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567" r:id="rId2"/>
    <p:sldId id="610" r:id="rId3"/>
    <p:sldId id="614" r:id="rId4"/>
    <p:sldId id="586" r:id="rId5"/>
    <p:sldId id="591" r:id="rId6"/>
    <p:sldId id="592" r:id="rId7"/>
    <p:sldId id="608" r:id="rId8"/>
    <p:sldId id="613" r:id="rId9"/>
    <p:sldId id="609" r:id="rId10"/>
    <p:sldId id="587" r:id="rId11"/>
    <p:sldId id="588" r:id="rId12"/>
    <p:sldId id="596" r:id="rId13"/>
    <p:sldId id="597" r:id="rId14"/>
    <p:sldId id="598" r:id="rId15"/>
    <p:sldId id="600" r:id="rId16"/>
    <p:sldId id="580" r:id="rId17"/>
    <p:sldId id="581" r:id="rId18"/>
    <p:sldId id="582" r:id="rId19"/>
    <p:sldId id="601" r:id="rId20"/>
    <p:sldId id="602" r:id="rId21"/>
    <p:sldId id="603" r:id="rId22"/>
    <p:sldId id="604" r:id="rId23"/>
    <p:sldId id="605" r:id="rId24"/>
    <p:sldId id="606" r:id="rId25"/>
    <p:sldId id="5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99"/>
    <a:srgbClr val="E17B7C"/>
    <a:srgbClr val="00FF00"/>
    <a:srgbClr val="FFF1CE"/>
    <a:srgbClr val="FF8C71"/>
    <a:srgbClr val="97FFFF"/>
    <a:srgbClr val="E8F2D3"/>
    <a:srgbClr val="00FFFF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5" autoAdjust="0"/>
    <p:restoredTop sz="90750" autoAdjust="0"/>
  </p:normalViewPr>
  <p:slideViewPr>
    <p:cSldViewPr>
      <p:cViewPr>
        <p:scale>
          <a:sx n="50" d="100"/>
          <a:sy n="50" d="100"/>
        </p:scale>
        <p:origin x="-163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-21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CBC09-4449-467E-B7B5-2F2293BDA33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2FB4-B5BC-434A-8FF0-804A72DFA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2FB4-B5BC-434A-8FF0-804A72DFA5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2FB4-B5BC-434A-8FF0-804A72DFA5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2FB4-B5BC-434A-8FF0-804A72DFA5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2FB4-B5BC-434A-8FF0-804A72DFA5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2FB4-B5BC-434A-8FF0-804A72DFA5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BF6B-8BD2-46F8-A3EE-1732876E334C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D6EA-35EE-4EBE-A3A7-7BEB693983C2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381D-4191-4890-B500-8FFA9046F264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E3F-4F9E-42E0-B8A7-781265DBF7C6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49994"/>
            <a:ext cx="636510" cy="365125"/>
          </a:xfrm>
        </p:spPr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F5C6-EABB-424C-BAC7-6DD671764D8C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E1E2-3EF5-4B9D-B41D-E4A8591727E2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4A4B-5A12-4D5C-B552-963891EC2342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A49F-CE49-4F80-8557-3A9985DEE41A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4458-8D41-4AEA-9A61-D8EEDAC9BA37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33DA-F3A9-4447-93F4-CB55405A62BE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00A9-801A-401C-B2AA-7006F7FC7032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2FF9-4292-4115-8369-D3BE075EEC2B}" type="datetime1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71D2-8F3B-4C8D-A555-411B7D9D4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Efficient 3-D Scene Analysis </a:t>
            </a:r>
            <a:br>
              <a:rPr lang="en-US" dirty="0" smtClean="0"/>
            </a:br>
            <a:r>
              <a:rPr lang="en-US" dirty="0" smtClean="0"/>
              <a:t>from Streaming Data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176738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Hanzhang</a:t>
            </a:r>
            <a:r>
              <a:rPr lang="en-US" sz="3600" dirty="0" smtClean="0"/>
              <a:t> Hu		</a:t>
            </a:r>
            <a:r>
              <a:rPr lang="en-US" sz="3600" b="1" dirty="0" smtClean="0"/>
              <a:t>Daniel Munoz</a:t>
            </a:r>
          </a:p>
          <a:p>
            <a:r>
              <a:rPr lang="en-US" sz="3600" dirty="0" smtClean="0"/>
              <a:t>J. Andrew </a:t>
            </a:r>
            <a:r>
              <a:rPr lang="en-US" sz="3600" dirty="0" err="1" smtClean="0"/>
              <a:t>Bagnell</a:t>
            </a:r>
            <a:r>
              <a:rPr lang="en-US" sz="3600" dirty="0" smtClean="0"/>
              <a:t>	Martial Hebert</a:t>
            </a:r>
            <a:endParaRPr lang="en-US" sz="3600" dirty="0"/>
          </a:p>
        </p:txBody>
      </p:sp>
      <p:pic>
        <p:nvPicPr>
          <p:cNvPr id="8" name="Picture 3" descr="C:\Documents and Settings\admin\Desktop\CMU_RI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871" y="5070421"/>
            <a:ext cx="6680259" cy="1101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grpSp>
        <p:nvGrpSpPr>
          <p:cNvPr id="119" name="Group 118"/>
          <p:cNvGrpSpPr/>
          <p:nvPr/>
        </p:nvGrpSpPr>
        <p:grpSpPr>
          <a:xfrm>
            <a:off x="5231117" y="1120559"/>
            <a:ext cx="2464525" cy="2859547"/>
            <a:chOff x="4985546" y="1219860"/>
            <a:chExt cx="2646646" cy="3070860"/>
          </a:xfrm>
          <a:solidFill>
            <a:schemeClr val="tx1"/>
          </a:solidFill>
        </p:grpSpPr>
        <p:sp>
          <p:nvSpPr>
            <p:cNvPr id="120" name="Flowchart: Connector 6"/>
            <p:cNvSpPr>
              <a:spLocks noChangeAspect="1"/>
            </p:cNvSpPr>
            <p:nvPr/>
          </p:nvSpPr>
          <p:spPr>
            <a:xfrm>
              <a:off x="5023903" y="21084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7"/>
            <p:cNvSpPr>
              <a:spLocks noChangeAspect="1"/>
            </p:cNvSpPr>
            <p:nvPr/>
          </p:nvSpPr>
          <p:spPr>
            <a:xfrm>
              <a:off x="6021190" y="420541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8"/>
            <p:cNvSpPr>
              <a:spLocks noChangeAspect="1"/>
            </p:cNvSpPr>
            <p:nvPr/>
          </p:nvSpPr>
          <p:spPr>
            <a:xfrm>
              <a:off x="5177332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9"/>
            <p:cNvSpPr>
              <a:spLocks noChangeAspect="1"/>
            </p:cNvSpPr>
            <p:nvPr/>
          </p:nvSpPr>
          <p:spPr>
            <a:xfrm>
              <a:off x="5330761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0"/>
            <p:cNvSpPr>
              <a:spLocks noChangeAspect="1"/>
            </p:cNvSpPr>
            <p:nvPr/>
          </p:nvSpPr>
          <p:spPr>
            <a:xfrm>
              <a:off x="5484189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1"/>
            <p:cNvSpPr>
              <a:spLocks noChangeAspect="1"/>
            </p:cNvSpPr>
            <p:nvPr/>
          </p:nvSpPr>
          <p:spPr>
            <a:xfrm>
              <a:off x="5637618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"/>
            <p:cNvSpPr>
              <a:spLocks noChangeAspect="1"/>
            </p:cNvSpPr>
            <p:nvPr/>
          </p:nvSpPr>
          <p:spPr>
            <a:xfrm>
              <a:off x="5766771" y="28192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3"/>
            <p:cNvSpPr>
              <a:spLocks noChangeAspect="1"/>
            </p:cNvSpPr>
            <p:nvPr/>
          </p:nvSpPr>
          <p:spPr>
            <a:xfrm>
              <a:off x="5923928" y="29511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4"/>
            <p:cNvSpPr>
              <a:spLocks noChangeAspect="1"/>
            </p:cNvSpPr>
            <p:nvPr/>
          </p:nvSpPr>
          <p:spPr>
            <a:xfrm>
              <a:off x="6021190" y="40615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6"/>
            <p:cNvSpPr>
              <a:spLocks noChangeAspect="1"/>
            </p:cNvSpPr>
            <p:nvPr/>
          </p:nvSpPr>
          <p:spPr>
            <a:xfrm>
              <a:off x="6210646" y="42014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7"/>
            <p:cNvSpPr>
              <a:spLocks noChangeAspect="1"/>
            </p:cNvSpPr>
            <p:nvPr/>
          </p:nvSpPr>
          <p:spPr>
            <a:xfrm>
              <a:off x="6325035" y="40410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8"/>
            <p:cNvSpPr>
              <a:spLocks noChangeAspect="1"/>
            </p:cNvSpPr>
            <p:nvPr/>
          </p:nvSpPr>
          <p:spPr>
            <a:xfrm>
              <a:off x="6405171" y="419120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9"/>
            <p:cNvSpPr>
              <a:spLocks noChangeAspect="1"/>
            </p:cNvSpPr>
            <p:nvPr/>
          </p:nvSpPr>
          <p:spPr>
            <a:xfrm>
              <a:off x="5982833" y="3906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20"/>
            <p:cNvSpPr>
              <a:spLocks noChangeAspect="1"/>
            </p:cNvSpPr>
            <p:nvPr/>
          </p:nvSpPr>
          <p:spPr>
            <a:xfrm>
              <a:off x="5982833" y="37396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21"/>
            <p:cNvSpPr>
              <a:spLocks noChangeAspect="1"/>
            </p:cNvSpPr>
            <p:nvPr/>
          </p:nvSpPr>
          <p:spPr>
            <a:xfrm>
              <a:off x="6120919" y="38144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23"/>
            <p:cNvSpPr>
              <a:spLocks noChangeAspect="1"/>
            </p:cNvSpPr>
            <p:nvPr/>
          </p:nvSpPr>
          <p:spPr>
            <a:xfrm>
              <a:off x="6273109" y="38777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24"/>
            <p:cNvSpPr>
              <a:spLocks noChangeAspect="1"/>
            </p:cNvSpPr>
            <p:nvPr/>
          </p:nvSpPr>
          <p:spPr>
            <a:xfrm>
              <a:off x="6156873" y="4027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26"/>
            <p:cNvSpPr>
              <a:spLocks noChangeAspect="1"/>
            </p:cNvSpPr>
            <p:nvPr/>
          </p:nvSpPr>
          <p:spPr>
            <a:xfrm>
              <a:off x="5982833" y="35944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27"/>
            <p:cNvSpPr>
              <a:spLocks noChangeAspect="1"/>
            </p:cNvSpPr>
            <p:nvPr/>
          </p:nvSpPr>
          <p:spPr>
            <a:xfrm>
              <a:off x="6110645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29"/>
            <p:cNvSpPr>
              <a:spLocks noChangeAspect="1"/>
            </p:cNvSpPr>
            <p:nvPr/>
          </p:nvSpPr>
          <p:spPr>
            <a:xfrm>
              <a:off x="6251333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30"/>
            <p:cNvSpPr>
              <a:spLocks noChangeAspect="1"/>
            </p:cNvSpPr>
            <p:nvPr/>
          </p:nvSpPr>
          <p:spPr>
            <a:xfrm>
              <a:off x="6251344" y="37182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31"/>
            <p:cNvSpPr>
              <a:spLocks noChangeAspect="1"/>
            </p:cNvSpPr>
            <p:nvPr/>
          </p:nvSpPr>
          <p:spPr>
            <a:xfrm>
              <a:off x="5944476" y="3416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32"/>
            <p:cNvSpPr>
              <a:spLocks noChangeAspect="1"/>
            </p:cNvSpPr>
            <p:nvPr/>
          </p:nvSpPr>
          <p:spPr>
            <a:xfrm>
              <a:off x="5944476" y="324920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33"/>
            <p:cNvSpPr>
              <a:spLocks noChangeAspect="1"/>
            </p:cNvSpPr>
            <p:nvPr/>
          </p:nvSpPr>
          <p:spPr>
            <a:xfrm>
              <a:off x="6082562" y="332396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35"/>
            <p:cNvSpPr>
              <a:spLocks noChangeAspect="1"/>
            </p:cNvSpPr>
            <p:nvPr/>
          </p:nvSpPr>
          <p:spPr>
            <a:xfrm>
              <a:off x="6223250" y="32331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36"/>
            <p:cNvSpPr>
              <a:spLocks noChangeAspect="1"/>
            </p:cNvSpPr>
            <p:nvPr/>
          </p:nvSpPr>
          <p:spPr>
            <a:xfrm>
              <a:off x="6235990" y="34018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38"/>
            <p:cNvSpPr>
              <a:spLocks noChangeAspect="1"/>
            </p:cNvSpPr>
            <p:nvPr/>
          </p:nvSpPr>
          <p:spPr>
            <a:xfrm>
              <a:off x="5944476" y="30751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39"/>
            <p:cNvSpPr>
              <a:spLocks noChangeAspect="1"/>
            </p:cNvSpPr>
            <p:nvPr/>
          </p:nvSpPr>
          <p:spPr>
            <a:xfrm>
              <a:off x="6087085" y="30456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41"/>
            <p:cNvSpPr>
              <a:spLocks noChangeAspect="1"/>
            </p:cNvSpPr>
            <p:nvPr/>
          </p:nvSpPr>
          <p:spPr>
            <a:xfrm>
              <a:off x="6212976" y="30636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44"/>
            <p:cNvSpPr>
              <a:spLocks noChangeAspect="1"/>
            </p:cNvSpPr>
            <p:nvPr/>
          </p:nvSpPr>
          <p:spPr>
            <a:xfrm>
              <a:off x="5895845" y="27331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46"/>
            <p:cNvSpPr>
              <a:spLocks noChangeAspect="1"/>
            </p:cNvSpPr>
            <p:nvPr/>
          </p:nvSpPr>
          <p:spPr>
            <a:xfrm>
              <a:off x="5894616" y="2592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47"/>
            <p:cNvSpPr>
              <a:spLocks noChangeAspect="1"/>
            </p:cNvSpPr>
            <p:nvPr/>
          </p:nvSpPr>
          <p:spPr>
            <a:xfrm>
              <a:off x="6174619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48"/>
            <p:cNvSpPr>
              <a:spLocks noChangeAspect="1"/>
            </p:cNvSpPr>
            <p:nvPr/>
          </p:nvSpPr>
          <p:spPr>
            <a:xfrm>
              <a:off x="6209135" y="2873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49"/>
            <p:cNvSpPr>
              <a:spLocks noChangeAspect="1"/>
            </p:cNvSpPr>
            <p:nvPr/>
          </p:nvSpPr>
          <p:spPr>
            <a:xfrm>
              <a:off x="5885571" y="24268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51"/>
            <p:cNvSpPr>
              <a:spLocks noChangeAspect="1"/>
            </p:cNvSpPr>
            <p:nvPr/>
          </p:nvSpPr>
          <p:spPr>
            <a:xfrm>
              <a:off x="6180999" y="25422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Connector 53"/>
            <p:cNvSpPr>
              <a:spLocks noChangeAspect="1"/>
            </p:cNvSpPr>
            <p:nvPr/>
          </p:nvSpPr>
          <p:spPr>
            <a:xfrm>
              <a:off x="6174619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55"/>
            <p:cNvSpPr>
              <a:spLocks noChangeAspect="1"/>
            </p:cNvSpPr>
            <p:nvPr/>
          </p:nvSpPr>
          <p:spPr>
            <a:xfrm>
              <a:off x="6389419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56"/>
            <p:cNvSpPr>
              <a:spLocks noChangeAspect="1"/>
            </p:cNvSpPr>
            <p:nvPr/>
          </p:nvSpPr>
          <p:spPr>
            <a:xfrm>
              <a:off x="6389419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57"/>
            <p:cNvSpPr>
              <a:spLocks noChangeAspect="1"/>
            </p:cNvSpPr>
            <p:nvPr/>
          </p:nvSpPr>
          <p:spPr>
            <a:xfrm>
              <a:off x="6619562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58"/>
            <p:cNvSpPr>
              <a:spLocks noChangeAspect="1"/>
            </p:cNvSpPr>
            <p:nvPr/>
          </p:nvSpPr>
          <p:spPr>
            <a:xfrm>
              <a:off x="6619562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59"/>
            <p:cNvSpPr>
              <a:spLocks noChangeAspect="1"/>
            </p:cNvSpPr>
            <p:nvPr/>
          </p:nvSpPr>
          <p:spPr>
            <a:xfrm>
              <a:off x="6811348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60"/>
            <p:cNvSpPr>
              <a:spLocks noChangeAspect="1"/>
            </p:cNvSpPr>
            <p:nvPr/>
          </p:nvSpPr>
          <p:spPr>
            <a:xfrm>
              <a:off x="6811348" y="299697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61"/>
            <p:cNvSpPr>
              <a:spLocks noChangeAspect="1"/>
            </p:cNvSpPr>
            <p:nvPr/>
          </p:nvSpPr>
          <p:spPr>
            <a:xfrm>
              <a:off x="6964777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62"/>
            <p:cNvSpPr>
              <a:spLocks noChangeAspect="1"/>
            </p:cNvSpPr>
            <p:nvPr/>
          </p:nvSpPr>
          <p:spPr>
            <a:xfrm>
              <a:off x="6964777" y="27339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63"/>
            <p:cNvSpPr>
              <a:spLocks noChangeAspect="1"/>
            </p:cNvSpPr>
            <p:nvPr/>
          </p:nvSpPr>
          <p:spPr>
            <a:xfrm>
              <a:off x="7156563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64"/>
            <p:cNvSpPr>
              <a:spLocks noChangeAspect="1"/>
            </p:cNvSpPr>
            <p:nvPr/>
          </p:nvSpPr>
          <p:spPr>
            <a:xfrm>
              <a:off x="7156563" y="27481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65"/>
            <p:cNvSpPr>
              <a:spLocks noChangeAspect="1"/>
            </p:cNvSpPr>
            <p:nvPr/>
          </p:nvSpPr>
          <p:spPr>
            <a:xfrm>
              <a:off x="6619562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nnector 66"/>
            <p:cNvSpPr>
              <a:spLocks noChangeAspect="1"/>
            </p:cNvSpPr>
            <p:nvPr/>
          </p:nvSpPr>
          <p:spPr>
            <a:xfrm>
              <a:off x="6619562" y="33950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67"/>
            <p:cNvSpPr>
              <a:spLocks noChangeAspect="1"/>
            </p:cNvSpPr>
            <p:nvPr/>
          </p:nvSpPr>
          <p:spPr>
            <a:xfrm>
              <a:off x="6811348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lowchart: Connector 68"/>
            <p:cNvSpPr>
              <a:spLocks noChangeAspect="1"/>
            </p:cNvSpPr>
            <p:nvPr/>
          </p:nvSpPr>
          <p:spPr>
            <a:xfrm>
              <a:off x="6811348" y="34092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69"/>
            <p:cNvSpPr>
              <a:spLocks noChangeAspect="1"/>
            </p:cNvSpPr>
            <p:nvPr/>
          </p:nvSpPr>
          <p:spPr>
            <a:xfrm>
              <a:off x="7348349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70"/>
            <p:cNvSpPr>
              <a:spLocks noChangeAspect="1"/>
            </p:cNvSpPr>
            <p:nvPr/>
          </p:nvSpPr>
          <p:spPr>
            <a:xfrm>
              <a:off x="7348349" y="28761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71"/>
            <p:cNvSpPr>
              <a:spLocks noChangeAspect="1"/>
            </p:cNvSpPr>
            <p:nvPr/>
          </p:nvSpPr>
          <p:spPr>
            <a:xfrm>
              <a:off x="7540135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lowchart: Connector 72"/>
            <p:cNvSpPr>
              <a:spLocks noChangeAspect="1"/>
            </p:cNvSpPr>
            <p:nvPr/>
          </p:nvSpPr>
          <p:spPr>
            <a:xfrm>
              <a:off x="7540135" y="28903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Connector 73"/>
            <p:cNvSpPr>
              <a:spLocks noChangeAspect="1"/>
            </p:cNvSpPr>
            <p:nvPr/>
          </p:nvSpPr>
          <p:spPr>
            <a:xfrm>
              <a:off x="6811348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Connector 74"/>
            <p:cNvSpPr>
              <a:spLocks noChangeAspect="1"/>
            </p:cNvSpPr>
            <p:nvPr/>
          </p:nvSpPr>
          <p:spPr>
            <a:xfrm>
              <a:off x="6811348" y="2378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75"/>
            <p:cNvSpPr>
              <a:spLocks noChangeAspect="1"/>
            </p:cNvSpPr>
            <p:nvPr/>
          </p:nvSpPr>
          <p:spPr>
            <a:xfrm>
              <a:off x="7003134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76"/>
            <p:cNvSpPr>
              <a:spLocks noChangeAspect="1"/>
            </p:cNvSpPr>
            <p:nvPr/>
          </p:nvSpPr>
          <p:spPr>
            <a:xfrm>
              <a:off x="7003134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Connector 77"/>
            <p:cNvSpPr>
              <a:spLocks noChangeAspect="1"/>
            </p:cNvSpPr>
            <p:nvPr/>
          </p:nvSpPr>
          <p:spPr>
            <a:xfrm>
              <a:off x="6366405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Connector 78"/>
            <p:cNvSpPr>
              <a:spLocks noChangeAspect="1"/>
            </p:cNvSpPr>
            <p:nvPr/>
          </p:nvSpPr>
          <p:spPr>
            <a:xfrm>
              <a:off x="6366405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79"/>
            <p:cNvSpPr>
              <a:spLocks noChangeAspect="1"/>
            </p:cNvSpPr>
            <p:nvPr/>
          </p:nvSpPr>
          <p:spPr>
            <a:xfrm>
              <a:off x="6558191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80"/>
            <p:cNvSpPr>
              <a:spLocks noChangeAspect="1"/>
            </p:cNvSpPr>
            <p:nvPr/>
          </p:nvSpPr>
          <p:spPr>
            <a:xfrm>
              <a:off x="6558191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Connector 81"/>
            <p:cNvSpPr>
              <a:spLocks noChangeAspect="1"/>
            </p:cNvSpPr>
            <p:nvPr/>
          </p:nvSpPr>
          <p:spPr>
            <a:xfrm>
              <a:off x="6772991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Connector 82"/>
            <p:cNvSpPr>
              <a:spLocks noChangeAspect="1"/>
            </p:cNvSpPr>
            <p:nvPr/>
          </p:nvSpPr>
          <p:spPr>
            <a:xfrm>
              <a:off x="6772991" y="19875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lowchart: Connector 83"/>
            <p:cNvSpPr>
              <a:spLocks noChangeAspect="1"/>
            </p:cNvSpPr>
            <p:nvPr/>
          </p:nvSpPr>
          <p:spPr>
            <a:xfrm>
              <a:off x="6964777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lowchart: Connector 84"/>
            <p:cNvSpPr>
              <a:spLocks noChangeAspect="1"/>
            </p:cNvSpPr>
            <p:nvPr/>
          </p:nvSpPr>
          <p:spPr>
            <a:xfrm>
              <a:off x="6964777" y="200179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lowchart: Connector 85"/>
            <p:cNvSpPr>
              <a:spLocks noChangeAspect="1"/>
            </p:cNvSpPr>
            <p:nvPr/>
          </p:nvSpPr>
          <p:spPr>
            <a:xfrm>
              <a:off x="6772991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lowchart: Connector 86"/>
            <p:cNvSpPr>
              <a:spLocks noChangeAspect="1"/>
            </p:cNvSpPr>
            <p:nvPr/>
          </p:nvSpPr>
          <p:spPr>
            <a:xfrm>
              <a:off x="6772991" y="15255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Connector 87"/>
            <p:cNvSpPr>
              <a:spLocks noChangeAspect="1"/>
            </p:cNvSpPr>
            <p:nvPr/>
          </p:nvSpPr>
          <p:spPr>
            <a:xfrm>
              <a:off x="6964777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Connector 88"/>
            <p:cNvSpPr>
              <a:spLocks noChangeAspect="1"/>
            </p:cNvSpPr>
            <p:nvPr/>
          </p:nvSpPr>
          <p:spPr>
            <a:xfrm>
              <a:off x="6964777" y="15397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lowchart: Connector 89"/>
            <p:cNvSpPr>
              <a:spLocks noChangeAspect="1"/>
            </p:cNvSpPr>
            <p:nvPr/>
          </p:nvSpPr>
          <p:spPr>
            <a:xfrm>
              <a:off x="6366405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Connector 90"/>
            <p:cNvSpPr>
              <a:spLocks noChangeAspect="1"/>
            </p:cNvSpPr>
            <p:nvPr/>
          </p:nvSpPr>
          <p:spPr>
            <a:xfrm>
              <a:off x="6366405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lowchart: Connector 91"/>
            <p:cNvSpPr>
              <a:spLocks noChangeAspect="1"/>
            </p:cNvSpPr>
            <p:nvPr/>
          </p:nvSpPr>
          <p:spPr>
            <a:xfrm>
              <a:off x="6558191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lowchart: Connector 92"/>
            <p:cNvSpPr>
              <a:spLocks noChangeAspect="1"/>
            </p:cNvSpPr>
            <p:nvPr/>
          </p:nvSpPr>
          <p:spPr>
            <a:xfrm>
              <a:off x="6558191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lowchart: Connector 93"/>
            <p:cNvSpPr>
              <a:spLocks noChangeAspect="1"/>
            </p:cNvSpPr>
            <p:nvPr/>
          </p:nvSpPr>
          <p:spPr>
            <a:xfrm>
              <a:off x="5982833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lowchart: Connector 94"/>
            <p:cNvSpPr>
              <a:spLocks noChangeAspect="1"/>
            </p:cNvSpPr>
            <p:nvPr/>
          </p:nvSpPr>
          <p:spPr>
            <a:xfrm>
              <a:off x="5962285" y="18501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lowchart: Connector 95"/>
            <p:cNvSpPr>
              <a:spLocks noChangeAspect="1"/>
            </p:cNvSpPr>
            <p:nvPr/>
          </p:nvSpPr>
          <p:spPr>
            <a:xfrm>
              <a:off x="6174619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lowchart: Connector 96"/>
            <p:cNvSpPr>
              <a:spLocks noChangeAspect="1"/>
            </p:cNvSpPr>
            <p:nvPr/>
          </p:nvSpPr>
          <p:spPr>
            <a:xfrm>
              <a:off x="6174619" y="18540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lowchart: Connector 97"/>
            <p:cNvSpPr>
              <a:spLocks noChangeAspect="1"/>
            </p:cNvSpPr>
            <p:nvPr/>
          </p:nvSpPr>
          <p:spPr>
            <a:xfrm>
              <a:off x="5967490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Connector 98"/>
            <p:cNvSpPr>
              <a:spLocks noChangeAspect="1"/>
            </p:cNvSpPr>
            <p:nvPr/>
          </p:nvSpPr>
          <p:spPr>
            <a:xfrm>
              <a:off x="5967490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lowchart: Connector 99"/>
            <p:cNvSpPr>
              <a:spLocks noChangeAspect="1"/>
            </p:cNvSpPr>
            <p:nvPr/>
          </p:nvSpPr>
          <p:spPr>
            <a:xfrm>
              <a:off x="6159276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lowchart: Connector 100"/>
            <p:cNvSpPr>
              <a:spLocks noChangeAspect="1"/>
            </p:cNvSpPr>
            <p:nvPr/>
          </p:nvSpPr>
          <p:spPr>
            <a:xfrm>
              <a:off x="6159276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lowchart: Connector 101"/>
            <p:cNvSpPr>
              <a:spLocks noChangeAspect="1"/>
            </p:cNvSpPr>
            <p:nvPr/>
          </p:nvSpPr>
          <p:spPr>
            <a:xfrm>
              <a:off x="5583918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lowchart: Connector 102"/>
            <p:cNvSpPr>
              <a:spLocks noChangeAspect="1"/>
            </p:cNvSpPr>
            <p:nvPr/>
          </p:nvSpPr>
          <p:spPr>
            <a:xfrm>
              <a:off x="5583918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lowchart: Connector 103"/>
            <p:cNvSpPr>
              <a:spLocks noChangeAspect="1"/>
            </p:cNvSpPr>
            <p:nvPr/>
          </p:nvSpPr>
          <p:spPr>
            <a:xfrm>
              <a:off x="5775704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Connector 104"/>
            <p:cNvSpPr>
              <a:spLocks noChangeAspect="1"/>
            </p:cNvSpPr>
            <p:nvPr/>
          </p:nvSpPr>
          <p:spPr>
            <a:xfrm>
              <a:off x="5775704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lowchart: Connector 105"/>
            <p:cNvSpPr>
              <a:spLocks noChangeAspect="1"/>
            </p:cNvSpPr>
            <p:nvPr/>
          </p:nvSpPr>
          <p:spPr>
            <a:xfrm>
              <a:off x="5522547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lowchart: Connector 106"/>
            <p:cNvSpPr>
              <a:spLocks noChangeAspect="1"/>
            </p:cNvSpPr>
            <p:nvPr/>
          </p:nvSpPr>
          <p:spPr>
            <a:xfrm>
              <a:off x="5522547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lowchart: Connector 107"/>
            <p:cNvSpPr>
              <a:spLocks noChangeAspect="1"/>
            </p:cNvSpPr>
            <p:nvPr/>
          </p:nvSpPr>
          <p:spPr>
            <a:xfrm>
              <a:off x="5714333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lowchart: Connector 108"/>
            <p:cNvSpPr>
              <a:spLocks noChangeAspect="1"/>
            </p:cNvSpPr>
            <p:nvPr/>
          </p:nvSpPr>
          <p:spPr>
            <a:xfrm>
              <a:off x="5714333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lowchart: Connector 109"/>
            <p:cNvSpPr>
              <a:spLocks noChangeAspect="1"/>
            </p:cNvSpPr>
            <p:nvPr/>
          </p:nvSpPr>
          <p:spPr>
            <a:xfrm>
              <a:off x="5407475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Connector 110"/>
            <p:cNvSpPr>
              <a:spLocks noChangeAspect="1"/>
            </p:cNvSpPr>
            <p:nvPr/>
          </p:nvSpPr>
          <p:spPr>
            <a:xfrm>
              <a:off x="5407475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lowchart: Connector 111"/>
            <p:cNvSpPr>
              <a:spLocks noChangeAspect="1"/>
            </p:cNvSpPr>
            <p:nvPr/>
          </p:nvSpPr>
          <p:spPr>
            <a:xfrm>
              <a:off x="5599261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lowchart: Connector 112"/>
            <p:cNvSpPr>
              <a:spLocks noChangeAspect="1"/>
            </p:cNvSpPr>
            <p:nvPr/>
          </p:nvSpPr>
          <p:spPr>
            <a:xfrm>
              <a:off x="5599261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lowchart: Connector 113"/>
            <p:cNvSpPr>
              <a:spLocks noChangeAspect="1"/>
            </p:cNvSpPr>
            <p:nvPr/>
          </p:nvSpPr>
          <p:spPr>
            <a:xfrm>
              <a:off x="4985546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lowchart: Connector 114"/>
            <p:cNvSpPr>
              <a:spLocks noChangeAspect="1"/>
            </p:cNvSpPr>
            <p:nvPr/>
          </p:nvSpPr>
          <p:spPr>
            <a:xfrm>
              <a:off x="4985546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lowchart: Connector 115"/>
            <p:cNvSpPr>
              <a:spLocks noChangeAspect="1"/>
            </p:cNvSpPr>
            <p:nvPr/>
          </p:nvSpPr>
          <p:spPr>
            <a:xfrm>
              <a:off x="5177332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lowchart: Connector 116"/>
            <p:cNvSpPr>
              <a:spLocks noChangeAspect="1"/>
            </p:cNvSpPr>
            <p:nvPr/>
          </p:nvSpPr>
          <p:spPr>
            <a:xfrm>
              <a:off x="5177332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lowchart: Connector 117"/>
            <p:cNvSpPr>
              <a:spLocks noChangeAspect="1"/>
            </p:cNvSpPr>
            <p:nvPr/>
          </p:nvSpPr>
          <p:spPr>
            <a:xfrm>
              <a:off x="5008560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lowchart: Connector 118"/>
            <p:cNvSpPr>
              <a:spLocks noChangeAspect="1"/>
            </p:cNvSpPr>
            <p:nvPr/>
          </p:nvSpPr>
          <p:spPr>
            <a:xfrm>
              <a:off x="5008560" y="26984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lowchart: Connector 119"/>
            <p:cNvSpPr>
              <a:spLocks noChangeAspect="1"/>
            </p:cNvSpPr>
            <p:nvPr/>
          </p:nvSpPr>
          <p:spPr>
            <a:xfrm>
              <a:off x="5200346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lowchart: Connector 120"/>
            <p:cNvSpPr>
              <a:spLocks noChangeAspect="1"/>
            </p:cNvSpPr>
            <p:nvPr/>
          </p:nvSpPr>
          <p:spPr>
            <a:xfrm>
              <a:off x="5200346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lowchart: Connector 121"/>
            <p:cNvSpPr>
              <a:spLocks noChangeAspect="1"/>
            </p:cNvSpPr>
            <p:nvPr/>
          </p:nvSpPr>
          <p:spPr>
            <a:xfrm>
              <a:off x="5814061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lowchart: Connector 122"/>
            <p:cNvSpPr>
              <a:spLocks noChangeAspect="1"/>
            </p:cNvSpPr>
            <p:nvPr/>
          </p:nvSpPr>
          <p:spPr>
            <a:xfrm>
              <a:off x="5814061" y="1418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lowchart: Connector 123"/>
            <p:cNvSpPr>
              <a:spLocks noChangeAspect="1"/>
            </p:cNvSpPr>
            <p:nvPr/>
          </p:nvSpPr>
          <p:spPr>
            <a:xfrm>
              <a:off x="6005847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lowchart: Connector 124"/>
            <p:cNvSpPr>
              <a:spLocks noChangeAspect="1"/>
            </p:cNvSpPr>
            <p:nvPr/>
          </p:nvSpPr>
          <p:spPr>
            <a:xfrm>
              <a:off x="6005847" y="143311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lowchart: Connector 128"/>
            <p:cNvSpPr>
              <a:spLocks noChangeAspect="1"/>
            </p:cNvSpPr>
            <p:nvPr/>
          </p:nvSpPr>
          <p:spPr>
            <a:xfrm>
              <a:off x="6047016" y="27555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lowchart: Connector 129"/>
            <p:cNvSpPr>
              <a:spLocks noChangeAspect="1"/>
            </p:cNvSpPr>
            <p:nvPr/>
          </p:nvSpPr>
          <p:spPr>
            <a:xfrm>
              <a:off x="6035032" y="24455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5550364" y="995803"/>
            <a:ext cx="778279" cy="1497811"/>
          </a:xfrm>
          <a:custGeom>
            <a:avLst/>
            <a:gdLst>
              <a:gd name="connsiteX0" fmla="*/ 1034726 w 1034726"/>
              <a:gd name="connsiteY0" fmla="*/ 78399 h 1991348"/>
              <a:gd name="connsiteX1" fmla="*/ 1034726 w 1034726"/>
              <a:gd name="connsiteY1" fmla="*/ 1944308 h 1991348"/>
              <a:gd name="connsiteX2" fmla="*/ 533041 w 1034726"/>
              <a:gd name="connsiteY2" fmla="*/ 1991348 h 1991348"/>
              <a:gd name="connsiteX3" fmla="*/ 0 w 1034726"/>
              <a:gd name="connsiteY3" fmla="*/ 1019194 h 1991348"/>
              <a:gd name="connsiteX4" fmla="*/ 94066 w 1034726"/>
              <a:gd name="connsiteY4" fmla="*/ 470397 h 1991348"/>
              <a:gd name="connsiteX5" fmla="*/ 533041 w 1034726"/>
              <a:gd name="connsiteY5" fmla="*/ 0 h 1991348"/>
              <a:gd name="connsiteX6" fmla="*/ 1034726 w 1034726"/>
              <a:gd name="connsiteY6" fmla="*/ 78399 h 19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6" h="1991348">
                <a:moveTo>
                  <a:pt x="1034726" y="78399"/>
                </a:moveTo>
                <a:lnTo>
                  <a:pt x="1034726" y="1944308"/>
                </a:lnTo>
                <a:lnTo>
                  <a:pt x="533041" y="1991348"/>
                </a:lnTo>
                <a:lnTo>
                  <a:pt x="0" y="1019194"/>
                </a:lnTo>
                <a:lnTo>
                  <a:pt x="94066" y="470397"/>
                </a:lnTo>
                <a:lnTo>
                  <a:pt x="533041" y="0"/>
                </a:lnTo>
                <a:lnTo>
                  <a:pt x="1034726" y="78399"/>
                </a:lnTo>
                <a:close/>
              </a:path>
            </a:pathLst>
          </a:custGeom>
          <a:solidFill>
            <a:schemeClr val="accent3">
              <a:alpha val="73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927711" y="2481820"/>
            <a:ext cx="530645" cy="1556780"/>
          </a:xfrm>
          <a:custGeom>
            <a:avLst/>
            <a:gdLst>
              <a:gd name="connsiteX0" fmla="*/ 0 w 705495"/>
              <a:gd name="connsiteY0" fmla="*/ 94080 h 2069748"/>
              <a:gd name="connsiteX1" fmla="*/ 172454 w 705495"/>
              <a:gd name="connsiteY1" fmla="*/ 2069748 h 2069748"/>
              <a:gd name="connsiteX2" fmla="*/ 705495 w 705495"/>
              <a:gd name="connsiteY2" fmla="*/ 2069748 h 2069748"/>
              <a:gd name="connsiteX3" fmla="*/ 580073 w 705495"/>
              <a:gd name="connsiteY3" fmla="*/ 0 h 2069748"/>
              <a:gd name="connsiteX4" fmla="*/ 0 w 705495"/>
              <a:gd name="connsiteY4" fmla="*/ 94080 h 20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95" h="2069748">
                <a:moveTo>
                  <a:pt x="0" y="94080"/>
                </a:moveTo>
                <a:lnTo>
                  <a:pt x="172454" y="2069748"/>
                </a:lnTo>
                <a:lnTo>
                  <a:pt x="705495" y="2069748"/>
                </a:lnTo>
                <a:lnTo>
                  <a:pt x="580073" y="0"/>
                </a:lnTo>
                <a:lnTo>
                  <a:pt x="0" y="9408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125848" y="1797780"/>
            <a:ext cx="849031" cy="1297317"/>
          </a:xfrm>
          <a:custGeom>
            <a:avLst/>
            <a:gdLst>
              <a:gd name="connsiteX0" fmla="*/ 31355 w 1128792"/>
              <a:gd name="connsiteY0" fmla="*/ 0 h 1724790"/>
              <a:gd name="connsiteX1" fmla="*/ 0 w 1128792"/>
              <a:gd name="connsiteY1" fmla="*/ 1709110 h 1724790"/>
              <a:gd name="connsiteX2" fmla="*/ 1128792 w 1128792"/>
              <a:gd name="connsiteY2" fmla="*/ 1724790 h 1724790"/>
              <a:gd name="connsiteX3" fmla="*/ 1113115 w 1128792"/>
              <a:gd name="connsiteY3" fmla="*/ 862395 h 1724790"/>
              <a:gd name="connsiteX4" fmla="*/ 156777 w 1128792"/>
              <a:gd name="connsiteY4" fmla="*/ 15680 h 1724790"/>
              <a:gd name="connsiteX5" fmla="*/ 31355 w 1128792"/>
              <a:gd name="connsiteY5" fmla="*/ 0 h 17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92" h="1724790">
                <a:moveTo>
                  <a:pt x="31355" y="0"/>
                </a:moveTo>
                <a:lnTo>
                  <a:pt x="0" y="1709110"/>
                </a:lnTo>
                <a:lnTo>
                  <a:pt x="1128792" y="1724790"/>
                </a:lnTo>
                <a:lnTo>
                  <a:pt x="1113115" y="862395"/>
                </a:lnTo>
                <a:lnTo>
                  <a:pt x="156777" y="15680"/>
                </a:lnTo>
                <a:lnTo>
                  <a:pt x="3135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434340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542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grpSp>
        <p:nvGrpSpPr>
          <p:cNvPr id="119" name="Group 118"/>
          <p:cNvGrpSpPr/>
          <p:nvPr/>
        </p:nvGrpSpPr>
        <p:grpSpPr>
          <a:xfrm>
            <a:off x="5231117" y="1120559"/>
            <a:ext cx="2464525" cy="2859547"/>
            <a:chOff x="4985546" y="1219860"/>
            <a:chExt cx="2646646" cy="3070860"/>
          </a:xfrm>
          <a:solidFill>
            <a:schemeClr val="tx1"/>
          </a:solidFill>
        </p:grpSpPr>
        <p:sp>
          <p:nvSpPr>
            <p:cNvPr id="120" name="Flowchart: Connector 6"/>
            <p:cNvSpPr>
              <a:spLocks noChangeAspect="1"/>
            </p:cNvSpPr>
            <p:nvPr/>
          </p:nvSpPr>
          <p:spPr>
            <a:xfrm>
              <a:off x="5023903" y="21084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7"/>
            <p:cNvSpPr>
              <a:spLocks noChangeAspect="1"/>
            </p:cNvSpPr>
            <p:nvPr/>
          </p:nvSpPr>
          <p:spPr>
            <a:xfrm>
              <a:off x="6021190" y="420541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8"/>
            <p:cNvSpPr>
              <a:spLocks noChangeAspect="1"/>
            </p:cNvSpPr>
            <p:nvPr/>
          </p:nvSpPr>
          <p:spPr>
            <a:xfrm>
              <a:off x="5177332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9"/>
            <p:cNvSpPr>
              <a:spLocks noChangeAspect="1"/>
            </p:cNvSpPr>
            <p:nvPr/>
          </p:nvSpPr>
          <p:spPr>
            <a:xfrm>
              <a:off x="5330761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0"/>
            <p:cNvSpPr>
              <a:spLocks noChangeAspect="1"/>
            </p:cNvSpPr>
            <p:nvPr/>
          </p:nvSpPr>
          <p:spPr>
            <a:xfrm>
              <a:off x="5484189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1"/>
            <p:cNvSpPr>
              <a:spLocks noChangeAspect="1"/>
            </p:cNvSpPr>
            <p:nvPr/>
          </p:nvSpPr>
          <p:spPr>
            <a:xfrm>
              <a:off x="5637618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"/>
            <p:cNvSpPr>
              <a:spLocks noChangeAspect="1"/>
            </p:cNvSpPr>
            <p:nvPr/>
          </p:nvSpPr>
          <p:spPr>
            <a:xfrm>
              <a:off x="5766771" y="28192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3"/>
            <p:cNvSpPr>
              <a:spLocks noChangeAspect="1"/>
            </p:cNvSpPr>
            <p:nvPr/>
          </p:nvSpPr>
          <p:spPr>
            <a:xfrm>
              <a:off x="5923928" y="29511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4"/>
            <p:cNvSpPr>
              <a:spLocks noChangeAspect="1"/>
            </p:cNvSpPr>
            <p:nvPr/>
          </p:nvSpPr>
          <p:spPr>
            <a:xfrm>
              <a:off x="6021190" y="40615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6"/>
            <p:cNvSpPr>
              <a:spLocks noChangeAspect="1"/>
            </p:cNvSpPr>
            <p:nvPr/>
          </p:nvSpPr>
          <p:spPr>
            <a:xfrm>
              <a:off x="6210646" y="42014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7"/>
            <p:cNvSpPr>
              <a:spLocks noChangeAspect="1"/>
            </p:cNvSpPr>
            <p:nvPr/>
          </p:nvSpPr>
          <p:spPr>
            <a:xfrm>
              <a:off x="6325035" y="40410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8"/>
            <p:cNvSpPr>
              <a:spLocks noChangeAspect="1"/>
            </p:cNvSpPr>
            <p:nvPr/>
          </p:nvSpPr>
          <p:spPr>
            <a:xfrm>
              <a:off x="6405171" y="419120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9"/>
            <p:cNvSpPr>
              <a:spLocks noChangeAspect="1"/>
            </p:cNvSpPr>
            <p:nvPr/>
          </p:nvSpPr>
          <p:spPr>
            <a:xfrm>
              <a:off x="5982833" y="3906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20"/>
            <p:cNvSpPr>
              <a:spLocks noChangeAspect="1"/>
            </p:cNvSpPr>
            <p:nvPr/>
          </p:nvSpPr>
          <p:spPr>
            <a:xfrm>
              <a:off x="5982833" y="37396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21"/>
            <p:cNvSpPr>
              <a:spLocks noChangeAspect="1"/>
            </p:cNvSpPr>
            <p:nvPr/>
          </p:nvSpPr>
          <p:spPr>
            <a:xfrm>
              <a:off x="6120919" y="38144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23"/>
            <p:cNvSpPr>
              <a:spLocks noChangeAspect="1"/>
            </p:cNvSpPr>
            <p:nvPr/>
          </p:nvSpPr>
          <p:spPr>
            <a:xfrm>
              <a:off x="6273109" y="38777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24"/>
            <p:cNvSpPr>
              <a:spLocks noChangeAspect="1"/>
            </p:cNvSpPr>
            <p:nvPr/>
          </p:nvSpPr>
          <p:spPr>
            <a:xfrm>
              <a:off x="6156873" y="4027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26"/>
            <p:cNvSpPr>
              <a:spLocks noChangeAspect="1"/>
            </p:cNvSpPr>
            <p:nvPr/>
          </p:nvSpPr>
          <p:spPr>
            <a:xfrm>
              <a:off x="5982833" y="35944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27"/>
            <p:cNvSpPr>
              <a:spLocks noChangeAspect="1"/>
            </p:cNvSpPr>
            <p:nvPr/>
          </p:nvSpPr>
          <p:spPr>
            <a:xfrm>
              <a:off x="6110645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29"/>
            <p:cNvSpPr>
              <a:spLocks noChangeAspect="1"/>
            </p:cNvSpPr>
            <p:nvPr/>
          </p:nvSpPr>
          <p:spPr>
            <a:xfrm>
              <a:off x="6251333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30"/>
            <p:cNvSpPr>
              <a:spLocks noChangeAspect="1"/>
            </p:cNvSpPr>
            <p:nvPr/>
          </p:nvSpPr>
          <p:spPr>
            <a:xfrm>
              <a:off x="6251344" y="37182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31"/>
            <p:cNvSpPr>
              <a:spLocks noChangeAspect="1"/>
            </p:cNvSpPr>
            <p:nvPr/>
          </p:nvSpPr>
          <p:spPr>
            <a:xfrm>
              <a:off x="5944476" y="3416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32"/>
            <p:cNvSpPr>
              <a:spLocks noChangeAspect="1"/>
            </p:cNvSpPr>
            <p:nvPr/>
          </p:nvSpPr>
          <p:spPr>
            <a:xfrm>
              <a:off x="5944476" y="324920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33"/>
            <p:cNvSpPr>
              <a:spLocks noChangeAspect="1"/>
            </p:cNvSpPr>
            <p:nvPr/>
          </p:nvSpPr>
          <p:spPr>
            <a:xfrm>
              <a:off x="6082562" y="332396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35"/>
            <p:cNvSpPr>
              <a:spLocks noChangeAspect="1"/>
            </p:cNvSpPr>
            <p:nvPr/>
          </p:nvSpPr>
          <p:spPr>
            <a:xfrm>
              <a:off x="6223250" y="32331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36"/>
            <p:cNvSpPr>
              <a:spLocks noChangeAspect="1"/>
            </p:cNvSpPr>
            <p:nvPr/>
          </p:nvSpPr>
          <p:spPr>
            <a:xfrm>
              <a:off x="6235990" y="34018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38"/>
            <p:cNvSpPr>
              <a:spLocks noChangeAspect="1"/>
            </p:cNvSpPr>
            <p:nvPr/>
          </p:nvSpPr>
          <p:spPr>
            <a:xfrm>
              <a:off x="5944476" y="30751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39"/>
            <p:cNvSpPr>
              <a:spLocks noChangeAspect="1"/>
            </p:cNvSpPr>
            <p:nvPr/>
          </p:nvSpPr>
          <p:spPr>
            <a:xfrm>
              <a:off x="6087085" y="30456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41"/>
            <p:cNvSpPr>
              <a:spLocks noChangeAspect="1"/>
            </p:cNvSpPr>
            <p:nvPr/>
          </p:nvSpPr>
          <p:spPr>
            <a:xfrm>
              <a:off x="6212976" y="30636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44"/>
            <p:cNvSpPr>
              <a:spLocks noChangeAspect="1"/>
            </p:cNvSpPr>
            <p:nvPr/>
          </p:nvSpPr>
          <p:spPr>
            <a:xfrm>
              <a:off x="5895845" y="27331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46"/>
            <p:cNvSpPr>
              <a:spLocks noChangeAspect="1"/>
            </p:cNvSpPr>
            <p:nvPr/>
          </p:nvSpPr>
          <p:spPr>
            <a:xfrm>
              <a:off x="5894616" y="2592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47"/>
            <p:cNvSpPr>
              <a:spLocks noChangeAspect="1"/>
            </p:cNvSpPr>
            <p:nvPr/>
          </p:nvSpPr>
          <p:spPr>
            <a:xfrm>
              <a:off x="6174619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48"/>
            <p:cNvSpPr>
              <a:spLocks noChangeAspect="1"/>
            </p:cNvSpPr>
            <p:nvPr/>
          </p:nvSpPr>
          <p:spPr>
            <a:xfrm>
              <a:off x="6209135" y="2873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49"/>
            <p:cNvSpPr>
              <a:spLocks noChangeAspect="1"/>
            </p:cNvSpPr>
            <p:nvPr/>
          </p:nvSpPr>
          <p:spPr>
            <a:xfrm>
              <a:off x="5885571" y="24268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51"/>
            <p:cNvSpPr>
              <a:spLocks noChangeAspect="1"/>
            </p:cNvSpPr>
            <p:nvPr/>
          </p:nvSpPr>
          <p:spPr>
            <a:xfrm>
              <a:off x="6180999" y="25422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Connector 53"/>
            <p:cNvSpPr>
              <a:spLocks noChangeAspect="1"/>
            </p:cNvSpPr>
            <p:nvPr/>
          </p:nvSpPr>
          <p:spPr>
            <a:xfrm>
              <a:off x="6174619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55"/>
            <p:cNvSpPr>
              <a:spLocks noChangeAspect="1"/>
            </p:cNvSpPr>
            <p:nvPr/>
          </p:nvSpPr>
          <p:spPr>
            <a:xfrm>
              <a:off x="6389419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56"/>
            <p:cNvSpPr>
              <a:spLocks noChangeAspect="1"/>
            </p:cNvSpPr>
            <p:nvPr/>
          </p:nvSpPr>
          <p:spPr>
            <a:xfrm>
              <a:off x="6389419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57"/>
            <p:cNvSpPr>
              <a:spLocks noChangeAspect="1"/>
            </p:cNvSpPr>
            <p:nvPr/>
          </p:nvSpPr>
          <p:spPr>
            <a:xfrm>
              <a:off x="6619562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58"/>
            <p:cNvSpPr>
              <a:spLocks noChangeAspect="1"/>
            </p:cNvSpPr>
            <p:nvPr/>
          </p:nvSpPr>
          <p:spPr>
            <a:xfrm>
              <a:off x="6619562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59"/>
            <p:cNvSpPr>
              <a:spLocks noChangeAspect="1"/>
            </p:cNvSpPr>
            <p:nvPr/>
          </p:nvSpPr>
          <p:spPr>
            <a:xfrm>
              <a:off x="6811348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60"/>
            <p:cNvSpPr>
              <a:spLocks noChangeAspect="1"/>
            </p:cNvSpPr>
            <p:nvPr/>
          </p:nvSpPr>
          <p:spPr>
            <a:xfrm>
              <a:off x="6811348" y="299697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61"/>
            <p:cNvSpPr>
              <a:spLocks noChangeAspect="1"/>
            </p:cNvSpPr>
            <p:nvPr/>
          </p:nvSpPr>
          <p:spPr>
            <a:xfrm>
              <a:off x="6964777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62"/>
            <p:cNvSpPr>
              <a:spLocks noChangeAspect="1"/>
            </p:cNvSpPr>
            <p:nvPr/>
          </p:nvSpPr>
          <p:spPr>
            <a:xfrm>
              <a:off x="6964777" y="27339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63"/>
            <p:cNvSpPr>
              <a:spLocks noChangeAspect="1"/>
            </p:cNvSpPr>
            <p:nvPr/>
          </p:nvSpPr>
          <p:spPr>
            <a:xfrm>
              <a:off x="7156563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64"/>
            <p:cNvSpPr>
              <a:spLocks noChangeAspect="1"/>
            </p:cNvSpPr>
            <p:nvPr/>
          </p:nvSpPr>
          <p:spPr>
            <a:xfrm>
              <a:off x="7156563" y="27481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65"/>
            <p:cNvSpPr>
              <a:spLocks noChangeAspect="1"/>
            </p:cNvSpPr>
            <p:nvPr/>
          </p:nvSpPr>
          <p:spPr>
            <a:xfrm>
              <a:off x="6619562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nnector 66"/>
            <p:cNvSpPr>
              <a:spLocks noChangeAspect="1"/>
            </p:cNvSpPr>
            <p:nvPr/>
          </p:nvSpPr>
          <p:spPr>
            <a:xfrm>
              <a:off x="6619562" y="33950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67"/>
            <p:cNvSpPr>
              <a:spLocks noChangeAspect="1"/>
            </p:cNvSpPr>
            <p:nvPr/>
          </p:nvSpPr>
          <p:spPr>
            <a:xfrm>
              <a:off x="6811348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lowchart: Connector 68"/>
            <p:cNvSpPr>
              <a:spLocks noChangeAspect="1"/>
            </p:cNvSpPr>
            <p:nvPr/>
          </p:nvSpPr>
          <p:spPr>
            <a:xfrm>
              <a:off x="6811348" y="34092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69"/>
            <p:cNvSpPr>
              <a:spLocks noChangeAspect="1"/>
            </p:cNvSpPr>
            <p:nvPr/>
          </p:nvSpPr>
          <p:spPr>
            <a:xfrm>
              <a:off x="7348349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70"/>
            <p:cNvSpPr>
              <a:spLocks noChangeAspect="1"/>
            </p:cNvSpPr>
            <p:nvPr/>
          </p:nvSpPr>
          <p:spPr>
            <a:xfrm>
              <a:off x="7348349" y="28761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71"/>
            <p:cNvSpPr>
              <a:spLocks noChangeAspect="1"/>
            </p:cNvSpPr>
            <p:nvPr/>
          </p:nvSpPr>
          <p:spPr>
            <a:xfrm>
              <a:off x="7540135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lowchart: Connector 72"/>
            <p:cNvSpPr>
              <a:spLocks noChangeAspect="1"/>
            </p:cNvSpPr>
            <p:nvPr/>
          </p:nvSpPr>
          <p:spPr>
            <a:xfrm>
              <a:off x="7540135" y="28903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Connector 73"/>
            <p:cNvSpPr>
              <a:spLocks noChangeAspect="1"/>
            </p:cNvSpPr>
            <p:nvPr/>
          </p:nvSpPr>
          <p:spPr>
            <a:xfrm>
              <a:off x="6811348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Connector 74"/>
            <p:cNvSpPr>
              <a:spLocks noChangeAspect="1"/>
            </p:cNvSpPr>
            <p:nvPr/>
          </p:nvSpPr>
          <p:spPr>
            <a:xfrm>
              <a:off x="6811348" y="2378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75"/>
            <p:cNvSpPr>
              <a:spLocks noChangeAspect="1"/>
            </p:cNvSpPr>
            <p:nvPr/>
          </p:nvSpPr>
          <p:spPr>
            <a:xfrm>
              <a:off x="7003134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76"/>
            <p:cNvSpPr>
              <a:spLocks noChangeAspect="1"/>
            </p:cNvSpPr>
            <p:nvPr/>
          </p:nvSpPr>
          <p:spPr>
            <a:xfrm>
              <a:off x="7003134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Connector 77"/>
            <p:cNvSpPr>
              <a:spLocks noChangeAspect="1"/>
            </p:cNvSpPr>
            <p:nvPr/>
          </p:nvSpPr>
          <p:spPr>
            <a:xfrm>
              <a:off x="6366405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Connector 78"/>
            <p:cNvSpPr>
              <a:spLocks noChangeAspect="1"/>
            </p:cNvSpPr>
            <p:nvPr/>
          </p:nvSpPr>
          <p:spPr>
            <a:xfrm>
              <a:off x="6366405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79"/>
            <p:cNvSpPr>
              <a:spLocks noChangeAspect="1"/>
            </p:cNvSpPr>
            <p:nvPr/>
          </p:nvSpPr>
          <p:spPr>
            <a:xfrm>
              <a:off x="6558191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80"/>
            <p:cNvSpPr>
              <a:spLocks noChangeAspect="1"/>
            </p:cNvSpPr>
            <p:nvPr/>
          </p:nvSpPr>
          <p:spPr>
            <a:xfrm>
              <a:off x="6558191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Connector 81"/>
            <p:cNvSpPr>
              <a:spLocks noChangeAspect="1"/>
            </p:cNvSpPr>
            <p:nvPr/>
          </p:nvSpPr>
          <p:spPr>
            <a:xfrm>
              <a:off x="6772991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Connector 82"/>
            <p:cNvSpPr>
              <a:spLocks noChangeAspect="1"/>
            </p:cNvSpPr>
            <p:nvPr/>
          </p:nvSpPr>
          <p:spPr>
            <a:xfrm>
              <a:off x="6772991" y="19875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lowchart: Connector 83"/>
            <p:cNvSpPr>
              <a:spLocks noChangeAspect="1"/>
            </p:cNvSpPr>
            <p:nvPr/>
          </p:nvSpPr>
          <p:spPr>
            <a:xfrm>
              <a:off x="6964777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lowchart: Connector 84"/>
            <p:cNvSpPr>
              <a:spLocks noChangeAspect="1"/>
            </p:cNvSpPr>
            <p:nvPr/>
          </p:nvSpPr>
          <p:spPr>
            <a:xfrm>
              <a:off x="6964777" y="200179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lowchart: Connector 85"/>
            <p:cNvSpPr>
              <a:spLocks noChangeAspect="1"/>
            </p:cNvSpPr>
            <p:nvPr/>
          </p:nvSpPr>
          <p:spPr>
            <a:xfrm>
              <a:off x="6772991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lowchart: Connector 86"/>
            <p:cNvSpPr>
              <a:spLocks noChangeAspect="1"/>
            </p:cNvSpPr>
            <p:nvPr/>
          </p:nvSpPr>
          <p:spPr>
            <a:xfrm>
              <a:off x="6772991" y="15255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Connector 87"/>
            <p:cNvSpPr>
              <a:spLocks noChangeAspect="1"/>
            </p:cNvSpPr>
            <p:nvPr/>
          </p:nvSpPr>
          <p:spPr>
            <a:xfrm>
              <a:off x="6964777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Connector 88"/>
            <p:cNvSpPr>
              <a:spLocks noChangeAspect="1"/>
            </p:cNvSpPr>
            <p:nvPr/>
          </p:nvSpPr>
          <p:spPr>
            <a:xfrm>
              <a:off x="6964777" y="15397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lowchart: Connector 89"/>
            <p:cNvSpPr>
              <a:spLocks noChangeAspect="1"/>
            </p:cNvSpPr>
            <p:nvPr/>
          </p:nvSpPr>
          <p:spPr>
            <a:xfrm>
              <a:off x="6366405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Connector 90"/>
            <p:cNvSpPr>
              <a:spLocks noChangeAspect="1"/>
            </p:cNvSpPr>
            <p:nvPr/>
          </p:nvSpPr>
          <p:spPr>
            <a:xfrm>
              <a:off x="6366405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lowchart: Connector 91"/>
            <p:cNvSpPr>
              <a:spLocks noChangeAspect="1"/>
            </p:cNvSpPr>
            <p:nvPr/>
          </p:nvSpPr>
          <p:spPr>
            <a:xfrm>
              <a:off x="6558191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lowchart: Connector 92"/>
            <p:cNvSpPr>
              <a:spLocks noChangeAspect="1"/>
            </p:cNvSpPr>
            <p:nvPr/>
          </p:nvSpPr>
          <p:spPr>
            <a:xfrm>
              <a:off x="6558191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lowchart: Connector 93"/>
            <p:cNvSpPr>
              <a:spLocks noChangeAspect="1"/>
            </p:cNvSpPr>
            <p:nvPr/>
          </p:nvSpPr>
          <p:spPr>
            <a:xfrm>
              <a:off x="5982833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lowchart: Connector 94"/>
            <p:cNvSpPr>
              <a:spLocks noChangeAspect="1"/>
            </p:cNvSpPr>
            <p:nvPr/>
          </p:nvSpPr>
          <p:spPr>
            <a:xfrm>
              <a:off x="5962285" y="18501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lowchart: Connector 95"/>
            <p:cNvSpPr>
              <a:spLocks noChangeAspect="1"/>
            </p:cNvSpPr>
            <p:nvPr/>
          </p:nvSpPr>
          <p:spPr>
            <a:xfrm>
              <a:off x="6174619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lowchart: Connector 96"/>
            <p:cNvSpPr>
              <a:spLocks noChangeAspect="1"/>
            </p:cNvSpPr>
            <p:nvPr/>
          </p:nvSpPr>
          <p:spPr>
            <a:xfrm>
              <a:off x="6174619" y="18540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lowchart: Connector 97"/>
            <p:cNvSpPr>
              <a:spLocks noChangeAspect="1"/>
            </p:cNvSpPr>
            <p:nvPr/>
          </p:nvSpPr>
          <p:spPr>
            <a:xfrm>
              <a:off x="5967490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Connector 98"/>
            <p:cNvSpPr>
              <a:spLocks noChangeAspect="1"/>
            </p:cNvSpPr>
            <p:nvPr/>
          </p:nvSpPr>
          <p:spPr>
            <a:xfrm>
              <a:off x="5967490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lowchart: Connector 99"/>
            <p:cNvSpPr>
              <a:spLocks noChangeAspect="1"/>
            </p:cNvSpPr>
            <p:nvPr/>
          </p:nvSpPr>
          <p:spPr>
            <a:xfrm>
              <a:off x="6159276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lowchart: Connector 100"/>
            <p:cNvSpPr>
              <a:spLocks noChangeAspect="1"/>
            </p:cNvSpPr>
            <p:nvPr/>
          </p:nvSpPr>
          <p:spPr>
            <a:xfrm>
              <a:off x="6159276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lowchart: Connector 101"/>
            <p:cNvSpPr>
              <a:spLocks noChangeAspect="1"/>
            </p:cNvSpPr>
            <p:nvPr/>
          </p:nvSpPr>
          <p:spPr>
            <a:xfrm>
              <a:off x="5583918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lowchart: Connector 102"/>
            <p:cNvSpPr>
              <a:spLocks noChangeAspect="1"/>
            </p:cNvSpPr>
            <p:nvPr/>
          </p:nvSpPr>
          <p:spPr>
            <a:xfrm>
              <a:off x="5583918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lowchart: Connector 103"/>
            <p:cNvSpPr>
              <a:spLocks noChangeAspect="1"/>
            </p:cNvSpPr>
            <p:nvPr/>
          </p:nvSpPr>
          <p:spPr>
            <a:xfrm>
              <a:off x="5775704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Connector 104"/>
            <p:cNvSpPr>
              <a:spLocks noChangeAspect="1"/>
            </p:cNvSpPr>
            <p:nvPr/>
          </p:nvSpPr>
          <p:spPr>
            <a:xfrm>
              <a:off x="5775704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lowchart: Connector 105"/>
            <p:cNvSpPr>
              <a:spLocks noChangeAspect="1"/>
            </p:cNvSpPr>
            <p:nvPr/>
          </p:nvSpPr>
          <p:spPr>
            <a:xfrm>
              <a:off x="5522547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lowchart: Connector 106"/>
            <p:cNvSpPr>
              <a:spLocks noChangeAspect="1"/>
            </p:cNvSpPr>
            <p:nvPr/>
          </p:nvSpPr>
          <p:spPr>
            <a:xfrm>
              <a:off x="5522547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lowchart: Connector 107"/>
            <p:cNvSpPr>
              <a:spLocks noChangeAspect="1"/>
            </p:cNvSpPr>
            <p:nvPr/>
          </p:nvSpPr>
          <p:spPr>
            <a:xfrm>
              <a:off x="5714333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lowchart: Connector 108"/>
            <p:cNvSpPr>
              <a:spLocks noChangeAspect="1"/>
            </p:cNvSpPr>
            <p:nvPr/>
          </p:nvSpPr>
          <p:spPr>
            <a:xfrm>
              <a:off x="5714333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lowchart: Connector 109"/>
            <p:cNvSpPr>
              <a:spLocks noChangeAspect="1"/>
            </p:cNvSpPr>
            <p:nvPr/>
          </p:nvSpPr>
          <p:spPr>
            <a:xfrm>
              <a:off x="5407475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Connector 110"/>
            <p:cNvSpPr>
              <a:spLocks noChangeAspect="1"/>
            </p:cNvSpPr>
            <p:nvPr/>
          </p:nvSpPr>
          <p:spPr>
            <a:xfrm>
              <a:off x="5407475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lowchart: Connector 111"/>
            <p:cNvSpPr>
              <a:spLocks noChangeAspect="1"/>
            </p:cNvSpPr>
            <p:nvPr/>
          </p:nvSpPr>
          <p:spPr>
            <a:xfrm>
              <a:off x="5599261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lowchart: Connector 112"/>
            <p:cNvSpPr>
              <a:spLocks noChangeAspect="1"/>
            </p:cNvSpPr>
            <p:nvPr/>
          </p:nvSpPr>
          <p:spPr>
            <a:xfrm>
              <a:off x="5599261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lowchart: Connector 113"/>
            <p:cNvSpPr>
              <a:spLocks noChangeAspect="1"/>
            </p:cNvSpPr>
            <p:nvPr/>
          </p:nvSpPr>
          <p:spPr>
            <a:xfrm>
              <a:off x="4985546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lowchart: Connector 114"/>
            <p:cNvSpPr>
              <a:spLocks noChangeAspect="1"/>
            </p:cNvSpPr>
            <p:nvPr/>
          </p:nvSpPr>
          <p:spPr>
            <a:xfrm>
              <a:off x="4985546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lowchart: Connector 115"/>
            <p:cNvSpPr>
              <a:spLocks noChangeAspect="1"/>
            </p:cNvSpPr>
            <p:nvPr/>
          </p:nvSpPr>
          <p:spPr>
            <a:xfrm>
              <a:off x="5177332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lowchart: Connector 116"/>
            <p:cNvSpPr>
              <a:spLocks noChangeAspect="1"/>
            </p:cNvSpPr>
            <p:nvPr/>
          </p:nvSpPr>
          <p:spPr>
            <a:xfrm>
              <a:off x="5177332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lowchart: Connector 117"/>
            <p:cNvSpPr>
              <a:spLocks noChangeAspect="1"/>
            </p:cNvSpPr>
            <p:nvPr/>
          </p:nvSpPr>
          <p:spPr>
            <a:xfrm>
              <a:off x="5008560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lowchart: Connector 118"/>
            <p:cNvSpPr>
              <a:spLocks noChangeAspect="1"/>
            </p:cNvSpPr>
            <p:nvPr/>
          </p:nvSpPr>
          <p:spPr>
            <a:xfrm>
              <a:off x="5008560" y="26984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lowchart: Connector 119"/>
            <p:cNvSpPr>
              <a:spLocks noChangeAspect="1"/>
            </p:cNvSpPr>
            <p:nvPr/>
          </p:nvSpPr>
          <p:spPr>
            <a:xfrm>
              <a:off x="5200346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lowchart: Connector 120"/>
            <p:cNvSpPr>
              <a:spLocks noChangeAspect="1"/>
            </p:cNvSpPr>
            <p:nvPr/>
          </p:nvSpPr>
          <p:spPr>
            <a:xfrm>
              <a:off x="5200346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lowchart: Connector 121"/>
            <p:cNvSpPr>
              <a:spLocks noChangeAspect="1"/>
            </p:cNvSpPr>
            <p:nvPr/>
          </p:nvSpPr>
          <p:spPr>
            <a:xfrm>
              <a:off x="5814061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lowchart: Connector 122"/>
            <p:cNvSpPr>
              <a:spLocks noChangeAspect="1"/>
            </p:cNvSpPr>
            <p:nvPr/>
          </p:nvSpPr>
          <p:spPr>
            <a:xfrm>
              <a:off x="5814061" y="1418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lowchart: Connector 123"/>
            <p:cNvSpPr>
              <a:spLocks noChangeAspect="1"/>
            </p:cNvSpPr>
            <p:nvPr/>
          </p:nvSpPr>
          <p:spPr>
            <a:xfrm>
              <a:off x="6005847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lowchart: Connector 124"/>
            <p:cNvSpPr>
              <a:spLocks noChangeAspect="1"/>
            </p:cNvSpPr>
            <p:nvPr/>
          </p:nvSpPr>
          <p:spPr>
            <a:xfrm>
              <a:off x="6005847" y="143311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lowchart: Connector 128"/>
            <p:cNvSpPr>
              <a:spLocks noChangeAspect="1"/>
            </p:cNvSpPr>
            <p:nvPr/>
          </p:nvSpPr>
          <p:spPr>
            <a:xfrm>
              <a:off x="6047016" y="27555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lowchart: Connector 129"/>
            <p:cNvSpPr>
              <a:spLocks noChangeAspect="1"/>
            </p:cNvSpPr>
            <p:nvPr/>
          </p:nvSpPr>
          <p:spPr>
            <a:xfrm>
              <a:off x="6035032" y="24455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5550364" y="995803"/>
            <a:ext cx="778279" cy="1497811"/>
          </a:xfrm>
          <a:custGeom>
            <a:avLst/>
            <a:gdLst>
              <a:gd name="connsiteX0" fmla="*/ 1034726 w 1034726"/>
              <a:gd name="connsiteY0" fmla="*/ 78399 h 1991348"/>
              <a:gd name="connsiteX1" fmla="*/ 1034726 w 1034726"/>
              <a:gd name="connsiteY1" fmla="*/ 1944308 h 1991348"/>
              <a:gd name="connsiteX2" fmla="*/ 533041 w 1034726"/>
              <a:gd name="connsiteY2" fmla="*/ 1991348 h 1991348"/>
              <a:gd name="connsiteX3" fmla="*/ 0 w 1034726"/>
              <a:gd name="connsiteY3" fmla="*/ 1019194 h 1991348"/>
              <a:gd name="connsiteX4" fmla="*/ 94066 w 1034726"/>
              <a:gd name="connsiteY4" fmla="*/ 470397 h 1991348"/>
              <a:gd name="connsiteX5" fmla="*/ 533041 w 1034726"/>
              <a:gd name="connsiteY5" fmla="*/ 0 h 1991348"/>
              <a:gd name="connsiteX6" fmla="*/ 1034726 w 1034726"/>
              <a:gd name="connsiteY6" fmla="*/ 78399 h 19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6" h="1991348">
                <a:moveTo>
                  <a:pt x="1034726" y="78399"/>
                </a:moveTo>
                <a:lnTo>
                  <a:pt x="1034726" y="1944308"/>
                </a:lnTo>
                <a:lnTo>
                  <a:pt x="533041" y="1991348"/>
                </a:lnTo>
                <a:lnTo>
                  <a:pt x="0" y="1019194"/>
                </a:lnTo>
                <a:lnTo>
                  <a:pt x="94066" y="470397"/>
                </a:lnTo>
                <a:lnTo>
                  <a:pt x="533041" y="0"/>
                </a:lnTo>
                <a:lnTo>
                  <a:pt x="1034726" y="78399"/>
                </a:lnTo>
                <a:close/>
              </a:path>
            </a:pathLst>
          </a:custGeom>
          <a:solidFill>
            <a:schemeClr val="accent3">
              <a:alpha val="73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927711" y="2481820"/>
            <a:ext cx="530645" cy="1556780"/>
          </a:xfrm>
          <a:custGeom>
            <a:avLst/>
            <a:gdLst>
              <a:gd name="connsiteX0" fmla="*/ 0 w 705495"/>
              <a:gd name="connsiteY0" fmla="*/ 94080 h 2069748"/>
              <a:gd name="connsiteX1" fmla="*/ 172454 w 705495"/>
              <a:gd name="connsiteY1" fmla="*/ 2069748 h 2069748"/>
              <a:gd name="connsiteX2" fmla="*/ 705495 w 705495"/>
              <a:gd name="connsiteY2" fmla="*/ 2069748 h 2069748"/>
              <a:gd name="connsiteX3" fmla="*/ 580073 w 705495"/>
              <a:gd name="connsiteY3" fmla="*/ 0 h 2069748"/>
              <a:gd name="connsiteX4" fmla="*/ 0 w 705495"/>
              <a:gd name="connsiteY4" fmla="*/ 94080 h 20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95" h="2069748">
                <a:moveTo>
                  <a:pt x="0" y="94080"/>
                </a:moveTo>
                <a:lnTo>
                  <a:pt x="172454" y="2069748"/>
                </a:lnTo>
                <a:lnTo>
                  <a:pt x="705495" y="2069748"/>
                </a:lnTo>
                <a:lnTo>
                  <a:pt x="580073" y="0"/>
                </a:lnTo>
                <a:lnTo>
                  <a:pt x="0" y="9408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125848" y="1797780"/>
            <a:ext cx="849031" cy="1297317"/>
          </a:xfrm>
          <a:custGeom>
            <a:avLst/>
            <a:gdLst>
              <a:gd name="connsiteX0" fmla="*/ 31355 w 1128792"/>
              <a:gd name="connsiteY0" fmla="*/ 0 h 1724790"/>
              <a:gd name="connsiteX1" fmla="*/ 0 w 1128792"/>
              <a:gd name="connsiteY1" fmla="*/ 1709110 h 1724790"/>
              <a:gd name="connsiteX2" fmla="*/ 1128792 w 1128792"/>
              <a:gd name="connsiteY2" fmla="*/ 1724790 h 1724790"/>
              <a:gd name="connsiteX3" fmla="*/ 1113115 w 1128792"/>
              <a:gd name="connsiteY3" fmla="*/ 862395 h 1724790"/>
              <a:gd name="connsiteX4" fmla="*/ 156777 w 1128792"/>
              <a:gd name="connsiteY4" fmla="*/ 15680 h 1724790"/>
              <a:gd name="connsiteX5" fmla="*/ 31355 w 1128792"/>
              <a:gd name="connsiteY5" fmla="*/ 0 h 17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92" h="1724790">
                <a:moveTo>
                  <a:pt x="31355" y="0"/>
                </a:moveTo>
                <a:lnTo>
                  <a:pt x="0" y="1709110"/>
                </a:lnTo>
                <a:lnTo>
                  <a:pt x="1128792" y="1724790"/>
                </a:lnTo>
                <a:lnTo>
                  <a:pt x="1113115" y="862395"/>
                </a:lnTo>
                <a:lnTo>
                  <a:pt x="156777" y="15680"/>
                </a:lnTo>
                <a:lnTo>
                  <a:pt x="3135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Group 352"/>
          <p:cNvGrpSpPr/>
          <p:nvPr/>
        </p:nvGrpSpPr>
        <p:grpSpPr>
          <a:xfrm>
            <a:off x="3557222" y="4286751"/>
            <a:ext cx="1953357" cy="2266449"/>
            <a:chOff x="4985525" y="1219861"/>
            <a:chExt cx="2646633" cy="3070865"/>
          </a:xfrm>
          <a:solidFill>
            <a:schemeClr val="tx1"/>
          </a:solidFill>
        </p:grpSpPr>
        <p:sp>
          <p:nvSpPr>
            <p:cNvPr id="354" name="Flowchart: Connector 6"/>
            <p:cNvSpPr>
              <a:spLocks noChangeAspect="1"/>
            </p:cNvSpPr>
            <p:nvPr/>
          </p:nvSpPr>
          <p:spPr>
            <a:xfrm>
              <a:off x="5023880" y="210842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lowchart: Connector 7"/>
            <p:cNvSpPr>
              <a:spLocks noChangeAspect="1"/>
            </p:cNvSpPr>
            <p:nvPr/>
          </p:nvSpPr>
          <p:spPr>
            <a:xfrm>
              <a:off x="6021163" y="42054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lowchart: Connector 8"/>
            <p:cNvSpPr>
              <a:spLocks noChangeAspect="1"/>
            </p:cNvSpPr>
            <p:nvPr/>
          </p:nvSpPr>
          <p:spPr>
            <a:xfrm>
              <a:off x="5177309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lowchart: Connector 9"/>
            <p:cNvSpPr>
              <a:spLocks noChangeAspect="1"/>
            </p:cNvSpPr>
            <p:nvPr/>
          </p:nvSpPr>
          <p:spPr>
            <a:xfrm>
              <a:off x="5330737" y="239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lowchart: Connector 10"/>
            <p:cNvSpPr>
              <a:spLocks noChangeAspect="1"/>
            </p:cNvSpPr>
            <p:nvPr/>
          </p:nvSpPr>
          <p:spPr>
            <a:xfrm>
              <a:off x="5484165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lowchart: Connector 11"/>
            <p:cNvSpPr>
              <a:spLocks noChangeAspect="1"/>
            </p:cNvSpPr>
            <p:nvPr/>
          </p:nvSpPr>
          <p:spPr>
            <a:xfrm>
              <a:off x="5637593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lowchart: Connector 12"/>
            <p:cNvSpPr>
              <a:spLocks noChangeAspect="1"/>
            </p:cNvSpPr>
            <p:nvPr/>
          </p:nvSpPr>
          <p:spPr>
            <a:xfrm>
              <a:off x="5766745" y="28192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lowchart: Connector 13"/>
            <p:cNvSpPr>
              <a:spLocks noChangeAspect="1"/>
            </p:cNvSpPr>
            <p:nvPr/>
          </p:nvSpPr>
          <p:spPr>
            <a:xfrm>
              <a:off x="5923901" y="29511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lowchart: Connector 14"/>
            <p:cNvSpPr>
              <a:spLocks noChangeAspect="1"/>
            </p:cNvSpPr>
            <p:nvPr/>
          </p:nvSpPr>
          <p:spPr>
            <a:xfrm>
              <a:off x="6021163" y="40615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lowchart: Connector 16"/>
            <p:cNvSpPr>
              <a:spLocks noChangeAspect="1"/>
            </p:cNvSpPr>
            <p:nvPr/>
          </p:nvSpPr>
          <p:spPr>
            <a:xfrm>
              <a:off x="6210618" y="4201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lowchart: Connector 17"/>
            <p:cNvSpPr>
              <a:spLocks noChangeAspect="1"/>
            </p:cNvSpPr>
            <p:nvPr/>
          </p:nvSpPr>
          <p:spPr>
            <a:xfrm>
              <a:off x="6325006" y="40410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lowchart: Connector 18"/>
            <p:cNvSpPr>
              <a:spLocks noChangeAspect="1"/>
            </p:cNvSpPr>
            <p:nvPr/>
          </p:nvSpPr>
          <p:spPr>
            <a:xfrm>
              <a:off x="6405143" y="419120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lowchart: Connector 19"/>
            <p:cNvSpPr>
              <a:spLocks noChangeAspect="1"/>
            </p:cNvSpPr>
            <p:nvPr/>
          </p:nvSpPr>
          <p:spPr>
            <a:xfrm>
              <a:off x="5982806" y="39065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lowchart: Connector 20"/>
            <p:cNvSpPr>
              <a:spLocks noChangeAspect="1"/>
            </p:cNvSpPr>
            <p:nvPr/>
          </p:nvSpPr>
          <p:spPr>
            <a:xfrm>
              <a:off x="5982806" y="37396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lowchart: Connector 21"/>
            <p:cNvSpPr>
              <a:spLocks noChangeAspect="1"/>
            </p:cNvSpPr>
            <p:nvPr/>
          </p:nvSpPr>
          <p:spPr>
            <a:xfrm>
              <a:off x="6120891" y="38144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lowchart: Connector 23"/>
            <p:cNvSpPr>
              <a:spLocks noChangeAspect="1"/>
            </p:cNvSpPr>
            <p:nvPr/>
          </p:nvSpPr>
          <p:spPr>
            <a:xfrm>
              <a:off x="6273081" y="38777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lowchart: Connector 24"/>
            <p:cNvSpPr>
              <a:spLocks noChangeAspect="1"/>
            </p:cNvSpPr>
            <p:nvPr/>
          </p:nvSpPr>
          <p:spPr>
            <a:xfrm>
              <a:off x="6156845" y="4027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lowchart: Connector 26"/>
            <p:cNvSpPr>
              <a:spLocks noChangeAspect="1"/>
            </p:cNvSpPr>
            <p:nvPr/>
          </p:nvSpPr>
          <p:spPr>
            <a:xfrm>
              <a:off x="5982806" y="359441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lowchart: Connector 27"/>
            <p:cNvSpPr>
              <a:spLocks noChangeAspect="1"/>
            </p:cNvSpPr>
            <p:nvPr/>
          </p:nvSpPr>
          <p:spPr>
            <a:xfrm>
              <a:off x="6110618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lowchart: Connector 29"/>
            <p:cNvSpPr>
              <a:spLocks noChangeAspect="1"/>
            </p:cNvSpPr>
            <p:nvPr/>
          </p:nvSpPr>
          <p:spPr>
            <a:xfrm>
              <a:off x="6251306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lowchart: Connector 30"/>
            <p:cNvSpPr>
              <a:spLocks noChangeAspect="1"/>
            </p:cNvSpPr>
            <p:nvPr/>
          </p:nvSpPr>
          <p:spPr>
            <a:xfrm>
              <a:off x="6251317" y="37182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lowchart: Connector 31"/>
            <p:cNvSpPr>
              <a:spLocks noChangeAspect="1"/>
            </p:cNvSpPr>
            <p:nvPr/>
          </p:nvSpPr>
          <p:spPr>
            <a:xfrm>
              <a:off x="5944450" y="34160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lowchart: Connector 32"/>
            <p:cNvSpPr>
              <a:spLocks noChangeAspect="1"/>
            </p:cNvSpPr>
            <p:nvPr/>
          </p:nvSpPr>
          <p:spPr>
            <a:xfrm>
              <a:off x="5944450" y="324921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lowchart: Connector 33"/>
            <p:cNvSpPr>
              <a:spLocks noChangeAspect="1"/>
            </p:cNvSpPr>
            <p:nvPr/>
          </p:nvSpPr>
          <p:spPr>
            <a:xfrm>
              <a:off x="6082535" y="33239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lowchart: Connector 35"/>
            <p:cNvSpPr>
              <a:spLocks noChangeAspect="1"/>
            </p:cNvSpPr>
            <p:nvPr/>
          </p:nvSpPr>
          <p:spPr>
            <a:xfrm>
              <a:off x="6223222" y="32331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lowchart: Connector 36"/>
            <p:cNvSpPr>
              <a:spLocks noChangeAspect="1"/>
            </p:cNvSpPr>
            <p:nvPr/>
          </p:nvSpPr>
          <p:spPr>
            <a:xfrm>
              <a:off x="6235963" y="3401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lowchart: Connector 38"/>
            <p:cNvSpPr>
              <a:spLocks noChangeAspect="1"/>
            </p:cNvSpPr>
            <p:nvPr/>
          </p:nvSpPr>
          <p:spPr>
            <a:xfrm>
              <a:off x="5944450" y="30751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lowchart: Connector 39"/>
            <p:cNvSpPr>
              <a:spLocks noChangeAspect="1"/>
            </p:cNvSpPr>
            <p:nvPr/>
          </p:nvSpPr>
          <p:spPr>
            <a:xfrm>
              <a:off x="6087057" y="30456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lowchart: Connector 41"/>
            <p:cNvSpPr>
              <a:spLocks noChangeAspect="1"/>
            </p:cNvSpPr>
            <p:nvPr/>
          </p:nvSpPr>
          <p:spPr>
            <a:xfrm>
              <a:off x="6212948" y="30636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lowchart: Connector 44"/>
            <p:cNvSpPr>
              <a:spLocks noChangeAspect="1"/>
            </p:cNvSpPr>
            <p:nvPr/>
          </p:nvSpPr>
          <p:spPr>
            <a:xfrm>
              <a:off x="5895818" y="27331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lowchart: Connector 46"/>
            <p:cNvSpPr>
              <a:spLocks noChangeAspect="1"/>
            </p:cNvSpPr>
            <p:nvPr/>
          </p:nvSpPr>
          <p:spPr>
            <a:xfrm>
              <a:off x="5894589" y="259284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lowchart: Connector 47"/>
            <p:cNvSpPr>
              <a:spLocks noChangeAspect="1"/>
            </p:cNvSpPr>
            <p:nvPr/>
          </p:nvSpPr>
          <p:spPr>
            <a:xfrm>
              <a:off x="6174592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lowchart: Connector 48"/>
            <p:cNvSpPr>
              <a:spLocks noChangeAspect="1"/>
            </p:cNvSpPr>
            <p:nvPr/>
          </p:nvSpPr>
          <p:spPr>
            <a:xfrm>
              <a:off x="6209107" y="28734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lowchart: Connector 49"/>
            <p:cNvSpPr>
              <a:spLocks noChangeAspect="1"/>
            </p:cNvSpPr>
            <p:nvPr/>
          </p:nvSpPr>
          <p:spPr>
            <a:xfrm>
              <a:off x="5885545" y="2426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lowchart: Connector 51"/>
            <p:cNvSpPr>
              <a:spLocks noChangeAspect="1"/>
            </p:cNvSpPr>
            <p:nvPr/>
          </p:nvSpPr>
          <p:spPr>
            <a:xfrm>
              <a:off x="6180972" y="25422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lowchart: Connector 53"/>
            <p:cNvSpPr>
              <a:spLocks noChangeAspect="1"/>
            </p:cNvSpPr>
            <p:nvPr/>
          </p:nvSpPr>
          <p:spPr>
            <a:xfrm>
              <a:off x="6174592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lowchart: Connector 55"/>
            <p:cNvSpPr>
              <a:spLocks noChangeAspect="1"/>
            </p:cNvSpPr>
            <p:nvPr/>
          </p:nvSpPr>
          <p:spPr>
            <a:xfrm>
              <a:off x="6389391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lowchart: Connector 56"/>
            <p:cNvSpPr>
              <a:spLocks noChangeAspect="1"/>
            </p:cNvSpPr>
            <p:nvPr/>
          </p:nvSpPr>
          <p:spPr>
            <a:xfrm>
              <a:off x="6389391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lowchart: Connector 57"/>
            <p:cNvSpPr>
              <a:spLocks noChangeAspect="1"/>
            </p:cNvSpPr>
            <p:nvPr/>
          </p:nvSpPr>
          <p:spPr>
            <a:xfrm>
              <a:off x="6619532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lowchart: Connector 58"/>
            <p:cNvSpPr>
              <a:spLocks noChangeAspect="1"/>
            </p:cNvSpPr>
            <p:nvPr/>
          </p:nvSpPr>
          <p:spPr>
            <a:xfrm>
              <a:off x="6619532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lowchart: Connector 59"/>
            <p:cNvSpPr>
              <a:spLocks noChangeAspect="1"/>
            </p:cNvSpPr>
            <p:nvPr/>
          </p:nvSpPr>
          <p:spPr>
            <a:xfrm>
              <a:off x="6811318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lowchart: Connector 60"/>
            <p:cNvSpPr>
              <a:spLocks noChangeAspect="1"/>
            </p:cNvSpPr>
            <p:nvPr/>
          </p:nvSpPr>
          <p:spPr>
            <a:xfrm>
              <a:off x="6811318" y="29969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lowchart: Connector 61"/>
            <p:cNvSpPr>
              <a:spLocks noChangeAspect="1"/>
            </p:cNvSpPr>
            <p:nvPr/>
          </p:nvSpPr>
          <p:spPr>
            <a:xfrm>
              <a:off x="6964746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Flowchart: Connector 62"/>
            <p:cNvSpPr>
              <a:spLocks noChangeAspect="1"/>
            </p:cNvSpPr>
            <p:nvPr/>
          </p:nvSpPr>
          <p:spPr>
            <a:xfrm>
              <a:off x="6964746" y="27339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lowchart: Connector 63"/>
            <p:cNvSpPr>
              <a:spLocks noChangeAspect="1"/>
            </p:cNvSpPr>
            <p:nvPr/>
          </p:nvSpPr>
          <p:spPr>
            <a:xfrm>
              <a:off x="7156531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lowchart: Connector 64"/>
            <p:cNvSpPr>
              <a:spLocks noChangeAspect="1"/>
            </p:cNvSpPr>
            <p:nvPr/>
          </p:nvSpPr>
          <p:spPr>
            <a:xfrm>
              <a:off x="7156531" y="27481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lowchart: Connector 65"/>
            <p:cNvSpPr>
              <a:spLocks noChangeAspect="1"/>
            </p:cNvSpPr>
            <p:nvPr/>
          </p:nvSpPr>
          <p:spPr>
            <a:xfrm>
              <a:off x="6619532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lowchart: Connector 66"/>
            <p:cNvSpPr>
              <a:spLocks noChangeAspect="1"/>
            </p:cNvSpPr>
            <p:nvPr/>
          </p:nvSpPr>
          <p:spPr>
            <a:xfrm>
              <a:off x="6619532" y="3395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lowchart: Connector 67"/>
            <p:cNvSpPr>
              <a:spLocks noChangeAspect="1"/>
            </p:cNvSpPr>
            <p:nvPr/>
          </p:nvSpPr>
          <p:spPr>
            <a:xfrm>
              <a:off x="6811318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lowchart: Connector 68"/>
            <p:cNvSpPr>
              <a:spLocks noChangeAspect="1"/>
            </p:cNvSpPr>
            <p:nvPr/>
          </p:nvSpPr>
          <p:spPr>
            <a:xfrm>
              <a:off x="6811318" y="34092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lowchart: Connector 69"/>
            <p:cNvSpPr>
              <a:spLocks noChangeAspect="1"/>
            </p:cNvSpPr>
            <p:nvPr/>
          </p:nvSpPr>
          <p:spPr>
            <a:xfrm>
              <a:off x="7348317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lowchart: Connector 70"/>
            <p:cNvSpPr>
              <a:spLocks noChangeAspect="1"/>
            </p:cNvSpPr>
            <p:nvPr/>
          </p:nvSpPr>
          <p:spPr>
            <a:xfrm>
              <a:off x="7348317" y="28761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lowchart: Connector 71"/>
            <p:cNvSpPr>
              <a:spLocks noChangeAspect="1"/>
            </p:cNvSpPr>
            <p:nvPr/>
          </p:nvSpPr>
          <p:spPr>
            <a:xfrm>
              <a:off x="7540101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lowchart: Connector 72"/>
            <p:cNvSpPr>
              <a:spLocks noChangeAspect="1"/>
            </p:cNvSpPr>
            <p:nvPr/>
          </p:nvSpPr>
          <p:spPr>
            <a:xfrm>
              <a:off x="7540101" y="28903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lowchart: Connector 73"/>
            <p:cNvSpPr>
              <a:spLocks noChangeAspect="1"/>
            </p:cNvSpPr>
            <p:nvPr/>
          </p:nvSpPr>
          <p:spPr>
            <a:xfrm>
              <a:off x="6811318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lowchart: Connector 74"/>
            <p:cNvSpPr>
              <a:spLocks noChangeAspect="1"/>
            </p:cNvSpPr>
            <p:nvPr/>
          </p:nvSpPr>
          <p:spPr>
            <a:xfrm>
              <a:off x="6811318" y="23785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lowchart: Connector 75"/>
            <p:cNvSpPr>
              <a:spLocks noChangeAspect="1"/>
            </p:cNvSpPr>
            <p:nvPr/>
          </p:nvSpPr>
          <p:spPr>
            <a:xfrm>
              <a:off x="7003105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lowchart: Connector 76"/>
            <p:cNvSpPr>
              <a:spLocks noChangeAspect="1"/>
            </p:cNvSpPr>
            <p:nvPr/>
          </p:nvSpPr>
          <p:spPr>
            <a:xfrm>
              <a:off x="7003104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lowchart: Connector 77"/>
            <p:cNvSpPr>
              <a:spLocks noChangeAspect="1"/>
            </p:cNvSpPr>
            <p:nvPr/>
          </p:nvSpPr>
          <p:spPr>
            <a:xfrm>
              <a:off x="6366376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lowchart: Connector 78"/>
            <p:cNvSpPr>
              <a:spLocks noChangeAspect="1"/>
            </p:cNvSpPr>
            <p:nvPr/>
          </p:nvSpPr>
          <p:spPr>
            <a:xfrm>
              <a:off x="6366376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lowchart: Connector 79"/>
            <p:cNvSpPr>
              <a:spLocks noChangeAspect="1"/>
            </p:cNvSpPr>
            <p:nvPr/>
          </p:nvSpPr>
          <p:spPr>
            <a:xfrm>
              <a:off x="6558162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lowchart: Connector 80"/>
            <p:cNvSpPr>
              <a:spLocks noChangeAspect="1"/>
            </p:cNvSpPr>
            <p:nvPr/>
          </p:nvSpPr>
          <p:spPr>
            <a:xfrm>
              <a:off x="6558162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lowchart: Connector 81"/>
            <p:cNvSpPr>
              <a:spLocks noChangeAspect="1"/>
            </p:cNvSpPr>
            <p:nvPr/>
          </p:nvSpPr>
          <p:spPr>
            <a:xfrm>
              <a:off x="6772960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lowchart: Connector 82"/>
            <p:cNvSpPr>
              <a:spLocks noChangeAspect="1"/>
            </p:cNvSpPr>
            <p:nvPr/>
          </p:nvSpPr>
          <p:spPr>
            <a:xfrm>
              <a:off x="6772960" y="198757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lowchart: Connector 83"/>
            <p:cNvSpPr>
              <a:spLocks noChangeAspect="1"/>
            </p:cNvSpPr>
            <p:nvPr/>
          </p:nvSpPr>
          <p:spPr>
            <a:xfrm>
              <a:off x="6964746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lowchart: Connector 84"/>
            <p:cNvSpPr>
              <a:spLocks noChangeAspect="1"/>
            </p:cNvSpPr>
            <p:nvPr/>
          </p:nvSpPr>
          <p:spPr>
            <a:xfrm>
              <a:off x="6964746" y="20017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lowchart: Connector 85"/>
            <p:cNvSpPr>
              <a:spLocks noChangeAspect="1"/>
            </p:cNvSpPr>
            <p:nvPr/>
          </p:nvSpPr>
          <p:spPr>
            <a:xfrm>
              <a:off x="6772960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lowchart: Connector 86"/>
            <p:cNvSpPr>
              <a:spLocks noChangeAspect="1"/>
            </p:cNvSpPr>
            <p:nvPr/>
          </p:nvSpPr>
          <p:spPr>
            <a:xfrm>
              <a:off x="6772960" y="152552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lowchart: Connector 87"/>
            <p:cNvSpPr>
              <a:spLocks noChangeAspect="1"/>
            </p:cNvSpPr>
            <p:nvPr/>
          </p:nvSpPr>
          <p:spPr>
            <a:xfrm>
              <a:off x="6964746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lowchart: Connector 88"/>
            <p:cNvSpPr>
              <a:spLocks noChangeAspect="1"/>
            </p:cNvSpPr>
            <p:nvPr/>
          </p:nvSpPr>
          <p:spPr>
            <a:xfrm>
              <a:off x="6964746" y="153974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lowchart: Connector 89"/>
            <p:cNvSpPr>
              <a:spLocks noChangeAspect="1"/>
            </p:cNvSpPr>
            <p:nvPr/>
          </p:nvSpPr>
          <p:spPr>
            <a:xfrm>
              <a:off x="6366376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lowchart: Connector 90"/>
            <p:cNvSpPr>
              <a:spLocks noChangeAspect="1"/>
            </p:cNvSpPr>
            <p:nvPr/>
          </p:nvSpPr>
          <p:spPr>
            <a:xfrm>
              <a:off x="6366376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Connector 91"/>
            <p:cNvSpPr>
              <a:spLocks noChangeAspect="1"/>
            </p:cNvSpPr>
            <p:nvPr/>
          </p:nvSpPr>
          <p:spPr>
            <a:xfrm>
              <a:off x="6558162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lowchart: Connector 92"/>
            <p:cNvSpPr>
              <a:spLocks noChangeAspect="1"/>
            </p:cNvSpPr>
            <p:nvPr/>
          </p:nvSpPr>
          <p:spPr>
            <a:xfrm>
              <a:off x="6558163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lowchart: Connector 93"/>
            <p:cNvSpPr>
              <a:spLocks noChangeAspect="1"/>
            </p:cNvSpPr>
            <p:nvPr/>
          </p:nvSpPr>
          <p:spPr>
            <a:xfrm>
              <a:off x="5982808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lowchart: Connector 94"/>
            <p:cNvSpPr>
              <a:spLocks noChangeAspect="1"/>
            </p:cNvSpPr>
            <p:nvPr/>
          </p:nvSpPr>
          <p:spPr>
            <a:xfrm>
              <a:off x="5962261" y="18501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lowchart: Connector 95"/>
            <p:cNvSpPr>
              <a:spLocks noChangeAspect="1"/>
            </p:cNvSpPr>
            <p:nvPr/>
          </p:nvSpPr>
          <p:spPr>
            <a:xfrm>
              <a:off x="6174595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lowchart: Connector 96"/>
            <p:cNvSpPr>
              <a:spLocks noChangeAspect="1"/>
            </p:cNvSpPr>
            <p:nvPr/>
          </p:nvSpPr>
          <p:spPr>
            <a:xfrm>
              <a:off x="6174594" y="18540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lowchart: Connector 97"/>
            <p:cNvSpPr>
              <a:spLocks noChangeAspect="1"/>
            </p:cNvSpPr>
            <p:nvPr/>
          </p:nvSpPr>
          <p:spPr>
            <a:xfrm>
              <a:off x="596746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lowchart: Connector 98"/>
            <p:cNvSpPr>
              <a:spLocks noChangeAspect="1"/>
            </p:cNvSpPr>
            <p:nvPr/>
          </p:nvSpPr>
          <p:spPr>
            <a:xfrm>
              <a:off x="596746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lowchart: Connector 99"/>
            <p:cNvSpPr>
              <a:spLocks noChangeAspect="1"/>
            </p:cNvSpPr>
            <p:nvPr/>
          </p:nvSpPr>
          <p:spPr>
            <a:xfrm>
              <a:off x="6159252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lowchart: Connector 100"/>
            <p:cNvSpPr>
              <a:spLocks noChangeAspect="1"/>
            </p:cNvSpPr>
            <p:nvPr/>
          </p:nvSpPr>
          <p:spPr>
            <a:xfrm>
              <a:off x="6159251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Flowchart: Connector 101"/>
            <p:cNvSpPr>
              <a:spLocks noChangeAspect="1"/>
            </p:cNvSpPr>
            <p:nvPr/>
          </p:nvSpPr>
          <p:spPr>
            <a:xfrm>
              <a:off x="558389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lowchart: Connector 102"/>
            <p:cNvSpPr>
              <a:spLocks noChangeAspect="1"/>
            </p:cNvSpPr>
            <p:nvPr/>
          </p:nvSpPr>
          <p:spPr>
            <a:xfrm>
              <a:off x="558389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lowchart: Connector 103"/>
            <p:cNvSpPr>
              <a:spLocks noChangeAspect="1"/>
            </p:cNvSpPr>
            <p:nvPr/>
          </p:nvSpPr>
          <p:spPr>
            <a:xfrm>
              <a:off x="5775679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lowchart: Connector 104"/>
            <p:cNvSpPr>
              <a:spLocks noChangeAspect="1"/>
            </p:cNvSpPr>
            <p:nvPr/>
          </p:nvSpPr>
          <p:spPr>
            <a:xfrm>
              <a:off x="5775679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lowchart: Connector 105"/>
            <p:cNvSpPr>
              <a:spLocks noChangeAspect="1"/>
            </p:cNvSpPr>
            <p:nvPr/>
          </p:nvSpPr>
          <p:spPr>
            <a:xfrm>
              <a:off x="5522524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lowchart: Connector 106"/>
            <p:cNvSpPr>
              <a:spLocks noChangeAspect="1"/>
            </p:cNvSpPr>
            <p:nvPr/>
          </p:nvSpPr>
          <p:spPr>
            <a:xfrm>
              <a:off x="5522524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lowchart: Connector 107"/>
            <p:cNvSpPr>
              <a:spLocks noChangeAspect="1"/>
            </p:cNvSpPr>
            <p:nvPr/>
          </p:nvSpPr>
          <p:spPr>
            <a:xfrm>
              <a:off x="5714308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lowchart: Connector 108"/>
            <p:cNvSpPr>
              <a:spLocks noChangeAspect="1"/>
            </p:cNvSpPr>
            <p:nvPr/>
          </p:nvSpPr>
          <p:spPr>
            <a:xfrm>
              <a:off x="5714308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lowchart: Connector 109"/>
            <p:cNvSpPr>
              <a:spLocks noChangeAspect="1"/>
            </p:cNvSpPr>
            <p:nvPr/>
          </p:nvSpPr>
          <p:spPr>
            <a:xfrm>
              <a:off x="5407453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Flowchart: Connector 110"/>
            <p:cNvSpPr>
              <a:spLocks noChangeAspect="1"/>
            </p:cNvSpPr>
            <p:nvPr/>
          </p:nvSpPr>
          <p:spPr>
            <a:xfrm>
              <a:off x="5407453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lowchart: Connector 111"/>
            <p:cNvSpPr>
              <a:spLocks noChangeAspect="1"/>
            </p:cNvSpPr>
            <p:nvPr/>
          </p:nvSpPr>
          <p:spPr>
            <a:xfrm>
              <a:off x="5599238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lowchart: Connector 112"/>
            <p:cNvSpPr>
              <a:spLocks noChangeAspect="1"/>
            </p:cNvSpPr>
            <p:nvPr/>
          </p:nvSpPr>
          <p:spPr>
            <a:xfrm>
              <a:off x="5599238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lowchart: Connector 113"/>
            <p:cNvSpPr>
              <a:spLocks noChangeAspect="1"/>
            </p:cNvSpPr>
            <p:nvPr/>
          </p:nvSpPr>
          <p:spPr>
            <a:xfrm>
              <a:off x="4985525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lowchart: Connector 114"/>
            <p:cNvSpPr>
              <a:spLocks noChangeAspect="1"/>
            </p:cNvSpPr>
            <p:nvPr/>
          </p:nvSpPr>
          <p:spPr>
            <a:xfrm>
              <a:off x="4985525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lowchart: Connector 115"/>
            <p:cNvSpPr>
              <a:spLocks noChangeAspect="1"/>
            </p:cNvSpPr>
            <p:nvPr/>
          </p:nvSpPr>
          <p:spPr>
            <a:xfrm>
              <a:off x="5177311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lowchart: Connector 116"/>
            <p:cNvSpPr>
              <a:spLocks noChangeAspect="1"/>
            </p:cNvSpPr>
            <p:nvPr/>
          </p:nvSpPr>
          <p:spPr>
            <a:xfrm>
              <a:off x="5177311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lowchart: Connector 117"/>
            <p:cNvSpPr>
              <a:spLocks noChangeAspect="1"/>
            </p:cNvSpPr>
            <p:nvPr/>
          </p:nvSpPr>
          <p:spPr>
            <a:xfrm>
              <a:off x="5008538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lowchart: Connector 118"/>
            <p:cNvSpPr>
              <a:spLocks noChangeAspect="1"/>
            </p:cNvSpPr>
            <p:nvPr/>
          </p:nvSpPr>
          <p:spPr>
            <a:xfrm>
              <a:off x="5008537" y="26984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lowchart: Connector 119"/>
            <p:cNvSpPr>
              <a:spLocks noChangeAspect="1"/>
            </p:cNvSpPr>
            <p:nvPr/>
          </p:nvSpPr>
          <p:spPr>
            <a:xfrm>
              <a:off x="5200323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lowchart: Connector 120"/>
            <p:cNvSpPr>
              <a:spLocks noChangeAspect="1"/>
            </p:cNvSpPr>
            <p:nvPr/>
          </p:nvSpPr>
          <p:spPr>
            <a:xfrm>
              <a:off x="5200320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lowchart: Connector 121"/>
            <p:cNvSpPr>
              <a:spLocks noChangeAspect="1"/>
            </p:cNvSpPr>
            <p:nvPr/>
          </p:nvSpPr>
          <p:spPr>
            <a:xfrm>
              <a:off x="5814033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lowchart: Connector 122"/>
            <p:cNvSpPr>
              <a:spLocks noChangeAspect="1"/>
            </p:cNvSpPr>
            <p:nvPr/>
          </p:nvSpPr>
          <p:spPr>
            <a:xfrm>
              <a:off x="5814025" y="141889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lowchart: Connector 123"/>
            <p:cNvSpPr>
              <a:spLocks noChangeAspect="1"/>
            </p:cNvSpPr>
            <p:nvPr/>
          </p:nvSpPr>
          <p:spPr>
            <a:xfrm>
              <a:off x="6005812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lowchart: Connector 124"/>
            <p:cNvSpPr>
              <a:spLocks noChangeAspect="1"/>
            </p:cNvSpPr>
            <p:nvPr/>
          </p:nvSpPr>
          <p:spPr>
            <a:xfrm>
              <a:off x="6005835" y="14331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lowchart: Connector 128"/>
            <p:cNvSpPr>
              <a:spLocks noChangeAspect="1"/>
            </p:cNvSpPr>
            <p:nvPr/>
          </p:nvSpPr>
          <p:spPr>
            <a:xfrm>
              <a:off x="6046989" y="27555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lowchart: Connector 129"/>
            <p:cNvSpPr>
              <a:spLocks noChangeAspect="1"/>
            </p:cNvSpPr>
            <p:nvPr/>
          </p:nvSpPr>
          <p:spPr>
            <a:xfrm>
              <a:off x="6035033" y="24455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3352800" y="4267200"/>
            <a:ext cx="2362200" cy="2362200"/>
            <a:chOff x="4648200" y="1676400"/>
            <a:chExt cx="3962400" cy="3962400"/>
          </a:xfrm>
        </p:grpSpPr>
        <p:sp>
          <p:nvSpPr>
            <p:cNvPr id="589" name="Rectangle 588"/>
            <p:cNvSpPr/>
            <p:nvPr/>
          </p:nvSpPr>
          <p:spPr>
            <a:xfrm>
              <a:off x="4648200" y="1676400"/>
              <a:ext cx="990600" cy="990600"/>
            </a:xfrm>
            <a:prstGeom prst="rect">
              <a:avLst/>
            </a:prstGeom>
            <a:solidFill>
              <a:srgbClr val="475A8D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5638800" y="1676400"/>
              <a:ext cx="990600" cy="990600"/>
            </a:xfrm>
            <a:prstGeom prst="rect">
              <a:avLst/>
            </a:prstGeom>
            <a:solidFill>
              <a:srgbClr val="FEB80A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6629400" y="1676400"/>
              <a:ext cx="990600" cy="990600"/>
            </a:xfrm>
            <a:prstGeom prst="rect">
              <a:avLst/>
            </a:prstGeom>
            <a:solidFill>
              <a:srgbClr val="C32D2E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7620000" y="1676400"/>
              <a:ext cx="990600" cy="990600"/>
            </a:xfrm>
            <a:prstGeom prst="rect">
              <a:avLst/>
            </a:prstGeom>
            <a:solidFill>
              <a:srgbClr val="84AA33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648200" y="2667000"/>
              <a:ext cx="990600" cy="990600"/>
            </a:xfrm>
            <a:prstGeom prst="rect">
              <a:avLst/>
            </a:prstGeom>
            <a:solidFill>
              <a:schemeClr val="bg2"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5638800" y="2667000"/>
              <a:ext cx="990600" cy="990600"/>
            </a:xfrm>
            <a:prstGeom prst="rect">
              <a:avLst/>
            </a:prstGeom>
            <a:solidFill>
              <a:srgbClr val="84AA33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6629400" y="2667000"/>
              <a:ext cx="990600" cy="990600"/>
            </a:xfrm>
            <a:prstGeom prst="rect">
              <a:avLst/>
            </a:prstGeom>
            <a:solidFill>
              <a:srgbClr val="475A8D">
                <a:alpha val="7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620000" y="2667000"/>
              <a:ext cx="990600" cy="990600"/>
            </a:xfrm>
            <a:prstGeom prst="rect">
              <a:avLst/>
            </a:prstGeom>
            <a:solidFill>
              <a:schemeClr val="accent2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6482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74000"/>
                  </a:schemeClr>
                </a:gs>
                <a:gs pos="80000">
                  <a:schemeClr val="accent1">
                    <a:shade val="93000"/>
                    <a:satMod val="130000"/>
                    <a:alpha val="74000"/>
                  </a:schemeClr>
                </a:gs>
                <a:gs pos="100000">
                  <a:schemeClr val="accent1">
                    <a:shade val="94000"/>
                    <a:satMod val="135000"/>
                    <a:alpha val="74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5638800" y="3657600"/>
              <a:ext cx="990600" cy="9906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66294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2000"/>
                  </a:schemeClr>
                </a:gs>
                <a:gs pos="80000">
                  <a:schemeClr val="accent1">
                    <a:shade val="93000"/>
                    <a:satMod val="130000"/>
                    <a:alpha val="82000"/>
                  </a:schemeClr>
                </a:gs>
                <a:gs pos="100000">
                  <a:schemeClr val="accent1">
                    <a:shade val="94000"/>
                    <a:satMod val="135000"/>
                    <a:alpha val="82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7620000" y="3657600"/>
              <a:ext cx="990600" cy="990600"/>
            </a:xfrm>
            <a:prstGeom prst="rect">
              <a:avLst/>
            </a:prstGeom>
            <a:solidFill>
              <a:srgbClr val="C32D2E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648200" y="4648200"/>
              <a:ext cx="990600" cy="990600"/>
            </a:xfrm>
            <a:prstGeom prst="rect">
              <a:avLst/>
            </a:prstGeom>
            <a:solidFill>
              <a:srgbClr val="FEB80A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5638800" y="4648200"/>
              <a:ext cx="990600" cy="990600"/>
            </a:xfrm>
            <a:prstGeom prst="rect">
              <a:avLst/>
            </a:prstGeom>
            <a:solidFill>
              <a:schemeClr val="accent6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6629400" y="4648200"/>
              <a:ext cx="990600" cy="990600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7620000" y="4648200"/>
              <a:ext cx="990600" cy="990600"/>
            </a:xfrm>
            <a:prstGeom prst="rect">
              <a:avLst/>
            </a:prstGeom>
            <a:solidFill>
              <a:srgbClr val="84AA33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22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39584" t="3803" b="13588"/>
          <a:stretch/>
        </p:blipFill>
        <p:spPr>
          <a:xfrm>
            <a:off x="2286000" y="0"/>
            <a:ext cx="6858000" cy="359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9584" t="8696" b="19565"/>
          <a:stretch/>
        </p:blipFill>
        <p:spPr>
          <a:xfrm>
            <a:off x="2286000" y="3736428"/>
            <a:ext cx="6858000" cy="3121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F-H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IJCV 2004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309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Grid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grpSp>
        <p:nvGrpSpPr>
          <p:cNvPr id="119" name="Group 118"/>
          <p:cNvGrpSpPr/>
          <p:nvPr/>
        </p:nvGrpSpPr>
        <p:grpSpPr>
          <a:xfrm>
            <a:off x="5231117" y="1120559"/>
            <a:ext cx="2464525" cy="2859547"/>
            <a:chOff x="4985546" y="1219860"/>
            <a:chExt cx="2646646" cy="3070860"/>
          </a:xfrm>
          <a:solidFill>
            <a:schemeClr val="tx1"/>
          </a:solidFill>
        </p:grpSpPr>
        <p:sp>
          <p:nvSpPr>
            <p:cNvPr id="120" name="Flowchart: Connector 6"/>
            <p:cNvSpPr>
              <a:spLocks noChangeAspect="1"/>
            </p:cNvSpPr>
            <p:nvPr/>
          </p:nvSpPr>
          <p:spPr>
            <a:xfrm>
              <a:off x="5023903" y="21084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7"/>
            <p:cNvSpPr>
              <a:spLocks noChangeAspect="1"/>
            </p:cNvSpPr>
            <p:nvPr/>
          </p:nvSpPr>
          <p:spPr>
            <a:xfrm>
              <a:off x="6021190" y="420541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8"/>
            <p:cNvSpPr>
              <a:spLocks noChangeAspect="1"/>
            </p:cNvSpPr>
            <p:nvPr/>
          </p:nvSpPr>
          <p:spPr>
            <a:xfrm>
              <a:off x="5177332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9"/>
            <p:cNvSpPr>
              <a:spLocks noChangeAspect="1"/>
            </p:cNvSpPr>
            <p:nvPr/>
          </p:nvSpPr>
          <p:spPr>
            <a:xfrm>
              <a:off x="5330761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0"/>
            <p:cNvSpPr>
              <a:spLocks noChangeAspect="1"/>
            </p:cNvSpPr>
            <p:nvPr/>
          </p:nvSpPr>
          <p:spPr>
            <a:xfrm>
              <a:off x="5484189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1"/>
            <p:cNvSpPr>
              <a:spLocks noChangeAspect="1"/>
            </p:cNvSpPr>
            <p:nvPr/>
          </p:nvSpPr>
          <p:spPr>
            <a:xfrm>
              <a:off x="5637618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"/>
            <p:cNvSpPr>
              <a:spLocks noChangeAspect="1"/>
            </p:cNvSpPr>
            <p:nvPr/>
          </p:nvSpPr>
          <p:spPr>
            <a:xfrm>
              <a:off x="5766771" y="28192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3"/>
            <p:cNvSpPr>
              <a:spLocks noChangeAspect="1"/>
            </p:cNvSpPr>
            <p:nvPr/>
          </p:nvSpPr>
          <p:spPr>
            <a:xfrm>
              <a:off x="5923928" y="29511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4"/>
            <p:cNvSpPr>
              <a:spLocks noChangeAspect="1"/>
            </p:cNvSpPr>
            <p:nvPr/>
          </p:nvSpPr>
          <p:spPr>
            <a:xfrm>
              <a:off x="6021190" y="40615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6"/>
            <p:cNvSpPr>
              <a:spLocks noChangeAspect="1"/>
            </p:cNvSpPr>
            <p:nvPr/>
          </p:nvSpPr>
          <p:spPr>
            <a:xfrm>
              <a:off x="6210646" y="42014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7"/>
            <p:cNvSpPr>
              <a:spLocks noChangeAspect="1"/>
            </p:cNvSpPr>
            <p:nvPr/>
          </p:nvSpPr>
          <p:spPr>
            <a:xfrm>
              <a:off x="6325035" y="40410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8"/>
            <p:cNvSpPr>
              <a:spLocks noChangeAspect="1"/>
            </p:cNvSpPr>
            <p:nvPr/>
          </p:nvSpPr>
          <p:spPr>
            <a:xfrm>
              <a:off x="6405171" y="419120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9"/>
            <p:cNvSpPr>
              <a:spLocks noChangeAspect="1"/>
            </p:cNvSpPr>
            <p:nvPr/>
          </p:nvSpPr>
          <p:spPr>
            <a:xfrm>
              <a:off x="5982833" y="3906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20"/>
            <p:cNvSpPr>
              <a:spLocks noChangeAspect="1"/>
            </p:cNvSpPr>
            <p:nvPr/>
          </p:nvSpPr>
          <p:spPr>
            <a:xfrm>
              <a:off x="5982833" y="37396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21"/>
            <p:cNvSpPr>
              <a:spLocks noChangeAspect="1"/>
            </p:cNvSpPr>
            <p:nvPr/>
          </p:nvSpPr>
          <p:spPr>
            <a:xfrm>
              <a:off x="6120919" y="38144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23"/>
            <p:cNvSpPr>
              <a:spLocks noChangeAspect="1"/>
            </p:cNvSpPr>
            <p:nvPr/>
          </p:nvSpPr>
          <p:spPr>
            <a:xfrm>
              <a:off x="6273109" y="38777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24"/>
            <p:cNvSpPr>
              <a:spLocks noChangeAspect="1"/>
            </p:cNvSpPr>
            <p:nvPr/>
          </p:nvSpPr>
          <p:spPr>
            <a:xfrm>
              <a:off x="6156873" y="4027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26"/>
            <p:cNvSpPr>
              <a:spLocks noChangeAspect="1"/>
            </p:cNvSpPr>
            <p:nvPr/>
          </p:nvSpPr>
          <p:spPr>
            <a:xfrm>
              <a:off x="5982833" y="35944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27"/>
            <p:cNvSpPr>
              <a:spLocks noChangeAspect="1"/>
            </p:cNvSpPr>
            <p:nvPr/>
          </p:nvSpPr>
          <p:spPr>
            <a:xfrm>
              <a:off x="6110645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29"/>
            <p:cNvSpPr>
              <a:spLocks noChangeAspect="1"/>
            </p:cNvSpPr>
            <p:nvPr/>
          </p:nvSpPr>
          <p:spPr>
            <a:xfrm>
              <a:off x="6251333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30"/>
            <p:cNvSpPr>
              <a:spLocks noChangeAspect="1"/>
            </p:cNvSpPr>
            <p:nvPr/>
          </p:nvSpPr>
          <p:spPr>
            <a:xfrm>
              <a:off x="6251344" y="37182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31"/>
            <p:cNvSpPr>
              <a:spLocks noChangeAspect="1"/>
            </p:cNvSpPr>
            <p:nvPr/>
          </p:nvSpPr>
          <p:spPr>
            <a:xfrm>
              <a:off x="5944476" y="3416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32"/>
            <p:cNvSpPr>
              <a:spLocks noChangeAspect="1"/>
            </p:cNvSpPr>
            <p:nvPr/>
          </p:nvSpPr>
          <p:spPr>
            <a:xfrm>
              <a:off x="5944476" y="324920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33"/>
            <p:cNvSpPr>
              <a:spLocks noChangeAspect="1"/>
            </p:cNvSpPr>
            <p:nvPr/>
          </p:nvSpPr>
          <p:spPr>
            <a:xfrm>
              <a:off x="6082562" y="332396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35"/>
            <p:cNvSpPr>
              <a:spLocks noChangeAspect="1"/>
            </p:cNvSpPr>
            <p:nvPr/>
          </p:nvSpPr>
          <p:spPr>
            <a:xfrm>
              <a:off x="6223250" y="32331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36"/>
            <p:cNvSpPr>
              <a:spLocks noChangeAspect="1"/>
            </p:cNvSpPr>
            <p:nvPr/>
          </p:nvSpPr>
          <p:spPr>
            <a:xfrm>
              <a:off x="6235990" y="34018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38"/>
            <p:cNvSpPr>
              <a:spLocks noChangeAspect="1"/>
            </p:cNvSpPr>
            <p:nvPr/>
          </p:nvSpPr>
          <p:spPr>
            <a:xfrm>
              <a:off x="5944476" y="30751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39"/>
            <p:cNvSpPr>
              <a:spLocks noChangeAspect="1"/>
            </p:cNvSpPr>
            <p:nvPr/>
          </p:nvSpPr>
          <p:spPr>
            <a:xfrm>
              <a:off x="6087085" y="30456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41"/>
            <p:cNvSpPr>
              <a:spLocks noChangeAspect="1"/>
            </p:cNvSpPr>
            <p:nvPr/>
          </p:nvSpPr>
          <p:spPr>
            <a:xfrm>
              <a:off x="6212976" y="30636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44"/>
            <p:cNvSpPr>
              <a:spLocks noChangeAspect="1"/>
            </p:cNvSpPr>
            <p:nvPr/>
          </p:nvSpPr>
          <p:spPr>
            <a:xfrm>
              <a:off x="5895845" y="27331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46"/>
            <p:cNvSpPr>
              <a:spLocks noChangeAspect="1"/>
            </p:cNvSpPr>
            <p:nvPr/>
          </p:nvSpPr>
          <p:spPr>
            <a:xfrm>
              <a:off x="5894616" y="2592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47"/>
            <p:cNvSpPr>
              <a:spLocks noChangeAspect="1"/>
            </p:cNvSpPr>
            <p:nvPr/>
          </p:nvSpPr>
          <p:spPr>
            <a:xfrm>
              <a:off x="6174619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48"/>
            <p:cNvSpPr>
              <a:spLocks noChangeAspect="1"/>
            </p:cNvSpPr>
            <p:nvPr/>
          </p:nvSpPr>
          <p:spPr>
            <a:xfrm>
              <a:off x="6209135" y="2873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49"/>
            <p:cNvSpPr>
              <a:spLocks noChangeAspect="1"/>
            </p:cNvSpPr>
            <p:nvPr/>
          </p:nvSpPr>
          <p:spPr>
            <a:xfrm>
              <a:off x="5885571" y="24268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51"/>
            <p:cNvSpPr>
              <a:spLocks noChangeAspect="1"/>
            </p:cNvSpPr>
            <p:nvPr/>
          </p:nvSpPr>
          <p:spPr>
            <a:xfrm>
              <a:off x="6180999" y="25422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Connector 53"/>
            <p:cNvSpPr>
              <a:spLocks noChangeAspect="1"/>
            </p:cNvSpPr>
            <p:nvPr/>
          </p:nvSpPr>
          <p:spPr>
            <a:xfrm>
              <a:off x="6174619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55"/>
            <p:cNvSpPr>
              <a:spLocks noChangeAspect="1"/>
            </p:cNvSpPr>
            <p:nvPr/>
          </p:nvSpPr>
          <p:spPr>
            <a:xfrm>
              <a:off x="6389419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56"/>
            <p:cNvSpPr>
              <a:spLocks noChangeAspect="1"/>
            </p:cNvSpPr>
            <p:nvPr/>
          </p:nvSpPr>
          <p:spPr>
            <a:xfrm>
              <a:off x="6389419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57"/>
            <p:cNvSpPr>
              <a:spLocks noChangeAspect="1"/>
            </p:cNvSpPr>
            <p:nvPr/>
          </p:nvSpPr>
          <p:spPr>
            <a:xfrm>
              <a:off x="6619562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58"/>
            <p:cNvSpPr>
              <a:spLocks noChangeAspect="1"/>
            </p:cNvSpPr>
            <p:nvPr/>
          </p:nvSpPr>
          <p:spPr>
            <a:xfrm>
              <a:off x="6619562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59"/>
            <p:cNvSpPr>
              <a:spLocks noChangeAspect="1"/>
            </p:cNvSpPr>
            <p:nvPr/>
          </p:nvSpPr>
          <p:spPr>
            <a:xfrm>
              <a:off x="6811348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60"/>
            <p:cNvSpPr>
              <a:spLocks noChangeAspect="1"/>
            </p:cNvSpPr>
            <p:nvPr/>
          </p:nvSpPr>
          <p:spPr>
            <a:xfrm>
              <a:off x="6811348" y="299697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61"/>
            <p:cNvSpPr>
              <a:spLocks noChangeAspect="1"/>
            </p:cNvSpPr>
            <p:nvPr/>
          </p:nvSpPr>
          <p:spPr>
            <a:xfrm>
              <a:off x="6964777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62"/>
            <p:cNvSpPr>
              <a:spLocks noChangeAspect="1"/>
            </p:cNvSpPr>
            <p:nvPr/>
          </p:nvSpPr>
          <p:spPr>
            <a:xfrm>
              <a:off x="6964777" y="27339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63"/>
            <p:cNvSpPr>
              <a:spLocks noChangeAspect="1"/>
            </p:cNvSpPr>
            <p:nvPr/>
          </p:nvSpPr>
          <p:spPr>
            <a:xfrm>
              <a:off x="7156563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64"/>
            <p:cNvSpPr>
              <a:spLocks noChangeAspect="1"/>
            </p:cNvSpPr>
            <p:nvPr/>
          </p:nvSpPr>
          <p:spPr>
            <a:xfrm>
              <a:off x="7156563" y="27481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65"/>
            <p:cNvSpPr>
              <a:spLocks noChangeAspect="1"/>
            </p:cNvSpPr>
            <p:nvPr/>
          </p:nvSpPr>
          <p:spPr>
            <a:xfrm>
              <a:off x="6619562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nnector 66"/>
            <p:cNvSpPr>
              <a:spLocks noChangeAspect="1"/>
            </p:cNvSpPr>
            <p:nvPr/>
          </p:nvSpPr>
          <p:spPr>
            <a:xfrm>
              <a:off x="6619562" y="33950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67"/>
            <p:cNvSpPr>
              <a:spLocks noChangeAspect="1"/>
            </p:cNvSpPr>
            <p:nvPr/>
          </p:nvSpPr>
          <p:spPr>
            <a:xfrm>
              <a:off x="6811348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lowchart: Connector 68"/>
            <p:cNvSpPr>
              <a:spLocks noChangeAspect="1"/>
            </p:cNvSpPr>
            <p:nvPr/>
          </p:nvSpPr>
          <p:spPr>
            <a:xfrm>
              <a:off x="6811348" y="34092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69"/>
            <p:cNvSpPr>
              <a:spLocks noChangeAspect="1"/>
            </p:cNvSpPr>
            <p:nvPr/>
          </p:nvSpPr>
          <p:spPr>
            <a:xfrm>
              <a:off x="7348349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70"/>
            <p:cNvSpPr>
              <a:spLocks noChangeAspect="1"/>
            </p:cNvSpPr>
            <p:nvPr/>
          </p:nvSpPr>
          <p:spPr>
            <a:xfrm>
              <a:off x="7348349" y="28761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71"/>
            <p:cNvSpPr>
              <a:spLocks noChangeAspect="1"/>
            </p:cNvSpPr>
            <p:nvPr/>
          </p:nvSpPr>
          <p:spPr>
            <a:xfrm>
              <a:off x="7540135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lowchart: Connector 72"/>
            <p:cNvSpPr>
              <a:spLocks noChangeAspect="1"/>
            </p:cNvSpPr>
            <p:nvPr/>
          </p:nvSpPr>
          <p:spPr>
            <a:xfrm>
              <a:off x="7540135" y="28903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Connector 73"/>
            <p:cNvSpPr>
              <a:spLocks noChangeAspect="1"/>
            </p:cNvSpPr>
            <p:nvPr/>
          </p:nvSpPr>
          <p:spPr>
            <a:xfrm>
              <a:off x="6811348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Connector 74"/>
            <p:cNvSpPr>
              <a:spLocks noChangeAspect="1"/>
            </p:cNvSpPr>
            <p:nvPr/>
          </p:nvSpPr>
          <p:spPr>
            <a:xfrm>
              <a:off x="6811348" y="2378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75"/>
            <p:cNvSpPr>
              <a:spLocks noChangeAspect="1"/>
            </p:cNvSpPr>
            <p:nvPr/>
          </p:nvSpPr>
          <p:spPr>
            <a:xfrm>
              <a:off x="7003134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76"/>
            <p:cNvSpPr>
              <a:spLocks noChangeAspect="1"/>
            </p:cNvSpPr>
            <p:nvPr/>
          </p:nvSpPr>
          <p:spPr>
            <a:xfrm>
              <a:off x="7003134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Connector 77"/>
            <p:cNvSpPr>
              <a:spLocks noChangeAspect="1"/>
            </p:cNvSpPr>
            <p:nvPr/>
          </p:nvSpPr>
          <p:spPr>
            <a:xfrm>
              <a:off x="6366405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Connector 78"/>
            <p:cNvSpPr>
              <a:spLocks noChangeAspect="1"/>
            </p:cNvSpPr>
            <p:nvPr/>
          </p:nvSpPr>
          <p:spPr>
            <a:xfrm>
              <a:off x="6366405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79"/>
            <p:cNvSpPr>
              <a:spLocks noChangeAspect="1"/>
            </p:cNvSpPr>
            <p:nvPr/>
          </p:nvSpPr>
          <p:spPr>
            <a:xfrm>
              <a:off x="6558191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80"/>
            <p:cNvSpPr>
              <a:spLocks noChangeAspect="1"/>
            </p:cNvSpPr>
            <p:nvPr/>
          </p:nvSpPr>
          <p:spPr>
            <a:xfrm>
              <a:off x="6558191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Connector 81"/>
            <p:cNvSpPr>
              <a:spLocks noChangeAspect="1"/>
            </p:cNvSpPr>
            <p:nvPr/>
          </p:nvSpPr>
          <p:spPr>
            <a:xfrm>
              <a:off x="6772991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Connector 82"/>
            <p:cNvSpPr>
              <a:spLocks noChangeAspect="1"/>
            </p:cNvSpPr>
            <p:nvPr/>
          </p:nvSpPr>
          <p:spPr>
            <a:xfrm>
              <a:off x="6772991" y="19875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lowchart: Connector 83"/>
            <p:cNvSpPr>
              <a:spLocks noChangeAspect="1"/>
            </p:cNvSpPr>
            <p:nvPr/>
          </p:nvSpPr>
          <p:spPr>
            <a:xfrm>
              <a:off x="6964777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lowchart: Connector 84"/>
            <p:cNvSpPr>
              <a:spLocks noChangeAspect="1"/>
            </p:cNvSpPr>
            <p:nvPr/>
          </p:nvSpPr>
          <p:spPr>
            <a:xfrm>
              <a:off x="6964777" y="200179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lowchart: Connector 85"/>
            <p:cNvSpPr>
              <a:spLocks noChangeAspect="1"/>
            </p:cNvSpPr>
            <p:nvPr/>
          </p:nvSpPr>
          <p:spPr>
            <a:xfrm>
              <a:off x="6772991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lowchart: Connector 86"/>
            <p:cNvSpPr>
              <a:spLocks noChangeAspect="1"/>
            </p:cNvSpPr>
            <p:nvPr/>
          </p:nvSpPr>
          <p:spPr>
            <a:xfrm>
              <a:off x="6772991" y="15255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Connector 87"/>
            <p:cNvSpPr>
              <a:spLocks noChangeAspect="1"/>
            </p:cNvSpPr>
            <p:nvPr/>
          </p:nvSpPr>
          <p:spPr>
            <a:xfrm>
              <a:off x="6964777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Connector 88"/>
            <p:cNvSpPr>
              <a:spLocks noChangeAspect="1"/>
            </p:cNvSpPr>
            <p:nvPr/>
          </p:nvSpPr>
          <p:spPr>
            <a:xfrm>
              <a:off x="6964777" y="15397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lowchart: Connector 89"/>
            <p:cNvSpPr>
              <a:spLocks noChangeAspect="1"/>
            </p:cNvSpPr>
            <p:nvPr/>
          </p:nvSpPr>
          <p:spPr>
            <a:xfrm>
              <a:off x="6366405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Connector 90"/>
            <p:cNvSpPr>
              <a:spLocks noChangeAspect="1"/>
            </p:cNvSpPr>
            <p:nvPr/>
          </p:nvSpPr>
          <p:spPr>
            <a:xfrm>
              <a:off x="6366405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lowchart: Connector 91"/>
            <p:cNvSpPr>
              <a:spLocks noChangeAspect="1"/>
            </p:cNvSpPr>
            <p:nvPr/>
          </p:nvSpPr>
          <p:spPr>
            <a:xfrm>
              <a:off x="6558191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lowchart: Connector 92"/>
            <p:cNvSpPr>
              <a:spLocks noChangeAspect="1"/>
            </p:cNvSpPr>
            <p:nvPr/>
          </p:nvSpPr>
          <p:spPr>
            <a:xfrm>
              <a:off x="6558191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lowchart: Connector 93"/>
            <p:cNvSpPr>
              <a:spLocks noChangeAspect="1"/>
            </p:cNvSpPr>
            <p:nvPr/>
          </p:nvSpPr>
          <p:spPr>
            <a:xfrm>
              <a:off x="5982833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lowchart: Connector 94"/>
            <p:cNvSpPr>
              <a:spLocks noChangeAspect="1"/>
            </p:cNvSpPr>
            <p:nvPr/>
          </p:nvSpPr>
          <p:spPr>
            <a:xfrm>
              <a:off x="5962285" y="18501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lowchart: Connector 95"/>
            <p:cNvSpPr>
              <a:spLocks noChangeAspect="1"/>
            </p:cNvSpPr>
            <p:nvPr/>
          </p:nvSpPr>
          <p:spPr>
            <a:xfrm>
              <a:off x="6174619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lowchart: Connector 96"/>
            <p:cNvSpPr>
              <a:spLocks noChangeAspect="1"/>
            </p:cNvSpPr>
            <p:nvPr/>
          </p:nvSpPr>
          <p:spPr>
            <a:xfrm>
              <a:off x="6174619" y="18540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lowchart: Connector 97"/>
            <p:cNvSpPr>
              <a:spLocks noChangeAspect="1"/>
            </p:cNvSpPr>
            <p:nvPr/>
          </p:nvSpPr>
          <p:spPr>
            <a:xfrm>
              <a:off x="5967490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Connector 98"/>
            <p:cNvSpPr>
              <a:spLocks noChangeAspect="1"/>
            </p:cNvSpPr>
            <p:nvPr/>
          </p:nvSpPr>
          <p:spPr>
            <a:xfrm>
              <a:off x="5967490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lowchart: Connector 99"/>
            <p:cNvSpPr>
              <a:spLocks noChangeAspect="1"/>
            </p:cNvSpPr>
            <p:nvPr/>
          </p:nvSpPr>
          <p:spPr>
            <a:xfrm>
              <a:off x="6159276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lowchart: Connector 100"/>
            <p:cNvSpPr>
              <a:spLocks noChangeAspect="1"/>
            </p:cNvSpPr>
            <p:nvPr/>
          </p:nvSpPr>
          <p:spPr>
            <a:xfrm>
              <a:off x="6159276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lowchart: Connector 101"/>
            <p:cNvSpPr>
              <a:spLocks noChangeAspect="1"/>
            </p:cNvSpPr>
            <p:nvPr/>
          </p:nvSpPr>
          <p:spPr>
            <a:xfrm>
              <a:off x="5583918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lowchart: Connector 102"/>
            <p:cNvSpPr>
              <a:spLocks noChangeAspect="1"/>
            </p:cNvSpPr>
            <p:nvPr/>
          </p:nvSpPr>
          <p:spPr>
            <a:xfrm>
              <a:off x="5583918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lowchart: Connector 103"/>
            <p:cNvSpPr>
              <a:spLocks noChangeAspect="1"/>
            </p:cNvSpPr>
            <p:nvPr/>
          </p:nvSpPr>
          <p:spPr>
            <a:xfrm>
              <a:off x="5775704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Connector 104"/>
            <p:cNvSpPr>
              <a:spLocks noChangeAspect="1"/>
            </p:cNvSpPr>
            <p:nvPr/>
          </p:nvSpPr>
          <p:spPr>
            <a:xfrm>
              <a:off x="5775704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lowchart: Connector 105"/>
            <p:cNvSpPr>
              <a:spLocks noChangeAspect="1"/>
            </p:cNvSpPr>
            <p:nvPr/>
          </p:nvSpPr>
          <p:spPr>
            <a:xfrm>
              <a:off x="5522547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lowchart: Connector 106"/>
            <p:cNvSpPr>
              <a:spLocks noChangeAspect="1"/>
            </p:cNvSpPr>
            <p:nvPr/>
          </p:nvSpPr>
          <p:spPr>
            <a:xfrm>
              <a:off x="5522547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lowchart: Connector 107"/>
            <p:cNvSpPr>
              <a:spLocks noChangeAspect="1"/>
            </p:cNvSpPr>
            <p:nvPr/>
          </p:nvSpPr>
          <p:spPr>
            <a:xfrm>
              <a:off x="5714333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lowchart: Connector 108"/>
            <p:cNvSpPr>
              <a:spLocks noChangeAspect="1"/>
            </p:cNvSpPr>
            <p:nvPr/>
          </p:nvSpPr>
          <p:spPr>
            <a:xfrm>
              <a:off x="5714333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lowchart: Connector 109"/>
            <p:cNvSpPr>
              <a:spLocks noChangeAspect="1"/>
            </p:cNvSpPr>
            <p:nvPr/>
          </p:nvSpPr>
          <p:spPr>
            <a:xfrm>
              <a:off x="5407475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Connector 110"/>
            <p:cNvSpPr>
              <a:spLocks noChangeAspect="1"/>
            </p:cNvSpPr>
            <p:nvPr/>
          </p:nvSpPr>
          <p:spPr>
            <a:xfrm>
              <a:off x="5407475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lowchart: Connector 111"/>
            <p:cNvSpPr>
              <a:spLocks noChangeAspect="1"/>
            </p:cNvSpPr>
            <p:nvPr/>
          </p:nvSpPr>
          <p:spPr>
            <a:xfrm>
              <a:off x="5599261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lowchart: Connector 112"/>
            <p:cNvSpPr>
              <a:spLocks noChangeAspect="1"/>
            </p:cNvSpPr>
            <p:nvPr/>
          </p:nvSpPr>
          <p:spPr>
            <a:xfrm>
              <a:off x="5599261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lowchart: Connector 113"/>
            <p:cNvSpPr>
              <a:spLocks noChangeAspect="1"/>
            </p:cNvSpPr>
            <p:nvPr/>
          </p:nvSpPr>
          <p:spPr>
            <a:xfrm>
              <a:off x="4985546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lowchart: Connector 114"/>
            <p:cNvSpPr>
              <a:spLocks noChangeAspect="1"/>
            </p:cNvSpPr>
            <p:nvPr/>
          </p:nvSpPr>
          <p:spPr>
            <a:xfrm>
              <a:off x="4985546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lowchart: Connector 115"/>
            <p:cNvSpPr>
              <a:spLocks noChangeAspect="1"/>
            </p:cNvSpPr>
            <p:nvPr/>
          </p:nvSpPr>
          <p:spPr>
            <a:xfrm>
              <a:off x="5177332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lowchart: Connector 116"/>
            <p:cNvSpPr>
              <a:spLocks noChangeAspect="1"/>
            </p:cNvSpPr>
            <p:nvPr/>
          </p:nvSpPr>
          <p:spPr>
            <a:xfrm>
              <a:off x="5177332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lowchart: Connector 117"/>
            <p:cNvSpPr>
              <a:spLocks noChangeAspect="1"/>
            </p:cNvSpPr>
            <p:nvPr/>
          </p:nvSpPr>
          <p:spPr>
            <a:xfrm>
              <a:off x="5008560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lowchart: Connector 118"/>
            <p:cNvSpPr>
              <a:spLocks noChangeAspect="1"/>
            </p:cNvSpPr>
            <p:nvPr/>
          </p:nvSpPr>
          <p:spPr>
            <a:xfrm>
              <a:off x="5008560" y="26984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lowchart: Connector 119"/>
            <p:cNvSpPr>
              <a:spLocks noChangeAspect="1"/>
            </p:cNvSpPr>
            <p:nvPr/>
          </p:nvSpPr>
          <p:spPr>
            <a:xfrm>
              <a:off x="5200346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lowchart: Connector 120"/>
            <p:cNvSpPr>
              <a:spLocks noChangeAspect="1"/>
            </p:cNvSpPr>
            <p:nvPr/>
          </p:nvSpPr>
          <p:spPr>
            <a:xfrm>
              <a:off x="5200346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lowchart: Connector 121"/>
            <p:cNvSpPr>
              <a:spLocks noChangeAspect="1"/>
            </p:cNvSpPr>
            <p:nvPr/>
          </p:nvSpPr>
          <p:spPr>
            <a:xfrm>
              <a:off x="5814061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lowchart: Connector 122"/>
            <p:cNvSpPr>
              <a:spLocks noChangeAspect="1"/>
            </p:cNvSpPr>
            <p:nvPr/>
          </p:nvSpPr>
          <p:spPr>
            <a:xfrm>
              <a:off x="5814061" y="1418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lowchart: Connector 123"/>
            <p:cNvSpPr>
              <a:spLocks noChangeAspect="1"/>
            </p:cNvSpPr>
            <p:nvPr/>
          </p:nvSpPr>
          <p:spPr>
            <a:xfrm>
              <a:off x="6005847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lowchart: Connector 124"/>
            <p:cNvSpPr>
              <a:spLocks noChangeAspect="1"/>
            </p:cNvSpPr>
            <p:nvPr/>
          </p:nvSpPr>
          <p:spPr>
            <a:xfrm>
              <a:off x="6005847" y="143311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lowchart: Connector 128"/>
            <p:cNvSpPr>
              <a:spLocks noChangeAspect="1"/>
            </p:cNvSpPr>
            <p:nvPr/>
          </p:nvSpPr>
          <p:spPr>
            <a:xfrm>
              <a:off x="6047016" y="27555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lowchart: Connector 129"/>
            <p:cNvSpPr>
              <a:spLocks noChangeAspect="1"/>
            </p:cNvSpPr>
            <p:nvPr/>
          </p:nvSpPr>
          <p:spPr>
            <a:xfrm>
              <a:off x="6035032" y="24455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5550364" y="995803"/>
            <a:ext cx="778279" cy="1497811"/>
          </a:xfrm>
          <a:custGeom>
            <a:avLst/>
            <a:gdLst>
              <a:gd name="connsiteX0" fmla="*/ 1034726 w 1034726"/>
              <a:gd name="connsiteY0" fmla="*/ 78399 h 1991348"/>
              <a:gd name="connsiteX1" fmla="*/ 1034726 w 1034726"/>
              <a:gd name="connsiteY1" fmla="*/ 1944308 h 1991348"/>
              <a:gd name="connsiteX2" fmla="*/ 533041 w 1034726"/>
              <a:gd name="connsiteY2" fmla="*/ 1991348 h 1991348"/>
              <a:gd name="connsiteX3" fmla="*/ 0 w 1034726"/>
              <a:gd name="connsiteY3" fmla="*/ 1019194 h 1991348"/>
              <a:gd name="connsiteX4" fmla="*/ 94066 w 1034726"/>
              <a:gd name="connsiteY4" fmla="*/ 470397 h 1991348"/>
              <a:gd name="connsiteX5" fmla="*/ 533041 w 1034726"/>
              <a:gd name="connsiteY5" fmla="*/ 0 h 1991348"/>
              <a:gd name="connsiteX6" fmla="*/ 1034726 w 1034726"/>
              <a:gd name="connsiteY6" fmla="*/ 78399 h 19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6" h="1991348">
                <a:moveTo>
                  <a:pt x="1034726" y="78399"/>
                </a:moveTo>
                <a:lnTo>
                  <a:pt x="1034726" y="1944308"/>
                </a:lnTo>
                <a:lnTo>
                  <a:pt x="533041" y="1991348"/>
                </a:lnTo>
                <a:lnTo>
                  <a:pt x="0" y="1019194"/>
                </a:lnTo>
                <a:lnTo>
                  <a:pt x="94066" y="470397"/>
                </a:lnTo>
                <a:lnTo>
                  <a:pt x="533041" y="0"/>
                </a:lnTo>
                <a:lnTo>
                  <a:pt x="1034726" y="78399"/>
                </a:lnTo>
                <a:close/>
              </a:path>
            </a:pathLst>
          </a:custGeom>
          <a:solidFill>
            <a:schemeClr val="accent3">
              <a:alpha val="73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927711" y="2481820"/>
            <a:ext cx="530645" cy="1556780"/>
          </a:xfrm>
          <a:custGeom>
            <a:avLst/>
            <a:gdLst>
              <a:gd name="connsiteX0" fmla="*/ 0 w 705495"/>
              <a:gd name="connsiteY0" fmla="*/ 94080 h 2069748"/>
              <a:gd name="connsiteX1" fmla="*/ 172454 w 705495"/>
              <a:gd name="connsiteY1" fmla="*/ 2069748 h 2069748"/>
              <a:gd name="connsiteX2" fmla="*/ 705495 w 705495"/>
              <a:gd name="connsiteY2" fmla="*/ 2069748 h 2069748"/>
              <a:gd name="connsiteX3" fmla="*/ 580073 w 705495"/>
              <a:gd name="connsiteY3" fmla="*/ 0 h 2069748"/>
              <a:gd name="connsiteX4" fmla="*/ 0 w 705495"/>
              <a:gd name="connsiteY4" fmla="*/ 94080 h 20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95" h="2069748">
                <a:moveTo>
                  <a:pt x="0" y="94080"/>
                </a:moveTo>
                <a:lnTo>
                  <a:pt x="172454" y="2069748"/>
                </a:lnTo>
                <a:lnTo>
                  <a:pt x="705495" y="2069748"/>
                </a:lnTo>
                <a:lnTo>
                  <a:pt x="580073" y="0"/>
                </a:lnTo>
                <a:lnTo>
                  <a:pt x="0" y="9408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125848" y="1797780"/>
            <a:ext cx="849031" cy="1297317"/>
          </a:xfrm>
          <a:custGeom>
            <a:avLst/>
            <a:gdLst>
              <a:gd name="connsiteX0" fmla="*/ 31355 w 1128792"/>
              <a:gd name="connsiteY0" fmla="*/ 0 h 1724790"/>
              <a:gd name="connsiteX1" fmla="*/ 0 w 1128792"/>
              <a:gd name="connsiteY1" fmla="*/ 1709110 h 1724790"/>
              <a:gd name="connsiteX2" fmla="*/ 1128792 w 1128792"/>
              <a:gd name="connsiteY2" fmla="*/ 1724790 h 1724790"/>
              <a:gd name="connsiteX3" fmla="*/ 1113115 w 1128792"/>
              <a:gd name="connsiteY3" fmla="*/ 862395 h 1724790"/>
              <a:gd name="connsiteX4" fmla="*/ 156777 w 1128792"/>
              <a:gd name="connsiteY4" fmla="*/ 15680 h 1724790"/>
              <a:gd name="connsiteX5" fmla="*/ 31355 w 1128792"/>
              <a:gd name="connsiteY5" fmla="*/ 0 h 17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92" h="1724790">
                <a:moveTo>
                  <a:pt x="31355" y="0"/>
                </a:moveTo>
                <a:lnTo>
                  <a:pt x="0" y="1709110"/>
                </a:lnTo>
                <a:lnTo>
                  <a:pt x="1128792" y="1724790"/>
                </a:lnTo>
                <a:lnTo>
                  <a:pt x="1113115" y="862395"/>
                </a:lnTo>
                <a:lnTo>
                  <a:pt x="156777" y="15680"/>
                </a:lnTo>
                <a:lnTo>
                  <a:pt x="3135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Group 352"/>
          <p:cNvGrpSpPr/>
          <p:nvPr/>
        </p:nvGrpSpPr>
        <p:grpSpPr>
          <a:xfrm>
            <a:off x="3557222" y="4286751"/>
            <a:ext cx="1953357" cy="2266449"/>
            <a:chOff x="4985525" y="1219861"/>
            <a:chExt cx="2646633" cy="3070865"/>
          </a:xfrm>
          <a:solidFill>
            <a:schemeClr val="tx1"/>
          </a:solidFill>
        </p:grpSpPr>
        <p:sp>
          <p:nvSpPr>
            <p:cNvPr id="354" name="Flowchart: Connector 6"/>
            <p:cNvSpPr>
              <a:spLocks noChangeAspect="1"/>
            </p:cNvSpPr>
            <p:nvPr/>
          </p:nvSpPr>
          <p:spPr>
            <a:xfrm>
              <a:off x="5023880" y="210842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lowchart: Connector 7"/>
            <p:cNvSpPr>
              <a:spLocks noChangeAspect="1"/>
            </p:cNvSpPr>
            <p:nvPr/>
          </p:nvSpPr>
          <p:spPr>
            <a:xfrm>
              <a:off x="6021163" y="42054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lowchart: Connector 8"/>
            <p:cNvSpPr>
              <a:spLocks noChangeAspect="1"/>
            </p:cNvSpPr>
            <p:nvPr/>
          </p:nvSpPr>
          <p:spPr>
            <a:xfrm>
              <a:off x="5177309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lowchart: Connector 9"/>
            <p:cNvSpPr>
              <a:spLocks noChangeAspect="1"/>
            </p:cNvSpPr>
            <p:nvPr/>
          </p:nvSpPr>
          <p:spPr>
            <a:xfrm>
              <a:off x="5330737" y="239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lowchart: Connector 10"/>
            <p:cNvSpPr>
              <a:spLocks noChangeAspect="1"/>
            </p:cNvSpPr>
            <p:nvPr/>
          </p:nvSpPr>
          <p:spPr>
            <a:xfrm>
              <a:off x="5484165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lowchart: Connector 11"/>
            <p:cNvSpPr>
              <a:spLocks noChangeAspect="1"/>
            </p:cNvSpPr>
            <p:nvPr/>
          </p:nvSpPr>
          <p:spPr>
            <a:xfrm>
              <a:off x="5637593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lowchart: Connector 12"/>
            <p:cNvSpPr>
              <a:spLocks noChangeAspect="1"/>
            </p:cNvSpPr>
            <p:nvPr/>
          </p:nvSpPr>
          <p:spPr>
            <a:xfrm>
              <a:off x="5766745" y="28192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lowchart: Connector 13"/>
            <p:cNvSpPr>
              <a:spLocks noChangeAspect="1"/>
            </p:cNvSpPr>
            <p:nvPr/>
          </p:nvSpPr>
          <p:spPr>
            <a:xfrm>
              <a:off x="5923901" y="29511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lowchart: Connector 14"/>
            <p:cNvSpPr>
              <a:spLocks noChangeAspect="1"/>
            </p:cNvSpPr>
            <p:nvPr/>
          </p:nvSpPr>
          <p:spPr>
            <a:xfrm>
              <a:off x="6021163" y="40615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lowchart: Connector 16"/>
            <p:cNvSpPr>
              <a:spLocks noChangeAspect="1"/>
            </p:cNvSpPr>
            <p:nvPr/>
          </p:nvSpPr>
          <p:spPr>
            <a:xfrm>
              <a:off x="6210618" y="4201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lowchart: Connector 17"/>
            <p:cNvSpPr>
              <a:spLocks noChangeAspect="1"/>
            </p:cNvSpPr>
            <p:nvPr/>
          </p:nvSpPr>
          <p:spPr>
            <a:xfrm>
              <a:off x="6325006" y="40410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lowchart: Connector 18"/>
            <p:cNvSpPr>
              <a:spLocks noChangeAspect="1"/>
            </p:cNvSpPr>
            <p:nvPr/>
          </p:nvSpPr>
          <p:spPr>
            <a:xfrm>
              <a:off x="6405143" y="419120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lowchart: Connector 19"/>
            <p:cNvSpPr>
              <a:spLocks noChangeAspect="1"/>
            </p:cNvSpPr>
            <p:nvPr/>
          </p:nvSpPr>
          <p:spPr>
            <a:xfrm>
              <a:off x="5982806" y="39065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lowchart: Connector 20"/>
            <p:cNvSpPr>
              <a:spLocks noChangeAspect="1"/>
            </p:cNvSpPr>
            <p:nvPr/>
          </p:nvSpPr>
          <p:spPr>
            <a:xfrm>
              <a:off x="5982806" y="37396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lowchart: Connector 21"/>
            <p:cNvSpPr>
              <a:spLocks noChangeAspect="1"/>
            </p:cNvSpPr>
            <p:nvPr/>
          </p:nvSpPr>
          <p:spPr>
            <a:xfrm>
              <a:off x="6120891" y="38144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lowchart: Connector 23"/>
            <p:cNvSpPr>
              <a:spLocks noChangeAspect="1"/>
            </p:cNvSpPr>
            <p:nvPr/>
          </p:nvSpPr>
          <p:spPr>
            <a:xfrm>
              <a:off x="6273081" y="38777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lowchart: Connector 24"/>
            <p:cNvSpPr>
              <a:spLocks noChangeAspect="1"/>
            </p:cNvSpPr>
            <p:nvPr/>
          </p:nvSpPr>
          <p:spPr>
            <a:xfrm>
              <a:off x="6156845" y="4027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lowchart: Connector 26"/>
            <p:cNvSpPr>
              <a:spLocks noChangeAspect="1"/>
            </p:cNvSpPr>
            <p:nvPr/>
          </p:nvSpPr>
          <p:spPr>
            <a:xfrm>
              <a:off x="5982806" y="359441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lowchart: Connector 27"/>
            <p:cNvSpPr>
              <a:spLocks noChangeAspect="1"/>
            </p:cNvSpPr>
            <p:nvPr/>
          </p:nvSpPr>
          <p:spPr>
            <a:xfrm>
              <a:off x="6110618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lowchart: Connector 29"/>
            <p:cNvSpPr>
              <a:spLocks noChangeAspect="1"/>
            </p:cNvSpPr>
            <p:nvPr/>
          </p:nvSpPr>
          <p:spPr>
            <a:xfrm>
              <a:off x="6251306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lowchart: Connector 30"/>
            <p:cNvSpPr>
              <a:spLocks noChangeAspect="1"/>
            </p:cNvSpPr>
            <p:nvPr/>
          </p:nvSpPr>
          <p:spPr>
            <a:xfrm>
              <a:off x="6251317" y="37182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lowchart: Connector 31"/>
            <p:cNvSpPr>
              <a:spLocks noChangeAspect="1"/>
            </p:cNvSpPr>
            <p:nvPr/>
          </p:nvSpPr>
          <p:spPr>
            <a:xfrm>
              <a:off x="5944450" y="34160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lowchart: Connector 32"/>
            <p:cNvSpPr>
              <a:spLocks noChangeAspect="1"/>
            </p:cNvSpPr>
            <p:nvPr/>
          </p:nvSpPr>
          <p:spPr>
            <a:xfrm>
              <a:off x="5944450" y="324921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lowchart: Connector 33"/>
            <p:cNvSpPr>
              <a:spLocks noChangeAspect="1"/>
            </p:cNvSpPr>
            <p:nvPr/>
          </p:nvSpPr>
          <p:spPr>
            <a:xfrm>
              <a:off x="6082535" y="33239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lowchart: Connector 35"/>
            <p:cNvSpPr>
              <a:spLocks noChangeAspect="1"/>
            </p:cNvSpPr>
            <p:nvPr/>
          </p:nvSpPr>
          <p:spPr>
            <a:xfrm>
              <a:off x="6223222" y="32331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lowchart: Connector 36"/>
            <p:cNvSpPr>
              <a:spLocks noChangeAspect="1"/>
            </p:cNvSpPr>
            <p:nvPr/>
          </p:nvSpPr>
          <p:spPr>
            <a:xfrm>
              <a:off x="6235963" y="3401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lowchart: Connector 38"/>
            <p:cNvSpPr>
              <a:spLocks noChangeAspect="1"/>
            </p:cNvSpPr>
            <p:nvPr/>
          </p:nvSpPr>
          <p:spPr>
            <a:xfrm>
              <a:off x="5944450" y="30751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lowchart: Connector 39"/>
            <p:cNvSpPr>
              <a:spLocks noChangeAspect="1"/>
            </p:cNvSpPr>
            <p:nvPr/>
          </p:nvSpPr>
          <p:spPr>
            <a:xfrm>
              <a:off x="6087057" y="30456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lowchart: Connector 41"/>
            <p:cNvSpPr>
              <a:spLocks noChangeAspect="1"/>
            </p:cNvSpPr>
            <p:nvPr/>
          </p:nvSpPr>
          <p:spPr>
            <a:xfrm>
              <a:off x="6212948" y="30636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lowchart: Connector 44"/>
            <p:cNvSpPr>
              <a:spLocks noChangeAspect="1"/>
            </p:cNvSpPr>
            <p:nvPr/>
          </p:nvSpPr>
          <p:spPr>
            <a:xfrm>
              <a:off x="5895818" y="27331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lowchart: Connector 46"/>
            <p:cNvSpPr>
              <a:spLocks noChangeAspect="1"/>
            </p:cNvSpPr>
            <p:nvPr/>
          </p:nvSpPr>
          <p:spPr>
            <a:xfrm>
              <a:off x="5894589" y="259284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lowchart: Connector 47"/>
            <p:cNvSpPr>
              <a:spLocks noChangeAspect="1"/>
            </p:cNvSpPr>
            <p:nvPr/>
          </p:nvSpPr>
          <p:spPr>
            <a:xfrm>
              <a:off x="6174592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lowchart: Connector 48"/>
            <p:cNvSpPr>
              <a:spLocks noChangeAspect="1"/>
            </p:cNvSpPr>
            <p:nvPr/>
          </p:nvSpPr>
          <p:spPr>
            <a:xfrm>
              <a:off x="6209107" y="28734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lowchart: Connector 49"/>
            <p:cNvSpPr>
              <a:spLocks noChangeAspect="1"/>
            </p:cNvSpPr>
            <p:nvPr/>
          </p:nvSpPr>
          <p:spPr>
            <a:xfrm>
              <a:off x="5885545" y="2426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lowchart: Connector 51"/>
            <p:cNvSpPr>
              <a:spLocks noChangeAspect="1"/>
            </p:cNvSpPr>
            <p:nvPr/>
          </p:nvSpPr>
          <p:spPr>
            <a:xfrm>
              <a:off x="6180972" y="25422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lowchart: Connector 53"/>
            <p:cNvSpPr>
              <a:spLocks noChangeAspect="1"/>
            </p:cNvSpPr>
            <p:nvPr/>
          </p:nvSpPr>
          <p:spPr>
            <a:xfrm>
              <a:off x="6174592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lowchart: Connector 55"/>
            <p:cNvSpPr>
              <a:spLocks noChangeAspect="1"/>
            </p:cNvSpPr>
            <p:nvPr/>
          </p:nvSpPr>
          <p:spPr>
            <a:xfrm>
              <a:off x="6389391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lowchart: Connector 56"/>
            <p:cNvSpPr>
              <a:spLocks noChangeAspect="1"/>
            </p:cNvSpPr>
            <p:nvPr/>
          </p:nvSpPr>
          <p:spPr>
            <a:xfrm>
              <a:off x="6389391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lowchart: Connector 57"/>
            <p:cNvSpPr>
              <a:spLocks noChangeAspect="1"/>
            </p:cNvSpPr>
            <p:nvPr/>
          </p:nvSpPr>
          <p:spPr>
            <a:xfrm>
              <a:off x="6619532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lowchart: Connector 58"/>
            <p:cNvSpPr>
              <a:spLocks noChangeAspect="1"/>
            </p:cNvSpPr>
            <p:nvPr/>
          </p:nvSpPr>
          <p:spPr>
            <a:xfrm>
              <a:off x="6619532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lowchart: Connector 59"/>
            <p:cNvSpPr>
              <a:spLocks noChangeAspect="1"/>
            </p:cNvSpPr>
            <p:nvPr/>
          </p:nvSpPr>
          <p:spPr>
            <a:xfrm>
              <a:off x="6811318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lowchart: Connector 60"/>
            <p:cNvSpPr>
              <a:spLocks noChangeAspect="1"/>
            </p:cNvSpPr>
            <p:nvPr/>
          </p:nvSpPr>
          <p:spPr>
            <a:xfrm>
              <a:off x="6811318" y="29969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lowchart: Connector 61"/>
            <p:cNvSpPr>
              <a:spLocks noChangeAspect="1"/>
            </p:cNvSpPr>
            <p:nvPr/>
          </p:nvSpPr>
          <p:spPr>
            <a:xfrm>
              <a:off x="6964746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Flowchart: Connector 62"/>
            <p:cNvSpPr>
              <a:spLocks noChangeAspect="1"/>
            </p:cNvSpPr>
            <p:nvPr/>
          </p:nvSpPr>
          <p:spPr>
            <a:xfrm>
              <a:off x="6964746" y="27339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lowchart: Connector 63"/>
            <p:cNvSpPr>
              <a:spLocks noChangeAspect="1"/>
            </p:cNvSpPr>
            <p:nvPr/>
          </p:nvSpPr>
          <p:spPr>
            <a:xfrm>
              <a:off x="7156531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lowchart: Connector 64"/>
            <p:cNvSpPr>
              <a:spLocks noChangeAspect="1"/>
            </p:cNvSpPr>
            <p:nvPr/>
          </p:nvSpPr>
          <p:spPr>
            <a:xfrm>
              <a:off x="7156531" y="27481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lowchart: Connector 65"/>
            <p:cNvSpPr>
              <a:spLocks noChangeAspect="1"/>
            </p:cNvSpPr>
            <p:nvPr/>
          </p:nvSpPr>
          <p:spPr>
            <a:xfrm>
              <a:off x="6619532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lowchart: Connector 66"/>
            <p:cNvSpPr>
              <a:spLocks noChangeAspect="1"/>
            </p:cNvSpPr>
            <p:nvPr/>
          </p:nvSpPr>
          <p:spPr>
            <a:xfrm>
              <a:off x="6619532" y="3395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lowchart: Connector 67"/>
            <p:cNvSpPr>
              <a:spLocks noChangeAspect="1"/>
            </p:cNvSpPr>
            <p:nvPr/>
          </p:nvSpPr>
          <p:spPr>
            <a:xfrm>
              <a:off x="6811318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lowchart: Connector 68"/>
            <p:cNvSpPr>
              <a:spLocks noChangeAspect="1"/>
            </p:cNvSpPr>
            <p:nvPr/>
          </p:nvSpPr>
          <p:spPr>
            <a:xfrm>
              <a:off x="6811318" y="34092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lowchart: Connector 69"/>
            <p:cNvSpPr>
              <a:spLocks noChangeAspect="1"/>
            </p:cNvSpPr>
            <p:nvPr/>
          </p:nvSpPr>
          <p:spPr>
            <a:xfrm>
              <a:off x="7348317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lowchart: Connector 70"/>
            <p:cNvSpPr>
              <a:spLocks noChangeAspect="1"/>
            </p:cNvSpPr>
            <p:nvPr/>
          </p:nvSpPr>
          <p:spPr>
            <a:xfrm>
              <a:off x="7348317" y="28761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lowchart: Connector 71"/>
            <p:cNvSpPr>
              <a:spLocks noChangeAspect="1"/>
            </p:cNvSpPr>
            <p:nvPr/>
          </p:nvSpPr>
          <p:spPr>
            <a:xfrm>
              <a:off x="7540101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lowchart: Connector 72"/>
            <p:cNvSpPr>
              <a:spLocks noChangeAspect="1"/>
            </p:cNvSpPr>
            <p:nvPr/>
          </p:nvSpPr>
          <p:spPr>
            <a:xfrm>
              <a:off x="7540101" y="28903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lowchart: Connector 73"/>
            <p:cNvSpPr>
              <a:spLocks noChangeAspect="1"/>
            </p:cNvSpPr>
            <p:nvPr/>
          </p:nvSpPr>
          <p:spPr>
            <a:xfrm>
              <a:off x="6811318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lowchart: Connector 74"/>
            <p:cNvSpPr>
              <a:spLocks noChangeAspect="1"/>
            </p:cNvSpPr>
            <p:nvPr/>
          </p:nvSpPr>
          <p:spPr>
            <a:xfrm>
              <a:off x="6811318" y="23785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lowchart: Connector 75"/>
            <p:cNvSpPr>
              <a:spLocks noChangeAspect="1"/>
            </p:cNvSpPr>
            <p:nvPr/>
          </p:nvSpPr>
          <p:spPr>
            <a:xfrm>
              <a:off x="7003105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lowchart: Connector 76"/>
            <p:cNvSpPr>
              <a:spLocks noChangeAspect="1"/>
            </p:cNvSpPr>
            <p:nvPr/>
          </p:nvSpPr>
          <p:spPr>
            <a:xfrm>
              <a:off x="7003104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lowchart: Connector 77"/>
            <p:cNvSpPr>
              <a:spLocks noChangeAspect="1"/>
            </p:cNvSpPr>
            <p:nvPr/>
          </p:nvSpPr>
          <p:spPr>
            <a:xfrm>
              <a:off x="6366376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lowchart: Connector 78"/>
            <p:cNvSpPr>
              <a:spLocks noChangeAspect="1"/>
            </p:cNvSpPr>
            <p:nvPr/>
          </p:nvSpPr>
          <p:spPr>
            <a:xfrm>
              <a:off x="6366376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lowchart: Connector 79"/>
            <p:cNvSpPr>
              <a:spLocks noChangeAspect="1"/>
            </p:cNvSpPr>
            <p:nvPr/>
          </p:nvSpPr>
          <p:spPr>
            <a:xfrm>
              <a:off x="6558162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lowchart: Connector 80"/>
            <p:cNvSpPr>
              <a:spLocks noChangeAspect="1"/>
            </p:cNvSpPr>
            <p:nvPr/>
          </p:nvSpPr>
          <p:spPr>
            <a:xfrm>
              <a:off x="6558162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lowchart: Connector 81"/>
            <p:cNvSpPr>
              <a:spLocks noChangeAspect="1"/>
            </p:cNvSpPr>
            <p:nvPr/>
          </p:nvSpPr>
          <p:spPr>
            <a:xfrm>
              <a:off x="6772960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lowchart: Connector 82"/>
            <p:cNvSpPr>
              <a:spLocks noChangeAspect="1"/>
            </p:cNvSpPr>
            <p:nvPr/>
          </p:nvSpPr>
          <p:spPr>
            <a:xfrm>
              <a:off x="6772960" y="198757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lowchart: Connector 83"/>
            <p:cNvSpPr>
              <a:spLocks noChangeAspect="1"/>
            </p:cNvSpPr>
            <p:nvPr/>
          </p:nvSpPr>
          <p:spPr>
            <a:xfrm>
              <a:off x="6964746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lowchart: Connector 84"/>
            <p:cNvSpPr>
              <a:spLocks noChangeAspect="1"/>
            </p:cNvSpPr>
            <p:nvPr/>
          </p:nvSpPr>
          <p:spPr>
            <a:xfrm>
              <a:off x="6964746" y="20017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lowchart: Connector 85"/>
            <p:cNvSpPr>
              <a:spLocks noChangeAspect="1"/>
            </p:cNvSpPr>
            <p:nvPr/>
          </p:nvSpPr>
          <p:spPr>
            <a:xfrm>
              <a:off x="6772960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lowchart: Connector 86"/>
            <p:cNvSpPr>
              <a:spLocks noChangeAspect="1"/>
            </p:cNvSpPr>
            <p:nvPr/>
          </p:nvSpPr>
          <p:spPr>
            <a:xfrm>
              <a:off x="6772960" y="152552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lowchart: Connector 87"/>
            <p:cNvSpPr>
              <a:spLocks noChangeAspect="1"/>
            </p:cNvSpPr>
            <p:nvPr/>
          </p:nvSpPr>
          <p:spPr>
            <a:xfrm>
              <a:off x="6964746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lowchart: Connector 88"/>
            <p:cNvSpPr>
              <a:spLocks noChangeAspect="1"/>
            </p:cNvSpPr>
            <p:nvPr/>
          </p:nvSpPr>
          <p:spPr>
            <a:xfrm>
              <a:off x="6964746" y="153974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lowchart: Connector 89"/>
            <p:cNvSpPr>
              <a:spLocks noChangeAspect="1"/>
            </p:cNvSpPr>
            <p:nvPr/>
          </p:nvSpPr>
          <p:spPr>
            <a:xfrm>
              <a:off x="6366376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lowchart: Connector 90"/>
            <p:cNvSpPr>
              <a:spLocks noChangeAspect="1"/>
            </p:cNvSpPr>
            <p:nvPr/>
          </p:nvSpPr>
          <p:spPr>
            <a:xfrm>
              <a:off x="6366376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Connector 91"/>
            <p:cNvSpPr>
              <a:spLocks noChangeAspect="1"/>
            </p:cNvSpPr>
            <p:nvPr/>
          </p:nvSpPr>
          <p:spPr>
            <a:xfrm>
              <a:off x="6558162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lowchart: Connector 92"/>
            <p:cNvSpPr>
              <a:spLocks noChangeAspect="1"/>
            </p:cNvSpPr>
            <p:nvPr/>
          </p:nvSpPr>
          <p:spPr>
            <a:xfrm>
              <a:off x="6558163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lowchart: Connector 93"/>
            <p:cNvSpPr>
              <a:spLocks noChangeAspect="1"/>
            </p:cNvSpPr>
            <p:nvPr/>
          </p:nvSpPr>
          <p:spPr>
            <a:xfrm>
              <a:off x="5982808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lowchart: Connector 94"/>
            <p:cNvSpPr>
              <a:spLocks noChangeAspect="1"/>
            </p:cNvSpPr>
            <p:nvPr/>
          </p:nvSpPr>
          <p:spPr>
            <a:xfrm>
              <a:off x="5962261" y="18501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lowchart: Connector 95"/>
            <p:cNvSpPr>
              <a:spLocks noChangeAspect="1"/>
            </p:cNvSpPr>
            <p:nvPr/>
          </p:nvSpPr>
          <p:spPr>
            <a:xfrm>
              <a:off x="6174595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lowchart: Connector 96"/>
            <p:cNvSpPr>
              <a:spLocks noChangeAspect="1"/>
            </p:cNvSpPr>
            <p:nvPr/>
          </p:nvSpPr>
          <p:spPr>
            <a:xfrm>
              <a:off x="6174594" y="18540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lowchart: Connector 97"/>
            <p:cNvSpPr>
              <a:spLocks noChangeAspect="1"/>
            </p:cNvSpPr>
            <p:nvPr/>
          </p:nvSpPr>
          <p:spPr>
            <a:xfrm>
              <a:off x="596746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lowchart: Connector 98"/>
            <p:cNvSpPr>
              <a:spLocks noChangeAspect="1"/>
            </p:cNvSpPr>
            <p:nvPr/>
          </p:nvSpPr>
          <p:spPr>
            <a:xfrm>
              <a:off x="596746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lowchart: Connector 99"/>
            <p:cNvSpPr>
              <a:spLocks noChangeAspect="1"/>
            </p:cNvSpPr>
            <p:nvPr/>
          </p:nvSpPr>
          <p:spPr>
            <a:xfrm>
              <a:off x="6159252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lowchart: Connector 100"/>
            <p:cNvSpPr>
              <a:spLocks noChangeAspect="1"/>
            </p:cNvSpPr>
            <p:nvPr/>
          </p:nvSpPr>
          <p:spPr>
            <a:xfrm>
              <a:off x="6159251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Flowchart: Connector 101"/>
            <p:cNvSpPr>
              <a:spLocks noChangeAspect="1"/>
            </p:cNvSpPr>
            <p:nvPr/>
          </p:nvSpPr>
          <p:spPr>
            <a:xfrm>
              <a:off x="558389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lowchart: Connector 102"/>
            <p:cNvSpPr>
              <a:spLocks noChangeAspect="1"/>
            </p:cNvSpPr>
            <p:nvPr/>
          </p:nvSpPr>
          <p:spPr>
            <a:xfrm>
              <a:off x="558389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lowchart: Connector 103"/>
            <p:cNvSpPr>
              <a:spLocks noChangeAspect="1"/>
            </p:cNvSpPr>
            <p:nvPr/>
          </p:nvSpPr>
          <p:spPr>
            <a:xfrm>
              <a:off x="5775679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lowchart: Connector 104"/>
            <p:cNvSpPr>
              <a:spLocks noChangeAspect="1"/>
            </p:cNvSpPr>
            <p:nvPr/>
          </p:nvSpPr>
          <p:spPr>
            <a:xfrm>
              <a:off x="5775679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lowchart: Connector 105"/>
            <p:cNvSpPr>
              <a:spLocks noChangeAspect="1"/>
            </p:cNvSpPr>
            <p:nvPr/>
          </p:nvSpPr>
          <p:spPr>
            <a:xfrm>
              <a:off x="5522524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lowchart: Connector 106"/>
            <p:cNvSpPr>
              <a:spLocks noChangeAspect="1"/>
            </p:cNvSpPr>
            <p:nvPr/>
          </p:nvSpPr>
          <p:spPr>
            <a:xfrm>
              <a:off x="5522524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lowchart: Connector 107"/>
            <p:cNvSpPr>
              <a:spLocks noChangeAspect="1"/>
            </p:cNvSpPr>
            <p:nvPr/>
          </p:nvSpPr>
          <p:spPr>
            <a:xfrm>
              <a:off x="5714308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lowchart: Connector 108"/>
            <p:cNvSpPr>
              <a:spLocks noChangeAspect="1"/>
            </p:cNvSpPr>
            <p:nvPr/>
          </p:nvSpPr>
          <p:spPr>
            <a:xfrm>
              <a:off x="5714308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lowchart: Connector 109"/>
            <p:cNvSpPr>
              <a:spLocks noChangeAspect="1"/>
            </p:cNvSpPr>
            <p:nvPr/>
          </p:nvSpPr>
          <p:spPr>
            <a:xfrm>
              <a:off x="5407453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Flowchart: Connector 110"/>
            <p:cNvSpPr>
              <a:spLocks noChangeAspect="1"/>
            </p:cNvSpPr>
            <p:nvPr/>
          </p:nvSpPr>
          <p:spPr>
            <a:xfrm>
              <a:off x="5407453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lowchart: Connector 111"/>
            <p:cNvSpPr>
              <a:spLocks noChangeAspect="1"/>
            </p:cNvSpPr>
            <p:nvPr/>
          </p:nvSpPr>
          <p:spPr>
            <a:xfrm>
              <a:off x="5599238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lowchart: Connector 112"/>
            <p:cNvSpPr>
              <a:spLocks noChangeAspect="1"/>
            </p:cNvSpPr>
            <p:nvPr/>
          </p:nvSpPr>
          <p:spPr>
            <a:xfrm>
              <a:off x="5599238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lowchart: Connector 113"/>
            <p:cNvSpPr>
              <a:spLocks noChangeAspect="1"/>
            </p:cNvSpPr>
            <p:nvPr/>
          </p:nvSpPr>
          <p:spPr>
            <a:xfrm>
              <a:off x="4985525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lowchart: Connector 114"/>
            <p:cNvSpPr>
              <a:spLocks noChangeAspect="1"/>
            </p:cNvSpPr>
            <p:nvPr/>
          </p:nvSpPr>
          <p:spPr>
            <a:xfrm>
              <a:off x="4985525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lowchart: Connector 115"/>
            <p:cNvSpPr>
              <a:spLocks noChangeAspect="1"/>
            </p:cNvSpPr>
            <p:nvPr/>
          </p:nvSpPr>
          <p:spPr>
            <a:xfrm>
              <a:off x="5177311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lowchart: Connector 116"/>
            <p:cNvSpPr>
              <a:spLocks noChangeAspect="1"/>
            </p:cNvSpPr>
            <p:nvPr/>
          </p:nvSpPr>
          <p:spPr>
            <a:xfrm>
              <a:off x="5177311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lowchart: Connector 117"/>
            <p:cNvSpPr>
              <a:spLocks noChangeAspect="1"/>
            </p:cNvSpPr>
            <p:nvPr/>
          </p:nvSpPr>
          <p:spPr>
            <a:xfrm>
              <a:off x="5008538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lowchart: Connector 118"/>
            <p:cNvSpPr>
              <a:spLocks noChangeAspect="1"/>
            </p:cNvSpPr>
            <p:nvPr/>
          </p:nvSpPr>
          <p:spPr>
            <a:xfrm>
              <a:off x="5008537" y="26984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lowchart: Connector 119"/>
            <p:cNvSpPr>
              <a:spLocks noChangeAspect="1"/>
            </p:cNvSpPr>
            <p:nvPr/>
          </p:nvSpPr>
          <p:spPr>
            <a:xfrm>
              <a:off x="5200323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lowchart: Connector 120"/>
            <p:cNvSpPr>
              <a:spLocks noChangeAspect="1"/>
            </p:cNvSpPr>
            <p:nvPr/>
          </p:nvSpPr>
          <p:spPr>
            <a:xfrm>
              <a:off x="5200320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lowchart: Connector 121"/>
            <p:cNvSpPr>
              <a:spLocks noChangeAspect="1"/>
            </p:cNvSpPr>
            <p:nvPr/>
          </p:nvSpPr>
          <p:spPr>
            <a:xfrm>
              <a:off x="5814033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lowchart: Connector 122"/>
            <p:cNvSpPr>
              <a:spLocks noChangeAspect="1"/>
            </p:cNvSpPr>
            <p:nvPr/>
          </p:nvSpPr>
          <p:spPr>
            <a:xfrm>
              <a:off x="5814025" y="141889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lowchart: Connector 123"/>
            <p:cNvSpPr>
              <a:spLocks noChangeAspect="1"/>
            </p:cNvSpPr>
            <p:nvPr/>
          </p:nvSpPr>
          <p:spPr>
            <a:xfrm>
              <a:off x="6005812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lowchart: Connector 124"/>
            <p:cNvSpPr>
              <a:spLocks noChangeAspect="1"/>
            </p:cNvSpPr>
            <p:nvPr/>
          </p:nvSpPr>
          <p:spPr>
            <a:xfrm>
              <a:off x="6005835" y="14331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lowchart: Connector 128"/>
            <p:cNvSpPr>
              <a:spLocks noChangeAspect="1"/>
            </p:cNvSpPr>
            <p:nvPr/>
          </p:nvSpPr>
          <p:spPr>
            <a:xfrm>
              <a:off x="6046989" y="27555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lowchart: Connector 129"/>
            <p:cNvSpPr>
              <a:spLocks noChangeAspect="1"/>
            </p:cNvSpPr>
            <p:nvPr/>
          </p:nvSpPr>
          <p:spPr>
            <a:xfrm>
              <a:off x="6035033" y="24455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3352800" y="4267200"/>
            <a:ext cx="2362200" cy="2362200"/>
            <a:chOff x="4648200" y="1676400"/>
            <a:chExt cx="3962400" cy="3962400"/>
          </a:xfrm>
        </p:grpSpPr>
        <p:sp>
          <p:nvSpPr>
            <p:cNvPr id="589" name="Rectangle 588"/>
            <p:cNvSpPr/>
            <p:nvPr/>
          </p:nvSpPr>
          <p:spPr>
            <a:xfrm>
              <a:off x="4648200" y="1676400"/>
              <a:ext cx="990600" cy="990600"/>
            </a:xfrm>
            <a:prstGeom prst="rect">
              <a:avLst/>
            </a:prstGeom>
            <a:solidFill>
              <a:srgbClr val="475A8D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5638800" y="1676400"/>
              <a:ext cx="990600" cy="990600"/>
            </a:xfrm>
            <a:prstGeom prst="rect">
              <a:avLst/>
            </a:prstGeom>
            <a:solidFill>
              <a:srgbClr val="FEB80A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6629400" y="1676400"/>
              <a:ext cx="990600" cy="990600"/>
            </a:xfrm>
            <a:prstGeom prst="rect">
              <a:avLst/>
            </a:prstGeom>
            <a:solidFill>
              <a:srgbClr val="C32D2E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7620000" y="1676400"/>
              <a:ext cx="990600" cy="990600"/>
            </a:xfrm>
            <a:prstGeom prst="rect">
              <a:avLst/>
            </a:prstGeom>
            <a:solidFill>
              <a:srgbClr val="84AA33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648200" y="2667000"/>
              <a:ext cx="990600" cy="990600"/>
            </a:xfrm>
            <a:prstGeom prst="rect">
              <a:avLst/>
            </a:prstGeom>
            <a:solidFill>
              <a:schemeClr val="bg2"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5638800" y="2667000"/>
              <a:ext cx="990600" cy="990600"/>
            </a:xfrm>
            <a:prstGeom prst="rect">
              <a:avLst/>
            </a:prstGeom>
            <a:solidFill>
              <a:srgbClr val="84AA33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6629400" y="2667000"/>
              <a:ext cx="990600" cy="990600"/>
            </a:xfrm>
            <a:prstGeom prst="rect">
              <a:avLst/>
            </a:prstGeom>
            <a:solidFill>
              <a:srgbClr val="475A8D">
                <a:alpha val="7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620000" y="2667000"/>
              <a:ext cx="990600" cy="990600"/>
            </a:xfrm>
            <a:prstGeom prst="rect">
              <a:avLst/>
            </a:prstGeom>
            <a:solidFill>
              <a:schemeClr val="accent2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6482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74000"/>
                  </a:schemeClr>
                </a:gs>
                <a:gs pos="80000">
                  <a:schemeClr val="accent1">
                    <a:shade val="93000"/>
                    <a:satMod val="130000"/>
                    <a:alpha val="74000"/>
                  </a:schemeClr>
                </a:gs>
                <a:gs pos="100000">
                  <a:schemeClr val="accent1">
                    <a:shade val="94000"/>
                    <a:satMod val="135000"/>
                    <a:alpha val="74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5638800" y="3657600"/>
              <a:ext cx="990600" cy="9906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66294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2000"/>
                  </a:schemeClr>
                </a:gs>
                <a:gs pos="80000">
                  <a:schemeClr val="accent1">
                    <a:shade val="93000"/>
                    <a:satMod val="130000"/>
                    <a:alpha val="82000"/>
                  </a:schemeClr>
                </a:gs>
                <a:gs pos="100000">
                  <a:schemeClr val="accent1">
                    <a:shade val="94000"/>
                    <a:satMod val="135000"/>
                    <a:alpha val="82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7620000" y="3657600"/>
              <a:ext cx="990600" cy="990600"/>
            </a:xfrm>
            <a:prstGeom prst="rect">
              <a:avLst/>
            </a:prstGeom>
            <a:solidFill>
              <a:srgbClr val="C32D2E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648200" y="4648200"/>
              <a:ext cx="990600" cy="990600"/>
            </a:xfrm>
            <a:prstGeom prst="rect">
              <a:avLst/>
            </a:prstGeom>
            <a:solidFill>
              <a:srgbClr val="FEB80A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5638800" y="4648200"/>
              <a:ext cx="990600" cy="990600"/>
            </a:xfrm>
            <a:prstGeom prst="rect">
              <a:avLst/>
            </a:prstGeom>
            <a:solidFill>
              <a:schemeClr val="accent6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6629400" y="4648200"/>
              <a:ext cx="990600" cy="990600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7620000" y="4648200"/>
              <a:ext cx="990600" cy="990600"/>
            </a:xfrm>
            <a:prstGeom prst="rect">
              <a:avLst/>
            </a:prstGeom>
            <a:solidFill>
              <a:srgbClr val="84AA33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4343400"/>
            <a:ext cx="838200" cy="1676400"/>
            <a:chOff x="5943600" y="4343400"/>
            <a:chExt cx="838200" cy="1676400"/>
          </a:xfrm>
        </p:grpSpPr>
        <p:sp>
          <p:nvSpPr>
            <p:cNvPr id="3" name="Right Arrow 2"/>
            <p:cNvSpPr/>
            <p:nvPr/>
          </p:nvSpPr>
          <p:spPr>
            <a:xfrm>
              <a:off x="5976257" y="5562600"/>
              <a:ext cx="653143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43600" y="4343400"/>
              <a:ext cx="838200" cy="1143002"/>
              <a:chOff x="5867400" y="4261680"/>
              <a:chExt cx="838200" cy="134957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867400" y="4261680"/>
                <a:ext cx="8382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+</a:t>
                </a:r>
                <a:r>
                  <a:rPr lang="en-US" sz="2400" dirty="0" err="1" smtClean="0"/>
                  <a:t>Δx</a:t>
                </a:r>
                <a:endParaRPr lang="en-US" sz="2400" dirty="0" smtClean="0"/>
              </a:p>
              <a:p>
                <a:r>
                  <a:rPr lang="en-US" sz="2400" dirty="0" smtClean="0"/>
                  <a:t>+</a:t>
                </a:r>
                <a:r>
                  <a:rPr lang="en-US" sz="2400" dirty="0" err="1"/>
                  <a:t>Δ</a:t>
                </a:r>
                <a:r>
                  <a:rPr lang="en-US" sz="2400" dirty="0" err="1" smtClean="0"/>
                  <a:t>y</a:t>
                </a:r>
                <a:endParaRPr lang="en-US" sz="2400" dirty="0" smtClean="0"/>
              </a:p>
              <a:p>
                <a:r>
                  <a:rPr lang="en-US" sz="2400" dirty="0" smtClean="0"/>
                  <a:t>+</a:t>
                </a:r>
                <a:r>
                  <a:rPr lang="en-US" sz="2400" dirty="0" err="1"/>
                  <a:t>Δ</a:t>
                </a:r>
                <a:r>
                  <a:rPr lang="en-US" sz="2400" dirty="0" err="1" smtClean="0"/>
                  <a:t>z</a:t>
                </a:r>
                <a:endParaRPr lang="en-US" sz="2400" dirty="0"/>
              </a:p>
            </p:txBody>
          </p:sp>
          <p:sp>
            <p:nvSpPr>
              <p:cNvPr id="9" name="Right Bracket 8"/>
              <p:cNvSpPr/>
              <p:nvPr/>
            </p:nvSpPr>
            <p:spPr>
              <a:xfrm>
                <a:off x="6477000" y="4343401"/>
                <a:ext cx="76200" cy="1267858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ight Bracket 604"/>
              <p:cNvSpPr/>
              <p:nvPr/>
            </p:nvSpPr>
            <p:spPr>
              <a:xfrm flipH="1">
                <a:off x="5867400" y="4343401"/>
                <a:ext cx="76200" cy="1267858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781800" y="4114800"/>
            <a:ext cx="2362200" cy="2438400"/>
            <a:chOff x="6781800" y="4114800"/>
            <a:chExt cx="2362200" cy="2438400"/>
          </a:xfrm>
        </p:grpSpPr>
        <p:grpSp>
          <p:nvGrpSpPr>
            <p:cNvPr id="767" name="Group 766"/>
            <p:cNvGrpSpPr/>
            <p:nvPr/>
          </p:nvGrpSpPr>
          <p:grpSpPr>
            <a:xfrm>
              <a:off x="6833822" y="4286751"/>
              <a:ext cx="1953357" cy="2266449"/>
              <a:chOff x="4985525" y="1219861"/>
              <a:chExt cx="2646633" cy="3070865"/>
            </a:xfrm>
            <a:solidFill>
              <a:schemeClr val="tx1"/>
            </a:solidFill>
          </p:grpSpPr>
          <p:sp>
            <p:nvSpPr>
              <p:cNvPr id="768" name="Flowchart: Connector 6"/>
              <p:cNvSpPr>
                <a:spLocks noChangeAspect="1"/>
              </p:cNvSpPr>
              <p:nvPr/>
            </p:nvSpPr>
            <p:spPr>
              <a:xfrm>
                <a:off x="5023880" y="210842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Flowchart: Connector 7"/>
              <p:cNvSpPr>
                <a:spLocks noChangeAspect="1"/>
              </p:cNvSpPr>
              <p:nvPr/>
            </p:nvSpPr>
            <p:spPr>
              <a:xfrm>
                <a:off x="6021163" y="420542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Flowchart: Connector 8"/>
              <p:cNvSpPr>
                <a:spLocks noChangeAspect="1"/>
              </p:cNvSpPr>
              <p:nvPr/>
            </p:nvSpPr>
            <p:spPr>
              <a:xfrm>
                <a:off x="5177309" y="225059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Flowchart: Connector 9"/>
              <p:cNvSpPr>
                <a:spLocks noChangeAspect="1"/>
              </p:cNvSpPr>
              <p:nvPr/>
            </p:nvSpPr>
            <p:spPr>
              <a:xfrm>
                <a:off x="5330737" y="23927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Flowchart: Connector 10"/>
              <p:cNvSpPr>
                <a:spLocks noChangeAspect="1"/>
              </p:cNvSpPr>
              <p:nvPr/>
            </p:nvSpPr>
            <p:spPr>
              <a:xfrm>
                <a:off x="5484165" y="253493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Flowchart: Connector 11"/>
              <p:cNvSpPr>
                <a:spLocks noChangeAspect="1"/>
              </p:cNvSpPr>
              <p:nvPr/>
            </p:nvSpPr>
            <p:spPr>
              <a:xfrm>
                <a:off x="5637593" y="267710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Flowchart: Connector 12"/>
              <p:cNvSpPr>
                <a:spLocks noChangeAspect="1"/>
              </p:cNvSpPr>
              <p:nvPr/>
            </p:nvSpPr>
            <p:spPr>
              <a:xfrm>
                <a:off x="5766745" y="281927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Flowchart: Connector 13"/>
              <p:cNvSpPr>
                <a:spLocks noChangeAspect="1"/>
              </p:cNvSpPr>
              <p:nvPr/>
            </p:nvSpPr>
            <p:spPr>
              <a:xfrm>
                <a:off x="5923901" y="295116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Flowchart: Connector 14"/>
              <p:cNvSpPr>
                <a:spLocks noChangeAspect="1"/>
              </p:cNvSpPr>
              <p:nvPr/>
            </p:nvSpPr>
            <p:spPr>
              <a:xfrm>
                <a:off x="6021163" y="406157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Flowchart: Connector 16"/>
              <p:cNvSpPr>
                <a:spLocks noChangeAspect="1"/>
              </p:cNvSpPr>
              <p:nvPr/>
            </p:nvSpPr>
            <p:spPr>
              <a:xfrm>
                <a:off x="6210618" y="420148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Flowchart: Connector 17"/>
              <p:cNvSpPr>
                <a:spLocks noChangeAspect="1"/>
              </p:cNvSpPr>
              <p:nvPr/>
            </p:nvSpPr>
            <p:spPr>
              <a:xfrm>
                <a:off x="6325006" y="40410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Flowchart: Connector 18"/>
              <p:cNvSpPr>
                <a:spLocks noChangeAspect="1"/>
              </p:cNvSpPr>
              <p:nvPr/>
            </p:nvSpPr>
            <p:spPr>
              <a:xfrm>
                <a:off x="6405143" y="419120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Flowchart: Connector 19"/>
              <p:cNvSpPr>
                <a:spLocks noChangeAspect="1"/>
              </p:cNvSpPr>
              <p:nvPr/>
            </p:nvSpPr>
            <p:spPr>
              <a:xfrm>
                <a:off x="5982806" y="390654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Flowchart: Connector 20"/>
              <p:cNvSpPr>
                <a:spLocks noChangeAspect="1"/>
              </p:cNvSpPr>
              <p:nvPr/>
            </p:nvSpPr>
            <p:spPr>
              <a:xfrm>
                <a:off x="5982806" y="373969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Flowchart: Connector 21"/>
              <p:cNvSpPr>
                <a:spLocks noChangeAspect="1"/>
              </p:cNvSpPr>
              <p:nvPr/>
            </p:nvSpPr>
            <p:spPr>
              <a:xfrm>
                <a:off x="6120891" y="381445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Flowchart: Connector 23"/>
              <p:cNvSpPr>
                <a:spLocks noChangeAspect="1"/>
              </p:cNvSpPr>
              <p:nvPr/>
            </p:nvSpPr>
            <p:spPr>
              <a:xfrm>
                <a:off x="6273081" y="38777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Flowchart: Connector 24"/>
              <p:cNvSpPr>
                <a:spLocks noChangeAspect="1"/>
              </p:cNvSpPr>
              <p:nvPr/>
            </p:nvSpPr>
            <p:spPr>
              <a:xfrm>
                <a:off x="6156845" y="4027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Flowchart: Connector 26"/>
              <p:cNvSpPr>
                <a:spLocks noChangeAspect="1"/>
              </p:cNvSpPr>
              <p:nvPr/>
            </p:nvSpPr>
            <p:spPr>
              <a:xfrm>
                <a:off x="5982806" y="359441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Flowchart: Connector 27"/>
              <p:cNvSpPr>
                <a:spLocks noChangeAspect="1"/>
              </p:cNvSpPr>
              <p:nvPr/>
            </p:nvSpPr>
            <p:spPr>
              <a:xfrm>
                <a:off x="6110618" y="35656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Flowchart: Connector 29"/>
              <p:cNvSpPr>
                <a:spLocks noChangeAspect="1"/>
              </p:cNvSpPr>
              <p:nvPr/>
            </p:nvSpPr>
            <p:spPr>
              <a:xfrm>
                <a:off x="6251306" y="35656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Flowchart: Connector 30"/>
              <p:cNvSpPr>
                <a:spLocks noChangeAspect="1"/>
              </p:cNvSpPr>
              <p:nvPr/>
            </p:nvSpPr>
            <p:spPr>
              <a:xfrm>
                <a:off x="6251317" y="37182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Flowchart: Connector 31"/>
              <p:cNvSpPr>
                <a:spLocks noChangeAspect="1"/>
              </p:cNvSpPr>
              <p:nvPr/>
            </p:nvSpPr>
            <p:spPr>
              <a:xfrm>
                <a:off x="5944450" y="341606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Flowchart: Connector 32"/>
              <p:cNvSpPr>
                <a:spLocks noChangeAspect="1"/>
              </p:cNvSpPr>
              <p:nvPr/>
            </p:nvSpPr>
            <p:spPr>
              <a:xfrm>
                <a:off x="5944450" y="324921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Flowchart: Connector 33"/>
              <p:cNvSpPr>
                <a:spLocks noChangeAspect="1"/>
              </p:cNvSpPr>
              <p:nvPr/>
            </p:nvSpPr>
            <p:spPr>
              <a:xfrm>
                <a:off x="6082535" y="332397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Flowchart: Connector 35"/>
              <p:cNvSpPr>
                <a:spLocks noChangeAspect="1"/>
              </p:cNvSpPr>
              <p:nvPr/>
            </p:nvSpPr>
            <p:spPr>
              <a:xfrm>
                <a:off x="6223222" y="323318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Flowchart: Connector 36"/>
              <p:cNvSpPr>
                <a:spLocks noChangeAspect="1"/>
              </p:cNvSpPr>
              <p:nvPr/>
            </p:nvSpPr>
            <p:spPr>
              <a:xfrm>
                <a:off x="6235963" y="340184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Flowchart: Connector 38"/>
              <p:cNvSpPr>
                <a:spLocks noChangeAspect="1"/>
              </p:cNvSpPr>
              <p:nvPr/>
            </p:nvSpPr>
            <p:spPr>
              <a:xfrm>
                <a:off x="5944450" y="307517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Flowchart: Connector 39"/>
              <p:cNvSpPr>
                <a:spLocks noChangeAspect="1"/>
              </p:cNvSpPr>
              <p:nvPr/>
            </p:nvSpPr>
            <p:spPr>
              <a:xfrm>
                <a:off x="6087057" y="304564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Flowchart: Connector 41"/>
              <p:cNvSpPr>
                <a:spLocks noChangeAspect="1"/>
              </p:cNvSpPr>
              <p:nvPr/>
            </p:nvSpPr>
            <p:spPr>
              <a:xfrm>
                <a:off x="6212948" y="306367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Flowchart: Connector 44"/>
              <p:cNvSpPr>
                <a:spLocks noChangeAspect="1"/>
              </p:cNvSpPr>
              <p:nvPr/>
            </p:nvSpPr>
            <p:spPr>
              <a:xfrm>
                <a:off x="5895818" y="273319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Flowchart: Connector 46"/>
              <p:cNvSpPr>
                <a:spLocks noChangeAspect="1"/>
              </p:cNvSpPr>
              <p:nvPr/>
            </p:nvSpPr>
            <p:spPr>
              <a:xfrm>
                <a:off x="5894589" y="259284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Flowchart: Connector 47"/>
              <p:cNvSpPr>
                <a:spLocks noChangeAspect="1"/>
              </p:cNvSpPr>
              <p:nvPr/>
            </p:nvSpPr>
            <p:spPr>
              <a:xfrm>
                <a:off x="6174592" y="271264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Flowchart: Connector 48"/>
              <p:cNvSpPr>
                <a:spLocks noChangeAspect="1"/>
              </p:cNvSpPr>
              <p:nvPr/>
            </p:nvSpPr>
            <p:spPr>
              <a:xfrm>
                <a:off x="6209107" y="287348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Flowchart: Connector 49"/>
              <p:cNvSpPr>
                <a:spLocks noChangeAspect="1"/>
              </p:cNvSpPr>
              <p:nvPr/>
            </p:nvSpPr>
            <p:spPr>
              <a:xfrm>
                <a:off x="5885545" y="242689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Flowchart: Connector 51"/>
              <p:cNvSpPr>
                <a:spLocks noChangeAspect="1"/>
              </p:cNvSpPr>
              <p:nvPr/>
            </p:nvSpPr>
            <p:spPr>
              <a:xfrm>
                <a:off x="6180972" y="254228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Flowchart: Connector 53"/>
              <p:cNvSpPr>
                <a:spLocks noChangeAspect="1"/>
              </p:cNvSpPr>
              <p:nvPr/>
            </p:nvSpPr>
            <p:spPr>
              <a:xfrm>
                <a:off x="6174592" y="239276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Flowchart: Connector 55"/>
              <p:cNvSpPr>
                <a:spLocks noChangeAspect="1"/>
              </p:cNvSpPr>
              <p:nvPr/>
            </p:nvSpPr>
            <p:spPr>
              <a:xfrm>
                <a:off x="6389391" y="298276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Flowchart: Connector 56"/>
              <p:cNvSpPr>
                <a:spLocks noChangeAspect="1"/>
              </p:cNvSpPr>
              <p:nvPr/>
            </p:nvSpPr>
            <p:spPr>
              <a:xfrm>
                <a:off x="6389391" y="27837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Flowchart: Connector 57"/>
              <p:cNvSpPr>
                <a:spLocks noChangeAspect="1"/>
              </p:cNvSpPr>
              <p:nvPr/>
            </p:nvSpPr>
            <p:spPr>
              <a:xfrm>
                <a:off x="6619532" y="27837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Flowchart: Connector 58"/>
              <p:cNvSpPr>
                <a:spLocks noChangeAspect="1"/>
              </p:cNvSpPr>
              <p:nvPr/>
            </p:nvSpPr>
            <p:spPr>
              <a:xfrm>
                <a:off x="6619532" y="298276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Flowchart: Connector 59"/>
              <p:cNvSpPr>
                <a:spLocks noChangeAspect="1"/>
              </p:cNvSpPr>
              <p:nvPr/>
            </p:nvSpPr>
            <p:spPr>
              <a:xfrm>
                <a:off x="6811318" y="27837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Flowchart: Connector 60"/>
              <p:cNvSpPr>
                <a:spLocks noChangeAspect="1"/>
              </p:cNvSpPr>
              <p:nvPr/>
            </p:nvSpPr>
            <p:spPr>
              <a:xfrm>
                <a:off x="6811318" y="299698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Flowchart: Connector 61"/>
              <p:cNvSpPr>
                <a:spLocks noChangeAspect="1"/>
              </p:cNvSpPr>
              <p:nvPr/>
            </p:nvSpPr>
            <p:spPr>
              <a:xfrm>
                <a:off x="6964746" y="253493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Flowchart: Connector 62"/>
              <p:cNvSpPr>
                <a:spLocks noChangeAspect="1"/>
              </p:cNvSpPr>
              <p:nvPr/>
            </p:nvSpPr>
            <p:spPr>
              <a:xfrm>
                <a:off x="6964746" y="273396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Flowchart: Connector 63"/>
              <p:cNvSpPr>
                <a:spLocks noChangeAspect="1"/>
              </p:cNvSpPr>
              <p:nvPr/>
            </p:nvSpPr>
            <p:spPr>
              <a:xfrm>
                <a:off x="7156531" y="253493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Flowchart: Connector 64"/>
              <p:cNvSpPr>
                <a:spLocks noChangeAspect="1"/>
              </p:cNvSpPr>
              <p:nvPr/>
            </p:nvSpPr>
            <p:spPr>
              <a:xfrm>
                <a:off x="7156531" y="274818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Flowchart: Connector 65"/>
              <p:cNvSpPr>
                <a:spLocks noChangeAspect="1"/>
              </p:cNvSpPr>
              <p:nvPr/>
            </p:nvSpPr>
            <p:spPr>
              <a:xfrm>
                <a:off x="6619532" y="319602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Flowchart: Connector 66"/>
              <p:cNvSpPr>
                <a:spLocks noChangeAspect="1"/>
              </p:cNvSpPr>
              <p:nvPr/>
            </p:nvSpPr>
            <p:spPr>
              <a:xfrm>
                <a:off x="6619532" y="339505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Flowchart: Connector 67"/>
              <p:cNvSpPr>
                <a:spLocks noChangeAspect="1"/>
              </p:cNvSpPr>
              <p:nvPr/>
            </p:nvSpPr>
            <p:spPr>
              <a:xfrm>
                <a:off x="6811318" y="319602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Flowchart: Connector 68"/>
              <p:cNvSpPr>
                <a:spLocks noChangeAspect="1"/>
              </p:cNvSpPr>
              <p:nvPr/>
            </p:nvSpPr>
            <p:spPr>
              <a:xfrm>
                <a:off x="6811318" y="340927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Flowchart: Connector 69"/>
              <p:cNvSpPr>
                <a:spLocks noChangeAspect="1"/>
              </p:cNvSpPr>
              <p:nvPr/>
            </p:nvSpPr>
            <p:spPr>
              <a:xfrm>
                <a:off x="7348317" y="267710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Flowchart: Connector 70"/>
              <p:cNvSpPr>
                <a:spLocks noChangeAspect="1"/>
              </p:cNvSpPr>
              <p:nvPr/>
            </p:nvSpPr>
            <p:spPr>
              <a:xfrm>
                <a:off x="7348317" y="287613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Flowchart: Connector 71"/>
              <p:cNvSpPr>
                <a:spLocks noChangeAspect="1"/>
              </p:cNvSpPr>
              <p:nvPr/>
            </p:nvSpPr>
            <p:spPr>
              <a:xfrm>
                <a:off x="7540101" y="267710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Flowchart: Connector 72"/>
              <p:cNvSpPr>
                <a:spLocks noChangeAspect="1"/>
              </p:cNvSpPr>
              <p:nvPr/>
            </p:nvSpPr>
            <p:spPr>
              <a:xfrm>
                <a:off x="7540101" y="289035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Flowchart: Connector 73"/>
              <p:cNvSpPr>
                <a:spLocks noChangeAspect="1"/>
              </p:cNvSpPr>
              <p:nvPr/>
            </p:nvSpPr>
            <p:spPr>
              <a:xfrm>
                <a:off x="6811318" y="217950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Flowchart: Connector 74"/>
              <p:cNvSpPr>
                <a:spLocks noChangeAspect="1"/>
              </p:cNvSpPr>
              <p:nvPr/>
            </p:nvSpPr>
            <p:spPr>
              <a:xfrm>
                <a:off x="6811318" y="237854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Flowchart: Connector 75"/>
              <p:cNvSpPr>
                <a:spLocks noChangeAspect="1"/>
              </p:cNvSpPr>
              <p:nvPr/>
            </p:nvSpPr>
            <p:spPr>
              <a:xfrm>
                <a:off x="7003105" y="217950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Flowchart: Connector 76"/>
              <p:cNvSpPr>
                <a:spLocks noChangeAspect="1"/>
              </p:cNvSpPr>
              <p:nvPr/>
            </p:nvSpPr>
            <p:spPr>
              <a:xfrm>
                <a:off x="7003104" y="239276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Flowchart: Connector 77"/>
              <p:cNvSpPr>
                <a:spLocks noChangeAspect="1"/>
              </p:cNvSpPr>
              <p:nvPr/>
            </p:nvSpPr>
            <p:spPr>
              <a:xfrm>
                <a:off x="6366376" y="203733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Flowchart: Connector 78"/>
              <p:cNvSpPr>
                <a:spLocks noChangeAspect="1"/>
              </p:cNvSpPr>
              <p:nvPr/>
            </p:nvSpPr>
            <p:spPr>
              <a:xfrm>
                <a:off x="6366376" y="223637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Flowchart: Connector 79"/>
              <p:cNvSpPr>
                <a:spLocks noChangeAspect="1"/>
              </p:cNvSpPr>
              <p:nvPr/>
            </p:nvSpPr>
            <p:spPr>
              <a:xfrm>
                <a:off x="6558162" y="203733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Flowchart: Connector 80"/>
              <p:cNvSpPr>
                <a:spLocks noChangeAspect="1"/>
              </p:cNvSpPr>
              <p:nvPr/>
            </p:nvSpPr>
            <p:spPr>
              <a:xfrm>
                <a:off x="6558162" y="225059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Flowchart: Connector 81"/>
              <p:cNvSpPr>
                <a:spLocks noChangeAspect="1"/>
              </p:cNvSpPr>
              <p:nvPr/>
            </p:nvSpPr>
            <p:spPr>
              <a:xfrm>
                <a:off x="6772960" y="178854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Flowchart: Connector 82"/>
              <p:cNvSpPr>
                <a:spLocks noChangeAspect="1"/>
              </p:cNvSpPr>
              <p:nvPr/>
            </p:nvSpPr>
            <p:spPr>
              <a:xfrm>
                <a:off x="6772960" y="198757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Flowchart: Connector 83"/>
              <p:cNvSpPr>
                <a:spLocks noChangeAspect="1"/>
              </p:cNvSpPr>
              <p:nvPr/>
            </p:nvSpPr>
            <p:spPr>
              <a:xfrm>
                <a:off x="6964746" y="178854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Flowchart: Connector 84"/>
              <p:cNvSpPr>
                <a:spLocks noChangeAspect="1"/>
              </p:cNvSpPr>
              <p:nvPr/>
            </p:nvSpPr>
            <p:spPr>
              <a:xfrm>
                <a:off x="6964746" y="200179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Flowchart: Connector 85"/>
              <p:cNvSpPr>
                <a:spLocks noChangeAspect="1"/>
              </p:cNvSpPr>
              <p:nvPr/>
            </p:nvSpPr>
            <p:spPr>
              <a:xfrm>
                <a:off x="6772960" y="132648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Flowchart: Connector 86"/>
              <p:cNvSpPr>
                <a:spLocks noChangeAspect="1"/>
              </p:cNvSpPr>
              <p:nvPr/>
            </p:nvSpPr>
            <p:spPr>
              <a:xfrm>
                <a:off x="6772960" y="152552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Flowchart: Connector 87"/>
              <p:cNvSpPr>
                <a:spLocks noChangeAspect="1"/>
              </p:cNvSpPr>
              <p:nvPr/>
            </p:nvSpPr>
            <p:spPr>
              <a:xfrm>
                <a:off x="6964746" y="132648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Flowchart: Connector 88"/>
              <p:cNvSpPr>
                <a:spLocks noChangeAspect="1"/>
              </p:cNvSpPr>
              <p:nvPr/>
            </p:nvSpPr>
            <p:spPr>
              <a:xfrm>
                <a:off x="6964746" y="153974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Flowchart: Connector 89"/>
              <p:cNvSpPr>
                <a:spLocks noChangeAspect="1"/>
              </p:cNvSpPr>
              <p:nvPr/>
            </p:nvSpPr>
            <p:spPr>
              <a:xfrm>
                <a:off x="6366376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Flowchart: Connector 90"/>
              <p:cNvSpPr>
                <a:spLocks noChangeAspect="1"/>
              </p:cNvSpPr>
              <p:nvPr/>
            </p:nvSpPr>
            <p:spPr>
              <a:xfrm>
                <a:off x="6366376" y="180986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Flowchart: Connector 91"/>
              <p:cNvSpPr>
                <a:spLocks noChangeAspect="1"/>
              </p:cNvSpPr>
              <p:nvPr/>
            </p:nvSpPr>
            <p:spPr>
              <a:xfrm>
                <a:off x="6558162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Flowchart: Connector 92"/>
              <p:cNvSpPr>
                <a:spLocks noChangeAspect="1"/>
              </p:cNvSpPr>
              <p:nvPr/>
            </p:nvSpPr>
            <p:spPr>
              <a:xfrm>
                <a:off x="6558163" y="182408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Flowchart: Connector 93"/>
              <p:cNvSpPr>
                <a:spLocks noChangeAspect="1"/>
              </p:cNvSpPr>
              <p:nvPr/>
            </p:nvSpPr>
            <p:spPr>
              <a:xfrm>
                <a:off x="5982808" y="168191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Flowchart: Connector 94"/>
              <p:cNvSpPr>
                <a:spLocks noChangeAspect="1"/>
              </p:cNvSpPr>
              <p:nvPr/>
            </p:nvSpPr>
            <p:spPr>
              <a:xfrm>
                <a:off x="5962261" y="18501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Flowchart: Connector 95"/>
              <p:cNvSpPr>
                <a:spLocks noChangeAspect="1"/>
              </p:cNvSpPr>
              <p:nvPr/>
            </p:nvSpPr>
            <p:spPr>
              <a:xfrm>
                <a:off x="6174595" y="168191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Flowchart: Connector 96"/>
              <p:cNvSpPr>
                <a:spLocks noChangeAspect="1"/>
              </p:cNvSpPr>
              <p:nvPr/>
            </p:nvSpPr>
            <p:spPr>
              <a:xfrm>
                <a:off x="6174594" y="185407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Flowchart: Connector 97"/>
              <p:cNvSpPr>
                <a:spLocks noChangeAspect="1"/>
              </p:cNvSpPr>
              <p:nvPr/>
            </p:nvSpPr>
            <p:spPr>
              <a:xfrm>
                <a:off x="5967465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Flowchart: Connector 98"/>
              <p:cNvSpPr>
                <a:spLocks noChangeAspect="1"/>
              </p:cNvSpPr>
              <p:nvPr/>
            </p:nvSpPr>
            <p:spPr>
              <a:xfrm>
                <a:off x="5967465" y="222215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Flowchart: Connector 99"/>
              <p:cNvSpPr>
                <a:spLocks noChangeAspect="1"/>
              </p:cNvSpPr>
              <p:nvPr/>
            </p:nvSpPr>
            <p:spPr>
              <a:xfrm>
                <a:off x="6159252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Flowchart: Connector 100"/>
              <p:cNvSpPr>
                <a:spLocks noChangeAspect="1"/>
              </p:cNvSpPr>
              <p:nvPr/>
            </p:nvSpPr>
            <p:spPr>
              <a:xfrm>
                <a:off x="6159251" y="223637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Flowchart: Connector 101"/>
              <p:cNvSpPr>
                <a:spLocks noChangeAspect="1"/>
              </p:cNvSpPr>
              <p:nvPr/>
            </p:nvSpPr>
            <p:spPr>
              <a:xfrm>
                <a:off x="5583895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Flowchart: Connector 102"/>
              <p:cNvSpPr>
                <a:spLocks noChangeAspect="1"/>
              </p:cNvSpPr>
              <p:nvPr/>
            </p:nvSpPr>
            <p:spPr>
              <a:xfrm>
                <a:off x="5583895" y="222215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Flowchart: Connector 103"/>
              <p:cNvSpPr>
                <a:spLocks noChangeAspect="1"/>
              </p:cNvSpPr>
              <p:nvPr/>
            </p:nvSpPr>
            <p:spPr>
              <a:xfrm>
                <a:off x="5775679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Flowchart: Connector 104"/>
              <p:cNvSpPr>
                <a:spLocks noChangeAspect="1"/>
              </p:cNvSpPr>
              <p:nvPr/>
            </p:nvSpPr>
            <p:spPr>
              <a:xfrm>
                <a:off x="5775679" y="223637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Flowchart: Connector 105"/>
              <p:cNvSpPr>
                <a:spLocks noChangeAspect="1"/>
              </p:cNvSpPr>
              <p:nvPr/>
            </p:nvSpPr>
            <p:spPr>
              <a:xfrm>
                <a:off x="5522524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Flowchart: Connector 106"/>
              <p:cNvSpPr>
                <a:spLocks noChangeAspect="1"/>
              </p:cNvSpPr>
              <p:nvPr/>
            </p:nvSpPr>
            <p:spPr>
              <a:xfrm>
                <a:off x="5522524" y="180986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Flowchart: Connector 107"/>
              <p:cNvSpPr>
                <a:spLocks noChangeAspect="1"/>
              </p:cNvSpPr>
              <p:nvPr/>
            </p:nvSpPr>
            <p:spPr>
              <a:xfrm>
                <a:off x="5714308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Flowchart: Connector 108"/>
              <p:cNvSpPr>
                <a:spLocks noChangeAspect="1"/>
              </p:cNvSpPr>
              <p:nvPr/>
            </p:nvSpPr>
            <p:spPr>
              <a:xfrm>
                <a:off x="5714308" y="182408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Flowchart: Connector 109"/>
              <p:cNvSpPr>
                <a:spLocks noChangeAspect="1"/>
              </p:cNvSpPr>
              <p:nvPr/>
            </p:nvSpPr>
            <p:spPr>
              <a:xfrm>
                <a:off x="5407453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Flowchart: Connector 110"/>
              <p:cNvSpPr>
                <a:spLocks noChangeAspect="1"/>
              </p:cNvSpPr>
              <p:nvPr/>
            </p:nvSpPr>
            <p:spPr>
              <a:xfrm>
                <a:off x="5407453" y="312493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Flowchart: Connector 111"/>
              <p:cNvSpPr>
                <a:spLocks noChangeAspect="1"/>
              </p:cNvSpPr>
              <p:nvPr/>
            </p:nvSpPr>
            <p:spPr>
              <a:xfrm>
                <a:off x="5599238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Flowchart: Connector 112"/>
              <p:cNvSpPr>
                <a:spLocks noChangeAspect="1"/>
              </p:cNvSpPr>
              <p:nvPr/>
            </p:nvSpPr>
            <p:spPr>
              <a:xfrm>
                <a:off x="5599238" y="313915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Flowchart: Connector 113"/>
              <p:cNvSpPr>
                <a:spLocks noChangeAspect="1"/>
              </p:cNvSpPr>
              <p:nvPr/>
            </p:nvSpPr>
            <p:spPr>
              <a:xfrm>
                <a:off x="4985525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Flowchart: Connector 114"/>
              <p:cNvSpPr>
                <a:spLocks noChangeAspect="1"/>
              </p:cNvSpPr>
              <p:nvPr/>
            </p:nvSpPr>
            <p:spPr>
              <a:xfrm>
                <a:off x="4985525" y="312493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Flowchart: Connector 115"/>
              <p:cNvSpPr>
                <a:spLocks noChangeAspect="1"/>
              </p:cNvSpPr>
              <p:nvPr/>
            </p:nvSpPr>
            <p:spPr>
              <a:xfrm>
                <a:off x="5177311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Flowchart: Connector 116"/>
              <p:cNvSpPr>
                <a:spLocks noChangeAspect="1"/>
              </p:cNvSpPr>
              <p:nvPr/>
            </p:nvSpPr>
            <p:spPr>
              <a:xfrm>
                <a:off x="5177311" y="313915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Flowchart: Connector 117"/>
              <p:cNvSpPr>
                <a:spLocks noChangeAspect="1"/>
              </p:cNvSpPr>
              <p:nvPr/>
            </p:nvSpPr>
            <p:spPr>
              <a:xfrm>
                <a:off x="5008538" y="249938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Flowchart: Connector 118"/>
              <p:cNvSpPr>
                <a:spLocks noChangeAspect="1"/>
              </p:cNvSpPr>
              <p:nvPr/>
            </p:nvSpPr>
            <p:spPr>
              <a:xfrm>
                <a:off x="5008537" y="269842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Flowchart: Connector 119"/>
              <p:cNvSpPr>
                <a:spLocks noChangeAspect="1"/>
              </p:cNvSpPr>
              <p:nvPr/>
            </p:nvSpPr>
            <p:spPr>
              <a:xfrm>
                <a:off x="5200323" y="249938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Flowchart: Connector 120"/>
              <p:cNvSpPr>
                <a:spLocks noChangeAspect="1"/>
              </p:cNvSpPr>
              <p:nvPr/>
            </p:nvSpPr>
            <p:spPr>
              <a:xfrm>
                <a:off x="5200320" y="271264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Flowchart: Connector 121"/>
              <p:cNvSpPr>
                <a:spLocks noChangeAspect="1"/>
              </p:cNvSpPr>
              <p:nvPr/>
            </p:nvSpPr>
            <p:spPr>
              <a:xfrm>
                <a:off x="5814033" y="12198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Flowchart: Connector 122"/>
              <p:cNvSpPr>
                <a:spLocks noChangeAspect="1"/>
              </p:cNvSpPr>
              <p:nvPr/>
            </p:nvSpPr>
            <p:spPr>
              <a:xfrm>
                <a:off x="5814025" y="141889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Flowchart: Connector 123"/>
              <p:cNvSpPr>
                <a:spLocks noChangeAspect="1"/>
              </p:cNvSpPr>
              <p:nvPr/>
            </p:nvSpPr>
            <p:spPr>
              <a:xfrm>
                <a:off x="6005812" y="12198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Flowchart: Connector 124"/>
              <p:cNvSpPr>
                <a:spLocks noChangeAspect="1"/>
              </p:cNvSpPr>
              <p:nvPr/>
            </p:nvSpPr>
            <p:spPr>
              <a:xfrm>
                <a:off x="6005835" y="143311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Flowchart: Connector 128"/>
              <p:cNvSpPr>
                <a:spLocks noChangeAspect="1"/>
              </p:cNvSpPr>
              <p:nvPr/>
            </p:nvSpPr>
            <p:spPr>
              <a:xfrm>
                <a:off x="6046989" y="275552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Flowchart: Connector 129"/>
              <p:cNvSpPr>
                <a:spLocks noChangeAspect="1"/>
              </p:cNvSpPr>
              <p:nvPr/>
            </p:nvSpPr>
            <p:spPr>
              <a:xfrm>
                <a:off x="6035033" y="244559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6" name="Group 875"/>
            <p:cNvGrpSpPr/>
            <p:nvPr/>
          </p:nvGrpSpPr>
          <p:grpSpPr>
            <a:xfrm>
              <a:off x="6781800" y="4114800"/>
              <a:ext cx="2362200" cy="2362200"/>
              <a:chOff x="4648200" y="1676400"/>
              <a:chExt cx="3962400" cy="3962400"/>
            </a:xfrm>
          </p:grpSpPr>
          <p:sp>
            <p:nvSpPr>
              <p:cNvPr id="877" name="Rectangle 876"/>
              <p:cNvSpPr/>
              <p:nvPr/>
            </p:nvSpPr>
            <p:spPr>
              <a:xfrm>
                <a:off x="4648200" y="1676400"/>
                <a:ext cx="990600" cy="990600"/>
              </a:xfrm>
              <a:prstGeom prst="rect">
                <a:avLst/>
              </a:prstGeom>
              <a:solidFill>
                <a:srgbClr val="475A8D">
                  <a:alpha val="7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5638800" y="1676400"/>
                <a:ext cx="990600" cy="990600"/>
              </a:xfrm>
              <a:prstGeom prst="rect">
                <a:avLst/>
              </a:prstGeom>
              <a:solidFill>
                <a:srgbClr val="FEB80A">
                  <a:alpha val="7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6629400" y="1676400"/>
                <a:ext cx="990600" cy="990600"/>
              </a:xfrm>
              <a:prstGeom prst="rect">
                <a:avLst/>
              </a:prstGeom>
              <a:solidFill>
                <a:srgbClr val="C32D2E">
                  <a:alpha val="8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7620000" y="1676400"/>
                <a:ext cx="990600" cy="990600"/>
              </a:xfrm>
              <a:prstGeom prst="rect">
                <a:avLst/>
              </a:prstGeom>
              <a:solidFill>
                <a:srgbClr val="84AA33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4648200" y="2667000"/>
                <a:ext cx="990600" cy="990600"/>
              </a:xfrm>
              <a:prstGeom prst="rect">
                <a:avLst/>
              </a:prstGeom>
              <a:solidFill>
                <a:schemeClr val="bg2"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5638800" y="2667000"/>
                <a:ext cx="990600" cy="990600"/>
              </a:xfrm>
              <a:prstGeom prst="rect">
                <a:avLst/>
              </a:prstGeom>
              <a:solidFill>
                <a:srgbClr val="84AA33">
                  <a:alpha val="7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6629400" y="2667000"/>
                <a:ext cx="990600" cy="990600"/>
              </a:xfrm>
              <a:prstGeom prst="rect">
                <a:avLst/>
              </a:prstGeom>
              <a:solidFill>
                <a:srgbClr val="475A8D">
                  <a:alpha val="7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7620000" y="2667000"/>
                <a:ext cx="990600" cy="990600"/>
              </a:xfrm>
              <a:prstGeom prst="rect">
                <a:avLst/>
              </a:prstGeom>
              <a:solidFill>
                <a:schemeClr val="accent2">
                  <a:alpha val="7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4648200" y="3657600"/>
                <a:ext cx="990600" cy="990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74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74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74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5638800" y="3657600"/>
                <a:ext cx="990600" cy="990600"/>
              </a:xfrm>
              <a:prstGeom prst="rect">
                <a:avLst/>
              </a:prstGeom>
              <a:solidFill>
                <a:schemeClr val="accent3">
                  <a:alpha val="8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6629400" y="3657600"/>
                <a:ext cx="990600" cy="990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82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82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82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7620000" y="3657600"/>
                <a:ext cx="990600" cy="990600"/>
              </a:xfrm>
              <a:prstGeom prst="rect">
                <a:avLst/>
              </a:prstGeom>
              <a:solidFill>
                <a:srgbClr val="C32D2E">
                  <a:alpha val="7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4648200" y="4648200"/>
                <a:ext cx="990600" cy="990600"/>
              </a:xfrm>
              <a:prstGeom prst="rect">
                <a:avLst/>
              </a:prstGeom>
              <a:solidFill>
                <a:srgbClr val="FEB80A">
                  <a:alpha val="8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5638800" y="4648200"/>
                <a:ext cx="990600" cy="990600"/>
              </a:xfrm>
              <a:prstGeom prst="rect">
                <a:avLst/>
              </a:prstGeom>
              <a:solidFill>
                <a:schemeClr val="accent6">
                  <a:alpha val="7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6629400" y="4648200"/>
                <a:ext cx="990600" cy="990600"/>
              </a:xfrm>
              <a:prstGeom prst="rect">
                <a:avLst/>
              </a:prstGeom>
              <a:solidFill>
                <a:schemeClr val="tx2">
                  <a:alpha val="8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7620000" y="4648200"/>
                <a:ext cx="990600" cy="990600"/>
              </a:xfrm>
              <a:prstGeom prst="rect">
                <a:avLst/>
              </a:prstGeom>
              <a:solidFill>
                <a:srgbClr val="84AA33">
                  <a:alpha val="7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0" y="4286751"/>
            <a:ext cx="2362200" cy="2418849"/>
            <a:chOff x="0" y="4286751"/>
            <a:chExt cx="2362200" cy="2418849"/>
          </a:xfrm>
        </p:grpSpPr>
        <p:grpSp>
          <p:nvGrpSpPr>
            <p:cNvPr id="893" name="Group 892"/>
            <p:cNvGrpSpPr/>
            <p:nvPr/>
          </p:nvGrpSpPr>
          <p:grpSpPr>
            <a:xfrm>
              <a:off x="408843" y="4286751"/>
              <a:ext cx="1953357" cy="2266449"/>
              <a:chOff x="4985525" y="1219861"/>
              <a:chExt cx="2646633" cy="3070865"/>
            </a:xfrm>
            <a:solidFill>
              <a:schemeClr val="tx1"/>
            </a:solidFill>
          </p:grpSpPr>
          <p:sp>
            <p:nvSpPr>
              <p:cNvPr id="894" name="Flowchart: Connector 6"/>
              <p:cNvSpPr>
                <a:spLocks noChangeAspect="1"/>
              </p:cNvSpPr>
              <p:nvPr/>
            </p:nvSpPr>
            <p:spPr>
              <a:xfrm>
                <a:off x="5023880" y="210842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Flowchart: Connector 7"/>
              <p:cNvSpPr>
                <a:spLocks noChangeAspect="1"/>
              </p:cNvSpPr>
              <p:nvPr/>
            </p:nvSpPr>
            <p:spPr>
              <a:xfrm>
                <a:off x="6021163" y="420542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Flowchart: Connector 8"/>
              <p:cNvSpPr>
                <a:spLocks noChangeAspect="1"/>
              </p:cNvSpPr>
              <p:nvPr/>
            </p:nvSpPr>
            <p:spPr>
              <a:xfrm>
                <a:off x="5177309" y="225059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Flowchart: Connector 9"/>
              <p:cNvSpPr>
                <a:spLocks noChangeAspect="1"/>
              </p:cNvSpPr>
              <p:nvPr/>
            </p:nvSpPr>
            <p:spPr>
              <a:xfrm>
                <a:off x="5330737" y="23927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Flowchart: Connector 10"/>
              <p:cNvSpPr>
                <a:spLocks noChangeAspect="1"/>
              </p:cNvSpPr>
              <p:nvPr/>
            </p:nvSpPr>
            <p:spPr>
              <a:xfrm>
                <a:off x="5484165" y="253493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Flowchart: Connector 11"/>
              <p:cNvSpPr>
                <a:spLocks noChangeAspect="1"/>
              </p:cNvSpPr>
              <p:nvPr/>
            </p:nvSpPr>
            <p:spPr>
              <a:xfrm>
                <a:off x="5637593" y="267710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Flowchart: Connector 12"/>
              <p:cNvSpPr>
                <a:spLocks noChangeAspect="1"/>
              </p:cNvSpPr>
              <p:nvPr/>
            </p:nvSpPr>
            <p:spPr>
              <a:xfrm>
                <a:off x="5766745" y="281927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Flowchart: Connector 13"/>
              <p:cNvSpPr>
                <a:spLocks noChangeAspect="1"/>
              </p:cNvSpPr>
              <p:nvPr/>
            </p:nvSpPr>
            <p:spPr>
              <a:xfrm>
                <a:off x="5923901" y="295116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Flowchart: Connector 14"/>
              <p:cNvSpPr>
                <a:spLocks noChangeAspect="1"/>
              </p:cNvSpPr>
              <p:nvPr/>
            </p:nvSpPr>
            <p:spPr>
              <a:xfrm>
                <a:off x="6021163" y="406157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Flowchart: Connector 16"/>
              <p:cNvSpPr>
                <a:spLocks noChangeAspect="1"/>
              </p:cNvSpPr>
              <p:nvPr/>
            </p:nvSpPr>
            <p:spPr>
              <a:xfrm>
                <a:off x="6210618" y="420148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Flowchart: Connector 17"/>
              <p:cNvSpPr>
                <a:spLocks noChangeAspect="1"/>
              </p:cNvSpPr>
              <p:nvPr/>
            </p:nvSpPr>
            <p:spPr>
              <a:xfrm>
                <a:off x="6325006" y="40410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Flowchart: Connector 18"/>
              <p:cNvSpPr>
                <a:spLocks noChangeAspect="1"/>
              </p:cNvSpPr>
              <p:nvPr/>
            </p:nvSpPr>
            <p:spPr>
              <a:xfrm>
                <a:off x="6405143" y="419120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Flowchart: Connector 19"/>
              <p:cNvSpPr>
                <a:spLocks noChangeAspect="1"/>
              </p:cNvSpPr>
              <p:nvPr/>
            </p:nvSpPr>
            <p:spPr>
              <a:xfrm>
                <a:off x="5982806" y="390654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Flowchart: Connector 20"/>
              <p:cNvSpPr>
                <a:spLocks noChangeAspect="1"/>
              </p:cNvSpPr>
              <p:nvPr/>
            </p:nvSpPr>
            <p:spPr>
              <a:xfrm>
                <a:off x="5982806" y="373969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Flowchart: Connector 21"/>
              <p:cNvSpPr>
                <a:spLocks noChangeAspect="1"/>
              </p:cNvSpPr>
              <p:nvPr/>
            </p:nvSpPr>
            <p:spPr>
              <a:xfrm>
                <a:off x="6120891" y="381445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Flowchart: Connector 23"/>
              <p:cNvSpPr>
                <a:spLocks noChangeAspect="1"/>
              </p:cNvSpPr>
              <p:nvPr/>
            </p:nvSpPr>
            <p:spPr>
              <a:xfrm>
                <a:off x="6273081" y="38777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Flowchart: Connector 24"/>
              <p:cNvSpPr>
                <a:spLocks noChangeAspect="1"/>
              </p:cNvSpPr>
              <p:nvPr/>
            </p:nvSpPr>
            <p:spPr>
              <a:xfrm>
                <a:off x="6156845" y="4027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Flowchart: Connector 26"/>
              <p:cNvSpPr>
                <a:spLocks noChangeAspect="1"/>
              </p:cNvSpPr>
              <p:nvPr/>
            </p:nvSpPr>
            <p:spPr>
              <a:xfrm>
                <a:off x="5982806" y="359441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Flowchart: Connector 27"/>
              <p:cNvSpPr>
                <a:spLocks noChangeAspect="1"/>
              </p:cNvSpPr>
              <p:nvPr/>
            </p:nvSpPr>
            <p:spPr>
              <a:xfrm>
                <a:off x="6110618" y="35656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Flowchart: Connector 29"/>
              <p:cNvSpPr>
                <a:spLocks noChangeAspect="1"/>
              </p:cNvSpPr>
              <p:nvPr/>
            </p:nvSpPr>
            <p:spPr>
              <a:xfrm>
                <a:off x="6251306" y="35656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Flowchart: Connector 30"/>
              <p:cNvSpPr>
                <a:spLocks noChangeAspect="1"/>
              </p:cNvSpPr>
              <p:nvPr/>
            </p:nvSpPr>
            <p:spPr>
              <a:xfrm>
                <a:off x="6251317" y="37182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Flowchart: Connector 31"/>
              <p:cNvSpPr>
                <a:spLocks noChangeAspect="1"/>
              </p:cNvSpPr>
              <p:nvPr/>
            </p:nvSpPr>
            <p:spPr>
              <a:xfrm>
                <a:off x="5944450" y="341606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Flowchart: Connector 32"/>
              <p:cNvSpPr>
                <a:spLocks noChangeAspect="1"/>
              </p:cNvSpPr>
              <p:nvPr/>
            </p:nvSpPr>
            <p:spPr>
              <a:xfrm>
                <a:off x="5944450" y="324921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Flowchart: Connector 33"/>
              <p:cNvSpPr>
                <a:spLocks noChangeAspect="1"/>
              </p:cNvSpPr>
              <p:nvPr/>
            </p:nvSpPr>
            <p:spPr>
              <a:xfrm>
                <a:off x="6082535" y="332397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Flowchart: Connector 35"/>
              <p:cNvSpPr>
                <a:spLocks noChangeAspect="1"/>
              </p:cNvSpPr>
              <p:nvPr/>
            </p:nvSpPr>
            <p:spPr>
              <a:xfrm>
                <a:off x="6223222" y="323318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Flowchart: Connector 36"/>
              <p:cNvSpPr>
                <a:spLocks noChangeAspect="1"/>
              </p:cNvSpPr>
              <p:nvPr/>
            </p:nvSpPr>
            <p:spPr>
              <a:xfrm>
                <a:off x="6235963" y="340184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Flowchart: Connector 38"/>
              <p:cNvSpPr>
                <a:spLocks noChangeAspect="1"/>
              </p:cNvSpPr>
              <p:nvPr/>
            </p:nvSpPr>
            <p:spPr>
              <a:xfrm>
                <a:off x="5944450" y="307517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Flowchart: Connector 39"/>
              <p:cNvSpPr>
                <a:spLocks noChangeAspect="1"/>
              </p:cNvSpPr>
              <p:nvPr/>
            </p:nvSpPr>
            <p:spPr>
              <a:xfrm>
                <a:off x="6087057" y="304564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Flowchart: Connector 41"/>
              <p:cNvSpPr>
                <a:spLocks noChangeAspect="1"/>
              </p:cNvSpPr>
              <p:nvPr/>
            </p:nvSpPr>
            <p:spPr>
              <a:xfrm>
                <a:off x="6212948" y="306367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Flowchart: Connector 44"/>
              <p:cNvSpPr>
                <a:spLocks noChangeAspect="1"/>
              </p:cNvSpPr>
              <p:nvPr/>
            </p:nvSpPr>
            <p:spPr>
              <a:xfrm>
                <a:off x="5895818" y="273319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Flowchart: Connector 46"/>
              <p:cNvSpPr>
                <a:spLocks noChangeAspect="1"/>
              </p:cNvSpPr>
              <p:nvPr/>
            </p:nvSpPr>
            <p:spPr>
              <a:xfrm>
                <a:off x="5894589" y="259284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Flowchart: Connector 47"/>
              <p:cNvSpPr>
                <a:spLocks noChangeAspect="1"/>
              </p:cNvSpPr>
              <p:nvPr/>
            </p:nvSpPr>
            <p:spPr>
              <a:xfrm>
                <a:off x="6174592" y="271264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Flowchart: Connector 48"/>
              <p:cNvSpPr>
                <a:spLocks noChangeAspect="1"/>
              </p:cNvSpPr>
              <p:nvPr/>
            </p:nvSpPr>
            <p:spPr>
              <a:xfrm>
                <a:off x="6209107" y="287348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Flowchart: Connector 49"/>
              <p:cNvSpPr>
                <a:spLocks noChangeAspect="1"/>
              </p:cNvSpPr>
              <p:nvPr/>
            </p:nvSpPr>
            <p:spPr>
              <a:xfrm>
                <a:off x="5885545" y="242689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Flowchart: Connector 51"/>
              <p:cNvSpPr>
                <a:spLocks noChangeAspect="1"/>
              </p:cNvSpPr>
              <p:nvPr/>
            </p:nvSpPr>
            <p:spPr>
              <a:xfrm>
                <a:off x="6180972" y="254228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Flowchart: Connector 53"/>
              <p:cNvSpPr>
                <a:spLocks noChangeAspect="1"/>
              </p:cNvSpPr>
              <p:nvPr/>
            </p:nvSpPr>
            <p:spPr>
              <a:xfrm>
                <a:off x="6174592" y="239276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Flowchart: Connector 55"/>
              <p:cNvSpPr>
                <a:spLocks noChangeAspect="1"/>
              </p:cNvSpPr>
              <p:nvPr/>
            </p:nvSpPr>
            <p:spPr>
              <a:xfrm>
                <a:off x="6389391" y="298276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Flowchart: Connector 56"/>
              <p:cNvSpPr>
                <a:spLocks noChangeAspect="1"/>
              </p:cNvSpPr>
              <p:nvPr/>
            </p:nvSpPr>
            <p:spPr>
              <a:xfrm>
                <a:off x="6389391" y="27837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Flowchart: Connector 57"/>
              <p:cNvSpPr>
                <a:spLocks noChangeAspect="1"/>
              </p:cNvSpPr>
              <p:nvPr/>
            </p:nvSpPr>
            <p:spPr>
              <a:xfrm>
                <a:off x="6619532" y="27837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Flowchart: Connector 58"/>
              <p:cNvSpPr>
                <a:spLocks noChangeAspect="1"/>
              </p:cNvSpPr>
              <p:nvPr/>
            </p:nvSpPr>
            <p:spPr>
              <a:xfrm>
                <a:off x="6619532" y="298276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Flowchart: Connector 59"/>
              <p:cNvSpPr>
                <a:spLocks noChangeAspect="1"/>
              </p:cNvSpPr>
              <p:nvPr/>
            </p:nvSpPr>
            <p:spPr>
              <a:xfrm>
                <a:off x="6811318" y="278372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Flowchart: Connector 60"/>
              <p:cNvSpPr>
                <a:spLocks noChangeAspect="1"/>
              </p:cNvSpPr>
              <p:nvPr/>
            </p:nvSpPr>
            <p:spPr>
              <a:xfrm>
                <a:off x="6811318" y="299698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Flowchart: Connector 61"/>
              <p:cNvSpPr>
                <a:spLocks noChangeAspect="1"/>
              </p:cNvSpPr>
              <p:nvPr/>
            </p:nvSpPr>
            <p:spPr>
              <a:xfrm>
                <a:off x="6964746" y="253493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Flowchart: Connector 62"/>
              <p:cNvSpPr>
                <a:spLocks noChangeAspect="1"/>
              </p:cNvSpPr>
              <p:nvPr/>
            </p:nvSpPr>
            <p:spPr>
              <a:xfrm>
                <a:off x="6964746" y="273396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Flowchart: Connector 63"/>
              <p:cNvSpPr>
                <a:spLocks noChangeAspect="1"/>
              </p:cNvSpPr>
              <p:nvPr/>
            </p:nvSpPr>
            <p:spPr>
              <a:xfrm>
                <a:off x="7156531" y="253493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Flowchart: Connector 64"/>
              <p:cNvSpPr>
                <a:spLocks noChangeAspect="1"/>
              </p:cNvSpPr>
              <p:nvPr/>
            </p:nvSpPr>
            <p:spPr>
              <a:xfrm>
                <a:off x="7156531" y="274818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Flowchart: Connector 65"/>
              <p:cNvSpPr>
                <a:spLocks noChangeAspect="1"/>
              </p:cNvSpPr>
              <p:nvPr/>
            </p:nvSpPr>
            <p:spPr>
              <a:xfrm>
                <a:off x="6619532" y="319602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Flowchart: Connector 66"/>
              <p:cNvSpPr>
                <a:spLocks noChangeAspect="1"/>
              </p:cNvSpPr>
              <p:nvPr/>
            </p:nvSpPr>
            <p:spPr>
              <a:xfrm>
                <a:off x="6619532" y="339505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Flowchart: Connector 67"/>
              <p:cNvSpPr>
                <a:spLocks noChangeAspect="1"/>
              </p:cNvSpPr>
              <p:nvPr/>
            </p:nvSpPr>
            <p:spPr>
              <a:xfrm>
                <a:off x="6811318" y="319602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Flowchart: Connector 68"/>
              <p:cNvSpPr>
                <a:spLocks noChangeAspect="1"/>
              </p:cNvSpPr>
              <p:nvPr/>
            </p:nvSpPr>
            <p:spPr>
              <a:xfrm>
                <a:off x="6811318" y="340927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Flowchart: Connector 69"/>
              <p:cNvSpPr>
                <a:spLocks noChangeAspect="1"/>
              </p:cNvSpPr>
              <p:nvPr/>
            </p:nvSpPr>
            <p:spPr>
              <a:xfrm>
                <a:off x="7348317" y="267710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Flowchart: Connector 70"/>
              <p:cNvSpPr>
                <a:spLocks noChangeAspect="1"/>
              </p:cNvSpPr>
              <p:nvPr/>
            </p:nvSpPr>
            <p:spPr>
              <a:xfrm>
                <a:off x="7348317" y="287613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Flowchart: Connector 71"/>
              <p:cNvSpPr>
                <a:spLocks noChangeAspect="1"/>
              </p:cNvSpPr>
              <p:nvPr/>
            </p:nvSpPr>
            <p:spPr>
              <a:xfrm>
                <a:off x="7540101" y="267710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Flowchart: Connector 72"/>
              <p:cNvSpPr>
                <a:spLocks noChangeAspect="1"/>
              </p:cNvSpPr>
              <p:nvPr/>
            </p:nvSpPr>
            <p:spPr>
              <a:xfrm>
                <a:off x="7540101" y="289035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Flowchart: Connector 73"/>
              <p:cNvSpPr>
                <a:spLocks noChangeAspect="1"/>
              </p:cNvSpPr>
              <p:nvPr/>
            </p:nvSpPr>
            <p:spPr>
              <a:xfrm>
                <a:off x="6811318" y="217950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Flowchart: Connector 74"/>
              <p:cNvSpPr>
                <a:spLocks noChangeAspect="1"/>
              </p:cNvSpPr>
              <p:nvPr/>
            </p:nvSpPr>
            <p:spPr>
              <a:xfrm>
                <a:off x="6811318" y="237854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Flowchart: Connector 75"/>
              <p:cNvSpPr>
                <a:spLocks noChangeAspect="1"/>
              </p:cNvSpPr>
              <p:nvPr/>
            </p:nvSpPr>
            <p:spPr>
              <a:xfrm>
                <a:off x="7003105" y="217950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Flowchart: Connector 76"/>
              <p:cNvSpPr>
                <a:spLocks noChangeAspect="1"/>
              </p:cNvSpPr>
              <p:nvPr/>
            </p:nvSpPr>
            <p:spPr>
              <a:xfrm>
                <a:off x="7003104" y="239276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Flowchart: Connector 77"/>
              <p:cNvSpPr>
                <a:spLocks noChangeAspect="1"/>
              </p:cNvSpPr>
              <p:nvPr/>
            </p:nvSpPr>
            <p:spPr>
              <a:xfrm>
                <a:off x="6366376" y="203733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Flowchart: Connector 78"/>
              <p:cNvSpPr>
                <a:spLocks noChangeAspect="1"/>
              </p:cNvSpPr>
              <p:nvPr/>
            </p:nvSpPr>
            <p:spPr>
              <a:xfrm>
                <a:off x="6366376" y="223637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Flowchart: Connector 79"/>
              <p:cNvSpPr>
                <a:spLocks noChangeAspect="1"/>
              </p:cNvSpPr>
              <p:nvPr/>
            </p:nvSpPr>
            <p:spPr>
              <a:xfrm>
                <a:off x="6558162" y="203733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Flowchart: Connector 80"/>
              <p:cNvSpPr>
                <a:spLocks noChangeAspect="1"/>
              </p:cNvSpPr>
              <p:nvPr/>
            </p:nvSpPr>
            <p:spPr>
              <a:xfrm>
                <a:off x="6558162" y="225059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Flowchart: Connector 81"/>
              <p:cNvSpPr>
                <a:spLocks noChangeAspect="1"/>
              </p:cNvSpPr>
              <p:nvPr/>
            </p:nvSpPr>
            <p:spPr>
              <a:xfrm>
                <a:off x="6772960" y="178854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Flowchart: Connector 82"/>
              <p:cNvSpPr>
                <a:spLocks noChangeAspect="1"/>
              </p:cNvSpPr>
              <p:nvPr/>
            </p:nvSpPr>
            <p:spPr>
              <a:xfrm>
                <a:off x="6772960" y="198757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Flowchart: Connector 83"/>
              <p:cNvSpPr>
                <a:spLocks noChangeAspect="1"/>
              </p:cNvSpPr>
              <p:nvPr/>
            </p:nvSpPr>
            <p:spPr>
              <a:xfrm>
                <a:off x="6964746" y="178854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Flowchart: Connector 84"/>
              <p:cNvSpPr>
                <a:spLocks noChangeAspect="1"/>
              </p:cNvSpPr>
              <p:nvPr/>
            </p:nvSpPr>
            <p:spPr>
              <a:xfrm>
                <a:off x="6964746" y="2001794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Flowchart: Connector 85"/>
              <p:cNvSpPr>
                <a:spLocks noChangeAspect="1"/>
              </p:cNvSpPr>
              <p:nvPr/>
            </p:nvSpPr>
            <p:spPr>
              <a:xfrm>
                <a:off x="6772960" y="132648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Flowchart: Connector 86"/>
              <p:cNvSpPr>
                <a:spLocks noChangeAspect="1"/>
              </p:cNvSpPr>
              <p:nvPr/>
            </p:nvSpPr>
            <p:spPr>
              <a:xfrm>
                <a:off x="6772960" y="152552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Flowchart: Connector 87"/>
              <p:cNvSpPr>
                <a:spLocks noChangeAspect="1"/>
              </p:cNvSpPr>
              <p:nvPr/>
            </p:nvSpPr>
            <p:spPr>
              <a:xfrm>
                <a:off x="6964746" y="132648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Flowchart: Connector 88"/>
              <p:cNvSpPr>
                <a:spLocks noChangeAspect="1"/>
              </p:cNvSpPr>
              <p:nvPr/>
            </p:nvSpPr>
            <p:spPr>
              <a:xfrm>
                <a:off x="6964746" y="153974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Flowchart: Connector 89"/>
              <p:cNvSpPr>
                <a:spLocks noChangeAspect="1"/>
              </p:cNvSpPr>
              <p:nvPr/>
            </p:nvSpPr>
            <p:spPr>
              <a:xfrm>
                <a:off x="6366376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Flowchart: Connector 90"/>
              <p:cNvSpPr>
                <a:spLocks noChangeAspect="1"/>
              </p:cNvSpPr>
              <p:nvPr/>
            </p:nvSpPr>
            <p:spPr>
              <a:xfrm>
                <a:off x="6366376" y="180986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Flowchart: Connector 91"/>
              <p:cNvSpPr>
                <a:spLocks noChangeAspect="1"/>
              </p:cNvSpPr>
              <p:nvPr/>
            </p:nvSpPr>
            <p:spPr>
              <a:xfrm>
                <a:off x="6558162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Flowchart: Connector 92"/>
              <p:cNvSpPr>
                <a:spLocks noChangeAspect="1"/>
              </p:cNvSpPr>
              <p:nvPr/>
            </p:nvSpPr>
            <p:spPr>
              <a:xfrm>
                <a:off x="6558163" y="182408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Flowchart: Connector 93"/>
              <p:cNvSpPr>
                <a:spLocks noChangeAspect="1"/>
              </p:cNvSpPr>
              <p:nvPr/>
            </p:nvSpPr>
            <p:spPr>
              <a:xfrm>
                <a:off x="5982808" y="168191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Flowchart: Connector 94"/>
              <p:cNvSpPr>
                <a:spLocks noChangeAspect="1"/>
              </p:cNvSpPr>
              <p:nvPr/>
            </p:nvSpPr>
            <p:spPr>
              <a:xfrm>
                <a:off x="5962261" y="18501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Flowchart: Connector 95"/>
              <p:cNvSpPr>
                <a:spLocks noChangeAspect="1"/>
              </p:cNvSpPr>
              <p:nvPr/>
            </p:nvSpPr>
            <p:spPr>
              <a:xfrm>
                <a:off x="6174595" y="168191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Flowchart: Connector 96"/>
              <p:cNvSpPr>
                <a:spLocks noChangeAspect="1"/>
              </p:cNvSpPr>
              <p:nvPr/>
            </p:nvSpPr>
            <p:spPr>
              <a:xfrm>
                <a:off x="6174594" y="185407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Flowchart: Connector 97"/>
              <p:cNvSpPr>
                <a:spLocks noChangeAspect="1"/>
              </p:cNvSpPr>
              <p:nvPr/>
            </p:nvSpPr>
            <p:spPr>
              <a:xfrm>
                <a:off x="5967465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Flowchart: Connector 98"/>
              <p:cNvSpPr>
                <a:spLocks noChangeAspect="1"/>
              </p:cNvSpPr>
              <p:nvPr/>
            </p:nvSpPr>
            <p:spPr>
              <a:xfrm>
                <a:off x="5967465" y="222215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Flowchart: Connector 99"/>
              <p:cNvSpPr>
                <a:spLocks noChangeAspect="1"/>
              </p:cNvSpPr>
              <p:nvPr/>
            </p:nvSpPr>
            <p:spPr>
              <a:xfrm>
                <a:off x="6159252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Flowchart: Connector 100"/>
              <p:cNvSpPr>
                <a:spLocks noChangeAspect="1"/>
              </p:cNvSpPr>
              <p:nvPr/>
            </p:nvSpPr>
            <p:spPr>
              <a:xfrm>
                <a:off x="6159251" y="223637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Flowchart: Connector 101"/>
              <p:cNvSpPr>
                <a:spLocks noChangeAspect="1"/>
              </p:cNvSpPr>
              <p:nvPr/>
            </p:nvSpPr>
            <p:spPr>
              <a:xfrm>
                <a:off x="5583895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Flowchart: Connector 102"/>
              <p:cNvSpPr>
                <a:spLocks noChangeAspect="1"/>
              </p:cNvSpPr>
              <p:nvPr/>
            </p:nvSpPr>
            <p:spPr>
              <a:xfrm>
                <a:off x="5583895" y="222215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Flowchart: Connector 103"/>
              <p:cNvSpPr>
                <a:spLocks noChangeAspect="1"/>
              </p:cNvSpPr>
              <p:nvPr/>
            </p:nvSpPr>
            <p:spPr>
              <a:xfrm>
                <a:off x="5775679" y="202311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Flowchart: Connector 104"/>
              <p:cNvSpPr>
                <a:spLocks noChangeAspect="1"/>
              </p:cNvSpPr>
              <p:nvPr/>
            </p:nvSpPr>
            <p:spPr>
              <a:xfrm>
                <a:off x="5775679" y="223637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Flowchart: Connector 105"/>
              <p:cNvSpPr>
                <a:spLocks noChangeAspect="1"/>
              </p:cNvSpPr>
              <p:nvPr/>
            </p:nvSpPr>
            <p:spPr>
              <a:xfrm>
                <a:off x="5522524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Flowchart: Connector 106"/>
              <p:cNvSpPr>
                <a:spLocks noChangeAspect="1"/>
              </p:cNvSpPr>
              <p:nvPr/>
            </p:nvSpPr>
            <p:spPr>
              <a:xfrm>
                <a:off x="5522524" y="180986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Flowchart: Connector 107"/>
              <p:cNvSpPr>
                <a:spLocks noChangeAspect="1"/>
              </p:cNvSpPr>
              <p:nvPr/>
            </p:nvSpPr>
            <p:spPr>
              <a:xfrm>
                <a:off x="5714308" y="161082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Flowchart: Connector 108"/>
              <p:cNvSpPr>
                <a:spLocks noChangeAspect="1"/>
              </p:cNvSpPr>
              <p:nvPr/>
            </p:nvSpPr>
            <p:spPr>
              <a:xfrm>
                <a:off x="5714308" y="1824082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Flowchart: Connector 109"/>
              <p:cNvSpPr>
                <a:spLocks noChangeAspect="1"/>
              </p:cNvSpPr>
              <p:nvPr/>
            </p:nvSpPr>
            <p:spPr>
              <a:xfrm>
                <a:off x="5407453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Flowchart: Connector 110"/>
              <p:cNvSpPr>
                <a:spLocks noChangeAspect="1"/>
              </p:cNvSpPr>
              <p:nvPr/>
            </p:nvSpPr>
            <p:spPr>
              <a:xfrm>
                <a:off x="5407453" y="312493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Flowchart: Connector 111"/>
              <p:cNvSpPr>
                <a:spLocks noChangeAspect="1"/>
              </p:cNvSpPr>
              <p:nvPr/>
            </p:nvSpPr>
            <p:spPr>
              <a:xfrm>
                <a:off x="5599238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Flowchart: Connector 112"/>
              <p:cNvSpPr>
                <a:spLocks noChangeAspect="1"/>
              </p:cNvSpPr>
              <p:nvPr/>
            </p:nvSpPr>
            <p:spPr>
              <a:xfrm>
                <a:off x="5599238" y="313915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Flowchart: Connector 113"/>
              <p:cNvSpPr>
                <a:spLocks noChangeAspect="1"/>
              </p:cNvSpPr>
              <p:nvPr/>
            </p:nvSpPr>
            <p:spPr>
              <a:xfrm>
                <a:off x="4985525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Flowchart: Connector 114"/>
              <p:cNvSpPr>
                <a:spLocks noChangeAspect="1"/>
              </p:cNvSpPr>
              <p:nvPr/>
            </p:nvSpPr>
            <p:spPr>
              <a:xfrm>
                <a:off x="4985525" y="312493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Flowchart: Connector 115"/>
              <p:cNvSpPr>
                <a:spLocks noChangeAspect="1"/>
              </p:cNvSpPr>
              <p:nvPr/>
            </p:nvSpPr>
            <p:spPr>
              <a:xfrm>
                <a:off x="5177311" y="2925897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Flowchart: Connector 116"/>
              <p:cNvSpPr>
                <a:spLocks noChangeAspect="1"/>
              </p:cNvSpPr>
              <p:nvPr/>
            </p:nvSpPr>
            <p:spPr>
              <a:xfrm>
                <a:off x="5177311" y="313915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Flowchart: Connector 117"/>
              <p:cNvSpPr>
                <a:spLocks noChangeAspect="1"/>
              </p:cNvSpPr>
              <p:nvPr/>
            </p:nvSpPr>
            <p:spPr>
              <a:xfrm>
                <a:off x="5008538" y="249938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Flowchart: Connector 118"/>
              <p:cNvSpPr>
                <a:spLocks noChangeAspect="1"/>
              </p:cNvSpPr>
              <p:nvPr/>
            </p:nvSpPr>
            <p:spPr>
              <a:xfrm>
                <a:off x="5008537" y="269842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Flowchart: Connector 119"/>
              <p:cNvSpPr>
                <a:spLocks noChangeAspect="1"/>
              </p:cNvSpPr>
              <p:nvPr/>
            </p:nvSpPr>
            <p:spPr>
              <a:xfrm>
                <a:off x="5200323" y="2499389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Flowchart: Connector 120"/>
              <p:cNvSpPr>
                <a:spLocks noChangeAspect="1"/>
              </p:cNvSpPr>
              <p:nvPr/>
            </p:nvSpPr>
            <p:spPr>
              <a:xfrm>
                <a:off x="5200320" y="2712643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Flowchart: Connector 121"/>
              <p:cNvSpPr>
                <a:spLocks noChangeAspect="1"/>
              </p:cNvSpPr>
              <p:nvPr/>
            </p:nvSpPr>
            <p:spPr>
              <a:xfrm>
                <a:off x="5814033" y="12198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Flowchart: Connector 122"/>
              <p:cNvSpPr>
                <a:spLocks noChangeAspect="1"/>
              </p:cNvSpPr>
              <p:nvPr/>
            </p:nvSpPr>
            <p:spPr>
              <a:xfrm>
                <a:off x="5814025" y="1418898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Flowchart: Connector 123"/>
              <p:cNvSpPr>
                <a:spLocks noChangeAspect="1"/>
              </p:cNvSpPr>
              <p:nvPr/>
            </p:nvSpPr>
            <p:spPr>
              <a:xfrm>
                <a:off x="6005812" y="1219861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Flowchart: Connector 124"/>
              <p:cNvSpPr>
                <a:spLocks noChangeAspect="1"/>
              </p:cNvSpPr>
              <p:nvPr/>
            </p:nvSpPr>
            <p:spPr>
              <a:xfrm>
                <a:off x="6005835" y="1433115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Flowchart: Connector 128"/>
              <p:cNvSpPr>
                <a:spLocks noChangeAspect="1"/>
              </p:cNvSpPr>
              <p:nvPr/>
            </p:nvSpPr>
            <p:spPr>
              <a:xfrm>
                <a:off x="6046989" y="2755526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Flowchart: Connector 129"/>
              <p:cNvSpPr>
                <a:spLocks noChangeAspect="1"/>
              </p:cNvSpPr>
              <p:nvPr/>
            </p:nvSpPr>
            <p:spPr>
              <a:xfrm>
                <a:off x="6035033" y="2445590"/>
                <a:ext cx="92057" cy="85302"/>
              </a:xfrm>
              <a:prstGeom prst="flowChartConnector">
                <a:avLst/>
              </a:prstGeom>
              <a:grpFill/>
              <a:ln w="73025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2" name="Group 1001"/>
            <p:cNvGrpSpPr/>
            <p:nvPr/>
          </p:nvGrpSpPr>
          <p:grpSpPr>
            <a:xfrm>
              <a:off x="0" y="4343400"/>
              <a:ext cx="2362200" cy="2362200"/>
              <a:chOff x="4648200" y="1676400"/>
              <a:chExt cx="3962400" cy="3962400"/>
            </a:xfrm>
          </p:grpSpPr>
          <p:sp>
            <p:nvSpPr>
              <p:cNvPr id="1003" name="Rectangle 1002"/>
              <p:cNvSpPr/>
              <p:nvPr/>
            </p:nvSpPr>
            <p:spPr>
              <a:xfrm>
                <a:off x="4648200" y="1676400"/>
                <a:ext cx="990600" cy="990600"/>
              </a:xfrm>
              <a:prstGeom prst="rect">
                <a:avLst/>
              </a:prstGeom>
              <a:solidFill>
                <a:srgbClr val="475A8D">
                  <a:alpha val="7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Rectangle 1003"/>
              <p:cNvSpPr/>
              <p:nvPr/>
            </p:nvSpPr>
            <p:spPr>
              <a:xfrm>
                <a:off x="5638800" y="1676400"/>
                <a:ext cx="990600" cy="990600"/>
              </a:xfrm>
              <a:prstGeom prst="rect">
                <a:avLst/>
              </a:prstGeom>
              <a:solidFill>
                <a:srgbClr val="FEB80A">
                  <a:alpha val="7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Rectangle 1004"/>
              <p:cNvSpPr/>
              <p:nvPr/>
            </p:nvSpPr>
            <p:spPr>
              <a:xfrm>
                <a:off x="6629400" y="1676400"/>
                <a:ext cx="990600" cy="990600"/>
              </a:xfrm>
              <a:prstGeom prst="rect">
                <a:avLst/>
              </a:prstGeom>
              <a:solidFill>
                <a:srgbClr val="C32D2E">
                  <a:alpha val="8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Rectangle 1005"/>
              <p:cNvSpPr/>
              <p:nvPr/>
            </p:nvSpPr>
            <p:spPr>
              <a:xfrm>
                <a:off x="7620000" y="1676400"/>
                <a:ext cx="990600" cy="990600"/>
              </a:xfrm>
              <a:prstGeom prst="rect">
                <a:avLst/>
              </a:prstGeom>
              <a:solidFill>
                <a:srgbClr val="84AA33">
                  <a:alpha val="7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Rectangle 1006"/>
              <p:cNvSpPr/>
              <p:nvPr/>
            </p:nvSpPr>
            <p:spPr>
              <a:xfrm>
                <a:off x="4648200" y="2667000"/>
                <a:ext cx="990600" cy="990600"/>
              </a:xfrm>
              <a:prstGeom prst="rect">
                <a:avLst/>
              </a:prstGeom>
              <a:solidFill>
                <a:schemeClr val="bg2"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Rectangle 1007"/>
              <p:cNvSpPr/>
              <p:nvPr/>
            </p:nvSpPr>
            <p:spPr>
              <a:xfrm>
                <a:off x="5638800" y="2667000"/>
                <a:ext cx="990600" cy="990600"/>
              </a:xfrm>
              <a:prstGeom prst="rect">
                <a:avLst/>
              </a:prstGeom>
              <a:solidFill>
                <a:srgbClr val="84AA33">
                  <a:alpha val="7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Rectangle 1008"/>
              <p:cNvSpPr/>
              <p:nvPr/>
            </p:nvSpPr>
            <p:spPr>
              <a:xfrm>
                <a:off x="6629400" y="2667000"/>
                <a:ext cx="990600" cy="990600"/>
              </a:xfrm>
              <a:prstGeom prst="rect">
                <a:avLst/>
              </a:prstGeom>
              <a:solidFill>
                <a:srgbClr val="475A8D">
                  <a:alpha val="7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Rectangle 1009"/>
              <p:cNvSpPr/>
              <p:nvPr/>
            </p:nvSpPr>
            <p:spPr>
              <a:xfrm>
                <a:off x="7620000" y="2667000"/>
                <a:ext cx="990600" cy="990600"/>
              </a:xfrm>
              <a:prstGeom prst="rect">
                <a:avLst/>
              </a:prstGeom>
              <a:solidFill>
                <a:schemeClr val="accent2">
                  <a:alpha val="7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Rectangle 1010"/>
              <p:cNvSpPr/>
              <p:nvPr/>
            </p:nvSpPr>
            <p:spPr>
              <a:xfrm>
                <a:off x="4648200" y="3657600"/>
                <a:ext cx="990600" cy="990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74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74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74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Rectangle 1011"/>
              <p:cNvSpPr/>
              <p:nvPr/>
            </p:nvSpPr>
            <p:spPr>
              <a:xfrm>
                <a:off x="5638800" y="3657600"/>
                <a:ext cx="990600" cy="990600"/>
              </a:xfrm>
              <a:prstGeom prst="rect">
                <a:avLst/>
              </a:prstGeom>
              <a:solidFill>
                <a:schemeClr val="accent3">
                  <a:alpha val="8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Rectangle 1012"/>
              <p:cNvSpPr/>
              <p:nvPr/>
            </p:nvSpPr>
            <p:spPr>
              <a:xfrm>
                <a:off x="6629400" y="3657600"/>
                <a:ext cx="990600" cy="990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82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82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8200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Rectangle 1013"/>
              <p:cNvSpPr/>
              <p:nvPr/>
            </p:nvSpPr>
            <p:spPr>
              <a:xfrm>
                <a:off x="7620000" y="3657600"/>
                <a:ext cx="990600" cy="990600"/>
              </a:xfrm>
              <a:prstGeom prst="rect">
                <a:avLst/>
              </a:prstGeom>
              <a:solidFill>
                <a:srgbClr val="C32D2E">
                  <a:alpha val="7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Rectangle 1014"/>
              <p:cNvSpPr/>
              <p:nvPr/>
            </p:nvSpPr>
            <p:spPr>
              <a:xfrm>
                <a:off x="4648200" y="4648200"/>
                <a:ext cx="990600" cy="990600"/>
              </a:xfrm>
              <a:prstGeom prst="rect">
                <a:avLst/>
              </a:prstGeom>
              <a:solidFill>
                <a:srgbClr val="FEB80A">
                  <a:alpha val="8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5638800" y="4648200"/>
                <a:ext cx="990600" cy="990600"/>
              </a:xfrm>
              <a:prstGeom prst="rect">
                <a:avLst/>
              </a:prstGeom>
              <a:solidFill>
                <a:schemeClr val="accent6">
                  <a:alpha val="7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6629400" y="4648200"/>
                <a:ext cx="990600" cy="990600"/>
              </a:xfrm>
              <a:prstGeom prst="rect">
                <a:avLst/>
              </a:prstGeom>
              <a:solidFill>
                <a:schemeClr val="tx2">
                  <a:alpha val="8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Rectangle 1017"/>
              <p:cNvSpPr/>
              <p:nvPr/>
            </p:nvSpPr>
            <p:spPr>
              <a:xfrm>
                <a:off x="7620000" y="4648200"/>
                <a:ext cx="990600" cy="990600"/>
              </a:xfrm>
              <a:prstGeom prst="rect">
                <a:avLst/>
              </a:prstGeom>
              <a:solidFill>
                <a:srgbClr val="84AA33">
                  <a:alpha val="7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514600" y="4343399"/>
            <a:ext cx="838200" cy="1676401"/>
            <a:chOff x="2514600" y="4343399"/>
            <a:chExt cx="838200" cy="1676401"/>
          </a:xfrm>
        </p:grpSpPr>
        <p:sp>
          <p:nvSpPr>
            <p:cNvPr id="1019" name="Right Arrow 1018"/>
            <p:cNvSpPr/>
            <p:nvPr/>
          </p:nvSpPr>
          <p:spPr>
            <a:xfrm rot="10800000">
              <a:off x="2514600" y="5562600"/>
              <a:ext cx="653143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0" name="Group 1019"/>
            <p:cNvGrpSpPr/>
            <p:nvPr/>
          </p:nvGrpSpPr>
          <p:grpSpPr>
            <a:xfrm>
              <a:off x="2514600" y="4343399"/>
              <a:ext cx="838200" cy="1200328"/>
              <a:chOff x="5867400" y="4261680"/>
              <a:chExt cx="838200" cy="1417266"/>
            </a:xfrm>
          </p:grpSpPr>
          <p:sp>
            <p:nvSpPr>
              <p:cNvPr id="1021" name="TextBox 1020"/>
              <p:cNvSpPr txBox="1"/>
              <p:nvPr/>
            </p:nvSpPr>
            <p:spPr>
              <a:xfrm>
                <a:off x="5867400" y="4261680"/>
                <a:ext cx="838200" cy="1417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-</a:t>
                </a:r>
                <a:r>
                  <a:rPr lang="en-US" sz="2400" dirty="0" err="1" smtClean="0"/>
                  <a:t>Δx</a:t>
                </a:r>
                <a:endParaRPr lang="en-US" sz="2400" dirty="0" smtClean="0"/>
              </a:p>
              <a:p>
                <a:r>
                  <a:rPr lang="en-US" sz="2400" dirty="0"/>
                  <a:t>-</a:t>
                </a:r>
                <a:r>
                  <a:rPr lang="en-US" sz="2400" dirty="0" err="1" smtClean="0"/>
                  <a:t>Δy</a:t>
                </a:r>
                <a:endParaRPr lang="en-US" sz="2400" dirty="0" smtClean="0"/>
              </a:p>
              <a:p>
                <a:r>
                  <a:rPr lang="en-US" sz="2400" dirty="0"/>
                  <a:t>-</a:t>
                </a:r>
                <a:r>
                  <a:rPr lang="en-US" sz="2400" dirty="0" err="1" smtClean="0"/>
                  <a:t>Δz</a:t>
                </a:r>
                <a:endParaRPr lang="en-US" sz="2400" dirty="0"/>
              </a:p>
            </p:txBody>
          </p:sp>
          <p:sp>
            <p:nvSpPr>
              <p:cNvPr id="1022" name="Right Bracket 1021"/>
              <p:cNvSpPr/>
              <p:nvPr/>
            </p:nvSpPr>
            <p:spPr>
              <a:xfrm>
                <a:off x="6477000" y="4343401"/>
                <a:ext cx="76200" cy="1267858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Right Bracket 1022"/>
              <p:cNvSpPr/>
              <p:nvPr/>
            </p:nvSpPr>
            <p:spPr>
              <a:xfrm flipH="1">
                <a:off x="5867400" y="4343401"/>
                <a:ext cx="76200" cy="1267858"/>
              </a:xfrm>
              <a:prstGeom prst="righ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9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grpSp>
        <p:nvGrpSpPr>
          <p:cNvPr id="119" name="Group 118"/>
          <p:cNvGrpSpPr/>
          <p:nvPr/>
        </p:nvGrpSpPr>
        <p:grpSpPr>
          <a:xfrm>
            <a:off x="5231117" y="1120559"/>
            <a:ext cx="2464525" cy="2859547"/>
            <a:chOff x="4985546" y="1219860"/>
            <a:chExt cx="2646646" cy="3070860"/>
          </a:xfrm>
          <a:solidFill>
            <a:schemeClr val="tx1"/>
          </a:solidFill>
        </p:grpSpPr>
        <p:sp>
          <p:nvSpPr>
            <p:cNvPr id="120" name="Flowchart: Connector 6"/>
            <p:cNvSpPr>
              <a:spLocks noChangeAspect="1"/>
            </p:cNvSpPr>
            <p:nvPr/>
          </p:nvSpPr>
          <p:spPr>
            <a:xfrm>
              <a:off x="5023903" y="21084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7"/>
            <p:cNvSpPr>
              <a:spLocks noChangeAspect="1"/>
            </p:cNvSpPr>
            <p:nvPr/>
          </p:nvSpPr>
          <p:spPr>
            <a:xfrm>
              <a:off x="6021190" y="420541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8"/>
            <p:cNvSpPr>
              <a:spLocks noChangeAspect="1"/>
            </p:cNvSpPr>
            <p:nvPr/>
          </p:nvSpPr>
          <p:spPr>
            <a:xfrm>
              <a:off x="5177332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9"/>
            <p:cNvSpPr>
              <a:spLocks noChangeAspect="1"/>
            </p:cNvSpPr>
            <p:nvPr/>
          </p:nvSpPr>
          <p:spPr>
            <a:xfrm>
              <a:off x="5330761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0"/>
            <p:cNvSpPr>
              <a:spLocks noChangeAspect="1"/>
            </p:cNvSpPr>
            <p:nvPr/>
          </p:nvSpPr>
          <p:spPr>
            <a:xfrm>
              <a:off x="5484189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1"/>
            <p:cNvSpPr>
              <a:spLocks noChangeAspect="1"/>
            </p:cNvSpPr>
            <p:nvPr/>
          </p:nvSpPr>
          <p:spPr>
            <a:xfrm>
              <a:off x="5637618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"/>
            <p:cNvSpPr>
              <a:spLocks noChangeAspect="1"/>
            </p:cNvSpPr>
            <p:nvPr/>
          </p:nvSpPr>
          <p:spPr>
            <a:xfrm>
              <a:off x="5766771" y="28192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3"/>
            <p:cNvSpPr>
              <a:spLocks noChangeAspect="1"/>
            </p:cNvSpPr>
            <p:nvPr/>
          </p:nvSpPr>
          <p:spPr>
            <a:xfrm>
              <a:off x="5923928" y="29511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4"/>
            <p:cNvSpPr>
              <a:spLocks noChangeAspect="1"/>
            </p:cNvSpPr>
            <p:nvPr/>
          </p:nvSpPr>
          <p:spPr>
            <a:xfrm>
              <a:off x="6021190" y="40615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6"/>
            <p:cNvSpPr>
              <a:spLocks noChangeAspect="1"/>
            </p:cNvSpPr>
            <p:nvPr/>
          </p:nvSpPr>
          <p:spPr>
            <a:xfrm>
              <a:off x="6210646" y="42014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7"/>
            <p:cNvSpPr>
              <a:spLocks noChangeAspect="1"/>
            </p:cNvSpPr>
            <p:nvPr/>
          </p:nvSpPr>
          <p:spPr>
            <a:xfrm>
              <a:off x="6325035" y="40410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8"/>
            <p:cNvSpPr>
              <a:spLocks noChangeAspect="1"/>
            </p:cNvSpPr>
            <p:nvPr/>
          </p:nvSpPr>
          <p:spPr>
            <a:xfrm>
              <a:off x="6405171" y="419120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9"/>
            <p:cNvSpPr>
              <a:spLocks noChangeAspect="1"/>
            </p:cNvSpPr>
            <p:nvPr/>
          </p:nvSpPr>
          <p:spPr>
            <a:xfrm>
              <a:off x="5982833" y="3906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20"/>
            <p:cNvSpPr>
              <a:spLocks noChangeAspect="1"/>
            </p:cNvSpPr>
            <p:nvPr/>
          </p:nvSpPr>
          <p:spPr>
            <a:xfrm>
              <a:off x="5982833" y="37396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21"/>
            <p:cNvSpPr>
              <a:spLocks noChangeAspect="1"/>
            </p:cNvSpPr>
            <p:nvPr/>
          </p:nvSpPr>
          <p:spPr>
            <a:xfrm>
              <a:off x="6120919" y="38144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23"/>
            <p:cNvSpPr>
              <a:spLocks noChangeAspect="1"/>
            </p:cNvSpPr>
            <p:nvPr/>
          </p:nvSpPr>
          <p:spPr>
            <a:xfrm>
              <a:off x="6273109" y="38777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24"/>
            <p:cNvSpPr>
              <a:spLocks noChangeAspect="1"/>
            </p:cNvSpPr>
            <p:nvPr/>
          </p:nvSpPr>
          <p:spPr>
            <a:xfrm>
              <a:off x="6156873" y="4027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26"/>
            <p:cNvSpPr>
              <a:spLocks noChangeAspect="1"/>
            </p:cNvSpPr>
            <p:nvPr/>
          </p:nvSpPr>
          <p:spPr>
            <a:xfrm>
              <a:off x="5982833" y="35944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27"/>
            <p:cNvSpPr>
              <a:spLocks noChangeAspect="1"/>
            </p:cNvSpPr>
            <p:nvPr/>
          </p:nvSpPr>
          <p:spPr>
            <a:xfrm>
              <a:off x="6110645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29"/>
            <p:cNvSpPr>
              <a:spLocks noChangeAspect="1"/>
            </p:cNvSpPr>
            <p:nvPr/>
          </p:nvSpPr>
          <p:spPr>
            <a:xfrm>
              <a:off x="6251333" y="356565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30"/>
            <p:cNvSpPr>
              <a:spLocks noChangeAspect="1"/>
            </p:cNvSpPr>
            <p:nvPr/>
          </p:nvSpPr>
          <p:spPr>
            <a:xfrm>
              <a:off x="6251344" y="37182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31"/>
            <p:cNvSpPr>
              <a:spLocks noChangeAspect="1"/>
            </p:cNvSpPr>
            <p:nvPr/>
          </p:nvSpPr>
          <p:spPr>
            <a:xfrm>
              <a:off x="5944476" y="3416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32"/>
            <p:cNvSpPr>
              <a:spLocks noChangeAspect="1"/>
            </p:cNvSpPr>
            <p:nvPr/>
          </p:nvSpPr>
          <p:spPr>
            <a:xfrm>
              <a:off x="5944476" y="324920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33"/>
            <p:cNvSpPr>
              <a:spLocks noChangeAspect="1"/>
            </p:cNvSpPr>
            <p:nvPr/>
          </p:nvSpPr>
          <p:spPr>
            <a:xfrm>
              <a:off x="6082562" y="332396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35"/>
            <p:cNvSpPr>
              <a:spLocks noChangeAspect="1"/>
            </p:cNvSpPr>
            <p:nvPr/>
          </p:nvSpPr>
          <p:spPr>
            <a:xfrm>
              <a:off x="6223250" y="32331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36"/>
            <p:cNvSpPr>
              <a:spLocks noChangeAspect="1"/>
            </p:cNvSpPr>
            <p:nvPr/>
          </p:nvSpPr>
          <p:spPr>
            <a:xfrm>
              <a:off x="6235990" y="34018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38"/>
            <p:cNvSpPr>
              <a:spLocks noChangeAspect="1"/>
            </p:cNvSpPr>
            <p:nvPr/>
          </p:nvSpPr>
          <p:spPr>
            <a:xfrm>
              <a:off x="5944476" y="30751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39"/>
            <p:cNvSpPr>
              <a:spLocks noChangeAspect="1"/>
            </p:cNvSpPr>
            <p:nvPr/>
          </p:nvSpPr>
          <p:spPr>
            <a:xfrm>
              <a:off x="6087085" y="30456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41"/>
            <p:cNvSpPr>
              <a:spLocks noChangeAspect="1"/>
            </p:cNvSpPr>
            <p:nvPr/>
          </p:nvSpPr>
          <p:spPr>
            <a:xfrm>
              <a:off x="6212976" y="30636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44"/>
            <p:cNvSpPr>
              <a:spLocks noChangeAspect="1"/>
            </p:cNvSpPr>
            <p:nvPr/>
          </p:nvSpPr>
          <p:spPr>
            <a:xfrm>
              <a:off x="5895845" y="27331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46"/>
            <p:cNvSpPr>
              <a:spLocks noChangeAspect="1"/>
            </p:cNvSpPr>
            <p:nvPr/>
          </p:nvSpPr>
          <p:spPr>
            <a:xfrm>
              <a:off x="5894616" y="2592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47"/>
            <p:cNvSpPr>
              <a:spLocks noChangeAspect="1"/>
            </p:cNvSpPr>
            <p:nvPr/>
          </p:nvSpPr>
          <p:spPr>
            <a:xfrm>
              <a:off x="6174619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48"/>
            <p:cNvSpPr>
              <a:spLocks noChangeAspect="1"/>
            </p:cNvSpPr>
            <p:nvPr/>
          </p:nvSpPr>
          <p:spPr>
            <a:xfrm>
              <a:off x="6209135" y="2873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49"/>
            <p:cNvSpPr>
              <a:spLocks noChangeAspect="1"/>
            </p:cNvSpPr>
            <p:nvPr/>
          </p:nvSpPr>
          <p:spPr>
            <a:xfrm>
              <a:off x="5885571" y="24268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51"/>
            <p:cNvSpPr>
              <a:spLocks noChangeAspect="1"/>
            </p:cNvSpPr>
            <p:nvPr/>
          </p:nvSpPr>
          <p:spPr>
            <a:xfrm>
              <a:off x="6180999" y="25422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Connector 53"/>
            <p:cNvSpPr>
              <a:spLocks noChangeAspect="1"/>
            </p:cNvSpPr>
            <p:nvPr/>
          </p:nvSpPr>
          <p:spPr>
            <a:xfrm>
              <a:off x="6174619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55"/>
            <p:cNvSpPr>
              <a:spLocks noChangeAspect="1"/>
            </p:cNvSpPr>
            <p:nvPr/>
          </p:nvSpPr>
          <p:spPr>
            <a:xfrm>
              <a:off x="6389419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56"/>
            <p:cNvSpPr>
              <a:spLocks noChangeAspect="1"/>
            </p:cNvSpPr>
            <p:nvPr/>
          </p:nvSpPr>
          <p:spPr>
            <a:xfrm>
              <a:off x="6389419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57"/>
            <p:cNvSpPr>
              <a:spLocks noChangeAspect="1"/>
            </p:cNvSpPr>
            <p:nvPr/>
          </p:nvSpPr>
          <p:spPr>
            <a:xfrm>
              <a:off x="6619562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58"/>
            <p:cNvSpPr>
              <a:spLocks noChangeAspect="1"/>
            </p:cNvSpPr>
            <p:nvPr/>
          </p:nvSpPr>
          <p:spPr>
            <a:xfrm>
              <a:off x="6619562" y="298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59"/>
            <p:cNvSpPr>
              <a:spLocks noChangeAspect="1"/>
            </p:cNvSpPr>
            <p:nvPr/>
          </p:nvSpPr>
          <p:spPr>
            <a:xfrm>
              <a:off x="6811348" y="27837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60"/>
            <p:cNvSpPr>
              <a:spLocks noChangeAspect="1"/>
            </p:cNvSpPr>
            <p:nvPr/>
          </p:nvSpPr>
          <p:spPr>
            <a:xfrm>
              <a:off x="6811348" y="299697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61"/>
            <p:cNvSpPr>
              <a:spLocks noChangeAspect="1"/>
            </p:cNvSpPr>
            <p:nvPr/>
          </p:nvSpPr>
          <p:spPr>
            <a:xfrm>
              <a:off x="6964777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62"/>
            <p:cNvSpPr>
              <a:spLocks noChangeAspect="1"/>
            </p:cNvSpPr>
            <p:nvPr/>
          </p:nvSpPr>
          <p:spPr>
            <a:xfrm>
              <a:off x="6964777" y="27339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63"/>
            <p:cNvSpPr>
              <a:spLocks noChangeAspect="1"/>
            </p:cNvSpPr>
            <p:nvPr/>
          </p:nvSpPr>
          <p:spPr>
            <a:xfrm>
              <a:off x="7156563" y="25349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64"/>
            <p:cNvSpPr>
              <a:spLocks noChangeAspect="1"/>
            </p:cNvSpPr>
            <p:nvPr/>
          </p:nvSpPr>
          <p:spPr>
            <a:xfrm>
              <a:off x="7156563" y="27481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65"/>
            <p:cNvSpPr>
              <a:spLocks noChangeAspect="1"/>
            </p:cNvSpPr>
            <p:nvPr/>
          </p:nvSpPr>
          <p:spPr>
            <a:xfrm>
              <a:off x="6619562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nnector 66"/>
            <p:cNvSpPr>
              <a:spLocks noChangeAspect="1"/>
            </p:cNvSpPr>
            <p:nvPr/>
          </p:nvSpPr>
          <p:spPr>
            <a:xfrm>
              <a:off x="6619562" y="339505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67"/>
            <p:cNvSpPr>
              <a:spLocks noChangeAspect="1"/>
            </p:cNvSpPr>
            <p:nvPr/>
          </p:nvSpPr>
          <p:spPr>
            <a:xfrm>
              <a:off x="6811348" y="31960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lowchart: Connector 68"/>
            <p:cNvSpPr>
              <a:spLocks noChangeAspect="1"/>
            </p:cNvSpPr>
            <p:nvPr/>
          </p:nvSpPr>
          <p:spPr>
            <a:xfrm>
              <a:off x="6811348" y="34092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69"/>
            <p:cNvSpPr>
              <a:spLocks noChangeAspect="1"/>
            </p:cNvSpPr>
            <p:nvPr/>
          </p:nvSpPr>
          <p:spPr>
            <a:xfrm>
              <a:off x="7348349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70"/>
            <p:cNvSpPr>
              <a:spLocks noChangeAspect="1"/>
            </p:cNvSpPr>
            <p:nvPr/>
          </p:nvSpPr>
          <p:spPr>
            <a:xfrm>
              <a:off x="7348349" y="28761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71"/>
            <p:cNvSpPr>
              <a:spLocks noChangeAspect="1"/>
            </p:cNvSpPr>
            <p:nvPr/>
          </p:nvSpPr>
          <p:spPr>
            <a:xfrm>
              <a:off x="7540135" y="26770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lowchart: Connector 72"/>
            <p:cNvSpPr>
              <a:spLocks noChangeAspect="1"/>
            </p:cNvSpPr>
            <p:nvPr/>
          </p:nvSpPr>
          <p:spPr>
            <a:xfrm>
              <a:off x="7540135" y="28903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lowchart: Connector 73"/>
            <p:cNvSpPr>
              <a:spLocks noChangeAspect="1"/>
            </p:cNvSpPr>
            <p:nvPr/>
          </p:nvSpPr>
          <p:spPr>
            <a:xfrm>
              <a:off x="6811348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Connector 74"/>
            <p:cNvSpPr>
              <a:spLocks noChangeAspect="1"/>
            </p:cNvSpPr>
            <p:nvPr/>
          </p:nvSpPr>
          <p:spPr>
            <a:xfrm>
              <a:off x="6811348" y="23785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75"/>
            <p:cNvSpPr>
              <a:spLocks noChangeAspect="1"/>
            </p:cNvSpPr>
            <p:nvPr/>
          </p:nvSpPr>
          <p:spPr>
            <a:xfrm>
              <a:off x="7003134" y="217950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76"/>
            <p:cNvSpPr>
              <a:spLocks noChangeAspect="1"/>
            </p:cNvSpPr>
            <p:nvPr/>
          </p:nvSpPr>
          <p:spPr>
            <a:xfrm>
              <a:off x="7003134" y="23927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Connector 77"/>
            <p:cNvSpPr>
              <a:spLocks noChangeAspect="1"/>
            </p:cNvSpPr>
            <p:nvPr/>
          </p:nvSpPr>
          <p:spPr>
            <a:xfrm>
              <a:off x="6366405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Connector 78"/>
            <p:cNvSpPr>
              <a:spLocks noChangeAspect="1"/>
            </p:cNvSpPr>
            <p:nvPr/>
          </p:nvSpPr>
          <p:spPr>
            <a:xfrm>
              <a:off x="6366405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79"/>
            <p:cNvSpPr>
              <a:spLocks noChangeAspect="1"/>
            </p:cNvSpPr>
            <p:nvPr/>
          </p:nvSpPr>
          <p:spPr>
            <a:xfrm>
              <a:off x="6558191" y="203733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80"/>
            <p:cNvSpPr>
              <a:spLocks noChangeAspect="1"/>
            </p:cNvSpPr>
            <p:nvPr/>
          </p:nvSpPr>
          <p:spPr>
            <a:xfrm>
              <a:off x="6558191" y="22505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lowchart: Connector 81"/>
            <p:cNvSpPr>
              <a:spLocks noChangeAspect="1"/>
            </p:cNvSpPr>
            <p:nvPr/>
          </p:nvSpPr>
          <p:spPr>
            <a:xfrm>
              <a:off x="6772991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lowchart: Connector 82"/>
            <p:cNvSpPr>
              <a:spLocks noChangeAspect="1"/>
            </p:cNvSpPr>
            <p:nvPr/>
          </p:nvSpPr>
          <p:spPr>
            <a:xfrm>
              <a:off x="6772991" y="19875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lowchart: Connector 83"/>
            <p:cNvSpPr>
              <a:spLocks noChangeAspect="1"/>
            </p:cNvSpPr>
            <p:nvPr/>
          </p:nvSpPr>
          <p:spPr>
            <a:xfrm>
              <a:off x="6964777" y="178853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lowchart: Connector 84"/>
            <p:cNvSpPr>
              <a:spLocks noChangeAspect="1"/>
            </p:cNvSpPr>
            <p:nvPr/>
          </p:nvSpPr>
          <p:spPr>
            <a:xfrm>
              <a:off x="6964777" y="200179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lowchart: Connector 85"/>
            <p:cNvSpPr>
              <a:spLocks noChangeAspect="1"/>
            </p:cNvSpPr>
            <p:nvPr/>
          </p:nvSpPr>
          <p:spPr>
            <a:xfrm>
              <a:off x="6772991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lowchart: Connector 86"/>
            <p:cNvSpPr>
              <a:spLocks noChangeAspect="1"/>
            </p:cNvSpPr>
            <p:nvPr/>
          </p:nvSpPr>
          <p:spPr>
            <a:xfrm>
              <a:off x="6772991" y="15255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Connector 87"/>
            <p:cNvSpPr>
              <a:spLocks noChangeAspect="1"/>
            </p:cNvSpPr>
            <p:nvPr/>
          </p:nvSpPr>
          <p:spPr>
            <a:xfrm>
              <a:off x="6964777" y="132648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Connector 88"/>
            <p:cNvSpPr>
              <a:spLocks noChangeAspect="1"/>
            </p:cNvSpPr>
            <p:nvPr/>
          </p:nvSpPr>
          <p:spPr>
            <a:xfrm>
              <a:off x="6964777" y="153974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lowchart: Connector 89"/>
            <p:cNvSpPr>
              <a:spLocks noChangeAspect="1"/>
            </p:cNvSpPr>
            <p:nvPr/>
          </p:nvSpPr>
          <p:spPr>
            <a:xfrm>
              <a:off x="6366405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lowchart: Connector 90"/>
            <p:cNvSpPr>
              <a:spLocks noChangeAspect="1"/>
            </p:cNvSpPr>
            <p:nvPr/>
          </p:nvSpPr>
          <p:spPr>
            <a:xfrm>
              <a:off x="6366405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lowchart: Connector 91"/>
            <p:cNvSpPr>
              <a:spLocks noChangeAspect="1"/>
            </p:cNvSpPr>
            <p:nvPr/>
          </p:nvSpPr>
          <p:spPr>
            <a:xfrm>
              <a:off x="6558191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lowchart: Connector 92"/>
            <p:cNvSpPr>
              <a:spLocks noChangeAspect="1"/>
            </p:cNvSpPr>
            <p:nvPr/>
          </p:nvSpPr>
          <p:spPr>
            <a:xfrm>
              <a:off x="6558191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lowchart: Connector 93"/>
            <p:cNvSpPr>
              <a:spLocks noChangeAspect="1"/>
            </p:cNvSpPr>
            <p:nvPr/>
          </p:nvSpPr>
          <p:spPr>
            <a:xfrm>
              <a:off x="5982833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lowchart: Connector 94"/>
            <p:cNvSpPr>
              <a:spLocks noChangeAspect="1"/>
            </p:cNvSpPr>
            <p:nvPr/>
          </p:nvSpPr>
          <p:spPr>
            <a:xfrm>
              <a:off x="5962285" y="18501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lowchart: Connector 95"/>
            <p:cNvSpPr>
              <a:spLocks noChangeAspect="1"/>
            </p:cNvSpPr>
            <p:nvPr/>
          </p:nvSpPr>
          <p:spPr>
            <a:xfrm>
              <a:off x="6174619" y="168191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lowchart: Connector 96"/>
            <p:cNvSpPr>
              <a:spLocks noChangeAspect="1"/>
            </p:cNvSpPr>
            <p:nvPr/>
          </p:nvSpPr>
          <p:spPr>
            <a:xfrm>
              <a:off x="6174619" y="18540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lowchart: Connector 97"/>
            <p:cNvSpPr>
              <a:spLocks noChangeAspect="1"/>
            </p:cNvSpPr>
            <p:nvPr/>
          </p:nvSpPr>
          <p:spPr>
            <a:xfrm>
              <a:off x="5967490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Connector 98"/>
            <p:cNvSpPr>
              <a:spLocks noChangeAspect="1"/>
            </p:cNvSpPr>
            <p:nvPr/>
          </p:nvSpPr>
          <p:spPr>
            <a:xfrm>
              <a:off x="5967490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lowchart: Connector 99"/>
            <p:cNvSpPr>
              <a:spLocks noChangeAspect="1"/>
            </p:cNvSpPr>
            <p:nvPr/>
          </p:nvSpPr>
          <p:spPr>
            <a:xfrm>
              <a:off x="6159276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lowchart: Connector 100"/>
            <p:cNvSpPr>
              <a:spLocks noChangeAspect="1"/>
            </p:cNvSpPr>
            <p:nvPr/>
          </p:nvSpPr>
          <p:spPr>
            <a:xfrm>
              <a:off x="6159276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lowchart: Connector 101"/>
            <p:cNvSpPr>
              <a:spLocks noChangeAspect="1"/>
            </p:cNvSpPr>
            <p:nvPr/>
          </p:nvSpPr>
          <p:spPr>
            <a:xfrm>
              <a:off x="5583918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lowchart: Connector 102"/>
            <p:cNvSpPr>
              <a:spLocks noChangeAspect="1"/>
            </p:cNvSpPr>
            <p:nvPr/>
          </p:nvSpPr>
          <p:spPr>
            <a:xfrm>
              <a:off x="5583918" y="22221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lowchart: Connector 103"/>
            <p:cNvSpPr>
              <a:spLocks noChangeAspect="1"/>
            </p:cNvSpPr>
            <p:nvPr/>
          </p:nvSpPr>
          <p:spPr>
            <a:xfrm>
              <a:off x="5775704" y="202311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Connector 104"/>
            <p:cNvSpPr>
              <a:spLocks noChangeAspect="1"/>
            </p:cNvSpPr>
            <p:nvPr/>
          </p:nvSpPr>
          <p:spPr>
            <a:xfrm>
              <a:off x="5775704" y="22363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lowchart: Connector 105"/>
            <p:cNvSpPr>
              <a:spLocks noChangeAspect="1"/>
            </p:cNvSpPr>
            <p:nvPr/>
          </p:nvSpPr>
          <p:spPr>
            <a:xfrm>
              <a:off x="5522547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lowchart: Connector 106"/>
            <p:cNvSpPr>
              <a:spLocks noChangeAspect="1"/>
            </p:cNvSpPr>
            <p:nvPr/>
          </p:nvSpPr>
          <p:spPr>
            <a:xfrm>
              <a:off x="5522547" y="180986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lowchart: Connector 107"/>
            <p:cNvSpPr>
              <a:spLocks noChangeAspect="1"/>
            </p:cNvSpPr>
            <p:nvPr/>
          </p:nvSpPr>
          <p:spPr>
            <a:xfrm>
              <a:off x="5714333" y="16108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lowchart: Connector 108"/>
            <p:cNvSpPr>
              <a:spLocks noChangeAspect="1"/>
            </p:cNvSpPr>
            <p:nvPr/>
          </p:nvSpPr>
          <p:spPr>
            <a:xfrm>
              <a:off x="5714333" y="182408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lowchart: Connector 109"/>
            <p:cNvSpPr>
              <a:spLocks noChangeAspect="1"/>
            </p:cNvSpPr>
            <p:nvPr/>
          </p:nvSpPr>
          <p:spPr>
            <a:xfrm>
              <a:off x="5407475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Connector 110"/>
            <p:cNvSpPr>
              <a:spLocks noChangeAspect="1"/>
            </p:cNvSpPr>
            <p:nvPr/>
          </p:nvSpPr>
          <p:spPr>
            <a:xfrm>
              <a:off x="5407475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lowchart: Connector 111"/>
            <p:cNvSpPr>
              <a:spLocks noChangeAspect="1"/>
            </p:cNvSpPr>
            <p:nvPr/>
          </p:nvSpPr>
          <p:spPr>
            <a:xfrm>
              <a:off x="5599261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lowchart: Connector 112"/>
            <p:cNvSpPr>
              <a:spLocks noChangeAspect="1"/>
            </p:cNvSpPr>
            <p:nvPr/>
          </p:nvSpPr>
          <p:spPr>
            <a:xfrm>
              <a:off x="5599261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lowchart: Connector 113"/>
            <p:cNvSpPr>
              <a:spLocks noChangeAspect="1"/>
            </p:cNvSpPr>
            <p:nvPr/>
          </p:nvSpPr>
          <p:spPr>
            <a:xfrm>
              <a:off x="4985546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lowchart: Connector 114"/>
            <p:cNvSpPr>
              <a:spLocks noChangeAspect="1"/>
            </p:cNvSpPr>
            <p:nvPr/>
          </p:nvSpPr>
          <p:spPr>
            <a:xfrm>
              <a:off x="4985546" y="312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lowchart: Connector 115"/>
            <p:cNvSpPr>
              <a:spLocks noChangeAspect="1"/>
            </p:cNvSpPr>
            <p:nvPr/>
          </p:nvSpPr>
          <p:spPr>
            <a:xfrm>
              <a:off x="5177332" y="292589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lowchart: Connector 116"/>
            <p:cNvSpPr>
              <a:spLocks noChangeAspect="1"/>
            </p:cNvSpPr>
            <p:nvPr/>
          </p:nvSpPr>
          <p:spPr>
            <a:xfrm>
              <a:off x="5177332" y="31391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lowchart: Connector 117"/>
            <p:cNvSpPr>
              <a:spLocks noChangeAspect="1"/>
            </p:cNvSpPr>
            <p:nvPr/>
          </p:nvSpPr>
          <p:spPr>
            <a:xfrm>
              <a:off x="5008560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lowchart: Connector 118"/>
            <p:cNvSpPr>
              <a:spLocks noChangeAspect="1"/>
            </p:cNvSpPr>
            <p:nvPr/>
          </p:nvSpPr>
          <p:spPr>
            <a:xfrm>
              <a:off x="5008560" y="269842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lowchart: Connector 119"/>
            <p:cNvSpPr>
              <a:spLocks noChangeAspect="1"/>
            </p:cNvSpPr>
            <p:nvPr/>
          </p:nvSpPr>
          <p:spPr>
            <a:xfrm>
              <a:off x="5200346" y="24993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lowchart: Connector 120"/>
            <p:cNvSpPr>
              <a:spLocks noChangeAspect="1"/>
            </p:cNvSpPr>
            <p:nvPr/>
          </p:nvSpPr>
          <p:spPr>
            <a:xfrm>
              <a:off x="5200346" y="271263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lowchart: Connector 121"/>
            <p:cNvSpPr>
              <a:spLocks noChangeAspect="1"/>
            </p:cNvSpPr>
            <p:nvPr/>
          </p:nvSpPr>
          <p:spPr>
            <a:xfrm>
              <a:off x="5814061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lowchart: Connector 122"/>
            <p:cNvSpPr>
              <a:spLocks noChangeAspect="1"/>
            </p:cNvSpPr>
            <p:nvPr/>
          </p:nvSpPr>
          <p:spPr>
            <a:xfrm>
              <a:off x="5814061" y="1418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lowchart: Connector 123"/>
            <p:cNvSpPr>
              <a:spLocks noChangeAspect="1"/>
            </p:cNvSpPr>
            <p:nvPr/>
          </p:nvSpPr>
          <p:spPr>
            <a:xfrm>
              <a:off x="6005847" y="121986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lowchart: Connector 124"/>
            <p:cNvSpPr>
              <a:spLocks noChangeAspect="1"/>
            </p:cNvSpPr>
            <p:nvPr/>
          </p:nvSpPr>
          <p:spPr>
            <a:xfrm>
              <a:off x="6005847" y="143311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lowchart: Connector 128"/>
            <p:cNvSpPr>
              <a:spLocks noChangeAspect="1"/>
            </p:cNvSpPr>
            <p:nvPr/>
          </p:nvSpPr>
          <p:spPr>
            <a:xfrm>
              <a:off x="6047016" y="27555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lowchart: Connector 129"/>
            <p:cNvSpPr>
              <a:spLocks noChangeAspect="1"/>
            </p:cNvSpPr>
            <p:nvPr/>
          </p:nvSpPr>
          <p:spPr>
            <a:xfrm>
              <a:off x="6035032" y="24455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5550364" y="995803"/>
            <a:ext cx="778279" cy="1497811"/>
          </a:xfrm>
          <a:custGeom>
            <a:avLst/>
            <a:gdLst>
              <a:gd name="connsiteX0" fmla="*/ 1034726 w 1034726"/>
              <a:gd name="connsiteY0" fmla="*/ 78399 h 1991348"/>
              <a:gd name="connsiteX1" fmla="*/ 1034726 w 1034726"/>
              <a:gd name="connsiteY1" fmla="*/ 1944308 h 1991348"/>
              <a:gd name="connsiteX2" fmla="*/ 533041 w 1034726"/>
              <a:gd name="connsiteY2" fmla="*/ 1991348 h 1991348"/>
              <a:gd name="connsiteX3" fmla="*/ 0 w 1034726"/>
              <a:gd name="connsiteY3" fmla="*/ 1019194 h 1991348"/>
              <a:gd name="connsiteX4" fmla="*/ 94066 w 1034726"/>
              <a:gd name="connsiteY4" fmla="*/ 470397 h 1991348"/>
              <a:gd name="connsiteX5" fmla="*/ 533041 w 1034726"/>
              <a:gd name="connsiteY5" fmla="*/ 0 h 1991348"/>
              <a:gd name="connsiteX6" fmla="*/ 1034726 w 1034726"/>
              <a:gd name="connsiteY6" fmla="*/ 78399 h 19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6" h="1991348">
                <a:moveTo>
                  <a:pt x="1034726" y="78399"/>
                </a:moveTo>
                <a:lnTo>
                  <a:pt x="1034726" y="1944308"/>
                </a:lnTo>
                <a:lnTo>
                  <a:pt x="533041" y="1991348"/>
                </a:lnTo>
                <a:lnTo>
                  <a:pt x="0" y="1019194"/>
                </a:lnTo>
                <a:lnTo>
                  <a:pt x="94066" y="470397"/>
                </a:lnTo>
                <a:lnTo>
                  <a:pt x="533041" y="0"/>
                </a:lnTo>
                <a:lnTo>
                  <a:pt x="1034726" y="78399"/>
                </a:lnTo>
                <a:close/>
              </a:path>
            </a:pathLst>
          </a:custGeom>
          <a:solidFill>
            <a:schemeClr val="accent3">
              <a:alpha val="73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927711" y="2481820"/>
            <a:ext cx="530645" cy="1556780"/>
          </a:xfrm>
          <a:custGeom>
            <a:avLst/>
            <a:gdLst>
              <a:gd name="connsiteX0" fmla="*/ 0 w 705495"/>
              <a:gd name="connsiteY0" fmla="*/ 94080 h 2069748"/>
              <a:gd name="connsiteX1" fmla="*/ 172454 w 705495"/>
              <a:gd name="connsiteY1" fmla="*/ 2069748 h 2069748"/>
              <a:gd name="connsiteX2" fmla="*/ 705495 w 705495"/>
              <a:gd name="connsiteY2" fmla="*/ 2069748 h 2069748"/>
              <a:gd name="connsiteX3" fmla="*/ 580073 w 705495"/>
              <a:gd name="connsiteY3" fmla="*/ 0 h 2069748"/>
              <a:gd name="connsiteX4" fmla="*/ 0 w 705495"/>
              <a:gd name="connsiteY4" fmla="*/ 94080 h 20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95" h="2069748">
                <a:moveTo>
                  <a:pt x="0" y="94080"/>
                </a:moveTo>
                <a:lnTo>
                  <a:pt x="172454" y="2069748"/>
                </a:lnTo>
                <a:lnTo>
                  <a:pt x="705495" y="2069748"/>
                </a:lnTo>
                <a:lnTo>
                  <a:pt x="580073" y="0"/>
                </a:lnTo>
                <a:lnTo>
                  <a:pt x="0" y="9408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125848" y="1797780"/>
            <a:ext cx="849031" cy="1297317"/>
          </a:xfrm>
          <a:custGeom>
            <a:avLst/>
            <a:gdLst>
              <a:gd name="connsiteX0" fmla="*/ 31355 w 1128792"/>
              <a:gd name="connsiteY0" fmla="*/ 0 h 1724790"/>
              <a:gd name="connsiteX1" fmla="*/ 0 w 1128792"/>
              <a:gd name="connsiteY1" fmla="*/ 1709110 h 1724790"/>
              <a:gd name="connsiteX2" fmla="*/ 1128792 w 1128792"/>
              <a:gd name="connsiteY2" fmla="*/ 1724790 h 1724790"/>
              <a:gd name="connsiteX3" fmla="*/ 1113115 w 1128792"/>
              <a:gd name="connsiteY3" fmla="*/ 862395 h 1724790"/>
              <a:gd name="connsiteX4" fmla="*/ 156777 w 1128792"/>
              <a:gd name="connsiteY4" fmla="*/ 15680 h 1724790"/>
              <a:gd name="connsiteX5" fmla="*/ 31355 w 1128792"/>
              <a:gd name="connsiteY5" fmla="*/ 0 h 17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92" h="1724790">
                <a:moveTo>
                  <a:pt x="31355" y="0"/>
                </a:moveTo>
                <a:lnTo>
                  <a:pt x="0" y="1709110"/>
                </a:lnTo>
                <a:lnTo>
                  <a:pt x="1128792" y="1724790"/>
                </a:lnTo>
                <a:lnTo>
                  <a:pt x="1113115" y="862395"/>
                </a:lnTo>
                <a:lnTo>
                  <a:pt x="156777" y="15680"/>
                </a:lnTo>
                <a:lnTo>
                  <a:pt x="3135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Group 352"/>
          <p:cNvGrpSpPr/>
          <p:nvPr/>
        </p:nvGrpSpPr>
        <p:grpSpPr>
          <a:xfrm>
            <a:off x="3557222" y="4286751"/>
            <a:ext cx="1953357" cy="2266449"/>
            <a:chOff x="4985525" y="1219861"/>
            <a:chExt cx="2646633" cy="3070865"/>
          </a:xfrm>
          <a:solidFill>
            <a:schemeClr val="tx1"/>
          </a:solidFill>
        </p:grpSpPr>
        <p:sp>
          <p:nvSpPr>
            <p:cNvPr id="354" name="Flowchart: Connector 6"/>
            <p:cNvSpPr>
              <a:spLocks noChangeAspect="1"/>
            </p:cNvSpPr>
            <p:nvPr/>
          </p:nvSpPr>
          <p:spPr>
            <a:xfrm>
              <a:off x="5023880" y="210842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lowchart: Connector 7"/>
            <p:cNvSpPr>
              <a:spLocks noChangeAspect="1"/>
            </p:cNvSpPr>
            <p:nvPr/>
          </p:nvSpPr>
          <p:spPr>
            <a:xfrm>
              <a:off x="6021163" y="42054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lowchart: Connector 8"/>
            <p:cNvSpPr>
              <a:spLocks noChangeAspect="1"/>
            </p:cNvSpPr>
            <p:nvPr/>
          </p:nvSpPr>
          <p:spPr>
            <a:xfrm>
              <a:off x="5177309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lowchart: Connector 9"/>
            <p:cNvSpPr>
              <a:spLocks noChangeAspect="1"/>
            </p:cNvSpPr>
            <p:nvPr/>
          </p:nvSpPr>
          <p:spPr>
            <a:xfrm>
              <a:off x="5330737" y="239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lowchart: Connector 10"/>
            <p:cNvSpPr>
              <a:spLocks noChangeAspect="1"/>
            </p:cNvSpPr>
            <p:nvPr/>
          </p:nvSpPr>
          <p:spPr>
            <a:xfrm>
              <a:off x="5484165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lowchart: Connector 11"/>
            <p:cNvSpPr>
              <a:spLocks noChangeAspect="1"/>
            </p:cNvSpPr>
            <p:nvPr/>
          </p:nvSpPr>
          <p:spPr>
            <a:xfrm>
              <a:off x="5637593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lowchart: Connector 12"/>
            <p:cNvSpPr>
              <a:spLocks noChangeAspect="1"/>
            </p:cNvSpPr>
            <p:nvPr/>
          </p:nvSpPr>
          <p:spPr>
            <a:xfrm>
              <a:off x="5766745" y="28192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lowchart: Connector 13"/>
            <p:cNvSpPr>
              <a:spLocks noChangeAspect="1"/>
            </p:cNvSpPr>
            <p:nvPr/>
          </p:nvSpPr>
          <p:spPr>
            <a:xfrm>
              <a:off x="5923901" y="29511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lowchart: Connector 14"/>
            <p:cNvSpPr>
              <a:spLocks noChangeAspect="1"/>
            </p:cNvSpPr>
            <p:nvPr/>
          </p:nvSpPr>
          <p:spPr>
            <a:xfrm>
              <a:off x="6021163" y="40615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lowchart: Connector 16"/>
            <p:cNvSpPr>
              <a:spLocks noChangeAspect="1"/>
            </p:cNvSpPr>
            <p:nvPr/>
          </p:nvSpPr>
          <p:spPr>
            <a:xfrm>
              <a:off x="6210618" y="4201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lowchart: Connector 17"/>
            <p:cNvSpPr>
              <a:spLocks noChangeAspect="1"/>
            </p:cNvSpPr>
            <p:nvPr/>
          </p:nvSpPr>
          <p:spPr>
            <a:xfrm>
              <a:off x="6325006" y="40410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lowchart: Connector 18"/>
            <p:cNvSpPr>
              <a:spLocks noChangeAspect="1"/>
            </p:cNvSpPr>
            <p:nvPr/>
          </p:nvSpPr>
          <p:spPr>
            <a:xfrm>
              <a:off x="6405143" y="419120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lowchart: Connector 19"/>
            <p:cNvSpPr>
              <a:spLocks noChangeAspect="1"/>
            </p:cNvSpPr>
            <p:nvPr/>
          </p:nvSpPr>
          <p:spPr>
            <a:xfrm>
              <a:off x="5982806" y="39065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lowchart: Connector 20"/>
            <p:cNvSpPr>
              <a:spLocks noChangeAspect="1"/>
            </p:cNvSpPr>
            <p:nvPr/>
          </p:nvSpPr>
          <p:spPr>
            <a:xfrm>
              <a:off x="5982806" y="37396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lowchart: Connector 21"/>
            <p:cNvSpPr>
              <a:spLocks noChangeAspect="1"/>
            </p:cNvSpPr>
            <p:nvPr/>
          </p:nvSpPr>
          <p:spPr>
            <a:xfrm>
              <a:off x="6120891" y="38144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lowchart: Connector 23"/>
            <p:cNvSpPr>
              <a:spLocks noChangeAspect="1"/>
            </p:cNvSpPr>
            <p:nvPr/>
          </p:nvSpPr>
          <p:spPr>
            <a:xfrm>
              <a:off x="6273081" y="38777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lowchart: Connector 24"/>
            <p:cNvSpPr>
              <a:spLocks noChangeAspect="1"/>
            </p:cNvSpPr>
            <p:nvPr/>
          </p:nvSpPr>
          <p:spPr>
            <a:xfrm>
              <a:off x="6156845" y="4027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lowchart: Connector 26"/>
            <p:cNvSpPr>
              <a:spLocks noChangeAspect="1"/>
            </p:cNvSpPr>
            <p:nvPr/>
          </p:nvSpPr>
          <p:spPr>
            <a:xfrm>
              <a:off x="5982806" y="359441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lowchart: Connector 27"/>
            <p:cNvSpPr>
              <a:spLocks noChangeAspect="1"/>
            </p:cNvSpPr>
            <p:nvPr/>
          </p:nvSpPr>
          <p:spPr>
            <a:xfrm>
              <a:off x="6110618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lowchart: Connector 29"/>
            <p:cNvSpPr>
              <a:spLocks noChangeAspect="1"/>
            </p:cNvSpPr>
            <p:nvPr/>
          </p:nvSpPr>
          <p:spPr>
            <a:xfrm>
              <a:off x="6251306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lowchart: Connector 30"/>
            <p:cNvSpPr>
              <a:spLocks noChangeAspect="1"/>
            </p:cNvSpPr>
            <p:nvPr/>
          </p:nvSpPr>
          <p:spPr>
            <a:xfrm>
              <a:off x="6251317" y="37182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lowchart: Connector 31"/>
            <p:cNvSpPr>
              <a:spLocks noChangeAspect="1"/>
            </p:cNvSpPr>
            <p:nvPr/>
          </p:nvSpPr>
          <p:spPr>
            <a:xfrm>
              <a:off x="5944450" y="34160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lowchart: Connector 32"/>
            <p:cNvSpPr>
              <a:spLocks noChangeAspect="1"/>
            </p:cNvSpPr>
            <p:nvPr/>
          </p:nvSpPr>
          <p:spPr>
            <a:xfrm>
              <a:off x="5944450" y="324921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lowchart: Connector 33"/>
            <p:cNvSpPr>
              <a:spLocks noChangeAspect="1"/>
            </p:cNvSpPr>
            <p:nvPr/>
          </p:nvSpPr>
          <p:spPr>
            <a:xfrm>
              <a:off x="6082535" y="33239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lowchart: Connector 35"/>
            <p:cNvSpPr>
              <a:spLocks noChangeAspect="1"/>
            </p:cNvSpPr>
            <p:nvPr/>
          </p:nvSpPr>
          <p:spPr>
            <a:xfrm>
              <a:off x="6223222" y="32331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lowchart: Connector 36"/>
            <p:cNvSpPr>
              <a:spLocks noChangeAspect="1"/>
            </p:cNvSpPr>
            <p:nvPr/>
          </p:nvSpPr>
          <p:spPr>
            <a:xfrm>
              <a:off x="6235963" y="3401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lowchart: Connector 38"/>
            <p:cNvSpPr>
              <a:spLocks noChangeAspect="1"/>
            </p:cNvSpPr>
            <p:nvPr/>
          </p:nvSpPr>
          <p:spPr>
            <a:xfrm>
              <a:off x="5944450" y="30751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lowchart: Connector 39"/>
            <p:cNvSpPr>
              <a:spLocks noChangeAspect="1"/>
            </p:cNvSpPr>
            <p:nvPr/>
          </p:nvSpPr>
          <p:spPr>
            <a:xfrm>
              <a:off x="6087057" y="30456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lowchart: Connector 41"/>
            <p:cNvSpPr>
              <a:spLocks noChangeAspect="1"/>
            </p:cNvSpPr>
            <p:nvPr/>
          </p:nvSpPr>
          <p:spPr>
            <a:xfrm>
              <a:off x="6212948" y="30636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lowchart: Connector 44"/>
            <p:cNvSpPr>
              <a:spLocks noChangeAspect="1"/>
            </p:cNvSpPr>
            <p:nvPr/>
          </p:nvSpPr>
          <p:spPr>
            <a:xfrm>
              <a:off x="5895818" y="27331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lowchart: Connector 46"/>
            <p:cNvSpPr>
              <a:spLocks noChangeAspect="1"/>
            </p:cNvSpPr>
            <p:nvPr/>
          </p:nvSpPr>
          <p:spPr>
            <a:xfrm>
              <a:off x="5894589" y="259284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lowchart: Connector 47"/>
            <p:cNvSpPr>
              <a:spLocks noChangeAspect="1"/>
            </p:cNvSpPr>
            <p:nvPr/>
          </p:nvSpPr>
          <p:spPr>
            <a:xfrm>
              <a:off x="6174592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lowchart: Connector 48"/>
            <p:cNvSpPr>
              <a:spLocks noChangeAspect="1"/>
            </p:cNvSpPr>
            <p:nvPr/>
          </p:nvSpPr>
          <p:spPr>
            <a:xfrm>
              <a:off x="6209107" y="28734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lowchart: Connector 49"/>
            <p:cNvSpPr>
              <a:spLocks noChangeAspect="1"/>
            </p:cNvSpPr>
            <p:nvPr/>
          </p:nvSpPr>
          <p:spPr>
            <a:xfrm>
              <a:off x="5885545" y="2426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lowchart: Connector 51"/>
            <p:cNvSpPr>
              <a:spLocks noChangeAspect="1"/>
            </p:cNvSpPr>
            <p:nvPr/>
          </p:nvSpPr>
          <p:spPr>
            <a:xfrm>
              <a:off x="6180972" y="25422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lowchart: Connector 53"/>
            <p:cNvSpPr>
              <a:spLocks noChangeAspect="1"/>
            </p:cNvSpPr>
            <p:nvPr/>
          </p:nvSpPr>
          <p:spPr>
            <a:xfrm>
              <a:off x="6174592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lowchart: Connector 55"/>
            <p:cNvSpPr>
              <a:spLocks noChangeAspect="1"/>
            </p:cNvSpPr>
            <p:nvPr/>
          </p:nvSpPr>
          <p:spPr>
            <a:xfrm>
              <a:off x="6389391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lowchart: Connector 56"/>
            <p:cNvSpPr>
              <a:spLocks noChangeAspect="1"/>
            </p:cNvSpPr>
            <p:nvPr/>
          </p:nvSpPr>
          <p:spPr>
            <a:xfrm>
              <a:off x="6389391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lowchart: Connector 57"/>
            <p:cNvSpPr>
              <a:spLocks noChangeAspect="1"/>
            </p:cNvSpPr>
            <p:nvPr/>
          </p:nvSpPr>
          <p:spPr>
            <a:xfrm>
              <a:off x="6619532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lowchart: Connector 58"/>
            <p:cNvSpPr>
              <a:spLocks noChangeAspect="1"/>
            </p:cNvSpPr>
            <p:nvPr/>
          </p:nvSpPr>
          <p:spPr>
            <a:xfrm>
              <a:off x="6619532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lowchart: Connector 59"/>
            <p:cNvSpPr>
              <a:spLocks noChangeAspect="1"/>
            </p:cNvSpPr>
            <p:nvPr/>
          </p:nvSpPr>
          <p:spPr>
            <a:xfrm>
              <a:off x="6811318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lowchart: Connector 60"/>
            <p:cNvSpPr>
              <a:spLocks noChangeAspect="1"/>
            </p:cNvSpPr>
            <p:nvPr/>
          </p:nvSpPr>
          <p:spPr>
            <a:xfrm>
              <a:off x="6811318" y="29969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lowchart: Connector 61"/>
            <p:cNvSpPr>
              <a:spLocks noChangeAspect="1"/>
            </p:cNvSpPr>
            <p:nvPr/>
          </p:nvSpPr>
          <p:spPr>
            <a:xfrm>
              <a:off x="6964746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Flowchart: Connector 62"/>
            <p:cNvSpPr>
              <a:spLocks noChangeAspect="1"/>
            </p:cNvSpPr>
            <p:nvPr/>
          </p:nvSpPr>
          <p:spPr>
            <a:xfrm>
              <a:off x="6964746" y="27339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lowchart: Connector 63"/>
            <p:cNvSpPr>
              <a:spLocks noChangeAspect="1"/>
            </p:cNvSpPr>
            <p:nvPr/>
          </p:nvSpPr>
          <p:spPr>
            <a:xfrm>
              <a:off x="7156531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lowchart: Connector 64"/>
            <p:cNvSpPr>
              <a:spLocks noChangeAspect="1"/>
            </p:cNvSpPr>
            <p:nvPr/>
          </p:nvSpPr>
          <p:spPr>
            <a:xfrm>
              <a:off x="7156531" y="27481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lowchart: Connector 65"/>
            <p:cNvSpPr>
              <a:spLocks noChangeAspect="1"/>
            </p:cNvSpPr>
            <p:nvPr/>
          </p:nvSpPr>
          <p:spPr>
            <a:xfrm>
              <a:off x="6619532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lowchart: Connector 66"/>
            <p:cNvSpPr>
              <a:spLocks noChangeAspect="1"/>
            </p:cNvSpPr>
            <p:nvPr/>
          </p:nvSpPr>
          <p:spPr>
            <a:xfrm>
              <a:off x="6619532" y="3395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lowchart: Connector 67"/>
            <p:cNvSpPr>
              <a:spLocks noChangeAspect="1"/>
            </p:cNvSpPr>
            <p:nvPr/>
          </p:nvSpPr>
          <p:spPr>
            <a:xfrm>
              <a:off x="6811318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lowchart: Connector 68"/>
            <p:cNvSpPr>
              <a:spLocks noChangeAspect="1"/>
            </p:cNvSpPr>
            <p:nvPr/>
          </p:nvSpPr>
          <p:spPr>
            <a:xfrm>
              <a:off x="6811318" y="34092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lowchart: Connector 69"/>
            <p:cNvSpPr>
              <a:spLocks noChangeAspect="1"/>
            </p:cNvSpPr>
            <p:nvPr/>
          </p:nvSpPr>
          <p:spPr>
            <a:xfrm>
              <a:off x="7348317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lowchart: Connector 70"/>
            <p:cNvSpPr>
              <a:spLocks noChangeAspect="1"/>
            </p:cNvSpPr>
            <p:nvPr/>
          </p:nvSpPr>
          <p:spPr>
            <a:xfrm>
              <a:off x="7348317" y="28761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lowchart: Connector 71"/>
            <p:cNvSpPr>
              <a:spLocks noChangeAspect="1"/>
            </p:cNvSpPr>
            <p:nvPr/>
          </p:nvSpPr>
          <p:spPr>
            <a:xfrm>
              <a:off x="7540101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lowchart: Connector 72"/>
            <p:cNvSpPr>
              <a:spLocks noChangeAspect="1"/>
            </p:cNvSpPr>
            <p:nvPr/>
          </p:nvSpPr>
          <p:spPr>
            <a:xfrm>
              <a:off x="7540101" y="28903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lowchart: Connector 73"/>
            <p:cNvSpPr>
              <a:spLocks noChangeAspect="1"/>
            </p:cNvSpPr>
            <p:nvPr/>
          </p:nvSpPr>
          <p:spPr>
            <a:xfrm>
              <a:off x="6811318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lowchart: Connector 74"/>
            <p:cNvSpPr>
              <a:spLocks noChangeAspect="1"/>
            </p:cNvSpPr>
            <p:nvPr/>
          </p:nvSpPr>
          <p:spPr>
            <a:xfrm>
              <a:off x="6811318" y="23785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lowchart: Connector 75"/>
            <p:cNvSpPr>
              <a:spLocks noChangeAspect="1"/>
            </p:cNvSpPr>
            <p:nvPr/>
          </p:nvSpPr>
          <p:spPr>
            <a:xfrm>
              <a:off x="7003105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lowchart: Connector 76"/>
            <p:cNvSpPr>
              <a:spLocks noChangeAspect="1"/>
            </p:cNvSpPr>
            <p:nvPr/>
          </p:nvSpPr>
          <p:spPr>
            <a:xfrm>
              <a:off x="7003104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lowchart: Connector 77"/>
            <p:cNvSpPr>
              <a:spLocks noChangeAspect="1"/>
            </p:cNvSpPr>
            <p:nvPr/>
          </p:nvSpPr>
          <p:spPr>
            <a:xfrm>
              <a:off x="6366376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lowchart: Connector 78"/>
            <p:cNvSpPr>
              <a:spLocks noChangeAspect="1"/>
            </p:cNvSpPr>
            <p:nvPr/>
          </p:nvSpPr>
          <p:spPr>
            <a:xfrm>
              <a:off x="6366376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lowchart: Connector 79"/>
            <p:cNvSpPr>
              <a:spLocks noChangeAspect="1"/>
            </p:cNvSpPr>
            <p:nvPr/>
          </p:nvSpPr>
          <p:spPr>
            <a:xfrm>
              <a:off x="6558162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lowchart: Connector 80"/>
            <p:cNvSpPr>
              <a:spLocks noChangeAspect="1"/>
            </p:cNvSpPr>
            <p:nvPr/>
          </p:nvSpPr>
          <p:spPr>
            <a:xfrm>
              <a:off x="6558162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lowchart: Connector 81"/>
            <p:cNvSpPr>
              <a:spLocks noChangeAspect="1"/>
            </p:cNvSpPr>
            <p:nvPr/>
          </p:nvSpPr>
          <p:spPr>
            <a:xfrm>
              <a:off x="6772960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lowchart: Connector 82"/>
            <p:cNvSpPr>
              <a:spLocks noChangeAspect="1"/>
            </p:cNvSpPr>
            <p:nvPr/>
          </p:nvSpPr>
          <p:spPr>
            <a:xfrm>
              <a:off x="6772960" y="198757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lowchart: Connector 83"/>
            <p:cNvSpPr>
              <a:spLocks noChangeAspect="1"/>
            </p:cNvSpPr>
            <p:nvPr/>
          </p:nvSpPr>
          <p:spPr>
            <a:xfrm>
              <a:off x="6964746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lowchart: Connector 84"/>
            <p:cNvSpPr>
              <a:spLocks noChangeAspect="1"/>
            </p:cNvSpPr>
            <p:nvPr/>
          </p:nvSpPr>
          <p:spPr>
            <a:xfrm>
              <a:off x="6964746" y="20017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lowchart: Connector 85"/>
            <p:cNvSpPr>
              <a:spLocks noChangeAspect="1"/>
            </p:cNvSpPr>
            <p:nvPr/>
          </p:nvSpPr>
          <p:spPr>
            <a:xfrm>
              <a:off x="6772960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lowchart: Connector 86"/>
            <p:cNvSpPr>
              <a:spLocks noChangeAspect="1"/>
            </p:cNvSpPr>
            <p:nvPr/>
          </p:nvSpPr>
          <p:spPr>
            <a:xfrm>
              <a:off x="6772960" y="152552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lowchart: Connector 87"/>
            <p:cNvSpPr>
              <a:spLocks noChangeAspect="1"/>
            </p:cNvSpPr>
            <p:nvPr/>
          </p:nvSpPr>
          <p:spPr>
            <a:xfrm>
              <a:off x="6964746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lowchart: Connector 88"/>
            <p:cNvSpPr>
              <a:spLocks noChangeAspect="1"/>
            </p:cNvSpPr>
            <p:nvPr/>
          </p:nvSpPr>
          <p:spPr>
            <a:xfrm>
              <a:off x="6964746" y="153974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lowchart: Connector 89"/>
            <p:cNvSpPr>
              <a:spLocks noChangeAspect="1"/>
            </p:cNvSpPr>
            <p:nvPr/>
          </p:nvSpPr>
          <p:spPr>
            <a:xfrm>
              <a:off x="6366376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lowchart: Connector 90"/>
            <p:cNvSpPr>
              <a:spLocks noChangeAspect="1"/>
            </p:cNvSpPr>
            <p:nvPr/>
          </p:nvSpPr>
          <p:spPr>
            <a:xfrm>
              <a:off x="6366376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Connector 91"/>
            <p:cNvSpPr>
              <a:spLocks noChangeAspect="1"/>
            </p:cNvSpPr>
            <p:nvPr/>
          </p:nvSpPr>
          <p:spPr>
            <a:xfrm>
              <a:off x="6558162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lowchart: Connector 92"/>
            <p:cNvSpPr>
              <a:spLocks noChangeAspect="1"/>
            </p:cNvSpPr>
            <p:nvPr/>
          </p:nvSpPr>
          <p:spPr>
            <a:xfrm>
              <a:off x="6558163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lowchart: Connector 93"/>
            <p:cNvSpPr>
              <a:spLocks noChangeAspect="1"/>
            </p:cNvSpPr>
            <p:nvPr/>
          </p:nvSpPr>
          <p:spPr>
            <a:xfrm>
              <a:off x="5982808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lowchart: Connector 94"/>
            <p:cNvSpPr>
              <a:spLocks noChangeAspect="1"/>
            </p:cNvSpPr>
            <p:nvPr/>
          </p:nvSpPr>
          <p:spPr>
            <a:xfrm>
              <a:off x="5962261" y="18501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lowchart: Connector 95"/>
            <p:cNvSpPr>
              <a:spLocks noChangeAspect="1"/>
            </p:cNvSpPr>
            <p:nvPr/>
          </p:nvSpPr>
          <p:spPr>
            <a:xfrm>
              <a:off x="6174595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lowchart: Connector 96"/>
            <p:cNvSpPr>
              <a:spLocks noChangeAspect="1"/>
            </p:cNvSpPr>
            <p:nvPr/>
          </p:nvSpPr>
          <p:spPr>
            <a:xfrm>
              <a:off x="6174594" y="18540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lowchart: Connector 97"/>
            <p:cNvSpPr>
              <a:spLocks noChangeAspect="1"/>
            </p:cNvSpPr>
            <p:nvPr/>
          </p:nvSpPr>
          <p:spPr>
            <a:xfrm>
              <a:off x="596746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lowchart: Connector 98"/>
            <p:cNvSpPr>
              <a:spLocks noChangeAspect="1"/>
            </p:cNvSpPr>
            <p:nvPr/>
          </p:nvSpPr>
          <p:spPr>
            <a:xfrm>
              <a:off x="596746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lowchart: Connector 99"/>
            <p:cNvSpPr>
              <a:spLocks noChangeAspect="1"/>
            </p:cNvSpPr>
            <p:nvPr/>
          </p:nvSpPr>
          <p:spPr>
            <a:xfrm>
              <a:off x="6159252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lowchart: Connector 100"/>
            <p:cNvSpPr>
              <a:spLocks noChangeAspect="1"/>
            </p:cNvSpPr>
            <p:nvPr/>
          </p:nvSpPr>
          <p:spPr>
            <a:xfrm>
              <a:off x="6159251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Flowchart: Connector 101"/>
            <p:cNvSpPr>
              <a:spLocks noChangeAspect="1"/>
            </p:cNvSpPr>
            <p:nvPr/>
          </p:nvSpPr>
          <p:spPr>
            <a:xfrm>
              <a:off x="558389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lowchart: Connector 102"/>
            <p:cNvSpPr>
              <a:spLocks noChangeAspect="1"/>
            </p:cNvSpPr>
            <p:nvPr/>
          </p:nvSpPr>
          <p:spPr>
            <a:xfrm>
              <a:off x="558389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lowchart: Connector 103"/>
            <p:cNvSpPr>
              <a:spLocks noChangeAspect="1"/>
            </p:cNvSpPr>
            <p:nvPr/>
          </p:nvSpPr>
          <p:spPr>
            <a:xfrm>
              <a:off x="5775679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lowchart: Connector 104"/>
            <p:cNvSpPr>
              <a:spLocks noChangeAspect="1"/>
            </p:cNvSpPr>
            <p:nvPr/>
          </p:nvSpPr>
          <p:spPr>
            <a:xfrm>
              <a:off x="5775679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lowchart: Connector 105"/>
            <p:cNvSpPr>
              <a:spLocks noChangeAspect="1"/>
            </p:cNvSpPr>
            <p:nvPr/>
          </p:nvSpPr>
          <p:spPr>
            <a:xfrm>
              <a:off x="5522524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lowchart: Connector 106"/>
            <p:cNvSpPr>
              <a:spLocks noChangeAspect="1"/>
            </p:cNvSpPr>
            <p:nvPr/>
          </p:nvSpPr>
          <p:spPr>
            <a:xfrm>
              <a:off x="5522524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lowchart: Connector 107"/>
            <p:cNvSpPr>
              <a:spLocks noChangeAspect="1"/>
            </p:cNvSpPr>
            <p:nvPr/>
          </p:nvSpPr>
          <p:spPr>
            <a:xfrm>
              <a:off x="5714308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lowchart: Connector 108"/>
            <p:cNvSpPr>
              <a:spLocks noChangeAspect="1"/>
            </p:cNvSpPr>
            <p:nvPr/>
          </p:nvSpPr>
          <p:spPr>
            <a:xfrm>
              <a:off x="5714308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lowchart: Connector 109"/>
            <p:cNvSpPr>
              <a:spLocks noChangeAspect="1"/>
            </p:cNvSpPr>
            <p:nvPr/>
          </p:nvSpPr>
          <p:spPr>
            <a:xfrm>
              <a:off x="5407453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Flowchart: Connector 110"/>
            <p:cNvSpPr>
              <a:spLocks noChangeAspect="1"/>
            </p:cNvSpPr>
            <p:nvPr/>
          </p:nvSpPr>
          <p:spPr>
            <a:xfrm>
              <a:off x="5407453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lowchart: Connector 111"/>
            <p:cNvSpPr>
              <a:spLocks noChangeAspect="1"/>
            </p:cNvSpPr>
            <p:nvPr/>
          </p:nvSpPr>
          <p:spPr>
            <a:xfrm>
              <a:off x="5599238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lowchart: Connector 112"/>
            <p:cNvSpPr>
              <a:spLocks noChangeAspect="1"/>
            </p:cNvSpPr>
            <p:nvPr/>
          </p:nvSpPr>
          <p:spPr>
            <a:xfrm>
              <a:off x="5599238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lowchart: Connector 113"/>
            <p:cNvSpPr>
              <a:spLocks noChangeAspect="1"/>
            </p:cNvSpPr>
            <p:nvPr/>
          </p:nvSpPr>
          <p:spPr>
            <a:xfrm>
              <a:off x="4985525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lowchart: Connector 114"/>
            <p:cNvSpPr>
              <a:spLocks noChangeAspect="1"/>
            </p:cNvSpPr>
            <p:nvPr/>
          </p:nvSpPr>
          <p:spPr>
            <a:xfrm>
              <a:off x="4985525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lowchart: Connector 115"/>
            <p:cNvSpPr>
              <a:spLocks noChangeAspect="1"/>
            </p:cNvSpPr>
            <p:nvPr/>
          </p:nvSpPr>
          <p:spPr>
            <a:xfrm>
              <a:off x="5177311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lowchart: Connector 116"/>
            <p:cNvSpPr>
              <a:spLocks noChangeAspect="1"/>
            </p:cNvSpPr>
            <p:nvPr/>
          </p:nvSpPr>
          <p:spPr>
            <a:xfrm>
              <a:off x="5177311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lowchart: Connector 117"/>
            <p:cNvSpPr>
              <a:spLocks noChangeAspect="1"/>
            </p:cNvSpPr>
            <p:nvPr/>
          </p:nvSpPr>
          <p:spPr>
            <a:xfrm>
              <a:off x="5008538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lowchart: Connector 118"/>
            <p:cNvSpPr>
              <a:spLocks noChangeAspect="1"/>
            </p:cNvSpPr>
            <p:nvPr/>
          </p:nvSpPr>
          <p:spPr>
            <a:xfrm>
              <a:off x="5008537" y="26984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lowchart: Connector 119"/>
            <p:cNvSpPr>
              <a:spLocks noChangeAspect="1"/>
            </p:cNvSpPr>
            <p:nvPr/>
          </p:nvSpPr>
          <p:spPr>
            <a:xfrm>
              <a:off x="5200323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lowchart: Connector 120"/>
            <p:cNvSpPr>
              <a:spLocks noChangeAspect="1"/>
            </p:cNvSpPr>
            <p:nvPr/>
          </p:nvSpPr>
          <p:spPr>
            <a:xfrm>
              <a:off x="5200320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lowchart: Connector 121"/>
            <p:cNvSpPr>
              <a:spLocks noChangeAspect="1"/>
            </p:cNvSpPr>
            <p:nvPr/>
          </p:nvSpPr>
          <p:spPr>
            <a:xfrm>
              <a:off x="5814033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lowchart: Connector 122"/>
            <p:cNvSpPr>
              <a:spLocks noChangeAspect="1"/>
            </p:cNvSpPr>
            <p:nvPr/>
          </p:nvSpPr>
          <p:spPr>
            <a:xfrm>
              <a:off x="5814025" y="141889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lowchart: Connector 123"/>
            <p:cNvSpPr>
              <a:spLocks noChangeAspect="1"/>
            </p:cNvSpPr>
            <p:nvPr/>
          </p:nvSpPr>
          <p:spPr>
            <a:xfrm>
              <a:off x="6005812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lowchart: Connector 124"/>
            <p:cNvSpPr>
              <a:spLocks noChangeAspect="1"/>
            </p:cNvSpPr>
            <p:nvPr/>
          </p:nvSpPr>
          <p:spPr>
            <a:xfrm>
              <a:off x="6005835" y="14331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lowchart: Connector 128"/>
            <p:cNvSpPr>
              <a:spLocks noChangeAspect="1"/>
            </p:cNvSpPr>
            <p:nvPr/>
          </p:nvSpPr>
          <p:spPr>
            <a:xfrm>
              <a:off x="6046989" y="27555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lowchart: Connector 129"/>
            <p:cNvSpPr>
              <a:spLocks noChangeAspect="1"/>
            </p:cNvSpPr>
            <p:nvPr/>
          </p:nvSpPr>
          <p:spPr>
            <a:xfrm>
              <a:off x="6035033" y="24455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3352800" y="4267200"/>
            <a:ext cx="2362200" cy="2362200"/>
            <a:chOff x="4648200" y="1676400"/>
            <a:chExt cx="3962400" cy="3962400"/>
          </a:xfrm>
        </p:grpSpPr>
        <p:sp>
          <p:nvSpPr>
            <p:cNvPr id="589" name="Rectangle 588"/>
            <p:cNvSpPr/>
            <p:nvPr/>
          </p:nvSpPr>
          <p:spPr>
            <a:xfrm>
              <a:off x="4648200" y="1676400"/>
              <a:ext cx="990600" cy="990600"/>
            </a:xfrm>
            <a:prstGeom prst="rect">
              <a:avLst/>
            </a:prstGeom>
            <a:solidFill>
              <a:srgbClr val="475A8D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5638800" y="1676400"/>
              <a:ext cx="990600" cy="990600"/>
            </a:xfrm>
            <a:prstGeom prst="rect">
              <a:avLst/>
            </a:prstGeom>
            <a:solidFill>
              <a:srgbClr val="FEB80A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6629400" y="1676400"/>
              <a:ext cx="990600" cy="990600"/>
            </a:xfrm>
            <a:prstGeom prst="rect">
              <a:avLst/>
            </a:prstGeom>
            <a:solidFill>
              <a:srgbClr val="C32D2E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7620000" y="1676400"/>
              <a:ext cx="990600" cy="990600"/>
            </a:xfrm>
            <a:prstGeom prst="rect">
              <a:avLst/>
            </a:prstGeom>
            <a:solidFill>
              <a:srgbClr val="84AA33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648200" y="2667000"/>
              <a:ext cx="990600" cy="990600"/>
            </a:xfrm>
            <a:prstGeom prst="rect">
              <a:avLst/>
            </a:prstGeom>
            <a:solidFill>
              <a:schemeClr val="bg2"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5638800" y="2667000"/>
              <a:ext cx="990600" cy="990600"/>
            </a:xfrm>
            <a:prstGeom prst="rect">
              <a:avLst/>
            </a:prstGeom>
            <a:solidFill>
              <a:srgbClr val="84AA33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6629400" y="2667000"/>
              <a:ext cx="990600" cy="990600"/>
            </a:xfrm>
            <a:prstGeom prst="rect">
              <a:avLst/>
            </a:prstGeom>
            <a:solidFill>
              <a:srgbClr val="475A8D">
                <a:alpha val="7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620000" y="2667000"/>
              <a:ext cx="990600" cy="990600"/>
            </a:xfrm>
            <a:prstGeom prst="rect">
              <a:avLst/>
            </a:prstGeom>
            <a:solidFill>
              <a:schemeClr val="accent2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6482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74000"/>
                  </a:schemeClr>
                </a:gs>
                <a:gs pos="80000">
                  <a:schemeClr val="accent1">
                    <a:shade val="93000"/>
                    <a:satMod val="130000"/>
                    <a:alpha val="74000"/>
                  </a:schemeClr>
                </a:gs>
                <a:gs pos="100000">
                  <a:schemeClr val="accent1">
                    <a:shade val="94000"/>
                    <a:satMod val="135000"/>
                    <a:alpha val="74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5638800" y="3657600"/>
              <a:ext cx="990600" cy="9906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66294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2000"/>
                  </a:schemeClr>
                </a:gs>
                <a:gs pos="80000">
                  <a:schemeClr val="accent1">
                    <a:shade val="93000"/>
                    <a:satMod val="130000"/>
                    <a:alpha val="82000"/>
                  </a:schemeClr>
                </a:gs>
                <a:gs pos="100000">
                  <a:schemeClr val="accent1">
                    <a:shade val="94000"/>
                    <a:satMod val="135000"/>
                    <a:alpha val="82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7620000" y="3657600"/>
              <a:ext cx="990600" cy="990600"/>
            </a:xfrm>
            <a:prstGeom prst="rect">
              <a:avLst/>
            </a:prstGeom>
            <a:solidFill>
              <a:srgbClr val="C32D2E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648200" y="4648200"/>
              <a:ext cx="990600" cy="990600"/>
            </a:xfrm>
            <a:prstGeom prst="rect">
              <a:avLst/>
            </a:prstGeom>
            <a:solidFill>
              <a:srgbClr val="FEB80A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5638800" y="4648200"/>
              <a:ext cx="990600" cy="990600"/>
            </a:xfrm>
            <a:prstGeom prst="rect">
              <a:avLst/>
            </a:prstGeom>
            <a:solidFill>
              <a:schemeClr val="accent6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6629400" y="4648200"/>
              <a:ext cx="990600" cy="990600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7620000" y="4648200"/>
              <a:ext cx="990600" cy="990600"/>
            </a:xfrm>
            <a:prstGeom prst="rect">
              <a:avLst/>
            </a:prstGeom>
            <a:solidFill>
              <a:srgbClr val="84AA33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833822" y="4286751"/>
            <a:ext cx="1953357" cy="2266449"/>
            <a:chOff x="4985525" y="1219861"/>
            <a:chExt cx="2646633" cy="3070865"/>
          </a:xfrm>
          <a:solidFill>
            <a:schemeClr val="tx1"/>
          </a:solidFill>
        </p:grpSpPr>
        <p:sp>
          <p:nvSpPr>
            <p:cNvPr id="768" name="Flowchart: Connector 6"/>
            <p:cNvSpPr>
              <a:spLocks noChangeAspect="1"/>
            </p:cNvSpPr>
            <p:nvPr/>
          </p:nvSpPr>
          <p:spPr>
            <a:xfrm>
              <a:off x="5023880" y="210842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Flowchart: Connector 7"/>
            <p:cNvSpPr>
              <a:spLocks noChangeAspect="1"/>
            </p:cNvSpPr>
            <p:nvPr/>
          </p:nvSpPr>
          <p:spPr>
            <a:xfrm>
              <a:off x="6021163" y="42054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Flowchart: Connector 8"/>
            <p:cNvSpPr>
              <a:spLocks noChangeAspect="1"/>
            </p:cNvSpPr>
            <p:nvPr/>
          </p:nvSpPr>
          <p:spPr>
            <a:xfrm>
              <a:off x="5177309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Flowchart: Connector 9"/>
            <p:cNvSpPr>
              <a:spLocks noChangeAspect="1"/>
            </p:cNvSpPr>
            <p:nvPr/>
          </p:nvSpPr>
          <p:spPr>
            <a:xfrm>
              <a:off x="5330737" y="239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Flowchart: Connector 10"/>
            <p:cNvSpPr>
              <a:spLocks noChangeAspect="1"/>
            </p:cNvSpPr>
            <p:nvPr/>
          </p:nvSpPr>
          <p:spPr>
            <a:xfrm>
              <a:off x="5484165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Flowchart: Connector 11"/>
            <p:cNvSpPr>
              <a:spLocks noChangeAspect="1"/>
            </p:cNvSpPr>
            <p:nvPr/>
          </p:nvSpPr>
          <p:spPr>
            <a:xfrm>
              <a:off x="5637593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Flowchart: Connector 12"/>
            <p:cNvSpPr>
              <a:spLocks noChangeAspect="1"/>
            </p:cNvSpPr>
            <p:nvPr/>
          </p:nvSpPr>
          <p:spPr>
            <a:xfrm>
              <a:off x="5766745" y="28192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Flowchart: Connector 13"/>
            <p:cNvSpPr>
              <a:spLocks noChangeAspect="1"/>
            </p:cNvSpPr>
            <p:nvPr/>
          </p:nvSpPr>
          <p:spPr>
            <a:xfrm>
              <a:off x="5923901" y="29511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Flowchart: Connector 14"/>
            <p:cNvSpPr>
              <a:spLocks noChangeAspect="1"/>
            </p:cNvSpPr>
            <p:nvPr/>
          </p:nvSpPr>
          <p:spPr>
            <a:xfrm>
              <a:off x="6021163" y="40615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Flowchart: Connector 16"/>
            <p:cNvSpPr>
              <a:spLocks noChangeAspect="1"/>
            </p:cNvSpPr>
            <p:nvPr/>
          </p:nvSpPr>
          <p:spPr>
            <a:xfrm>
              <a:off x="6210618" y="4201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Flowchart: Connector 17"/>
            <p:cNvSpPr>
              <a:spLocks noChangeAspect="1"/>
            </p:cNvSpPr>
            <p:nvPr/>
          </p:nvSpPr>
          <p:spPr>
            <a:xfrm>
              <a:off x="6325006" y="40410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Flowchart: Connector 18"/>
            <p:cNvSpPr>
              <a:spLocks noChangeAspect="1"/>
            </p:cNvSpPr>
            <p:nvPr/>
          </p:nvSpPr>
          <p:spPr>
            <a:xfrm>
              <a:off x="6405143" y="419120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Flowchart: Connector 19"/>
            <p:cNvSpPr>
              <a:spLocks noChangeAspect="1"/>
            </p:cNvSpPr>
            <p:nvPr/>
          </p:nvSpPr>
          <p:spPr>
            <a:xfrm>
              <a:off x="5982806" y="39065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Flowchart: Connector 20"/>
            <p:cNvSpPr>
              <a:spLocks noChangeAspect="1"/>
            </p:cNvSpPr>
            <p:nvPr/>
          </p:nvSpPr>
          <p:spPr>
            <a:xfrm>
              <a:off x="5982806" y="37396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Flowchart: Connector 21"/>
            <p:cNvSpPr>
              <a:spLocks noChangeAspect="1"/>
            </p:cNvSpPr>
            <p:nvPr/>
          </p:nvSpPr>
          <p:spPr>
            <a:xfrm>
              <a:off x="6120891" y="38144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Flowchart: Connector 23"/>
            <p:cNvSpPr>
              <a:spLocks noChangeAspect="1"/>
            </p:cNvSpPr>
            <p:nvPr/>
          </p:nvSpPr>
          <p:spPr>
            <a:xfrm>
              <a:off x="6273081" y="38777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Flowchart: Connector 24"/>
            <p:cNvSpPr>
              <a:spLocks noChangeAspect="1"/>
            </p:cNvSpPr>
            <p:nvPr/>
          </p:nvSpPr>
          <p:spPr>
            <a:xfrm>
              <a:off x="6156845" y="4027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Flowchart: Connector 26"/>
            <p:cNvSpPr>
              <a:spLocks noChangeAspect="1"/>
            </p:cNvSpPr>
            <p:nvPr/>
          </p:nvSpPr>
          <p:spPr>
            <a:xfrm>
              <a:off x="5982806" y="359441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Flowchart: Connector 27"/>
            <p:cNvSpPr>
              <a:spLocks noChangeAspect="1"/>
            </p:cNvSpPr>
            <p:nvPr/>
          </p:nvSpPr>
          <p:spPr>
            <a:xfrm>
              <a:off x="6110618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Flowchart: Connector 29"/>
            <p:cNvSpPr>
              <a:spLocks noChangeAspect="1"/>
            </p:cNvSpPr>
            <p:nvPr/>
          </p:nvSpPr>
          <p:spPr>
            <a:xfrm>
              <a:off x="6251306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Flowchart: Connector 30"/>
            <p:cNvSpPr>
              <a:spLocks noChangeAspect="1"/>
            </p:cNvSpPr>
            <p:nvPr/>
          </p:nvSpPr>
          <p:spPr>
            <a:xfrm>
              <a:off x="6251317" y="37182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Flowchart: Connector 31"/>
            <p:cNvSpPr>
              <a:spLocks noChangeAspect="1"/>
            </p:cNvSpPr>
            <p:nvPr/>
          </p:nvSpPr>
          <p:spPr>
            <a:xfrm>
              <a:off x="5944450" y="34160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Flowchart: Connector 32"/>
            <p:cNvSpPr>
              <a:spLocks noChangeAspect="1"/>
            </p:cNvSpPr>
            <p:nvPr/>
          </p:nvSpPr>
          <p:spPr>
            <a:xfrm>
              <a:off x="5944450" y="324921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Flowchart: Connector 33"/>
            <p:cNvSpPr>
              <a:spLocks noChangeAspect="1"/>
            </p:cNvSpPr>
            <p:nvPr/>
          </p:nvSpPr>
          <p:spPr>
            <a:xfrm>
              <a:off x="6082535" y="33239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Flowchart: Connector 35"/>
            <p:cNvSpPr>
              <a:spLocks noChangeAspect="1"/>
            </p:cNvSpPr>
            <p:nvPr/>
          </p:nvSpPr>
          <p:spPr>
            <a:xfrm>
              <a:off x="6223222" y="32331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Flowchart: Connector 36"/>
            <p:cNvSpPr>
              <a:spLocks noChangeAspect="1"/>
            </p:cNvSpPr>
            <p:nvPr/>
          </p:nvSpPr>
          <p:spPr>
            <a:xfrm>
              <a:off x="6235963" y="3401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Flowchart: Connector 38"/>
            <p:cNvSpPr>
              <a:spLocks noChangeAspect="1"/>
            </p:cNvSpPr>
            <p:nvPr/>
          </p:nvSpPr>
          <p:spPr>
            <a:xfrm>
              <a:off x="5944450" y="30751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Flowchart: Connector 39"/>
            <p:cNvSpPr>
              <a:spLocks noChangeAspect="1"/>
            </p:cNvSpPr>
            <p:nvPr/>
          </p:nvSpPr>
          <p:spPr>
            <a:xfrm>
              <a:off x="6087057" y="30456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Flowchart: Connector 41"/>
            <p:cNvSpPr>
              <a:spLocks noChangeAspect="1"/>
            </p:cNvSpPr>
            <p:nvPr/>
          </p:nvSpPr>
          <p:spPr>
            <a:xfrm>
              <a:off x="6212948" y="30636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Flowchart: Connector 44"/>
            <p:cNvSpPr>
              <a:spLocks noChangeAspect="1"/>
            </p:cNvSpPr>
            <p:nvPr/>
          </p:nvSpPr>
          <p:spPr>
            <a:xfrm>
              <a:off x="5895818" y="27331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Flowchart: Connector 46"/>
            <p:cNvSpPr>
              <a:spLocks noChangeAspect="1"/>
            </p:cNvSpPr>
            <p:nvPr/>
          </p:nvSpPr>
          <p:spPr>
            <a:xfrm>
              <a:off x="5894589" y="259284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Flowchart: Connector 47"/>
            <p:cNvSpPr>
              <a:spLocks noChangeAspect="1"/>
            </p:cNvSpPr>
            <p:nvPr/>
          </p:nvSpPr>
          <p:spPr>
            <a:xfrm>
              <a:off x="6174592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Flowchart: Connector 48"/>
            <p:cNvSpPr>
              <a:spLocks noChangeAspect="1"/>
            </p:cNvSpPr>
            <p:nvPr/>
          </p:nvSpPr>
          <p:spPr>
            <a:xfrm>
              <a:off x="6209107" y="28734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Flowchart: Connector 49"/>
            <p:cNvSpPr>
              <a:spLocks noChangeAspect="1"/>
            </p:cNvSpPr>
            <p:nvPr/>
          </p:nvSpPr>
          <p:spPr>
            <a:xfrm>
              <a:off x="5885545" y="2426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Flowchart: Connector 51"/>
            <p:cNvSpPr>
              <a:spLocks noChangeAspect="1"/>
            </p:cNvSpPr>
            <p:nvPr/>
          </p:nvSpPr>
          <p:spPr>
            <a:xfrm>
              <a:off x="6180972" y="25422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Flowchart: Connector 53"/>
            <p:cNvSpPr>
              <a:spLocks noChangeAspect="1"/>
            </p:cNvSpPr>
            <p:nvPr/>
          </p:nvSpPr>
          <p:spPr>
            <a:xfrm>
              <a:off x="6174592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Flowchart: Connector 55"/>
            <p:cNvSpPr>
              <a:spLocks noChangeAspect="1"/>
            </p:cNvSpPr>
            <p:nvPr/>
          </p:nvSpPr>
          <p:spPr>
            <a:xfrm>
              <a:off x="6389391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Flowchart: Connector 56"/>
            <p:cNvSpPr>
              <a:spLocks noChangeAspect="1"/>
            </p:cNvSpPr>
            <p:nvPr/>
          </p:nvSpPr>
          <p:spPr>
            <a:xfrm>
              <a:off x="6389391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Flowchart: Connector 57"/>
            <p:cNvSpPr>
              <a:spLocks noChangeAspect="1"/>
            </p:cNvSpPr>
            <p:nvPr/>
          </p:nvSpPr>
          <p:spPr>
            <a:xfrm>
              <a:off x="6619532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Flowchart: Connector 58"/>
            <p:cNvSpPr>
              <a:spLocks noChangeAspect="1"/>
            </p:cNvSpPr>
            <p:nvPr/>
          </p:nvSpPr>
          <p:spPr>
            <a:xfrm>
              <a:off x="6619532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Flowchart: Connector 59"/>
            <p:cNvSpPr>
              <a:spLocks noChangeAspect="1"/>
            </p:cNvSpPr>
            <p:nvPr/>
          </p:nvSpPr>
          <p:spPr>
            <a:xfrm>
              <a:off x="6811318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Flowchart: Connector 60"/>
            <p:cNvSpPr>
              <a:spLocks noChangeAspect="1"/>
            </p:cNvSpPr>
            <p:nvPr/>
          </p:nvSpPr>
          <p:spPr>
            <a:xfrm>
              <a:off x="6811318" y="29969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Flowchart: Connector 61"/>
            <p:cNvSpPr>
              <a:spLocks noChangeAspect="1"/>
            </p:cNvSpPr>
            <p:nvPr/>
          </p:nvSpPr>
          <p:spPr>
            <a:xfrm>
              <a:off x="6964746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Flowchart: Connector 62"/>
            <p:cNvSpPr>
              <a:spLocks noChangeAspect="1"/>
            </p:cNvSpPr>
            <p:nvPr/>
          </p:nvSpPr>
          <p:spPr>
            <a:xfrm>
              <a:off x="6964746" y="27339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Flowchart: Connector 63"/>
            <p:cNvSpPr>
              <a:spLocks noChangeAspect="1"/>
            </p:cNvSpPr>
            <p:nvPr/>
          </p:nvSpPr>
          <p:spPr>
            <a:xfrm>
              <a:off x="7156531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Flowchart: Connector 64"/>
            <p:cNvSpPr>
              <a:spLocks noChangeAspect="1"/>
            </p:cNvSpPr>
            <p:nvPr/>
          </p:nvSpPr>
          <p:spPr>
            <a:xfrm>
              <a:off x="7156531" y="27481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Flowchart: Connector 65"/>
            <p:cNvSpPr>
              <a:spLocks noChangeAspect="1"/>
            </p:cNvSpPr>
            <p:nvPr/>
          </p:nvSpPr>
          <p:spPr>
            <a:xfrm>
              <a:off x="6619532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Flowchart: Connector 66"/>
            <p:cNvSpPr>
              <a:spLocks noChangeAspect="1"/>
            </p:cNvSpPr>
            <p:nvPr/>
          </p:nvSpPr>
          <p:spPr>
            <a:xfrm>
              <a:off x="6619532" y="3395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Flowchart: Connector 67"/>
            <p:cNvSpPr>
              <a:spLocks noChangeAspect="1"/>
            </p:cNvSpPr>
            <p:nvPr/>
          </p:nvSpPr>
          <p:spPr>
            <a:xfrm>
              <a:off x="6811318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Flowchart: Connector 68"/>
            <p:cNvSpPr>
              <a:spLocks noChangeAspect="1"/>
            </p:cNvSpPr>
            <p:nvPr/>
          </p:nvSpPr>
          <p:spPr>
            <a:xfrm>
              <a:off x="6811318" y="34092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Flowchart: Connector 69"/>
            <p:cNvSpPr>
              <a:spLocks noChangeAspect="1"/>
            </p:cNvSpPr>
            <p:nvPr/>
          </p:nvSpPr>
          <p:spPr>
            <a:xfrm>
              <a:off x="7348317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Flowchart: Connector 70"/>
            <p:cNvSpPr>
              <a:spLocks noChangeAspect="1"/>
            </p:cNvSpPr>
            <p:nvPr/>
          </p:nvSpPr>
          <p:spPr>
            <a:xfrm>
              <a:off x="7348317" y="28761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Flowchart: Connector 71"/>
            <p:cNvSpPr>
              <a:spLocks noChangeAspect="1"/>
            </p:cNvSpPr>
            <p:nvPr/>
          </p:nvSpPr>
          <p:spPr>
            <a:xfrm>
              <a:off x="7540101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Flowchart: Connector 72"/>
            <p:cNvSpPr>
              <a:spLocks noChangeAspect="1"/>
            </p:cNvSpPr>
            <p:nvPr/>
          </p:nvSpPr>
          <p:spPr>
            <a:xfrm>
              <a:off x="7540101" y="28903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Flowchart: Connector 73"/>
            <p:cNvSpPr>
              <a:spLocks noChangeAspect="1"/>
            </p:cNvSpPr>
            <p:nvPr/>
          </p:nvSpPr>
          <p:spPr>
            <a:xfrm>
              <a:off x="6811318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Flowchart: Connector 74"/>
            <p:cNvSpPr>
              <a:spLocks noChangeAspect="1"/>
            </p:cNvSpPr>
            <p:nvPr/>
          </p:nvSpPr>
          <p:spPr>
            <a:xfrm>
              <a:off x="6811318" y="23785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Flowchart: Connector 75"/>
            <p:cNvSpPr>
              <a:spLocks noChangeAspect="1"/>
            </p:cNvSpPr>
            <p:nvPr/>
          </p:nvSpPr>
          <p:spPr>
            <a:xfrm>
              <a:off x="7003105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Flowchart: Connector 76"/>
            <p:cNvSpPr>
              <a:spLocks noChangeAspect="1"/>
            </p:cNvSpPr>
            <p:nvPr/>
          </p:nvSpPr>
          <p:spPr>
            <a:xfrm>
              <a:off x="7003104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Flowchart: Connector 77"/>
            <p:cNvSpPr>
              <a:spLocks noChangeAspect="1"/>
            </p:cNvSpPr>
            <p:nvPr/>
          </p:nvSpPr>
          <p:spPr>
            <a:xfrm>
              <a:off x="6366376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Flowchart: Connector 78"/>
            <p:cNvSpPr>
              <a:spLocks noChangeAspect="1"/>
            </p:cNvSpPr>
            <p:nvPr/>
          </p:nvSpPr>
          <p:spPr>
            <a:xfrm>
              <a:off x="6366376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Flowchart: Connector 79"/>
            <p:cNvSpPr>
              <a:spLocks noChangeAspect="1"/>
            </p:cNvSpPr>
            <p:nvPr/>
          </p:nvSpPr>
          <p:spPr>
            <a:xfrm>
              <a:off x="6558162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Flowchart: Connector 80"/>
            <p:cNvSpPr>
              <a:spLocks noChangeAspect="1"/>
            </p:cNvSpPr>
            <p:nvPr/>
          </p:nvSpPr>
          <p:spPr>
            <a:xfrm>
              <a:off x="6558162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Flowchart: Connector 81"/>
            <p:cNvSpPr>
              <a:spLocks noChangeAspect="1"/>
            </p:cNvSpPr>
            <p:nvPr/>
          </p:nvSpPr>
          <p:spPr>
            <a:xfrm>
              <a:off x="6772960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Flowchart: Connector 82"/>
            <p:cNvSpPr>
              <a:spLocks noChangeAspect="1"/>
            </p:cNvSpPr>
            <p:nvPr/>
          </p:nvSpPr>
          <p:spPr>
            <a:xfrm>
              <a:off x="6772960" y="198757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Flowchart: Connector 83"/>
            <p:cNvSpPr>
              <a:spLocks noChangeAspect="1"/>
            </p:cNvSpPr>
            <p:nvPr/>
          </p:nvSpPr>
          <p:spPr>
            <a:xfrm>
              <a:off x="6964746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Flowchart: Connector 84"/>
            <p:cNvSpPr>
              <a:spLocks noChangeAspect="1"/>
            </p:cNvSpPr>
            <p:nvPr/>
          </p:nvSpPr>
          <p:spPr>
            <a:xfrm>
              <a:off x="6964746" y="20017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Flowchart: Connector 85"/>
            <p:cNvSpPr>
              <a:spLocks noChangeAspect="1"/>
            </p:cNvSpPr>
            <p:nvPr/>
          </p:nvSpPr>
          <p:spPr>
            <a:xfrm>
              <a:off x="6772960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Flowchart: Connector 86"/>
            <p:cNvSpPr>
              <a:spLocks noChangeAspect="1"/>
            </p:cNvSpPr>
            <p:nvPr/>
          </p:nvSpPr>
          <p:spPr>
            <a:xfrm>
              <a:off x="6772960" y="152552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Flowchart: Connector 87"/>
            <p:cNvSpPr>
              <a:spLocks noChangeAspect="1"/>
            </p:cNvSpPr>
            <p:nvPr/>
          </p:nvSpPr>
          <p:spPr>
            <a:xfrm>
              <a:off x="6964746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Flowchart: Connector 88"/>
            <p:cNvSpPr>
              <a:spLocks noChangeAspect="1"/>
            </p:cNvSpPr>
            <p:nvPr/>
          </p:nvSpPr>
          <p:spPr>
            <a:xfrm>
              <a:off x="6964746" y="153974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Flowchart: Connector 89"/>
            <p:cNvSpPr>
              <a:spLocks noChangeAspect="1"/>
            </p:cNvSpPr>
            <p:nvPr/>
          </p:nvSpPr>
          <p:spPr>
            <a:xfrm>
              <a:off x="6366376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Flowchart: Connector 90"/>
            <p:cNvSpPr>
              <a:spLocks noChangeAspect="1"/>
            </p:cNvSpPr>
            <p:nvPr/>
          </p:nvSpPr>
          <p:spPr>
            <a:xfrm>
              <a:off x="6366376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Flowchart: Connector 91"/>
            <p:cNvSpPr>
              <a:spLocks noChangeAspect="1"/>
            </p:cNvSpPr>
            <p:nvPr/>
          </p:nvSpPr>
          <p:spPr>
            <a:xfrm>
              <a:off x="6558162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Flowchart: Connector 92"/>
            <p:cNvSpPr>
              <a:spLocks noChangeAspect="1"/>
            </p:cNvSpPr>
            <p:nvPr/>
          </p:nvSpPr>
          <p:spPr>
            <a:xfrm>
              <a:off x="6558163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Flowchart: Connector 93"/>
            <p:cNvSpPr>
              <a:spLocks noChangeAspect="1"/>
            </p:cNvSpPr>
            <p:nvPr/>
          </p:nvSpPr>
          <p:spPr>
            <a:xfrm>
              <a:off x="5982808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Flowchart: Connector 94"/>
            <p:cNvSpPr>
              <a:spLocks noChangeAspect="1"/>
            </p:cNvSpPr>
            <p:nvPr/>
          </p:nvSpPr>
          <p:spPr>
            <a:xfrm>
              <a:off x="5962261" y="18501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Flowchart: Connector 95"/>
            <p:cNvSpPr>
              <a:spLocks noChangeAspect="1"/>
            </p:cNvSpPr>
            <p:nvPr/>
          </p:nvSpPr>
          <p:spPr>
            <a:xfrm>
              <a:off x="6174595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Flowchart: Connector 96"/>
            <p:cNvSpPr>
              <a:spLocks noChangeAspect="1"/>
            </p:cNvSpPr>
            <p:nvPr/>
          </p:nvSpPr>
          <p:spPr>
            <a:xfrm>
              <a:off x="6174594" y="18540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Flowchart: Connector 97"/>
            <p:cNvSpPr>
              <a:spLocks noChangeAspect="1"/>
            </p:cNvSpPr>
            <p:nvPr/>
          </p:nvSpPr>
          <p:spPr>
            <a:xfrm>
              <a:off x="596746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Flowchart: Connector 98"/>
            <p:cNvSpPr>
              <a:spLocks noChangeAspect="1"/>
            </p:cNvSpPr>
            <p:nvPr/>
          </p:nvSpPr>
          <p:spPr>
            <a:xfrm>
              <a:off x="596746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Flowchart: Connector 99"/>
            <p:cNvSpPr>
              <a:spLocks noChangeAspect="1"/>
            </p:cNvSpPr>
            <p:nvPr/>
          </p:nvSpPr>
          <p:spPr>
            <a:xfrm>
              <a:off x="6159252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Flowchart: Connector 100"/>
            <p:cNvSpPr>
              <a:spLocks noChangeAspect="1"/>
            </p:cNvSpPr>
            <p:nvPr/>
          </p:nvSpPr>
          <p:spPr>
            <a:xfrm>
              <a:off x="6159251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Flowchart: Connector 101"/>
            <p:cNvSpPr>
              <a:spLocks noChangeAspect="1"/>
            </p:cNvSpPr>
            <p:nvPr/>
          </p:nvSpPr>
          <p:spPr>
            <a:xfrm>
              <a:off x="558389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Flowchart: Connector 102"/>
            <p:cNvSpPr>
              <a:spLocks noChangeAspect="1"/>
            </p:cNvSpPr>
            <p:nvPr/>
          </p:nvSpPr>
          <p:spPr>
            <a:xfrm>
              <a:off x="558389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Flowchart: Connector 103"/>
            <p:cNvSpPr>
              <a:spLocks noChangeAspect="1"/>
            </p:cNvSpPr>
            <p:nvPr/>
          </p:nvSpPr>
          <p:spPr>
            <a:xfrm>
              <a:off x="5775679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Flowchart: Connector 104"/>
            <p:cNvSpPr>
              <a:spLocks noChangeAspect="1"/>
            </p:cNvSpPr>
            <p:nvPr/>
          </p:nvSpPr>
          <p:spPr>
            <a:xfrm>
              <a:off x="5775679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Flowchart: Connector 105"/>
            <p:cNvSpPr>
              <a:spLocks noChangeAspect="1"/>
            </p:cNvSpPr>
            <p:nvPr/>
          </p:nvSpPr>
          <p:spPr>
            <a:xfrm>
              <a:off x="5522524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Flowchart: Connector 106"/>
            <p:cNvSpPr>
              <a:spLocks noChangeAspect="1"/>
            </p:cNvSpPr>
            <p:nvPr/>
          </p:nvSpPr>
          <p:spPr>
            <a:xfrm>
              <a:off x="5522524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Flowchart: Connector 107"/>
            <p:cNvSpPr>
              <a:spLocks noChangeAspect="1"/>
            </p:cNvSpPr>
            <p:nvPr/>
          </p:nvSpPr>
          <p:spPr>
            <a:xfrm>
              <a:off x="5714308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Flowchart: Connector 108"/>
            <p:cNvSpPr>
              <a:spLocks noChangeAspect="1"/>
            </p:cNvSpPr>
            <p:nvPr/>
          </p:nvSpPr>
          <p:spPr>
            <a:xfrm>
              <a:off x="5714308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Flowchart: Connector 109"/>
            <p:cNvSpPr>
              <a:spLocks noChangeAspect="1"/>
            </p:cNvSpPr>
            <p:nvPr/>
          </p:nvSpPr>
          <p:spPr>
            <a:xfrm>
              <a:off x="5407453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Flowchart: Connector 110"/>
            <p:cNvSpPr>
              <a:spLocks noChangeAspect="1"/>
            </p:cNvSpPr>
            <p:nvPr/>
          </p:nvSpPr>
          <p:spPr>
            <a:xfrm>
              <a:off x="5407453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Flowchart: Connector 111"/>
            <p:cNvSpPr>
              <a:spLocks noChangeAspect="1"/>
            </p:cNvSpPr>
            <p:nvPr/>
          </p:nvSpPr>
          <p:spPr>
            <a:xfrm>
              <a:off x="5599238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Flowchart: Connector 112"/>
            <p:cNvSpPr>
              <a:spLocks noChangeAspect="1"/>
            </p:cNvSpPr>
            <p:nvPr/>
          </p:nvSpPr>
          <p:spPr>
            <a:xfrm>
              <a:off x="5599238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Flowchart: Connector 113"/>
            <p:cNvSpPr>
              <a:spLocks noChangeAspect="1"/>
            </p:cNvSpPr>
            <p:nvPr/>
          </p:nvSpPr>
          <p:spPr>
            <a:xfrm>
              <a:off x="4985525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Flowchart: Connector 114"/>
            <p:cNvSpPr>
              <a:spLocks noChangeAspect="1"/>
            </p:cNvSpPr>
            <p:nvPr/>
          </p:nvSpPr>
          <p:spPr>
            <a:xfrm>
              <a:off x="4985525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Flowchart: Connector 115"/>
            <p:cNvSpPr>
              <a:spLocks noChangeAspect="1"/>
            </p:cNvSpPr>
            <p:nvPr/>
          </p:nvSpPr>
          <p:spPr>
            <a:xfrm>
              <a:off x="5177311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Flowchart: Connector 116"/>
            <p:cNvSpPr>
              <a:spLocks noChangeAspect="1"/>
            </p:cNvSpPr>
            <p:nvPr/>
          </p:nvSpPr>
          <p:spPr>
            <a:xfrm>
              <a:off x="5177311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Flowchart: Connector 117"/>
            <p:cNvSpPr>
              <a:spLocks noChangeAspect="1"/>
            </p:cNvSpPr>
            <p:nvPr/>
          </p:nvSpPr>
          <p:spPr>
            <a:xfrm>
              <a:off x="5008538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Flowchart: Connector 118"/>
            <p:cNvSpPr>
              <a:spLocks noChangeAspect="1"/>
            </p:cNvSpPr>
            <p:nvPr/>
          </p:nvSpPr>
          <p:spPr>
            <a:xfrm>
              <a:off x="5008537" y="26984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Flowchart: Connector 119"/>
            <p:cNvSpPr>
              <a:spLocks noChangeAspect="1"/>
            </p:cNvSpPr>
            <p:nvPr/>
          </p:nvSpPr>
          <p:spPr>
            <a:xfrm>
              <a:off x="5200323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Flowchart: Connector 120"/>
            <p:cNvSpPr>
              <a:spLocks noChangeAspect="1"/>
            </p:cNvSpPr>
            <p:nvPr/>
          </p:nvSpPr>
          <p:spPr>
            <a:xfrm>
              <a:off x="5200320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Flowchart: Connector 121"/>
            <p:cNvSpPr>
              <a:spLocks noChangeAspect="1"/>
            </p:cNvSpPr>
            <p:nvPr/>
          </p:nvSpPr>
          <p:spPr>
            <a:xfrm>
              <a:off x="5814033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Flowchart: Connector 122"/>
            <p:cNvSpPr>
              <a:spLocks noChangeAspect="1"/>
            </p:cNvSpPr>
            <p:nvPr/>
          </p:nvSpPr>
          <p:spPr>
            <a:xfrm>
              <a:off x="5814025" y="141889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Flowchart: Connector 123"/>
            <p:cNvSpPr>
              <a:spLocks noChangeAspect="1"/>
            </p:cNvSpPr>
            <p:nvPr/>
          </p:nvSpPr>
          <p:spPr>
            <a:xfrm>
              <a:off x="6005812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Flowchart: Connector 124"/>
            <p:cNvSpPr>
              <a:spLocks noChangeAspect="1"/>
            </p:cNvSpPr>
            <p:nvPr/>
          </p:nvSpPr>
          <p:spPr>
            <a:xfrm>
              <a:off x="6005835" y="14331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Flowchart: Connector 128"/>
            <p:cNvSpPr>
              <a:spLocks noChangeAspect="1"/>
            </p:cNvSpPr>
            <p:nvPr/>
          </p:nvSpPr>
          <p:spPr>
            <a:xfrm>
              <a:off x="6046989" y="27555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Flowchart: Connector 129"/>
            <p:cNvSpPr>
              <a:spLocks noChangeAspect="1"/>
            </p:cNvSpPr>
            <p:nvPr/>
          </p:nvSpPr>
          <p:spPr>
            <a:xfrm>
              <a:off x="6035033" y="24455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6781800" y="4114800"/>
            <a:ext cx="2362200" cy="2362200"/>
            <a:chOff x="4648200" y="1676400"/>
            <a:chExt cx="3962400" cy="3962400"/>
          </a:xfrm>
        </p:grpSpPr>
        <p:sp>
          <p:nvSpPr>
            <p:cNvPr id="877" name="Rectangle 876"/>
            <p:cNvSpPr/>
            <p:nvPr/>
          </p:nvSpPr>
          <p:spPr>
            <a:xfrm>
              <a:off x="4648200" y="1676400"/>
              <a:ext cx="990600" cy="990600"/>
            </a:xfrm>
            <a:prstGeom prst="rect">
              <a:avLst/>
            </a:prstGeom>
            <a:solidFill>
              <a:srgbClr val="475A8D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5638800" y="1676400"/>
              <a:ext cx="990600" cy="990600"/>
            </a:xfrm>
            <a:prstGeom prst="rect">
              <a:avLst/>
            </a:prstGeom>
            <a:solidFill>
              <a:srgbClr val="FEB80A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6629400" y="1676400"/>
              <a:ext cx="990600" cy="990600"/>
            </a:xfrm>
            <a:prstGeom prst="rect">
              <a:avLst/>
            </a:prstGeom>
            <a:solidFill>
              <a:srgbClr val="C32D2E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7620000" y="1676400"/>
              <a:ext cx="990600" cy="990600"/>
            </a:xfrm>
            <a:prstGeom prst="rect">
              <a:avLst/>
            </a:prstGeom>
            <a:solidFill>
              <a:srgbClr val="84AA33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4648200" y="2667000"/>
              <a:ext cx="990600" cy="990600"/>
            </a:xfrm>
            <a:prstGeom prst="rect">
              <a:avLst/>
            </a:prstGeom>
            <a:solidFill>
              <a:schemeClr val="bg2"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5638800" y="2667000"/>
              <a:ext cx="990600" cy="990600"/>
            </a:xfrm>
            <a:prstGeom prst="rect">
              <a:avLst/>
            </a:prstGeom>
            <a:solidFill>
              <a:srgbClr val="84AA33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6629400" y="2667000"/>
              <a:ext cx="990600" cy="990600"/>
            </a:xfrm>
            <a:prstGeom prst="rect">
              <a:avLst/>
            </a:prstGeom>
            <a:solidFill>
              <a:srgbClr val="475A8D">
                <a:alpha val="7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7620000" y="2667000"/>
              <a:ext cx="990600" cy="990600"/>
            </a:xfrm>
            <a:prstGeom prst="rect">
              <a:avLst/>
            </a:prstGeom>
            <a:solidFill>
              <a:schemeClr val="accent2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6482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74000"/>
                  </a:schemeClr>
                </a:gs>
                <a:gs pos="80000">
                  <a:schemeClr val="accent1">
                    <a:shade val="93000"/>
                    <a:satMod val="130000"/>
                    <a:alpha val="74000"/>
                  </a:schemeClr>
                </a:gs>
                <a:gs pos="100000">
                  <a:schemeClr val="accent1">
                    <a:shade val="94000"/>
                    <a:satMod val="135000"/>
                    <a:alpha val="74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5638800" y="3657600"/>
              <a:ext cx="990600" cy="9906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66294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2000"/>
                  </a:schemeClr>
                </a:gs>
                <a:gs pos="80000">
                  <a:schemeClr val="accent1">
                    <a:shade val="93000"/>
                    <a:satMod val="130000"/>
                    <a:alpha val="82000"/>
                  </a:schemeClr>
                </a:gs>
                <a:gs pos="100000">
                  <a:schemeClr val="accent1">
                    <a:shade val="94000"/>
                    <a:satMod val="135000"/>
                    <a:alpha val="82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620000" y="3657600"/>
              <a:ext cx="990600" cy="990600"/>
            </a:xfrm>
            <a:prstGeom prst="rect">
              <a:avLst/>
            </a:prstGeom>
            <a:solidFill>
              <a:srgbClr val="C32D2E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4648200" y="4648200"/>
              <a:ext cx="990600" cy="990600"/>
            </a:xfrm>
            <a:prstGeom prst="rect">
              <a:avLst/>
            </a:prstGeom>
            <a:solidFill>
              <a:srgbClr val="FEB80A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5638800" y="4648200"/>
              <a:ext cx="990600" cy="990600"/>
            </a:xfrm>
            <a:prstGeom prst="rect">
              <a:avLst/>
            </a:prstGeom>
            <a:solidFill>
              <a:schemeClr val="accent6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6629400" y="4648200"/>
              <a:ext cx="990600" cy="990600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7620000" y="4648200"/>
              <a:ext cx="990600" cy="990600"/>
            </a:xfrm>
            <a:prstGeom prst="rect">
              <a:avLst/>
            </a:prstGeom>
            <a:solidFill>
              <a:srgbClr val="84AA33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3" name="Group 892"/>
          <p:cNvGrpSpPr/>
          <p:nvPr/>
        </p:nvGrpSpPr>
        <p:grpSpPr>
          <a:xfrm>
            <a:off x="408843" y="4286751"/>
            <a:ext cx="1953357" cy="2266449"/>
            <a:chOff x="4985525" y="1219861"/>
            <a:chExt cx="2646633" cy="3070865"/>
          </a:xfrm>
          <a:solidFill>
            <a:schemeClr val="tx1"/>
          </a:solidFill>
        </p:grpSpPr>
        <p:sp>
          <p:nvSpPr>
            <p:cNvPr id="894" name="Flowchart: Connector 6"/>
            <p:cNvSpPr>
              <a:spLocks noChangeAspect="1"/>
            </p:cNvSpPr>
            <p:nvPr/>
          </p:nvSpPr>
          <p:spPr>
            <a:xfrm>
              <a:off x="5023880" y="210842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Flowchart: Connector 7"/>
            <p:cNvSpPr>
              <a:spLocks noChangeAspect="1"/>
            </p:cNvSpPr>
            <p:nvPr/>
          </p:nvSpPr>
          <p:spPr>
            <a:xfrm>
              <a:off x="6021163" y="420542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Flowchart: Connector 8"/>
            <p:cNvSpPr>
              <a:spLocks noChangeAspect="1"/>
            </p:cNvSpPr>
            <p:nvPr/>
          </p:nvSpPr>
          <p:spPr>
            <a:xfrm>
              <a:off x="5177309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Flowchart: Connector 9"/>
            <p:cNvSpPr>
              <a:spLocks noChangeAspect="1"/>
            </p:cNvSpPr>
            <p:nvPr/>
          </p:nvSpPr>
          <p:spPr>
            <a:xfrm>
              <a:off x="5330737" y="23927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Flowchart: Connector 10"/>
            <p:cNvSpPr>
              <a:spLocks noChangeAspect="1"/>
            </p:cNvSpPr>
            <p:nvPr/>
          </p:nvSpPr>
          <p:spPr>
            <a:xfrm>
              <a:off x="5484165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Flowchart: Connector 11"/>
            <p:cNvSpPr>
              <a:spLocks noChangeAspect="1"/>
            </p:cNvSpPr>
            <p:nvPr/>
          </p:nvSpPr>
          <p:spPr>
            <a:xfrm>
              <a:off x="5637593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Flowchart: Connector 12"/>
            <p:cNvSpPr>
              <a:spLocks noChangeAspect="1"/>
            </p:cNvSpPr>
            <p:nvPr/>
          </p:nvSpPr>
          <p:spPr>
            <a:xfrm>
              <a:off x="5766745" y="281927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Flowchart: Connector 13"/>
            <p:cNvSpPr>
              <a:spLocks noChangeAspect="1"/>
            </p:cNvSpPr>
            <p:nvPr/>
          </p:nvSpPr>
          <p:spPr>
            <a:xfrm>
              <a:off x="5923901" y="29511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Flowchart: Connector 14"/>
            <p:cNvSpPr>
              <a:spLocks noChangeAspect="1"/>
            </p:cNvSpPr>
            <p:nvPr/>
          </p:nvSpPr>
          <p:spPr>
            <a:xfrm>
              <a:off x="6021163" y="40615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Flowchart: Connector 16"/>
            <p:cNvSpPr>
              <a:spLocks noChangeAspect="1"/>
            </p:cNvSpPr>
            <p:nvPr/>
          </p:nvSpPr>
          <p:spPr>
            <a:xfrm>
              <a:off x="6210618" y="420148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Flowchart: Connector 17"/>
            <p:cNvSpPr>
              <a:spLocks noChangeAspect="1"/>
            </p:cNvSpPr>
            <p:nvPr/>
          </p:nvSpPr>
          <p:spPr>
            <a:xfrm>
              <a:off x="6325006" y="40410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Flowchart: Connector 18"/>
            <p:cNvSpPr>
              <a:spLocks noChangeAspect="1"/>
            </p:cNvSpPr>
            <p:nvPr/>
          </p:nvSpPr>
          <p:spPr>
            <a:xfrm>
              <a:off x="6405143" y="419120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Flowchart: Connector 19"/>
            <p:cNvSpPr>
              <a:spLocks noChangeAspect="1"/>
            </p:cNvSpPr>
            <p:nvPr/>
          </p:nvSpPr>
          <p:spPr>
            <a:xfrm>
              <a:off x="5982806" y="390654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Flowchart: Connector 20"/>
            <p:cNvSpPr>
              <a:spLocks noChangeAspect="1"/>
            </p:cNvSpPr>
            <p:nvPr/>
          </p:nvSpPr>
          <p:spPr>
            <a:xfrm>
              <a:off x="5982806" y="37396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Flowchart: Connector 21"/>
            <p:cNvSpPr>
              <a:spLocks noChangeAspect="1"/>
            </p:cNvSpPr>
            <p:nvPr/>
          </p:nvSpPr>
          <p:spPr>
            <a:xfrm>
              <a:off x="6120891" y="38144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Flowchart: Connector 23"/>
            <p:cNvSpPr>
              <a:spLocks noChangeAspect="1"/>
            </p:cNvSpPr>
            <p:nvPr/>
          </p:nvSpPr>
          <p:spPr>
            <a:xfrm>
              <a:off x="6273081" y="38777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Flowchart: Connector 24"/>
            <p:cNvSpPr>
              <a:spLocks noChangeAspect="1"/>
            </p:cNvSpPr>
            <p:nvPr/>
          </p:nvSpPr>
          <p:spPr>
            <a:xfrm>
              <a:off x="6156845" y="4027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Flowchart: Connector 26"/>
            <p:cNvSpPr>
              <a:spLocks noChangeAspect="1"/>
            </p:cNvSpPr>
            <p:nvPr/>
          </p:nvSpPr>
          <p:spPr>
            <a:xfrm>
              <a:off x="5982806" y="359441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Flowchart: Connector 27"/>
            <p:cNvSpPr>
              <a:spLocks noChangeAspect="1"/>
            </p:cNvSpPr>
            <p:nvPr/>
          </p:nvSpPr>
          <p:spPr>
            <a:xfrm>
              <a:off x="6110618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Flowchart: Connector 29"/>
            <p:cNvSpPr>
              <a:spLocks noChangeAspect="1"/>
            </p:cNvSpPr>
            <p:nvPr/>
          </p:nvSpPr>
          <p:spPr>
            <a:xfrm>
              <a:off x="6251306" y="35656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Flowchart: Connector 30"/>
            <p:cNvSpPr>
              <a:spLocks noChangeAspect="1"/>
            </p:cNvSpPr>
            <p:nvPr/>
          </p:nvSpPr>
          <p:spPr>
            <a:xfrm>
              <a:off x="6251317" y="37182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Flowchart: Connector 31"/>
            <p:cNvSpPr>
              <a:spLocks noChangeAspect="1"/>
            </p:cNvSpPr>
            <p:nvPr/>
          </p:nvSpPr>
          <p:spPr>
            <a:xfrm>
              <a:off x="5944450" y="34160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Flowchart: Connector 32"/>
            <p:cNvSpPr>
              <a:spLocks noChangeAspect="1"/>
            </p:cNvSpPr>
            <p:nvPr/>
          </p:nvSpPr>
          <p:spPr>
            <a:xfrm>
              <a:off x="5944450" y="324921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Flowchart: Connector 33"/>
            <p:cNvSpPr>
              <a:spLocks noChangeAspect="1"/>
            </p:cNvSpPr>
            <p:nvPr/>
          </p:nvSpPr>
          <p:spPr>
            <a:xfrm>
              <a:off x="6082535" y="332397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Flowchart: Connector 35"/>
            <p:cNvSpPr>
              <a:spLocks noChangeAspect="1"/>
            </p:cNvSpPr>
            <p:nvPr/>
          </p:nvSpPr>
          <p:spPr>
            <a:xfrm>
              <a:off x="6223222" y="32331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Flowchart: Connector 36"/>
            <p:cNvSpPr>
              <a:spLocks noChangeAspect="1"/>
            </p:cNvSpPr>
            <p:nvPr/>
          </p:nvSpPr>
          <p:spPr>
            <a:xfrm>
              <a:off x="6235963" y="340184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Flowchart: Connector 38"/>
            <p:cNvSpPr>
              <a:spLocks noChangeAspect="1"/>
            </p:cNvSpPr>
            <p:nvPr/>
          </p:nvSpPr>
          <p:spPr>
            <a:xfrm>
              <a:off x="5944450" y="307517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Flowchart: Connector 39"/>
            <p:cNvSpPr>
              <a:spLocks noChangeAspect="1"/>
            </p:cNvSpPr>
            <p:nvPr/>
          </p:nvSpPr>
          <p:spPr>
            <a:xfrm>
              <a:off x="6087057" y="30456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Flowchart: Connector 41"/>
            <p:cNvSpPr>
              <a:spLocks noChangeAspect="1"/>
            </p:cNvSpPr>
            <p:nvPr/>
          </p:nvSpPr>
          <p:spPr>
            <a:xfrm>
              <a:off x="6212948" y="30636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Flowchart: Connector 44"/>
            <p:cNvSpPr>
              <a:spLocks noChangeAspect="1"/>
            </p:cNvSpPr>
            <p:nvPr/>
          </p:nvSpPr>
          <p:spPr>
            <a:xfrm>
              <a:off x="5895818" y="27331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Flowchart: Connector 46"/>
            <p:cNvSpPr>
              <a:spLocks noChangeAspect="1"/>
            </p:cNvSpPr>
            <p:nvPr/>
          </p:nvSpPr>
          <p:spPr>
            <a:xfrm>
              <a:off x="5894589" y="259284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Flowchart: Connector 47"/>
            <p:cNvSpPr>
              <a:spLocks noChangeAspect="1"/>
            </p:cNvSpPr>
            <p:nvPr/>
          </p:nvSpPr>
          <p:spPr>
            <a:xfrm>
              <a:off x="6174592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Flowchart: Connector 48"/>
            <p:cNvSpPr>
              <a:spLocks noChangeAspect="1"/>
            </p:cNvSpPr>
            <p:nvPr/>
          </p:nvSpPr>
          <p:spPr>
            <a:xfrm>
              <a:off x="6209107" y="287348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Flowchart: Connector 49"/>
            <p:cNvSpPr>
              <a:spLocks noChangeAspect="1"/>
            </p:cNvSpPr>
            <p:nvPr/>
          </p:nvSpPr>
          <p:spPr>
            <a:xfrm>
              <a:off x="5885545" y="24268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Flowchart: Connector 51"/>
            <p:cNvSpPr>
              <a:spLocks noChangeAspect="1"/>
            </p:cNvSpPr>
            <p:nvPr/>
          </p:nvSpPr>
          <p:spPr>
            <a:xfrm>
              <a:off x="6180972" y="25422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Flowchart: Connector 53"/>
            <p:cNvSpPr>
              <a:spLocks noChangeAspect="1"/>
            </p:cNvSpPr>
            <p:nvPr/>
          </p:nvSpPr>
          <p:spPr>
            <a:xfrm>
              <a:off x="6174592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Flowchart: Connector 55"/>
            <p:cNvSpPr>
              <a:spLocks noChangeAspect="1"/>
            </p:cNvSpPr>
            <p:nvPr/>
          </p:nvSpPr>
          <p:spPr>
            <a:xfrm>
              <a:off x="6389391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Flowchart: Connector 56"/>
            <p:cNvSpPr>
              <a:spLocks noChangeAspect="1"/>
            </p:cNvSpPr>
            <p:nvPr/>
          </p:nvSpPr>
          <p:spPr>
            <a:xfrm>
              <a:off x="6389391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Flowchart: Connector 57"/>
            <p:cNvSpPr>
              <a:spLocks noChangeAspect="1"/>
            </p:cNvSpPr>
            <p:nvPr/>
          </p:nvSpPr>
          <p:spPr>
            <a:xfrm>
              <a:off x="6619532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Flowchart: Connector 58"/>
            <p:cNvSpPr>
              <a:spLocks noChangeAspect="1"/>
            </p:cNvSpPr>
            <p:nvPr/>
          </p:nvSpPr>
          <p:spPr>
            <a:xfrm>
              <a:off x="6619532" y="298276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Flowchart: Connector 59"/>
            <p:cNvSpPr>
              <a:spLocks noChangeAspect="1"/>
            </p:cNvSpPr>
            <p:nvPr/>
          </p:nvSpPr>
          <p:spPr>
            <a:xfrm>
              <a:off x="6811318" y="278372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Flowchart: Connector 60"/>
            <p:cNvSpPr>
              <a:spLocks noChangeAspect="1"/>
            </p:cNvSpPr>
            <p:nvPr/>
          </p:nvSpPr>
          <p:spPr>
            <a:xfrm>
              <a:off x="6811318" y="29969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Flowchart: Connector 61"/>
            <p:cNvSpPr>
              <a:spLocks noChangeAspect="1"/>
            </p:cNvSpPr>
            <p:nvPr/>
          </p:nvSpPr>
          <p:spPr>
            <a:xfrm>
              <a:off x="6964746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Flowchart: Connector 62"/>
            <p:cNvSpPr>
              <a:spLocks noChangeAspect="1"/>
            </p:cNvSpPr>
            <p:nvPr/>
          </p:nvSpPr>
          <p:spPr>
            <a:xfrm>
              <a:off x="6964746" y="273396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Flowchart: Connector 63"/>
            <p:cNvSpPr>
              <a:spLocks noChangeAspect="1"/>
            </p:cNvSpPr>
            <p:nvPr/>
          </p:nvSpPr>
          <p:spPr>
            <a:xfrm>
              <a:off x="7156531" y="253493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Flowchart: Connector 64"/>
            <p:cNvSpPr>
              <a:spLocks noChangeAspect="1"/>
            </p:cNvSpPr>
            <p:nvPr/>
          </p:nvSpPr>
          <p:spPr>
            <a:xfrm>
              <a:off x="7156531" y="274818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Flowchart: Connector 65"/>
            <p:cNvSpPr>
              <a:spLocks noChangeAspect="1"/>
            </p:cNvSpPr>
            <p:nvPr/>
          </p:nvSpPr>
          <p:spPr>
            <a:xfrm>
              <a:off x="6619532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Flowchart: Connector 66"/>
            <p:cNvSpPr>
              <a:spLocks noChangeAspect="1"/>
            </p:cNvSpPr>
            <p:nvPr/>
          </p:nvSpPr>
          <p:spPr>
            <a:xfrm>
              <a:off x="6619532" y="339505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Flowchart: Connector 67"/>
            <p:cNvSpPr>
              <a:spLocks noChangeAspect="1"/>
            </p:cNvSpPr>
            <p:nvPr/>
          </p:nvSpPr>
          <p:spPr>
            <a:xfrm>
              <a:off x="6811318" y="319602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Flowchart: Connector 68"/>
            <p:cNvSpPr>
              <a:spLocks noChangeAspect="1"/>
            </p:cNvSpPr>
            <p:nvPr/>
          </p:nvSpPr>
          <p:spPr>
            <a:xfrm>
              <a:off x="6811318" y="340927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Flowchart: Connector 69"/>
            <p:cNvSpPr>
              <a:spLocks noChangeAspect="1"/>
            </p:cNvSpPr>
            <p:nvPr/>
          </p:nvSpPr>
          <p:spPr>
            <a:xfrm>
              <a:off x="7348317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Flowchart: Connector 70"/>
            <p:cNvSpPr>
              <a:spLocks noChangeAspect="1"/>
            </p:cNvSpPr>
            <p:nvPr/>
          </p:nvSpPr>
          <p:spPr>
            <a:xfrm>
              <a:off x="7348317" y="28761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Flowchart: Connector 71"/>
            <p:cNvSpPr>
              <a:spLocks noChangeAspect="1"/>
            </p:cNvSpPr>
            <p:nvPr/>
          </p:nvSpPr>
          <p:spPr>
            <a:xfrm>
              <a:off x="7540101" y="267710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Flowchart: Connector 72"/>
            <p:cNvSpPr>
              <a:spLocks noChangeAspect="1"/>
            </p:cNvSpPr>
            <p:nvPr/>
          </p:nvSpPr>
          <p:spPr>
            <a:xfrm>
              <a:off x="7540101" y="289035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Flowchart: Connector 73"/>
            <p:cNvSpPr>
              <a:spLocks noChangeAspect="1"/>
            </p:cNvSpPr>
            <p:nvPr/>
          </p:nvSpPr>
          <p:spPr>
            <a:xfrm>
              <a:off x="6811318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Flowchart: Connector 74"/>
            <p:cNvSpPr>
              <a:spLocks noChangeAspect="1"/>
            </p:cNvSpPr>
            <p:nvPr/>
          </p:nvSpPr>
          <p:spPr>
            <a:xfrm>
              <a:off x="6811318" y="237854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Flowchart: Connector 75"/>
            <p:cNvSpPr>
              <a:spLocks noChangeAspect="1"/>
            </p:cNvSpPr>
            <p:nvPr/>
          </p:nvSpPr>
          <p:spPr>
            <a:xfrm>
              <a:off x="7003105" y="217950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Flowchart: Connector 76"/>
            <p:cNvSpPr>
              <a:spLocks noChangeAspect="1"/>
            </p:cNvSpPr>
            <p:nvPr/>
          </p:nvSpPr>
          <p:spPr>
            <a:xfrm>
              <a:off x="7003104" y="239276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Flowchart: Connector 77"/>
            <p:cNvSpPr>
              <a:spLocks noChangeAspect="1"/>
            </p:cNvSpPr>
            <p:nvPr/>
          </p:nvSpPr>
          <p:spPr>
            <a:xfrm>
              <a:off x="6366376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Flowchart: Connector 78"/>
            <p:cNvSpPr>
              <a:spLocks noChangeAspect="1"/>
            </p:cNvSpPr>
            <p:nvPr/>
          </p:nvSpPr>
          <p:spPr>
            <a:xfrm>
              <a:off x="6366376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Flowchart: Connector 79"/>
            <p:cNvSpPr>
              <a:spLocks noChangeAspect="1"/>
            </p:cNvSpPr>
            <p:nvPr/>
          </p:nvSpPr>
          <p:spPr>
            <a:xfrm>
              <a:off x="6558162" y="203733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Flowchart: Connector 80"/>
            <p:cNvSpPr>
              <a:spLocks noChangeAspect="1"/>
            </p:cNvSpPr>
            <p:nvPr/>
          </p:nvSpPr>
          <p:spPr>
            <a:xfrm>
              <a:off x="6558162" y="225059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Flowchart: Connector 81"/>
            <p:cNvSpPr>
              <a:spLocks noChangeAspect="1"/>
            </p:cNvSpPr>
            <p:nvPr/>
          </p:nvSpPr>
          <p:spPr>
            <a:xfrm>
              <a:off x="6772960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Flowchart: Connector 82"/>
            <p:cNvSpPr>
              <a:spLocks noChangeAspect="1"/>
            </p:cNvSpPr>
            <p:nvPr/>
          </p:nvSpPr>
          <p:spPr>
            <a:xfrm>
              <a:off x="6772960" y="198757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Flowchart: Connector 83"/>
            <p:cNvSpPr>
              <a:spLocks noChangeAspect="1"/>
            </p:cNvSpPr>
            <p:nvPr/>
          </p:nvSpPr>
          <p:spPr>
            <a:xfrm>
              <a:off x="6964746" y="178854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Flowchart: Connector 84"/>
            <p:cNvSpPr>
              <a:spLocks noChangeAspect="1"/>
            </p:cNvSpPr>
            <p:nvPr/>
          </p:nvSpPr>
          <p:spPr>
            <a:xfrm>
              <a:off x="6964746" y="2001794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Flowchart: Connector 85"/>
            <p:cNvSpPr>
              <a:spLocks noChangeAspect="1"/>
            </p:cNvSpPr>
            <p:nvPr/>
          </p:nvSpPr>
          <p:spPr>
            <a:xfrm>
              <a:off x="6772960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Flowchart: Connector 86"/>
            <p:cNvSpPr>
              <a:spLocks noChangeAspect="1"/>
            </p:cNvSpPr>
            <p:nvPr/>
          </p:nvSpPr>
          <p:spPr>
            <a:xfrm>
              <a:off x="6772960" y="152552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Flowchart: Connector 87"/>
            <p:cNvSpPr>
              <a:spLocks noChangeAspect="1"/>
            </p:cNvSpPr>
            <p:nvPr/>
          </p:nvSpPr>
          <p:spPr>
            <a:xfrm>
              <a:off x="6964746" y="132648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Flowchart: Connector 88"/>
            <p:cNvSpPr>
              <a:spLocks noChangeAspect="1"/>
            </p:cNvSpPr>
            <p:nvPr/>
          </p:nvSpPr>
          <p:spPr>
            <a:xfrm>
              <a:off x="6964746" y="153974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Flowchart: Connector 89"/>
            <p:cNvSpPr>
              <a:spLocks noChangeAspect="1"/>
            </p:cNvSpPr>
            <p:nvPr/>
          </p:nvSpPr>
          <p:spPr>
            <a:xfrm>
              <a:off x="6366376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Flowchart: Connector 90"/>
            <p:cNvSpPr>
              <a:spLocks noChangeAspect="1"/>
            </p:cNvSpPr>
            <p:nvPr/>
          </p:nvSpPr>
          <p:spPr>
            <a:xfrm>
              <a:off x="6366376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Flowchart: Connector 91"/>
            <p:cNvSpPr>
              <a:spLocks noChangeAspect="1"/>
            </p:cNvSpPr>
            <p:nvPr/>
          </p:nvSpPr>
          <p:spPr>
            <a:xfrm>
              <a:off x="6558162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Flowchart: Connector 92"/>
            <p:cNvSpPr>
              <a:spLocks noChangeAspect="1"/>
            </p:cNvSpPr>
            <p:nvPr/>
          </p:nvSpPr>
          <p:spPr>
            <a:xfrm>
              <a:off x="6558163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Flowchart: Connector 93"/>
            <p:cNvSpPr>
              <a:spLocks noChangeAspect="1"/>
            </p:cNvSpPr>
            <p:nvPr/>
          </p:nvSpPr>
          <p:spPr>
            <a:xfrm>
              <a:off x="5982808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Flowchart: Connector 94"/>
            <p:cNvSpPr>
              <a:spLocks noChangeAspect="1"/>
            </p:cNvSpPr>
            <p:nvPr/>
          </p:nvSpPr>
          <p:spPr>
            <a:xfrm>
              <a:off x="5962261" y="18501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Flowchart: Connector 95"/>
            <p:cNvSpPr>
              <a:spLocks noChangeAspect="1"/>
            </p:cNvSpPr>
            <p:nvPr/>
          </p:nvSpPr>
          <p:spPr>
            <a:xfrm>
              <a:off x="6174595" y="168191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Flowchart: Connector 96"/>
            <p:cNvSpPr>
              <a:spLocks noChangeAspect="1"/>
            </p:cNvSpPr>
            <p:nvPr/>
          </p:nvSpPr>
          <p:spPr>
            <a:xfrm>
              <a:off x="6174594" y="185407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Flowchart: Connector 97"/>
            <p:cNvSpPr>
              <a:spLocks noChangeAspect="1"/>
            </p:cNvSpPr>
            <p:nvPr/>
          </p:nvSpPr>
          <p:spPr>
            <a:xfrm>
              <a:off x="596746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Flowchart: Connector 98"/>
            <p:cNvSpPr>
              <a:spLocks noChangeAspect="1"/>
            </p:cNvSpPr>
            <p:nvPr/>
          </p:nvSpPr>
          <p:spPr>
            <a:xfrm>
              <a:off x="596746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Flowchart: Connector 99"/>
            <p:cNvSpPr>
              <a:spLocks noChangeAspect="1"/>
            </p:cNvSpPr>
            <p:nvPr/>
          </p:nvSpPr>
          <p:spPr>
            <a:xfrm>
              <a:off x="6159252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Flowchart: Connector 100"/>
            <p:cNvSpPr>
              <a:spLocks noChangeAspect="1"/>
            </p:cNvSpPr>
            <p:nvPr/>
          </p:nvSpPr>
          <p:spPr>
            <a:xfrm>
              <a:off x="6159251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Flowchart: Connector 101"/>
            <p:cNvSpPr>
              <a:spLocks noChangeAspect="1"/>
            </p:cNvSpPr>
            <p:nvPr/>
          </p:nvSpPr>
          <p:spPr>
            <a:xfrm>
              <a:off x="5583895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Flowchart: Connector 102"/>
            <p:cNvSpPr>
              <a:spLocks noChangeAspect="1"/>
            </p:cNvSpPr>
            <p:nvPr/>
          </p:nvSpPr>
          <p:spPr>
            <a:xfrm>
              <a:off x="5583895" y="222215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Flowchart: Connector 103"/>
            <p:cNvSpPr>
              <a:spLocks noChangeAspect="1"/>
            </p:cNvSpPr>
            <p:nvPr/>
          </p:nvSpPr>
          <p:spPr>
            <a:xfrm>
              <a:off x="5775679" y="202311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Flowchart: Connector 104"/>
            <p:cNvSpPr>
              <a:spLocks noChangeAspect="1"/>
            </p:cNvSpPr>
            <p:nvPr/>
          </p:nvSpPr>
          <p:spPr>
            <a:xfrm>
              <a:off x="5775679" y="223637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Flowchart: Connector 105"/>
            <p:cNvSpPr>
              <a:spLocks noChangeAspect="1"/>
            </p:cNvSpPr>
            <p:nvPr/>
          </p:nvSpPr>
          <p:spPr>
            <a:xfrm>
              <a:off x="5522524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Flowchart: Connector 106"/>
            <p:cNvSpPr>
              <a:spLocks noChangeAspect="1"/>
            </p:cNvSpPr>
            <p:nvPr/>
          </p:nvSpPr>
          <p:spPr>
            <a:xfrm>
              <a:off x="5522524" y="180986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Flowchart: Connector 107"/>
            <p:cNvSpPr>
              <a:spLocks noChangeAspect="1"/>
            </p:cNvSpPr>
            <p:nvPr/>
          </p:nvSpPr>
          <p:spPr>
            <a:xfrm>
              <a:off x="5714308" y="161082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Flowchart: Connector 108"/>
            <p:cNvSpPr>
              <a:spLocks noChangeAspect="1"/>
            </p:cNvSpPr>
            <p:nvPr/>
          </p:nvSpPr>
          <p:spPr>
            <a:xfrm>
              <a:off x="5714308" y="1824082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Flowchart: Connector 109"/>
            <p:cNvSpPr>
              <a:spLocks noChangeAspect="1"/>
            </p:cNvSpPr>
            <p:nvPr/>
          </p:nvSpPr>
          <p:spPr>
            <a:xfrm>
              <a:off x="5407453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Flowchart: Connector 110"/>
            <p:cNvSpPr>
              <a:spLocks noChangeAspect="1"/>
            </p:cNvSpPr>
            <p:nvPr/>
          </p:nvSpPr>
          <p:spPr>
            <a:xfrm>
              <a:off x="5407453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Flowchart: Connector 111"/>
            <p:cNvSpPr>
              <a:spLocks noChangeAspect="1"/>
            </p:cNvSpPr>
            <p:nvPr/>
          </p:nvSpPr>
          <p:spPr>
            <a:xfrm>
              <a:off x="5599238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Flowchart: Connector 112"/>
            <p:cNvSpPr>
              <a:spLocks noChangeAspect="1"/>
            </p:cNvSpPr>
            <p:nvPr/>
          </p:nvSpPr>
          <p:spPr>
            <a:xfrm>
              <a:off x="5599238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Flowchart: Connector 113"/>
            <p:cNvSpPr>
              <a:spLocks noChangeAspect="1"/>
            </p:cNvSpPr>
            <p:nvPr/>
          </p:nvSpPr>
          <p:spPr>
            <a:xfrm>
              <a:off x="4985525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Flowchart: Connector 114"/>
            <p:cNvSpPr>
              <a:spLocks noChangeAspect="1"/>
            </p:cNvSpPr>
            <p:nvPr/>
          </p:nvSpPr>
          <p:spPr>
            <a:xfrm>
              <a:off x="4985525" y="312493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Flowchart: Connector 115"/>
            <p:cNvSpPr>
              <a:spLocks noChangeAspect="1"/>
            </p:cNvSpPr>
            <p:nvPr/>
          </p:nvSpPr>
          <p:spPr>
            <a:xfrm>
              <a:off x="5177311" y="2925897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Flowchart: Connector 116"/>
            <p:cNvSpPr>
              <a:spLocks noChangeAspect="1"/>
            </p:cNvSpPr>
            <p:nvPr/>
          </p:nvSpPr>
          <p:spPr>
            <a:xfrm>
              <a:off x="5177311" y="313915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Flowchart: Connector 117"/>
            <p:cNvSpPr>
              <a:spLocks noChangeAspect="1"/>
            </p:cNvSpPr>
            <p:nvPr/>
          </p:nvSpPr>
          <p:spPr>
            <a:xfrm>
              <a:off x="5008538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Flowchart: Connector 118"/>
            <p:cNvSpPr>
              <a:spLocks noChangeAspect="1"/>
            </p:cNvSpPr>
            <p:nvPr/>
          </p:nvSpPr>
          <p:spPr>
            <a:xfrm>
              <a:off x="5008537" y="26984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Flowchart: Connector 119"/>
            <p:cNvSpPr>
              <a:spLocks noChangeAspect="1"/>
            </p:cNvSpPr>
            <p:nvPr/>
          </p:nvSpPr>
          <p:spPr>
            <a:xfrm>
              <a:off x="5200323" y="2499389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Flowchart: Connector 120"/>
            <p:cNvSpPr>
              <a:spLocks noChangeAspect="1"/>
            </p:cNvSpPr>
            <p:nvPr/>
          </p:nvSpPr>
          <p:spPr>
            <a:xfrm>
              <a:off x="5200320" y="2712643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Flowchart: Connector 121"/>
            <p:cNvSpPr>
              <a:spLocks noChangeAspect="1"/>
            </p:cNvSpPr>
            <p:nvPr/>
          </p:nvSpPr>
          <p:spPr>
            <a:xfrm>
              <a:off x="5814033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Flowchart: Connector 122"/>
            <p:cNvSpPr>
              <a:spLocks noChangeAspect="1"/>
            </p:cNvSpPr>
            <p:nvPr/>
          </p:nvSpPr>
          <p:spPr>
            <a:xfrm>
              <a:off x="5814025" y="1418898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Flowchart: Connector 123"/>
            <p:cNvSpPr>
              <a:spLocks noChangeAspect="1"/>
            </p:cNvSpPr>
            <p:nvPr/>
          </p:nvSpPr>
          <p:spPr>
            <a:xfrm>
              <a:off x="6005812" y="1219861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Flowchart: Connector 124"/>
            <p:cNvSpPr>
              <a:spLocks noChangeAspect="1"/>
            </p:cNvSpPr>
            <p:nvPr/>
          </p:nvSpPr>
          <p:spPr>
            <a:xfrm>
              <a:off x="6005835" y="1433115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Flowchart: Connector 128"/>
            <p:cNvSpPr>
              <a:spLocks noChangeAspect="1"/>
            </p:cNvSpPr>
            <p:nvPr/>
          </p:nvSpPr>
          <p:spPr>
            <a:xfrm>
              <a:off x="6046989" y="2755526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Flowchart: Connector 129"/>
            <p:cNvSpPr>
              <a:spLocks noChangeAspect="1"/>
            </p:cNvSpPr>
            <p:nvPr/>
          </p:nvSpPr>
          <p:spPr>
            <a:xfrm>
              <a:off x="6035033" y="2445590"/>
              <a:ext cx="92057" cy="85302"/>
            </a:xfrm>
            <a:prstGeom prst="flowChartConnector">
              <a:avLst/>
            </a:prstGeom>
            <a:grpFill/>
            <a:ln w="730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2" name="Group 1001"/>
          <p:cNvGrpSpPr/>
          <p:nvPr/>
        </p:nvGrpSpPr>
        <p:grpSpPr>
          <a:xfrm>
            <a:off x="0" y="4343400"/>
            <a:ext cx="2362200" cy="2362200"/>
            <a:chOff x="4648200" y="1676400"/>
            <a:chExt cx="3962400" cy="3962400"/>
          </a:xfrm>
        </p:grpSpPr>
        <p:sp>
          <p:nvSpPr>
            <p:cNvPr id="1003" name="Rectangle 1002"/>
            <p:cNvSpPr/>
            <p:nvPr/>
          </p:nvSpPr>
          <p:spPr>
            <a:xfrm>
              <a:off x="4648200" y="1676400"/>
              <a:ext cx="990600" cy="990600"/>
            </a:xfrm>
            <a:prstGeom prst="rect">
              <a:avLst/>
            </a:prstGeom>
            <a:solidFill>
              <a:srgbClr val="475A8D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/>
            <p:cNvSpPr/>
            <p:nvPr/>
          </p:nvSpPr>
          <p:spPr>
            <a:xfrm>
              <a:off x="5638800" y="1676400"/>
              <a:ext cx="990600" cy="990600"/>
            </a:xfrm>
            <a:prstGeom prst="rect">
              <a:avLst/>
            </a:prstGeom>
            <a:solidFill>
              <a:srgbClr val="FEB80A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/>
            <p:cNvSpPr/>
            <p:nvPr/>
          </p:nvSpPr>
          <p:spPr>
            <a:xfrm>
              <a:off x="6629400" y="1676400"/>
              <a:ext cx="990600" cy="990600"/>
            </a:xfrm>
            <a:prstGeom prst="rect">
              <a:avLst/>
            </a:prstGeom>
            <a:solidFill>
              <a:srgbClr val="C32D2E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620000" y="1676400"/>
              <a:ext cx="990600" cy="990600"/>
            </a:xfrm>
            <a:prstGeom prst="rect">
              <a:avLst/>
            </a:prstGeom>
            <a:solidFill>
              <a:srgbClr val="84AA33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4648200" y="2667000"/>
              <a:ext cx="990600" cy="990600"/>
            </a:xfrm>
            <a:prstGeom prst="rect">
              <a:avLst/>
            </a:prstGeom>
            <a:solidFill>
              <a:schemeClr val="bg2">
                <a:alpha val="71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5638800" y="2667000"/>
              <a:ext cx="990600" cy="990600"/>
            </a:xfrm>
            <a:prstGeom prst="rect">
              <a:avLst/>
            </a:prstGeom>
            <a:solidFill>
              <a:srgbClr val="84AA33">
                <a:alpha val="71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6629400" y="2667000"/>
              <a:ext cx="990600" cy="990600"/>
            </a:xfrm>
            <a:prstGeom prst="rect">
              <a:avLst/>
            </a:prstGeom>
            <a:solidFill>
              <a:srgbClr val="475A8D">
                <a:alpha val="7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7620000" y="2667000"/>
              <a:ext cx="990600" cy="990600"/>
            </a:xfrm>
            <a:prstGeom prst="rect">
              <a:avLst/>
            </a:prstGeom>
            <a:solidFill>
              <a:schemeClr val="accent2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46482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74000"/>
                  </a:schemeClr>
                </a:gs>
                <a:gs pos="80000">
                  <a:schemeClr val="accent1">
                    <a:shade val="93000"/>
                    <a:satMod val="130000"/>
                    <a:alpha val="74000"/>
                  </a:schemeClr>
                </a:gs>
                <a:gs pos="100000">
                  <a:schemeClr val="accent1">
                    <a:shade val="94000"/>
                    <a:satMod val="135000"/>
                    <a:alpha val="74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5638800" y="3657600"/>
              <a:ext cx="990600" cy="9906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6629400" y="36576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2000"/>
                  </a:schemeClr>
                </a:gs>
                <a:gs pos="80000">
                  <a:schemeClr val="accent1">
                    <a:shade val="93000"/>
                    <a:satMod val="130000"/>
                    <a:alpha val="82000"/>
                  </a:schemeClr>
                </a:gs>
                <a:gs pos="100000">
                  <a:schemeClr val="accent1">
                    <a:shade val="94000"/>
                    <a:satMod val="135000"/>
                    <a:alpha val="82000"/>
                  </a:schemeClr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7620000" y="3657600"/>
              <a:ext cx="990600" cy="990600"/>
            </a:xfrm>
            <a:prstGeom prst="rect">
              <a:avLst/>
            </a:prstGeom>
            <a:solidFill>
              <a:srgbClr val="C32D2E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4648200" y="4648200"/>
              <a:ext cx="990600" cy="990600"/>
            </a:xfrm>
            <a:prstGeom prst="rect">
              <a:avLst/>
            </a:prstGeom>
            <a:solidFill>
              <a:srgbClr val="FEB80A">
                <a:alpha val="8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5638800" y="4648200"/>
              <a:ext cx="990600" cy="990600"/>
            </a:xfrm>
            <a:prstGeom prst="rect">
              <a:avLst/>
            </a:prstGeom>
            <a:solidFill>
              <a:schemeClr val="accent6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6629400" y="4648200"/>
              <a:ext cx="990600" cy="990600"/>
            </a:xfrm>
            <a:prstGeom prst="rect">
              <a:avLst/>
            </a:prstGeom>
            <a:solidFill>
              <a:schemeClr val="tx2"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7620000" y="4648200"/>
              <a:ext cx="990600" cy="990600"/>
            </a:xfrm>
            <a:prstGeom prst="rect">
              <a:avLst/>
            </a:prstGeom>
            <a:solidFill>
              <a:srgbClr val="84AA33">
                <a:alpha val="76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4724400" y="5674189"/>
            <a:ext cx="2936698" cy="758201"/>
          </a:xfrm>
          <a:custGeom>
            <a:avLst/>
            <a:gdLst>
              <a:gd name="connsiteX0" fmla="*/ 0 w 3431956"/>
              <a:gd name="connsiteY0" fmla="*/ 162119 h 758201"/>
              <a:gd name="connsiteX1" fmla="*/ 1675443 w 3431956"/>
              <a:gd name="connsiteY1" fmla="*/ 756558 h 758201"/>
              <a:gd name="connsiteX2" fmla="*/ 3431956 w 3431956"/>
              <a:gd name="connsiteY2" fmla="*/ 0 h 7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1956" h="758201">
                <a:moveTo>
                  <a:pt x="0" y="162119"/>
                </a:moveTo>
                <a:cubicBezTo>
                  <a:pt x="551725" y="472848"/>
                  <a:pt x="1103450" y="783578"/>
                  <a:pt x="1675443" y="756558"/>
                </a:cubicBezTo>
                <a:cubicBezTo>
                  <a:pt x="2247436" y="729538"/>
                  <a:pt x="3431956" y="0"/>
                  <a:pt x="3431956" y="0"/>
                </a:cubicBezTo>
              </a:path>
            </a:pathLst>
          </a:custGeom>
          <a:ln w="76200" cmpd="sng">
            <a:solidFill>
              <a:srgbClr val="00FFFF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Freeform 512"/>
          <p:cNvSpPr/>
          <p:nvPr/>
        </p:nvSpPr>
        <p:spPr>
          <a:xfrm rot="10800000">
            <a:off x="1447800" y="4876799"/>
            <a:ext cx="6172200" cy="838200"/>
          </a:xfrm>
          <a:custGeom>
            <a:avLst/>
            <a:gdLst>
              <a:gd name="connsiteX0" fmla="*/ 0 w 3431956"/>
              <a:gd name="connsiteY0" fmla="*/ 162119 h 758201"/>
              <a:gd name="connsiteX1" fmla="*/ 1675443 w 3431956"/>
              <a:gd name="connsiteY1" fmla="*/ 756558 h 758201"/>
              <a:gd name="connsiteX2" fmla="*/ 3431956 w 3431956"/>
              <a:gd name="connsiteY2" fmla="*/ 0 h 7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1956" h="758201">
                <a:moveTo>
                  <a:pt x="0" y="162119"/>
                </a:moveTo>
                <a:cubicBezTo>
                  <a:pt x="551725" y="472848"/>
                  <a:pt x="1103450" y="783578"/>
                  <a:pt x="1675443" y="756558"/>
                </a:cubicBezTo>
                <a:cubicBezTo>
                  <a:pt x="2247436" y="729538"/>
                  <a:pt x="3431956" y="0"/>
                  <a:pt x="3431956" y="0"/>
                </a:cubicBezTo>
              </a:path>
            </a:pathLst>
          </a:custGeom>
          <a:ln w="76200" cmpd="sng">
            <a:solidFill>
              <a:srgbClr val="00FFFF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Freeform 513"/>
          <p:cNvSpPr/>
          <p:nvPr/>
        </p:nvSpPr>
        <p:spPr>
          <a:xfrm>
            <a:off x="1521044" y="5791200"/>
            <a:ext cx="2746156" cy="758201"/>
          </a:xfrm>
          <a:custGeom>
            <a:avLst/>
            <a:gdLst>
              <a:gd name="connsiteX0" fmla="*/ 0 w 3431956"/>
              <a:gd name="connsiteY0" fmla="*/ 162119 h 758201"/>
              <a:gd name="connsiteX1" fmla="*/ 1675443 w 3431956"/>
              <a:gd name="connsiteY1" fmla="*/ 756558 h 758201"/>
              <a:gd name="connsiteX2" fmla="*/ 3431956 w 3431956"/>
              <a:gd name="connsiteY2" fmla="*/ 0 h 7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1956" h="758201">
                <a:moveTo>
                  <a:pt x="0" y="162119"/>
                </a:moveTo>
                <a:cubicBezTo>
                  <a:pt x="551725" y="472848"/>
                  <a:pt x="1103450" y="783578"/>
                  <a:pt x="1675443" y="756558"/>
                </a:cubicBezTo>
                <a:cubicBezTo>
                  <a:pt x="2247436" y="729538"/>
                  <a:pt x="3431956" y="0"/>
                  <a:pt x="3431956" y="0"/>
                </a:cubicBezTo>
              </a:path>
            </a:pathLst>
          </a:custGeom>
          <a:ln w="76200" cmpd="sng">
            <a:solidFill>
              <a:srgbClr val="00FFFF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13" grpId="0" animBg="1"/>
      <p:bldP spid="5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Grid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143000"/>
            <a:ext cx="9144000" cy="44924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5934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“Pillars”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943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“Blocks”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5943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Voxels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2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379478" y="-1493475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718338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089526" y="-1493802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61041" y="-1493802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99397" y="-1493802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25471" y="3355338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5471" y="4694340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25471" y="2048997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5798" y="6065672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25798" y="7437331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25798" y="774986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31776" y="331811"/>
            <a:ext cx="2416451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pillars</a:t>
            </a:r>
          </a:p>
        </p:txBody>
      </p:sp>
    </p:spTree>
    <p:extLst>
      <p:ext uri="{BB962C8B-B14F-4D97-AF65-F5344CB8AC3E}">
        <p14:creationId xmlns:p14="http://schemas.microsoft.com/office/powerpoint/2010/main" val="40293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379478" y="-1493475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718338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089526" y="-1493802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61041" y="-1493802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99397" y="-1493802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25471" y="3355338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5471" y="4694340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25471" y="2048997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5798" y="6065672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25798" y="7437331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25798" y="774986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9440" y="829528"/>
            <a:ext cx="2487993" cy="51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31776" y="331811"/>
            <a:ext cx="2416451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pillars</a:t>
            </a:r>
          </a:p>
        </p:txBody>
      </p:sp>
    </p:spTree>
    <p:extLst>
      <p:ext uri="{BB962C8B-B14F-4D97-AF65-F5344CB8AC3E}">
        <p14:creationId xmlns:p14="http://schemas.microsoft.com/office/powerpoint/2010/main" val="13096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379478" y="-1493475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718338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089526" y="-1493802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61041" y="-1493802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99397" y="-1493802"/>
            <a:ext cx="0" cy="8710034"/>
          </a:xfrm>
          <a:prstGeom prst="line">
            <a:avLst/>
          </a:prstGeom>
          <a:noFill/>
          <a:ln w="36720">
            <a:solidFill>
              <a:srgbClr val="800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25471" y="3355338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5471" y="4694340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25471" y="2048997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5798" y="6065672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25798" y="7437331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25798" y="774986"/>
            <a:ext cx="8709120" cy="0"/>
          </a:xfrm>
          <a:prstGeom prst="line">
            <a:avLst/>
          </a:prstGeom>
          <a:noFill/>
          <a:ln w="0">
            <a:solidFill>
              <a:srgbClr val="00808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9440" y="829528"/>
            <a:ext cx="2487993" cy="51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83647" y="829854"/>
            <a:ext cx="2487993" cy="51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31776" y="331811"/>
            <a:ext cx="2416451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pillars</a:t>
            </a:r>
          </a:p>
        </p:txBody>
      </p:sp>
    </p:spTree>
    <p:extLst>
      <p:ext uri="{BB962C8B-B14F-4D97-AF65-F5344CB8AC3E}">
        <p14:creationId xmlns:p14="http://schemas.microsoft.com/office/powerpoint/2010/main" val="42401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379478" y="-1493475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718338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089526" y="-1493802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61041" y="-1493802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99397" y="-1493802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25471" y="3355338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5471" y="4694340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25471" y="2048997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5798" y="6065672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25798" y="7437331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25798" y="774986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31776" y="331811"/>
            <a:ext cx="2416579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blocks</a:t>
            </a:r>
          </a:p>
        </p:txBody>
      </p:sp>
    </p:spTree>
    <p:extLst>
      <p:ext uri="{BB962C8B-B14F-4D97-AF65-F5344CB8AC3E}">
        <p14:creationId xmlns:p14="http://schemas.microsoft.com/office/powerpoint/2010/main" val="42272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Arrow Connector 4"/>
          <p:cNvCxnSpPr>
            <a:stCxn id="6" idx="3"/>
            <a:endCxn id="8" idx="1"/>
          </p:cNvCxnSpPr>
          <p:nvPr/>
        </p:nvCxnSpPr>
        <p:spPr bwMode="auto">
          <a:xfrm>
            <a:off x="2118172" y="5325362"/>
            <a:ext cx="885946" cy="157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33400" y="4785101"/>
            <a:ext cx="1584772" cy="10805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3000" b="1" dirty="0" smtClean="0">
                <a:solidFill>
                  <a:schemeClr val="tx1"/>
                </a:solidFill>
                <a:cs typeface="Times New Roman" pitchFamily="18" charset="0"/>
              </a:rPr>
              <a:t>Input</a:t>
            </a:r>
            <a:endParaRPr lang="en-US" sz="3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8" idx="3"/>
            <a:endCxn id="9" idx="1"/>
          </p:cNvCxnSpPr>
          <p:nvPr/>
        </p:nvCxnSpPr>
        <p:spPr bwMode="auto">
          <a:xfrm>
            <a:off x="6211342" y="5326936"/>
            <a:ext cx="825964" cy="20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04118" y="4786674"/>
            <a:ext cx="3207224" cy="10805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4000" b="1" dirty="0" smtClean="0">
                <a:solidFill>
                  <a:schemeClr val="tx1"/>
                </a:solidFill>
                <a:cs typeface="Times New Roman" pitchFamily="18" charset="0"/>
              </a:rPr>
              <a:t>Belief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4000" b="1" dirty="0" smtClean="0">
                <a:solidFill>
                  <a:schemeClr val="tx1"/>
                </a:solidFill>
                <a:cs typeface="Times New Roman" pitchFamily="18" charset="0"/>
              </a:rPr>
              <a:t>Propagation</a:t>
            </a:r>
            <a:endParaRPr lang="en-US" sz="4000" b="1" baseline="-25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37306" y="4786877"/>
            <a:ext cx="1584772" cy="10805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3000" b="1" dirty="0" smtClean="0">
                <a:solidFill>
                  <a:schemeClr val="tx1"/>
                </a:solidFill>
                <a:cs typeface="Times New Roman" pitchFamily="18" charset="0"/>
              </a:rPr>
              <a:t>Output</a:t>
            </a:r>
            <a:endParaRPr lang="en-US" sz="3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32064" y="1331993"/>
            <a:ext cx="2351333" cy="3087607"/>
            <a:chOff x="5351087" y="1028857"/>
            <a:chExt cx="2778108" cy="4159744"/>
          </a:xfrm>
        </p:grpSpPr>
        <p:sp>
          <p:nvSpPr>
            <p:cNvPr id="11" name="Oval 10"/>
            <p:cNvSpPr/>
            <p:nvPr/>
          </p:nvSpPr>
          <p:spPr>
            <a:xfrm>
              <a:off x="6798025" y="415682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76640" y="415682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71030" y="4754818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49645" y="4754818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2" idx="2"/>
              <a:endCxn id="11" idx="6"/>
            </p:cNvCxnSpPr>
            <p:nvPr/>
          </p:nvCxnSpPr>
          <p:spPr>
            <a:xfrm rot="10800000">
              <a:off x="7217954" y="4366788"/>
              <a:ext cx="25868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4"/>
              <a:endCxn id="14" idx="0"/>
            </p:cNvCxnSpPr>
            <p:nvPr/>
          </p:nvCxnSpPr>
          <p:spPr>
            <a:xfrm rot="5400000">
              <a:off x="7534074" y="4602288"/>
              <a:ext cx="178066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0"/>
              <a:endCxn id="11" idx="4"/>
            </p:cNvCxnSpPr>
            <p:nvPr/>
          </p:nvCxnSpPr>
          <p:spPr>
            <a:xfrm rot="5400000" flipH="1" flipV="1">
              <a:off x="6855458" y="4602288"/>
              <a:ext cx="178066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6"/>
              <a:endCxn id="14" idx="2"/>
            </p:cNvCxnSpPr>
            <p:nvPr/>
          </p:nvCxnSpPr>
          <p:spPr>
            <a:xfrm>
              <a:off x="7090958" y="4964782"/>
              <a:ext cx="258687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478082" y="4170679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146064" y="4170679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51087" y="4768673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019069" y="4768673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0" idx="2"/>
              <a:endCxn id="19" idx="6"/>
            </p:cNvCxnSpPr>
            <p:nvPr/>
          </p:nvCxnSpPr>
          <p:spPr>
            <a:xfrm rot="10800000">
              <a:off x="5898010" y="4380643"/>
              <a:ext cx="24805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4"/>
              <a:endCxn id="22" idx="0"/>
            </p:cNvCxnSpPr>
            <p:nvPr/>
          </p:nvCxnSpPr>
          <p:spPr>
            <a:xfrm rot="5400000">
              <a:off x="6203498" y="4616143"/>
              <a:ext cx="178066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0"/>
              <a:endCxn id="19" idx="4"/>
            </p:cNvCxnSpPr>
            <p:nvPr/>
          </p:nvCxnSpPr>
          <p:spPr>
            <a:xfrm rot="5400000" flipH="1" flipV="1">
              <a:off x="5535515" y="4616143"/>
              <a:ext cx="178066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>
            <a:xfrm>
              <a:off x="5771015" y="4978637"/>
              <a:ext cx="24805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718113" y="298788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07361" y="298788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91118" y="3596511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0366" y="3596511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8" idx="2"/>
              <a:endCxn id="27" idx="6"/>
            </p:cNvCxnSpPr>
            <p:nvPr/>
          </p:nvCxnSpPr>
          <p:spPr>
            <a:xfrm rot="10800000">
              <a:off x="6138041" y="3197848"/>
              <a:ext cx="26932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8" idx="4"/>
              <a:endCxn id="30" idx="0"/>
            </p:cNvCxnSpPr>
            <p:nvPr/>
          </p:nvCxnSpPr>
          <p:spPr>
            <a:xfrm rot="5400000">
              <a:off x="6459479" y="3438664"/>
              <a:ext cx="188699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7" idx="4"/>
            </p:cNvCxnSpPr>
            <p:nvPr/>
          </p:nvCxnSpPr>
          <p:spPr>
            <a:xfrm rot="5400000" flipH="1" flipV="1">
              <a:off x="5770230" y="3438665"/>
              <a:ext cx="188699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6"/>
              <a:endCxn id="30" idx="2"/>
            </p:cNvCxnSpPr>
            <p:nvPr/>
          </p:nvCxnSpPr>
          <p:spPr>
            <a:xfrm>
              <a:off x="6011046" y="3806475"/>
              <a:ext cx="26932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030652" y="298788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709267" y="298788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903657" y="3596511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582272" y="3596511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6" idx="2"/>
              <a:endCxn id="35" idx="6"/>
            </p:cNvCxnSpPr>
            <p:nvPr/>
          </p:nvCxnSpPr>
          <p:spPr>
            <a:xfrm rot="10800000">
              <a:off x="7450581" y="3197848"/>
              <a:ext cx="25868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4"/>
              <a:endCxn id="38" idx="0"/>
            </p:cNvCxnSpPr>
            <p:nvPr/>
          </p:nvCxnSpPr>
          <p:spPr>
            <a:xfrm rot="5400000">
              <a:off x="7761385" y="3438664"/>
              <a:ext cx="188699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0"/>
              <a:endCxn id="35" idx="4"/>
            </p:cNvCxnSpPr>
            <p:nvPr/>
          </p:nvCxnSpPr>
          <p:spPr>
            <a:xfrm rot="5400000" flipH="1" flipV="1">
              <a:off x="7082769" y="3438665"/>
              <a:ext cx="188699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6"/>
              <a:endCxn id="38" idx="2"/>
            </p:cNvCxnSpPr>
            <p:nvPr/>
          </p:nvCxnSpPr>
          <p:spPr>
            <a:xfrm>
              <a:off x="7323585" y="3806475"/>
              <a:ext cx="258687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154171" y="1819781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2"/>
              <a:endCxn id="97" idx="6"/>
            </p:cNvCxnSpPr>
            <p:nvPr/>
          </p:nvCxnSpPr>
          <p:spPr>
            <a:xfrm rot="10800000">
              <a:off x="6874219" y="2029745"/>
              <a:ext cx="279953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96" idx="0"/>
            </p:cNvCxnSpPr>
            <p:nvPr/>
          </p:nvCxnSpPr>
          <p:spPr>
            <a:xfrm rot="5400000">
              <a:off x="7195656" y="2281194"/>
              <a:ext cx="209965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9" idx="0"/>
              <a:endCxn id="97" idx="4"/>
            </p:cNvCxnSpPr>
            <p:nvPr/>
          </p:nvCxnSpPr>
          <p:spPr>
            <a:xfrm rot="5400000" flipH="1" flipV="1">
              <a:off x="6495774" y="2281195"/>
              <a:ext cx="209965" cy="12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99" idx="6"/>
              <a:endCxn id="96" idx="2"/>
            </p:cNvCxnSpPr>
            <p:nvPr/>
          </p:nvCxnSpPr>
          <p:spPr>
            <a:xfrm>
              <a:off x="6747223" y="2659638"/>
              <a:ext cx="279953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790679" y="1028857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96" idx="4"/>
              <a:endCxn id="11" idx="7"/>
            </p:cNvCxnSpPr>
            <p:nvPr/>
          </p:nvCxnSpPr>
          <p:spPr>
            <a:xfrm rot="5400000">
              <a:off x="6522439" y="3503619"/>
              <a:ext cx="1348719" cy="806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3" idx="6"/>
              <a:endCxn id="36" idx="0"/>
            </p:cNvCxnSpPr>
            <p:nvPr/>
          </p:nvCxnSpPr>
          <p:spPr>
            <a:xfrm>
              <a:off x="7574099" y="2029745"/>
              <a:ext cx="345132" cy="958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4"/>
              <a:endCxn id="43" idx="0"/>
            </p:cNvCxnSpPr>
            <p:nvPr/>
          </p:nvCxnSpPr>
          <p:spPr>
            <a:xfrm rot="16200000" flipH="1">
              <a:off x="6996891" y="1452537"/>
              <a:ext cx="370996" cy="363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97" idx="2"/>
              <a:endCxn id="27" idx="0"/>
            </p:cNvCxnSpPr>
            <p:nvPr/>
          </p:nvCxnSpPr>
          <p:spPr>
            <a:xfrm rot="10800000" flipV="1">
              <a:off x="5928078" y="2029744"/>
              <a:ext cx="526213" cy="958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99" idx="4"/>
              <a:endCxn id="20" idx="0"/>
            </p:cNvCxnSpPr>
            <p:nvPr/>
          </p:nvCxnSpPr>
          <p:spPr>
            <a:xfrm rot="5400000">
              <a:off x="5796106" y="3429525"/>
              <a:ext cx="1301077" cy="181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4"/>
              <a:endCxn id="97" idx="0"/>
            </p:cNvCxnSpPr>
            <p:nvPr/>
          </p:nvCxnSpPr>
          <p:spPr>
            <a:xfrm rot="5400000">
              <a:off x="6646951" y="1466089"/>
              <a:ext cx="370996" cy="336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96" idx="0"/>
            </p:cNvCxnSpPr>
            <p:nvPr/>
          </p:nvCxnSpPr>
          <p:spPr>
            <a:xfrm rot="16200000" flipH="1">
              <a:off x="6618447" y="1830980"/>
              <a:ext cx="1000889" cy="236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99" idx="0"/>
            </p:cNvCxnSpPr>
            <p:nvPr/>
          </p:nvCxnSpPr>
          <p:spPr>
            <a:xfrm rot="5400000">
              <a:off x="6268507" y="1717537"/>
              <a:ext cx="1000889" cy="463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97" idx="5"/>
              <a:endCxn id="96" idx="1"/>
            </p:cNvCxnSpPr>
            <p:nvPr/>
          </p:nvCxnSpPr>
          <p:spPr>
            <a:xfrm rot="16200000" flipH="1">
              <a:off x="6784218" y="2206715"/>
              <a:ext cx="332959" cy="2759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99" idx="7"/>
              <a:endCxn id="43" idx="3"/>
            </p:cNvCxnSpPr>
            <p:nvPr/>
          </p:nvCxnSpPr>
          <p:spPr>
            <a:xfrm rot="5400000" flipH="1" flipV="1">
              <a:off x="6784218" y="2079721"/>
              <a:ext cx="332959" cy="5299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5" idx="5"/>
              <a:endCxn id="38" idx="1"/>
            </p:cNvCxnSpPr>
            <p:nvPr/>
          </p:nvCxnSpPr>
          <p:spPr>
            <a:xfrm rot="16200000" flipH="1">
              <a:off x="7360580" y="3374818"/>
              <a:ext cx="311693" cy="254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7" idx="7"/>
              <a:endCxn id="36" idx="3"/>
            </p:cNvCxnSpPr>
            <p:nvPr/>
          </p:nvCxnSpPr>
          <p:spPr>
            <a:xfrm rot="5400000" flipH="1" flipV="1">
              <a:off x="7360580" y="3247824"/>
              <a:ext cx="311693" cy="5086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7" idx="5"/>
              <a:endCxn id="30" idx="1"/>
            </p:cNvCxnSpPr>
            <p:nvPr/>
          </p:nvCxnSpPr>
          <p:spPr>
            <a:xfrm rot="16200000" flipH="1">
              <a:off x="6053357" y="3369501"/>
              <a:ext cx="311693" cy="265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9" idx="7"/>
              <a:endCxn id="28" idx="3"/>
            </p:cNvCxnSpPr>
            <p:nvPr/>
          </p:nvCxnSpPr>
          <p:spPr>
            <a:xfrm rot="5400000" flipH="1" flipV="1">
              <a:off x="6053357" y="3242508"/>
              <a:ext cx="311693" cy="5193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9" idx="5"/>
              <a:endCxn id="22" idx="1"/>
            </p:cNvCxnSpPr>
            <p:nvPr/>
          </p:nvCxnSpPr>
          <p:spPr>
            <a:xfrm rot="16200000" flipH="1">
              <a:off x="5808009" y="4557613"/>
              <a:ext cx="301060" cy="2440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0" idx="3"/>
              <a:endCxn id="21" idx="7"/>
            </p:cNvCxnSpPr>
            <p:nvPr/>
          </p:nvCxnSpPr>
          <p:spPr>
            <a:xfrm rot="5400000">
              <a:off x="5808010" y="4430619"/>
              <a:ext cx="301060" cy="4980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1" idx="5"/>
              <a:endCxn id="14" idx="1"/>
            </p:cNvCxnSpPr>
            <p:nvPr/>
          </p:nvCxnSpPr>
          <p:spPr>
            <a:xfrm rot="16200000" flipH="1">
              <a:off x="7133269" y="4538442"/>
              <a:ext cx="301060" cy="254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3" idx="7"/>
              <a:endCxn id="12" idx="3"/>
            </p:cNvCxnSpPr>
            <p:nvPr/>
          </p:nvCxnSpPr>
          <p:spPr>
            <a:xfrm rot="5400000" flipH="1" flipV="1">
              <a:off x="7133269" y="4411447"/>
              <a:ext cx="301060" cy="5086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0" idx="6"/>
              <a:endCxn id="11" idx="2"/>
            </p:cNvCxnSpPr>
            <p:nvPr/>
          </p:nvCxnSpPr>
          <p:spPr>
            <a:xfrm flipV="1">
              <a:off x="6565992" y="4366788"/>
              <a:ext cx="232033" cy="13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0" idx="5"/>
              <a:endCxn id="13" idx="1"/>
            </p:cNvCxnSpPr>
            <p:nvPr/>
          </p:nvCxnSpPr>
          <p:spPr>
            <a:xfrm rot="16200000" flipH="1">
              <a:off x="6474909" y="4558696"/>
              <a:ext cx="287205" cy="22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1" idx="3"/>
              <a:endCxn id="22" idx="7"/>
            </p:cNvCxnSpPr>
            <p:nvPr/>
          </p:nvCxnSpPr>
          <p:spPr>
            <a:xfrm rot="5400000">
              <a:off x="6461054" y="4431701"/>
              <a:ext cx="314915" cy="482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2" idx="6"/>
              <a:endCxn id="13" idx="2"/>
            </p:cNvCxnSpPr>
            <p:nvPr/>
          </p:nvCxnSpPr>
          <p:spPr>
            <a:xfrm flipV="1">
              <a:off x="6438997" y="4964782"/>
              <a:ext cx="232033" cy="13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0" idx="6"/>
              <a:endCxn id="37" idx="2"/>
            </p:cNvCxnSpPr>
            <p:nvPr/>
          </p:nvCxnSpPr>
          <p:spPr>
            <a:xfrm>
              <a:off x="6700294" y="3806475"/>
              <a:ext cx="203363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8" idx="6"/>
              <a:endCxn id="35" idx="2"/>
            </p:cNvCxnSpPr>
            <p:nvPr/>
          </p:nvCxnSpPr>
          <p:spPr>
            <a:xfrm>
              <a:off x="6827289" y="3197848"/>
              <a:ext cx="203363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8" idx="5"/>
              <a:endCxn id="37" idx="1"/>
            </p:cNvCxnSpPr>
            <p:nvPr/>
          </p:nvCxnSpPr>
          <p:spPr>
            <a:xfrm rot="16200000" flipH="1">
              <a:off x="6709627" y="3402480"/>
              <a:ext cx="311693" cy="1993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0" idx="7"/>
              <a:endCxn id="35" idx="3"/>
            </p:cNvCxnSpPr>
            <p:nvPr/>
          </p:nvCxnSpPr>
          <p:spPr>
            <a:xfrm rot="5400000" flipH="1" flipV="1">
              <a:off x="6709627" y="3275486"/>
              <a:ext cx="311693" cy="453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9" idx="4"/>
              <a:endCxn id="19" idx="0"/>
            </p:cNvCxnSpPr>
            <p:nvPr/>
          </p:nvCxnSpPr>
          <p:spPr>
            <a:xfrm rot="5400000">
              <a:off x="5667444" y="4037041"/>
              <a:ext cx="154240" cy="113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0" idx="0"/>
              <a:endCxn id="30" idx="4"/>
            </p:cNvCxnSpPr>
            <p:nvPr/>
          </p:nvCxnSpPr>
          <p:spPr>
            <a:xfrm rot="5400000" flipH="1" flipV="1">
              <a:off x="6346059" y="4026408"/>
              <a:ext cx="154240" cy="1343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1" idx="0"/>
              <a:endCxn id="37" idx="4"/>
            </p:cNvCxnSpPr>
            <p:nvPr/>
          </p:nvCxnSpPr>
          <p:spPr>
            <a:xfrm rot="5400000" flipH="1" flipV="1">
              <a:off x="6990613" y="4033816"/>
              <a:ext cx="140385" cy="10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2" idx="0"/>
              <a:endCxn id="38" idx="4"/>
            </p:cNvCxnSpPr>
            <p:nvPr/>
          </p:nvCxnSpPr>
          <p:spPr>
            <a:xfrm rot="5400000" flipH="1" flipV="1">
              <a:off x="7669228" y="4033816"/>
              <a:ext cx="140385" cy="10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9" idx="5"/>
              <a:endCxn id="20" idx="1"/>
            </p:cNvCxnSpPr>
            <p:nvPr/>
          </p:nvCxnSpPr>
          <p:spPr>
            <a:xfrm rot="16200000" flipH="1">
              <a:off x="5939938" y="3964553"/>
              <a:ext cx="277234" cy="25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30" idx="3"/>
              <a:endCxn id="19" idx="7"/>
            </p:cNvCxnSpPr>
            <p:nvPr/>
          </p:nvCxnSpPr>
          <p:spPr>
            <a:xfrm rot="5400000">
              <a:off x="5950571" y="3840884"/>
              <a:ext cx="277234" cy="5053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30" idx="5"/>
              <a:endCxn id="11" idx="1"/>
            </p:cNvCxnSpPr>
            <p:nvPr/>
          </p:nvCxnSpPr>
          <p:spPr>
            <a:xfrm rot="16200000" flipH="1">
              <a:off x="6617470" y="3976268"/>
              <a:ext cx="263379" cy="220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37" idx="3"/>
              <a:endCxn id="20" idx="7"/>
            </p:cNvCxnSpPr>
            <p:nvPr/>
          </p:nvCxnSpPr>
          <p:spPr>
            <a:xfrm rot="5400000">
              <a:off x="6596208" y="3863230"/>
              <a:ext cx="277234" cy="460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8" idx="3"/>
              <a:endCxn id="11" idx="7"/>
            </p:cNvCxnSpPr>
            <p:nvPr/>
          </p:nvCxnSpPr>
          <p:spPr>
            <a:xfrm rot="5400000">
              <a:off x="7268424" y="3842975"/>
              <a:ext cx="263379" cy="487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7" idx="5"/>
              <a:endCxn id="12" idx="1"/>
            </p:cNvCxnSpPr>
            <p:nvPr/>
          </p:nvCxnSpPr>
          <p:spPr>
            <a:xfrm rot="16200000" flipH="1">
              <a:off x="7268423" y="3948606"/>
              <a:ext cx="263379" cy="2760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6" idx="4"/>
              <a:endCxn id="13" idx="0"/>
            </p:cNvCxnSpPr>
            <p:nvPr/>
          </p:nvCxnSpPr>
          <p:spPr>
            <a:xfrm rot="5400000">
              <a:off x="6116459" y="3634137"/>
              <a:ext cx="1885216" cy="356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6" idx="4"/>
              <a:endCxn id="14" idx="0"/>
            </p:cNvCxnSpPr>
            <p:nvPr/>
          </p:nvCxnSpPr>
          <p:spPr>
            <a:xfrm rot="16200000" flipH="1">
              <a:off x="6455766" y="3650975"/>
              <a:ext cx="1885216" cy="3224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6" idx="4"/>
              <a:endCxn id="12" idx="0"/>
            </p:cNvCxnSpPr>
            <p:nvPr/>
          </p:nvCxnSpPr>
          <p:spPr>
            <a:xfrm rot="16200000" flipH="1">
              <a:off x="6818261" y="3288481"/>
              <a:ext cx="1287222" cy="4494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9" idx="4"/>
              <a:endCxn id="19" idx="0"/>
            </p:cNvCxnSpPr>
            <p:nvPr/>
          </p:nvCxnSpPr>
          <p:spPr>
            <a:xfrm rot="5400000">
              <a:off x="5462115" y="3095534"/>
              <a:ext cx="1301077" cy="849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9" idx="4"/>
              <a:endCxn id="21" idx="7"/>
            </p:cNvCxnSpPr>
            <p:nvPr/>
          </p:nvCxnSpPr>
          <p:spPr>
            <a:xfrm rot="5400000">
              <a:off x="5143105" y="3436016"/>
              <a:ext cx="1960568" cy="827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9" idx="4"/>
            </p:cNvCxnSpPr>
            <p:nvPr/>
          </p:nvCxnSpPr>
          <p:spPr>
            <a:xfrm rot="5400000">
              <a:off x="5330751" y="3578144"/>
              <a:ext cx="1915050" cy="497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43" idx="6"/>
              <a:endCxn id="38" idx="0"/>
            </p:cNvCxnSpPr>
            <p:nvPr/>
          </p:nvCxnSpPr>
          <p:spPr>
            <a:xfrm>
              <a:off x="7574099" y="2029745"/>
              <a:ext cx="218137" cy="1566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7" idx="2"/>
              <a:endCxn id="29" idx="0"/>
            </p:cNvCxnSpPr>
            <p:nvPr/>
          </p:nvCxnSpPr>
          <p:spPr>
            <a:xfrm rot="10800000" flipV="1">
              <a:off x="5801082" y="2029745"/>
              <a:ext cx="653208" cy="1566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43" idx="6"/>
              <a:endCxn id="35" idx="6"/>
            </p:cNvCxnSpPr>
            <p:nvPr/>
          </p:nvCxnSpPr>
          <p:spPr>
            <a:xfrm flipH="1">
              <a:off x="7450580" y="2029745"/>
              <a:ext cx="123519" cy="11681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3" idx="6"/>
              <a:endCxn id="37" idx="1"/>
            </p:cNvCxnSpPr>
            <p:nvPr/>
          </p:nvCxnSpPr>
          <p:spPr>
            <a:xfrm flipH="1">
              <a:off x="6965154" y="2029745"/>
              <a:ext cx="608945" cy="1628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7" idx="2"/>
              <a:endCxn id="30" idx="1"/>
            </p:cNvCxnSpPr>
            <p:nvPr/>
          </p:nvCxnSpPr>
          <p:spPr>
            <a:xfrm rot="10800000" flipV="1">
              <a:off x="6341864" y="2029744"/>
              <a:ext cx="112427" cy="1628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7027176" y="244967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454290" y="1819781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28" idx="0"/>
              <a:endCxn id="97" idx="2"/>
            </p:cNvCxnSpPr>
            <p:nvPr/>
          </p:nvCxnSpPr>
          <p:spPr>
            <a:xfrm rot="16200000" flipV="1">
              <a:off x="6056739" y="2427297"/>
              <a:ext cx="958139" cy="163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6327295" y="2449674"/>
              <a:ext cx="419928" cy="4199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0" name="Picture 99" descr="raw_pt.jpg"/>
          <p:cNvPicPr>
            <a:picLocks/>
          </p:cNvPicPr>
          <p:nvPr/>
        </p:nvPicPr>
        <p:blipFill rotWithShape="1">
          <a:blip r:embed="rId2" cstate="print"/>
          <a:srcRect l="64375" t="7883" r="14374"/>
          <a:stretch/>
        </p:blipFill>
        <p:spPr>
          <a:xfrm>
            <a:off x="354165" y="951413"/>
            <a:ext cx="1943242" cy="3655873"/>
          </a:xfrm>
          <a:prstGeom prst="rect">
            <a:avLst/>
          </a:prstGeom>
        </p:spPr>
      </p:pic>
      <p:pic>
        <p:nvPicPr>
          <p:cNvPr id="101" name="Picture 100" descr="part2_al_3dsl_cut.jpg"/>
          <p:cNvPicPr>
            <a:picLocks noChangeAspect="1"/>
          </p:cNvPicPr>
          <p:nvPr/>
        </p:nvPicPr>
        <p:blipFill rotWithShape="1">
          <a:blip r:embed="rId3"/>
          <a:srcRect l="62083" t="14567" r="16875"/>
          <a:stretch/>
        </p:blipFill>
        <p:spPr>
          <a:xfrm>
            <a:off x="6867667" y="951413"/>
            <a:ext cx="1924050" cy="36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379478" y="-1493475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718338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089526" y="-1493802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61041" y="-1493802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99397" y="-1493802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25471" y="3355338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5471" y="4694340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25471" y="2048997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5798" y="6065672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25798" y="7437331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25798" y="774986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9441" y="3401061"/>
            <a:ext cx="2488319" cy="257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31776" y="331811"/>
            <a:ext cx="2416579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blocks</a:t>
            </a:r>
          </a:p>
        </p:txBody>
      </p:sp>
    </p:spTree>
    <p:extLst>
      <p:ext uri="{BB962C8B-B14F-4D97-AF65-F5344CB8AC3E}">
        <p14:creationId xmlns:p14="http://schemas.microsoft.com/office/powerpoint/2010/main" val="39664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379478" y="-1493475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718338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089526" y="-1493802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61041" y="-1493802"/>
            <a:ext cx="0" cy="8710034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99397" y="-1493802"/>
            <a:ext cx="0" cy="8710034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25471" y="3355338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5471" y="4694340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25471" y="2048997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5798" y="6065672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25798" y="7437331"/>
            <a:ext cx="8709120" cy="0"/>
          </a:xfrm>
          <a:prstGeom prst="line">
            <a:avLst/>
          </a:prstGeom>
          <a:noFill/>
          <a:ln w="0">
            <a:solidFill>
              <a:srgbClr val="808000"/>
            </a:solidFill>
            <a:prstDash val="solid"/>
            <a:round/>
          </a:ln>
        </p:spPr>
        <p:txBody>
          <a:bodyPr vert="horz" wrap="none" lIns="81639" tIns="40820" rIns="81639" bIns="4082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25798" y="774986"/>
            <a:ext cx="8709120" cy="0"/>
          </a:xfrm>
          <a:prstGeom prst="line">
            <a:avLst/>
          </a:prstGeom>
          <a:noFill/>
          <a:ln w="36720">
            <a:solidFill>
              <a:srgbClr val="008080"/>
            </a:solidFill>
            <a:prstDash val="solid"/>
            <a:round/>
          </a:ln>
        </p:spPr>
        <p:txBody>
          <a:bodyPr vert="horz" wrap="none" lIns="97967" tIns="57147" rIns="97967" bIns="57147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9441" y="3401061"/>
            <a:ext cx="2488319" cy="257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9441" y="829528"/>
            <a:ext cx="2488319" cy="248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31776" y="331811"/>
            <a:ext cx="2416579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blocks</a:t>
            </a:r>
          </a:p>
        </p:txBody>
      </p:sp>
    </p:spTree>
    <p:extLst>
      <p:ext uri="{BB962C8B-B14F-4D97-AF65-F5344CB8AC3E}">
        <p14:creationId xmlns:p14="http://schemas.microsoft.com/office/powerpoint/2010/main" val="5136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71" y="-1493802"/>
            <a:ext cx="8709447" cy="8931133"/>
            <a:chOff x="28080" y="-1646640"/>
            <a:chExt cx="9601560" cy="9844920"/>
          </a:xfrm>
        </p:grpSpPr>
        <p:grpSp>
          <p:nvGrpSpPr>
            <p:cNvPr id="5" name="Group 4"/>
            <p:cNvGrpSpPr/>
            <p:nvPr/>
          </p:nvGrpSpPr>
          <p:grpSpPr>
            <a:xfrm>
              <a:off x="881280" y="-1646640"/>
              <a:ext cx="7344000" cy="9601560"/>
              <a:chOff x="881280" y="-1646640"/>
              <a:chExt cx="7344000" cy="9601560"/>
            </a:xfrm>
          </p:grpSpPr>
          <p:sp>
            <p:nvSpPr>
              <p:cNvPr id="6" name="Straight Connector 5"/>
              <p:cNvSpPr/>
              <p:nvPr/>
            </p:nvSpPr>
            <p:spPr>
              <a:xfrm>
                <a:off x="3725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" name="Straight Connector 6"/>
              <p:cNvSpPr/>
              <p:nvPr/>
            </p:nvSpPr>
            <p:spPr>
              <a:xfrm>
                <a:off x="5201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8" name="Straight Connector 7"/>
              <p:cNvSpPr/>
              <p:nvPr/>
            </p:nvSpPr>
            <p:spPr>
              <a:xfrm>
                <a:off x="2285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9" name="Straight Connector 8"/>
              <p:cNvSpPr/>
              <p:nvPr/>
            </p:nvSpPr>
            <p:spPr>
              <a:xfrm>
                <a:off x="6713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>
                <a:off x="8225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1" name="Straight Connector 10"/>
              <p:cNvSpPr/>
              <p:nvPr/>
            </p:nvSpPr>
            <p:spPr>
              <a:xfrm>
                <a:off x="881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080" y="854279"/>
              <a:ext cx="9601560" cy="7344001"/>
              <a:chOff x="28080" y="854279"/>
              <a:chExt cx="9601560" cy="7344001"/>
            </a:xfrm>
          </p:grpSpPr>
          <p:sp>
            <p:nvSpPr>
              <p:cNvPr id="13" name="Straight Connector 12"/>
              <p:cNvSpPr/>
              <p:nvPr/>
            </p:nvSpPr>
            <p:spPr>
              <a:xfrm flipH="1">
                <a:off x="28080" y="3698639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4" name="Straight Connector 13"/>
              <p:cNvSpPr/>
              <p:nvPr/>
            </p:nvSpPr>
            <p:spPr>
              <a:xfrm flipH="1">
                <a:off x="28080" y="517464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 flipH="1">
                <a:off x="28080" y="225864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>
                <a:off x="28440" y="668628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7" name="Straight Connector 16"/>
              <p:cNvSpPr/>
              <p:nvPr/>
            </p:nvSpPr>
            <p:spPr>
              <a:xfrm flipH="1">
                <a:off x="28440" y="819828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8" name="Straight Connector 17"/>
              <p:cNvSpPr/>
              <p:nvPr/>
            </p:nvSpPr>
            <p:spPr>
              <a:xfrm flipH="1">
                <a:off x="28440" y="854279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31776" y="331811"/>
            <a:ext cx="2381954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voxels</a:t>
            </a:r>
          </a:p>
        </p:txBody>
      </p:sp>
    </p:spTree>
    <p:extLst>
      <p:ext uri="{BB962C8B-B14F-4D97-AF65-F5344CB8AC3E}">
        <p14:creationId xmlns:p14="http://schemas.microsoft.com/office/powerpoint/2010/main" val="36778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71" y="-1493802"/>
            <a:ext cx="8709447" cy="8931133"/>
            <a:chOff x="28080" y="-1646640"/>
            <a:chExt cx="9601560" cy="9844920"/>
          </a:xfrm>
        </p:grpSpPr>
        <p:grpSp>
          <p:nvGrpSpPr>
            <p:cNvPr id="5" name="Group 4"/>
            <p:cNvGrpSpPr/>
            <p:nvPr/>
          </p:nvGrpSpPr>
          <p:grpSpPr>
            <a:xfrm>
              <a:off x="881280" y="-1646640"/>
              <a:ext cx="7344000" cy="9601560"/>
              <a:chOff x="881280" y="-1646640"/>
              <a:chExt cx="7344000" cy="9601560"/>
            </a:xfrm>
          </p:grpSpPr>
          <p:sp>
            <p:nvSpPr>
              <p:cNvPr id="6" name="Straight Connector 5"/>
              <p:cNvSpPr/>
              <p:nvPr/>
            </p:nvSpPr>
            <p:spPr>
              <a:xfrm>
                <a:off x="3725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" name="Straight Connector 6"/>
              <p:cNvSpPr/>
              <p:nvPr/>
            </p:nvSpPr>
            <p:spPr>
              <a:xfrm>
                <a:off x="5201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8" name="Straight Connector 7"/>
              <p:cNvSpPr/>
              <p:nvPr/>
            </p:nvSpPr>
            <p:spPr>
              <a:xfrm>
                <a:off x="2285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9" name="Straight Connector 8"/>
              <p:cNvSpPr/>
              <p:nvPr/>
            </p:nvSpPr>
            <p:spPr>
              <a:xfrm>
                <a:off x="6713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>
                <a:off x="8225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1" name="Straight Connector 10"/>
              <p:cNvSpPr/>
              <p:nvPr/>
            </p:nvSpPr>
            <p:spPr>
              <a:xfrm>
                <a:off x="881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080" y="854279"/>
              <a:ext cx="9601560" cy="7344001"/>
              <a:chOff x="28080" y="854279"/>
              <a:chExt cx="9601560" cy="7344001"/>
            </a:xfrm>
          </p:grpSpPr>
          <p:sp>
            <p:nvSpPr>
              <p:cNvPr id="13" name="Straight Connector 12"/>
              <p:cNvSpPr/>
              <p:nvPr/>
            </p:nvSpPr>
            <p:spPr>
              <a:xfrm flipH="1">
                <a:off x="28080" y="3698639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4" name="Straight Connector 13"/>
              <p:cNvSpPr/>
              <p:nvPr/>
            </p:nvSpPr>
            <p:spPr>
              <a:xfrm flipH="1">
                <a:off x="28080" y="517464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 flipH="1">
                <a:off x="28080" y="225864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>
                <a:off x="28440" y="668628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7" name="Straight Connector 16"/>
              <p:cNvSpPr/>
              <p:nvPr/>
            </p:nvSpPr>
            <p:spPr>
              <a:xfrm flipH="1">
                <a:off x="28440" y="819828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8" name="Straight Connector 17"/>
              <p:cNvSpPr/>
              <p:nvPr/>
            </p:nvSpPr>
            <p:spPr>
              <a:xfrm flipH="1">
                <a:off x="28440" y="854279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6543" y="4778599"/>
            <a:ext cx="1151419" cy="123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331776" y="331811"/>
            <a:ext cx="2381954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voxels</a:t>
            </a:r>
          </a:p>
        </p:txBody>
      </p:sp>
    </p:spTree>
    <p:extLst>
      <p:ext uri="{BB962C8B-B14F-4D97-AF65-F5344CB8AC3E}">
        <p14:creationId xmlns:p14="http://schemas.microsoft.com/office/powerpoint/2010/main" val="3434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2073600" y="-1493149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>
            <a:off x="2073273" y="-1493475"/>
            <a:ext cx="0" cy="87100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71" y="-1493802"/>
            <a:ext cx="8709447" cy="8931133"/>
            <a:chOff x="28080" y="-1646640"/>
            <a:chExt cx="9601560" cy="9844920"/>
          </a:xfrm>
        </p:grpSpPr>
        <p:grpSp>
          <p:nvGrpSpPr>
            <p:cNvPr id="5" name="Group 4"/>
            <p:cNvGrpSpPr/>
            <p:nvPr/>
          </p:nvGrpSpPr>
          <p:grpSpPr>
            <a:xfrm>
              <a:off x="881280" y="-1646640"/>
              <a:ext cx="7344000" cy="9601560"/>
              <a:chOff x="881280" y="-1646640"/>
              <a:chExt cx="7344000" cy="9601560"/>
            </a:xfrm>
          </p:grpSpPr>
          <p:sp>
            <p:nvSpPr>
              <p:cNvPr id="6" name="Straight Connector 5"/>
              <p:cNvSpPr/>
              <p:nvPr/>
            </p:nvSpPr>
            <p:spPr>
              <a:xfrm>
                <a:off x="3725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" name="Straight Connector 6"/>
              <p:cNvSpPr/>
              <p:nvPr/>
            </p:nvSpPr>
            <p:spPr>
              <a:xfrm>
                <a:off x="5201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8" name="Straight Connector 7"/>
              <p:cNvSpPr/>
              <p:nvPr/>
            </p:nvSpPr>
            <p:spPr>
              <a:xfrm>
                <a:off x="2285640" y="-164628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9" name="Straight Connector 8"/>
              <p:cNvSpPr/>
              <p:nvPr/>
            </p:nvSpPr>
            <p:spPr>
              <a:xfrm>
                <a:off x="6713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>
                <a:off x="8225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1" name="Straight Connector 10"/>
              <p:cNvSpPr/>
              <p:nvPr/>
            </p:nvSpPr>
            <p:spPr>
              <a:xfrm>
                <a:off x="881280" y="-1646640"/>
                <a:ext cx="0" cy="960120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080" y="854279"/>
              <a:ext cx="9601560" cy="7344001"/>
              <a:chOff x="28080" y="854279"/>
              <a:chExt cx="9601560" cy="7344001"/>
            </a:xfrm>
          </p:grpSpPr>
          <p:sp>
            <p:nvSpPr>
              <p:cNvPr id="13" name="Straight Connector 12"/>
              <p:cNvSpPr/>
              <p:nvPr/>
            </p:nvSpPr>
            <p:spPr>
              <a:xfrm flipH="1">
                <a:off x="28080" y="3698639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4" name="Straight Connector 13"/>
              <p:cNvSpPr/>
              <p:nvPr/>
            </p:nvSpPr>
            <p:spPr>
              <a:xfrm flipH="1">
                <a:off x="28080" y="517464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 flipH="1">
                <a:off x="28080" y="225864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>
                <a:off x="28440" y="668628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7" name="Straight Connector 16"/>
              <p:cNvSpPr/>
              <p:nvPr/>
            </p:nvSpPr>
            <p:spPr>
              <a:xfrm flipH="1">
                <a:off x="28440" y="8198280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18" name="Straight Connector 17"/>
              <p:cNvSpPr/>
              <p:nvPr/>
            </p:nvSpPr>
            <p:spPr>
              <a:xfrm flipH="1">
                <a:off x="28440" y="854279"/>
                <a:ext cx="9601200" cy="0"/>
              </a:xfrm>
              <a:prstGeom prst="line">
                <a:avLst/>
              </a:prstGeom>
              <a:noFill/>
              <a:ln w="36720">
                <a:solidFill>
                  <a:srgbClr val="808000"/>
                </a:solidFill>
                <a:prstDash val="solid"/>
                <a:round/>
              </a:ln>
            </p:spPr>
            <p:txBody>
              <a:bodyPr vert="horz" wrap="none" lIns="108000" tIns="63000" rIns="108000" bIns="63000" anchor="ctr" anchorCtr="0" compatLnSpc="0">
                <a:spAutoFit/>
              </a:bodyPr>
              <a:lstStyle/>
              <a:p>
                <a:pPr hangingPunct="0"/>
                <a:endParaRPr lang="en-US" sz="1600">
                  <a:latin typeface="Liberation Sans" pitchFamily="18"/>
                  <a:ea typeface="Droid Sans Fallback" pitchFamily="2"/>
                  <a:cs typeface="Lohit Hindi" pitchFamily="2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6543" y="4778599"/>
            <a:ext cx="1151419" cy="123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6341" y="3401061"/>
            <a:ext cx="1151419" cy="123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307" y="327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31776" y="331811"/>
            <a:ext cx="2381954" cy="43631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2600" b="1"/>
            </a:pPr>
            <a:r>
              <a:rPr lang="en-US" sz="2400" b="1">
                <a:latin typeface="Liberation Sans" pitchFamily="18"/>
                <a:ea typeface="Droid Sans Fallback" pitchFamily="2"/>
                <a:cs typeface="Lohit Hindi" pitchFamily="2"/>
              </a:rPr>
              <a:t>Loop over voxels</a:t>
            </a:r>
          </a:p>
        </p:txBody>
      </p:sp>
    </p:spTree>
    <p:extLst>
      <p:ext uri="{BB962C8B-B14F-4D97-AF65-F5344CB8AC3E}">
        <p14:creationId xmlns:p14="http://schemas.microsoft.com/office/powerpoint/2010/main" val="37568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2659"/>
            <a:ext cx="9143433" cy="6825636"/>
            <a:chOff x="0" y="36000"/>
            <a:chExt cx="10080000" cy="7524000"/>
          </a:xfrm>
        </p:grpSpPr>
        <p:sp>
          <p:nvSpPr>
            <p:cNvPr id="3" name="Straight Connector 2"/>
            <p:cNvSpPr/>
            <p:nvPr/>
          </p:nvSpPr>
          <p:spPr>
            <a:xfrm>
              <a:off x="4918320" y="36000"/>
              <a:ext cx="0" cy="7524000"/>
            </a:xfrm>
            <a:prstGeom prst="line">
              <a:avLst/>
            </a:prstGeom>
            <a:noFill/>
            <a:ln w="54720">
              <a:solidFill>
                <a:srgbClr val="008080"/>
              </a:solidFill>
              <a:prstDash val="solid"/>
              <a:round/>
            </a:ln>
          </p:spPr>
          <p:txBody>
            <a:bodyPr vert="horz" wrap="none" lIns="117000" tIns="72000" rIns="117000" bIns="72000" anchor="ctr" anchorCtr="0" compatLnSpc="0">
              <a:spAutoFit/>
            </a:bodyPr>
            <a:lstStyle/>
            <a:p>
              <a:pPr hangingPunct="0"/>
              <a:endParaRPr lang="en-US" sz="1600"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4" name="Straight Connector 3"/>
            <p:cNvSpPr/>
            <p:nvPr/>
          </p:nvSpPr>
          <p:spPr>
            <a:xfrm>
              <a:off x="0" y="4771440"/>
              <a:ext cx="10080000" cy="0"/>
            </a:xfrm>
            <a:prstGeom prst="line">
              <a:avLst/>
            </a:prstGeom>
            <a:noFill/>
            <a:ln w="54720">
              <a:solidFill>
                <a:srgbClr val="008080"/>
              </a:solidFill>
              <a:prstDash val="solid"/>
              <a:round/>
            </a:ln>
          </p:spPr>
          <p:txBody>
            <a:bodyPr vert="horz" wrap="none" lIns="117000" tIns="72000" rIns="117000" bIns="72000" anchor="ctr" anchorCtr="0" compatLnSpc="0">
              <a:spAutoFit/>
            </a:bodyPr>
            <a:lstStyle/>
            <a:p>
              <a:pPr hangingPunct="0"/>
              <a:endParaRPr lang="en-US" sz="1600"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9143433" cy="6968028"/>
            <a:chOff x="0" y="0"/>
            <a:chExt cx="10080000" cy="7680960"/>
          </a:xfrm>
        </p:grpSpPr>
        <p:sp>
          <p:nvSpPr>
            <p:cNvPr id="6" name="Straight Connector 5"/>
            <p:cNvSpPr/>
            <p:nvPr/>
          </p:nvSpPr>
          <p:spPr>
            <a:xfrm>
              <a:off x="0" y="2194560"/>
              <a:ext cx="10080000" cy="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prstDash val="solid"/>
              <a:round/>
            </a:ln>
          </p:spPr>
          <p:txBody>
            <a:bodyPr vert="horz" wrap="none" lIns="117000" tIns="72000" rIns="117000" bIns="72000" anchor="ctr" anchorCtr="0" compatLnSpc="0">
              <a:spAutoFit/>
            </a:bodyPr>
            <a:lstStyle/>
            <a:p>
              <a:pPr hangingPunct="0"/>
              <a:endParaRPr lang="en-US" sz="1600"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468880" y="0"/>
              <a:ext cx="0" cy="75600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prstDash val="solid"/>
              <a:round/>
            </a:ln>
          </p:spPr>
          <p:txBody>
            <a:bodyPr vert="horz" wrap="none" lIns="117000" tIns="72000" rIns="117000" bIns="72000" anchor="ctr" anchorCtr="0" compatLnSpc="0">
              <a:spAutoFit/>
            </a:bodyPr>
            <a:lstStyle/>
            <a:p>
              <a:pPr hangingPunct="0"/>
              <a:endParaRPr lang="en-US" sz="1600"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498080" y="0"/>
              <a:ext cx="0" cy="768096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prstDash val="solid"/>
              <a:round/>
            </a:ln>
          </p:spPr>
          <p:txBody>
            <a:bodyPr vert="horz" wrap="none" lIns="117000" tIns="72000" rIns="117000" bIns="72000" anchor="ctr" anchorCtr="0" compatLnSpc="0">
              <a:spAutoFit/>
            </a:bodyPr>
            <a:lstStyle/>
            <a:p>
              <a:pPr hangingPunct="0"/>
              <a:endParaRPr lang="en-US" sz="1600"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396032" cy="423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22431" y="2073818"/>
            <a:ext cx="4396032" cy="447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13540" y="32659"/>
            <a:ext cx="6857248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561920" y="4660048"/>
            <a:ext cx="4083959" cy="67227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sz="4400"/>
            </a:pPr>
            <a:r>
              <a:rPr lang="en-US" sz="4000" b="1">
                <a:latin typeface="Liberation Sans" pitchFamily="18"/>
                <a:ea typeface="Droid Sans Fallback" pitchFamily="2"/>
                <a:cs typeface="Lohit Hindi" pitchFamily="2"/>
              </a:rPr>
              <a:t>Label Assignment</a:t>
            </a:r>
          </a:p>
        </p:txBody>
      </p:sp>
      <p:sp>
        <p:nvSpPr>
          <p:cNvPr id="13" name="Freeform 12"/>
          <p:cNvSpPr/>
          <p:nvPr/>
        </p:nvSpPr>
        <p:spPr>
          <a:xfrm rot="90600">
            <a:off x="3808675" y="920750"/>
            <a:ext cx="2678045" cy="1369372"/>
          </a:xfrm>
          <a:custGeom>
            <a:avLst>
              <a:gd name="f0" fmla="val 1514"/>
              <a:gd name="f1" fmla="val 2846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>
              <a:defRPr sz="1800"/>
            </a:pPr>
            <a:endParaRPr lang="en-US" sz="2000" dirty="0" smtClean="0">
              <a:ea typeface="Droid Sans Fallback" pitchFamily="2"/>
              <a:cs typeface="Lohit Hindi" pitchFamily="2"/>
            </a:endParaRPr>
          </a:p>
          <a:p>
            <a:pPr algn="ctr" hangingPunct="0">
              <a:defRPr sz="1800"/>
            </a:pPr>
            <a:r>
              <a:rPr lang="en-US" sz="2000" dirty="0" smtClean="0">
                <a:ea typeface="Droid Sans Fallback" pitchFamily="2"/>
                <a:cs typeface="Lohit Hindi" pitchFamily="2"/>
              </a:rPr>
              <a:t>Average </a:t>
            </a:r>
            <a:r>
              <a:rPr lang="en-US" sz="2000" dirty="0">
                <a:ea typeface="Droid Sans Fallback" pitchFamily="2"/>
                <a:cs typeface="Lohit Hindi" pitchFamily="2"/>
              </a:rPr>
              <a:t>distribution for</a:t>
            </a:r>
          </a:p>
          <a:p>
            <a:pPr algn="ctr" hangingPunct="0">
              <a:defRPr sz="1800"/>
            </a:pPr>
            <a:r>
              <a:rPr lang="en-US" sz="2000" dirty="0">
                <a:ea typeface="Droid Sans Fallback" pitchFamily="2"/>
                <a:cs typeface="Lohit Hindi" pitchFamily="2"/>
              </a:rPr>
              <a:t>Assigning final label</a:t>
            </a:r>
          </a:p>
          <a:p>
            <a:pPr algn="ctr" hangingPunct="0">
              <a:defRPr sz="1800"/>
            </a:pPr>
            <a:endParaRPr lang="en-US" sz="2000" dirty="0">
              <a:ea typeface="Droid Sans Fallback" pitchFamily="2"/>
              <a:cs typeface="Lohit Hindi" pitchFamily="2"/>
            </a:endParaRPr>
          </a:p>
          <a:p>
            <a:pPr algn="ctr" hangingPunct="0">
              <a:defRPr sz="1800"/>
            </a:pPr>
            <a:endParaRPr lang="en-US" sz="2000" dirty="0">
              <a:ea typeface="Droid Sans Fallback" pitchFamily="2"/>
              <a:cs typeface="Lohit Hindi" pitchFamily="2"/>
            </a:endParaRPr>
          </a:p>
          <a:p>
            <a:pPr algn="ctr" hangingPunct="0">
              <a:defRPr sz="1800"/>
            </a:pPr>
            <a:endParaRPr lang="en-US" sz="2000" dirty="0">
              <a:ea typeface="Droid Sans Fallback" pitchFamily="2"/>
              <a:cs typeface="Lohit Hindi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85801" y="3815825"/>
            <a:ext cx="1636632" cy="580669"/>
          </a:xfrm>
          <a:custGeom>
            <a:avLst>
              <a:gd name="f0" fmla="val 27286"/>
              <a:gd name="f1" fmla="val -786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000" dirty="0">
                <a:ea typeface="Droid Sans Fallback" pitchFamily="2"/>
                <a:cs typeface="Lohit Hindi" pitchFamily="2"/>
              </a:rPr>
              <a:t>Each “dot” is</a:t>
            </a:r>
          </a:p>
          <a:p>
            <a:pPr algn="ctr" hangingPunct="0"/>
            <a:r>
              <a:rPr lang="en-US" sz="2000" dirty="0">
                <a:ea typeface="Droid Sans Fallback" pitchFamily="2"/>
                <a:cs typeface="Lohit Hindi" pitchFamily="2"/>
              </a:rPr>
              <a:t>a voxel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2400" y="5806689"/>
            <a:ext cx="2087088" cy="829527"/>
          </a:xfrm>
          <a:custGeom>
            <a:avLst>
              <a:gd name="f0" fmla="val 25071"/>
              <a:gd name="f1" fmla="val -524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000" dirty="0">
                <a:ea typeface="Droid Sans Fallback" pitchFamily="2"/>
                <a:cs typeface="Lohit Hindi" pitchFamily="2"/>
              </a:rPr>
              <a:t>Green box is one of</a:t>
            </a:r>
          </a:p>
          <a:p>
            <a:pPr algn="ctr" hangingPunct="0"/>
            <a:r>
              <a:rPr lang="en-US" sz="2000" dirty="0">
                <a:ea typeface="Droid Sans Fallback" pitchFamily="2"/>
                <a:cs typeface="Lohit Hindi" pitchFamily="2"/>
              </a:rPr>
              <a:t>the finest regions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35269" y="5226021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8800" y="569565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488772" y="1088182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35269" y="5226021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35269" y="5226021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35269" y="5226021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8800" y="569565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8800" y="569565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8800" y="569565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488772" y="1088182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488772" y="1088182"/>
            <a:ext cx="1151419" cy="1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488772" y="990600"/>
            <a:ext cx="1151419" cy="1151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2118172" y="5294012"/>
            <a:ext cx="1151668" cy="220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533400" y="4764793"/>
            <a:ext cx="1584772" cy="10805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3000" b="1" dirty="0" smtClean="0">
                <a:solidFill>
                  <a:schemeClr val="tx1"/>
                </a:solidFill>
                <a:cs typeface="Times New Roman" pitchFamily="18" charset="0"/>
              </a:rPr>
              <a:t>Input</a:t>
            </a:r>
            <a:endParaRPr lang="en-US" sz="3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 flipV="1">
            <a:off x="5915273" y="5304536"/>
            <a:ext cx="1122033" cy="10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3269840" y="4786877"/>
            <a:ext cx="650582" cy="10805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4000" b="1" i="1" baseline="-25000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en-US" sz="4000" b="1" i="1" baseline="-25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4" name="Rectangle 12"/>
          <p:cNvSpPr>
            <a:spLocks noChangeArrowheads="1"/>
          </p:cNvSpPr>
          <p:nvPr/>
        </p:nvSpPr>
        <p:spPr bwMode="auto">
          <a:xfrm>
            <a:off x="7037306" y="4764793"/>
            <a:ext cx="1584772" cy="10805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3000" b="1" dirty="0" smtClean="0">
                <a:solidFill>
                  <a:schemeClr val="tx1"/>
                </a:solidFill>
                <a:cs typeface="Times New Roman" pitchFamily="18" charset="0"/>
              </a:rPr>
              <a:t>Output</a:t>
            </a:r>
            <a:endParaRPr lang="en-US" sz="3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5264691" y="4764793"/>
            <a:ext cx="650582" cy="10805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9996" tIns="118795" rIns="89996" bIns="1187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179" algn="l"/>
                <a:tab pos="914358" algn="l"/>
                <a:tab pos="1371537" algn="l"/>
                <a:tab pos="1828716" algn="l"/>
                <a:tab pos="2285895" algn="l"/>
                <a:tab pos="2743075" algn="l"/>
                <a:tab pos="3200253" algn="l"/>
                <a:tab pos="3657433" algn="l"/>
                <a:tab pos="4114611" algn="l"/>
                <a:tab pos="4571790" algn="l"/>
                <a:tab pos="5028969" algn="l"/>
                <a:tab pos="5486148" algn="l"/>
                <a:tab pos="5943328" algn="l"/>
                <a:tab pos="6400506" algn="l"/>
                <a:tab pos="6857686" algn="l"/>
                <a:tab pos="7314864" algn="l"/>
                <a:tab pos="7772043" algn="l"/>
                <a:tab pos="8229223" algn="l"/>
                <a:tab pos="8686401" algn="l"/>
                <a:tab pos="9143581" algn="l"/>
              </a:tabLst>
              <a:defRPr/>
            </a:pP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4000" b="1" i="1" baseline="-25000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endParaRPr lang="en-US" sz="4000" b="1" i="1" baseline="-25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20382" y="4951111"/>
            <a:ext cx="54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n-lt"/>
              </a:rPr>
              <a:t>…</a:t>
            </a:r>
            <a:endParaRPr lang="en-US" sz="4000" dirty="0">
              <a:latin typeface="+mn-lt"/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 flipV="1">
            <a:off x="3920422" y="5291017"/>
            <a:ext cx="399960" cy="280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4862106" y="5304536"/>
            <a:ext cx="402585" cy="10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0" name="Picture 109" descr="raw_pt.jpg"/>
          <p:cNvPicPr>
            <a:picLocks/>
          </p:cNvPicPr>
          <p:nvPr/>
        </p:nvPicPr>
        <p:blipFill rotWithShape="1">
          <a:blip r:embed="rId2" cstate="print"/>
          <a:srcRect l="64375" t="7883" r="14374"/>
          <a:stretch/>
        </p:blipFill>
        <p:spPr>
          <a:xfrm>
            <a:off x="354165" y="951413"/>
            <a:ext cx="1943242" cy="3655873"/>
          </a:xfrm>
          <a:prstGeom prst="rect">
            <a:avLst/>
          </a:prstGeom>
        </p:spPr>
      </p:pic>
      <p:pic>
        <p:nvPicPr>
          <p:cNvPr id="111" name="Picture 110" descr="part2_al_3dsl_cut.jpg"/>
          <p:cNvPicPr>
            <a:picLocks noChangeAspect="1"/>
          </p:cNvPicPr>
          <p:nvPr/>
        </p:nvPicPr>
        <p:blipFill rotWithShape="1">
          <a:blip r:embed="rId3"/>
          <a:srcRect l="62083" t="14567" r="16875"/>
          <a:stretch/>
        </p:blipFill>
        <p:spPr>
          <a:xfrm>
            <a:off x="6867667" y="951413"/>
            <a:ext cx="1924050" cy="3689582"/>
          </a:xfrm>
          <a:prstGeom prst="rect">
            <a:avLst/>
          </a:prstGeom>
        </p:spPr>
      </p:pic>
      <p:sp>
        <p:nvSpPr>
          <p:cNvPr id="112" name="Rounded Rectangle 111"/>
          <p:cNvSpPr/>
          <p:nvPr/>
        </p:nvSpPr>
        <p:spPr>
          <a:xfrm>
            <a:off x="2641691" y="4572000"/>
            <a:ext cx="3911509" cy="1905000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Inference Machine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006" y="6400800"/>
            <a:ext cx="385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Munoz ECCV 2010, ICRA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5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Region-based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0" name="Flowchart: Connector 6"/>
          <p:cNvSpPr>
            <a:spLocks noChangeAspect="1"/>
          </p:cNvSpPr>
          <p:nvPr/>
        </p:nvSpPr>
        <p:spPr>
          <a:xfrm>
            <a:off x="5266835" y="194797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7"/>
          <p:cNvSpPr>
            <a:spLocks noChangeAspect="1"/>
          </p:cNvSpPr>
          <p:nvPr/>
        </p:nvSpPr>
        <p:spPr>
          <a:xfrm>
            <a:off x="6195496" y="390067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8"/>
          <p:cNvSpPr>
            <a:spLocks noChangeAspect="1"/>
          </p:cNvSpPr>
          <p:nvPr/>
        </p:nvSpPr>
        <p:spPr>
          <a:xfrm>
            <a:off x="5409706" y="20803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9"/>
          <p:cNvSpPr>
            <a:spLocks noChangeAspect="1"/>
          </p:cNvSpPr>
          <p:nvPr/>
        </p:nvSpPr>
        <p:spPr>
          <a:xfrm>
            <a:off x="5552577" y="221274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0"/>
          <p:cNvSpPr>
            <a:spLocks noChangeAspect="1"/>
          </p:cNvSpPr>
          <p:nvPr/>
        </p:nvSpPr>
        <p:spPr>
          <a:xfrm>
            <a:off x="5695447" y="234513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1"/>
          <p:cNvSpPr>
            <a:spLocks noChangeAspect="1"/>
          </p:cNvSpPr>
          <p:nvPr/>
        </p:nvSpPr>
        <p:spPr>
          <a:xfrm>
            <a:off x="5838319" y="247752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"/>
          <p:cNvSpPr>
            <a:spLocks noChangeAspect="1"/>
          </p:cNvSpPr>
          <p:nvPr/>
        </p:nvSpPr>
        <p:spPr>
          <a:xfrm>
            <a:off x="5958584" y="260990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3"/>
          <p:cNvSpPr>
            <a:spLocks noChangeAspect="1"/>
          </p:cNvSpPr>
          <p:nvPr/>
        </p:nvSpPr>
        <p:spPr>
          <a:xfrm>
            <a:off x="6104927" y="273272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4"/>
          <p:cNvSpPr>
            <a:spLocks noChangeAspect="1"/>
          </p:cNvSpPr>
          <p:nvPr/>
        </p:nvSpPr>
        <p:spPr>
          <a:xfrm>
            <a:off x="6195496" y="376672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6"/>
          <p:cNvSpPr>
            <a:spLocks noChangeAspect="1"/>
          </p:cNvSpPr>
          <p:nvPr/>
        </p:nvSpPr>
        <p:spPr>
          <a:xfrm>
            <a:off x="6371915" y="389700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7"/>
          <p:cNvSpPr>
            <a:spLocks noChangeAspect="1"/>
          </p:cNvSpPr>
          <p:nvPr/>
        </p:nvSpPr>
        <p:spPr>
          <a:xfrm>
            <a:off x="6478433" y="374759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8"/>
          <p:cNvSpPr>
            <a:spLocks noChangeAspect="1"/>
          </p:cNvSpPr>
          <p:nvPr/>
        </p:nvSpPr>
        <p:spPr>
          <a:xfrm>
            <a:off x="6553055" y="388743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Connector 19"/>
          <p:cNvSpPr>
            <a:spLocks noChangeAspect="1"/>
          </p:cNvSpPr>
          <p:nvPr/>
        </p:nvSpPr>
        <p:spPr>
          <a:xfrm>
            <a:off x="6159779" y="36223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20"/>
          <p:cNvSpPr>
            <a:spLocks noChangeAspect="1"/>
          </p:cNvSpPr>
          <p:nvPr/>
        </p:nvSpPr>
        <p:spPr>
          <a:xfrm>
            <a:off x="6159779" y="346699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21"/>
          <p:cNvSpPr>
            <a:spLocks noChangeAspect="1"/>
          </p:cNvSpPr>
          <p:nvPr/>
        </p:nvSpPr>
        <p:spPr>
          <a:xfrm>
            <a:off x="6288363" y="353661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23"/>
          <p:cNvSpPr>
            <a:spLocks noChangeAspect="1"/>
          </p:cNvSpPr>
          <p:nvPr/>
        </p:nvSpPr>
        <p:spPr>
          <a:xfrm>
            <a:off x="6430080" y="359551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24"/>
          <p:cNvSpPr>
            <a:spLocks noChangeAspect="1"/>
          </p:cNvSpPr>
          <p:nvPr/>
        </p:nvSpPr>
        <p:spPr>
          <a:xfrm>
            <a:off x="6321843" y="37353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Connector 26"/>
          <p:cNvSpPr>
            <a:spLocks noChangeAspect="1"/>
          </p:cNvSpPr>
          <p:nvPr/>
        </p:nvSpPr>
        <p:spPr>
          <a:xfrm>
            <a:off x="6159779" y="333171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27"/>
          <p:cNvSpPr>
            <a:spLocks noChangeAspect="1"/>
          </p:cNvSpPr>
          <p:nvPr/>
        </p:nvSpPr>
        <p:spPr>
          <a:xfrm>
            <a:off x="6278796" y="330493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29"/>
          <p:cNvSpPr>
            <a:spLocks noChangeAspect="1"/>
          </p:cNvSpPr>
          <p:nvPr/>
        </p:nvSpPr>
        <p:spPr>
          <a:xfrm>
            <a:off x="6409803" y="330493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30"/>
          <p:cNvSpPr>
            <a:spLocks noChangeAspect="1"/>
          </p:cNvSpPr>
          <p:nvPr/>
        </p:nvSpPr>
        <p:spPr>
          <a:xfrm>
            <a:off x="6409813" y="344706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31"/>
          <p:cNvSpPr>
            <a:spLocks noChangeAspect="1"/>
          </p:cNvSpPr>
          <p:nvPr/>
        </p:nvSpPr>
        <p:spPr>
          <a:xfrm>
            <a:off x="6124061" y="316563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32"/>
          <p:cNvSpPr>
            <a:spLocks noChangeAspect="1"/>
          </p:cNvSpPr>
          <p:nvPr/>
        </p:nvSpPr>
        <p:spPr>
          <a:xfrm>
            <a:off x="6124061" y="30102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33"/>
          <p:cNvSpPr>
            <a:spLocks noChangeAspect="1"/>
          </p:cNvSpPr>
          <p:nvPr/>
        </p:nvSpPr>
        <p:spPr>
          <a:xfrm>
            <a:off x="6252645" y="307987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35"/>
          <p:cNvSpPr>
            <a:spLocks noChangeAspect="1"/>
          </p:cNvSpPr>
          <p:nvPr/>
        </p:nvSpPr>
        <p:spPr>
          <a:xfrm>
            <a:off x="6383652" y="29953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36"/>
          <p:cNvSpPr>
            <a:spLocks noChangeAspect="1"/>
          </p:cNvSpPr>
          <p:nvPr/>
        </p:nvSpPr>
        <p:spPr>
          <a:xfrm>
            <a:off x="6395515" y="315239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38"/>
          <p:cNvSpPr>
            <a:spLocks noChangeAspect="1"/>
          </p:cNvSpPr>
          <p:nvPr/>
        </p:nvSpPr>
        <p:spPr>
          <a:xfrm>
            <a:off x="6124061" y="284820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39"/>
          <p:cNvSpPr>
            <a:spLocks noChangeAspect="1"/>
          </p:cNvSpPr>
          <p:nvPr/>
        </p:nvSpPr>
        <p:spPr>
          <a:xfrm>
            <a:off x="6256857" y="282070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41"/>
          <p:cNvSpPr>
            <a:spLocks noChangeAspect="1"/>
          </p:cNvSpPr>
          <p:nvPr/>
        </p:nvSpPr>
        <p:spPr>
          <a:xfrm>
            <a:off x="6374085" y="283749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44"/>
          <p:cNvSpPr>
            <a:spLocks noChangeAspect="1"/>
          </p:cNvSpPr>
          <p:nvPr/>
        </p:nvSpPr>
        <p:spPr>
          <a:xfrm>
            <a:off x="6078777" y="252975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46"/>
          <p:cNvSpPr>
            <a:spLocks noChangeAspect="1"/>
          </p:cNvSpPr>
          <p:nvPr/>
        </p:nvSpPr>
        <p:spPr>
          <a:xfrm>
            <a:off x="6077632" y="239906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47"/>
          <p:cNvSpPr>
            <a:spLocks noChangeAspect="1"/>
          </p:cNvSpPr>
          <p:nvPr/>
        </p:nvSpPr>
        <p:spPr>
          <a:xfrm>
            <a:off x="6338368" y="251061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48"/>
          <p:cNvSpPr>
            <a:spLocks noChangeAspect="1"/>
          </p:cNvSpPr>
          <p:nvPr/>
        </p:nvSpPr>
        <p:spPr>
          <a:xfrm>
            <a:off x="6370508" y="266039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49"/>
          <p:cNvSpPr>
            <a:spLocks noChangeAspect="1"/>
          </p:cNvSpPr>
          <p:nvPr/>
        </p:nvSpPr>
        <p:spPr>
          <a:xfrm>
            <a:off x="6069209" y="224452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51"/>
          <p:cNvSpPr>
            <a:spLocks noChangeAspect="1"/>
          </p:cNvSpPr>
          <p:nvPr/>
        </p:nvSpPr>
        <p:spPr>
          <a:xfrm>
            <a:off x="6344308" y="235198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53"/>
          <p:cNvSpPr>
            <a:spLocks noChangeAspect="1"/>
          </p:cNvSpPr>
          <p:nvPr/>
        </p:nvSpPr>
        <p:spPr>
          <a:xfrm>
            <a:off x="6338368" y="221274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55"/>
          <p:cNvSpPr>
            <a:spLocks noChangeAspect="1"/>
          </p:cNvSpPr>
          <p:nvPr/>
        </p:nvSpPr>
        <p:spPr>
          <a:xfrm>
            <a:off x="6538387" y="276215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56"/>
          <p:cNvSpPr>
            <a:spLocks noChangeAspect="1"/>
          </p:cNvSpPr>
          <p:nvPr/>
        </p:nvSpPr>
        <p:spPr>
          <a:xfrm>
            <a:off x="6538387" y="257681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57"/>
          <p:cNvSpPr>
            <a:spLocks noChangeAspect="1"/>
          </p:cNvSpPr>
          <p:nvPr/>
        </p:nvSpPr>
        <p:spPr>
          <a:xfrm>
            <a:off x="6752693" y="257681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58"/>
          <p:cNvSpPr>
            <a:spLocks noChangeAspect="1"/>
          </p:cNvSpPr>
          <p:nvPr/>
        </p:nvSpPr>
        <p:spPr>
          <a:xfrm>
            <a:off x="6752693" y="276215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59"/>
          <p:cNvSpPr>
            <a:spLocks noChangeAspect="1"/>
          </p:cNvSpPr>
          <p:nvPr/>
        </p:nvSpPr>
        <p:spPr>
          <a:xfrm>
            <a:off x="6931282" y="257681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60"/>
          <p:cNvSpPr>
            <a:spLocks noChangeAspect="1"/>
          </p:cNvSpPr>
          <p:nvPr/>
        </p:nvSpPr>
        <p:spPr>
          <a:xfrm>
            <a:off x="6931282" y="277538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61"/>
          <p:cNvSpPr>
            <a:spLocks noChangeAspect="1"/>
          </p:cNvSpPr>
          <p:nvPr/>
        </p:nvSpPr>
        <p:spPr>
          <a:xfrm>
            <a:off x="7074153" y="234513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62"/>
          <p:cNvSpPr>
            <a:spLocks noChangeAspect="1"/>
          </p:cNvSpPr>
          <p:nvPr/>
        </p:nvSpPr>
        <p:spPr>
          <a:xfrm>
            <a:off x="7074153" y="25304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63"/>
          <p:cNvSpPr>
            <a:spLocks noChangeAspect="1"/>
          </p:cNvSpPr>
          <p:nvPr/>
        </p:nvSpPr>
        <p:spPr>
          <a:xfrm>
            <a:off x="7252742" y="234513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64"/>
          <p:cNvSpPr>
            <a:spLocks noChangeAspect="1"/>
          </p:cNvSpPr>
          <p:nvPr/>
        </p:nvSpPr>
        <p:spPr>
          <a:xfrm>
            <a:off x="7252742" y="254371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65"/>
          <p:cNvSpPr>
            <a:spLocks noChangeAspect="1"/>
          </p:cNvSpPr>
          <p:nvPr/>
        </p:nvSpPr>
        <p:spPr>
          <a:xfrm>
            <a:off x="6752693" y="296073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66"/>
          <p:cNvSpPr>
            <a:spLocks noChangeAspect="1"/>
          </p:cNvSpPr>
          <p:nvPr/>
        </p:nvSpPr>
        <p:spPr>
          <a:xfrm>
            <a:off x="6752693" y="314607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67"/>
          <p:cNvSpPr>
            <a:spLocks noChangeAspect="1"/>
          </p:cNvSpPr>
          <p:nvPr/>
        </p:nvSpPr>
        <p:spPr>
          <a:xfrm>
            <a:off x="6931282" y="296073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68"/>
          <p:cNvSpPr>
            <a:spLocks noChangeAspect="1"/>
          </p:cNvSpPr>
          <p:nvPr/>
        </p:nvSpPr>
        <p:spPr>
          <a:xfrm>
            <a:off x="6931282" y="315931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69"/>
          <p:cNvSpPr>
            <a:spLocks noChangeAspect="1"/>
          </p:cNvSpPr>
          <p:nvPr/>
        </p:nvSpPr>
        <p:spPr>
          <a:xfrm>
            <a:off x="7431331" y="247752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70"/>
          <p:cNvSpPr>
            <a:spLocks noChangeAspect="1"/>
          </p:cNvSpPr>
          <p:nvPr/>
        </p:nvSpPr>
        <p:spPr>
          <a:xfrm>
            <a:off x="7431331" y="266286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71"/>
          <p:cNvSpPr>
            <a:spLocks noChangeAspect="1"/>
          </p:cNvSpPr>
          <p:nvPr/>
        </p:nvSpPr>
        <p:spPr>
          <a:xfrm>
            <a:off x="7609920" y="247752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72"/>
          <p:cNvSpPr>
            <a:spLocks noChangeAspect="1"/>
          </p:cNvSpPr>
          <p:nvPr/>
        </p:nvSpPr>
        <p:spPr>
          <a:xfrm>
            <a:off x="7609920" y="267610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lowchart: Connector 73"/>
          <p:cNvSpPr>
            <a:spLocks noChangeAspect="1"/>
          </p:cNvSpPr>
          <p:nvPr/>
        </p:nvSpPr>
        <p:spPr>
          <a:xfrm>
            <a:off x="6931282" y="201416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74"/>
          <p:cNvSpPr>
            <a:spLocks noChangeAspect="1"/>
          </p:cNvSpPr>
          <p:nvPr/>
        </p:nvSpPr>
        <p:spPr>
          <a:xfrm>
            <a:off x="6931282" y="219950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75"/>
          <p:cNvSpPr>
            <a:spLocks noChangeAspect="1"/>
          </p:cNvSpPr>
          <p:nvPr/>
        </p:nvSpPr>
        <p:spPr>
          <a:xfrm>
            <a:off x="7109871" y="201416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76"/>
          <p:cNvSpPr>
            <a:spLocks noChangeAspect="1"/>
          </p:cNvSpPr>
          <p:nvPr/>
        </p:nvSpPr>
        <p:spPr>
          <a:xfrm>
            <a:off x="7109871" y="221274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77"/>
          <p:cNvSpPr>
            <a:spLocks noChangeAspect="1"/>
          </p:cNvSpPr>
          <p:nvPr/>
        </p:nvSpPr>
        <p:spPr>
          <a:xfrm>
            <a:off x="6516956" y="188178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Connector 78"/>
          <p:cNvSpPr>
            <a:spLocks noChangeAspect="1"/>
          </p:cNvSpPr>
          <p:nvPr/>
        </p:nvSpPr>
        <p:spPr>
          <a:xfrm>
            <a:off x="6516956" y="20671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Connector 79"/>
          <p:cNvSpPr>
            <a:spLocks noChangeAspect="1"/>
          </p:cNvSpPr>
          <p:nvPr/>
        </p:nvSpPr>
        <p:spPr>
          <a:xfrm>
            <a:off x="6695545" y="188178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Connector 80"/>
          <p:cNvSpPr>
            <a:spLocks noChangeAspect="1"/>
          </p:cNvSpPr>
          <p:nvPr/>
        </p:nvSpPr>
        <p:spPr>
          <a:xfrm>
            <a:off x="6695545" y="20803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Connector 81"/>
          <p:cNvSpPr>
            <a:spLocks noChangeAspect="1"/>
          </p:cNvSpPr>
          <p:nvPr/>
        </p:nvSpPr>
        <p:spPr>
          <a:xfrm>
            <a:off x="6895564" y="165010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Connector 82"/>
          <p:cNvSpPr>
            <a:spLocks noChangeAspect="1"/>
          </p:cNvSpPr>
          <p:nvPr/>
        </p:nvSpPr>
        <p:spPr>
          <a:xfrm>
            <a:off x="6895564" y="183544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83"/>
          <p:cNvSpPr>
            <a:spLocks noChangeAspect="1"/>
          </p:cNvSpPr>
          <p:nvPr/>
        </p:nvSpPr>
        <p:spPr>
          <a:xfrm>
            <a:off x="7074153" y="165010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Connector 84"/>
          <p:cNvSpPr>
            <a:spLocks noChangeAspect="1"/>
          </p:cNvSpPr>
          <p:nvPr/>
        </p:nvSpPr>
        <p:spPr>
          <a:xfrm>
            <a:off x="7074153" y="18486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Connector 85"/>
          <p:cNvSpPr>
            <a:spLocks noChangeAspect="1"/>
          </p:cNvSpPr>
          <p:nvPr/>
        </p:nvSpPr>
        <p:spPr>
          <a:xfrm>
            <a:off x="6895564" y="121984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Connector 86"/>
          <p:cNvSpPr>
            <a:spLocks noChangeAspect="1"/>
          </p:cNvSpPr>
          <p:nvPr/>
        </p:nvSpPr>
        <p:spPr>
          <a:xfrm>
            <a:off x="6895564" y="140519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Connector 87"/>
          <p:cNvSpPr>
            <a:spLocks noChangeAspect="1"/>
          </p:cNvSpPr>
          <p:nvPr/>
        </p:nvSpPr>
        <p:spPr>
          <a:xfrm>
            <a:off x="7074153" y="121984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88"/>
          <p:cNvSpPr>
            <a:spLocks noChangeAspect="1"/>
          </p:cNvSpPr>
          <p:nvPr/>
        </p:nvSpPr>
        <p:spPr>
          <a:xfrm>
            <a:off x="7074153" y="141842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89"/>
          <p:cNvSpPr>
            <a:spLocks noChangeAspect="1"/>
          </p:cNvSpPr>
          <p:nvPr/>
        </p:nvSpPr>
        <p:spPr>
          <a:xfrm>
            <a:off x="6516956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Connector 90"/>
          <p:cNvSpPr>
            <a:spLocks noChangeAspect="1"/>
          </p:cNvSpPr>
          <p:nvPr/>
        </p:nvSpPr>
        <p:spPr>
          <a:xfrm>
            <a:off x="6516956" y="16699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lowchart: Connector 91"/>
          <p:cNvSpPr>
            <a:spLocks noChangeAspect="1"/>
          </p:cNvSpPr>
          <p:nvPr/>
        </p:nvSpPr>
        <p:spPr>
          <a:xfrm>
            <a:off x="6695545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lowchart: Connector 92"/>
          <p:cNvSpPr>
            <a:spLocks noChangeAspect="1"/>
          </p:cNvSpPr>
          <p:nvPr/>
        </p:nvSpPr>
        <p:spPr>
          <a:xfrm>
            <a:off x="6695545" y="168320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lowchart: Connector 93"/>
          <p:cNvSpPr>
            <a:spLocks noChangeAspect="1"/>
          </p:cNvSpPr>
          <p:nvPr/>
        </p:nvSpPr>
        <p:spPr>
          <a:xfrm>
            <a:off x="6159779" y="155081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lowchart: Connector 94"/>
          <p:cNvSpPr>
            <a:spLocks noChangeAspect="1"/>
          </p:cNvSpPr>
          <p:nvPr/>
        </p:nvSpPr>
        <p:spPr>
          <a:xfrm>
            <a:off x="6140645" y="170745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lowchart: Connector 95"/>
          <p:cNvSpPr>
            <a:spLocks noChangeAspect="1"/>
          </p:cNvSpPr>
          <p:nvPr/>
        </p:nvSpPr>
        <p:spPr>
          <a:xfrm>
            <a:off x="6338368" y="155081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lowchart: Connector 96"/>
          <p:cNvSpPr>
            <a:spLocks noChangeAspect="1"/>
          </p:cNvSpPr>
          <p:nvPr/>
        </p:nvSpPr>
        <p:spPr>
          <a:xfrm>
            <a:off x="6338368" y="171112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Connector 97"/>
          <p:cNvSpPr>
            <a:spLocks noChangeAspect="1"/>
          </p:cNvSpPr>
          <p:nvPr/>
        </p:nvSpPr>
        <p:spPr>
          <a:xfrm>
            <a:off x="6145491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lowchart: Connector 98"/>
          <p:cNvSpPr>
            <a:spLocks noChangeAspect="1"/>
          </p:cNvSpPr>
          <p:nvPr/>
        </p:nvSpPr>
        <p:spPr>
          <a:xfrm>
            <a:off x="6145491" y="20538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lowchart: Connector 99"/>
          <p:cNvSpPr>
            <a:spLocks noChangeAspect="1"/>
          </p:cNvSpPr>
          <p:nvPr/>
        </p:nvSpPr>
        <p:spPr>
          <a:xfrm>
            <a:off x="6324080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100"/>
          <p:cNvSpPr>
            <a:spLocks noChangeAspect="1"/>
          </p:cNvSpPr>
          <p:nvPr/>
        </p:nvSpPr>
        <p:spPr>
          <a:xfrm>
            <a:off x="6324080" y="20671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101"/>
          <p:cNvSpPr>
            <a:spLocks noChangeAspect="1"/>
          </p:cNvSpPr>
          <p:nvPr/>
        </p:nvSpPr>
        <p:spPr>
          <a:xfrm>
            <a:off x="5788314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102"/>
          <p:cNvSpPr>
            <a:spLocks noChangeAspect="1"/>
          </p:cNvSpPr>
          <p:nvPr/>
        </p:nvSpPr>
        <p:spPr>
          <a:xfrm>
            <a:off x="5788314" y="20538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103"/>
          <p:cNvSpPr>
            <a:spLocks noChangeAspect="1"/>
          </p:cNvSpPr>
          <p:nvPr/>
        </p:nvSpPr>
        <p:spPr>
          <a:xfrm>
            <a:off x="5966903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104"/>
          <p:cNvSpPr>
            <a:spLocks noChangeAspect="1"/>
          </p:cNvSpPr>
          <p:nvPr/>
        </p:nvSpPr>
        <p:spPr>
          <a:xfrm>
            <a:off x="5966903" y="20671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105"/>
          <p:cNvSpPr>
            <a:spLocks noChangeAspect="1"/>
          </p:cNvSpPr>
          <p:nvPr/>
        </p:nvSpPr>
        <p:spPr>
          <a:xfrm>
            <a:off x="5731166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lowchart: Connector 106"/>
          <p:cNvSpPr>
            <a:spLocks noChangeAspect="1"/>
          </p:cNvSpPr>
          <p:nvPr/>
        </p:nvSpPr>
        <p:spPr>
          <a:xfrm>
            <a:off x="5731166" y="16699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107"/>
          <p:cNvSpPr>
            <a:spLocks noChangeAspect="1"/>
          </p:cNvSpPr>
          <p:nvPr/>
        </p:nvSpPr>
        <p:spPr>
          <a:xfrm>
            <a:off x="5909755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108"/>
          <p:cNvSpPr>
            <a:spLocks noChangeAspect="1"/>
          </p:cNvSpPr>
          <p:nvPr/>
        </p:nvSpPr>
        <p:spPr>
          <a:xfrm>
            <a:off x="5909755" y="168320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Connector 109"/>
          <p:cNvSpPr>
            <a:spLocks noChangeAspect="1"/>
          </p:cNvSpPr>
          <p:nvPr/>
        </p:nvSpPr>
        <p:spPr>
          <a:xfrm>
            <a:off x="5624012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Connector 110"/>
          <p:cNvSpPr>
            <a:spLocks noChangeAspect="1"/>
          </p:cNvSpPr>
          <p:nvPr/>
        </p:nvSpPr>
        <p:spPr>
          <a:xfrm>
            <a:off x="5624012" y="28945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Connector 111"/>
          <p:cNvSpPr>
            <a:spLocks noChangeAspect="1"/>
          </p:cNvSpPr>
          <p:nvPr/>
        </p:nvSpPr>
        <p:spPr>
          <a:xfrm>
            <a:off x="5802601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Connector 112"/>
          <p:cNvSpPr>
            <a:spLocks noChangeAspect="1"/>
          </p:cNvSpPr>
          <p:nvPr/>
        </p:nvSpPr>
        <p:spPr>
          <a:xfrm>
            <a:off x="5802601" y="29077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lowchart: Connector 113"/>
          <p:cNvSpPr>
            <a:spLocks noChangeAspect="1"/>
          </p:cNvSpPr>
          <p:nvPr/>
        </p:nvSpPr>
        <p:spPr>
          <a:xfrm>
            <a:off x="5231117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Connector 114"/>
          <p:cNvSpPr>
            <a:spLocks noChangeAspect="1"/>
          </p:cNvSpPr>
          <p:nvPr/>
        </p:nvSpPr>
        <p:spPr>
          <a:xfrm>
            <a:off x="5231117" y="28945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Connector 115"/>
          <p:cNvSpPr>
            <a:spLocks noChangeAspect="1"/>
          </p:cNvSpPr>
          <p:nvPr/>
        </p:nvSpPr>
        <p:spPr>
          <a:xfrm>
            <a:off x="5409706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Connector 116"/>
          <p:cNvSpPr>
            <a:spLocks noChangeAspect="1"/>
          </p:cNvSpPr>
          <p:nvPr/>
        </p:nvSpPr>
        <p:spPr>
          <a:xfrm>
            <a:off x="5409706" y="29077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lowchart: Connector 117"/>
          <p:cNvSpPr>
            <a:spLocks noChangeAspect="1"/>
          </p:cNvSpPr>
          <p:nvPr/>
        </p:nvSpPr>
        <p:spPr>
          <a:xfrm>
            <a:off x="5252547" y="231203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lowchart: Connector 118"/>
          <p:cNvSpPr>
            <a:spLocks noChangeAspect="1"/>
          </p:cNvSpPr>
          <p:nvPr/>
        </p:nvSpPr>
        <p:spPr>
          <a:xfrm>
            <a:off x="5252547" y="249737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Connector 119"/>
          <p:cNvSpPr>
            <a:spLocks noChangeAspect="1"/>
          </p:cNvSpPr>
          <p:nvPr/>
        </p:nvSpPr>
        <p:spPr>
          <a:xfrm>
            <a:off x="5431136" y="231203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lowchart: Connector 120"/>
          <p:cNvSpPr>
            <a:spLocks noChangeAspect="1"/>
          </p:cNvSpPr>
          <p:nvPr/>
        </p:nvSpPr>
        <p:spPr>
          <a:xfrm>
            <a:off x="5431136" y="251061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lowchart: Connector 121"/>
          <p:cNvSpPr>
            <a:spLocks noChangeAspect="1"/>
          </p:cNvSpPr>
          <p:nvPr/>
        </p:nvSpPr>
        <p:spPr>
          <a:xfrm>
            <a:off x="6002620" y="112055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lowchart: Connector 122"/>
          <p:cNvSpPr>
            <a:spLocks noChangeAspect="1"/>
          </p:cNvSpPr>
          <p:nvPr/>
        </p:nvSpPr>
        <p:spPr>
          <a:xfrm>
            <a:off x="6002620" y="130590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lowchart: Connector 123"/>
          <p:cNvSpPr>
            <a:spLocks noChangeAspect="1"/>
          </p:cNvSpPr>
          <p:nvPr/>
        </p:nvSpPr>
        <p:spPr>
          <a:xfrm>
            <a:off x="6181209" y="112055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lowchart: Connector 124"/>
          <p:cNvSpPr>
            <a:spLocks noChangeAspect="1"/>
          </p:cNvSpPr>
          <p:nvPr/>
        </p:nvSpPr>
        <p:spPr>
          <a:xfrm>
            <a:off x="6181209" y="13191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lowchart: Connector 128"/>
          <p:cNvSpPr>
            <a:spLocks noChangeAspect="1"/>
          </p:cNvSpPr>
          <p:nvPr/>
        </p:nvSpPr>
        <p:spPr>
          <a:xfrm>
            <a:off x="6219545" y="255054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lowchart: Connector 129"/>
          <p:cNvSpPr>
            <a:spLocks noChangeAspect="1"/>
          </p:cNvSpPr>
          <p:nvPr/>
        </p:nvSpPr>
        <p:spPr>
          <a:xfrm>
            <a:off x="6208386" y="226194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927711" y="2481820"/>
            <a:ext cx="674967" cy="1556780"/>
          </a:xfrm>
          <a:custGeom>
            <a:avLst/>
            <a:gdLst>
              <a:gd name="connsiteX0" fmla="*/ 0 w 705495"/>
              <a:gd name="connsiteY0" fmla="*/ 94080 h 2069748"/>
              <a:gd name="connsiteX1" fmla="*/ 172454 w 705495"/>
              <a:gd name="connsiteY1" fmla="*/ 2069748 h 2069748"/>
              <a:gd name="connsiteX2" fmla="*/ 705495 w 705495"/>
              <a:gd name="connsiteY2" fmla="*/ 2069748 h 2069748"/>
              <a:gd name="connsiteX3" fmla="*/ 580073 w 705495"/>
              <a:gd name="connsiteY3" fmla="*/ 0 h 2069748"/>
              <a:gd name="connsiteX4" fmla="*/ 0 w 705495"/>
              <a:gd name="connsiteY4" fmla="*/ 94080 h 20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95" h="2069748">
                <a:moveTo>
                  <a:pt x="0" y="94080"/>
                </a:moveTo>
                <a:lnTo>
                  <a:pt x="172454" y="2069748"/>
                </a:lnTo>
                <a:lnTo>
                  <a:pt x="705495" y="2069748"/>
                </a:lnTo>
                <a:lnTo>
                  <a:pt x="580073" y="0"/>
                </a:lnTo>
                <a:lnTo>
                  <a:pt x="0" y="9408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125848" y="1797780"/>
            <a:ext cx="849031" cy="1297317"/>
          </a:xfrm>
          <a:custGeom>
            <a:avLst/>
            <a:gdLst>
              <a:gd name="connsiteX0" fmla="*/ 31355 w 1128792"/>
              <a:gd name="connsiteY0" fmla="*/ 0 h 1724790"/>
              <a:gd name="connsiteX1" fmla="*/ 0 w 1128792"/>
              <a:gd name="connsiteY1" fmla="*/ 1709110 h 1724790"/>
              <a:gd name="connsiteX2" fmla="*/ 1128792 w 1128792"/>
              <a:gd name="connsiteY2" fmla="*/ 1724790 h 1724790"/>
              <a:gd name="connsiteX3" fmla="*/ 1113115 w 1128792"/>
              <a:gd name="connsiteY3" fmla="*/ 862395 h 1724790"/>
              <a:gd name="connsiteX4" fmla="*/ 156777 w 1128792"/>
              <a:gd name="connsiteY4" fmla="*/ 15680 h 1724790"/>
              <a:gd name="connsiteX5" fmla="*/ 31355 w 1128792"/>
              <a:gd name="connsiteY5" fmla="*/ 0 h 17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92" h="1724790">
                <a:moveTo>
                  <a:pt x="31355" y="0"/>
                </a:moveTo>
                <a:lnTo>
                  <a:pt x="0" y="1709110"/>
                </a:lnTo>
                <a:lnTo>
                  <a:pt x="1128792" y="1724790"/>
                </a:lnTo>
                <a:lnTo>
                  <a:pt x="1113115" y="862395"/>
                </a:lnTo>
                <a:lnTo>
                  <a:pt x="156777" y="15680"/>
                </a:lnTo>
                <a:lnTo>
                  <a:pt x="3135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58584" y="893933"/>
            <a:ext cx="1967920" cy="1623419"/>
          </a:xfrm>
          <a:custGeom>
            <a:avLst/>
            <a:gdLst>
              <a:gd name="connsiteX0" fmla="*/ 520 w 1967920"/>
              <a:gd name="connsiteY0" fmla="*/ 743798 h 1623419"/>
              <a:gd name="connsiteX1" fmla="*/ 532783 w 1967920"/>
              <a:gd name="connsiteY1" fmla="*/ 75058 h 1623419"/>
              <a:gd name="connsiteX2" fmla="*/ 1733786 w 1967920"/>
              <a:gd name="connsiteY2" fmla="*/ 156945 h 1623419"/>
              <a:gd name="connsiteX3" fmla="*/ 1870264 w 1967920"/>
              <a:gd name="connsiteY3" fmla="*/ 1330652 h 1623419"/>
              <a:gd name="connsiteX4" fmla="*/ 614670 w 1967920"/>
              <a:gd name="connsiteY4" fmla="*/ 1589960 h 1623419"/>
              <a:gd name="connsiteX5" fmla="*/ 520 w 1967920"/>
              <a:gd name="connsiteY5" fmla="*/ 743798 h 16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920" h="1623419">
                <a:moveTo>
                  <a:pt x="520" y="743798"/>
                </a:moveTo>
                <a:cubicBezTo>
                  <a:pt x="-13128" y="491314"/>
                  <a:pt x="243905" y="172867"/>
                  <a:pt x="532783" y="75058"/>
                </a:cubicBezTo>
                <a:cubicBezTo>
                  <a:pt x="821661" y="-22751"/>
                  <a:pt x="1510873" y="-52321"/>
                  <a:pt x="1733786" y="156945"/>
                </a:cubicBezTo>
                <a:cubicBezTo>
                  <a:pt x="1956699" y="366211"/>
                  <a:pt x="2056783" y="1091816"/>
                  <a:pt x="1870264" y="1330652"/>
                </a:cubicBezTo>
                <a:cubicBezTo>
                  <a:pt x="1683745" y="1569488"/>
                  <a:pt x="924019" y="1685494"/>
                  <a:pt x="614670" y="1589960"/>
                </a:cubicBezTo>
                <a:cubicBezTo>
                  <a:pt x="305321" y="1494426"/>
                  <a:pt x="14168" y="996282"/>
                  <a:pt x="520" y="743798"/>
                </a:cubicBezTo>
                <a:close/>
              </a:path>
            </a:pathLst>
          </a:custGeom>
          <a:solidFill>
            <a:srgbClr val="E17B7C">
              <a:alpha val="6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496334" y="2262874"/>
            <a:ext cx="1408016" cy="1148847"/>
          </a:xfrm>
          <a:custGeom>
            <a:avLst/>
            <a:gdLst>
              <a:gd name="connsiteX0" fmla="*/ 0 w 1408016"/>
              <a:gd name="connsiteY0" fmla="*/ 234666 h 1148847"/>
              <a:gd name="connsiteX1" fmla="*/ 887105 w 1408016"/>
              <a:gd name="connsiteY1" fmla="*/ 2654 h 1148847"/>
              <a:gd name="connsiteX2" fmla="*/ 1364776 w 1408016"/>
              <a:gd name="connsiteY2" fmla="*/ 371144 h 1148847"/>
              <a:gd name="connsiteX3" fmla="*/ 1323833 w 1408016"/>
              <a:gd name="connsiteY3" fmla="*/ 548565 h 1148847"/>
              <a:gd name="connsiteX4" fmla="*/ 818866 w 1408016"/>
              <a:gd name="connsiteY4" fmla="*/ 603156 h 1148847"/>
              <a:gd name="connsiteX5" fmla="*/ 600502 w 1408016"/>
              <a:gd name="connsiteY5" fmla="*/ 1135419 h 1148847"/>
              <a:gd name="connsiteX6" fmla="*/ 109182 w 1408016"/>
              <a:gd name="connsiteY6" fmla="*/ 930702 h 1148847"/>
              <a:gd name="connsiteX7" fmla="*/ 0 w 1408016"/>
              <a:gd name="connsiteY7" fmla="*/ 302905 h 11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016" h="1148847">
                <a:moveTo>
                  <a:pt x="0" y="234666"/>
                </a:moveTo>
                <a:cubicBezTo>
                  <a:pt x="329821" y="107287"/>
                  <a:pt x="659642" y="-20092"/>
                  <a:pt x="887105" y="2654"/>
                </a:cubicBezTo>
                <a:cubicBezTo>
                  <a:pt x="1114568" y="25400"/>
                  <a:pt x="1291988" y="280159"/>
                  <a:pt x="1364776" y="371144"/>
                </a:cubicBezTo>
                <a:cubicBezTo>
                  <a:pt x="1437564" y="462129"/>
                  <a:pt x="1414818" y="509896"/>
                  <a:pt x="1323833" y="548565"/>
                </a:cubicBezTo>
                <a:cubicBezTo>
                  <a:pt x="1232848" y="587234"/>
                  <a:pt x="939421" y="505347"/>
                  <a:pt x="818866" y="603156"/>
                </a:cubicBezTo>
                <a:cubicBezTo>
                  <a:pt x="698311" y="700965"/>
                  <a:pt x="718783" y="1080828"/>
                  <a:pt x="600502" y="1135419"/>
                </a:cubicBezTo>
                <a:cubicBezTo>
                  <a:pt x="482221" y="1190010"/>
                  <a:pt x="209266" y="1069454"/>
                  <a:pt x="109182" y="930702"/>
                </a:cubicBezTo>
                <a:cubicBezTo>
                  <a:pt x="9098" y="791950"/>
                  <a:pt x="4549" y="547427"/>
                  <a:pt x="0" y="302905"/>
                </a:cubicBezTo>
              </a:path>
            </a:pathLst>
          </a:custGeom>
          <a:solidFill>
            <a:srgbClr val="FFCC00">
              <a:alpha val="6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828800" y="304800"/>
            <a:ext cx="2567231" cy="1740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59710" y="4648200"/>
            <a:ext cx="4684290" cy="207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59383" y="2421833"/>
            <a:ext cx="4684290" cy="207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59383" y="152400"/>
            <a:ext cx="4684290" cy="20739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1016792"/>
            <a:ext cx="1320061" cy="58340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3200" dirty="0">
                <a:ea typeface="Droid Sans Fallback" pitchFamily="2"/>
                <a:cs typeface="Lohit Hindi" pitchFamily="2"/>
              </a:rPr>
              <a:t>Level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1320061" cy="58340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3200" dirty="0">
                <a:ea typeface="Droid Sans Fallback" pitchFamily="2"/>
                <a:cs typeface="Lohit Hindi" pitchFamily="2"/>
              </a:rPr>
              <a:t>Level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334000"/>
            <a:ext cx="1320061" cy="58340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3200" dirty="0">
                <a:ea typeface="Droid Sans Fallback" pitchFamily="2"/>
                <a:cs typeface="Lohit Hindi" pitchFamily="2"/>
              </a:rPr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87320" y="141525"/>
            <a:ext cx="1903680" cy="1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483647" y="1016793"/>
            <a:ext cx="832902" cy="8329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7"/>
          <p:cNvSpPr/>
          <p:nvPr/>
        </p:nvSpPr>
        <p:spPr>
          <a:xfrm>
            <a:off x="1828800" y="2599343"/>
            <a:ext cx="1220258" cy="17406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23142" y="2603915"/>
            <a:ext cx="1220258" cy="17406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86000" y="2591920"/>
            <a:ext cx="1903680" cy="1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70392" y="3506320"/>
            <a:ext cx="749208" cy="74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752600" y="3519035"/>
            <a:ext cx="749208" cy="74928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>
          <a:xfrm>
            <a:off x="1828800" y="4953001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38400" y="4953001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28800" y="57912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38400" y="57912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048000" y="49530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57600" y="49530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5791199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791199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86000" y="4725520"/>
            <a:ext cx="1903680" cy="1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368596" y="6172200"/>
            <a:ext cx="374604" cy="37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76600" y="6172200"/>
            <a:ext cx="374604" cy="37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444796" y="5340357"/>
            <a:ext cx="374604" cy="37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82996" y="5334000"/>
            <a:ext cx="374604" cy="374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traight Arrow Connector 68"/>
          <p:cNvCxnSpPr/>
          <p:nvPr/>
        </p:nvCxnSpPr>
        <p:spPr>
          <a:xfrm flipH="1">
            <a:off x="2438400" y="2045405"/>
            <a:ext cx="607062" cy="5585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045462" y="2057400"/>
            <a:ext cx="687809" cy="54194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828800" y="4394490"/>
            <a:ext cx="607062" cy="5585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444796" y="4394490"/>
            <a:ext cx="374604" cy="5585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56" idx="0"/>
          </p:cNvCxnSpPr>
          <p:nvPr/>
        </p:nvCxnSpPr>
        <p:spPr>
          <a:xfrm flipH="1">
            <a:off x="2095500" y="4394490"/>
            <a:ext cx="340362" cy="13967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35862" y="4394490"/>
            <a:ext cx="269238" cy="13967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048000" y="4394490"/>
            <a:ext cx="607062" cy="5585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63996" y="4394490"/>
            <a:ext cx="374604" cy="5585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3314700" y="4394490"/>
            <a:ext cx="340362" cy="13967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655062" y="4394490"/>
            <a:ext cx="269238" cy="13967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828800" y="304800"/>
            <a:ext cx="2567231" cy="1740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59710" y="4648200"/>
            <a:ext cx="4684290" cy="207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59383" y="2421833"/>
            <a:ext cx="4684290" cy="207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59383" y="152400"/>
            <a:ext cx="4684290" cy="20739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1016792"/>
            <a:ext cx="1320061" cy="58340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3200" dirty="0">
                <a:ea typeface="Droid Sans Fallback" pitchFamily="2"/>
                <a:cs typeface="Lohit Hindi" pitchFamily="2"/>
              </a:rPr>
              <a:t>Level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1320061" cy="58340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3200" dirty="0">
                <a:ea typeface="Droid Sans Fallback" pitchFamily="2"/>
                <a:cs typeface="Lohit Hindi" pitchFamily="2"/>
              </a:rPr>
              <a:t>Level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334000"/>
            <a:ext cx="1320061" cy="58340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en-US" sz="3200" dirty="0">
                <a:ea typeface="Droid Sans Fallback" pitchFamily="2"/>
                <a:cs typeface="Lohit Hindi" pitchFamily="2"/>
              </a:rPr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87320" y="141525"/>
            <a:ext cx="1903680" cy="1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483647" y="1016793"/>
            <a:ext cx="832902" cy="8329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7"/>
          <p:cNvSpPr/>
          <p:nvPr/>
        </p:nvSpPr>
        <p:spPr>
          <a:xfrm>
            <a:off x="1828800" y="2599343"/>
            <a:ext cx="1220258" cy="17406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23142" y="2603915"/>
            <a:ext cx="1220258" cy="17406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86000" y="2591920"/>
            <a:ext cx="1903680" cy="1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70392" y="3506320"/>
            <a:ext cx="749208" cy="74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752600" y="3519035"/>
            <a:ext cx="749208" cy="74928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/>
          <p:cNvSpPr/>
          <p:nvPr/>
        </p:nvSpPr>
        <p:spPr>
          <a:xfrm>
            <a:off x="1828800" y="4953001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38400" y="4953001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28800" y="57912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38400" y="57912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048000" y="49530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57600" y="4953000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5791199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791199"/>
            <a:ext cx="533400" cy="761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86000" y="4725520"/>
            <a:ext cx="1903680" cy="1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368596" y="6172200"/>
            <a:ext cx="374604" cy="37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76600" y="6172200"/>
            <a:ext cx="374604" cy="37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444796" y="5340357"/>
            <a:ext cx="374604" cy="37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82996" y="5334000"/>
            <a:ext cx="374604" cy="374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traight Arrow Connector 68"/>
          <p:cNvCxnSpPr/>
          <p:nvPr/>
        </p:nvCxnSpPr>
        <p:spPr>
          <a:xfrm flipH="1">
            <a:off x="2438400" y="2045405"/>
            <a:ext cx="607062" cy="55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045462" y="2057400"/>
            <a:ext cx="687809" cy="541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828800" y="4394490"/>
            <a:ext cx="607062" cy="55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444796" y="4394490"/>
            <a:ext cx="374604" cy="55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56" idx="0"/>
          </p:cNvCxnSpPr>
          <p:nvPr/>
        </p:nvCxnSpPr>
        <p:spPr>
          <a:xfrm flipH="1">
            <a:off x="2095500" y="4394490"/>
            <a:ext cx="340362" cy="13967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35862" y="4394490"/>
            <a:ext cx="269238" cy="13967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048000" y="4394490"/>
            <a:ext cx="607062" cy="55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63996" y="4394490"/>
            <a:ext cx="374604" cy="55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3314700" y="4394490"/>
            <a:ext cx="340362" cy="13967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655062" y="4394490"/>
            <a:ext cx="269238" cy="13967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3-D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veh_clique_fig_2.png"/>
          <p:cNvPicPr>
            <a:picLocks noChangeAspect="1"/>
          </p:cNvPicPr>
          <p:nvPr/>
        </p:nvPicPr>
        <p:blipFill rotWithShape="1">
          <a:blip r:embed="rId2" cstate="print"/>
          <a:srcRect t="11542" r="27457" b="17450"/>
          <a:stretch/>
        </p:blipFill>
        <p:spPr>
          <a:xfrm>
            <a:off x="533400" y="990599"/>
            <a:ext cx="8305800" cy="5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Segmentation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0" name="Flowchart: Connector 6"/>
          <p:cNvSpPr>
            <a:spLocks noChangeAspect="1"/>
          </p:cNvSpPr>
          <p:nvPr/>
        </p:nvSpPr>
        <p:spPr>
          <a:xfrm>
            <a:off x="5266835" y="194797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7"/>
          <p:cNvSpPr>
            <a:spLocks noChangeAspect="1"/>
          </p:cNvSpPr>
          <p:nvPr/>
        </p:nvSpPr>
        <p:spPr>
          <a:xfrm>
            <a:off x="6195496" y="390067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8"/>
          <p:cNvSpPr>
            <a:spLocks noChangeAspect="1"/>
          </p:cNvSpPr>
          <p:nvPr/>
        </p:nvSpPr>
        <p:spPr>
          <a:xfrm>
            <a:off x="5409706" y="20803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9"/>
          <p:cNvSpPr>
            <a:spLocks noChangeAspect="1"/>
          </p:cNvSpPr>
          <p:nvPr/>
        </p:nvSpPr>
        <p:spPr>
          <a:xfrm>
            <a:off x="5552577" y="221274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0"/>
          <p:cNvSpPr>
            <a:spLocks noChangeAspect="1"/>
          </p:cNvSpPr>
          <p:nvPr/>
        </p:nvSpPr>
        <p:spPr>
          <a:xfrm>
            <a:off x="5695447" y="234513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1"/>
          <p:cNvSpPr>
            <a:spLocks noChangeAspect="1"/>
          </p:cNvSpPr>
          <p:nvPr/>
        </p:nvSpPr>
        <p:spPr>
          <a:xfrm>
            <a:off x="5838319" y="247752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"/>
          <p:cNvSpPr>
            <a:spLocks noChangeAspect="1"/>
          </p:cNvSpPr>
          <p:nvPr/>
        </p:nvSpPr>
        <p:spPr>
          <a:xfrm>
            <a:off x="5958584" y="260990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3"/>
          <p:cNvSpPr>
            <a:spLocks noChangeAspect="1"/>
          </p:cNvSpPr>
          <p:nvPr/>
        </p:nvSpPr>
        <p:spPr>
          <a:xfrm>
            <a:off x="6104927" y="273272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4"/>
          <p:cNvSpPr>
            <a:spLocks noChangeAspect="1"/>
          </p:cNvSpPr>
          <p:nvPr/>
        </p:nvSpPr>
        <p:spPr>
          <a:xfrm>
            <a:off x="6195496" y="376672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6"/>
          <p:cNvSpPr>
            <a:spLocks noChangeAspect="1"/>
          </p:cNvSpPr>
          <p:nvPr/>
        </p:nvSpPr>
        <p:spPr>
          <a:xfrm>
            <a:off x="6371915" y="389700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7"/>
          <p:cNvSpPr>
            <a:spLocks noChangeAspect="1"/>
          </p:cNvSpPr>
          <p:nvPr/>
        </p:nvSpPr>
        <p:spPr>
          <a:xfrm>
            <a:off x="6478433" y="374759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8"/>
          <p:cNvSpPr>
            <a:spLocks noChangeAspect="1"/>
          </p:cNvSpPr>
          <p:nvPr/>
        </p:nvSpPr>
        <p:spPr>
          <a:xfrm>
            <a:off x="6553055" y="388743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Connector 19"/>
          <p:cNvSpPr>
            <a:spLocks noChangeAspect="1"/>
          </p:cNvSpPr>
          <p:nvPr/>
        </p:nvSpPr>
        <p:spPr>
          <a:xfrm>
            <a:off x="6159779" y="36223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20"/>
          <p:cNvSpPr>
            <a:spLocks noChangeAspect="1"/>
          </p:cNvSpPr>
          <p:nvPr/>
        </p:nvSpPr>
        <p:spPr>
          <a:xfrm>
            <a:off x="6159779" y="346699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21"/>
          <p:cNvSpPr>
            <a:spLocks noChangeAspect="1"/>
          </p:cNvSpPr>
          <p:nvPr/>
        </p:nvSpPr>
        <p:spPr>
          <a:xfrm>
            <a:off x="6288363" y="353661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23"/>
          <p:cNvSpPr>
            <a:spLocks noChangeAspect="1"/>
          </p:cNvSpPr>
          <p:nvPr/>
        </p:nvSpPr>
        <p:spPr>
          <a:xfrm>
            <a:off x="6430080" y="359551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24"/>
          <p:cNvSpPr>
            <a:spLocks noChangeAspect="1"/>
          </p:cNvSpPr>
          <p:nvPr/>
        </p:nvSpPr>
        <p:spPr>
          <a:xfrm>
            <a:off x="6321843" y="37353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Connector 26"/>
          <p:cNvSpPr>
            <a:spLocks noChangeAspect="1"/>
          </p:cNvSpPr>
          <p:nvPr/>
        </p:nvSpPr>
        <p:spPr>
          <a:xfrm>
            <a:off x="6159779" y="333171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27"/>
          <p:cNvSpPr>
            <a:spLocks noChangeAspect="1"/>
          </p:cNvSpPr>
          <p:nvPr/>
        </p:nvSpPr>
        <p:spPr>
          <a:xfrm>
            <a:off x="6278796" y="330493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29"/>
          <p:cNvSpPr>
            <a:spLocks noChangeAspect="1"/>
          </p:cNvSpPr>
          <p:nvPr/>
        </p:nvSpPr>
        <p:spPr>
          <a:xfrm>
            <a:off x="6409803" y="330493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30"/>
          <p:cNvSpPr>
            <a:spLocks noChangeAspect="1"/>
          </p:cNvSpPr>
          <p:nvPr/>
        </p:nvSpPr>
        <p:spPr>
          <a:xfrm>
            <a:off x="6409813" y="344706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31"/>
          <p:cNvSpPr>
            <a:spLocks noChangeAspect="1"/>
          </p:cNvSpPr>
          <p:nvPr/>
        </p:nvSpPr>
        <p:spPr>
          <a:xfrm>
            <a:off x="6124061" y="316563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32"/>
          <p:cNvSpPr>
            <a:spLocks noChangeAspect="1"/>
          </p:cNvSpPr>
          <p:nvPr/>
        </p:nvSpPr>
        <p:spPr>
          <a:xfrm>
            <a:off x="6124061" y="30102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33"/>
          <p:cNvSpPr>
            <a:spLocks noChangeAspect="1"/>
          </p:cNvSpPr>
          <p:nvPr/>
        </p:nvSpPr>
        <p:spPr>
          <a:xfrm>
            <a:off x="6252645" y="307987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35"/>
          <p:cNvSpPr>
            <a:spLocks noChangeAspect="1"/>
          </p:cNvSpPr>
          <p:nvPr/>
        </p:nvSpPr>
        <p:spPr>
          <a:xfrm>
            <a:off x="6383652" y="299533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36"/>
          <p:cNvSpPr>
            <a:spLocks noChangeAspect="1"/>
          </p:cNvSpPr>
          <p:nvPr/>
        </p:nvSpPr>
        <p:spPr>
          <a:xfrm>
            <a:off x="6395515" y="315239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38"/>
          <p:cNvSpPr>
            <a:spLocks noChangeAspect="1"/>
          </p:cNvSpPr>
          <p:nvPr/>
        </p:nvSpPr>
        <p:spPr>
          <a:xfrm>
            <a:off x="6124061" y="284820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39"/>
          <p:cNvSpPr>
            <a:spLocks noChangeAspect="1"/>
          </p:cNvSpPr>
          <p:nvPr/>
        </p:nvSpPr>
        <p:spPr>
          <a:xfrm>
            <a:off x="6256857" y="282070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41"/>
          <p:cNvSpPr>
            <a:spLocks noChangeAspect="1"/>
          </p:cNvSpPr>
          <p:nvPr/>
        </p:nvSpPr>
        <p:spPr>
          <a:xfrm>
            <a:off x="6374085" y="283749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44"/>
          <p:cNvSpPr>
            <a:spLocks noChangeAspect="1"/>
          </p:cNvSpPr>
          <p:nvPr/>
        </p:nvSpPr>
        <p:spPr>
          <a:xfrm>
            <a:off x="6078777" y="252975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46"/>
          <p:cNvSpPr>
            <a:spLocks noChangeAspect="1"/>
          </p:cNvSpPr>
          <p:nvPr/>
        </p:nvSpPr>
        <p:spPr>
          <a:xfrm>
            <a:off x="6077632" y="239906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47"/>
          <p:cNvSpPr>
            <a:spLocks noChangeAspect="1"/>
          </p:cNvSpPr>
          <p:nvPr/>
        </p:nvSpPr>
        <p:spPr>
          <a:xfrm>
            <a:off x="6338368" y="2510616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48"/>
          <p:cNvSpPr>
            <a:spLocks noChangeAspect="1"/>
          </p:cNvSpPr>
          <p:nvPr/>
        </p:nvSpPr>
        <p:spPr>
          <a:xfrm>
            <a:off x="6370508" y="266039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49"/>
          <p:cNvSpPr>
            <a:spLocks noChangeAspect="1"/>
          </p:cNvSpPr>
          <p:nvPr/>
        </p:nvSpPr>
        <p:spPr>
          <a:xfrm>
            <a:off x="6069209" y="224452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51"/>
          <p:cNvSpPr>
            <a:spLocks noChangeAspect="1"/>
          </p:cNvSpPr>
          <p:nvPr/>
        </p:nvSpPr>
        <p:spPr>
          <a:xfrm>
            <a:off x="6344308" y="235198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53"/>
          <p:cNvSpPr>
            <a:spLocks noChangeAspect="1"/>
          </p:cNvSpPr>
          <p:nvPr/>
        </p:nvSpPr>
        <p:spPr>
          <a:xfrm>
            <a:off x="6338368" y="221274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55"/>
          <p:cNvSpPr>
            <a:spLocks noChangeAspect="1"/>
          </p:cNvSpPr>
          <p:nvPr/>
        </p:nvSpPr>
        <p:spPr>
          <a:xfrm>
            <a:off x="6538387" y="276215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56"/>
          <p:cNvSpPr>
            <a:spLocks noChangeAspect="1"/>
          </p:cNvSpPr>
          <p:nvPr/>
        </p:nvSpPr>
        <p:spPr>
          <a:xfrm>
            <a:off x="6538387" y="25768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57"/>
          <p:cNvSpPr>
            <a:spLocks noChangeAspect="1"/>
          </p:cNvSpPr>
          <p:nvPr/>
        </p:nvSpPr>
        <p:spPr>
          <a:xfrm>
            <a:off x="6752693" y="25768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58"/>
          <p:cNvSpPr>
            <a:spLocks noChangeAspect="1"/>
          </p:cNvSpPr>
          <p:nvPr/>
        </p:nvSpPr>
        <p:spPr>
          <a:xfrm>
            <a:off x="6752693" y="276215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59"/>
          <p:cNvSpPr>
            <a:spLocks noChangeAspect="1"/>
          </p:cNvSpPr>
          <p:nvPr/>
        </p:nvSpPr>
        <p:spPr>
          <a:xfrm>
            <a:off x="6931282" y="25768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60"/>
          <p:cNvSpPr>
            <a:spLocks noChangeAspect="1"/>
          </p:cNvSpPr>
          <p:nvPr/>
        </p:nvSpPr>
        <p:spPr>
          <a:xfrm>
            <a:off x="6931282" y="277538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61"/>
          <p:cNvSpPr>
            <a:spLocks noChangeAspect="1"/>
          </p:cNvSpPr>
          <p:nvPr/>
        </p:nvSpPr>
        <p:spPr>
          <a:xfrm>
            <a:off x="7074153" y="2345133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62"/>
          <p:cNvSpPr>
            <a:spLocks noChangeAspect="1"/>
          </p:cNvSpPr>
          <p:nvPr/>
        </p:nvSpPr>
        <p:spPr>
          <a:xfrm>
            <a:off x="7074153" y="253047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63"/>
          <p:cNvSpPr>
            <a:spLocks noChangeAspect="1"/>
          </p:cNvSpPr>
          <p:nvPr/>
        </p:nvSpPr>
        <p:spPr>
          <a:xfrm>
            <a:off x="7252742" y="2345133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64"/>
          <p:cNvSpPr>
            <a:spLocks noChangeAspect="1"/>
          </p:cNvSpPr>
          <p:nvPr/>
        </p:nvSpPr>
        <p:spPr>
          <a:xfrm>
            <a:off x="7252742" y="2543714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65"/>
          <p:cNvSpPr>
            <a:spLocks noChangeAspect="1"/>
          </p:cNvSpPr>
          <p:nvPr/>
        </p:nvSpPr>
        <p:spPr>
          <a:xfrm>
            <a:off x="6752693" y="296073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66"/>
          <p:cNvSpPr>
            <a:spLocks noChangeAspect="1"/>
          </p:cNvSpPr>
          <p:nvPr/>
        </p:nvSpPr>
        <p:spPr>
          <a:xfrm>
            <a:off x="6752693" y="314607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67"/>
          <p:cNvSpPr>
            <a:spLocks noChangeAspect="1"/>
          </p:cNvSpPr>
          <p:nvPr/>
        </p:nvSpPr>
        <p:spPr>
          <a:xfrm>
            <a:off x="6931282" y="296073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68"/>
          <p:cNvSpPr>
            <a:spLocks noChangeAspect="1"/>
          </p:cNvSpPr>
          <p:nvPr/>
        </p:nvSpPr>
        <p:spPr>
          <a:xfrm>
            <a:off x="6931282" y="31593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69"/>
          <p:cNvSpPr>
            <a:spLocks noChangeAspect="1"/>
          </p:cNvSpPr>
          <p:nvPr/>
        </p:nvSpPr>
        <p:spPr>
          <a:xfrm>
            <a:off x="7431331" y="247752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70"/>
          <p:cNvSpPr>
            <a:spLocks noChangeAspect="1"/>
          </p:cNvSpPr>
          <p:nvPr/>
        </p:nvSpPr>
        <p:spPr>
          <a:xfrm>
            <a:off x="7431331" y="266286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71"/>
          <p:cNvSpPr>
            <a:spLocks noChangeAspect="1"/>
          </p:cNvSpPr>
          <p:nvPr/>
        </p:nvSpPr>
        <p:spPr>
          <a:xfrm>
            <a:off x="7609920" y="247752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72"/>
          <p:cNvSpPr>
            <a:spLocks noChangeAspect="1"/>
          </p:cNvSpPr>
          <p:nvPr/>
        </p:nvSpPr>
        <p:spPr>
          <a:xfrm>
            <a:off x="7609920" y="267610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lowchart: Connector 73"/>
          <p:cNvSpPr>
            <a:spLocks noChangeAspect="1"/>
          </p:cNvSpPr>
          <p:nvPr/>
        </p:nvSpPr>
        <p:spPr>
          <a:xfrm>
            <a:off x="6931282" y="201416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74"/>
          <p:cNvSpPr>
            <a:spLocks noChangeAspect="1"/>
          </p:cNvSpPr>
          <p:nvPr/>
        </p:nvSpPr>
        <p:spPr>
          <a:xfrm>
            <a:off x="6931282" y="219950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75"/>
          <p:cNvSpPr>
            <a:spLocks noChangeAspect="1"/>
          </p:cNvSpPr>
          <p:nvPr/>
        </p:nvSpPr>
        <p:spPr>
          <a:xfrm>
            <a:off x="7109871" y="201416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76"/>
          <p:cNvSpPr>
            <a:spLocks noChangeAspect="1"/>
          </p:cNvSpPr>
          <p:nvPr/>
        </p:nvSpPr>
        <p:spPr>
          <a:xfrm>
            <a:off x="7109871" y="221274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77"/>
          <p:cNvSpPr>
            <a:spLocks noChangeAspect="1"/>
          </p:cNvSpPr>
          <p:nvPr/>
        </p:nvSpPr>
        <p:spPr>
          <a:xfrm>
            <a:off x="6516956" y="188178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Connector 78"/>
          <p:cNvSpPr>
            <a:spLocks noChangeAspect="1"/>
          </p:cNvSpPr>
          <p:nvPr/>
        </p:nvSpPr>
        <p:spPr>
          <a:xfrm>
            <a:off x="6516956" y="20671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Connector 79"/>
          <p:cNvSpPr>
            <a:spLocks noChangeAspect="1"/>
          </p:cNvSpPr>
          <p:nvPr/>
        </p:nvSpPr>
        <p:spPr>
          <a:xfrm>
            <a:off x="6695545" y="188178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Connector 80"/>
          <p:cNvSpPr>
            <a:spLocks noChangeAspect="1"/>
          </p:cNvSpPr>
          <p:nvPr/>
        </p:nvSpPr>
        <p:spPr>
          <a:xfrm>
            <a:off x="6695545" y="208036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Connector 81"/>
          <p:cNvSpPr>
            <a:spLocks noChangeAspect="1"/>
          </p:cNvSpPr>
          <p:nvPr/>
        </p:nvSpPr>
        <p:spPr>
          <a:xfrm>
            <a:off x="6895564" y="165010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Connector 82"/>
          <p:cNvSpPr>
            <a:spLocks noChangeAspect="1"/>
          </p:cNvSpPr>
          <p:nvPr/>
        </p:nvSpPr>
        <p:spPr>
          <a:xfrm>
            <a:off x="6895564" y="1835446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83"/>
          <p:cNvSpPr>
            <a:spLocks noChangeAspect="1"/>
          </p:cNvSpPr>
          <p:nvPr/>
        </p:nvSpPr>
        <p:spPr>
          <a:xfrm>
            <a:off x="7074153" y="165010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Connector 84"/>
          <p:cNvSpPr>
            <a:spLocks noChangeAspect="1"/>
          </p:cNvSpPr>
          <p:nvPr/>
        </p:nvSpPr>
        <p:spPr>
          <a:xfrm>
            <a:off x="7074153" y="1848684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Connector 85"/>
          <p:cNvSpPr>
            <a:spLocks noChangeAspect="1"/>
          </p:cNvSpPr>
          <p:nvPr/>
        </p:nvSpPr>
        <p:spPr>
          <a:xfrm>
            <a:off x="6895564" y="121984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Connector 86"/>
          <p:cNvSpPr>
            <a:spLocks noChangeAspect="1"/>
          </p:cNvSpPr>
          <p:nvPr/>
        </p:nvSpPr>
        <p:spPr>
          <a:xfrm>
            <a:off x="6895564" y="140519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Connector 87"/>
          <p:cNvSpPr>
            <a:spLocks noChangeAspect="1"/>
          </p:cNvSpPr>
          <p:nvPr/>
        </p:nvSpPr>
        <p:spPr>
          <a:xfrm>
            <a:off x="7074153" y="121984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88"/>
          <p:cNvSpPr>
            <a:spLocks noChangeAspect="1"/>
          </p:cNvSpPr>
          <p:nvPr/>
        </p:nvSpPr>
        <p:spPr>
          <a:xfrm>
            <a:off x="7074153" y="141842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89"/>
          <p:cNvSpPr>
            <a:spLocks noChangeAspect="1"/>
          </p:cNvSpPr>
          <p:nvPr/>
        </p:nvSpPr>
        <p:spPr>
          <a:xfrm>
            <a:off x="6516956" y="14846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Connector 90"/>
          <p:cNvSpPr>
            <a:spLocks noChangeAspect="1"/>
          </p:cNvSpPr>
          <p:nvPr/>
        </p:nvSpPr>
        <p:spPr>
          <a:xfrm>
            <a:off x="6516956" y="1669963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lowchart: Connector 91"/>
          <p:cNvSpPr>
            <a:spLocks noChangeAspect="1"/>
          </p:cNvSpPr>
          <p:nvPr/>
        </p:nvSpPr>
        <p:spPr>
          <a:xfrm>
            <a:off x="6695545" y="14846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lowchart: Connector 92"/>
          <p:cNvSpPr>
            <a:spLocks noChangeAspect="1"/>
          </p:cNvSpPr>
          <p:nvPr/>
        </p:nvSpPr>
        <p:spPr>
          <a:xfrm>
            <a:off x="6695545" y="168320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lowchart: Connector 93"/>
          <p:cNvSpPr>
            <a:spLocks noChangeAspect="1"/>
          </p:cNvSpPr>
          <p:nvPr/>
        </p:nvSpPr>
        <p:spPr>
          <a:xfrm>
            <a:off x="6159779" y="155081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lowchart: Connector 94"/>
          <p:cNvSpPr>
            <a:spLocks noChangeAspect="1"/>
          </p:cNvSpPr>
          <p:nvPr/>
        </p:nvSpPr>
        <p:spPr>
          <a:xfrm>
            <a:off x="6140645" y="170745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lowchart: Connector 95"/>
          <p:cNvSpPr>
            <a:spLocks noChangeAspect="1"/>
          </p:cNvSpPr>
          <p:nvPr/>
        </p:nvSpPr>
        <p:spPr>
          <a:xfrm>
            <a:off x="6338368" y="155081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lowchart: Connector 96"/>
          <p:cNvSpPr>
            <a:spLocks noChangeAspect="1"/>
          </p:cNvSpPr>
          <p:nvPr/>
        </p:nvSpPr>
        <p:spPr>
          <a:xfrm>
            <a:off x="6338368" y="171112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Connector 97"/>
          <p:cNvSpPr>
            <a:spLocks noChangeAspect="1"/>
          </p:cNvSpPr>
          <p:nvPr/>
        </p:nvSpPr>
        <p:spPr>
          <a:xfrm>
            <a:off x="6145491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lowchart: Connector 98"/>
          <p:cNvSpPr>
            <a:spLocks noChangeAspect="1"/>
          </p:cNvSpPr>
          <p:nvPr/>
        </p:nvSpPr>
        <p:spPr>
          <a:xfrm>
            <a:off x="6145491" y="20538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lowchart: Connector 99"/>
          <p:cNvSpPr>
            <a:spLocks noChangeAspect="1"/>
          </p:cNvSpPr>
          <p:nvPr/>
        </p:nvSpPr>
        <p:spPr>
          <a:xfrm>
            <a:off x="6324080" y="186854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100"/>
          <p:cNvSpPr>
            <a:spLocks noChangeAspect="1"/>
          </p:cNvSpPr>
          <p:nvPr/>
        </p:nvSpPr>
        <p:spPr>
          <a:xfrm>
            <a:off x="6324080" y="20671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101"/>
          <p:cNvSpPr>
            <a:spLocks noChangeAspect="1"/>
          </p:cNvSpPr>
          <p:nvPr/>
        </p:nvSpPr>
        <p:spPr>
          <a:xfrm>
            <a:off x="5788314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102"/>
          <p:cNvSpPr>
            <a:spLocks noChangeAspect="1"/>
          </p:cNvSpPr>
          <p:nvPr/>
        </p:nvSpPr>
        <p:spPr>
          <a:xfrm>
            <a:off x="5788314" y="20538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103"/>
          <p:cNvSpPr>
            <a:spLocks noChangeAspect="1"/>
          </p:cNvSpPr>
          <p:nvPr/>
        </p:nvSpPr>
        <p:spPr>
          <a:xfrm>
            <a:off x="5966903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104"/>
          <p:cNvSpPr>
            <a:spLocks noChangeAspect="1"/>
          </p:cNvSpPr>
          <p:nvPr/>
        </p:nvSpPr>
        <p:spPr>
          <a:xfrm>
            <a:off x="5966903" y="20671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105"/>
          <p:cNvSpPr>
            <a:spLocks noChangeAspect="1"/>
          </p:cNvSpPr>
          <p:nvPr/>
        </p:nvSpPr>
        <p:spPr>
          <a:xfrm>
            <a:off x="5731166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lowchart: Connector 106"/>
          <p:cNvSpPr>
            <a:spLocks noChangeAspect="1"/>
          </p:cNvSpPr>
          <p:nvPr/>
        </p:nvSpPr>
        <p:spPr>
          <a:xfrm>
            <a:off x="5731166" y="16699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107"/>
          <p:cNvSpPr>
            <a:spLocks noChangeAspect="1"/>
          </p:cNvSpPr>
          <p:nvPr/>
        </p:nvSpPr>
        <p:spPr>
          <a:xfrm>
            <a:off x="5909755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108"/>
          <p:cNvSpPr>
            <a:spLocks noChangeAspect="1"/>
          </p:cNvSpPr>
          <p:nvPr/>
        </p:nvSpPr>
        <p:spPr>
          <a:xfrm>
            <a:off x="5909755" y="168320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Connector 109"/>
          <p:cNvSpPr>
            <a:spLocks noChangeAspect="1"/>
          </p:cNvSpPr>
          <p:nvPr/>
        </p:nvSpPr>
        <p:spPr>
          <a:xfrm>
            <a:off x="5624012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Connector 110"/>
          <p:cNvSpPr>
            <a:spLocks noChangeAspect="1"/>
          </p:cNvSpPr>
          <p:nvPr/>
        </p:nvSpPr>
        <p:spPr>
          <a:xfrm>
            <a:off x="5624012" y="28945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Connector 111"/>
          <p:cNvSpPr>
            <a:spLocks noChangeAspect="1"/>
          </p:cNvSpPr>
          <p:nvPr/>
        </p:nvSpPr>
        <p:spPr>
          <a:xfrm>
            <a:off x="5802601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Connector 112"/>
          <p:cNvSpPr>
            <a:spLocks noChangeAspect="1"/>
          </p:cNvSpPr>
          <p:nvPr/>
        </p:nvSpPr>
        <p:spPr>
          <a:xfrm>
            <a:off x="5802601" y="29077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lowchart: Connector 113"/>
          <p:cNvSpPr>
            <a:spLocks noChangeAspect="1"/>
          </p:cNvSpPr>
          <p:nvPr/>
        </p:nvSpPr>
        <p:spPr>
          <a:xfrm>
            <a:off x="5231117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Connector 114"/>
          <p:cNvSpPr>
            <a:spLocks noChangeAspect="1"/>
          </p:cNvSpPr>
          <p:nvPr/>
        </p:nvSpPr>
        <p:spPr>
          <a:xfrm>
            <a:off x="5231117" y="28945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Connector 115"/>
          <p:cNvSpPr>
            <a:spLocks noChangeAspect="1"/>
          </p:cNvSpPr>
          <p:nvPr/>
        </p:nvSpPr>
        <p:spPr>
          <a:xfrm>
            <a:off x="5409706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Connector 116"/>
          <p:cNvSpPr>
            <a:spLocks noChangeAspect="1"/>
          </p:cNvSpPr>
          <p:nvPr/>
        </p:nvSpPr>
        <p:spPr>
          <a:xfrm>
            <a:off x="5409706" y="29077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lowchart: Connector 117"/>
          <p:cNvSpPr>
            <a:spLocks noChangeAspect="1"/>
          </p:cNvSpPr>
          <p:nvPr/>
        </p:nvSpPr>
        <p:spPr>
          <a:xfrm>
            <a:off x="5252547" y="231203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lowchart: Connector 118"/>
          <p:cNvSpPr>
            <a:spLocks noChangeAspect="1"/>
          </p:cNvSpPr>
          <p:nvPr/>
        </p:nvSpPr>
        <p:spPr>
          <a:xfrm>
            <a:off x="5252547" y="249737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Connector 119"/>
          <p:cNvSpPr>
            <a:spLocks noChangeAspect="1"/>
          </p:cNvSpPr>
          <p:nvPr/>
        </p:nvSpPr>
        <p:spPr>
          <a:xfrm>
            <a:off x="5431136" y="231203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lowchart: Connector 120"/>
          <p:cNvSpPr>
            <a:spLocks noChangeAspect="1"/>
          </p:cNvSpPr>
          <p:nvPr/>
        </p:nvSpPr>
        <p:spPr>
          <a:xfrm>
            <a:off x="5431136" y="251061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lowchart: Connector 121"/>
          <p:cNvSpPr>
            <a:spLocks noChangeAspect="1"/>
          </p:cNvSpPr>
          <p:nvPr/>
        </p:nvSpPr>
        <p:spPr>
          <a:xfrm>
            <a:off x="6002620" y="112055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lowchart: Connector 122"/>
          <p:cNvSpPr>
            <a:spLocks noChangeAspect="1"/>
          </p:cNvSpPr>
          <p:nvPr/>
        </p:nvSpPr>
        <p:spPr>
          <a:xfrm>
            <a:off x="6002620" y="130590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lowchart: Connector 123"/>
          <p:cNvSpPr>
            <a:spLocks noChangeAspect="1"/>
          </p:cNvSpPr>
          <p:nvPr/>
        </p:nvSpPr>
        <p:spPr>
          <a:xfrm>
            <a:off x="6181209" y="112055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lowchart: Connector 124"/>
          <p:cNvSpPr>
            <a:spLocks noChangeAspect="1"/>
          </p:cNvSpPr>
          <p:nvPr/>
        </p:nvSpPr>
        <p:spPr>
          <a:xfrm>
            <a:off x="6181209" y="13191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lowchart: Connector 128"/>
          <p:cNvSpPr>
            <a:spLocks noChangeAspect="1"/>
          </p:cNvSpPr>
          <p:nvPr/>
        </p:nvSpPr>
        <p:spPr>
          <a:xfrm>
            <a:off x="6219545" y="255054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lowchart: Connector 129"/>
          <p:cNvSpPr>
            <a:spLocks noChangeAspect="1"/>
          </p:cNvSpPr>
          <p:nvPr/>
        </p:nvSpPr>
        <p:spPr>
          <a:xfrm>
            <a:off x="6208386" y="226194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Segmentation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1D2-8F3B-4C8D-A555-411B7D9D462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C:\Documents and Settings\dbradley.NREC\My Documents\thesisProposal\lone_tree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 bwMode="auto">
          <a:xfrm>
            <a:off x="1448358" y="762000"/>
            <a:ext cx="3451325" cy="323397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0" name="Flowchart: Connector 6"/>
          <p:cNvSpPr>
            <a:spLocks noChangeAspect="1"/>
          </p:cNvSpPr>
          <p:nvPr/>
        </p:nvSpPr>
        <p:spPr>
          <a:xfrm>
            <a:off x="5266835" y="194797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7"/>
          <p:cNvSpPr>
            <a:spLocks noChangeAspect="1"/>
          </p:cNvSpPr>
          <p:nvPr/>
        </p:nvSpPr>
        <p:spPr>
          <a:xfrm>
            <a:off x="6195496" y="390067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8"/>
          <p:cNvSpPr>
            <a:spLocks noChangeAspect="1"/>
          </p:cNvSpPr>
          <p:nvPr/>
        </p:nvSpPr>
        <p:spPr>
          <a:xfrm>
            <a:off x="5409706" y="20803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9"/>
          <p:cNvSpPr>
            <a:spLocks noChangeAspect="1"/>
          </p:cNvSpPr>
          <p:nvPr/>
        </p:nvSpPr>
        <p:spPr>
          <a:xfrm>
            <a:off x="5552577" y="221274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0"/>
          <p:cNvSpPr>
            <a:spLocks noChangeAspect="1"/>
          </p:cNvSpPr>
          <p:nvPr/>
        </p:nvSpPr>
        <p:spPr>
          <a:xfrm>
            <a:off x="5695447" y="234513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Connector 11"/>
          <p:cNvSpPr>
            <a:spLocks noChangeAspect="1"/>
          </p:cNvSpPr>
          <p:nvPr/>
        </p:nvSpPr>
        <p:spPr>
          <a:xfrm>
            <a:off x="5838319" y="247752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"/>
          <p:cNvSpPr>
            <a:spLocks noChangeAspect="1"/>
          </p:cNvSpPr>
          <p:nvPr/>
        </p:nvSpPr>
        <p:spPr>
          <a:xfrm>
            <a:off x="5958584" y="260990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3"/>
          <p:cNvSpPr>
            <a:spLocks noChangeAspect="1"/>
          </p:cNvSpPr>
          <p:nvPr/>
        </p:nvSpPr>
        <p:spPr>
          <a:xfrm>
            <a:off x="6104927" y="273272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Connector 14"/>
          <p:cNvSpPr>
            <a:spLocks noChangeAspect="1"/>
          </p:cNvSpPr>
          <p:nvPr/>
        </p:nvSpPr>
        <p:spPr>
          <a:xfrm>
            <a:off x="6195496" y="376672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6"/>
          <p:cNvSpPr>
            <a:spLocks noChangeAspect="1"/>
          </p:cNvSpPr>
          <p:nvPr/>
        </p:nvSpPr>
        <p:spPr>
          <a:xfrm>
            <a:off x="6371915" y="389700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7"/>
          <p:cNvSpPr>
            <a:spLocks noChangeAspect="1"/>
          </p:cNvSpPr>
          <p:nvPr/>
        </p:nvSpPr>
        <p:spPr>
          <a:xfrm>
            <a:off x="6478433" y="374759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owchart: Connector 18"/>
          <p:cNvSpPr>
            <a:spLocks noChangeAspect="1"/>
          </p:cNvSpPr>
          <p:nvPr/>
        </p:nvSpPr>
        <p:spPr>
          <a:xfrm>
            <a:off x="6553055" y="388743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Connector 19"/>
          <p:cNvSpPr>
            <a:spLocks noChangeAspect="1"/>
          </p:cNvSpPr>
          <p:nvPr/>
        </p:nvSpPr>
        <p:spPr>
          <a:xfrm>
            <a:off x="6159779" y="36223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20"/>
          <p:cNvSpPr>
            <a:spLocks noChangeAspect="1"/>
          </p:cNvSpPr>
          <p:nvPr/>
        </p:nvSpPr>
        <p:spPr>
          <a:xfrm>
            <a:off x="6159779" y="346699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21"/>
          <p:cNvSpPr>
            <a:spLocks noChangeAspect="1"/>
          </p:cNvSpPr>
          <p:nvPr/>
        </p:nvSpPr>
        <p:spPr>
          <a:xfrm>
            <a:off x="6288363" y="353661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23"/>
          <p:cNvSpPr>
            <a:spLocks noChangeAspect="1"/>
          </p:cNvSpPr>
          <p:nvPr/>
        </p:nvSpPr>
        <p:spPr>
          <a:xfrm>
            <a:off x="6430080" y="359551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24"/>
          <p:cNvSpPr>
            <a:spLocks noChangeAspect="1"/>
          </p:cNvSpPr>
          <p:nvPr/>
        </p:nvSpPr>
        <p:spPr>
          <a:xfrm>
            <a:off x="6321843" y="37353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Connector 26"/>
          <p:cNvSpPr>
            <a:spLocks noChangeAspect="1"/>
          </p:cNvSpPr>
          <p:nvPr/>
        </p:nvSpPr>
        <p:spPr>
          <a:xfrm>
            <a:off x="6159779" y="333171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27"/>
          <p:cNvSpPr>
            <a:spLocks noChangeAspect="1"/>
          </p:cNvSpPr>
          <p:nvPr/>
        </p:nvSpPr>
        <p:spPr>
          <a:xfrm>
            <a:off x="6278796" y="330493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29"/>
          <p:cNvSpPr>
            <a:spLocks noChangeAspect="1"/>
          </p:cNvSpPr>
          <p:nvPr/>
        </p:nvSpPr>
        <p:spPr>
          <a:xfrm>
            <a:off x="6409803" y="330493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30"/>
          <p:cNvSpPr>
            <a:spLocks noChangeAspect="1"/>
          </p:cNvSpPr>
          <p:nvPr/>
        </p:nvSpPr>
        <p:spPr>
          <a:xfrm>
            <a:off x="6409813" y="344706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31"/>
          <p:cNvSpPr>
            <a:spLocks noChangeAspect="1"/>
          </p:cNvSpPr>
          <p:nvPr/>
        </p:nvSpPr>
        <p:spPr>
          <a:xfrm>
            <a:off x="6124061" y="316563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32"/>
          <p:cNvSpPr>
            <a:spLocks noChangeAspect="1"/>
          </p:cNvSpPr>
          <p:nvPr/>
        </p:nvSpPr>
        <p:spPr>
          <a:xfrm>
            <a:off x="6124061" y="301026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33"/>
          <p:cNvSpPr>
            <a:spLocks noChangeAspect="1"/>
          </p:cNvSpPr>
          <p:nvPr/>
        </p:nvSpPr>
        <p:spPr>
          <a:xfrm>
            <a:off x="6252645" y="307987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35"/>
          <p:cNvSpPr>
            <a:spLocks noChangeAspect="1"/>
          </p:cNvSpPr>
          <p:nvPr/>
        </p:nvSpPr>
        <p:spPr>
          <a:xfrm>
            <a:off x="6383652" y="299533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36"/>
          <p:cNvSpPr>
            <a:spLocks noChangeAspect="1"/>
          </p:cNvSpPr>
          <p:nvPr/>
        </p:nvSpPr>
        <p:spPr>
          <a:xfrm>
            <a:off x="6395515" y="315239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38"/>
          <p:cNvSpPr>
            <a:spLocks noChangeAspect="1"/>
          </p:cNvSpPr>
          <p:nvPr/>
        </p:nvSpPr>
        <p:spPr>
          <a:xfrm>
            <a:off x="6124061" y="284820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39"/>
          <p:cNvSpPr>
            <a:spLocks noChangeAspect="1"/>
          </p:cNvSpPr>
          <p:nvPr/>
        </p:nvSpPr>
        <p:spPr>
          <a:xfrm>
            <a:off x="6256857" y="282070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41"/>
          <p:cNvSpPr>
            <a:spLocks noChangeAspect="1"/>
          </p:cNvSpPr>
          <p:nvPr/>
        </p:nvSpPr>
        <p:spPr>
          <a:xfrm>
            <a:off x="6374085" y="283749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44"/>
          <p:cNvSpPr>
            <a:spLocks noChangeAspect="1"/>
          </p:cNvSpPr>
          <p:nvPr/>
        </p:nvSpPr>
        <p:spPr>
          <a:xfrm>
            <a:off x="6078777" y="252975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46"/>
          <p:cNvSpPr>
            <a:spLocks noChangeAspect="1"/>
          </p:cNvSpPr>
          <p:nvPr/>
        </p:nvSpPr>
        <p:spPr>
          <a:xfrm>
            <a:off x="6077632" y="239906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47"/>
          <p:cNvSpPr>
            <a:spLocks noChangeAspect="1"/>
          </p:cNvSpPr>
          <p:nvPr/>
        </p:nvSpPr>
        <p:spPr>
          <a:xfrm>
            <a:off x="6338368" y="2510616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48"/>
          <p:cNvSpPr>
            <a:spLocks noChangeAspect="1"/>
          </p:cNvSpPr>
          <p:nvPr/>
        </p:nvSpPr>
        <p:spPr>
          <a:xfrm>
            <a:off x="6370508" y="266039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49"/>
          <p:cNvSpPr>
            <a:spLocks noChangeAspect="1"/>
          </p:cNvSpPr>
          <p:nvPr/>
        </p:nvSpPr>
        <p:spPr>
          <a:xfrm>
            <a:off x="6069209" y="224452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51"/>
          <p:cNvSpPr>
            <a:spLocks noChangeAspect="1"/>
          </p:cNvSpPr>
          <p:nvPr/>
        </p:nvSpPr>
        <p:spPr>
          <a:xfrm>
            <a:off x="6344308" y="235198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53"/>
          <p:cNvSpPr>
            <a:spLocks noChangeAspect="1"/>
          </p:cNvSpPr>
          <p:nvPr/>
        </p:nvSpPr>
        <p:spPr>
          <a:xfrm>
            <a:off x="6338368" y="221274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55"/>
          <p:cNvSpPr>
            <a:spLocks noChangeAspect="1"/>
          </p:cNvSpPr>
          <p:nvPr/>
        </p:nvSpPr>
        <p:spPr>
          <a:xfrm>
            <a:off x="6538387" y="276215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56"/>
          <p:cNvSpPr>
            <a:spLocks noChangeAspect="1"/>
          </p:cNvSpPr>
          <p:nvPr/>
        </p:nvSpPr>
        <p:spPr>
          <a:xfrm>
            <a:off x="6538387" y="25768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57"/>
          <p:cNvSpPr>
            <a:spLocks noChangeAspect="1"/>
          </p:cNvSpPr>
          <p:nvPr/>
        </p:nvSpPr>
        <p:spPr>
          <a:xfrm>
            <a:off x="6752693" y="25768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58"/>
          <p:cNvSpPr>
            <a:spLocks noChangeAspect="1"/>
          </p:cNvSpPr>
          <p:nvPr/>
        </p:nvSpPr>
        <p:spPr>
          <a:xfrm>
            <a:off x="6752693" y="276215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59"/>
          <p:cNvSpPr>
            <a:spLocks noChangeAspect="1"/>
          </p:cNvSpPr>
          <p:nvPr/>
        </p:nvSpPr>
        <p:spPr>
          <a:xfrm>
            <a:off x="6931282" y="25768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60"/>
          <p:cNvSpPr>
            <a:spLocks noChangeAspect="1"/>
          </p:cNvSpPr>
          <p:nvPr/>
        </p:nvSpPr>
        <p:spPr>
          <a:xfrm>
            <a:off x="6931282" y="277538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61"/>
          <p:cNvSpPr>
            <a:spLocks noChangeAspect="1"/>
          </p:cNvSpPr>
          <p:nvPr/>
        </p:nvSpPr>
        <p:spPr>
          <a:xfrm>
            <a:off x="7074153" y="2345133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62"/>
          <p:cNvSpPr>
            <a:spLocks noChangeAspect="1"/>
          </p:cNvSpPr>
          <p:nvPr/>
        </p:nvSpPr>
        <p:spPr>
          <a:xfrm>
            <a:off x="7074153" y="253047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63"/>
          <p:cNvSpPr>
            <a:spLocks noChangeAspect="1"/>
          </p:cNvSpPr>
          <p:nvPr/>
        </p:nvSpPr>
        <p:spPr>
          <a:xfrm>
            <a:off x="7252742" y="2345133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64"/>
          <p:cNvSpPr>
            <a:spLocks noChangeAspect="1"/>
          </p:cNvSpPr>
          <p:nvPr/>
        </p:nvSpPr>
        <p:spPr>
          <a:xfrm>
            <a:off x="7252742" y="2543714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65"/>
          <p:cNvSpPr>
            <a:spLocks noChangeAspect="1"/>
          </p:cNvSpPr>
          <p:nvPr/>
        </p:nvSpPr>
        <p:spPr>
          <a:xfrm>
            <a:off x="6752693" y="296073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66"/>
          <p:cNvSpPr>
            <a:spLocks noChangeAspect="1"/>
          </p:cNvSpPr>
          <p:nvPr/>
        </p:nvSpPr>
        <p:spPr>
          <a:xfrm>
            <a:off x="6752693" y="314607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67"/>
          <p:cNvSpPr>
            <a:spLocks noChangeAspect="1"/>
          </p:cNvSpPr>
          <p:nvPr/>
        </p:nvSpPr>
        <p:spPr>
          <a:xfrm>
            <a:off x="6931282" y="296073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lowchart: Connector 68"/>
          <p:cNvSpPr>
            <a:spLocks noChangeAspect="1"/>
          </p:cNvSpPr>
          <p:nvPr/>
        </p:nvSpPr>
        <p:spPr>
          <a:xfrm>
            <a:off x="6931282" y="315931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69"/>
          <p:cNvSpPr>
            <a:spLocks noChangeAspect="1"/>
          </p:cNvSpPr>
          <p:nvPr/>
        </p:nvSpPr>
        <p:spPr>
          <a:xfrm>
            <a:off x="7431331" y="247752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70"/>
          <p:cNvSpPr>
            <a:spLocks noChangeAspect="1"/>
          </p:cNvSpPr>
          <p:nvPr/>
        </p:nvSpPr>
        <p:spPr>
          <a:xfrm>
            <a:off x="7431331" y="266286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71"/>
          <p:cNvSpPr>
            <a:spLocks noChangeAspect="1"/>
          </p:cNvSpPr>
          <p:nvPr/>
        </p:nvSpPr>
        <p:spPr>
          <a:xfrm>
            <a:off x="7609920" y="247752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72"/>
          <p:cNvSpPr>
            <a:spLocks noChangeAspect="1"/>
          </p:cNvSpPr>
          <p:nvPr/>
        </p:nvSpPr>
        <p:spPr>
          <a:xfrm>
            <a:off x="7609920" y="267610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lowchart: Connector 73"/>
          <p:cNvSpPr>
            <a:spLocks noChangeAspect="1"/>
          </p:cNvSpPr>
          <p:nvPr/>
        </p:nvSpPr>
        <p:spPr>
          <a:xfrm>
            <a:off x="6931282" y="201416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74"/>
          <p:cNvSpPr>
            <a:spLocks noChangeAspect="1"/>
          </p:cNvSpPr>
          <p:nvPr/>
        </p:nvSpPr>
        <p:spPr>
          <a:xfrm>
            <a:off x="6931282" y="219950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75"/>
          <p:cNvSpPr>
            <a:spLocks noChangeAspect="1"/>
          </p:cNvSpPr>
          <p:nvPr/>
        </p:nvSpPr>
        <p:spPr>
          <a:xfrm>
            <a:off x="7109871" y="201416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76"/>
          <p:cNvSpPr>
            <a:spLocks noChangeAspect="1"/>
          </p:cNvSpPr>
          <p:nvPr/>
        </p:nvSpPr>
        <p:spPr>
          <a:xfrm>
            <a:off x="7109871" y="221274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77"/>
          <p:cNvSpPr>
            <a:spLocks noChangeAspect="1"/>
          </p:cNvSpPr>
          <p:nvPr/>
        </p:nvSpPr>
        <p:spPr>
          <a:xfrm>
            <a:off x="6516956" y="188178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Connector 78"/>
          <p:cNvSpPr>
            <a:spLocks noChangeAspect="1"/>
          </p:cNvSpPr>
          <p:nvPr/>
        </p:nvSpPr>
        <p:spPr>
          <a:xfrm>
            <a:off x="6516956" y="20671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Connector 79"/>
          <p:cNvSpPr>
            <a:spLocks noChangeAspect="1"/>
          </p:cNvSpPr>
          <p:nvPr/>
        </p:nvSpPr>
        <p:spPr>
          <a:xfrm>
            <a:off x="6695545" y="188178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Connector 80"/>
          <p:cNvSpPr>
            <a:spLocks noChangeAspect="1"/>
          </p:cNvSpPr>
          <p:nvPr/>
        </p:nvSpPr>
        <p:spPr>
          <a:xfrm>
            <a:off x="6695545" y="208036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Connector 81"/>
          <p:cNvSpPr>
            <a:spLocks noChangeAspect="1"/>
          </p:cNvSpPr>
          <p:nvPr/>
        </p:nvSpPr>
        <p:spPr>
          <a:xfrm>
            <a:off x="6895564" y="165010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Connector 82"/>
          <p:cNvSpPr>
            <a:spLocks noChangeAspect="1"/>
          </p:cNvSpPr>
          <p:nvPr/>
        </p:nvSpPr>
        <p:spPr>
          <a:xfrm>
            <a:off x="6895564" y="1835446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83"/>
          <p:cNvSpPr>
            <a:spLocks noChangeAspect="1"/>
          </p:cNvSpPr>
          <p:nvPr/>
        </p:nvSpPr>
        <p:spPr>
          <a:xfrm>
            <a:off x="7074153" y="165010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Connector 84"/>
          <p:cNvSpPr>
            <a:spLocks noChangeAspect="1"/>
          </p:cNvSpPr>
          <p:nvPr/>
        </p:nvSpPr>
        <p:spPr>
          <a:xfrm>
            <a:off x="7074153" y="1848684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Connector 85"/>
          <p:cNvSpPr>
            <a:spLocks noChangeAspect="1"/>
          </p:cNvSpPr>
          <p:nvPr/>
        </p:nvSpPr>
        <p:spPr>
          <a:xfrm>
            <a:off x="6895564" y="121984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Connector 86"/>
          <p:cNvSpPr>
            <a:spLocks noChangeAspect="1"/>
          </p:cNvSpPr>
          <p:nvPr/>
        </p:nvSpPr>
        <p:spPr>
          <a:xfrm>
            <a:off x="6895564" y="1405190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Connector 87"/>
          <p:cNvSpPr>
            <a:spLocks noChangeAspect="1"/>
          </p:cNvSpPr>
          <p:nvPr/>
        </p:nvSpPr>
        <p:spPr>
          <a:xfrm>
            <a:off x="7074153" y="1219849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88"/>
          <p:cNvSpPr>
            <a:spLocks noChangeAspect="1"/>
          </p:cNvSpPr>
          <p:nvPr/>
        </p:nvSpPr>
        <p:spPr>
          <a:xfrm>
            <a:off x="7074153" y="1418428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89"/>
          <p:cNvSpPr>
            <a:spLocks noChangeAspect="1"/>
          </p:cNvSpPr>
          <p:nvPr/>
        </p:nvSpPr>
        <p:spPr>
          <a:xfrm>
            <a:off x="6516956" y="14846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Connector 90"/>
          <p:cNvSpPr>
            <a:spLocks noChangeAspect="1"/>
          </p:cNvSpPr>
          <p:nvPr/>
        </p:nvSpPr>
        <p:spPr>
          <a:xfrm>
            <a:off x="6516956" y="1669963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lowchart: Connector 91"/>
          <p:cNvSpPr>
            <a:spLocks noChangeAspect="1"/>
          </p:cNvSpPr>
          <p:nvPr/>
        </p:nvSpPr>
        <p:spPr>
          <a:xfrm>
            <a:off x="6695545" y="14846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lowchart: Connector 92"/>
          <p:cNvSpPr>
            <a:spLocks noChangeAspect="1"/>
          </p:cNvSpPr>
          <p:nvPr/>
        </p:nvSpPr>
        <p:spPr>
          <a:xfrm>
            <a:off x="6695545" y="1683201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lowchart: Connector 93"/>
          <p:cNvSpPr>
            <a:spLocks noChangeAspect="1"/>
          </p:cNvSpPr>
          <p:nvPr/>
        </p:nvSpPr>
        <p:spPr>
          <a:xfrm>
            <a:off x="6159779" y="155081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lowchart: Connector 94"/>
          <p:cNvSpPr>
            <a:spLocks noChangeAspect="1"/>
          </p:cNvSpPr>
          <p:nvPr/>
        </p:nvSpPr>
        <p:spPr>
          <a:xfrm>
            <a:off x="6140645" y="170745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lowchart: Connector 95"/>
          <p:cNvSpPr>
            <a:spLocks noChangeAspect="1"/>
          </p:cNvSpPr>
          <p:nvPr/>
        </p:nvSpPr>
        <p:spPr>
          <a:xfrm>
            <a:off x="6338368" y="1550815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lowchart: Connector 96"/>
          <p:cNvSpPr>
            <a:spLocks noChangeAspect="1"/>
          </p:cNvSpPr>
          <p:nvPr/>
        </p:nvSpPr>
        <p:spPr>
          <a:xfrm>
            <a:off x="6338368" y="1711127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Connector 97"/>
          <p:cNvSpPr>
            <a:spLocks noChangeAspect="1"/>
          </p:cNvSpPr>
          <p:nvPr/>
        </p:nvSpPr>
        <p:spPr>
          <a:xfrm>
            <a:off x="6145491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lowchart: Connector 98"/>
          <p:cNvSpPr>
            <a:spLocks noChangeAspect="1"/>
          </p:cNvSpPr>
          <p:nvPr/>
        </p:nvSpPr>
        <p:spPr>
          <a:xfrm>
            <a:off x="6145491" y="20538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lowchart: Connector 99"/>
          <p:cNvSpPr>
            <a:spLocks noChangeAspect="1"/>
          </p:cNvSpPr>
          <p:nvPr/>
        </p:nvSpPr>
        <p:spPr>
          <a:xfrm>
            <a:off x="6324080" y="186854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100"/>
          <p:cNvSpPr>
            <a:spLocks noChangeAspect="1"/>
          </p:cNvSpPr>
          <p:nvPr/>
        </p:nvSpPr>
        <p:spPr>
          <a:xfrm>
            <a:off x="6324080" y="2067122"/>
            <a:ext cx="85722" cy="794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101"/>
          <p:cNvSpPr>
            <a:spLocks noChangeAspect="1"/>
          </p:cNvSpPr>
          <p:nvPr/>
        </p:nvSpPr>
        <p:spPr>
          <a:xfrm>
            <a:off x="5788314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102"/>
          <p:cNvSpPr>
            <a:spLocks noChangeAspect="1"/>
          </p:cNvSpPr>
          <p:nvPr/>
        </p:nvSpPr>
        <p:spPr>
          <a:xfrm>
            <a:off x="5788314" y="2053884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103"/>
          <p:cNvSpPr>
            <a:spLocks noChangeAspect="1"/>
          </p:cNvSpPr>
          <p:nvPr/>
        </p:nvSpPr>
        <p:spPr>
          <a:xfrm>
            <a:off x="5966903" y="186854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104"/>
          <p:cNvSpPr>
            <a:spLocks noChangeAspect="1"/>
          </p:cNvSpPr>
          <p:nvPr/>
        </p:nvSpPr>
        <p:spPr>
          <a:xfrm>
            <a:off x="5966903" y="20671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105"/>
          <p:cNvSpPr>
            <a:spLocks noChangeAspect="1"/>
          </p:cNvSpPr>
          <p:nvPr/>
        </p:nvSpPr>
        <p:spPr>
          <a:xfrm>
            <a:off x="5731166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lowchart: Connector 106"/>
          <p:cNvSpPr>
            <a:spLocks noChangeAspect="1"/>
          </p:cNvSpPr>
          <p:nvPr/>
        </p:nvSpPr>
        <p:spPr>
          <a:xfrm>
            <a:off x="5731166" y="166996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107"/>
          <p:cNvSpPr>
            <a:spLocks noChangeAspect="1"/>
          </p:cNvSpPr>
          <p:nvPr/>
        </p:nvSpPr>
        <p:spPr>
          <a:xfrm>
            <a:off x="5909755" y="1484622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108"/>
          <p:cNvSpPr>
            <a:spLocks noChangeAspect="1"/>
          </p:cNvSpPr>
          <p:nvPr/>
        </p:nvSpPr>
        <p:spPr>
          <a:xfrm>
            <a:off x="5909755" y="1683201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Connector 109"/>
          <p:cNvSpPr>
            <a:spLocks noChangeAspect="1"/>
          </p:cNvSpPr>
          <p:nvPr/>
        </p:nvSpPr>
        <p:spPr>
          <a:xfrm>
            <a:off x="5624012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Connector 110"/>
          <p:cNvSpPr>
            <a:spLocks noChangeAspect="1"/>
          </p:cNvSpPr>
          <p:nvPr/>
        </p:nvSpPr>
        <p:spPr>
          <a:xfrm>
            <a:off x="5624012" y="28945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Connector 111"/>
          <p:cNvSpPr>
            <a:spLocks noChangeAspect="1"/>
          </p:cNvSpPr>
          <p:nvPr/>
        </p:nvSpPr>
        <p:spPr>
          <a:xfrm>
            <a:off x="5802601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Connector 112"/>
          <p:cNvSpPr>
            <a:spLocks noChangeAspect="1"/>
          </p:cNvSpPr>
          <p:nvPr/>
        </p:nvSpPr>
        <p:spPr>
          <a:xfrm>
            <a:off x="5802601" y="29077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lowchart: Connector 113"/>
          <p:cNvSpPr>
            <a:spLocks noChangeAspect="1"/>
          </p:cNvSpPr>
          <p:nvPr/>
        </p:nvSpPr>
        <p:spPr>
          <a:xfrm>
            <a:off x="5231117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Connector 114"/>
          <p:cNvSpPr>
            <a:spLocks noChangeAspect="1"/>
          </p:cNvSpPr>
          <p:nvPr/>
        </p:nvSpPr>
        <p:spPr>
          <a:xfrm>
            <a:off x="5231117" y="28945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Connector 115"/>
          <p:cNvSpPr>
            <a:spLocks noChangeAspect="1"/>
          </p:cNvSpPr>
          <p:nvPr/>
        </p:nvSpPr>
        <p:spPr>
          <a:xfrm>
            <a:off x="5409706" y="270919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Connector 116"/>
          <p:cNvSpPr>
            <a:spLocks noChangeAspect="1"/>
          </p:cNvSpPr>
          <p:nvPr/>
        </p:nvSpPr>
        <p:spPr>
          <a:xfrm>
            <a:off x="5409706" y="2907775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lowchart: Connector 117"/>
          <p:cNvSpPr>
            <a:spLocks noChangeAspect="1"/>
          </p:cNvSpPr>
          <p:nvPr/>
        </p:nvSpPr>
        <p:spPr>
          <a:xfrm>
            <a:off x="5252547" y="231203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lowchart: Connector 118"/>
          <p:cNvSpPr>
            <a:spLocks noChangeAspect="1"/>
          </p:cNvSpPr>
          <p:nvPr/>
        </p:nvSpPr>
        <p:spPr>
          <a:xfrm>
            <a:off x="5252547" y="249737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Connector 119"/>
          <p:cNvSpPr>
            <a:spLocks noChangeAspect="1"/>
          </p:cNvSpPr>
          <p:nvPr/>
        </p:nvSpPr>
        <p:spPr>
          <a:xfrm>
            <a:off x="5431136" y="2312037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lowchart: Connector 120"/>
          <p:cNvSpPr>
            <a:spLocks noChangeAspect="1"/>
          </p:cNvSpPr>
          <p:nvPr/>
        </p:nvSpPr>
        <p:spPr>
          <a:xfrm>
            <a:off x="5431136" y="251061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lowchart: Connector 121"/>
          <p:cNvSpPr>
            <a:spLocks noChangeAspect="1"/>
          </p:cNvSpPr>
          <p:nvPr/>
        </p:nvSpPr>
        <p:spPr>
          <a:xfrm>
            <a:off x="6002620" y="112055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lowchart: Connector 122"/>
          <p:cNvSpPr>
            <a:spLocks noChangeAspect="1"/>
          </p:cNvSpPr>
          <p:nvPr/>
        </p:nvSpPr>
        <p:spPr>
          <a:xfrm>
            <a:off x="6002620" y="1305900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lowchart: Connector 123"/>
          <p:cNvSpPr>
            <a:spLocks noChangeAspect="1"/>
          </p:cNvSpPr>
          <p:nvPr/>
        </p:nvSpPr>
        <p:spPr>
          <a:xfrm>
            <a:off x="6181209" y="1120559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lowchart: Connector 124"/>
          <p:cNvSpPr>
            <a:spLocks noChangeAspect="1"/>
          </p:cNvSpPr>
          <p:nvPr/>
        </p:nvSpPr>
        <p:spPr>
          <a:xfrm>
            <a:off x="6181209" y="1319138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lowchart: Connector 128"/>
          <p:cNvSpPr>
            <a:spLocks noChangeAspect="1"/>
          </p:cNvSpPr>
          <p:nvPr/>
        </p:nvSpPr>
        <p:spPr>
          <a:xfrm>
            <a:off x="6219545" y="2550546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lowchart: Connector 129"/>
          <p:cNvSpPr>
            <a:spLocks noChangeAspect="1"/>
          </p:cNvSpPr>
          <p:nvPr/>
        </p:nvSpPr>
        <p:spPr>
          <a:xfrm>
            <a:off x="6208386" y="2261943"/>
            <a:ext cx="85722" cy="79432"/>
          </a:xfrm>
          <a:prstGeom prst="flowChartConnector">
            <a:avLst/>
          </a:prstGeom>
          <a:solidFill>
            <a:schemeClr val="tx1"/>
          </a:solidFill>
          <a:ln w="730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550364" y="995803"/>
            <a:ext cx="778279" cy="1497811"/>
          </a:xfrm>
          <a:custGeom>
            <a:avLst/>
            <a:gdLst>
              <a:gd name="connsiteX0" fmla="*/ 1034726 w 1034726"/>
              <a:gd name="connsiteY0" fmla="*/ 78399 h 1991348"/>
              <a:gd name="connsiteX1" fmla="*/ 1034726 w 1034726"/>
              <a:gd name="connsiteY1" fmla="*/ 1944308 h 1991348"/>
              <a:gd name="connsiteX2" fmla="*/ 533041 w 1034726"/>
              <a:gd name="connsiteY2" fmla="*/ 1991348 h 1991348"/>
              <a:gd name="connsiteX3" fmla="*/ 0 w 1034726"/>
              <a:gd name="connsiteY3" fmla="*/ 1019194 h 1991348"/>
              <a:gd name="connsiteX4" fmla="*/ 94066 w 1034726"/>
              <a:gd name="connsiteY4" fmla="*/ 470397 h 1991348"/>
              <a:gd name="connsiteX5" fmla="*/ 533041 w 1034726"/>
              <a:gd name="connsiteY5" fmla="*/ 0 h 1991348"/>
              <a:gd name="connsiteX6" fmla="*/ 1034726 w 1034726"/>
              <a:gd name="connsiteY6" fmla="*/ 78399 h 19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6" h="1991348">
                <a:moveTo>
                  <a:pt x="1034726" y="78399"/>
                </a:moveTo>
                <a:lnTo>
                  <a:pt x="1034726" y="1944308"/>
                </a:lnTo>
                <a:lnTo>
                  <a:pt x="533041" y="1991348"/>
                </a:lnTo>
                <a:lnTo>
                  <a:pt x="0" y="1019194"/>
                </a:lnTo>
                <a:lnTo>
                  <a:pt x="94066" y="470397"/>
                </a:lnTo>
                <a:lnTo>
                  <a:pt x="533041" y="0"/>
                </a:lnTo>
                <a:lnTo>
                  <a:pt x="1034726" y="78399"/>
                </a:lnTo>
                <a:close/>
              </a:path>
            </a:pathLst>
          </a:custGeom>
          <a:solidFill>
            <a:schemeClr val="accent3">
              <a:alpha val="73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927711" y="2481820"/>
            <a:ext cx="530645" cy="1556780"/>
          </a:xfrm>
          <a:custGeom>
            <a:avLst/>
            <a:gdLst>
              <a:gd name="connsiteX0" fmla="*/ 0 w 705495"/>
              <a:gd name="connsiteY0" fmla="*/ 94080 h 2069748"/>
              <a:gd name="connsiteX1" fmla="*/ 172454 w 705495"/>
              <a:gd name="connsiteY1" fmla="*/ 2069748 h 2069748"/>
              <a:gd name="connsiteX2" fmla="*/ 705495 w 705495"/>
              <a:gd name="connsiteY2" fmla="*/ 2069748 h 2069748"/>
              <a:gd name="connsiteX3" fmla="*/ 580073 w 705495"/>
              <a:gd name="connsiteY3" fmla="*/ 0 h 2069748"/>
              <a:gd name="connsiteX4" fmla="*/ 0 w 705495"/>
              <a:gd name="connsiteY4" fmla="*/ 94080 h 20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95" h="2069748">
                <a:moveTo>
                  <a:pt x="0" y="94080"/>
                </a:moveTo>
                <a:lnTo>
                  <a:pt x="172454" y="2069748"/>
                </a:lnTo>
                <a:lnTo>
                  <a:pt x="705495" y="2069748"/>
                </a:lnTo>
                <a:lnTo>
                  <a:pt x="580073" y="0"/>
                </a:lnTo>
                <a:lnTo>
                  <a:pt x="0" y="9408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125848" y="1797780"/>
            <a:ext cx="849031" cy="1297317"/>
          </a:xfrm>
          <a:custGeom>
            <a:avLst/>
            <a:gdLst>
              <a:gd name="connsiteX0" fmla="*/ 31355 w 1128792"/>
              <a:gd name="connsiteY0" fmla="*/ 0 h 1724790"/>
              <a:gd name="connsiteX1" fmla="*/ 0 w 1128792"/>
              <a:gd name="connsiteY1" fmla="*/ 1709110 h 1724790"/>
              <a:gd name="connsiteX2" fmla="*/ 1128792 w 1128792"/>
              <a:gd name="connsiteY2" fmla="*/ 1724790 h 1724790"/>
              <a:gd name="connsiteX3" fmla="*/ 1113115 w 1128792"/>
              <a:gd name="connsiteY3" fmla="*/ 862395 h 1724790"/>
              <a:gd name="connsiteX4" fmla="*/ 156777 w 1128792"/>
              <a:gd name="connsiteY4" fmla="*/ 15680 h 1724790"/>
              <a:gd name="connsiteX5" fmla="*/ 31355 w 1128792"/>
              <a:gd name="connsiteY5" fmla="*/ 0 h 17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92" h="1724790">
                <a:moveTo>
                  <a:pt x="31355" y="0"/>
                </a:moveTo>
                <a:lnTo>
                  <a:pt x="0" y="1709110"/>
                </a:lnTo>
                <a:lnTo>
                  <a:pt x="1128792" y="1724790"/>
                </a:lnTo>
                <a:lnTo>
                  <a:pt x="1113115" y="862395"/>
                </a:lnTo>
                <a:lnTo>
                  <a:pt x="156777" y="15680"/>
                </a:lnTo>
                <a:lnTo>
                  <a:pt x="3135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(4:3)</PresentationFormat>
  <Paragraphs>79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Efficient 3-D Scene Analysis  from Streaming Data</vt:lpstr>
      <vt:lpstr>Scene Parsing</vt:lpstr>
      <vt:lpstr>Scene Parsing</vt:lpstr>
      <vt:lpstr>Region-based Scene Parsing</vt:lpstr>
      <vt:lpstr>PowerPoint Presentation</vt:lpstr>
      <vt:lpstr>PowerPoint Presentation</vt:lpstr>
      <vt:lpstr>Streaming 3-D Data</vt:lpstr>
      <vt:lpstr>Streaming Segmentation</vt:lpstr>
      <vt:lpstr>Streaming Segmentation</vt:lpstr>
      <vt:lpstr>Streaming Segmentation</vt:lpstr>
      <vt:lpstr>Streaming Segmentation</vt:lpstr>
      <vt:lpstr>PowerPoint Presentation</vt:lpstr>
      <vt:lpstr>Streaming Segmentation</vt:lpstr>
      <vt:lpstr>Streaming Segmentation</vt:lpstr>
      <vt:lpstr>World Grid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3-D Scene Analysis from Streaming Data</dc:title>
  <dc:creator/>
  <cp:lastModifiedBy/>
  <cp:revision>1</cp:revision>
  <dcterms:created xsi:type="dcterms:W3CDTF">2010-10-01T17:23:46Z</dcterms:created>
  <dcterms:modified xsi:type="dcterms:W3CDTF">2014-11-20T13:02:41Z</dcterms:modified>
</cp:coreProperties>
</file>