
<file path=[Content_Types].xml><?xml version="1.0" encoding="utf-8"?>
<Types xmlns="http://schemas.openxmlformats.org/package/2006/content-types">
  <Default Extension="xml" ContentType="application/xml"/>
  <Default Extension="png&amp;ehk=93H2f35gDpX1RHBtvmExBg&amp;r=0&amp;pid=OfficeInsert" ContentType="image/pn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301" r:id="rId4"/>
    <p:sldId id="303" r:id="rId5"/>
    <p:sldId id="262" r:id="rId6"/>
    <p:sldId id="292" r:id="rId7"/>
    <p:sldId id="309" r:id="rId8"/>
    <p:sldId id="310" r:id="rId9"/>
    <p:sldId id="265" r:id="rId10"/>
    <p:sldId id="266" r:id="rId11"/>
    <p:sldId id="271" r:id="rId12"/>
    <p:sldId id="272" r:id="rId13"/>
    <p:sldId id="281" r:id="rId14"/>
    <p:sldId id="304" r:id="rId15"/>
    <p:sldId id="30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7" autoAdjust="0"/>
    <p:restoredTop sz="81687" autoAdjust="0"/>
  </p:normalViewPr>
  <p:slideViewPr>
    <p:cSldViewPr snapToGrid="0">
      <p:cViewPr varScale="1">
        <p:scale>
          <a:sx n="116" d="100"/>
          <a:sy n="116" d="100"/>
        </p:scale>
        <p:origin x="1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74861375793428"/>
          <c:y val="0.0188645148740996"/>
          <c:w val="0.788913925136996"/>
          <c:h val="0.885229729686066"/>
        </c:manualLayout>
      </c:layout>
      <c:scatterChart>
        <c:scatterStyle val="smoothMarker"/>
        <c:varyColors val="0"/>
        <c:ser>
          <c:idx val="5"/>
          <c:order val="0"/>
          <c:tx>
            <c:v>random</c:v>
          </c:tx>
          <c:spPr>
            <a:ln w="1905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Sheet1!$AG$1:$AG$3</c:f>
              <c:numCache>
                <c:formatCode>General</c:formatCode>
                <c:ptCount val="3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</c:numCache>
            </c:numRef>
          </c:xVal>
          <c:yVal>
            <c:numRef>
              <c:f>Sheet1!$AH$1:$AH$3</c:f>
              <c:numCache>
                <c:formatCode>General</c:formatCode>
                <c:ptCount val="3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1B3-45D5-8A23-5761380D8453}"/>
            </c:ext>
          </c:extLst>
        </c:ser>
        <c:ser>
          <c:idx val="0"/>
          <c:order val="1"/>
          <c:tx>
            <c:v>Human [AUC=0.995]</c:v>
          </c:tx>
          <c:marker>
            <c:symbol val="none"/>
          </c:marker>
          <c:xVal>
            <c:numRef>
              <c:f>Sheet1!$A$1:$A$1000</c:f>
              <c:numCache>
                <c:formatCode>General</c:formatCode>
                <c:ptCount val="100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0.000333</c:v>
                </c:pt>
                <c:pt idx="18">
                  <c:v>0.000333</c:v>
                </c:pt>
                <c:pt idx="19">
                  <c:v>0.000667</c:v>
                </c:pt>
                <c:pt idx="20">
                  <c:v>0.000667</c:v>
                </c:pt>
                <c:pt idx="21">
                  <c:v>0.001</c:v>
                </c:pt>
                <c:pt idx="22">
                  <c:v>0.001</c:v>
                </c:pt>
                <c:pt idx="23">
                  <c:v>0.001</c:v>
                </c:pt>
                <c:pt idx="24">
                  <c:v>0.001</c:v>
                </c:pt>
                <c:pt idx="25">
                  <c:v>0.001667</c:v>
                </c:pt>
                <c:pt idx="26">
                  <c:v>0.002333</c:v>
                </c:pt>
                <c:pt idx="27">
                  <c:v>0.002333</c:v>
                </c:pt>
                <c:pt idx="28">
                  <c:v>0.003667</c:v>
                </c:pt>
                <c:pt idx="29">
                  <c:v>0.003667</c:v>
                </c:pt>
                <c:pt idx="30">
                  <c:v>0.003667</c:v>
                </c:pt>
                <c:pt idx="31">
                  <c:v>0.005</c:v>
                </c:pt>
                <c:pt idx="32">
                  <c:v>0.005667</c:v>
                </c:pt>
                <c:pt idx="33">
                  <c:v>0.007</c:v>
                </c:pt>
                <c:pt idx="34">
                  <c:v>0.009</c:v>
                </c:pt>
                <c:pt idx="35">
                  <c:v>0.011667</c:v>
                </c:pt>
                <c:pt idx="36">
                  <c:v>0.014</c:v>
                </c:pt>
                <c:pt idx="37">
                  <c:v>0.014</c:v>
                </c:pt>
                <c:pt idx="38">
                  <c:v>0.015667</c:v>
                </c:pt>
                <c:pt idx="39">
                  <c:v>0.018333</c:v>
                </c:pt>
                <c:pt idx="40">
                  <c:v>0.018333</c:v>
                </c:pt>
                <c:pt idx="41">
                  <c:v>0.024</c:v>
                </c:pt>
                <c:pt idx="42">
                  <c:v>0.029</c:v>
                </c:pt>
                <c:pt idx="43">
                  <c:v>0.035</c:v>
                </c:pt>
                <c:pt idx="44">
                  <c:v>0.035667</c:v>
                </c:pt>
                <c:pt idx="45">
                  <c:v>0.042</c:v>
                </c:pt>
                <c:pt idx="46">
                  <c:v>0.050333</c:v>
                </c:pt>
                <c:pt idx="47">
                  <c:v>0.06</c:v>
                </c:pt>
                <c:pt idx="48">
                  <c:v>0.075333</c:v>
                </c:pt>
                <c:pt idx="49">
                  <c:v>0.076</c:v>
                </c:pt>
                <c:pt idx="50">
                  <c:v>0.091667</c:v>
                </c:pt>
                <c:pt idx="51">
                  <c:v>0.092667</c:v>
                </c:pt>
                <c:pt idx="52">
                  <c:v>0.116</c:v>
                </c:pt>
                <c:pt idx="53">
                  <c:v>0.116667</c:v>
                </c:pt>
                <c:pt idx="54">
                  <c:v>0.146667</c:v>
                </c:pt>
                <c:pt idx="55">
                  <c:v>0.148</c:v>
                </c:pt>
                <c:pt idx="56">
                  <c:v>0.187333</c:v>
                </c:pt>
                <c:pt idx="57">
                  <c:v>0.190667</c:v>
                </c:pt>
                <c:pt idx="58">
                  <c:v>0.246333</c:v>
                </c:pt>
                <c:pt idx="59">
                  <c:v>0.25</c:v>
                </c:pt>
                <c:pt idx="60">
                  <c:v>0.331667</c:v>
                </c:pt>
                <c:pt idx="61">
                  <c:v>0.335</c:v>
                </c:pt>
                <c:pt idx="62">
                  <c:v>0.421333</c:v>
                </c:pt>
              </c:numCache>
            </c:numRef>
          </c:xVal>
          <c:yVal>
            <c:numRef>
              <c:f>Sheet1!$B$1:$B$1000</c:f>
              <c:numCache>
                <c:formatCode>General</c:formatCode>
                <c:ptCount val="1000"/>
                <c:pt idx="0">
                  <c:v>0.0</c:v>
                </c:pt>
                <c:pt idx="1">
                  <c:v>0.071667</c:v>
                </c:pt>
                <c:pt idx="2">
                  <c:v>0.163667</c:v>
                </c:pt>
                <c:pt idx="3">
                  <c:v>0.254667</c:v>
                </c:pt>
                <c:pt idx="4">
                  <c:v>0.256</c:v>
                </c:pt>
                <c:pt idx="5">
                  <c:v>0.338333</c:v>
                </c:pt>
                <c:pt idx="6">
                  <c:v>0.34</c:v>
                </c:pt>
                <c:pt idx="7">
                  <c:v>0.409667</c:v>
                </c:pt>
                <c:pt idx="8">
                  <c:v>0.412333</c:v>
                </c:pt>
                <c:pt idx="9">
                  <c:v>0.485</c:v>
                </c:pt>
                <c:pt idx="10">
                  <c:v>0.485333</c:v>
                </c:pt>
                <c:pt idx="11">
                  <c:v>0.546333</c:v>
                </c:pt>
                <c:pt idx="12">
                  <c:v>0.547333</c:v>
                </c:pt>
                <c:pt idx="13">
                  <c:v>0.603333</c:v>
                </c:pt>
                <c:pt idx="14">
                  <c:v>0.606</c:v>
                </c:pt>
                <c:pt idx="15">
                  <c:v>0.658</c:v>
                </c:pt>
                <c:pt idx="16">
                  <c:v>0.658333</c:v>
                </c:pt>
                <c:pt idx="17">
                  <c:v>0.697333</c:v>
                </c:pt>
                <c:pt idx="18">
                  <c:v>0.74</c:v>
                </c:pt>
                <c:pt idx="19">
                  <c:v>0.774333</c:v>
                </c:pt>
                <c:pt idx="20">
                  <c:v>0.774667</c:v>
                </c:pt>
                <c:pt idx="21">
                  <c:v>0.802</c:v>
                </c:pt>
                <c:pt idx="22">
                  <c:v>0.802667</c:v>
                </c:pt>
                <c:pt idx="23">
                  <c:v>0.826333</c:v>
                </c:pt>
                <c:pt idx="24">
                  <c:v>0.827333</c:v>
                </c:pt>
                <c:pt idx="25">
                  <c:v>0.850667</c:v>
                </c:pt>
                <c:pt idx="26">
                  <c:v>0.867</c:v>
                </c:pt>
                <c:pt idx="27">
                  <c:v>0.868333</c:v>
                </c:pt>
                <c:pt idx="28">
                  <c:v>0.89</c:v>
                </c:pt>
                <c:pt idx="29">
                  <c:v>0.890667</c:v>
                </c:pt>
                <c:pt idx="30">
                  <c:v>0.904</c:v>
                </c:pt>
                <c:pt idx="31">
                  <c:v>0.917333</c:v>
                </c:pt>
                <c:pt idx="32">
                  <c:v>0.928</c:v>
                </c:pt>
                <c:pt idx="33">
                  <c:v>0.938333</c:v>
                </c:pt>
                <c:pt idx="34">
                  <c:v>0.943</c:v>
                </c:pt>
                <c:pt idx="35">
                  <c:v>0.952333</c:v>
                </c:pt>
                <c:pt idx="36">
                  <c:v>0.957</c:v>
                </c:pt>
                <c:pt idx="37">
                  <c:v>0.957333</c:v>
                </c:pt>
                <c:pt idx="38">
                  <c:v>0.966333</c:v>
                </c:pt>
                <c:pt idx="39">
                  <c:v>0.97</c:v>
                </c:pt>
                <c:pt idx="40">
                  <c:v>0.970667</c:v>
                </c:pt>
                <c:pt idx="41">
                  <c:v>0.975333</c:v>
                </c:pt>
                <c:pt idx="42">
                  <c:v>0.979333</c:v>
                </c:pt>
                <c:pt idx="43">
                  <c:v>0.982667</c:v>
                </c:pt>
                <c:pt idx="44">
                  <c:v>0.983</c:v>
                </c:pt>
                <c:pt idx="45">
                  <c:v>0.985333</c:v>
                </c:pt>
                <c:pt idx="46">
                  <c:v>0.989</c:v>
                </c:pt>
                <c:pt idx="47">
                  <c:v>0.99</c:v>
                </c:pt>
                <c:pt idx="48">
                  <c:v>0.991667</c:v>
                </c:pt>
                <c:pt idx="49">
                  <c:v>0.991667</c:v>
                </c:pt>
                <c:pt idx="50">
                  <c:v>0.992333</c:v>
                </c:pt>
                <c:pt idx="51">
                  <c:v>0.992333</c:v>
                </c:pt>
                <c:pt idx="52">
                  <c:v>0.993667</c:v>
                </c:pt>
                <c:pt idx="53">
                  <c:v>0.993667</c:v>
                </c:pt>
                <c:pt idx="54">
                  <c:v>0.994333</c:v>
                </c:pt>
                <c:pt idx="55">
                  <c:v>0.994333</c:v>
                </c:pt>
                <c:pt idx="56">
                  <c:v>0.995333</c:v>
                </c:pt>
                <c:pt idx="57">
                  <c:v>0.995333</c:v>
                </c:pt>
                <c:pt idx="58">
                  <c:v>0.995333</c:v>
                </c:pt>
                <c:pt idx="59">
                  <c:v>0.995333</c:v>
                </c:pt>
                <c:pt idx="60">
                  <c:v>0.997</c:v>
                </c:pt>
                <c:pt idx="61">
                  <c:v>0.997</c:v>
                </c:pt>
                <c:pt idx="62">
                  <c:v>0.997333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1B3-45D5-8A23-5761380D8453}"/>
            </c:ext>
          </c:extLst>
        </c:ser>
        <c:ser>
          <c:idx val="2"/>
          <c:order val="2"/>
          <c:tx>
            <c:v>DeepFace [0.997]</c:v>
          </c:tx>
          <c:marker>
            <c:symbol val="none"/>
          </c:marker>
          <c:xVal>
            <c:numRef>
              <c:f>Sheet1!$I:$I</c:f>
              <c:numCache>
                <c:formatCode>General</c:formatCode>
                <c:ptCount val="104857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0.0003333333</c:v>
                </c:pt>
                <c:pt idx="1393">
                  <c:v>0.0003333333</c:v>
                </c:pt>
                <c:pt idx="1394">
                  <c:v>0.0003333333</c:v>
                </c:pt>
                <c:pt idx="1395">
                  <c:v>0.0003333333</c:v>
                </c:pt>
                <c:pt idx="1396">
                  <c:v>0.0003333333</c:v>
                </c:pt>
                <c:pt idx="1397">
                  <c:v>0.0003333333</c:v>
                </c:pt>
                <c:pt idx="1398">
                  <c:v>0.0003333333</c:v>
                </c:pt>
                <c:pt idx="1399">
                  <c:v>0.0003333333</c:v>
                </c:pt>
                <c:pt idx="1400">
                  <c:v>0.0003333333</c:v>
                </c:pt>
                <c:pt idx="1401">
                  <c:v>0.0003333333</c:v>
                </c:pt>
                <c:pt idx="1402">
                  <c:v>0.0003333333</c:v>
                </c:pt>
                <c:pt idx="1403">
                  <c:v>0.0003333333</c:v>
                </c:pt>
                <c:pt idx="1404">
                  <c:v>0.0003333333</c:v>
                </c:pt>
                <c:pt idx="1405">
                  <c:v>0.0003333333</c:v>
                </c:pt>
                <c:pt idx="1406">
                  <c:v>0.0003333333</c:v>
                </c:pt>
                <c:pt idx="1407">
                  <c:v>0.0003333333</c:v>
                </c:pt>
                <c:pt idx="1408">
                  <c:v>0.0003333333</c:v>
                </c:pt>
                <c:pt idx="1409">
                  <c:v>0.0003333333</c:v>
                </c:pt>
                <c:pt idx="1410">
                  <c:v>0.0003333333</c:v>
                </c:pt>
                <c:pt idx="1411">
                  <c:v>0.0003333333</c:v>
                </c:pt>
                <c:pt idx="1412">
                  <c:v>0.0003333333</c:v>
                </c:pt>
                <c:pt idx="1413">
                  <c:v>0.0003333333</c:v>
                </c:pt>
                <c:pt idx="1414">
                  <c:v>0.0003333333</c:v>
                </c:pt>
                <c:pt idx="1415">
                  <c:v>0.0003333333</c:v>
                </c:pt>
                <c:pt idx="1416">
                  <c:v>0.0003333333</c:v>
                </c:pt>
                <c:pt idx="1417">
                  <c:v>0.0003333333</c:v>
                </c:pt>
                <c:pt idx="1418">
                  <c:v>0.0003333333</c:v>
                </c:pt>
                <c:pt idx="1419">
                  <c:v>0.0003333333</c:v>
                </c:pt>
                <c:pt idx="1420">
                  <c:v>0.0003333333</c:v>
                </c:pt>
                <c:pt idx="1421">
                  <c:v>0.0003333333</c:v>
                </c:pt>
                <c:pt idx="1422">
                  <c:v>0.0003333333</c:v>
                </c:pt>
                <c:pt idx="1423">
                  <c:v>0.0003333333</c:v>
                </c:pt>
                <c:pt idx="1424">
                  <c:v>0.0003333333</c:v>
                </c:pt>
                <c:pt idx="1425">
                  <c:v>0.0003333333</c:v>
                </c:pt>
                <c:pt idx="1426">
                  <c:v>0.0003333333</c:v>
                </c:pt>
                <c:pt idx="1427">
                  <c:v>0.0003333333</c:v>
                </c:pt>
                <c:pt idx="1428">
                  <c:v>0.0003333333</c:v>
                </c:pt>
                <c:pt idx="1429">
                  <c:v>0.0003333333</c:v>
                </c:pt>
                <c:pt idx="1430">
                  <c:v>0.0003333333</c:v>
                </c:pt>
                <c:pt idx="1431">
                  <c:v>0.0003333333</c:v>
                </c:pt>
                <c:pt idx="1432">
                  <c:v>0.0003333333</c:v>
                </c:pt>
                <c:pt idx="1433">
                  <c:v>0.0003333333</c:v>
                </c:pt>
                <c:pt idx="1434">
                  <c:v>0.0003333333</c:v>
                </c:pt>
                <c:pt idx="1435">
                  <c:v>0.0003333333</c:v>
                </c:pt>
                <c:pt idx="1436">
                  <c:v>0.0003333333</c:v>
                </c:pt>
                <c:pt idx="1437">
                  <c:v>0.0003333333</c:v>
                </c:pt>
                <c:pt idx="1438">
                  <c:v>0.0003333333</c:v>
                </c:pt>
                <c:pt idx="1439">
                  <c:v>0.0003333333</c:v>
                </c:pt>
                <c:pt idx="1440">
                  <c:v>0.0003333333</c:v>
                </c:pt>
                <c:pt idx="1441">
                  <c:v>0.0003333333</c:v>
                </c:pt>
                <c:pt idx="1442">
                  <c:v>0.0003333333</c:v>
                </c:pt>
                <c:pt idx="1443">
                  <c:v>0.0003333333</c:v>
                </c:pt>
                <c:pt idx="1444">
                  <c:v>0.0003333333</c:v>
                </c:pt>
                <c:pt idx="1445">
                  <c:v>0.0003333333</c:v>
                </c:pt>
                <c:pt idx="1446">
                  <c:v>0.0003333333</c:v>
                </c:pt>
                <c:pt idx="1447">
                  <c:v>0.0003333333</c:v>
                </c:pt>
                <c:pt idx="1448">
                  <c:v>0.0003333333</c:v>
                </c:pt>
                <c:pt idx="1449">
                  <c:v>0.0003333333</c:v>
                </c:pt>
                <c:pt idx="1450">
                  <c:v>0.0003333333</c:v>
                </c:pt>
                <c:pt idx="1451">
                  <c:v>0.0003333333</c:v>
                </c:pt>
                <c:pt idx="1452">
                  <c:v>0.0003333333</c:v>
                </c:pt>
                <c:pt idx="1453">
                  <c:v>0.0003333333</c:v>
                </c:pt>
                <c:pt idx="1454">
                  <c:v>0.0003333333</c:v>
                </c:pt>
                <c:pt idx="1455">
                  <c:v>0.0003333333</c:v>
                </c:pt>
                <c:pt idx="1456">
                  <c:v>0.0003333333</c:v>
                </c:pt>
                <c:pt idx="1457">
                  <c:v>0.0003333333</c:v>
                </c:pt>
                <c:pt idx="1458">
                  <c:v>0.0003333333</c:v>
                </c:pt>
                <c:pt idx="1459">
                  <c:v>0.0003333333</c:v>
                </c:pt>
                <c:pt idx="1460">
                  <c:v>0.0003333333</c:v>
                </c:pt>
                <c:pt idx="1461">
                  <c:v>0.0003333333</c:v>
                </c:pt>
                <c:pt idx="1462">
                  <c:v>0.0003333333</c:v>
                </c:pt>
                <c:pt idx="1463">
                  <c:v>0.0003333333</c:v>
                </c:pt>
                <c:pt idx="1464">
                  <c:v>0.0003333333</c:v>
                </c:pt>
                <c:pt idx="1465">
                  <c:v>0.0003333333</c:v>
                </c:pt>
                <c:pt idx="1466">
                  <c:v>0.0003333333</c:v>
                </c:pt>
                <c:pt idx="1467">
                  <c:v>0.0003333333</c:v>
                </c:pt>
                <c:pt idx="1468">
                  <c:v>0.0003333333</c:v>
                </c:pt>
                <c:pt idx="1469">
                  <c:v>0.0003333333</c:v>
                </c:pt>
                <c:pt idx="1470">
                  <c:v>0.0003333333</c:v>
                </c:pt>
                <c:pt idx="1471">
                  <c:v>0.0003333333</c:v>
                </c:pt>
                <c:pt idx="1472">
                  <c:v>0.0003333333</c:v>
                </c:pt>
                <c:pt idx="1473">
                  <c:v>0.0003333333</c:v>
                </c:pt>
                <c:pt idx="1474">
                  <c:v>0.0003333333</c:v>
                </c:pt>
                <c:pt idx="1475">
                  <c:v>0.0003333333</c:v>
                </c:pt>
                <c:pt idx="1476">
                  <c:v>0.0003333333</c:v>
                </c:pt>
                <c:pt idx="1477">
                  <c:v>0.0003333333</c:v>
                </c:pt>
                <c:pt idx="1478">
                  <c:v>0.0003333333</c:v>
                </c:pt>
                <c:pt idx="1479">
                  <c:v>0.0003333333</c:v>
                </c:pt>
                <c:pt idx="1480">
                  <c:v>0.0003333333</c:v>
                </c:pt>
                <c:pt idx="1481">
                  <c:v>0.0003333333</c:v>
                </c:pt>
                <c:pt idx="1482">
                  <c:v>0.0003333333</c:v>
                </c:pt>
                <c:pt idx="1483">
                  <c:v>0.0003333333</c:v>
                </c:pt>
                <c:pt idx="1484">
                  <c:v>0.0003333333</c:v>
                </c:pt>
                <c:pt idx="1485">
                  <c:v>0.0003333333</c:v>
                </c:pt>
                <c:pt idx="1486">
                  <c:v>0.0003333333</c:v>
                </c:pt>
                <c:pt idx="1487">
                  <c:v>0.0003333333</c:v>
                </c:pt>
                <c:pt idx="1488">
                  <c:v>0.0003333333</c:v>
                </c:pt>
                <c:pt idx="1489">
                  <c:v>0.0003333333</c:v>
                </c:pt>
                <c:pt idx="1490">
                  <c:v>0.0003333333</c:v>
                </c:pt>
                <c:pt idx="1491">
                  <c:v>0.0003333333</c:v>
                </c:pt>
                <c:pt idx="1492">
                  <c:v>0.0003333333</c:v>
                </c:pt>
                <c:pt idx="1493">
                  <c:v>0.0003333333</c:v>
                </c:pt>
                <c:pt idx="1494">
                  <c:v>0.0003333333</c:v>
                </c:pt>
                <c:pt idx="1495">
                  <c:v>0.0003333333</c:v>
                </c:pt>
                <c:pt idx="1496">
                  <c:v>0.0003333333</c:v>
                </c:pt>
                <c:pt idx="1497">
                  <c:v>0.0003333333</c:v>
                </c:pt>
                <c:pt idx="1498">
                  <c:v>0.0003333333</c:v>
                </c:pt>
                <c:pt idx="1499">
                  <c:v>0.0003333333</c:v>
                </c:pt>
                <c:pt idx="1500">
                  <c:v>0.0003333333</c:v>
                </c:pt>
                <c:pt idx="1501">
                  <c:v>0.0003333333</c:v>
                </c:pt>
                <c:pt idx="1502">
                  <c:v>0.0003333333</c:v>
                </c:pt>
                <c:pt idx="1503">
                  <c:v>0.0003333333</c:v>
                </c:pt>
                <c:pt idx="1504">
                  <c:v>0.0003333333</c:v>
                </c:pt>
                <c:pt idx="1505">
                  <c:v>0.0003333333</c:v>
                </c:pt>
                <c:pt idx="1506">
                  <c:v>0.0003333333</c:v>
                </c:pt>
                <c:pt idx="1507">
                  <c:v>0.0003333333</c:v>
                </c:pt>
                <c:pt idx="1508">
                  <c:v>0.0003333333</c:v>
                </c:pt>
                <c:pt idx="1509">
                  <c:v>0.0003333333</c:v>
                </c:pt>
                <c:pt idx="1510">
                  <c:v>0.0003333333</c:v>
                </c:pt>
                <c:pt idx="1511">
                  <c:v>0.0003333333</c:v>
                </c:pt>
                <c:pt idx="1512">
                  <c:v>0.0003333333</c:v>
                </c:pt>
                <c:pt idx="1513">
                  <c:v>0.0003333333</c:v>
                </c:pt>
                <c:pt idx="1514">
                  <c:v>0.0003333333</c:v>
                </c:pt>
                <c:pt idx="1515">
                  <c:v>0.0003333333</c:v>
                </c:pt>
                <c:pt idx="1516">
                  <c:v>0.0003333333</c:v>
                </c:pt>
                <c:pt idx="1517">
                  <c:v>0.0003333333</c:v>
                </c:pt>
                <c:pt idx="1518">
                  <c:v>0.0003333333</c:v>
                </c:pt>
                <c:pt idx="1519">
                  <c:v>0.0003333333</c:v>
                </c:pt>
                <c:pt idx="1520">
                  <c:v>0.0003333333</c:v>
                </c:pt>
                <c:pt idx="1521">
                  <c:v>0.0003333333</c:v>
                </c:pt>
                <c:pt idx="1522">
                  <c:v>0.0003333333</c:v>
                </c:pt>
                <c:pt idx="1523">
                  <c:v>0.0003333333</c:v>
                </c:pt>
                <c:pt idx="1524">
                  <c:v>0.0003333333</c:v>
                </c:pt>
                <c:pt idx="1525">
                  <c:v>0.0003333333</c:v>
                </c:pt>
                <c:pt idx="1526">
                  <c:v>0.0003333333</c:v>
                </c:pt>
                <c:pt idx="1527">
                  <c:v>0.0003333333</c:v>
                </c:pt>
                <c:pt idx="1528">
                  <c:v>0.0003333333</c:v>
                </c:pt>
                <c:pt idx="1529">
                  <c:v>0.0003333333</c:v>
                </c:pt>
                <c:pt idx="1530">
                  <c:v>0.0003333333</c:v>
                </c:pt>
                <c:pt idx="1531">
                  <c:v>0.0003333333</c:v>
                </c:pt>
                <c:pt idx="1532">
                  <c:v>0.0003333333</c:v>
                </c:pt>
                <c:pt idx="1533">
                  <c:v>0.0003333333</c:v>
                </c:pt>
                <c:pt idx="1534">
                  <c:v>0.0003333333</c:v>
                </c:pt>
                <c:pt idx="1535">
                  <c:v>0.0003333333</c:v>
                </c:pt>
                <c:pt idx="1536">
                  <c:v>0.0003333333</c:v>
                </c:pt>
                <c:pt idx="1537">
                  <c:v>0.0003333333</c:v>
                </c:pt>
                <c:pt idx="1538">
                  <c:v>0.0003333333</c:v>
                </c:pt>
                <c:pt idx="1539">
                  <c:v>0.0003333333</c:v>
                </c:pt>
                <c:pt idx="1540">
                  <c:v>0.0003333333</c:v>
                </c:pt>
                <c:pt idx="1541">
                  <c:v>0.0003333333</c:v>
                </c:pt>
                <c:pt idx="1542">
                  <c:v>0.0003333333</c:v>
                </c:pt>
                <c:pt idx="1543">
                  <c:v>0.0003333333</c:v>
                </c:pt>
                <c:pt idx="1544">
                  <c:v>0.0003333333</c:v>
                </c:pt>
                <c:pt idx="1545">
                  <c:v>0.0003333333</c:v>
                </c:pt>
                <c:pt idx="1546">
                  <c:v>0.0003333333</c:v>
                </c:pt>
                <c:pt idx="1547">
                  <c:v>0.0003333333</c:v>
                </c:pt>
                <c:pt idx="1548">
                  <c:v>0.0003333333</c:v>
                </c:pt>
                <c:pt idx="1549">
                  <c:v>0.0003333333</c:v>
                </c:pt>
                <c:pt idx="1550">
                  <c:v>0.0003333333</c:v>
                </c:pt>
                <c:pt idx="1551">
                  <c:v>0.0003333333</c:v>
                </c:pt>
                <c:pt idx="1552">
                  <c:v>0.0003333333</c:v>
                </c:pt>
                <c:pt idx="1553">
                  <c:v>0.0003333333</c:v>
                </c:pt>
                <c:pt idx="1554">
                  <c:v>0.0003333333</c:v>
                </c:pt>
                <c:pt idx="1555">
                  <c:v>0.0003333333</c:v>
                </c:pt>
                <c:pt idx="1556">
                  <c:v>0.0003333333</c:v>
                </c:pt>
                <c:pt idx="1557">
                  <c:v>0.0003333333</c:v>
                </c:pt>
                <c:pt idx="1558">
                  <c:v>0.0003333333</c:v>
                </c:pt>
                <c:pt idx="1559">
                  <c:v>0.0003333333</c:v>
                </c:pt>
                <c:pt idx="1560">
                  <c:v>0.0003333333</c:v>
                </c:pt>
                <c:pt idx="1561">
                  <c:v>0.0003333333</c:v>
                </c:pt>
                <c:pt idx="1562">
                  <c:v>0.0003333333</c:v>
                </c:pt>
                <c:pt idx="1563">
                  <c:v>0.0003333333</c:v>
                </c:pt>
                <c:pt idx="1564">
                  <c:v>0.0003333333</c:v>
                </c:pt>
                <c:pt idx="1565">
                  <c:v>0.0003333333</c:v>
                </c:pt>
                <c:pt idx="1566">
                  <c:v>0.0003333333</c:v>
                </c:pt>
                <c:pt idx="1567">
                  <c:v>0.0003333333</c:v>
                </c:pt>
                <c:pt idx="1568">
                  <c:v>0.0003333333</c:v>
                </c:pt>
                <c:pt idx="1569">
                  <c:v>0.0003333333</c:v>
                </c:pt>
                <c:pt idx="1570">
                  <c:v>0.0003333333</c:v>
                </c:pt>
                <c:pt idx="1571">
                  <c:v>0.0003333333</c:v>
                </c:pt>
                <c:pt idx="1572">
                  <c:v>0.0003333333</c:v>
                </c:pt>
                <c:pt idx="1573">
                  <c:v>0.0003333333</c:v>
                </c:pt>
                <c:pt idx="1574">
                  <c:v>0.0003333333</c:v>
                </c:pt>
                <c:pt idx="1575">
                  <c:v>0.0003333333</c:v>
                </c:pt>
                <c:pt idx="1576">
                  <c:v>0.0003333333</c:v>
                </c:pt>
                <c:pt idx="1577">
                  <c:v>0.0003333333</c:v>
                </c:pt>
                <c:pt idx="1578">
                  <c:v>0.0003333333</c:v>
                </c:pt>
                <c:pt idx="1579">
                  <c:v>0.0003333333</c:v>
                </c:pt>
                <c:pt idx="1580">
                  <c:v>0.0003333333</c:v>
                </c:pt>
                <c:pt idx="1581">
                  <c:v>0.0003333333</c:v>
                </c:pt>
                <c:pt idx="1582">
                  <c:v>0.0003333333</c:v>
                </c:pt>
                <c:pt idx="1583">
                  <c:v>0.0003333333</c:v>
                </c:pt>
                <c:pt idx="1584">
                  <c:v>0.0003333333</c:v>
                </c:pt>
                <c:pt idx="1585">
                  <c:v>0.0003333333</c:v>
                </c:pt>
                <c:pt idx="1586">
                  <c:v>0.0003333333</c:v>
                </c:pt>
                <c:pt idx="1587">
                  <c:v>0.0003333333</c:v>
                </c:pt>
                <c:pt idx="1588">
                  <c:v>0.0003333333</c:v>
                </c:pt>
                <c:pt idx="1589">
                  <c:v>0.0003333333</c:v>
                </c:pt>
                <c:pt idx="1590">
                  <c:v>0.0003333333</c:v>
                </c:pt>
                <c:pt idx="1591">
                  <c:v>0.0003333333</c:v>
                </c:pt>
                <c:pt idx="1592">
                  <c:v>0.0003333333</c:v>
                </c:pt>
                <c:pt idx="1593">
                  <c:v>0.0003333333</c:v>
                </c:pt>
                <c:pt idx="1594">
                  <c:v>0.0003333333</c:v>
                </c:pt>
                <c:pt idx="1595">
                  <c:v>0.0003333333</c:v>
                </c:pt>
                <c:pt idx="1596">
                  <c:v>0.0003333333</c:v>
                </c:pt>
                <c:pt idx="1597">
                  <c:v>0.0003333333</c:v>
                </c:pt>
                <c:pt idx="1598">
                  <c:v>0.0003333333</c:v>
                </c:pt>
                <c:pt idx="1599">
                  <c:v>0.0003333333</c:v>
                </c:pt>
                <c:pt idx="1600">
                  <c:v>0.0003333333</c:v>
                </c:pt>
                <c:pt idx="1601">
                  <c:v>0.0003333333</c:v>
                </c:pt>
                <c:pt idx="1602">
                  <c:v>0.0003333333</c:v>
                </c:pt>
                <c:pt idx="1603">
                  <c:v>0.0003333333</c:v>
                </c:pt>
                <c:pt idx="1604">
                  <c:v>0.0003333333</c:v>
                </c:pt>
                <c:pt idx="1605">
                  <c:v>0.0003333333</c:v>
                </c:pt>
                <c:pt idx="1606">
                  <c:v>0.0003333333</c:v>
                </c:pt>
                <c:pt idx="1607">
                  <c:v>0.0003333333</c:v>
                </c:pt>
                <c:pt idx="1608">
                  <c:v>0.0003333333</c:v>
                </c:pt>
                <c:pt idx="1609">
                  <c:v>0.0003333333</c:v>
                </c:pt>
                <c:pt idx="1610">
                  <c:v>0.0003333333</c:v>
                </c:pt>
                <c:pt idx="1611">
                  <c:v>0.0003333333</c:v>
                </c:pt>
                <c:pt idx="1612">
                  <c:v>0.0003333333</c:v>
                </c:pt>
                <c:pt idx="1613">
                  <c:v>0.0003333333</c:v>
                </c:pt>
                <c:pt idx="1614">
                  <c:v>0.0003333333</c:v>
                </c:pt>
                <c:pt idx="1615">
                  <c:v>0.0003333333</c:v>
                </c:pt>
                <c:pt idx="1616">
                  <c:v>0.0003333333</c:v>
                </c:pt>
                <c:pt idx="1617">
                  <c:v>0.0003333333</c:v>
                </c:pt>
                <c:pt idx="1618">
                  <c:v>0.0003333333</c:v>
                </c:pt>
                <c:pt idx="1619">
                  <c:v>0.0003333333</c:v>
                </c:pt>
                <c:pt idx="1620">
                  <c:v>0.0003333333</c:v>
                </c:pt>
                <c:pt idx="1621">
                  <c:v>0.0003333333</c:v>
                </c:pt>
                <c:pt idx="1622">
                  <c:v>0.0003333333</c:v>
                </c:pt>
                <c:pt idx="1623">
                  <c:v>0.0003333333</c:v>
                </c:pt>
                <c:pt idx="1624">
                  <c:v>0.0003333333</c:v>
                </c:pt>
                <c:pt idx="1625">
                  <c:v>0.0003333333</c:v>
                </c:pt>
                <c:pt idx="1626">
                  <c:v>0.0003333333</c:v>
                </c:pt>
                <c:pt idx="1627">
                  <c:v>0.0003333333</c:v>
                </c:pt>
                <c:pt idx="1628">
                  <c:v>0.0003333333</c:v>
                </c:pt>
                <c:pt idx="1629">
                  <c:v>0.0003333333</c:v>
                </c:pt>
                <c:pt idx="1630">
                  <c:v>0.0003333333</c:v>
                </c:pt>
                <c:pt idx="1631">
                  <c:v>0.0003333333</c:v>
                </c:pt>
                <c:pt idx="1632">
                  <c:v>0.0003333333</c:v>
                </c:pt>
                <c:pt idx="1633">
                  <c:v>0.0003333333</c:v>
                </c:pt>
                <c:pt idx="1634">
                  <c:v>0.0003333333</c:v>
                </c:pt>
                <c:pt idx="1635">
                  <c:v>0.0003333333</c:v>
                </c:pt>
                <c:pt idx="1636">
                  <c:v>0.0003333333</c:v>
                </c:pt>
                <c:pt idx="1637">
                  <c:v>0.0003333333</c:v>
                </c:pt>
                <c:pt idx="1638">
                  <c:v>0.0003333333</c:v>
                </c:pt>
                <c:pt idx="1639">
                  <c:v>0.0003333333</c:v>
                </c:pt>
                <c:pt idx="1640">
                  <c:v>0.0003333333</c:v>
                </c:pt>
                <c:pt idx="1641">
                  <c:v>0.0003333333</c:v>
                </c:pt>
                <c:pt idx="1642">
                  <c:v>0.0003333333</c:v>
                </c:pt>
                <c:pt idx="1643">
                  <c:v>0.0003333333</c:v>
                </c:pt>
                <c:pt idx="1644">
                  <c:v>0.0003333333</c:v>
                </c:pt>
                <c:pt idx="1645">
                  <c:v>0.0003333333</c:v>
                </c:pt>
                <c:pt idx="1646">
                  <c:v>0.0003333333</c:v>
                </c:pt>
                <c:pt idx="1647">
                  <c:v>0.0003333333</c:v>
                </c:pt>
                <c:pt idx="1648">
                  <c:v>0.0003333333</c:v>
                </c:pt>
                <c:pt idx="1649">
                  <c:v>0.0003333333</c:v>
                </c:pt>
                <c:pt idx="1650">
                  <c:v>0.0003333333</c:v>
                </c:pt>
                <c:pt idx="1651">
                  <c:v>0.0003333333</c:v>
                </c:pt>
                <c:pt idx="1652">
                  <c:v>0.0003333333</c:v>
                </c:pt>
                <c:pt idx="1653">
                  <c:v>0.0003333333</c:v>
                </c:pt>
                <c:pt idx="1654">
                  <c:v>0.0003333333</c:v>
                </c:pt>
                <c:pt idx="1655">
                  <c:v>0.0003333333</c:v>
                </c:pt>
                <c:pt idx="1656">
                  <c:v>0.0003333333</c:v>
                </c:pt>
                <c:pt idx="1657">
                  <c:v>0.0003333333</c:v>
                </c:pt>
                <c:pt idx="1658">
                  <c:v>0.0003333333</c:v>
                </c:pt>
                <c:pt idx="1659">
                  <c:v>0.0003333333</c:v>
                </c:pt>
                <c:pt idx="1660">
                  <c:v>0.0003333333</c:v>
                </c:pt>
                <c:pt idx="1661">
                  <c:v>0.0003333333</c:v>
                </c:pt>
                <c:pt idx="1662">
                  <c:v>0.0003333333</c:v>
                </c:pt>
                <c:pt idx="1663">
                  <c:v>0.0003333333</c:v>
                </c:pt>
                <c:pt idx="1664">
                  <c:v>0.0003333333</c:v>
                </c:pt>
                <c:pt idx="1665">
                  <c:v>0.0003333333</c:v>
                </c:pt>
                <c:pt idx="1666">
                  <c:v>0.0003333333</c:v>
                </c:pt>
                <c:pt idx="1667">
                  <c:v>0.0003333333</c:v>
                </c:pt>
                <c:pt idx="1668">
                  <c:v>0.0003333333</c:v>
                </c:pt>
                <c:pt idx="1669">
                  <c:v>0.0003333333</c:v>
                </c:pt>
                <c:pt idx="1670">
                  <c:v>0.0003333333</c:v>
                </c:pt>
                <c:pt idx="1671">
                  <c:v>0.0003333333</c:v>
                </c:pt>
                <c:pt idx="1672">
                  <c:v>0.0003333333</c:v>
                </c:pt>
                <c:pt idx="1673">
                  <c:v>0.0003333333</c:v>
                </c:pt>
                <c:pt idx="1674">
                  <c:v>0.0003333333</c:v>
                </c:pt>
                <c:pt idx="1675">
                  <c:v>0.0003333333</c:v>
                </c:pt>
                <c:pt idx="1676">
                  <c:v>0.0003333333</c:v>
                </c:pt>
                <c:pt idx="1677">
                  <c:v>0.0003333333</c:v>
                </c:pt>
                <c:pt idx="1678">
                  <c:v>0.0003333333</c:v>
                </c:pt>
                <c:pt idx="1679">
                  <c:v>0.0003333333</c:v>
                </c:pt>
                <c:pt idx="1680">
                  <c:v>0.0003333333</c:v>
                </c:pt>
                <c:pt idx="1681">
                  <c:v>0.0003333333</c:v>
                </c:pt>
                <c:pt idx="1682">
                  <c:v>0.0003333333</c:v>
                </c:pt>
                <c:pt idx="1683">
                  <c:v>0.0003333333</c:v>
                </c:pt>
                <c:pt idx="1684">
                  <c:v>0.0003333333</c:v>
                </c:pt>
                <c:pt idx="1685">
                  <c:v>0.0003333333</c:v>
                </c:pt>
                <c:pt idx="1686">
                  <c:v>0.0003333333</c:v>
                </c:pt>
                <c:pt idx="1687">
                  <c:v>0.0003333333</c:v>
                </c:pt>
                <c:pt idx="1688">
                  <c:v>0.0003333333</c:v>
                </c:pt>
                <c:pt idx="1689">
                  <c:v>0.0003333333</c:v>
                </c:pt>
                <c:pt idx="1690">
                  <c:v>0.0003333333</c:v>
                </c:pt>
                <c:pt idx="1691">
                  <c:v>0.0003333333</c:v>
                </c:pt>
                <c:pt idx="1692">
                  <c:v>0.0003333333</c:v>
                </c:pt>
                <c:pt idx="1693">
                  <c:v>0.0003333333</c:v>
                </c:pt>
                <c:pt idx="1694">
                  <c:v>0.0003333333</c:v>
                </c:pt>
                <c:pt idx="1695">
                  <c:v>0.0003333333</c:v>
                </c:pt>
                <c:pt idx="1696">
                  <c:v>0.0003333333</c:v>
                </c:pt>
                <c:pt idx="1697">
                  <c:v>0.0003333333</c:v>
                </c:pt>
                <c:pt idx="1698">
                  <c:v>0.0003333333</c:v>
                </c:pt>
                <c:pt idx="1699">
                  <c:v>0.0003333333</c:v>
                </c:pt>
                <c:pt idx="1700">
                  <c:v>0.0003333333</c:v>
                </c:pt>
                <c:pt idx="1701">
                  <c:v>0.0003333333</c:v>
                </c:pt>
                <c:pt idx="1702">
                  <c:v>0.0003333333</c:v>
                </c:pt>
                <c:pt idx="1703">
                  <c:v>0.0003333333</c:v>
                </c:pt>
                <c:pt idx="1704">
                  <c:v>0.0003333333</c:v>
                </c:pt>
                <c:pt idx="1705">
                  <c:v>0.0003333333</c:v>
                </c:pt>
                <c:pt idx="1706">
                  <c:v>0.0003333333</c:v>
                </c:pt>
                <c:pt idx="1707">
                  <c:v>0.0003333333</c:v>
                </c:pt>
                <c:pt idx="1708">
                  <c:v>0.0003333333</c:v>
                </c:pt>
                <c:pt idx="1709">
                  <c:v>0.0003333333</c:v>
                </c:pt>
                <c:pt idx="1710">
                  <c:v>0.0003333333</c:v>
                </c:pt>
                <c:pt idx="1711">
                  <c:v>0.0003333333</c:v>
                </c:pt>
                <c:pt idx="1712">
                  <c:v>0.0003333333</c:v>
                </c:pt>
                <c:pt idx="1713">
                  <c:v>0.0003333333</c:v>
                </c:pt>
                <c:pt idx="1714">
                  <c:v>0.0003333333</c:v>
                </c:pt>
                <c:pt idx="1715">
                  <c:v>0.0003333333</c:v>
                </c:pt>
                <c:pt idx="1716">
                  <c:v>0.0003333333</c:v>
                </c:pt>
                <c:pt idx="1717">
                  <c:v>0.0003333333</c:v>
                </c:pt>
                <c:pt idx="1718">
                  <c:v>0.0003333333</c:v>
                </c:pt>
                <c:pt idx="1719">
                  <c:v>0.0003333333</c:v>
                </c:pt>
                <c:pt idx="1720">
                  <c:v>0.0003333333</c:v>
                </c:pt>
                <c:pt idx="1721">
                  <c:v>0.0003333333</c:v>
                </c:pt>
                <c:pt idx="1722">
                  <c:v>0.0003333333</c:v>
                </c:pt>
                <c:pt idx="1723">
                  <c:v>0.0003333333</c:v>
                </c:pt>
                <c:pt idx="1724">
                  <c:v>0.0003333333</c:v>
                </c:pt>
                <c:pt idx="1725">
                  <c:v>0.0003333333</c:v>
                </c:pt>
                <c:pt idx="1726">
                  <c:v>0.0003333333</c:v>
                </c:pt>
                <c:pt idx="1727">
                  <c:v>0.0003333333</c:v>
                </c:pt>
                <c:pt idx="1728">
                  <c:v>0.0003333333</c:v>
                </c:pt>
                <c:pt idx="1729">
                  <c:v>0.0003333333</c:v>
                </c:pt>
                <c:pt idx="1730">
                  <c:v>0.0003333333</c:v>
                </c:pt>
                <c:pt idx="1731">
                  <c:v>0.0003333333</c:v>
                </c:pt>
                <c:pt idx="1732">
                  <c:v>0.0003333333</c:v>
                </c:pt>
                <c:pt idx="1733">
                  <c:v>0.0003333333</c:v>
                </c:pt>
                <c:pt idx="1734">
                  <c:v>0.0003333333</c:v>
                </c:pt>
                <c:pt idx="1735">
                  <c:v>0.0003333333</c:v>
                </c:pt>
                <c:pt idx="1736">
                  <c:v>0.0003333333</c:v>
                </c:pt>
                <c:pt idx="1737">
                  <c:v>0.0003333333</c:v>
                </c:pt>
                <c:pt idx="1738">
                  <c:v>0.0003333333</c:v>
                </c:pt>
                <c:pt idx="1739">
                  <c:v>0.0003333333</c:v>
                </c:pt>
                <c:pt idx="1740">
                  <c:v>0.0003333333</c:v>
                </c:pt>
                <c:pt idx="1741">
                  <c:v>0.0003333333</c:v>
                </c:pt>
                <c:pt idx="1742">
                  <c:v>0.0003333333</c:v>
                </c:pt>
                <c:pt idx="1743">
                  <c:v>0.0003333333</c:v>
                </c:pt>
                <c:pt idx="1744">
                  <c:v>0.0003333333</c:v>
                </c:pt>
                <c:pt idx="1745">
                  <c:v>0.0003333333</c:v>
                </c:pt>
                <c:pt idx="1746">
                  <c:v>0.0003333333</c:v>
                </c:pt>
                <c:pt idx="1747">
                  <c:v>0.0003333333</c:v>
                </c:pt>
                <c:pt idx="1748">
                  <c:v>0.0003333333</c:v>
                </c:pt>
                <c:pt idx="1749">
                  <c:v>0.0003333333</c:v>
                </c:pt>
                <c:pt idx="1750">
                  <c:v>0.0003333333</c:v>
                </c:pt>
                <c:pt idx="1751">
                  <c:v>0.0003333333</c:v>
                </c:pt>
                <c:pt idx="1752">
                  <c:v>0.0003333333</c:v>
                </c:pt>
                <c:pt idx="1753">
                  <c:v>0.0003333333</c:v>
                </c:pt>
                <c:pt idx="1754">
                  <c:v>0.0003333333</c:v>
                </c:pt>
                <c:pt idx="1755">
                  <c:v>0.0003333333</c:v>
                </c:pt>
                <c:pt idx="1756">
                  <c:v>0.0003333333</c:v>
                </c:pt>
                <c:pt idx="1757">
                  <c:v>0.0003333333</c:v>
                </c:pt>
                <c:pt idx="1758">
                  <c:v>0.0003333333</c:v>
                </c:pt>
                <c:pt idx="1759">
                  <c:v>0.0003333333</c:v>
                </c:pt>
                <c:pt idx="1760">
                  <c:v>0.0003333333</c:v>
                </c:pt>
                <c:pt idx="1761">
                  <c:v>0.0003333333</c:v>
                </c:pt>
                <c:pt idx="1762">
                  <c:v>0.0003333333</c:v>
                </c:pt>
                <c:pt idx="1763">
                  <c:v>0.0003333333</c:v>
                </c:pt>
                <c:pt idx="1764">
                  <c:v>0.0003333333</c:v>
                </c:pt>
                <c:pt idx="1765">
                  <c:v>0.0003333333</c:v>
                </c:pt>
                <c:pt idx="1766">
                  <c:v>0.0003333333</c:v>
                </c:pt>
                <c:pt idx="1767">
                  <c:v>0.0003333333</c:v>
                </c:pt>
                <c:pt idx="1768">
                  <c:v>0.0003333333</c:v>
                </c:pt>
                <c:pt idx="1769">
                  <c:v>0.0003333333</c:v>
                </c:pt>
                <c:pt idx="1770">
                  <c:v>0.0003333333</c:v>
                </c:pt>
                <c:pt idx="1771">
                  <c:v>0.0003333333</c:v>
                </c:pt>
                <c:pt idx="1772">
                  <c:v>0.0003333333</c:v>
                </c:pt>
                <c:pt idx="1773">
                  <c:v>0.0003333333</c:v>
                </c:pt>
                <c:pt idx="1774">
                  <c:v>0.0003333333</c:v>
                </c:pt>
                <c:pt idx="1775">
                  <c:v>0.0003333333</c:v>
                </c:pt>
                <c:pt idx="1776">
                  <c:v>0.0003333333</c:v>
                </c:pt>
                <c:pt idx="1777">
                  <c:v>0.0003333333</c:v>
                </c:pt>
                <c:pt idx="1778">
                  <c:v>0.0003333333</c:v>
                </c:pt>
                <c:pt idx="1779">
                  <c:v>0.0003333333</c:v>
                </c:pt>
                <c:pt idx="1780">
                  <c:v>0.0003333333</c:v>
                </c:pt>
                <c:pt idx="1781">
                  <c:v>0.0003333333</c:v>
                </c:pt>
                <c:pt idx="1782">
                  <c:v>0.0003333333</c:v>
                </c:pt>
                <c:pt idx="1783">
                  <c:v>0.0003333333</c:v>
                </c:pt>
                <c:pt idx="1784">
                  <c:v>0.0003333333</c:v>
                </c:pt>
                <c:pt idx="1785">
                  <c:v>0.0003333333</c:v>
                </c:pt>
                <c:pt idx="1786">
                  <c:v>0.0003333333</c:v>
                </c:pt>
                <c:pt idx="1787">
                  <c:v>0.0003333333</c:v>
                </c:pt>
                <c:pt idx="1788">
                  <c:v>0.0003333333</c:v>
                </c:pt>
                <c:pt idx="1789">
                  <c:v>0.0003333333</c:v>
                </c:pt>
                <c:pt idx="1790">
                  <c:v>0.0003333333</c:v>
                </c:pt>
                <c:pt idx="1791">
                  <c:v>0.0003333333</c:v>
                </c:pt>
                <c:pt idx="1792">
                  <c:v>0.0003333333</c:v>
                </c:pt>
                <c:pt idx="1793">
                  <c:v>0.0003333333</c:v>
                </c:pt>
                <c:pt idx="1794">
                  <c:v>0.0003333333</c:v>
                </c:pt>
                <c:pt idx="1795">
                  <c:v>0.0003333333</c:v>
                </c:pt>
                <c:pt idx="1796">
                  <c:v>0.0003333333</c:v>
                </c:pt>
                <c:pt idx="1797">
                  <c:v>0.0003333333</c:v>
                </c:pt>
                <c:pt idx="1798">
                  <c:v>0.0003333333</c:v>
                </c:pt>
                <c:pt idx="1799">
                  <c:v>0.0003333333</c:v>
                </c:pt>
                <c:pt idx="1800">
                  <c:v>0.0003333333</c:v>
                </c:pt>
                <c:pt idx="1801">
                  <c:v>0.0003333333</c:v>
                </c:pt>
                <c:pt idx="1802">
                  <c:v>0.0003333333</c:v>
                </c:pt>
                <c:pt idx="1803">
                  <c:v>0.0003333333</c:v>
                </c:pt>
                <c:pt idx="1804">
                  <c:v>0.0003333333</c:v>
                </c:pt>
                <c:pt idx="1805">
                  <c:v>0.0003333333</c:v>
                </c:pt>
                <c:pt idx="1806">
                  <c:v>0.0003333333</c:v>
                </c:pt>
                <c:pt idx="1807">
                  <c:v>0.0003333333</c:v>
                </c:pt>
                <c:pt idx="1808">
                  <c:v>0.0003333333</c:v>
                </c:pt>
                <c:pt idx="1809">
                  <c:v>0.0003333333</c:v>
                </c:pt>
                <c:pt idx="1810">
                  <c:v>0.0003333333</c:v>
                </c:pt>
                <c:pt idx="1811">
                  <c:v>0.0003333333</c:v>
                </c:pt>
                <c:pt idx="1812">
                  <c:v>0.0003333333</c:v>
                </c:pt>
                <c:pt idx="1813">
                  <c:v>0.0003333333</c:v>
                </c:pt>
                <c:pt idx="1814">
                  <c:v>0.0003333333</c:v>
                </c:pt>
                <c:pt idx="1815">
                  <c:v>0.0003333333</c:v>
                </c:pt>
                <c:pt idx="1816">
                  <c:v>0.0003333333</c:v>
                </c:pt>
                <c:pt idx="1817">
                  <c:v>0.0003333333</c:v>
                </c:pt>
                <c:pt idx="1818">
                  <c:v>0.0003333333</c:v>
                </c:pt>
                <c:pt idx="1819">
                  <c:v>0.0003333333</c:v>
                </c:pt>
                <c:pt idx="1820">
                  <c:v>0.0003333333</c:v>
                </c:pt>
                <c:pt idx="1821">
                  <c:v>0.0003333333</c:v>
                </c:pt>
                <c:pt idx="1822">
                  <c:v>0.0003333333</c:v>
                </c:pt>
                <c:pt idx="1823">
                  <c:v>0.0003333333</c:v>
                </c:pt>
                <c:pt idx="1824">
                  <c:v>0.0003333333</c:v>
                </c:pt>
                <c:pt idx="1825">
                  <c:v>0.0003333333</c:v>
                </c:pt>
                <c:pt idx="1826">
                  <c:v>0.0003333333</c:v>
                </c:pt>
                <c:pt idx="1827">
                  <c:v>0.0003333333</c:v>
                </c:pt>
                <c:pt idx="1828">
                  <c:v>0.0003333333</c:v>
                </c:pt>
                <c:pt idx="1829">
                  <c:v>0.0003333333</c:v>
                </c:pt>
                <c:pt idx="1830">
                  <c:v>0.0003333333</c:v>
                </c:pt>
                <c:pt idx="1831">
                  <c:v>0.0003333333</c:v>
                </c:pt>
                <c:pt idx="1832">
                  <c:v>0.0003333333</c:v>
                </c:pt>
                <c:pt idx="1833">
                  <c:v>0.0003333333</c:v>
                </c:pt>
                <c:pt idx="1834">
                  <c:v>0.0003333333</c:v>
                </c:pt>
                <c:pt idx="1835">
                  <c:v>0.0003333333</c:v>
                </c:pt>
                <c:pt idx="1836">
                  <c:v>0.0003333333</c:v>
                </c:pt>
                <c:pt idx="1837">
                  <c:v>0.0003333333</c:v>
                </c:pt>
                <c:pt idx="1838">
                  <c:v>0.0003333333</c:v>
                </c:pt>
                <c:pt idx="1839">
                  <c:v>0.0003333333</c:v>
                </c:pt>
                <c:pt idx="1840">
                  <c:v>0.0003333333</c:v>
                </c:pt>
                <c:pt idx="1841">
                  <c:v>0.0003333333</c:v>
                </c:pt>
                <c:pt idx="1842">
                  <c:v>0.0003333333</c:v>
                </c:pt>
                <c:pt idx="1843">
                  <c:v>0.0003333333</c:v>
                </c:pt>
                <c:pt idx="1844">
                  <c:v>0.0003333333</c:v>
                </c:pt>
                <c:pt idx="1845">
                  <c:v>0.0003333333</c:v>
                </c:pt>
                <c:pt idx="1846">
                  <c:v>0.0003333333</c:v>
                </c:pt>
                <c:pt idx="1847">
                  <c:v>0.0003333333</c:v>
                </c:pt>
                <c:pt idx="1848">
                  <c:v>0.0003333333</c:v>
                </c:pt>
                <c:pt idx="1849">
                  <c:v>0.0003333333</c:v>
                </c:pt>
                <c:pt idx="1850">
                  <c:v>0.0003333333</c:v>
                </c:pt>
                <c:pt idx="1851">
                  <c:v>0.0003333333</c:v>
                </c:pt>
                <c:pt idx="1852">
                  <c:v>0.0003333333</c:v>
                </c:pt>
                <c:pt idx="1853">
                  <c:v>0.0003333333</c:v>
                </c:pt>
                <c:pt idx="1854">
                  <c:v>0.0003333333</c:v>
                </c:pt>
                <c:pt idx="1855">
                  <c:v>0.0003333333</c:v>
                </c:pt>
                <c:pt idx="1856">
                  <c:v>0.0003333333</c:v>
                </c:pt>
                <c:pt idx="1857">
                  <c:v>0.0003333333</c:v>
                </c:pt>
                <c:pt idx="1858">
                  <c:v>0.0003333333</c:v>
                </c:pt>
                <c:pt idx="1859">
                  <c:v>0.0003333333</c:v>
                </c:pt>
                <c:pt idx="1860">
                  <c:v>0.0003333333</c:v>
                </c:pt>
                <c:pt idx="1861">
                  <c:v>0.0003333333</c:v>
                </c:pt>
                <c:pt idx="1862">
                  <c:v>0.0003333333</c:v>
                </c:pt>
                <c:pt idx="1863">
                  <c:v>0.0003333333</c:v>
                </c:pt>
                <c:pt idx="1864">
                  <c:v>0.0003333333</c:v>
                </c:pt>
                <c:pt idx="1865">
                  <c:v>0.0003333333</c:v>
                </c:pt>
                <c:pt idx="1866">
                  <c:v>0.0003333333</c:v>
                </c:pt>
                <c:pt idx="1867">
                  <c:v>0.0003333333</c:v>
                </c:pt>
                <c:pt idx="1868">
                  <c:v>0.0003333333</c:v>
                </c:pt>
                <c:pt idx="1869">
                  <c:v>0.0003333333</c:v>
                </c:pt>
                <c:pt idx="1870">
                  <c:v>0.0003333333</c:v>
                </c:pt>
                <c:pt idx="1871">
                  <c:v>0.0003333333</c:v>
                </c:pt>
                <c:pt idx="1872">
                  <c:v>0.0003333333</c:v>
                </c:pt>
                <c:pt idx="1873">
                  <c:v>0.0003333333</c:v>
                </c:pt>
                <c:pt idx="1874">
                  <c:v>0.0003333333</c:v>
                </c:pt>
                <c:pt idx="1875">
                  <c:v>0.0003333333</c:v>
                </c:pt>
                <c:pt idx="1876">
                  <c:v>0.0003333333</c:v>
                </c:pt>
                <c:pt idx="1877">
                  <c:v>0.0003333333</c:v>
                </c:pt>
                <c:pt idx="1878">
                  <c:v>0.0003333333</c:v>
                </c:pt>
                <c:pt idx="1879">
                  <c:v>0.0003333333</c:v>
                </c:pt>
                <c:pt idx="1880">
                  <c:v>0.0003333333</c:v>
                </c:pt>
                <c:pt idx="1881">
                  <c:v>0.0003333333</c:v>
                </c:pt>
                <c:pt idx="1882">
                  <c:v>0.0003333333</c:v>
                </c:pt>
                <c:pt idx="1883">
                  <c:v>0.0003333333</c:v>
                </c:pt>
                <c:pt idx="1884">
                  <c:v>0.0003333333</c:v>
                </c:pt>
                <c:pt idx="1885">
                  <c:v>0.0003333333</c:v>
                </c:pt>
                <c:pt idx="1886">
                  <c:v>0.0003333333</c:v>
                </c:pt>
                <c:pt idx="1887">
                  <c:v>0.0003333333</c:v>
                </c:pt>
                <c:pt idx="1888">
                  <c:v>0.0003333333</c:v>
                </c:pt>
                <c:pt idx="1889">
                  <c:v>0.0003333333</c:v>
                </c:pt>
                <c:pt idx="1890">
                  <c:v>0.0003333333</c:v>
                </c:pt>
                <c:pt idx="1891">
                  <c:v>0.0003333333</c:v>
                </c:pt>
                <c:pt idx="1892">
                  <c:v>0.0003333333</c:v>
                </c:pt>
                <c:pt idx="1893">
                  <c:v>0.0003333333</c:v>
                </c:pt>
                <c:pt idx="1894">
                  <c:v>0.0003333333</c:v>
                </c:pt>
                <c:pt idx="1895">
                  <c:v>0.0003333333</c:v>
                </c:pt>
                <c:pt idx="1896">
                  <c:v>0.0003333333</c:v>
                </c:pt>
                <c:pt idx="1897">
                  <c:v>0.0003333333</c:v>
                </c:pt>
                <c:pt idx="1898">
                  <c:v>0.0003333333</c:v>
                </c:pt>
                <c:pt idx="1899">
                  <c:v>0.0003333333</c:v>
                </c:pt>
                <c:pt idx="1900">
                  <c:v>0.0003333333</c:v>
                </c:pt>
                <c:pt idx="1901">
                  <c:v>0.0003333333</c:v>
                </c:pt>
                <c:pt idx="1902">
                  <c:v>0.0003333333</c:v>
                </c:pt>
                <c:pt idx="1903">
                  <c:v>0.0003333333</c:v>
                </c:pt>
                <c:pt idx="1904">
                  <c:v>0.0003333333</c:v>
                </c:pt>
                <c:pt idx="1905">
                  <c:v>0.0003333333</c:v>
                </c:pt>
                <c:pt idx="1906">
                  <c:v>0.0003333333</c:v>
                </c:pt>
                <c:pt idx="1907">
                  <c:v>0.0003333333</c:v>
                </c:pt>
                <c:pt idx="1908">
                  <c:v>0.0003333333</c:v>
                </c:pt>
                <c:pt idx="1909">
                  <c:v>0.0003333333</c:v>
                </c:pt>
                <c:pt idx="1910">
                  <c:v>0.0003333333</c:v>
                </c:pt>
                <c:pt idx="1911">
                  <c:v>0.0003333333</c:v>
                </c:pt>
                <c:pt idx="1912">
                  <c:v>0.0003333333</c:v>
                </c:pt>
                <c:pt idx="1913">
                  <c:v>0.0003333333</c:v>
                </c:pt>
                <c:pt idx="1914">
                  <c:v>0.0003333333</c:v>
                </c:pt>
                <c:pt idx="1915">
                  <c:v>0.0003333333</c:v>
                </c:pt>
                <c:pt idx="1916">
                  <c:v>0.0003333333</c:v>
                </c:pt>
                <c:pt idx="1917">
                  <c:v>0.0003333333</c:v>
                </c:pt>
                <c:pt idx="1918">
                  <c:v>0.0003333333</c:v>
                </c:pt>
                <c:pt idx="1919">
                  <c:v>0.0003333333</c:v>
                </c:pt>
                <c:pt idx="1920">
                  <c:v>0.0003333333</c:v>
                </c:pt>
                <c:pt idx="1921">
                  <c:v>0.0003333333</c:v>
                </c:pt>
                <c:pt idx="1922">
                  <c:v>0.0003333333</c:v>
                </c:pt>
                <c:pt idx="1923">
                  <c:v>0.0003333333</c:v>
                </c:pt>
                <c:pt idx="1924">
                  <c:v>0.0003333333</c:v>
                </c:pt>
                <c:pt idx="1925">
                  <c:v>0.0003333333</c:v>
                </c:pt>
                <c:pt idx="1926">
                  <c:v>0.0003333333</c:v>
                </c:pt>
                <c:pt idx="1927">
                  <c:v>0.0003333333</c:v>
                </c:pt>
                <c:pt idx="1928">
                  <c:v>0.0003333333</c:v>
                </c:pt>
                <c:pt idx="1929">
                  <c:v>0.0003333333</c:v>
                </c:pt>
                <c:pt idx="1930">
                  <c:v>0.0003333333</c:v>
                </c:pt>
                <c:pt idx="1931">
                  <c:v>0.0003333333</c:v>
                </c:pt>
                <c:pt idx="1932">
                  <c:v>0.0003333333</c:v>
                </c:pt>
                <c:pt idx="1933">
                  <c:v>0.0003333333</c:v>
                </c:pt>
                <c:pt idx="1934">
                  <c:v>0.0003333333</c:v>
                </c:pt>
                <c:pt idx="1935">
                  <c:v>0.0003333333</c:v>
                </c:pt>
                <c:pt idx="1936">
                  <c:v>0.0003333333</c:v>
                </c:pt>
                <c:pt idx="1937">
                  <c:v>0.0003333333</c:v>
                </c:pt>
                <c:pt idx="1938">
                  <c:v>0.0003333333</c:v>
                </c:pt>
                <c:pt idx="1939">
                  <c:v>0.0003333333</c:v>
                </c:pt>
                <c:pt idx="1940">
                  <c:v>0.0003333333</c:v>
                </c:pt>
                <c:pt idx="1941">
                  <c:v>0.0003333333</c:v>
                </c:pt>
                <c:pt idx="1942">
                  <c:v>0.0003333333</c:v>
                </c:pt>
                <c:pt idx="1943">
                  <c:v>0.0003333333</c:v>
                </c:pt>
                <c:pt idx="1944">
                  <c:v>0.0003333333</c:v>
                </c:pt>
                <c:pt idx="1945">
                  <c:v>0.0003333333</c:v>
                </c:pt>
                <c:pt idx="1946">
                  <c:v>0.0003333333</c:v>
                </c:pt>
                <c:pt idx="1947">
                  <c:v>0.0003333333</c:v>
                </c:pt>
                <c:pt idx="1948">
                  <c:v>0.0003333333</c:v>
                </c:pt>
                <c:pt idx="1949">
                  <c:v>0.0003333333</c:v>
                </c:pt>
                <c:pt idx="1950">
                  <c:v>0.0003333333</c:v>
                </c:pt>
                <c:pt idx="1951">
                  <c:v>0.0003333333</c:v>
                </c:pt>
                <c:pt idx="1952">
                  <c:v>0.0003333333</c:v>
                </c:pt>
                <c:pt idx="1953">
                  <c:v>0.0003333333</c:v>
                </c:pt>
                <c:pt idx="1954">
                  <c:v>0.0003333333</c:v>
                </c:pt>
                <c:pt idx="1955">
                  <c:v>0.0003333333</c:v>
                </c:pt>
                <c:pt idx="1956">
                  <c:v>0.0003333333</c:v>
                </c:pt>
                <c:pt idx="1957">
                  <c:v>0.0003333333</c:v>
                </c:pt>
                <c:pt idx="1958">
                  <c:v>0.0003333333</c:v>
                </c:pt>
                <c:pt idx="1959">
                  <c:v>0.0003333333</c:v>
                </c:pt>
                <c:pt idx="1960">
                  <c:v>0.0003333333</c:v>
                </c:pt>
                <c:pt idx="1961">
                  <c:v>0.0003333333</c:v>
                </c:pt>
                <c:pt idx="1962">
                  <c:v>0.0003333333</c:v>
                </c:pt>
                <c:pt idx="1963">
                  <c:v>0.0003333333</c:v>
                </c:pt>
                <c:pt idx="1964">
                  <c:v>0.0003333333</c:v>
                </c:pt>
                <c:pt idx="1965">
                  <c:v>0.0003333333</c:v>
                </c:pt>
                <c:pt idx="1966">
                  <c:v>0.0003333333</c:v>
                </c:pt>
                <c:pt idx="1967">
                  <c:v>0.0003333333</c:v>
                </c:pt>
                <c:pt idx="1968">
                  <c:v>0.0003333333</c:v>
                </c:pt>
                <c:pt idx="1969">
                  <c:v>0.0003333333</c:v>
                </c:pt>
                <c:pt idx="1970">
                  <c:v>0.0003333333</c:v>
                </c:pt>
                <c:pt idx="1971">
                  <c:v>0.0003333333</c:v>
                </c:pt>
                <c:pt idx="1972">
                  <c:v>0.0003333333</c:v>
                </c:pt>
                <c:pt idx="1973">
                  <c:v>0.0003333333</c:v>
                </c:pt>
                <c:pt idx="1974">
                  <c:v>0.0003333333</c:v>
                </c:pt>
                <c:pt idx="1975">
                  <c:v>0.0003333333</c:v>
                </c:pt>
                <c:pt idx="1976">
                  <c:v>0.0003333333</c:v>
                </c:pt>
                <c:pt idx="1977">
                  <c:v>0.0003333333</c:v>
                </c:pt>
                <c:pt idx="1978">
                  <c:v>0.0003333333</c:v>
                </c:pt>
                <c:pt idx="1979">
                  <c:v>0.0003333333</c:v>
                </c:pt>
                <c:pt idx="1980">
                  <c:v>0.0003333333</c:v>
                </c:pt>
                <c:pt idx="1981">
                  <c:v>0.0003333333</c:v>
                </c:pt>
                <c:pt idx="1982">
                  <c:v>0.0003333333</c:v>
                </c:pt>
                <c:pt idx="1983">
                  <c:v>0.0003333333</c:v>
                </c:pt>
                <c:pt idx="1984">
                  <c:v>0.0003333333</c:v>
                </c:pt>
                <c:pt idx="1985">
                  <c:v>0.0003333333</c:v>
                </c:pt>
                <c:pt idx="1986">
                  <c:v>0.0003333333</c:v>
                </c:pt>
                <c:pt idx="1987">
                  <c:v>0.0003333333</c:v>
                </c:pt>
                <c:pt idx="1988">
                  <c:v>0.0003333333</c:v>
                </c:pt>
                <c:pt idx="1989">
                  <c:v>0.0003333333</c:v>
                </c:pt>
                <c:pt idx="1990">
                  <c:v>0.0003333333</c:v>
                </c:pt>
                <c:pt idx="1991">
                  <c:v>0.0003333333</c:v>
                </c:pt>
                <c:pt idx="1992">
                  <c:v>0.0003333333</c:v>
                </c:pt>
                <c:pt idx="1993">
                  <c:v>0.0003333333</c:v>
                </c:pt>
                <c:pt idx="1994">
                  <c:v>0.0003333333</c:v>
                </c:pt>
                <c:pt idx="1995">
                  <c:v>0.0003333333</c:v>
                </c:pt>
                <c:pt idx="1996">
                  <c:v>0.0003333333</c:v>
                </c:pt>
                <c:pt idx="1997">
                  <c:v>0.0003333333</c:v>
                </c:pt>
                <c:pt idx="1998">
                  <c:v>0.0003333333</c:v>
                </c:pt>
                <c:pt idx="1999">
                  <c:v>0.0003333333</c:v>
                </c:pt>
                <c:pt idx="2000">
                  <c:v>0.0003333333</c:v>
                </c:pt>
                <c:pt idx="2001">
                  <c:v>0.0003333333</c:v>
                </c:pt>
                <c:pt idx="2002">
                  <c:v>0.0003333333</c:v>
                </c:pt>
                <c:pt idx="2003">
                  <c:v>0.0003333333</c:v>
                </c:pt>
                <c:pt idx="2004">
                  <c:v>0.0003333333</c:v>
                </c:pt>
                <c:pt idx="2005">
                  <c:v>0.0003333333</c:v>
                </c:pt>
                <c:pt idx="2006">
                  <c:v>0.0003333333</c:v>
                </c:pt>
                <c:pt idx="2007">
                  <c:v>0.0003333333</c:v>
                </c:pt>
                <c:pt idx="2008">
                  <c:v>0.0003333333</c:v>
                </c:pt>
                <c:pt idx="2009">
                  <c:v>0.0003333333</c:v>
                </c:pt>
                <c:pt idx="2010">
                  <c:v>0.0003333333</c:v>
                </c:pt>
                <c:pt idx="2011">
                  <c:v>0.0003333333</c:v>
                </c:pt>
                <c:pt idx="2012">
                  <c:v>0.0003333333</c:v>
                </c:pt>
                <c:pt idx="2013">
                  <c:v>0.0003333333</c:v>
                </c:pt>
                <c:pt idx="2014">
                  <c:v>0.0003333333</c:v>
                </c:pt>
                <c:pt idx="2015">
                  <c:v>0.0003333333</c:v>
                </c:pt>
                <c:pt idx="2016">
                  <c:v>0.0003333333</c:v>
                </c:pt>
                <c:pt idx="2017">
                  <c:v>0.0003333333</c:v>
                </c:pt>
                <c:pt idx="2018">
                  <c:v>0.0003333333</c:v>
                </c:pt>
                <c:pt idx="2019">
                  <c:v>0.0003333333</c:v>
                </c:pt>
                <c:pt idx="2020">
                  <c:v>0.0003333333</c:v>
                </c:pt>
                <c:pt idx="2021">
                  <c:v>0.0003333333</c:v>
                </c:pt>
                <c:pt idx="2022">
                  <c:v>0.0003333333</c:v>
                </c:pt>
                <c:pt idx="2023">
                  <c:v>0.0003333333</c:v>
                </c:pt>
                <c:pt idx="2024">
                  <c:v>0.0003333333</c:v>
                </c:pt>
                <c:pt idx="2025">
                  <c:v>0.0003333333</c:v>
                </c:pt>
                <c:pt idx="2026">
                  <c:v>0.0003333333</c:v>
                </c:pt>
                <c:pt idx="2027">
                  <c:v>0.0003333333</c:v>
                </c:pt>
                <c:pt idx="2028">
                  <c:v>0.0003333333</c:v>
                </c:pt>
                <c:pt idx="2029">
                  <c:v>0.0003333333</c:v>
                </c:pt>
                <c:pt idx="2030">
                  <c:v>0.0003333333</c:v>
                </c:pt>
                <c:pt idx="2031">
                  <c:v>0.0003333333</c:v>
                </c:pt>
                <c:pt idx="2032">
                  <c:v>0.0003333333</c:v>
                </c:pt>
                <c:pt idx="2033">
                  <c:v>0.0003333333</c:v>
                </c:pt>
                <c:pt idx="2034">
                  <c:v>0.0003333333</c:v>
                </c:pt>
                <c:pt idx="2035">
                  <c:v>0.0003333333</c:v>
                </c:pt>
                <c:pt idx="2036">
                  <c:v>0.0003333333</c:v>
                </c:pt>
                <c:pt idx="2037">
                  <c:v>0.0003333333</c:v>
                </c:pt>
                <c:pt idx="2038">
                  <c:v>0.0003333333</c:v>
                </c:pt>
                <c:pt idx="2039">
                  <c:v>0.0003333333</c:v>
                </c:pt>
                <c:pt idx="2040">
                  <c:v>0.0003333333</c:v>
                </c:pt>
                <c:pt idx="2041">
                  <c:v>0.0003333333</c:v>
                </c:pt>
                <c:pt idx="2042">
                  <c:v>0.0003333333</c:v>
                </c:pt>
                <c:pt idx="2043">
                  <c:v>0.0003333333</c:v>
                </c:pt>
                <c:pt idx="2044">
                  <c:v>0.0003333333</c:v>
                </c:pt>
                <c:pt idx="2045">
                  <c:v>0.0003333333</c:v>
                </c:pt>
                <c:pt idx="2046">
                  <c:v>0.0003333333</c:v>
                </c:pt>
                <c:pt idx="2047">
                  <c:v>0.0003333333</c:v>
                </c:pt>
                <c:pt idx="2048">
                  <c:v>0.0003333333</c:v>
                </c:pt>
                <c:pt idx="2049">
                  <c:v>0.0003333333</c:v>
                </c:pt>
                <c:pt idx="2050">
                  <c:v>0.0003333333</c:v>
                </c:pt>
                <c:pt idx="2051">
                  <c:v>0.0003333333</c:v>
                </c:pt>
                <c:pt idx="2052">
                  <c:v>0.0003333333</c:v>
                </c:pt>
                <c:pt idx="2053">
                  <c:v>0.0003333333</c:v>
                </c:pt>
                <c:pt idx="2054">
                  <c:v>0.0003333333</c:v>
                </c:pt>
                <c:pt idx="2055">
                  <c:v>0.0003333333</c:v>
                </c:pt>
                <c:pt idx="2056">
                  <c:v>0.0003333333</c:v>
                </c:pt>
                <c:pt idx="2057">
                  <c:v>0.0003333333</c:v>
                </c:pt>
                <c:pt idx="2058">
                  <c:v>0.0003333333</c:v>
                </c:pt>
                <c:pt idx="2059">
                  <c:v>0.0003333333</c:v>
                </c:pt>
                <c:pt idx="2060">
                  <c:v>0.0003333333</c:v>
                </c:pt>
                <c:pt idx="2061">
                  <c:v>0.0003333333</c:v>
                </c:pt>
                <c:pt idx="2062">
                  <c:v>0.0003333333</c:v>
                </c:pt>
                <c:pt idx="2063">
                  <c:v>0.0003333333</c:v>
                </c:pt>
                <c:pt idx="2064">
                  <c:v>0.0003333333</c:v>
                </c:pt>
                <c:pt idx="2065">
                  <c:v>0.0003333333</c:v>
                </c:pt>
                <c:pt idx="2066">
                  <c:v>0.0003333333</c:v>
                </c:pt>
                <c:pt idx="2067">
                  <c:v>0.0003333333</c:v>
                </c:pt>
                <c:pt idx="2068">
                  <c:v>0.0003333333</c:v>
                </c:pt>
                <c:pt idx="2069">
                  <c:v>0.0003333333</c:v>
                </c:pt>
                <c:pt idx="2070">
                  <c:v>0.0003333333</c:v>
                </c:pt>
                <c:pt idx="2071">
                  <c:v>0.0003333333</c:v>
                </c:pt>
                <c:pt idx="2072">
                  <c:v>0.0003333333</c:v>
                </c:pt>
                <c:pt idx="2073">
                  <c:v>0.0003333333</c:v>
                </c:pt>
                <c:pt idx="2074">
                  <c:v>0.0003333333</c:v>
                </c:pt>
                <c:pt idx="2075">
                  <c:v>0.0003333333</c:v>
                </c:pt>
                <c:pt idx="2076">
                  <c:v>0.0003333333</c:v>
                </c:pt>
                <c:pt idx="2077">
                  <c:v>0.0003333333</c:v>
                </c:pt>
                <c:pt idx="2078">
                  <c:v>0.0003333333</c:v>
                </c:pt>
                <c:pt idx="2079">
                  <c:v>0.0003333333</c:v>
                </c:pt>
                <c:pt idx="2080">
                  <c:v>0.0003333333</c:v>
                </c:pt>
                <c:pt idx="2081">
                  <c:v>0.0003333333</c:v>
                </c:pt>
                <c:pt idx="2082">
                  <c:v>0.0003333333</c:v>
                </c:pt>
                <c:pt idx="2083">
                  <c:v>0.0003333333</c:v>
                </c:pt>
                <c:pt idx="2084">
                  <c:v>0.0003333333</c:v>
                </c:pt>
                <c:pt idx="2085">
                  <c:v>0.0003333333</c:v>
                </c:pt>
                <c:pt idx="2086">
                  <c:v>0.0003333333</c:v>
                </c:pt>
                <c:pt idx="2087">
                  <c:v>0.0003333333</c:v>
                </c:pt>
                <c:pt idx="2088">
                  <c:v>0.0003333333</c:v>
                </c:pt>
                <c:pt idx="2089">
                  <c:v>0.0003333333</c:v>
                </c:pt>
                <c:pt idx="2090">
                  <c:v>0.0003333333</c:v>
                </c:pt>
                <c:pt idx="2091">
                  <c:v>0.0003333333</c:v>
                </c:pt>
                <c:pt idx="2092">
                  <c:v>0.0003333333</c:v>
                </c:pt>
                <c:pt idx="2093">
                  <c:v>0.0003333333</c:v>
                </c:pt>
                <c:pt idx="2094">
                  <c:v>0.0003333333</c:v>
                </c:pt>
                <c:pt idx="2095">
                  <c:v>0.0003333333</c:v>
                </c:pt>
                <c:pt idx="2096">
                  <c:v>0.0003333333</c:v>
                </c:pt>
                <c:pt idx="2097">
                  <c:v>0.0003333333</c:v>
                </c:pt>
                <c:pt idx="2098">
                  <c:v>0.0003333333</c:v>
                </c:pt>
                <c:pt idx="2099">
                  <c:v>0.0003333333</c:v>
                </c:pt>
                <c:pt idx="2100">
                  <c:v>0.0003333333</c:v>
                </c:pt>
                <c:pt idx="2101">
                  <c:v>0.0003333333</c:v>
                </c:pt>
                <c:pt idx="2102">
                  <c:v>0.0003333333</c:v>
                </c:pt>
                <c:pt idx="2103">
                  <c:v>0.0003333333</c:v>
                </c:pt>
                <c:pt idx="2104">
                  <c:v>0.0003333333</c:v>
                </c:pt>
                <c:pt idx="2105">
                  <c:v>0.0003333333</c:v>
                </c:pt>
                <c:pt idx="2106">
                  <c:v>0.0003333333</c:v>
                </c:pt>
                <c:pt idx="2107">
                  <c:v>0.0003333333</c:v>
                </c:pt>
                <c:pt idx="2108">
                  <c:v>0.0003333333</c:v>
                </c:pt>
                <c:pt idx="2109">
                  <c:v>0.0003333333</c:v>
                </c:pt>
                <c:pt idx="2110">
                  <c:v>0.0003333333</c:v>
                </c:pt>
                <c:pt idx="2111">
                  <c:v>0.0003333333</c:v>
                </c:pt>
                <c:pt idx="2112">
                  <c:v>0.0003333333</c:v>
                </c:pt>
                <c:pt idx="2113">
                  <c:v>0.0003333333</c:v>
                </c:pt>
                <c:pt idx="2114">
                  <c:v>0.0003333333</c:v>
                </c:pt>
                <c:pt idx="2115">
                  <c:v>0.0003333333</c:v>
                </c:pt>
                <c:pt idx="2116">
                  <c:v>0.0003333333</c:v>
                </c:pt>
                <c:pt idx="2117">
                  <c:v>0.0003333333</c:v>
                </c:pt>
                <c:pt idx="2118">
                  <c:v>0.0003333333</c:v>
                </c:pt>
                <c:pt idx="2119">
                  <c:v>0.0003333333</c:v>
                </c:pt>
                <c:pt idx="2120">
                  <c:v>0.0003333333</c:v>
                </c:pt>
                <c:pt idx="2121">
                  <c:v>0.0003333333</c:v>
                </c:pt>
                <c:pt idx="2122">
                  <c:v>0.0003333333</c:v>
                </c:pt>
                <c:pt idx="2123">
                  <c:v>0.0003333333</c:v>
                </c:pt>
                <c:pt idx="2124">
                  <c:v>0.0003333333</c:v>
                </c:pt>
                <c:pt idx="2125">
                  <c:v>0.0003333333</c:v>
                </c:pt>
                <c:pt idx="2126">
                  <c:v>0.0003333333</c:v>
                </c:pt>
                <c:pt idx="2127">
                  <c:v>0.0003333333</c:v>
                </c:pt>
                <c:pt idx="2128">
                  <c:v>0.0003333333</c:v>
                </c:pt>
                <c:pt idx="2129">
                  <c:v>0.0003333333</c:v>
                </c:pt>
                <c:pt idx="2130">
                  <c:v>0.0003333333</c:v>
                </c:pt>
                <c:pt idx="2131">
                  <c:v>0.0003333333</c:v>
                </c:pt>
                <c:pt idx="2132">
                  <c:v>0.0003333333</c:v>
                </c:pt>
                <c:pt idx="2133">
                  <c:v>0.0003333333</c:v>
                </c:pt>
                <c:pt idx="2134">
                  <c:v>0.0003333333</c:v>
                </c:pt>
                <c:pt idx="2135">
                  <c:v>0.0003333333</c:v>
                </c:pt>
                <c:pt idx="2136">
                  <c:v>0.0003333333</c:v>
                </c:pt>
                <c:pt idx="2137">
                  <c:v>0.0003333333</c:v>
                </c:pt>
                <c:pt idx="2138">
                  <c:v>0.0003333333</c:v>
                </c:pt>
                <c:pt idx="2139">
                  <c:v>0.0003333333</c:v>
                </c:pt>
                <c:pt idx="2140">
                  <c:v>0.0003333333</c:v>
                </c:pt>
                <c:pt idx="2141">
                  <c:v>0.0003333333</c:v>
                </c:pt>
                <c:pt idx="2142">
                  <c:v>0.0003333333</c:v>
                </c:pt>
                <c:pt idx="2143">
                  <c:v>0.0003333333</c:v>
                </c:pt>
                <c:pt idx="2144">
                  <c:v>0.0003333333</c:v>
                </c:pt>
                <c:pt idx="2145">
                  <c:v>0.0003333333</c:v>
                </c:pt>
                <c:pt idx="2146">
                  <c:v>0.0003333333</c:v>
                </c:pt>
                <c:pt idx="2147">
                  <c:v>0.0003333333</c:v>
                </c:pt>
                <c:pt idx="2148">
                  <c:v>0.0003333333</c:v>
                </c:pt>
                <c:pt idx="2149">
                  <c:v>0.0003333333</c:v>
                </c:pt>
                <c:pt idx="2150">
                  <c:v>0.0003333333</c:v>
                </c:pt>
                <c:pt idx="2151">
                  <c:v>0.0003333333</c:v>
                </c:pt>
                <c:pt idx="2152">
                  <c:v>0.0003333333</c:v>
                </c:pt>
                <c:pt idx="2153">
                  <c:v>0.0003333333</c:v>
                </c:pt>
                <c:pt idx="2154">
                  <c:v>0.0003333333</c:v>
                </c:pt>
                <c:pt idx="2155">
                  <c:v>0.0003333333</c:v>
                </c:pt>
                <c:pt idx="2156">
                  <c:v>0.0003333333</c:v>
                </c:pt>
                <c:pt idx="2157">
                  <c:v>0.0003333333</c:v>
                </c:pt>
                <c:pt idx="2158">
                  <c:v>0.0003333333</c:v>
                </c:pt>
                <c:pt idx="2159">
                  <c:v>0.0003333333</c:v>
                </c:pt>
                <c:pt idx="2160">
                  <c:v>0.0003333333</c:v>
                </c:pt>
                <c:pt idx="2161">
                  <c:v>0.0003333333</c:v>
                </c:pt>
                <c:pt idx="2162">
                  <c:v>0.0003333333</c:v>
                </c:pt>
                <c:pt idx="2163">
                  <c:v>0.0003333333</c:v>
                </c:pt>
                <c:pt idx="2164">
                  <c:v>0.0003333333</c:v>
                </c:pt>
                <c:pt idx="2165">
                  <c:v>0.0003333333</c:v>
                </c:pt>
                <c:pt idx="2166">
                  <c:v>0.0003333333</c:v>
                </c:pt>
                <c:pt idx="2167">
                  <c:v>0.0003333333</c:v>
                </c:pt>
                <c:pt idx="2168">
                  <c:v>0.0003333333</c:v>
                </c:pt>
                <c:pt idx="2169">
                  <c:v>0.0003333333</c:v>
                </c:pt>
                <c:pt idx="2170">
                  <c:v>0.0003333333</c:v>
                </c:pt>
                <c:pt idx="2171">
                  <c:v>0.0003333333</c:v>
                </c:pt>
                <c:pt idx="2172">
                  <c:v>0.0003333333</c:v>
                </c:pt>
                <c:pt idx="2173">
                  <c:v>0.0003333333</c:v>
                </c:pt>
                <c:pt idx="2174">
                  <c:v>0.0003333333</c:v>
                </c:pt>
                <c:pt idx="2175">
                  <c:v>0.0003333333</c:v>
                </c:pt>
                <c:pt idx="2176">
                  <c:v>0.0003333333</c:v>
                </c:pt>
                <c:pt idx="2177">
                  <c:v>0.0003333333</c:v>
                </c:pt>
                <c:pt idx="2178">
                  <c:v>0.0003333333</c:v>
                </c:pt>
                <c:pt idx="2179">
                  <c:v>0.0003333333</c:v>
                </c:pt>
                <c:pt idx="2180">
                  <c:v>0.0003333333</c:v>
                </c:pt>
                <c:pt idx="2181">
                  <c:v>0.0003333333</c:v>
                </c:pt>
                <c:pt idx="2182">
                  <c:v>0.0003333333</c:v>
                </c:pt>
                <c:pt idx="2183">
                  <c:v>0.0003333333</c:v>
                </c:pt>
                <c:pt idx="2184">
                  <c:v>0.0003333333</c:v>
                </c:pt>
                <c:pt idx="2185">
                  <c:v>0.0003333333</c:v>
                </c:pt>
                <c:pt idx="2186">
                  <c:v>0.0003333333</c:v>
                </c:pt>
                <c:pt idx="2187">
                  <c:v>0.0003333333</c:v>
                </c:pt>
                <c:pt idx="2188">
                  <c:v>0.0003333333</c:v>
                </c:pt>
                <c:pt idx="2189">
                  <c:v>0.0003333333</c:v>
                </c:pt>
                <c:pt idx="2190">
                  <c:v>0.0003333333</c:v>
                </c:pt>
                <c:pt idx="2191">
                  <c:v>0.0003333333</c:v>
                </c:pt>
                <c:pt idx="2192">
                  <c:v>0.0003333333</c:v>
                </c:pt>
                <c:pt idx="2193">
                  <c:v>0.0003333333</c:v>
                </c:pt>
                <c:pt idx="2194">
                  <c:v>0.0003333333</c:v>
                </c:pt>
                <c:pt idx="2195">
                  <c:v>0.0003333333</c:v>
                </c:pt>
                <c:pt idx="2196">
                  <c:v>0.0003333333</c:v>
                </c:pt>
                <c:pt idx="2197">
                  <c:v>0.0003333333</c:v>
                </c:pt>
                <c:pt idx="2198">
                  <c:v>0.0003333333</c:v>
                </c:pt>
                <c:pt idx="2199">
                  <c:v>0.0003333333</c:v>
                </c:pt>
                <c:pt idx="2200">
                  <c:v>0.0003333333</c:v>
                </c:pt>
                <c:pt idx="2201">
                  <c:v>0.0003333333</c:v>
                </c:pt>
                <c:pt idx="2202">
                  <c:v>0.0003333333</c:v>
                </c:pt>
                <c:pt idx="2203">
                  <c:v>0.0003333333</c:v>
                </c:pt>
                <c:pt idx="2204">
                  <c:v>0.0003333333</c:v>
                </c:pt>
                <c:pt idx="2205">
                  <c:v>0.0003333333</c:v>
                </c:pt>
                <c:pt idx="2206">
                  <c:v>0.0003333333</c:v>
                </c:pt>
                <c:pt idx="2207">
                  <c:v>0.0006666667</c:v>
                </c:pt>
                <c:pt idx="2208">
                  <c:v>0.0006666667</c:v>
                </c:pt>
                <c:pt idx="2209">
                  <c:v>0.0006666667</c:v>
                </c:pt>
                <c:pt idx="2210">
                  <c:v>0.0006666667</c:v>
                </c:pt>
                <c:pt idx="2211">
                  <c:v>0.0006666667</c:v>
                </c:pt>
                <c:pt idx="2212">
                  <c:v>0.0006666667</c:v>
                </c:pt>
                <c:pt idx="2213">
                  <c:v>0.0006666667</c:v>
                </c:pt>
                <c:pt idx="2214">
                  <c:v>0.0006666667</c:v>
                </c:pt>
                <c:pt idx="2215">
                  <c:v>0.0006666667</c:v>
                </c:pt>
                <c:pt idx="2216">
                  <c:v>0.0006666667</c:v>
                </c:pt>
                <c:pt idx="2217">
                  <c:v>0.0006666667</c:v>
                </c:pt>
                <c:pt idx="2218">
                  <c:v>0.0006666667</c:v>
                </c:pt>
                <c:pt idx="2219">
                  <c:v>0.0006666667</c:v>
                </c:pt>
                <c:pt idx="2220">
                  <c:v>0.0006666667</c:v>
                </c:pt>
                <c:pt idx="2221">
                  <c:v>0.0006666667</c:v>
                </c:pt>
                <c:pt idx="2222">
                  <c:v>0.0006666667</c:v>
                </c:pt>
                <c:pt idx="2223">
                  <c:v>0.0006666667</c:v>
                </c:pt>
                <c:pt idx="2224">
                  <c:v>0.0006666667</c:v>
                </c:pt>
                <c:pt idx="2225">
                  <c:v>0.0006666667</c:v>
                </c:pt>
                <c:pt idx="2226">
                  <c:v>0.0006666667</c:v>
                </c:pt>
                <c:pt idx="2227">
                  <c:v>0.0006666667</c:v>
                </c:pt>
                <c:pt idx="2228">
                  <c:v>0.0006666667</c:v>
                </c:pt>
                <c:pt idx="2229">
                  <c:v>0.0006666667</c:v>
                </c:pt>
                <c:pt idx="2230">
                  <c:v>0.0006666667</c:v>
                </c:pt>
                <c:pt idx="2231">
                  <c:v>0.0006666667</c:v>
                </c:pt>
                <c:pt idx="2232">
                  <c:v>0.0006666667</c:v>
                </c:pt>
                <c:pt idx="2233">
                  <c:v>0.0006666667</c:v>
                </c:pt>
                <c:pt idx="2234">
                  <c:v>0.0006666667</c:v>
                </c:pt>
                <c:pt idx="2235">
                  <c:v>0.0006666667</c:v>
                </c:pt>
                <c:pt idx="2236">
                  <c:v>0.0006666667</c:v>
                </c:pt>
                <c:pt idx="2237">
                  <c:v>0.0006666667</c:v>
                </c:pt>
                <c:pt idx="2238">
                  <c:v>0.0006666667</c:v>
                </c:pt>
                <c:pt idx="2239">
                  <c:v>0.0006666667</c:v>
                </c:pt>
                <c:pt idx="2240">
                  <c:v>0.0006666667</c:v>
                </c:pt>
                <c:pt idx="2241">
                  <c:v>0.0006666667</c:v>
                </c:pt>
                <c:pt idx="2242">
                  <c:v>0.0006666667</c:v>
                </c:pt>
                <c:pt idx="2243">
                  <c:v>0.0006666667</c:v>
                </c:pt>
                <c:pt idx="2244">
                  <c:v>0.0006666667</c:v>
                </c:pt>
                <c:pt idx="2245">
                  <c:v>0.0006666667</c:v>
                </c:pt>
                <c:pt idx="2246">
                  <c:v>0.0006666667</c:v>
                </c:pt>
                <c:pt idx="2247">
                  <c:v>0.0006666667</c:v>
                </c:pt>
                <c:pt idx="2248">
                  <c:v>0.0006666667</c:v>
                </c:pt>
                <c:pt idx="2249">
                  <c:v>0.0006666667</c:v>
                </c:pt>
                <c:pt idx="2250">
                  <c:v>0.0006666667</c:v>
                </c:pt>
                <c:pt idx="2251">
                  <c:v>0.0006666667</c:v>
                </c:pt>
                <c:pt idx="2252">
                  <c:v>0.0006666667</c:v>
                </c:pt>
                <c:pt idx="2253">
                  <c:v>0.0006666667</c:v>
                </c:pt>
                <c:pt idx="2254">
                  <c:v>0.0006666667</c:v>
                </c:pt>
                <c:pt idx="2255">
                  <c:v>0.0006666667</c:v>
                </c:pt>
                <c:pt idx="2256">
                  <c:v>0.0006666667</c:v>
                </c:pt>
                <c:pt idx="2257">
                  <c:v>0.0006666667</c:v>
                </c:pt>
                <c:pt idx="2258">
                  <c:v>0.0006666667</c:v>
                </c:pt>
                <c:pt idx="2259">
                  <c:v>0.0006666667</c:v>
                </c:pt>
                <c:pt idx="2260">
                  <c:v>0.0006666667</c:v>
                </c:pt>
                <c:pt idx="2261">
                  <c:v>0.0006666667</c:v>
                </c:pt>
                <c:pt idx="2262">
                  <c:v>0.0006666667</c:v>
                </c:pt>
                <c:pt idx="2263">
                  <c:v>0.0006666667</c:v>
                </c:pt>
                <c:pt idx="2264">
                  <c:v>0.0006666667</c:v>
                </c:pt>
                <c:pt idx="2265">
                  <c:v>0.0006666667</c:v>
                </c:pt>
                <c:pt idx="2266">
                  <c:v>0.0006666667</c:v>
                </c:pt>
                <c:pt idx="2267">
                  <c:v>0.0006666667</c:v>
                </c:pt>
                <c:pt idx="2268">
                  <c:v>0.0006666667</c:v>
                </c:pt>
                <c:pt idx="2269">
                  <c:v>0.0006666667</c:v>
                </c:pt>
                <c:pt idx="2270">
                  <c:v>0.0006666667</c:v>
                </c:pt>
                <c:pt idx="2271">
                  <c:v>0.0006666667</c:v>
                </c:pt>
                <c:pt idx="2272">
                  <c:v>0.0006666667</c:v>
                </c:pt>
                <c:pt idx="2273">
                  <c:v>0.0006666667</c:v>
                </c:pt>
                <c:pt idx="2274">
                  <c:v>0.0006666667</c:v>
                </c:pt>
                <c:pt idx="2275">
                  <c:v>0.0006666667</c:v>
                </c:pt>
                <c:pt idx="2276">
                  <c:v>0.0006666667</c:v>
                </c:pt>
                <c:pt idx="2277">
                  <c:v>0.0006666667</c:v>
                </c:pt>
                <c:pt idx="2278">
                  <c:v>0.0006666667</c:v>
                </c:pt>
                <c:pt idx="2279">
                  <c:v>0.0006666667</c:v>
                </c:pt>
                <c:pt idx="2280">
                  <c:v>0.0006666667</c:v>
                </c:pt>
                <c:pt idx="2281">
                  <c:v>0.0006666667</c:v>
                </c:pt>
                <c:pt idx="2282">
                  <c:v>0.0006666667</c:v>
                </c:pt>
                <c:pt idx="2283">
                  <c:v>0.0006666667</c:v>
                </c:pt>
                <c:pt idx="2284">
                  <c:v>0.0006666667</c:v>
                </c:pt>
                <c:pt idx="2285">
                  <c:v>0.0006666667</c:v>
                </c:pt>
                <c:pt idx="2286">
                  <c:v>0.0006666667</c:v>
                </c:pt>
                <c:pt idx="2287">
                  <c:v>0.0006666667</c:v>
                </c:pt>
                <c:pt idx="2288">
                  <c:v>0.0006666667</c:v>
                </c:pt>
                <c:pt idx="2289">
                  <c:v>0.0006666667</c:v>
                </c:pt>
                <c:pt idx="2290">
                  <c:v>0.0006666667</c:v>
                </c:pt>
                <c:pt idx="2291">
                  <c:v>0.0006666667</c:v>
                </c:pt>
                <c:pt idx="2292">
                  <c:v>0.0006666667</c:v>
                </c:pt>
                <c:pt idx="2293">
                  <c:v>0.0006666667</c:v>
                </c:pt>
                <c:pt idx="2294">
                  <c:v>0.0006666667</c:v>
                </c:pt>
                <c:pt idx="2295">
                  <c:v>0.0006666667</c:v>
                </c:pt>
                <c:pt idx="2296">
                  <c:v>0.0006666667</c:v>
                </c:pt>
                <c:pt idx="2297">
                  <c:v>0.0006666667</c:v>
                </c:pt>
                <c:pt idx="2298">
                  <c:v>0.0006666667</c:v>
                </c:pt>
                <c:pt idx="2299">
                  <c:v>0.0006666667</c:v>
                </c:pt>
                <c:pt idx="2300">
                  <c:v>0.0006666667</c:v>
                </c:pt>
                <c:pt idx="2301">
                  <c:v>0.0006666667</c:v>
                </c:pt>
                <c:pt idx="2302">
                  <c:v>0.0006666667</c:v>
                </c:pt>
                <c:pt idx="2303">
                  <c:v>0.0006666667</c:v>
                </c:pt>
                <c:pt idx="2304">
                  <c:v>0.0006666667</c:v>
                </c:pt>
                <c:pt idx="2305">
                  <c:v>0.0006666667</c:v>
                </c:pt>
                <c:pt idx="2306">
                  <c:v>0.0006666667</c:v>
                </c:pt>
                <c:pt idx="2307">
                  <c:v>0.0006666667</c:v>
                </c:pt>
                <c:pt idx="2308">
                  <c:v>0.0006666667</c:v>
                </c:pt>
                <c:pt idx="2309">
                  <c:v>0.0006666667</c:v>
                </c:pt>
                <c:pt idx="2310">
                  <c:v>0.0006666667</c:v>
                </c:pt>
                <c:pt idx="2311">
                  <c:v>0.0006666667</c:v>
                </c:pt>
                <c:pt idx="2312">
                  <c:v>0.0006666667</c:v>
                </c:pt>
                <c:pt idx="2313">
                  <c:v>0.0006666667</c:v>
                </c:pt>
                <c:pt idx="2314">
                  <c:v>0.0006666667</c:v>
                </c:pt>
                <c:pt idx="2315">
                  <c:v>0.0006666667</c:v>
                </c:pt>
                <c:pt idx="2316">
                  <c:v>0.0006666667</c:v>
                </c:pt>
                <c:pt idx="2317">
                  <c:v>0.0006666667</c:v>
                </c:pt>
                <c:pt idx="2318">
                  <c:v>0.0006666667</c:v>
                </c:pt>
                <c:pt idx="2319">
                  <c:v>0.0006666667</c:v>
                </c:pt>
                <c:pt idx="2320">
                  <c:v>0.0006666667</c:v>
                </c:pt>
                <c:pt idx="2321">
                  <c:v>0.0006666667</c:v>
                </c:pt>
                <c:pt idx="2322">
                  <c:v>0.0006666667</c:v>
                </c:pt>
                <c:pt idx="2323">
                  <c:v>0.0006666667</c:v>
                </c:pt>
                <c:pt idx="2324">
                  <c:v>0.0006666667</c:v>
                </c:pt>
                <c:pt idx="2325">
                  <c:v>0.0006666667</c:v>
                </c:pt>
                <c:pt idx="2326">
                  <c:v>0.0006666667</c:v>
                </c:pt>
                <c:pt idx="2327">
                  <c:v>0.0006666667</c:v>
                </c:pt>
                <c:pt idx="2328">
                  <c:v>0.0006666667</c:v>
                </c:pt>
                <c:pt idx="2329">
                  <c:v>0.0006666667</c:v>
                </c:pt>
                <c:pt idx="2330">
                  <c:v>0.0006666667</c:v>
                </c:pt>
                <c:pt idx="2331">
                  <c:v>0.0006666667</c:v>
                </c:pt>
                <c:pt idx="2332">
                  <c:v>0.0006666667</c:v>
                </c:pt>
                <c:pt idx="2333">
                  <c:v>0.0006666667</c:v>
                </c:pt>
                <c:pt idx="2334">
                  <c:v>0.0006666667</c:v>
                </c:pt>
                <c:pt idx="2335">
                  <c:v>0.0006666667</c:v>
                </c:pt>
                <c:pt idx="2336">
                  <c:v>0.0006666667</c:v>
                </c:pt>
                <c:pt idx="2337">
                  <c:v>0.0006666667</c:v>
                </c:pt>
                <c:pt idx="2338">
                  <c:v>0.0006666667</c:v>
                </c:pt>
                <c:pt idx="2339">
                  <c:v>0.0006666667</c:v>
                </c:pt>
                <c:pt idx="2340">
                  <c:v>0.0006666667</c:v>
                </c:pt>
                <c:pt idx="2341">
                  <c:v>0.0006666667</c:v>
                </c:pt>
                <c:pt idx="2342">
                  <c:v>0.0006666667</c:v>
                </c:pt>
                <c:pt idx="2343">
                  <c:v>0.0006666667</c:v>
                </c:pt>
                <c:pt idx="2344">
                  <c:v>0.0006666667</c:v>
                </c:pt>
                <c:pt idx="2345">
                  <c:v>0.0006666667</c:v>
                </c:pt>
                <c:pt idx="2346">
                  <c:v>0.0006666667</c:v>
                </c:pt>
                <c:pt idx="2347">
                  <c:v>0.0006666667</c:v>
                </c:pt>
                <c:pt idx="2348">
                  <c:v>0.0006666667</c:v>
                </c:pt>
                <c:pt idx="2349">
                  <c:v>0.0006666667</c:v>
                </c:pt>
                <c:pt idx="2350">
                  <c:v>0.0006666667</c:v>
                </c:pt>
                <c:pt idx="2351">
                  <c:v>0.0006666667</c:v>
                </c:pt>
                <c:pt idx="2352">
                  <c:v>0.0006666667</c:v>
                </c:pt>
                <c:pt idx="2353">
                  <c:v>0.0006666667</c:v>
                </c:pt>
                <c:pt idx="2354">
                  <c:v>0.0006666667</c:v>
                </c:pt>
                <c:pt idx="2355">
                  <c:v>0.0006666667</c:v>
                </c:pt>
                <c:pt idx="2356">
                  <c:v>0.0006666667</c:v>
                </c:pt>
                <c:pt idx="2357">
                  <c:v>0.0006666667</c:v>
                </c:pt>
                <c:pt idx="2358">
                  <c:v>0.0006666667</c:v>
                </c:pt>
                <c:pt idx="2359">
                  <c:v>0.0006666667</c:v>
                </c:pt>
                <c:pt idx="2360">
                  <c:v>0.0006666667</c:v>
                </c:pt>
                <c:pt idx="2361">
                  <c:v>0.0006666667</c:v>
                </c:pt>
                <c:pt idx="2362">
                  <c:v>0.0006666667</c:v>
                </c:pt>
                <c:pt idx="2363">
                  <c:v>0.0006666667</c:v>
                </c:pt>
                <c:pt idx="2364">
                  <c:v>0.0006666667</c:v>
                </c:pt>
                <c:pt idx="2365">
                  <c:v>0.0006666667</c:v>
                </c:pt>
                <c:pt idx="2366">
                  <c:v>0.0006666667</c:v>
                </c:pt>
                <c:pt idx="2367">
                  <c:v>0.0006666667</c:v>
                </c:pt>
                <c:pt idx="2368">
                  <c:v>0.0006666667</c:v>
                </c:pt>
                <c:pt idx="2369">
                  <c:v>0.0006666667</c:v>
                </c:pt>
                <c:pt idx="2370">
                  <c:v>0.0006666667</c:v>
                </c:pt>
                <c:pt idx="2371">
                  <c:v>0.0006666667</c:v>
                </c:pt>
                <c:pt idx="2372">
                  <c:v>0.0006666667</c:v>
                </c:pt>
                <c:pt idx="2373">
                  <c:v>0.0006666667</c:v>
                </c:pt>
                <c:pt idx="2374">
                  <c:v>0.0006666667</c:v>
                </c:pt>
                <c:pt idx="2375">
                  <c:v>0.0006666667</c:v>
                </c:pt>
                <c:pt idx="2376">
                  <c:v>0.0006666667</c:v>
                </c:pt>
                <c:pt idx="2377">
                  <c:v>0.0006666667</c:v>
                </c:pt>
                <c:pt idx="2378">
                  <c:v>0.0006666667</c:v>
                </c:pt>
                <c:pt idx="2379">
                  <c:v>0.0006666667</c:v>
                </c:pt>
                <c:pt idx="2380">
                  <c:v>0.0006666667</c:v>
                </c:pt>
                <c:pt idx="2381">
                  <c:v>0.0006666667</c:v>
                </c:pt>
                <c:pt idx="2382">
                  <c:v>0.0006666667</c:v>
                </c:pt>
                <c:pt idx="2383">
                  <c:v>0.0006666667</c:v>
                </c:pt>
                <c:pt idx="2384">
                  <c:v>0.0006666667</c:v>
                </c:pt>
                <c:pt idx="2385">
                  <c:v>0.0006666667</c:v>
                </c:pt>
                <c:pt idx="2386">
                  <c:v>0.0006666667</c:v>
                </c:pt>
                <c:pt idx="2387">
                  <c:v>0.0006666667</c:v>
                </c:pt>
                <c:pt idx="2388">
                  <c:v>0.0006666667</c:v>
                </c:pt>
                <c:pt idx="2389">
                  <c:v>0.0006666667</c:v>
                </c:pt>
                <c:pt idx="2390">
                  <c:v>0.0006666667</c:v>
                </c:pt>
                <c:pt idx="2391">
                  <c:v>0.0006666667</c:v>
                </c:pt>
                <c:pt idx="2392">
                  <c:v>0.0006666667</c:v>
                </c:pt>
                <c:pt idx="2393">
                  <c:v>0.0006666667</c:v>
                </c:pt>
                <c:pt idx="2394">
                  <c:v>0.0006666667</c:v>
                </c:pt>
                <c:pt idx="2395">
                  <c:v>0.0006666667</c:v>
                </c:pt>
                <c:pt idx="2396">
                  <c:v>0.0006666667</c:v>
                </c:pt>
                <c:pt idx="2397">
                  <c:v>0.0006666667</c:v>
                </c:pt>
                <c:pt idx="2398">
                  <c:v>0.0006666667</c:v>
                </c:pt>
                <c:pt idx="2399">
                  <c:v>0.0006666667</c:v>
                </c:pt>
                <c:pt idx="2400">
                  <c:v>0.0006666667</c:v>
                </c:pt>
                <c:pt idx="2401">
                  <c:v>0.0006666667</c:v>
                </c:pt>
                <c:pt idx="2402">
                  <c:v>0.0006666667</c:v>
                </c:pt>
                <c:pt idx="2403">
                  <c:v>0.0006666667</c:v>
                </c:pt>
                <c:pt idx="2404">
                  <c:v>0.0006666667</c:v>
                </c:pt>
                <c:pt idx="2405">
                  <c:v>0.0006666667</c:v>
                </c:pt>
                <c:pt idx="2406">
                  <c:v>0.0006666667</c:v>
                </c:pt>
                <c:pt idx="2407">
                  <c:v>0.0006666667</c:v>
                </c:pt>
                <c:pt idx="2408">
                  <c:v>0.0006666667</c:v>
                </c:pt>
                <c:pt idx="2409">
                  <c:v>0.0006666667</c:v>
                </c:pt>
                <c:pt idx="2410">
                  <c:v>0.0006666667</c:v>
                </c:pt>
                <c:pt idx="2411">
                  <c:v>0.0006666667</c:v>
                </c:pt>
                <c:pt idx="2412">
                  <c:v>0.0006666667</c:v>
                </c:pt>
                <c:pt idx="2413">
                  <c:v>0.0006666667</c:v>
                </c:pt>
                <c:pt idx="2414">
                  <c:v>0.0006666667</c:v>
                </c:pt>
                <c:pt idx="2415">
                  <c:v>0.0006666667</c:v>
                </c:pt>
                <c:pt idx="2416">
                  <c:v>0.0006666667</c:v>
                </c:pt>
                <c:pt idx="2417">
                  <c:v>0.0006666667</c:v>
                </c:pt>
                <c:pt idx="2418">
                  <c:v>0.0006666667</c:v>
                </c:pt>
                <c:pt idx="2419">
                  <c:v>0.0006666667</c:v>
                </c:pt>
                <c:pt idx="2420">
                  <c:v>0.0006666667</c:v>
                </c:pt>
                <c:pt idx="2421">
                  <c:v>0.0006666667</c:v>
                </c:pt>
                <c:pt idx="2422">
                  <c:v>0.0006666667</c:v>
                </c:pt>
                <c:pt idx="2423">
                  <c:v>0.0006666667</c:v>
                </c:pt>
                <c:pt idx="2424">
                  <c:v>0.0006666667</c:v>
                </c:pt>
                <c:pt idx="2425">
                  <c:v>0.0006666667</c:v>
                </c:pt>
                <c:pt idx="2426">
                  <c:v>0.0006666667</c:v>
                </c:pt>
                <c:pt idx="2427">
                  <c:v>0.0006666667</c:v>
                </c:pt>
                <c:pt idx="2428">
                  <c:v>0.0006666667</c:v>
                </c:pt>
                <c:pt idx="2429">
                  <c:v>0.0006666667</c:v>
                </c:pt>
                <c:pt idx="2430">
                  <c:v>0.0006666667</c:v>
                </c:pt>
                <c:pt idx="2431">
                  <c:v>0.0006666667</c:v>
                </c:pt>
                <c:pt idx="2432">
                  <c:v>0.0006666667</c:v>
                </c:pt>
                <c:pt idx="2433">
                  <c:v>0.0006666667</c:v>
                </c:pt>
                <c:pt idx="2434">
                  <c:v>0.0006666667</c:v>
                </c:pt>
                <c:pt idx="2435">
                  <c:v>0.0006666667</c:v>
                </c:pt>
                <c:pt idx="2436">
                  <c:v>0.0006666667</c:v>
                </c:pt>
                <c:pt idx="2437">
                  <c:v>0.0006666667</c:v>
                </c:pt>
                <c:pt idx="2438">
                  <c:v>0.0006666667</c:v>
                </c:pt>
                <c:pt idx="2439">
                  <c:v>0.0006666667</c:v>
                </c:pt>
                <c:pt idx="2440">
                  <c:v>0.0006666667</c:v>
                </c:pt>
                <c:pt idx="2441">
                  <c:v>0.0006666667</c:v>
                </c:pt>
                <c:pt idx="2442">
                  <c:v>0.0006666667</c:v>
                </c:pt>
                <c:pt idx="2443">
                  <c:v>0.0006666667</c:v>
                </c:pt>
                <c:pt idx="2444">
                  <c:v>0.0006666667</c:v>
                </c:pt>
                <c:pt idx="2445">
                  <c:v>0.0006666667</c:v>
                </c:pt>
                <c:pt idx="2446">
                  <c:v>0.0006666667</c:v>
                </c:pt>
                <c:pt idx="2447">
                  <c:v>0.0006666667</c:v>
                </c:pt>
                <c:pt idx="2448">
                  <c:v>0.0006666667</c:v>
                </c:pt>
                <c:pt idx="2449">
                  <c:v>0.0006666667</c:v>
                </c:pt>
                <c:pt idx="2450">
                  <c:v>0.0006666667</c:v>
                </c:pt>
                <c:pt idx="2451">
                  <c:v>0.0006666667</c:v>
                </c:pt>
                <c:pt idx="2452">
                  <c:v>0.0006666667</c:v>
                </c:pt>
                <c:pt idx="2453">
                  <c:v>0.0006666667</c:v>
                </c:pt>
                <c:pt idx="2454">
                  <c:v>0.0006666667</c:v>
                </c:pt>
                <c:pt idx="2455">
                  <c:v>0.0006666667</c:v>
                </c:pt>
                <c:pt idx="2456">
                  <c:v>0.0006666667</c:v>
                </c:pt>
                <c:pt idx="2457">
                  <c:v>0.0006666667</c:v>
                </c:pt>
                <c:pt idx="2458">
                  <c:v>0.0006666667</c:v>
                </c:pt>
                <c:pt idx="2459">
                  <c:v>0.0006666667</c:v>
                </c:pt>
                <c:pt idx="2460">
                  <c:v>0.001</c:v>
                </c:pt>
                <c:pt idx="2461">
                  <c:v>0.001</c:v>
                </c:pt>
                <c:pt idx="2462">
                  <c:v>0.001</c:v>
                </c:pt>
                <c:pt idx="2463">
                  <c:v>0.001</c:v>
                </c:pt>
                <c:pt idx="2464">
                  <c:v>0.001</c:v>
                </c:pt>
                <c:pt idx="2465">
                  <c:v>0.001</c:v>
                </c:pt>
                <c:pt idx="2466">
                  <c:v>0.001</c:v>
                </c:pt>
                <c:pt idx="2467">
                  <c:v>0.001</c:v>
                </c:pt>
                <c:pt idx="2468">
                  <c:v>0.001</c:v>
                </c:pt>
                <c:pt idx="2469">
                  <c:v>0.001</c:v>
                </c:pt>
                <c:pt idx="2470">
                  <c:v>0.001</c:v>
                </c:pt>
                <c:pt idx="2471">
                  <c:v>0.0013333333</c:v>
                </c:pt>
                <c:pt idx="2472">
                  <c:v>0.0013333333</c:v>
                </c:pt>
                <c:pt idx="2473">
                  <c:v>0.0013333333</c:v>
                </c:pt>
                <c:pt idx="2474">
                  <c:v>0.0013333333</c:v>
                </c:pt>
                <c:pt idx="2475">
                  <c:v>0.0016666667</c:v>
                </c:pt>
                <c:pt idx="2476">
                  <c:v>0.0016666667</c:v>
                </c:pt>
                <c:pt idx="2477">
                  <c:v>0.0016666667</c:v>
                </c:pt>
                <c:pt idx="2478">
                  <c:v>0.0016666667</c:v>
                </c:pt>
                <c:pt idx="2479">
                  <c:v>0.0016666667</c:v>
                </c:pt>
                <c:pt idx="2480">
                  <c:v>0.0016666667</c:v>
                </c:pt>
                <c:pt idx="2481">
                  <c:v>0.0016666667</c:v>
                </c:pt>
                <c:pt idx="2482">
                  <c:v>0.0016666667</c:v>
                </c:pt>
                <c:pt idx="2483">
                  <c:v>0.0016666667</c:v>
                </c:pt>
                <c:pt idx="2484">
                  <c:v>0.0016666667</c:v>
                </c:pt>
                <c:pt idx="2485">
                  <c:v>0.0016666667</c:v>
                </c:pt>
                <c:pt idx="2486">
                  <c:v>0.0016666667</c:v>
                </c:pt>
                <c:pt idx="2487">
                  <c:v>0.002</c:v>
                </c:pt>
                <c:pt idx="2488">
                  <c:v>0.002</c:v>
                </c:pt>
                <c:pt idx="2489">
                  <c:v>0.002</c:v>
                </c:pt>
                <c:pt idx="2490">
                  <c:v>0.002</c:v>
                </c:pt>
                <c:pt idx="2491">
                  <c:v>0.002</c:v>
                </c:pt>
                <c:pt idx="2492">
                  <c:v>0.002</c:v>
                </c:pt>
                <c:pt idx="2493">
                  <c:v>0.002</c:v>
                </c:pt>
                <c:pt idx="2494">
                  <c:v>0.002</c:v>
                </c:pt>
                <c:pt idx="2495">
                  <c:v>0.002</c:v>
                </c:pt>
                <c:pt idx="2496">
                  <c:v>0.002</c:v>
                </c:pt>
                <c:pt idx="2497">
                  <c:v>0.002</c:v>
                </c:pt>
                <c:pt idx="2498">
                  <c:v>0.002</c:v>
                </c:pt>
                <c:pt idx="2499">
                  <c:v>0.002</c:v>
                </c:pt>
                <c:pt idx="2500">
                  <c:v>0.002</c:v>
                </c:pt>
                <c:pt idx="2501">
                  <c:v>0.002</c:v>
                </c:pt>
                <c:pt idx="2502">
                  <c:v>0.002</c:v>
                </c:pt>
                <c:pt idx="2503">
                  <c:v>0.002</c:v>
                </c:pt>
                <c:pt idx="2504">
                  <c:v>0.002</c:v>
                </c:pt>
                <c:pt idx="2505">
                  <c:v>0.002</c:v>
                </c:pt>
                <c:pt idx="2506">
                  <c:v>0.002</c:v>
                </c:pt>
                <c:pt idx="2507">
                  <c:v>0.002</c:v>
                </c:pt>
                <c:pt idx="2508">
                  <c:v>0.002</c:v>
                </c:pt>
                <c:pt idx="2509">
                  <c:v>0.002</c:v>
                </c:pt>
                <c:pt idx="2510">
                  <c:v>0.002</c:v>
                </c:pt>
                <c:pt idx="2511">
                  <c:v>0.002</c:v>
                </c:pt>
                <c:pt idx="2512">
                  <c:v>0.002</c:v>
                </c:pt>
                <c:pt idx="2513">
                  <c:v>0.002</c:v>
                </c:pt>
                <c:pt idx="2514">
                  <c:v>0.002</c:v>
                </c:pt>
                <c:pt idx="2515">
                  <c:v>0.002</c:v>
                </c:pt>
                <c:pt idx="2516">
                  <c:v>0.002</c:v>
                </c:pt>
                <c:pt idx="2517">
                  <c:v>0.002</c:v>
                </c:pt>
                <c:pt idx="2518">
                  <c:v>0.002</c:v>
                </c:pt>
                <c:pt idx="2519">
                  <c:v>0.002</c:v>
                </c:pt>
                <c:pt idx="2520">
                  <c:v>0.002</c:v>
                </c:pt>
                <c:pt idx="2521">
                  <c:v>0.002</c:v>
                </c:pt>
                <c:pt idx="2522">
                  <c:v>0.002</c:v>
                </c:pt>
                <c:pt idx="2523">
                  <c:v>0.002</c:v>
                </c:pt>
                <c:pt idx="2524">
                  <c:v>0.002</c:v>
                </c:pt>
                <c:pt idx="2525">
                  <c:v>0.002</c:v>
                </c:pt>
                <c:pt idx="2526">
                  <c:v>0.002</c:v>
                </c:pt>
                <c:pt idx="2527">
                  <c:v>0.002</c:v>
                </c:pt>
                <c:pt idx="2528">
                  <c:v>0.002</c:v>
                </c:pt>
                <c:pt idx="2529">
                  <c:v>0.002</c:v>
                </c:pt>
                <c:pt idx="2530">
                  <c:v>0.002</c:v>
                </c:pt>
                <c:pt idx="2531">
                  <c:v>0.002</c:v>
                </c:pt>
                <c:pt idx="2532">
                  <c:v>0.002</c:v>
                </c:pt>
                <c:pt idx="2533">
                  <c:v>0.002</c:v>
                </c:pt>
                <c:pt idx="2534">
                  <c:v>0.002</c:v>
                </c:pt>
                <c:pt idx="2535">
                  <c:v>0.002</c:v>
                </c:pt>
                <c:pt idx="2536">
                  <c:v>0.002</c:v>
                </c:pt>
                <c:pt idx="2537">
                  <c:v>0.002</c:v>
                </c:pt>
                <c:pt idx="2538">
                  <c:v>0.002</c:v>
                </c:pt>
                <c:pt idx="2539">
                  <c:v>0.002</c:v>
                </c:pt>
                <c:pt idx="2540">
                  <c:v>0.002</c:v>
                </c:pt>
                <c:pt idx="2541">
                  <c:v>0.002</c:v>
                </c:pt>
                <c:pt idx="2542">
                  <c:v>0.002</c:v>
                </c:pt>
                <c:pt idx="2543">
                  <c:v>0.002</c:v>
                </c:pt>
                <c:pt idx="2544">
                  <c:v>0.002</c:v>
                </c:pt>
                <c:pt idx="2545">
                  <c:v>0.002</c:v>
                </c:pt>
                <c:pt idx="2546">
                  <c:v>0.002</c:v>
                </c:pt>
                <c:pt idx="2547">
                  <c:v>0.002</c:v>
                </c:pt>
                <c:pt idx="2548">
                  <c:v>0.002</c:v>
                </c:pt>
                <c:pt idx="2549">
                  <c:v>0.002</c:v>
                </c:pt>
                <c:pt idx="2550">
                  <c:v>0.002</c:v>
                </c:pt>
                <c:pt idx="2551">
                  <c:v>0.002</c:v>
                </c:pt>
                <c:pt idx="2552">
                  <c:v>0.002</c:v>
                </c:pt>
                <c:pt idx="2553">
                  <c:v>0.002</c:v>
                </c:pt>
                <c:pt idx="2554">
                  <c:v>0.002</c:v>
                </c:pt>
                <c:pt idx="2555">
                  <c:v>0.002</c:v>
                </c:pt>
                <c:pt idx="2556">
                  <c:v>0.002</c:v>
                </c:pt>
                <c:pt idx="2557">
                  <c:v>0.002</c:v>
                </c:pt>
                <c:pt idx="2558">
                  <c:v>0.002</c:v>
                </c:pt>
                <c:pt idx="2559">
                  <c:v>0.002</c:v>
                </c:pt>
                <c:pt idx="2560">
                  <c:v>0.002</c:v>
                </c:pt>
                <c:pt idx="2561">
                  <c:v>0.002</c:v>
                </c:pt>
                <c:pt idx="2562">
                  <c:v>0.002</c:v>
                </c:pt>
                <c:pt idx="2563">
                  <c:v>0.002</c:v>
                </c:pt>
                <c:pt idx="2564">
                  <c:v>0.0023333333</c:v>
                </c:pt>
                <c:pt idx="2565">
                  <c:v>0.0023333333</c:v>
                </c:pt>
                <c:pt idx="2566">
                  <c:v>0.0023333333</c:v>
                </c:pt>
                <c:pt idx="2567">
                  <c:v>0.0023333333</c:v>
                </c:pt>
                <c:pt idx="2568">
                  <c:v>0.0023333333</c:v>
                </c:pt>
                <c:pt idx="2569">
                  <c:v>0.0023333333</c:v>
                </c:pt>
                <c:pt idx="2570">
                  <c:v>0.0023333333</c:v>
                </c:pt>
                <c:pt idx="2571">
                  <c:v>0.0023333333</c:v>
                </c:pt>
                <c:pt idx="2572">
                  <c:v>0.0023333333</c:v>
                </c:pt>
                <c:pt idx="2573">
                  <c:v>0.0023333333</c:v>
                </c:pt>
                <c:pt idx="2574">
                  <c:v>0.0023333333</c:v>
                </c:pt>
                <c:pt idx="2575">
                  <c:v>0.0023333333</c:v>
                </c:pt>
                <c:pt idx="2576">
                  <c:v>0.0023333333</c:v>
                </c:pt>
                <c:pt idx="2577">
                  <c:v>0.0023333333</c:v>
                </c:pt>
                <c:pt idx="2578">
                  <c:v>0.0023333333</c:v>
                </c:pt>
                <c:pt idx="2579">
                  <c:v>0.0023333333</c:v>
                </c:pt>
                <c:pt idx="2580">
                  <c:v>0.0023333333</c:v>
                </c:pt>
                <c:pt idx="2581">
                  <c:v>0.0026666667</c:v>
                </c:pt>
                <c:pt idx="2582">
                  <c:v>0.0026666667</c:v>
                </c:pt>
                <c:pt idx="2583">
                  <c:v>0.0026666667</c:v>
                </c:pt>
                <c:pt idx="2584">
                  <c:v>0.0026666667</c:v>
                </c:pt>
                <c:pt idx="2585">
                  <c:v>0.0026666667</c:v>
                </c:pt>
                <c:pt idx="2586">
                  <c:v>0.0026666667</c:v>
                </c:pt>
                <c:pt idx="2587">
                  <c:v>0.0026666667</c:v>
                </c:pt>
                <c:pt idx="2588">
                  <c:v>0.0026666667</c:v>
                </c:pt>
                <c:pt idx="2589">
                  <c:v>0.0026666667</c:v>
                </c:pt>
                <c:pt idx="2590">
                  <c:v>0.0026666667</c:v>
                </c:pt>
                <c:pt idx="2591">
                  <c:v>0.0026666667</c:v>
                </c:pt>
                <c:pt idx="2592">
                  <c:v>0.003</c:v>
                </c:pt>
                <c:pt idx="2593">
                  <c:v>0.003</c:v>
                </c:pt>
                <c:pt idx="2594">
                  <c:v>0.003</c:v>
                </c:pt>
                <c:pt idx="2595">
                  <c:v>0.003</c:v>
                </c:pt>
                <c:pt idx="2596">
                  <c:v>0.003</c:v>
                </c:pt>
                <c:pt idx="2597">
                  <c:v>0.003</c:v>
                </c:pt>
                <c:pt idx="2598">
                  <c:v>0.003</c:v>
                </c:pt>
                <c:pt idx="2599">
                  <c:v>0.003</c:v>
                </c:pt>
                <c:pt idx="2600">
                  <c:v>0.003</c:v>
                </c:pt>
                <c:pt idx="2601">
                  <c:v>0.003</c:v>
                </c:pt>
                <c:pt idx="2602">
                  <c:v>0.0033333333</c:v>
                </c:pt>
                <c:pt idx="2603">
                  <c:v>0.0033333333</c:v>
                </c:pt>
                <c:pt idx="2604">
                  <c:v>0.0033333333</c:v>
                </c:pt>
                <c:pt idx="2605">
                  <c:v>0.0033333333</c:v>
                </c:pt>
                <c:pt idx="2606">
                  <c:v>0.0033333333</c:v>
                </c:pt>
                <c:pt idx="2607">
                  <c:v>0.0033333333</c:v>
                </c:pt>
                <c:pt idx="2608">
                  <c:v>0.0033333333</c:v>
                </c:pt>
                <c:pt idx="2609">
                  <c:v>0.0033333333</c:v>
                </c:pt>
                <c:pt idx="2610">
                  <c:v>0.0033333333</c:v>
                </c:pt>
                <c:pt idx="2611">
                  <c:v>0.0033333333</c:v>
                </c:pt>
                <c:pt idx="2612">
                  <c:v>0.0033333333</c:v>
                </c:pt>
                <c:pt idx="2613">
                  <c:v>0.0033333333</c:v>
                </c:pt>
                <c:pt idx="2614">
                  <c:v>0.0033333333</c:v>
                </c:pt>
                <c:pt idx="2615">
                  <c:v>0.0033333333</c:v>
                </c:pt>
                <c:pt idx="2616">
                  <c:v>0.0033333333</c:v>
                </c:pt>
                <c:pt idx="2617">
                  <c:v>0.0033333333</c:v>
                </c:pt>
                <c:pt idx="2618">
                  <c:v>0.0033333333</c:v>
                </c:pt>
                <c:pt idx="2619">
                  <c:v>0.0033333333</c:v>
                </c:pt>
                <c:pt idx="2620">
                  <c:v>0.0033333333</c:v>
                </c:pt>
                <c:pt idx="2621">
                  <c:v>0.0033333333</c:v>
                </c:pt>
                <c:pt idx="2622">
                  <c:v>0.0033333333</c:v>
                </c:pt>
                <c:pt idx="2623">
                  <c:v>0.0033333333</c:v>
                </c:pt>
                <c:pt idx="2624">
                  <c:v>0.0033333333</c:v>
                </c:pt>
                <c:pt idx="2625">
                  <c:v>0.0033333333</c:v>
                </c:pt>
                <c:pt idx="2626">
                  <c:v>0.0033333333</c:v>
                </c:pt>
                <c:pt idx="2627">
                  <c:v>0.0033333333</c:v>
                </c:pt>
                <c:pt idx="2628">
                  <c:v>0.0036666667</c:v>
                </c:pt>
                <c:pt idx="2629">
                  <c:v>0.0036666667</c:v>
                </c:pt>
                <c:pt idx="2630">
                  <c:v>0.0036666667</c:v>
                </c:pt>
                <c:pt idx="2631">
                  <c:v>0.0036666667</c:v>
                </c:pt>
                <c:pt idx="2632">
                  <c:v>0.0036666667</c:v>
                </c:pt>
                <c:pt idx="2633">
                  <c:v>0.0036666667</c:v>
                </c:pt>
                <c:pt idx="2634">
                  <c:v>0.0036666667</c:v>
                </c:pt>
                <c:pt idx="2635">
                  <c:v>0.0036666667</c:v>
                </c:pt>
                <c:pt idx="2636">
                  <c:v>0.0036666667</c:v>
                </c:pt>
                <c:pt idx="2637">
                  <c:v>0.0036666667</c:v>
                </c:pt>
                <c:pt idx="2638">
                  <c:v>0.0036666667</c:v>
                </c:pt>
                <c:pt idx="2639">
                  <c:v>0.0036666667</c:v>
                </c:pt>
                <c:pt idx="2640">
                  <c:v>0.0036666667</c:v>
                </c:pt>
                <c:pt idx="2641">
                  <c:v>0.0036666667</c:v>
                </c:pt>
                <c:pt idx="2642">
                  <c:v>0.0036666667</c:v>
                </c:pt>
                <c:pt idx="2643">
                  <c:v>0.0036666667</c:v>
                </c:pt>
                <c:pt idx="2644">
                  <c:v>0.0036666667</c:v>
                </c:pt>
                <c:pt idx="2645">
                  <c:v>0.0036666667</c:v>
                </c:pt>
                <c:pt idx="2646">
                  <c:v>0.0036666667</c:v>
                </c:pt>
                <c:pt idx="2647">
                  <c:v>0.0036666667</c:v>
                </c:pt>
                <c:pt idx="2648">
                  <c:v>0.0036666667</c:v>
                </c:pt>
                <c:pt idx="2649">
                  <c:v>0.0036666667</c:v>
                </c:pt>
                <c:pt idx="2650">
                  <c:v>0.0036666667</c:v>
                </c:pt>
                <c:pt idx="2651">
                  <c:v>0.0036666667</c:v>
                </c:pt>
                <c:pt idx="2652">
                  <c:v>0.004</c:v>
                </c:pt>
                <c:pt idx="2653">
                  <c:v>0.004</c:v>
                </c:pt>
                <c:pt idx="2654">
                  <c:v>0.004</c:v>
                </c:pt>
                <c:pt idx="2655">
                  <c:v>0.004</c:v>
                </c:pt>
                <c:pt idx="2656">
                  <c:v>0.0043333333</c:v>
                </c:pt>
                <c:pt idx="2657">
                  <c:v>0.0043333333</c:v>
                </c:pt>
                <c:pt idx="2658">
                  <c:v>0.0043333333</c:v>
                </c:pt>
                <c:pt idx="2659">
                  <c:v>0.0043333333</c:v>
                </c:pt>
                <c:pt idx="2660">
                  <c:v>0.0043333333</c:v>
                </c:pt>
                <c:pt idx="2661">
                  <c:v>0.0043333333</c:v>
                </c:pt>
                <c:pt idx="2662">
                  <c:v>0.0043333333</c:v>
                </c:pt>
                <c:pt idx="2663">
                  <c:v>0.0043333333</c:v>
                </c:pt>
                <c:pt idx="2664">
                  <c:v>0.0043333333</c:v>
                </c:pt>
                <c:pt idx="2665">
                  <c:v>0.0043333333</c:v>
                </c:pt>
                <c:pt idx="2666">
                  <c:v>0.0043333333</c:v>
                </c:pt>
                <c:pt idx="2667">
                  <c:v>0.0043333333</c:v>
                </c:pt>
                <c:pt idx="2668">
                  <c:v>0.0043333333</c:v>
                </c:pt>
                <c:pt idx="2669">
                  <c:v>0.0043333333</c:v>
                </c:pt>
                <c:pt idx="2670">
                  <c:v>0.0043333333</c:v>
                </c:pt>
                <c:pt idx="2671">
                  <c:v>0.0043333333</c:v>
                </c:pt>
                <c:pt idx="2672">
                  <c:v>0.0043333333</c:v>
                </c:pt>
                <c:pt idx="2673">
                  <c:v>0.0043333333</c:v>
                </c:pt>
                <c:pt idx="2674">
                  <c:v>0.0043333333</c:v>
                </c:pt>
                <c:pt idx="2675">
                  <c:v>0.0043333333</c:v>
                </c:pt>
                <c:pt idx="2676">
                  <c:v>0.0043333333</c:v>
                </c:pt>
                <c:pt idx="2677">
                  <c:v>0.0043333333</c:v>
                </c:pt>
                <c:pt idx="2678">
                  <c:v>0.0043333333</c:v>
                </c:pt>
                <c:pt idx="2679">
                  <c:v>0.0043333333</c:v>
                </c:pt>
                <c:pt idx="2680">
                  <c:v>0.0043333333</c:v>
                </c:pt>
                <c:pt idx="2681">
                  <c:v>0.0043333333</c:v>
                </c:pt>
                <c:pt idx="2682">
                  <c:v>0.0043333333</c:v>
                </c:pt>
                <c:pt idx="2683">
                  <c:v>0.0043333333</c:v>
                </c:pt>
                <c:pt idx="2684">
                  <c:v>0.0043333333</c:v>
                </c:pt>
                <c:pt idx="2685">
                  <c:v>0.0043333333</c:v>
                </c:pt>
                <c:pt idx="2686">
                  <c:v>0.0043333333</c:v>
                </c:pt>
                <c:pt idx="2687">
                  <c:v>0.0046666667</c:v>
                </c:pt>
                <c:pt idx="2688">
                  <c:v>0.005</c:v>
                </c:pt>
                <c:pt idx="2689">
                  <c:v>0.005</c:v>
                </c:pt>
                <c:pt idx="2690">
                  <c:v>0.005</c:v>
                </c:pt>
                <c:pt idx="2691">
                  <c:v>0.005</c:v>
                </c:pt>
                <c:pt idx="2692">
                  <c:v>0.005</c:v>
                </c:pt>
                <c:pt idx="2693">
                  <c:v>0.005</c:v>
                </c:pt>
                <c:pt idx="2694">
                  <c:v>0.005</c:v>
                </c:pt>
                <c:pt idx="2695">
                  <c:v>0.005</c:v>
                </c:pt>
                <c:pt idx="2696">
                  <c:v>0.005</c:v>
                </c:pt>
                <c:pt idx="2697">
                  <c:v>0.005</c:v>
                </c:pt>
                <c:pt idx="2698">
                  <c:v>0.005</c:v>
                </c:pt>
                <c:pt idx="2699">
                  <c:v>0.005</c:v>
                </c:pt>
                <c:pt idx="2700">
                  <c:v>0.005</c:v>
                </c:pt>
                <c:pt idx="2701">
                  <c:v>0.005</c:v>
                </c:pt>
                <c:pt idx="2702">
                  <c:v>0.005</c:v>
                </c:pt>
                <c:pt idx="2703">
                  <c:v>0.005</c:v>
                </c:pt>
                <c:pt idx="2704">
                  <c:v>0.005</c:v>
                </c:pt>
                <c:pt idx="2705">
                  <c:v>0.005</c:v>
                </c:pt>
                <c:pt idx="2706">
                  <c:v>0.005</c:v>
                </c:pt>
                <c:pt idx="2707">
                  <c:v>0.0053333333</c:v>
                </c:pt>
                <c:pt idx="2708">
                  <c:v>0.0053333333</c:v>
                </c:pt>
                <c:pt idx="2709">
                  <c:v>0.0053333333</c:v>
                </c:pt>
                <c:pt idx="2710">
                  <c:v>0.0053333333</c:v>
                </c:pt>
                <c:pt idx="2711">
                  <c:v>0.0056666667</c:v>
                </c:pt>
                <c:pt idx="2712">
                  <c:v>0.0056666667</c:v>
                </c:pt>
                <c:pt idx="2713">
                  <c:v>0.0056666667</c:v>
                </c:pt>
                <c:pt idx="2714">
                  <c:v>0.0056666667</c:v>
                </c:pt>
                <c:pt idx="2715">
                  <c:v>0.0056666667</c:v>
                </c:pt>
                <c:pt idx="2716">
                  <c:v>0.0056666667</c:v>
                </c:pt>
                <c:pt idx="2717">
                  <c:v>0.0056666667</c:v>
                </c:pt>
                <c:pt idx="2718">
                  <c:v>0.0056666667</c:v>
                </c:pt>
                <c:pt idx="2719">
                  <c:v>0.0056666667</c:v>
                </c:pt>
                <c:pt idx="2720">
                  <c:v>0.0056666667</c:v>
                </c:pt>
                <c:pt idx="2721">
                  <c:v>0.0056666667</c:v>
                </c:pt>
                <c:pt idx="2722">
                  <c:v>0.0056666667</c:v>
                </c:pt>
                <c:pt idx="2723">
                  <c:v>0.0056666667</c:v>
                </c:pt>
                <c:pt idx="2724">
                  <c:v>0.0056666667</c:v>
                </c:pt>
                <c:pt idx="2725">
                  <c:v>0.0056666667</c:v>
                </c:pt>
                <c:pt idx="2726">
                  <c:v>0.0056666667</c:v>
                </c:pt>
                <c:pt idx="2727">
                  <c:v>0.0056666667</c:v>
                </c:pt>
                <c:pt idx="2728">
                  <c:v>0.006</c:v>
                </c:pt>
                <c:pt idx="2729">
                  <c:v>0.006</c:v>
                </c:pt>
                <c:pt idx="2730">
                  <c:v>0.006</c:v>
                </c:pt>
                <c:pt idx="2731">
                  <c:v>0.006</c:v>
                </c:pt>
                <c:pt idx="2732">
                  <c:v>0.006</c:v>
                </c:pt>
                <c:pt idx="2733">
                  <c:v>0.006</c:v>
                </c:pt>
                <c:pt idx="2734">
                  <c:v>0.006</c:v>
                </c:pt>
                <c:pt idx="2735">
                  <c:v>0.006</c:v>
                </c:pt>
                <c:pt idx="2736">
                  <c:v>0.006</c:v>
                </c:pt>
                <c:pt idx="2737">
                  <c:v>0.006</c:v>
                </c:pt>
                <c:pt idx="2738">
                  <c:v>0.006</c:v>
                </c:pt>
                <c:pt idx="2739">
                  <c:v>0.006</c:v>
                </c:pt>
                <c:pt idx="2740">
                  <c:v>0.006</c:v>
                </c:pt>
                <c:pt idx="2741">
                  <c:v>0.006</c:v>
                </c:pt>
                <c:pt idx="2742">
                  <c:v>0.006</c:v>
                </c:pt>
                <c:pt idx="2743">
                  <c:v>0.006</c:v>
                </c:pt>
                <c:pt idx="2744">
                  <c:v>0.006</c:v>
                </c:pt>
                <c:pt idx="2745">
                  <c:v>0.006</c:v>
                </c:pt>
                <c:pt idx="2746">
                  <c:v>0.006</c:v>
                </c:pt>
                <c:pt idx="2747">
                  <c:v>0.006</c:v>
                </c:pt>
                <c:pt idx="2748">
                  <c:v>0.006</c:v>
                </c:pt>
                <c:pt idx="2749">
                  <c:v>0.0063333333</c:v>
                </c:pt>
                <c:pt idx="2750">
                  <c:v>0.0063333333</c:v>
                </c:pt>
                <c:pt idx="2751">
                  <c:v>0.0063333333</c:v>
                </c:pt>
                <c:pt idx="2752">
                  <c:v>0.0063333333</c:v>
                </c:pt>
                <c:pt idx="2753">
                  <c:v>0.0063333333</c:v>
                </c:pt>
                <c:pt idx="2754">
                  <c:v>0.0063333333</c:v>
                </c:pt>
                <c:pt idx="2755">
                  <c:v>0.0066666667</c:v>
                </c:pt>
                <c:pt idx="2756">
                  <c:v>0.0066666667</c:v>
                </c:pt>
                <c:pt idx="2757">
                  <c:v>0.0066666667</c:v>
                </c:pt>
                <c:pt idx="2758">
                  <c:v>0.0066666667</c:v>
                </c:pt>
                <c:pt idx="2759">
                  <c:v>0.0066666667</c:v>
                </c:pt>
                <c:pt idx="2760">
                  <c:v>0.0066666667</c:v>
                </c:pt>
                <c:pt idx="2761">
                  <c:v>0.0066666667</c:v>
                </c:pt>
                <c:pt idx="2762">
                  <c:v>0.0066666667</c:v>
                </c:pt>
                <c:pt idx="2763">
                  <c:v>0.0066666667</c:v>
                </c:pt>
                <c:pt idx="2764">
                  <c:v>0.0066666667</c:v>
                </c:pt>
                <c:pt idx="2765">
                  <c:v>0.0066666667</c:v>
                </c:pt>
                <c:pt idx="2766">
                  <c:v>0.0066666667</c:v>
                </c:pt>
                <c:pt idx="2767">
                  <c:v>0.007</c:v>
                </c:pt>
                <c:pt idx="2768">
                  <c:v>0.007</c:v>
                </c:pt>
                <c:pt idx="2769">
                  <c:v>0.007</c:v>
                </c:pt>
                <c:pt idx="2770">
                  <c:v>0.0073333333</c:v>
                </c:pt>
                <c:pt idx="2771">
                  <c:v>0.0073333333</c:v>
                </c:pt>
                <c:pt idx="2772">
                  <c:v>0.0073333333</c:v>
                </c:pt>
                <c:pt idx="2773">
                  <c:v>0.0073333333</c:v>
                </c:pt>
                <c:pt idx="2774">
                  <c:v>0.0073333333</c:v>
                </c:pt>
                <c:pt idx="2775">
                  <c:v>0.0073333333</c:v>
                </c:pt>
                <c:pt idx="2776">
                  <c:v>0.0073333333</c:v>
                </c:pt>
                <c:pt idx="2777">
                  <c:v>0.0073333333</c:v>
                </c:pt>
                <c:pt idx="2778">
                  <c:v>0.0073333333</c:v>
                </c:pt>
                <c:pt idx="2779">
                  <c:v>0.0073333333</c:v>
                </c:pt>
                <c:pt idx="2780">
                  <c:v>0.0073333333</c:v>
                </c:pt>
                <c:pt idx="2781">
                  <c:v>0.0073333333</c:v>
                </c:pt>
                <c:pt idx="2782">
                  <c:v>0.0073333333</c:v>
                </c:pt>
                <c:pt idx="2783">
                  <c:v>0.0073333333</c:v>
                </c:pt>
                <c:pt idx="2784">
                  <c:v>0.0073333333</c:v>
                </c:pt>
                <c:pt idx="2785">
                  <c:v>0.0073333333</c:v>
                </c:pt>
                <c:pt idx="2786">
                  <c:v>0.0073333333</c:v>
                </c:pt>
                <c:pt idx="2787">
                  <c:v>0.0073333333</c:v>
                </c:pt>
                <c:pt idx="2788">
                  <c:v>0.0073333333</c:v>
                </c:pt>
                <c:pt idx="2789">
                  <c:v>0.0073333333</c:v>
                </c:pt>
                <c:pt idx="2790">
                  <c:v>0.0073333333</c:v>
                </c:pt>
                <c:pt idx="2791">
                  <c:v>0.0076666667</c:v>
                </c:pt>
                <c:pt idx="2792">
                  <c:v>0.0076666667</c:v>
                </c:pt>
                <c:pt idx="2793">
                  <c:v>0.0076666667</c:v>
                </c:pt>
                <c:pt idx="2794">
                  <c:v>0.0076666667</c:v>
                </c:pt>
                <c:pt idx="2795">
                  <c:v>0.0076666667</c:v>
                </c:pt>
                <c:pt idx="2796">
                  <c:v>0.0076666667</c:v>
                </c:pt>
                <c:pt idx="2797">
                  <c:v>0.0076666667</c:v>
                </c:pt>
                <c:pt idx="2798">
                  <c:v>0.0076666667</c:v>
                </c:pt>
                <c:pt idx="2799">
                  <c:v>0.008</c:v>
                </c:pt>
                <c:pt idx="2800">
                  <c:v>0.008</c:v>
                </c:pt>
                <c:pt idx="2801">
                  <c:v>0.008</c:v>
                </c:pt>
                <c:pt idx="2802">
                  <c:v>0.008</c:v>
                </c:pt>
                <c:pt idx="2803">
                  <c:v>0.0083333333</c:v>
                </c:pt>
                <c:pt idx="2804">
                  <c:v>0.0083333333</c:v>
                </c:pt>
                <c:pt idx="2805">
                  <c:v>0.0083333333</c:v>
                </c:pt>
                <c:pt idx="2806">
                  <c:v>0.0083333333</c:v>
                </c:pt>
                <c:pt idx="2807">
                  <c:v>0.0083333333</c:v>
                </c:pt>
                <c:pt idx="2808">
                  <c:v>0.0086666667</c:v>
                </c:pt>
                <c:pt idx="2809">
                  <c:v>0.0086666667</c:v>
                </c:pt>
                <c:pt idx="2810">
                  <c:v>0.0086666667</c:v>
                </c:pt>
                <c:pt idx="2811">
                  <c:v>0.0086666667</c:v>
                </c:pt>
                <c:pt idx="2812">
                  <c:v>0.0086666667</c:v>
                </c:pt>
                <c:pt idx="2813">
                  <c:v>0.0086666667</c:v>
                </c:pt>
                <c:pt idx="2814">
                  <c:v>0.0086666667</c:v>
                </c:pt>
                <c:pt idx="2815">
                  <c:v>0.0086666667</c:v>
                </c:pt>
                <c:pt idx="2816">
                  <c:v>0.0086666667</c:v>
                </c:pt>
                <c:pt idx="2817">
                  <c:v>0.009</c:v>
                </c:pt>
                <c:pt idx="2818">
                  <c:v>0.009</c:v>
                </c:pt>
                <c:pt idx="2819">
                  <c:v>0.009</c:v>
                </c:pt>
                <c:pt idx="2820">
                  <c:v>0.009</c:v>
                </c:pt>
                <c:pt idx="2821">
                  <c:v>0.009</c:v>
                </c:pt>
                <c:pt idx="2822">
                  <c:v>0.009</c:v>
                </c:pt>
                <c:pt idx="2823">
                  <c:v>0.0093333333</c:v>
                </c:pt>
                <c:pt idx="2824">
                  <c:v>0.0093333333</c:v>
                </c:pt>
                <c:pt idx="2825">
                  <c:v>0.0093333333</c:v>
                </c:pt>
                <c:pt idx="2826">
                  <c:v>0.0093333333</c:v>
                </c:pt>
                <c:pt idx="2827">
                  <c:v>0.0093333333</c:v>
                </c:pt>
                <c:pt idx="2828">
                  <c:v>0.0093333333</c:v>
                </c:pt>
                <c:pt idx="2829">
                  <c:v>0.0093333333</c:v>
                </c:pt>
                <c:pt idx="2830">
                  <c:v>0.0093333333</c:v>
                </c:pt>
                <c:pt idx="2831">
                  <c:v>0.0093333333</c:v>
                </c:pt>
                <c:pt idx="2832">
                  <c:v>0.0093333333</c:v>
                </c:pt>
                <c:pt idx="2833">
                  <c:v>0.0096666667</c:v>
                </c:pt>
                <c:pt idx="2834">
                  <c:v>0.0096666667</c:v>
                </c:pt>
                <c:pt idx="2835">
                  <c:v>0.0096666667</c:v>
                </c:pt>
                <c:pt idx="2836">
                  <c:v>0.0096666667</c:v>
                </c:pt>
                <c:pt idx="2837">
                  <c:v>0.0096666667</c:v>
                </c:pt>
                <c:pt idx="2838">
                  <c:v>0.0096666667</c:v>
                </c:pt>
                <c:pt idx="2839">
                  <c:v>0.0096666667</c:v>
                </c:pt>
                <c:pt idx="2840">
                  <c:v>0.0096666667</c:v>
                </c:pt>
                <c:pt idx="2841">
                  <c:v>0.0096666667</c:v>
                </c:pt>
                <c:pt idx="2842">
                  <c:v>0.01</c:v>
                </c:pt>
                <c:pt idx="2843">
                  <c:v>0.01</c:v>
                </c:pt>
                <c:pt idx="2844">
                  <c:v>0.01</c:v>
                </c:pt>
                <c:pt idx="2845">
                  <c:v>0.0103333333</c:v>
                </c:pt>
                <c:pt idx="2846">
                  <c:v>0.0103333333</c:v>
                </c:pt>
                <c:pt idx="2847">
                  <c:v>0.0103333333</c:v>
                </c:pt>
                <c:pt idx="2848">
                  <c:v>0.0103333333</c:v>
                </c:pt>
                <c:pt idx="2849">
                  <c:v>0.0103333333</c:v>
                </c:pt>
                <c:pt idx="2850">
                  <c:v>0.0103333333</c:v>
                </c:pt>
                <c:pt idx="2851">
                  <c:v>0.0106666667</c:v>
                </c:pt>
                <c:pt idx="2852">
                  <c:v>0.0106666667</c:v>
                </c:pt>
                <c:pt idx="2853">
                  <c:v>0.0106666667</c:v>
                </c:pt>
                <c:pt idx="2854">
                  <c:v>0.011</c:v>
                </c:pt>
                <c:pt idx="2855">
                  <c:v>0.011</c:v>
                </c:pt>
                <c:pt idx="2856">
                  <c:v>0.011</c:v>
                </c:pt>
                <c:pt idx="2857">
                  <c:v>0.011</c:v>
                </c:pt>
                <c:pt idx="2858">
                  <c:v>0.011</c:v>
                </c:pt>
                <c:pt idx="2859">
                  <c:v>0.011</c:v>
                </c:pt>
                <c:pt idx="2860">
                  <c:v>0.011</c:v>
                </c:pt>
                <c:pt idx="2861">
                  <c:v>0.011</c:v>
                </c:pt>
                <c:pt idx="2862">
                  <c:v>0.011</c:v>
                </c:pt>
                <c:pt idx="2863">
                  <c:v>0.0113333333</c:v>
                </c:pt>
                <c:pt idx="2864">
                  <c:v>0.0113333333</c:v>
                </c:pt>
                <c:pt idx="2865">
                  <c:v>0.0113333333</c:v>
                </c:pt>
                <c:pt idx="2866">
                  <c:v>0.0113333333</c:v>
                </c:pt>
                <c:pt idx="2867">
                  <c:v>0.0113333333</c:v>
                </c:pt>
                <c:pt idx="2868">
                  <c:v>0.0113333333</c:v>
                </c:pt>
                <c:pt idx="2869">
                  <c:v>0.0113333333</c:v>
                </c:pt>
                <c:pt idx="2870">
                  <c:v>0.0113333333</c:v>
                </c:pt>
                <c:pt idx="2871">
                  <c:v>0.0113333333</c:v>
                </c:pt>
                <c:pt idx="2872">
                  <c:v>0.0113333333</c:v>
                </c:pt>
                <c:pt idx="2873">
                  <c:v>0.0113333333</c:v>
                </c:pt>
                <c:pt idx="2874">
                  <c:v>0.0113333333</c:v>
                </c:pt>
                <c:pt idx="2875">
                  <c:v>0.0113333333</c:v>
                </c:pt>
                <c:pt idx="2876">
                  <c:v>0.0113333333</c:v>
                </c:pt>
                <c:pt idx="2877">
                  <c:v>0.0113333333</c:v>
                </c:pt>
                <c:pt idx="2878">
                  <c:v>0.0113333333</c:v>
                </c:pt>
                <c:pt idx="2879">
                  <c:v>0.0113333333</c:v>
                </c:pt>
                <c:pt idx="2880">
                  <c:v>0.0113333333</c:v>
                </c:pt>
                <c:pt idx="2881">
                  <c:v>0.0116666667</c:v>
                </c:pt>
                <c:pt idx="2882">
                  <c:v>0.0116666667</c:v>
                </c:pt>
                <c:pt idx="2883">
                  <c:v>0.0116666667</c:v>
                </c:pt>
                <c:pt idx="2884">
                  <c:v>0.0116666667</c:v>
                </c:pt>
                <c:pt idx="2885">
                  <c:v>0.0116666667</c:v>
                </c:pt>
                <c:pt idx="2886">
                  <c:v>0.012</c:v>
                </c:pt>
                <c:pt idx="2887">
                  <c:v>0.0123333333</c:v>
                </c:pt>
                <c:pt idx="2888">
                  <c:v>0.0123333333</c:v>
                </c:pt>
                <c:pt idx="2889">
                  <c:v>0.0123333333</c:v>
                </c:pt>
                <c:pt idx="2890">
                  <c:v>0.0123333333</c:v>
                </c:pt>
                <c:pt idx="2891">
                  <c:v>0.0123333333</c:v>
                </c:pt>
                <c:pt idx="2892">
                  <c:v>0.0126666667</c:v>
                </c:pt>
                <c:pt idx="2893">
                  <c:v>0.013</c:v>
                </c:pt>
                <c:pt idx="2894">
                  <c:v>0.013</c:v>
                </c:pt>
                <c:pt idx="2895">
                  <c:v>0.013</c:v>
                </c:pt>
                <c:pt idx="2896">
                  <c:v>0.0133333333</c:v>
                </c:pt>
                <c:pt idx="2897">
                  <c:v>0.0133333333</c:v>
                </c:pt>
                <c:pt idx="2898">
                  <c:v>0.0133333333</c:v>
                </c:pt>
                <c:pt idx="2899">
                  <c:v>0.0133333333</c:v>
                </c:pt>
                <c:pt idx="2900">
                  <c:v>0.0133333333</c:v>
                </c:pt>
                <c:pt idx="2901">
                  <c:v>0.0133333333</c:v>
                </c:pt>
                <c:pt idx="2902">
                  <c:v>0.0133333333</c:v>
                </c:pt>
                <c:pt idx="2903">
                  <c:v>0.0133333333</c:v>
                </c:pt>
                <c:pt idx="2904">
                  <c:v>0.0133333333</c:v>
                </c:pt>
                <c:pt idx="2905">
                  <c:v>0.0133333333</c:v>
                </c:pt>
                <c:pt idx="2906">
                  <c:v>0.0133333333</c:v>
                </c:pt>
                <c:pt idx="2907">
                  <c:v>0.0136666667</c:v>
                </c:pt>
                <c:pt idx="2908">
                  <c:v>0.0136666667</c:v>
                </c:pt>
                <c:pt idx="2909">
                  <c:v>0.0136666667</c:v>
                </c:pt>
                <c:pt idx="2910">
                  <c:v>0.0136666667</c:v>
                </c:pt>
                <c:pt idx="2911">
                  <c:v>0.0136666667</c:v>
                </c:pt>
                <c:pt idx="2912">
                  <c:v>0.0136666667</c:v>
                </c:pt>
                <c:pt idx="2913">
                  <c:v>0.0136666667</c:v>
                </c:pt>
                <c:pt idx="2914">
                  <c:v>0.0136666667</c:v>
                </c:pt>
                <c:pt idx="2915">
                  <c:v>0.0136666667</c:v>
                </c:pt>
                <c:pt idx="2916">
                  <c:v>0.0136666667</c:v>
                </c:pt>
                <c:pt idx="2917">
                  <c:v>0.014</c:v>
                </c:pt>
                <c:pt idx="2918">
                  <c:v>0.014</c:v>
                </c:pt>
                <c:pt idx="2919">
                  <c:v>0.014</c:v>
                </c:pt>
                <c:pt idx="2920">
                  <c:v>0.014</c:v>
                </c:pt>
                <c:pt idx="2921">
                  <c:v>0.0143333333</c:v>
                </c:pt>
                <c:pt idx="2922">
                  <c:v>0.0143333333</c:v>
                </c:pt>
                <c:pt idx="2923">
                  <c:v>0.0146666667</c:v>
                </c:pt>
                <c:pt idx="2924">
                  <c:v>0.0146666667</c:v>
                </c:pt>
                <c:pt idx="2925">
                  <c:v>0.015</c:v>
                </c:pt>
                <c:pt idx="2926">
                  <c:v>0.015</c:v>
                </c:pt>
                <c:pt idx="2927">
                  <c:v>0.0153333333</c:v>
                </c:pt>
                <c:pt idx="2928">
                  <c:v>0.0156666667</c:v>
                </c:pt>
                <c:pt idx="2929">
                  <c:v>0.0156666667</c:v>
                </c:pt>
                <c:pt idx="2930">
                  <c:v>0.016</c:v>
                </c:pt>
                <c:pt idx="2931">
                  <c:v>0.016</c:v>
                </c:pt>
                <c:pt idx="2932">
                  <c:v>0.016</c:v>
                </c:pt>
                <c:pt idx="2933">
                  <c:v>0.016</c:v>
                </c:pt>
                <c:pt idx="2934">
                  <c:v>0.016</c:v>
                </c:pt>
                <c:pt idx="2935">
                  <c:v>0.0163333333</c:v>
                </c:pt>
                <c:pt idx="2936">
                  <c:v>0.0163333333</c:v>
                </c:pt>
                <c:pt idx="2937">
                  <c:v>0.0166666667</c:v>
                </c:pt>
                <c:pt idx="2938">
                  <c:v>0.017</c:v>
                </c:pt>
                <c:pt idx="2939">
                  <c:v>0.017</c:v>
                </c:pt>
                <c:pt idx="2940">
                  <c:v>0.017</c:v>
                </c:pt>
                <c:pt idx="2941">
                  <c:v>0.017</c:v>
                </c:pt>
                <c:pt idx="2942">
                  <c:v>0.017</c:v>
                </c:pt>
                <c:pt idx="2943">
                  <c:v>0.017</c:v>
                </c:pt>
                <c:pt idx="2944">
                  <c:v>0.0173333333</c:v>
                </c:pt>
                <c:pt idx="2945">
                  <c:v>0.0176666667</c:v>
                </c:pt>
                <c:pt idx="2946">
                  <c:v>0.0176666667</c:v>
                </c:pt>
                <c:pt idx="2947">
                  <c:v>0.018</c:v>
                </c:pt>
                <c:pt idx="2948">
                  <c:v>0.0183333333</c:v>
                </c:pt>
                <c:pt idx="2949">
                  <c:v>0.0186666667</c:v>
                </c:pt>
                <c:pt idx="2950">
                  <c:v>0.0186666667</c:v>
                </c:pt>
                <c:pt idx="2951">
                  <c:v>0.019</c:v>
                </c:pt>
                <c:pt idx="2952">
                  <c:v>0.019</c:v>
                </c:pt>
                <c:pt idx="2953">
                  <c:v>0.019</c:v>
                </c:pt>
                <c:pt idx="2954">
                  <c:v>0.0193333333</c:v>
                </c:pt>
                <c:pt idx="2955">
                  <c:v>0.0196666667</c:v>
                </c:pt>
                <c:pt idx="2956">
                  <c:v>0.02</c:v>
                </c:pt>
                <c:pt idx="2957">
                  <c:v>0.02</c:v>
                </c:pt>
                <c:pt idx="2958">
                  <c:v>0.02</c:v>
                </c:pt>
                <c:pt idx="2959">
                  <c:v>0.02</c:v>
                </c:pt>
                <c:pt idx="2960">
                  <c:v>0.02</c:v>
                </c:pt>
                <c:pt idx="2961">
                  <c:v>0.02</c:v>
                </c:pt>
                <c:pt idx="2962">
                  <c:v>0.02</c:v>
                </c:pt>
                <c:pt idx="2963">
                  <c:v>0.0203333333</c:v>
                </c:pt>
                <c:pt idx="2964">
                  <c:v>0.0206666667</c:v>
                </c:pt>
                <c:pt idx="2965">
                  <c:v>0.021</c:v>
                </c:pt>
                <c:pt idx="2966">
                  <c:v>0.0213333333</c:v>
                </c:pt>
                <c:pt idx="2967">
                  <c:v>0.0216666667</c:v>
                </c:pt>
                <c:pt idx="2968">
                  <c:v>0.022</c:v>
                </c:pt>
                <c:pt idx="2969">
                  <c:v>0.022</c:v>
                </c:pt>
                <c:pt idx="2970">
                  <c:v>0.0223333333</c:v>
                </c:pt>
                <c:pt idx="2971">
                  <c:v>0.0223333333</c:v>
                </c:pt>
                <c:pt idx="2972">
                  <c:v>0.0226666667</c:v>
                </c:pt>
                <c:pt idx="2973">
                  <c:v>0.0226666667</c:v>
                </c:pt>
                <c:pt idx="2974">
                  <c:v>0.0226666667</c:v>
                </c:pt>
                <c:pt idx="2975">
                  <c:v>0.0226666667</c:v>
                </c:pt>
                <c:pt idx="2976">
                  <c:v>0.023</c:v>
                </c:pt>
                <c:pt idx="2977">
                  <c:v>0.023</c:v>
                </c:pt>
                <c:pt idx="2978">
                  <c:v>0.023</c:v>
                </c:pt>
                <c:pt idx="2979">
                  <c:v>0.023</c:v>
                </c:pt>
                <c:pt idx="2980">
                  <c:v>0.023</c:v>
                </c:pt>
                <c:pt idx="2981">
                  <c:v>0.0233333333</c:v>
                </c:pt>
                <c:pt idx="2982">
                  <c:v>0.0233333333</c:v>
                </c:pt>
                <c:pt idx="2983">
                  <c:v>0.0233333333</c:v>
                </c:pt>
                <c:pt idx="2984">
                  <c:v>0.0236666667</c:v>
                </c:pt>
                <c:pt idx="2985">
                  <c:v>0.0236666667</c:v>
                </c:pt>
                <c:pt idx="2986">
                  <c:v>0.0236666667</c:v>
                </c:pt>
                <c:pt idx="2987">
                  <c:v>0.024</c:v>
                </c:pt>
                <c:pt idx="2988">
                  <c:v>0.024</c:v>
                </c:pt>
                <c:pt idx="2989">
                  <c:v>0.0243333333</c:v>
                </c:pt>
                <c:pt idx="2990">
                  <c:v>0.0246666667</c:v>
                </c:pt>
                <c:pt idx="2991">
                  <c:v>0.0246666667</c:v>
                </c:pt>
                <c:pt idx="2992">
                  <c:v>0.0246666667</c:v>
                </c:pt>
                <c:pt idx="2993">
                  <c:v>0.025</c:v>
                </c:pt>
                <c:pt idx="2994">
                  <c:v>0.0253333333</c:v>
                </c:pt>
                <c:pt idx="2995">
                  <c:v>0.0256666667</c:v>
                </c:pt>
                <c:pt idx="2996">
                  <c:v>0.026</c:v>
                </c:pt>
                <c:pt idx="2997">
                  <c:v>0.0263333333</c:v>
                </c:pt>
                <c:pt idx="2998">
                  <c:v>0.0263333333</c:v>
                </c:pt>
                <c:pt idx="2999">
                  <c:v>0.0263333333</c:v>
                </c:pt>
                <c:pt idx="3000">
                  <c:v>0.0263333333</c:v>
                </c:pt>
                <c:pt idx="3001">
                  <c:v>0.0263333333</c:v>
                </c:pt>
                <c:pt idx="3002">
                  <c:v>0.0266666667</c:v>
                </c:pt>
                <c:pt idx="3003">
                  <c:v>0.027</c:v>
                </c:pt>
                <c:pt idx="3004">
                  <c:v>0.027</c:v>
                </c:pt>
                <c:pt idx="3005">
                  <c:v>0.027</c:v>
                </c:pt>
                <c:pt idx="3006">
                  <c:v>0.0273333333</c:v>
                </c:pt>
                <c:pt idx="3007">
                  <c:v>0.0276666667</c:v>
                </c:pt>
                <c:pt idx="3008">
                  <c:v>0.028</c:v>
                </c:pt>
                <c:pt idx="3009">
                  <c:v>0.0283333333</c:v>
                </c:pt>
                <c:pt idx="3010">
                  <c:v>0.0286666667</c:v>
                </c:pt>
                <c:pt idx="3011">
                  <c:v>0.029</c:v>
                </c:pt>
                <c:pt idx="3012">
                  <c:v>0.0293333333</c:v>
                </c:pt>
                <c:pt idx="3013">
                  <c:v>0.0296666667</c:v>
                </c:pt>
                <c:pt idx="3014">
                  <c:v>0.0296666667</c:v>
                </c:pt>
                <c:pt idx="3015">
                  <c:v>0.0296666667</c:v>
                </c:pt>
                <c:pt idx="3016">
                  <c:v>0.0296666667</c:v>
                </c:pt>
                <c:pt idx="3017">
                  <c:v>0.03</c:v>
                </c:pt>
                <c:pt idx="3018">
                  <c:v>0.0303333333</c:v>
                </c:pt>
                <c:pt idx="3019">
                  <c:v>0.0306666667</c:v>
                </c:pt>
                <c:pt idx="3020">
                  <c:v>0.031</c:v>
                </c:pt>
                <c:pt idx="3021">
                  <c:v>0.0313333333</c:v>
                </c:pt>
                <c:pt idx="3022">
                  <c:v>0.0313333333</c:v>
                </c:pt>
                <c:pt idx="3023">
                  <c:v>0.0313333333</c:v>
                </c:pt>
                <c:pt idx="3024">
                  <c:v>0.0316666667</c:v>
                </c:pt>
                <c:pt idx="3025">
                  <c:v>0.032</c:v>
                </c:pt>
                <c:pt idx="3026">
                  <c:v>0.032</c:v>
                </c:pt>
                <c:pt idx="3027">
                  <c:v>0.032</c:v>
                </c:pt>
                <c:pt idx="3028">
                  <c:v>0.032</c:v>
                </c:pt>
                <c:pt idx="3029">
                  <c:v>0.0323333333</c:v>
                </c:pt>
                <c:pt idx="3030">
                  <c:v>0.0326666667</c:v>
                </c:pt>
                <c:pt idx="3031">
                  <c:v>0.033</c:v>
                </c:pt>
                <c:pt idx="3032">
                  <c:v>0.0333333333</c:v>
                </c:pt>
                <c:pt idx="3033">
                  <c:v>0.0336666667</c:v>
                </c:pt>
                <c:pt idx="3034">
                  <c:v>0.0336666667</c:v>
                </c:pt>
                <c:pt idx="3035">
                  <c:v>0.0336666667</c:v>
                </c:pt>
                <c:pt idx="3036">
                  <c:v>0.034</c:v>
                </c:pt>
                <c:pt idx="3037">
                  <c:v>0.034</c:v>
                </c:pt>
                <c:pt idx="3038">
                  <c:v>0.0343333333</c:v>
                </c:pt>
                <c:pt idx="3039">
                  <c:v>0.0343333333</c:v>
                </c:pt>
                <c:pt idx="3040">
                  <c:v>0.0346666667</c:v>
                </c:pt>
                <c:pt idx="3041">
                  <c:v>0.035</c:v>
                </c:pt>
                <c:pt idx="3042">
                  <c:v>0.0353333333</c:v>
                </c:pt>
                <c:pt idx="3043">
                  <c:v>0.0356666667</c:v>
                </c:pt>
                <c:pt idx="3044">
                  <c:v>0.036</c:v>
                </c:pt>
                <c:pt idx="3045">
                  <c:v>0.036</c:v>
                </c:pt>
                <c:pt idx="3046">
                  <c:v>0.0363333333</c:v>
                </c:pt>
                <c:pt idx="3047">
                  <c:v>0.0366666667</c:v>
                </c:pt>
                <c:pt idx="3048">
                  <c:v>0.037</c:v>
                </c:pt>
                <c:pt idx="3049">
                  <c:v>0.037</c:v>
                </c:pt>
                <c:pt idx="3050">
                  <c:v>0.0373333333</c:v>
                </c:pt>
                <c:pt idx="3051">
                  <c:v>0.0376666667</c:v>
                </c:pt>
                <c:pt idx="3052">
                  <c:v>0.0376666667</c:v>
                </c:pt>
                <c:pt idx="3053">
                  <c:v>0.038</c:v>
                </c:pt>
                <c:pt idx="3054">
                  <c:v>0.0383333333</c:v>
                </c:pt>
                <c:pt idx="3055">
                  <c:v>0.0386666667</c:v>
                </c:pt>
                <c:pt idx="3056">
                  <c:v>0.0386666667</c:v>
                </c:pt>
                <c:pt idx="3057">
                  <c:v>0.0386666667</c:v>
                </c:pt>
                <c:pt idx="3058">
                  <c:v>0.039</c:v>
                </c:pt>
                <c:pt idx="3059">
                  <c:v>0.0393333333</c:v>
                </c:pt>
                <c:pt idx="3060">
                  <c:v>0.0393333333</c:v>
                </c:pt>
                <c:pt idx="3061">
                  <c:v>0.0396666667</c:v>
                </c:pt>
                <c:pt idx="3062">
                  <c:v>0.04</c:v>
                </c:pt>
                <c:pt idx="3063">
                  <c:v>0.04</c:v>
                </c:pt>
                <c:pt idx="3064">
                  <c:v>0.0403333333</c:v>
                </c:pt>
                <c:pt idx="3065">
                  <c:v>0.0403333333</c:v>
                </c:pt>
                <c:pt idx="3066">
                  <c:v>0.0406666667</c:v>
                </c:pt>
                <c:pt idx="3067">
                  <c:v>0.041</c:v>
                </c:pt>
                <c:pt idx="3068">
                  <c:v>0.0413333333</c:v>
                </c:pt>
                <c:pt idx="3069">
                  <c:v>0.0413333333</c:v>
                </c:pt>
                <c:pt idx="3070">
                  <c:v>0.0413333333</c:v>
                </c:pt>
                <c:pt idx="3071">
                  <c:v>0.0416666667</c:v>
                </c:pt>
                <c:pt idx="3072">
                  <c:v>0.0416666667</c:v>
                </c:pt>
                <c:pt idx="3073">
                  <c:v>0.042</c:v>
                </c:pt>
                <c:pt idx="3074">
                  <c:v>0.0423333333</c:v>
                </c:pt>
                <c:pt idx="3075">
                  <c:v>0.0423333333</c:v>
                </c:pt>
                <c:pt idx="3076">
                  <c:v>0.0423333333</c:v>
                </c:pt>
                <c:pt idx="3077">
                  <c:v>0.0426666667</c:v>
                </c:pt>
                <c:pt idx="3078">
                  <c:v>0.043</c:v>
                </c:pt>
                <c:pt idx="3079">
                  <c:v>0.043</c:v>
                </c:pt>
                <c:pt idx="3080">
                  <c:v>0.0433333333</c:v>
                </c:pt>
                <c:pt idx="3081">
                  <c:v>0.0436666667</c:v>
                </c:pt>
                <c:pt idx="3082">
                  <c:v>0.044</c:v>
                </c:pt>
                <c:pt idx="3083">
                  <c:v>0.0443333333</c:v>
                </c:pt>
                <c:pt idx="3084">
                  <c:v>0.0446666667</c:v>
                </c:pt>
                <c:pt idx="3085">
                  <c:v>0.045</c:v>
                </c:pt>
                <c:pt idx="3086">
                  <c:v>0.0453333333</c:v>
                </c:pt>
                <c:pt idx="3087">
                  <c:v>0.0456666667</c:v>
                </c:pt>
                <c:pt idx="3088">
                  <c:v>0.046</c:v>
                </c:pt>
                <c:pt idx="3089">
                  <c:v>0.0463333333</c:v>
                </c:pt>
                <c:pt idx="3090">
                  <c:v>0.0463333333</c:v>
                </c:pt>
                <c:pt idx="3091">
                  <c:v>0.0463333333</c:v>
                </c:pt>
                <c:pt idx="3092">
                  <c:v>0.0466666667</c:v>
                </c:pt>
                <c:pt idx="3093">
                  <c:v>0.047</c:v>
                </c:pt>
                <c:pt idx="3094">
                  <c:v>0.0473333333</c:v>
                </c:pt>
                <c:pt idx="3095">
                  <c:v>0.0473333333</c:v>
                </c:pt>
                <c:pt idx="3096">
                  <c:v>0.0473333333</c:v>
                </c:pt>
                <c:pt idx="3097">
                  <c:v>0.0476666667</c:v>
                </c:pt>
                <c:pt idx="3098">
                  <c:v>0.048</c:v>
                </c:pt>
                <c:pt idx="3099">
                  <c:v>0.048</c:v>
                </c:pt>
                <c:pt idx="3100">
                  <c:v>0.0483333333</c:v>
                </c:pt>
                <c:pt idx="3101">
                  <c:v>0.0486666667</c:v>
                </c:pt>
                <c:pt idx="3102">
                  <c:v>0.0486666667</c:v>
                </c:pt>
                <c:pt idx="3103">
                  <c:v>0.049</c:v>
                </c:pt>
                <c:pt idx="3104">
                  <c:v>0.0493333333</c:v>
                </c:pt>
                <c:pt idx="3105">
                  <c:v>0.0496666667</c:v>
                </c:pt>
                <c:pt idx="3106">
                  <c:v>0.05</c:v>
                </c:pt>
                <c:pt idx="3107">
                  <c:v>0.0503333333</c:v>
                </c:pt>
                <c:pt idx="3108">
                  <c:v>0.0506666667</c:v>
                </c:pt>
                <c:pt idx="3109">
                  <c:v>0.051</c:v>
                </c:pt>
                <c:pt idx="3110">
                  <c:v>0.0513333333</c:v>
                </c:pt>
                <c:pt idx="3111">
                  <c:v>0.0516666667</c:v>
                </c:pt>
                <c:pt idx="3112">
                  <c:v>0.052</c:v>
                </c:pt>
                <c:pt idx="3113">
                  <c:v>0.052</c:v>
                </c:pt>
                <c:pt idx="3114">
                  <c:v>0.0523333333</c:v>
                </c:pt>
                <c:pt idx="3115">
                  <c:v>0.0526666667</c:v>
                </c:pt>
                <c:pt idx="3116">
                  <c:v>0.053</c:v>
                </c:pt>
                <c:pt idx="3117">
                  <c:v>0.0533333333</c:v>
                </c:pt>
                <c:pt idx="3118">
                  <c:v>0.0533333333</c:v>
                </c:pt>
                <c:pt idx="3119">
                  <c:v>0.0533333333</c:v>
                </c:pt>
                <c:pt idx="3120">
                  <c:v>0.0533333333</c:v>
                </c:pt>
                <c:pt idx="3121">
                  <c:v>0.0536666667</c:v>
                </c:pt>
                <c:pt idx="3122">
                  <c:v>0.054</c:v>
                </c:pt>
                <c:pt idx="3123">
                  <c:v>0.0543333333</c:v>
                </c:pt>
                <c:pt idx="3124">
                  <c:v>0.0546666667</c:v>
                </c:pt>
                <c:pt idx="3125">
                  <c:v>0.055</c:v>
                </c:pt>
                <c:pt idx="3126">
                  <c:v>0.055</c:v>
                </c:pt>
                <c:pt idx="3127">
                  <c:v>0.0553333333</c:v>
                </c:pt>
                <c:pt idx="3128">
                  <c:v>0.0556666667</c:v>
                </c:pt>
                <c:pt idx="3129">
                  <c:v>0.056</c:v>
                </c:pt>
                <c:pt idx="3130">
                  <c:v>0.0563333333</c:v>
                </c:pt>
                <c:pt idx="3131">
                  <c:v>0.0566666667</c:v>
                </c:pt>
                <c:pt idx="3132">
                  <c:v>0.057</c:v>
                </c:pt>
                <c:pt idx="3133">
                  <c:v>0.0573333333</c:v>
                </c:pt>
                <c:pt idx="3134">
                  <c:v>0.0576666667</c:v>
                </c:pt>
                <c:pt idx="3135">
                  <c:v>0.0576666667</c:v>
                </c:pt>
                <c:pt idx="3136">
                  <c:v>0.0576666667</c:v>
                </c:pt>
                <c:pt idx="3137">
                  <c:v>0.0576666667</c:v>
                </c:pt>
                <c:pt idx="3138">
                  <c:v>0.058</c:v>
                </c:pt>
                <c:pt idx="3139">
                  <c:v>0.0583333333</c:v>
                </c:pt>
                <c:pt idx="3140">
                  <c:v>0.0586666667</c:v>
                </c:pt>
                <c:pt idx="3141">
                  <c:v>0.059</c:v>
                </c:pt>
                <c:pt idx="3142">
                  <c:v>0.059</c:v>
                </c:pt>
                <c:pt idx="3143">
                  <c:v>0.0593333333</c:v>
                </c:pt>
                <c:pt idx="3144">
                  <c:v>0.0596666667</c:v>
                </c:pt>
                <c:pt idx="3145">
                  <c:v>0.0596666667</c:v>
                </c:pt>
                <c:pt idx="3146">
                  <c:v>0.06</c:v>
                </c:pt>
                <c:pt idx="3147">
                  <c:v>0.06</c:v>
                </c:pt>
                <c:pt idx="3148">
                  <c:v>0.0603333333</c:v>
                </c:pt>
                <c:pt idx="3149">
                  <c:v>0.0606666667</c:v>
                </c:pt>
                <c:pt idx="3150">
                  <c:v>0.061</c:v>
                </c:pt>
                <c:pt idx="3151">
                  <c:v>0.0613333333</c:v>
                </c:pt>
                <c:pt idx="3152">
                  <c:v>0.0616666667</c:v>
                </c:pt>
                <c:pt idx="3153">
                  <c:v>0.062</c:v>
                </c:pt>
                <c:pt idx="3154">
                  <c:v>0.0623333333</c:v>
                </c:pt>
                <c:pt idx="3155">
                  <c:v>0.0626666667</c:v>
                </c:pt>
                <c:pt idx="3156">
                  <c:v>0.063</c:v>
                </c:pt>
                <c:pt idx="3157">
                  <c:v>0.063</c:v>
                </c:pt>
                <c:pt idx="3158">
                  <c:v>0.0633333333</c:v>
                </c:pt>
                <c:pt idx="3159">
                  <c:v>0.0636666667</c:v>
                </c:pt>
                <c:pt idx="3160">
                  <c:v>0.0636666667</c:v>
                </c:pt>
                <c:pt idx="3161">
                  <c:v>0.064</c:v>
                </c:pt>
                <c:pt idx="3162">
                  <c:v>0.0643333333</c:v>
                </c:pt>
                <c:pt idx="3163">
                  <c:v>0.0646666667</c:v>
                </c:pt>
                <c:pt idx="3164">
                  <c:v>0.065</c:v>
                </c:pt>
                <c:pt idx="3165">
                  <c:v>0.0653333333</c:v>
                </c:pt>
                <c:pt idx="3166">
                  <c:v>0.0656666667</c:v>
                </c:pt>
                <c:pt idx="3167">
                  <c:v>0.066</c:v>
                </c:pt>
                <c:pt idx="3168">
                  <c:v>0.0663333333</c:v>
                </c:pt>
                <c:pt idx="3169">
                  <c:v>0.0666666667</c:v>
                </c:pt>
                <c:pt idx="3170">
                  <c:v>0.067</c:v>
                </c:pt>
                <c:pt idx="3171">
                  <c:v>0.0673333333</c:v>
                </c:pt>
                <c:pt idx="3172">
                  <c:v>0.0676666667</c:v>
                </c:pt>
                <c:pt idx="3173">
                  <c:v>0.068</c:v>
                </c:pt>
                <c:pt idx="3174">
                  <c:v>0.0683333333</c:v>
                </c:pt>
                <c:pt idx="3175">
                  <c:v>0.0686666667</c:v>
                </c:pt>
                <c:pt idx="3176">
                  <c:v>0.069</c:v>
                </c:pt>
                <c:pt idx="3177">
                  <c:v>0.0693333333</c:v>
                </c:pt>
                <c:pt idx="3178">
                  <c:v>0.0696666667</c:v>
                </c:pt>
                <c:pt idx="3179">
                  <c:v>0.0696666667</c:v>
                </c:pt>
                <c:pt idx="3180">
                  <c:v>0.07</c:v>
                </c:pt>
                <c:pt idx="3181">
                  <c:v>0.0703333333</c:v>
                </c:pt>
                <c:pt idx="3182">
                  <c:v>0.0706666667</c:v>
                </c:pt>
                <c:pt idx="3183">
                  <c:v>0.071</c:v>
                </c:pt>
                <c:pt idx="3184">
                  <c:v>0.0713333333</c:v>
                </c:pt>
                <c:pt idx="3185">
                  <c:v>0.0716666667</c:v>
                </c:pt>
                <c:pt idx="3186">
                  <c:v>0.0716666667</c:v>
                </c:pt>
                <c:pt idx="3187">
                  <c:v>0.072</c:v>
                </c:pt>
                <c:pt idx="3188">
                  <c:v>0.0723333333</c:v>
                </c:pt>
                <c:pt idx="3189">
                  <c:v>0.0726666667</c:v>
                </c:pt>
                <c:pt idx="3190">
                  <c:v>0.0726666667</c:v>
                </c:pt>
                <c:pt idx="3191">
                  <c:v>0.073</c:v>
                </c:pt>
                <c:pt idx="3192">
                  <c:v>0.0733333333</c:v>
                </c:pt>
                <c:pt idx="3193">
                  <c:v>0.0736666667</c:v>
                </c:pt>
                <c:pt idx="3194">
                  <c:v>0.074</c:v>
                </c:pt>
                <c:pt idx="3195">
                  <c:v>0.074</c:v>
                </c:pt>
                <c:pt idx="3196">
                  <c:v>0.074</c:v>
                </c:pt>
                <c:pt idx="3197">
                  <c:v>0.0743333333</c:v>
                </c:pt>
                <c:pt idx="3198">
                  <c:v>0.0743333333</c:v>
                </c:pt>
                <c:pt idx="3199">
                  <c:v>0.0743333333</c:v>
                </c:pt>
                <c:pt idx="3200">
                  <c:v>0.0746666667</c:v>
                </c:pt>
                <c:pt idx="3201">
                  <c:v>0.0746666667</c:v>
                </c:pt>
                <c:pt idx="3202">
                  <c:v>0.075</c:v>
                </c:pt>
                <c:pt idx="3203">
                  <c:v>0.0753333333</c:v>
                </c:pt>
                <c:pt idx="3204">
                  <c:v>0.0753333333</c:v>
                </c:pt>
                <c:pt idx="3205">
                  <c:v>0.0756666667</c:v>
                </c:pt>
                <c:pt idx="3206">
                  <c:v>0.076</c:v>
                </c:pt>
                <c:pt idx="3207">
                  <c:v>0.0763333333</c:v>
                </c:pt>
                <c:pt idx="3208">
                  <c:v>0.0766666667</c:v>
                </c:pt>
                <c:pt idx="3209">
                  <c:v>0.077</c:v>
                </c:pt>
                <c:pt idx="3210">
                  <c:v>0.0773333333</c:v>
                </c:pt>
                <c:pt idx="3211">
                  <c:v>0.0776666667</c:v>
                </c:pt>
                <c:pt idx="3212">
                  <c:v>0.078</c:v>
                </c:pt>
                <c:pt idx="3213">
                  <c:v>0.0783333333</c:v>
                </c:pt>
                <c:pt idx="3214">
                  <c:v>0.0786666667</c:v>
                </c:pt>
                <c:pt idx="3215">
                  <c:v>0.0786666667</c:v>
                </c:pt>
                <c:pt idx="3216">
                  <c:v>0.079</c:v>
                </c:pt>
                <c:pt idx="3217">
                  <c:v>0.079</c:v>
                </c:pt>
                <c:pt idx="3218">
                  <c:v>0.0793333333</c:v>
                </c:pt>
                <c:pt idx="3219">
                  <c:v>0.0796666667</c:v>
                </c:pt>
                <c:pt idx="3220">
                  <c:v>0.08</c:v>
                </c:pt>
                <c:pt idx="3221">
                  <c:v>0.0803333333</c:v>
                </c:pt>
                <c:pt idx="3222">
                  <c:v>0.0806666667</c:v>
                </c:pt>
                <c:pt idx="3223">
                  <c:v>0.081</c:v>
                </c:pt>
                <c:pt idx="3224">
                  <c:v>0.0813333333</c:v>
                </c:pt>
                <c:pt idx="3225">
                  <c:v>0.0816666667</c:v>
                </c:pt>
                <c:pt idx="3226">
                  <c:v>0.082</c:v>
                </c:pt>
                <c:pt idx="3227">
                  <c:v>0.0823333333</c:v>
                </c:pt>
                <c:pt idx="3228">
                  <c:v>0.0826666667</c:v>
                </c:pt>
                <c:pt idx="3229">
                  <c:v>0.083</c:v>
                </c:pt>
                <c:pt idx="3230">
                  <c:v>0.0833333333</c:v>
                </c:pt>
                <c:pt idx="3231">
                  <c:v>0.0833333333</c:v>
                </c:pt>
                <c:pt idx="3232">
                  <c:v>0.0836666667</c:v>
                </c:pt>
                <c:pt idx="3233">
                  <c:v>0.084</c:v>
                </c:pt>
                <c:pt idx="3234">
                  <c:v>0.0843333333</c:v>
                </c:pt>
                <c:pt idx="3235">
                  <c:v>0.0846666667</c:v>
                </c:pt>
                <c:pt idx="3236">
                  <c:v>0.085</c:v>
                </c:pt>
                <c:pt idx="3237">
                  <c:v>0.0853333333</c:v>
                </c:pt>
                <c:pt idx="3238">
                  <c:v>0.0856666667</c:v>
                </c:pt>
                <c:pt idx="3239">
                  <c:v>0.086</c:v>
                </c:pt>
                <c:pt idx="3240">
                  <c:v>0.086</c:v>
                </c:pt>
                <c:pt idx="3241">
                  <c:v>0.0863333333</c:v>
                </c:pt>
                <c:pt idx="3242">
                  <c:v>0.0866666667</c:v>
                </c:pt>
                <c:pt idx="3243">
                  <c:v>0.087</c:v>
                </c:pt>
                <c:pt idx="3244">
                  <c:v>0.0873333333</c:v>
                </c:pt>
                <c:pt idx="3245">
                  <c:v>0.0876666667</c:v>
                </c:pt>
                <c:pt idx="3246">
                  <c:v>0.088</c:v>
                </c:pt>
                <c:pt idx="3247">
                  <c:v>0.088</c:v>
                </c:pt>
                <c:pt idx="3248">
                  <c:v>0.0883333333</c:v>
                </c:pt>
                <c:pt idx="3249">
                  <c:v>0.0886666667</c:v>
                </c:pt>
                <c:pt idx="3250">
                  <c:v>0.0886666667</c:v>
                </c:pt>
                <c:pt idx="3251">
                  <c:v>0.089</c:v>
                </c:pt>
                <c:pt idx="3252">
                  <c:v>0.0893333333</c:v>
                </c:pt>
                <c:pt idx="3253">
                  <c:v>0.0896666667</c:v>
                </c:pt>
                <c:pt idx="3254">
                  <c:v>0.09</c:v>
                </c:pt>
                <c:pt idx="3255">
                  <c:v>0.09</c:v>
                </c:pt>
                <c:pt idx="3256">
                  <c:v>0.0903333333</c:v>
                </c:pt>
                <c:pt idx="3257">
                  <c:v>0.0903333333</c:v>
                </c:pt>
                <c:pt idx="3258">
                  <c:v>0.0906666667</c:v>
                </c:pt>
                <c:pt idx="3259">
                  <c:v>0.091</c:v>
                </c:pt>
                <c:pt idx="3260">
                  <c:v>0.0913333333</c:v>
                </c:pt>
                <c:pt idx="3261">
                  <c:v>0.0916666667</c:v>
                </c:pt>
                <c:pt idx="3262">
                  <c:v>0.092</c:v>
                </c:pt>
                <c:pt idx="3263">
                  <c:v>0.0923333333</c:v>
                </c:pt>
                <c:pt idx="3264">
                  <c:v>0.0926666667</c:v>
                </c:pt>
                <c:pt idx="3265">
                  <c:v>0.093</c:v>
                </c:pt>
                <c:pt idx="3266">
                  <c:v>0.0933333333</c:v>
                </c:pt>
                <c:pt idx="3267">
                  <c:v>0.0936666667</c:v>
                </c:pt>
                <c:pt idx="3268">
                  <c:v>0.094</c:v>
                </c:pt>
                <c:pt idx="3269">
                  <c:v>0.0943333333</c:v>
                </c:pt>
                <c:pt idx="3270">
                  <c:v>0.0946666667</c:v>
                </c:pt>
                <c:pt idx="3271">
                  <c:v>0.095</c:v>
                </c:pt>
                <c:pt idx="3272">
                  <c:v>0.0953333333</c:v>
                </c:pt>
                <c:pt idx="3273">
                  <c:v>0.0953333333</c:v>
                </c:pt>
                <c:pt idx="3274">
                  <c:v>0.0956666667</c:v>
                </c:pt>
                <c:pt idx="3275">
                  <c:v>0.096</c:v>
                </c:pt>
                <c:pt idx="3276">
                  <c:v>0.096</c:v>
                </c:pt>
                <c:pt idx="3277">
                  <c:v>0.0963333333</c:v>
                </c:pt>
                <c:pt idx="3278">
                  <c:v>0.0966666667</c:v>
                </c:pt>
                <c:pt idx="3279">
                  <c:v>0.097</c:v>
                </c:pt>
                <c:pt idx="3280">
                  <c:v>0.0973333333</c:v>
                </c:pt>
                <c:pt idx="3281">
                  <c:v>0.0976666667</c:v>
                </c:pt>
                <c:pt idx="3282">
                  <c:v>0.098</c:v>
                </c:pt>
                <c:pt idx="3283">
                  <c:v>0.0983333333</c:v>
                </c:pt>
                <c:pt idx="3284">
                  <c:v>0.0986666667</c:v>
                </c:pt>
                <c:pt idx="3285">
                  <c:v>0.099</c:v>
                </c:pt>
                <c:pt idx="3286">
                  <c:v>0.0993333333</c:v>
                </c:pt>
                <c:pt idx="3287">
                  <c:v>0.0996666667</c:v>
                </c:pt>
                <c:pt idx="3288">
                  <c:v>0.1</c:v>
                </c:pt>
                <c:pt idx="3289">
                  <c:v>0.1003333333</c:v>
                </c:pt>
                <c:pt idx="3290">
                  <c:v>0.1006666667</c:v>
                </c:pt>
                <c:pt idx="3291">
                  <c:v>0.101</c:v>
                </c:pt>
                <c:pt idx="3292">
                  <c:v>0.101</c:v>
                </c:pt>
                <c:pt idx="3293">
                  <c:v>0.1013333333</c:v>
                </c:pt>
                <c:pt idx="3294">
                  <c:v>0.1016666667</c:v>
                </c:pt>
                <c:pt idx="3295">
                  <c:v>0.102</c:v>
                </c:pt>
                <c:pt idx="3296">
                  <c:v>0.1023333333</c:v>
                </c:pt>
                <c:pt idx="3297">
                  <c:v>0.1026666667</c:v>
                </c:pt>
                <c:pt idx="3298">
                  <c:v>0.103</c:v>
                </c:pt>
                <c:pt idx="3299">
                  <c:v>0.1033333333</c:v>
                </c:pt>
                <c:pt idx="3300">
                  <c:v>0.1036666667</c:v>
                </c:pt>
                <c:pt idx="3301">
                  <c:v>0.104</c:v>
                </c:pt>
                <c:pt idx="3302">
                  <c:v>0.1043333333</c:v>
                </c:pt>
                <c:pt idx="3303">
                  <c:v>0.1046666667</c:v>
                </c:pt>
                <c:pt idx="3304">
                  <c:v>0.105</c:v>
                </c:pt>
                <c:pt idx="3305">
                  <c:v>0.1053333333</c:v>
                </c:pt>
                <c:pt idx="3306">
                  <c:v>0.1053333333</c:v>
                </c:pt>
                <c:pt idx="3307">
                  <c:v>0.1056666667</c:v>
                </c:pt>
                <c:pt idx="3308">
                  <c:v>0.106</c:v>
                </c:pt>
                <c:pt idx="3309">
                  <c:v>0.1063333333</c:v>
                </c:pt>
                <c:pt idx="3310">
                  <c:v>0.1066666667</c:v>
                </c:pt>
                <c:pt idx="3311">
                  <c:v>0.107</c:v>
                </c:pt>
                <c:pt idx="3312">
                  <c:v>0.1073333333</c:v>
                </c:pt>
                <c:pt idx="3313">
                  <c:v>0.1076666667</c:v>
                </c:pt>
                <c:pt idx="3314">
                  <c:v>0.108</c:v>
                </c:pt>
                <c:pt idx="3315">
                  <c:v>0.1083333333</c:v>
                </c:pt>
                <c:pt idx="3316">
                  <c:v>0.1086666667</c:v>
                </c:pt>
                <c:pt idx="3317">
                  <c:v>0.109</c:v>
                </c:pt>
                <c:pt idx="3318">
                  <c:v>0.1093333333</c:v>
                </c:pt>
                <c:pt idx="3319">
                  <c:v>0.1096666667</c:v>
                </c:pt>
                <c:pt idx="3320">
                  <c:v>0.11</c:v>
                </c:pt>
                <c:pt idx="3321">
                  <c:v>0.1103333333</c:v>
                </c:pt>
                <c:pt idx="3322">
                  <c:v>0.1106666667</c:v>
                </c:pt>
                <c:pt idx="3323">
                  <c:v>0.111</c:v>
                </c:pt>
                <c:pt idx="3324">
                  <c:v>0.1113333333</c:v>
                </c:pt>
                <c:pt idx="3325">
                  <c:v>0.1116666667</c:v>
                </c:pt>
                <c:pt idx="3326">
                  <c:v>0.112</c:v>
                </c:pt>
                <c:pt idx="3327">
                  <c:v>0.1123333333</c:v>
                </c:pt>
                <c:pt idx="3328">
                  <c:v>0.1126666667</c:v>
                </c:pt>
                <c:pt idx="3329">
                  <c:v>0.113</c:v>
                </c:pt>
                <c:pt idx="3330">
                  <c:v>0.1133333333</c:v>
                </c:pt>
                <c:pt idx="3331">
                  <c:v>0.1136666667</c:v>
                </c:pt>
                <c:pt idx="3332">
                  <c:v>0.114</c:v>
                </c:pt>
                <c:pt idx="3333">
                  <c:v>0.1143333333</c:v>
                </c:pt>
                <c:pt idx="3334">
                  <c:v>0.1146666667</c:v>
                </c:pt>
                <c:pt idx="3335">
                  <c:v>0.115</c:v>
                </c:pt>
                <c:pt idx="3336">
                  <c:v>0.1153333333</c:v>
                </c:pt>
                <c:pt idx="3337">
                  <c:v>0.1156666667</c:v>
                </c:pt>
                <c:pt idx="3338">
                  <c:v>0.116</c:v>
                </c:pt>
                <c:pt idx="3339">
                  <c:v>0.1163333333</c:v>
                </c:pt>
                <c:pt idx="3340">
                  <c:v>0.1166666667</c:v>
                </c:pt>
                <c:pt idx="3341">
                  <c:v>0.117</c:v>
                </c:pt>
                <c:pt idx="3342">
                  <c:v>0.1173333333</c:v>
                </c:pt>
                <c:pt idx="3343">
                  <c:v>0.1176666667</c:v>
                </c:pt>
                <c:pt idx="3344">
                  <c:v>0.118</c:v>
                </c:pt>
                <c:pt idx="3345">
                  <c:v>0.1183333333</c:v>
                </c:pt>
                <c:pt idx="3346">
                  <c:v>0.1186666667</c:v>
                </c:pt>
                <c:pt idx="3347">
                  <c:v>0.119</c:v>
                </c:pt>
                <c:pt idx="3348">
                  <c:v>0.1193333333</c:v>
                </c:pt>
                <c:pt idx="3349">
                  <c:v>0.1196666667</c:v>
                </c:pt>
                <c:pt idx="3350">
                  <c:v>0.12</c:v>
                </c:pt>
                <c:pt idx="3351">
                  <c:v>0.12</c:v>
                </c:pt>
                <c:pt idx="3352">
                  <c:v>0.1203333333</c:v>
                </c:pt>
                <c:pt idx="3353">
                  <c:v>0.1206666667</c:v>
                </c:pt>
                <c:pt idx="3354">
                  <c:v>0.121</c:v>
                </c:pt>
                <c:pt idx="3355">
                  <c:v>0.1213333333</c:v>
                </c:pt>
                <c:pt idx="3356">
                  <c:v>0.1216666667</c:v>
                </c:pt>
                <c:pt idx="3357">
                  <c:v>0.122</c:v>
                </c:pt>
                <c:pt idx="3358">
                  <c:v>0.1223333333</c:v>
                </c:pt>
                <c:pt idx="3359">
                  <c:v>0.1226666667</c:v>
                </c:pt>
                <c:pt idx="3360">
                  <c:v>0.123</c:v>
                </c:pt>
                <c:pt idx="3361">
                  <c:v>0.1233333333</c:v>
                </c:pt>
                <c:pt idx="3362">
                  <c:v>0.1236666667</c:v>
                </c:pt>
                <c:pt idx="3363">
                  <c:v>0.124</c:v>
                </c:pt>
                <c:pt idx="3364">
                  <c:v>0.1243333333</c:v>
                </c:pt>
                <c:pt idx="3365">
                  <c:v>0.1246666667</c:v>
                </c:pt>
                <c:pt idx="3366">
                  <c:v>0.125</c:v>
                </c:pt>
                <c:pt idx="3367">
                  <c:v>0.1253333333</c:v>
                </c:pt>
                <c:pt idx="3368">
                  <c:v>0.1256666667</c:v>
                </c:pt>
                <c:pt idx="3369">
                  <c:v>0.126</c:v>
                </c:pt>
                <c:pt idx="3370">
                  <c:v>0.1263333333</c:v>
                </c:pt>
                <c:pt idx="3371">
                  <c:v>0.1266666667</c:v>
                </c:pt>
                <c:pt idx="3372">
                  <c:v>0.127</c:v>
                </c:pt>
                <c:pt idx="3373">
                  <c:v>0.1273333333</c:v>
                </c:pt>
                <c:pt idx="3374">
                  <c:v>0.1276666667</c:v>
                </c:pt>
                <c:pt idx="3375">
                  <c:v>0.128</c:v>
                </c:pt>
                <c:pt idx="3376">
                  <c:v>0.1283333333</c:v>
                </c:pt>
                <c:pt idx="3377">
                  <c:v>0.1286666667</c:v>
                </c:pt>
                <c:pt idx="3378">
                  <c:v>0.129</c:v>
                </c:pt>
                <c:pt idx="3379">
                  <c:v>0.1293333333</c:v>
                </c:pt>
                <c:pt idx="3380">
                  <c:v>0.1296666667</c:v>
                </c:pt>
                <c:pt idx="3381">
                  <c:v>0.13</c:v>
                </c:pt>
                <c:pt idx="3382">
                  <c:v>0.1303333333</c:v>
                </c:pt>
                <c:pt idx="3383">
                  <c:v>0.1306666667</c:v>
                </c:pt>
                <c:pt idx="3384">
                  <c:v>0.131</c:v>
                </c:pt>
                <c:pt idx="3385">
                  <c:v>0.1313333333</c:v>
                </c:pt>
                <c:pt idx="3386">
                  <c:v>0.1316666667</c:v>
                </c:pt>
                <c:pt idx="3387">
                  <c:v>0.132</c:v>
                </c:pt>
                <c:pt idx="3388">
                  <c:v>0.1323333333</c:v>
                </c:pt>
                <c:pt idx="3389">
                  <c:v>0.1326666667</c:v>
                </c:pt>
                <c:pt idx="3390">
                  <c:v>0.133</c:v>
                </c:pt>
                <c:pt idx="3391">
                  <c:v>0.1333333333</c:v>
                </c:pt>
                <c:pt idx="3392">
                  <c:v>0.1333333333</c:v>
                </c:pt>
                <c:pt idx="3393">
                  <c:v>0.1336666667</c:v>
                </c:pt>
                <c:pt idx="3394">
                  <c:v>0.134</c:v>
                </c:pt>
                <c:pt idx="3395">
                  <c:v>0.1343333333</c:v>
                </c:pt>
                <c:pt idx="3396">
                  <c:v>0.1346666667</c:v>
                </c:pt>
                <c:pt idx="3397">
                  <c:v>0.135</c:v>
                </c:pt>
                <c:pt idx="3398">
                  <c:v>0.135</c:v>
                </c:pt>
                <c:pt idx="3399">
                  <c:v>0.1353333333</c:v>
                </c:pt>
                <c:pt idx="3400">
                  <c:v>0.1356666667</c:v>
                </c:pt>
                <c:pt idx="3401">
                  <c:v>0.136</c:v>
                </c:pt>
                <c:pt idx="3402">
                  <c:v>0.136</c:v>
                </c:pt>
                <c:pt idx="3403">
                  <c:v>0.1363333333</c:v>
                </c:pt>
                <c:pt idx="3404">
                  <c:v>0.1366666667</c:v>
                </c:pt>
                <c:pt idx="3405">
                  <c:v>0.137</c:v>
                </c:pt>
                <c:pt idx="3406">
                  <c:v>0.1373333333</c:v>
                </c:pt>
                <c:pt idx="3407">
                  <c:v>0.1376666667</c:v>
                </c:pt>
                <c:pt idx="3408">
                  <c:v>0.138</c:v>
                </c:pt>
                <c:pt idx="3409">
                  <c:v>0.138</c:v>
                </c:pt>
                <c:pt idx="3410">
                  <c:v>0.1383333333</c:v>
                </c:pt>
                <c:pt idx="3411">
                  <c:v>0.1386666667</c:v>
                </c:pt>
                <c:pt idx="3412">
                  <c:v>0.139</c:v>
                </c:pt>
                <c:pt idx="3413">
                  <c:v>0.1393333333</c:v>
                </c:pt>
                <c:pt idx="3414">
                  <c:v>0.1396666667</c:v>
                </c:pt>
                <c:pt idx="3415">
                  <c:v>0.14</c:v>
                </c:pt>
                <c:pt idx="3416">
                  <c:v>0.1403333333</c:v>
                </c:pt>
                <c:pt idx="3417">
                  <c:v>0.1406666667</c:v>
                </c:pt>
                <c:pt idx="3418">
                  <c:v>0.141</c:v>
                </c:pt>
                <c:pt idx="3419">
                  <c:v>0.1413333333</c:v>
                </c:pt>
                <c:pt idx="3420">
                  <c:v>0.1416666667</c:v>
                </c:pt>
                <c:pt idx="3421">
                  <c:v>0.142</c:v>
                </c:pt>
                <c:pt idx="3422">
                  <c:v>0.1423333333</c:v>
                </c:pt>
                <c:pt idx="3423">
                  <c:v>0.1426666667</c:v>
                </c:pt>
                <c:pt idx="3424">
                  <c:v>0.143</c:v>
                </c:pt>
                <c:pt idx="3425">
                  <c:v>0.1433333333</c:v>
                </c:pt>
                <c:pt idx="3426">
                  <c:v>0.1436666667</c:v>
                </c:pt>
                <c:pt idx="3427">
                  <c:v>0.144</c:v>
                </c:pt>
                <c:pt idx="3428">
                  <c:v>0.1443333333</c:v>
                </c:pt>
                <c:pt idx="3429">
                  <c:v>0.1446666667</c:v>
                </c:pt>
                <c:pt idx="3430">
                  <c:v>0.145</c:v>
                </c:pt>
                <c:pt idx="3431">
                  <c:v>0.1453333333</c:v>
                </c:pt>
                <c:pt idx="3432">
                  <c:v>0.1456666667</c:v>
                </c:pt>
                <c:pt idx="3433">
                  <c:v>0.146</c:v>
                </c:pt>
                <c:pt idx="3434">
                  <c:v>0.1463333333</c:v>
                </c:pt>
                <c:pt idx="3435">
                  <c:v>0.1466666667</c:v>
                </c:pt>
                <c:pt idx="3436">
                  <c:v>0.147</c:v>
                </c:pt>
                <c:pt idx="3437">
                  <c:v>0.1473333333</c:v>
                </c:pt>
                <c:pt idx="3438">
                  <c:v>0.1476666667</c:v>
                </c:pt>
                <c:pt idx="3439">
                  <c:v>0.148</c:v>
                </c:pt>
                <c:pt idx="3440">
                  <c:v>0.1483333333</c:v>
                </c:pt>
                <c:pt idx="3441">
                  <c:v>0.1486666667</c:v>
                </c:pt>
                <c:pt idx="3442">
                  <c:v>0.149</c:v>
                </c:pt>
                <c:pt idx="3443">
                  <c:v>0.1493333333</c:v>
                </c:pt>
                <c:pt idx="3444">
                  <c:v>0.1496666667</c:v>
                </c:pt>
                <c:pt idx="3445">
                  <c:v>0.15</c:v>
                </c:pt>
                <c:pt idx="3446">
                  <c:v>0.1503333333</c:v>
                </c:pt>
                <c:pt idx="3447">
                  <c:v>0.1506666667</c:v>
                </c:pt>
                <c:pt idx="3448">
                  <c:v>0.151</c:v>
                </c:pt>
                <c:pt idx="3449">
                  <c:v>0.1513333333</c:v>
                </c:pt>
                <c:pt idx="3450">
                  <c:v>0.1516666667</c:v>
                </c:pt>
                <c:pt idx="3451">
                  <c:v>0.152</c:v>
                </c:pt>
                <c:pt idx="3452">
                  <c:v>0.1523333333</c:v>
                </c:pt>
                <c:pt idx="3453">
                  <c:v>0.1526666667</c:v>
                </c:pt>
                <c:pt idx="3454">
                  <c:v>0.153</c:v>
                </c:pt>
                <c:pt idx="3455">
                  <c:v>0.1533333333</c:v>
                </c:pt>
                <c:pt idx="3456">
                  <c:v>0.1536666667</c:v>
                </c:pt>
                <c:pt idx="3457">
                  <c:v>0.154</c:v>
                </c:pt>
                <c:pt idx="3458">
                  <c:v>0.1543333333</c:v>
                </c:pt>
                <c:pt idx="3459">
                  <c:v>0.1546666667</c:v>
                </c:pt>
                <c:pt idx="3460">
                  <c:v>0.155</c:v>
                </c:pt>
                <c:pt idx="3461">
                  <c:v>0.1553333333</c:v>
                </c:pt>
                <c:pt idx="3462">
                  <c:v>0.1556666667</c:v>
                </c:pt>
                <c:pt idx="3463">
                  <c:v>0.156</c:v>
                </c:pt>
                <c:pt idx="3464">
                  <c:v>0.1563333333</c:v>
                </c:pt>
                <c:pt idx="3465">
                  <c:v>0.1566666667</c:v>
                </c:pt>
                <c:pt idx="3466">
                  <c:v>0.157</c:v>
                </c:pt>
                <c:pt idx="3467">
                  <c:v>0.1573333333</c:v>
                </c:pt>
                <c:pt idx="3468">
                  <c:v>0.1576666667</c:v>
                </c:pt>
                <c:pt idx="3469">
                  <c:v>0.158</c:v>
                </c:pt>
                <c:pt idx="3470">
                  <c:v>0.1583333333</c:v>
                </c:pt>
                <c:pt idx="3471">
                  <c:v>0.1586666667</c:v>
                </c:pt>
                <c:pt idx="3472">
                  <c:v>0.159</c:v>
                </c:pt>
                <c:pt idx="3473">
                  <c:v>0.1593333333</c:v>
                </c:pt>
                <c:pt idx="3474">
                  <c:v>0.1596666667</c:v>
                </c:pt>
                <c:pt idx="3475">
                  <c:v>0.16</c:v>
                </c:pt>
                <c:pt idx="3476">
                  <c:v>0.1603333333</c:v>
                </c:pt>
                <c:pt idx="3477">
                  <c:v>0.1606666667</c:v>
                </c:pt>
                <c:pt idx="3478">
                  <c:v>0.161</c:v>
                </c:pt>
                <c:pt idx="3479">
                  <c:v>0.1613333333</c:v>
                </c:pt>
                <c:pt idx="3480">
                  <c:v>0.1616666667</c:v>
                </c:pt>
                <c:pt idx="3481">
                  <c:v>0.162</c:v>
                </c:pt>
                <c:pt idx="3482">
                  <c:v>0.1623333333</c:v>
                </c:pt>
                <c:pt idx="3483">
                  <c:v>0.1626666667</c:v>
                </c:pt>
                <c:pt idx="3484">
                  <c:v>0.163</c:v>
                </c:pt>
                <c:pt idx="3485">
                  <c:v>0.1633333333</c:v>
                </c:pt>
                <c:pt idx="3486">
                  <c:v>0.1636666667</c:v>
                </c:pt>
                <c:pt idx="3487">
                  <c:v>0.164</c:v>
                </c:pt>
                <c:pt idx="3488">
                  <c:v>0.1643333333</c:v>
                </c:pt>
                <c:pt idx="3489">
                  <c:v>0.1646666667</c:v>
                </c:pt>
                <c:pt idx="3490">
                  <c:v>0.165</c:v>
                </c:pt>
                <c:pt idx="3491">
                  <c:v>0.1653333333</c:v>
                </c:pt>
                <c:pt idx="3492">
                  <c:v>0.1656666667</c:v>
                </c:pt>
                <c:pt idx="3493">
                  <c:v>0.166</c:v>
                </c:pt>
                <c:pt idx="3494">
                  <c:v>0.166</c:v>
                </c:pt>
                <c:pt idx="3495">
                  <c:v>0.1663333333</c:v>
                </c:pt>
                <c:pt idx="3496">
                  <c:v>0.1666666667</c:v>
                </c:pt>
                <c:pt idx="3497">
                  <c:v>0.167</c:v>
                </c:pt>
                <c:pt idx="3498">
                  <c:v>0.1673333333</c:v>
                </c:pt>
                <c:pt idx="3499">
                  <c:v>0.1676666667</c:v>
                </c:pt>
                <c:pt idx="3500">
                  <c:v>0.168</c:v>
                </c:pt>
                <c:pt idx="3501">
                  <c:v>0.1683333333</c:v>
                </c:pt>
                <c:pt idx="3502">
                  <c:v>0.1686666667</c:v>
                </c:pt>
                <c:pt idx="3503">
                  <c:v>0.169</c:v>
                </c:pt>
                <c:pt idx="3504">
                  <c:v>0.1693333333</c:v>
                </c:pt>
                <c:pt idx="3505">
                  <c:v>0.1696666667</c:v>
                </c:pt>
                <c:pt idx="3506">
                  <c:v>0.17</c:v>
                </c:pt>
                <c:pt idx="3507">
                  <c:v>0.1703333333</c:v>
                </c:pt>
                <c:pt idx="3508">
                  <c:v>0.1706666667</c:v>
                </c:pt>
                <c:pt idx="3509">
                  <c:v>0.171</c:v>
                </c:pt>
                <c:pt idx="3510">
                  <c:v>0.1713333333</c:v>
                </c:pt>
                <c:pt idx="3511">
                  <c:v>0.1716666667</c:v>
                </c:pt>
                <c:pt idx="3512">
                  <c:v>0.172</c:v>
                </c:pt>
                <c:pt idx="3513">
                  <c:v>0.1723333333</c:v>
                </c:pt>
                <c:pt idx="3514">
                  <c:v>0.1726666667</c:v>
                </c:pt>
                <c:pt idx="3515">
                  <c:v>0.173</c:v>
                </c:pt>
                <c:pt idx="3516">
                  <c:v>0.1733333333</c:v>
                </c:pt>
                <c:pt idx="3517">
                  <c:v>0.1736666667</c:v>
                </c:pt>
                <c:pt idx="3518">
                  <c:v>0.174</c:v>
                </c:pt>
                <c:pt idx="3519">
                  <c:v>0.1743333333</c:v>
                </c:pt>
                <c:pt idx="3520">
                  <c:v>0.1746666667</c:v>
                </c:pt>
                <c:pt idx="3521">
                  <c:v>0.175</c:v>
                </c:pt>
                <c:pt idx="3522">
                  <c:v>0.1753333333</c:v>
                </c:pt>
                <c:pt idx="3523">
                  <c:v>0.1756666667</c:v>
                </c:pt>
                <c:pt idx="3524">
                  <c:v>0.176</c:v>
                </c:pt>
                <c:pt idx="3525">
                  <c:v>0.1763333333</c:v>
                </c:pt>
                <c:pt idx="3526">
                  <c:v>0.1766666667</c:v>
                </c:pt>
                <c:pt idx="3527">
                  <c:v>0.177</c:v>
                </c:pt>
                <c:pt idx="3528">
                  <c:v>0.1773333333</c:v>
                </c:pt>
                <c:pt idx="3529">
                  <c:v>0.1776666667</c:v>
                </c:pt>
                <c:pt idx="3530">
                  <c:v>0.178</c:v>
                </c:pt>
                <c:pt idx="3531">
                  <c:v>0.1783333333</c:v>
                </c:pt>
                <c:pt idx="3532">
                  <c:v>0.1786666667</c:v>
                </c:pt>
                <c:pt idx="3533">
                  <c:v>0.179</c:v>
                </c:pt>
                <c:pt idx="3534">
                  <c:v>0.1793333333</c:v>
                </c:pt>
                <c:pt idx="3535">
                  <c:v>0.1796666667</c:v>
                </c:pt>
                <c:pt idx="3536">
                  <c:v>0.18</c:v>
                </c:pt>
                <c:pt idx="3537">
                  <c:v>0.1803333333</c:v>
                </c:pt>
                <c:pt idx="3538">
                  <c:v>0.1806666667</c:v>
                </c:pt>
                <c:pt idx="3539">
                  <c:v>0.181</c:v>
                </c:pt>
                <c:pt idx="3540">
                  <c:v>0.1813333333</c:v>
                </c:pt>
                <c:pt idx="3541">
                  <c:v>0.1816666667</c:v>
                </c:pt>
                <c:pt idx="3542">
                  <c:v>0.182</c:v>
                </c:pt>
                <c:pt idx="3543">
                  <c:v>0.1823333333</c:v>
                </c:pt>
                <c:pt idx="3544">
                  <c:v>0.1826666667</c:v>
                </c:pt>
                <c:pt idx="3545">
                  <c:v>0.183</c:v>
                </c:pt>
                <c:pt idx="3546">
                  <c:v>0.1833333333</c:v>
                </c:pt>
                <c:pt idx="3547">
                  <c:v>0.1836666667</c:v>
                </c:pt>
                <c:pt idx="3548">
                  <c:v>0.184</c:v>
                </c:pt>
                <c:pt idx="3549">
                  <c:v>0.1843333333</c:v>
                </c:pt>
                <c:pt idx="3550">
                  <c:v>0.1846666667</c:v>
                </c:pt>
                <c:pt idx="3551">
                  <c:v>0.185</c:v>
                </c:pt>
                <c:pt idx="3552">
                  <c:v>0.1853333333</c:v>
                </c:pt>
                <c:pt idx="3553">
                  <c:v>0.1856666667</c:v>
                </c:pt>
                <c:pt idx="3554">
                  <c:v>0.186</c:v>
                </c:pt>
                <c:pt idx="3555">
                  <c:v>0.1863333333</c:v>
                </c:pt>
                <c:pt idx="3556">
                  <c:v>0.1866666667</c:v>
                </c:pt>
                <c:pt idx="3557">
                  <c:v>0.187</c:v>
                </c:pt>
                <c:pt idx="3558">
                  <c:v>0.1873333333</c:v>
                </c:pt>
                <c:pt idx="3559">
                  <c:v>0.1876666667</c:v>
                </c:pt>
                <c:pt idx="3560">
                  <c:v>0.188</c:v>
                </c:pt>
                <c:pt idx="3561">
                  <c:v>0.1883333333</c:v>
                </c:pt>
                <c:pt idx="3562">
                  <c:v>0.1886666667</c:v>
                </c:pt>
                <c:pt idx="3563">
                  <c:v>0.189</c:v>
                </c:pt>
                <c:pt idx="3564">
                  <c:v>0.1893333333</c:v>
                </c:pt>
                <c:pt idx="3565">
                  <c:v>0.1896666667</c:v>
                </c:pt>
                <c:pt idx="3566">
                  <c:v>0.19</c:v>
                </c:pt>
                <c:pt idx="3567">
                  <c:v>0.1903333333</c:v>
                </c:pt>
                <c:pt idx="3568">
                  <c:v>0.1906666667</c:v>
                </c:pt>
                <c:pt idx="3569">
                  <c:v>0.191</c:v>
                </c:pt>
                <c:pt idx="3570">
                  <c:v>0.1913333333</c:v>
                </c:pt>
                <c:pt idx="3571">
                  <c:v>0.1916666667</c:v>
                </c:pt>
                <c:pt idx="3572">
                  <c:v>0.192</c:v>
                </c:pt>
                <c:pt idx="3573">
                  <c:v>0.1923333333</c:v>
                </c:pt>
                <c:pt idx="3574">
                  <c:v>0.1926666667</c:v>
                </c:pt>
                <c:pt idx="3575">
                  <c:v>0.193</c:v>
                </c:pt>
                <c:pt idx="3576">
                  <c:v>0.1933333333</c:v>
                </c:pt>
                <c:pt idx="3577">
                  <c:v>0.1936666667</c:v>
                </c:pt>
                <c:pt idx="3578">
                  <c:v>0.194</c:v>
                </c:pt>
                <c:pt idx="3579">
                  <c:v>0.1943333333</c:v>
                </c:pt>
                <c:pt idx="3580">
                  <c:v>0.1946666667</c:v>
                </c:pt>
                <c:pt idx="3581">
                  <c:v>0.195</c:v>
                </c:pt>
                <c:pt idx="3582">
                  <c:v>0.195</c:v>
                </c:pt>
                <c:pt idx="3583">
                  <c:v>0.1953333333</c:v>
                </c:pt>
                <c:pt idx="3584">
                  <c:v>0.1956666667</c:v>
                </c:pt>
                <c:pt idx="3585">
                  <c:v>0.196</c:v>
                </c:pt>
                <c:pt idx="3586">
                  <c:v>0.1963333333</c:v>
                </c:pt>
                <c:pt idx="3587">
                  <c:v>0.1966666667</c:v>
                </c:pt>
                <c:pt idx="3588">
                  <c:v>0.197</c:v>
                </c:pt>
                <c:pt idx="3589">
                  <c:v>0.1973333333</c:v>
                </c:pt>
                <c:pt idx="3590">
                  <c:v>0.1976666667</c:v>
                </c:pt>
                <c:pt idx="3591">
                  <c:v>0.198</c:v>
                </c:pt>
                <c:pt idx="3592">
                  <c:v>0.1983333333</c:v>
                </c:pt>
                <c:pt idx="3593">
                  <c:v>0.1986666667</c:v>
                </c:pt>
                <c:pt idx="3594">
                  <c:v>0.199</c:v>
                </c:pt>
                <c:pt idx="3595">
                  <c:v>0.1993333333</c:v>
                </c:pt>
                <c:pt idx="3596">
                  <c:v>0.1996666667</c:v>
                </c:pt>
                <c:pt idx="3597">
                  <c:v>0.2</c:v>
                </c:pt>
                <c:pt idx="3598">
                  <c:v>0.2003333333</c:v>
                </c:pt>
                <c:pt idx="3599">
                  <c:v>0.2006666667</c:v>
                </c:pt>
                <c:pt idx="3600">
                  <c:v>0.201</c:v>
                </c:pt>
                <c:pt idx="3601">
                  <c:v>0.2013333333</c:v>
                </c:pt>
                <c:pt idx="3602">
                  <c:v>0.2016666667</c:v>
                </c:pt>
                <c:pt idx="3603">
                  <c:v>0.202</c:v>
                </c:pt>
                <c:pt idx="3604">
                  <c:v>0.2023333333</c:v>
                </c:pt>
                <c:pt idx="3605">
                  <c:v>0.2026666667</c:v>
                </c:pt>
                <c:pt idx="3606">
                  <c:v>0.203</c:v>
                </c:pt>
                <c:pt idx="3607">
                  <c:v>0.2033333333</c:v>
                </c:pt>
                <c:pt idx="3608">
                  <c:v>0.2036666667</c:v>
                </c:pt>
                <c:pt idx="3609">
                  <c:v>0.204</c:v>
                </c:pt>
                <c:pt idx="3610">
                  <c:v>0.2043333333</c:v>
                </c:pt>
                <c:pt idx="3611">
                  <c:v>0.2046666667</c:v>
                </c:pt>
                <c:pt idx="3612">
                  <c:v>0.205</c:v>
                </c:pt>
                <c:pt idx="3613">
                  <c:v>0.2053333333</c:v>
                </c:pt>
                <c:pt idx="3614">
                  <c:v>0.2056666667</c:v>
                </c:pt>
                <c:pt idx="3615">
                  <c:v>0.206</c:v>
                </c:pt>
                <c:pt idx="3616">
                  <c:v>0.2063333333</c:v>
                </c:pt>
                <c:pt idx="3617">
                  <c:v>0.2066666667</c:v>
                </c:pt>
                <c:pt idx="3618">
                  <c:v>0.207</c:v>
                </c:pt>
                <c:pt idx="3619">
                  <c:v>0.2073333333</c:v>
                </c:pt>
                <c:pt idx="3620">
                  <c:v>0.2076666667</c:v>
                </c:pt>
                <c:pt idx="3621">
                  <c:v>0.208</c:v>
                </c:pt>
                <c:pt idx="3622">
                  <c:v>0.2083333333</c:v>
                </c:pt>
                <c:pt idx="3623">
                  <c:v>0.2086666667</c:v>
                </c:pt>
                <c:pt idx="3624">
                  <c:v>0.209</c:v>
                </c:pt>
                <c:pt idx="3625">
                  <c:v>0.2093333333</c:v>
                </c:pt>
                <c:pt idx="3626">
                  <c:v>0.2096666667</c:v>
                </c:pt>
                <c:pt idx="3627">
                  <c:v>0.21</c:v>
                </c:pt>
                <c:pt idx="3628">
                  <c:v>0.2103333333</c:v>
                </c:pt>
                <c:pt idx="3629">
                  <c:v>0.2106666667</c:v>
                </c:pt>
                <c:pt idx="3630">
                  <c:v>0.211</c:v>
                </c:pt>
                <c:pt idx="3631">
                  <c:v>0.211</c:v>
                </c:pt>
                <c:pt idx="3632">
                  <c:v>0.2113333333</c:v>
                </c:pt>
                <c:pt idx="3633">
                  <c:v>0.2116666667</c:v>
                </c:pt>
                <c:pt idx="3634">
                  <c:v>0.212</c:v>
                </c:pt>
                <c:pt idx="3635">
                  <c:v>0.2123333333</c:v>
                </c:pt>
                <c:pt idx="3636">
                  <c:v>0.2126666667</c:v>
                </c:pt>
                <c:pt idx="3637">
                  <c:v>0.213</c:v>
                </c:pt>
                <c:pt idx="3638">
                  <c:v>0.2133333333</c:v>
                </c:pt>
                <c:pt idx="3639">
                  <c:v>0.2136666667</c:v>
                </c:pt>
                <c:pt idx="3640">
                  <c:v>0.214</c:v>
                </c:pt>
                <c:pt idx="3641">
                  <c:v>0.2143333333</c:v>
                </c:pt>
                <c:pt idx="3642">
                  <c:v>0.2146666667</c:v>
                </c:pt>
                <c:pt idx="3643">
                  <c:v>0.215</c:v>
                </c:pt>
                <c:pt idx="3644">
                  <c:v>0.2153333333</c:v>
                </c:pt>
                <c:pt idx="3645">
                  <c:v>0.2156666667</c:v>
                </c:pt>
                <c:pt idx="3646">
                  <c:v>0.216</c:v>
                </c:pt>
                <c:pt idx="3647">
                  <c:v>0.2163333333</c:v>
                </c:pt>
                <c:pt idx="3648">
                  <c:v>0.2166666667</c:v>
                </c:pt>
                <c:pt idx="3649">
                  <c:v>0.217</c:v>
                </c:pt>
                <c:pt idx="3650">
                  <c:v>0.2173333333</c:v>
                </c:pt>
                <c:pt idx="3651">
                  <c:v>0.2176666667</c:v>
                </c:pt>
                <c:pt idx="3652">
                  <c:v>0.218</c:v>
                </c:pt>
                <c:pt idx="3653">
                  <c:v>0.2183333333</c:v>
                </c:pt>
                <c:pt idx="3654">
                  <c:v>0.2186666667</c:v>
                </c:pt>
                <c:pt idx="3655">
                  <c:v>0.219</c:v>
                </c:pt>
                <c:pt idx="3656">
                  <c:v>0.2193333333</c:v>
                </c:pt>
                <c:pt idx="3657">
                  <c:v>0.2196666667</c:v>
                </c:pt>
                <c:pt idx="3658">
                  <c:v>0.22</c:v>
                </c:pt>
                <c:pt idx="3659">
                  <c:v>0.2203333333</c:v>
                </c:pt>
                <c:pt idx="3660">
                  <c:v>0.2206666667</c:v>
                </c:pt>
                <c:pt idx="3661">
                  <c:v>0.221</c:v>
                </c:pt>
                <c:pt idx="3662">
                  <c:v>0.2213333333</c:v>
                </c:pt>
                <c:pt idx="3663">
                  <c:v>0.2216666667</c:v>
                </c:pt>
                <c:pt idx="3664">
                  <c:v>0.222</c:v>
                </c:pt>
                <c:pt idx="3665">
                  <c:v>0.2223333333</c:v>
                </c:pt>
                <c:pt idx="3666">
                  <c:v>0.2226666667</c:v>
                </c:pt>
                <c:pt idx="3667">
                  <c:v>0.223</c:v>
                </c:pt>
                <c:pt idx="3668">
                  <c:v>0.2233333333</c:v>
                </c:pt>
                <c:pt idx="3669">
                  <c:v>0.2236666667</c:v>
                </c:pt>
                <c:pt idx="3670">
                  <c:v>0.224</c:v>
                </c:pt>
                <c:pt idx="3671">
                  <c:v>0.2243333333</c:v>
                </c:pt>
                <c:pt idx="3672">
                  <c:v>0.2246666667</c:v>
                </c:pt>
                <c:pt idx="3673">
                  <c:v>0.225</c:v>
                </c:pt>
                <c:pt idx="3674">
                  <c:v>0.2253333333</c:v>
                </c:pt>
                <c:pt idx="3675">
                  <c:v>0.2256666667</c:v>
                </c:pt>
                <c:pt idx="3676">
                  <c:v>0.226</c:v>
                </c:pt>
                <c:pt idx="3677">
                  <c:v>0.2263333333</c:v>
                </c:pt>
                <c:pt idx="3678">
                  <c:v>0.2266666667</c:v>
                </c:pt>
                <c:pt idx="3679">
                  <c:v>0.227</c:v>
                </c:pt>
                <c:pt idx="3680">
                  <c:v>0.2273333333</c:v>
                </c:pt>
                <c:pt idx="3681">
                  <c:v>0.2276666667</c:v>
                </c:pt>
                <c:pt idx="3682">
                  <c:v>0.228</c:v>
                </c:pt>
                <c:pt idx="3683">
                  <c:v>0.2283333333</c:v>
                </c:pt>
                <c:pt idx="3684">
                  <c:v>0.2286666667</c:v>
                </c:pt>
                <c:pt idx="3685">
                  <c:v>0.229</c:v>
                </c:pt>
                <c:pt idx="3686">
                  <c:v>0.2293333333</c:v>
                </c:pt>
                <c:pt idx="3687">
                  <c:v>0.2296666667</c:v>
                </c:pt>
                <c:pt idx="3688">
                  <c:v>0.23</c:v>
                </c:pt>
                <c:pt idx="3689">
                  <c:v>0.2303333333</c:v>
                </c:pt>
                <c:pt idx="3690">
                  <c:v>0.2306666667</c:v>
                </c:pt>
                <c:pt idx="3691">
                  <c:v>0.231</c:v>
                </c:pt>
                <c:pt idx="3692">
                  <c:v>0.2313333333</c:v>
                </c:pt>
                <c:pt idx="3693">
                  <c:v>0.2316666667</c:v>
                </c:pt>
                <c:pt idx="3694">
                  <c:v>0.2316666667</c:v>
                </c:pt>
                <c:pt idx="3695">
                  <c:v>0.232</c:v>
                </c:pt>
                <c:pt idx="3696">
                  <c:v>0.2323333333</c:v>
                </c:pt>
                <c:pt idx="3697">
                  <c:v>0.2326666667</c:v>
                </c:pt>
                <c:pt idx="3698">
                  <c:v>0.233</c:v>
                </c:pt>
                <c:pt idx="3699">
                  <c:v>0.2333333333</c:v>
                </c:pt>
                <c:pt idx="3700">
                  <c:v>0.2336666667</c:v>
                </c:pt>
                <c:pt idx="3701">
                  <c:v>0.234</c:v>
                </c:pt>
                <c:pt idx="3702">
                  <c:v>0.2343333333</c:v>
                </c:pt>
                <c:pt idx="3703">
                  <c:v>0.2346666667</c:v>
                </c:pt>
                <c:pt idx="3704">
                  <c:v>0.235</c:v>
                </c:pt>
                <c:pt idx="3705">
                  <c:v>0.2353333333</c:v>
                </c:pt>
                <c:pt idx="3706">
                  <c:v>0.2356666667</c:v>
                </c:pt>
                <c:pt idx="3707">
                  <c:v>0.236</c:v>
                </c:pt>
                <c:pt idx="3708">
                  <c:v>0.2363333333</c:v>
                </c:pt>
                <c:pt idx="3709">
                  <c:v>0.2366666667</c:v>
                </c:pt>
                <c:pt idx="3710">
                  <c:v>0.237</c:v>
                </c:pt>
                <c:pt idx="3711">
                  <c:v>0.2373333333</c:v>
                </c:pt>
                <c:pt idx="3712">
                  <c:v>0.2376666667</c:v>
                </c:pt>
                <c:pt idx="3713">
                  <c:v>0.238</c:v>
                </c:pt>
                <c:pt idx="3714">
                  <c:v>0.2383333333</c:v>
                </c:pt>
                <c:pt idx="3715">
                  <c:v>0.2386666667</c:v>
                </c:pt>
                <c:pt idx="3716">
                  <c:v>0.239</c:v>
                </c:pt>
                <c:pt idx="3717">
                  <c:v>0.2393333333</c:v>
                </c:pt>
                <c:pt idx="3718">
                  <c:v>0.2396666667</c:v>
                </c:pt>
                <c:pt idx="3719">
                  <c:v>0.24</c:v>
                </c:pt>
                <c:pt idx="3720">
                  <c:v>0.2403333333</c:v>
                </c:pt>
                <c:pt idx="3721">
                  <c:v>0.2406666667</c:v>
                </c:pt>
                <c:pt idx="3722">
                  <c:v>0.241</c:v>
                </c:pt>
                <c:pt idx="3723">
                  <c:v>0.2413333333</c:v>
                </c:pt>
                <c:pt idx="3724">
                  <c:v>0.2416666667</c:v>
                </c:pt>
                <c:pt idx="3725">
                  <c:v>0.242</c:v>
                </c:pt>
                <c:pt idx="3726">
                  <c:v>0.2423333333</c:v>
                </c:pt>
                <c:pt idx="3727">
                  <c:v>0.2426666667</c:v>
                </c:pt>
                <c:pt idx="3728">
                  <c:v>0.243</c:v>
                </c:pt>
                <c:pt idx="3729">
                  <c:v>0.2433333333</c:v>
                </c:pt>
                <c:pt idx="3730">
                  <c:v>0.2436666667</c:v>
                </c:pt>
                <c:pt idx="3731">
                  <c:v>0.244</c:v>
                </c:pt>
                <c:pt idx="3732">
                  <c:v>0.2443333333</c:v>
                </c:pt>
                <c:pt idx="3733">
                  <c:v>0.2446666667</c:v>
                </c:pt>
                <c:pt idx="3734">
                  <c:v>0.245</c:v>
                </c:pt>
                <c:pt idx="3735">
                  <c:v>0.2453333333</c:v>
                </c:pt>
                <c:pt idx="3736">
                  <c:v>0.2456666667</c:v>
                </c:pt>
                <c:pt idx="3737">
                  <c:v>0.246</c:v>
                </c:pt>
                <c:pt idx="3738">
                  <c:v>0.2463333333</c:v>
                </c:pt>
                <c:pt idx="3739">
                  <c:v>0.2466666667</c:v>
                </c:pt>
                <c:pt idx="3740">
                  <c:v>0.247</c:v>
                </c:pt>
                <c:pt idx="3741">
                  <c:v>0.2473333333</c:v>
                </c:pt>
                <c:pt idx="3742">
                  <c:v>0.2476666667</c:v>
                </c:pt>
                <c:pt idx="3743">
                  <c:v>0.248</c:v>
                </c:pt>
                <c:pt idx="3744">
                  <c:v>0.2483333333</c:v>
                </c:pt>
                <c:pt idx="3745">
                  <c:v>0.2486666667</c:v>
                </c:pt>
                <c:pt idx="3746">
                  <c:v>0.249</c:v>
                </c:pt>
                <c:pt idx="3747">
                  <c:v>0.2493333333</c:v>
                </c:pt>
                <c:pt idx="3748">
                  <c:v>0.2496666667</c:v>
                </c:pt>
                <c:pt idx="3749">
                  <c:v>0.25</c:v>
                </c:pt>
                <c:pt idx="3750">
                  <c:v>0.2503333333</c:v>
                </c:pt>
                <c:pt idx="3751">
                  <c:v>0.2506666667</c:v>
                </c:pt>
                <c:pt idx="3752">
                  <c:v>0.251</c:v>
                </c:pt>
                <c:pt idx="3753">
                  <c:v>0.2513333333</c:v>
                </c:pt>
                <c:pt idx="3754">
                  <c:v>0.2516666667</c:v>
                </c:pt>
                <c:pt idx="3755">
                  <c:v>0.252</c:v>
                </c:pt>
                <c:pt idx="3756">
                  <c:v>0.2523333333</c:v>
                </c:pt>
                <c:pt idx="3757">
                  <c:v>0.2526666667</c:v>
                </c:pt>
                <c:pt idx="3758">
                  <c:v>0.253</c:v>
                </c:pt>
                <c:pt idx="3759">
                  <c:v>0.2533333333</c:v>
                </c:pt>
                <c:pt idx="3760">
                  <c:v>0.2536666667</c:v>
                </c:pt>
                <c:pt idx="3761">
                  <c:v>0.254</c:v>
                </c:pt>
                <c:pt idx="3762">
                  <c:v>0.2543333333</c:v>
                </c:pt>
                <c:pt idx="3763">
                  <c:v>0.2546666667</c:v>
                </c:pt>
                <c:pt idx="3764">
                  <c:v>0.255</c:v>
                </c:pt>
                <c:pt idx="3765">
                  <c:v>0.2553333333</c:v>
                </c:pt>
                <c:pt idx="3766">
                  <c:v>0.2556666667</c:v>
                </c:pt>
                <c:pt idx="3767">
                  <c:v>0.256</c:v>
                </c:pt>
                <c:pt idx="3768">
                  <c:v>0.2563333333</c:v>
                </c:pt>
                <c:pt idx="3769">
                  <c:v>0.2566666667</c:v>
                </c:pt>
                <c:pt idx="3770">
                  <c:v>0.257</c:v>
                </c:pt>
                <c:pt idx="3771">
                  <c:v>0.2573333333</c:v>
                </c:pt>
                <c:pt idx="3772">
                  <c:v>0.2576666667</c:v>
                </c:pt>
                <c:pt idx="3773">
                  <c:v>0.258</c:v>
                </c:pt>
                <c:pt idx="3774">
                  <c:v>0.2583333333</c:v>
                </c:pt>
                <c:pt idx="3775">
                  <c:v>0.2586666667</c:v>
                </c:pt>
                <c:pt idx="3776">
                  <c:v>0.259</c:v>
                </c:pt>
                <c:pt idx="3777">
                  <c:v>0.2593333333</c:v>
                </c:pt>
                <c:pt idx="3778">
                  <c:v>0.2596666667</c:v>
                </c:pt>
                <c:pt idx="3779">
                  <c:v>0.26</c:v>
                </c:pt>
                <c:pt idx="3780">
                  <c:v>0.2603333333</c:v>
                </c:pt>
                <c:pt idx="3781">
                  <c:v>0.2606666667</c:v>
                </c:pt>
                <c:pt idx="3782">
                  <c:v>0.261</c:v>
                </c:pt>
                <c:pt idx="3783">
                  <c:v>0.2613333333</c:v>
                </c:pt>
                <c:pt idx="3784">
                  <c:v>0.2616666667</c:v>
                </c:pt>
                <c:pt idx="3785">
                  <c:v>0.262</c:v>
                </c:pt>
                <c:pt idx="3786">
                  <c:v>0.2623333333</c:v>
                </c:pt>
                <c:pt idx="3787">
                  <c:v>0.2626666667</c:v>
                </c:pt>
                <c:pt idx="3788">
                  <c:v>0.263</c:v>
                </c:pt>
                <c:pt idx="3789">
                  <c:v>0.2633333333</c:v>
                </c:pt>
                <c:pt idx="3790">
                  <c:v>0.2636666667</c:v>
                </c:pt>
                <c:pt idx="3791">
                  <c:v>0.264</c:v>
                </c:pt>
                <c:pt idx="3792">
                  <c:v>0.2643333333</c:v>
                </c:pt>
                <c:pt idx="3793">
                  <c:v>0.2646666667</c:v>
                </c:pt>
                <c:pt idx="3794">
                  <c:v>0.265</c:v>
                </c:pt>
                <c:pt idx="3795">
                  <c:v>0.2653333333</c:v>
                </c:pt>
                <c:pt idx="3796">
                  <c:v>0.2656666667</c:v>
                </c:pt>
                <c:pt idx="3797">
                  <c:v>0.266</c:v>
                </c:pt>
                <c:pt idx="3798">
                  <c:v>0.2663333333</c:v>
                </c:pt>
                <c:pt idx="3799">
                  <c:v>0.2666666667</c:v>
                </c:pt>
                <c:pt idx="3800">
                  <c:v>0.267</c:v>
                </c:pt>
                <c:pt idx="3801">
                  <c:v>0.2673333333</c:v>
                </c:pt>
                <c:pt idx="3802">
                  <c:v>0.2676666667</c:v>
                </c:pt>
                <c:pt idx="3803">
                  <c:v>0.268</c:v>
                </c:pt>
                <c:pt idx="3804">
                  <c:v>0.2683333333</c:v>
                </c:pt>
                <c:pt idx="3805">
                  <c:v>0.2686666667</c:v>
                </c:pt>
                <c:pt idx="3806">
                  <c:v>0.269</c:v>
                </c:pt>
                <c:pt idx="3807">
                  <c:v>0.2693333333</c:v>
                </c:pt>
                <c:pt idx="3808">
                  <c:v>0.2696666667</c:v>
                </c:pt>
                <c:pt idx="3809">
                  <c:v>0.27</c:v>
                </c:pt>
                <c:pt idx="3810">
                  <c:v>0.2703333333</c:v>
                </c:pt>
                <c:pt idx="3811">
                  <c:v>0.2706666667</c:v>
                </c:pt>
                <c:pt idx="3812">
                  <c:v>0.271</c:v>
                </c:pt>
                <c:pt idx="3813">
                  <c:v>0.2713333333</c:v>
                </c:pt>
                <c:pt idx="3814">
                  <c:v>0.2716666667</c:v>
                </c:pt>
                <c:pt idx="3815">
                  <c:v>0.272</c:v>
                </c:pt>
                <c:pt idx="3816">
                  <c:v>0.2723333333</c:v>
                </c:pt>
                <c:pt idx="3817">
                  <c:v>0.2726666667</c:v>
                </c:pt>
                <c:pt idx="3818">
                  <c:v>0.273</c:v>
                </c:pt>
                <c:pt idx="3819">
                  <c:v>0.2733333333</c:v>
                </c:pt>
                <c:pt idx="3820">
                  <c:v>0.2736666667</c:v>
                </c:pt>
                <c:pt idx="3821">
                  <c:v>0.274</c:v>
                </c:pt>
                <c:pt idx="3822">
                  <c:v>0.2743333333</c:v>
                </c:pt>
                <c:pt idx="3823">
                  <c:v>0.2746666667</c:v>
                </c:pt>
                <c:pt idx="3824">
                  <c:v>0.275</c:v>
                </c:pt>
                <c:pt idx="3825">
                  <c:v>0.2753333333</c:v>
                </c:pt>
                <c:pt idx="3826">
                  <c:v>0.2756666667</c:v>
                </c:pt>
                <c:pt idx="3827">
                  <c:v>0.276</c:v>
                </c:pt>
                <c:pt idx="3828">
                  <c:v>0.2763333333</c:v>
                </c:pt>
                <c:pt idx="3829">
                  <c:v>0.2766666667</c:v>
                </c:pt>
                <c:pt idx="3830">
                  <c:v>0.277</c:v>
                </c:pt>
                <c:pt idx="3831">
                  <c:v>0.2773333333</c:v>
                </c:pt>
                <c:pt idx="3832">
                  <c:v>0.2776666667</c:v>
                </c:pt>
                <c:pt idx="3833">
                  <c:v>0.278</c:v>
                </c:pt>
                <c:pt idx="3834">
                  <c:v>0.2783333333</c:v>
                </c:pt>
                <c:pt idx="3835">
                  <c:v>0.2786666667</c:v>
                </c:pt>
                <c:pt idx="3836">
                  <c:v>0.279</c:v>
                </c:pt>
                <c:pt idx="3837">
                  <c:v>0.2793333333</c:v>
                </c:pt>
                <c:pt idx="3838">
                  <c:v>0.2796666667</c:v>
                </c:pt>
                <c:pt idx="3839">
                  <c:v>0.28</c:v>
                </c:pt>
                <c:pt idx="3840">
                  <c:v>0.2803333333</c:v>
                </c:pt>
                <c:pt idx="3841">
                  <c:v>0.2806666667</c:v>
                </c:pt>
                <c:pt idx="3842">
                  <c:v>0.281</c:v>
                </c:pt>
                <c:pt idx="3843">
                  <c:v>0.2813333333</c:v>
                </c:pt>
                <c:pt idx="3844">
                  <c:v>0.2816666667</c:v>
                </c:pt>
                <c:pt idx="3845">
                  <c:v>0.282</c:v>
                </c:pt>
                <c:pt idx="3846">
                  <c:v>0.2823333333</c:v>
                </c:pt>
                <c:pt idx="3847">
                  <c:v>0.2826666667</c:v>
                </c:pt>
                <c:pt idx="3848">
                  <c:v>0.283</c:v>
                </c:pt>
                <c:pt idx="3849">
                  <c:v>0.2833333333</c:v>
                </c:pt>
                <c:pt idx="3850">
                  <c:v>0.2836666667</c:v>
                </c:pt>
                <c:pt idx="3851">
                  <c:v>0.284</c:v>
                </c:pt>
                <c:pt idx="3852">
                  <c:v>0.2843333333</c:v>
                </c:pt>
                <c:pt idx="3853">
                  <c:v>0.2846666667</c:v>
                </c:pt>
                <c:pt idx="3854">
                  <c:v>0.285</c:v>
                </c:pt>
                <c:pt idx="3855">
                  <c:v>0.2853333333</c:v>
                </c:pt>
                <c:pt idx="3856">
                  <c:v>0.2856666667</c:v>
                </c:pt>
                <c:pt idx="3857">
                  <c:v>0.286</c:v>
                </c:pt>
                <c:pt idx="3858">
                  <c:v>0.2863333333</c:v>
                </c:pt>
                <c:pt idx="3859">
                  <c:v>0.2866666667</c:v>
                </c:pt>
                <c:pt idx="3860">
                  <c:v>0.287</c:v>
                </c:pt>
                <c:pt idx="3861">
                  <c:v>0.2873333333</c:v>
                </c:pt>
                <c:pt idx="3862">
                  <c:v>0.2876666667</c:v>
                </c:pt>
                <c:pt idx="3863">
                  <c:v>0.288</c:v>
                </c:pt>
                <c:pt idx="3864">
                  <c:v>0.2883333333</c:v>
                </c:pt>
                <c:pt idx="3865">
                  <c:v>0.2883333333</c:v>
                </c:pt>
                <c:pt idx="3866">
                  <c:v>0.2886666667</c:v>
                </c:pt>
                <c:pt idx="3867">
                  <c:v>0.289</c:v>
                </c:pt>
                <c:pt idx="3868">
                  <c:v>0.2893333333</c:v>
                </c:pt>
                <c:pt idx="3869">
                  <c:v>0.2896666667</c:v>
                </c:pt>
                <c:pt idx="3870">
                  <c:v>0.29</c:v>
                </c:pt>
                <c:pt idx="3871">
                  <c:v>0.2903333333</c:v>
                </c:pt>
                <c:pt idx="3872">
                  <c:v>0.2906666667</c:v>
                </c:pt>
                <c:pt idx="3873">
                  <c:v>0.291</c:v>
                </c:pt>
                <c:pt idx="3874">
                  <c:v>0.2913333333</c:v>
                </c:pt>
                <c:pt idx="3875">
                  <c:v>0.2916666667</c:v>
                </c:pt>
                <c:pt idx="3876">
                  <c:v>0.292</c:v>
                </c:pt>
                <c:pt idx="3877">
                  <c:v>0.2923333333</c:v>
                </c:pt>
                <c:pt idx="3878">
                  <c:v>0.2926666667</c:v>
                </c:pt>
                <c:pt idx="3879">
                  <c:v>0.293</c:v>
                </c:pt>
                <c:pt idx="3880">
                  <c:v>0.2933333333</c:v>
                </c:pt>
                <c:pt idx="3881">
                  <c:v>0.2936666667</c:v>
                </c:pt>
                <c:pt idx="3882">
                  <c:v>0.294</c:v>
                </c:pt>
                <c:pt idx="3883">
                  <c:v>0.2943333333</c:v>
                </c:pt>
                <c:pt idx="3884">
                  <c:v>0.2946666667</c:v>
                </c:pt>
                <c:pt idx="3885">
                  <c:v>0.295</c:v>
                </c:pt>
                <c:pt idx="3886">
                  <c:v>0.2953333333</c:v>
                </c:pt>
                <c:pt idx="3887">
                  <c:v>0.2956666667</c:v>
                </c:pt>
                <c:pt idx="3888">
                  <c:v>0.296</c:v>
                </c:pt>
                <c:pt idx="3889">
                  <c:v>0.2963333333</c:v>
                </c:pt>
                <c:pt idx="3890">
                  <c:v>0.2966666667</c:v>
                </c:pt>
                <c:pt idx="3891">
                  <c:v>0.297</c:v>
                </c:pt>
                <c:pt idx="3892">
                  <c:v>0.2973333333</c:v>
                </c:pt>
                <c:pt idx="3893">
                  <c:v>0.2976666667</c:v>
                </c:pt>
                <c:pt idx="3894">
                  <c:v>0.298</c:v>
                </c:pt>
                <c:pt idx="3895">
                  <c:v>0.2983333333</c:v>
                </c:pt>
                <c:pt idx="3896">
                  <c:v>0.2986666667</c:v>
                </c:pt>
                <c:pt idx="3897">
                  <c:v>0.299</c:v>
                </c:pt>
                <c:pt idx="3898">
                  <c:v>0.2993333333</c:v>
                </c:pt>
                <c:pt idx="3899">
                  <c:v>0.2996666667</c:v>
                </c:pt>
                <c:pt idx="3900">
                  <c:v>0.3</c:v>
                </c:pt>
                <c:pt idx="3901">
                  <c:v>0.3003333333</c:v>
                </c:pt>
                <c:pt idx="3902">
                  <c:v>0.3006666667</c:v>
                </c:pt>
                <c:pt idx="3903">
                  <c:v>0.301</c:v>
                </c:pt>
                <c:pt idx="3904">
                  <c:v>0.3013333333</c:v>
                </c:pt>
                <c:pt idx="3905">
                  <c:v>0.3016666667</c:v>
                </c:pt>
                <c:pt idx="3906">
                  <c:v>0.302</c:v>
                </c:pt>
                <c:pt idx="3907">
                  <c:v>0.3023333333</c:v>
                </c:pt>
                <c:pt idx="3908">
                  <c:v>0.3026666667</c:v>
                </c:pt>
                <c:pt idx="3909">
                  <c:v>0.303</c:v>
                </c:pt>
                <c:pt idx="3910">
                  <c:v>0.3033333333</c:v>
                </c:pt>
                <c:pt idx="3911">
                  <c:v>0.3036666667</c:v>
                </c:pt>
                <c:pt idx="3912">
                  <c:v>0.304</c:v>
                </c:pt>
                <c:pt idx="3913">
                  <c:v>0.3043333333</c:v>
                </c:pt>
                <c:pt idx="3914">
                  <c:v>0.3046666667</c:v>
                </c:pt>
                <c:pt idx="3915">
                  <c:v>0.305</c:v>
                </c:pt>
                <c:pt idx="3916">
                  <c:v>0.3053333333</c:v>
                </c:pt>
                <c:pt idx="3917">
                  <c:v>0.3056666667</c:v>
                </c:pt>
                <c:pt idx="3918">
                  <c:v>0.306</c:v>
                </c:pt>
                <c:pt idx="3919">
                  <c:v>0.3063333333</c:v>
                </c:pt>
                <c:pt idx="3920">
                  <c:v>0.3066666667</c:v>
                </c:pt>
                <c:pt idx="3921">
                  <c:v>0.307</c:v>
                </c:pt>
                <c:pt idx="3922">
                  <c:v>0.3073333333</c:v>
                </c:pt>
                <c:pt idx="3923">
                  <c:v>0.3076666667</c:v>
                </c:pt>
                <c:pt idx="3924">
                  <c:v>0.308</c:v>
                </c:pt>
                <c:pt idx="3925">
                  <c:v>0.3083333333</c:v>
                </c:pt>
                <c:pt idx="3926">
                  <c:v>0.3086666667</c:v>
                </c:pt>
                <c:pt idx="3927">
                  <c:v>0.309</c:v>
                </c:pt>
                <c:pt idx="3928">
                  <c:v>0.3093333333</c:v>
                </c:pt>
                <c:pt idx="3929">
                  <c:v>0.3096666667</c:v>
                </c:pt>
                <c:pt idx="3930">
                  <c:v>0.31</c:v>
                </c:pt>
                <c:pt idx="3931">
                  <c:v>0.3103333333</c:v>
                </c:pt>
                <c:pt idx="3932">
                  <c:v>0.3106666667</c:v>
                </c:pt>
                <c:pt idx="3933">
                  <c:v>0.311</c:v>
                </c:pt>
                <c:pt idx="3934">
                  <c:v>0.3113333333</c:v>
                </c:pt>
                <c:pt idx="3935">
                  <c:v>0.3116666667</c:v>
                </c:pt>
                <c:pt idx="3936">
                  <c:v>0.312</c:v>
                </c:pt>
                <c:pt idx="3937">
                  <c:v>0.3123333333</c:v>
                </c:pt>
                <c:pt idx="3938">
                  <c:v>0.3126666667</c:v>
                </c:pt>
                <c:pt idx="3939">
                  <c:v>0.313</c:v>
                </c:pt>
                <c:pt idx="3940">
                  <c:v>0.3133333333</c:v>
                </c:pt>
                <c:pt idx="3941">
                  <c:v>0.3136666667</c:v>
                </c:pt>
                <c:pt idx="3942">
                  <c:v>0.314</c:v>
                </c:pt>
                <c:pt idx="3943">
                  <c:v>0.3143333333</c:v>
                </c:pt>
                <c:pt idx="3944">
                  <c:v>0.3146666667</c:v>
                </c:pt>
                <c:pt idx="3945">
                  <c:v>0.315</c:v>
                </c:pt>
                <c:pt idx="3946">
                  <c:v>0.3153333333</c:v>
                </c:pt>
                <c:pt idx="3947">
                  <c:v>0.3156666667</c:v>
                </c:pt>
                <c:pt idx="3948">
                  <c:v>0.316</c:v>
                </c:pt>
                <c:pt idx="3949">
                  <c:v>0.3163333333</c:v>
                </c:pt>
                <c:pt idx="3950">
                  <c:v>0.3166666667</c:v>
                </c:pt>
                <c:pt idx="3951">
                  <c:v>0.317</c:v>
                </c:pt>
                <c:pt idx="3952">
                  <c:v>0.3173333333</c:v>
                </c:pt>
                <c:pt idx="3953">
                  <c:v>0.3176666667</c:v>
                </c:pt>
                <c:pt idx="3954">
                  <c:v>0.318</c:v>
                </c:pt>
                <c:pt idx="3955">
                  <c:v>0.3183333333</c:v>
                </c:pt>
                <c:pt idx="3956">
                  <c:v>0.3186666667</c:v>
                </c:pt>
                <c:pt idx="3957">
                  <c:v>0.319</c:v>
                </c:pt>
                <c:pt idx="3958">
                  <c:v>0.3193333333</c:v>
                </c:pt>
                <c:pt idx="3959">
                  <c:v>0.3196666667</c:v>
                </c:pt>
                <c:pt idx="3960">
                  <c:v>0.32</c:v>
                </c:pt>
                <c:pt idx="3961">
                  <c:v>0.3203333333</c:v>
                </c:pt>
                <c:pt idx="3962">
                  <c:v>0.3206666667</c:v>
                </c:pt>
                <c:pt idx="3963">
                  <c:v>0.321</c:v>
                </c:pt>
                <c:pt idx="3964">
                  <c:v>0.3213333333</c:v>
                </c:pt>
                <c:pt idx="3965">
                  <c:v>0.3216666667</c:v>
                </c:pt>
                <c:pt idx="3966">
                  <c:v>0.322</c:v>
                </c:pt>
                <c:pt idx="3967">
                  <c:v>0.3223333333</c:v>
                </c:pt>
                <c:pt idx="3968">
                  <c:v>0.3226666667</c:v>
                </c:pt>
                <c:pt idx="3969">
                  <c:v>0.323</c:v>
                </c:pt>
                <c:pt idx="3970">
                  <c:v>0.3233333333</c:v>
                </c:pt>
                <c:pt idx="3971">
                  <c:v>0.3236666667</c:v>
                </c:pt>
                <c:pt idx="3972">
                  <c:v>0.324</c:v>
                </c:pt>
                <c:pt idx="3973">
                  <c:v>0.3243333333</c:v>
                </c:pt>
                <c:pt idx="3974">
                  <c:v>0.3246666667</c:v>
                </c:pt>
                <c:pt idx="3975">
                  <c:v>0.325</c:v>
                </c:pt>
                <c:pt idx="3976">
                  <c:v>0.3253333333</c:v>
                </c:pt>
                <c:pt idx="3977">
                  <c:v>0.3256666667</c:v>
                </c:pt>
                <c:pt idx="3978">
                  <c:v>0.326</c:v>
                </c:pt>
                <c:pt idx="3979">
                  <c:v>0.3263333333</c:v>
                </c:pt>
                <c:pt idx="3980">
                  <c:v>0.3266666667</c:v>
                </c:pt>
                <c:pt idx="3981">
                  <c:v>0.327</c:v>
                </c:pt>
                <c:pt idx="3982">
                  <c:v>0.3273333333</c:v>
                </c:pt>
                <c:pt idx="3983">
                  <c:v>0.3276666667</c:v>
                </c:pt>
                <c:pt idx="3984">
                  <c:v>0.328</c:v>
                </c:pt>
                <c:pt idx="3985">
                  <c:v>0.3283333333</c:v>
                </c:pt>
                <c:pt idx="3986">
                  <c:v>0.3286666667</c:v>
                </c:pt>
                <c:pt idx="3987">
                  <c:v>0.329</c:v>
                </c:pt>
                <c:pt idx="3988">
                  <c:v>0.3293333333</c:v>
                </c:pt>
                <c:pt idx="3989">
                  <c:v>0.3296666667</c:v>
                </c:pt>
                <c:pt idx="3990">
                  <c:v>0.33</c:v>
                </c:pt>
                <c:pt idx="3991">
                  <c:v>0.3303333333</c:v>
                </c:pt>
                <c:pt idx="3992">
                  <c:v>0.3306666667</c:v>
                </c:pt>
                <c:pt idx="3993">
                  <c:v>0.331</c:v>
                </c:pt>
                <c:pt idx="3994">
                  <c:v>0.3313333333</c:v>
                </c:pt>
                <c:pt idx="3995">
                  <c:v>0.3316666667</c:v>
                </c:pt>
                <c:pt idx="3996">
                  <c:v>0.332</c:v>
                </c:pt>
                <c:pt idx="3997">
                  <c:v>0.3323333333</c:v>
                </c:pt>
                <c:pt idx="3998">
                  <c:v>0.3326666667</c:v>
                </c:pt>
                <c:pt idx="3999">
                  <c:v>0.333</c:v>
                </c:pt>
                <c:pt idx="4000">
                  <c:v>0.3333333333</c:v>
                </c:pt>
                <c:pt idx="4001">
                  <c:v>0.3336666667</c:v>
                </c:pt>
                <c:pt idx="4002">
                  <c:v>0.334</c:v>
                </c:pt>
                <c:pt idx="4003">
                  <c:v>0.3343333333</c:v>
                </c:pt>
                <c:pt idx="4004">
                  <c:v>0.3346666667</c:v>
                </c:pt>
                <c:pt idx="4005">
                  <c:v>0.335</c:v>
                </c:pt>
                <c:pt idx="4006">
                  <c:v>0.3353333333</c:v>
                </c:pt>
                <c:pt idx="4007">
                  <c:v>0.3356666667</c:v>
                </c:pt>
                <c:pt idx="4008">
                  <c:v>0.336</c:v>
                </c:pt>
                <c:pt idx="4009">
                  <c:v>0.3363333333</c:v>
                </c:pt>
                <c:pt idx="4010">
                  <c:v>0.3366666667</c:v>
                </c:pt>
                <c:pt idx="4011">
                  <c:v>0.337</c:v>
                </c:pt>
                <c:pt idx="4012">
                  <c:v>0.3373333333</c:v>
                </c:pt>
                <c:pt idx="4013">
                  <c:v>0.3376666667</c:v>
                </c:pt>
                <c:pt idx="4014">
                  <c:v>0.338</c:v>
                </c:pt>
                <c:pt idx="4015">
                  <c:v>0.3383333333</c:v>
                </c:pt>
                <c:pt idx="4016">
                  <c:v>0.3386666667</c:v>
                </c:pt>
                <c:pt idx="4017">
                  <c:v>0.339</c:v>
                </c:pt>
                <c:pt idx="4018">
                  <c:v>0.3393333333</c:v>
                </c:pt>
                <c:pt idx="4019">
                  <c:v>0.3396666667</c:v>
                </c:pt>
                <c:pt idx="4020">
                  <c:v>0.34</c:v>
                </c:pt>
                <c:pt idx="4021">
                  <c:v>0.3403333333</c:v>
                </c:pt>
                <c:pt idx="4022">
                  <c:v>0.3406666667</c:v>
                </c:pt>
                <c:pt idx="4023">
                  <c:v>0.341</c:v>
                </c:pt>
                <c:pt idx="4024">
                  <c:v>0.3413333333</c:v>
                </c:pt>
                <c:pt idx="4025">
                  <c:v>0.3416666667</c:v>
                </c:pt>
                <c:pt idx="4026">
                  <c:v>0.342</c:v>
                </c:pt>
                <c:pt idx="4027">
                  <c:v>0.3423333333</c:v>
                </c:pt>
                <c:pt idx="4028">
                  <c:v>0.3426666667</c:v>
                </c:pt>
                <c:pt idx="4029">
                  <c:v>0.343</c:v>
                </c:pt>
                <c:pt idx="4030">
                  <c:v>0.3433333333</c:v>
                </c:pt>
                <c:pt idx="4031">
                  <c:v>0.3436666667</c:v>
                </c:pt>
                <c:pt idx="4032">
                  <c:v>0.344</c:v>
                </c:pt>
                <c:pt idx="4033">
                  <c:v>0.3443333333</c:v>
                </c:pt>
                <c:pt idx="4034">
                  <c:v>0.3446666667</c:v>
                </c:pt>
                <c:pt idx="4035">
                  <c:v>0.345</c:v>
                </c:pt>
                <c:pt idx="4036">
                  <c:v>0.3453333333</c:v>
                </c:pt>
                <c:pt idx="4037">
                  <c:v>0.3456666667</c:v>
                </c:pt>
                <c:pt idx="4038">
                  <c:v>0.346</c:v>
                </c:pt>
                <c:pt idx="4039">
                  <c:v>0.3463333333</c:v>
                </c:pt>
                <c:pt idx="4040">
                  <c:v>0.3466666667</c:v>
                </c:pt>
                <c:pt idx="4041">
                  <c:v>0.347</c:v>
                </c:pt>
                <c:pt idx="4042">
                  <c:v>0.3473333333</c:v>
                </c:pt>
                <c:pt idx="4043">
                  <c:v>0.3476666667</c:v>
                </c:pt>
                <c:pt idx="4044">
                  <c:v>0.348</c:v>
                </c:pt>
                <c:pt idx="4045">
                  <c:v>0.3483333333</c:v>
                </c:pt>
                <c:pt idx="4046">
                  <c:v>0.3486666667</c:v>
                </c:pt>
                <c:pt idx="4047">
                  <c:v>0.349</c:v>
                </c:pt>
                <c:pt idx="4048">
                  <c:v>0.3493333333</c:v>
                </c:pt>
                <c:pt idx="4049">
                  <c:v>0.3496666667</c:v>
                </c:pt>
                <c:pt idx="4050">
                  <c:v>0.35</c:v>
                </c:pt>
                <c:pt idx="4051">
                  <c:v>0.3503333333</c:v>
                </c:pt>
                <c:pt idx="4052">
                  <c:v>0.3506666667</c:v>
                </c:pt>
                <c:pt idx="4053">
                  <c:v>0.351</c:v>
                </c:pt>
                <c:pt idx="4054">
                  <c:v>0.3513333333</c:v>
                </c:pt>
                <c:pt idx="4055">
                  <c:v>0.3516666667</c:v>
                </c:pt>
                <c:pt idx="4056">
                  <c:v>0.352</c:v>
                </c:pt>
                <c:pt idx="4057">
                  <c:v>0.3523333333</c:v>
                </c:pt>
                <c:pt idx="4058">
                  <c:v>0.3526666667</c:v>
                </c:pt>
                <c:pt idx="4059">
                  <c:v>0.353</c:v>
                </c:pt>
                <c:pt idx="4060">
                  <c:v>0.3533333333</c:v>
                </c:pt>
                <c:pt idx="4061">
                  <c:v>0.3536666667</c:v>
                </c:pt>
                <c:pt idx="4062">
                  <c:v>0.354</c:v>
                </c:pt>
                <c:pt idx="4063">
                  <c:v>0.3543333333</c:v>
                </c:pt>
                <c:pt idx="4064">
                  <c:v>0.3546666667</c:v>
                </c:pt>
                <c:pt idx="4065">
                  <c:v>0.355</c:v>
                </c:pt>
                <c:pt idx="4066">
                  <c:v>0.3553333333</c:v>
                </c:pt>
                <c:pt idx="4067">
                  <c:v>0.3556666667</c:v>
                </c:pt>
                <c:pt idx="4068">
                  <c:v>0.356</c:v>
                </c:pt>
                <c:pt idx="4069">
                  <c:v>0.3563333333</c:v>
                </c:pt>
                <c:pt idx="4070">
                  <c:v>0.3566666667</c:v>
                </c:pt>
                <c:pt idx="4071">
                  <c:v>0.357</c:v>
                </c:pt>
                <c:pt idx="4072">
                  <c:v>0.3573333333</c:v>
                </c:pt>
                <c:pt idx="4073">
                  <c:v>0.3576666667</c:v>
                </c:pt>
                <c:pt idx="4074">
                  <c:v>0.358</c:v>
                </c:pt>
                <c:pt idx="4075">
                  <c:v>0.3583333333</c:v>
                </c:pt>
                <c:pt idx="4076">
                  <c:v>0.3586666667</c:v>
                </c:pt>
                <c:pt idx="4077">
                  <c:v>0.359</c:v>
                </c:pt>
                <c:pt idx="4078">
                  <c:v>0.3593333333</c:v>
                </c:pt>
                <c:pt idx="4079">
                  <c:v>0.3596666667</c:v>
                </c:pt>
                <c:pt idx="4080">
                  <c:v>0.36</c:v>
                </c:pt>
                <c:pt idx="4081">
                  <c:v>0.3603333333</c:v>
                </c:pt>
                <c:pt idx="4082">
                  <c:v>0.3606666667</c:v>
                </c:pt>
                <c:pt idx="4083">
                  <c:v>0.361</c:v>
                </c:pt>
                <c:pt idx="4084">
                  <c:v>0.3613333333</c:v>
                </c:pt>
                <c:pt idx="4085">
                  <c:v>0.3616666667</c:v>
                </c:pt>
                <c:pt idx="4086">
                  <c:v>0.362</c:v>
                </c:pt>
                <c:pt idx="4087">
                  <c:v>0.3623333333</c:v>
                </c:pt>
                <c:pt idx="4088">
                  <c:v>0.3626666667</c:v>
                </c:pt>
                <c:pt idx="4089">
                  <c:v>0.363</c:v>
                </c:pt>
                <c:pt idx="4090">
                  <c:v>0.3633333333</c:v>
                </c:pt>
                <c:pt idx="4091">
                  <c:v>0.3636666667</c:v>
                </c:pt>
                <c:pt idx="4092">
                  <c:v>0.364</c:v>
                </c:pt>
                <c:pt idx="4093">
                  <c:v>0.3643333333</c:v>
                </c:pt>
                <c:pt idx="4094">
                  <c:v>0.3646666667</c:v>
                </c:pt>
                <c:pt idx="4095">
                  <c:v>0.365</c:v>
                </c:pt>
                <c:pt idx="4096">
                  <c:v>0.3653333333</c:v>
                </c:pt>
                <c:pt idx="4097">
                  <c:v>0.3656666667</c:v>
                </c:pt>
                <c:pt idx="4098">
                  <c:v>0.366</c:v>
                </c:pt>
                <c:pt idx="4099">
                  <c:v>0.3663333333</c:v>
                </c:pt>
                <c:pt idx="4100">
                  <c:v>0.3666666667</c:v>
                </c:pt>
                <c:pt idx="4101">
                  <c:v>0.367</c:v>
                </c:pt>
                <c:pt idx="4102">
                  <c:v>0.3673333333</c:v>
                </c:pt>
                <c:pt idx="4103">
                  <c:v>0.3676666667</c:v>
                </c:pt>
                <c:pt idx="4104">
                  <c:v>0.368</c:v>
                </c:pt>
                <c:pt idx="4105">
                  <c:v>0.3683333333</c:v>
                </c:pt>
                <c:pt idx="4106">
                  <c:v>0.3686666667</c:v>
                </c:pt>
                <c:pt idx="4107">
                  <c:v>0.369</c:v>
                </c:pt>
                <c:pt idx="4108">
                  <c:v>0.3693333333</c:v>
                </c:pt>
                <c:pt idx="4109">
                  <c:v>0.3696666667</c:v>
                </c:pt>
                <c:pt idx="4110">
                  <c:v>0.37</c:v>
                </c:pt>
                <c:pt idx="4111">
                  <c:v>0.3703333333</c:v>
                </c:pt>
                <c:pt idx="4112">
                  <c:v>0.3706666667</c:v>
                </c:pt>
                <c:pt idx="4113">
                  <c:v>0.371</c:v>
                </c:pt>
                <c:pt idx="4114">
                  <c:v>0.3713333333</c:v>
                </c:pt>
                <c:pt idx="4115">
                  <c:v>0.3716666667</c:v>
                </c:pt>
                <c:pt idx="4116">
                  <c:v>0.372</c:v>
                </c:pt>
                <c:pt idx="4117">
                  <c:v>0.3723333333</c:v>
                </c:pt>
                <c:pt idx="4118">
                  <c:v>0.3726666667</c:v>
                </c:pt>
                <c:pt idx="4119">
                  <c:v>0.373</c:v>
                </c:pt>
                <c:pt idx="4120">
                  <c:v>0.3733333333</c:v>
                </c:pt>
                <c:pt idx="4121">
                  <c:v>0.3736666667</c:v>
                </c:pt>
                <c:pt idx="4122">
                  <c:v>0.374</c:v>
                </c:pt>
                <c:pt idx="4123">
                  <c:v>0.3743333333</c:v>
                </c:pt>
                <c:pt idx="4124">
                  <c:v>0.3746666667</c:v>
                </c:pt>
                <c:pt idx="4125">
                  <c:v>0.375</c:v>
                </c:pt>
                <c:pt idx="4126">
                  <c:v>0.3753333333</c:v>
                </c:pt>
                <c:pt idx="4127">
                  <c:v>0.3756666667</c:v>
                </c:pt>
                <c:pt idx="4128">
                  <c:v>0.376</c:v>
                </c:pt>
                <c:pt idx="4129">
                  <c:v>0.3763333333</c:v>
                </c:pt>
                <c:pt idx="4130">
                  <c:v>0.3766666667</c:v>
                </c:pt>
                <c:pt idx="4131">
                  <c:v>0.377</c:v>
                </c:pt>
                <c:pt idx="4132">
                  <c:v>0.3773333333</c:v>
                </c:pt>
                <c:pt idx="4133">
                  <c:v>0.3776666667</c:v>
                </c:pt>
                <c:pt idx="4134">
                  <c:v>0.378</c:v>
                </c:pt>
                <c:pt idx="4135">
                  <c:v>0.3783333333</c:v>
                </c:pt>
                <c:pt idx="4136">
                  <c:v>0.3786666667</c:v>
                </c:pt>
                <c:pt idx="4137">
                  <c:v>0.379</c:v>
                </c:pt>
                <c:pt idx="4138">
                  <c:v>0.3793333333</c:v>
                </c:pt>
                <c:pt idx="4139">
                  <c:v>0.3796666667</c:v>
                </c:pt>
                <c:pt idx="4140">
                  <c:v>0.38</c:v>
                </c:pt>
                <c:pt idx="4141">
                  <c:v>0.3803333333</c:v>
                </c:pt>
                <c:pt idx="4142">
                  <c:v>0.3806666667</c:v>
                </c:pt>
                <c:pt idx="4143">
                  <c:v>0.381</c:v>
                </c:pt>
                <c:pt idx="4144">
                  <c:v>0.3813333333</c:v>
                </c:pt>
                <c:pt idx="4145">
                  <c:v>0.3816666667</c:v>
                </c:pt>
                <c:pt idx="4146">
                  <c:v>0.382</c:v>
                </c:pt>
                <c:pt idx="4147">
                  <c:v>0.3823333333</c:v>
                </c:pt>
                <c:pt idx="4148">
                  <c:v>0.3826666667</c:v>
                </c:pt>
                <c:pt idx="4149">
                  <c:v>0.383</c:v>
                </c:pt>
                <c:pt idx="4150">
                  <c:v>0.3833333333</c:v>
                </c:pt>
                <c:pt idx="4151">
                  <c:v>0.3836666667</c:v>
                </c:pt>
                <c:pt idx="4152">
                  <c:v>0.384</c:v>
                </c:pt>
                <c:pt idx="4153">
                  <c:v>0.3843333333</c:v>
                </c:pt>
                <c:pt idx="4154">
                  <c:v>0.3846666667</c:v>
                </c:pt>
                <c:pt idx="4155">
                  <c:v>0.385</c:v>
                </c:pt>
                <c:pt idx="4156">
                  <c:v>0.3853333333</c:v>
                </c:pt>
                <c:pt idx="4157">
                  <c:v>0.3856666667</c:v>
                </c:pt>
                <c:pt idx="4158">
                  <c:v>0.386</c:v>
                </c:pt>
                <c:pt idx="4159">
                  <c:v>0.3863333333</c:v>
                </c:pt>
                <c:pt idx="4160">
                  <c:v>0.3866666667</c:v>
                </c:pt>
                <c:pt idx="4161">
                  <c:v>0.387</c:v>
                </c:pt>
                <c:pt idx="4162">
                  <c:v>0.3873333333</c:v>
                </c:pt>
                <c:pt idx="4163">
                  <c:v>0.3876666667</c:v>
                </c:pt>
                <c:pt idx="4164">
                  <c:v>0.388</c:v>
                </c:pt>
                <c:pt idx="4165">
                  <c:v>0.3883333333</c:v>
                </c:pt>
                <c:pt idx="4166">
                  <c:v>0.3886666667</c:v>
                </c:pt>
                <c:pt idx="4167">
                  <c:v>0.389</c:v>
                </c:pt>
                <c:pt idx="4168">
                  <c:v>0.3893333333</c:v>
                </c:pt>
                <c:pt idx="4169">
                  <c:v>0.3896666667</c:v>
                </c:pt>
                <c:pt idx="4170">
                  <c:v>0.39</c:v>
                </c:pt>
                <c:pt idx="4171">
                  <c:v>0.3903333333</c:v>
                </c:pt>
                <c:pt idx="4172">
                  <c:v>0.3906666667</c:v>
                </c:pt>
                <c:pt idx="4173">
                  <c:v>0.391</c:v>
                </c:pt>
                <c:pt idx="4174">
                  <c:v>0.3913333333</c:v>
                </c:pt>
                <c:pt idx="4175">
                  <c:v>0.3916666667</c:v>
                </c:pt>
                <c:pt idx="4176">
                  <c:v>0.392</c:v>
                </c:pt>
                <c:pt idx="4177">
                  <c:v>0.3923333333</c:v>
                </c:pt>
                <c:pt idx="4178">
                  <c:v>0.3926666667</c:v>
                </c:pt>
                <c:pt idx="4179">
                  <c:v>0.393</c:v>
                </c:pt>
                <c:pt idx="4180">
                  <c:v>0.3933333333</c:v>
                </c:pt>
                <c:pt idx="4181">
                  <c:v>0.3936666667</c:v>
                </c:pt>
                <c:pt idx="4182">
                  <c:v>0.394</c:v>
                </c:pt>
                <c:pt idx="4183">
                  <c:v>0.3943333333</c:v>
                </c:pt>
                <c:pt idx="4184">
                  <c:v>0.3946666667</c:v>
                </c:pt>
                <c:pt idx="4185">
                  <c:v>0.395</c:v>
                </c:pt>
                <c:pt idx="4186">
                  <c:v>0.3953333333</c:v>
                </c:pt>
                <c:pt idx="4187">
                  <c:v>0.3956666667</c:v>
                </c:pt>
                <c:pt idx="4188">
                  <c:v>0.396</c:v>
                </c:pt>
                <c:pt idx="4189">
                  <c:v>0.3963333333</c:v>
                </c:pt>
                <c:pt idx="4190">
                  <c:v>0.3966666667</c:v>
                </c:pt>
                <c:pt idx="4191">
                  <c:v>0.397</c:v>
                </c:pt>
                <c:pt idx="4192">
                  <c:v>0.3973333333</c:v>
                </c:pt>
                <c:pt idx="4193">
                  <c:v>0.3976666667</c:v>
                </c:pt>
                <c:pt idx="4194">
                  <c:v>0.398</c:v>
                </c:pt>
                <c:pt idx="4195">
                  <c:v>0.3983333333</c:v>
                </c:pt>
                <c:pt idx="4196">
                  <c:v>0.3986666667</c:v>
                </c:pt>
                <c:pt idx="4197">
                  <c:v>0.399</c:v>
                </c:pt>
                <c:pt idx="4198">
                  <c:v>0.3993333333</c:v>
                </c:pt>
                <c:pt idx="4199">
                  <c:v>0.3996666667</c:v>
                </c:pt>
                <c:pt idx="4200">
                  <c:v>0.4</c:v>
                </c:pt>
                <c:pt idx="4201">
                  <c:v>0.4003333333</c:v>
                </c:pt>
                <c:pt idx="4202">
                  <c:v>0.4006666667</c:v>
                </c:pt>
                <c:pt idx="4203">
                  <c:v>0.401</c:v>
                </c:pt>
                <c:pt idx="4204">
                  <c:v>0.4013333333</c:v>
                </c:pt>
                <c:pt idx="4205">
                  <c:v>0.4016666667</c:v>
                </c:pt>
                <c:pt idx="4206">
                  <c:v>0.402</c:v>
                </c:pt>
                <c:pt idx="4207">
                  <c:v>0.4023333333</c:v>
                </c:pt>
                <c:pt idx="4208">
                  <c:v>0.4026666667</c:v>
                </c:pt>
                <c:pt idx="4209">
                  <c:v>0.403</c:v>
                </c:pt>
                <c:pt idx="4210">
                  <c:v>0.4033333333</c:v>
                </c:pt>
                <c:pt idx="4211">
                  <c:v>0.4036666667</c:v>
                </c:pt>
                <c:pt idx="4212">
                  <c:v>0.404</c:v>
                </c:pt>
                <c:pt idx="4213">
                  <c:v>0.4043333333</c:v>
                </c:pt>
                <c:pt idx="4214">
                  <c:v>0.4046666667</c:v>
                </c:pt>
                <c:pt idx="4215">
                  <c:v>0.405</c:v>
                </c:pt>
                <c:pt idx="4216">
                  <c:v>0.4053333333</c:v>
                </c:pt>
                <c:pt idx="4217">
                  <c:v>0.4056666667</c:v>
                </c:pt>
                <c:pt idx="4218">
                  <c:v>0.406</c:v>
                </c:pt>
                <c:pt idx="4219">
                  <c:v>0.4063333333</c:v>
                </c:pt>
                <c:pt idx="4220">
                  <c:v>0.4066666667</c:v>
                </c:pt>
                <c:pt idx="4221">
                  <c:v>0.407</c:v>
                </c:pt>
                <c:pt idx="4222">
                  <c:v>0.4073333333</c:v>
                </c:pt>
                <c:pt idx="4223">
                  <c:v>0.4076666667</c:v>
                </c:pt>
                <c:pt idx="4224">
                  <c:v>0.408</c:v>
                </c:pt>
                <c:pt idx="4225">
                  <c:v>0.4083333333</c:v>
                </c:pt>
                <c:pt idx="4226">
                  <c:v>0.4086666667</c:v>
                </c:pt>
                <c:pt idx="4227">
                  <c:v>0.409</c:v>
                </c:pt>
                <c:pt idx="4228">
                  <c:v>0.4093333333</c:v>
                </c:pt>
                <c:pt idx="4229">
                  <c:v>0.4096666667</c:v>
                </c:pt>
                <c:pt idx="4230">
                  <c:v>0.41</c:v>
                </c:pt>
                <c:pt idx="4231">
                  <c:v>0.4103333333</c:v>
                </c:pt>
                <c:pt idx="4232">
                  <c:v>0.4106666667</c:v>
                </c:pt>
                <c:pt idx="4233">
                  <c:v>0.411</c:v>
                </c:pt>
                <c:pt idx="4234">
                  <c:v>0.4113333333</c:v>
                </c:pt>
                <c:pt idx="4235">
                  <c:v>0.4116666667</c:v>
                </c:pt>
                <c:pt idx="4236">
                  <c:v>0.412</c:v>
                </c:pt>
                <c:pt idx="4237">
                  <c:v>0.4123333333</c:v>
                </c:pt>
                <c:pt idx="4238">
                  <c:v>0.4126666667</c:v>
                </c:pt>
                <c:pt idx="4239">
                  <c:v>0.413</c:v>
                </c:pt>
                <c:pt idx="4240">
                  <c:v>0.4133333333</c:v>
                </c:pt>
                <c:pt idx="4241">
                  <c:v>0.4136666667</c:v>
                </c:pt>
                <c:pt idx="4242">
                  <c:v>0.414</c:v>
                </c:pt>
                <c:pt idx="4243">
                  <c:v>0.4143333333</c:v>
                </c:pt>
                <c:pt idx="4244">
                  <c:v>0.4146666667</c:v>
                </c:pt>
                <c:pt idx="4245">
                  <c:v>0.415</c:v>
                </c:pt>
                <c:pt idx="4246">
                  <c:v>0.4153333333</c:v>
                </c:pt>
                <c:pt idx="4247">
                  <c:v>0.4156666667</c:v>
                </c:pt>
                <c:pt idx="4248">
                  <c:v>0.416</c:v>
                </c:pt>
                <c:pt idx="4249">
                  <c:v>0.4163333333</c:v>
                </c:pt>
                <c:pt idx="4250">
                  <c:v>0.4166666667</c:v>
                </c:pt>
                <c:pt idx="4251">
                  <c:v>0.417</c:v>
                </c:pt>
                <c:pt idx="4252">
                  <c:v>0.4173333333</c:v>
                </c:pt>
                <c:pt idx="4253">
                  <c:v>0.4176666667</c:v>
                </c:pt>
                <c:pt idx="4254">
                  <c:v>0.418</c:v>
                </c:pt>
                <c:pt idx="4255">
                  <c:v>0.4183333333</c:v>
                </c:pt>
                <c:pt idx="4256">
                  <c:v>0.4186666667</c:v>
                </c:pt>
                <c:pt idx="4257">
                  <c:v>0.419</c:v>
                </c:pt>
                <c:pt idx="4258">
                  <c:v>0.4193333333</c:v>
                </c:pt>
                <c:pt idx="4259">
                  <c:v>0.4196666667</c:v>
                </c:pt>
                <c:pt idx="4260">
                  <c:v>0.42</c:v>
                </c:pt>
                <c:pt idx="4261">
                  <c:v>0.4203333333</c:v>
                </c:pt>
                <c:pt idx="4262">
                  <c:v>0.4206666667</c:v>
                </c:pt>
                <c:pt idx="4263">
                  <c:v>0.421</c:v>
                </c:pt>
                <c:pt idx="4264">
                  <c:v>0.4213333333</c:v>
                </c:pt>
                <c:pt idx="4265">
                  <c:v>0.4216666667</c:v>
                </c:pt>
                <c:pt idx="4266">
                  <c:v>0.422</c:v>
                </c:pt>
                <c:pt idx="4267">
                  <c:v>0.422</c:v>
                </c:pt>
                <c:pt idx="4268">
                  <c:v>0.4223333333</c:v>
                </c:pt>
                <c:pt idx="4269">
                  <c:v>0.4226666667</c:v>
                </c:pt>
                <c:pt idx="4270">
                  <c:v>0.423</c:v>
                </c:pt>
                <c:pt idx="4271">
                  <c:v>0.4233333333</c:v>
                </c:pt>
                <c:pt idx="4272">
                  <c:v>0.4236666667</c:v>
                </c:pt>
                <c:pt idx="4273">
                  <c:v>0.424</c:v>
                </c:pt>
                <c:pt idx="4274">
                  <c:v>0.4243333333</c:v>
                </c:pt>
                <c:pt idx="4275">
                  <c:v>0.4246666667</c:v>
                </c:pt>
                <c:pt idx="4276">
                  <c:v>0.425</c:v>
                </c:pt>
                <c:pt idx="4277">
                  <c:v>0.4253333333</c:v>
                </c:pt>
                <c:pt idx="4278">
                  <c:v>0.4256666667</c:v>
                </c:pt>
                <c:pt idx="4279">
                  <c:v>0.426</c:v>
                </c:pt>
                <c:pt idx="4280">
                  <c:v>0.4263333333</c:v>
                </c:pt>
                <c:pt idx="4281">
                  <c:v>0.4266666667</c:v>
                </c:pt>
                <c:pt idx="4282">
                  <c:v>0.427</c:v>
                </c:pt>
                <c:pt idx="4283">
                  <c:v>0.4273333333</c:v>
                </c:pt>
                <c:pt idx="4284">
                  <c:v>0.4276666667</c:v>
                </c:pt>
                <c:pt idx="4285">
                  <c:v>0.428</c:v>
                </c:pt>
                <c:pt idx="4286">
                  <c:v>0.4283333333</c:v>
                </c:pt>
                <c:pt idx="4287">
                  <c:v>0.4286666667</c:v>
                </c:pt>
                <c:pt idx="4288">
                  <c:v>0.429</c:v>
                </c:pt>
                <c:pt idx="4289">
                  <c:v>0.4293333333</c:v>
                </c:pt>
                <c:pt idx="4290">
                  <c:v>0.4296666667</c:v>
                </c:pt>
                <c:pt idx="4291">
                  <c:v>0.43</c:v>
                </c:pt>
                <c:pt idx="4292">
                  <c:v>0.4303333333</c:v>
                </c:pt>
                <c:pt idx="4293">
                  <c:v>0.4306666667</c:v>
                </c:pt>
                <c:pt idx="4294">
                  <c:v>0.431</c:v>
                </c:pt>
                <c:pt idx="4295">
                  <c:v>0.4313333333</c:v>
                </c:pt>
                <c:pt idx="4296">
                  <c:v>0.4316666667</c:v>
                </c:pt>
                <c:pt idx="4297">
                  <c:v>0.432</c:v>
                </c:pt>
                <c:pt idx="4298">
                  <c:v>0.4323333333</c:v>
                </c:pt>
                <c:pt idx="4299">
                  <c:v>0.4326666667</c:v>
                </c:pt>
                <c:pt idx="4300">
                  <c:v>0.433</c:v>
                </c:pt>
                <c:pt idx="4301">
                  <c:v>0.4333333333</c:v>
                </c:pt>
                <c:pt idx="4302">
                  <c:v>0.4336666667</c:v>
                </c:pt>
                <c:pt idx="4303">
                  <c:v>0.434</c:v>
                </c:pt>
                <c:pt idx="4304">
                  <c:v>0.4343333333</c:v>
                </c:pt>
                <c:pt idx="4305">
                  <c:v>0.4346666667</c:v>
                </c:pt>
                <c:pt idx="4306">
                  <c:v>0.435</c:v>
                </c:pt>
                <c:pt idx="4307">
                  <c:v>0.4353333333</c:v>
                </c:pt>
                <c:pt idx="4308">
                  <c:v>0.4356666667</c:v>
                </c:pt>
                <c:pt idx="4309">
                  <c:v>0.436</c:v>
                </c:pt>
                <c:pt idx="4310">
                  <c:v>0.4363333333</c:v>
                </c:pt>
                <c:pt idx="4311">
                  <c:v>0.4366666667</c:v>
                </c:pt>
                <c:pt idx="4312">
                  <c:v>0.437</c:v>
                </c:pt>
                <c:pt idx="4313">
                  <c:v>0.4373333333</c:v>
                </c:pt>
                <c:pt idx="4314">
                  <c:v>0.4376666667</c:v>
                </c:pt>
                <c:pt idx="4315">
                  <c:v>0.438</c:v>
                </c:pt>
                <c:pt idx="4316">
                  <c:v>0.4383333333</c:v>
                </c:pt>
                <c:pt idx="4317">
                  <c:v>0.4386666667</c:v>
                </c:pt>
                <c:pt idx="4318">
                  <c:v>0.439</c:v>
                </c:pt>
                <c:pt idx="4319">
                  <c:v>0.4393333333</c:v>
                </c:pt>
                <c:pt idx="4320">
                  <c:v>0.4396666667</c:v>
                </c:pt>
                <c:pt idx="4321">
                  <c:v>0.44</c:v>
                </c:pt>
                <c:pt idx="4322">
                  <c:v>0.4403333333</c:v>
                </c:pt>
                <c:pt idx="4323">
                  <c:v>0.4406666667</c:v>
                </c:pt>
                <c:pt idx="4324">
                  <c:v>0.441</c:v>
                </c:pt>
                <c:pt idx="4325">
                  <c:v>0.4413333333</c:v>
                </c:pt>
                <c:pt idx="4326">
                  <c:v>0.4416666667</c:v>
                </c:pt>
                <c:pt idx="4327">
                  <c:v>0.442</c:v>
                </c:pt>
                <c:pt idx="4328">
                  <c:v>0.4423333333</c:v>
                </c:pt>
                <c:pt idx="4329">
                  <c:v>0.4426666667</c:v>
                </c:pt>
                <c:pt idx="4330">
                  <c:v>0.443</c:v>
                </c:pt>
                <c:pt idx="4331">
                  <c:v>0.4433333333</c:v>
                </c:pt>
                <c:pt idx="4332">
                  <c:v>0.4436666667</c:v>
                </c:pt>
                <c:pt idx="4333">
                  <c:v>0.444</c:v>
                </c:pt>
                <c:pt idx="4334">
                  <c:v>0.4443333333</c:v>
                </c:pt>
                <c:pt idx="4335">
                  <c:v>0.4446666667</c:v>
                </c:pt>
                <c:pt idx="4336">
                  <c:v>0.445</c:v>
                </c:pt>
                <c:pt idx="4337">
                  <c:v>0.4453333333</c:v>
                </c:pt>
                <c:pt idx="4338">
                  <c:v>0.4456666667</c:v>
                </c:pt>
                <c:pt idx="4339">
                  <c:v>0.446</c:v>
                </c:pt>
                <c:pt idx="4340">
                  <c:v>0.4463333333</c:v>
                </c:pt>
                <c:pt idx="4341">
                  <c:v>0.4466666667</c:v>
                </c:pt>
                <c:pt idx="4342">
                  <c:v>0.447</c:v>
                </c:pt>
                <c:pt idx="4343">
                  <c:v>0.4473333333</c:v>
                </c:pt>
                <c:pt idx="4344">
                  <c:v>0.4476666667</c:v>
                </c:pt>
                <c:pt idx="4345">
                  <c:v>0.448</c:v>
                </c:pt>
                <c:pt idx="4346">
                  <c:v>0.4483333333</c:v>
                </c:pt>
                <c:pt idx="4347">
                  <c:v>0.4486666667</c:v>
                </c:pt>
                <c:pt idx="4348">
                  <c:v>0.449</c:v>
                </c:pt>
                <c:pt idx="4349">
                  <c:v>0.4493333333</c:v>
                </c:pt>
                <c:pt idx="4350">
                  <c:v>0.4496666667</c:v>
                </c:pt>
                <c:pt idx="4351">
                  <c:v>0.45</c:v>
                </c:pt>
                <c:pt idx="4352">
                  <c:v>0.4503333333</c:v>
                </c:pt>
                <c:pt idx="4353">
                  <c:v>0.4506666667</c:v>
                </c:pt>
                <c:pt idx="4354">
                  <c:v>0.451</c:v>
                </c:pt>
                <c:pt idx="4355">
                  <c:v>0.4513333333</c:v>
                </c:pt>
                <c:pt idx="4356">
                  <c:v>0.4516666667</c:v>
                </c:pt>
                <c:pt idx="4357">
                  <c:v>0.452</c:v>
                </c:pt>
                <c:pt idx="4358">
                  <c:v>0.4523333333</c:v>
                </c:pt>
                <c:pt idx="4359">
                  <c:v>0.4526666667</c:v>
                </c:pt>
                <c:pt idx="4360">
                  <c:v>0.453</c:v>
                </c:pt>
                <c:pt idx="4361">
                  <c:v>0.4533333333</c:v>
                </c:pt>
                <c:pt idx="4362">
                  <c:v>0.4536666667</c:v>
                </c:pt>
                <c:pt idx="4363">
                  <c:v>0.454</c:v>
                </c:pt>
                <c:pt idx="4364">
                  <c:v>0.4543333333</c:v>
                </c:pt>
                <c:pt idx="4365">
                  <c:v>0.4546666667</c:v>
                </c:pt>
                <c:pt idx="4366">
                  <c:v>0.455</c:v>
                </c:pt>
                <c:pt idx="4367">
                  <c:v>0.4553333333</c:v>
                </c:pt>
                <c:pt idx="4368">
                  <c:v>0.4556666667</c:v>
                </c:pt>
                <c:pt idx="4369">
                  <c:v>0.456</c:v>
                </c:pt>
                <c:pt idx="4370">
                  <c:v>0.4563333333</c:v>
                </c:pt>
                <c:pt idx="4371">
                  <c:v>0.4566666667</c:v>
                </c:pt>
                <c:pt idx="4372">
                  <c:v>0.457</c:v>
                </c:pt>
                <c:pt idx="4373">
                  <c:v>0.4573333333</c:v>
                </c:pt>
                <c:pt idx="4374">
                  <c:v>0.4576666667</c:v>
                </c:pt>
                <c:pt idx="4375">
                  <c:v>0.458</c:v>
                </c:pt>
                <c:pt idx="4376">
                  <c:v>0.4583333333</c:v>
                </c:pt>
                <c:pt idx="4377">
                  <c:v>0.4586666667</c:v>
                </c:pt>
                <c:pt idx="4378">
                  <c:v>0.459</c:v>
                </c:pt>
                <c:pt idx="4379">
                  <c:v>0.4593333333</c:v>
                </c:pt>
                <c:pt idx="4380">
                  <c:v>0.4596666667</c:v>
                </c:pt>
                <c:pt idx="4381">
                  <c:v>0.46</c:v>
                </c:pt>
                <c:pt idx="4382">
                  <c:v>0.4603333333</c:v>
                </c:pt>
                <c:pt idx="4383">
                  <c:v>0.4606666667</c:v>
                </c:pt>
                <c:pt idx="4384">
                  <c:v>0.461</c:v>
                </c:pt>
                <c:pt idx="4385">
                  <c:v>0.4613333333</c:v>
                </c:pt>
                <c:pt idx="4386">
                  <c:v>0.4616666667</c:v>
                </c:pt>
                <c:pt idx="4387">
                  <c:v>0.462</c:v>
                </c:pt>
                <c:pt idx="4388">
                  <c:v>0.4623333333</c:v>
                </c:pt>
                <c:pt idx="4389">
                  <c:v>0.4626666667</c:v>
                </c:pt>
                <c:pt idx="4390">
                  <c:v>0.463</c:v>
                </c:pt>
                <c:pt idx="4391">
                  <c:v>0.4633333333</c:v>
                </c:pt>
                <c:pt idx="4392">
                  <c:v>0.4636666667</c:v>
                </c:pt>
                <c:pt idx="4393">
                  <c:v>0.464</c:v>
                </c:pt>
                <c:pt idx="4394">
                  <c:v>0.4643333333</c:v>
                </c:pt>
                <c:pt idx="4395">
                  <c:v>0.4646666667</c:v>
                </c:pt>
                <c:pt idx="4396">
                  <c:v>0.465</c:v>
                </c:pt>
                <c:pt idx="4397">
                  <c:v>0.4653333333</c:v>
                </c:pt>
                <c:pt idx="4398">
                  <c:v>0.4656666667</c:v>
                </c:pt>
                <c:pt idx="4399">
                  <c:v>0.466</c:v>
                </c:pt>
                <c:pt idx="4400">
                  <c:v>0.4663333333</c:v>
                </c:pt>
                <c:pt idx="4401">
                  <c:v>0.4666666667</c:v>
                </c:pt>
                <c:pt idx="4402">
                  <c:v>0.467</c:v>
                </c:pt>
                <c:pt idx="4403">
                  <c:v>0.4673333333</c:v>
                </c:pt>
                <c:pt idx="4404">
                  <c:v>0.4676666667</c:v>
                </c:pt>
                <c:pt idx="4405">
                  <c:v>0.468</c:v>
                </c:pt>
                <c:pt idx="4406">
                  <c:v>0.4683333333</c:v>
                </c:pt>
                <c:pt idx="4407">
                  <c:v>0.4686666667</c:v>
                </c:pt>
                <c:pt idx="4408">
                  <c:v>0.469</c:v>
                </c:pt>
                <c:pt idx="4409">
                  <c:v>0.4693333333</c:v>
                </c:pt>
                <c:pt idx="4410">
                  <c:v>0.4696666667</c:v>
                </c:pt>
                <c:pt idx="4411">
                  <c:v>0.47</c:v>
                </c:pt>
                <c:pt idx="4412">
                  <c:v>0.4703333333</c:v>
                </c:pt>
                <c:pt idx="4413">
                  <c:v>0.4706666667</c:v>
                </c:pt>
                <c:pt idx="4414">
                  <c:v>0.471</c:v>
                </c:pt>
                <c:pt idx="4415">
                  <c:v>0.4713333333</c:v>
                </c:pt>
                <c:pt idx="4416">
                  <c:v>0.4716666667</c:v>
                </c:pt>
                <c:pt idx="4417">
                  <c:v>0.472</c:v>
                </c:pt>
                <c:pt idx="4418">
                  <c:v>0.4723333333</c:v>
                </c:pt>
                <c:pt idx="4419">
                  <c:v>0.4726666667</c:v>
                </c:pt>
                <c:pt idx="4420">
                  <c:v>0.473</c:v>
                </c:pt>
                <c:pt idx="4421">
                  <c:v>0.4733333333</c:v>
                </c:pt>
                <c:pt idx="4422">
                  <c:v>0.4736666667</c:v>
                </c:pt>
                <c:pt idx="4423">
                  <c:v>0.474</c:v>
                </c:pt>
                <c:pt idx="4424">
                  <c:v>0.4743333333</c:v>
                </c:pt>
                <c:pt idx="4425">
                  <c:v>0.4746666667</c:v>
                </c:pt>
                <c:pt idx="4426">
                  <c:v>0.475</c:v>
                </c:pt>
                <c:pt idx="4427">
                  <c:v>0.4753333333</c:v>
                </c:pt>
                <c:pt idx="4428">
                  <c:v>0.4756666667</c:v>
                </c:pt>
                <c:pt idx="4429">
                  <c:v>0.476</c:v>
                </c:pt>
                <c:pt idx="4430">
                  <c:v>0.4763333333</c:v>
                </c:pt>
                <c:pt idx="4431">
                  <c:v>0.4766666667</c:v>
                </c:pt>
                <c:pt idx="4432">
                  <c:v>0.477</c:v>
                </c:pt>
                <c:pt idx="4433">
                  <c:v>0.4773333333</c:v>
                </c:pt>
                <c:pt idx="4434">
                  <c:v>0.4776666667</c:v>
                </c:pt>
                <c:pt idx="4435">
                  <c:v>0.478</c:v>
                </c:pt>
                <c:pt idx="4436">
                  <c:v>0.4783333333</c:v>
                </c:pt>
                <c:pt idx="4437">
                  <c:v>0.4786666667</c:v>
                </c:pt>
                <c:pt idx="4438">
                  <c:v>0.479</c:v>
                </c:pt>
                <c:pt idx="4439">
                  <c:v>0.4793333333</c:v>
                </c:pt>
                <c:pt idx="4440">
                  <c:v>0.4796666667</c:v>
                </c:pt>
                <c:pt idx="4441">
                  <c:v>0.48</c:v>
                </c:pt>
                <c:pt idx="4442">
                  <c:v>0.4803333333</c:v>
                </c:pt>
                <c:pt idx="4443">
                  <c:v>0.4806666667</c:v>
                </c:pt>
                <c:pt idx="4444">
                  <c:v>0.481</c:v>
                </c:pt>
                <c:pt idx="4445">
                  <c:v>0.4813333333</c:v>
                </c:pt>
                <c:pt idx="4446">
                  <c:v>0.4816666667</c:v>
                </c:pt>
                <c:pt idx="4447">
                  <c:v>0.482</c:v>
                </c:pt>
                <c:pt idx="4448">
                  <c:v>0.4823333333</c:v>
                </c:pt>
                <c:pt idx="4449">
                  <c:v>0.4826666667</c:v>
                </c:pt>
                <c:pt idx="4450">
                  <c:v>0.483</c:v>
                </c:pt>
                <c:pt idx="4451">
                  <c:v>0.4833333333</c:v>
                </c:pt>
                <c:pt idx="4452">
                  <c:v>0.4836666667</c:v>
                </c:pt>
                <c:pt idx="4453">
                  <c:v>0.484</c:v>
                </c:pt>
                <c:pt idx="4454">
                  <c:v>0.4843333333</c:v>
                </c:pt>
                <c:pt idx="4455">
                  <c:v>0.4846666667</c:v>
                </c:pt>
                <c:pt idx="4456">
                  <c:v>0.485</c:v>
                </c:pt>
                <c:pt idx="4457">
                  <c:v>0.4853333333</c:v>
                </c:pt>
                <c:pt idx="4458">
                  <c:v>0.4856666667</c:v>
                </c:pt>
                <c:pt idx="4459">
                  <c:v>0.486</c:v>
                </c:pt>
                <c:pt idx="4460">
                  <c:v>0.4863333333</c:v>
                </c:pt>
                <c:pt idx="4461">
                  <c:v>0.4866666667</c:v>
                </c:pt>
                <c:pt idx="4462">
                  <c:v>0.487</c:v>
                </c:pt>
                <c:pt idx="4463">
                  <c:v>0.4873333333</c:v>
                </c:pt>
                <c:pt idx="4464">
                  <c:v>0.4876666667</c:v>
                </c:pt>
                <c:pt idx="4465">
                  <c:v>0.488</c:v>
                </c:pt>
                <c:pt idx="4466">
                  <c:v>0.4883333333</c:v>
                </c:pt>
                <c:pt idx="4467">
                  <c:v>0.4886666667</c:v>
                </c:pt>
                <c:pt idx="4468">
                  <c:v>0.489</c:v>
                </c:pt>
                <c:pt idx="4469">
                  <c:v>0.4893333333</c:v>
                </c:pt>
                <c:pt idx="4470">
                  <c:v>0.4896666667</c:v>
                </c:pt>
                <c:pt idx="4471">
                  <c:v>0.49</c:v>
                </c:pt>
                <c:pt idx="4472">
                  <c:v>0.4903333333</c:v>
                </c:pt>
                <c:pt idx="4473">
                  <c:v>0.4906666667</c:v>
                </c:pt>
                <c:pt idx="4474">
                  <c:v>0.491</c:v>
                </c:pt>
                <c:pt idx="4475">
                  <c:v>0.4913333333</c:v>
                </c:pt>
                <c:pt idx="4476">
                  <c:v>0.4916666667</c:v>
                </c:pt>
                <c:pt idx="4477">
                  <c:v>0.492</c:v>
                </c:pt>
                <c:pt idx="4478">
                  <c:v>0.4923333333</c:v>
                </c:pt>
                <c:pt idx="4479">
                  <c:v>0.4926666667</c:v>
                </c:pt>
                <c:pt idx="4480">
                  <c:v>0.493</c:v>
                </c:pt>
                <c:pt idx="4481">
                  <c:v>0.4933333333</c:v>
                </c:pt>
                <c:pt idx="4482">
                  <c:v>0.4936666667</c:v>
                </c:pt>
                <c:pt idx="4483">
                  <c:v>0.494</c:v>
                </c:pt>
                <c:pt idx="4484">
                  <c:v>0.4943333333</c:v>
                </c:pt>
                <c:pt idx="4485">
                  <c:v>0.4946666667</c:v>
                </c:pt>
                <c:pt idx="4486">
                  <c:v>0.495</c:v>
                </c:pt>
                <c:pt idx="4487">
                  <c:v>0.4953333333</c:v>
                </c:pt>
                <c:pt idx="4488">
                  <c:v>0.4956666667</c:v>
                </c:pt>
                <c:pt idx="4489">
                  <c:v>0.496</c:v>
                </c:pt>
                <c:pt idx="4490">
                  <c:v>0.4963333333</c:v>
                </c:pt>
                <c:pt idx="4491">
                  <c:v>0.4966666667</c:v>
                </c:pt>
                <c:pt idx="4492">
                  <c:v>0.497</c:v>
                </c:pt>
                <c:pt idx="4493">
                  <c:v>0.4973333333</c:v>
                </c:pt>
                <c:pt idx="4494">
                  <c:v>0.4976666667</c:v>
                </c:pt>
                <c:pt idx="4495">
                  <c:v>0.498</c:v>
                </c:pt>
                <c:pt idx="4496">
                  <c:v>0.4983333333</c:v>
                </c:pt>
                <c:pt idx="4497">
                  <c:v>0.4986666667</c:v>
                </c:pt>
                <c:pt idx="4498">
                  <c:v>0.499</c:v>
                </c:pt>
                <c:pt idx="4499">
                  <c:v>0.4993333333</c:v>
                </c:pt>
                <c:pt idx="4500">
                  <c:v>0.4996666667</c:v>
                </c:pt>
                <c:pt idx="4501">
                  <c:v>0.5</c:v>
                </c:pt>
                <c:pt idx="4502">
                  <c:v>0.5003333333</c:v>
                </c:pt>
                <c:pt idx="4503">
                  <c:v>0.5006666667</c:v>
                </c:pt>
                <c:pt idx="4504">
                  <c:v>0.501</c:v>
                </c:pt>
                <c:pt idx="4505">
                  <c:v>0.5013333333</c:v>
                </c:pt>
                <c:pt idx="4506">
                  <c:v>0.5016666667</c:v>
                </c:pt>
                <c:pt idx="4507">
                  <c:v>0.502</c:v>
                </c:pt>
                <c:pt idx="4508">
                  <c:v>0.5023333333</c:v>
                </c:pt>
                <c:pt idx="4509">
                  <c:v>0.5026666667</c:v>
                </c:pt>
                <c:pt idx="4510">
                  <c:v>0.503</c:v>
                </c:pt>
                <c:pt idx="4511">
                  <c:v>0.5033333333</c:v>
                </c:pt>
                <c:pt idx="4512">
                  <c:v>0.5036666667</c:v>
                </c:pt>
                <c:pt idx="4513">
                  <c:v>0.504</c:v>
                </c:pt>
                <c:pt idx="4514">
                  <c:v>0.5043333333</c:v>
                </c:pt>
                <c:pt idx="4515">
                  <c:v>0.5046666667</c:v>
                </c:pt>
                <c:pt idx="4516">
                  <c:v>0.505</c:v>
                </c:pt>
                <c:pt idx="4517">
                  <c:v>0.5053333333</c:v>
                </c:pt>
                <c:pt idx="4518">
                  <c:v>0.5056666667</c:v>
                </c:pt>
                <c:pt idx="4519">
                  <c:v>0.506</c:v>
                </c:pt>
                <c:pt idx="4520">
                  <c:v>0.5063333333</c:v>
                </c:pt>
                <c:pt idx="4521">
                  <c:v>0.5066666667</c:v>
                </c:pt>
                <c:pt idx="4522">
                  <c:v>0.507</c:v>
                </c:pt>
                <c:pt idx="4523">
                  <c:v>0.5073333333</c:v>
                </c:pt>
                <c:pt idx="4524">
                  <c:v>0.5076666667</c:v>
                </c:pt>
                <c:pt idx="4525">
                  <c:v>0.508</c:v>
                </c:pt>
                <c:pt idx="4526">
                  <c:v>0.5083333333</c:v>
                </c:pt>
                <c:pt idx="4527">
                  <c:v>0.5086666667</c:v>
                </c:pt>
                <c:pt idx="4528">
                  <c:v>0.509</c:v>
                </c:pt>
                <c:pt idx="4529">
                  <c:v>0.5093333333</c:v>
                </c:pt>
                <c:pt idx="4530">
                  <c:v>0.5096666667</c:v>
                </c:pt>
                <c:pt idx="4531">
                  <c:v>0.51</c:v>
                </c:pt>
                <c:pt idx="4532">
                  <c:v>0.5103333333</c:v>
                </c:pt>
                <c:pt idx="4533">
                  <c:v>0.5106666667</c:v>
                </c:pt>
                <c:pt idx="4534">
                  <c:v>0.511</c:v>
                </c:pt>
                <c:pt idx="4535">
                  <c:v>0.5113333333</c:v>
                </c:pt>
                <c:pt idx="4536">
                  <c:v>0.5116666667</c:v>
                </c:pt>
                <c:pt idx="4537">
                  <c:v>0.512</c:v>
                </c:pt>
                <c:pt idx="4538">
                  <c:v>0.5123333333</c:v>
                </c:pt>
                <c:pt idx="4539">
                  <c:v>0.5126666667</c:v>
                </c:pt>
                <c:pt idx="4540">
                  <c:v>0.513</c:v>
                </c:pt>
                <c:pt idx="4541">
                  <c:v>0.5133333333</c:v>
                </c:pt>
                <c:pt idx="4542">
                  <c:v>0.5136666667</c:v>
                </c:pt>
                <c:pt idx="4543">
                  <c:v>0.514</c:v>
                </c:pt>
                <c:pt idx="4544">
                  <c:v>0.5143333333</c:v>
                </c:pt>
                <c:pt idx="4545">
                  <c:v>0.5146666667</c:v>
                </c:pt>
                <c:pt idx="4546">
                  <c:v>0.515</c:v>
                </c:pt>
                <c:pt idx="4547">
                  <c:v>0.5153333333</c:v>
                </c:pt>
                <c:pt idx="4548">
                  <c:v>0.5156666667</c:v>
                </c:pt>
                <c:pt idx="4549">
                  <c:v>0.516</c:v>
                </c:pt>
                <c:pt idx="4550">
                  <c:v>0.5163333333</c:v>
                </c:pt>
                <c:pt idx="4551">
                  <c:v>0.5166666667</c:v>
                </c:pt>
                <c:pt idx="4552">
                  <c:v>0.517</c:v>
                </c:pt>
                <c:pt idx="4553">
                  <c:v>0.5173333333</c:v>
                </c:pt>
                <c:pt idx="4554">
                  <c:v>0.5176666667</c:v>
                </c:pt>
                <c:pt idx="4555">
                  <c:v>0.518</c:v>
                </c:pt>
                <c:pt idx="4556">
                  <c:v>0.5183333333</c:v>
                </c:pt>
                <c:pt idx="4557">
                  <c:v>0.5186666667</c:v>
                </c:pt>
                <c:pt idx="4558">
                  <c:v>0.519</c:v>
                </c:pt>
                <c:pt idx="4559">
                  <c:v>0.5193333333</c:v>
                </c:pt>
                <c:pt idx="4560">
                  <c:v>0.5196666667</c:v>
                </c:pt>
                <c:pt idx="4561">
                  <c:v>0.52</c:v>
                </c:pt>
                <c:pt idx="4562">
                  <c:v>0.5203333333</c:v>
                </c:pt>
                <c:pt idx="4563">
                  <c:v>0.5206666667</c:v>
                </c:pt>
                <c:pt idx="4564">
                  <c:v>0.521</c:v>
                </c:pt>
                <c:pt idx="4565">
                  <c:v>0.5213333333</c:v>
                </c:pt>
                <c:pt idx="4566">
                  <c:v>0.5216666667</c:v>
                </c:pt>
                <c:pt idx="4567">
                  <c:v>0.522</c:v>
                </c:pt>
                <c:pt idx="4568">
                  <c:v>0.5223333333</c:v>
                </c:pt>
                <c:pt idx="4569">
                  <c:v>0.5226666667</c:v>
                </c:pt>
                <c:pt idx="4570">
                  <c:v>0.523</c:v>
                </c:pt>
                <c:pt idx="4571">
                  <c:v>0.5233333333</c:v>
                </c:pt>
                <c:pt idx="4572">
                  <c:v>0.5236666667</c:v>
                </c:pt>
                <c:pt idx="4573">
                  <c:v>0.524</c:v>
                </c:pt>
                <c:pt idx="4574">
                  <c:v>0.5243333333</c:v>
                </c:pt>
                <c:pt idx="4575">
                  <c:v>0.5246666667</c:v>
                </c:pt>
                <c:pt idx="4576">
                  <c:v>0.525</c:v>
                </c:pt>
                <c:pt idx="4577">
                  <c:v>0.5253333333</c:v>
                </c:pt>
                <c:pt idx="4578">
                  <c:v>0.5256666667</c:v>
                </c:pt>
                <c:pt idx="4579">
                  <c:v>0.526</c:v>
                </c:pt>
                <c:pt idx="4580">
                  <c:v>0.5263333333</c:v>
                </c:pt>
                <c:pt idx="4581">
                  <c:v>0.5266666667</c:v>
                </c:pt>
                <c:pt idx="4582">
                  <c:v>0.527</c:v>
                </c:pt>
                <c:pt idx="4583">
                  <c:v>0.5273333333</c:v>
                </c:pt>
                <c:pt idx="4584">
                  <c:v>0.5276666667</c:v>
                </c:pt>
                <c:pt idx="4585">
                  <c:v>0.528</c:v>
                </c:pt>
                <c:pt idx="4586">
                  <c:v>0.5283333333</c:v>
                </c:pt>
                <c:pt idx="4587">
                  <c:v>0.5286666667</c:v>
                </c:pt>
                <c:pt idx="4588">
                  <c:v>0.529</c:v>
                </c:pt>
                <c:pt idx="4589">
                  <c:v>0.5293333333</c:v>
                </c:pt>
                <c:pt idx="4590">
                  <c:v>0.5296666667</c:v>
                </c:pt>
                <c:pt idx="4591">
                  <c:v>0.53</c:v>
                </c:pt>
                <c:pt idx="4592">
                  <c:v>0.5303333333</c:v>
                </c:pt>
                <c:pt idx="4593">
                  <c:v>0.5306666667</c:v>
                </c:pt>
                <c:pt idx="4594">
                  <c:v>0.531</c:v>
                </c:pt>
                <c:pt idx="4595">
                  <c:v>0.5313333333</c:v>
                </c:pt>
                <c:pt idx="4596">
                  <c:v>0.5316666667</c:v>
                </c:pt>
                <c:pt idx="4597">
                  <c:v>0.532</c:v>
                </c:pt>
                <c:pt idx="4598">
                  <c:v>0.5323333333</c:v>
                </c:pt>
                <c:pt idx="4599">
                  <c:v>0.5326666667</c:v>
                </c:pt>
                <c:pt idx="4600">
                  <c:v>0.533</c:v>
                </c:pt>
                <c:pt idx="4601">
                  <c:v>0.5333333333</c:v>
                </c:pt>
                <c:pt idx="4602">
                  <c:v>0.5336666667</c:v>
                </c:pt>
                <c:pt idx="4603">
                  <c:v>0.534</c:v>
                </c:pt>
                <c:pt idx="4604">
                  <c:v>0.5343333333</c:v>
                </c:pt>
                <c:pt idx="4605">
                  <c:v>0.5346666667</c:v>
                </c:pt>
                <c:pt idx="4606">
                  <c:v>0.535</c:v>
                </c:pt>
                <c:pt idx="4607">
                  <c:v>0.5353333333</c:v>
                </c:pt>
                <c:pt idx="4608">
                  <c:v>0.5356666667</c:v>
                </c:pt>
                <c:pt idx="4609">
                  <c:v>0.536</c:v>
                </c:pt>
                <c:pt idx="4610">
                  <c:v>0.5363333333</c:v>
                </c:pt>
                <c:pt idx="4611">
                  <c:v>0.5366666667</c:v>
                </c:pt>
                <c:pt idx="4612">
                  <c:v>0.537</c:v>
                </c:pt>
                <c:pt idx="4613">
                  <c:v>0.5373333333</c:v>
                </c:pt>
                <c:pt idx="4614">
                  <c:v>0.5376666667</c:v>
                </c:pt>
                <c:pt idx="4615">
                  <c:v>0.538</c:v>
                </c:pt>
                <c:pt idx="4616">
                  <c:v>0.5383333333</c:v>
                </c:pt>
                <c:pt idx="4617">
                  <c:v>0.5386666667</c:v>
                </c:pt>
                <c:pt idx="4618">
                  <c:v>0.539</c:v>
                </c:pt>
                <c:pt idx="4619">
                  <c:v>0.5393333333</c:v>
                </c:pt>
                <c:pt idx="4620">
                  <c:v>0.5396666667</c:v>
                </c:pt>
                <c:pt idx="4621">
                  <c:v>0.54</c:v>
                </c:pt>
                <c:pt idx="4622">
                  <c:v>0.5403333333</c:v>
                </c:pt>
                <c:pt idx="4623">
                  <c:v>0.5406666667</c:v>
                </c:pt>
                <c:pt idx="4624">
                  <c:v>0.541</c:v>
                </c:pt>
                <c:pt idx="4625">
                  <c:v>0.5413333333</c:v>
                </c:pt>
                <c:pt idx="4626">
                  <c:v>0.5416666667</c:v>
                </c:pt>
                <c:pt idx="4627">
                  <c:v>0.542</c:v>
                </c:pt>
                <c:pt idx="4628">
                  <c:v>0.5423333333</c:v>
                </c:pt>
                <c:pt idx="4629">
                  <c:v>0.5426666667</c:v>
                </c:pt>
                <c:pt idx="4630">
                  <c:v>0.543</c:v>
                </c:pt>
                <c:pt idx="4631">
                  <c:v>0.5433333333</c:v>
                </c:pt>
                <c:pt idx="4632">
                  <c:v>0.5436666667</c:v>
                </c:pt>
                <c:pt idx="4633">
                  <c:v>0.544</c:v>
                </c:pt>
                <c:pt idx="4634">
                  <c:v>0.5443333333</c:v>
                </c:pt>
                <c:pt idx="4635">
                  <c:v>0.5446666667</c:v>
                </c:pt>
                <c:pt idx="4636">
                  <c:v>0.545</c:v>
                </c:pt>
                <c:pt idx="4637">
                  <c:v>0.5453333333</c:v>
                </c:pt>
                <c:pt idx="4638">
                  <c:v>0.5456666667</c:v>
                </c:pt>
                <c:pt idx="4639">
                  <c:v>0.546</c:v>
                </c:pt>
                <c:pt idx="4640">
                  <c:v>0.5463333333</c:v>
                </c:pt>
                <c:pt idx="4641">
                  <c:v>0.5466666667</c:v>
                </c:pt>
                <c:pt idx="4642">
                  <c:v>0.547</c:v>
                </c:pt>
                <c:pt idx="4643">
                  <c:v>0.5473333333</c:v>
                </c:pt>
                <c:pt idx="4644">
                  <c:v>0.5476666667</c:v>
                </c:pt>
                <c:pt idx="4645">
                  <c:v>0.548</c:v>
                </c:pt>
                <c:pt idx="4646">
                  <c:v>0.5483333333</c:v>
                </c:pt>
                <c:pt idx="4647">
                  <c:v>0.5486666667</c:v>
                </c:pt>
                <c:pt idx="4648">
                  <c:v>0.549</c:v>
                </c:pt>
                <c:pt idx="4649">
                  <c:v>0.5493333333</c:v>
                </c:pt>
                <c:pt idx="4650">
                  <c:v>0.5496666667</c:v>
                </c:pt>
                <c:pt idx="4651">
                  <c:v>0.55</c:v>
                </c:pt>
                <c:pt idx="4652">
                  <c:v>0.5503333333</c:v>
                </c:pt>
                <c:pt idx="4653">
                  <c:v>0.5506666667</c:v>
                </c:pt>
                <c:pt idx="4654">
                  <c:v>0.551</c:v>
                </c:pt>
                <c:pt idx="4655">
                  <c:v>0.5513333333</c:v>
                </c:pt>
                <c:pt idx="4656">
                  <c:v>0.5516666667</c:v>
                </c:pt>
                <c:pt idx="4657">
                  <c:v>0.552</c:v>
                </c:pt>
                <c:pt idx="4658">
                  <c:v>0.5523333333</c:v>
                </c:pt>
                <c:pt idx="4659">
                  <c:v>0.5526666667</c:v>
                </c:pt>
                <c:pt idx="4660">
                  <c:v>0.553</c:v>
                </c:pt>
                <c:pt idx="4661">
                  <c:v>0.5533333333</c:v>
                </c:pt>
                <c:pt idx="4662">
                  <c:v>0.5536666667</c:v>
                </c:pt>
                <c:pt idx="4663">
                  <c:v>0.554</c:v>
                </c:pt>
                <c:pt idx="4664">
                  <c:v>0.5543333333</c:v>
                </c:pt>
                <c:pt idx="4665">
                  <c:v>0.5546666667</c:v>
                </c:pt>
                <c:pt idx="4666">
                  <c:v>0.555</c:v>
                </c:pt>
                <c:pt idx="4667">
                  <c:v>0.5553333333</c:v>
                </c:pt>
                <c:pt idx="4668">
                  <c:v>0.5556666667</c:v>
                </c:pt>
                <c:pt idx="4669">
                  <c:v>0.556</c:v>
                </c:pt>
                <c:pt idx="4670">
                  <c:v>0.5563333333</c:v>
                </c:pt>
                <c:pt idx="4671">
                  <c:v>0.5566666667</c:v>
                </c:pt>
                <c:pt idx="4672">
                  <c:v>0.557</c:v>
                </c:pt>
                <c:pt idx="4673">
                  <c:v>0.5573333333</c:v>
                </c:pt>
                <c:pt idx="4674">
                  <c:v>0.5576666667</c:v>
                </c:pt>
                <c:pt idx="4675">
                  <c:v>0.558</c:v>
                </c:pt>
                <c:pt idx="4676">
                  <c:v>0.5583333333</c:v>
                </c:pt>
                <c:pt idx="4677">
                  <c:v>0.5586666667</c:v>
                </c:pt>
                <c:pt idx="4678">
                  <c:v>0.559</c:v>
                </c:pt>
                <c:pt idx="4679">
                  <c:v>0.5593333333</c:v>
                </c:pt>
                <c:pt idx="4680">
                  <c:v>0.5596666667</c:v>
                </c:pt>
                <c:pt idx="4681">
                  <c:v>0.56</c:v>
                </c:pt>
                <c:pt idx="4682">
                  <c:v>0.5603333333</c:v>
                </c:pt>
                <c:pt idx="4683">
                  <c:v>0.5606666667</c:v>
                </c:pt>
                <c:pt idx="4684">
                  <c:v>0.561</c:v>
                </c:pt>
                <c:pt idx="4685">
                  <c:v>0.5613333333</c:v>
                </c:pt>
                <c:pt idx="4686">
                  <c:v>0.5616666667</c:v>
                </c:pt>
                <c:pt idx="4687">
                  <c:v>0.562</c:v>
                </c:pt>
                <c:pt idx="4688">
                  <c:v>0.5623333333</c:v>
                </c:pt>
                <c:pt idx="4689">
                  <c:v>0.5626666667</c:v>
                </c:pt>
                <c:pt idx="4690">
                  <c:v>0.563</c:v>
                </c:pt>
                <c:pt idx="4691">
                  <c:v>0.5633333333</c:v>
                </c:pt>
                <c:pt idx="4692">
                  <c:v>0.5636666667</c:v>
                </c:pt>
                <c:pt idx="4693">
                  <c:v>0.564</c:v>
                </c:pt>
                <c:pt idx="4694">
                  <c:v>0.5643333333</c:v>
                </c:pt>
                <c:pt idx="4695">
                  <c:v>0.5646666667</c:v>
                </c:pt>
                <c:pt idx="4696">
                  <c:v>0.565</c:v>
                </c:pt>
                <c:pt idx="4697">
                  <c:v>0.5653333333</c:v>
                </c:pt>
                <c:pt idx="4698">
                  <c:v>0.5656666667</c:v>
                </c:pt>
                <c:pt idx="4699">
                  <c:v>0.566</c:v>
                </c:pt>
                <c:pt idx="4700">
                  <c:v>0.5663333333</c:v>
                </c:pt>
                <c:pt idx="4701">
                  <c:v>0.5666666667</c:v>
                </c:pt>
                <c:pt idx="4702">
                  <c:v>0.567</c:v>
                </c:pt>
                <c:pt idx="4703">
                  <c:v>0.5673333333</c:v>
                </c:pt>
                <c:pt idx="4704">
                  <c:v>0.5676666667</c:v>
                </c:pt>
                <c:pt idx="4705">
                  <c:v>0.568</c:v>
                </c:pt>
                <c:pt idx="4706">
                  <c:v>0.5683333333</c:v>
                </c:pt>
                <c:pt idx="4707">
                  <c:v>0.5686666667</c:v>
                </c:pt>
                <c:pt idx="4708">
                  <c:v>0.569</c:v>
                </c:pt>
                <c:pt idx="4709">
                  <c:v>0.5693333333</c:v>
                </c:pt>
                <c:pt idx="4710">
                  <c:v>0.5696666667</c:v>
                </c:pt>
                <c:pt idx="4711">
                  <c:v>0.57</c:v>
                </c:pt>
                <c:pt idx="4712">
                  <c:v>0.5703333333</c:v>
                </c:pt>
                <c:pt idx="4713">
                  <c:v>0.5706666667</c:v>
                </c:pt>
                <c:pt idx="4714">
                  <c:v>0.571</c:v>
                </c:pt>
                <c:pt idx="4715">
                  <c:v>0.5713333333</c:v>
                </c:pt>
                <c:pt idx="4716">
                  <c:v>0.5716666667</c:v>
                </c:pt>
                <c:pt idx="4717">
                  <c:v>0.572</c:v>
                </c:pt>
                <c:pt idx="4718">
                  <c:v>0.5723333333</c:v>
                </c:pt>
                <c:pt idx="4719">
                  <c:v>0.5726666667</c:v>
                </c:pt>
                <c:pt idx="4720">
                  <c:v>0.573</c:v>
                </c:pt>
                <c:pt idx="4721">
                  <c:v>0.5733333333</c:v>
                </c:pt>
                <c:pt idx="4722">
                  <c:v>0.5736666667</c:v>
                </c:pt>
                <c:pt idx="4723">
                  <c:v>0.574</c:v>
                </c:pt>
                <c:pt idx="4724">
                  <c:v>0.5743333333</c:v>
                </c:pt>
                <c:pt idx="4725">
                  <c:v>0.5746666667</c:v>
                </c:pt>
                <c:pt idx="4726">
                  <c:v>0.575</c:v>
                </c:pt>
                <c:pt idx="4727">
                  <c:v>0.5753333333</c:v>
                </c:pt>
                <c:pt idx="4728">
                  <c:v>0.5756666667</c:v>
                </c:pt>
                <c:pt idx="4729">
                  <c:v>0.576</c:v>
                </c:pt>
                <c:pt idx="4730">
                  <c:v>0.5763333333</c:v>
                </c:pt>
                <c:pt idx="4731">
                  <c:v>0.5766666667</c:v>
                </c:pt>
                <c:pt idx="4732">
                  <c:v>0.577</c:v>
                </c:pt>
                <c:pt idx="4733">
                  <c:v>0.5773333333</c:v>
                </c:pt>
                <c:pt idx="4734">
                  <c:v>0.5776666667</c:v>
                </c:pt>
                <c:pt idx="4735">
                  <c:v>0.578</c:v>
                </c:pt>
                <c:pt idx="4736">
                  <c:v>0.5783333333</c:v>
                </c:pt>
                <c:pt idx="4737">
                  <c:v>0.5786666667</c:v>
                </c:pt>
                <c:pt idx="4738">
                  <c:v>0.579</c:v>
                </c:pt>
                <c:pt idx="4739">
                  <c:v>0.5793333333</c:v>
                </c:pt>
                <c:pt idx="4740">
                  <c:v>0.5796666667</c:v>
                </c:pt>
                <c:pt idx="4741">
                  <c:v>0.58</c:v>
                </c:pt>
                <c:pt idx="4742">
                  <c:v>0.5803333333</c:v>
                </c:pt>
                <c:pt idx="4743">
                  <c:v>0.5806666667</c:v>
                </c:pt>
                <c:pt idx="4744">
                  <c:v>0.581</c:v>
                </c:pt>
                <c:pt idx="4745">
                  <c:v>0.5813333333</c:v>
                </c:pt>
                <c:pt idx="4746">
                  <c:v>0.5816666667</c:v>
                </c:pt>
                <c:pt idx="4747">
                  <c:v>0.582</c:v>
                </c:pt>
                <c:pt idx="4748">
                  <c:v>0.5823333333</c:v>
                </c:pt>
                <c:pt idx="4749">
                  <c:v>0.5826666667</c:v>
                </c:pt>
                <c:pt idx="4750">
                  <c:v>0.583</c:v>
                </c:pt>
                <c:pt idx="4751">
                  <c:v>0.5833333333</c:v>
                </c:pt>
                <c:pt idx="4752">
                  <c:v>0.5836666667</c:v>
                </c:pt>
                <c:pt idx="4753">
                  <c:v>0.584</c:v>
                </c:pt>
                <c:pt idx="4754">
                  <c:v>0.5843333333</c:v>
                </c:pt>
                <c:pt idx="4755">
                  <c:v>0.5846666667</c:v>
                </c:pt>
                <c:pt idx="4756">
                  <c:v>0.585</c:v>
                </c:pt>
                <c:pt idx="4757">
                  <c:v>0.5853333333</c:v>
                </c:pt>
                <c:pt idx="4758">
                  <c:v>0.5856666667</c:v>
                </c:pt>
                <c:pt idx="4759">
                  <c:v>0.586</c:v>
                </c:pt>
                <c:pt idx="4760">
                  <c:v>0.5863333333</c:v>
                </c:pt>
                <c:pt idx="4761">
                  <c:v>0.5866666667</c:v>
                </c:pt>
                <c:pt idx="4762">
                  <c:v>0.587</c:v>
                </c:pt>
                <c:pt idx="4763">
                  <c:v>0.5873333333</c:v>
                </c:pt>
                <c:pt idx="4764">
                  <c:v>0.5876666667</c:v>
                </c:pt>
                <c:pt idx="4765">
                  <c:v>0.588</c:v>
                </c:pt>
                <c:pt idx="4766">
                  <c:v>0.5883333333</c:v>
                </c:pt>
                <c:pt idx="4767">
                  <c:v>0.5886666667</c:v>
                </c:pt>
                <c:pt idx="4768">
                  <c:v>0.589</c:v>
                </c:pt>
                <c:pt idx="4769">
                  <c:v>0.5893333333</c:v>
                </c:pt>
                <c:pt idx="4770">
                  <c:v>0.5896666667</c:v>
                </c:pt>
                <c:pt idx="4771">
                  <c:v>0.59</c:v>
                </c:pt>
                <c:pt idx="4772">
                  <c:v>0.5903333333</c:v>
                </c:pt>
                <c:pt idx="4773">
                  <c:v>0.5906666667</c:v>
                </c:pt>
                <c:pt idx="4774">
                  <c:v>0.591</c:v>
                </c:pt>
                <c:pt idx="4775">
                  <c:v>0.5913333333</c:v>
                </c:pt>
                <c:pt idx="4776">
                  <c:v>0.5916666667</c:v>
                </c:pt>
                <c:pt idx="4777">
                  <c:v>0.592</c:v>
                </c:pt>
                <c:pt idx="4778">
                  <c:v>0.5923333333</c:v>
                </c:pt>
                <c:pt idx="4779">
                  <c:v>0.5926666667</c:v>
                </c:pt>
                <c:pt idx="4780">
                  <c:v>0.593</c:v>
                </c:pt>
                <c:pt idx="4781">
                  <c:v>0.5933333333</c:v>
                </c:pt>
                <c:pt idx="4782">
                  <c:v>0.5936666667</c:v>
                </c:pt>
                <c:pt idx="4783">
                  <c:v>0.594</c:v>
                </c:pt>
                <c:pt idx="4784">
                  <c:v>0.5943333333</c:v>
                </c:pt>
                <c:pt idx="4785">
                  <c:v>0.5946666667</c:v>
                </c:pt>
                <c:pt idx="4786">
                  <c:v>0.595</c:v>
                </c:pt>
                <c:pt idx="4787">
                  <c:v>0.5953333333</c:v>
                </c:pt>
                <c:pt idx="4788">
                  <c:v>0.5956666667</c:v>
                </c:pt>
                <c:pt idx="4789">
                  <c:v>0.596</c:v>
                </c:pt>
                <c:pt idx="4790">
                  <c:v>0.5963333333</c:v>
                </c:pt>
                <c:pt idx="4791">
                  <c:v>0.5966666667</c:v>
                </c:pt>
                <c:pt idx="4792">
                  <c:v>0.597</c:v>
                </c:pt>
                <c:pt idx="4793">
                  <c:v>0.5973333333</c:v>
                </c:pt>
                <c:pt idx="4794">
                  <c:v>0.5976666667</c:v>
                </c:pt>
                <c:pt idx="4795">
                  <c:v>0.598</c:v>
                </c:pt>
                <c:pt idx="4796">
                  <c:v>0.5983333333</c:v>
                </c:pt>
                <c:pt idx="4797">
                  <c:v>0.5986666667</c:v>
                </c:pt>
                <c:pt idx="4798">
                  <c:v>0.599</c:v>
                </c:pt>
                <c:pt idx="4799">
                  <c:v>0.5993333333</c:v>
                </c:pt>
                <c:pt idx="4800">
                  <c:v>0.5996666667</c:v>
                </c:pt>
                <c:pt idx="4801">
                  <c:v>0.6</c:v>
                </c:pt>
                <c:pt idx="4802">
                  <c:v>0.6003333333</c:v>
                </c:pt>
                <c:pt idx="4803">
                  <c:v>0.6006666667</c:v>
                </c:pt>
                <c:pt idx="4804">
                  <c:v>0.601</c:v>
                </c:pt>
                <c:pt idx="4805">
                  <c:v>0.6013333333</c:v>
                </c:pt>
                <c:pt idx="4806">
                  <c:v>0.6016666667</c:v>
                </c:pt>
                <c:pt idx="4807">
                  <c:v>0.602</c:v>
                </c:pt>
                <c:pt idx="4808">
                  <c:v>0.6023333333</c:v>
                </c:pt>
                <c:pt idx="4809">
                  <c:v>0.6026666667</c:v>
                </c:pt>
                <c:pt idx="4810">
                  <c:v>0.603</c:v>
                </c:pt>
                <c:pt idx="4811">
                  <c:v>0.6033333333</c:v>
                </c:pt>
                <c:pt idx="4812">
                  <c:v>0.6036666667</c:v>
                </c:pt>
                <c:pt idx="4813">
                  <c:v>0.604</c:v>
                </c:pt>
                <c:pt idx="4814">
                  <c:v>0.6043333333</c:v>
                </c:pt>
                <c:pt idx="4815">
                  <c:v>0.6046666667</c:v>
                </c:pt>
                <c:pt idx="4816">
                  <c:v>0.605</c:v>
                </c:pt>
                <c:pt idx="4817">
                  <c:v>0.6053333333</c:v>
                </c:pt>
                <c:pt idx="4818">
                  <c:v>0.6056666667</c:v>
                </c:pt>
                <c:pt idx="4819">
                  <c:v>0.606</c:v>
                </c:pt>
                <c:pt idx="4820">
                  <c:v>0.6063333333</c:v>
                </c:pt>
                <c:pt idx="4821">
                  <c:v>0.6066666667</c:v>
                </c:pt>
                <c:pt idx="4822">
                  <c:v>0.607</c:v>
                </c:pt>
                <c:pt idx="4823">
                  <c:v>0.6073333333</c:v>
                </c:pt>
                <c:pt idx="4824">
                  <c:v>0.6076666667</c:v>
                </c:pt>
                <c:pt idx="4825">
                  <c:v>0.608</c:v>
                </c:pt>
                <c:pt idx="4826">
                  <c:v>0.6083333333</c:v>
                </c:pt>
                <c:pt idx="4827">
                  <c:v>0.6086666667</c:v>
                </c:pt>
                <c:pt idx="4828">
                  <c:v>0.609</c:v>
                </c:pt>
                <c:pt idx="4829">
                  <c:v>0.6093333333</c:v>
                </c:pt>
                <c:pt idx="4830">
                  <c:v>0.6096666667</c:v>
                </c:pt>
                <c:pt idx="4831">
                  <c:v>0.61</c:v>
                </c:pt>
                <c:pt idx="4832">
                  <c:v>0.6103333333</c:v>
                </c:pt>
                <c:pt idx="4833">
                  <c:v>0.6106666667</c:v>
                </c:pt>
                <c:pt idx="4834">
                  <c:v>0.611</c:v>
                </c:pt>
                <c:pt idx="4835">
                  <c:v>0.6113333333</c:v>
                </c:pt>
                <c:pt idx="4836">
                  <c:v>0.6116666667</c:v>
                </c:pt>
                <c:pt idx="4837">
                  <c:v>0.612</c:v>
                </c:pt>
                <c:pt idx="4838">
                  <c:v>0.6123333333</c:v>
                </c:pt>
                <c:pt idx="4839">
                  <c:v>0.6126666667</c:v>
                </c:pt>
                <c:pt idx="4840">
                  <c:v>0.613</c:v>
                </c:pt>
                <c:pt idx="4841">
                  <c:v>0.6133333333</c:v>
                </c:pt>
                <c:pt idx="4842">
                  <c:v>0.6136666667</c:v>
                </c:pt>
                <c:pt idx="4843">
                  <c:v>0.614</c:v>
                </c:pt>
                <c:pt idx="4844">
                  <c:v>0.6143333333</c:v>
                </c:pt>
                <c:pt idx="4845">
                  <c:v>0.6146666667</c:v>
                </c:pt>
                <c:pt idx="4846">
                  <c:v>0.615</c:v>
                </c:pt>
                <c:pt idx="4847">
                  <c:v>0.6153333333</c:v>
                </c:pt>
                <c:pt idx="4848">
                  <c:v>0.6156666667</c:v>
                </c:pt>
                <c:pt idx="4849">
                  <c:v>0.616</c:v>
                </c:pt>
                <c:pt idx="4850">
                  <c:v>0.6163333333</c:v>
                </c:pt>
                <c:pt idx="4851">
                  <c:v>0.6166666667</c:v>
                </c:pt>
                <c:pt idx="4852">
                  <c:v>0.617</c:v>
                </c:pt>
                <c:pt idx="4853">
                  <c:v>0.6173333333</c:v>
                </c:pt>
                <c:pt idx="4854">
                  <c:v>0.6176666667</c:v>
                </c:pt>
                <c:pt idx="4855">
                  <c:v>0.618</c:v>
                </c:pt>
                <c:pt idx="4856">
                  <c:v>0.6183333333</c:v>
                </c:pt>
                <c:pt idx="4857">
                  <c:v>0.6186666667</c:v>
                </c:pt>
                <c:pt idx="4858">
                  <c:v>0.619</c:v>
                </c:pt>
                <c:pt idx="4859">
                  <c:v>0.6193333333</c:v>
                </c:pt>
                <c:pt idx="4860">
                  <c:v>0.6196666667</c:v>
                </c:pt>
                <c:pt idx="4861">
                  <c:v>0.62</c:v>
                </c:pt>
                <c:pt idx="4862">
                  <c:v>0.6203333333</c:v>
                </c:pt>
                <c:pt idx="4863">
                  <c:v>0.6206666667</c:v>
                </c:pt>
                <c:pt idx="4864">
                  <c:v>0.621</c:v>
                </c:pt>
                <c:pt idx="4865">
                  <c:v>0.6213333333</c:v>
                </c:pt>
                <c:pt idx="4866">
                  <c:v>0.6216666667</c:v>
                </c:pt>
                <c:pt idx="4867">
                  <c:v>0.622</c:v>
                </c:pt>
                <c:pt idx="4868">
                  <c:v>0.6223333333</c:v>
                </c:pt>
                <c:pt idx="4869">
                  <c:v>0.6226666667</c:v>
                </c:pt>
                <c:pt idx="4870">
                  <c:v>0.623</c:v>
                </c:pt>
                <c:pt idx="4871">
                  <c:v>0.6233333333</c:v>
                </c:pt>
                <c:pt idx="4872">
                  <c:v>0.6236666667</c:v>
                </c:pt>
                <c:pt idx="4873">
                  <c:v>0.624</c:v>
                </c:pt>
                <c:pt idx="4874">
                  <c:v>0.6243333333</c:v>
                </c:pt>
                <c:pt idx="4875">
                  <c:v>0.6246666667</c:v>
                </c:pt>
                <c:pt idx="4876">
                  <c:v>0.625</c:v>
                </c:pt>
                <c:pt idx="4877">
                  <c:v>0.6253333333</c:v>
                </c:pt>
                <c:pt idx="4878">
                  <c:v>0.6256666667</c:v>
                </c:pt>
                <c:pt idx="4879">
                  <c:v>0.626</c:v>
                </c:pt>
                <c:pt idx="4880">
                  <c:v>0.6263333333</c:v>
                </c:pt>
                <c:pt idx="4881">
                  <c:v>0.6266666667</c:v>
                </c:pt>
                <c:pt idx="4882">
                  <c:v>0.627</c:v>
                </c:pt>
                <c:pt idx="4883">
                  <c:v>0.6273333333</c:v>
                </c:pt>
                <c:pt idx="4884">
                  <c:v>0.6276666667</c:v>
                </c:pt>
                <c:pt idx="4885">
                  <c:v>0.628</c:v>
                </c:pt>
                <c:pt idx="4886">
                  <c:v>0.6283333333</c:v>
                </c:pt>
                <c:pt idx="4887">
                  <c:v>0.6286666667</c:v>
                </c:pt>
                <c:pt idx="4888">
                  <c:v>0.629</c:v>
                </c:pt>
                <c:pt idx="4889">
                  <c:v>0.6293333333</c:v>
                </c:pt>
                <c:pt idx="4890">
                  <c:v>0.6296666667</c:v>
                </c:pt>
                <c:pt idx="4891">
                  <c:v>0.63</c:v>
                </c:pt>
                <c:pt idx="4892">
                  <c:v>0.6303333333</c:v>
                </c:pt>
                <c:pt idx="4893">
                  <c:v>0.6306666667</c:v>
                </c:pt>
                <c:pt idx="4894">
                  <c:v>0.631</c:v>
                </c:pt>
                <c:pt idx="4895">
                  <c:v>0.6313333333</c:v>
                </c:pt>
                <c:pt idx="4896">
                  <c:v>0.6316666667</c:v>
                </c:pt>
                <c:pt idx="4897">
                  <c:v>0.632</c:v>
                </c:pt>
                <c:pt idx="4898">
                  <c:v>0.6323333333</c:v>
                </c:pt>
                <c:pt idx="4899">
                  <c:v>0.6326666667</c:v>
                </c:pt>
                <c:pt idx="4900">
                  <c:v>0.633</c:v>
                </c:pt>
                <c:pt idx="4901">
                  <c:v>0.6333333333</c:v>
                </c:pt>
                <c:pt idx="4902">
                  <c:v>0.6336666667</c:v>
                </c:pt>
                <c:pt idx="4903">
                  <c:v>0.634</c:v>
                </c:pt>
                <c:pt idx="4904">
                  <c:v>0.6343333333</c:v>
                </c:pt>
                <c:pt idx="4905">
                  <c:v>0.6346666667</c:v>
                </c:pt>
                <c:pt idx="4906">
                  <c:v>0.635</c:v>
                </c:pt>
                <c:pt idx="4907">
                  <c:v>0.6353333333</c:v>
                </c:pt>
                <c:pt idx="4908">
                  <c:v>0.6356666667</c:v>
                </c:pt>
                <c:pt idx="4909">
                  <c:v>0.636</c:v>
                </c:pt>
                <c:pt idx="4910">
                  <c:v>0.6363333333</c:v>
                </c:pt>
                <c:pt idx="4911">
                  <c:v>0.6366666667</c:v>
                </c:pt>
                <c:pt idx="4912">
                  <c:v>0.637</c:v>
                </c:pt>
                <c:pt idx="4913">
                  <c:v>0.6373333333</c:v>
                </c:pt>
                <c:pt idx="4914">
                  <c:v>0.6376666667</c:v>
                </c:pt>
                <c:pt idx="4915">
                  <c:v>0.638</c:v>
                </c:pt>
                <c:pt idx="4916">
                  <c:v>0.6383333333</c:v>
                </c:pt>
                <c:pt idx="4917">
                  <c:v>0.6386666667</c:v>
                </c:pt>
                <c:pt idx="4918">
                  <c:v>0.639</c:v>
                </c:pt>
                <c:pt idx="4919">
                  <c:v>0.6393333333</c:v>
                </c:pt>
                <c:pt idx="4920">
                  <c:v>0.6396666667</c:v>
                </c:pt>
                <c:pt idx="4921">
                  <c:v>0.64</c:v>
                </c:pt>
                <c:pt idx="4922">
                  <c:v>0.6403333333</c:v>
                </c:pt>
                <c:pt idx="4923">
                  <c:v>0.6406666667</c:v>
                </c:pt>
                <c:pt idx="4924">
                  <c:v>0.641</c:v>
                </c:pt>
                <c:pt idx="4925">
                  <c:v>0.6413333333</c:v>
                </c:pt>
                <c:pt idx="4926">
                  <c:v>0.6416666667</c:v>
                </c:pt>
                <c:pt idx="4927">
                  <c:v>0.642</c:v>
                </c:pt>
                <c:pt idx="4928">
                  <c:v>0.6423333333</c:v>
                </c:pt>
                <c:pt idx="4929">
                  <c:v>0.6426666667</c:v>
                </c:pt>
                <c:pt idx="4930">
                  <c:v>0.643</c:v>
                </c:pt>
                <c:pt idx="4931">
                  <c:v>0.6433333333</c:v>
                </c:pt>
                <c:pt idx="4932">
                  <c:v>0.6436666667</c:v>
                </c:pt>
                <c:pt idx="4933">
                  <c:v>0.644</c:v>
                </c:pt>
                <c:pt idx="4934">
                  <c:v>0.6443333333</c:v>
                </c:pt>
                <c:pt idx="4935">
                  <c:v>0.6446666667</c:v>
                </c:pt>
                <c:pt idx="4936">
                  <c:v>0.645</c:v>
                </c:pt>
                <c:pt idx="4937">
                  <c:v>0.6453333333</c:v>
                </c:pt>
                <c:pt idx="4938">
                  <c:v>0.6456666667</c:v>
                </c:pt>
                <c:pt idx="4939">
                  <c:v>0.646</c:v>
                </c:pt>
                <c:pt idx="4940">
                  <c:v>0.6463333333</c:v>
                </c:pt>
                <c:pt idx="4941">
                  <c:v>0.6466666667</c:v>
                </c:pt>
                <c:pt idx="4942">
                  <c:v>0.647</c:v>
                </c:pt>
                <c:pt idx="4943">
                  <c:v>0.6473333333</c:v>
                </c:pt>
                <c:pt idx="4944">
                  <c:v>0.6476666667</c:v>
                </c:pt>
                <c:pt idx="4945">
                  <c:v>0.648</c:v>
                </c:pt>
                <c:pt idx="4946">
                  <c:v>0.6483333333</c:v>
                </c:pt>
                <c:pt idx="4947">
                  <c:v>0.6486666667</c:v>
                </c:pt>
                <c:pt idx="4948">
                  <c:v>0.649</c:v>
                </c:pt>
                <c:pt idx="4949">
                  <c:v>0.6493333333</c:v>
                </c:pt>
                <c:pt idx="4950">
                  <c:v>0.6496666667</c:v>
                </c:pt>
                <c:pt idx="4951">
                  <c:v>0.65</c:v>
                </c:pt>
                <c:pt idx="4952">
                  <c:v>0.6503333333</c:v>
                </c:pt>
                <c:pt idx="4953">
                  <c:v>0.6506666667</c:v>
                </c:pt>
                <c:pt idx="4954">
                  <c:v>0.651</c:v>
                </c:pt>
                <c:pt idx="4955">
                  <c:v>0.6513333333</c:v>
                </c:pt>
                <c:pt idx="4956">
                  <c:v>0.6516666667</c:v>
                </c:pt>
                <c:pt idx="4957">
                  <c:v>0.652</c:v>
                </c:pt>
                <c:pt idx="4958">
                  <c:v>0.6523333333</c:v>
                </c:pt>
                <c:pt idx="4959">
                  <c:v>0.6526666667</c:v>
                </c:pt>
                <c:pt idx="4960">
                  <c:v>0.653</c:v>
                </c:pt>
                <c:pt idx="4961">
                  <c:v>0.6533333333</c:v>
                </c:pt>
                <c:pt idx="4962">
                  <c:v>0.6536666667</c:v>
                </c:pt>
                <c:pt idx="4963">
                  <c:v>0.654</c:v>
                </c:pt>
                <c:pt idx="4964">
                  <c:v>0.6543333333</c:v>
                </c:pt>
                <c:pt idx="4965">
                  <c:v>0.6546666667</c:v>
                </c:pt>
                <c:pt idx="4966">
                  <c:v>0.655</c:v>
                </c:pt>
                <c:pt idx="4967">
                  <c:v>0.6553333333</c:v>
                </c:pt>
                <c:pt idx="4968">
                  <c:v>0.6556666667</c:v>
                </c:pt>
                <c:pt idx="4969">
                  <c:v>0.656</c:v>
                </c:pt>
                <c:pt idx="4970">
                  <c:v>0.6563333333</c:v>
                </c:pt>
                <c:pt idx="4971">
                  <c:v>0.6566666667</c:v>
                </c:pt>
                <c:pt idx="4972">
                  <c:v>0.657</c:v>
                </c:pt>
                <c:pt idx="4973">
                  <c:v>0.6573333333</c:v>
                </c:pt>
                <c:pt idx="4974">
                  <c:v>0.6576666667</c:v>
                </c:pt>
                <c:pt idx="4975">
                  <c:v>0.658</c:v>
                </c:pt>
                <c:pt idx="4976">
                  <c:v>0.6583333333</c:v>
                </c:pt>
                <c:pt idx="4977">
                  <c:v>0.6586666667</c:v>
                </c:pt>
                <c:pt idx="4978">
                  <c:v>0.659</c:v>
                </c:pt>
                <c:pt idx="4979">
                  <c:v>0.6593333333</c:v>
                </c:pt>
                <c:pt idx="4980">
                  <c:v>0.6596666667</c:v>
                </c:pt>
                <c:pt idx="4981">
                  <c:v>0.66</c:v>
                </c:pt>
                <c:pt idx="4982">
                  <c:v>0.6603333333</c:v>
                </c:pt>
                <c:pt idx="4983">
                  <c:v>0.6606666667</c:v>
                </c:pt>
                <c:pt idx="4984">
                  <c:v>0.661</c:v>
                </c:pt>
                <c:pt idx="4985">
                  <c:v>0.6613333333</c:v>
                </c:pt>
                <c:pt idx="4986">
                  <c:v>0.6616666667</c:v>
                </c:pt>
                <c:pt idx="4987">
                  <c:v>0.662</c:v>
                </c:pt>
                <c:pt idx="4988">
                  <c:v>0.6623333333</c:v>
                </c:pt>
                <c:pt idx="4989">
                  <c:v>0.6626666667</c:v>
                </c:pt>
                <c:pt idx="4990">
                  <c:v>0.663</c:v>
                </c:pt>
                <c:pt idx="4991">
                  <c:v>0.6633333333</c:v>
                </c:pt>
                <c:pt idx="4992">
                  <c:v>0.6636666667</c:v>
                </c:pt>
                <c:pt idx="4993">
                  <c:v>0.664</c:v>
                </c:pt>
                <c:pt idx="4994">
                  <c:v>0.6643333333</c:v>
                </c:pt>
                <c:pt idx="4995">
                  <c:v>0.6646666667</c:v>
                </c:pt>
                <c:pt idx="4996">
                  <c:v>0.665</c:v>
                </c:pt>
                <c:pt idx="4997">
                  <c:v>0.6653333333</c:v>
                </c:pt>
                <c:pt idx="4998">
                  <c:v>0.6656666667</c:v>
                </c:pt>
                <c:pt idx="4999">
                  <c:v>0.666</c:v>
                </c:pt>
                <c:pt idx="5000">
                  <c:v>0.6663333333</c:v>
                </c:pt>
                <c:pt idx="5001">
                  <c:v>0.6666666667</c:v>
                </c:pt>
                <c:pt idx="5002">
                  <c:v>0.667</c:v>
                </c:pt>
                <c:pt idx="5003">
                  <c:v>0.6673333333</c:v>
                </c:pt>
                <c:pt idx="5004">
                  <c:v>0.6676666667</c:v>
                </c:pt>
                <c:pt idx="5005">
                  <c:v>0.668</c:v>
                </c:pt>
                <c:pt idx="5006">
                  <c:v>0.6683333333</c:v>
                </c:pt>
                <c:pt idx="5007">
                  <c:v>0.6686666667</c:v>
                </c:pt>
                <c:pt idx="5008">
                  <c:v>0.669</c:v>
                </c:pt>
                <c:pt idx="5009">
                  <c:v>0.6693333333</c:v>
                </c:pt>
                <c:pt idx="5010">
                  <c:v>0.6696666667</c:v>
                </c:pt>
                <c:pt idx="5011">
                  <c:v>0.67</c:v>
                </c:pt>
                <c:pt idx="5012">
                  <c:v>0.6703333333</c:v>
                </c:pt>
                <c:pt idx="5013">
                  <c:v>0.6706666667</c:v>
                </c:pt>
                <c:pt idx="5014">
                  <c:v>0.671</c:v>
                </c:pt>
                <c:pt idx="5015">
                  <c:v>0.6713333333</c:v>
                </c:pt>
                <c:pt idx="5016">
                  <c:v>0.6716666667</c:v>
                </c:pt>
                <c:pt idx="5017">
                  <c:v>0.672</c:v>
                </c:pt>
                <c:pt idx="5018">
                  <c:v>0.6723333333</c:v>
                </c:pt>
                <c:pt idx="5019">
                  <c:v>0.6726666667</c:v>
                </c:pt>
                <c:pt idx="5020">
                  <c:v>0.673</c:v>
                </c:pt>
                <c:pt idx="5021">
                  <c:v>0.6733333333</c:v>
                </c:pt>
                <c:pt idx="5022">
                  <c:v>0.6736666667</c:v>
                </c:pt>
                <c:pt idx="5023">
                  <c:v>0.674</c:v>
                </c:pt>
                <c:pt idx="5024">
                  <c:v>0.6743333333</c:v>
                </c:pt>
                <c:pt idx="5025">
                  <c:v>0.6746666667</c:v>
                </c:pt>
                <c:pt idx="5026">
                  <c:v>0.675</c:v>
                </c:pt>
                <c:pt idx="5027">
                  <c:v>0.6753333333</c:v>
                </c:pt>
                <c:pt idx="5028">
                  <c:v>0.6756666667</c:v>
                </c:pt>
                <c:pt idx="5029">
                  <c:v>0.676</c:v>
                </c:pt>
                <c:pt idx="5030">
                  <c:v>0.6763333333</c:v>
                </c:pt>
                <c:pt idx="5031">
                  <c:v>0.6766666667</c:v>
                </c:pt>
                <c:pt idx="5032">
                  <c:v>0.677</c:v>
                </c:pt>
                <c:pt idx="5033">
                  <c:v>0.6773333333</c:v>
                </c:pt>
                <c:pt idx="5034">
                  <c:v>0.6776666667</c:v>
                </c:pt>
                <c:pt idx="5035">
                  <c:v>0.678</c:v>
                </c:pt>
                <c:pt idx="5036">
                  <c:v>0.6783333333</c:v>
                </c:pt>
                <c:pt idx="5037">
                  <c:v>0.6786666667</c:v>
                </c:pt>
                <c:pt idx="5038">
                  <c:v>0.679</c:v>
                </c:pt>
                <c:pt idx="5039">
                  <c:v>0.6793333333</c:v>
                </c:pt>
                <c:pt idx="5040">
                  <c:v>0.6796666667</c:v>
                </c:pt>
                <c:pt idx="5041">
                  <c:v>0.68</c:v>
                </c:pt>
                <c:pt idx="5042">
                  <c:v>0.6803333333</c:v>
                </c:pt>
                <c:pt idx="5043">
                  <c:v>0.6806666667</c:v>
                </c:pt>
                <c:pt idx="5044">
                  <c:v>0.681</c:v>
                </c:pt>
                <c:pt idx="5045">
                  <c:v>0.6813333333</c:v>
                </c:pt>
                <c:pt idx="5046">
                  <c:v>0.6816666667</c:v>
                </c:pt>
                <c:pt idx="5047">
                  <c:v>0.682</c:v>
                </c:pt>
                <c:pt idx="5048">
                  <c:v>0.6823333333</c:v>
                </c:pt>
                <c:pt idx="5049">
                  <c:v>0.6826666667</c:v>
                </c:pt>
                <c:pt idx="5050">
                  <c:v>0.683</c:v>
                </c:pt>
                <c:pt idx="5051">
                  <c:v>0.6833333333</c:v>
                </c:pt>
                <c:pt idx="5052">
                  <c:v>0.6836666667</c:v>
                </c:pt>
                <c:pt idx="5053">
                  <c:v>0.684</c:v>
                </c:pt>
                <c:pt idx="5054">
                  <c:v>0.6843333333</c:v>
                </c:pt>
                <c:pt idx="5055">
                  <c:v>0.6846666667</c:v>
                </c:pt>
                <c:pt idx="5056">
                  <c:v>0.685</c:v>
                </c:pt>
                <c:pt idx="5057">
                  <c:v>0.6853333333</c:v>
                </c:pt>
                <c:pt idx="5058">
                  <c:v>0.6856666667</c:v>
                </c:pt>
                <c:pt idx="5059">
                  <c:v>0.686</c:v>
                </c:pt>
                <c:pt idx="5060">
                  <c:v>0.6863333333</c:v>
                </c:pt>
                <c:pt idx="5061">
                  <c:v>0.6866666667</c:v>
                </c:pt>
                <c:pt idx="5062">
                  <c:v>0.687</c:v>
                </c:pt>
                <c:pt idx="5063">
                  <c:v>0.6873333333</c:v>
                </c:pt>
                <c:pt idx="5064">
                  <c:v>0.6876666667</c:v>
                </c:pt>
                <c:pt idx="5065">
                  <c:v>0.688</c:v>
                </c:pt>
                <c:pt idx="5066">
                  <c:v>0.6883333333</c:v>
                </c:pt>
                <c:pt idx="5067">
                  <c:v>0.6886666667</c:v>
                </c:pt>
                <c:pt idx="5068">
                  <c:v>0.689</c:v>
                </c:pt>
                <c:pt idx="5069">
                  <c:v>0.6893333333</c:v>
                </c:pt>
                <c:pt idx="5070">
                  <c:v>0.6896666667</c:v>
                </c:pt>
                <c:pt idx="5071">
                  <c:v>0.69</c:v>
                </c:pt>
                <c:pt idx="5072">
                  <c:v>0.6903333333</c:v>
                </c:pt>
                <c:pt idx="5073">
                  <c:v>0.6906666667</c:v>
                </c:pt>
                <c:pt idx="5074">
                  <c:v>0.691</c:v>
                </c:pt>
                <c:pt idx="5075">
                  <c:v>0.6913333333</c:v>
                </c:pt>
                <c:pt idx="5076">
                  <c:v>0.6916666667</c:v>
                </c:pt>
                <c:pt idx="5077">
                  <c:v>0.692</c:v>
                </c:pt>
                <c:pt idx="5078">
                  <c:v>0.6923333333</c:v>
                </c:pt>
                <c:pt idx="5079">
                  <c:v>0.6926666667</c:v>
                </c:pt>
                <c:pt idx="5080">
                  <c:v>0.693</c:v>
                </c:pt>
                <c:pt idx="5081">
                  <c:v>0.6933333333</c:v>
                </c:pt>
                <c:pt idx="5082">
                  <c:v>0.6936666667</c:v>
                </c:pt>
                <c:pt idx="5083">
                  <c:v>0.694</c:v>
                </c:pt>
                <c:pt idx="5084">
                  <c:v>0.6943333333</c:v>
                </c:pt>
                <c:pt idx="5085">
                  <c:v>0.6946666667</c:v>
                </c:pt>
                <c:pt idx="5086">
                  <c:v>0.695</c:v>
                </c:pt>
                <c:pt idx="5087">
                  <c:v>0.6953333333</c:v>
                </c:pt>
                <c:pt idx="5088">
                  <c:v>0.6956666667</c:v>
                </c:pt>
                <c:pt idx="5089">
                  <c:v>0.696</c:v>
                </c:pt>
                <c:pt idx="5090">
                  <c:v>0.6963333333</c:v>
                </c:pt>
                <c:pt idx="5091">
                  <c:v>0.6966666667</c:v>
                </c:pt>
                <c:pt idx="5092">
                  <c:v>0.697</c:v>
                </c:pt>
                <c:pt idx="5093">
                  <c:v>0.6973333333</c:v>
                </c:pt>
                <c:pt idx="5094">
                  <c:v>0.6976666667</c:v>
                </c:pt>
                <c:pt idx="5095">
                  <c:v>0.698</c:v>
                </c:pt>
                <c:pt idx="5096">
                  <c:v>0.6983333333</c:v>
                </c:pt>
                <c:pt idx="5097">
                  <c:v>0.6986666667</c:v>
                </c:pt>
                <c:pt idx="5098">
                  <c:v>0.699</c:v>
                </c:pt>
                <c:pt idx="5099">
                  <c:v>0.6993333333</c:v>
                </c:pt>
                <c:pt idx="5100">
                  <c:v>0.6996666667</c:v>
                </c:pt>
                <c:pt idx="5101">
                  <c:v>0.7</c:v>
                </c:pt>
                <c:pt idx="5102">
                  <c:v>0.7003333333</c:v>
                </c:pt>
                <c:pt idx="5103">
                  <c:v>0.7006666667</c:v>
                </c:pt>
                <c:pt idx="5104">
                  <c:v>0.701</c:v>
                </c:pt>
                <c:pt idx="5105">
                  <c:v>0.7013333333</c:v>
                </c:pt>
                <c:pt idx="5106">
                  <c:v>0.7016666667</c:v>
                </c:pt>
                <c:pt idx="5107">
                  <c:v>0.702</c:v>
                </c:pt>
                <c:pt idx="5108">
                  <c:v>0.7023333333</c:v>
                </c:pt>
                <c:pt idx="5109">
                  <c:v>0.7026666667</c:v>
                </c:pt>
                <c:pt idx="5110">
                  <c:v>0.703</c:v>
                </c:pt>
                <c:pt idx="5111">
                  <c:v>0.7033333333</c:v>
                </c:pt>
                <c:pt idx="5112">
                  <c:v>0.7036666667</c:v>
                </c:pt>
                <c:pt idx="5113">
                  <c:v>0.704</c:v>
                </c:pt>
                <c:pt idx="5114">
                  <c:v>0.7043333333</c:v>
                </c:pt>
                <c:pt idx="5115">
                  <c:v>0.7046666667</c:v>
                </c:pt>
                <c:pt idx="5116">
                  <c:v>0.705</c:v>
                </c:pt>
                <c:pt idx="5117">
                  <c:v>0.7053333333</c:v>
                </c:pt>
                <c:pt idx="5118">
                  <c:v>0.7056666667</c:v>
                </c:pt>
                <c:pt idx="5119">
                  <c:v>0.706</c:v>
                </c:pt>
                <c:pt idx="5120">
                  <c:v>0.7063333333</c:v>
                </c:pt>
                <c:pt idx="5121">
                  <c:v>0.7066666667</c:v>
                </c:pt>
                <c:pt idx="5122">
                  <c:v>0.707</c:v>
                </c:pt>
                <c:pt idx="5123">
                  <c:v>0.7073333333</c:v>
                </c:pt>
                <c:pt idx="5124">
                  <c:v>0.7076666667</c:v>
                </c:pt>
                <c:pt idx="5125">
                  <c:v>0.708</c:v>
                </c:pt>
                <c:pt idx="5126">
                  <c:v>0.7083333333</c:v>
                </c:pt>
                <c:pt idx="5127">
                  <c:v>0.7086666667</c:v>
                </c:pt>
                <c:pt idx="5128">
                  <c:v>0.709</c:v>
                </c:pt>
                <c:pt idx="5129">
                  <c:v>0.7093333333</c:v>
                </c:pt>
                <c:pt idx="5130">
                  <c:v>0.7096666667</c:v>
                </c:pt>
                <c:pt idx="5131">
                  <c:v>0.71</c:v>
                </c:pt>
                <c:pt idx="5132">
                  <c:v>0.7103333333</c:v>
                </c:pt>
                <c:pt idx="5133">
                  <c:v>0.7106666667</c:v>
                </c:pt>
                <c:pt idx="5134">
                  <c:v>0.711</c:v>
                </c:pt>
                <c:pt idx="5135">
                  <c:v>0.7113333333</c:v>
                </c:pt>
                <c:pt idx="5136">
                  <c:v>0.7116666667</c:v>
                </c:pt>
                <c:pt idx="5137">
                  <c:v>0.712</c:v>
                </c:pt>
                <c:pt idx="5138">
                  <c:v>0.7123333333</c:v>
                </c:pt>
                <c:pt idx="5139">
                  <c:v>0.7126666667</c:v>
                </c:pt>
                <c:pt idx="5140">
                  <c:v>0.713</c:v>
                </c:pt>
                <c:pt idx="5141">
                  <c:v>0.7133333333</c:v>
                </c:pt>
                <c:pt idx="5142">
                  <c:v>0.7136666667</c:v>
                </c:pt>
                <c:pt idx="5143">
                  <c:v>0.714</c:v>
                </c:pt>
                <c:pt idx="5144">
                  <c:v>0.7143333333</c:v>
                </c:pt>
                <c:pt idx="5145">
                  <c:v>0.7146666667</c:v>
                </c:pt>
                <c:pt idx="5146">
                  <c:v>0.715</c:v>
                </c:pt>
                <c:pt idx="5147">
                  <c:v>0.7153333333</c:v>
                </c:pt>
                <c:pt idx="5148">
                  <c:v>0.7156666667</c:v>
                </c:pt>
                <c:pt idx="5149">
                  <c:v>0.716</c:v>
                </c:pt>
                <c:pt idx="5150">
                  <c:v>0.7163333333</c:v>
                </c:pt>
                <c:pt idx="5151">
                  <c:v>0.7166666667</c:v>
                </c:pt>
                <c:pt idx="5152">
                  <c:v>0.717</c:v>
                </c:pt>
                <c:pt idx="5153">
                  <c:v>0.7173333333</c:v>
                </c:pt>
                <c:pt idx="5154">
                  <c:v>0.7176666667</c:v>
                </c:pt>
                <c:pt idx="5155">
                  <c:v>0.718</c:v>
                </c:pt>
                <c:pt idx="5156">
                  <c:v>0.7183333333</c:v>
                </c:pt>
                <c:pt idx="5157">
                  <c:v>0.7186666667</c:v>
                </c:pt>
                <c:pt idx="5158">
                  <c:v>0.719</c:v>
                </c:pt>
                <c:pt idx="5159">
                  <c:v>0.7193333333</c:v>
                </c:pt>
                <c:pt idx="5160">
                  <c:v>0.7196666667</c:v>
                </c:pt>
                <c:pt idx="5161">
                  <c:v>0.72</c:v>
                </c:pt>
                <c:pt idx="5162">
                  <c:v>0.7203333333</c:v>
                </c:pt>
                <c:pt idx="5163">
                  <c:v>0.7206666667</c:v>
                </c:pt>
                <c:pt idx="5164">
                  <c:v>0.721</c:v>
                </c:pt>
                <c:pt idx="5165">
                  <c:v>0.7213333333</c:v>
                </c:pt>
                <c:pt idx="5166">
                  <c:v>0.7216666667</c:v>
                </c:pt>
                <c:pt idx="5167">
                  <c:v>0.722</c:v>
                </c:pt>
                <c:pt idx="5168">
                  <c:v>0.7223333333</c:v>
                </c:pt>
                <c:pt idx="5169">
                  <c:v>0.7226666667</c:v>
                </c:pt>
                <c:pt idx="5170">
                  <c:v>0.723</c:v>
                </c:pt>
                <c:pt idx="5171">
                  <c:v>0.7233333333</c:v>
                </c:pt>
                <c:pt idx="5172">
                  <c:v>0.7236666667</c:v>
                </c:pt>
                <c:pt idx="5173">
                  <c:v>0.724</c:v>
                </c:pt>
                <c:pt idx="5174">
                  <c:v>0.7243333333</c:v>
                </c:pt>
                <c:pt idx="5175">
                  <c:v>0.7246666667</c:v>
                </c:pt>
                <c:pt idx="5176">
                  <c:v>0.725</c:v>
                </c:pt>
                <c:pt idx="5177">
                  <c:v>0.7253333333</c:v>
                </c:pt>
                <c:pt idx="5178">
                  <c:v>0.7256666667</c:v>
                </c:pt>
                <c:pt idx="5179">
                  <c:v>0.726</c:v>
                </c:pt>
                <c:pt idx="5180">
                  <c:v>0.7263333333</c:v>
                </c:pt>
                <c:pt idx="5181">
                  <c:v>0.7266666667</c:v>
                </c:pt>
                <c:pt idx="5182">
                  <c:v>0.727</c:v>
                </c:pt>
                <c:pt idx="5183">
                  <c:v>0.7273333333</c:v>
                </c:pt>
                <c:pt idx="5184">
                  <c:v>0.7276666667</c:v>
                </c:pt>
                <c:pt idx="5185">
                  <c:v>0.728</c:v>
                </c:pt>
                <c:pt idx="5186">
                  <c:v>0.7283333333</c:v>
                </c:pt>
                <c:pt idx="5187">
                  <c:v>0.7286666667</c:v>
                </c:pt>
                <c:pt idx="5188">
                  <c:v>0.729</c:v>
                </c:pt>
                <c:pt idx="5189">
                  <c:v>0.7293333333</c:v>
                </c:pt>
                <c:pt idx="5190">
                  <c:v>0.7296666667</c:v>
                </c:pt>
                <c:pt idx="5191">
                  <c:v>0.73</c:v>
                </c:pt>
                <c:pt idx="5192">
                  <c:v>0.7303333333</c:v>
                </c:pt>
                <c:pt idx="5193">
                  <c:v>0.7306666667</c:v>
                </c:pt>
                <c:pt idx="5194">
                  <c:v>0.731</c:v>
                </c:pt>
                <c:pt idx="5195">
                  <c:v>0.7313333333</c:v>
                </c:pt>
                <c:pt idx="5196">
                  <c:v>0.7316666667</c:v>
                </c:pt>
                <c:pt idx="5197">
                  <c:v>0.732</c:v>
                </c:pt>
                <c:pt idx="5198">
                  <c:v>0.7323333333</c:v>
                </c:pt>
                <c:pt idx="5199">
                  <c:v>0.7326666667</c:v>
                </c:pt>
                <c:pt idx="5200">
                  <c:v>0.733</c:v>
                </c:pt>
                <c:pt idx="5201">
                  <c:v>0.7333333333</c:v>
                </c:pt>
                <c:pt idx="5202">
                  <c:v>0.7336666667</c:v>
                </c:pt>
                <c:pt idx="5203">
                  <c:v>0.734</c:v>
                </c:pt>
                <c:pt idx="5204">
                  <c:v>0.7343333333</c:v>
                </c:pt>
                <c:pt idx="5205">
                  <c:v>0.7346666667</c:v>
                </c:pt>
                <c:pt idx="5206">
                  <c:v>0.735</c:v>
                </c:pt>
                <c:pt idx="5207">
                  <c:v>0.7353333333</c:v>
                </c:pt>
                <c:pt idx="5208">
                  <c:v>0.7356666667</c:v>
                </c:pt>
                <c:pt idx="5209">
                  <c:v>0.736</c:v>
                </c:pt>
                <c:pt idx="5210">
                  <c:v>0.7363333333</c:v>
                </c:pt>
                <c:pt idx="5211">
                  <c:v>0.7366666667</c:v>
                </c:pt>
                <c:pt idx="5212">
                  <c:v>0.737</c:v>
                </c:pt>
                <c:pt idx="5213">
                  <c:v>0.7373333333</c:v>
                </c:pt>
                <c:pt idx="5214">
                  <c:v>0.7376666667</c:v>
                </c:pt>
                <c:pt idx="5215">
                  <c:v>0.738</c:v>
                </c:pt>
                <c:pt idx="5216">
                  <c:v>0.7383333333</c:v>
                </c:pt>
                <c:pt idx="5217">
                  <c:v>0.7386666667</c:v>
                </c:pt>
                <c:pt idx="5218">
                  <c:v>0.739</c:v>
                </c:pt>
                <c:pt idx="5219">
                  <c:v>0.7393333333</c:v>
                </c:pt>
                <c:pt idx="5220">
                  <c:v>0.7396666667</c:v>
                </c:pt>
                <c:pt idx="5221">
                  <c:v>0.74</c:v>
                </c:pt>
                <c:pt idx="5222">
                  <c:v>0.7403333333</c:v>
                </c:pt>
                <c:pt idx="5223">
                  <c:v>0.7406666667</c:v>
                </c:pt>
                <c:pt idx="5224">
                  <c:v>0.741</c:v>
                </c:pt>
                <c:pt idx="5225">
                  <c:v>0.7413333333</c:v>
                </c:pt>
                <c:pt idx="5226">
                  <c:v>0.7416666667</c:v>
                </c:pt>
                <c:pt idx="5227">
                  <c:v>0.742</c:v>
                </c:pt>
                <c:pt idx="5228">
                  <c:v>0.7423333333</c:v>
                </c:pt>
                <c:pt idx="5229">
                  <c:v>0.7426666667</c:v>
                </c:pt>
                <c:pt idx="5230">
                  <c:v>0.743</c:v>
                </c:pt>
                <c:pt idx="5231">
                  <c:v>0.7433333333</c:v>
                </c:pt>
                <c:pt idx="5232">
                  <c:v>0.7436666667</c:v>
                </c:pt>
                <c:pt idx="5233">
                  <c:v>0.744</c:v>
                </c:pt>
                <c:pt idx="5234">
                  <c:v>0.7443333333</c:v>
                </c:pt>
                <c:pt idx="5235">
                  <c:v>0.7446666667</c:v>
                </c:pt>
                <c:pt idx="5236">
                  <c:v>0.745</c:v>
                </c:pt>
                <c:pt idx="5237">
                  <c:v>0.7453333333</c:v>
                </c:pt>
                <c:pt idx="5238">
                  <c:v>0.7456666667</c:v>
                </c:pt>
                <c:pt idx="5239">
                  <c:v>0.746</c:v>
                </c:pt>
                <c:pt idx="5240">
                  <c:v>0.7463333333</c:v>
                </c:pt>
                <c:pt idx="5241">
                  <c:v>0.7466666667</c:v>
                </c:pt>
                <c:pt idx="5242">
                  <c:v>0.747</c:v>
                </c:pt>
                <c:pt idx="5243">
                  <c:v>0.7473333333</c:v>
                </c:pt>
                <c:pt idx="5244">
                  <c:v>0.7476666667</c:v>
                </c:pt>
                <c:pt idx="5245">
                  <c:v>0.748</c:v>
                </c:pt>
                <c:pt idx="5246">
                  <c:v>0.7483333333</c:v>
                </c:pt>
                <c:pt idx="5247">
                  <c:v>0.7486666667</c:v>
                </c:pt>
                <c:pt idx="5248">
                  <c:v>0.749</c:v>
                </c:pt>
                <c:pt idx="5249">
                  <c:v>0.7493333333</c:v>
                </c:pt>
                <c:pt idx="5250">
                  <c:v>0.7496666667</c:v>
                </c:pt>
                <c:pt idx="5251">
                  <c:v>0.75</c:v>
                </c:pt>
                <c:pt idx="5252">
                  <c:v>0.7503333333</c:v>
                </c:pt>
                <c:pt idx="5253">
                  <c:v>0.7506666667</c:v>
                </c:pt>
                <c:pt idx="5254">
                  <c:v>0.751</c:v>
                </c:pt>
                <c:pt idx="5255">
                  <c:v>0.7513333333</c:v>
                </c:pt>
                <c:pt idx="5256">
                  <c:v>0.7516666667</c:v>
                </c:pt>
                <c:pt idx="5257">
                  <c:v>0.752</c:v>
                </c:pt>
                <c:pt idx="5258">
                  <c:v>0.7523333333</c:v>
                </c:pt>
                <c:pt idx="5259">
                  <c:v>0.7526666667</c:v>
                </c:pt>
                <c:pt idx="5260">
                  <c:v>0.753</c:v>
                </c:pt>
                <c:pt idx="5261">
                  <c:v>0.7533333333</c:v>
                </c:pt>
                <c:pt idx="5262">
                  <c:v>0.7536666667</c:v>
                </c:pt>
                <c:pt idx="5263">
                  <c:v>0.754</c:v>
                </c:pt>
                <c:pt idx="5264">
                  <c:v>0.7543333333</c:v>
                </c:pt>
                <c:pt idx="5265">
                  <c:v>0.7546666667</c:v>
                </c:pt>
                <c:pt idx="5266">
                  <c:v>0.755</c:v>
                </c:pt>
                <c:pt idx="5267">
                  <c:v>0.7553333333</c:v>
                </c:pt>
                <c:pt idx="5268">
                  <c:v>0.7556666667</c:v>
                </c:pt>
                <c:pt idx="5269">
                  <c:v>0.756</c:v>
                </c:pt>
                <c:pt idx="5270">
                  <c:v>0.7563333333</c:v>
                </c:pt>
                <c:pt idx="5271">
                  <c:v>0.7566666667</c:v>
                </c:pt>
                <c:pt idx="5272">
                  <c:v>0.757</c:v>
                </c:pt>
                <c:pt idx="5273">
                  <c:v>0.7573333333</c:v>
                </c:pt>
                <c:pt idx="5274">
                  <c:v>0.7576666667</c:v>
                </c:pt>
                <c:pt idx="5275">
                  <c:v>0.758</c:v>
                </c:pt>
                <c:pt idx="5276">
                  <c:v>0.7583333333</c:v>
                </c:pt>
                <c:pt idx="5277">
                  <c:v>0.7586666667</c:v>
                </c:pt>
                <c:pt idx="5278">
                  <c:v>0.759</c:v>
                </c:pt>
                <c:pt idx="5279">
                  <c:v>0.7593333333</c:v>
                </c:pt>
                <c:pt idx="5280">
                  <c:v>0.7596666667</c:v>
                </c:pt>
                <c:pt idx="5281">
                  <c:v>0.76</c:v>
                </c:pt>
                <c:pt idx="5282">
                  <c:v>0.7603333333</c:v>
                </c:pt>
                <c:pt idx="5283">
                  <c:v>0.7606666667</c:v>
                </c:pt>
                <c:pt idx="5284">
                  <c:v>0.761</c:v>
                </c:pt>
                <c:pt idx="5285">
                  <c:v>0.7613333333</c:v>
                </c:pt>
                <c:pt idx="5286">
                  <c:v>0.7616666667</c:v>
                </c:pt>
                <c:pt idx="5287">
                  <c:v>0.762</c:v>
                </c:pt>
                <c:pt idx="5288">
                  <c:v>0.7623333333</c:v>
                </c:pt>
                <c:pt idx="5289">
                  <c:v>0.7626666667</c:v>
                </c:pt>
                <c:pt idx="5290">
                  <c:v>0.763</c:v>
                </c:pt>
                <c:pt idx="5291">
                  <c:v>0.7633333333</c:v>
                </c:pt>
                <c:pt idx="5292">
                  <c:v>0.7636666667</c:v>
                </c:pt>
                <c:pt idx="5293">
                  <c:v>0.764</c:v>
                </c:pt>
                <c:pt idx="5294">
                  <c:v>0.7643333333</c:v>
                </c:pt>
                <c:pt idx="5295">
                  <c:v>0.7646666667</c:v>
                </c:pt>
                <c:pt idx="5296">
                  <c:v>0.765</c:v>
                </c:pt>
                <c:pt idx="5297">
                  <c:v>0.7653333333</c:v>
                </c:pt>
                <c:pt idx="5298">
                  <c:v>0.7656666667</c:v>
                </c:pt>
                <c:pt idx="5299">
                  <c:v>0.766</c:v>
                </c:pt>
                <c:pt idx="5300">
                  <c:v>0.7663333333</c:v>
                </c:pt>
                <c:pt idx="5301">
                  <c:v>0.7666666667</c:v>
                </c:pt>
                <c:pt idx="5302">
                  <c:v>0.767</c:v>
                </c:pt>
                <c:pt idx="5303">
                  <c:v>0.7673333333</c:v>
                </c:pt>
                <c:pt idx="5304">
                  <c:v>0.7676666667</c:v>
                </c:pt>
                <c:pt idx="5305">
                  <c:v>0.768</c:v>
                </c:pt>
                <c:pt idx="5306">
                  <c:v>0.7683333333</c:v>
                </c:pt>
                <c:pt idx="5307">
                  <c:v>0.7686666667</c:v>
                </c:pt>
                <c:pt idx="5308">
                  <c:v>0.769</c:v>
                </c:pt>
                <c:pt idx="5309">
                  <c:v>0.7693333333</c:v>
                </c:pt>
                <c:pt idx="5310">
                  <c:v>0.7696666667</c:v>
                </c:pt>
                <c:pt idx="5311">
                  <c:v>0.77</c:v>
                </c:pt>
                <c:pt idx="5312">
                  <c:v>0.7703333333</c:v>
                </c:pt>
                <c:pt idx="5313">
                  <c:v>0.7706666667</c:v>
                </c:pt>
                <c:pt idx="5314">
                  <c:v>0.771</c:v>
                </c:pt>
                <c:pt idx="5315">
                  <c:v>0.7713333333</c:v>
                </c:pt>
                <c:pt idx="5316">
                  <c:v>0.7716666667</c:v>
                </c:pt>
                <c:pt idx="5317">
                  <c:v>0.772</c:v>
                </c:pt>
                <c:pt idx="5318">
                  <c:v>0.7723333333</c:v>
                </c:pt>
                <c:pt idx="5319">
                  <c:v>0.7726666667</c:v>
                </c:pt>
                <c:pt idx="5320">
                  <c:v>0.773</c:v>
                </c:pt>
                <c:pt idx="5321">
                  <c:v>0.7733333333</c:v>
                </c:pt>
                <c:pt idx="5322">
                  <c:v>0.7736666667</c:v>
                </c:pt>
                <c:pt idx="5323">
                  <c:v>0.774</c:v>
                </c:pt>
                <c:pt idx="5324">
                  <c:v>0.7743333333</c:v>
                </c:pt>
                <c:pt idx="5325">
                  <c:v>0.7746666667</c:v>
                </c:pt>
                <c:pt idx="5326">
                  <c:v>0.775</c:v>
                </c:pt>
                <c:pt idx="5327">
                  <c:v>0.7753333333</c:v>
                </c:pt>
                <c:pt idx="5328">
                  <c:v>0.7756666667</c:v>
                </c:pt>
                <c:pt idx="5329">
                  <c:v>0.776</c:v>
                </c:pt>
                <c:pt idx="5330">
                  <c:v>0.7763333333</c:v>
                </c:pt>
                <c:pt idx="5331">
                  <c:v>0.7766666667</c:v>
                </c:pt>
                <c:pt idx="5332">
                  <c:v>0.777</c:v>
                </c:pt>
                <c:pt idx="5333">
                  <c:v>0.7773333333</c:v>
                </c:pt>
                <c:pt idx="5334">
                  <c:v>0.7776666667</c:v>
                </c:pt>
                <c:pt idx="5335">
                  <c:v>0.778</c:v>
                </c:pt>
                <c:pt idx="5336">
                  <c:v>0.7783333333</c:v>
                </c:pt>
                <c:pt idx="5337">
                  <c:v>0.7786666667</c:v>
                </c:pt>
                <c:pt idx="5338">
                  <c:v>0.779</c:v>
                </c:pt>
                <c:pt idx="5339">
                  <c:v>0.7793333333</c:v>
                </c:pt>
                <c:pt idx="5340">
                  <c:v>0.7796666667</c:v>
                </c:pt>
                <c:pt idx="5341">
                  <c:v>0.78</c:v>
                </c:pt>
                <c:pt idx="5342">
                  <c:v>0.7803333333</c:v>
                </c:pt>
                <c:pt idx="5343">
                  <c:v>0.7806666667</c:v>
                </c:pt>
                <c:pt idx="5344">
                  <c:v>0.781</c:v>
                </c:pt>
                <c:pt idx="5345">
                  <c:v>0.7813333333</c:v>
                </c:pt>
                <c:pt idx="5346">
                  <c:v>0.7816666667</c:v>
                </c:pt>
                <c:pt idx="5347">
                  <c:v>0.782</c:v>
                </c:pt>
                <c:pt idx="5348">
                  <c:v>0.7823333333</c:v>
                </c:pt>
                <c:pt idx="5349">
                  <c:v>0.7826666667</c:v>
                </c:pt>
                <c:pt idx="5350">
                  <c:v>0.783</c:v>
                </c:pt>
                <c:pt idx="5351">
                  <c:v>0.7833333333</c:v>
                </c:pt>
                <c:pt idx="5352">
                  <c:v>0.7836666667</c:v>
                </c:pt>
                <c:pt idx="5353">
                  <c:v>0.784</c:v>
                </c:pt>
                <c:pt idx="5354">
                  <c:v>0.7843333333</c:v>
                </c:pt>
                <c:pt idx="5355">
                  <c:v>0.7846666667</c:v>
                </c:pt>
                <c:pt idx="5356">
                  <c:v>0.785</c:v>
                </c:pt>
                <c:pt idx="5357">
                  <c:v>0.7853333333</c:v>
                </c:pt>
                <c:pt idx="5358">
                  <c:v>0.7856666667</c:v>
                </c:pt>
                <c:pt idx="5359">
                  <c:v>0.786</c:v>
                </c:pt>
                <c:pt idx="5360">
                  <c:v>0.7863333333</c:v>
                </c:pt>
                <c:pt idx="5361">
                  <c:v>0.7866666667</c:v>
                </c:pt>
                <c:pt idx="5362">
                  <c:v>0.787</c:v>
                </c:pt>
                <c:pt idx="5363">
                  <c:v>0.7873333333</c:v>
                </c:pt>
                <c:pt idx="5364">
                  <c:v>0.7876666667</c:v>
                </c:pt>
                <c:pt idx="5365">
                  <c:v>0.788</c:v>
                </c:pt>
                <c:pt idx="5366">
                  <c:v>0.7883333333</c:v>
                </c:pt>
                <c:pt idx="5367">
                  <c:v>0.7886666667</c:v>
                </c:pt>
                <c:pt idx="5368">
                  <c:v>0.789</c:v>
                </c:pt>
                <c:pt idx="5369">
                  <c:v>0.7893333333</c:v>
                </c:pt>
                <c:pt idx="5370">
                  <c:v>0.7896666667</c:v>
                </c:pt>
                <c:pt idx="5371">
                  <c:v>0.79</c:v>
                </c:pt>
                <c:pt idx="5372">
                  <c:v>0.7903333333</c:v>
                </c:pt>
                <c:pt idx="5373">
                  <c:v>0.7906666667</c:v>
                </c:pt>
                <c:pt idx="5374">
                  <c:v>0.791</c:v>
                </c:pt>
                <c:pt idx="5375">
                  <c:v>0.7913333333</c:v>
                </c:pt>
                <c:pt idx="5376">
                  <c:v>0.7916666667</c:v>
                </c:pt>
                <c:pt idx="5377">
                  <c:v>0.792</c:v>
                </c:pt>
                <c:pt idx="5378">
                  <c:v>0.7923333333</c:v>
                </c:pt>
                <c:pt idx="5379">
                  <c:v>0.7926666667</c:v>
                </c:pt>
                <c:pt idx="5380">
                  <c:v>0.793</c:v>
                </c:pt>
                <c:pt idx="5381">
                  <c:v>0.7933333333</c:v>
                </c:pt>
                <c:pt idx="5382">
                  <c:v>0.7936666667</c:v>
                </c:pt>
                <c:pt idx="5383">
                  <c:v>0.794</c:v>
                </c:pt>
                <c:pt idx="5384">
                  <c:v>0.7943333333</c:v>
                </c:pt>
                <c:pt idx="5385">
                  <c:v>0.7946666667</c:v>
                </c:pt>
                <c:pt idx="5386">
                  <c:v>0.795</c:v>
                </c:pt>
                <c:pt idx="5387">
                  <c:v>0.7953333333</c:v>
                </c:pt>
                <c:pt idx="5388">
                  <c:v>0.7956666667</c:v>
                </c:pt>
                <c:pt idx="5389">
                  <c:v>0.796</c:v>
                </c:pt>
                <c:pt idx="5390">
                  <c:v>0.7963333333</c:v>
                </c:pt>
                <c:pt idx="5391">
                  <c:v>0.7966666667</c:v>
                </c:pt>
                <c:pt idx="5392">
                  <c:v>0.797</c:v>
                </c:pt>
                <c:pt idx="5393">
                  <c:v>0.7973333333</c:v>
                </c:pt>
                <c:pt idx="5394">
                  <c:v>0.7976666667</c:v>
                </c:pt>
                <c:pt idx="5395">
                  <c:v>0.798</c:v>
                </c:pt>
                <c:pt idx="5396">
                  <c:v>0.7983333333</c:v>
                </c:pt>
                <c:pt idx="5397">
                  <c:v>0.7986666667</c:v>
                </c:pt>
                <c:pt idx="5398">
                  <c:v>0.799</c:v>
                </c:pt>
                <c:pt idx="5399">
                  <c:v>0.7993333333</c:v>
                </c:pt>
                <c:pt idx="5400">
                  <c:v>0.7996666667</c:v>
                </c:pt>
                <c:pt idx="5401">
                  <c:v>0.8</c:v>
                </c:pt>
                <c:pt idx="5402">
                  <c:v>0.8003333333</c:v>
                </c:pt>
                <c:pt idx="5403">
                  <c:v>0.8006666667</c:v>
                </c:pt>
                <c:pt idx="5404">
                  <c:v>0.801</c:v>
                </c:pt>
                <c:pt idx="5405">
                  <c:v>0.8013333333</c:v>
                </c:pt>
                <c:pt idx="5406">
                  <c:v>0.8016666667</c:v>
                </c:pt>
                <c:pt idx="5407">
                  <c:v>0.802</c:v>
                </c:pt>
                <c:pt idx="5408">
                  <c:v>0.8023333333</c:v>
                </c:pt>
                <c:pt idx="5409">
                  <c:v>0.8026666667</c:v>
                </c:pt>
                <c:pt idx="5410">
                  <c:v>0.803</c:v>
                </c:pt>
                <c:pt idx="5411">
                  <c:v>0.8033333333</c:v>
                </c:pt>
                <c:pt idx="5412">
                  <c:v>0.8036666667</c:v>
                </c:pt>
                <c:pt idx="5413">
                  <c:v>0.804</c:v>
                </c:pt>
                <c:pt idx="5414">
                  <c:v>0.8043333333</c:v>
                </c:pt>
                <c:pt idx="5415">
                  <c:v>0.8046666667</c:v>
                </c:pt>
                <c:pt idx="5416">
                  <c:v>0.805</c:v>
                </c:pt>
                <c:pt idx="5417">
                  <c:v>0.8053333333</c:v>
                </c:pt>
                <c:pt idx="5418">
                  <c:v>0.8056666667</c:v>
                </c:pt>
                <c:pt idx="5419">
                  <c:v>0.806</c:v>
                </c:pt>
                <c:pt idx="5420">
                  <c:v>0.8063333333</c:v>
                </c:pt>
                <c:pt idx="5421">
                  <c:v>0.8066666667</c:v>
                </c:pt>
                <c:pt idx="5422">
                  <c:v>0.807</c:v>
                </c:pt>
                <c:pt idx="5423">
                  <c:v>0.8073333333</c:v>
                </c:pt>
                <c:pt idx="5424">
                  <c:v>0.8076666667</c:v>
                </c:pt>
                <c:pt idx="5425">
                  <c:v>0.808</c:v>
                </c:pt>
                <c:pt idx="5426">
                  <c:v>0.8083333333</c:v>
                </c:pt>
                <c:pt idx="5427">
                  <c:v>0.8086666667</c:v>
                </c:pt>
                <c:pt idx="5428">
                  <c:v>0.809</c:v>
                </c:pt>
                <c:pt idx="5429">
                  <c:v>0.8093333333</c:v>
                </c:pt>
                <c:pt idx="5430">
                  <c:v>0.8096666667</c:v>
                </c:pt>
                <c:pt idx="5431">
                  <c:v>0.81</c:v>
                </c:pt>
                <c:pt idx="5432">
                  <c:v>0.8103333333</c:v>
                </c:pt>
                <c:pt idx="5433">
                  <c:v>0.8106666667</c:v>
                </c:pt>
                <c:pt idx="5434">
                  <c:v>0.811</c:v>
                </c:pt>
                <c:pt idx="5435">
                  <c:v>0.8113333333</c:v>
                </c:pt>
                <c:pt idx="5436">
                  <c:v>0.8116666667</c:v>
                </c:pt>
                <c:pt idx="5437">
                  <c:v>0.812</c:v>
                </c:pt>
                <c:pt idx="5438">
                  <c:v>0.8123333333</c:v>
                </c:pt>
                <c:pt idx="5439">
                  <c:v>0.8126666667</c:v>
                </c:pt>
                <c:pt idx="5440">
                  <c:v>0.813</c:v>
                </c:pt>
                <c:pt idx="5441">
                  <c:v>0.8133333333</c:v>
                </c:pt>
                <c:pt idx="5442">
                  <c:v>0.8136666667</c:v>
                </c:pt>
                <c:pt idx="5443">
                  <c:v>0.814</c:v>
                </c:pt>
                <c:pt idx="5444">
                  <c:v>0.8143333333</c:v>
                </c:pt>
                <c:pt idx="5445">
                  <c:v>0.8146666667</c:v>
                </c:pt>
                <c:pt idx="5446">
                  <c:v>0.815</c:v>
                </c:pt>
                <c:pt idx="5447">
                  <c:v>0.8153333333</c:v>
                </c:pt>
                <c:pt idx="5448">
                  <c:v>0.8156666667</c:v>
                </c:pt>
                <c:pt idx="5449">
                  <c:v>0.816</c:v>
                </c:pt>
                <c:pt idx="5450">
                  <c:v>0.8163333333</c:v>
                </c:pt>
                <c:pt idx="5451">
                  <c:v>0.8166666667</c:v>
                </c:pt>
                <c:pt idx="5452">
                  <c:v>0.817</c:v>
                </c:pt>
                <c:pt idx="5453">
                  <c:v>0.8173333333</c:v>
                </c:pt>
                <c:pt idx="5454">
                  <c:v>0.8176666667</c:v>
                </c:pt>
                <c:pt idx="5455">
                  <c:v>0.818</c:v>
                </c:pt>
                <c:pt idx="5456">
                  <c:v>0.8183333333</c:v>
                </c:pt>
                <c:pt idx="5457">
                  <c:v>0.8186666667</c:v>
                </c:pt>
                <c:pt idx="5458">
                  <c:v>0.819</c:v>
                </c:pt>
                <c:pt idx="5459">
                  <c:v>0.8193333333</c:v>
                </c:pt>
                <c:pt idx="5460">
                  <c:v>0.8196666667</c:v>
                </c:pt>
                <c:pt idx="5461">
                  <c:v>0.82</c:v>
                </c:pt>
                <c:pt idx="5462">
                  <c:v>0.8203333333</c:v>
                </c:pt>
                <c:pt idx="5463">
                  <c:v>0.8206666667</c:v>
                </c:pt>
                <c:pt idx="5464">
                  <c:v>0.821</c:v>
                </c:pt>
                <c:pt idx="5465">
                  <c:v>0.8213333333</c:v>
                </c:pt>
                <c:pt idx="5466">
                  <c:v>0.8216666667</c:v>
                </c:pt>
                <c:pt idx="5467">
                  <c:v>0.822</c:v>
                </c:pt>
                <c:pt idx="5468">
                  <c:v>0.8223333333</c:v>
                </c:pt>
                <c:pt idx="5469">
                  <c:v>0.8226666667</c:v>
                </c:pt>
                <c:pt idx="5470">
                  <c:v>0.823</c:v>
                </c:pt>
                <c:pt idx="5471">
                  <c:v>0.8233333333</c:v>
                </c:pt>
                <c:pt idx="5472">
                  <c:v>0.8236666667</c:v>
                </c:pt>
                <c:pt idx="5473">
                  <c:v>0.824</c:v>
                </c:pt>
                <c:pt idx="5474">
                  <c:v>0.8243333333</c:v>
                </c:pt>
                <c:pt idx="5475">
                  <c:v>0.8246666667</c:v>
                </c:pt>
                <c:pt idx="5476">
                  <c:v>0.825</c:v>
                </c:pt>
                <c:pt idx="5477">
                  <c:v>0.8253333333</c:v>
                </c:pt>
                <c:pt idx="5478">
                  <c:v>0.8256666667</c:v>
                </c:pt>
                <c:pt idx="5479">
                  <c:v>0.826</c:v>
                </c:pt>
                <c:pt idx="5480">
                  <c:v>0.8263333333</c:v>
                </c:pt>
                <c:pt idx="5481">
                  <c:v>0.8266666667</c:v>
                </c:pt>
                <c:pt idx="5482">
                  <c:v>0.827</c:v>
                </c:pt>
                <c:pt idx="5483">
                  <c:v>0.8273333333</c:v>
                </c:pt>
                <c:pt idx="5484">
                  <c:v>0.8276666667</c:v>
                </c:pt>
                <c:pt idx="5485">
                  <c:v>0.828</c:v>
                </c:pt>
                <c:pt idx="5486">
                  <c:v>0.8283333333</c:v>
                </c:pt>
                <c:pt idx="5487">
                  <c:v>0.8286666667</c:v>
                </c:pt>
                <c:pt idx="5488">
                  <c:v>0.829</c:v>
                </c:pt>
                <c:pt idx="5489">
                  <c:v>0.8293333333</c:v>
                </c:pt>
                <c:pt idx="5490">
                  <c:v>0.8296666667</c:v>
                </c:pt>
                <c:pt idx="5491">
                  <c:v>0.83</c:v>
                </c:pt>
                <c:pt idx="5492">
                  <c:v>0.8303333333</c:v>
                </c:pt>
                <c:pt idx="5493">
                  <c:v>0.8306666667</c:v>
                </c:pt>
                <c:pt idx="5494">
                  <c:v>0.831</c:v>
                </c:pt>
                <c:pt idx="5495">
                  <c:v>0.8313333333</c:v>
                </c:pt>
                <c:pt idx="5496">
                  <c:v>0.8316666667</c:v>
                </c:pt>
                <c:pt idx="5497">
                  <c:v>0.832</c:v>
                </c:pt>
                <c:pt idx="5498">
                  <c:v>0.8323333333</c:v>
                </c:pt>
                <c:pt idx="5499">
                  <c:v>0.8326666667</c:v>
                </c:pt>
                <c:pt idx="5500">
                  <c:v>0.833</c:v>
                </c:pt>
                <c:pt idx="5501">
                  <c:v>0.8333333333</c:v>
                </c:pt>
                <c:pt idx="5502">
                  <c:v>0.8336666667</c:v>
                </c:pt>
                <c:pt idx="5503">
                  <c:v>0.834</c:v>
                </c:pt>
                <c:pt idx="5504">
                  <c:v>0.8343333333</c:v>
                </c:pt>
                <c:pt idx="5505">
                  <c:v>0.8346666667</c:v>
                </c:pt>
                <c:pt idx="5506">
                  <c:v>0.835</c:v>
                </c:pt>
                <c:pt idx="5507">
                  <c:v>0.8353333333</c:v>
                </c:pt>
                <c:pt idx="5508">
                  <c:v>0.8356666667</c:v>
                </c:pt>
                <c:pt idx="5509">
                  <c:v>0.836</c:v>
                </c:pt>
                <c:pt idx="5510">
                  <c:v>0.8363333333</c:v>
                </c:pt>
                <c:pt idx="5511">
                  <c:v>0.8366666667</c:v>
                </c:pt>
                <c:pt idx="5512">
                  <c:v>0.837</c:v>
                </c:pt>
                <c:pt idx="5513">
                  <c:v>0.8373333333</c:v>
                </c:pt>
                <c:pt idx="5514">
                  <c:v>0.8376666667</c:v>
                </c:pt>
                <c:pt idx="5515">
                  <c:v>0.838</c:v>
                </c:pt>
                <c:pt idx="5516">
                  <c:v>0.8383333333</c:v>
                </c:pt>
                <c:pt idx="5517">
                  <c:v>0.8386666667</c:v>
                </c:pt>
                <c:pt idx="5518">
                  <c:v>0.839</c:v>
                </c:pt>
                <c:pt idx="5519">
                  <c:v>0.8393333333</c:v>
                </c:pt>
                <c:pt idx="5520">
                  <c:v>0.8396666667</c:v>
                </c:pt>
                <c:pt idx="5521">
                  <c:v>0.84</c:v>
                </c:pt>
                <c:pt idx="5522">
                  <c:v>0.8403333333</c:v>
                </c:pt>
                <c:pt idx="5523">
                  <c:v>0.8406666667</c:v>
                </c:pt>
                <c:pt idx="5524">
                  <c:v>0.841</c:v>
                </c:pt>
                <c:pt idx="5525">
                  <c:v>0.8413333333</c:v>
                </c:pt>
                <c:pt idx="5526">
                  <c:v>0.8416666667</c:v>
                </c:pt>
                <c:pt idx="5527">
                  <c:v>0.842</c:v>
                </c:pt>
                <c:pt idx="5528">
                  <c:v>0.8423333333</c:v>
                </c:pt>
                <c:pt idx="5529">
                  <c:v>0.8426666667</c:v>
                </c:pt>
                <c:pt idx="5530">
                  <c:v>0.843</c:v>
                </c:pt>
                <c:pt idx="5531">
                  <c:v>0.8433333333</c:v>
                </c:pt>
                <c:pt idx="5532">
                  <c:v>0.8436666667</c:v>
                </c:pt>
                <c:pt idx="5533">
                  <c:v>0.844</c:v>
                </c:pt>
                <c:pt idx="5534">
                  <c:v>0.8443333333</c:v>
                </c:pt>
                <c:pt idx="5535">
                  <c:v>0.8446666667</c:v>
                </c:pt>
                <c:pt idx="5536">
                  <c:v>0.845</c:v>
                </c:pt>
                <c:pt idx="5537">
                  <c:v>0.8453333333</c:v>
                </c:pt>
                <c:pt idx="5538">
                  <c:v>0.8456666667</c:v>
                </c:pt>
                <c:pt idx="5539">
                  <c:v>0.846</c:v>
                </c:pt>
                <c:pt idx="5540">
                  <c:v>0.8463333333</c:v>
                </c:pt>
                <c:pt idx="5541">
                  <c:v>0.8466666667</c:v>
                </c:pt>
                <c:pt idx="5542">
                  <c:v>0.847</c:v>
                </c:pt>
                <c:pt idx="5543">
                  <c:v>0.8473333333</c:v>
                </c:pt>
                <c:pt idx="5544">
                  <c:v>0.8476666667</c:v>
                </c:pt>
                <c:pt idx="5545">
                  <c:v>0.848</c:v>
                </c:pt>
                <c:pt idx="5546">
                  <c:v>0.8483333333</c:v>
                </c:pt>
                <c:pt idx="5547">
                  <c:v>0.8486666667</c:v>
                </c:pt>
                <c:pt idx="5548">
                  <c:v>0.849</c:v>
                </c:pt>
                <c:pt idx="5549">
                  <c:v>0.8493333333</c:v>
                </c:pt>
                <c:pt idx="5550">
                  <c:v>0.8496666667</c:v>
                </c:pt>
                <c:pt idx="5551">
                  <c:v>0.85</c:v>
                </c:pt>
                <c:pt idx="5552">
                  <c:v>0.8503333333</c:v>
                </c:pt>
                <c:pt idx="5553">
                  <c:v>0.8506666667</c:v>
                </c:pt>
                <c:pt idx="5554">
                  <c:v>0.851</c:v>
                </c:pt>
                <c:pt idx="5555">
                  <c:v>0.8513333333</c:v>
                </c:pt>
                <c:pt idx="5556">
                  <c:v>0.8516666667</c:v>
                </c:pt>
                <c:pt idx="5557">
                  <c:v>0.852</c:v>
                </c:pt>
                <c:pt idx="5558">
                  <c:v>0.8523333333</c:v>
                </c:pt>
                <c:pt idx="5559">
                  <c:v>0.8526666667</c:v>
                </c:pt>
                <c:pt idx="5560">
                  <c:v>0.853</c:v>
                </c:pt>
                <c:pt idx="5561">
                  <c:v>0.8533333333</c:v>
                </c:pt>
                <c:pt idx="5562">
                  <c:v>0.8536666667</c:v>
                </c:pt>
                <c:pt idx="5563">
                  <c:v>0.854</c:v>
                </c:pt>
                <c:pt idx="5564">
                  <c:v>0.8543333333</c:v>
                </c:pt>
                <c:pt idx="5565">
                  <c:v>0.8546666667</c:v>
                </c:pt>
                <c:pt idx="5566">
                  <c:v>0.855</c:v>
                </c:pt>
                <c:pt idx="5567">
                  <c:v>0.8553333333</c:v>
                </c:pt>
                <c:pt idx="5568">
                  <c:v>0.8556666667</c:v>
                </c:pt>
                <c:pt idx="5569">
                  <c:v>0.856</c:v>
                </c:pt>
                <c:pt idx="5570">
                  <c:v>0.8563333333</c:v>
                </c:pt>
                <c:pt idx="5571">
                  <c:v>0.8566666667</c:v>
                </c:pt>
                <c:pt idx="5572">
                  <c:v>0.857</c:v>
                </c:pt>
                <c:pt idx="5573">
                  <c:v>0.8573333333</c:v>
                </c:pt>
                <c:pt idx="5574">
                  <c:v>0.8576666667</c:v>
                </c:pt>
                <c:pt idx="5575">
                  <c:v>0.858</c:v>
                </c:pt>
                <c:pt idx="5576">
                  <c:v>0.8583333333</c:v>
                </c:pt>
                <c:pt idx="5577">
                  <c:v>0.8586666667</c:v>
                </c:pt>
                <c:pt idx="5578">
                  <c:v>0.859</c:v>
                </c:pt>
                <c:pt idx="5579">
                  <c:v>0.8593333333</c:v>
                </c:pt>
                <c:pt idx="5580">
                  <c:v>0.8596666667</c:v>
                </c:pt>
                <c:pt idx="5581">
                  <c:v>0.86</c:v>
                </c:pt>
                <c:pt idx="5582">
                  <c:v>0.8603333333</c:v>
                </c:pt>
                <c:pt idx="5583">
                  <c:v>0.8606666667</c:v>
                </c:pt>
                <c:pt idx="5584">
                  <c:v>0.861</c:v>
                </c:pt>
                <c:pt idx="5585">
                  <c:v>0.8613333333</c:v>
                </c:pt>
                <c:pt idx="5586">
                  <c:v>0.8616666667</c:v>
                </c:pt>
                <c:pt idx="5587">
                  <c:v>0.862</c:v>
                </c:pt>
                <c:pt idx="5588">
                  <c:v>0.8623333333</c:v>
                </c:pt>
                <c:pt idx="5589">
                  <c:v>0.8626666667</c:v>
                </c:pt>
                <c:pt idx="5590">
                  <c:v>0.863</c:v>
                </c:pt>
                <c:pt idx="5591">
                  <c:v>0.8633333333</c:v>
                </c:pt>
                <c:pt idx="5592">
                  <c:v>0.8636666667</c:v>
                </c:pt>
                <c:pt idx="5593">
                  <c:v>0.864</c:v>
                </c:pt>
                <c:pt idx="5594">
                  <c:v>0.8643333333</c:v>
                </c:pt>
                <c:pt idx="5595">
                  <c:v>0.8646666667</c:v>
                </c:pt>
                <c:pt idx="5596">
                  <c:v>0.865</c:v>
                </c:pt>
                <c:pt idx="5597">
                  <c:v>0.8653333333</c:v>
                </c:pt>
                <c:pt idx="5598">
                  <c:v>0.8656666667</c:v>
                </c:pt>
                <c:pt idx="5599">
                  <c:v>0.866</c:v>
                </c:pt>
                <c:pt idx="5600">
                  <c:v>0.8663333333</c:v>
                </c:pt>
                <c:pt idx="5601">
                  <c:v>0.8666666667</c:v>
                </c:pt>
                <c:pt idx="5602">
                  <c:v>0.867</c:v>
                </c:pt>
                <c:pt idx="5603">
                  <c:v>0.8673333333</c:v>
                </c:pt>
                <c:pt idx="5604">
                  <c:v>0.8676666667</c:v>
                </c:pt>
                <c:pt idx="5605">
                  <c:v>0.868</c:v>
                </c:pt>
                <c:pt idx="5606">
                  <c:v>0.8683333333</c:v>
                </c:pt>
                <c:pt idx="5607">
                  <c:v>0.8686666667</c:v>
                </c:pt>
                <c:pt idx="5608">
                  <c:v>0.869</c:v>
                </c:pt>
                <c:pt idx="5609">
                  <c:v>0.8693333333</c:v>
                </c:pt>
                <c:pt idx="5610">
                  <c:v>0.8696666667</c:v>
                </c:pt>
                <c:pt idx="5611">
                  <c:v>0.87</c:v>
                </c:pt>
                <c:pt idx="5612">
                  <c:v>0.8703333333</c:v>
                </c:pt>
                <c:pt idx="5613">
                  <c:v>0.8706666667</c:v>
                </c:pt>
                <c:pt idx="5614">
                  <c:v>0.871</c:v>
                </c:pt>
                <c:pt idx="5615">
                  <c:v>0.8713333333</c:v>
                </c:pt>
                <c:pt idx="5616">
                  <c:v>0.8716666667</c:v>
                </c:pt>
                <c:pt idx="5617">
                  <c:v>0.872</c:v>
                </c:pt>
                <c:pt idx="5618">
                  <c:v>0.8723333333</c:v>
                </c:pt>
                <c:pt idx="5619">
                  <c:v>0.8726666667</c:v>
                </c:pt>
                <c:pt idx="5620">
                  <c:v>0.873</c:v>
                </c:pt>
                <c:pt idx="5621">
                  <c:v>0.8733333333</c:v>
                </c:pt>
                <c:pt idx="5622">
                  <c:v>0.8736666667</c:v>
                </c:pt>
                <c:pt idx="5623">
                  <c:v>0.874</c:v>
                </c:pt>
                <c:pt idx="5624">
                  <c:v>0.8743333333</c:v>
                </c:pt>
                <c:pt idx="5625">
                  <c:v>0.8746666667</c:v>
                </c:pt>
                <c:pt idx="5626">
                  <c:v>0.875</c:v>
                </c:pt>
                <c:pt idx="5627">
                  <c:v>0.8753333333</c:v>
                </c:pt>
                <c:pt idx="5628">
                  <c:v>0.8756666667</c:v>
                </c:pt>
                <c:pt idx="5629">
                  <c:v>0.876</c:v>
                </c:pt>
                <c:pt idx="5630">
                  <c:v>0.8763333333</c:v>
                </c:pt>
                <c:pt idx="5631">
                  <c:v>0.8766666667</c:v>
                </c:pt>
                <c:pt idx="5632">
                  <c:v>0.877</c:v>
                </c:pt>
                <c:pt idx="5633">
                  <c:v>0.8773333333</c:v>
                </c:pt>
                <c:pt idx="5634">
                  <c:v>0.8776666667</c:v>
                </c:pt>
                <c:pt idx="5635">
                  <c:v>0.878</c:v>
                </c:pt>
                <c:pt idx="5636">
                  <c:v>0.8783333333</c:v>
                </c:pt>
                <c:pt idx="5637">
                  <c:v>0.8786666667</c:v>
                </c:pt>
                <c:pt idx="5638">
                  <c:v>0.879</c:v>
                </c:pt>
                <c:pt idx="5639">
                  <c:v>0.8793333333</c:v>
                </c:pt>
                <c:pt idx="5640">
                  <c:v>0.8796666667</c:v>
                </c:pt>
                <c:pt idx="5641">
                  <c:v>0.88</c:v>
                </c:pt>
                <c:pt idx="5642">
                  <c:v>0.8803333333</c:v>
                </c:pt>
                <c:pt idx="5643">
                  <c:v>0.8806666667</c:v>
                </c:pt>
                <c:pt idx="5644">
                  <c:v>0.881</c:v>
                </c:pt>
                <c:pt idx="5645">
                  <c:v>0.8813333333</c:v>
                </c:pt>
                <c:pt idx="5646">
                  <c:v>0.8816666667</c:v>
                </c:pt>
                <c:pt idx="5647">
                  <c:v>0.882</c:v>
                </c:pt>
                <c:pt idx="5648">
                  <c:v>0.8823333333</c:v>
                </c:pt>
                <c:pt idx="5649">
                  <c:v>0.8826666667</c:v>
                </c:pt>
                <c:pt idx="5650">
                  <c:v>0.883</c:v>
                </c:pt>
                <c:pt idx="5651">
                  <c:v>0.8833333333</c:v>
                </c:pt>
                <c:pt idx="5652">
                  <c:v>0.8836666667</c:v>
                </c:pt>
                <c:pt idx="5653">
                  <c:v>0.884</c:v>
                </c:pt>
                <c:pt idx="5654">
                  <c:v>0.8843333333</c:v>
                </c:pt>
                <c:pt idx="5655">
                  <c:v>0.8846666667</c:v>
                </c:pt>
                <c:pt idx="5656">
                  <c:v>0.885</c:v>
                </c:pt>
                <c:pt idx="5657">
                  <c:v>0.8853333333</c:v>
                </c:pt>
                <c:pt idx="5658">
                  <c:v>0.8856666667</c:v>
                </c:pt>
                <c:pt idx="5659">
                  <c:v>0.886</c:v>
                </c:pt>
                <c:pt idx="5660">
                  <c:v>0.8863333333</c:v>
                </c:pt>
                <c:pt idx="5661">
                  <c:v>0.8866666667</c:v>
                </c:pt>
                <c:pt idx="5662">
                  <c:v>0.887</c:v>
                </c:pt>
                <c:pt idx="5663">
                  <c:v>0.8873333333</c:v>
                </c:pt>
                <c:pt idx="5664">
                  <c:v>0.8876666667</c:v>
                </c:pt>
                <c:pt idx="5665">
                  <c:v>0.888</c:v>
                </c:pt>
                <c:pt idx="5666">
                  <c:v>0.8883333333</c:v>
                </c:pt>
                <c:pt idx="5667">
                  <c:v>0.8886666667</c:v>
                </c:pt>
                <c:pt idx="5668">
                  <c:v>0.889</c:v>
                </c:pt>
                <c:pt idx="5669">
                  <c:v>0.8893333333</c:v>
                </c:pt>
                <c:pt idx="5670">
                  <c:v>0.8896666667</c:v>
                </c:pt>
                <c:pt idx="5671">
                  <c:v>0.89</c:v>
                </c:pt>
                <c:pt idx="5672">
                  <c:v>0.8903333333</c:v>
                </c:pt>
                <c:pt idx="5673">
                  <c:v>0.8906666667</c:v>
                </c:pt>
                <c:pt idx="5674">
                  <c:v>0.891</c:v>
                </c:pt>
                <c:pt idx="5675">
                  <c:v>0.8913333333</c:v>
                </c:pt>
                <c:pt idx="5676">
                  <c:v>0.8916666667</c:v>
                </c:pt>
                <c:pt idx="5677">
                  <c:v>0.892</c:v>
                </c:pt>
                <c:pt idx="5678">
                  <c:v>0.8923333333</c:v>
                </c:pt>
                <c:pt idx="5679">
                  <c:v>0.8926666667</c:v>
                </c:pt>
                <c:pt idx="5680">
                  <c:v>0.893</c:v>
                </c:pt>
                <c:pt idx="5681">
                  <c:v>0.8933333333</c:v>
                </c:pt>
                <c:pt idx="5682">
                  <c:v>0.8936666667</c:v>
                </c:pt>
                <c:pt idx="5683">
                  <c:v>0.894</c:v>
                </c:pt>
                <c:pt idx="5684">
                  <c:v>0.8943333333</c:v>
                </c:pt>
                <c:pt idx="5685">
                  <c:v>0.8946666667</c:v>
                </c:pt>
                <c:pt idx="5686">
                  <c:v>0.895</c:v>
                </c:pt>
                <c:pt idx="5687">
                  <c:v>0.8953333333</c:v>
                </c:pt>
                <c:pt idx="5688">
                  <c:v>0.8956666667</c:v>
                </c:pt>
                <c:pt idx="5689">
                  <c:v>0.896</c:v>
                </c:pt>
                <c:pt idx="5690">
                  <c:v>0.8963333333</c:v>
                </c:pt>
                <c:pt idx="5691">
                  <c:v>0.8966666667</c:v>
                </c:pt>
                <c:pt idx="5692">
                  <c:v>0.897</c:v>
                </c:pt>
                <c:pt idx="5693">
                  <c:v>0.8973333333</c:v>
                </c:pt>
                <c:pt idx="5694">
                  <c:v>0.8976666667</c:v>
                </c:pt>
                <c:pt idx="5695">
                  <c:v>0.898</c:v>
                </c:pt>
                <c:pt idx="5696">
                  <c:v>0.8983333333</c:v>
                </c:pt>
                <c:pt idx="5697">
                  <c:v>0.8986666667</c:v>
                </c:pt>
                <c:pt idx="5698">
                  <c:v>0.899</c:v>
                </c:pt>
                <c:pt idx="5699">
                  <c:v>0.8993333333</c:v>
                </c:pt>
                <c:pt idx="5700">
                  <c:v>0.8996666667</c:v>
                </c:pt>
                <c:pt idx="5701">
                  <c:v>0.9</c:v>
                </c:pt>
                <c:pt idx="5702">
                  <c:v>0.9003333333</c:v>
                </c:pt>
                <c:pt idx="5703">
                  <c:v>0.9006666667</c:v>
                </c:pt>
                <c:pt idx="5704">
                  <c:v>0.901</c:v>
                </c:pt>
                <c:pt idx="5705">
                  <c:v>0.9013333333</c:v>
                </c:pt>
                <c:pt idx="5706">
                  <c:v>0.9016666667</c:v>
                </c:pt>
                <c:pt idx="5707">
                  <c:v>0.902</c:v>
                </c:pt>
                <c:pt idx="5708">
                  <c:v>0.9023333333</c:v>
                </c:pt>
                <c:pt idx="5709">
                  <c:v>0.9026666667</c:v>
                </c:pt>
                <c:pt idx="5710">
                  <c:v>0.903</c:v>
                </c:pt>
                <c:pt idx="5711">
                  <c:v>0.9033333333</c:v>
                </c:pt>
                <c:pt idx="5712">
                  <c:v>0.9036666667</c:v>
                </c:pt>
                <c:pt idx="5713">
                  <c:v>0.904</c:v>
                </c:pt>
                <c:pt idx="5714">
                  <c:v>0.9043333333</c:v>
                </c:pt>
                <c:pt idx="5715">
                  <c:v>0.9046666667</c:v>
                </c:pt>
                <c:pt idx="5716">
                  <c:v>0.905</c:v>
                </c:pt>
                <c:pt idx="5717">
                  <c:v>0.9053333333</c:v>
                </c:pt>
                <c:pt idx="5718">
                  <c:v>0.9056666667</c:v>
                </c:pt>
                <c:pt idx="5719">
                  <c:v>0.906</c:v>
                </c:pt>
                <c:pt idx="5720">
                  <c:v>0.9063333333</c:v>
                </c:pt>
                <c:pt idx="5721">
                  <c:v>0.9066666667</c:v>
                </c:pt>
                <c:pt idx="5722">
                  <c:v>0.907</c:v>
                </c:pt>
                <c:pt idx="5723">
                  <c:v>0.9073333333</c:v>
                </c:pt>
                <c:pt idx="5724">
                  <c:v>0.9076666667</c:v>
                </c:pt>
                <c:pt idx="5725">
                  <c:v>0.908</c:v>
                </c:pt>
                <c:pt idx="5726">
                  <c:v>0.9083333333</c:v>
                </c:pt>
                <c:pt idx="5727">
                  <c:v>0.9086666667</c:v>
                </c:pt>
                <c:pt idx="5728">
                  <c:v>0.909</c:v>
                </c:pt>
                <c:pt idx="5729">
                  <c:v>0.9093333333</c:v>
                </c:pt>
                <c:pt idx="5730">
                  <c:v>0.9096666667</c:v>
                </c:pt>
                <c:pt idx="5731">
                  <c:v>0.91</c:v>
                </c:pt>
                <c:pt idx="5732">
                  <c:v>0.9103333333</c:v>
                </c:pt>
                <c:pt idx="5733">
                  <c:v>0.9106666667</c:v>
                </c:pt>
                <c:pt idx="5734">
                  <c:v>0.911</c:v>
                </c:pt>
                <c:pt idx="5735">
                  <c:v>0.9113333333</c:v>
                </c:pt>
                <c:pt idx="5736">
                  <c:v>0.9116666667</c:v>
                </c:pt>
                <c:pt idx="5737">
                  <c:v>0.912</c:v>
                </c:pt>
                <c:pt idx="5738">
                  <c:v>0.9123333333</c:v>
                </c:pt>
                <c:pt idx="5739">
                  <c:v>0.9126666667</c:v>
                </c:pt>
                <c:pt idx="5740">
                  <c:v>0.913</c:v>
                </c:pt>
                <c:pt idx="5741">
                  <c:v>0.9133333333</c:v>
                </c:pt>
                <c:pt idx="5742">
                  <c:v>0.9136666667</c:v>
                </c:pt>
                <c:pt idx="5743">
                  <c:v>0.914</c:v>
                </c:pt>
                <c:pt idx="5744">
                  <c:v>0.9143333333</c:v>
                </c:pt>
                <c:pt idx="5745">
                  <c:v>0.9146666667</c:v>
                </c:pt>
                <c:pt idx="5746">
                  <c:v>0.915</c:v>
                </c:pt>
                <c:pt idx="5747">
                  <c:v>0.9153333333</c:v>
                </c:pt>
                <c:pt idx="5748">
                  <c:v>0.9156666667</c:v>
                </c:pt>
                <c:pt idx="5749">
                  <c:v>0.916</c:v>
                </c:pt>
                <c:pt idx="5750">
                  <c:v>0.9163333333</c:v>
                </c:pt>
                <c:pt idx="5751">
                  <c:v>0.9166666667</c:v>
                </c:pt>
                <c:pt idx="5752">
                  <c:v>0.917</c:v>
                </c:pt>
                <c:pt idx="5753">
                  <c:v>0.9173333333</c:v>
                </c:pt>
                <c:pt idx="5754">
                  <c:v>0.9176666667</c:v>
                </c:pt>
                <c:pt idx="5755">
                  <c:v>0.918</c:v>
                </c:pt>
                <c:pt idx="5756">
                  <c:v>0.9183333333</c:v>
                </c:pt>
                <c:pt idx="5757">
                  <c:v>0.9186666667</c:v>
                </c:pt>
                <c:pt idx="5758">
                  <c:v>0.919</c:v>
                </c:pt>
                <c:pt idx="5759">
                  <c:v>0.9193333333</c:v>
                </c:pt>
                <c:pt idx="5760">
                  <c:v>0.9196666667</c:v>
                </c:pt>
                <c:pt idx="5761">
                  <c:v>0.92</c:v>
                </c:pt>
                <c:pt idx="5762">
                  <c:v>0.9203333333</c:v>
                </c:pt>
                <c:pt idx="5763">
                  <c:v>0.9206666667</c:v>
                </c:pt>
                <c:pt idx="5764">
                  <c:v>0.921</c:v>
                </c:pt>
                <c:pt idx="5765">
                  <c:v>0.9213333333</c:v>
                </c:pt>
                <c:pt idx="5766">
                  <c:v>0.9216666667</c:v>
                </c:pt>
                <c:pt idx="5767">
                  <c:v>0.922</c:v>
                </c:pt>
                <c:pt idx="5768">
                  <c:v>0.9223333333</c:v>
                </c:pt>
                <c:pt idx="5769">
                  <c:v>0.9226666667</c:v>
                </c:pt>
                <c:pt idx="5770">
                  <c:v>0.923</c:v>
                </c:pt>
                <c:pt idx="5771">
                  <c:v>0.9233333333</c:v>
                </c:pt>
                <c:pt idx="5772">
                  <c:v>0.9236666667</c:v>
                </c:pt>
                <c:pt idx="5773">
                  <c:v>0.924</c:v>
                </c:pt>
                <c:pt idx="5774">
                  <c:v>0.9243333333</c:v>
                </c:pt>
                <c:pt idx="5775">
                  <c:v>0.9246666667</c:v>
                </c:pt>
                <c:pt idx="5776">
                  <c:v>0.925</c:v>
                </c:pt>
                <c:pt idx="5777">
                  <c:v>0.9253333333</c:v>
                </c:pt>
                <c:pt idx="5778">
                  <c:v>0.9256666667</c:v>
                </c:pt>
                <c:pt idx="5779">
                  <c:v>0.926</c:v>
                </c:pt>
                <c:pt idx="5780">
                  <c:v>0.9263333333</c:v>
                </c:pt>
                <c:pt idx="5781">
                  <c:v>0.9266666667</c:v>
                </c:pt>
                <c:pt idx="5782">
                  <c:v>0.927</c:v>
                </c:pt>
                <c:pt idx="5783">
                  <c:v>0.9273333333</c:v>
                </c:pt>
                <c:pt idx="5784">
                  <c:v>0.9276666667</c:v>
                </c:pt>
                <c:pt idx="5785">
                  <c:v>0.928</c:v>
                </c:pt>
                <c:pt idx="5786">
                  <c:v>0.9283333333</c:v>
                </c:pt>
                <c:pt idx="5787">
                  <c:v>0.9286666667</c:v>
                </c:pt>
                <c:pt idx="5788">
                  <c:v>0.929</c:v>
                </c:pt>
                <c:pt idx="5789">
                  <c:v>0.9293333333</c:v>
                </c:pt>
                <c:pt idx="5790">
                  <c:v>0.9296666667</c:v>
                </c:pt>
                <c:pt idx="5791">
                  <c:v>0.93</c:v>
                </c:pt>
                <c:pt idx="5792">
                  <c:v>0.9303333333</c:v>
                </c:pt>
                <c:pt idx="5793">
                  <c:v>0.9306666667</c:v>
                </c:pt>
                <c:pt idx="5794">
                  <c:v>0.931</c:v>
                </c:pt>
                <c:pt idx="5795">
                  <c:v>0.9313333333</c:v>
                </c:pt>
                <c:pt idx="5796">
                  <c:v>0.9316666667</c:v>
                </c:pt>
                <c:pt idx="5797">
                  <c:v>0.932</c:v>
                </c:pt>
                <c:pt idx="5798">
                  <c:v>0.9323333333</c:v>
                </c:pt>
                <c:pt idx="5799">
                  <c:v>0.9326666667</c:v>
                </c:pt>
                <c:pt idx="5800">
                  <c:v>0.933</c:v>
                </c:pt>
                <c:pt idx="5801">
                  <c:v>0.9333333333</c:v>
                </c:pt>
                <c:pt idx="5802">
                  <c:v>0.9336666667</c:v>
                </c:pt>
                <c:pt idx="5803">
                  <c:v>0.934</c:v>
                </c:pt>
                <c:pt idx="5804">
                  <c:v>0.9343333333</c:v>
                </c:pt>
                <c:pt idx="5805">
                  <c:v>0.9346666667</c:v>
                </c:pt>
                <c:pt idx="5806">
                  <c:v>0.935</c:v>
                </c:pt>
                <c:pt idx="5807">
                  <c:v>0.9353333333</c:v>
                </c:pt>
                <c:pt idx="5808">
                  <c:v>0.9356666667</c:v>
                </c:pt>
                <c:pt idx="5809">
                  <c:v>0.936</c:v>
                </c:pt>
                <c:pt idx="5810">
                  <c:v>0.9363333333</c:v>
                </c:pt>
                <c:pt idx="5811">
                  <c:v>0.9366666667</c:v>
                </c:pt>
                <c:pt idx="5812">
                  <c:v>0.937</c:v>
                </c:pt>
                <c:pt idx="5813">
                  <c:v>0.9373333333</c:v>
                </c:pt>
                <c:pt idx="5814">
                  <c:v>0.9376666667</c:v>
                </c:pt>
                <c:pt idx="5815">
                  <c:v>0.938</c:v>
                </c:pt>
                <c:pt idx="5816">
                  <c:v>0.9383333333</c:v>
                </c:pt>
                <c:pt idx="5817">
                  <c:v>0.9386666667</c:v>
                </c:pt>
                <c:pt idx="5818">
                  <c:v>0.939</c:v>
                </c:pt>
                <c:pt idx="5819">
                  <c:v>0.9393333333</c:v>
                </c:pt>
                <c:pt idx="5820">
                  <c:v>0.9396666667</c:v>
                </c:pt>
                <c:pt idx="5821">
                  <c:v>0.94</c:v>
                </c:pt>
                <c:pt idx="5822">
                  <c:v>0.9403333333</c:v>
                </c:pt>
                <c:pt idx="5823">
                  <c:v>0.9406666667</c:v>
                </c:pt>
                <c:pt idx="5824">
                  <c:v>0.941</c:v>
                </c:pt>
                <c:pt idx="5825">
                  <c:v>0.9413333333</c:v>
                </c:pt>
                <c:pt idx="5826">
                  <c:v>0.9416666667</c:v>
                </c:pt>
                <c:pt idx="5827">
                  <c:v>0.942</c:v>
                </c:pt>
                <c:pt idx="5828">
                  <c:v>0.9423333333</c:v>
                </c:pt>
                <c:pt idx="5829">
                  <c:v>0.9426666667</c:v>
                </c:pt>
                <c:pt idx="5830">
                  <c:v>0.943</c:v>
                </c:pt>
                <c:pt idx="5831">
                  <c:v>0.9433333333</c:v>
                </c:pt>
                <c:pt idx="5832">
                  <c:v>0.9436666667</c:v>
                </c:pt>
                <c:pt idx="5833">
                  <c:v>0.944</c:v>
                </c:pt>
                <c:pt idx="5834">
                  <c:v>0.9443333333</c:v>
                </c:pt>
                <c:pt idx="5835">
                  <c:v>0.9446666667</c:v>
                </c:pt>
                <c:pt idx="5836">
                  <c:v>0.945</c:v>
                </c:pt>
                <c:pt idx="5837">
                  <c:v>0.9453333333</c:v>
                </c:pt>
                <c:pt idx="5838">
                  <c:v>0.9456666667</c:v>
                </c:pt>
                <c:pt idx="5839">
                  <c:v>0.946</c:v>
                </c:pt>
                <c:pt idx="5840">
                  <c:v>0.9463333333</c:v>
                </c:pt>
                <c:pt idx="5841">
                  <c:v>0.9466666667</c:v>
                </c:pt>
                <c:pt idx="5842">
                  <c:v>0.947</c:v>
                </c:pt>
                <c:pt idx="5843">
                  <c:v>0.9473333333</c:v>
                </c:pt>
                <c:pt idx="5844">
                  <c:v>0.9476666667</c:v>
                </c:pt>
                <c:pt idx="5845">
                  <c:v>0.948</c:v>
                </c:pt>
                <c:pt idx="5846">
                  <c:v>0.9483333333</c:v>
                </c:pt>
                <c:pt idx="5847">
                  <c:v>0.9486666667</c:v>
                </c:pt>
                <c:pt idx="5848">
                  <c:v>0.949</c:v>
                </c:pt>
                <c:pt idx="5849">
                  <c:v>0.9493333333</c:v>
                </c:pt>
                <c:pt idx="5850">
                  <c:v>0.9496666667</c:v>
                </c:pt>
                <c:pt idx="5851">
                  <c:v>0.95</c:v>
                </c:pt>
                <c:pt idx="5852">
                  <c:v>0.9503333333</c:v>
                </c:pt>
                <c:pt idx="5853">
                  <c:v>0.9506666667</c:v>
                </c:pt>
                <c:pt idx="5854">
                  <c:v>0.951</c:v>
                </c:pt>
                <c:pt idx="5855">
                  <c:v>0.9513333333</c:v>
                </c:pt>
                <c:pt idx="5856">
                  <c:v>0.9516666667</c:v>
                </c:pt>
                <c:pt idx="5857">
                  <c:v>0.952</c:v>
                </c:pt>
                <c:pt idx="5858">
                  <c:v>0.9523333333</c:v>
                </c:pt>
                <c:pt idx="5859">
                  <c:v>0.9526666667</c:v>
                </c:pt>
                <c:pt idx="5860">
                  <c:v>0.953</c:v>
                </c:pt>
                <c:pt idx="5861">
                  <c:v>0.9533333333</c:v>
                </c:pt>
                <c:pt idx="5862">
                  <c:v>0.9536666667</c:v>
                </c:pt>
                <c:pt idx="5863">
                  <c:v>0.954</c:v>
                </c:pt>
                <c:pt idx="5864">
                  <c:v>0.9543333333</c:v>
                </c:pt>
                <c:pt idx="5865">
                  <c:v>0.9546666667</c:v>
                </c:pt>
                <c:pt idx="5866">
                  <c:v>0.955</c:v>
                </c:pt>
                <c:pt idx="5867">
                  <c:v>0.9553333333</c:v>
                </c:pt>
                <c:pt idx="5868">
                  <c:v>0.9556666667</c:v>
                </c:pt>
                <c:pt idx="5869">
                  <c:v>0.956</c:v>
                </c:pt>
                <c:pt idx="5870">
                  <c:v>0.9563333333</c:v>
                </c:pt>
                <c:pt idx="5871">
                  <c:v>0.9566666667</c:v>
                </c:pt>
                <c:pt idx="5872">
                  <c:v>0.957</c:v>
                </c:pt>
                <c:pt idx="5873">
                  <c:v>0.9573333333</c:v>
                </c:pt>
                <c:pt idx="5874">
                  <c:v>0.9576666667</c:v>
                </c:pt>
                <c:pt idx="5875">
                  <c:v>0.958</c:v>
                </c:pt>
                <c:pt idx="5876">
                  <c:v>0.9583333333</c:v>
                </c:pt>
                <c:pt idx="5877">
                  <c:v>0.9586666667</c:v>
                </c:pt>
                <c:pt idx="5878">
                  <c:v>0.959</c:v>
                </c:pt>
                <c:pt idx="5879">
                  <c:v>0.9593333333</c:v>
                </c:pt>
                <c:pt idx="5880">
                  <c:v>0.9596666667</c:v>
                </c:pt>
                <c:pt idx="5881">
                  <c:v>0.96</c:v>
                </c:pt>
                <c:pt idx="5882">
                  <c:v>0.9603333333</c:v>
                </c:pt>
                <c:pt idx="5883">
                  <c:v>0.9606666667</c:v>
                </c:pt>
                <c:pt idx="5884">
                  <c:v>0.961</c:v>
                </c:pt>
                <c:pt idx="5885">
                  <c:v>0.9613333333</c:v>
                </c:pt>
                <c:pt idx="5886">
                  <c:v>0.9616666667</c:v>
                </c:pt>
                <c:pt idx="5887">
                  <c:v>0.962</c:v>
                </c:pt>
                <c:pt idx="5888">
                  <c:v>0.9623333333</c:v>
                </c:pt>
                <c:pt idx="5889">
                  <c:v>0.9626666667</c:v>
                </c:pt>
                <c:pt idx="5890">
                  <c:v>0.963</c:v>
                </c:pt>
                <c:pt idx="5891">
                  <c:v>0.9633333333</c:v>
                </c:pt>
                <c:pt idx="5892">
                  <c:v>0.9636666667</c:v>
                </c:pt>
                <c:pt idx="5893">
                  <c:v>0.964</c:v>
                </c:pt>
                <c:pt idx="5894">
                  <c:v>0.9643333333</c:v>
                </c:pt>
                <c:pt idx="5895">
                  <c:v>0.9646666667</c:v>
                </c:pt>
                <c:pt idx="5896">
                  <c:v>0.965</c:v>
                </c:pt>
                <c:pt idx="5897">
                  <c:v>0.9653333333</c:v>
                </c:pt>
                <c:pt idx="5898">
                  <c:v>0.9656666667</c:v>
                </c:pt>
                <c:pt idx="5899">
                  <c:v>0.966</c:v>
                </c:pt>
                <c:pt idx="5900">
                  <c:v>0.9663333333</c:v>
                </c:pt>
                <c:pt idx="5901">
                  <c:v>0.9666666667</c:v>
                </c:pt>
                <c:pt idx="5902">
                  <c:v>0.967</c:v>
                </c:pt>
                <c:pt idx="5903">
                  <c:v>0.9673333333</c:v>
                </c:pt>
                <c:pt idx="5904">
                  <c:v>0.9676666667</c:v>
                </c:pt>
                <c:pt idx="5905">
                  <c:v>0.968</c:v>
                </c:pt>
                <c:pt idx="5906">
                  <c:v>0.9683333333</c:v>
                </c:pt>
                <c:pt idx="5907">
                  <c:v>0.9686666667</c:v>
                </c:pt>
                <c:pt idx="5908">
                  <c:v>0.969</c:v>
                </c:pt>
                <c:pt idx="5909">
                  <c:v>0.9693333333</c:v>
                </c:pt>
                <c:pt idx="5910">
                  <c:v>0.9696666667</c:v>
                </c:pt>
                <c:pt idx="5911">
                  <c:v>0.97</c:v>
                </c:pt>
                <c:pt idx="5912">
                  <c:v>0.9703333333</c:v>
                </c:pt>
                <c:pt idx="5913">
                  <c:v>0.9706666667</c:v>
                </c:pt>
                <c:pt idx="5914">
                  <c:v>0.971</c:v>
                </c:pt>
                <c:pt idx="5915">
                  <c:v>0.9713333333</c:v>
                </c:pt>
                <c:pt idx="5916">
                  <c:v>0.9716666667</c:v>
                </c:pt>
                <c:pt idx="5917">
                  <c:v>0.972</c:v>
                </c:pt>
                <c:pt idx="5918">
                  <c:v>0.9723333333</c:v>
                </c:pt>
                <c:pt idx="5919">
                  <c:v>0.9726666667</c:v>
                </c:pt>
                <c:pt idx="5920">
                  <c:v>0.973</c:v>
                </c:pt>
                <c:pt idx="5921">
                  <c:v>0.9733333333</c:v>
                </c:pt>
                <c:pt idx="5922">
                  <c:v>0.9736666667</c:v>
                </c:pt>
                <c:pt idx="5923">
                  <c:v>0.974</c:v>
                </c:pt>
                <c:pt idx="5924">
                  <c:v>0.9743333333</c:v>
                </c:pt>
                <c:pt idx="5925">
                  <c:v>0.9746666667</c:v>
                </c:pt>
                <c:pt idx="5926">
                  <c:v>0.975</c:v>
                </c:pt>
                <c:pt idx="5927">
                  <c:v>0.9753333333</c:v>
                </c:pt>
                <c:pt idx="5928">
                  <c:v>0.9756666667</c:v>
                </c:pt>
                <c:pt idx="5929">
                  <c:v>0.976</c:v>
                </c:pt>
                <c:pt idx="5930">
                  <c:v>0.9763333333</c:v>
                </c:pt>
                <c:pt idx="5931">
                  <c:v>0.9766666667</c:v>
                </c:pt>
                <c:pt idx="5932">
                  <c:v>0.977</c:v>
                </c:pt>
                <c:pt idx="5933">
                  <c:v>0.9773333333</c:v>
                </c:pt>
                <c:pt idx="5934">
                  <c:v>0.9776666667</c:v>
                </c:pt>
                <c:pt idx="5935">
                  <c:v>0.978</c:v>
                </c:pt>
                <c:pt idx="5936">
                  <c:v>0.9783333333</c:v>
                </c:pt>
                <c:pt idx="5937">
                  <c:v>0.9786666667</c:v>
                </c:pt>
                <c:pt idx="5938">
                  <c:v>0.979</c:v>
                </c:pt>
                <c:pt idx="5939">
                  <c:v>0.9793333333</c:v>
                </c:pt>
                <c:pt idx="5940">
                  <c:v>0.9796666667</c:v>
                </c:pt>
                <c:pt idx="5941">
                  <c:v>0.98</c:v>
                </c:pt>
                <c:pt idx="5942">
                  <c:v>0.9803333333</c:v>
                </c:pt>
                <c:pt idx="5943">
                  <c:v>0.9806666667</c:v>
                </c:pt>
                <c:pt idx="5944">
                  <c:v>0.981</c:v>
                </c:pt>
                <c:pt idx="5945">
                  <c:v>0.9813333333</c:v>
                </c:pt>
                <c:pt idx="5946">
                  <c:v>0.9816666667</c:v>
                </c:pt>
                <c:pt idx="5947">
                  <c:v>0.982</c:v>
                </c:pt>
                <c:pt idx="5948">
                  <c:v>0.9823333333</c:v>
                </c:pt>
                <c:pt idx="5949">
                  <c:v>0.9826666667</c:v>
                </c:pt>
                <c:pt idx="5950">
                  <c:v>0.983</c:v>
                </c:pt>
                <c:pt idx="5951">
                  <c:v>0.9833333333</c:v>
                </c:pt>
                <c:pt idx="5952">
                  <c:v>0.9836666667</c:v>
                </c:pt>
                <c:pt idx="5953">
                  <c:v>0.984</c:v>
                </c:pt>
                <c:pt idx="5954">
                  <c:v>0.9843333333</c:v>
                </c:pt>
                <c:pt idx="5955">
                  <c:v>0.9846666667</c:v>
                </c:pt>
                <c:pt idx="5956">
                  <c:v>0.985</c:v>
                </c:pt>
                <c:pt idx="5957">
                  <c:v>0.9853333333</c:v>
                </c:pt>
                <c:pt idx="5958">
                  <c:v>0.9856666667</c:v>
                </c:pt>
                <c:pt idx="5959">
                  <c:v>0.986</c:v>
                </c:pt>
                <c:pt idx="5960">
                  <c:v>0.9863333333</c:v>
                </c:pt>
                <c:pt idx="5961">
                  <c:v>0.9866666667</c:v>
                </c:pt>
                <c:pt idx="5962">
                  <c:v>0.987</c:v>
                </c:pt>
                <c:pt idx="5963">
                  <c:v>0.9873333333</c:v>
                </c:pt>
                <c:pt idx="5964">
                  <c:v>0.9876666667</c:v>
                </c:pt>
                <c:pt idx="5965">
                  <c:v>0.988</c:v>
                </c:pt>
                <c:pt idx="5966">
                  <c:v>0.9883333333</c:v>
                </c:pt>
                <c:pt idx="5967">
                  <c:v>0.9886666667</c:v>
                </c:pt>
                <c:pt idx="5968">
                  <c:v>0.989</c:v>
                </c:pt>
                <c:pt idx="5969">
                  <c:v>0.9893333333</c:v>
                </c:pt>
                <c:pt idx="5970">
                  <c:v>0.9896666667</c:v>
                </c:pt>
                <c:pt idx="5971">
                  <c:v>0.99</c:v>
                </c:pt>
                <c:pt idx="5972">
                  <c:v>0.9903333333</c:v>
                </c:pt>
                <c:pt idx="5973">
                  <c:v>0.9906666667</c:v>
                </c:pt>
                <c:pt idx="5974">
                  <c:v>0.991</c:v>
                </c:pt>
                <c:pt idx="5975">
                  <c:v>0.9913333333</c:v>
                </c:pt>
                <c:pt idx="5976">
                  <c:v>0.9916666667</c:v>
                </c:pt>
                <c:pt idx="5977">
                  <c:v>0.992</c:v>
                </c:pt>
                <c:pt idx="5978">
                  <c:v>0.9923333333</c:v>
                </c:pt>
                <c:pt idx="5979">
                  <c:v>0.9926666667</c:v>
                </c:pt>
                <c:pt idx="5980">
                  <c:v>0.993</c:v>
                </c:pt>
                <c:pt idx="5981">
                  <c:v>0.9933333333</c:v>
                </c:pt>
                <c:pt idx="5982">
                  <c:v>0.9936666667</c:v>
                </c:pt>
                <c:pt idx="5983">
                  <c:v>0.994</c:v>
                </c:pt>
                <c:pt idx="5984">
                  <c:v>0.9943333333</c:v>
                </c:pt>
                <c:pt idx="5985">
                  <c:v>0.9946666667</c:v>
                </c:pt>
                <c:pt idx="5986">
                  <c:v>0.995</c:v>
                </c:pt>
                <c:pt idx="5987">
                  <c:v>0.9953333333</c:v>
                </c:pt>
                <c:pt idx="5988">
                  <c:v>0.9956666667</c:v>
                </c:pt>
                <c:pt idx="5989">
                  <c:v>0.996</c:v>
                </c:pt>
                <c:pt idx="5990">
                  <c:v>0.9963333333</c:v>
                </c:pt>
                <c:pt idx="5991">
                  <c:v>0.9966666667</c:v>
                </c:pt>
                <c:pt idx="5992">
                  <c:v>0.997</c:v>
                </c:pt>
                <c:pt idx="5993">
                  <c:v>0.9973333333</c:v>
                </c:pt>
                <c:pt idx="5994">
                  <c:v>0.9976666667</c:v>
                </c:pt>
                <c:pt idx="5995">
                  <c:v>0.998</c:v>
                </c:pt>
                <c:pt idx="5996">
                  <c:v>0.9983333333</c:v>
                </c:pt>
                <c:pt idx="5997">
                  <c:v>0.9986666667</c:v>
                </c:pt>
                <c:pt idx="5998">
                  <c:v>0.999</c:v>
                </c:pt>
                <c:pt idx="5999">
                  <c:v>0.9993333333</c:v>
                </c:pt>
                <c:pt idx="6000">
                  <c:v>0.9996666667</c:v>
                </c:pt>
                <c:pt idx="6001">
                  <c:v>1.0</c:v>
                </c:pt>
              </c:numCache>
            </c:numRef>
          </c:xVal>
          <c:yVal>
            <c:numRef>
              <c:f>Sheet1!$J:$J</c:f>
              <c:numCache>
                <c:formatCode>General</c:formatCode>
                <c:ptCount val="1048576"/>
                <c:pt idx="0">
                  <c:v>0.0</c:v>
                </c:pt>
                <c:pt idx="1">
                  <c:v>0.0</c:v>
                </c:pt>
                <c:pt idx="2">
                  <c:v>0.0003333333</c:v>
                </c:pt>
                <c:pt idx="3">
                  <c:v>0.0006666667</c:v>
                </c:pt>
                <c:pt idx="4">
                  <c:v>0.001</c:v>
                </c:pt>
                <c:pt idx="5">
                  <c:v>0.0013333333</c:v>
                </c:pt>
                <c:pt idx="6">
                  <c:v>0.0016666667</c:v>
                </c:pt>
                <c:pt idx="7">
                  <c:v>0.002</c:v>
                </c:pt>
                <c:pt idx="8">
                  <c:v>0.0023333333</c:v>
                </c:pt>
                <c:pt idx="9">
                  <c:v>0.0026666667</c:v>
                </c:pt>
                <c:pt idx="10">
                  <c:v>0.003</c:v>
                </c:pt>
                <c:pt idx="11">
                  <c:v>0.0033333333</c:v>
                </c:pt>
                <c:pt idx="12">
                  <c:v>0.0036666667</c:v>
                </c:pt>
                <c:pt idx="13">
                  <c:v>0.004</c:v>
                </c:pt>
                <c:pt idx="14">
                  <c:v>0.0043333333</c:v>
                </c:pt>
                <c:pt idx="15">
                  <c:v>0.0046666667</c:v>
                </c:pt>
                <c:pt idx="16">
                  <c:v>0.005</c:v>
                </c:pt>
                <c:pt idx="17">
                  <c:v>0.0053333333</c:v>
                </c:pt>
                <c:pt idx="18">
                  <c:v>0.0056666667</c:v>
                </c:pt>
                <c:pt idx="19">
                  <c:v>0.006</c:v>
                </c:pt>
                <c:pt idx="20">
                  <c:v>0.0063333333</c:v>
                </c:pt>
                <c:pt idx="21">
                  <c:v>0.0066666667</c:v>
                </c:pt>
                <c:pt idx="22">
                  <c:v>0.007</c:v>
                </c:pt>
                <c:pt idx="23">
                  <c:v>0.0073333333</c:v>
                </c:pt>
                <c:pt idx="24">
                  <c:v>0.0076666667</c:v>
                </c:pt>
                <c:pt idx="25">
                  <c:v>0.008</c:v>
                </c:pt>
                <c:pt idx="26">
                  <c:v>0.0083333333</c:v>
                </c:pt>
                <c:pt idx="27">
                  <c:v>0.0086666667</c:v>
                </c:pt>
                <c:pt idx="28">
                  <c:v>0.009</c:v>
                </c:pt>
                <c:pt idx="29">
                  <c:v>0.0093333333</c:v>
                </c:pt>
                <c:pt idx="30">
                  <c:v>0.0096666667</c:v>
                </c:pt>
                <c:pt idx="31">
                  <c:v>0.01</c:v>
                </c:pt>
                <c:pt idx="32">
                  <c:v>0.0103333333</c:v>
                </c:pt>
                <c:pt idx="33">
                  <c:v>0.0106666667</c:v>
                </c:pt>
                <c:pt idx="34">
                  <c:v>0.011</c:v>
                </c:pt>
                <c:pt idx="35">
                  <c:v>0.0113333333</c:v>
                </c:pt>
                <c:pt idx="36">
                  <c:v>0.0116666667</c:v>
                </c:pt>
                <c:pt idx="37">
                  <c:v>0.012</c:v>
                </c:pt>
                <c:pt idx="38">
                  <c:v>0.0123333333</c:v>
                </c:pt>
                <c:pt idx="39">
                  <c:v>0.0126666667</c:v>
                </c:pt>
                <c:pt idx="40">
                  <c:v>0.013</c:v>
                </c:pt>
                <c:pt idx="41">
                  <c:v>0.0133333333</c:v>
                </c:pt>
                <c:pt idx="42">
                  <c:v>0.0136666667</c:v>
                </c:pt>
                <c:pt idx="43">
                  <c:v>0.014</c:v>
                </c:pt>
                <c:pt idx="44">
                  <c:v>0.0143333333</c:v>
                </c:pt>
                <c:pt idx="45">
                  <c:v>0.0146666667</c:v>
                </c:pt>
                <c:pt idx="46">
                  <c:v>0.015</c:v>
                </c:pt>
                <c:pt idx="47">
                  <c:v>0.0153333333</c:v>
                </c:pt>
                <c:pt idx="48">
                  <c:v>0.0156666667</c:v>
                </c:pt>
                <c:pt idx="49">
                  <c:v>0.016</c:v>
                </c:pt>
                <c:pt idx="50">
                  <c:v>0.0163333333</c:v>
                </c:pt>
                <c:pt idx="51">
                  <c:v>0.0166666667</c:v>
                </c:pt>
                <c:pt idx="52">
                  <c:v>0.017</c:v>
                </c:pt>
                <c:pt idx="53">
                  <c:v>0.0173333333</c:v>
                </c:pt>
                <c:pt idx="54">
                  <c:v>0.0176666667</c:v>
                </c:pt>
                <c:pt idx="55">
                  <c:v>0.018</c:v>
                </c:pt>
                <c:pt idx="56">
                  <c:v>0.0183333333</c:v>
                </c:pt>
                <c:pt idx="57">
                  <c:v>0.0186666667</c:v>
                </c:pt>
                <c:pt idx="58">
                  <c:v>0.019</c:v>
                </c:pt>
                <c:pt idx="59">
                  <c:v>0.0193333333</c:v>
                </c:pt>
                <c:pt idx="60">
                  <c:v>0.0196666667</c:v>
                </c:pt>
                <c:pt idx="61">
                  <c:v>0.02</c:v>
                </c:pt>
                <c:pt idx="62">
                  <c:v>0.0203333333</c:v>
                </c:pt>
                <c:pt idx="63">
                  <c:v>0.0206666667</c:v>
                </c:pt>
                <c:pt idx="64">
                  <c:v>0.021</c:v>
                </c:pt>
                <c:pt idx="65">
                  <c:v>0.0213333333</c:v>
                </c:pt>
                <c:pt idx="66">
                  <c:v>0.0216666667</c:v>
                </c:pt>
                <c:pt idx="67">
                  <c:v>0.022</c:v>
                </c:pt>
                <c:pt idx="68">
                  <c:v>0.0223333333</c:v>
                </c:pt>
                <c:pt idx="69">
                  <c:v>0.0226666667</c:v>
                </c:pt>
                <c:pt idx="70">
                  <c:v>0.023</c:v>
                </c:pt>
                <c:pt idx="71">
                  <c:v>0.0233333333</c:v>
                </c:pt>
                <c:pt idx="72">
                  <c:v>0.0236666667</c:v>
                </c:pt>
                <c:pt idx="73">
                  <c:v>0.024</c:v>
                </c:pt>
                <c:pt idx="74">
                  <c:v>0.0243333333</c:v>
                </c:pt>
                <c:pt idx="75">
                  <c:v>0.0246666667</c:v>
                </c:pt>
                <c:pt idx="76">
                  <c:v>0.025</c:v>
                </c:pt>
                <c:pt idx="77">
                  <c:v>0.0253333333</c:v>
                </c:pt>
                <c:pt idx="78">
                  <c:v>0.0256666667</c:v>
                </c:pt>
                <c:pt idx="79">
                  <c:v>0.026</c:v>
                </c:pt>
                <c:pt idx="80">
                  <c:v>0.0263333333</c:v>
                </c:pt>
                <c:pt idx="81">
                  <c:v>0.0266666667</c:v>
                </c:pt>
                <c:pt idx="82">
                  <c:v>0.027</c:v>
                </c:pt>
                <c:pt idx="83">
                  <c:v>0.0273333333</c:v>
                </c:pt>
                <c:pt idx="84">
                  <c:v>0.0276666667</c:v>
                </c:pt>
                <c:pt idx="85">
                  <c:v>0.028</c:v>
                </c:pt>
                <c:pt idx="86">
                  <c:v>0.0283333333</c:v>
                </c:pt>
                <c:pt idx="87">
                  <c:v>0.0286666667</c:v>
                </c:pt>
                <c:pt idx="88">
                  <c:v>0.029</c:v>
                </c:pt>
                <c:pt idx="89">
                  <c:v>0.0293333333</c:v>
                </c:pt>
                <c:pt idx="90">
                  <c:v>0.0296666667</c:v>
                </c:pt>
                <c:pt idx="91">
                  <c:v>0.03</c:v>
                </c:pt>
                <c:pt idx="92">
                  <c:v>0.0303333333</c:v>
                </c:pt>
                <c:pt idx="93">
                  <c:v>0.0306666667</c:v>
                </c:pt>
                <c:pt idx="94">
                  <c:v>0.031</c:v>
                </c:pt>
                <c:pt idx="95">
                  <c:v>0.0313333333</c:v>
                </c:pt>
                <c:pt idx="96">
                  <c:v>0.0316666667</c:v>
                </c:pt>
                <c:pt idx="97">
                  <c:v>0.032</c:v>
                </c:pt>
                <c:pt idx="98">
                  <c:v>0.0323333333</c:v>
                </c:pt>
                <c:pt idx="99">
                  <c:v>0.0326666667</c:v>
                </c:pt>
                <c:pt idx="100">
                  <c:v>0.033</c:v>
                </c:pt>
                <c:pt idx="101">
                  <c:v>0.0333333333</c:v>
                </c:pt>
                <c:pt idx="102">
                  <c:v>0.0336666667</c:v>
                </c:pt>
                <c:pt idx="103">
                  <c:v>0.034</c:v>
                </c:pt>
                <c:pt idx="104">
                  <c:v>0.0343333333</c:v>
                </c:pt>
                <c:pt idx="105">
                  <c:v>0.0346666667</c:v>
                </c:pt>
                <c:pt idx="106">
                  <c:v>0.035</c:v>
                </c:pt>
                <c:pt idx="107">
                  <c:v>0.0353333333</c:v>
                </c:pt>
                <c:pt idx="108">
                  <c:v>0.0356666667</c:v>
                </c:pt>
                <c:pt idx="109">
                  <c:v>0.036</c:v>
                </c:pt>
                <c:pt idx="110">
                  <c:v>0.0363333333</c:v>
                </c:pt>
                <c:pt idx="111">
                  <c:v>0.0366666667</c:v>
                </c:pt>
                <c:pt idx="112">
                  <c:v>0.037</c:v>
                </c:pt>
                <c:pt idx="113">
                  <c:v>0.0373333333</c:v>
                </c:pt>
                <c:pt idx="114">
                  <c:v>0.0376666667</c:v>
                </c:pt>
                <c:pt idx="115">
                  <c:v>0.038</c:v>
                </c:pt>
                <c:pt idx="116">
                  <c:v>0.0383333333</c:v>
                </c:pt>
                <c:pt idx="117">
                  <c:v>0.0386666667</c:v>
                </c:pt>
                <c:pt idx="118">
                  <c:v>0.039</c:v>
                </c:pt>
                <c:pt idx="119">
                  <c:v>0.0393333333</c:v>
                </c:pt>
                <c:pt idx="120">
                  <c:v>0.0396666667</c:v>
                </c:pt>
                <c:pt idx="121">
                  <c:v>0.04</c:v>
                </c:pt>
                <c:pt idx="122">
                  <c:v>0.0403333333</c:v>
                </c:pt>
                <c:pt idx="123">
                  <c:v>0.0406666667</c:v>
                </c:pt>
                <c:pt idx="124">
                  <c:v>0.041</c:v>
                </c:pt>
                <c:pt idx="125">
                  <c:v>0.0413333333</c:v>
                </c:pt>
                <c:pt idx="126">
                  <c:v>0.0416666667</c:v>
                </c:pt>
                <c:pt idx="127">
                  <c:v>0.042</c:v>
                </c:pt>
                <c:pt idx="128">
                  <c:v>0.0423333333</c:v>
                </c:pt>
                <c:pt idx="129">
                  <c:v>0.0426666667</c:v>
                </c:pt>
                <c:pt idx="130">
                  <c:v>0.043</c:v>
                </c:pt>
                <c:pt idx="131">
                  <c:v>0.0433333333</c:v>
                </c:pt>
                <c:pt idx="132">
                  <c:v>0.0436666667</c:v>
                </c:pt>
                <c:pt idx="133">
                  <c:v>0.044</c:v>
                </c:pt>
                <c:pt idx="134">
                  <c:v>0.0443333333</c:v>
                </c:pt>
                <c:pt idx="135">
                  <c:v>0.0446666667</c:v>
                </c:pt>
                <c:pt idx="136">
                  <c:v>0.045</c:v>
                </c:pt>
                <c:pt idx="137">
                  <c:v>0.0453333333</c:v>
                </c:pt>
                <c:pt idx="138">
                  <c:v>0.0456666667</c:v>
                </c:pt>
                <c:pt idx="139">
                  <c:v>0.046</c:v>
                </c:pt>
                <c:pt idx="140">
                  <c:v>0.0463333333</c:v>
                </c:pt>
                <c:pt idx="141">
                  <c:v>0.0466666667</c:v>
                </c:pt>
                <c:pt idx="142">
                  <c:v>0.047</c:v>
                </c:pt>
                <c:pt idx="143">
                  <c:v>0.0473333333</c:v>
                </c:pt>
                <c:pt idx="144">
                  <c:v>0.0476666667</c:v>
                </c:pt>
                <c:pt idx="145">
                  <c:v>0.048</c:v>
                </c:pt>
                <c:pt idx="146">
                  <c:v>0.0483333333</c:v>
                </c:pt>
                <c:pt idx="147">
                  <c:v>0.0486666667</c:v>
                </c:pt>
                <c:pt idx="148">
                  <c:v>0.049</c:v>
                </c:pt>
                <c:pt idx="149">
                  <c:v>0.0493333333</c:v>
                </c:pt>
                <c:pt idx="150">
                  <c:v>0.0496666667</c:v>
                </c:pt>
                <c:pt idx="151">
                  <c:v>0.05</c:v>
                </c:pt>
                <c:pt idx="152">
                  <c:v>0.0503333333</c:v>
                </c:pt>
                <c:pt idx="153">
                  <c:v>0.0506666667</c:v>
                </c:pt>
                <c:pt idx="154">
                  <c:v>0.051</c:v>
                </c:pt>
                <c:pt idx="155">
                  <c:v>0.0513333333</c:v>
                </c:pt>
                <c:pt idx="156">
                  <c:v>0.0516666667</c:v>
                </c:pt>
                <c:pt idx="157">
                  <c:v>0.052</c:v>
                </c:pt>
                <c:pt idx="158">
                  <c:v>0.0523333333</c:v>
                </c:pt>
                <c:pt idx="159">
                  <c:v>0.0526666667</c:v>
                </c:pt>
                <c:pt idx="160">
                  <c:v>0.053</c:v>
                </c:pt>
                <c:pt idx="161">
                  <c:v>0.0533333333</c:v>
                </c:pt>
                <c:pt idx="162">
                  <c:v>0.0536666667</c:v>
                </c:pt>
                <c:pt idx="163">
                  <c:v>0.054</c:v>
                </c:pt>
                <c:pt idx="164">
                  <c:v>0.0543333333</c:v>
                </c:pt>
                <c:pt idx="165">
                  <c:v>0.0546666667</c:v>
                </c:pt>
                <c:pt idx="166">
                  <c:v>0.055</c:v>
                </c:pt>
                <c:pt idx="167">
                  <c:v>0.0553333333</c:v>
                </c:pt>
                <c:pt idx="168">
                  <c:v>0.0556666667</c:v>
                </c:pt>
                <c:pt idx="169">
                  <c:v>0.056</c:v>
                </c:pt>
                <c:pt idx="170">
                  <c:v>0.0563333333</c:v>
                </c:pt>
                <c:pt idx="171">
                  <c:v>0.0566666667</c:v>
                </c:pt>
                <c:pt idx="172">
                  <c:v>0.057</c:v>
                </c:pt>
                <c:pt idx="173">
                  <c:v>0.0573333333</c:v>
                </c:pt>
                <c:pt idx="174">
                  <c:v>0.0576666667</c:v>
                </c:pt>
                <c:pt idx="175">
                  <c:v>0.058</c:v>
                </c:pt>
                <c:pt idx="176">
                  <c:v>0.0583333333</c:v>
                </c:pt>
                <c:pt idx="177">
                  <c:v>0.0586666667</c:v>
                </c:pt>
                <c:pt idx="178">
                  <c:v>0.059</c:v>
                </c:pt>
                <c:pt idx="179">
                  <c:v>0.0593333333</c:v>
                </c:pt>
                <c:pt idx="180">
                  <c:v>0.0596666667</c:v>
                </c:pt>
                <c:pt idx="181">
                  <c:v>0.06</c:v>
                </c:pt>
                <c:pt idx="182">
                  <c:v>0.0603333333</c:v>
                </c:pt>
                <c:pt idx="183">
                  <c:v>0.0606666667</c:v>
                </c:pt>
                <c:pt idx="184">
                  <c:v>0.061</c:v>
                </c:pt>
                <c:pt idx="185">
                  <c:v>0.0613333333</c:v>
                </c:pt>
                <c:pt idx="186">
                  <c:v>0.0616666667</c:v>
                </c:pt>
                <c:pt idx="187">
                  <c:v>0.062</c:v>
                </c:pt>
                <c:pt idx="188">
                  <c:v>0.0623333333</c:v>
                </c:pt>
                <c:pt idx="189">
                  <c:v>0.0626666667</c:v>
                </c:pt>
                <c:pt idx="190">
                  <c:v>0.063</c:v>
                </c:pt>
                <c:pt idx="191">
                  <c:v>0.0633333333</c:v>
                </c:pt>
                <c:pt idx="192">
                  <c:v>0.0636666667</c:v>
                </c:pt>
                <c:pt idx="193">
                  <c:v>0.064</c:v>
                </c:pt>
                <c:pt idx="194">
                  <c:v>0.0643333333</c:v>
                </c:pt>
                <c:pt idx="195">
                  <c:v>0.0646666667</c:v>
                </c:pt>
                <c:pt idx="196">
                  <c:v>0.065</c:v>
                </c:pt>
                <c:pt idx="197">
                  <c:v>0.0653333333</c:v>
                </c:pt>
                <c:pt idx="198">
                  <c:v>0.0656666667</c:v>
                </c:pt>
                <c:pt idx="199">
                  <c:v>0.066</c:v>
                </c:pt>
                <c:pt idx="200">
                  <c:v>0.0663333333</c:v>
                </c:pt>
                <c:pt idx="201">
                  <c:v>0.0666666667</c:v>
                </c:pt>
                <c:pt idx="202">
                  <c:v>0.067</c:v>
                </c:pt>
                <c:pt idx="203">
                  <c:v>0.0673333333</c:v>
                </c:pt>
                <c:pt idx="204">
                  <c:v>0.0676666667</c:v>
                </c:pt>
                <c:pt idx="205">
                  <c:v>0.068</c:v>
                </c:pt>
                <c:pt idx="206">
                  <c:v>0.0683333333</c:v>
                </c:pt>
                <c:pt idx="207">
                  <c:v>0.0686666667</c:v>
                </c:pt>
                <c:pt idx="208">
                  <c:v>0.069</c:v>
                </c:pt>
                <c:pt idx="209">
                  <c:v>0.0693333333</c:v>
                </c:pt>
                <c:pt idx="210">
                  <c:v>0.0696666667</c:v>
                </c:pt>
                <c:pt idx="211">
                  <c:v>0.07</c:v>
                </c:pt>
                <c:pt idx="212">
                  <c:v>0.0703333333</c:v>
                </c:pt>
                <c:pt idx="213">
                  <c:v>0.0706666667</c:v>
                </c:pt>
                <c:pt idx="214">
                  <c:v>0.071</c:v>
                </c:pt>
                <c:pt idx="215">
                  <c:v>0.0713333333</c:v>
                </c:pt>
                <c:pt idx="216">
                  <c:v>0.0716666667</c:v>
                </c:pt>
                <c:pt idx="217">
                  <c:v>0.072</c:v>
                </c:pt>
                <c:pt idx="218">
                  <c:v>0.0723333333</c:v>
                </c:pt>
                <c:pt idx="219">
                  <c:v>0.0726666667</c:v>
                </c:pt>
                <c:pt idx="220">
                  <c:v>0.073</c:v>
                </c:pt>
                <c:pt idx="221">
                  <c:v>0.0733333333</c:v>
                </c:pt>
                <c:pt idx="222">
                  <c:v>0.0736666667</c:v>
                </c:pt>
                <c:pt idx="223">
                  <c:v>0.074</c:v>
                </c:pt>
                <c:pt idx="224">
                  <c:v>0.0743333333</c:v>
                </c:pt>
                <c:pt idx="225">
                  <c:v>0.0746666667</c:v>
                </c:pt>
                <c:pt idx="226">
                  <c:v>0.075</c:v>
                </c:pt>
                <c:pt idx="227">
                  <c:v>0.0753333333</c:v>
                </c:pt>
                <c:pt idx="228">
                  <c:v>0.0756666667</c:v>
                </c:pt>
                <c:pt idx="229">
                  <c:v>0.076</c:v>
                </c:pt>
                <c:pt idx="230">
                  <c:v>0.0763333333</c:v>
                </c:pt>
                <c:pt idx="231">
                  <c:v>0.0766666667</c:v>
                </c:pt>
                <c:pt idx="232">
                  <c:v>0.077</c:v>
                </c:pt>
                <c:pt idx="233">
                  <c:v>0.0773333333</c:v>
                </c:pt>
                <c:pt idx="234">
                  <c:v>0.0776666667</c:v>
                </c:pt>
                <c:pt idx="235">
                  <c:v>0.078</c:v>
                </c:pt>
                <c:pt idx="236">
                  <c:v>0.0783333333</c:v>
                </c:pt>
                <c:pt idx="237">
                  <c:v>0.0786666667</c:v>
                </c:pt>
                <c:pt idx="238">
                  <c:v>0.079</c:v>
                </c:pt>
                <c:pt idx="239">
                  <c:v>0.0793333333</c:v>
                </c:pt>
                <c:pt idx="240">
                  <c:v>0.0796666667</c:v>
                </c:pt>
                <c:pt idx="241">
                  <c:v>0.08</c:v>
                </c:pt>
                <c:pt idx="242">
                  <c:v>0.0803333333</c:v>
                </c:pt>
                <c:pt idx="243">
                  <c:v>0.0806666667</c:v>
                </c:pt>
                <c:pt idx="244">
                  <c:v>0.081</c:v>
                </c:pt>
                <c:pt idx="245">
                  <c:v>0.0813333333</c:v>
                </c:pt>
                <c:pt idx="246">
                  <c:v>0.0816666667</c:v>
                </c:pt>
                <c:pt idx="247">
                  <c:v>0.082</c:v>
                </c:pt>
                <c:pt idx="248">
                  <c:v>0.0823333333</c:v>
                </c:pt>
                <c:pt idx="249">
                  <c:v>0.0826666667</c:v>
                </c:pt>
                <c:pt idx="250">
                  <c:v>0.083</c:v>
                </c:pt>
                <c:pt idx="251">
                  <c:v>0.0833333333</c:v>
                </c:pt>
                <c:pt idx="252">
                  <c:v>0.0836666667</c:v>
                </c:pt>
                <c:pt idx="253">
                  <c:v>0.084</c:v>
                </c:pt>
                <c:pt idx="254">
                  <c:v>0.0843333333</c:v>
                </c:pt>
                <c:pt idx="255">
                  <c:v>0.0846666667</c:v>
                </c:pt>
                <c:pt idx="256">
                  <c:v>0.085</c:v>
                </c:pt>
                <c:pt idx="257">
                  <c:v>0.0853333333</c:v>
                </c:pt>
                <c:pt idx="258">
                  <c:v>0.0856666667</c:v>
                </c:pt>
                <c:pt idx="259">
                  <c:v>0.086</c:v>
                </c:pt>
                <c:pt idx="260">
                  <c:v>0.0863333333</c:v>
                </c:pt>
                <c:pt idx="261">
                  <c:v>0.0866666667</c:v>
                </c:pt>
                <c:pt idx="262">
                  <c:v>0.087</c:v>
                </c:pt>
                <c:pt idx="263">
                  <c:v>0.0873333333</c:v>
                </c:pt>
                <c:pt idx="264">
                  <c:v>0.0876666667</c:v>
                </c:pt>
                <c:pt idx="265">
                  <c:v>0.088</c:v>
                </c:pt>
                <c:pt idx="266">
                  <c:v>0.0883333333</c:v>
                </c:pt>
                <c:pt idx="267">
                  <c:v>0.0886666667</c:v>
                </c:pt>
                <c:pt idx="268">
                  <c:v>0.089</c:v>
                </c:pt>
                <c:pt idx="269">
                  <c:v>0.0893333333</c:v>
                </c:pt>
                <c:pt idx="270">
                  <c:v>0.0896666667</c:v>
                </c:pt>
                <c:pt idx="271">
                  <c:v>0.09</c:v>
                </c:pt>
                <c:pt idx="272">
                  <c:v>0.0903333333</c:v>
                </c:pt>
                <c:pt idx="273">
                  <c:v>0.0906666667</c:v>
                </c:pt>
                <c:pt idx="274">
                  <c:v>0.091</c:v>
                </c:pt>
                <c:pt idx="275">
                  <c:v>0.0913333333</c:v>
                </c:pt>
                <c:pt idx="276">
                  <c:v>0.0916666667</c:v>
                </c:pt>
                <c:pt idx="277">
                  <c:v>0.092</c:v>
                </c:pt>
                <c:pt idx="278">
                  <c:v>0.0923333333</c:v>
                </c:pt>
                <c:pt idx="279">
                  <c:v>0.0926666667</c:v>
                </c:pt>
                <c:pt idx="280">
                  <c:v>0.093</c:v>
                </c:pt>
                <c:pt idx="281">
                  <c:v>0.0933333333</c:v>
                </c:pt>
                <c:pt idx="282">
                  <c:v>0.0936666667</c:v>
                </c:pt>
                <c:pt idx="283">
                  <c:v>0.094</c:v>
                </c:pt>
                <c:pt idx="284">
                  <c:v>0.0943333333</c:v>
                </c:pt>
                <c:pt idx="285">
                  <c:v>0.0946666667</c:v>
                </c:pt>
                <c:pt idx="286">
                  <c:v>0.095</c:v>
                </c:pt>
                <c:pt idx="287">
                  <c:v>0.0953333333</c:v>
                </c:pt>
                <c:pt idx="288">
                  <c:v>0.0956666667</c:v>
                </c:pt>
                <c:pt idx="289">
                  <c:v>0.096</c:v>
                </c:pt>
                <c:pt idx="290">
                  <c:v>0.0963333333</c:v>
                </c:pt>
                <c:pt idx="291">
                  <c:v>0.0966666667</c:v>
                </c:pt>
                <c:pt idx="292">
                  <c:v>0.097</c:v>
                </c:pt>
                <c:pt idx="293">
                  <c:v>0.0973333333</c:v>
                </c:pt>
                <c:pt idx="294">
                  <c:v>0.0976666667</c:v>
                </c:pt>
                <c:pt idx="295">
                  <c:v>0.098</c:v>
                </c:pt>
                <c:pt idx="296">
                  <c:v>0.0983333333</c:v>
                </c:pt>
                <c:pt idx="297">
                  <c:v>0.0986666667</c:v>
                </c:pt>
                <c:pt idx="298">
                  <c:v>0.099</c:v>
                </c:pt>
                <c:pt idx="299">
                  <c:v>0.0993333333</c:v>
                </c:pt>
                <c:pt idx="300">
                  <c:v>0.0996666667</c:v>
                </c:pt>
                <c:pt idx="301">
                  <c:v>0.1</c:v>
                </c:pt>
                <c:pt idx="302">
                  <c:v>0.1003333333</c:v>
                </c:pt>
                <c:pt idx="303">
                  <c:v>0.1006666667</c:v>
                </c:pt>
                <c:pt idx="304">
                  <c:v>0.101</c:v>
                </c:pt>
                <c:pt idx="305">
                  <c:v>0.1013333333</c:v>
                </c:pt>
                <c:pt idx="306">
                  <c:v>0.1016666667</c:v>
                </c:pt>
                <c:pt idx="307">
                  <c:v>0.102</c:v>
                </c:pt>
                <c:pt idx="308">
                  <c:v>0.1023333333</c:v>
                </c:pt>
                <c:pt idx="309">
                  <c:v>0.1026666667</c:v>
                </c:pt>
                <c:pt idx="310">
                  <c:v>0.103</c:v>
                </c:pt>
                <c:pt idx="311">
                  <c:v>0.1033333333</c:v>
                </c:pt>
                <c:pt idx="312">
                  <c:v>0.1036666667</c:v>
                </c:pt>
                <c:pt idx="313">
                  <c:v>0.104</c:v>
                </c:pt>
                <c:pt idx="314">
                  <c:v>0.1043333333</c:v>
                </c:pt>
                <c:pt idx="315">
                  <c:v>0.1046666667</c:v>
                </c:pt>
                <c:pt idx="316">
                  <c:v>0.105</c:v>
                </c:pt>
                <c:pt idx="317">
                  <c:v>0.1053333333</c:v>
                </c:pt>
                <c:pt idx="318">
                  <c:v>0.1056666667</c:v>
                </c:pt>
                <c:pt idx="319">
                  <c:v>0.106</c:v>
                </c:pt>
                <c:pt idx="320">
                  <c:v>0.1063333333</c:v>
                </c:pt>
                <c:pt idx="321">
                  <c:v>0.1066666667</c:v>
                </c:pt>
                <c:pt idx="322">
                  <c:v>0.107</c:v>
                </c:pt>
                <c:pt idx="323">
                  <c:v>0.1073333333</c:v>
                </c:pt>
                <c:pt idx="324">
                  <c:v>0.1076666667</c:v>
                </c:pt>
                <c:pt idx="325">
                  <c:v>0.108</c:v>
                </c:pt>
                <c:pt idx="326">
                  <c:v>0.1083333333</c:v>
                </c:pt>
                <c:pt idx="327">
                  <c:v>0.1086666667</c:v>
                </c:pt>
                <c:pt idx="328">
                  <c:v>0.109</c:v>
                </c:pt>
                <c:pt idx="329">
                  <c:v>0.1093333333</c:v>
                </c:pt>
                <c:pt idx="330">
                  <c:v>0.1096666667</c:v>
                </c:pt>
                <c:pt idx="331">
                  <c:v>0.11</c:v>
                </c:pt>
                <c:pt idx="332">
                  <c:v>0.1103333333</c:v>
                </c:pt>
                <c:pt idx="333">
                  <c:v>0.1106666667</c:v>
                </c:pt>
                <c:pt idx="334">
                  <c:v>0.111</c:v>
                </c:pt>
                <c:pt idx="335">
                  <c:v>0.1113333333</c:v>
                </c:pt>
                <c:pt idx="336">
                  <c:v>0.1116666667</c:v>
                </c:pt>
                <c:pt idx="337">
                  <c:v>0.112</c:v>
                </c:pt>
                <c:pt idx="338">
                  <c:v>0.1123333333</c:v>
                </c:pt>
                <c:pt idx="339">
                  <c:v>0.1126666667</c:v>
                </c:pt>
                <c:pt idx="340">
                  <c:v>0.113</c:v>
                </c:pt>
                <c:pt idx="341">
                  <c:v>0.1133333333</c:v>
                </c:pt>
                <c:pt idx="342">
                  <c:v>0.1136666667</c:v>
                </c:pt>
                <c:pt idx="343">
                  <c:v>0.114</c:v>
                </c:pt>
                <c:pt idx="344">
                  <c:v>0.1143333333</c:v>
                </c:pt>
                <c:pt idx="345">
                  <c:v>0.1146666667</c:v>
                </c:pt>
                <c:pt idx="346">
                  <c:v>0.115</c:v>
                </c:pt>
                <c:pt idx="347">
                  <c:v>0.1153333333</c:v>
                </c:pt>
                <c:pt idx="348">
                  <c:v>0.1156666667</c:v>
                </c:pt>
                <c:pt idx="349">
                  <c:v>0.116</c:v>
                </c:pt>
                <c:pt idx="350">
                  <c:v>0.1163333333</c:v>
                </c:pt>
                <c:pt idx="351">
                  <c:v>0.1166666667</c:v>
                </c:pt>
                <c:pt idx="352">
                  <c:v>0.117</c:v>
                </c:pt>
                <c:pt idx="353">
                  <c:v>0.1173333333</c:v>
                </c:pt>
                <c:pt idx="354">
                  <c:v>0.1176666667</c:v>
                </c:pt>
                <c:pt idx="355">
                  <c:v>0.118</c:v>
                </c:pt>
                <c:pt idx="356">
                  <c:v>0.1183333333</c:v>
                </c:pt>
                <c:pt idx="357">
                  <c:v>0.1186666667</c:v>
                </c:pt>
                <c:pt idx="358">
                  <c:v>0.119</c:v>
                </c:pt>
                <c:pt idx="359">
                  <c:v>0.1193333333</c:v>
                </c:pt>
                <c:pt idx="360">
                  <c:v>0.1196666667</c:v>
                </c:pt>
                <c:pt idx="361">
                  <c:v>0.12</c:v>
                </c:pt>
                <c:pt idx="362">
                  <c:v>0.1203333333</c:v>
                </c:pt>
                <c:pt idx="363">
                  <c:v>0.1206666667</c:v>
                </c:pt>
                <c:pt idx="364">
                  <c:v>0.121</c:v>
                </c:pt>
                <c:pt idx="365">
                  <c:v>0.1213333333</c:v>
                </c:pt>
                <c:pt idx="366">
                  <c:v>0.1216666667</c:v>
                </c:pt>
                <c:pt idx="367">
                  <c:v>0.122</c:v>
                </c:pt>
                <c:pt idx="368">
                  <c:v>0.1223333333</c:v>
                </c:pt>
                <c:pt idx="369">
                  <c:v>0.1226666667</c:v>
                </c:pt>
                <c:pt idx="370">
                  <c:v>0.123</c:v>
                </c:pt>
                <c:pt idx="371">
                  <c:v>0.1233333333</c:v>
                </c:pt>
                <c:pt idx="372">
                  <c:v>0.1236666667</c:v>
                </c:pt>
                <c:pt idx="373">
                  <c:v>0.124</c:v>
                </c:pt>
                <c:pt idx="374">
                  <c:v>0.1243333333</c:v>
                </c:pt>
                <c:pt idx="375">
                  <c:v>0.1246666667</c:v>
                </c:pt>
                <c:pt idx="376">
                  <c:v>0.125</c:v>
                </c:pt>
                <c:pt idx="377">
                  <c:v>0.1253333333</c:v>
                </c:pt>
                <c:pt idx="378">
                  <c:v>0.1256666667</c:v>
                </c:pt>
                <c:pt idx="379">
                  <c:v>0.126</c:v>
                </c:pt>
                <c:pt idx="380">
                  <c:v>0.1263333333</c:v>
                </c:pt>
                <c:pt idx="381">
                  <c:v>0.1266666667</c:v>
                </c:pt>
                <c:pt idx="382">
                  <c:v>0.127</c:v>
                </c:pt>
                <c:pt idx="383">
                  <c:v>0.1273333333</c:v>
                </c:pt>
                <c:pt idx="384">
                  <c:v>0.1276666667</c:v>
                </c:pt>
                <c:pt idx="385">
                  <c:v>0.128</c:v>
                </c:pt>
                <c:pt idx="386">
                  <c:v>0.1283333333</c:v>
                </c:pt>
                <c:pt idx="387">
                  <c:v>0.1286666667</c:v>
                </c:pt>
                <c:pt idx="388">
                  <c:v>0.129</c:v>
                </c:pt>
                <c:pt idx="389">
                  <c:v>0.1293333333</c:v>
                </c:pt>
                <c:pt idx="390">
                  <c:v>0.1296666667</c:v>
                </c:pt>
                <c:pt idx="391">
                  <c:v>0.13</c:v>
                </c:pt>
                <c:pt idx="392">
                  <c:v>0.1303333333</c:v>
                </c:pt>
                <c:pt idx="393">
                  <c:v>0.1306666667</c:v>
                </c:pt>
                <c:pt idx="394">
                  <c:v>0.131</c:v>
                </c:pt>
                <c:pt idx="395">
                  <c:v>0.1313333333</c:v>
                </c:pt>
                <c:pt idx="396">
                  <c:v>0.1316666667</c:v>
                </c:pt>
                <c:pt idx="397">
                  <c:v>0.132</c:v>
                </c:pt>
                <c:pt idx="398">
                  <c:v>0.1323333333</c:v>
                </c:pt>
                <c:pt idx="399">
                  <c:v>0.1326666667</c:v>
                </c:pt>
                <c:pt idx="400">
                  <c:v>0.133</c:v>
                </c:pt>
                <c:pt idx="401">
                  <c:v>0.1333333333</c:v>
                </c:pt>
                <c:pt idx="402">
                  <c:v>0.1336666667</c:v>
                </c:pt>
                <c:pt idx="403">
                  <c:v>0.134</c:v>
                </c:pt>
                <c:pt idx="404">
                  <c:v>0.1343333333</c:v>
                </c:pt>
                <c:pt idx="405">
                  <c:v>0.1346666667</c:v>
                </c:pt>
                <c:pt idx="406">
                  <c:v>0.135</c:v>
                </c:pt>
                <c:pt idx="407">
                  <c:v>0.1353333333</c:v>
                </c:pt>
                <c:pt idx="408">
                  <c:v>0.1356666667</c:v>
                </c:pt>
                <c:pt idx="409">
                  <c:v>0.136</c:v>
                </c:pt>
                <c:pt idx="410">
                  <c:v>0.1363333333</c:v>
                </c:pt>
                <c:pt idx="411">
                  <c:v>0.1366666667</c:v>
                </c:pt>
                <c:pt idx="412">
                  <c:v>0.137</c:v>
                </c:pt>
                <c:pt idx="413">
                  <c:v>0.1373333333</c:v>
                </c:pt>
                <c:pt idx="414">
                  <c:v>0.1376666667</c:v>
                </c:pt>
                <c:pt idx="415">
                  <c:v>0.138</c:v>
                </c:pt>
                <c:pt idx="416">
                  <c:v>0.1383333333</c:v>
                </c:pt>
                <c:pt idx="417">
                  <c:v>0.1386666667</c:v>
                </c:pt>
                <c:pt idx="418">
                  <c:v>0.139</c:v>
                </c:pt>
                <c:pt idx="419">
                  <c:v>0.1393333333</c:v>
                </c:pt>
                <c:pt idx="420">
                  <c:v>0.1396666667</c:v>
                </c:pt>
                <c:pt idx="421">
                  <c:v>0.14</c:v>
                </c:pt>
                <c:pt idx="422">
                  <c:v>0.1403333333</c:v>
                </c:pt>
                <c:pt idx="423">
                  <c:v>0.1406666667</c:v>
                </c:pt>
                <c:pt idx="424">
                  <c:v>0.141</c:v>
                </c:pt>
                <c:pt idx="425">
                  <c:v>0.1413333333</c:v>
                </c:pt>
                <c:pt idx="426">
                  <c:v>0.1416666667</c:v>
                </c:pt>
                <c:pt idx="427">
                  <c:v>0.142</c:v>
                </c:pt>
                <c:pt idx="428">
                  <c:v>0.1423333333</c:v>
                </c:pt>
                <c:pt idx="429">
                  <c:v>0.1426666667</c:v>
                </c:pt>
                <c:pt idx="430">
                  <c:v>0.143</c:v>
                </c:pt>
                <c:pt idx="431">
                  <c:v>0.1433333333</c:v>
                </c:pt>
                <c:pt idx="432">
                  <c:v>0.1436666667</c:v>
                </c:pt>
                <c:pt idx="433">
                  <c:v>0.144</c:v>
                </c:pt>
                <c:pt idx="434">
                  <c:v>0.1443333333</c:v>
                </c:pt>
                <c:pt idx="435">
                  <c:v>0.1446666667</c:v>
                </c:pt>
                <c:pt idx="436">
                  <c:v>0.145</c:v>
                </c:pt>
                <c:pt idx="437">
                  <c:v>0.1453333333</c:v>
                </c:pt>
                <c:pt idx="438">
                  <c:v>0.1456666667</c:v>
                </c:pt>
                <c:pt idx="439">
                  <c:v>0.146</c:v>
                </c:pt>
                <c:pt idx="440">
                  <c:v>0.1463333333</c:v>
                </c:pt>
                <c:pt idx="441">
                  <c:v>0.1466666667</c:v>
                </c:pt>
                <c:pt idx="442">
                  <c:v>0.147</c:v>
                </c:pt>
                <c:pt idx="443">
                  <c:v>0.1473333333</c:v>
                </c:pt>
                <c:pt idx="444">
                  <c:v>0.1476666667</c:v>
                </c:pt>
                <c:pt idx="445">
                  <c:v>0.148</c:v>
                </c:pt>
                <c:pt idx="446">
                  <c:v>0.1483333333</c:v>
                </c:pt>
                <c:pt idx="447">
                  <c:v>0.1486666667</c:v>
                </c:pt>
                <c:pt idx="448">
                  <c:v>0.149</c:v>
                </c:pt>
                <c:pt idx="449">
                  <c:v>0.1493333333</c:v>
                </c:pt>
                <c:pt idx="450">
                  <c:v>0.1496666667</c:v>
                </c:pt>
                <c:pt idx="451">
                  <c:v>0.15</c:v>
                </c:pt>
                <c:pt idx="452">
                  <c:v>0.1503333333</c:v>
                </c:pt>
                <c:pt idx="453">
                  <c:v>0.1506666667</c:v>
                </c:pt>
                <c:pt idx="454">
                  <c:v>0.151</c:v>
                </c:pt>
                <c:pt idx="455">
                  <c:v>0.1513333333</c:v>
                </c:pt>
                <c:pt idx="456">
                  <c:v>0.1516666667</c:v>
                </c:pt>
                <c:pt idx="457">
                  <c:v>0.152</c:v>
                </c:pt>
                <c:pt idx="458">
                  <c:v>0.1523333333</c:v>
                </c:pt>
                <c:pt idx="459">
                  <c:v>0.1526666667</c:v>
                </c:pt>
                <c:pt idx="460">
                  <c:v>0.153</c:v>
                </c:pt>
                <c:pt idx="461">
                  <c:v>0.1533333333</c:v>
                </c:pt>
                <c:pt idx="462">
                  <c:v>0.1536666667</c:v>
                </c:pt>
                <c:pt idx="463">
                  <c:v>0.154</c:v>
                </c:pt>
                <c:pt idx="464">
                  <c:v>0.1543333333</c:v>
                </c:pt>
                <c:pt idx="465">
                  <c:v>0.1546666667</c:v>
                </c:pt>
                <c:pt idx="466">
                  <c:v>0.155</c:v>
                </c:pt>
                <c:pt idx="467">
                  <c:v>0.1553333333</c:v>
                </c:pt>
                <c:pt idx="468">
                  <c:v>0.1556666667</c:v>
                </c:pt>
                <c:pt idx="469">
                  <c:v>0.156</c:v>
                </c:pt>
                <c:pt idx="470">
                  <c:v>0.1563333333</c:v>
                </c:pt>
                <c:pt idx="471">
                  <c:v>0.1566666667</c:v>
                </c:pt>
                <c:pt idx="472">
                  <c:v>0.157</c:v>
                </c:pt>
                <c:pt idx="473">
                  <c:v>0.1573333333</c:v>
                </c:pt>
                <c:pt idx="474">
                  <c:v>0.1576666667</c:v>
                </c:pt>
                <c:pt idx="475">
                  <c:v>0.158</c:v>
                </c:pt>
                <c:pt idx="476">
                  <c:v>0.1583333333</c:v>
                </c:pt>
                <c:pt idx="477">
                  <c:v>0.1586666667</c:v>
                </c:pt>
                <c:pt idx="478">
                  <c:v>0.159</c:v>
                </c:pt>
                <c:pt idx="479">
                  <c:v>0.1593333333</c:v>
                </c:pt>
                <c:pt idx="480">
                  <c:v>0.1596666667</c:v>
                </c:pt>
                <c:pt idx="481">
                  <c:v>0.16</c:v>
                </c:pt>
                <c:pt idx="482">
                  <c:v>0.1603333333</c:v>
                </c:pt>
                <c:pt idx="483">
                  <c:v>0.1606666667</c:v>
                </c:pt>
                <c:pt idx="484">
                  <c:v>0.161</c:v>
                </c:pt>
                <c:pt idx="485">
                  <c:v>0.1613333333</c:v>
                </c:pt>
                <c:pt idx="486">
                  <c:v>0.1616666667</c:v>
                </c:pt>
                <c:pt idx="487">
                  <c:v>0.162</c:v>
                </c:pt>
                <c:pt idx="488">
                  <c:v>0.1623333333</c:v>
                </c:pt>
                <c:pt idx="489">
                  <c:v>0.1626666667</c:v>
                </c:pt>
                <c:pt idx="490">
                  <c:v>0.163</c:v>
                </c:pt>
                <c:pt idx="491">
                  <c:v>0.1633333333</c:v>
                </c:pt>
                <c:pt idx="492">
                  <c:v>0.1636666667</c:v>
                </c:pt>
                <c:pt idx="493">
                  <c:v>0.164</c:v>
                </c:pt>
                <c:pt idx="494">
                  <c:v>0.1643333333</c:v>
                </c:pt>
                <c:pt idx="495">
                  <c:v>0.1646666667</c:v>
                </c:pt>
                <c:pt idx="496">
                  <c:v>0.165</c:v>
                </c:pt>
                <c:pt idx="497">
                  <c:v>0.1653333333</c:v>
                </c:pt>
                <c:pt idx="498">
                  <c:v>0.1656666667</c:v>
                </c:pt>
                <c:pt idx="499">
                  <c:v>0.166</c:v>
                </c:pt>
                <c:pt idx="500">
                  <c:v>0.1663333333</c:v>
                </c:pt>
                <c:pt idx="501">
                  <c:v>0.1666666667</c:v>
                </c:pt>
                <c:pt idx="502">
                  <c:v>0.167</c:v>
                </c:pt>
                <c:pt idx="503">
                  <c:v>0.1673333333</c:v>
                </c:pt>
                <c:pt idx="504">
                  <c:v>0.1676666667</c:v>
                </c:pt>
                <c:pt idx="505">
                  <c:v>0.168</c:v>
                </c:pt>
                <c:pt idx="506">
                  <c:v>0.1683333333</c:v>
                </c:pt>
                <c:pt idx="507">
                  <c:v>0.1686666667</c:v>
                </c:pt>
                <c:pt idx="508">
                  <c:v>0.169</c:v>
                </c:pt>
                <c:pt idx="509">
                  <c:v>0.1693333333</c:v>
                </c:pt>
                <c:pt idx="510">
                  <c:v>0.1696666667</c:v>
                </c:pt>
                <c:pt idx="511">
                  <c:v>0.17</c:v>
                </c:pt>
                <c:pt idx="512">
                  <c:v>0.1703333333</c:v>
                </c:pt>
                <c:pt idx="513">
                  <c:v>0.1706666667</c:v>
                </c:pt>
                <c:pt idx="514">
                  <c:v>0.171</c:v>
                </c:pt>
                <c:pt idx="515">
                  <c:v>0.1713333333</c:v>
                </c:pt>
                <c:pt idx="516">
                  <c:v>0.1716666667</c:v>
                </c:pt>
                <c:pt idx="517">
                  <c:v>0.172</c:v>
                </c:pt>
                <c:pt idx="518">
                  <c:v>0.1723333333</c:v>
                </c:pt>
                <c:pt idx="519">
                  <c:v>0.1726666667</c:v>
                </c:pt>
                <c:pt idx="520">
                  <c:v>0.173</c:v>
                </c:pt>
                <c:pt idx="521">
                  <c:v>0.1733333333</c:v>
                </c:pt>
                <c:pt idx="522">
                  <c:v>0.1736666667</c:v>
                </c:pt>
                <c:pt idx="523">
                  <c:v>0.174</c:v>
                </c:pt>
                <c:pt idx="524">
                  <c:v>0.1743333333</c:v>
                </c:pt>
                <c:pt idx="525">
                  <c:v>0.1746666667</c:v>
                </c:pt>
                <c:pt idx="526">
                  <c:v>0.175</c:v>
                </c:pt>
                <c:pt idx="527">
                  <c:v>0.1753333333</c:v>
                </c:pt>
                <c:pt idx="528">
                  <c:v>0.1756666667</c:v>
                </c:pt>
                <c:pt idx="529">
                  <c:v>0.176</c:v>
                </c:pt>
                <c:pt idx="530">
                  <c:v>0.1763333333</c:v>
                </c:pt>
                <c:pt idx="531">
                  <c:v>0.1766666667</c:v>
                </c:pt>
                <c:pt idx="532">
                  <c:v>0.177</c:v>
                </c:pt>
                <c:pt idx="533">
                  <c:v>0.1773333333</c:v>
                </c:pt>
                <c:pt idx="534">
                  <c:v>0.1776666667</c:v>
                </c:pt>
                <c:pt idx="535">
                  <c:v>0.178</c:v>
                </c:pt>
                <c:pt idx="536">
                  <c:v>0.1783333333</c:v>
                </c:pt>
                <c:pt idx="537">
                  <c:v>0.1786666667</c:v>
                </c:pt>
                <c:pt idx="538">
                  <c:v>0.179</c:v>
                </c:pt>
                <c:pt idx="539">
                  <c:v>0.1793333333</c:v>
                </c:pt>
                <c:pt idx="540">
                  <c:v>0.1796666667</c:v>
                </c:pt>
                <c:pt idx="541">
                  <c:v>0.18</c:v>
                </c:pt>
                <c:pt idx="542">
                  <c:v>0.1803333333</c:v>
                </c:pt>
                <c:pt idx="543">
                  <c:v>0.1806666667</c:v>
                </c:pt>
                <c:pt idx="544">
                  <c:v>0.181</c:v>
                </c:pt>
                <c:pt idx="545">
                  <c:v>0.1813333333</c:v>
                </c:pt>
                <c:pt idx="546">
                  <c:v>0.1816666667</c:v>
                </c:pt>
                <c:pt idx="547">
                  <c:v>0.182</c:v>
                </c:pt>
                <c:pt idx="548">
                  <c:v>0.1823333333</c:v>
                </c:pt>
                <c:pt idx="549">
                  <c:v>0.1826666667</c:v>
                </c:pt>
                <c:pt idx="550">
                  <c:v>0.183</c:v>
                </c:pt>
                <c:pt idx="551">
                  <c:v>0.1833333333</c:v>
                </c:pt>
                <c:pt idx="552">
                  <c:v>0.1836666667</c:v>
                </c:pt>
                <c:pt idx="553">
                  <c:v>0.184</c:v>
                </c:pt>
                <c:pt idx="554">
                  <c:v>0.1843333333</c:v>
                </c:pt>
                <c:pt idx="555">
                  <c:v>0.1846666667</c:v>
                </c:pt>
                <c:pt idx="556">
                  <c:v>0.185</c:v>
                </c:pt>
                <c:pt idx="557">
                  <c:v>0.1853333333</c:v>
                </c:pt>
                <c:pt idx="558">
                  <c:v>0.1856666667</c:v>
                </c:pt>
                <c:pt idx="559">
                  <c:v>0.186</c:v>
                </c:pt>
                <c:pt idx="560">
                  <c:v>0.1863333333</c:v>
                </c:pt>
                <c:pt idx="561">
                  <c:v>0.1866666667</c:v>
                </c:pt>
                <c:pt idx="562">
                  <c:v>0.187</c:v>
                </c:pt>
                <c:pt idx="563">
                  <c:v>0.1873333333</c:v>
                </c:pt>
                <c:pt idx="564">
                  <c:v>0.1876666667</c:v>
                </c:pt>
                <c:pt idx="565">
                  <c:v>0.188</c:v>
                </c:pt>
                <c:pt idx="566">
                  <c:v>0.1883333333</c:v>
                </c:pt>
                <c:pt idx="567">
                  <c:v>0.1886666667</c:v>
                </c:pt>
                <c:pt idx="568">
                  <c:v>0.189</c:v>
                </c:pt>
                <c:pt idx="569">
                  <c:v>0.1893333333</c:v>
                </c:pt>
                <c:pt idx="570">
                  <c:v>0.1896666667</c:v>
                </c:pt>
                <c:pt idx="571">
                  <c:v>0.19</c:v>
                </c:pt>
                <c:pt idx="572">
                  <c:v>0.1903333333</c:v>
                </c:pt>
                <c:pt idx="573">
                  <c:v>0.1906666667</c:v>
                </c:pt>
                <c:pt idx="574">
                  <c:v>0.191</c:v>
                </c:pt>
                <c:pt idx="575">
                  <c:v>0.1913333333</c:v>
                </c:pt>
                <c:pt idx="576">
                  <c:v>0.1916666667</c:v>
                </c:pt>
                <c:pt idx="577">
                  <c:v>0.192</c:v>
                </c:pt>
                <c:pt idx="578">
                  <c:v>0.1923333333</c:v>
                </c:pt>
                <c:pt idx="579">
                  <c:v>0.1926666667</c:v>
                </c:pt>
                <c:pt idx="580">
                  <c:v>0.193</c:v>
                </c:pt>
                <c:pt idx="581">
                  <c:v>0.1933333333</c:v>
                </c:pt>
                <c:pt idx="582">
                  <c:v>0.1936666667</c:v>
                </c:pt>
                <c:pt idx="583">
                  <c:v>0.194</c:v>
                </c:pt>
                <c:pt idx="584">
                  <c:v>0.1943333333</c:v>
                </c:pt>
                <c:pt idx="585">
                  <c:v>0.1946666667</c:v>
                </c:pt>
                <c:pt idx="586">
                  <c:v>0.195</c:v>
                </c:pt>
                <c:pt idx="587">
                  <c:v>0.1953333333</c:v>
                </c:pt>
                <c:pt idx="588">
                  <c:v>0.1956666667</c:v>
                </c:pt>
                <c:pt idx="589">
                  <c:v>0.196</c:v>
                </c:pt>
                <c:pt idx="590">
                  <c:v>0.1963333333</c:v>
                </c:pt>
                <c:pt idx="591">
                  <c:v>0.1966666667</c:v>
                </c:pt>
                <c:pt idx="592">
                  <c:v>0.197</c:v>
                </c:pt>
                <c:pt idx="593">
                  <c:v>0.1973333333</c:v>
                </c:pt>
                <c:pt idx="594">
                  <c:v>0.1976666667</c:v>
                </c:pt>
                <c:pt idx="595">
                  <c:v>0.198</c:v>
                </c:pt>
                <c:pt idx="596">
                  <c:v>0.1983333333</c:v>
                </c:pt>
                <c:pt idx="597">
                  <c:v>0.1986666667</c:v>
                </c:pt>
                <c:pt idx="598">
                  <c:v>0.199</c:v>
                </c:pt>
                <c:pt idx="599">
                  <c:v>0.1993333333</c:v>
                </c:pt>
                <c:pt idx="600">
                  <c:v>0.1996666667</c:v>
                </c:pt>
                <c:pt idx="601">
                  <c:v>0.2</c:v>
                </c:pt>
                <c:pt idx="602">
                  <c:v>0.2003333333</c:v>
                </c:pt>
                <c:pt idx="603">
                  <c:v>0.2006666667</c:v>
                </c:pt>
                <c:pt idx="604">
                  <c:v>0.201</c:v>
                </c:pt>
                <c:pt idx="605">
                  <c:v>0.2013333333</c:v>
                </c:pt>
                <c:pt idx="606">
                  <c:v>0.2016666667</c:v>
                </c:pt>
                <c:pt idx="607">
                  <c:v>0.202</c:v>
                </c:pt>
                <c:pt idx="608">
                  <c:v>0.2023333333</c:v>
                </c:pt>
                <c:pt idx="609">
                  <c:v>0.2026666667</c:v>
                </c:pt>
                <c:pt idx="610">
                  <c:v>0.203</c:v>
                </c:pt>
                <c:pt idx="611">
                  <c:v>0.2033333333</c:v>
                </c:pt>
                <c:pt idx="612">
                  <c:v>0.2036666667</c:v>
                </c:pt>
                <c:pt idx="613">
                  <c:v>0.204</c:v>
                </c:pt>
                <c:pt idx="614">
                  <c:v>0.2043333333</c:v>
                </c:pt>
                <c:pt idx="615">
                  <c:v>0.2046666667</c:v>
                </c:pt>
                <c:pt idx="616">
                  <c:v>0.205</c:v>
                </c:pt>
                <c:pt idx="617">
                  <c:v>0.2053333333</c:v>
                </c:pt>
                <c:pt idx="618">
                  <c:v>0.2056666667</c:v>
                </c:pt>
                <c:pt idx="619">
                  <c:v>0.206</c:v>
                </c:pt>
                <c:pt idx="620">
                  <c:v>0.2063333333</c:v>
                </c:pt>
                <c:pt idx="621">
                  <c:v>0.2066666667</c:v>
                </c:pt>
                <c:pt idx="622">
                  <c:v>0.207</c:v>
                </c:pt>
                <c:pt idx="623">
                  <c:v>0.2073333333</c:v>
                </c:pt>
                <c:pt idx="624">
                  <c:v>0.2076666667</c:v>
                </c:pt>
                <c:pt idx="625">
                  <c:v>0.208</c:v>
                </c:pt>
                <c:pt idx="626">
                  <c:v>0.2083333333</c:v>
                </c:pt>
                <c:pt idx="627">
                  <c:v>0.2086666667</c:v>
                </c:pt>
                <c:pt idx="628">
                  <c:v>0.209</c:v>
                </c:pt>
                <c:pt idx="629">
                  <c:v>0.2093333333</c:v>
                </c:pt>
                <c:pt idx="630">
                  <c:v>0.2096666667</c:v>
                </c:pt>
                <c:pt idx="631">
                  <c:v>0.21</c:v>
                </c:pt>
                <c:pt idx="632">
                  <c:v>0.2103333333</c:v>
                </c:pt>
                <c:pt idx="633">
                  <c:v>0.2106666667</c:v>
                </c:pt>
                <c:pt idx="634">
                  <c:v>0.211</c:v>
                </c:pt>
                <c:pt idx="635">
                  <c:v>0.2113333333</c:v>
                </c:pt>
                <c:pt idx="636">
                  <c:v>0.2116666667</c:v>
                </c:pt>
                <c:pt idx="637">
                  <c:v>0.212</c:v>
                </c:pt>
                <c:pt idx="638">
                  <c:v>0.2123333333</c:v>
                </c:pt>
                <c:pt idx="639">
                  <c:v>0.2126666667</c:v>
                </c:pt>
                <c:pt idx="640">
                  <c:v>0.213</c:v>
                </c:pt>
                <c:pt idx="641">
                  <c:v>0.2133333333</c:v>
                </c:pt>
                <c:pt idx="642">
                  <c:v>0.2136666667</c:v>
                </c:pt>
                <c:pt idx="643">
                  <c:v>0.214</c:v>
                </c:pt>
                <c:pt idx="644">
                  <c:v>0.2143333333</c:v>
                </c:pt>
                <c:pt idx="645">
                  <c:v>0.2146666667</c:v>
                </c:pt>
                <c:pt idx="646">
                  <c:v>0.215</c:v>
                </c:pt>
                <c:pt idx="647">
                  <c:v>0.2153333333</c:v>
                </c:pt>
                <c:pt idx="648">
                  <c:v>0.2156666667</c:v>
                </c:pt>
                <c:pt idx="649">
                  <c:v>0.216</c:v>
                </c:pt>
                <c:pt idx="650">
                  <c:v>0.2163333333</c:v>
                </c:pt>
                <c:pt idx="651">
                  <c:v>0.2166666667</c:v>
                </c:pt>
                <c:pt idx="652">
                  <c:v>0.217</c:v>
                </c:pt>
                <c:pt idx="653">
                  <c:v>0.2173333333</c:v>
                </c:pt>
                <c:pt idx="654">
                  <c:v>0.2176666667</c:v>
                </c:pt>
                <c:pt idx="655">
                  <c:v>0.218</c:v>
                </c:pt>
                <c:pt idx="656">
                  <c:v>0.2183333333</c:v>
                </c:pt>
                <c:pt idx="657">
                  <c:v>0.2186666667</c:v>
                </c:pt>
                <c:pt idx="658">
                  <c:v>0.219</c:v>
                </c:pt>
                <c:pt idx="659">
                  <c:v>0.2193333333</c:v>
                </c:pt>
                <c:pt idx="660">
                  <c:v>0.2196666667</c:v>
                </c:pt>
                <c:pt idx="661">
                  <c:v>0.22</c:v>
                </c:pt>
                <c:pt idx="662">
                  <c:v>0.2203333333</c:v>
                </c:pt>
                <c:pt idx="663">
                  <c:v>0.2206666667</c:v>
                </c:pt>
                <c:pt idx="664">
                  <c:v>0.221</c:v>
                </c:pt>
                <c:pt idx="665">
                  <c:v>0.2213333333</c:v>
                </c:pt>
                <c:pt idx="666">
                  <c:v>0.2216666667</c:v>
                </c:pt>
                <c:pt idx="667">
                  <c:v>0.222</c:v>
                </c:pt>
                <c:pt idx="668">
                  <c:v>0.2223333333</c:v>
                </c:pt>
                <c:pt idx="669">
                  <c:v>0.2226666667</c:v>
                </c:pt>
                <c:pt idx="670">
                  <c:v>0.223</c:v>
                </c:pt>
                <c:pt idx="671">
                  <c:v>0.2233333333</c:v>
                </c:pt>
                <c:pt idx="672">
                  <c:v>0.2236666667</c:v>
                </c:pt>
                <c:pt idx="673">
                  <c:v>0.224</c:v>
                </c:pt>
                <c:pt idx="674">
                  <c:v>0.2243333333</c:v>
                </c:pt>
                <c:pt idx="675">
                  <c:v>0.2246666667</c:v>
                </c:pt>
                <c:pt idx="676">
                  <c:v>0.225</c:v>
                </c:pt>
                <c:pt idx="677">
                  <c:v>0.2253333333</c:v>
                </c:pt>
                <c:pt idx="678">
                  <c:v>0.2256666667</c:v>
                </c:pt>
                <c:pt idx="679">
                  <c:v>0.226</c:v>
                </c:pt>
                <c:pt idx="680">
                  <c:v>0.2263333333</c:v>
                </c:pt>
                <c:pt idx="681">
                  <c:v>0.2266666667</c:v>
                </c:pt>
                <c:pt idx="682">
                  <c:v>0.227</c:v>
                </c:pt>
                <c:pt idx="683">
                  <c:v>0.2273333333</c:v>
                </c:pt>
                <c:pt idx="684">
                  <c:v>0.2276666667</c:v>
                </c:pt>
                <c:pt idx="685">
                  <c:v>0.228</c:v>
                </c:pt>
                <c:pt idx="686">
                  <c:v>0.2283333333</c:v>
                </c:pt>
                <c:pt idx="687">
                  <c:v>0.2286666667</c:v>
                </c:pt>
                <c:pt idx="688">
                  <c:v>0.229</c:v>
                </c:pt>
                <c:pt idx="689">
                  <c:v>0.2293333333</c:v>
                </c:pt>
                <c:pt idx="690">
                  <c:v>0.2296666667</c:v>
                </c:pt>
                <c:pt idx="691">
                  <c:v>0.23</c:v>
                </c:pt>
                <c:pt idx="692">
                  <c:v>0.2303333333</c:v>
                </c:pt>
                <c:pt idx="693">
                  <c:v>0.2306666667</c:v>
                </c:pt>
                <c:pt idx="694">
                  <c:v>0.231</c:v>
                </c:pt>
                <c:pt idx="695">
                  <c:v>0.2313333333</c:v>
                </c:pt>
                <c:pt idx="696">
                  <c:v>0.2316666667</c:v>
                </c:pt>
                <c:pt idx="697">
                  <c:v>0.232</c:v>
                </c:pt>
                <c:pt idx="698">
                  <c:v>0.2323333333</c:v>
                </c:pt>
                <c:pt idx="699">
                  <c:v>0.2326666667</c:v>
                </c:pt>
                <c:pt idx="700">
                  <c:v>0.233</c:v>
                </c:pt>
                <c:pt idx="701">
                  <c:v>0.2333333333</c:v>
                </c:pt>
                <c:pt idx="702">
                  <c:v>0.2336666667</c:v>
                </c:pt>
                <c:pt idx="703">
                  <c:v>0.234</c:v>
                </c:pt>
                <c:pt idx="704">
                  <c:v>0.2343333333</c:v>
                </c:pt>
                <c:pt idx="705">
                  <c:v>0.2346666667</c:v>
                </c:pt>
                <c:pt idx="706">
                  <c:v>0.235</c:v>
                </c:pt>
                <c:pt idx="707">
                  <c:v>0.2353333333</c:v>
                </c:pt>
                <c:pt idx="708">
                  <c:v>0.2356666667</c:v>
                </c:pt>
                <c:pt idx="709">
                  <c:v>0.236</c:v>
                </c:pt>
                <c:pt idx="710">
                  <c:v>0.2363333333</c:v>
                </c:pt>
                <c:pt idx="711">
                  <c:v>0.2366666667</c:v>
                </c:pt>
                <c:pt idx="712">
                  <c:v>0.237</c:v>
                </c:pt>
                <c:pt idx="713">
                  <c:v>0.2373333333</c:v>
                </c:pt>
                <c:pt idx="714">
                  <c:v>0.2376666667</c:v>
                </c:pt>
                <c:pt idx="715">
                  <c:v>0.238</c:v>
                </c:pt>
                <c:pt idx="716">
                  <c:v>0.2383333333</c:v>
                </c:pt>
                <c:pt idx="717">
                  <c:v>0.2386666667</c:v>
                </c:pt>
                <c:pt idx="718">
                  <c:v>0.239</c:v>
                </c:pt>
                <c:pt idx="719">
                  <c:v>0.2393333333</c:v>
                </c:pt>
                <c:pt idx="720">
                  <c:v>0.2396666667</c:v>
                </c:pt>
                <c:pt idx="721">
                  <c:v>0.24</c:v>
                </c:pt>
                <c:pt idx="722">
                  <c:v>0.2403333333</c:v>
                </c:pt>
                <c:pt idx="723">
                  <c:v>0.2406666667</c:v>
                </c:pt>
                <c:pt idx="724">
                  <c:v>0.241</c:v>
                </c:pt>
                <c:pt idx="725">
                  <c:v>0.2413333333</c:v>
                </c:pt>
                <c:pt idx="726">
                  <c:v>0.2416666667</c:v>
                </c:pt>
                <c:pt idx="727">
                  <c:v>0.242</c:v>
                </c:pt>
                <c:pt idx="728">
                  <c:v>0.2423333333</c:v>
                </c:pt>
                <c:pt idx="729">
                  <c:v>0.2426666667</c:v>
                </c:pt>
                <c:pt idx="730">
                  <c:v>0.243</c:v>
                </c:pt>
                <c:pt idx="731">
                  <c:v>0.2433333333</c:v>
                </c:pt>
                <c:pt idx="732">
                  <c:v>0.2436666667</c:v>
                </c:pt>
                <c:pt idx="733">
                  <c:v>0.244</c:v>
                </c:pt>
                <c:pt idx="734">
                  <c:v>0.2443333333</c:v>
                </c:pt>
                <c:pt idx="735">
                  <c:v>0.2446666667</c:v>
                </c:pt>
                <c:pt idx="736">
                  <c:v>0.245</c:v>
                </c:pt>
                <c:pt idx="737">
                  <c:v>0.2453333333</c:v>
                </c:pt>
                <c:pt idx="738">
                  <c:v>0.2456666667</c:v>
                </c:pt>
                <c:pt idx="739">
                  <c:v>0.246</c:v>
                </c:pt>
                <c:pt idx="740">
                  <c:v>0.2463333333</c:v>
                </c:pt>
                <c:pt idx="741">
                  <c:v>0.2466666667</c:v>
                </c:pt>
                <c:pt idx="742">
                  <c:v>0.247</c:v>
                </c:pt>
                <c:pt idx="743">
                  <c:v>0.2473333333</c:v>
                </c:pt>
                <c:pt idx="744">
                  <c:v>0.2476666667</c:v>
                </c:pt>
                <c:pt idx="745">
                  <c:v>0.248</c:v>
                </c:pt>
                <c:pt idx="746">
                  <c:v>0.2483333333</c:v>
                </c:pt>
                <c:pt idx="747">
                  <c:v>0.2486666667</c:v>
                </c:pt>
                <c:pt idx="748">
                  <c:v>0.249</c:v>
                </c:pt>
                <c:pt idx="749">
                  <c:v>0.2493333333</c:v>
                </c:pt>
                <c:pt idx="750">
                  <c:v>0.2496666667</c:v>
                </c:pt>
                <c:pt idx="751">
                  <c:v>0.25</c:v>
                </c:pt>
                <c:pt idx="752">
                  <c:v>0.2503333333</c:v>
                </c:pt>
                <c:pt idx="753">
                  <c:v>0.2506666667</c:v>
                </c:pt>
                <c:pt idx="754">
                  <c:v>0.251</c:v>
                </c:pt>
                <c:pt idx="755">
                  <c:v>0.2513333333</c:v>
                </c:pt>
                <c:pt idx="756">
                  <c:v>0.2516666667</c:v>
                </c:pt>
                <c:pt idx="757">
                  <c:v>0.252</c:v>
                </c:pt>
                <c:pt idx="758">
                  <c:v>0.2523333333</c:v>
                </c:pt>
                <c:pt idx="759">
                  <c:v>0.2526666667</c:v>
                </c:pt>
                <c:pt idx="760">
                  <c:v>0.253</c:v>
                </c:pt>
                <c:pt idx="761">
                  <c:v>0.2533333333</c:v>
                </c:pt>
                <c:pt idx="762">
                  <c:v>0.2536666667</c:v>
                </c:pt>
                <c:pt idx="763">
                  <c:v>0.254</c:v>
                </c:pt>
                <c:pt idx="764">
                  <c:v>0.2543333333</c:v>
                </c:pt>
                <c:pt idx="765">
                  <c:v>0.2546666667</c:v>
                </c:pt>
                <c:pt idx="766">
                  <c:v>0.255</c:v>
                </c:pt>
                <c:pt idx="767">
                  <c:v>0.2553333333</c:v>
                </c:pt>
                <c:pt idx="768">
                  <c:v>0.2556666667</c:v>
                </c:pt>
                <c:pt idx="769">
                  <c:v>0.256</c:v>
                </c:pt>
                <c:pt idx="770">
                  <c:v>0.2563333333</c:v>
                </c:pt>
                <c:pt idx="771">
                  <c:v>0.2566666667</c:v>
                </c:pt>
                <c:pt idx="772">
                  <c:v>0.257</c:v>
                </c:pt>
                <c:pt idx="773">
                  <c:v>0.2573333333</c:v>
                </c:pt>
                <c:pt idx="774">
                  <c:v>0.2576666667</c:v>
                </c:pt>
                <c:pt idx="775">
                  <c:v>0.258</c:v>
                </c:pt>
                <c:pt idx="776">
                  <c:v>0.2583333333</c:v>
                </c:pt>
                <c:pt idx="777">
                  <c:v>0.2586666667</c:v>
                </c:pt>
                <c:pt idx="778">
                  <c:v>0.259</c:v>
                </c:pt>
                <c:pt idx="779">
                  <c:v>0.2593333333</c:v>
                </c:pt>
                <c:pt idx="780">
                  <c:v>0.2596666667</c:v>
                </c:pt>
                <c:pt idx="781">
                  <c:v>0.26</c:v>
                </c:pt>
                <c:pt idx="782">
                  <c:v>0.2603333333</c:v>
                </c:pt>
                <c:pt idx="783">
                  <c:v>0.2606666667</c:v>
                </c:pt>
                <c:pt idx="784">
                  <c:v>0.261</c:v>
                </c:pt>
                <c:pt idx="785">
                  <c:v>0.2613333333</c:v>
                </c:pt>
                <c:pt idx="786">
                  <c:v>0.2616666667</c:v>
                </c:pt>
                <c:pt idx="787">
                  <c:v>0.262</c:v>
                </c:pt>
                <c:pt idx="788">
                  <c:v>0.2623333333</c:v>
                </c:pt>
                <c:pt idx="789">
                  <c:v>0.2626666667</c:v>
                </c:pt>
                <c:pt idx="790">
                  <c:v>0.263</c:v>
                </c:pt>
                <c:pt idx="791">
                  <c:v>0.2633333333</c:v>
                </c:pt>
                <c:pt idx="792">
                  <c:v>0.2636666667</c:v>
                </c:pt>
                <c:pt idx="793">
                  <c:v>0.264</c:v>
                </c:pt>
                <c:pt idx="794">
                  <c:v>0.2643333333</c:v>
                </c:pt>
                <c:pt idx="795">
                  <c:v>0.2646666667</c:v>
                </c:pt>
                <c:pt idx="796">
                  <c:v>0.265</c:v>
                </c:pt>
                <c:pt idx="797">
                  <c:v>0.2653333333</c:v>
                </c:pt>
                <c:pt idx="798">
                  <c:v>0.2656666667</c:v>
                </c:pt>
                <c:pt idx="799">
                  <c:v>0.266</c:v>
                </c:pt>
                <c:pt idx="800">
                  <c:v>0.2663333333</c:v>
                </c:pt>
                <c:pt idx="801">
                  <c:v>0.2666666667</c:v>
                </c:pt>
                <c:pt idx="802">
                  <c:v>0.267</c:v>
                </c:pt>
                <c:pt idx="803">
                  <c:v>0.2673333333</c:v>
                </c:pt>
                <c:pt idx="804">
                  <c:v>0.2676666667</c:v>
                </c:pt>
                <c:pt idx="805">
                  <c:v>0.268</c:v>
                </c:pt>
                <c:pt idx="806">
                  <c:v>0.2683333333</c:v>
                </c:pt>
                <c:pt idx="807">
                  <c:v>0.2686666667</c:v>
                </c:pt>
                <c:pt idx="808">
                  <c:v>0.269</c:v>
                </c:pt>
                <c:pt idx="809">
                  <c:v>0.2693333333</c:v>
                </c:pt>
                <c:pt idx="810">
                  <c:v>0.2696666667</c:v>
                </c:pt>
                <c:pt idx="811">
                  <c:v>0.27</c:v>
                </c:pt>
                <c:pt idx="812">
                  <c:v>0.2703333333</c:v>
                </c:pt>
                <c:pt idx="813">
                  <c:v>0.2706666667</c:v>
                </c:pt>
                <c:pt idx="814">
                  <c:v>0.271</c:v>
                </c:pt>
                <c:pt idx="815">
                  <c:v>0.2713333333</c:v>
                </c:pt>
                <c:pt idx="816">
                  <c:v>0.2716666667</c:v>
                </c:pt>
                <c:pt idx="817">
                  <c:v>0.272</c:v>
                </c:pt>
                <c:pt idx="818">
                  <c:v>0.2723333333</c:v>
                </c:pt>
                <c:pt idx="819">
                  <c:v>0.2726666667</c:v>
                </c:pt>
                <c:pt idx="820">
                  <c:v>0.273</c:v>
                </c:pt>
                <c:pt idx="821">
                  <c:v>0.2733333333</c:v>
                </c:pt>
                <c:pt idx="822">
                  <c:v>0.2736666667</c:v>
                </c:pt>
                <c:pt idx="823">
                  <c:v>0.274</c:v>
                </c:pt>
                <c:pt idx="824">
                  <c:v>0.2743333333</c:v>
                </c:pt>
                <c:pt idx="825">
                  <c:v>0.2746666667</c:v>
                </c:pt>
                <c:pt idx="826">
                  <c:v>0.275</c:v>
                </c:pt>
                <c:pt idx="827">
                  <c:v>0.2753333333</c:v>
                </c:pt>
                <c:pt idx="828">
                  <c:v>0.2756666667</c:v>
                </c:pt>
                <c:pt idx="829">
                  <c:v>0.276</c:v>
                </c:pt>
                <c:pt idx="830">
                  <c:v>0.2763333333</c:v>
                </c:pt>
                <c:pt idx="831">
                  <c:v>0.2766666667</c:v>
                </c:pt>
                <c:pt idx="832">
                  <c:v>0.277</c:v>
                </c:pt>
                <c:pt idx="833">
                  <c:v>0.2773333333</c:v>
                </c:pt>
                <c:pt idx="834">
                  <c:v>0.2776666667</c:v>
                </c:pt>
                <c:pt idx="835">
                  <c:v>0.278</c:v>
                </c:pt>
                <c:pt idx="836">
                  <c:v>0.2783333333</c:v>
                </c:pt>
                <c:pt idx="837">
                  <c:v>0.2786666667</c:v>
                </c:pt>
                <c:pt idx="838">
                  <c:v>0.279</c:v>
                </c:pt>
                <c:pt idx="839">
                  <c:v>0.2793333333</c:v>
                </c:pt>
                <c:pt idx="840">
                  <c:v>0.2796666667</c:v>
                </c:pt>
                <c:pt idx="841">
                  <c:v>0.28</c:v>
                </c:pt>
                <c:pt idx="842">
                  <c:v>0.2803333333</c:v>
                </c:pt>
                <c:pt idx="843">
                  <c:v>0.2806666667</c:v>
                </c:pt>
                <c:pt idx="844">
                  <c:v>0.281</c:v>
                </c:pt>
                <c:pt idx="845">
                  <c:v>0.2813333333</c:v>
                </c:pt>
                <c:pt idx="846">
                  <c:v>0.2816666667</c:v>
                </c:pt>
                <c:pt idx="847">
                  <c:v>0.282</c:v>
                </c:pt>
                <c:pt idx="848">
                  <c:v>0.2823333333</c:v>
                </c:pt>
                <c:pt idx="849">
                  <c:v>0.2826666667</c:v>
                </c:pt>
                <c:pt idx="850">
                  <c:v>0.283</c:v>
                </c:pt>
                <c:pt idx="851">
                  <c:v>0.2833333333</c:v>
                </c:pt>
                <c:pt idx="852">
                  <c:v>0.2836666667</c:v>
                </c:pt>
                <c:pt idx="853">
                  <c:v>0.284</c:v>
                </c:pt>
                <c:pt idx="854">
                  <c:v>0.2843333333</c:v>
                </c:pt>
                <c:pt idx="855">
                  <c:v>0.2846666667</c:v>
                </c:pt>
                <c:pt idx="856">
                  <c:v>0.285</c:v>
                </c:pt>
                <c:pt idx="857">
                  <c:v>0.2853333333</c:v>
                </c:pt>
                <c:pt idx="858">
                  <c:v>0.2856666667</c:v>
                </c:pt>
                <c:pt idx="859">
                  <c:v>0.286</c:v>
                </c:pt>
                <c:pt idx="860">
                  <c:v>0.2863333333</c:v>
                </c:pt>
                <c:pt idx="861">
                  <c:v>0.2866666667</c:v>
                </c:pt>
                <c:pt idx="862">
                  <c:v>0.287</c:v>
                </c:pt>
                <c:pt idx="863">
                  <c:v>0.2873333333</c:v>
                </c:pt>
                <c:pt idx="864">
                  <c:v>0.2876666667</c:v>
                </c:pt>
                <c:pt idx="865">
                  <c:v>0.288</c:v>
                </c:pt>
                <c:pt idx="866">
                  <c:v>0.2883333333</c:v>
                </c:pt>
                <c:pt idx="867">
                  <c:v>0.2886666667</c:v>
                </c:pt>
                <c:pt idx="868">
                  <c:v>0.289</c:v>
                </c:pt>
                <c:pt idx="869">
                  <c:v>0.2893333333</c:v>
                </c:pt>
                <c:pt idx="870">
                  <c:v>0.2896666667</c:v>
                </c:pt>
                <c:pt idx="871">
                  <c:v>0.29</c:v>
                </c:pt>
                <c:pt idx="872">
                  <c:v>0.2903333333</c:v>
                </c:pt>
                <c:pt idx="873">
                  <c:v>0.2906666667</c:v>
                </c:pt>
                <c:pt idx="874">
                  <c:v>0.291</c:v>
                </c:pt>
                <c:pt idx="875">
                  <c:v>0.2913333333</c:v>
                </c:pt>
                <c:pt idx="876">
                  <c:v>0.2916666667</c:v>
                </c:pt>
                <c:pt idx="877">
                  <c:v>0.292</c:v>
                </c:pt>
                <c:pt idx="878">
                  <c:v>0.2923333333</c:v>
                </c:pt>
                <c:pt idx="879">
                  <c:v>0.2926666667</c:v>
                </c:pt>
                <c:pt idx="880">
                  <c:v>0.293</c:v>
                </c:pt>
                <c:pt idx="881">
                  <c:v>0.2933333333</c:v>
                </c:pt>
                <c:pt idx="882">
                  <c:v>0.2936666667</c:v>
                </c:pt>
                <c:pt idx="883">
                  <c:v>0.294</c:v>
                </c:pt>
                <c:pt idx="884">
                  <c:v>0.2943333333</c:v>
                </c:pt>
                <c:pt idx="885">
                  <c:v>0.2946666667</c:v>
                </c:pt>
                <c:pt idx="886">
                  <c:v>0.295</c:v>
                </c:pt>
                <c:pt idx="887">
                  <c:v>0.2953333333</c:v>
                </c:pt>
                <c:pt idx="888">
                  <c:v>0.2956666667</c:v>
                </c:pt>
                <c:pt idx="889">
                  <c:v>0.296</c:v>
                </c:pt>
                <c:pt idx="890">
                  <c:v>0.2963333333</c:v>
                </c:pt>
                <c:pt idx="891">
                  <c:v>0.2966666667</c:v>
                </c:pt>
                <c:pt idx="892">
                  <c:v>0.297</c:v>
                </c:pt>
                <c:pt idx="893">
                  <c:v>0.2973333333</c:v>
                </c:pt>
                <c:pt idx="894">
                  <c:v>0.2976666667</c:v>
                </c:pt>
                <c:pt idx="895">
                  <c:v>0.298</c:v>
                </c:pt>
                <c:pt idx="896">
                  <c:v>0.2983333333</c:v>
                </c:pt>
                <c:pt idx="897">
                  <c:v>0.2986666667</c:v>
                </c:pt>
                <c:pt idx="898">
                  <c:v>0.299</c:v>
                </c:pt>
                <c:pt idx="899">
                  <c:v>0.2993333333</c:v>
                </c:pt>
                <c:pt idx="900">
                  <c:v>0.2996666667</c:v>
                </c:pt>
                <c:pt idx="901">
                  <c:v>0.3</c:v>
                </c:pt>
                <c:pt idx="902">
                  <c:v>0.3003333333</c:v>
                </c:pt>
                <c:pt idx="903">
                  <c:v>0.3006666667</c:v>
                </c:pt>
                <c:pt idx="904">
                  <c:v>0.301</c:v>
                </c:pt>
                <c:pt idx="905">
                  <c:v>0.3013333333</c:v>
                </c:pt>
                <c:pt idx="906">
                  <c:v>0.3016666667</c:v>
                </c:pt>
                <c:pt idx="907">
                  <c:v>0.302</c:v>
                </c:pt>
                <c:pt idx="908">
                  <c:v>0.3023333333</c:v>
                </c:pt>
                <c:pt idx="909">
                  <c:v>0.3026666667</c:v>
                </c:pt>
                <c:pt idx="910">
                  <c:v>0.303</c:v>
                </c:pt>
                <c:pt idx="911">
                  <c:v>0.3033333333</c:v>
                </c:pt>
                <c:pt idx="912">
                  <c:v>0.3036666667</c:v>
                </c:pt>
                <c:pt idx="913">
                  <c:v>0.304</c:v>
                </c:pt>
                <c:pt idx="914">
                  <c:v>0.3043333333</c:v>
                </c:pt>
                <c:pt idx="915">
                  <c:v>0.3046666667</c:v>
                </c:pt>
                <c:pt idx="916">
                  <c:v>0.305</c:v>
                </c:pt>
                <c:pt idx="917">
                  <c:v>0.3053333333</c:v>
                </c:pt>
                <c:pt idx="918">
                  <c:v>0.3056666667</c:v>
                </c:pt>
                <c:pt idx="919">
                  <c:v>0.306</c:v>
                </c:pt>
                <c:pt idx="920">
                  <c:v>0.3063333333</c:v>
                </c:pt>
                <c:pt idx="921">
                  <c:v>0.3066666667</c:v>
                </c:pt>
                <c:pt idx="922">
                  <c:v>0.307</c:v>
                </c:pt>
                <c:pt idx="923">
                  <c:v>0.3073333333</c:v>
                </c:pt>
                <c:pt idx="924">
                  <c:v>0.3076666667</c:v>
                </c:pt>
                <c:pt idx="925">
                  <c:v>0.308</c:v>
                </c:pt>
                <c:pt idx="926">
                  <c:v>0.3083333333</c:v>
                </c:pt>
                <c:pt idx="927">
                  <c:v>0.3086666667</c:v>
                </c:pt>
                <c:pt idx="928">
                  <c:v>0.309</c:v>
                </c:pt>
                <c:pt idx="929">
                  <c:v>0.3093333333</c:v>
                </c:pt>
                <c:pt idx="930">
                  <c:v>0.3096666667</c:v>
                </c:pt>
                <c:pt idx="931">
                  <c:v>0.31</c:v>
                </c:pt>
                <c:pt idx="932">
                  <c:v>0.3103333333</c:v>
                </c:pt>
                <c:pt idx="933">
                  <c:v>0.3106666667</c:v>
                </c:pt>
                <c:pt idx="934">
                  <c:v>0.311</c:v>
                </c:pt>
                <c:pt idx="935">
                  <c:v>0.3113333333</c:v>
                </c:pt>
                <c:pt idx="936">
                  <c:v>0.3116666667</c:v>
                </c:pt>
                <c:pt idx="937">
                  <c:v>0.312</c:v>
                </c:pt>
                <c:pt idx="938">
                  <c:v>0.3123333333</c:v>
                </c:pt>
                <c:pt idx="939">
                  <c:v>0.3126666667</c:v>
                </c:pt>
                <c:pt idx="940">
                  <c:v>0.313</c:v>
                </c:pt>
                <c:pt idx="941">
                  <c:v>0.3133333333</c:v>
                </c:pt>
                <c:pt idx="942">
                  <c:v>0.3136666667</c:v>
                </c:pt>
                <c:pt idx="943">
                  <c:v>0.314</c:v>
                </c:pt>
                <c:pt idx="944">
                  <c:v>0.3143333333</c:v>
                </c:pt>
                <c:pt idx="945">
                  <c:v>0.3146666667</c:v>
                </c:pt>
                <c:pt idx="946">
                  <c:v>0.315</c:v>
                </c:pt>
                <c:pt idx="947">
                  <c:v>0.3153333333</c:v>
                </c:pt>
                <c:pt idx="948">
                  <c:v>0.3156666667</c:v>
                </c:pt>
                <c:pt idx="949">
                  <c:v>0.316</c:v>
                </c:pt>
                <c:pt idx="950">
                  <c:v>0.3163333333</c:v>
                </c:pt>
                <c:pt idx="951">
                  <c:v>0.3166666667</c:v>
                </c:pt>
                <c:pt idx="952">
                  <c:v>0.317</c:v>
                </c:pt>
                <c:pt idx="953">
                  <c:v>0.3173333333</c:v>
                </c:pt>
                <c:pt idx="954">
                  <c:v>0.3176666667</c:v>
                </c:pt>
                <c:pt idx="955">
                  <c:v>0.318</c:v>
                </c:pt>
                <c:pt idx="956">
                  <c:v>0.3183333333</c:v>
                </c:pt>
                <c:pt idx="957">
                  <c:v>0.3186666667</c:v>
                </c:pt>
                <c:pt idx="958">
                  <c:v>0.319</c:v>
                </c:pt>
                <c:pt idx="959">
                  <c:v>0.3193333333</c:v>
                </c:pt>
                <c:pt idx="960">
                  <c:v>0.3196666667</c:v>
                </c:pt>
                <c:pt idx="961">
                  <c:v>0.32</c:v>
                </c:pt>
                <c:pt idx="962">
                  <c:v>0.3203333333</c:v>
                </c:pt>
                <c:pt idx="963">
                  <c:v>0.3206666667</c:v>
                </c:pt>
                <c:pt idx="964">
                  <c:v>0.321</c:v>
                </c:pt>
                <c:pt idx="965">
                  <c:v>0.3213333333</c:v>
                </c:pt>
                <c:pt idx="966">
                  <c:v>0.3216666667</c:v>
                </c:pt>
                <c:pt idx="967">
                  <c:v>0.322</c:v>
                </c:pt>
                <c:pt idx="968">
                  <c:v>0.3223333333</c:v>
                </c:pt>
                <c:pt idx="969">
                  <c:v>0.3226666667</c:v>
                </c:pt>
                <c:pt idx="970">
                  <c:v>0.323</c:v>
                </c:pt>
                <c:pt idx="971">
                  <c:v>0.3233333333</c:v>
                </c:pt>
                <c:pt idx="972">
                  <c:v>0.3236666667</c:v>
                </c:pt>
                <c:pt idx="973">
                  <c:v>0.324</c:v>
                </c:pt>
                <c:pt idx="974">
                  <c:v>0.3243333333</c:v>
                </c:pt>
                <c:pt idx="975">
                  <c:v>0.3246666667</c:v>
                </c:pt>
                <c:pt idx="976">
                  <c:v>0.325</c:v>
                </c:pt>
                <c:pt idx="977">
                  <c:v>0.3253333333</c:v>
                </c:pt>
                <c:pt idx="978">
                  <c:v>0.3256666667</c:v>
                </c:pt>
                <c:pt idx="979">
                  <c:v>0.326</c:v>
                </c:pt>
                <c:pt idx="980">
                  <c:v>0.3263333333</c:v>
                </c:pt>
                <c:pt idx="981">
                  <c:v>0.3266666667</c:v>
                </c:pt>
                <c:pt idx="982">
                  <c:v>0.327</c:v>
                </c:pt>
                <c:pt idx="983">
                  <c:v>0.3273333333</c:v>
                </c:pt>
                <c:pt idx="984">
                  <c:v>0.3276666667</c:v>
                </c:pt>
                <c:pt idx="985">
                  <c:v>0.328</c:v>
                </c:pt>
                <c:pt idx="986">
                  <c:v>0.3283333333</c:v>
                </c:pt>
                <c:pt idx="987">
                  <c:v>0.3286666667</c:v>
                </c:pt>
                <c:pt idx="988">
                  <c:v>0.329</c:v>
                </c:pt>
                <c:pt idx="989">
                  <c:v>0.3293333333</c:v>
                </c:pt>
                <c:pt idx="990">
                  <c:v>0.3296666667</c:v>
                </c:pt>
                <c:pt idx="991">
                  <c:v>0.33</c:v>
                </c:pt>
                <c:pt idx="992">
                  <c:v>0.3303333333</c:v>
                </c:pt>
                <c:pt idx="993">
                  <c:v>0.3306666667</c:v>
                </c:pt>
                <c:pt idx="994">
                  <c:v>0.331</c:v>
                </c:pt>
                <c:pt idx="995">
                  <c:v>0.3313333333</c:v>
                </c:pt>
                <c:pt idx="996">
                  <c:v>0.3316666667</c:v>
                </c:pt>
                <c:pt idx="997">
                  <c:v>0.332</c:v>
                </c:pt>
                <c:pt idx="998">
                  <c:v>0.3323333333</c:v>
                </c:pt>
                <c:pt idx="999">
                  <c:v>0.3326666667</c:v>
                </c:pt>
                <c:pt idx="1000">
                  <c:v>0.333</c:v>
                </c:pt>
                <c:pt idx="1001">
                  <c:v>0.3333333333</c:v>
                </c:pt>
                <c:pt idx="1002">
                  <c:v>0.3336666667</c:v>
                </c:pt>
                <c:pt idx="1003">
                  <c:v>0.334</c:v>
                </c:pt>
                <c:pt idx="1004">
                  <c:v>0.3343333333</c:v>
                </c:pt>
                <c:pt idx="1005">
                  <c:v>0.3346666667</c:v>
                </c:pt>
                <c:pt idx="1006">
                  <c:v>0.335</c:v>
                </c:pt>
                <c:pt idx="1007">
                  <c:v>0.3353333333</c:v>
                </c:pt>
                <c:pt idx="1008">
                  <c:v>0.3356666667</c:v>
                </c:pt>
                <c:pt idx="1009">
                  <c:v>0.336</c:v>
                </c:pt>
                <c:pt idx="1010">
                  <c:v>0.3363333333</c:v>
                </c:pt>
                <c:pt idx="1011">
                  <c:v>0.3366666667</c:v>
                </c:pt>
                <c:pt idx="1012">
                  <c:v>0.337</c:v>
                </c:pt>
                <c:pt idx="1013">
                  <c:v>0.3373333333</c:v>
                </c:pt>
                <c:pt idx="1014">
                  <c:v>0.3376666667</c:v>
                </c:pt>
                <c:pt idx="1015">
                  <c:v>0.338</c:v>
                </c:pt>
                <c:pt idx="1016">
                  <c:v>0.3383333333</c:v>
                </c:pt>
                <c:pt idx="1017">
                  <c:v>0.3386666667</c:v>
                </c:pt>
                <c:pt idx="1018">
                  <c:v>0.339</c:v>
                </c:pt>
                <c:pt idx="1019">
                  <c:v>0.3393333333</c:v>
                </c:pt>
                <c:pt idx="1020">
                  <c:v>0.3396666667</c:v>
                </c:pt>
                <c:pt idx="1021">
                  <c:v>0.34</c:v>
                </c:pt>
                <c:pt idx="1022">
                  <c:v>0.3403333333</c:v>
                </c:pt>
                <c:pt idx="1023">
                  <c:v>0.3406666667</c:v>
                </c:pt>
                <c:pt idx="1024">
                  <c:v>0.341</c:v>
                </c:pt>
                <c:pt idx="1025">
                  <c:v>0.3413333333</c:v>
                </c:pt>
                <c:pt idx="1026">
                  <c:v>0.3416666667</c:v>
                </c:pt>
                <c:pt idx="1027">
                  <c:v>0.342</c:v>
                </c:pt>
                <c:pt idx="1028">
                  <c:v>0.3423333333</c:v>
                </c:pt>
                <c:pt idx="1029">
                  <c:v>0.3426666667</c:v>
                </c:pt>
                <c:pt idx="1030">
                  <c:v>0.343</c:v>
                </c:pt>
                <c:pt idx="1031">
                  <c:v>0.3433333333</c:v>
                </c:pt>
                <c:pt idx="1032">
                  <c:v>0.3436666667</c:v>
                </c:pt>
                <c:pt idx="1033">
                  <c:v>0.344</c:v>
                </c:pt>
                <c:pt idx="1034">
                  <c:v>0.3443333333</c:v>
                </c:pt>
                <c:pt idx="1035">
                  <c:v>0.3446666667</c:v>
                </c:pt>
                <c:pt idx="1036">
                  <c:v>0.345</c:v>
                </c:pt>
                <c:pt idx="1037">
                  <c:v>0.3453333333</c:v>
                </c:pt>
                <c:pt idx="1038">
                  <c:v>0.3456666667</c:v>
                </c:pt>
                <c:pt idx="1039">
                  <c:v>0.346</c:v>
                </c:pt>
                <c:pt idx="1040">
                  <c:v>0.3463333333</c:v>
                </c:pt>
                <c:pt idx="1041">
                  <c:v>0.3466666667</c:v>
                </c:pt>
                <c:pt idx="1042">
                  <c:v>0.347</c:v>
                </c:pt>
                <c:pt idx="1043">
                  <c:v>0.3473333333</c:v>
                </c:pt>
                <c:pt idx="1044">
                  <c:v>0.3476666667</c:v>
                </c:pt>
                <c:pt idx="1045">
                  <c:v>0.348</c:v>
                </c:pt>
                <c:pt idx="1046">
                  <c:v>0.3483333333</c:v>
                </c:pt>
                <c:pt idx="1047">
                  <c:v>0.3486666667</c:v>
                </c:pt>
                <c:pt idx="1048">
                  <c:v>0.349</c:v>
                </c:pt>
                <c:pt idx="1049">
                  <c:v>0.3493333333</c:v>
                </c:pt>
                <c:pt idx="1050">
                  <c:v>0.3496666667</c:v>
                </c:pt>
                <c:pt idx="1051">
                  <c:v>0.35</c:v>
                </c:pt>
                <c:pt idx="1052">
                  <c:v>0.3503333333</c:v>
                </c:pt>
                <c:pt idx="1053">
                  <c:v>0.3506666667</c:v>
                </c:pt>
                <c:pt idx="1054">
                  <c:v>0.351</c:v>
                </c:pt>
                <c:pt idx="1055">
                  <c:v>0.3513333333</c:v>
                </c:pt>
                <c:pt idx="1056">
                  <c:v>0.3516666667</c:v>
                </c:pt>
                <c:pt idx="1057">
                  <c:v>0.352</c:v>
                </c:pt>
                <c:pt idx="1058">
                  <c:v>0.3523333333</c:v>
                </c:pt>
                <c:pt idx="1059">
                  <c:v>0.3526666667</c:v>
                </c:pt>
                <c:pt idx="1060">
                  <c:v>0.353</c:v>
                </c:pt>
                <c:pt idx="1061">
                  <c:v>0.3533333333</c:v>
                </c:pt>
                <c:pt idx="1062">
                  <c:v>0.3536666667</c:v>
                </c:pt>
                <c:pt idx="1063">
                  <c:v>0.354</c:v>
                </c:pt>
                <c:pt idx="1064">
                  <c:v>0.3543333333</c:v>
                </c:pt>
                <c:pt idx="1065">
                  <c:v>0.3546666667</c:v>
                </c:pt>
                <c:pt idx="1066">
                  <c:v>0.355</c:v>
                </c:pt>
                <c:pt idx="1067">
                  <c:v>0.3553333333</c:v>
                </c:pt>
                <c:pt idx="1068">
                  <c:v>0.3556666667</c:v>
                </c:pt>
                <c:pt idx="1069">
                  <c:v>0.356</c:v>
                </c:pt>
                <c:pt idx="1070">
                  <c:v>0.3563333333</c:v>
                </c:pt>
                <c:pt idx="1071">
                  <c:v>0.3566666667</c:v>
                </c:pt>
                <c:pt idx="1072">
                  <c:v>0.357</c:v>
                </c:pt>
                <c:pt idx="1073">
                  <c:v>0.3573333333</c:v>
                </c:pt>
                <c:pt idx="1074">
                  <c:v>0.3576666667</c:v>
                </c:pt>
                <c:pt idx="1075">
                  <c:v>0.358</c:v>
                </c:pt>
                <c:pt idx="1076">
                  <c:v>0.3583333333</c:v>
                </c:pt>
                <c:pt idx="1077">
                  <c:v>0.3586666667</c:v>
                </c:pt>
                <c:pt idx="1078">
                  <c:v>0.359</c:v>
                </c:pt>
                <c:pt idx="1079">
                  <c:v>0.3593333333</c:v>
                </c:pt>
                <c:pt idx="1080">
                  <c:v>0.3596666667</c:v>
                </c:pt>
                <c:pt idx="1081">
                  <c:v>0.36</c:v>
                </c:pt>
                <c:pt idx="1082">
                  <c:v>0.3603333333</c:v>
                </c:pt>
                <c:pt idx="1083">
                  <c:v>0.3606666667</c:v>
                </c:pt>
                <c:pt idx="1084">
                  <c:v>0.361</c:v>
                </c:pt>
                <c:pt idx="1085">
                  <c:v>0.3613333333</c:v>
                </c:pt>
                <c:pt idx="1086">
                  <c:v>0.3616666667</c:v>
                </c:pt>
                <c:pt idx="1087">
                  <c:v>0.362</c:v>
                </c:pt>
                <c:pt idx="1088">
                  <c:v>0.3623333333</c:v>
                </c:pt>
                <c:pt idx="1089">
                  <c:v>0.3626666667</c:v>
                </c:pt>
                <c:pt idx="1090">
                  <c:v>0.363</c:v>
                </c:pt>
                <c:pt idx="1091">
                  <c:v>0.3633333333</c:v>
                </c:pt>
                <c:pt idx="1092">
                  <c:v>0.3636666667</c:v>
                </c:pt>
                <c:pt idx="1093">
                  <c:v>0.364</c:v>
                </c:pt>
                <c:pt idx="1094">
                  <c:v>0.3643333333</c:v>
                </c:pt>
                <c:pt idx="1095">
                  <c:v>0.3646666667</c:v>
                </c:pt>
                <c:pt idx="1096">
                  <c:v>0.365</c:v>
                </c:pt>
                <c:pt idx="1097">
                  <c:v>0.3653333333</c:v>
                </c:pt>
                <c:pt idx="1098">
                  <c:v>0.3656666667</c:v>
                </c:pt>
                <c:pt idx="1099">
                  <c:v>0.366</c:v>
                </c:pt>
                <c:pt idx="1100">
                  <c:v>0.3663333333</c:v>
                </c:pt>
                <c:pt idx="1101">
                  <c:v>0.3666666667</c:v>
                </c:pt>
                <c:pt idx="1102">
                  <c:v>0.367</c:v>
                </c:pt>
                <c:pt idx="1103">
                  <c:v>0.3673333333</c:v>
                </c:pt>
                <c:pt idx="1104">
                  <c:v>0.3676666667</c:v>
                </c:pt>
                <c:pt idx="1105">
                  <c:v>0.368</c:v>
                </c:pt>
                <c:pt idx="1106">
                  <c:v>0.3683333333</c:v>
                </c:pt>
                <c:pt idx="1107">
                  <c:v>0.3686666667</c:v>
                </c:pt>
                <c:pt idx="1108">
                  <c:v>0.369</c:v>
                </c:pt>
                <c:pt idx="1109">
                  <c:v>0.3693333333</c:v>
                </c:pt>
                <c:pt idx="1110">
                  <c:v>0.3696666667</c:v>
                </c:pt>
                <c:pt idx="1111">
                  <c:v>0.37</c:v>
                </c:pt>
                <c:pt idx="1112">
                  <c:v>0.3703333333</c:v>
                </c:pt>
                <c:pt idx="1113">
                  <c:v>0.3706666667</c:v>
                </c:pt>
                <c:pt idx="1114">
                  <c:v>0.371</c:v>
                </c:pt>
                <c:pt idx="1115">
                  <c:v>0.3713333333</c:v>
                </c:pt>
                <c:pt idx="1116">
                  <c:v>0.3716666667</c:v>
                </c:pt>
                <c:pt idx="1117">
                  <c:v>0.372</c:v>
                </c:pt>
                <c:pt idx="1118">
                  <c:v>0.3723333333</c:v>
                </c:pt>
                <c:pt idx="1119">
                  <c:v>0.3726666667</c:v>
                </c:pt>
                <c:pt idx="1120">
                  <c:v>0.373</c:v>
                </c:pt>
                <c:pt idx="1121">
                  <c:v>0.3733333333</c:v>
                </c:pt>
                <c:pt idx="1122">
                  <c:v>0.3736666667</c:v>
                </c:pt>
                <c:pt idx="1123">
                  <c:v>0.374</c:v>
                </c:pt>
                <c:pt idx="1124">
                  <c:v>0.3743333333</c:v>
                </c:pt>
                <c:pt idx="1125">
                  <c:v>0.3746666667</c:v>
                </c:pt>
                <c:pt idx="1126">
                  <c:v>0.375</c:v>
                </c:pt>
                <c:pt idx="1127">
                  <c:v>0.3753333333</c:v>
                </c:pt>
                <c:pt idx="1128">
                  <c:v>0.3756666667</c:v>
                </c:pt>
                <c:pt idx="1129">
                  <c:v>0.376</c:v>
                </c:pt>
                <c:pt idx="1130">
                  <c:v>0.3763333333</c:v>
                </c:pt>
                <c:pt idx="1131">
                  <c:v>0.3766666667</c:v>
                </c:pt>
                <c:pt idx="1132">
                  <c:v>0.377</c:v>
                </c:pt>
                <c:pt idx="1133">
                  <c:v>0.3773333333</c:v>
                </c:pt>
                <c:pt idx="1134">
                  <c:v>0.3776666667</c:v>
                </c:pt>
                <c:pt idx="1135">
                  <c:v>0.378</c:v>
                </c:pt>
                <c:pt idx="1136">
                  <c:v>0.3783333333</c:v>
                </c:pt>
                <c:pt idx="1137">
                  <c:v>0.3786666667</c:v>
                </c:pt>
                <c:pt idx="1138">
                  <c:v>0.379</c:v>
                </c:pt>
                <c:pt idx="1139">
                  <c:v>0.3793333333</c:v>
                </c:pt>
                <c:pt idx="1140">
                  <c:v>0.3796666667</c:v>
                </c:pt>
                <c:pt idx="1141">
                  <c:v>0.38</c:v>
                </c:pt>
                <c:pt idx="1142">
                  <c:v>0.3803333333</c:v>
                </c:pt>
                <c:pt idx="1143">
                  <c:v>0.3806666667</c:v>
                </c:pt>
                <c:pt idx="1144">
                  <c:v>0.381</c:v>
                </c:pt>
                <c:pt idx="1145">
                  <c:v>0.3813333333</c:v>
                </c:pt>
                <c:pt idx="1146">
                  <c:v>0.3816666667</c:v>
                </c:pt>
                <c:pt idx="1147">
                  <c:v>0.382</c:v>
                </c:pt>
                <c:pt idx="1148">
                  <c:v>0.3823333333</c:v>
                </c:pt>
                <c:pt idx="1149">
                  <c:v>0.3826666667</c:v>
                </c:pt>
                <c:pt idx="1150">
                  <c:v>0.383</c:v>
                </c:pt>
                <c:pt idx="1151">
                  <c:v>0.3833333333</c:v>
                </c:pt>
                <c:pt idx="1152">
                  <c:v>0.3836666667</c:v>
                </c:pt>
                <c:pt idx="1153">
                  <c:v>0.384</c:v>
                </c:pt>
                <c:pt idx="1154">
                  <c:v>0.3843333333</c:v>
                </c:pt>
                <c:pt idx="1155">
                  <c:v>0.3846666667</c:v>
                </c:pt>
                <c:pt idx="1156">
                  <c:v>0.385</c:v>
                </c:pt>
                <c:pt idx="1157">
                  <c:v>0.3853333333</c:v>
                </c:pt>
                <c:pt idx="1158">
                  <c:v>0.3856666667</c:v>
                </c:pt>
                <c:pt idx="1159">
                  <c:v>0.386</c:v>
                </c:pt>
                <c:pt idx="1160">
                  <c:v>0.3863333333</c:v>
                </c:pt>
                <c:pt idx="1161">
                  <c:v>0.3866666667</c:v>
                </c:pt>
                <c:pt idx="1162">
                  <c:v>0.387</c:v>
                </c:pt>
                <c:pt idx="1163">
                  <c:v>0.3873333333</c:v>
                </c:pt>
                <c:pt idx="1164">
                  <c:v>0.3876666667</c:v>
                </c:pt>
                <c:pt idx="1165">
                  <c:v>0.388</c:v>
                </c:pt>
                <c:pt idx="1166">
                  <c:v>0.3883333333</c:v>
                </c:pt>
                <c:pt idx="1167">
                  <c:v>0.3886666667</c:v>
                </c:pt>
                <c:pt idx="1168">
                  <c:v>0.389</c:v>
                </c:pt>
                <c:pt idx="1169">
                  <c:v>0.3893333333</c:v>
                </c:pt>
                <c:pt idx="1170">
                  <c:v>0.3896666667</c:v>
                </c:pt>
                <c:pt idx="1171">
                  <c:v>0.39</c:v>
                </c:pt>
                <c:pt idx="1172">
                  <c:v>0.3903333333</c:v>
                </c:pt>
                <c:pt idx="1173">
                  <c:v>0.3906666667</c:v>
                </c:pt>
                <c:pt idx="1174">
                  <c:v>0.391</c:v>
                </c:pt>
                <c:pt idx="1175">
                  <c:v>0.3913333333</c:v>
                </c:pt>
                <c:pt idx="1176">
                  <c:v>0.3916666667</c:v>
                </c:pt>
                <c:pt idx="1177">
                  <c:v>0.392</c:v>
                </c:pt>
                <c:pt idx="1178">
                  <c:v>0.3923333333</c:v>
                </c:pt>
                <c:pt idx="1179">
                  <c:v>0.3926666667</c:v>
                </c:pt>
                <c:pt idx="1180">
                  <c:v>0.393</c:v>
                </c:pt>
                <c:pt idx="1181">
                  <c:v>0.3933333333</c:v>
                </c:pt>
                <c:pt idx="1182">
                  <c:v>0.3936666667</c:v>
                </c:pt>
                <c:pt idx="1183">
                  <c:v>0.394</c:v>
                </c:pt>
                <c:pt idx="1184">
                  <c:v>0.3943333333</c:v>
                </c:pt>
                <c:pt idx="1185">
                  <c:v>0.3946666667</c:v>
                </c:pt>
                <c:pt idx="1186">
                  <c:v>0.395</c:v>
                </c:pt>
                <c:pt idx="1187">
                  <c:v>0.3953333333</c:v>
                </c:pt>
                <c:pt idx="1188">
                  <c:v>0.3956666667</c:v>
                </c:pt>
                <c:pt idx="1189">
                  <c:v>0.396</c:v>
                </c:pt>
                <c:pt idx="1190">
                  <c:v>0.3963333333</c:v>
                </c:pt>
                <c:pt idx="1191">
                  <c:v>0.3966666667</c:v>
                </c:pt>
                <c:pt idx="1192">
                  <c:v>0.397</c:v>
                </c:pt>
                <c:pt idx="1193">
                  <c:v>0.3973333333</c:v>
                </c:pt>
                <c:pt idx="1194">
                  <c:v>0.3976666667</c:v>
                </c:pt>
                <c:pt idx="1195">
                  <c:v>0.398</c:v>
                </c:pt>
                <c:pt idx="1196">
                  <c:v>0.3983333333</c:v>
                </c:pt>
                <c:pt idx="1197">
                  <c:v>0.3986666667</c:v>
                </c:pt>
                <c:pt idx="1198">
                  <c:v>0.399</c:v>
                </c:pt>
                <c:pt idx="1199">
                  <c:v>0.3993333333</c:v>
                </c:pt>
                <c:pt idx="1200">
                  <c:v>0.3996666667</c:v>
                </c:pt>
                <c:pt idx="1201">
                  <c:v>0.4</c:v>
                </c:pt>
                <c:pt idx="1202">
                  <c:v>0.4003333333</c:v>
                </c:pt>
                <c:pt idx="1203">
                  <c:v>0.4006666667</c:v>
                </c:pt>
                <c:pt idx="1204">
                  <c:v>0.401</c:v>
                </c:pt>
                <c:pt idx="1205">
                  <c:v>0.4013333333</c:v>
                </c:pt>
                <c:pt idx="1206">
                  <c:v>0.4016666667</c:v>
                </c:pt>
                <c:pt idx="1207">
                  <c:v>0.402</c:v>
                </c:pt>
                <c:pt idx="1208">
                  <c:v>0.4023333333</c:v>
                </c:pt>
                <c:pt idx="1209">
                  <c:v>0.4026666667</c:v>
                </c:pt>
                <c:pt idx="1210">
                  <c:v>0.403</c:v>
                </c:pt>
                <c:pt idx="1211">
                  <c:v>0.4033333333</c:v>
                </c:pt>
                <c:pt idx="1212">
                  <c:v>0.4036666667</c:v>
                </c:pt>
                <c:pt idx="1213">
                  <c:v>0.404</c:v>
                </c:pt>
                <c:pt idx="1214">
                  <c:v>0.4043333333</c:v>
                </c:pt>
                <c:pt idx="1215">
                  <c:v>0.4046666667</c:v>
                </c:pt>
                <c:pt idx="1216">
                  <c:v>0.405</c:v>
                </c:pt>
                <c:pt idx="1217">
                  <c:v>0.4053333333</c:v>
                </c:pt>
                <c:pt idx="1218">
                  <c:v>0.4056666667</c:v>
                </c:pt>
                <c:pt idx="1219">
                  <c:v>0.406</c:v>
                </c:pt>
                <c:pt idx="1220">
                  <c:v>0.4063333333</c:v>
                </c:pt>
                <c:pt idx="1221">
                  <c:v>0.4066666667</c:v>
                </c:pt>
                <c:pt idx="1222">
                  <c:v>0.407</c:v>
                </c:pt>
                <c:pt idx="1223">
                  <c:v>0.4073333333</c:v>
                </c:pt>
                <c:pt idx="1224">
                  <c:v>0.4076666667</c:v>
                </c:pt>
                <c:pt idx="1225">
                  <c:v>0.408</c:v>
                </c:pt>
                <c:pt idx="1226">
                  <c:v>0.4083333333</c:v>
                </c:pt>
                <c:pt idx="1227">
                  <c:v>0.4086666667</c:v>
                </c:pt>
                <c:pt idx="1228">
                  <c:v>0.409</c:v>
                </c:pt>
                <c:pt idx="1229">
                  <c:v>0.4093333333</c:v>
                </c:pt>
                <c:pt idx="1230">
                  <c:v>0.4096666667</c:v>
                </c:pt>
                <c:pt idx="1231">
                  <c:v>0.41</c:v>
                </c:pt>
                <c:pt idx="1232">
                  <c:v>0.4103333333</c:v>
                </c:pt>
                <c:pt idx="1233">
                  <c:v>0.4106666667</c:v>
                </c:pt>
                <c:pt idx="1234">
                  <c:v>0.411</c:v>
                </c:pt>
                <c:pt idx="1235">
                  <c:v>0.4113333333</c:v>
                </c:pt>
                <c:pt idx="1236">
                  <c:v>0.4116666667</c:v>
                </c:pt>
                <c:pt idx="1237">
                  <c:v>0.412</c:v>
                </c:pt>
                <c:pt idx="1238">
                  <c:v>0.4123333333</c:v>
                </c:pt>
                <c:pt idx="1239">
                  <c:v>0.4126666667</c:v>
                </c:pt>
                <c:pt idx="1240">
                  <c:v>0.413</c:v>
                </c:pt>
                <c:pt idx="1241">
                  <c:v>0.4133333333</c:v>
                </c:pt>
                <c:pt idx="1242">
                  <c:v>0.4136666667</c:v>
                </c:pt>
                <c:pt idx="1243">
                  <c:v>0.414</c:v>
                </c:pt>
                <c:pt idx="1244">
                  <c:v>0.4143333333</c:v>
                </c:pt>
                <c:pt idx="1245">
                  <c:v>0.4146666667</c:v>
                </c:pt>
                <c:pt idx="1246">
                  <c:v>0.415</c:v>
                </c:pt>
                <c:pt idx="1247">
                  <c:v>0.4153333333</c:v>
                </c:pt>
                <c:pt idx="1248">
                  <c:v>0.4156666667</c:v>
                </c:pt>
                <c:pt idx="1249">
                  <c:v>0.416</c:v>
                </c:pt>
                <c:pt idx="1250">
                  <c:v>0.4163333333</c:v>
                </c:pt>
                <c:pt idx="1251">
                  <c:v>0.4166666667</c:v>
                </c:pt>
                <c:pt idx="1252">
                  <c:v>0.417</c:v>
                </c:pt>
                <c:pt idx="1253">
                  <c:v>0.4173333333</c:v>
                </c:pt>
                <c:pt idx="1254">
                  <c:v>0.4176666667</c:v>
                </c:pt>
                <c:pt idx="1255">
                  <c:v>0.418</c:v>
                </c:pt>
                <c:pt idx="1256">
                  <c:v>0.4183333333</c:v>
                </c:pt>
                <c:pt idx="1257">
                  <c:v>0.4186666667</c:v>
                </c:pt>
                <c:pt idx="1258">
                  <c:v>0.419</c:v>
                </c:pt>
                <c:pt idx="1259">
                  <c:v>0.4193333333</c:v>
                </c:pt>
                <c:pt idx="1260">
                  <c:v>0.4196666667</c:v>
                </c:pt>
                <c:pt idx="1261">
                  <c:v>0.42</c:v>
                </c:pt>
                <c:pt idx="1262">
                  <c:v>0.4203333333</c:v>
                </c:pt>
                <c:pt idx="1263">
                  <c:v>0.4206666667</c:v>
                </c:pt>
                <c:pt idx="1264">
                  <c:v>0.421</c:v>
                </c:pt>
                <c:pt idx="1265">
                  <c:v>0.4213333333</c:v>
                </c:pt>
                <c:pt idx="1266">
                  <c:v>0.4216666667</c:v>
                </c:pt>
                <c:pt idx="1267">
                  <c:v>0.422</c:v>
                </c:pt>
                <c:pt idx="1268">
                  <c:v>0.4223333333</c:v>
                </c:pt>
                <c:pt idx="1269">
                  <c:v>0.4226666667</c:v>
                </c:pt>
                <c:pt idx="1270">
                  <c:v>0.423</c:v>
                </c:pt>
                <c:pt idx="1271">
                  <c:v>0.4233333333</c:v>
                </c:pt>
                <c:pt idx="1272">
                  <c:v>0.4236666667</c:v>
                </c:pt>
                <c:pt idx="1273">
                  <c:v>0.424</c:v>
                </c:pt>
                <c:pt idx="1274">
                  <c:v>0.4243333333</c:v>
                </c:pt>
                <c:pt idx="1275">
                  <c:v>0.4246666667</c:v>
                </c:pt>
                <c:pt idx="1276">
                  <c:v>0.425</c:v>
                </c:pt>
                <c:pt idx="1277">
                  <c:v>0.4253333333</c:v>
                </c:pt>
                <c:pt idx="1278">
                  <c:v>0.4256666667</c:v>
                </c:pt>
                <c:pt idx="1279">
                  <c:v>0.426</c:v>
                </c:pt>
                <c:pt idx="1280">
                  <c:v>0.4263333333</c:v>
                </c:pt>
                <c:pt idx="1281">
                  <c:v>0.4266666667</c:v>
                </c:pt>
                <c:pt idx="1282">
                  <c:v>0.427</c:v>
                </c:pt>
                <c:pt idx="1283">
                  <c:v>0.4273333333</c:v>
                </c:pt>
                <c:pt idx="1284">
                  <c:v>0.4276666667</c:v>
                </c:pt>
                <c:pt idx="1285">
                  <c:v>0.428</c:v>
                </c:pt>
                <c:pt idx="1286">
                  <c:v>0.4283333333</c:v>
                </c:pt>
                <c:pt idx="1287">
                  <c:v>0.4286666667</c:v>
                </c:pt>
                <c:pt idx="1288">
                  <c:v>0.429</c:v>
                </c:pt>
                <c:pt idx="1289">
                  <c:v>0.4293333333</c:v>
                </c:pt>
                <c:pt idx="1290">
                  <c:v>0.4296666667</c:v>
                </c:pt>
                <c:pt idx="1291">
                  <c:v>0.43</c:v>
                </c:pt>
                <c:pt idx="1292">
                  <c:v>0.4303333333</c:v>
                </c:pt>
                <c:pt idx="1293">
                  <c:v>0.4306666667</c:v>
                </c:pt>
                <c:pt idx="1294">
                  <c:v>0.431</c:v>
                </c:pt>
                <c:pt idx="1295">
                  <c:v>0.4313333333</c:v>
                </c:pt>
                <c:pt idx="1296">
                  <c:v>0.4316666667</c:v>
                </c:pt>
                <c:pt idx="1297">
                  <c:v>0.432</c:v>
                </c:pt>
                <c:pt idx="1298">
                  <c:v>0.4323333333</c:v>
                </c:pt>
                <c:pt idx="1299">
                  <c:v>0.4326666667</c:v>
                </c:pt>
                <c:pt idx="1300">
                  <c:v>0.433</c:v>
                </c:pt>
                <c:pt idx="1301">
                  <c:v>0.4333333333</c:v>
                </c:pt>
                <c:pt idx="1302">
                  <c:v>0.4336666667</c:v>
                </c:pt>
                <c:pt idx="1303">
                  <c:v>0.434</c:v>
                </c:pt>
                <c:pt idx="1304">
                  <c:v>0.4343333333</c:v>
                </c:pt>
                <c:pt idx="1305">
                  <c:v>0.4346666667</c:v>
                </c:pt>
                <c:pt idx="1306">
                  <c:v>0.435</c:v>
                </c:pt>
                <c:pt idx="1307">
                  <c:v>0.4353333333</c:v>
                </c:pt>
                <c:pt idx="1308">
                  <c:v>0.4356666667</c:v>
                </c:pt>
                <c:pt idx="1309">
                  <c:v>0.436</c:v>
                </c:pt>
                <c:pt idx="1310">
                  <c:v>0.4363333333</c:v>
                </c:pt>
                <c:pt idx="1311">
                  <c:v>0.4366666667</c:v>
                </c:pt>
                <c:pt idx="1312">
                  <c:v>0.437</c:v>
                </c:pt>
                <c:pt idx="1313">
                  <c:v>0.4373333333</c:v>
                </c:pt>
                <c:pt idx="1314">
                  <c:v>0.4376666667</c:v>
                </c:pt>
                <c:pt idx="1315">
                  <c:v>0.438</c:v>
                </c:pt>
                <c:pt idx="1316">
                  <c:v>0.4383333333</c:v>
                </c:pt>
                <c:pt idx="1317">
                  <c:v>0.4386666667</c:v>
                </c:pt>
                <c:pt idx="1318">
                  <c:v>0.439</c:v>
                </c:pt>
                <c:pt idx="1319">
                  <c:v>0.4393333333</c:v>
                </c:pt>
                <c:pt idx="1320">
                  <c:v>0.4396666667</c:v>
                </c:pt>
                <c:pt idx="1321">
                  <c:v>0.44</c:v>
                </c:pt>
                <c:pt idx="1322">
                  <c:v>0.4403333333</c:v>
                </c:pt>
                <c:pt idx="1323">
                  <c:v>0.4406666667</c:v>
                </c:pt>
                <c:pt idx="1324">
                  <c:v>0.441</c:v>
                </c:pt>
                <c:pt idx="1325">
                  <c:v>0.4413333333</c:v>
                </c:pt>
                <c:pt idx="1326">
                  <c:v>0.4416666667</c:v>
                </c:pt>
                <c:pt idx="1327">
                  <c:v>0.442</c:v>
                </c:pt>
                <c:pt idx="1328">
                  <c:v>0.4423333333</c:v>
                </c:pt>
                <c:pt idx="1329">
                  <c:v>0.4426666667</c:v>
                </c:pt>
                <c:pt idx="1330">
                  <c:v>0.443</c:v>
                </c:pt>
                <c:pt idx="1331">
                  <c:v>0.4433333333</c:v>
                </c:pt>
                <c:pt idx="1332">
                  <c:v>0.4436666667</c:v>
                </c:pt>
                <c:pt idx="1333">
                  <c:v>0.444</c:v>
                </c:pt>
                <c:pt idx="1334">
                  <c:v>0.4443333333</c:v>
                </c:pt>
                <c:pt idx="1335">
                  <c:v>0.4446666667</c:v>
                </c:pt>
                <c:pt idx="1336">
                  <c:v>0.445</c:v>
                </c:pt>
                <c:pt idx="1337">
                  <c:v>0.4453333333</c:v>
                </c:pt>
                <c:pt idx="1338">
                  <c:v>0.4456666667</c:v>
                </c:pt>
                <c:pt idx="1339">
                  <c:v>0.446</c:v>
                </c:pt>
                <c:pt idx="1340">
                  <c:v>0.4463333333</c:v>
                </c:pt>
                <c:pt idx="1341">
                  <c:v>0.4466666667</c:v>
                </c:pt>
                <c:pt idx="1342">
                  <c:v>0.447</c:v>
                </c:pt>
                <c:pt idx="1343">
                  <c:v>0.4473333333</c:v>
                </c:pt>
                <c:pt idx="1344">
                  <c:v>0.4476666667</c:v>
                </c:pt>
                <c:pt idx="1345">
                  <c:v>0.448</c:v>
                </c:pt>
                <c:pt idx="1346">
                  <c:v>0.4483333333</c:v>
                </c:pt>
                <c:pt idx="1347">
                  <c:v>0.4486666667</c:v>
                </c:pt>
                <c:pt idx="1348">
                  <c:v>0.449</c:v>
                </c:pt>
                <c:pt idx="1349">
                  <c:v>0.4493333333</c:v>
                </c:pt>
                <c:pt idx="1350">
                  <c:v>0.4496666667</c:v>
                </c:pt>
                <c:pt idx="1351">
                  <c:v>0.45</c:v>
                </c:pt>
                <c:pt idx="1352">
                  <c:v>0.4503333333</c:v>
                </c:pt>
                <c:pt idx="1353">
                  <c:v>0.4506666667</c:v>
                </c:pt>
                <c:pt idx="1354">
                  <c:v>0.451</c:v>
                </c:pt>
                <c:pt idx="1355">
                  <c:v>0.4513333333</c:v>
                </c:pt>
                <c:pt idx="1356">
                  <c:v>0.4516666667</c:v>
                </c:pt>
                <c:pt idx="1357">
                  <c:v>0.452</c:v>
                </c:pt>
                <c:pt idx="1358">
                  <c:v>0.4523333333</c:v>
                </c:pt>
                <c:pt idx="1359">
                  <c:v>0.4526666667</c:v>
                </c:pt>
                <c:pt idx="1360">
                  <c:v>0.453</c:v>
                </c:pt>
                <c:pt idx="1361">
                  <c:v>0.4533333333</c:v>
                </c:pt>
                <c:pt idx="1362">
                  <c:v>0.4536666667</c:v>
                </c:pt>
                <c:pt idx="1363">
                  <c:v>0.454</c:v>
                </c:pt>
                <c:pt idx="1364">
                  <c:v>0.4543333333</c:v>
                </c:pt>
                <c:pt idx="1365">
                  <c:v>0.4546666667</c:v>
                </c:pt>
                <c:pt idx="1366">
                  <c:v>0.455</c:v>
                </c:pt>
                <c:pt idx="1367">
                  <c:v>0.4553333333</c:v>
                </c:pt>
                <c:pt idx="1368">
                  <c:v>0.4556666667</c:v>
                </c:pt>
                <c:pt idx="1369">
                  <c:v>0.456</c:v>
                </c:pt>
                <c:pt idx="1370">
                  <c:v>0.4563333333</c:v>
                </c:pt>
                <c:pt idx="1371">
                  <c:v>0.4566666667</c:v>
                </c:pt>
                <c:pt idx="1372">
                  <c:v>0.457</c:v>
                </c:pt>
                <c:pt idx="1373">
                  <c:v>0.4573333333</c:v>
                </c:pt>
                <c:pt idx="1374">
                  <c:v>0.4576666667</c:v>
                </c:pt>
                <c:pt idx="1375">
                  <c:v>0.458</c:v>
                </c:pt>
                <c:pt idx="1376">
                  <c:v>0.4583333333</c:v>
                </c:pt>
                <c:pt idx="1377">
                  <c:v>0.4586666667</c:v>
                </c:pt>
                <c:pt idx="1378">
                  <c:v>0.459</c:v>
                </c:pt>
                <c:pt idx="1379">
                  <c:v>0.4593333333</c:v>
                </c:pt>
                <c:pt idx="1380">
                  <c:v>0.4596666667</c:v>
                </c:pt>
                <c:pt idx="1381">
                  <c:v>0.46</c:v>
                </c:pt>
                <c:pt idx="1382">
                  <c:v>0.4603333333</c:v>
                </c:pt>
                <c:pt idx="1383">
                  <c:v>0.4606666667</c:v>
                </c:pt>
                <c:pt idx="1384">
                  <c:v>0.461</c:v>
                </c:pt>
                <c:pt idx="1385">
                  <c:v>0.4613333333</c:v>
                </c:pt>
                <c:pt idx="1386">
                  <c:v>0.4616666667</c:v>
                </c:pt>
                <c:pt idx="1387">
                  <c:v>0.462</c:v>
                </c:pt>
                <c:pt idx="1388">
                  <c:v>0.4623333333</c:v>
                </c:pt>
                <c:pt idx="1389">
                  <c:v>0.4626666667</c:v>
                </c:pt>
                <c:pt idx="1390">
                  <c:v>0.463</c:v>
                </c:pt>
                <c:pt idx="1391">
                  <c:v>0.4633333333</c:v>
                </c:pt>
                <c:pt idx="1392">
                  <c:v>0.4633333333</c:v>
                </c:pt>
                <c:pt idx="1393">
                  <c:v>0.4636666667</c:v>
                </c:pt>
                <c:pt idx="1394">
                  <c:v>0.464</c:v>
                </c:pt>
                <c:pt idx="1395">
                  <c:v>0.4643333333</c:v>
                </c:pt>
                <c:pt idx="1396">
                  <c:v>0.4646666667</c:v>
                </c:pt>
                <c:pt idx="1397">
                  <c:v>0.465</c:v>
                </c:pt>
                <c:pt idx="1398">
                  <c:v>0.4653333333</c:v>
                </c:pt>
                <c:pt idx="1399">
                  <c:v>0.4656666667</c:v>
                </c:pt>
                <c:pt idx="1400">
                  <c:v>0.466</c:v>
                </c:pt>
                <c:pt idx="1401">
                  <c:v>0.4663333333</c:v>
                </c:pt>
                <c:pt idx="1402">
                  <c:v>0.4666666667</c:v>
                </c:pt>
                <c:pt idx="1403">
                  <c:v>0.467</c:v>
                </c:pt>
                <c:pt idx="1404">
                  <c:v>0.4673333333</c:v>
                </c:pt>
                <c:pt idx="1405">
                  <c:v>0.4676666667</c:v>
                </c:pt>
                <c:pt idx="1406">
                  <c:v>0.468</c:v>
                </c:pt>
                <c:pt idx="1407">
                  <c:v>0.4683333333</c:v>
                </c:pt>
                <c:pt idx="1408">
                  <c:v>0.4686666667</c:v>
                </c:pt>
                <c:pt idx="1409">
                  <c:v>0.469</c:v>
                </c:pt>
                <c:pt idx="1410">
                  <c:v>0.4693333333</c:v>
                </c:pt>
                <c:pt idx="1411">
                  <c:v>0.4696666667</c:v>
                </c:pt>
                <c:pt idx="1412">
                  <c:v>0.47</c:v>
                </c:pt>
                <c:pt idx="1413">
                  <c:v>0.4703333333</c:v>
                </c:pt>
                <c:pt idx="1414">
                  <c:v>0.4706666667</c:v>
                </c:pt>
                <c:pt idx="1415">
                  <c:v>0.471</c:v>
                </c:pt>
                <c:pt idx="1416">
                  <c:v>0.4713333333</c:v>
                </c:pt>
                <c:pt idx="1417">
                  <c:v>0.4716666667</c:v>
                </c:pt>
                <c:pt idx="1418">
                  <c:v>0.472</c:v>
                </c:pt>
                <c:pt idx="1419">
                  <c:v>0.4723333333</c:v>
                </c:pt>
                <c:pt idx="1420">
                  <c:v>0.4726666667</c:v>
                </c:pt>
                <c:pt idx="1421">
                  <c:v>0.473</c:v>
                </c:pt>
                <c:pt idx="1422">
                  <c:v>0.4733333333</c:v>
                </c:pt>
                <c:pt idx="1423">
                  <c:v>0.4736666667</c:v>
                </c:pt>
                <c:pt idx="1424">
                  <c:v>0.474</c:v>
                </c:pt>
                <c:pt idx="1425">
                  <c:v>0.4743333333</c:v>
                </c:pt>
                <c:pt idx="1426">
                  <c:v>0.4746666667</c:v>
                </c:pt>
                <c:pt idx="1427">
                  <c:v>0.475</c:v>
                </c:pt>
                <c:pt idx="1428">
                  <c:v>0.4753333333</c:v>
                </c:pt>
                <c:pt idx="1429">
                  <c:v>0.4756666667</c:v>
                </c:pt>
                <c:pt idx="1430">
                  <c:v>0.476</c:v>
                </c:pt>
                <c:pt idx="1431">
                  <c:v>0.4763333333</c:v>
                </c:pt>
                <c:pt idx="1432">
                  <c:v>0.4766666667</c:v>
                </c:pt>
                <c:pt idx="1433">
                  <c:v>0.477</c:v>
                </c:pt>
                <c:pt idx="1434">
                  <c:v>0.4773333333</c:v>
                </c:pt>
                <c:pt idx="1435">
                  <c:v>0.4776666667</c:v>
                </c:pt>
                <c:pt idx="1436">
                  <c:v>0.478</c:v>
                </c:pt>
                <c:pt idx="1437">
                  <c:v>0.4783333333</c:v>
                </c:pt>
                <c:pt idx="1438">
                  <c:v>0.4786666667</c:v>
                </c:pt>
                <c:pt idx="1439">
                  <c:v>0.479</c:v>
                </c:pt>
                <c:pt idx="1440">
                  <c:v>0.4793333333</c:v>
                </c:pt>
                <c:pt idx="1441">
                  <c:v>0.4796666667</c:v>
                </c:pt>
                <c:pt idx="1442">
                  <c:v>0.48</c:v>
                </c:pt>
                <c:pt idx="1443">
                  <c:v>0.4803333333</c:v>
                </c:pt>
                <c:pt idx="1444">
                  <c:v>0.4806666667</c:v>
                </c:pt>
                <c:pt idx="1445">
                  <c:v>0.481</c:v>
                </c:pt>
                <c:pt idx="1446">
                  <c:v>0.4813333333</c:v>
                </c:pt>
                <c:pt idx="1447">
                  <c:v>0.4816666667</c:v>
                </c:pt>
                <c:pt idx="1448">
                  <c:v>0.482</c:v>
                </c:pt>
                <c:pt idx="1449">
                  <c:v>0.4823333333</c:v>
                </c:pt>
                <c:pt idx="1450">
                  <c:v>0.4826666667</c:v>
                </c:pt>
                <c:pt idx="1451">
                  <c:v>0.483</c:v>
                </c:pt>
                <c:pt idx="1452">
                  <c:v>0.4833333333</c:v>
                </c:pt>
                <c:pt idx="1453">
                  <c:v>0.4836666667</c:v>
                </c:pt>
                <c:pt idx="1454">
                  <c:v>0.484</c:v>
                </c:pt>
                <c:pt idx="1455">
                  <c:v>0.4843333333</c:v>
                </c:pt>
                <c:pt idx="1456">
                  <c:v>0.4846666667</c:v>
                </c:pt>
                <c:pt idx="1457">
                  <c:v>0.485</c:v>
                </c:pt>
                <c:pt idx="1458">
                  <c:v>0.4853333333</c:v>
                </c:pt>
                <c:pt idx="1459">
                  <c:v>0.4856666667</c:v>
                </c:pt>
                <c:pt idx="1460">
                  <c:v>0.486</c:v>
                </c:pt>
                <c:pt idx="1461">
                  <c:v>0.4863333333</c:v>
                </c:pt>
                <c:pt idx="1462">
                  <c:v>0.4866666667</c:v>
                </c:pt>
                <c:pt idx="1463">
                  <c:v>0.487</c:v>
                </c:pt>
                <c:pt idx="1464">
                  <c:v>0.4873333333</c:v>
                </c:pt>
                <c:pt idx="1465">
                  <c:v>0.4876666667</c:v>
                </c:pt>
                <c:pt idx="1466">
                  <c:v>0.488</c:v>
                </c:pt>
                <c:pt idx="1467">
                  <c:v>0.4883333333</c:v>
                </c:pt>
                <c:pt idx="1468">
                  <c:v>0.4886666667</c:v>
                </c:pt>
                <c:pt idx="1469">
                  <c:v>0.489</c:v>
                </c:pt>
                <c:pt idx="1470">
                  <c:v>0.4893333333</c:v>
                </c:pt>
                <c:pt idx="1471">
                  <c:v>0.4896666667</c:v>
                </c:pt>
                <c:pt idx="1472">
                  <c:v>0.49</c:v>
                </c:pt>
                <c:pt idx="1473">
                  <c:v>0.4903333333</c:v>
                </c:pt>
                <c:pt idx="1474">
                  <c:v>0.4906666667</c:v>
                </c:pt>
                <c:pt idx="1475">
                  <c:v>0.491</c:v>
                </c:pt>
                <c:pt idx="1476">
                  <c:v>0.4913333333</c:v>
                </c:pt>
                <c:pt idx="1477">
                  <c:v>0.4916666667</c:v>
                </c:pt>
                <c:pt idx="1478">
                  <c:v>0.492</c:v>
                </c:pt>
                <c:pt idx="1479">
                  <c:v>0.4923333333</c:v>
                </c:pt>
                <c:pt idx="1480">
                  <c:v>0.4926666667</c:v>
                </c:pt>
                <c:pt idx="1481">
                  <c:v>0.493</c:v>
                </c:pt>
                <c:pt idx="1482">
                  <c:v>0.4933333333</c:v>
                </c:pt>
                <c:pt idx="1483">
                  <c:v>0.4936666667</c:v>
                </c:pt>
                <c:pt idx="1484">
                  <c:v>0.494</c:v>
                </c:pt>
                <c:pt idx="1485">
                  <c:v>0.4943333333</c:v>
                </c:pt>
                <c:pt idx="1486">
                  <c:v>0.4946666667</c:v>
                </c:pt>
                <c:pt idx="1487">
                  <c:v>0.495</c:v>
                </c:pt>
                <c:pt idx="1488">
                  <c:v>0.4953333333</c:v>
                </c:pt>
                <c:pt idx="1489">
                  <c:v>0.4956666667</c:v>
                </c:pt>
                <c:pt idx="1490">
                  <c:v>0.496</c:v>
                </c:pt>
                <c:pt idx="1491">
                  <c:v>0.4963333333</c:v>
                </c:pt>
                <c:pt idx="1492">
                  <c:v>0.4966666667</c:v>
                </c:pt>
                <c:pt idx="1493">
                  <c:v>0.497</c:v>
                </c:pt>
                <c:pt idx="1494">
                  <c:v>0.4973333333</c:v>
                </c:pt>
                <c:pt idx="1495">
                  <c:v>0.4976666667</c:v>
                </c:pt>
                <c:pt idx="1496">
                  <c:v>0.498</c:v>
                </c:pt>
                <c:pt idx="1497">
                  <c:v>0.4983333333</c:v>
                </c:pt>
                <c:pt idx="1498">
                  <c:v>0.4986666667</c:v>
                </c:pt>
                <c:pt idx="1499">
                  <c:v>0.499</c:v>
                </c:pt>
                <c:pt idx="1500">
                  <c:v>0.4993333333</c:v>
                </c:pt>
                <c:pt idx="1501">
                  <c:v>0.4996666667</c:v>
                </c:pt>
                <c:pt idx="1502">
                  <c:v>0.5</c:v>
                </c:pt>
                <c:pt idx="1503">
                  <c:v>0.5003333333</c:v>
                </c:pt>
                <c:pt idx="1504">
                  <c:v>0.5006666667</c:v>
                </c:pt>
                <c:pt idx="1505">
                  <c:v>0.501</c:v>
                </c:pt>
                <c:pt idx="1506">
                  <c:v>0.5013333333</c:v>
                </c:pt>
                <c:pt idx="1507">
                  <c:v>0.5016666667</c:v>
                </c:pt>
                <c:pt idx="1508">
                  <c:v>0.502</c:v>
                </c:pt>
                <c:pt idx="1509">
                  <c:v>0.5023333333</c:v>
                </c:pt>
                <c:pt idx="1510">
                  <c:v>0.5026666667</c:v>
                </c:pt>
                <c:pt idx="1511">
                  <c:v>0.503</c:v>
                </c:pt>
                <c:pt idx="1512">
                  <c:v>0.5033333333</c:v>
                </c:pt>
                <c:pt idx="1513">
                  <c:v>0.5036666667</c:v>
                </c:pt>
                <c:pt idx="1514">
                  <c:v>0.504</c:v>
                </c:pt>
                <c:pt idx="1515">
                  <c:v>0.5043333333</c:v>
                </c:pt>
                <c:pt idx="1516">
                  <c:v>0.5046666667</c:v>
                </c:pt>
                <c:pt idx="1517">
                  <c:v>0.505</c:v>
                </c:pt>
                <c:pt idx="1518">
                  <c:v>0.5053333333</c:v>
                </c:pt>
                <c:pt idx="1519">
                  <c:v>0.5056666667</c:v>
                </c:pt>
                <c:pt idx="1520">
                  <c:v>0.506</c:v>
                </c:pt>
                <c:pt idx="1521">
                  <c:v>0.5063333333</c:v>
                </c:pt>
                <c:pt idx="1522">
                  <c:v>0.5066666667</c:v>
                </c:pt>
                <c:pt idx="1523">
                  <c:v>0.507</c:v>
                </c:pt>
                <c:pt idx="1524">
                  <c:v>0.5073333333</c:v>
                </c:pt>
                <c:pt idx="1525">
                  <c:v>0.5076666667</c:v>
                </c:pt>
                <c:pt idx="1526">
                  <c:v>0.508</c:v>
                </c:pt>
                <c:pt idx="1527">
                  <c:v>0.5083333333</c:v>
                </c:pt>
                <c:pt idx="1528">
                  <c:v>0.5086666667</c:v>
                </c:pt>
                <c:pt idx="1529">
                  <c:v>0.509</c:v>
                </c:pt>
                <c:pt idx="1530">
                  <c:v>0.5093333333</c:v>
                </c:pt>
                <c:pt idx="1531">
                  <c:v>0.5096666667</c:v>
                </c:pt>
                <c:pt idx="1532">
                  <c:v>0.51</c:v>
                </c:pt>
                <c:pt idx="1533">
                  <c:v>0.5103333333</c:v>
                </c:pt>
                <c:pt idx="1534">
                  <c:v>0.5106666667</c:v>
                </c:pt>
                <c:pt idx="1535">
                  <c:v>0.511</c:v>
                </c:pt>
                <c:pt idx="1536">
                  <c:v>0.5113333333</c:v>
                </c:pt>
                <c:pt idx="1537">
                  <c:v>0.5116666667</c:v>
                </c:pt>
                <c:pt idx="1538">
                  <c:v>0.512</c:v>
                </c:pt>
                <c:pt idx="1539">
                  <c:v>0.5123333333</c:v>
                </c:pt>
                <c:pt idx="1540">
                  <c:v>0.5126666667</c:v>
                </c:pt>
                <c:pt idx="1541">
                  <c:v>0.513</c:v>
                </c:pt>
                <c:pt idx="1542">
                  <c:v>0.5133333333</c:v>
                </c:pt>
                <c:pt idx="1543">
                  <c:v>0.5136666667</c:v>
                </c:pt>
                <c:pt idx="1544">
                  <c:v>0.514</c:v>
                </c:pt>
                <c:pt idx="1545">
                  <c:v>0.5143333333</c:v>
                </c:pt>
                <c:pt idx="1546">
                  <c:v>0.5146666667</c:v>
                </c:pt>
                <c:pt idx="1547">
                  <c:v>0.515</c:v>
                </c:pt>
                <c:pt idx="1548">
                  <c:v>0.5153333333</c:v>
                </c:pt>
                <c:pt idx="1549">
                  <c:v>0.5156666667</c:v>
                </c:pt>
                <c:pt idx="1550">
                  <c:v>0.516</c:v>
                </c:pt>
                <c:pt idx="1551">
                  <c:v>0.5163333333</c:v>
                </c:pt>
                <c:pt idx="1552">
                  <c:v>0.5166666667</c:v>
                </c:pt>
                <c:pt idx="1553">
                  <c:v>0.517</c:v>
                </c:pt>
                <c:pt idx="1554">
                  <c:v>0.5173333333</c:v>
                </c:pt>
                <c:pt idx="1555">
                  <c:v>0.5176666667</c:v>
                </c:pt>
                <c:pt idx="1556">
                  <c:v>0.518</c:v>
                </c:pt>
                <c:pt idx="1557">
                  <c:v>0.5183333333</c:v>
                </c:pt>
                <c:pt idx="1558">
                  <c:v>0.5186666667</c:v>
                </c:pt>
                <c:pt idx="1559">
                  <c:v>0.519</c:v>
                </c:pt>
                <c:pt idx="1560">
                  <c:v>0.5193333333</c:v>
                </c:pt>
                <c:pt idx="1561">
                  <c:v>0.5196666667</c:v>
                </c:pt>
                <c:pt idx="1562">
                  <c:v>0.52</c:v>
                </c:pt>
                <c:pt idx="1563">
                  <c:v>0.5203333333</c:v>
                </c:pt>
                <c:pt idx="1564">
                  <c:v>0.5206666667</c:v>
                </c:pt>
                <c:pt idx="1565">
                  <c:v>0.521</c:v>
                </c:pt>
                <c:pt idx="1566">
                  <c:v>0.5213333333</c:v>
                </c:pt>
                <c:pt idx="1567">
                  <c:v>0.5216666667</c:v>
                </c:pt>
                <c:pt idx="1568">
                  <c:v>0.522</c:v>
                </c:pt>
                <c:pt idx="1569">
                  <c:v>0.5223333333</c:v>
                </c:pt>
                <c:pt idx="1570">
                  <c:v>0.5226666667</c:v>
                </c:pt>
                <c:pt idx="1571">
                  <c:v>0.523</c:v>
                </c:pt>
                <c:pt idx="1572">
                  <c:v>0.5233333333</c:v>
                </c:pt>
                <c:pt idx="1573">
                  <c:v>0.5236666667</c:v>
                </c:pt>
                <c:pt idx="1574">
                  <c:v>0.524</c:v>
                </c:pt>
                <c:pt idx="1575">
                  <c:v>0.5243333333</c:v>
                </c:pt>
                <c:pt idx="1576">
                  <c:v>0.5246666667</c:v>
                </c:pt>
                <c:pt idx="1577">
                  <c:v>0.525</c:v>
                </c:pt>
                <c:pt idx="1578">
                  <c:v>0.5253333333</c:v>
                </c:pt>
                <c:pt idx="1579">
                  <c:v>0.5256666667</c:v>
                </c:pt>
                <c:pt idx="1580">
                  <c:v>0.526</c:v>
                </c:pt>
                <c:pt idx="1581">
                  <c:v>0.5263333333</c:v>
                </c:pt>
                <c:pt idx="1582">
                  <c:v>0.5266666667</c:v>
                </c:pt>
                <c:pt idx="1583">
                  <c:v>0.527</c:v>
                </c:pt>
                <c:pt idx="1584">
                  <c:v>0.5273333333</c:v>
                </c:pt>
                <c:pt idx="1585">
                  <c:v>0.5276666667</c:v>
                </c:pt>
                <c:pt idx="1586">
                  <c:v>0.528</c:v>
                </c:pt>
                <c:pt idx="1587">
                  <c:v>0.5283333333</c:v>
                </c:pt>
                <c:pt idx="1588">
                  <c:v>0.5286666667</c:v>
                </c:pt>
                <c:pt idx="1589">
                  <c:v>0.529</c:v>
                </c:pt>
                <c:pt idx="1590">
                  <c:v>0.5293333333</c:v>
                </c:pt>
                <c:pt idx="1591">
                  <c:v>0.5296666667</c:v>
                </c:pt>
                <c:pt idx="1592">
                  <c:v>0.53</c:v>
                </c:pt>
                <c:pt idx="1593">
                  <c:v>0.5303333333</c:v>
                </c:pt>
                <c:pt idx="1594">
                  <c:v>0.5306666667</c:v>
                </c:pt>
                <c:pt idx="1595">
                  <c:v>0.531</c:v>
                </c:pt>
                <c:pt idx="1596">
                  <c:v>0.5313333333</c:v>
                </c:pt>
                <c:pt idx="1597">
                  <c:v>0.5316666667</c:v>
                </c:pt>
                <c:pt idx="1598">
                  <c:v>0.532</c:v>
                </c:pt>
                <c:pt idx="1599">
                  <c:v>0.5323333333</c:v>
                </c:pt>
                <c:pt idx="1600">
                  <c:v>0.5326666667</c:v>
                </c:pt>
                <c:pt idx="1601">
                  <c:v>0.533</c:v>
                </c:pt>
                <c:pt idx="1602">
                  <c:v>0.5333333333</c:v>
                </c:pt>
                <c:pt idx="1603">
                  <c:v>0.5336666667</c:v>
                </c:pt>
                <c:pt idx="1604">
                  <c:v>0.534</c:v>
                </c:pt>
                <c:pt idx="1605">
                  <c:v>0.5343333333</c:v>
                </c:pt>
                <c:pt idx="1606">
                  <c:v>0.5346666667</c:v>
                </c:pt>
                <c:pt idx="1607">
                  <c:v>0.535</c:v>
                </c:pt>
                <c:pt idx="1608">
                  <c:v>0.5353333333</c:v>
                </c:pt>
                <c:pt idx="1609">
                  <c:v>0.5356666667</c:v>
                </c:pt>
                <c:pt idx="1610">
                  <c:v>0.536</c:v>
                </c:pt>
                <c:pt idx="1611">
                  <c:v>0.5363333333</c:v>
                </c:pt>
                <c:pt idx="1612">
                  <c:v>0.5366666667</c:v>
                </c:pt>
                <c:pt idx="1613">
                  <c:v>0.537</c:v>
                </c:pt>
                <c:pt idx="1614">
                  <c:v>0.5373333333</c:v>
                </c:pt>
                <c:pt idx="1615">
                  <c:v>0.5376666667</c:v>
                </c:pt>
                <c:pt idx="1616">
                  <c:v>0.538</c:v>
                </c:pt>
                <c:pt idx="1617">
                  <c:v>0.5383333333</c:v>
                </c:pt>
                <c:pt idx="1618">
                  <c:v>0.5386666667</c:v>
                </c:pt>
                <c:pt idx="1619">
                  <c:v>0.539</c:v>
                </c:pt>
                <c:pt idx="1620">
                  <c:v>0.5393333333</c:v>
                </c:pt>
                <c:pt idx="1621">
                  <c:v>0.5396666667</c:v>
                </c:pt>
                <c:pt idx="1622">
                  <c:v>0.54</c:v>
                </c:pt>
                <c:pt idx="1623">
                  <c:v>0.5403333333</c:v>
                </c:pt>
                <c:pt idx="1624">
                  <c:v>0.5406666667</c:v>
                </c:pt>
                <c:pt idx="1625">
                  <c:v>0.541</c:v>
                </c:pt>
                <c:pt idx="1626">
                  <c:v>0.5413333333</c:v>
                </c:pt>
                <c:pt idx="1627">
                  <c:v>0.5416666667</c:v>
                </c:pt>
                <c:pt idx="1628">
                  <c:v>0.542</c:v>
                </c:pt>
                <c:pt idx="1629">
                  <c:v>0.5423333333</c:v>
                </c:pt>
                <c:pt idx="1630">
                  <c:v>0.5426666667</c:v>
                </c:pt>
                <c:pt idx="1631">
                  <c:v>0.543</c:v>
                </c:pt>
                <c:pt idx="1632">
                  <c:v>0.5433333333</c:v>
                </c:pt>
                <c:pt idx="1633">
                  <c:v>0.5436666667</c:v>
                </c:pt>
                <c:pt idx="1634">
                  <c:v>0.544</c:v>
                </c:pt>
                <c:pt idx="1635">
                  <c:v>0.5443333333</c:v>
                </c:pt>
                <c:pt idx="1636">
                  <c:v>0.5446666667</c:v>
                </c:pt>
                <c:pt idx="1637">
                  <c:v>0.545</c:v>
                </c:pt>
                <c:pt idx="1638">
                  <c:v>0.5453333333</c:v>
                </c:pt>
                <c:pt idx="1639">
                  <c:v>0.5456666667</c:v>
                </c:pt>
                <c:pt idx="1640">
                  <c:v>0.546</c:v>
                </c:pt>
                <c:pt idx="1641">
                  <c:v>0.5463333333</c:v>
                </c:pt>
                <c:pt idx="1642">
                  <c:v>0.5466666667</c:v>
                </c:pt>
                <c:pt idx="1643">
                  <c:v>0.547</c:v>
                </c:pt>
                <c:pt idx="1644">
                  <c:v>0.5473333333</c:v>
                </c:pt>
                <c:pt idx="1645">
                  <c:v>0.5476666667</c:v>
                </c:pt>
                <c:pt idx="1646">
                  <c:v>0.548</c:v>
                </c:pt>
                <c:pt idx="1647">
                  <c:v>0.5483333333</c:v>
                </c:pt>
                <c:pt idx="1648">
                  <c:v>0.5486666667</c:v>
                </c:pt>
                <c:pt idx="1649">
                  <c:v>0.549</c:v>
                </c:pt>
                <c:pt idx="1650">
                  <c:v>0.5493333333</c:v>
                </c:pt>
                <c:pt idx="1651">
                  <c:v>0.5496666667</c:v>
                </c:pt>
                <c:pt idx="1652">
                  <c:v>0.55</c:v>
                </c:pt>
                <c:pt idx="1653">
                  <c:v>0.5503333333</c:v>
                </c:pt>
                <c:pt idx="1654">
                  <c:v>0.5506666667</c:v>
                </c:pt>
                <c:pt idx="1655">
                  <c:v>0.551</c:v>
                </c:pt>
                <c:pt idx="1656">
                  <c:v>0.5513333333</c:v>
                </c:pt>
                <c:pt idx="1657">
                  <c:v>0.5516666667</c:v>
                </c:pt>
                <c:pt idx="1658">
                  <c:v>0.552</c:v>
                </c:pt>
                <c:pt idx="1659">
                  <c:v>0.5523333333</c:v>
                </c:pt>
                <c:pt idx="1660">
                  <c:v>0.5526666667</c:v>
                </c:pt>
                <c:pt idx="1661">
                  <c:v>0.553</c:v>
                </c:pt>
                <c:pt idx="1662">
                  <c:v>0.5533333333</c:v>
                </c:pt>
                <c:pt idx="1663">
                  <c:v>0.5536666667</c:v>
                </c:pt>
                <c:pt idx="1664">
                  <c:v>0.554</c:v>
                </c:pt>
                <c:pt idx="1665">
                  <c:v>0.5543333333</c:v>
                </c:pt>
                <c:pt idx="1666">
                  <c:v>0.5546666667</c:v>
                </c:pt>
                <c:pt idx="1667">
                  <c:v>0.555</c:v>
                </c:pt>
                <c:pt idx="1668">
                  <c:v>0.5553333333</c:v>
                </c:pt>
                <c:pt idx="1669">
                  <c:v>0.5556666667</c:v>
                </c:pt>
                <c:pt idx="1670">
                  <c:v>0.556</c:v>
                </c:pt>
                <c:pt idx="1671">
                  <c:v>0.5563333333</c:v>
                </c:pt>
                <c:pt idx="1672">
                  <c:v>0.5566666667</c:v>
                </c:pt>
                <c:pt idx="1673">
                  <c:v>0.557</c:v>
                </c:pt>
                <c:pt idx="1674">
                  <c:v>0.5573333333</c:v>
                </c:pt>
                <c:pt idx="1675">
                  <c:v>0.5576666667</c:v>
                </c:pt>
                <c:pt idx="1676">
                  <c:v>0.558</c:v>
                </c:pt>
                <c:pt idx="1677">
                  <c:v>0.5583333333</c:v>
                </c:pt>
                <c:pt idx="1678">
                  <c:v>0.5586666667</c:v>
                </c:pt>
                <c:pt idx="1679">
                  <c:v>0.559</c:v>
                </c:pt>
                <c:pt idx="1680">
                  <c:v>0.5593333333</c:v>
                </c:pt>
                <c:pt idx="1681">
                  <c:v>0.5596666667</c:v>
                </c:pt>
                <c:pt idx="1682">
                  <c:v>0.56</c:v>
                </c:pt>
                <c:pt idx="1683">
                  <c:v>0.5603333333</c:v>
                </c:pt>
                <c:pt idx="1684">
                  <c:v>0.5606666667</c:v>
                </c:pt>
                <c:pt idx="1685">
                  <c:v>0.561</c:v>
                </c:pt>
                <c:pt idx="1686">
                  <c:v>0.5613333333</c:v>
                </c:pt>
                <c:pt idx="1687">
                  <c:v>0.5616666667</c:v>
                </c:pt>
                <c:pt idx="1688">
                  <c:v>0.562</c:v>
                </c:pt>
                <c:pt idx="1689">
                  <c:v>0.5623333333</c:v>
                </c:pt>
                <c:pt idx="1690">
                  <c:v>0.5626666667</c:v>
                </c:pt>
                <c:pt idx="1691">
                  <c:v>0.563</c:v>
                </c:pt>
                <c:pt idx="1692">
                  <c:v>0.5633333333</c:v>
                </c:pt>
                <c:pt idx="1693">
                  <c:v>0.5636666667</c:v>
                </c:pt>
                <c:pt idx="1694">
                  <c:v>0.564</c:v>
                </c:pt>
                <c:pt idx="1695">
                  <c:v>0.5643333333</c:v>
                </c:pt>
                <c:pt idx="1696">
                  <c:v>0.5646666667</c:v>
                </c:pt>
                <c:pt idx="1697">
                  <c:v>0.565</c:v>
                </c:pt>
                <c:pt idx="1698">
                  <c:v>0.5653333333</c:v>
                </c:pt>
                <c:pt idx="1699">
                  <c:v>0.5656666667</c:v>
                </c:pt>
                <c:pt idx="1700">
                  <c:v>0.566</c:v>
                </c:pt>
                <c:pt idx="1701">
                  <c:v>0.5663333333</c:v>
                </c:pt>
                <c:pt idx="1702">
                  <c:v>0.5666666667</c:v>
                </c:pt>
                <c:pt idx="1703">
                  <c:v>0.567</c:v>
                </c:pt>
                <c:pt idx="1704">
                  <c:v>0.5673333333</c:v>
                </c:pt>
                <c:pt idx="1705">
                  <c:v>0.5676666667</c:v>
                </c:pt>
                <c:pt idx="1706">
                  <c:v>0.568</c:v>
                </c:pt>
                <c:pt idx="1707">
                  <c:v>0.5683333333</c:v>
                </c:pt>
                <c:pt idx="1708">
                  <c:v>0.5686666667</c:v>
                </c:pt>
                <c:pt idx="1709">
                  <c:v>0.569</c:v>
                </c:pt>
                <c:pt idx="1710">
                  <c:v>0.5693333333</c:v>
                </c:pt>
                <c:pt idx="1711">
                  <c:v>0.5696666667</c:v>
                </c:pt>
                <c:pt idx="1712">
                  <c:v>0.57</c:v>
                </c:pt>
                <c:pt idx="1713">
                  <c:v>0.5703333333</c:v>
                </c:pt>
                <c:pt idx="1714">
                  <c:v>0.5706666667</c:v>
                </c:pt>
                <c:pt idx="1715">
                  <c:v>0.571</c:v>
                </c:pt>
                <c:pt idx="1716">
                  <c:v>0.5713333333</c:v>
                </c:pt>
                <c:pt idx="1717">
                  <c:v>0.5716666667</c:v>
                </c:pt>
                <c:pt idx="1718">
                  <c:v>0.572</c:v>
                </c:pt>
                <c:pt idx="1719">
                  <c:v>0.5723333333</c:v>
                </c:pt>
                <c:pt idx="1720">
                  <c:v>0.5726666667</c:v>
                </c:pt>
                <c:pt idx="1721">
                  <c:v>0.573</c:v>
                </c:pt>
                <c:pt idx="1722">
                  <c:v>0.5733333333</c:v>
                </c:pt>
                <c:pt idx="1723">
                  <c:v>0.5736666667</c:v>
                </c:pt>
                <c:pt idx="1724">
                  <c:v>0.574</c:v>
                </c:pt>
                <c:pt idx="1725">
                  <c:v>0.5743333333</c:v>
                </c:pt>
                <c:pt idx="1726">
                  <c:v>0.5746666667</c:v>
                </c:pt>
                <c:pt idx="1727">
                  <c:v>0.575</c:v>
                </c:pt>
                <c:pt idx="1728">
                  <c:v>0.5753333333</c:v>
                </c:pt>
                <c:pt idx="1729">
                  <c:v>0.5756666667</c:v>
                </c:pt>
                <c:pt idx="1730">
                  <c:v>0.576</c:v>
                </c:pt>
                <c:pt idx="1731">
                  <c:v>0.5763333333</c:v>
                </c:pt>
                <c:pt idx="1732">
                  <c:v>0.5766666667</c:v>
                </c:pt>
                <c:pt idx="1733">
                  <c:v>0.577</c:v>
                </c:pt>
                <c:pt idx="1734">
                  <c:v>0.5773333333</c:v>
                </c:pt>
                <c:pt idx="1735">
                  <c:v>0.5776666667</c:v>
                </c:pt>
                <c:pt idx="1736">
                  <c:v>0.578</c:v>
                </c:pt>
                <c:pt idx="1737">
                  <c:v>0.5783333333</c:v>
                </c:pt>
                <c:pt idx="1738">
                  <c:v>0.5786666667</c:v>
                </c:pt>
                <c:pt idx="1739">
                  <c:v>0.579</c:v>
                </c:pt>
                <c:pt idx="1740">
                  <c:v>0.5793333333</c:v>
                </c:pt>
                <c:pt idx="1741">
                  <c:v>0.5796666667</c:v>
                </c:pt>
                <c:pt idx="1742">
                  <c:v>0.58</c:v>
                </c:pt>
                <c:pt idx="1743">
                  <c:v>0.5803333333</c:v>
                </c:pt>
                <c:pt idx="1744">
                  <c:v>0.5806666667</c:v>
                </c:pt>
                <c:pt idx="1745">
                  <c:v>0.581</c:v>
                </c:pt>
                <c:pt idx="1746">
                  <c:v>0.5813333333</c:v>
                </c:pt>
                <c:pt idx="1747">
                  <c:v>0.5816666667</c:v>
                </c:pt>
                <c:pt idx="1748">
                  <c:v>0.582</c:v>
                </c:pt>
                <c:pt idx="1749">
                  <c:v>0.5823333333</c:v>
                </c:pt>
                <c:pt idx="1750">
                  <c:v>0.5826666667</c:v>
                </c:pt>
                <c:pt idx="1751">
                  <c:v>0.583</c:v>
                </c:pt>
                <c:pt idx="1752">
                  <c:v>0.5833333333</c:v>
                </c:pt>
                <c:pt idx="1753">
                  <c:v>0.5836666667</c:v>
                </c:pt>
                <c:pt idx="1754">
                  <c:v>0.584</c:v>
                </c:pt>
                <c:pt idx="1755">
                  <c:v>0.5843333333</c:v>
                </c:pt>
                <c:pt idx="1756">
                  <c:v>0.5846666667</c:v>
                </c:pt>
                <c:pt idx="1757">
                  <c:v>0.585</c:v>
                </c:pt>
                <c:pt idx="1758">
                  <c:v>0.5853333333</c:v>
                </c:pt>
                <c:pt idx="1759">
                  <c:v>0.5856666667</c:v>
                </c:pt>
                <c:pt idx="1760">
                  <c:v>0.586</c:v>
                </c:pt>
                <c:pt idx="1761">
                  <c:v>0.5863333333</c:v>
                </c:pt>
                <c:pt idx="1762">
                  <c:v>0.5866666667</c:v>
                </c:pt>
                <c:pt idx="1763">
                  <c:v>0.587</c:v>
                </c:pt>
                <c:pt idx="1764">
                  <c:v>0.5873333333</c:v>
                </c:pt>
                <c:pt idx="1765">
                  <c:v>0.5876666667</c:v>
                </c:pt>
                <c:pt idx="1766">
                  <c:v>0.588</c:v>
                </c:pt>
                <c:pt idx="1767">
                  <c:v>0.5883333333</c:v>
                </c:pt>
                <c:pt idx="1768">
                  <c:v>0.5886666667</c:v>
                </c:pt>
                <c:pt idx="1769">
                  <c:v>0.589</c:v>
                </c:pt>
                <c:pt idx="1770">
                  <c:v>0.5893333333</c:v>
                </c:pt>
                <c:pt idx="1771">
                  <c:v>0.5896666667</c:v>
                </c:pt>
                <c:pt idx="1772">
                  <c:v>0.59</c:v>
                </c:pt>
                <c:pt idx="1773">
                  <c:v>0.5903333333</c:v>
                </c:pt>
                <c:pt idx="1774">
                  <c:v>0.5906666667</c:v>
                </c:pt>
                <c:pt idx="1775">
                  <c:v>0.591</c:v>
                </c:pt>
                <c:pt idx="1776">
                  <c:v>0.5913333333</c:v>
                </c:pt>
                <c:pt idx="1777">
                  <c:v>0.5916666667</c:v>
                </c:pt>
                <c:pt idx="1778">
                  <c:v>0.592</c:v>
                </c:pt>
                <c:pt idx="1779">
                  <c:v>0.5923333333</c:v>
                </c:pt>
                <c:pt idx="1780">
                  <c:v>0.5926666667</c:v>
                </c:pt>
                <c:pt idx="1781">
                  <c:v>0.593</c:v>
                </c:pt>
                <c:pt idx="1782">
                  <c:v>0.5933333333</c:v>
                </c:pt>
                <c:pt idx="1783">
                  <c:v>0.5936666667</c:v>
                </c:pt>
                <c:pt idx="1784">
                  <c:v>0.594</c:v>
                </c:pt>
                <c:pt idx="1785">
                  <c:v>0.5943333333</c:v>
                </c:pt>
                <c:pt idx="1786">
                  <c:v>0.5946666667</c:v>
                </c:pt>
                <c:pt idx="1787">
                  <c:v>0.595</c:v>
                </c:pt>
                <c:pt idx="1788">
                  <c:v>0.5953333333</c:v>
                </c:pt>
                <c:pt idx="1789">
                  <c:v>0.5956666667</c:v>
                </c:pt>
                <c:pt idx="1790">
                  <c:v>0.596</c:v>
                </c:pt>
                <c:pt idx="1791">
                  <c:v>0.5963333333</c:v>
                </c:pt>
                <c:pt idx="1792">
                  <c:v>0.5966666667</c:v>
                </c:pt>
                <c:pt idx="1793">
                  <c:v>0.597</c:v>
                </c:pt>
                <c:pt idx="1794">
                  <c:v>0.5973333333</c:v>
                </c:pt>
                <c:pt idx="1795">
                  <c:v>0.5976666667</c:v>
                </c:pt>
                <c:pt idx="1796">
                  <c:v>0.598</c:v>
                </c:pt>
                <c:pt idx="1797">
                  <c:v>0.5983333333</c:v>
                </c:pt>
                <c:pt idx="1798">
                  <c:v>0.5986666667</c:v>
                </c:pt>
                <c:pt idx="1799">
                  <c:v>0.599</c:v>
                </c:pt>
                <c:pt idx="1800">
                  <c:v>0.5993333333</c:v>
                </c:pt>
                <c:pt idx="1801">
                  <c:v>0.5996666667</c:v>
                </c:pt>
                <c:pt idx="1802">
                  <c:v>0.6</c:v>
                </c:pt>
                <c:pt idx="1803">
                  <c:v>0.6003333333</c:v>
                </c:pt>
                <c:pt idx="1804">
                  <c:v>0.6006666667</c:v>
                </c:pt>
                <c:pt idx="1805">
                  <c:v>0.601</c:v>
                </c:pt>
                <c:pt idx="1806">
                  <c:v>0.6013333333</c:v>
                </c:pt>
                <c:pt idx="1807">
                  <c:v>0.6016666667</c:v>
                </c:pt>
                <c:pt idx="1808">
                  <c:v>0.602</c:v>
                </c:pt>
                <c:pt idx="1809">
                  <c:v>0.6023333333</c:v>
                </c:pt>
                <c:pt idx="1810">
                  <c:v>0.6026666667</c:v>
                </c:pt>
                <c:pt idx="1811">
                  <c:v>0.603</c:v>
                </c:pt>
                <c:pt idx="1812">
                  <c:v>0.6033333333</c:v>
                </c:pt>
                <c:pt idx="1813">
                  <c:v>0.6036666667</c:v>
                </c:pt>
                <c:pt idx="1814">
                  <c:v>0.604</c:v>
                </c:pt>
                <c:pt idx="1815">
                  <c:v>0.6043333333</c:v>
                </c:pt>
                <c:pt idx="1816">
                  <c:v>0.6046666667</c:v>
                </c:pt>
                <c:pt idx="1817">
                  <c:v>0.605</c:v>
                </c:pt>
                <c:pt idx="1818">
                  <c:v>0.6053333333</c:v>
                </c:pt>
                <c:pt idx="1819">
                  <c:v>0.6056666667</c:v>
                </c:pt>
                <c:pt idx="1820">
                  <c:v>0.606</c:v>
                </c:pt>
                <c:pt idx="1821">
                  <c:v>0.6063333333</c:v>
                </c:pt>
                <c:pt idx="1822">
                  <c:v>0.6066666667</c:v>
                </c:pt>
                <c:pt idx="1823">
                  <c:v>0.607</c:v>
                </c:pt>
                <c:pt idx="1824">
                  <c:v>0.6073333333</c:v>
                </c:pt>
                <c:pt idx="1825">
                  <c:v>0.6076666667</c:v>
                </c:pt>
                <c:pt idx="1826">
                  <c:v>0.608</c:v>
                </c:pt>
                <c:pt idx="1827">
                  <c:v>0.6083333333</c:v>
                </c:pt>
                <c:pt idx="1828">
                  <c:v>0.6086666667</c:v>
                </c:pt>
                <c:pt idx="1829">
                  <c:v>0.609</c:v>
                </c:pt>
                <c:pt idx="1830">
                  <c:v>0.6093333333</c:v>
                </c:pt>
                <c:pt idx="1831">
                  <c:v>0.6096666667</c:v>
                </c:pt>
                <c:pt idx="1832">
                  <c:v>0.61</c:v>
                </c:pt>
                <c:pt idx="1833">
                  <c:v>0.6103333333</c:v>
                </c:pt>
                <c:pt idx="1834">
                  <c:v>0.6106666667</c:v>
                </c:pt>
                <c:pt idx="1835">
                  <c:v>0.611</c:v>
                </c:pt>
                <c:pt idx="1836">
                  <c:v>0.6113333333</c:v>
                </c:pt>
                <c:pt idx="1837">
                  <c:v>0.6116666667</c:v>
                </c:pt>
                <c:pt idx="1838">
                  <c:v>0.612</c:v>
                </c:pt>
                <c:pt idx="1839">
                  <c:v>0.6123333333</c:v>
                </c:pt>
                <c:pt idx="1840">
                  <c:v>0.6126666667</c:v>
                </c:pt>
                <c:pt idx="1841">
                  <c:v>0.613</c:v>
                </c:pt>
                <c:pt idx="1842">
                  <c:v>0.6133333333</c:v>
                </c:pt>
                <c:pt idx="1843">
                  <c:v>0.6136666667</c:v>
                </c:pt>
                <c:pt idx="1844">
                  <c:v>0.614</c:v>
                </c:pt>
                <c:pt idx="1845">
                  <c:v>0.6143333333</c:v>
                </c:pt>
                <c:pt idx="1846">
                  <c:v>0.6146666667</c:v>
                </c:pt>
                <c:pt idx="1847">
                  <c:v>0.615</c:v>
                </c:pt>
                <c:pt idx="1848">
                  <c:v>0.6153333333</c:v>
                </c:pt>
                <c:pt idx="1849">
                  <c:v>0.6156666667</c:v>
                </c:pt>
                <c:pt idx="1850">
                  <c:v>0.616</c:v>
                </c:pt>
                <c:pt idx="1851">
                  <c:v>0.6163333333</c:v>
                </c:pt>
                <c:pt idx="1852">
                  <c:v>0.6166666667</c:v>
                </c:pt>
                <c:pt idx="1853">
                  <c:v>0.617</c:v>
                </c:pt>
                <c:pt idx="1854">
                  <c:v>0.6173333333</c:v>
                </c:pt>
                <c:pt idx="1855">
                  <c:v>0.6176666667</c:v>
                </c:pt>
                <c:pt idx="1856">
                  <c:v>0.618</c:v>
                </c:pt>
                <c:pt idx="1857">
                  <c:v>0.6183333333</c:v>
                </c:pt>
                <c:pt idx="1858">
                  <c:v>0.6186666667</c:v>
                </c:pt>
                <c:pt idx="1859">
                  <c:v>0.619</c:v>
                </c:pt>
                <c:pt idx="1860">
                  <c:v>0.6193333333</c:v>
                </c:pt>
                <c:pt idx="1861">
                  <c:v>0.6196666667</c:v>
                </c:pt>
                <c:pt idx="1862">
                  <c:v>0.62</c:v>
                </c:pt>
                <c:pt idx="1863">
                  <c:v>0.6203333333</c:v>
                </c:pt>
                <c:pt idx="1864">
                  <c:v>0.6206666667</c:v>
                </c:pt>
                <c:pt idx="1865">
                  <c:v>0.621</c:v>
                </c:pt>
                <c:pt idx="1866">
                  <c:v>0.6213333333</c:v>
                </c:pt>
                <c:pt idx="1867">
                  <c:v>0.6216666667</c:v>
                </c:pt>
                <c:pt idx="1868">
                  <c:v>0.622</c:v>
                </c:pt>
                <c:pt idx="1869">
                  <c:v>0.6223333333</c:v>
                </c:pt>
                <c:pt idx="1870">
                  <c:v>0.6226666667</c:v>
                </c:pt>
                <c:pt idx="1871">
                  <c:v>0.623</c:v>
                </c:pt>
                <c:pt idx="1872">
                  <c:v>0.6233333333</c:v>
                </c:pt>
                <c:pt idx="1873">
                  <c:v>0.6236666667</c:v>
                </c:pt>
                <c:pt idx="1874">
                  <c:v>0.624</c:v>
                </c:pt>
                <c:pt idx="1875">
                  <c:v>0.6243333333</c:v>
                </c:pt>
                <c:pt idx="1876">
                  <c:v>0.6246666667</c:v>
                </c:pt>
                <c:pt idx="1877">
                  <c:v>0.625</c:v>
                </c:pt>
                <c:pt idx="1878">
                  <c:v>0.6253333333</c:v>
                </c:pt>
                <c:pt idx="1879">
                  <c:v>0.6256666667</c:v>
                </c:pt>
                <c:pt idx="1880">
                  <c:v>0.626</c:v>
                </c:pt>
                <c:pt idx="1881">
                  <c:v>0.6263333333</c:v>
                </c:pt>
                <c:pt idx="1882">
                  <c:v>0.6266666667</c:v>
                </c:pt>
                <c:pt idx="1883">
                  <c:v>0.627</c:v>
                </c:pt>
                <c:pt idx="1884">
                  <c:v>0.6273333333</c:v>
                </c:pt>
                <c:pt idx="1885">
                  <c:v>0.6276666667</c:v>
                </c:pt>
                <c:pt idx="1886">
                  <c:v>0.628</c:v>
                </c:pt>
                <c:pt idx="1887">
                  <c:v>0.6283333333</c:v>
                </c:pt>
                <c:pt idx="1888">
                  <c:v>0.6286666667</c:v>
                </c:pt>
                <c:pt idx="1889">
                  <c:v>0.629</c:v>
                </c:pt>
                <c:pt idx="1890">
                  <c:v>0.6293333333</c:v>
                </c:pt>
                <c:pt idx="1891">
                  <c:v>0.6296666667</c:v>
                </c:pt>
                <c:pt idx="1892">
                  <c:v>0.63</c:v>
                </c:pt>
                <c:pt idx="1893">
                  <c:v>0.6303333333</c:v>
                </c:pt>
                <c:pt idx="1894">
                  <c:v>0.6306666667</c:v>
                </c:pt>
                <c:pt idx="1895">
                  <c:v>0.631</c:v>
                </c:pt>
                <c:pt idx="1896">
                  <c:v>0.6313333333</c:v>
                </c:pt>
                <c:pt idx="1897">
                  <c:v>0.6316666667</c:v>
                </c:pt>
                <c:pt idx="1898">
                  <c:v>0.632</c:v>
                </c:pt>
                <c:pt idx="1899">
                  <c:v>0.6323333333</c:v>
                </c:pt>
                <c:pt idx="1900">
                  <c:v>0.6326666667</c:v>
                </c:pt>
                <c:pt idx="1901">
                  <c:v>0.633</c:v>
                </c:pt>
                <c:pt idx="1902">
                  <c:v>0.6333333333</c:v>
                </c:pt>
                <c:pt idx="1903">
                  <c:v>0.6336666667</c:v>
                </c:pt>
                <c:pt idx="1904">
                  <c:v>0.634</c:v>
                </c:pt>
                <c:pt idx="1905">
                  <c:v>0.6343333333</c:v>
                </c:pt>
                <c:pt idx="1906">
                  <c:v>0.6346666667</c:v>
                </c:pt>
                <c:pt idx="1907">
                  <c:v>0.635</c:v>
                </c:pt>
                <c:pt idx="1908">
                  <c:v>0.6353333333</c:v>
                </c:pt>
                <c:pt idx="1909">
                  <c:v>0.6356666667</c:v>
                </c:pt>
                <c:pt idx="1910">
                  <c:v>0.636</c:v>
                </c:pt>
                <c:pt idx="1911">
                  <c:v>0.6363333333</c:v>
                </c:pt>
                <c:pt idx="1912">
                  <c:v>0.6366666667</c:v>
                </c:pt>
                <c:pt idx="1913">
                  <c:v>0.637</c:v>
                </c:pt>
                <c:pt idx="1914">
                  <c:v>0.6373333333</c:v>
                </c:pt>
                <c:pt idx="1915">
                  <c:v>0.6376666667</c:v>
                </c:pt>
                <c:pt idx="1916">
                  <c:v>0.638</c:v>
                </c:pt>
                <c:pt idx="1917">
                  <c:v>0.6383333333</c:v>
                </c:pt>
                <c:pt idx="1918">
                  <c:v>0.6386666667</c:v>
                </c:pt>
                <c:pt idx="1919">
                  <c:v>0.639</c:v>
                </c:pt>
                <c:pt idx="1920">
                  <c:v>0.6393333333</c:v>
                </c:pt>
                <c:pt idx="1921">
                  <c:v>0.6396666667</c:v>
                </c:pt>
                <c:pt idx="1922">
                  <c:v>0.64</c:v>
                </c:pt>
                <c:pt idx="1923">
                  <c:v>0.6403333333</c:v>
                </c:pt>
                <c:pt idx="1924">
                  <c:v>0.6406666667</c:v>
                </c:pt>
                <c:pt idx="1925">
                  <c:v>0.641</c:v>
                </c:pt>
                <c:pt idx="1926">
                  <c:v>0.6413333333</c:v>
                </c:pt>
                <c:pt idx="1927">
                  <c:v>0.6416666667</c:v>
                </c:pt>
                <c:pt idx="1928">
                  <c:v>0.642</c:v>
                </c:pt>
                <c:pt idx="1929">
                  <c:v>0.6423333333</c:v>
                </c:pt>
                <c:pt idx="1930">
                  <c:v>0.6426666667</c:v>
                </c:pt>
                <c:pt idx="1931">
                  <c:v>0.643</c:v>
                </c:pt>
                <c:pt idx="1932">
                  <c:v>0.6433333333</c:v>
                </c:pt>
                <c:pt idx="1933">
                  <c:v>0.6436666667</c:v>
                </c:pt>
                <c:pt idx="1934">
                  <c:v>0.644</c:v>
                </c:pt>
                <c:pt idx="1935">
                  <c:v>0.6443333333</c:v>
                </c:pt>
                <c:pt idx="1936">
                  <c:v>0.6446666667</c:v>
                </c:pt>
                <c:pt idx="1937">
                  <c:v>0.645</c:v>
                </c:pt>
                <c:pt idx="1938">
                  <c:v>0.6453333333</c:v>
                </c:pt>
                <c:pt idx="1939">
                  <c:v>0.6456666667</c:v>
                </c:pt>
                <c:pt idx="1940">
                  <c:v>0.646</c:v>
                </c:pt>
                <c:pt idx="1941">
                  <c:v>0.6463333333</c:v>
                </c:pt>
                <c:pt idx="1942">
                  <c:v>0.6466666667</c:v>
                </c:pt>
                <c:pt idx="1943">
                  <c:v>0.647</c:v>
                </c:pt>
                <c:pt idx="1944">
                  <c:v>0.6473333333</c:v>
                </c:pt>
                <c:pt idx="1945">
                  <c:v>0.6476666667</c:v>
                </c:pt>
                <c:pt idx="1946">
                  <c:v>0.648</c:v>
                </c:pt>
                <c:pt idx="1947">
                  <c:v>0.6483333333</c:v>
                </c:pt>
                <c:pt idx="1948">
                  <c:v>0.6486666667</c:v>
                </c:pt>
                <c:pt idx="1949">
                  <c:v>0.649</c:v>
                </c:pt>
                <c:pt idx="1950">
                  <c:v>0.6493333333</c:v>
                </c:pt>
                <c:pt idx="1951">
                  <c:v>0.6496666667</c:v>
                </c:pt>
                <c:pt idx="1952">
                  <c:v>0.65</c:v>
                </c:pt>
                <c:pt idx="1953">
                  <c:v>0.6503333333</c:v>
                </c:pt>
                <c:pt idx="1954">
                  <c:v>0.6506666667</c:v>
                </c:pt>
                <c:pt idx="1955">
                  <c:v>0.651</c:v>
                </c:pt>
                <c:pt idx="1956">
                  <c:v>0.6513333333</c:v>
                </c:pt>
                <c:pt idx="1957">
                  <c:v>0.6516666667</c:v>
                </c:pt>
                <c:pt idx="1958">
                  <c:v>0.652</c:v>
                </c:pt>
                <c:pt idx="1959">
                  <c:v>0.6523333333</c:v>
                </c:pt>
                <c:pt idx="1960">
                  <c:v>0.6526666667</c:v>
                </c:pt>
                <c:pt idx="1961">
                  <c:v>0.653</c:v>
                </c:pt>
                <c:pt idx="1962">
                  <c:v>0.6533333333</c:v>
                </c:pt>
                <c:pt idx="1963">
                  <c:v>0.6536666667</c:v>
                </c:pt>
                <c:pt idx="1964">
                  <c:v>0.654</c:v>
                </c:pt>
                <c:pt idx="1965">
                  <c:v>0.6543333333</c:v>
                </c:pt>
                <c:pt idx="1966">
                  <c:v>0.6546666667</c:v>
                </c:pt>
                <c:pt idx="1967">
                  <c:v>0.655</c:v>
                </c:pt>
                <c:pt idx="1968">
                  <c:v>0.6553333333</c:v>
                </c:pt>
                <c:pt idx="1969">
                  <c:v>0.6556666667</c:v>
                </c:pt>
                <c:pt idx="1970">
                  <c:v>0.656</c:v>
                </c:pt>
                <c:pt idx="1971">
                  <c:v>0.6563333333</c:v>
                </c:pt>
                <c:pt idx="1972">
                  <c:v>0.6566666667</c:v>
                </c:pt>
                <c:pt idx="1973">
                  <c:v>0.657</c:v>
                </c:pt>
                <c:pt idx="1974">
                  <c:v>0.6573333333</c:v>
                </c:pt>
                <c:pt idx="1975">
                  <c:v>0.6576666667</c:v>
                </c:pt>
                <c:pt idx="1976">
                  <c:v>0.658</c:v>
                </c:pt>
                <c:pt idx="1977">
                  <c:v>0.6583333333</c:v>
                </c:pt>
                <c:pt idx="1978">
                  <c:v>0.6586666667</c:v>
                </c:pt>
                <c:pt idx="1979">
                  <c:v>0.659</c:v>
                </c:pt>
                <c:pt idx="1980">
                  <c:v>0.6593333333</c:v>
                </c:pt>
                <c:pt idx="1981">
                  <c:v>0.6596666667</c:v>
                </c:pt>
                <c:pt idx="1982">
                  <c:v>0.66</c:v>
                </c:pt>
                <c:pt idx="1983">
                  <c:v>0.6603333333</c:v>
                </c:pt>
                <c:pt idx="1984">
                  <c:v>0.6606666667</c:v>
                </c:pt>
                <c:pt idx="1985">
                  <c:v>0.661</c:v>
                </c:pt>
                <c:pt idx="1986">
                  <c:v>0.6613333333</c:v>
                </c:pt>
                <c:pt idx="1987">
                  <c:v>0.6616666667</c:v>
                </c:pt>
                <c:pt idx="1988">
                  <c:v>0.662</c:v>
                </c:pt>
                <c:pt idx="1989">
                  <c:v>0.6623333333</c:v>
                </c:pt>
                <c:pt idx="1990">
                  <c:v>0.6626666667</c:v>
                </c:pt>
                <c:pt idx="1991">
                  <c:v>0.663</c:v>
                </c:pt>
                <c:pt idx="1992">
                  <c:v>0.6633333333</c:v>
                </c:pt>
                <c:pt idx="1993">
                  <c:v>0.6636666667</c:v>
                </c:pt>
                <c:pt idx="1994">
                  <c:v>0.664</c:v>
                </c:pt>
                <c:pt idx="1995">
                  <c:v>0.6643333333</c:v>
                </c:pt>
                <c:pt idx="1996">
                  <c:v>0.6646666667</c:v>
                </c:pt>
                <c:pt idx="1997">
                  <c:v>0.665</c:v>
                </c:pt>
                <c:pt idx="1998">
                  <c:v>0.6653333333</c:v>
                </c:pt>
                <c:pt idx="1999">
                  <c:v>0.6656666667</c:v>
                </c:pt>
                <c:pt idx="2000">
                  <c:v>0.666</c:v>
                </c:pt>
                <c:pt idx="2001">
                  <c:v>0.6663333333</c:v>
                </c:pt>
                <c:pt idx="2002">
                  <c:v>0.6666666667</c:v>
                </c:pt>
                <c:pt idx="2003">
                  <c:v>0.667</c:v>
                </c:pt>
                <c:pt idx="2004">
                  <c:v>0.6673333333</c:v>
                </c:pt>
                <c:pt idx="2005">
                  <c:v>0.6676666667</c:v>
                </c:pt>
                <c:pt idx="2006">
                  <c:v>0.668</c:v>
                </c:pt>
                <c:pt idx="2007">
                  <c:v>0.6683333333</c:v>
                </c:pt>
                <c:pt idx="2008">
                  <c:v>0.6686666667</c:v>
                </c:pt>
                <c:pt idx="2009">
                  <c:v>0.669</c:v>
                </c:pt>
                <c:pt idx="2010">
                  <c:v>0.6693333333</c:v>
                </c:pt>
                <c:pt idx="2011">
                  <c:v>0.6696666667</c:v>
                </c:pt>
                <c:pt idx="2012">
                  <c:v>0.67</c:v>
                </c:pt>
                <c:pt idx="2013">
                  <c:v>0.6703333333</c:v>
                </c:pt>
                <c:pt idx="2014">
                  <c:v>0.6706666667</c:v>
                </c:pt>
                <c:pt idx="2015">
                  <c:v>0.671</c:v>
                </c:pt>
                <c:pt idx="2016">
                  <c:v>0.6713333333</c:v>
                </c:pt>
                <c:pt idx="2017">
                  <c:v>0.6716666667</c:v>
                </c:pt>
                <c:pt idx="2018">
                  <c:v>0.672</c:v>
                </c:pt>
                <c:pt idx="2019">
                  <c:v>0.6723333333</c:v>
                </c:pt>
                <c:pt idx="2020">
                  <c:v>0.6726666667</c:v>
                </c:pt>
                <c:pt idx="2021">
                  <c:v>0.673</c:v>
                </c:pt>
                <c:pt idx="2022">
                  <c:v>0.6733333333</c:v>
                </c:pt>
                <c:pt idx="2023">
                  <c:v>0.6736666667</c:v>
                </c:pt>
                <c:pt idx="2024">
                  <c:v>0.674</c:v>
                </c:pt>
                <c:pt idx="2025">
                  <c:v>0.6743333333</c:v>
                </c:pt>
                <c:pt idx="2026">
                  <c:v>0.6746666667</c:v>
                </c:pt>
                <c:pt idx="2027">
                  <c:v>0.675</c:v>
                </c:pt>
                <c:pt idx="2028">
                  <c:v>0.6753333333</c:v>
                </c:pt>
                <c:pt idx="2029">
                  <c:v>0.6756666667</c:v>
                </c:pt>
                <c:pt idx="2030">
                  <c:v>0.676</c:v>
                </c:pt>
                <c:pt idx="2031">
                  <c:v>0.6763333333</c:v>
                </c:pt>
                <c:pt idx="2032">
                  <c:v>0.6766666667</c:v>
                </c:pt>
                <c:pt idx="2033">
                  <c:v>0.677</c:v>
                </c:pt>
                <c:pt idx="2034">
                  <c:v>0.6773333333</c:v>
                </c:pt>
                <c:pt idx="2035">
                  <c:v>0.6776666667</c:v>
                </c:pt>
                <c:pt idx="2036">
                  <c:v>0.678</c:v>
                </c:pt>
                <c:pt idx="2037">
                  <c:v>0.6783333333</c:v>
                </c:pt>
                <c:pt idx="2038">
                  <c:v>0.6786666667</c:v>
                </c:pt>
                <c:pt idx="2039">
                  <c:v>0.679</c:v>
                </c:pt>
                <c:pt idx="2040">
                  <c:v>0.6793333333</c:v>
                </c:pt>
                <c:pt idx="2041">
                  <c:v>0.6796666667</c:v>
                </c:pt>
                <c:pt idx="2042">
                  <c:v>0.68</c:v>
                </c:pt>
                <c:pt idx="2043">
                  <c:v>0.6803333333</c:v>
                </c:pt>
                <c:pt idx="2044">
                  <c:v>0.6806666667</c:v>
                </c:pt>
                <c:pt idx="2045">
                  <c:v>0.681</c:v>
                </c:pt>
                <c:pt idx="2046">
                  <c:v>0.6813333333</c:v>
                </c:pt>
                <c:pt idx="2047">
                  <c:v>0.6816666667</c:v>
                </c:pt>
                <c:pt idx="2048">
                  <c:v>0.682</c:v>
                </c:pt>
                <c:pt idx="2049">
                  <c:v>0.6823333333</c:v>
                </c:pt>
                <c:pt idx="2050">
                  <c:v>0.6826666667</c:v>
                </c:pt>
                <c:pt idx="2051">
                  <c:v>0.683</c:v>
                </c:pt>
                <c:pt idx="2052">
                  <c:v>0.6833333333</c:v>
                </c:pt>
                <c:pt idx="2053">
                  <c:v>0.6836666667</c:v>
                </c:pt>
                <c:pt idx="2054">
                  <c:v>0.684</c:v>
                </c:pt>
                <c:pt idx="2055">
                  <c:v>0.6843333333</c:v>
                </c:pt>
                <c:pt idx="2056">
                  <c:v>0.6846666667</c:v>
                </c:pt>
                <c:pt idx="2057">
                  <c:v>0.685</c:v>
                </c:pt>
                <c:pt idx="2058">
                  <c:v>0.6853333333</c:v>
                </c:pt>
                <c:pt idx="2059">
                  <c:v>0.6856666667</c:v>
                </c:pt>
                <c:pt idx="2060">
                  <c:v>0.686</c:v>
                </c:pt>
                <c:pt idx="2061">
                  <c:v>0.6863333333</c:v>
                </c:pt>
                <c:pt idx="2062">
                  <c:v>0.6866666667</c:v>
                </c:pt>
                <c:pt idx="2063">
                  <c:v>0.687</c:v>
                </c:pt>
                <c:pt idx="2064">
                  <c:v>0.6873333333</c:v>
                </c:pt>
                <c:pt idx="2065">
                  <c:v>0.6876666667</c:v>
                </c:pt>
                <c:pt idx="2066">
                  <c:v>0.688</c:v>
                </c:pt>
                <c:pt idx="2067">
                  <c:v>0.6883333333</c:v>
                </c:pt>
                <c:pt idx="2068">
                  <c:v>0.6886666667</c:v>
                </c:pt>
                <c:pt idx="2069">
                  <c:v>0.689</c:v>
                </c:pt>
                <c:pt idx="2070">
                  <c:v>0.6893333333</c:v>
                </c:pt>
                <c:pt idx="2071">
                  <c:v>0.6896666667</c:v>
                </c:pt>
                <c:pt idx="2072">
                  <c:v>0.69</c:v>
                </c:pt>
                <c:pt idx="2073">
                  <c:v>0.6903333333</c:v>
                </c:pt>
                <c:pt idx="2074">
                  <c:v>0.6906666667</c:v>
                </c:pt>
                <c:pt idx="2075">
                  <c:v>0.691</c:v>
                </c:pt>
                <c:pt idx="2076">
                  <c:v>0.6913333333</c:v>
                </c:pt>
                <c:pt idx="2077">
                  <c:v>0.6916666667</c:v>
                </c:pt>
                <c:pt idx="2078">
                  <c:v>0.692</c:v>
                </c:pt>
                <c:pt idx="2079">
                  <c:v>0.6923333333</c:v>
                </c:pt>
                <c:pt idx="2080">
                  <c:v>0.6926666667</c:v>
                </c:pt>
                <c:pt idx="2081">
                  <c:v>0.693</c:v>
                </c:pt>
                <c:pt idx="2082">
                  <c:v>0.6933333333</c:v>
                </c:pt>
                <c:pt idx="2083">
                  <c:v>0.6936666667</c:v>
                </c:pt>
                <c:pt idx="2084">
                  <c:v>0.694</c:v>
                </c:pt>
                <c:pt idx="2085">
                  <c:v>0.6943333333</c:v>
                </c:pt>
                <c:pt idx="2086">
                  <c:v>0.6946666667</c:v>
                </c:pt>
                <c:pt idx="2087">
                  <c:v>0.695</c:v>
                </c:pt>
                <c:pt idx="2088">
                  <c:v>0.6953333333</c:v>
                </c:pt>
                <c:pt idx="2089">
                  <c:v>0.6956666667</c:v>
                </c:pt>
                <c:pt idx="2090">
                  <c:v>0.696</c:v>
                </c:pt>
                <c:pt idx="2091">
                  <c:v>0.6963333333</c:v>
                </c:pt>
                <c:pt idx="2092">
                  <c:v>0.6966666667</c:v>
                </c:pt>
                <c:pt idx="2093">
                  <c:v>0.697</c:v>
                </c:pt>
                <c:pt idx="2094">
                  <c:v>0.6973333333</c:v>
                </c:pt>
                <c:pt idx="2095">
                  <c:v>0.6976666667</c:v>
                </c:pt>
                <c:pt idx="2096">
                  <c:v>0.698</c:v>
                </c:pt>
                <c:pt idx="2097">
                  <c:v>0.6983333333</c:v>
                </c:pt>
                <c:pt idx="2098">
                  <c:v>0.6986666667</c:v>
                </c:pt>
                <c:pt idx="2099">
                  <c:v>0.699</c:v>
                </c:pt>
                <c:pt idx="2100">
                  <c:v>0.6993333333</c:v>
                </c:pt>
                <c:pt idx="2101">
                  <c:v>0.6996666667</c:v>
                </c:pt>
                <c:pt idx="2102">
                  <c:v>0.7</c:v>
                </c:pt>
                <c:pt idx="2103">
                  <c:v>0.7003333333</c:v>
                </c:pt>
                <c:pt idx="2104">
                  <c:v>0.7006666667</c:v>
                </c:pt>
                <c:pt idx="2105">
                  <c:v>0.701</c:v>
                </c:pt>
                <c:pt idx="2106">
                  <c:v>0.7013333333</c:v>
                </c:pt>
                <c:pt idx="2107">
                  <c:v>0.7016666667</c:v>
                </c:pt>
                <c:pt idx="2108">
                  <c:v>0.702</c:v>
                </c:pt>
                <c:pt idx="2109">
                  <c:v>0.7023333333</c:v>
                </c:pt>
                <c:pt idx="2110">
                  <c:v>0.7026666667</c:v>
                </c:pt>
                <c:pt idx="2111">
                  <c:v>0.703</c:v>
                </c:pt>
                <c:pt idx="2112">
                  <c:v>0.7033333333</c:v>
                </c:pt>
                <c:pt idx="2113">
                  <c:v>0.7036666667</c:v>
                </c:pt>
                <c:pt idx="2114">
                  <c:v>0.704</c:v>
                </c:pt>
                <c:pt idx="2115">
                  <c:v>0.7043333333</c:v>
                </c:pt>
                <c:pt idx="2116">
                  <c:v>0.7046666667</c:v>
                </c:pt>
                <c:pt idx="2117">
                  <c:v>0.705</c:v>
                </c:pt>
                <c:pt idx="2118">
                  <c:v>0.7053333333</c:v>
                </c:pt>
                <c:pt idx="2119">
                  <c:v>0.7056666667</c:v>
                </c:pt>
                <c:pt idx="2120">
                  <c:v>0.706</c:v>
                </c:pt>
                <c:pt idx="2121">
                  <c:v>0.7063333333</c:v>
                </c:pt>
                <c:pt idx="2122">
                  <c:v>0.7066666667</c:v>
                </c:pt>
                <c:pt idx="2123">
                  <c:v>0.707</c:v>
                </c:pt>
                <c:pt idx="2124">
                  <c:v>0.7073333333</c:v>
                </c:pt>
                <c:pt idx="2125">
                  <c:v>0.7076666667</c:v>
                </c:pt>
                <c:pt idx="2126">
                  <c:v>0.708</c:v>
                </c:pt>
                <c:pt idx="2127">
                  <c:v>0.7083333333</c:v>
                </c:pt>
                <c:pt idx="2128">
                  <c:v>0.7086666667</c:v>
                </c:pt>
                <c:pt idx="2129">
                  <c:v>0.709</c:v>
                </c:pt>
                <c:pt idx="2130">
                  <c:v>0.7093333333</c:v>
                </c:pt>
                <c:pt idx="2131">
                  <c:v>0.7096666667</c:v>
                </c:pt>
                <c:pt idx="2132">
                  <c:v>0.71</c:v>
                </c:pt>
                <c:pt idx="2133">
                  <c:v>0.7103333333</c:v>
                </c:pt>
                <c:pt idx="2134">
                  <c:v>0.7106666667</c:v>
                </c:pt>
                <c:pt idx="2135">
                  <c:v>0.711</c:v>
                </c:pt>
                <c:pt idx="2136">
                  <c:v>0.7113333333</c:v>
                </c:pt>
                <c:pt idx="2137">
                  <c:v>0.7116666667</c:v>
                </c:pt>
                <c:pt idx="2138">
                  <c:v>0.712</c:v>
                </c:pt>
                <c:pt idx="2139">
                  <c:v>0.7123333333</c:v>
                </c:pt>
                <c:pt idx="2140">
                  <c:v>0.7126666667</c:v>
                </c:pt>
                <c:pt idx="2141">
                  <c:v>0.713</c:v>
                </c:pt>
                <c:pt idx="2142">
                  <c:v>0.7133333333</c:v>
                </c:pt>
                <c:pt idx="2143">
                  <c:v>0.7136666667</c:v>
                </c:pt>
                <c:pt idx="2144">
                  <c:v>0.714</c:v>
                </c:pt>
                <c:pt idx="2145">
                  <c:v>0.7143333333</c:v>
                </c:pt>
                <c:pt idx="2146">
                  <c:v>0.7146666667</c:v>
                </c:pt>
                <c:pt idx="2147">
                  <c:v>0.715</c:v>
                </c:pt>
                <c:pt idx="2148">
                  <c:v>0.7153333333</c:v>
                </c:pt>
                <c:pt idx="2149">
                  <c:v>0.7156666667</c:v>
                </c:pt>
                <c:pt idx="2150">
                  <c:v>0.716</c:v>
                </c:pt>
                <c:pt idx="2151">
                  <c:v>0.7163333333</c:v>
                </c:pt>
                <c:pt idx="2152">
                  <c:v>0.7166666667</c:v>
                </c:pt>
                <c:pt idx="2153">
                  <c:v>0.717</c:v>
                </c:pt>
                <c:pt idx="2154">
                  <c:v>0.7173333333</c:v>
                </c:pt>
                <c:pt idx="2155">
                  <c:v>0.7176666667</c:v>
                </c:pt>
                <c:pt idx="2156">
                  <c:v>0.718</c:v>
                </c:pt>
                <c:pt idx="2157">
                  <c:v>0.7183333333</c:v>
                </c:pt>
                <c:pt idx="2158">
                  <c:v>0.7186666667</c:v>
                </c:pt>
                <c:pt idx="2159">
                  <c:v>0.719</c:v>
                </c:pt>
                <c:pt idx="2160">
                  <c:v>0.7193333333</c:v>
                </c:pt>
                <c:pt idx="2161">
                  <c:v>0.7196666667</c:v>
                </c:pt>
                <c:pt idx="2162">
                  <c:v>0.72</c:v>
                </c:pt>
                <c:pt idx="2163">
                  <c:v>0.7203333333</c:v>
                </c:pt>
                <c:pt idx="2164">
                  <c:v>0.7206666667</c:v>
                </c:pt>
                <c:pt idx="2165">
                  <c:v>0.721</c:v>
                </c:pt>
                <c:pt idx="2166">
                  <c:v>0.7213333333</c:v>
                </c:pt>
                <c:pt idx="2167">
                  <c:v>0.7216666667</c:v>
                </c:pt>
                <c:pt idx="2168">
                  <c:v>0.722</c:v>
                </c:pt>
                <c:pt idx="2169">
                  <c:v>0.7223333333</c:v>
                </c:pt>
                <c:pt idx="2170">
                  <c:v>0.7226666667</c:v>
                </c:pt>
                <c:pt idx="2171">
                  <c:v>0.723</c:v>
                </c:pt>
                <c:pt idx="2172">
                  <c:v>0.7233333333</c:v>
                </c:pt>
                <c:pt idx="2173">
                  <c:v>0.7236666667</c:v>
                </c:pt>
                <c:pt idx="2174">
                  <c:v>0.724</c:v>
                </c:pt>
                <c:pt idx="2175">
                  <c:v>0.7243333333</c:v>
                </c:pt>
                <c:pt idx="2176">
                  <c:v>0.7246666667</c:v>
                </c:pt>
                <c:pt idx="2177">
                  <c:v>0.725</c:v>
                </c:pt>
                <c:pt idx="2178">
                  <c:v>0.7253333333</c:v>
                </c:pt>
                <c:pt idx="2179">
                  <c:v>0.7256666667</c:v>
                </c:pt>
                <c:pt idx="2180">
                  <c:v>0.726</c:v>
                </c:pt>
                <c:pt idx="2181">
                  <c:v>0.7263333333</c:v>
                </c:pt>
                <c:pt idx="2182">
                  <c:v>0.7266666667</c:v>
                </c:pt>
                <c:pt idx="2183">
                  <c:v>0.727</c:v>
                </c:pt>
                <c:pt idx="2184">
                  <c:v>0.7273333333</c:v>
                </c:pt>
                <c:pt idx="2185">
                  <c:v>0.7276666667</c:v>
                </c:pt>
                <c:pt idx="2186">
                  <c:v>0.728</c:v>
                </c:pt>
                <c:pt idx="2187">
                  <c:v>0.7283333333</c:v>
                </c:pt>
                <c:pt idx="2188">
                  <c:v>0.7286666667</c:v>
                </c:pt>
                <c:pt idx="2189">
                  <c:v>0.729</c:v>
                </c:pt>
                <c:pt idx="2190">
                  <c:v>0.7293333333</c:v>
                </c:pt>
                <c:pt idx="2191">
                  <c:v>0.7296666667</c:v>
                </c:pt>
                <c:pt idx="2192">
                  <c:v>0.73</c:v>
                </c:pt>
                <c:pt idx="2193">
                  <c:v>0.7303333333</c:v>
                </c:pt>
                <c:pt idx="2194">
                  <c:v>0.7306666667</c:v>
                </c:pt>
                <c:pt idx="2195">
                  <c:v>0.731</c:v>
                </c:pt>
                <c:pt idx="2196">
                  <c:v>0.7313333333</c:v>
                </c:pt>
                <c:pt idx="2197">
                  <c:v>0.7316666667</c:v>
                </c:pt>
                <c:pt idx="2198">
                  <c:v>0.732</c:v>
                </c:pt>
                <c:pt idx="2199">
                  <c:v>0.7323333333</c:v>
                </c:pt>
                <c:pt idx="2200">
                  <c:v>0.7326666667</c:v>
                </c:pt>
                <c:pt idx="2201">
                  <c:v>0.733</c:v>
                </c:pt>
                <c:pt idx="2202">
                  <c:v>0.7333333333</c:v>
                </c:pt>
                <c:pt idx="2203">
                  <c:v>0.7336666667</c:v>
                </c:pt>
                <c:pt idx="2204">
                  <c:v>0.734</c:v>
                </c:pt>
                <c:pt idx="2205">
                  <c:v>0.7343333333</c:v>
                </c:pt>
                <c:pt idx="2206">
                  <c:v>0.7346666667</c:v>
                </c:pt>
                <c:pt idx="2207">
                  <c:v>0.7346666667</c:v>
                </c:pt>
                <c:pt idx="2208">
                  <c:v>0.735</c:v>
                </c:pt>
                <c:pt idx="2209">
                  <c:v>0.7353333333</c:v>
                </c:pt>
                <c:pt idx="2210">
                  <c:v>0.7356666667</c:v>
                </c:pt>
                <c:pt idx="2211">
                  <c:v>0.736</c:v>
                </c:pt>
                <c:pt idx="2212">
                  <c:v>0.7363333333</c:v>
                </c:pt>
                <c:pt idx="2213">
                  <c:v>0.7366666667</c:v>
                </c:pt>
                <c:pt idx="2214">
                  <c:v>0.737</c:v>
                </c:pt>
                <c:pt idx="2215">
                  <c:v>0.7373333333</c:v>
                </c:pt>
                <c:pt idx="2216">
                  <c:v>0.7376666667</c:v>
                </c:pt>
                <c:pt idx="2217">
                  <c:v>0.738</c:v>
                </c:pt>
                <c:pt idx="2218">
                  <c:v>0.7383333333</c:v>
                </c:pt>
                <c:pt idx="2219">
                  <c:v>0.7386666667</c:v>
                </c:pt>
                <c:pt idx="2220">
                  <c:v>0.739</c:v>
                </c:pt>
                <c:pt idx="2221">
                  <c:v>0.7393333333</c:v>
                </c:pt>
                <c:pt idx="2222">
                  <c:v>0.7396666667</c:v>
                </c:pt>
                <c:pt idx="2223">
                  <c:v>0.74</c:v>
                </c:pt>
                <c:pt idx="2224">
                  <c:v>0.7403333333</c:v>
                </c:pt>
                <c:pt idx="2225">
                  <c:v>0.7406666667</c:v>
                </c:pt>
                <c:pt idx="2226">
                  <c:v>0.741</c:v>
                </c:pt>
                <c:pt idx="2227">
                  <c:v>0.7413333333</c:v>
                </c:pt>
                <c:pt idx="2228">
                  <c:v>0.7416666667</c:v>
                </c:pt>
                <c:pt idx="2229">
                  <c:v>0.742</c:v>
                </c:pt>
                <c:pt idx="2230">
                  <c:v>0.7423333333</c:v>
                </c:pt>
                <c:pt idx="2231">
                  <c:v>0.7426666667</c:v>
                </c:pt>
                <c:pt idx="2232">
                  <c:v>0.743</c:v>
                </c:pt>
                <c:pt idx="2233">
                  <c:v>0.7433333333</c:v>
                </c:pt>
                <c:pt idx="2234">
                  <c:v>0.7436666667</c:v>
                </c:pt>
                <c:pt idx="2235">
                  <c:v>0.744</c:v>
                </c:pt>
                <c:pt idx="2236">
                  <c:v>0.7443333333</c:v>
                </c:pt>
                <c:pt idx="2237">
                  <c:v>0.7446666667</c:v>
                </c:pt>
                <c:pt idx="2238">
                  <c:v>0.745</c:v>
                </c:pt>
                <c:pt idx="2239">
                  <c:v>0.7453333333</c:v>
                </c:pt>
                <c:pt idx="2240">
                  <c:v>0.7456666667</c:v>
                </c:pt>
                <c:pt idx="2241">
                  <c:v>0.746</c:v>
                </c:pt>
                <c:pt idx="2242">
                  <c:v>0.7463333333</c:v>
                </c:pt>
                <c:pt idx="2243">
                  <c:v>0.7466666667</c:v>
                </c:pt>
                <c:pt idx="2244">
                  <c:v>0.747</c:v>
                </c:pt>
                <c:pt idx="2245">
                  <c:v>0.7473333333</c:v>
                </c:pt>
                <c:pt idx="2246">
                  <c:v>0.7476666667</c:v>
                </c:pt>
                <c:pt idx="2247">
                  <c:v>0.748</c:v>
                </c:pt>
                <c:pt idx="2248">
                  <c:v>0.7483333333</c:v>
                </c:pt>
                <c:pt idx="2249">
                  <c:v>0.7486666667</c:v>
                </c:pt>
                <c:pt idx="2250">
                  <c:v>0.749</c:v>
                </c:pt>
                <c:pt idx="2251">
                  <c:v>0.7493333333</c:v>
                </c:pt>
                <c:pt idx="2252">
                  <c:v>0.7496666667</c:v>
                </c:pt>
                <c:pt idx="2253">
                  <c:v>0.75</c:v>
                </c:pt>
                <c:pt idx="2254">
                  <c:v>0.7503333333</c:v>
                </c:pt>
                <c:pt idx="2255">
                  <c:v>0.7506666667</c:v>
                </c:pt>
                <c:pt idx="2256">
                  <c:v>0.751</c:v>
                </c:pt>
                <c:pt idx="2257">
                  <c:v>0.7513333333</c:v>
                </c:pt>
                <c:pt idx="2258">
                  <c:v>0.7516666667</c:v>
                </c:pt>
                <c:pt idx="2259">
                  <c:v>0.752</c:v>
                </c:pt>
                <c:pt idx="2260">
                  <c:v>0.7523333333</c:v>
                </c:pt>
                <c:pt idx="2261">
                  <c:v>0.7526666667</c:v>
                </c:pt>
                <c:pt idx="2262">
                  <c:v>0.753</c:v>
                </c:pt>
                <c:pt idx="2263">
                  <c:v>0.7533333333</c:v>
                </c:pt>
                <c:pt idx="2264">
                  <c:v>0.7536666667</c:v>
                </c:pt>
                <c:pt idx="2265">
                  <c:v>0.754</c:v>
                </c:pt>
                <c:pt idx="2266">
                  <c:v>0.7543333333</c:v>
                </c:pt>
                <c:pt idx="2267">
                  <c:v>0.7546666667</c:v>
                </c:pt>
                <c:pt idx="2268">
                  <c:v>0.755</c:v>
                </c:pt>
                <c:pt idx="2269">
                  <c:v>0.7553333333</c:v>
                </c:pt>
                <c:pt idx="2270">
                  <c:v>0.7556666667</c:v>
                </c:pt>
                <c:pt idx="2271">
                  <c:v>0.756</c:v>
                </c:pt>
                <c:pt idx="2272">
                  <c:v>0.7563333333</c:v>
                </c:pt>
                <c:pt idx="2273">
                  <c:v>0.7566666667</c:v>
                </c:pt>
                <c:pt idx="2274">
                  <c:v>0.757</c:v>
                </c:pt>
                <c:pt idx="2275">
                  <c:v>0.7573333333</c:v>
                </c:pt>
                <c:pt idx="2276">
                  <c:v>0.7576666667</c:v>
                </c:pt>
                <c:pt idx="2277">
                  <c:v>0.758</c:v>
                </c:pt>
                <c:pt idx="2278">
                  <c:v>0.7583333333</c:v>
                </c:pt>
                <c:pt idx="2279">
                  <c:v>0.7586666667</c:v>
                </c:pt>
                <c:pt idx="2280">
                  <c:v>0.759</c:v>
                </c:pt>
                <c:pt idx="2281">
                  <c:v>0.7593333333</c:v>
                </c:pt>
                <c:pt idx="2282">
                  <c:v>0.7596666667</c:v>
                </c:pt>
                <c:pt idx="2283">
                  <c:v>0.76</c:v>
                </c:pt>
                <c:pt idx="2284">
                  <c:v>0.7603333333</c:v>
                </c:pt>
                <c:pt idx="2285">
                  <c:v>0.7606666667</c:v>
                </c:pt>
                <c:pt idx="2286">
                  <c:v>0.761</c:v>
                </c:pt>
                <c:pt idx="2287">
                  <c:v>0.7613333333</c:v>
                </c:pt>
                <c:pt idx="2288">
                  <c:v>0.7616666667</c:v>
                </c:pt>
                <c:pt idx="2289">
                  <c:v>0.762</c:v>
                </c:pt>
                <c:pt idx="2290">
                  <c:v>0.7623333333</c:v>
                </c:pt>
                <c:pt idx="2291">
                  <c:v>0.7626666667</c:v>
                </c:pt>
                <c:pt idx="2292">
                  <c:v>0.763</c:v>
                </c:pt>
                <c:pt idx="2293">
                  <c:v>0.7633333333</c:v>
                </c:pt>
                <c:pt idx="2294">
                  <c:v>0.7636666667</c:v>
                </c:pt>
                <c:pt idx="2295">
                  <c:v>0.764</c:v>
                </c:pt>
                <c:pt idx="2296">
                  <c:v>0.7643333333</c:v>
                </c:pt>
                <c:pt idx="2297">
                  <c:v>0.7646666667</c:v>
                </c:pt>
                <c:pt idx="2298">
                  <c:v>0.765</c:v>
                </c:pt>
                <c:pt idx="2299">
                  <c:v>0.7653333333</c:v>
                </c:pt>
                <c:pt idx="2300">
                  <c:v>0.7656666667</c:v>
                </c:pt>
                <c:pt idx="2301">
                  <c:v>0.766</c:v>
                </c:pt>
                <c:pt idx="2302">
                  <c:v>0.7663333333</c:v>
                </c:pt>
                <c:pt idx="2303">
                  <c:v>0.7666666667</c:v>
                </c:pt>
                <c:pt idx="2304">
                  <c:v>0.767</c:v>
                </c:pt>
                <c:pt idx="2305">
                  <c:v>0.7673333333</c:v>
                </c:pt>
                <c:pt idx="2306">
                  <c:v>0.7676666667</c:v>
                </c:pt>
                <c:pt idx="2307">
                  <c:v>0.768</c:v>
                </c:pt>
                <c:pt idx="2308">
                  <c:v>0.7683333333</c:v>
                </c:pt>
                <c:pt idx="2309">
                  <c:v>0.7686666667</c:v>
                </c:pt>
                <c:pt idx="2310">
                  <c:v>0.769</c:v>
                </c:pt>
                <c:pt idx="2311">
                  <c:v>0.7693333333</c:v>
                </c:pt>
                <c:pt idx="2312">
                  <c:v>0.7696666667</c:v>
                </c:pt>
                <c:pt idx="2313">
                  <c:v>0.77</c:v>
                </c:pt>
                <c:pt idx="2314">
                  <c:v>0.7703333333</c:v>
                </c:pt>
                <c:pt idx="2315">
                  <c:v>0.7706666667</c:v>
                </c:pt>
                <c:pt idx="2316">
                  <c:v>0.771</c:v>
                </c:pt>
                <c:pt idx="2317">
                  <c:v>0.7713333333</c:v>
                </c:pt>
                <c:pt idx="2318">
                  <c:v>0.7716666667</c:v>
                </c:pt>
                <c:pt idx="2319">
                  <c:v>0.772</c:v>
                </c:pt>
                <c:pt idx="2320">
                  <c:v>0.7723333333</c:v>
                </c:pt>
                <c:pt idx="2321">
                  <c:v>0.7726666667</c:v>
                </c:pt>
                <c:pt idx="2322">
                  <c:v>0.773</c:v>
                </c:pt>
                <c:pt idx="2323">
                  <c:v>0.7733333333</c:v>
                </c:pt>
                <c:pt idx="2324">
                  <c:v>0.7736666667</c:v>
                </c:pt>
                <c:pt idx="2325">
                  <c:v>0.774</c:v>
                </c:pt>
                <c:pt idx="2326">
                  <c:v>0.7743333333</c:v>
                </c:pt>
                <c:pt idx="2327">
                  <c:v>0.7746666667</c:v>
                </c:pt>
                <c:pt idx="2328">
                  <c:v>0.775</c:v>
                </c:pt>
                <c:pt idx="2329">
                  <c:v>0.7753333333</c:v>
                </c:pt>
                <c:pt idx="2330">
                  <c:v>0.7756666667</c:v>
                </c:pt>
                <c:pt idx="2331">
                  <c:v>0.776</c:v>
                </c:pt>
                <c:pt idx="2332">
                  <c:v>0.7763333333</c:v>
                </c:pt>
                <c:pt idx="2333">
                  <c:v>0.7766666667</c:v>
                </c:pt>
                <c:pt idx="2334">
                  <c:v>0.777</c:v>
                </c:pt>
                <c:pt idx="2335">
                  <c:v>0.7773333333</c:v>
                </c:pt>
                <c:pt idx="2336">
                  <c:v>0.7776666667</c:v>
                </c:pt>
                <c:pt idx="2337">
                  <c:v>0.778</c:v>
                </c:pt>
                <c:pt idx="2338">
                  <c:v>0.7783333333</c:v>
                </c:pt>
                <c:pt idx="2339">
                  <c:v>0.7786666667</c:v>
                </c:pt>
                <c:pt idx="2340">
                  <c:v>0.779</c:v>
                </c:pt>
                <c:pt idx="2341">
                  <c:v>0.7793333333</c:v>
                </c:pt>
                <c:pt idx="2342">
                  <c:v>0.7796666667</c:v>
                </c:pt>
                <c:pt idx="2343">
                  <c:v>0.78</c:v>
                </c:pt>
                <c:pt idx="2344">
                  <c:v>0.7803333333</c:v>
                </c:pt>
                <c:pt idx="2345">
                  <c:v>0.7806666667</c:v>
                </c:pt>
                <c:pt idx="2346">
                  <c:v>0.781</c:v>
                </c:pt>
                <c:pt idx="2347">
                  <c:v>0.7813333333</c:v>
                </c:pt>
                <c:pt idx="2348">
                  <c:v>0.7816666667</c:v>
                </c:pt>
                <c:pt idx="2349">
                  <c:v>0.782</c:v>
                </c:pt>
                <c:pt idx="2350">
                  <c:v>0.7823333333</c:v>
                </c:pt>
                <c:pt idx="2351">
                  <c:v>0.7826666667</c:v>
                </c:pt>
                <c:pt idx="2352">
                  <c:v>0.783</c:v>
                </c:pt>
                <c:pt idx="2353">
                  <c:v>0.7833333333</c:v>
                </c:pt>
                <c:pt idx="2354">
                  <c:v>0.7836666667</c:v>
                </c:pt>
                <c:pt idx="2355">
                  <c:v>0.784</c:v>
                </c:pt>
                <c:pt idx="2356">
                  <c:v>0.7843333333</c:v>
                </c:pt>
                <c:pt idx="2357">
                  <c:v>0.7846666667</c:v>
                </c:pt>
                <c:pt idx="2358">
                  <c:v>0.785</c:v>
                </c:pt>
                <c:pt idx="2359">
                  <c:v>0.7853333333</c:v>
                </c:pt>
                <c:pt idx="2360">
                  <c:v>0.7856666667</c:v>
                </c:pt>
                <c:pt idx="2361">
                  <c:v>0.786</c:v>
                </c:pt>
                <c:pt idx="2362">
                  <c:v>0.7863333333</c:v>
                </c:pt>
                <c:pt idx="2363">
                  <c:v>0.7866666667</c:v>
                </c:pt>
                <c:pt idx="2364">
                  <c:v>0.787</c:v>
                </c:pt>
                <c:pt idx="2365">
                  <c:v>0.7873333333</c:v>
                </c:pt>
                <c:pt idx="2366">
                  <c:v>0.7876666667</c:v>
                </c:pt>
                <c:pt idx="2367">
                  <c:v>0.788</c:v>
                </c:pt>
                <c:pt idx="2368">
                  <c:v>0.7883333333</c:v>
                </c:pt>
                <c:pt idx="2369">
                  <c:v>0.7886666667</c:v>
                </c:pt>
                <c:pt idx="2370">
                  <c:v>0.789</c:v>
                </c:pt>
                <c:pt idx="2371">
                  <c:v>0.7893333333</c:v>
                </c:pt>
                <c:pt idx="2372">
                  <c:v>0.7896666667</c:v>
                </c:pt>
                <c:pt idx="2373">
                  <c:v>0.79</c:v>
                </c:pt>
                <c:pt idx="2374">
                  <c:v>0.7903333333</c:v>
                </c:pt>
                <c:pt idx="2375">
                  <c:v>0.7906666667</c:v>
                </c:pt>
                <c:pt idx="2376">
                  <c:v>0.791</c:v>
                </c:pt>
                <c:pt idx="2377">
                  <c:v>0.7913333333</c:v>
                </c:pt>
                <c:pt idx="2378">
                  <c:v>0.7916666667</c:v>
                </c:pt>
                <c:pt idx="2379">
                  <c:v>0.792</c:v>
                </c:pt>
                <c:pt idx="2380">
                  <c:v>0.7923333333</c:v>
                </c:pt>
                <c:pt idx="2381">
                  <c:v>0.7926666667</c:v>
                </c:pt>
                <c:pt idx="2382">
                  <c:v>0.793</c:v>
                </c:pt>
                <c:pt idx="2383">
                  <c:v>0.7933333333</c:v>
                </c:pt>
                <c:pt idx="2384">
                  <c:v>0.7936666667</c:v>
                </c:pt>
                <c:pt idx="2385">
                  <c:v>0.794</c:v>
                </c:pt>
                <c:pt idx="2386">
                  <c:v>0.7943333333</c:v>
                </c:pt>
                <c:pt idx="2387">
                  <c:v>0.7946666667</c:v>
                </c:pt>
                <c:pt idx="2388">
                  <c:v>0.795</c:v>
                </c:pt>
                <c:pt idx="2389">
                  <c:v>0.7953333333</c:v>
                </c:pt>
                <c:pt idx="2390">
                  <c:v>0.7956666667</c:v>
                </c:pt>
                <c:pt idx="2391">
                  <c:v>0.796</c:v>
                </c:pt>
                <c:pt idx="2392">
                  <c:v>0.7963333333</c:v>
                </c:pt>
                <c:pt idx="2393">
                  <c:v>0.7966666667</c:v>
                </c:pt>
                <c:pt idx="2394">
                  <c:v>0.797</c:v>
                </c:pt>
                <c:pt idx="2395">
                  <c:v>0.7973333333</c:v>
                </c:pt>
                <c:pt idx="2396">
                  <c:v>0.7976666667</c:v>
                </c:pt>
                <c:pt idx="2397">
                  <c:v>0.798</c:v>
                </c:pt>
                <c:pt idx="2398">
                  <c:v>0.7983333333</c:v>
                </c:pt>
                <c:pt idx="2399">
                  <c:v>0.7986666667</c:v>
                </c:pt>
                <c:pt idx="2400">
                  <c:v>0.799</c:v>
                </c:pt>
                <c:pt idx="2401">
                  <c:v>0.7993333333</c:v>
                </c:pt>
                <c:pt idx="2402">
                  <c:v>0.7996666667</c:v>
                </c:pt>
                <c:pt idx="2403">
                  <c:v>0.8</c:v>
                </c:pt>
                <c:pt idx="2404">
                  <c:v>0.8003333333</c:v>
                </c:pt>
                <c:pt idx="2405">
                  <c:v>0.8006666667</c:v>
                </c:pt>
                <c:pt idx="2406">
                  <c:v>0.801</c:v>
                </c:pt>
                <c:pt idx="2407">
                  <c:v>0.8013333333</c:v>
                </c:pt>
                <c:pt idx="2408">
                  <c:v>0.8016666667</c:v>
                </c:pt>
                <c:pt idx="2409">
                  <c:v>0.802</c:v>
                </c:pt>
                <c:pt idx="2410">
                  <c:v>0.8023333333</c:v>
                </c:pt>
                <c:pt idx="2411">
                  <c:v>0.8026666667</c:v>
                </c:pt>
                <c:pt idx="2412">
                  <c:v>0.803</c:v>
                </c:pt>
                <c:pt idx="2413">
                  <c:v>0.8033333333</c:v>
                </c:pt>
                <c:pt idx="2414">
                  <c:v>0.8036666667</c:v>
                </c:pt>
                <c:pt idx="2415">
                  <c:v>0.804</c:v>
                </c:pt>
                <c:pt idx="2416">
                  <c:v>0.8043333333</c:v>
                </c:pt>
                <c:pt idx="2417">
                  <c:v>0.8046666667</c:v>
                </c:pt>
                <c:pt idx="2418">
                  <c:v>0.805</c:v>
                </c:pt>
                <c:pt idx="2419">
                  <c:v>0.8053333333</c:v>
                </c:pt>
                <c:pt idx="2420">
                  <c:v>0.8056666667</c:v>
                </c:pt>
                <c:pt idx="2421">
                  <c:v>0.806</c:v>
                </c:pt>
                <c:pt idx="2422">
                  <c:v>0.8063333333</c:v>
                </c:pt>
                <c:pt idx="2423">
                  <c:v>0.8066666667</c:v>
                </c:pt>
                <c:pt idx="2424">
                  <c:v>0.807</c:v>
                </c:pt>
                <c:pt idx="2425">
                  <c:v>0.8073333333</c:v>
                </c:pt>
                <c:pt idx="2426">
                  <c:v>0.8076666667</c:v>
                </c:pt>
                <c:pt idx="2427">
                  <c:v>0.808</c:v>
                </c:pt>
                <c:pt idx="2428">
                  <c:v>0.8083333333</c:v>
                </c:pt>
                <c:pt idx="2429">
                  <c:v>0.8086666667</c:v>
                </c:pt>
                <c:pt idx="2430">
                  <c:v>0.809</c:v>
                </c:pt>
                <c:pt idx="2431">
                  <c:v>0.8093333333</c:v>
                </c:pt>
                <c:pt idx="2432">
                  <c:v>0.8096666667</c:v>
                </c:pt>
                <c:pt idx="2433">
                  <c:v>0.81</c:v>
                </c:pt>
                <c:pt idx="2434">
                  <c:v>0.8103333333</c:v>
                </c:pt>
                <c:pt idx="2435">
                  <c:v>0.8106666667</c:v>
                </c:pt>
                <c:pt idx="2436">
                  <c:v>0.811</c:v>
                </c:pt>
                <c:pt idx="2437">
                  <c:v>0.8113333333</c:v>
                </c:pt>
                <c:pt idx="2438">
                  <c:v>0.8116666667</c:v>
                </c:pt>
                <c:pt idx="2439">
                  <c:v>0.812</c:v>
                </c:pt>
                <c:pt idx="2440">
                  <c:v>0.8123333333</c:v>
                </c:pt>
                <c:pt idx="2441">
                  <c:v>0.8126666667</c:v>
                </c:pt>
                <c:pt idx="2442">
                  <c:v>0.813</c:v>
                </c:pt>
                <c:pt idx="2443">
                  <c:v>0.8133333333</c:v>
                </c:pt>
                <c:pt idx="2444">
                  <c:v>0.8136666667</c:v>
                </c:pt>
                <c:pt idx="2445">
                  <c:v>0.814</c:v>
                </c:pt>
                <c:pt idx="2446">
                  <c:v>0.8143333333</c:v>
                </c:pt>
                <c:pt idx="2447">
                  <c:v>0.8146666667</c:v>
                </c:pt>
                <c:pt idx="2448">
                  <c:v>0.815</c:v>
                </c:pt>
                <c:pt idx="2449">
                  <c:v>0.8153333333</c:v>
                </c:pt>
                <c:pt idx="2450">
                  <c:v>0.8156666667</c:v>
                </c:pt>
                <c:pt idx="2451">
                  <c:v>0.816</c:v>
                </c:pt>
                <c:pt idx="2452">
                  <c:v>0.8163333333</c:v>
                </c:pt>
                <c:pt idx="2453">
                  <c:v>0.8166666667</c:v>
                </c:pt>
                <c:pt idx="2454">
                  <c:v>0.817</c:v>
                </c:pt>
                <c:pt idx="2455">
                  <c:v>0.8173333333</c:v>
                </c:pt>
                <c:pt idx="2456">
                  <c:v>0.8176666667</c:v>
                </c:pt>
                <c:pt idx="2457">
                  <c:v>0.818</c:v>
                </c:pt>
                <c:pt idx="2458">
                  <c:v>0.8183333333</c:v>
                </c:pt>
                <c:pt idx="2459">
                  <c:v>0.8186666667</c:v>
                </c:pt>
                <c:pt idx="2460">
                  <c:v>0.8186666667</c:v>
                </c:pt>
                <c:pt idx="2461">
                  <c:v>0.819</c:v>
                </c:pt>
                <c:pt idx="2462">
                  <c:v>0.8193333333</c:v>
                </c:pt>
                <c:pt idx="2463">
                  <c:v>0.8196666667</c:v>
                </c:pt>
                <c:pt idx="2464">
                  <c:v>0.82</c:v>
                </c:pt>
                <c:pt idx="2465">
                  <c:v>0.8203333333</c:v>
                </c:pt>
                <c:pt idx="2466">
                  <c:v>0.8206666667</c:v>
                </c:pt>
                <c:pt idx="2467">
                  <c:v>0.821</c:v>
                </c:pt>
                <c:pt idx="2468">
                  <c:v>0.8213333333</c:v>
                </c:pt>
                <c:pt idx="2469">
                  <c:v>0.8216666667</c:v>
                </c:pt>
                <c:pt idx="2470">
                  <c:v>0.822</c:v>
                </c:pt>
                <c:pt idx="2471">
                  <c:v>0.822</c:v>
                </c:pt>
                <c:pt idx="2472">
                  <c:v>0.8223333333</c:v>
                </c:pt>
                <c:pt idx="2473">
                  <c:v>0.8226666667</c:v>
                </c:pt>
                <c:pt idx="2474">
                  <c:v>0.823</c:v>
                </c:pt>
                <c:pt idx="2475">
                  <c:v>0.823</c:v>
                </c:pt>
                <c:pt idx="2476">
                  <c:v>0.8233333333</c:v>
                </c:pt>
                <c:pt idx="2477">
                  <c:v>0.8236666667</c:v>
                </c:pt>
                <c:pt idx="2478">
                  <c:v>0.824</c:v>
                </c:pt>
                <c:pt idx="2479">
                  <c:v>0.8243333333</c:v>
                </c:pt>
                <c:pt idx="2480">
                  <c:v>0.8246666667</c:v>
                </c:pt>
                <c:pt idx="2481">
                  <c:v>0.825</c:v>
                </c:pt>
                <c:pt idx="2482">
                  <c:v>0.8253333333</c:v>
                </c:pt>
                <c:pt idx="2483">
                  <c:v>0.8256666667</c:v>
                </c:pt>
                <c:pt idx="2484">
                  <c:v>0.826</c:v>
                </c:pt>
                <c:pt idx="2485">
                  <c:v>0.8263333333</c:v>
                </c:pt>
                <c:pt idx="2486">
                  <c:v>0.8266666667</c:v>
                </c:pt>
                <c:pt idx="2487">
                  <c:v>0.8266666667</c:v>
                </c:pt>
                <c:pt idx="2488">
                  <c:v>0.827</c:v>
                </c:pt>
                <c:pt idx="2489">
                  <c:v>0.8273333333</c:v>
                </c:pt>
                <c:pt idx="2490">
                  <c:v>0.8276666667</c:v>
                </c:pt>
                <c:pt idx="2491">
                  <c:v>0.828</c:v>
                </c:pt>
                <c:pt idx="2492">
                  <c:v>0.8283333333</c:v>
                </c:pt>
                <c:pt idx="2493">
                  <c:v>0.8286666667</c:v>
                </c:pt>
                <c:pt idx="2494">
                  <c:v>0.829</c:v>
                </c:pt>
                <c:pt idx="2495">
                  <c:v>0.8293333333</c:v>
                </c:pt>
                <c:pt idx="2496">
                  <c:v>0.8296666667</c:v>
                </c:pt>
                <c:pt idx="2497">
                  <c:v>0.83</c:v>
                </c:pt>
                <c:pt idx="2498">
                  <c:v>0.8303333333</c:v>
                </c:pt>
                <c:pt idx="2499">
                  <c:v>0.8306666667</c:v>
                </c:pt>
                <c:pt idx="2500">
                  <c:v>0.831</c:v>
                </c:pt>
                <c:pt idx="2501">
                  <c:v>0.8313333333</c:v>
                </c:pt>
                <c:pt idx="2502">
                  <c:v>0.8316666667</c:v>
                </c:pt>
                <c:pt idx="2503">
                  <c:v>0.832</c:v>
                </c:pt>
                <c:pt idx="2504">
                  <c:v>0.8323333333</c:v>
                </c:pt>
                <c:pt idx="2505">
                  <c:v>0.8326666667</c:v>
                </c:pt>
                <c:pt idx="2506">
                  <c:v>0.833</c:v>
                </c:pt>
                <c:pt idx="2507">
                  <c:v>0.8333333333</c:v>
                </c:pt>
                <c:pt idx="2508">
                  <c:v>0.8336666667</c:v>
                </c:pt>
                <c:pt idx="2509">
                  <c:v>0.834</c:v>
                </c:pt>
                <c:pt idx="2510">
                  <c:v>0.8343333333</c:v>
                </c:pt>
                <c:pt idx="2511">
                  <c:v>0.8346666667</c:v>
                </c:pt>
                <c:pt idx="2512">
                  <c:v>0.835</c:v>
                </c:pt>
                <c:pt idx="2513">
                  <c:v>0.8353333333</c:v>
                </c:pt>
                <c:pt idx="2514">
                  <c:v>0.8356666667</c:v>
                </c:pt>
                <c:pt idx="2515">
                  <c:v>0.836</c:v>
                </c:pt>
                <c:pt idx="2516">
                  <c:v>0.8363333333</c:v>
                </c:pt>
                <c:pt idx="2517">
                  <c:v>0.8366666667</c:v>
                </c:pt>
                <c:pt idx="2518">
                  <c:v>0.837</c:v>
                </c:pt>
                <c:pt idx="2519">
                  <c:v>0.8373333333</c:v>
                </c:pt>
                <c:pt idx="2520">
                  <c:v>0.8376666667</c:v>
                </c:pt>
                <c:pt idx="2521">
                  <c:v>0.838</c:v>
                </c:pt>
                <c:pt idx="2522">
                  <c:v>0.8383333333</c:v>
                </c:pt>
                <c:pt idx="2523">
                  <c:v>0.8386666667</c:v>
                </c:pt>
                <c:pt idx="2524">
                  <c:v>0.839</c:v>
                </c:pt>
                <c:pt idx="2525">
                  <c:v>0.8393333333</c:v>
                </c:pt>
                <c:pt idx="2526">
                  <c:v>0.8396666667</c:v>
                </c:pt>
                <c:pt idx="2527">
                  <c:v>0.84</c:v>
                </c:pt>
                <c:pt idx="2528">
                  <c:v>0.8403333333</c:v>
                </c:pt>
                <c:pt idx="2529">
                  <c:v>0.8406666667</c:v>
                </c:pt>
                <c:pt idx="2530">
                  <c:v>0.841</c:v>
                </c:pt>
                <c:pt idx="2531">
                  <c:v>0.8413333333</c:v>
                </c:pt>
                <c:pt idx="2532">
                  <c:v>0.8416666667</c:v>
                </c:pt>
                <c:pt idx="2533">
                  <c:v>0.842</c:v>
                </c:pt>
                <c:pt idx="2534">
                  <c:v>0.8423333333</c:v>
                </c:pt>
                <c:pt idx="2535">
                  <c:v>0.8426666667</c:v>
                </c:pt>
                <c:pt idx="2536">
                  <c:v>0.843</c:v>
                </c:pt>
                <c:pt idx="2537">
                  <c:v>0.8433333333</c:v>
                </c:pt>
                <c:pt idx="2538">
                  <c:v>0.8436666667</c:v>
                </c:pt>
                <c:pt idx="2539">
                  <c:v>0.844</c:v>
                </c:pt>
                <c:pt idx="2540">
                  <c:v>0.8443333333</c:v>
                </c:pt>
                <c:pt idx="2541">
                  <c:v>0.8446666667</c:v>
                </c:pt>
                <c:pt idx="2542">
                  <c:v>0.845</c:v>
                </c:pt>
                <c:pt idx="2543">
                  <c:v>0.8453333333</c:v>
                </c:pt>
                <c:pt idx="2544">
                  <c:v>0.8456666667</c:v>
                </c:pt>
                <c:pt idx="2545">
                  <c:v>0.846</c:v>
                </c:pt>
                <c:pt idx="2546">
                  <c:v>0.8463333333</c:v>
                </c:pt>
                <c:pt idx="2547">
                  <c:v>0.8466666667</c:v>
                </c:pt>
                <c:pt idx="2548">
                  <c:v>0.847</c:v>
                </c:pt>
                <c:pt idx="2549">
                  <c:v>0.8473333333</c:v>
                </c:pt>
                <c:pt idx="2550">
                  <c:v>0.8476666667</c:v>
                </c:pt>
                <c:pt idx="2551">
                  <c:v>0.848</c:v>
                </c:pt>
                <c:pt idx="2552">
                  <c:v>0.8483333333</c:v>
                </c:pt>
                <c:pt idx="2553">
                  <c:v>0.8486666667</c:v>
                </c:pt>
                <c:pt idx="2554">
                  <c:v>0.849</c:v>
                </c:pt>
                <c:pt idx="2555">
                  <c:v>0.8493333333</c:v>
                </c:pt>
                <c:pt idx="2556">
                  <c:v>0.8496666667</c:v>
                </c:pt>
                <c:pt idx="2557">
                  <c:v>0.85</c:v>
                </c:pt>
                <c:pt idx="2558">
                  <c:v>0.8503333333</c:v>
                </c:pt>
                <c:pt idx="2559">
                  <c:v>0.8506666667</c:v>
                </c:pt>
                <c:pt idx="2560">
                  <c:v>0.851</c:v>
                </c:pt>
                <c:pt idx="2561">
                  <c:v>0.8513333333</c:v>
                </c:pt>
                <c:pt idx="2562">
                  <c:v>0.8516666667</c:v>
                </c:pt>
                <c:pt idx="2563">
                  <c:v>0.852</c:v>
                </c:pt>
                <c:pt idx="2564">
                  <c:v>0.852</c:v>
                </c:pt>
                <c:pt idx="2565">
                  <c:v>0.8523333333</c:v>
                </c:pt>
                <c:pt idx="2566">
                  <c:v>0.8526666667</c:v>
                </c:pt>
                <c:pt idx="2567">
                  <c:v>0.853</c:v>
                </c:pt>
                <c:pt idx="2568">
                  <c:v>0.8533333333</c:v>
                </c:pt>
                <c:pt idx="2569">
                  <c:v>0.8536666667</c:v>
                </c:pt>
                <c:pt idx="2570">
                  <c:v>0.854</c:v>
                </c:pt>
                <c:pt idx="2571">
                  <c:v>0.8543333333</c:v>
                </c:pt>
                <c:pt idx="2572">
                  <c:v>0.8546666667</c:v>
                </c:pt>
                <c:pt idx="2573">
                  <c:v>0.855</c:v>
                </c:pt>
                <c:pt idx="2574">
                  <c:v>0.8553333333</c:v>
                </c:pt>
                <c:pt idx="2575">
                  <c:v>0.8556666667</c:v>
                </c:pt>
                <c:pt idx="2576">
                  <c:v>0.856</c:v>
                </c:pt>
                <c:pt idx="2577">
                  <c:v>0.8563333333</c:v>
                </c:pt>
                <c:pt idx="2578">
                  <c:v>0.8566666667</c:v>
                </c:pt>
                <c:pt idx="2579">
                  <c:v>0.857</c:v>
                </c:pt>
                <c:pt idx="2580">
                  <c:v>0.8573333333</c:v>
                </c:pt>
                <c:pt idx="2581">
                  <c:v>0.8573333333</c:v>
                </c:pt>
                <c:pt idx="2582">
                  <c:v>0.8576666667</c:v>
                </c:pt>
                <c:pt idx="2583">
                  <c:v>0.858</c:v>
                </c:pt>
                <c:pt idx="2584">
                  <c:v>0.8583333333</c:v>
                </c:pt>
                <c:pt idx="2585">
                  <c:v>0.8586666667</c:v>
                </c:pt>
                <c:pt idx="2586">
                  <c:v>0.859</c:v>
                </c:pt>
                <c:pt idx="2587">
                  <c:v>0.8593333333</c:v>
                </c:pt>
                <c:pt idx="2588">
                  <c:v>0.8596666667</c:v>
                </c:pt>
                <c:pt idx="2589">
                  <c:v>0.86</c:v>
                </c:pt>
                <c:pt idx="2590">
                  <c:v>0.8603333333</c:v>
                </c:pt>
                <c:pt idx="2591">
                  <c:v>0.8606666667</c:v>
                </c:pt>
                <c:pt idx="2592">
                  <c:v>0.8606666667</c:v>
                </c:pt>
                <c:pt idx="2593">
                  <c:v>0.861</c:v>
                </c:pt>
                <c:pt idx="2594">
                  <c:v>0.8613333333</c:v>
                </c:pt>
                <c:pt idx="2595">
                  <c:v>0.8616666667</c:v>
                </c:pt>
                <c:pt idx="2596">
                  <c:v>0.862</c:v>
                </c:pt>
                <c:pt idx="2597">
                  <c:v>0.8623333333</c:v>
                </c:pt>
                <c:pt idx="2598">
                  <c:v>0.8626666667</c:v>
                </c:pt>
                <c:pt idx="2599">
                  <c:v>0.863</c:v>
                </c:pt>
                <c:pt idx="2600">
                  <c:v>0.8633333333</c:v>
                </c:pt>
                <c:pt idx="2601">
                  <c:v>0.8636666667</c:v>
                </c:pt>
                <c:pt idx="2602">
                  <c:v>0.8636666667</c:v>
                </c:pt>
                <c:pt idx="2603">
                  <c:v>0.864</c:v>
                </c:pt>
                <c:pt idx="2604">
                  <c:v>0.8643333333</c:v>
                </c:pt>
                <c:pt idx="2605">
                  <c:v>0.8646666667</c:v>
                </c:pt>
                <c:pt idx="2606">
                  <c:v>0.865</c:v>
                </c:pt>
                <c:pt idx="2607">
                  <c:v>0.8653333333</c:v>
                </c:pt>
                <c:pt idx="2608">
                  <c:v>0.8656666667</c:v>
                </c:pt>
                <c:pt idx="2609">
                  <c:v>0.866</c:v>
                </c:pt>
                <c:pt idx="2610">
                  <c:v>0.8663333333</c:v>
                </c:pt>
                <c:pt idx="2611">
                  <c:v>0.8666666667</c:v>
                </c:pt>
                <c:pt idx="2612">
                  <c:v>0.867</c:v>
                </c:pt>
                <c:pt idx="2613">
                  <c:v>0.8673333333</c:v>
                </c:pt>
                <c:pt idx="2614">
                  <c:v>0.8676666667</c:v>
                </c:pt>
                <c:pt idx="2615">
                  <c:v>0.868</c:v>
                </c:pt>
                <c:pt idx="2616">
                  <c:v>0.8683333333</c:v>
                </c:pt>
                <c:pt idx="2617">
                  <c:v>0.8686666667</c:v>
                </c:pt>
                <c:pt idx="2618">
                  <c:v>0.869</c:v>
                </c:pt>
                <c:pt idx="2619">
                  <c:v>0.8693333333</c:v>
                </c:pt>
                <c:pt idx="2620">
                  <c:v>0.8696666667</c:v>
                </c:pt>
                <c:pt idx="2621">
                  <c:v>0.87</c:v>
                </c:pt>
                <c:pt idx="2622">
                  <c:v>0.8703333333</c:v>
                </c:pt>
                <c:pt idx="2623">
                  <c:v>0.8706666667</c:v>
                </c:pt>
                <c:pt idx="2624">
                  <c:v>0.871</c:v>
                </c:pt>
                <c:pt idx="2625">
                  <c:v>0.8713333333</c:v>
                </c:pt>
                <c:pt idx="2626">
                  <c:v>0.8716666667</c:v>
                </c:pt>
                <c:pt idx="2627">
                  <c:v>0.872</c:v>
                </c:pt>
                <c:pt idx="2628">
                  <c:v>0.872</c:v>
                </c:pt>
                <c:pt idx="2629">
                  <c:v>0.8723333333</c:v>
                </c:pt>
                <c:pt idx="2630">
                  <c:v>0.8726666667</c:v>
                </c:pt>
                <c:pt idx="2631">
                  <c:v>0.873</c:v>
                </c:pt>
                <c:pt idx="2632">
                  <c:v>0.8733333333</c:v>
                </c:pt>
                <c:pt idx="2633">
                  <c:v>0.8736666667</c:v>
                </c:pt>
                <c:pt idx="2634">
                  <c:v>0.874</c:v>
                </c:pt>
                <c:pt idx="2635">
                  <c:v>0.8743333333</c:v>
                </c:pt>
                <c:pt idx="2636">
                  <c:v>0.8746666667</c:v>
                </c:pt>
                <c:pt idx="2637">
                  <c:v>0.875</c:v>
                </c:pt>
                <c:pt idx="2638">
                  <c:v>0.8753333333</c:v>
                </c:pt>
                <c:pt idx="2639">
                  <c:v>0.8756666667</c:v>
                </c:pt>
                <c:pt idx="2640">
                  <c:v>0.876</c:v>
                </c:pt>
                <c:pt idx="2641">
                  <c:v>0.8763333333</c:v>
                </c:pt>
                <c:pt idx="2642">
                  <c:v>0.8766666667</c:v>
                </c:pt>
                <c:pt idx="2643">
                  <c:v>0.877</c:v>
                </c:pt>
                <c:pt idx="2644">
                  <c:v>0.8773333333</c:v>
                </c:pt>
                <c:pt idx="2645">
                  <c:v>0.8776666667</c:v>
                </c:pt>
                <c:pt idx="2646">
                  <c:v>0.878</c:v>
                </c:pt>
                <c:pt idx="2647">
                  <c:v>0.8783333333</c:v>
                </c:pt>
                <c:pt idx="2648">
                  <c:v>0.8786666667</c:v>
                </c:pt>
                <c:pt idx="2649">
                  <c:v>0.879</c:v>
                </c:pt>
                <c:pt idx="2650">
                  <c:v>0.8793333333</c:v>
                </c:pt>
                <c:pt idx="2651">
                  <c:v>0.8796666667</c:v>
                </c:pt>
                <c:pt idx="2652">
                  <c:v>0.8796666667</c:v>
                </c:pt>
                <c:pt idx="2653">
                  <c:v>0.88</c:v>
                </c:pt>
                <c:pt idx="2654">
                  <c:v>0.8803333333</c:v>
                </c:pt>
                <c:pt idx="2655">
                  <c:v>0.8806666667</c:v>
                </c:pt>
                <c:pt idx="2656">
                  <c:v>0.8806666667</c:v>
                </c:pt>
                <c:pt idx="2657">
                  <c:v>0.881</c:v>
                </c:pt>
                <c:pt idx="2658">
                  <c:v>0.8813333333</c:v>
                </c:pt>
                <c:pt idx="2659">
                  <c:v>0.8816666667</c:v>
                </c:pt>
                <c:pt idx="2660">
                  <c:v>0.882</c:v>
                </c:pt>
                <c:pt idx="2661">
                  <c:v>0.8823333333</c:v>
                </c:pt>
                <c:pt idx="2662">
                  <c:v>0.8826666667</c:v>
                </c:pt>
                <c:pt idx="2663">
                  <c:v>0.883</c:v>
                </c:pt>
                <c:pt idx="2664">
                  <c:v>0.8833333333</c:v>
                </c:pt>
                <c:pt idx="2665">
                  <c:v>0.8836666667</c:v>
                </c:pt>
                <c:pt idx="2666">
                  <c:v>0.884</c:v>
                </c:pt>
                <c:pt idx="2667">
                  <c:v>0.8843333333</c:v>
                </c:pt>
                <c:pt idx="2668">
                  <c:v>0.8846666667</c:v>
                </c:pt>
                <c:pt idx="2669">
                  <c:v>0.885</c:v>
                </c:pt>
                <c:pt idx="2670">
                  <c:v>0.8853333333</c:v>
                </c:pt>
                <c:pt idx="2671">
                  <c:v>0.8856666667</c:v>
                </c:pt>
                <c:pt idx="2672">
                  <c:v>0.886</c:v>
                </c:pt>
                <c:pt idx="2673">
                  <c:v>0.8863333333</c:v>
                </c:pt>
                <c:pt idx="2674">
                  <c:v>0.8866666667</c:v>
                </c:pt>
                <c:pt idx="2675">
                  <c:v>0.887</c:v>
                </c:pt>
                <c:pt idx="2676">
                  <c:v>0.8873333333</c:v>
                </c:pt>
                <c:pt idx="2677">
                  <c:v>0.8876666667</c:v>
                </c:pt>
                <c:pt idx="2678">
                  <c:v>0.888</c:v>
                </c:pt>
                <c:pt idx="2679">
                  <c:v>0.8883333333</c:v>
                </c:pt>
                <c:pt idx="2680">
                  <c:v>0.8886666667</c:v>
                </c:pt>
                <c:pt idx="2681">
                  <c:v>0.889</c:v>
                </c:pt>
                <c:pt idx="2682">
                  <c:v>0.8893333333</c:v>
                </c:pt>
                <c:pt idx="2683">
                  <c:v>0.8896666667</c:v>
                </c:pt>
                <c:pt idx="2684">
                  <c:v>0.89</c:v>
                </c:pt>
                <c:pt idx="2685">
                  <c:v>0.8903333333</c:v>
                </c:pt>
                <c:pt idx="2686">
                  <c:v>0.8906666667</c:v>
                </c:pt>
                <c:pt idx="2687">
                  <c:v>0.8906666667</c:v>
                </c:pt>
                <c:pt idx="2688">
                  <c:v>0.8906666667</c:v>
                </c:pt>
                <c:pt idx="2689">
                  <c:v>0.891</c:v>
                </c:pt>
                <c:pt idx="2690">
                  <c:v>0.8913333333</c:v>
                </c:pt>
                <c:pt idx="2691">
                  <c:v>0.8916666667</c:v>
                </c:pt>
                <c:pt idx="2692">
                  <c:v>0.892</c:v>
                </c:pt>
                <c:pt idx="2693">
                  <c:v>0.8923333333</c:v>
                </c:pt>
                <c:pt idx="2694">
                  <c:v>0.8926666667</c:v>
                </c:pt>
                <c:pt idx="2695">
                  <c:v>0.893</c:v>
                </c:pt>
                <c:pt idx="2696">
                  <c:v>0.8933333333</c:v>
                </c:pt>
                <c:pt idx="2697">
                  <c:v>0.8936666667</c:v>
                </c:pt>
                <c:pt idx="2698">
                  <c:v>0.894</c:v>
                </c:pt>
                <c:pt idx="2699">
                  <c:v>0.8943333333</c:v>
                </c:pt>
                <c:pt idx="2700">
                  <c:v>0.8946666667</c:v>
                </c:pt>
                <c:pt idx="2701">
                  <c:v>0.895</c:v>
                </c:pt>
                <c:pt idx="2702">
                  <c:v>0.8953333333</c:v>
                </c:pt>
                <c:pt idx="2703">
                  <c:v>0.8956666667</c:v>
                </c:pt>
                <c:pt idx="2704">
                  <c:v>0.896</c:v>
                </c:pt>
                <c:pt idx="2705">
                  <c:v>0.8963333333</c:v>
                </c:pt>
                <c:pt idx="2706">
                  <c:v>0.8966666667</c:v>
                </c:pt>
                <c:pt idx="2707">
                  <c:v>0.8966666667</c:v>
                </c:pt>
                <c:pt idx="2708">
                  <c:v>0.897</c:v>
                </c:pt>
                <c:pt idx="2709">
                  <c:v>0.8973333333</c:v>
                </c:pt>
                <c:pt idx="2710">
                  <c:v>0.8976666667</c:v>
                </c:pt>
                <c:pt idx="2711">
                  <c:v>0.8976666667</c:v>
                </c:pt>
                <c:pt idx="2712">
                  <c:v>0.898</c:v>
                </c:pt>
                <c:pt idx="2713">
                  <c:v>0.8983333333</c:v>
                </c:pt>
                <c:pt idx="2714">
                  <c:v>0.8986666667</c:v>
                </c:pt>
                <c:pt idx="2715">
                  <c:v>0.899</c:v>
                </c:pt>
                <c:pt idx="2716">
                  <c:v>0.8993333333</c:v>
                </c:pt>
                <c:pt idx="2717">
                  <c:v>0.8996666667</c:v>
                </c:pt>
                <c:pt idx="2718">
                  <c:v>0.9</c:v>
                </c:pt>
                <c:pt idx="2719">
                  <c:v>0.9003333333</c:v>
                </c:pt>
                <c:pt idx="2720">
                  <c:v>0.9006666667</c:v>
                </c:pt>
                <c:pt idx="2721">
                  <c:v>0.901</c:v>
                </c:pt>
                <c:pt idx="2722">
                  <c:v>0.9013333333</c:v>
                </c:pt>
                <c:pt idx="2723">
                  <c:v>0.9016666667</c:v>
                </c:pt>
                <c:pt idx="2724">
                  <c:v>0.902</c:v>
                </c:pt>
                <c:pt idx="2725">
                  <c:v>0.9023333333</c:v>
                </c:pt>
                <c:pt idx="2726">
                  <c:v>0.9026666667</c:v>
                </c:pt>
                <c:pt idx="2727">
                  <c:v>0.903</c:v>
                </c:pt>
                <c:pt idx="2728">
                  <c:v>0.903</c:v>
                </c:pt>
                <c:pt idx="2729">
                  <c:v>0.9033333333</c:v>
                </c:pt>
                <c:pt idx="2730">
                  <c:v>0.9036666667</c:v>
                </c:pt>
                <c:pt idx="2731">
                  <c:v>0.904</c:v>
                </c:pt>
                <c:pt idx="2732">
                  <c:v>0.9043333333</c:v>
                </c:pt>
                <c:pt idx="2733">
                  <c:v>0.9046666667</c:v>
                </c:pt>
                <c:pt idx="2734">
                  <c:v>0.905</c:v>
                </c:pt>
                <c:pt idx="2735">
                  <c:v>0.9053333333</c:v>
                </c:pt>
                <c:pt idx="2736">
                  <c:v>0.9056666667</c:v>
                </c:pt>
                <c:pt idx="2737">
                  <c:v>0.906</c:v>
                </c:pt>
                <c:pt idx="2738">
                  <c:v>0.9063333333</c:v>
                </c:pt>
                <c:pt idx="2739">
                  <c:v>0.9066666667</c:v>
                </c:pt>
                <c:pt idx="2740">
                  <c:v>0.907</c:v>
                </c:pt>
                <c:pt idx="2741">
                  <c:v>0.9073333333</c:v>
                </c:pt>
                <c:pt idx="2742">
                  <c:v>0.9076666667</c:v>
                </c:pt>
                <c:pt idx="2743">
                  <c:v>0.908</c:v>
                </c:pt>
                <c:pt idx="2744">
                  <c:v>0.9083333333</c:v>
                </c:pt>
                <c:pt idx="2745">
                  <c:v>0.9086666667</c:v>
                </c:pt>
                <c:pt idx="2746">
                  <c:v>0.909</c:v>
                </c:pt>
                <c:pt idx="2747">
                  <c:v>0.9093333333</c:v>
                </c:pt>
                <c:pt idx="2748">
                  <c:v>0.9096666667</c:v>
                </c:pt>
                <c:pt idx="2749">
                  <c:v>0.9096666667</c:v>
                </c:pt>
                <c:pt idx="2750">
                  <c:v>0.91</c:v>
                </c:pt>
                <c:pt idx="2751">
                  <c:v>0.9103333333</c:v>
                </c:pt>
                <c:pt idx="2752">
                  <c:v>0.9106666667</c:v>
                </c:pt>
                <c:pt idx="2753">
                  <c:v>0.911</c:v>
                </c:pt>
                <c:pt idx="2754">
                  <c:v>0.9113333333</c:v>
                </c:pt>
                <c:pt idx="2755">
                  <c:v>0.9113333333</c:v>
                </c:pt>
                <c:pt idx="2756">
                  <c:v>0.9116666667</c:v>
                </c:pt>
                <c:pt idx="2757">
                  <c:v>0.912</c:v>
                </c:pt>
                <c:pt idx="2758">
                  <c:v>0.9123333333</c:v>
                </c:pt>
                <c:pt idx="2759">
                  <c:v>0.9126666667</c:v>
                </c:pt>
                <c:pt idx="2760">
                  <c:v>0.913</c:v>
                </c:pt>
                <c:pt idx="2761">
                  <c:v>0.9133333333</c:v>
                </c:pt>
                <c:pt idx="2762">
                  <c:v>0.9136666667</c:v>
                </c:pt>
                <c:pt idx="2763">
                  <c:v>0.914</c:v>
                </c:pt>
                <c:pt idx="2764">
                  <c:v>0.9143333333</c:v>
                </c:pt>
                <c:pt idx="2765">
                  <c:v>0.9146666667</c:v>
                </c:pt>
                <c:pt idx="2766">
                  <c:v>0.915</c:v>
                </c:pt>
                <c:pt idx="2767">
                  <c:v>0.915</c:v>
                </c:pt>
                <c:pt idx="2768">
                  <c:v>0.9153333333</c:v>
                </c:pt>
                <c:pt idx="2769">
                  <c:v>0.9156666667</c:v>
                </c:pt>
                <c:pt idx="2770">
                  <c:v>0.9156666667</c:v>
                </c:pt>
                <c:pt idx="2771">
                  <c:v>0.916</c:v>
                </c:pt>
                <c:pt idx="2772">
                  <c:v>0.9163333333</c:v>
                </c:pt>
                <c:pt idx="2773">
                  <c:v>0.9166666667</c:v>
                </c:pt>
                <c:pt idx="2774">
                  <c:v>0.917</c:v>
                </c:pt>
                <c:pt idx="2775">
                  <c:v>0.9173333333</c:v>
                </c:pt>
                <c:pt idx="2776">
                  <c:v>0.9176666667</c:v>
                </c:pt>
                <c:pt idx="2777">
                  <c:v>0.918</c:v>
                </c:pt>
                <c:pt idx="2778">
                  <c:v>0.9183333333</c:v>
                </c:pt>
                <c:pt idx="2779">
                  <c:v>0.9186666667</c:v>
                </c:pt>
                <c:pt idx="2780">
                  <c:v>0.919</c:v>
                </c:pt>
                <c:pt idx="2781">
                  <c:v>0.9193333333</c:v>
                </c:pt>
                <c:pt idx="2782">
                  <c:v>0.9196666667</c:v>
                </c:pt>
                <c:pt idx="2783">
                  <c:v>0.92</c:v>
                </c:pt>
                <c:pt idx="2784">
                  <c:v>0.9203333333</c:v>
                </c:pt>
                <c:pt idx="2785">
                  <c:v>0.9206666667</c:v>
                </c:pt>
                <c:pt idx="2786">
                  <c:v>0.921</c:v>
                </c:pt>
                <c:pt idx="2787">
                  <c:v>0.9213333333</c:v>
                </c:pt>
                <c:pt idx="2788">
                  <c:v>0.9216666667</c:v>
                </c:pt>
                <c:pt idx="2789">
                  <c:v>0.922</c:v>
                </c:pt>
                <c:pt idx="2790">
                  <c:v>0.9223333333</c:v>
                </c:pt>
                <c:pt idx="2791">
                  <c:v>0.9223333333</c:v>
                </c:pt>
                <c:pt idx="2792">
                  <c:v>0.9226666667</c:v>
                </c:pt>
                <c:pt idx="2793">
                  <c:v>0.923</c:v>
                </c:pt>
                <c:pt idx="2794">
                  <c:v>0.9233333333</c:v>
                </c:pt>
                <c:pt idx="2795">
                  <c:v>0.9236666667</c:v>
                </c:pt>
                <c:pt idx="2796">
                  <c:v>0.924</c:v>
                </c:pt>
                <c:pt idx="2797">
                  <c:v>0.9243333333</c:v>
                </c:pt>
                <c:pt idx="2798">
                  <c:v>0.9246666667</c:v>
                </c:pt>
                <c:pt idx="2799">
                  <c:v>0.9246666667</c:v>
                </c:pt>
                <c:pt idx="2800">
                  <c:v>0.925</c:v>
                </c:pt>
                <c:pt idx="2801">
                  <c:v>0.9253333333</c:v>
                </c:pt>
                <c:pt idx="2802">
                  <c:v>0.9256666667</c:v>
                </c:pt>
                <c:pt idx="2803">
                  <c:v>0.9256666667</c:v>
                </c:pt>
                <c:pt idx="2804">
                  <c:v>0.926</c:v>
                </c:pt>
                <c:pt idx="2805">
                  <c:v>0.9263333333</c:v>
                </c:pt>
                <c:pt idx="2806">
                  <c:v>0.9266666667</c:v>
                </c:pt>
                <c:pt idx="2807">
                  <c:v>0.927</c:v>
                </c:pt>
                <c:pt idx="2808">
                  <c:v>0.927</c:v>
                </c:pt>
                <c:pt idx="2809">
                  <c:v>0.9273333333</c:v>
                </c:pt>
                <c:pt idx="2810">
                  <c:v>0.9276666667</c:v>
                </c:pt>
                <c:pt idx="2811">
                  <c:v>0.928</c:v>
                </c:pt>
                <c:pt idx="2812">
                  <c:v>0.9283333333</c:v>
                </c:pt>
                <c:pt idx="2813">
                  <c:v>0.9286666667</c:v>
                </c:pt>
                <c:pt idx="2814">
                  <c:v>0.929</c:v>
                </c:pt>
                <c:pt idx="2815">
                  <c:v>0.9293333333</c:v>
                </c:pt>
                <c:pt idx="2816">
                  <c:v>0.9296666667</c:v>
                </c:pt>
                <c:pt idx="2817">
                  <c:v>0.9296666667</c:v>
                </c:pt>
                <c:pt idx="2818">
                  <c:v>0.93</c:v>
                </c:pt>
                <c:pt idx="2819">
                  <c:v>0.9303333333</c:v>
                </c:pt>
                <c:pt idx="2820">
                  <c:v>0.9306666667</c:v>
                </c:pt>
                <c:pt idx="2821">
                  <c:v>0.931</c:v>
                </c:pt>
                <c:pt idx="2822">
                  <c:v>0.9313333333</c:v>
                </c:pt>
                <c:pt idx="2823">
                  <c:v>0.9313333333</c:v>
                </c:pt>
                <c:pt idx="2824">
                  <c:v>0.9316666667</c:v>
                </c:pt>
                <c:pt idx="2825">
                  <c:v>0.932</c:v>
                </c:pt>
                <c:pt idx="2826">
                  <c:v>0.9323333333</c:v>
                </c:pt>
                <c:pt idx="2827">
                  <c:v>0.9326666667</c:v>
                </c:pt>
                <c:pt idx="2828">
                  <c:v>0.933</c:v>
                </c:pt>
                <c:pt idx="2829">
                  <c:v>0.9333333333</c:v>
                </c:pt>
                <c:pt idx="2830">
                  <c:v>0.9336666667</c:v>
                </c:pt>
                <c:pt idx="2831">
                  <c:v>0.934</c:v>
                </c:pt>
                <c:pt idx="2832">
                  <c:v>0.9343333333</c:v>
                </c:pt>
                <c:pt idx="2833">
                  <c:v>0.9343333333</c:v>
                </c:pt>
                <c:pt idx="2834">
                  <c:v>0.9346666667</c:v>
                </c:pt>
                <c:pt idx="2835">
                  <c:v>0.935</c:v>
                </c:pt>
                <c:pt idx="2836">
                  <c:v>0.9353333333</c:v>
                </c:pt>
                <c:pt idx="2837">
                  <c:v>0.9356666667</c:v>
                </c:pt>
                <c:pt idx="2838">
                  <c:v>0.936</c:v>
                </c:pt>
                <c:pt idx="2839">
                  <c:v>0.9363333333</c:v>
                </c:pt>
                <c:pt idx="2840">
                  <c:v>0.9366666667</c:v>
                </c:pt>
                <c:pt idx="2841">
                  <c:v>0.937</c:v>
                </c:pt>
                <c:pt idx="2842">
                  <c:v>0.937</c:v>
                </c:pt>
                <c:pt idx="2843">
                  <c:v>0.9373333333</c:v>
                </c:pt>
                <c:pt idx="2844">
                  <c:v>0.9376666667</c:v>
                </c:pt>
                <c:pt idx="2845">
                  <c:v>0.9376666667</c:v>
                </c:pt>
                <c:pt idx="2846">
                  <c:v>0.938</c:v>
                </c:pt>
                <c:pt idx="2847">
                  <c:v>0.9383333333</c:v>
                </c:pt>
                <c:pt idx="2848">
                  <c:v>0.9386666667</c:v>
                </c:pt>
                <c:pt idx="2849">
                  <c:v>0.939</c:v>
                </c:pt>
                <c:pt idx="2850">
                  <c:v>0.9393333333</c:v>
                </c:pt>
                <c:pt idx="2851">
                  <c:v>0.9393333333</c:v>
                </c:pt>
                <c:pt idx="2852">
                  <c:v>0.9396666667</c:v>
                </c:pt>
                <c:pt idx="2853">
                  <c:v>0.94</c:v>
                </c:pt>
                <c:pt idx="2854">
                  <c:v>0.94</c:v>
                </c:pt>
                <c:pt idx="2855">
                  <c:v>0.9403333333</c:v>
                </c:pt>
                <c:pt idx="2856">
                  <c:v>0.9406666667</c:v>
                </c:pt>
                <c:pt idx="2857">
                  <c:v>0.941</c:v>
                </c:pt>
                <c:pt idx="2858">
                  <c:v>0.9413333333</c:v>
                </c:pt>
                <c:pt idx="2859">
                  <c:v>0.9416666667</c:v>
                </c:pt>
                <c:pt idx="2860">
                  <c:v>0.942</c:v>
                </c:pt>
                <c:pt idx="2861">
                  <c:v>0.9423333333</c:v>
                </c:pt>
                <c:pt idx="2862">
                  <c:v>0.9426666667</c:v>
                </c:pt>
                <c:pt idx="2863">
                  <c:v>0.9426666667</c:v>
                </c:pt>
                <c:pt idx="2864">
                  <c:v>0.943</c:v>
                </c:pt>
                <c:pt idx="2865">
                  <c:v>0.9433333333</c:v>
                </c:pt>
                <c:pt idx="2866">
                  <c:v>0.9436666667</c:v>
                </c:pt>
                <c:pt idx="2867">
                  <c:v>0.944</c:v>
                </c:pt>
                <c:pt idx="2868">
                  <c:v>0.9443333333</c:v>
                </c:pt>
                <c:pt idx="2869">
                  <c:v>0.9446666667</c:v>
                </c:pt>
                <c:pt idx="2870">
                  <c:v>0.945</c:v>
                </c:pt>
                <c:pt idx="2871">
                  <c:v>0.9453333333</c:v>
                </c:pt>
                <c:pt idx="2872">
                  <c:v>0.9456666667</c:v>
                </c:pt>
                <c:pt idx="2873">
                  <c:v>0.946</c:v>
                </c:pt>
                <c:pt idx="2874">
                  <c:v>0.9463333333</c:v>
                </c:pt>
                <c:pt idx="2875">
                  <c:v>0.9466666667</c:v>
                </c:pt>
                <c:pt idx="2876">
                  <c:v>0.947</c:v>
                </c:pt>
                <c:pt idx="2877">
                  <c:v>0.9473333333</c:v>
                </c:pt>
                <c:pt idx="2878">
                  <c:v>0.9476666667</c:v>
                </c:pt>
                <c:pt idx="2879">
                  <c:v>0.948</c:v>
                </c:pt>
                <c:pt idx="2880">
                  <c:v>0.9483333333</c:v>
                </c:pt>
                <c:pt idx="2881">
                  <c:v>0.9483333333</c:v>
                </c:pt>
                <c:pt idx="2882">
                  <c:v>0.9486666667</c:v>
                </c:pt>
                <c:pt idx="2883">
                  <c:v>0.949</c:v>
                </c:pt>
                <c:pt idx="2884">
                  <c:v>0.9493333333</c:v>
                </c:pt>
                <c:pt idx="2885">
                  <c:v>0.9496666667</c:v>
                </c:pt>
                <c:pt idx="2886">
                  <c:v>0.9496666667</c:v>
                </c:pt>
                <c:pt idx="2887">
                  <c:v>0.9496666667</c:v>
                </c:pt>
                <c:pt idx="2888">
                  <c:v>0.95</c:v>
                </c:pt>
                <c:pt idx="2889">
                  <c:v>0.9503333333</c:v>
                </c:pt>
                <c:pt idx="2890">
                  <c:v>0.9506666667</c:v>
                </c:pt>
                <c:pt idx="2891">
                  <c:v>0.951</c:v>
                </c:pt>
                <c:pt idx="2892">
                  <c:v>0.951</c:v>
                </c:pt>
                <c:pt idx="2893">
                  <c:v>0.951</c:v>
                </c:pt>
                <c:pt idx="2894">
                  <c:v>0.9513333333</c:v>
                </c:pt>
                <c:pt idx="2895">
                  <c:v>0.9516666667</c:v>
                </c:pt>
                <c:pt idx="2896">
                  <c:v>0.9516666667</c:v>
                </c:pt>
                <c:pt idx="2897">
                  <c:v>0.952</c:v>
                </c:pt>
                <c:pt idx="2898">
                  <c:v>0.9523333333</c:v>
                </c:pt>
                <c:pt idx="2899">
                  <c:v>0.9526666667</c:v>
                </c:pt>
                <c:pt idx="2900">
                  <c:v>0.953</c:v>
                </c:pt>
                <c:pt idx="2901">
                  <c:v>0.9533333333</c:v>
                </c:pt>
                <c:pt idx="2902">
                  <c:v>0.9536666667</c:v>
                </c:pt>
                <c:pt idx="2903">
                  <c:v>0.954</c:v>
                </c:pt>
                <c:pt idx="2904">
                  <c:v>0.9543333333</c:v>
                </c:pt>
                <c:pt idx="2905">
                  <c:v>0.9546666667</c:v>
                </c:pt>
                <c:pt idx="2906">
                  <c:v>0.955</c:v>
                </c:pt>
                <c:pt idx="2907">
                  <c:v>0.955</c:v>
                </c:pt>
                <c:pt idx="2908">
                  <c:v>0.9553333333</c:v>
                </c:pt>
                <c:pt idx="2909">
                  <c:v>0.9556666667</c:v>
                </c:pt>
                <c:pt idx="2910">
                  <c:v>0.956</c:v>
                </c:pt>
                <c:pt idx="2911">
                  <c:v>0.9563333333</c:v>
                </c:pt>
                <c:pt idx="2912">
                  <c:v>0.9566666667</c:v>
                </c:pt>
                <c:pt idx="2913">
                  <c:v>0.957</c:v>
                </c:pt>
                <c:pt idx="2914">
                  <c:v>0.9573333333</c:v>
                </c:pt>
                <c:pt idx="2915">
                  <c:v>0.9576666667</c:v>
                </c:pt>
                <c:pt idx="2916">
                  <c:v>0.958</c:v>
                </c:pt>
                <c:pt idx="2917">
                  <c:v>0.958</c:v>
                </c:pt>
                <c:pt idx="2918">
                  <c:v>0.9583333333</c:v>
                </c:pt>
                <c:pt idx="2919">
                  <c:v>0.9586666667</c:v>
                </c:pt>
                <c:pt idx="2920">
                  <c:v>0.959</c:v>
                </c:pt>
                <c:pt idx="2921">
                  <c:v>0.959</c:v>
                </c:pt>
                <c:pt idx="2922">
                  <c:v>0.9593333333</c:v>
                </c:pt>
                <c:pt idx="2923">
                  <c:v>0.9593333333</c:v>
                </c:pt>
                <c:pt idx="2924">
                  <c:v>0.9596666667</c:v>
                </c:pt>
                <c:pt idx="2925">
                  <c:v>0.9596666667</c:v>
                </c:pt>
                <c:pt idx="2926">
                  <c:v>0.96</c:v>
                </c:pt>
                <c:pt idx="2927">
                  <c:v>0.96</c:v>
                </c:pt>
                <c:pt idx="2928">
                  <c:v>0.96</c:v>
                </c:pt>
                <c:pt idx="2929">
                  <c:v>0.9603333333</c:v>
                </c:pt>
                <c:pt idx="2930">
                  <c:v>0.9603333333</c:v>
                </c:pt>
                <c:pt idx="2931">
                  <c:v>0.9606666667</c:v>
                </c:pt>
                <c:pt idx="2932">
                  <c:v>0.961</c:v>
                </c:pt>
                <c:pt idx="2933">
                  <c:v>0.9613333333</c:v>
                </c:pt>
                <c:pt idx="2934">
                  <c:v>0.9616666667</c:v>
                </c:pt>
                <c:pt idx="2935">
                  <c:v>0.9616666667</c:v>
                </c:pt>
                <c:pt idx="2936">
                  <c:v>0.962</c:v>
                </c:pt>
                <c:pt idx="2937">
                  <c:v>0.962</c:v>
                </c:pt>
                <c:pt idx="2938">
                  <c:v>0.962</c:v>
                </c:pt>
                <c:pt idx="2939">
                  <c:v>0.9623333333</c:v>
                </c:pt>
                <c:pt idx="2940">
                  <c:v>0.9626666667</c:v>
                </c:pt>
                <c:pt idx="2941">
                  <c:v>0.963</c:v>
                </c:pt>
                <c:pt idx="2942">
                  <c:v>0.9633333333</c:v>
                </c:pt>
                <c:pt idx="2943">
                  <c:v>0.9636666667</c:v>
                </c:pt>
                <c:pt idx="2944">
                  <c:v>0.9636666667</c:v>
                </c:pt>
                <c:pt idx="2945">
                  <c:v>0.9636666667</c:v>
                </c:pt>
                <c:pt idx="2946">
                  <c:v>0.964</c:v>
                </c:pt>
                <c:pt idx="2947">
                  <c:v>0.964</c:v>
                </c:pt>
                <c:pt idx="2948">
                  <c:v>0.964</c:v>
                </c:pt>
                <c:pt idx="2949">
                  <c:v>0.964</c:v>
                </c:pt>
                <c:pt idx="2950">
                  <c:v>0.9643333333</c:v>
                </c:pt>
                <c:pt idx="2951">
                  <c:v>0.9643333333</c:v>
                </c:pt>
                <c:pt idx="2952">
                  <c:v>0.9646666667</c:v>
                </c:pt>
                <c:pt idx="2953">
                  <c:v>0.965</c:v>
                </c:pt>
                <c:pt idx="2954">
                  <c:v>0.965</c:v>
                </c:pt>
                <c:pt idx="2955">
                  <c:v>0.965</c:v>
                </c:pt>
                <c:pt idx="2956">
                  <c:v>0.965</c:v>
                </c:pt>
                <c:pt idx="2957">
                  <c:v>0.9653333333</c:v>
                </c:pt>
                <c:pt idx="2958">
                  <c:v>0.9656666667</c:v>
                </c:pt>
                <c:pt idx="2959">
                  <c:v>0.966</c:v>
                </c:pt>
                <c:pt idx="2960">
                  <c:v>0.9663333333</c:v>
                </c:pt>
                <c:pt idx="2961">
                  <c:v>0.9666666667</c:v>
                </c:pt>
                <c:pt idx="2962">
                  <c:v>0.967</c:v>
                </c:pt>
                <c:pt idx="2963">
                  <c:v>0.967</c:v>
                </c:pt>
                <c:pt idx="2964">
                  <c:v>0.967</c:v>
                </c:pt>
                <c:pt idx="2965">
                  <c:v>0.967</c:v>
                </c:pt>
                <c:pt idx="2966">
                  <c:v>0.967</c:v>
                </c:pt>
                <c:pt idx="2967">
                  <c:v>0.967</c:v>
                </c:pt>
                <c:pt idx="2968">
                  <c:v>0.967</c:v>
                </c:pt>
                <c:pt idx="2969">
                  <c:v>0.9673333333</c:v>
                </c:pt>
                <c:pt idx="2970">
                  <c:v>0.9673333333</c:v>
                </c:pt>
                <c:pt idx="2971">
                  <c:v>0.9676666667</c:v>
                </c:pt>
                <c:pt idx="2972">
                  <c:v>0.9676666667</c:v>
                </c:pt>
                <c:pt idx="2973">
                  <c:v>0.968</c:v>
                </c:pt>
                <c:pt idx="2974">
                  <c:v>0.9683333333</c:v>
                </c:pt>
                <c:pt idx="2975">
                  <c:v>0.9686666667</c:v>
                </c:pt>
                <c:pt idx="2976">
                  <c:v>0.9686666667</c:v>
                </c:pt>
                <c:pt idx="2977">
                  <c:v>0.969</c:v>
                </c:pt>
                <c:pt idx="2978">
                  <c:v>0.9693333333</c:v>
                </c:pt>
                <c:pt idx="2979">
                  <c:v>0.9696666667</c:v>
                </c:pt>
                <c:pt idx="2980">
                  <c:v>0.97</c:v>
                </c:pt>
                <c:pt idx="2981">
                  <c:v>0.97</c:v>
                </c:pt>
                <c:pt idx="2982">
                  <c:v>0.9703333333</c:v>
                </c:pt>
                <c:pt idx="2983">
                  <c:v>0.9706666667</c:v>
                </c:pt>
                <c:pt idx="2984">
                  <c:v>0.9706666667</c:v>
                </c:pt>
                <c:pt idx="2985">
                  <c:v>0.971</c:v>
                </c:pt>
                <c:pt idx="2986">
                  <c:v>0.9713333333</c:v>
                </c:pt>
                <c:pt idx="2987">
                  <c:v>0.9713333333</c:v>
                </c:pt>
                <c:pt idx="2988">
                  <c:v>0.9716666667</c:v>
                </c:pt>
                <c:pt idx="2989">
                  <c:v>0.9716666667</c:v>
                </c:pt>
                <c:pt idx="2990">
                  <c:v>0.9716666667</c:v>
                </c:pt>
                <c:pt idx="2991">
                  <c:v>0.972</c:v>
                </c:pt>
                <c:pt idx="2992">
                  <c:v>0.9723333333</c:v>
                </c:pt>
                <c:pt idx="2993">
                  <c:v>0.9723333333</c:v>
                </c:pt>
                <c:pt idx="2994">
                  <c:v>0.9723333333</c:v>
                </c:pt>
                <c:pt idx="2995">
                  <c:v>0.9723333333</c:v>
                </c:pt>
                <c:pt idx="2996">
                  <c:v>0.9723333333</c:v>
                </c:pt>
                <c:pt idx="2997">
                  <c:v>0.9723333333</c:v>
                </c:pt>
                <c:pt idx="2998">
                  <c:v>0.9726666667</c:v>
                </c:pt>
                <c:pt idx="2999">
                  <c:v>0.973</c:v>
                </c:pt>
                <c:pt idx="3000">
                  <c:v>0.9733333333</c:v>
                </c:pt>
                <c:pt idx="3001">
                  <c:v>0.9736666667</c:v>
                </c:pt>
                <c:pt idx="3002">
                  <c:v>0.9736666667</c:v>
                </c:pt>
                <c:pt idx="3003">
                  <c:v>0.9736666667</c:v>
                </c:pt>
                <c:pt idx="3004">
                  <c:v>0.974</c:v>
                </c:pt>
                <c:pt idx="3005">
                  <c:v>0.9743333333</c:v>
                </c:pt>
                <c:pt idx="3006">
                  <c:v>0.9743333333</c:v>
                </c:pt>
                <c:pt idx="3007">
                  <c:v>0.9743333333</c:v>
                </c:pt>
                <c:pt idx="3008">
                  <c:v>0.9743333333</c:v>
                </c:pt>
                <c:pt idx="3009">
                  <c:v>0.9743333333</c:v>
                </c:pt>
                <c:pt idx="3010">
                  <c:v>0.9743333333</c:v>
                </c:pt>
                <c:pt idx="3011">
                  <c:v>0.9743333333</c:v>
                </c:pt>
                <c:pt idx="3012">
                  <c:v>0.9743333333</c:v>
                </c:pt>
                <c:pt idx="3013">
                  <c:v>0.9743333333</c:v>
                </c:pt>
                <c:pt idx="3014">
                  <c:v>0.9746666667</c:v>
                </c:pt>
                <c:pt idx="3015">
                  <c:v>0.975</c:v>
                </c:pt>
                <c:pt idx="3016">
                  <c:v>0.9753333333</c:v>
                </c:pt>
                <c:pt idx="3017">
                  <c:v>0.9753333333</c:v>
                </c:pt>
                <c:pt idx="3018">
                  <c:v>0.9753333333</c:v>
                </c:pt>
                <c:pt idx="3019">
                  <c:v>0.9753333333</c:v>
                </c:pt>
                <c:pt idx="3020">
                  <c:v>0.9753333333</c:v>
                </c:pt>
                <c:pt idx="3021">
                  <c:v>0.9753333333</c:v>
                </c:pt>
                <c:pt idx="3022">
                  <c:v>0.9756666667</c:v>
                </c:pt>
                <c:pt idx="3023">
                  <c:v>0.976</c:v>
                </c:pt>
                <c:pt idx="3024">
                  <c:v>0.976</c:v>
                </c:pt>
                <c:pt idx="3025">
                  <c:v>0.976</c:v>
                </c:pt>
                <c:pt idx="3026">
                  <c:v>0.9763333333</c:v>
                </c:pt>
                <c:pt idx="3027">
                  <c:v>0.9766666667</c:v>
                </c:pt>
                <c:pt idx="3028">
                  <c:v>0.977</c:v>
                </c:pt>
                <c:pt idx="3029">
                  <c:v>0.977</c:v>
                </c:pt>
                <c:pt idx="3030">
                  <c:v>0.977</c:v>
                </c:pt>
                <c:pt idx="3031">
                  <c:v>0.977</c:v>
                </c:pt>
                <c:pt idx="3032">
                  <c:v>0.977</c:v>
                </c:pt>
                <c:pt idx="3033">
                  <c:v>0.977</c:v>
                </c:pt>
                <c:pt idx="3034">
                  <c:v>0.9773333333</c:v>
                </c:pt>
                <c:pt idx="3035">
                  <c:v>0.9776666667</c:v>
                </c:pt>
                <c:pt idx="3036">
                  <c:v>0.9776666667</c:v>
                </c:pt>
                <c:pt idx="3037">
                  <c:v>0.978</c:v>
                </c:pt>
                <c:pt idx="3038">
                  <c:v>0.978</c:v>
                </c:pt>
                <c:pt idx="3039">
                  <c:v>0.9783333333</c:v>
                </c:pt>
                <c:pt idx="3040">
                  <c:v>0.9783333333</c:v>
                </c:pt>
                <c:pt idx="3041">
                  <c:v>0.9783333333</c:v>
                </c:pt>
                <c:pt idx="3042">
                  <c:v>0.9783333333</c:v>
                </c:pt>
                <c:pt idx="3043">
                  <c:v>0.9783333333</c:v>
                </c:pt>
                <c:pt idx="3044">
                  <c:v>0.9783333333</c:v>
                </c:pt>
                <c:pt idx="3045">
                  <c:v>0.9786666667</c:v>
                </c:pt>
                <c:pt idx="3046">
                  <c:v>0.9786666667</c:v>
                </c:pt>
                <c:pt idx="3047">
                  <c:v>0.9786666667</c:v>
                </c:pt>
                <c:pt idx="3048">
                  <c:v>0.9786666667</c:v>
                </c:pt>
                <c:pt idx="3049">
                  <c:v>0.979</c:v>
                </c:pt>
                <c:pt idx="3050">
                  <c:v>0.979</c:v>
                </c:pt>
                <c:pt idx="3051">
                  <c:v>0.979</c:v>
                </c:pt>
                <c:pt idx="3052">
                  <c:v>0.9793333333</c:v>
                </c:pt>
                <c:pt idx="3053">
                  <c:v>0.9793333333</c:v>
                </c:pt>
                <c:pt idx="3054">
                  <c:v>0.9793333333</c:v>
                </c:pt>
                <c:pt idx="3055">
                  <c:v>0.9793333333</c:v>
                </c:pt>
                <c:pt idx="3056">
                  <c:v>0.9796666667</c:v>
                </c:pt>
                <c:pt idx="3057">
                  <c:v>0.98</c:v>
                </c:pt>
                <c:pt idx="3058">
                  <c:v>0.98</c:v>
                </c:pt>
                <c:pt idx="3059">
                  <c:v>0.98</c:v>
                </c:pt>
                <c:pt idx="3060">
                  <c:v>0.9803333333</c:v>
                </c:pt>
                <c:pt idx="3061">
                  <c:v>0.9803333333</c:v>
                </c:pt>
                <c:pt idx="3062">
                  <c:v>0.9803333333</c:v>
                </c:pt>
                <c:pt idx="3063">
                  <c:v>0.9806666667</c:v>
                </c:pt>
                <c:pt idx="3064">
                  <c:v>0.9806666667</c:v>
                </c:pt>
                <c:pt idx="3065">
                  <c:v>0.981</c:v>
                </c:pt>
                <c:pt idx="3066">
                  <c:v>0.981</c:v>
                </c:pt>
                <c:pt idx="3067">
                  <c:v>0.981</c:v>
                </c:pt>
                <c:pt idx="3068">
                  <c:v>0.981</c:v>
                </c:pt>
                <c:pt idx="3069">
                  <c:v>0.9813333333</c:v>
                </c:pt>
                <c:pt idx="3070">
                  <c:v>0.9816666667</c:v>
                </c:pt>
                <c:pt idx="3071">
                  <c:v>0.9816666667</c:v>
                </c:pt>
                <c:pt idx="3072">
                  <c:v>0.982</c:v>
                </c:pt>
                <c:pt idx="3073">
                  <c:v>0.982</c:v>
                </c:pt>
                <c:pt idx="3074">
                  <c:v>0.982</c:v>
                </c:pt>
                <c:pt idx="3075">
                  <c:v>0.9823333333</c:v>
                </c:pt>
                <c:pt idx="3076">
                  <c:v>0.9826666667</c:v>
                </c:pt>
                <c:pt idx="3077">
                  <c:v>0.9826666667</c:v>
                </c:pt>
                <c:pt idx="3078">
                  <c:v>0.9826666667</c:v>
                </c:pt>
                <c:pt idx="3079">
                  <c:v>0.983</c:v>
                </c:pt>
                <c:pt idx="3080">
                  <c:v>0.983</c:v>
                </c:pt>
                <c:pt idx="3081">
                  <c:v>0.983</c:v>
                </c:pt>
                <c:pt idx="3082">
                  <c:v>0.983</c:v>
                </c:pt>
                <c:pt idx="3083">
                  <c:v>0.983</c:v>
                </c:pt>
                <c:pt idx="3084">
                  <c:v>0.983</c:v>
                </c:pt>
                <c:pt idx="3085">
                  <c:v>0.983</c:v>
                </c:pt>
                <c:pt idx="3086">
                  <c:v>0.983</c:v>
                </c:pt>
                <c:pt idx="3087">
                  <c:v>0.983</c:v>
                </c:pt>
                <c:pt idx="3088">
                  <c:v>0.983</c:v>
                </c:pt>
                <c:pt idx="3089">
                  <c:v>0.983</c:v>
                </c:pt>
                <c:pt idx="3090">
                  <c:v>0.9833333333</c:v>
                </c:pt>
                <c:pt idx="3091">
                  <c:v>0.9836666667</c:v>
                </c:pt>
                <c:pt idx="3092">
                  <c:v>0.9836666667</c:v>
                </c:pt>
                <c:pt idx="3093">
                  <c:v>0.9836666667</c:v>
                </c:pt>
                <c:pt idx="3094">
                  <c:v>0.9836666667</c:v>
                </c:pt>
                <c:pt idx="3095">
                  <c:v>0.984</c:v>
                </c:pt>
                <c:pt idx="3096">
                  <c:v>0.9843333333</c:v>
                </c:pt>
                <c:pt idx="3097">
                  <c:v>0.9843333333</c:v>
                </c:pt>
                <c:pt idx="3098">
                  <c:v>0.9843333333</c:v>
                </c:pt>
                <c:pt idx="3099">
                  <c:v>0.9846666667</c:v>
                </c:pt>
                <c:pt idx="3100">
                  <c:v>0.9846666667</c:v>
                </c:pt>
                <c:pt idx="3101">
                  <c:v>0.9846666667</c:v>
                </c:pt>
                <c:pt idx="3102">
                  <c:v>0.985</c:v>
                </c:pt>
                <c:pt idx="3103">
                  <c:v>0.985</c:v>
                </c:pt>
                <c:pt idx="3104">
                  <c:v>0.985</c:v>
                </c:pt>
                <c:pt idx="3105">
                  <c:v>0.985</c:v>
                </c:pt>
                <c:pt idx="3106">
                  <c:v>0.985</c:v>
                </c:pt>
                <c:pt idx="3107">
                  <c:v>0.985</c:v>
                </c:pt>
                <c:pt idx="3108">
                  <c:v>0.985</c:v>
                </c:pt>
                <c:pt idx="3109">
                  <c:v>0.985</c:v>
                </c:pt>
                <c:pt idx="3110">
                  <c:v>0.985</c:v>
                </c:pt>
                <c:pt idx="3111">
                  <c:v>0.985</c:v>
                </c:pt>
                <c:pt idx="3112">
                  <c:v>0.985</c:v>
                </c:pt>
                <c:pt idx="3113">
                  <c:v>0.9853333333</c:v>
                </c:pt>
                <c:pt idx="3114">
                  <c:v>0.9853333333</c:v>
                </c:pt>
                <c:pt idx="3115">
                  <c:v>0.9853333333</c:v>
                </c:pt>
                <c:pt idx="3116">
                  <c:v>0.9853333333</c:v>
                </c:pt>
                <c:pt idx="3117">
                  <c:v>0.9853333333</c:v>
                </c:pt>
                <c:pt idx="3118">
                  <c:v>0.9856666667</c:v>
                </c:pt>
                <c:pt idx="3119">
                  <c:v>0.986</c:v>
                </c:pt>
                <c:pt idx="3120">
                  <c:v>0.9863333333</c:v>
                </c:pt>
                <c:pt idx="3121">
                  <c:v>0.9863333333</c:v>
                </c:pt>
                <c:pt idx="3122">
                  <c:v>0.9863333333</c:v>
                </c:pt>
                <c:pt idx="3123">
                  <c:v>0.9863333333</c:v>
                </c:pt>
                <c:pt idx="3124">
                  <c:v>0.9863333333</c:v>
                </c:pt>
                <c:pt idx="3125">
                  <c:v>0.9863333333</c:v>
                </c:pt>
                <c:pt idx="3126">
                  <c:v>0.9866666667</c:v>
                </c:pt>
                <c:pt idx="3127">
                  <c:v>0.9866666667</c:v>
                </c:pt>
                <c:pt idx="3128">
                  <c:v>0.9866666667</c:v>
                </c:pt>
                <c:pt idx="3129">
                  <c:v>0.9866666667</c:v>
                </c:pt>
                <c:pt idx="3130">
                  <c:v>0.9866666667</c:v>
                </c:pt>
                <c:pt idx="3131">
                  <c:v>0.9866666667</c:v>
                </c:pt>
                <c:pt idx="3132">
                  <c:v>0.9866666667</c:v>
                </c:pt>
                <c:pt idx="3133">
                  <c:v>0.9866666667</c:v>
                </c:pt>
                <c:pt idx="3134">
                  <c:v>0.9866666667</c:v>
                </c:pt>
                <c:pt idx="3135">
                  <c:v>0.987</c:v>
                </c:pt>
                <c:pt idx="3136">
                  <c:v>0.9873333333</c:v>
                </c:pt>
                <c:pt idx="3137">
                  <c:v>0.9876666667</c:v>
                </c:pt>
                <c:pt idx="3138">
                  <c:v>0.9876666667</c:v>
                </c:pt>
                <c:pt idx="3139">
                  <c:v>0.9876666667</c:v>
                </c:pt>
                <c:pt idx="3140">
                  <c:v>0.9876666667</c:v>
                </c:pt>
                <c:pt idx="3141">
                  <c:v>0.9876666667</c:v>
                </c:pt>
                <c:pt idx="3142">
                  <c:v>0.988</c:v>
                </c:pt>
                <c:pt idx="3143">
                  <c:v>0.988</c:v>
                </c:pt>
                <c:pt idx="3144">
                  <c:v>0.988</c:v>
                </c:pt>
                <c:pt idx="3145">
                  <c:v>0.9883333333</c:v>
                </c:pt>
                <c:pt idx="3146">
                  <c:v>0.9883333333</c:v>
                </c:pt>
                <c:pt idx="3147">
                  <c:v>0.9886666667</c:v>
                </c:pt>
                <c:pt idx="3148">
                  <c:v>0.9886666667</c:v>
                </c:pt>
                <c:pt idx="3149">
                  <c:v>0.9886666667</c:v>
                </c:pt>
                <c:pt idx="3150">
                  <c:v>0.9886666667</c:v>
                </c:pt>
                <c:pt idx="3151">
                  <c:v>0.9886666667</c:v>
                </c:pt>
                <c:pt idx="3152">
                  <c:v>0.9886666667</c:v>
                </c:pt>
                <c:pt idx="3153">
                  <c:v>0.9886666667</c:v>
                </c:pt>
                <c:pt idx="3154">
                  <c:v>0.9886666667</c:v>
                </c:pt>
                <c:pt idx="3155">
                  <c:v>0.9886666667</c:v>
                </c:pt>
                <c:pt idx="3156">
                  <c:v>0.9886666667</c:v>
                </c:pt>
                <c:pt idx="3157">
                  <c:v>0.989</c:v>
                </c:pt>
                <c:pt idx="3158">
                  <c:v>0.989</c:v>
                </c:pt>
                <c:pt idx="3159">
                  <c:v>0.989</c:v>
                </c:pt>
                <c:pt idx="3160">
                  <c:v>0.9893333333</c:v>
                </c:pt>
                <c:pt idx="3161">
                  <c:v>0.9893333333</c:v>
                </c:pt>
                <c:pt idx="3162">
                  <c:v>0.9893333333</c:v>
                </c:pt>
                <c:pt idx="3163">
                  <c:v>0.9893333333</c:v>
                </c:pt>
                <c:pt idx="3164">
                  <c:v>0.9893333333</c:v>
                </c:pt>
                <c:pt idx="3165">
                  <c:v>0.9893333333</c:v>
                </c:pt>
                <c:pt idx="3166">
                  <c:v>0.9893333333</c:v>
                </c:pt>
                <c:pt idx="3167">
                  <c:v>0.9893333333</c:v>
                </c:pt>
                <c:pt idx="3168">
                  <c:v>0.9893333333</c:v>
                </c:pt>
                <c:pt idx="3169">
                  <c:v>0.9893333333</c:v>
                </c:pt>
                <c:pt idx="3170">
                  <c:v>0.9893333333</c:v>
                </c:pt>
                <c:pt idx="3171">
                  <c:v>0.9893333333</c:v>
                </c:pt>
                <c:pt idx="3172">
                  <c:v>0.9893333333</c:v>
                </c:pt>
                <c:pt idx="3173">
                  <c:v>0.9893333333</c:v>
                </c:pt>
                <c:pt idx="3174">
                  <c:v>0.9893333333</c:v>
                </c:pt>
                <c:pt idx="3175">
                  <c:v>0.9893333333</c:v>
                </c:pt>
                <c:pt idx="3176">
                  <c:v>0.9893333333</c:v>
                </c:pt>
                <c:pt idx="3177">
                  <c:v>0.9893333333</c:v>
                </c:pt>
                <c:pt idx="3178">
                  <c:v>0.9893333333</c:v>
                </c:pt>
                <c:pt idx="3179">
                  <c:v>0.9896666667</c:v>
                </c:pt>
                <c:pt idx="3180">
                  <c:v>0.9896666667</c:v>
                </c:pt>
                <c:pt idx="3181">
                  <c:v>0.9896666667</c:v>
                </c:pt>
                <c:pt idx="3182">
                  <c:v>0.9896666667</c:v>
                </c:pt>
                <c:pt idx="3183">
                  <c:v>0.9896666667</c:v>
                </c:pt>
                <c:pt idx="3184">
                  <c:v>0.9896666667</c:v>
                </c:pt>
                <c:pt idx="3185">
                  <c:v>0.9896666667</c:v>
                </c:pt>
                <c:pt idx="3186">
                  <c:v>0.99</c:v>
                </c:pt>
                <c:pt idx="3187">
                  <c:v>0.99</c:v>
                </c:pt>
                <c:pt idx="3188">
                  <c:v>0.99</c:v>
                </c:pt>
                <c:pt idx="3189">
                  <c:v>0.99</c:v>
                </c:pt>
                <c:pt idx="3190">
                  <c:v>0.9903333333</c:v>
                </c:pt>
                <c:pt idx="3191">
                  <c:v>0.9903333333</c:v>
                </c:pt>
                <c:pt idx="3192">
                  <c:v>0.9903333333</c:v>
                </c:pt>
                <c:pt idx="3193">
                  <c:v>0.9903333333</c:v>
                </c:pt>
                <c:pt idx="3194">
                  <c:v>0.9903333333</c:v>
                </c:pt>
                <c:pt idx="3195">
                  <c:v>0.9906666667</c:v>
                </c:pt>
                <c:pt idx="3196">
                  <c:v>0.991</c:v>
                </c:pt>
                <c:pt idx="3197">
                  <c:v>0.991</c:v>
                </c:pt>
                <c:pt idx="3198">
                  <c:v>0.9913333333</c:v>
                </c:pt>
                <c:pt idx="3199">
                  <c:v>0.9916666667</c:v>
                </c:pt>
                <c:pt idx="3200">
                  <c:v>0.9916666667</c:v>
                </c:pt>
                <c:pt idx="3201">
                  <c:v>0.992</c:v>
                </c:pt>
                <c:pt idx="3202">
                  <c:v>0.992</c:v>
                </c:pt>
                <c:pt idx="3203">
                  <c:v>0.992</c:v>
                </c:pt>
                <c:pt idx="3204">
                  <c:v>0.9923333333</c:v>
                </c:pt>
                <c:pt idx="3205">
                  <c:v>0.9923333333</c:v>
                </c:pt>
                <c:pt idx="3206">
                  <c:v>0.9923333333</c:v>
                </c:pt>
                <c:pt idx="3207">
                  <c:v>0.9923333333</c:v>
                </c:pt>
                <c:pt idx="3208">
                  <c:v>0.9923333333</c:v>
                </c:pt>
                <c:pt idx="3209">
                  <c:v>0.9923333333</c:v>
                </c:pt>
                <c:pt idx="3210">
                  <c:v>0.9923333333</c:v>
                </c:pt>
                <c:pt idx="3211">
                  <c:v>0.9923333333</c:v>
                </c:pt>
                <c:pt idx="3212">
                  <c:v>0.9923333333</c:v>
                </c:pt>
                <c:pt idx="3213">
                  <c:v>0.9923333333</c:v>
                </c:pt>
                <c:pt idx="3214">
                  <c:v>0.9923333333</c:v>
                </c:pt>
                <c:pt idx="3215">
                  <c:v>0.9926666667</c:v>
                </c:pt>
                <c:pt idx="3216">
                  <c:v>0.9926666667</c:v>
                </c:pt>
                <c:pt idx="3217">
                  <c:v>0.993</c:v>
                </c:pt>
                <c:pt idx="3218">
                  <c:v>0.993</c:v>
                </c:pt>
                <c:pt idx="3219">
                  <c:v>0.993</c:v>
                </c:pt>
                <c:pt idx="3220">
                  <c:v>0.993</c:v>
                </c:pt>
                <c:pt idx="3221">
                  <c:v>0.993</c:v>
                </c:pt>
                <c:pt idx="3222">
                  <c:v>0.993</c:v>
                </c:pt>
                <c:pt idx="3223">
                  <c:v>0.993</c:v>
                </c:pt>
                <c:pt idx="3224">
                  <c:v>0.993</c:v>
                </c:pt>
                <c:pt idx="3225">
                  <c:v>0.993</c:v>
                </c:pt>
                <c:pt idx="3226">
                  <c:v>0.993</c:v>
                </c:pt>
                <c:pt idx="3227">
                  <c:v>0.993</c:v>
                </c:pt>
                <c:pt idx="3228">
                  <c:v>0.993</c:v>
                </c:pt>
                <c:pt idx="3229">
                  <c:v>0.993</c:v>
                </c:pt>
                <c:pt idx="3230">
                  <c:v>0.993</c:v>
                </c:pt>
                <c:pt idx="3231">
                  <c:v>0.9933333333</c:v>
                </c:pt>
                <c:pt idx="3232">
                  <c:v>0.9933333333</c:v>
                </c:pt>
                <c:pt idx="3233">
                  <c:v>0.9933333333</c:v>
                </c:pt>
                <c:pt idx="3234">
                  <c:v>0.9933333333</c:v>
                </c:pt>
                <c:pt idx="3235">
                  <c:v>0.9933333333</c:v>
                </c:pt>
                <c:pt idx="3236">
                  <c:v>0.9933333333</c:v>
                </c:pt>
                <c:pt idx="3237">
                  <c:v>0.9933333333</c:v>
                </c:pt>
                <c:pt idx="3238">
                  <c:v>0.9933333333</c:v>
                </c:pt>
                <c:pt idx="3239">
                  <c:v>0.9933333333</c:v>
                </c:pt>
                <c:pt idx="3240">
                  <c:v>0.9936666667</c:v>
                </c:pt>
                <c:pt idx="3241">
                  <c:v>0.9936666667</c:v>
                </c:pt>
                <c:pt idx="3242">
                  <c:v>0.9936666667</c:v>
                </c:pt>
                <c:pt idx="3243">
                  <c:v>0.9936666667</c:v>
                </c:pt>
                <c:pt idx="3244">
                  <c:v>0.9936666667</c:v>
                </c:pt>
                <c:pt idx="3245">
                  <c:v>0.9936666667</c:v>
                </c:pt>
                <c:pt idx="3246">
                  <c:v>0.9936666667</c:v>
                </c:pt>
                <c:pt idx="3247">
                  <c:v>0.994</c:v>
                </c:pt>
                <c:pt idx="3248">
                  <c:v>0.994</c:v>
                </c:pt>
                <c:pt idx="3249">
                  <c:v>0.994</c:v>
                </c:pt>
                <c:pt idx="3250">
                  <c:v>0.9943333333</c:v>
                </c:pt>
                <c:pt idx="3251">
                  <c:v>0.9943333333</c:v>
                </c:pt>
                <c:pt idx="3252">
                  <c:v>0.9943333333</c:v>
                </c:pt>
                <c:pt idx="3253">
                  <c:v>0.9943333333</c:v>
                </c:pt>
                <c:pt idx="3254">
                  <c:v>0.9943333333</c:v>
                </c:pt>
                <c:pt idx="3255">
                  <c:v>0.9946666667</c:v>
                </c:pt>
                <c:pt idx="3256">
                  <c:v>0.9946666667</c:v>
                </c:pt>
                <c:pt idx="3257">
                  <c:v>0.995</c:v>
                </c:pt>
                <c:pt idx="3258">
                  <c:v>0.995</c:v>
                </c:pt>
                <c:pt idx="3259">
                  <c:v>0.995</c:v>
                </c:pt>
                <c:pt idx="3260">
                  <c:v>0.995</c:v>
                </c:pt>
                <c:pt idx="3261">
                  <c:v>0.995</c:v>
                </c:pt>
                <c:pt idx="3262">
                  <c:v>0.995</c:v>
                </c:pt>
                <c:pt idx="3263">
                  <c:v>0.995</c:v>
                </c:pt>
                <c:pt idx="3264">
                  <c:v>0.995</c:v>
                </c:pt>
                <c:pt idx="3265">
                  <c:v>0.995</c:v>
                </c:pt>
                <c:pt idx="3266">
                  <c:v>0.995</c:v>
                </c:pt>
                <c:pt idx="3267">
                  <c:v>0.995</c:v>
                </c:pt>
                <c:pt idx="3268">
                  <c:v>0.995</c:v>
                </c:pt>
                <c:pt idx="3269">
                  <c:v>0.995</c:v>
                </c:pt>
                <c:pt idx="3270">
                  <c:v>0.995</c:v>
                </c:pt>
                <c:pt idx="3271">
                  <c:v>0.995</c:v>
                </c:pt>
                <c:pt idx="3272">
                  <c:v>0.995</c:v>
                </c:pt>
                <c:pt idx="3273">
                  <c:v>0.9953333333</c:v>
                </c:pt>
                <c:pt idx="3274">
                  <c:v>0.9953333333</c:v>
                </c:pt>
                <c:pt idx="3275">
                  <c:v>0.9953333333</c:v>
                </c:pt>
                <c:pt idx="3276">
                  <c:v>0.9956666667</c:v>
                </c:pt>
                <c:pt idx="3277">
                  <c:v>0.9956666667</c:v>
                </c:pt>
                <c:pt idx="3278">
                  <c:v>0.9956666667</c:v>
                </c:pt>
                <c:pt idx="3279">
                  <c:v>0.9956666667</c:v>
                </c:pt>
                <c:pt idx="3280">
                  <c:v>0.9956666667</c:v>
                </c:pt>
                <c:pt idx="3281">
                  <c:v>0.9956666667</c:v>
                </c:pt>
                <c:pt idx="3282">
                  <c:v>0.9956666667</c:v>
                </c:pt>
                <c:pt idx="3283">
                  <c:v>0.9956666667</c:v>
                </c:pt>
                <c:pt idx="3284">
                  <c:v>0.9956666667</c:v>
                </c:pt>
                <c:pt idx="3285">
                  <c:v>0.9956666667</c:v>
                </c:pt>
                <c:pt idx="3286">
                  <c:v>0.9956666667</c:v>
                </c:pt>
                <c:pt idx="3287">
                  <c:v>0.9956666667</c:v>
                </c:pt>
                <c:pt idx="3288">
                  <c:v>0.9956666667</c:v>
                </c:pt>
                <c:pt idx="3289">
                  <c:v>0.9956666667</c:v>
                </c:pt>
                <c:pt idx="3290">
                  <c:v>0.9956666667</c:v>
                </c:pt>
                <c:pt idx="3291">
                  <c:v>0.9956666667</c:v>
                </c:pt>
                <c:pt idx="3292">
                  <c:v>0.996</c:v>
                </c:pt>
                <c:pt idx="3293">
                  <c:v>0.996</c:v>
                </c:pt>
                <c:pt idx="3294">
                  <c:v>0.996</c:v>
                </c:pt>
                <c:pt idx="3295">
                  <c:v>0.996</c:v>
                </c:pt>
                <c:pt idx="3296">
                  <c:v>0.996</c:v>
                </c:pt>
                <c:pt idx="3297">
                  <c:v>0.996</c:v>
                </c:pt>
                <c:pt idx="3298">
                  <c:v>0.996</c:v>
                </c:pt>
                <c:pt idx="3299">
                  <c:v>0.996</c:v>
                </c:pt>
                <c:pt idx="3300">
                  <c:v>0.996</c:v>
                </c:pt>
                <c:pt idx="3301">
                  <c:v>0.996</c:v>
                </c:pt>
                <c:pt idx="3302">
                  <c:v>0.996</c:v>
                </c:pt>
                <c:pt idx="3303">
                  <c:v>0.996</c:v>
                </c:pt>
                <c:pt idx="3304">
                  <c:v>0.996</c:v>
                </c:pt>
                <c:pt idx="3305">
                  <c:v>0.996</c:v>
                </c:pt>
                <c:pt idx="3306">
                  <c:v>0.9963333333</c:v>
                </c:pt>
                <c:pt idx="3307">
                  <c:v>0.9963333333</c:v>
                </c:pt>
                <c:pt idx="3308">
                  <c:v>0.9963333333</c:v>
                </c:pt>
                <c:pt idx="3309">
                  <c:v>0.9963333333</c:v>
                </c:pt>
                <c:pt idx="3310">
                  <c:v>0.9963333333</c:v>
                </c:pt>
                <c:pt idx="3311">
                  <c:v>0.9963333333</c:v>
                </c:pt>
                <c:pt idx="3312">
                  <c:v>0.9963333333</c:v>
                </c:pt>
                <c:pt idx="3313">
                  <c:v>0.9963333333</c:v>
                </c:pt>
                <c:pt idx="3314">
                  <c:v>0.9963333333</c:v>
                </c:pt>
                <c:pt idx="3315">
                  <c:v>0.9963333333</c:v>
                </c:pt>
                <c:pt idx="3316">
                  <c:v>0.9963333333</c:v>
                </c:pt>
                <c:pt idx="3317">
                  <c:v>0.9963333333</c:v>
                </c:pt>
                <c:pt idx="3318">
                  <c:v>0.9963333333</c:v>
                </c:pt>
                <c:pt idx="3319">
                  <c:v>0.9963333333</c:v>
                </c:pt>
                <c:pt idx="3320">
                  <c:v>0.9963333333</c:v>
                </c:pt>
                <c:pt idx="3321">
                  <c:v>0.9963333333</c:v>
                </c:pt>
                <c:pt idx="3322">
                  <c:v>0.9963333333</c:v>
                </c:pt>
                <c:pt idx="3323">
                  <c:v>0.9963333333</c:v>
                </c:pt>
                <c:pt idx="3324">
                  <c:v>0.9963333333</c:v>
                </c:pt>
                <c:pt idx="3325">
                  <c:v>0.9963333333</c:v>
                </c:pt>
                <c:pt idx="3326">
                  <c:v>0.9963333333</c:v>
                </c:pt>
                <c:pt idx="3327">
                  <c:v>0.9963333333</c:v>
                </c:pt>
                <c:pt idx="3328">
                  <c:v>0.9963333333</c:v>
                </c:pt>
                <c:pt idx="3329">
                  <c:v>0.9963333333</c:v>
                </c:pt>
                <c:pt idx="3330">
                  <c:v>0.9963333333</c:v>
                </c:pt>
                <c:pt idx="3331">
                  <c:v>0.9963333333</c:v>
                </c:pt>
                <c:pt idx="3332">
                  <c:v>0.9963333333</c:v>
                </c:pt>
                <c:pt idx="3333">
                  <c:v>0.9963333333</c:v>
                </c:pt>
                <c:pt idx="3334">
                  <c:v>0.9963333333</c:v>
                </c:pt>
                <c:pt idx="3335">
                  <c:v>0.9963333333</c:v>
                </c:pt>
                <c:pt idx="3336">
                  <c:v>0.9963333333</c:v>
                </c:pt>
                <c:pt idx="3337">
                  <c:v>0.9963333333</c:v>
                </c:pt>
                <c:pt idx="3338">
                  <c:v>0.9963333333</c:v>
                </c:pt>
                <c:pt idx="3339">
                  <c:v>0.9963333333</c:v>
                </c:pt>
                <c:pt idx="3340">
                  <c:v>0.9963333333</c:v>
                </c:pt>
                <c:pt idx="3341">
                  <c:v>0.9963333333</c:v>
                </c:pt>
                <c:pt idx="3342">
                  <c:v>0.9963333333</c:v>
                </c:pt>
                <c:pt idx="3343">
                  <c:v>0.9963333333</c:v>
                </c:pt>
                <c:pt idx="3344">
                  <c:v>0.9963333333</c:v>
                </c:pt>
                <c:pt idx="3345">
                  <c:v>0.9963333333</c:v>
                </c:pt>
                <c:pt idx="3346">
                  <c:v>0.9963333333</c:v>
                </c:pt>
                <c:pt idx="3347">
                  <c:v>0.9963333333</c:v>
                </c:pt>
                <c:pt idx="3348">
                  <c:v>0.9963333333</c:v>
                </c:pt>
                <c:pt idx="3349">
                  <c:v>0.9963333333</c:v>
                </c:pt>
                <c:pt idx="3350">
                  <c:v>0.9963333333</c:v>
                </c:pt>
                <c:pt idx="3351">
                  <c:v>0.9966666667</c:v>
                </c:pt>
                <c:pt idx="3352">
                  <c:v>0.9966666667</c:v>
                </c:pt>
                <c:pt idx="3353">
                  <c:v>0.9966666667</c:v>
                </c:pt>
                <c:pt idx="3354">
                  <c:v>0.9966666667</c:v>
                </c:pt>
                <c:pt idx="3355">
                  <c:v>0.9966666667</c:v>
                </c:pt>
                <c:pt idx="3356">
                  <c:v>0.9966666667</c:v>
                </c:pt>
                <c:pt idx="3357">
                  <c:v>0.9966666667</c:v>
                </c:pt>
                <c:pt idx="3358">
                  <c:v>0.9966666667</c:v>
                </c:pt>
                <c:pt idx="3359">
                  <c:v>0.9966666667</c:v>
                </c:pt>
                <c:pt idx="3360">
                  <c:v>0.9966666667</c:v>
                </c:pt>
                <c:pt idx="3361">
                  <c:v>0.9966666667</c:v>
                </c:pt>
                <c:pt idx="3362">
                  <c:v>0.9966666667</c:v>
                </c:pt>
                <c:pt idx="3363">
                  <c:v>0.9966666667</c:v>
                </c:pt>
                <c:pt idx="3364">
                  <c:v>0.9966666667</c:v>
                </c:pt>
                <c:pt idx="3365">
                  <c:v>0.9966666667</c:v>
                </c:pt>
                <c:pt idx="3366">
                  <c:v>0.9966666667</c:v>
                </c:pt>
                <c:pt idx="3367">
                  <c:v>0.9966666667</c:v>
                </c:pt>
                <c:pt idx="3368">
                  <c:v>0.9966666667</c:v>
                </c:pt>
                <c:pt idx="3369">
                  <c:v>0.9966666667</c:v>
                </c:pt>
                <c:pt idx="3370">
                  <c:v>0.9966666667</c:v>
                </c:pt>
                <c:pt idx="3371">
                  <c:v>0.9966666667</c:v>
                </c:pt>
                <c:pt idx="3372">
                  <c:v>0.9966666667</c:v>
                </c:pt>
                <c:pt idx="3373">
                  <c:v>0.9966666667</c:v>
                </c:pt>
                <c:pt idx="3374">
                  <c:v>0.9966666667</c:v>
                </c:pt>
                <c:pt idx="3375">
                  <c:v>0.9966666667</c:v>
                </c:pt>
                <c:pt idx="3376">
                  <c:v>0.9966666667</c:v>
                </c:pt>
                <c:pt idx="3377">
                  <c:v>0.9966666667</c:v>
                </c:pt>
                <c:pt idx="3378">
                  <c:v>0.9966666667</c:v>
                </c:pt>
                <c:pt idx="3379">
                  <c:v>0.9966666667</c:v>
                </c:pt>
                <c:pt idx="3380">
                  <c:v>0.9966666667</c:v>
                </c:pt>
                <c:pt idx="3381">
                  <c:v>0.9966666667</c:v>
                </c:pt>
                <c:pt idx="3382">
                  <c:v>0.9966666667</c:v>
                </c:pt>
                <c:pt idx="3383">
                  <c:v>0.9966666667</c:v>
                </c:pt>
                <c:pt idx="3384">
                  <c:v>0.9966666667</c:v>
                </c:pt>
                <c:pt idx="3385">
                  <c:v>0.9966666667</c:v>
                </c:pt>
                <c:pt idx="3386">
                  <c:v>0.9966666667</c:v>
                </c:pt>
                <c:pt idx="3387">
                  <c:v>0.9966666667</c:v>
                </c:pt>
                <c:pt idx="3388">
                  <c:v>0.9966666667</c:v>
                </c:pt>
                <c:pt idx="3389">
                  <c:v>0.9966666667</c:v>
                </c:pt>
                <c:pt idx="3390">
                  <c:v>0.9966666667</c:v>
                </c:pt>
                <c:pt idx="3391">
                  <c:v>0.9966666667</c:v>
                </c:pt>
                <c:pt idx="3392">
                  <c:v>0.997</c:v>
                </c:pt>
                <c:pt idx="3393">
                  <c:v>0.997</c:v>
                </c:pt>
                <c:pt idx="3394">
                  <c:v>0.997</c:v>
                </c:pt>
                <c:pt idx="3395">
                  <c:v>0.997</c:v>
                </c:pt>
                <c:pt idx="3396">
                  <c:v>0.997</c:v>
                </c:pt>
                <c:pt idx="3397">
                  <c:v>0.997</c:v>
                </c:pt>
                <c:pt idx="3398">
                  <c:v>0.9973333333</c:v>
                </c:pt>
                <c:pt idx="3399">
                  <c:v>0.9973333333</c:v>
                </c:pt>
                <c:pt idx="3400">
                  <c:v>0.9973333333</c:v>
                </c:pt>
                <c:pt idx="3401">
                  <c:v>0.9973333333</c:v>
                </c:pt>
                <c:pt idx="3402">
                  <c:v>0.9976666667</c:v>
                </c:pt>
                <c:pt idx="3403">
                  <c:v>0.9976666667</c:v>
                </c:pt>
                <c:pt idx="3404">
                  <c:v>0.9976666667</c:v>
                </c:pt>
                <c:pt idx="3405">
                  <c:v>0.9976666667</c:v>
                </c:pt>
                <c:pt idx="3406">
                  <c:v>0.9976666667</c:v>
                </c:pt>
                <c:pt idx="3407">
                  <c:v>0.9976666667</c:v>
                </c:pt>
                <c:pt idx="3408">
                  <c:v>0.9976666667</c:v>
                </c:pt>
                <c:pt idx="3409">
                  <c:v>0.998</c:v>
                </c:pt>
                <c:pt idx="3410">
                  <c:v>0.998</c:v>
                </c:pt>
                <c:pt idx="3411">
                  <c:v>0.998</c:v>
                </c:pt>
                <c:pt idx="3412">
                  <c:v>0.998</c:v>
                </c:pt>
                <c:pt idx="3413">
                  <c:v>0.998</c:v>
                </c:pt>
                <c:pt idx="3414">
                  <c:v>0.998</c:v>
                </c:pt>
                <c:pt idx="3415">
                  <c:v>0.998</c:v>
                </c:pt>
                <c:pt idx="3416">
                  <c:v>0.998</c:v>
                </c:pt>
                <c:pt idx="3417">
                  <c:v>0.998</c:v>
                </c:pt>
                <c:pt idx="3418">
                  <c:v>0.998</c:v>
                </c:pt>
                <c:pt idx="3419">
                  <c:v>0.998</c:v>
                </c:pt>
                <c:pt idx="3420">
                  <c:v>0.998</c:v>
                </c:pt>
                <c:pt idx="3421">
                  <c:v>0.998</c:v>
                </c:pt>
                <c:pt idx="3422">
                  <c:v>0.998</c:v>
                </c:pt>
                <c:pt idx="3423">
                  <c:v>0.998</c:v>
                </c:pt>
                <c:pt idx="3424">
                  <c:v>0.998</c:v>
                </c:pt>
                <c:pt idx="3425">
                  <c:v>0.998</c:v>
                </c:pt>
                <c:pt idx="3426">
                  <c:v>0.998</c:v>
                </c:pt>
                <c:pt idx="3427">
                  <c:v>0.998</c:v>
                </c:pt>
                <c:pt idx="3428">
                  <c:v>0.998</c:v>
                </c:pt>
                <c:pt idx="3429">
                  <c:v>0.998</c:v>
                </c:pt>
                <c:pt idx="3430">
                  <c:v>0.998</c:v>
                </c:pt>
                <c:pt idx="3431">
                  <c:v>0.998</c:v>
                </c:pt>
                <c:pt idx="3432">
                  <c:v>0.998</c:v>
                </c:pt>
                <c:pt idx="3433">
                  <c:v>0.998</c:v>
                </c:pt>
                <c:pt idx="3434">
                  <c:v>0.998</c:v>
                </c:pt>
                <c:pt idx="3435">
                  <c:v>0.998</c:v>
                </c:pt>
                <c:pt idx="3436">
                  <c:v>0.998</c:v>
                </c:pt>
                <c:pt idx="3437">
                  <c:v>0.998</c:v>
                </c:pt>
                <c:pt idx="3438">
                  <c:v>0.998</c:v>
                </c:pt>
                <c:pt idx="3439">
                  <c:v>0.998</c:v>
                </c:pt>
                <c:pt idx="3440">
                  <c:v>0.998</c:v>
                </c:pt>
                <c:pt idx="3441">
                  <c:v>0.998</c:v>
                </c:pt>
                <c:pt idx="3442">
                  <c:v>0.998</c:v>
                </c:pt>
                <c:pt idx="3443">
                  <c:v>0.998</c:v>
                </c:pt>
                <c:pt idx="3444">
                  <c:v>0.998</c:v>
                </c:pt>
                <c:pt idx="3445">
                  <c:v>0.998</c:v>
                </c:pt>
                <c:pt idx="3446">
                  <c:v>0.998</c:v>
                </c:pt>
                <c:pt idx="3447">
                  <c:v>0.998</c:v>
                </c:pt>
                <c:pt idx="3448">
                  <c:v>0.998</c:v>
                </c:pt>
                <c:pt idx="3449">
                  <c:v>0.998</c:v>
                </c:pt>
                <c:pt idx="3450">
                  <c:v>0.998</c:v>
                </c:pt>
                <c:pt idx="3451">
                  <c:v>0.998</c:v>
                </c:pt>
                <c:pt idx="3452">
                  <c:v>0.998</c:v>
                </c:pt>
                <c:pt idx="3453">
                  <c:v>0.998</c:v>
                </c:pt>
                <c:pt idx="3454">
                  <c:v>0.998</c:v>
                </c:pt>
                <c:pt idx="3455">
                  <c:v>0.998</c:v>
                </c:pt>
                <c:pt idx="3456">
                  <c:v>0.998</c:v>
                </c:pt>
                <c:pt idx="3457">
                  <c:v>0.998</c:v>
                </c:pt>
                <c:pt idx="3458">
                  <c:v>0.998</c:v>
                </c:pt>
                <c:pt idx="3459">
                  <c:v>0.998</c:v>
                </c:pt>
                <c:pt idx="3460">
                  <c:v>0.998</c:v>
                </c:pt>
                <c:pt idx="3461">
                  <c:v>0.998</c:v>
                </c:pt>
                <c:pt idx="3462">
                  <c:v>0.998</c:v>
                </c:pt>
                <c:pt idx="3463">
                  <c:v>0.998</c:v>
                </c:pt>
                <c:pt idx="3464">
                  <c:v>0.998</c:v>
                </c:pt>
                <c:pt idx="3465">
                  <c:v>0.998</c:v>
                </c:pt>
                <c:pt idx="3466">
                  <c:v>0.998</c:v>
                </c:pt>
                <c:pt idx="3467">
                  <c:v>0.998</c:v>
                </c:pt>
                <c:pt idx="3468">
                  <c:v>0.998</c:v>
                </c:pt>
                <c:pt idx="3469">
                  <c:v>0.998</c:v>
                </c:pt>
                <c:pt idx="3470">
                  <c:v>0.998</c:v>
                </c:pt>
                <c:pt idx="3471">
                  <c:v>0.998</c:v>
                </c:pt>
                <c:pt idx="3472">
                  <c:v>0.998</c:v>
                </c:pt>
                <c:pt idx="3473">
                  <c:v>0.998</c:v>
                </c:pt>
                <c:pt idx="3474">
                  <c:v>0.998</c:v>
                </c:pt>
                <c:pt idx="3475">
                  <c:v>0.998</c:v>
                </c:pt>
                <c:pt idx="3476">
                  <c:v>0.998</c:v>
                </c:pt>
                <c:pt idx="3477">
                  <c:v>0.998</c:v>
                </c:pt>
                <c:pt idx="3478">
                  <c:v>0.998</c:v>
                </c:pt>
                <c:pt idx="3479">
                  <c:v>0.998</c:v>
                </c:pt>
                <c:pt idx="3480">
                  <c:v>0.998</c:v>
                </c:pt>
                <c:pt idx="3481">
                  <c:v>0.998</c:v>
                </c:pt>
                <c:pt idx="3482">
                  <c:v>0.998</c:v>
                </c:pt>
                <c:pt idx="3483">
                  <c:v>0.998</c:v>
                </c:pt>
                <c:pt idx="3484">
                  <c:v>0.998</c:v>
                </c:pt>
                <c:pt idx="3485">
                  <c:v>0.998</c:v>
                </c:pt>
                <c:pt idx="3486">
                  <c:v>0.998</c:v>
                </c:pt>
                <c:pt idx="3487">
                  <c:v>0.998</c:v>
                </c:pt>
                <c:pt idx="3488">
                  <c:v>0.998</c:v>
                </c:pt>
                <c:pt idx="3489">
                  <c:v>0.998</c:v>
                </c:pt>
                <c:pt idx="3490">
                  <c:v>0.998</c:v>
                </c:pt>
                <c:pt idx="3491">
                  <c:v>0.998</c:v>
                </c:pt>
                <c:pt idx="3492">
                  <c:v>0.998</c:v>
                </c:pt>
                <c:pt idx="3493">
                  <c:v>0.998</c:v>
                </c:pt>
                <c:pt idx="3494">
                  <c:v>0.9983333333</c:v>
                </c:pt>
                <c:pt idx="3495">
                  <c:v>0.9983333333</c:v>
                </c:pt>
                <c:pt idx="3496">
                  <c:v>0.9983333333</c:v>
                </c:pt>
                <c:pt idx="3497">
                  <c:v>0.9983333333</c:v>
                </c:pt>
                <c:pt idx="3498">
                  <c:v>0.9983333333</c:v>
                </c:pt>
                <c:pt idx="3499">
                  <c:v>0.9983333333</c:v>
                </c:pt>
                <c:pt idx="3500">
                  <c:v>0.9983333333</c:v>
                </c:pt>
                <c:pt idx="3501">
                  <c:v>0.9983333333</c:v>
                </c:pt>
                <c:pt idx="3502">
                  <c:v>0.9983333333</c:v>
                </c:pt>
                <c:pt idx="3503">
                  <c:v>0.9983333333</c:v>
                </c:pt>
                <c:pt idx="3504">
                  <c:v>0.9983333333</c:v>
                </c:pt>
                <c:pt idx="3505">
                  <c:v>0.9983333333</c:v>
                </c:pt>
                <c:pt idx="3506">
                  <c:v>0.9983333333</c:v>
                </c:pt>
                <c:pt idx="3507">
                  <c:v>0.9983333333</c:v>
                </c:pt>
                <c:pt idx="3508">
                  <c:v>0.9983333333</c:v>
                </c:pt>
                <c:pt idx="3509">
                  <c:v>0.9983333333</c:v>
                </c:pt>
                <c:pt idx="3510">
                  <c:v>0.9983333333</c:v>
                </c:pt>
                <c:pt idx="3511">
                  <c:v>0.9983333333</c:v>
                </c:pt>
                <c:pt idx="3512">
                  <c:v>0.9983333333</c:v>
                </c:pt>
                <c:pt idx="3513">
                  <c:v>0.9983333333</c:v>
                </c:pt>
                <c:pt idx="3514">
                  <c:v>0.9983333333</c:v>
                </c:pt>
                <c:pt idx="3515">
                  <c:v>0.9983333333</c:v>
                </c:pt>
                <c:pt idx="3516">
                  <c:v>0.9983333333</c:v>
                </c:pt>
                <c:pt idx="3517">
                  <c:v>0.9983333333</c:v>
                </c:pt>
                <c:pt idx="3518">
                  <c:v>0.9983333333</c:v>
                </c:pt>
                <c:pt idx="3519">
                  <c:v>0.9983333333</c:v>
                </c:pt>
                <c:pt idx="3520">
                  <c:v>0.9983333333</c:v>
                </c:pt>
                <c:pt idx="3521">
                  <c:v>0.9983333333</c:v>
                </c:pt>
                <c:pt idx="3522">
                  <c:v>0.9983333333</c:v>
                </c:pt>
                <c:pt idx="3523">
                  <c:v>0.9983333333</c:v>
                </c:pt>
                <c:pt idx="3524">
                  <c:v>0.9983333333</c:v>
                </c:pt>
                <c:pt idx="3525">
                  <c:v>0.9983333333</c:v>
                </c:pt>
                <c:pt idx="3526">
                  <c:v>0.9983333333</c:v>
                </c:pt>
                <c:pt idx="3527">
                  <c:v>0.9983333333</c:v>
                </c:pt>
                <c:pt idx="3528">
                  <c:v>0.9983333333</c:v>
                </c:pt>
                <c:pt idx="3529">
                  <c:v>0.9983333333</c:v>
                </c:pt>
                <c:pt idx="3530">
                  <c:v>0.9983333333</c:v>
                </c:pt>
                <c:pt idx="3531">
                  <c:v>0.9983333333</c:v>
                </c:pt>
                <c:pt idx="3532">
                  <c:v>0.9983333333</c:v>
                </c:pt>
                <c:pt idx="3533">
                  <c:v>0.9983333333</c:v>
                </c:pt>
                <c:pt idx="3534">
                  <c:v>0.9983333333</c:v>
                </c:pt>
                <c:pt idx="3535">
                  <c:v>0.9983333333</c:v>
                </c:pt>
                <c:pt idx="3536">
                  <c:v>0.9983333333</c:v>
                </c:pt>
                <c:pt idx="3537">
                  <c:v>0.9983333333</c:v>
                </c:pt>
                <c:pt idx="3538">
                  <c:v>0.9983333333</c:v>
                </c:pt>
                <c:pt idx="3539">
                  <c:v>0.9983333333</c:v>
                </c:pt>
                <c:pt idx="3540">
                  <c:v>0.9983333333</c:v>
                </c:pt>
                <c:pt idx="3541">
                  <c:v>0.9983333333</c:v>
                </c:pt>
                <c:pt idx="3542">
                  <c:v>0.9983333333</c:v>
                </c:pt>
                <c:pt idx="3543">
                  <c:v>0.9983333333</c:v>
                </c:pt>
                <c:pt idx="3544">
                  <c:v>0.9983333333</c:v>
                </c:pt>
                <c:pt idx="3545">
                  <c:v>0.9983333333</c:v>
                </c:pt>
                <c:pt idx="3546">
                  <c:v>0.9983333333</c:v>
                </c:pt>
                <c:pt idx="3547">
                  <c:v>0.9983333333</c:v>
                </c:pt>
                <c:pt idx="3548">
                  <c:v>0.9983333333</c:v>
                </c:pt>
                <c:pt idx="3549">
                  <c:v>0.9983333333</c:v>
                </c:pt>
                <c:pt idx="3550">
                  <c:v>0.9983333333</c:v>
                </c:pt>
                <c:pt idx="3551">
                  <c:v>0.9983333333</c:v>
                </c:pt>
                <c:pt idx="3552">
                  <c:v>0.9983333333</c:v>
                </c:pt>
                <c:pt idx="3553">
                  <c:v>0.9983333333</c:v>
                </c:pt>
                <c:pt idx="3554">
                  <c:v>0.9983333333</c:v>
                </c:pt>
                <c:pt idx="3555">
                  <c:v>0.9983333333</c:v>
                </c:pt>
                <c:pt idx="3556">
                  <c:v>0.9983333333</c:v>
                </c:pt>
                <c:pt idx="3557">
                  <c:v>0.9983333333</c:v>
                </c:pt>
                <c:pt idx="3558">
                  <c:v>0.9983333333</c:v>
                </c:pt>
                <c:pt idx="3559">
                  <c:v>0.9983333333</c:v>
                </c:pt>
                <c:pt idx="3560">
                  <c:v>0.9983333333</c:v>
                </c:pt>
                <c:pt idx="3561">
                  <c:v>0.9983333333</c:v>
                </c:pt>
                <c:pt idx="3562">
                  <c:v>0.9983333333</c:v>
                </c:pt>
                <c:pt idx="3563">
                  <c:v>0.9983333333</c:v>
                </c:pt>
                <c:pt idx="3564">
                  <c:v>0.9983333333</c:v>
                </c:pt>
                <c:pt idx="3565">
                  <c:v>0.9983333333</c:v>
                </c:pt>
                <c:pt idx="3566">
                  <c:v>0.9983333333</c:v>
                </c:pt>
                <c:pt idx="3567">
                  <c:v>0.9983333333</c:v>
                </c:pt>
                <c:pt idx="3568">
                  <c:v>0.9983333333</c:v>
                </c:pt>
                <c:pt idx="3569">
                  <c:v>0.9983333333</c:v>
                </c:pt>
                <c:pt idx="3570">
                  <c:v>0.9983333333</c:v>
                </c:pt>
                <c:pt idx="3571">
                  <c:v>0.9983333333</c:v>
                </c:pt>
                <c:pt idx="3572">
                  <c:v>0.9983333333</c:v>
                </c:pt>
                <c:pt idx="3573">
                  <c:v>0.9983333333</c:v>
                </c:pt>
                <c:pt idx="3574">
                  <c:v>0.9983333333</c:v>
                </c:pt>
                <c:pt idx="3575">
                  <c:v>0.9983333333</c:v>
                </c:pt>
                <c:pt idx="3576">
                  <c:v>0.9983333333</c:v>
                </c:pt>
                <c:pt idx="3577">
                  <c:v>0.9983333333</c:v>
                </c:pt>
                <c:pt idx="3578">
                  <c:v>0.9983333333</c:v>
                </c:pt>
                <c:pt idx="3579">
                  <c:v>0.9983333333</c:v>
                </c:pt>
                <c:pt idx="3580">
                  <c:v>0.9983333333</c:v>
                </c:pt>
                <c:pt idx="3581">
                  <c:v>0.9983333333</c:v>
                </c:pt>
                <c:pt idx="3582">
                  <c:v>0.9986666667</c:v>
                </c:pt>
                <c:pt idx="3583">
                  <c:v>0.9986666667</c:v>
                </c:pt>
                <c:pt idx="3584">
                  <c:v>0.9986666667</c:v>
                </c:pt>
                <c:pt idx="3585">
                  <c:v>0.9986666667</c:v>
                </c:pt>
                <c:pt idx="3586">
                  <c:v>0.9986666667</c:v>
                </c:pt>
                <c:pt idx="3587">
                  <c:v>0.9986666667</c:v>
                </c:pt>
                <c:pt idx="3588">
                  <c:v>0.9986666667</c:v>
                </c:pt>
                <c:pt idx="3589">
                  <c:v>0.9986666667</c:v>
                </c:pt>
                <c:pt idx="3590">
                  <c:v>0.9986666667</c:v>
                </c:pt>
                <c:pt idx="3591">
                  <c:v>0.9986666667</c:v>
                </c:pt>
                <c:pt idx="3592">
                  <c:v>0.9986666667</c:v>
                </c:pt>
                <c:pt idx="3593">
                  <c:v>0.9986666667</c:v>
                </c:pt>
                <c:pt idx="3594">
                  <c:v>0.9986666667</c:v>
                </c:pt>
                <c:pt idx="3595">
                  <c:v>0.9986666667</c:v>
                </c:pt>
                <c:pt idx="3596">
                  <c:v>0.9986666667</c:v>
                </c:pt>
                <c:pt idx="3597">
                  <c:v>0.9986666667</c:v>
                </c:pt>
                <c:pt idx="3598">
                  <c:v>0.9986666667</c:v>
                </c:pt>
                <c:pt idx="3599">
                  <c:v>0.9986666667</c:v>
                </c:pt>
                <c:pt idx="3600">
                  <c:v>0.9986666667</c:v>
                </c:pt>
                <c:pt idx="3601">
                  <c:v>0.9986666667</c:v>
                </c:pt>
                <c:pt idx="3602">
                  <c:v>0.9986666667</c:v>
                </c:pt>
                <c:pt idx="3603">
                  <c:v>0.9986666667</c:v>
                </c:pt>
                <c:pt idx="3604">
                  <c:v>0.9986666667</c:v>
                </c:pt>
                <c:pt idx="3605">
                  <c:v>0.9986666667</c:v>
                </c:pt>
                <c:pt idx="3606">
                  <c:v>0.9986666667</c:v>
                </c:pt>
                <c:pt idx="3607">
                  <c:v>0.9986666667</c:v>
                </c:pt>
                <c:pt idx="3608">
                  <c:v>0.9986666667</c:v>
                </c:pt>
                <c:pt idx="3609">
                  <c:v>0.9986666667</c:v>
                </c:pt>
                <c:pt idx="3610">
                  <c:v>0.9986666667</c:v>
                </c:pt>
                <c:pt idx="3611">
                  <c:v>0.9986666667</c:v>
                </c:pt>
                <c:pt idx="3612">
                  <c:v>0.9986666667</c:v>
                </c:pt>
                <c:pt idx="3613">
                  <c:v>0.9986666667</c:v>
                </c:pt>
                <c:pt idx="3614">
                  <c:v>0.9986666667</c:v>
                </c:pt>
                <c:pt idx="3615">
                  <c:v>0.9986666667</c:v>
                </c:pt>
                <c:pt idx="3616">
                  <c:v>0.9986666667</c:v>
                </c:pt>
                <c:pt idx="3617">
                  <c:v>0.9986666667</c:v>
                </c:pt>
                <c:pt idx="3618">
                  <c:v>0.9986666667</c:v>
                </c:pt>
                <c:pt idx="3619">
                  <c:v>0.9986666667</c:v>
                </c:pt>
                <c:pt idx="3620">
                  <c:v>0.9986666667</c:v>
                </c:pt>
                <c:pt idx="3621">
                  <c:v>0.9986666667</c:v>
                </c:pt>
                <c:pt idx="3622">
                  <c:v>0.9986666667</c:v>
                </c:pt>
                <c:pt idx="3623">
                  <c:v>0.9986666667</c:v>
                </c:pt>
                <c:pt idx="3624">
                  <c:v>0.9986666667</c:v>
                </c:pt>
                <c:pt idx="3625">
                  <c:v>0.9986666667</c:v>
                </c:pt>
                <c:pt idx="3626">
                  <c:v>0.9986666667</c:v>
                </c:pt>
                <c:pt idx="3627">
                  <c:v>0.9986666667</c:v>
                </c:pt>
                <c:pt idx="3628">
                  <c:v>0.9986666667</c:v>
                </c:pt>
                <c:pt idx="3629">
                  <c:v>0.9986666667</c:v>
                </c:pt>
                <c:pt idx="3630">
                  <c:v>0.9986666667</c:v>
                </c:pt>
                <c:pt idx="3631">
                  <c:v>0.999</c:v>
                </c:pt>
                <c:pt idx="3632">
                  <c:v>0.999</c:v>
                </c:pt>
                <c:pt idx="3633">
                  <c:v>0.999</c:v>
                </c:pt>
                <c:pt idx="3634">
                  <c:v>0.999</c:v>
                </c:pt>
                <c:pt idx="3635">
                  <c:v>0.999</c:v>
                </c:pt>
                <c:pt idx="3636">
                  <c:v>0.999</c:v>
                </c:pt>
                <c:pt idx="3637">
                  <c:v>0.999</c:v>
                </c:pt>
                <c:pt idx="3638">
                  <c:v>0.999</c:v>
                </c:pt>
                <c:pt idx="3639">
                  <c:v>0.999</c:v>
                </c:pt>
                <c:pt idx="3640">
                  <c:v>0.999</c:v>
                </c:pt>
                <c:pt idx="3641">
                  <c:v>0.999</c:v>
                </c:pt>
                <c:pt idx="3642">
                  <c:v>0.999</c:v>
                </c:pt>
                <c:pt idx="3643">
                  <c:v>0.999</c:v>
                </c:pt>
                <c:pt idx="3644">
                  <c:v>0.999</c:v>
                </c:pt>
                <c:pt idx="3645">
                  <c:v>0.999</c:v>
                </c:pt>
                <c:pt idx="3646">
                  <c:v>0.999</c:v>
                </c:pt>
                <c:pt idx="3647">
                  <c:v>0.999</c:v>
                </c:pt>
                <c:pt idx="3648">
                  <c:v>0.999</c:v>
                </c:pt>
                <c:pt idx="3649">
                  <c:v>0.999</c:v>
                </c:pt>
                <c:pt idx="3650">
                  <c:v>0.999</c:v>
                </c:pt>
                <c:pt idx="3651">
                  <c:v>0.999</c:v>
                </c:pt>
                <c:pt idx="3652">
                  <c:v>0.999</c:v>
                </c:pt>
                <c:pt idx="3653">
                  <c:v>0.999</c:v>
                </c:pt>
                <c:pt idx="3654">
                  <c:v>0.999</c:v>
                </c:pt>
                <c:pt idx="3655">
                  <c:v>0.999</c:v>
                </c:pt>
                <c:pt idx="3656">
                  <c:v>0.999</c:v>
                </c:pt>
                <c:pt idx="3657">
                  <c:v>0.999</c:v>
                </c:pt>
                <c:pt idx="3658">
                  <c:v>0.999</c:v>
                </c:pt>
                <c:pt idx="3659">
                  <c:v>0.999</c:v>
                </c:pt>
                <c:pt idx="3660">
                  <c:v>0.999</c:v>
                </c:pt>
                <c:pt idx="3661">
                  <c:v>0.999</c:v>
                </c:pt>
                <c:pt idx="3662">
                  <c:v>0.999</c:v>
                </c:pt>
                <c:pt idx="3663">
                  <c:v>0.999</c:v>
                </c:pt>
                <c:pt idx="3664">
                  <c:v>0.999</c:v>
                </c:pt>
                <c:pt idx="3665">
                  <c:v>0.999</c:v>
                </c:pt>
                <c:pt idx="3666">
                  <c:v>0.999</c:v>
                </c:pt>
                <c:pt idx="3667">
                  <c:v>0.999</c:v>
                </c:pt>
                <c:pt idx="3668">
                  <c:v>0.999</c:v>
                </c:pt>
                <c:pt idx="3669">
                  <c:v>0.999</c:v>
                </c:pt>
                <c:pt idx="3670">
                  <c:v>0.999</c:v>
                </c:pt>
                <c:pt idx="3671">
                  <c:v>0.999</c:v>
                </c:pt>
                <c:pt idx="3672">
                  <c:v>0.999</c:v>
                </c:pt>
                <c:pt idx="3673">
                  <c:v>0.999</c:v>
                </c:pt>
                <c:pt idx="3674">
                  <c:v>0.999</c:v>
                </c:pt>
                <c:pt idx="3675">
                  <c:v>0.999</c:v>
                </c:pt>
                <c:pt idx="3676">
                  <c:v>0.999</c:v>
                </c:pt>
                <c:pt idx="3677">
                  <c:v>0.999</c:v>
                </c:pt>
                <c:pt idx="3678">
                  <c:v>0.999</c:v>
                </c:pt>
                <c:pt idx="3679">
                  <c:v>0.999</c:v>
                </c:pt>
                <c:pt idx="3680">
                  <c:v>0.999</c:v>
                </c:pt>
                <c:pt idx="3681">
                  <c:v>0.999</c:v>
                </c:pt>
                <c:pt idx="3682">
                  <c:v>0.999</c:v>
                </c:pt>
                <c:pt idx="3683">
                  <c:v>0.999</c:v>
                </c:pt>
                <c:pt idx="3684">
                  <c:v>0.999</c:v>
                </c:pt>
                <c:pt idx="3685">
                  <c:v>0.999</c:v>
                </c:pt>
                <c:pt idx="3686">
                  <c:v>0.999</c:v>
                </c:pt>
                <c:pt idx="3687">
                  <c:v>0.999</c:v>
                </c:pt>
                <c:pt idx="3688">
                  <c:v>0.999</c:v>
                </c:pt>
                <c:pt idx="3689">
                  <c:v>0.999</c:v>
                </c:pt>
                <c:pt idx="3690">
                  <c:v>0.999</c:v>
                </c:pt>
                <c:pt idx="3691">
                  <c:v>0.999</c:v>
                </c:pt>
                <c:pt idx="3692">
                  <c:v>0.999</c:v>
                </c:pt>
                <c:pt idx="3693">
                  <c:v>0.999</c:v>
                </c:pt>
                <c:pt idx="3694">
                  <c:v>0.9993333333</c:v>
                </c:pt>
                <c:pt idx="3695">
                  <c:v>0.9993333333</c:v>
                </c:pt>
                <c:pt idx="3696">
                  <c:v>0.9993333333</c:v>
                </c:pt>
                <c:pt idx="3697">
                  <c:v>0.9993333333</c:v>
                </c:pt>
                <c:pt idx="3698">
                  <c:v>0.9993333333</c:v>
                </c:pt>
                <c:pt idx="3699">
                  <c:v>0.9993333333</c:v>
                </c:pt>
                <c:pt idx="3700">
                  <c:v>0.9993333333</c:v>
                </c:pt>
                <c:pt idx="3701">
                  <c:v>0.9993333333</c:v>
                </c:pt>
                <c:pt idx="3702">
                  <c:v>0.9993333333</c:v>
                </c:pt>
                <c:pt idx="3703">
                  <c:v>0.9993333333</c:v>
                </c:pt>
                <c:pt idx="3704">
                  <c:v>0.9993333333</c:v>
                </c:pt>
                <c:pt idx="3705">
                  <c:v>0.9993333333</c:v>
                </c:pt>
                <c:pt idx="3706">
                  <c:v>0.9993333333</c:v>
                </c:pt>
                <c:pt idx="3707">
                  <c:v>0.9993333333</c:v>
                </c:pt>
                <c:pt idx="3708">
                  <c:v>0.9993333333</c:v>
                </c:pt>
                <c:pt idx="3709">
                  <c:v>0.9993333333</c:v>
                </c:pt>
                <c:pt idx="3710">
                  <c:v>0.9993333333</c:v>
                </c:pt>
                <c:pt idx="3711">
                  <c:v>0.9993333333</c:v>
                </c:pt>
                <c:pt idx="3712">
                  <c:v>0.9993333333</c:v>
                </c:pt>
                <c:pt idx="3713">
                  <c:v>0.9993333333</c:v>
                </c:pt>
                <c:pt idx="3714">
                  <c:v>0.9993333333</c:v>
                </c:pt>
                <c:pt idx="3715">
                  <c:v>0.9993333333</c:v>
                </c:pt>
                <c:pt idx="3716">
                  <c:v>0.9993333333</c:v>
                </c:pt>
                <c:pt idx="3717">
                  <c:v>0.9993333333</c:v>
                </c:pt>
                <c:pt idx="3718">
                  <c:v>0.9993333333</c:v>
                </c:pt>
                <c:pt idx="3719">
                  <c:v>0.9993333333</c:v>
                </c:pt>
                <c:pt idx="3720">
                  <c:v>0.9993333333</c:v>
                </c:pt>
                <c:pt idx="3721">
                  <c:v>0.9993333333</c:v>
                </c:pt>
                <c:pt idx="3722">
                  <c:v>0.9993333333</c:v>
                </c:pt>
                <c:pt idx="3723">
                  <c:v>0.9993333333</c:v>
                </c:pt>
                <c:pt idx="3724">
                  <c:v>0.9993333333</c:v>
                </c:pt>
                <c:pt idx="3725">
                  <c:v>0.9993333333</c:v>
                </c:pt>
                <c:pt idx="3726">
                  <c:v>0.9993333333</c:v>
                </c:pt>
                <c:pt idx="3727">
                  <c:v>0.9993333333</c:v>
                </c:pt>
                <c:pt idx="3728">
                  <c:v>0.9993333333</c:v>
                </c:pt>
                <c:pt idx="3729">
                  <c:v>0.9993333333</c:v>
                </c:pt>
                <c:pt idx="3730">
                  <c:v>0.9993333333</c:v>
                </c:pt>
                <c:pt idx="3731">
                  <c:v>0.9993333333</c:v>
                </c:pt>
                <c:pt idx="3732">
                  <c:v>0.9993333333</c:v>
                </c:pt>
                <c:pt idx="3733">
                  <c:v>0.9993333333</c:v>
                </c:pt>
                <c:pt idx="3734">
                  <c:v>0.9993333333</c:v>
                </c:pt>
                <c:pt idx="3735">
                  <c:v>0.9993333333</c:v>
                </c:pt>
                <c:pt idx="3736">
                  <c:v>0.9993333333</c:v>
                </c:pt>
                <c:pt idx="3737">
                  <c:v>0.9993333333</c:v>
                </c:pt>
                <c:pt idx="3738">
                  <c:v>0.9993333333</c:v>
                </c:pt>
                <c:pt idx="3739">
                  <c:v>0.9993333333</c:v>
                </c:pt>
                <c:pt idx="3740">
                  <c:v>0.9993333333</c:v>
                </c:pt>
                <c:pt idx="3741">
                  <c:v>0.9993333333</c:v>
                </c:pt>
                <c:pt idx="3742">
                  <c:v>0.9993333333</c:v>
                </c:pt>
                <c:pt idx="3743">
                  <c:v>0.9993333333</c:v>
                </c:pt>
                <c:pt idx="3744">
                  <c:v>0.9993333333</c:v>
                </c:pt>
                <c:pt idx="3745">
                  <c:v>0.9993333333</c:v>
                </c:pt>
                <c:pt idx="3746">
                  <c:v>0.9993333333</c:v>
                </c:pt>
                <c:pt idx="3747">
                  <c:v>0.9993333333</c:v>
                </c:pt>
                <c:pt idx="3748">
                  <c:v>0.9993333333</c:v>
                </c:pt>
                <c:pt idx="3749">
                  <c:v>0.9993333333</c:v>
                </c:pt>
                <c:pt idx="3750">
                  <c:v>0.9993333333</c:v>
                </c:pt>
                <c:pt idx="3751">
                  <c:v>0.9993333333</c:v>
                </c:pt>
                <c:pt idx="3752">
                  <c:v>0.9993333333</c:v>
                </c:pt>
                <c:pt idx="3753">
                  <c:v>0.9993333333</c:v>
                </c:pt>
                <c:pt idx="3754">
                  <c:v>0.9993333333</c:v>
                </c:pt>
                <c:pt idx="3755">
                  <c:v>0.9993333333</c:v>
                </c:pt>
                <c:pt idx="3756">
                  <c:v>0.9993333333</c:v>
                </c:pt>
                <c:pt idx="3757">
                  <c:v>0.9993333333</c:v>
                </c:pt>
                <c:pt idx="3758">
                  <c:v>0.9993333333</c:v>
                </c:pt>
                <c:pt idx="3759">
                  <c:v>0.9993333333</c:v>
                </c:pt>
                <c:pt idx="3760">
                  <c:v>0.9993333333</c:v>
                </c:pt>
                <c:pt idx="3761">
                  <c:v>0.9993333333</c:v>
                </c:pt>
                <c:pt idx="3762">
                  <c:v>0.9993333333</c:v>
                </c:pt>
                <c:pt idx="3763">
                  <c:v>0.9993333333</c:v>
                </c:pt>
                <c:pt idx="3764">
                  <c:v>0.9993333333</c:v>
                </c:pt>
                <c:pt idx="3765">
                  <c:v>0.9993333333</c:v>
                </c:pt>
                <c:pt idx="3766">
                  <c:v>0.9993333333</c:v>
                </c:pt>
                <c:pt idx="3767">
                  <c:v>0.9993333333</c:v>
                </c:pt>
                <c:pt idx="3768">
                  <c:v>0.9993333333</c:v>
                </c:pt>
                <c:pt idx="3769">
                  <c:v>0.9993333333</c:v>
                </c:pt>
                <c:pt idx="3770">
                  <c:v>0.9993333333</c:v>
                </c:pt>
                <c:pt idx="3771">
                  <c:v>0.9993333333</c:v>
                </c:pt>
                <c:pt idx="3772">
                  <c:v>0.9993333333</c:v>
                </c:pt>
                <c:pt idx="3773">
                  <c:v>0.9993333333</c:v>
                </c:pt>
                <c:pt idx="3774">
                  <c:v>0.9993333333</c:v>
                </c:pt>
                <c:pt idx="3775">
                  <c:v>0.9993333333</c:v>
                </c:pt>
                <c:pt idx="3776">
                  <c:v>0.9993333333</c:v>
                </c:pt>
                <c:pt idx="3777">
                  <c:v>0.9993333333</c:v>
                </c:pt>
                <c:pt idx="3778">
                  <c:v>0.9993333333</c:v>
                </c:pt>
                <c:pt idx="3779">
                  <c:v>0.9993333333</c:v>
                </c:pt>
                <c:pt idx="3780">
                  <c:v>0.9993333333</c:v>
                </c:pt>
                <c:pt idx="3781">
                  <c:v>0.9993333333</c:v>
                </c:pt>
                <c:pt idx="3782">
                  <c:v>0.9993333333</c:v>
                </c:pt>
                <c:pt idx="3783">
                  <c:v>0.9993333333</c:v>
                </c:pt>
                <c:pt idx="3784">
                  <c:v>0.9993333333</c:v>
                </c:pt>
                <c:pt idx="3785">
                  <c:v>0.9993333333</c:v>
                </c:pt>
                <c:pt idx="3786">
                  <c:v>0.9993333333</c:v>
                </c:pt>
                <c:pt idx="3787">
                  <c:v>0.9993333333</c:v>
                </c:pt>
                <c:pt idx="3788">
                  <c:v>0.9993333333</c:v>
                </c:pt>
                <c:pt idx="3789">
                  <c:v>0.9993333333</c:v>
                </c:pt>
                <c:pt idx="3790">
                  <c:v>0.9993333333</c:v>
                </c:pt>
                <c:pt idx="3791">
                  <c:v>0.9993333333</c:v>
                </c:pt>
                <c:pt idx="3792">
                  <c:v>0.9993333333</c:v>
                </c:pt>
                <c:pt idx="3793">
                  <c:v>0.9993333333</c:v>
                </c:pt>
                <c:pt idx="3794">
                  <c:v>0.9993333333</c:v>
                </c:pt>
                <c:pt idx="3795">
                  <c:v>0.9993333333</c:v>
                </c:pt>
                <c:pt idx="3796">
                  <c:v>0.9993333333</c:v>
                </c:pt>
                <c:pt idx="3797">
                  <c:v>0.9993333333</c:v>
                </c:pt>
                <c:pt idx="3798">
                  <c:v>0.9993333333</c:v>
                </c:pt>
                <c:pt idx="3799">
                  <c:v>0.9993333333</c:v>
                </c:pt>
                <c:pt idx="3800">
                  <c:v>0.9993333333</c:v>
                </c:pt>
                <c:pt idx="3801">
                  <c:v>0.9993333333</c:v>
                </c:pt>
                <c:pt idx="3802">
                  <c:v>0.9993333333</c:v>
                </c:pt>
                <c:pt idx="3803">
                  <c:v>0.9993333333</c:v>
                </c:pt>
                <c:pt idx="3804">
                  <c:v>0.9993333333</c:v>
                </c:pt>
                <c:pt idx="3805">
                  <c:v>0.9993333333</c:v>
                </c:pt>
                <c:pt idx="3806">
                  <c:v>0.9993333333</c:v>
                </c:pt>
                <c:pt idx="3807">
                  <c:v>0.9993333333</c:v>
                </c:pt>
                <c:pt idx="3808">
                  <c:v>0.9993333333</c:v>
                </c:pt>
                <c:pt idx="3809">
                  <c:v>0.9993333333</c:v>
                </c:pt>
                <c:pt idx="3810">
                  <c:v>0.9993333333</c:v>
                </c:pt>
                <c:pt idx="3811">
                  <c:v>0.9993333333</c:v>
                </c:pt>
                <c:pt idx="3812">
                  <c:v>0.9993333333</c:v>
                </c:pt>
                <c:pt idx="3813">
                  <c:v>0.9993333333</c:v>
                </c:pt>
                <c:pt idx="3814">
                  <c:v>0.9993333333</c:v>
                </c:pt>
                <c:pt idx="3815">
                  <c:v>0.9993333333</c:v>
                </c:pt>
                <c:pt idx="3816">
                  <c:v>0.9993333333</c:v>
                </c:pt>
                <c:pt idx="3817">
                  <c:v>0.9993333333</c:v>
                </c:pt>
                <c:pt idx="3818">
                  <c:v>0.9993333333</c:v>
                </c:pt>
                <c:pt idx="3819">
                  <c:v>0.9993333333</c:v>
                </c:pt>
                <c:pt idx="3820">
                  <c:v>0.9993333333</c:v>
                </c:pt>
                <c:pt idx="3821">
                  <c:v>0.9993333333</c:v>
                </c:pt>
                <c:pt idx="3822">
                  <c:v>0.9993333333</c:v>
                </c:pt>
                <c:pt idx="3823">
                  <c:v>0.9993333333</c:v>
                </c:pt>
                <c:pt idx="3824">
                  <c:v>0.9993333333</c:v>
                </c:pt>
                <c:pt idx="3825">
                  <c:v>0.9993333333</c:v>
                </c:pt>
                <c:pt idx="3826">
                  <c:v>0.9993333333</c:v>
                </c:pt>
                <c:pt idx="3827">
                  <c:v>0.9993333333</c:v>
                </c:pt>
                <c:pt idx="3828">
                  <c:v>0.9993333333</c:v>
                </c:pt>
                <c:pt idx="3829">
                  <c:v>0.9993333333</c:v>
                </c:pt>
                <c:pt idx="3830">
                  <c:v>0.9993333333</c:v>
                </c:pt>
                <c:pt idx="3831">
                  <c:v>0.9993333333</c:v>
                </c:pt>
                <c:pt idx="3832">
                  <c:v>0.9993333333</c:v>
                </c:pt>
                <c:pt idx="3833">
                  <c:v>0.9993333333</c:v>
                </c:pt>
                <c:pt idx="3834">
                  <c:v>0.9993333333</c:v>
                </c:pt>
                <c:pt idx="3835">
                  <c:v>0.9993333333</c:v>
                </c:pt>
                <c:pt idx="3836">
                  <c:v>0.9993333333</c:v>
                </c:pt>
                <c:pt idx="3837">
                  <c:v>0.9993333333</c:v>
                </c:pt>
                <c:pt idx="3838">
                  <c:v>0.9993333333</c:v>
                </c:pt>
                <c:pt idx="3839">
                  <c:v>0.9993333333</c:v>
                </c:pt>
                <c:pt idx="3840">
                  <c:v>0.9993333333</c:v>
                </c:pt>
                <c:pt idx="3841">
                  <c:v>0.9993333333</c:v>
                </c:pt>
                <c:pt idx="3842">
                  <c:v>0.9993333333</c:v>
                </c:pt>
                <c:pt idx="3843">
                  <c:v>0.9993333333</c:v>
                </c:pt>
                <c:pt idx="3844">
                  <c:v>0.9993333333</c:v>
                </c:pt>
                <c:pt idx="3845">
                  <c:v>0.9993333333</c:v>
                </c:pt>
                <c:pt idx="3846">
                  <c:v>0.9993333333</c:v>
                </c:pt>
                <c:pt idx="3847">
                  <c:v>0.9993333333</c:v>
                </c:pt>
                <c:pt idx="3848">
                  <c:v>0.9993333333</c:v>
                </c:pt>
                <c:pt idx="3849">
                  <c:v>0.9993333333</c:v>
                </c:pt>
                <c:pt idx="3850">
                  <c:v>0.9993333333</c:v>
                </c:pt>
                <c:pt idx="3851">
                  <c:v>0.9993333333</c:v>
                </c:pt>
                <c:pt idx="3852">
                  <c:v>0.9993333333</c:v>
                </c:pt>
                <c:pt idx="3853">
                  <c:v>0.9993333333</c:v>
                </c:pt>
                <c:pt idx="3854">
                  <c:v>0.9993333333</c:v>
                </c:pt>
                <c:pt idx="3855">
                  <c:v>0.9993333333</c:v>
                </c:pt>
                <c:pt idx="3856">
                  <c:v>0.9993333333</c:v>
                </c:pt>
                <c:pt idx="3857">
                  <c:v>0.9993333333</c:v>
                </c:pt>
                <c:pt idx="3858">
                  <c:v>0.9993333333</c:v>
                </c:pt>
                <c:pt idx="3859">
                  <c:v>0.9993333333</c:v>
                </c:pt>
                <c:pt idx="3860">
                  <c:v>0.9993333333</c:v>
                </c:pt>
                <c:pt idx="3861">
                  <c:v>0.9993333333</c:v>
                </c:pt>
                <c:pt idx="3862">
                  <c:v>0.9993333333</c:v>
                </c:pt>
                <c:pt idx="3863">
                  <c:v>0.9993333333</c:v>
                </c:pt>
                <c:pt idx="3864">
                  <c:v>0.9993333333</c:v>
                </c:pt>
                <c:pt idx="3865">
                  <c:v>0.9996666667</c:v>
                </c:pt>
                <c:pt idx="3866">
                  <c:v>0.9996666667</c:v>
                </c:pt>
                <c:pt idx="3867">
                  <c:v>0.9996666667</c:v>
                </c:pt>
                <c:pt idx="3868">
                  <c:v>0.9996666667</c:v>
                </c:pt>
                <c:pt idx="3869">
                  <c:v>0.9996666667</c:v>
                </c:pt>
                <c:pt idx="3870">
                  <c:v>0.9996666667</c:v>
                </c:pt>
                <c:pt idx="3871">
                  <c:v>0.9996666667</c:v>
                </c:pt>
                <c:pt idx="3872">
                  <c:v>0.9996666667</c:v>
                </c:pt>
                <c:pt idx="3873">
                  <c:v>0.9996666667</c:v>
                </c:pt>
                <c:pt idx="3874">
                  <c:v>0.9996666667</c:v>
                </c:pt>
                <c:pt idx="3875">
                  <c:v>0.9996666667</c:v>
                </c:pt>
                <c:pt idx="3876">
                  <c:v>0.9996666667</c:v>
                </c:pt>
                <c:pt idx="3877">
                  <c:v>0.9996666667</c:v>
                </c:pt>
                <c:pt idx="3878">
                  <c:v>0.9996666667</c:v>
                </c:pt>
                <c:pt idx="3879">
                  <c:v>0.9996666667</c:v>
                </c:pt>
                <c:pt idx="3880">
                  <c:v>0.9996666667</c:v>
                </c:pt>
                <c:pt idx="3881">
                  <c:v>0.9996666667</c:v>
                </c:pt>
                <c:pt idx="3882">
                  <c:v>0.9996666667</c:v>
                </c:pt>
                <c:pt idx="3883">
                  <c:v>0.9996666667</c:v>
                </c:pt>
                <c:pt idx="3884">
                  <c:v>0.9996666667</c:v>
                </c:pt>
                <c:pt idx="3885">
                  <c:v>0.9996666667</c:v>
                </c:pt>
                <c:pt idx="3886">
                  <c:v>0.9996666667</c:v>
                </c:pt>
                <c:pt idx="3887">
                  <c:v>0.9996666667</c:v>
                </c:pt>
                <c:pt idx="3888">
                  <c:v>0.9996666667</c:v>
                </c:pt>
                <c:pt idx="3889">
                  <c:v>0.9996666667</c:v>
                </c:pt>
                <c:pt idx="3890">
                  <c:v>0.9996666667</c:v>
                </c:pt>
                <c:pt idx="3891">
                  <c:v>0.9996666667</c:v>
                </c:pt>
                <c:pt idx="3892">
                  <c:v>0.9996666667</c:v>
                </c:pt>
                <c:pt idx="3893">
                  <c:v>0.9996666667</c:v>
                </c:pt>
                <c:pt idx="3894">
                  <c:v>0.9996666667</c:v>
                </c:pt>
                <c:pt idx="3895">
                  <c:v>0.9996666667</c:v>
                </c:pt>
                <c:pt idx="3896">
                  <c:v>0.9996666667</c:v>
                </c:pt>
                <c:pt idx="3897">
                  <c:v>0.9996666667</c:v>
                </c:pt>
                <c:pt idx="3898">
                  <c:v>0.9996666667</c:v>
                </c:pt>
                <c:pt idx="3899">
                  <c:v>0.9996666667</c:v>
                </c:pt>
                <c:pt idx="3900">
                  <c:v>0.9996666667</c:v>
                </c:pt>
                <c:pt idx="3901">
                  <c:v>0.9996666667</c:v>
                </c:pt>
                <c:pt idx="3902">
                  <c:v>0.9996666667</c:v>
                </c:pt>
                <c:pt idx="3903">
                  <c:v>0.9996666667</c:v>
                </c:pt>
                <c:pt idx="3904">
                  <c:v>0.9996666667</c:v>
                </c:pt>
                <c:pt idx="3905">
                  <c:v>0.9996666667</c:v>
                </c:pt>
                <c:pt idx="3906">
                  <c:v>0.9996666667</c:v>
                </c:pt>
                <c:pt idx="3907">
                  <c:v>0.9996666667</c:v>
                </c:pt>
                <c:pt idx="3908">
                  <c:v>0.9996666667</c:v>
                </c:pt>
                <c:pt idx="3909">
                  <c:v>0.9996666667</c:v>
                </c:pt>
                <c:pt idx="3910">
                  <c:v>0.9996666667</c:v>
                </c:pt>
                <c:pt idx="3911">
                  <c:v>0.9996666667</c:v>
                </c:pt>
                <c:pt idx="3912">
                  <c:v>0.9996666667</c:v>
                </c:pt>
                <c:pt idx="3913">
                  <c:v>0.9996666667</c:v>
                </c:pt>
                <c:pt idx="3914">
                  <c:v>0.9996666667</c:v>
                </c:pt>
                <c:pt idx="3915">
                  <c:v>0.9996666667</c:v>
                </c:pt>
                <c:pt idx="3916">
                  <c:v>0.9996666667</c:v>
                </c:pt>
                <c:pt idx="3917">
                  <c:v>0.9996666667</c:v>
                </c:pt>
                <c:pt idx="3918">
                  <c:v>0.9996666667</c:v>
                </c:pt>
                <c:pt idx="3919">
                  <c:v>0.9996666667</c:v>
                </c:pt>
                <c:pt idx="3920">
                  <c:v>0.9996666667</c:v>
                </c:pt>
                <c:pt idx="3921">
                  <c:v>0.9996666667</c:v>
                </c:pt>
                <c:pt idx="3922">
                  <c:v>0.9996666667</c:v>
                </c:pt>
                <c:pt idx="3923">
                  <c:v>0.9996666667</c:v>
                </c:pt>
                <c:pt idx="3924">
                  <c:v>0.9996666667</c:v>
                </c:pt>
                <c:pt idx="3925">
                  <c:v>0.9996666667</c:v>
                </c:pt>
                <c:pt idx="3926">
                  <c:v>0.9996666667</c:v>
                </c:pt>
                <c:pt idx="3927">
                  <c:v>0.9996666667</c:v>
                </c:pt>
                <c:pt idx="3928">
                  <c:v>0.9996666667</c:v>
                </c:pt>
                <c:pt idx="3929">
                  <c:v>0.9996666667</c:v>
                </c:pt>
                <c:pt idx="3930">
                  <c:v>0.9996666667</c:v>
                </c:pt>
                <c:pt idx="3931">
                  <c:v>0.9996666667</c:v>
                </c:pt>
                <c:pt idx="3932">
                  <c:v>0.9996666667</c:v>
                </c:pt>
                <c:pt idx="3933">
                  <c:v>0.9996666667</c:v>
                </c:pt>
                <c:pt idx="3934">
                  <c:v>0.9996666667</c:v>
                </c:pt>
                <c:pt idx="3935">
                  <c:v>0.9996666667</c:v>
                </c:pt>
                <c:pt idx="3936">
                  <c:v>0.9996666667</c:v>
                </c:pt>
                <c:pt idx="3937">
                  <c:v>0.9996666667</c:v>
                </c:pt>
                <c:pt idx="3938">
                  <c:v>0.9996666667</c:v>
                </c:pt>
                <c:pt idx="3939">
                  <c:v>0.9996666667</c:v>
                </c:pt>
                <c:pt idx="3940">
                  <c:v>0.9996666667</c:v>
                </c:pt>
                <c:pt idx="3941">
                  <c:v>0.9996666667</c:v>
                </c:pt>
                <c:pt idx="3942">
                  <c:v>0.9996666667</c:v>
                </c:pt>
                <c:pt idx="3943">
                  <c:v>0.9996666667</c:v>
                </c:pt>
                <c:pt idx="3944">
                  <c:v>0.9996666667</c:v>
                </c:pt>
                <c:pt idx="3945">
                  <c:v>0.9996666667</c:v>
                </c:pt>
                <c:pt idx="3946">
                  <c:v>0.9996666667</c:v>
                </c:pt>
                <c:pt idx="3947">
                  <c:v>0.9996666667</c:v>
                </c:pt>
                <c:pt idx="3948">
                  <c:v>0.9996666667</c:v>
                </c:pt>
                <c:pt idx="3949">
                  <c:v>0.9996666667</c:v>
                </c:pt>
                <c:pt idx="3950">
                  <c:v>0.9996666667</c:v>
                </c:pt>
                <c:pt idx="3951">
                  <c:v>0.9996666667</c:v>
                </c:pt>
                <c:pt idx="3952">
                  <c:v>0.9996666667</c:v>
                </c:pt>
                <c:pt idx="3953">
                  <c:v>0.9996666667</c:v>
                </c:pt>
                <c:pt idx="3954">
                  <c:v>0.9996666667</c:v>
                </c:pt>
                <c:pt idx="3955">
                  <c:v>0.9996666667</c:v>
                </c:pt>
                <c:pt idx="3956">
                  <c:v>0.9996666667</c:v>
                </c:pt>
                <c:pt idx="3957">
                  <c:v>0.9996666667</c:v>
                </c:pt>
                <c:pt idx="3958">
                  <c:v>0.9996666667</c:v>
                </c:pt>
                <c:pt idx="3959">
                  <c:v>0.9996666667</c:v>
                </c:pt>
                <c:pt idx="3960">
                  <c:v>0.9996666667</c:v>
                </c:pt>
                <c:pt idx="3961">
                  <c:v>0.9996666667</c:v>
                </c:pt>
                <c:pt idx="3962">
                  <c:v>0.9996666667</c:v>
                </c:pt>
                <c:pt idx="3963">
                  <c:v>0.9996666667</c:v>
                </c:pt>
                <c:pt idx="3964">
                  <c:v>0.9996666667</c:v>
                </c:pt>
                <c:pt idx="3965">
                  <c:v>0.9996666667</c:v>
                </c:pt>
                <c:pt idx="3966">
                  <c:v>0.9996666667</c:v>
                </c:pt>
                <c:pt idx="3967">
                  <c:v>0.9996666667</c:v>
                </c:pt>
                <c:pt idx="3968">
                  <c:v>0.9996666667</c:v>
                </c:pt>
                <c:pt idx="3969">
                  <c:v>0.9996666667</c:v>
                </c:pt>
                <c:pt idx="3970">
                  <c:v>0.9996666667</c:v>
                </c:pt>
                <c:pt idx="3971">
                  <c:v>0.9996666667</c:v>
                </c:pt>
                <c:pt idx="3972">
                  <c:v>0.9996666667</c:v>
                </c:pt>
                <c:pt idx="3973">
                  <c:v>0.9996666667</c:v>
                </c:pt>
                <c:pt idx="3974">
                  <c:v>0.9996666667</c:v>
                </c:pt>
                <c:pt idx="3975">
                  <c:v>0.9996666667</c:v>
                </c:pt>
                <c:pt idx="3976">
                  <c:v>0.9996666667</c:v>
                </c:pt>
                <c:pt idx="3977">
                  <c:v>0.9996666667</c:v>
                </c:pt>
                <c:pt idx="3978">
                  <c:v>0.9996666667</c:v>
                </c:pt>
                <c:pt idx="3979">
                  <c:v>0.9996666667</c:v>
                </c:pt>
                <c:pt idx="3980">
                  <c:v>0.9996666667</c:v>
                </c:pt>
                <c:pt idx="3981">
                  <c:v>0.9996666667</c:v>
                </c:pt>
                <c:pt idx="3982">
                  <c:v>0.9996666667</c:v>
                </c:pt>
                <c:pt idx="3983">
                  <c:v>0.9996666667</c:v>
                </c:pt>
                <c:pt idx="3984">
                  <c:v>0.9996666667</c:v>
                </c:pt>
                <c:pt idx="3985">
                  <c:v>0.9996666667</c:v>
                </c:pt>
                <c:pt idx="3986">
                  <c:v>0.9996666667</c:v>
                </c:pt>
                <c:pt idx="3987">
                  <c:v>0.9996666667</c:v>
                </c:pt>
                <c:pt idx="3988">
                  <c:v>0.9996666667</c:v>
                </c:pt>
                <c:pt idx="3989">
                  <c:v>0.9996666667</c:v>
                </c:pt>
                <c:pt idx="3990">
                  <c:v>0.9996666667</c:v>
                </c:pt>
                <c:pt idx="3991">
                  <c:v>0.9996666667</c:v>
                </c:pt>
                <c:pt idx="3992">
                  <c:v>0.9996666667</c:v>
                </c:pt>
                <c:pt idx="3993">
                  <c:v>0.9996666667</c:v>
                </c:pt>
                <c:pt idx="3994">
                  <c:v>0.9996666667</c:v>
                </c:pt>
                <c:pt idx="3995">
                  <c:v>0.9996666667</c:v>
                </c:pt>
                <c:pt idx="3996">
                  <c:v>0.9996666667</c:v>
                </c:pt>
                <c:pt idx="3997">
                  <c:v>0.9996666667</c:v>
                </c:pt>
                <c:pt idx="3998">
                  <c:v>0.9996666667</c:v>
                </c:pt>
                <c:pt idx="3999">
                  <c:v>0.9996666667</c:v>
                </c:pt>
                <c:pt idx="4000">
                  <c:v>0.9996666667</c:v>
                </c:pt>
                <c:pt idx="4001">
                  <c:v>0.9996666667</c:v>
                </c:pt>
                <c:pt idx="4002">
                  <c:v>0.9996666667</c:v>
                </c:pt>
                <c:pt idx="4003">
                  <c:v>0.9996666667</c:v>
                </c:pt>
                <c:pt idx="4004">
                  <c:v>0.9996666667</c:v>
                </c:pt>
                <c:pt idx="4005">
                  <c:v>0.9996666667</c:v>
                </c:pt>
                <c:pt idx="4006">
                  <c:v>0.9996666667</c:v>
                </c:pt>
                <c:pt idx="4007">
                  <c:v>0.9996666667</c:v>
                </c:pt>
                <c:pt idx="4008">
                  <c:v>0.9996666667</c:v>
                </c:pt>
                <c:pt idx="4009">
                  <c:v>0.9996666667</c:v>
                </c:pt>
                <c:pt idx="4010">
                  <c:v>0.9996666667</c:v>
                </c:pt>
                <c:pt idx="4011">
                  <c:v>0.9996666667</c:v>
                </c:pt>
                <c:pt idx="4012">
                  <c:v>0.9996666667</c:v>
                </c:pt>
                <c:pt idx="4013">
                  <c:v>0.9996666667</c:v>
                </c:pt>
                <c:pt idx="4014">
                  <c:v>0.9996666667</c:v>
                </c:pt>
                <c:pt idx="4015">
                  <c:v>0.9996666667</c:v>
                </c:pt>
                <c:pt idx="4016">
                  <c:v>0.9996666667</c:v>
                </c:pt>
                <c:pt idx="4017">
                  <c:v>0.9996666667</c:v>
                </c:pt>
                <c:pt idx="4018">
                  <c:v>0.9996666667</c:v>
                </c:pt>
                <c:pt idx="4019">
                  <c:v>0.9996666667</c:v>
                </c:pt>
                <c:pt idx="4020">
                  <c:v>0.9996666667</c:v>
                </c:pt>
                <c:pt idx="4021">
                  <c:v>0.9996666667</c:v>
                </c:pt>
                <c:pt idx="4022">
                  <c:v>0.9996666667</c:v>
                </c:pt>
                <c:pt idx="4023">
                  <c:v>0.9996666667</c:v>
                </c:pt>
                <c:pt idx="4024">
                  <c:v>0.9996666667</c:v>
                </c:pt>
                <c:pt idx="4025">
                  <c:v>0.9996666667</c:v>
                </c:pt>
                <c:pt idx="4026">
                  <c:v>0.9996666667</c:v>
                </c:pt>
                <c:pt idx="4027">
                  <c:v>0.9996666667</c:v>
                </c:pt>
                <c:pt idx="4028">
                  <c:v>0.9996666667</c:v>
                </c:pt>
                <c:pt idx="4029">
                  <c:v>0.9996666667</c:v>
                </c:pt>
                <c:pt idx="4030">
                  <c:v>0.9996666667</c:v>
                </c:pt>
                <c:pt idx="4031">
                  <c:v>0.9996666667</c:v>
                </c:pt>
                <c:pt idx="4032">
                  <c:v>0.9996666667</c:v>
                </c:pt>
                <c:pt idx="4033">
                  <c:v>0.9996666667</c:v>
                </c:pt>
                <c:pt idx="4034">
                  <c:v>0.9996666667</c:v>
                </c:pt>
                <c:pt idx="4035">
                  <c:v>0.9996666667</c:v>
                </c:pt>
                <c:pt idx="4036">
                  <c:v>0.9996666667</c:v>
                </c:pt>
                <c:pt idx="4037">
                  <c:v>0.9996666667</c:v>
                </c:pt>
                <c:pt idx="4038">
                  <c:v>0.9996666667</c:v>
                </c:pt>
                <c:pt idx="4039">
                  <c:v>0.9996666667</c:v>
                </c:pt>
                <c:pt idx="4040">
                  <c:v>0.9996666667</c:v>
                </c:pt>
                <c:pt idx="4041">
                  <c:v>0.9996666667</c:v>
                </c:pt>
                <c:pt idx="4042">
                  <c:v>0.9996666667</c:v>
                </c:pt>
                <c:pt idx="4043">
                  <c:v>0.9996666667</c:v>
                </c:pt>
                <c:pt idx="4044">
                  <c:v>0.9996666667</c:v>
                </c:pt>
                <c:pt idx="4045">
                  <c:v>0.9996666667</c:v>
                </c:pt>
                <c:pt idx="4046">
                  <c:v>0.9996666667</c:v>
                </c:pt>
                <c:pt idx="4047">
                  <c:v>0.9996666667</c:v>
                </c:pt>
                <c:pt idx="4048">
                  <c:v>0.9996666667</c:v>
                </c:pt>
                <c:pt idx="4049">
                  <c:v>0.9996666667</c:v>
                </c:pt>
                <c:pt idx="4050">
                  <c:v>0.9996666667</c:v>
                </c:pt>
                <c:pt idx="4051">
                  <c:v>0.9996666667</c:v>
                </c:pt>
                <c:pt idx="4052">
                  <c:v>0.9996666667</c:v>
                </c:pt>
                <c:pt idx="4053">
                  <c:v>0.9996666667</c:v>
                </c:pt>
                <c:pt idx="4054">
                  <c:v>0.9996666667</c:v>
                </c:pt>
                <c:pt idx="4055">
                  <c:v>0.9996666667</c:v>
                </c:pt>
                <c:pt idx="4056">
                  <c:v>0.9996666667</c:v>
                </c:pt>
                <c:pt idx="4057">
                  <c:v>0.9996666667</c:v>
                </c:pt>
                <c:pt idx="4058">
                  <c:v>0.9996666667</c:v>
                </c:pt>
                <c:pt idx="4059">
                  <c:v>0.9996666667</c:v>
                </c:pt>
                <c:pt idx="4060">
                  <c:v>0.9996666667</c:v>
                </c:pt>
                <c:pt idx="4061">
                  <c:v>0.9996666667</c:v>
                </c:pt>
                <c:pt idx="4062">
                  <c:v>0.9996666667</c:v>
                </c:pt>
                <c:pt idx="4063">
                  <c:v>0.9996666667</c:v>
                </c:pt>
                <c:pt idx="4064">
                  <c:v>0.9996666667</c:v>
                </c:pt>
                <c:pt idx="4065">
                  <c:v>0.9996666667</c:v>
                </c:pt>
                <c:pt idx="4066">
                  <c:v>0.9996666667</c:v>
                </c:pt>
                <c:pt idx="4067">
                  <c:v>0.9996666667</c:v>
                </c:pt>
                <c:pt idx="4068">
                  <c:v>0.9996666667</c:v>
                </c:pt>
                <c:pt idx="4069">
                  <c:v>0.9996666667</c:v>
                </c:pt>
                <c:pt idx="4070">
                  <c:v>0.9996666667</c:v>
                </c:pt>
                <c:pt idx="4071">
                  <c:v>0.9996666667</c:v>
                </c:pt>
                <c:pt idx="4072">
                  <c:v>0.9996666667</c:v>
                </c:pt>
                <c:pt idx="4073">
                  <c:v>0.9996666667</c:v>
                </c:pt>
                <c:pt idx="4074">
                  <c:v>0.9996666667</c:v>
                </c:pt>
                <c:pt idx="4075">
                  <c:v>0.9996666667</c:v>
                </c:pt>
                <c:pt idx="4076">
                  <c:v>0.9996666667</c:v>
                </c:pt>
                <c:pt idx="4077">
                  <c:v>0.9996666667</c:v>
                </c:pt>
                <c:pt idx="4078">
                  <c:v>0.9996666667</c:v>
                </c:pt>
                <c:pt idx="4079">
                  <c:v>0.9996666667</c:v>
                </c:pt>
                <c:pt idx="4080">
                  <c:v>0.9996666667</c:v>
                </c:pt>
                <c:pt idx="4081">
                  <c:v>0.9996666667</c:v>
                </c:pt>
                <c:pt idx="4082">
                  <c:v>0.9996666667</c:v>
                </c:pt>
                <c:pt idx="4083">
                  <c:v>0.9996666667</c:v>
                </c:pt>
                <c:pt idx="4084">
                  <c:v>0.9996666667</c:v>
                </c:pt>
                <c:pt idx="4085">
                  <c:v>0.9996666667</c:v>
                </c:pt>
                <c:pt idx="4086">
                  <c:v>0.9996666667</c:v>
                </c:pt>
                <c:pt idx="4087">
                  <c:v>0.9996666667</c:v>
                </c:pt>
                <c:pt idx="4088">
                  <c:v>0.9996666667</c:v>
                </c:pt>
                <c:pt idx="4089">
                  <c:v>0.9996666667</c:v>
                </c:pt>
                <c:pt idx="4090">
                  <c:v>0.9996666667</c:v>
                </c:pt>
                <c:pt idx="4091">
                  <c:v>0.9996666667</c:v>
                </c:pt>
                <c:pt idx="4092">
                  <c:v>0.9996666667</c:v>
                </c:pt>
                <c:pt idx="4093">
                  <c:v>0.9996666667</c:v>
                </c:pt>
                <c:pt idx="4094">
                  <c:v>0.9996666667</c:v>
                </c:pt>
                <c:pt idx="4095">
                  <c:v>0.9996666667</c:v>
                </c:pt>
                <c:pt idx="4096">
                  <c:v>0.9996666667</c:v>
                </c:pt>
                <c:pt idx="4097">
                  <c:v>0.9996666667</c:v>
                </c:pt>
                <c:pt idx="4098">
                  <c:v>0.9996666667</c:v>
                </c:pt>
                <c:pt idx="4099">
                  <c:v>0.9996666667</c:v>
                </c:pt>
                <c:pt idx="4100">
                  <c:v>0.9996666667</c:v>
                </c:pt>
                <c:pt idx="4101">
                  <c:v>0.9996666667</c:v>
                </c:pt>
                <c:pt idx="4102">
                  <c:v>0.9996666667</c:v>
                </c:pt>
                <c:pt idx="4103">
                  <c:v>0.9996666667</c:v>
                </c:pt>
                <c:pt idx="4104">
                  <c:v>0.9996666667</c:v>
                </c:pt>
                <c:pt idx="4105">
                  <c:v>0.9996666667</c:v>
                </c:pt>
                <c:pt idx="4106">
                  <c:v>0.9996666667</c:v>
                </c:pt>
                <c:pt idx="4107">
                  <c:v>0.9996666667</c:v>
                </c:pt>
                <c:pt idx="4108">
                  <c:v>0.9996666667</c:v>
                </c:pt>
                <c:pt idx="4109">
                  <c:v>0.9996666667</c:v>
                </c:pt>
                <c:pt idx="4110">
                  <c:v>0.9996666667</c:v>
                </c:pt>
                <c:pt idx="4111">
                  <c:v>0.9996666667</c:v>
                </c:pt>
                <c:pt idx="4112">
                  <c:v>0.9996666667</c:v>
                </c:pt>
                <c:pt idx="4113">
                  <c:v>0.9996666667</c:v>
                </c:pt>
                <c:pt idx="4114">
                  <c:v>0.9996666667</c:v>
                </c:pt>
                <c:pt idx="4115">
                  <c:v>0.9996666667</c:v>
                </c:pt>
                <c:pt idx="4116">
                  <c:v>0.9996666667</c:v>
                </c:pt>
                <c:pt idx="4117">
                  <c:v>0.9996666667</c:v>
                </c:pt>
                <c:pt idx="4118">
                  <c:v>0.9996666667</c:v>
                </c:pt>
                <c:pt idx="4119">
                  <c:v>0.9996666667</c:v>
                </c:pt>
                <c:pt idx="4120">
                  <c:v>0.9996666667</c:v>
                </c:pt>
                <c:pt idx="4121">
                  <c:v>0.9996666667</c:v>
                </c:pt>
                <c:pt idx="4122">
                  <c:v>0.9996666667</c:v>
                </c:pt>
                <c:pt idx="4123">
                  <c:v>0.9996666667</c:v>
                </c:pt>
                <c:pt idx="4124">
                  <c:v>0.9996666667</c:v>
                </c:pt>
                <c:pt idx="4125">
                  <c:v>0.9996666667</c:v>
                </c:pt>
                <c:pt idx="4126">
                  <c:v>0.9996666667</c:v>
                </c:pt>
                <c:pt idx="4127">
                  <c:v>0.9996666667</c:v>
                </c:pt>
                <c:pt idx="4128">
                  <c:v>0.9996666667</c:v>
                </c:pt>
                <c:pt idx="4129">
                  <c:v>0.9996666667</c:v>
                </c:pt>
                <c:pt idx="4130">
                  <c:v>0.9996666667</c:v>
                </c:pt>
                <c:pt idx="4131">
                  <c:v>0.9996666667</c:v>
                </c:pt>
                <c:pt idx="4132">
                  <c:v>0.9996666667</c:v>
                </c:pt>
                <c:pt idx="4133">
                  <c:v>0.9996666667</c:v>
                </c:pt>
                <c:pt idx="4134">
                  <c:v>0.9996666667</c:v>
                </c:pt>
                <c:pt idx="4135">
                  <c:v>0.9996666667</c:v>
                </c:pt>
                <c:pt idx="4136">
                  <c:v>0.9996666667</c:v>
                </c:pt>
                <c:pt idx="4137">
                  <c:v>0.9996666667</c:v>
                </c:pt>
                <c:pt idx="4138">
                  <c:v>0.9996666667</c:v>
                </c:pt>
                <c:pt idx="4139">
                  <c:v>0.9996666667</c:v>
                </c:pt>
                <c:pt idx="4140">
                  <c:v>0.9996666667</c:v>
                </c:pt>
                <c:pt idx="4141">
                  <c:v>0.9996666667</c:v>
                </c:pt>
                <c:pt idx="4142">
                  <c:v>0.9996666667</c:v>
                </c:pt>
                <c:pt idx="4143">
                  <c:v>0.9996666667</c:v>
                </c:pt>
                <c:pt idx="4144">
                  <c:v>0.9996666667</c:v>
                </c:pt>
                <c:pt idx="4145">
                  <c:v>0.9996666667</c:v>
                </c:pt>
                <c:pt idx="4146">
                  <c:v>0.9996666667</c:v>
                </c:pt>
                <c:pt idx="4147">
                  <c:v>0.9996666667</c:v>
                </c:pt>
                <c:pt idx="4148">
                  <c:v>0.9996666667</c:v>
                </c:pt>
                <c:pt idx="4149">
                  <c:v>0.9996666667</c:v>
                </c:pt>
                <c:pt idx="4150">
                  <c:v>0.9996666667</c:v>
                </c:pt>
                <c:pt idx="4151">
                  <c:v>0.9996666667</c:v>
                </c:pt>
                <c:pt idx="4152">
                  <c:v>0.9996666667</c:v>
                </c:pt>
                <c:pt idx="4153">
                  <c:v>0.9996666667</c:v>
                </c:pt>
                <c:pt idx="4154">
                  <c:v>0.9996666667</c:v>
                </c:pt>
                <c:pt idx="4155">
                  <c:v>0.9996666667</c:v>
                </c:pt>
                <c:pt idx="4156">
                  <c:v>0.9996666667</c:v>
                </c:pt>
                <c:pt idx="4157">
                  <c:v>0.9996666667</c:v>
                </c:pt>
                <c:pt idx="4158">
                  <c:v>0.9996666667</c:v>
                </c:pt>
                <c:pt idx="4159">
                  <c:v>0.9996666667</c:v>
                </c:pt>
                <c:pt idx="4160">
                  <c:v>0.9996666667</c:v>
                </c:pt>
                <c:pt idx="4161">
                  <c:v>0.9996666667</c:v>
                </c:pt>
                <c:pt idx="4162">
                  <c:v>0.9996666667</c:v>
                </c:pt>
                <c:pt idx="4163">
                  <c:v>0.9996666667</c:v>
                </c:pt>
                <c:pt idx="4164">
                  <c:v>0.9996666667</c:v>
                </c:pt>
                <c:pt idx="4165">
                  <c:v>0.9996666667</c:v>
                </c:pt>
                <c:pt idx="4166">
                  <c:v>0.9996666667</c:v>
                </c:pt>
                <c:pt idx="4167">
                  <c:v>0.9996666667</c:v>
                </c:pt>
                <c:pt idx="4168">
                  <c:v>0.9996666667</c:v>
                </c:pt>
                <c:pt idx="4169">
                  <c:v>0.9996666667</c:v>
                </c:pt>
                <c:pt idx="4170">
                  <c:v>0.9996666667</c:v>
                </c:pt>
                <c:pt idx="4171">
                  <c:v>0.9996666667</c:v>
                </c:pt>
                <c:pt idx="4172">
                  <c:v>0.9996666667</c:v>
                </c:pt>
                <c:pt idx="4173">
                  <c:v>0.9996666667</c:v>
                </c:pt>
                <c:pt idx="4174">
                  <c:v>0.9996666667</c:v>
                </c:pt>
                <c:pt idx="4175">
                  <c:v>0.9996666667</c:v>
                </c:pt>
                <c:pt idx="4176">
                  <c:v>0.9996666667</c:v>
                </c:pt>
                <c:pt idx="4177">
                  <c:v>0.9996666667</c:v>
                </c:pt>
                <c:pt idx="4178">
                  <c:v>0.9996666667</c:v>
                </c:pt>
                <c:pt idx="4179">
                  <c:v>0.9996666667</c:v>
                </c:pt>
                <c:pt idx="4180">
                  <c:v>0.9996666667</c:v>
                </c:pt>
                <c:pt idx="4181">
                  <c:v>0.9996666667</c:v>
                </c:pt>
                <c:pt idx="4182">
                  <c:v>0.9996666667</c:v>
                </c:pt>
                <c:pt idx="4183">
                  <c:v>0.9996666667</c:v>
                </c:pt>
                <c:pt idx="4184">
                  <c:v>0.9996666667</c:v>
                </c:pt>
                <c:pt idx="4185">
                  <c:v>0.9996666667</c:v>
                </c:pt>
                <c:pt idx="4186">
                  <c:v>0.9996666667</c:v>
                </c:pt>
                <c:pt idx="4187">
                  <c:v>0.9996666667</c:v>
                </c:pt>
                <c:pt idx="4188">
                  <c:v>0.9996666667</c:v>
                </c:pt>
                <c:pt idx="4189">
                  <c:v>0.9996666667</c:v>
                </c:pt>
                <c:pt idx="4190">
                  <c:v>0.9996666667</c:v>
                </c:pt>
                <c:pt idx="4191">
                  <c:v>0.9996666667</c:v>
                </c:pt>
                <c:pt idx="4192">
                  <c:v>0.9996666667</c:v>
                </c:pt>
                <c:pt idx="4193">
                  <c:v>0.9996666667</c:v>
                </c:pt>
                <c:pt idx="4194">
                  <c:v>0.9996666667</c:v>
                </c:pt>
                <c:pt idx="4195">
                  <c:v>0.9996666667</c:v>
                </c:pt>
                <c:pt idx="4196">
                  <c:v>0.9996666667</c:v>
                </c:pt>
                <c:pt idx="4197">
                  <c:v>0.9996666667</c:v>
                </c:pt>
                <c:pt idx="4198">
                  <c:v>0.9996666667</c:v>
                </c:pt>
                <c:pt idx="4199">
                  <c:v>0.9996666667</c:v>
                </c:pt>
                <c:pt idx="4200">
                  <c:v>0.9996666667</c:v>
                </c:pt>
                <c:pt idx="4201">
                  <c:v>0.9996666667</c:v>
                </c:pt>
                <c:pt idx="4202">
                  <c:v>0.9996666667</c:v>
                </c:pt>
                <c:pt idx="4203">
                  <c:v>0.9996666667</c:v>
                </c:pt>
                <c:pt idx="4204">
                  <c:v>0.9996666667</c:v>
                </c:pt>
                <c:pt idx="4205">
                  <c:v>0.9996666667</c:v>
                </c:pt>
                <c:pt idx="4206">
                  <c:v>0.9996666667</c:v>
                </c:pt>
                <c:pt idx="4207">
                  <c:v>0.9996666667</c:v>
                </c:pt>
                <c:pt idx="4208">
                  <c:v>0.9996666667</c:v>
                </c:pt>
                <c:pt idx="4209">
                  <c:v>0.9996666667</c:v>
                </c:pt>
                <c:pt idx="4210">
                  <c:v>0.9996666667</c:v>
                </c:pt>
                <c:pt idx="4211">
                  <c:v>0.9996666667</c:v>
                </c:pt>
                <c:pt idx="4212">
                  <c:v>0.9996666667</c:v>
                </c:pt>
                <c:pt idx="4213">
                  <c:v>0.9996666667</c:v>
                </c:pt>
                <c:pt idx="4214">
                  <c:v>0.9996666667</c:v>
                </c:pt>
                <c:pt idx="4215">
                  <c:v>0.9996666667</c:v>
                </c:pt>
                <c:pt idx="4216">
                  <c:v>0.9996666667</c:v>
                </c:pt>
                <c:pt idx="4217">
                  <c:v>0.9996666667</c:v>
                </c:pt>
                <c:pt idx="4218">
                  <c:v>0.9996666667</c:v>
                </c:pt>
                <c:pt idx="4219">
                  <c:v>0.9996666667</c:v>
                </c:pt>
                <c:pt idx="4220">
                  <c:v>0.9996666667</c:v>
                </c:pt>
                <c:pt idx="4221">
                  <c:v>0.9996666667</c:v>
                </c:pt>
                <c:pt idx="4222">
                  <c:v>0.9996666667</c:v>
                </c:pt>
                <c:pt idx="4223">
                  <c:v>0.9996666667</c:v>
                </c:pt>
                <c:pt idx="4224">
                  <c:v>0.9996666667</c:v>
                </c:pt>
                <c:pt idx="4225">
                  <c:v>0.9996666667</c:v>
                </c:pt>
                <c:pt idx="4226">
                  <c:v>0.9996666667</c:v>
                </c:pt>
                <c:pt idx="4227">
                  <c:v>0.9996666667</c:v>
                </c:pt>
                <c:pt idx="4228">
                  <c:v>0.9996666667</c:v>
                </c:pt>
                <c:pt idx="4229">
                  <c:v>0.9996666667</c:v>
                </c:pt>
                <c:pt idx="4230">
                  <c:v>0.9996666667</c:v>
                </c:pt>
                <c:pt idx="4231">
                  <c:v>0.9996666667</c:v>
                </c:pt>
                <c:pt idx="4232">
                  <c:v>0.9996666667</c:v>
                </c:pt>
                <c:pt idx="4233">
                  <c:v>0.9996666667</c:v>
                </c:pt>
                <c:pt idx="4234">
                  <c:v>0.9996666667</c:v>
                </c:pt>
                <c:pt idx="4235">
                  <c:v>0.9996666667</c:v>
                </c:pt>
                <c:pt idx="4236">
                  <c:v>0.9996666667</c:v>
                </c:pt>
                <c:pt idx="4237">
                  <c:v>0.9996666667</c:v>
                </c:pt>
                <c:pt idx="4238">
                  <c:v>0.9996666667</c:v>
                </c:pt>
                <c:pt idx="4239">
                  <c:v>0.9996666667</c:v>
                </c:pt>
                <c:pt idx="4240">
                  <c:v>0.9996666667</c:v>
                </c:pt>
                <c:pt idx="4241">
                  <c:v>0.9996666667</c:v>
                </c:pt>
                <c:pt idx="4242">
                  <c:v>0.9996666667</c:v>
                </c:pt>
                <c:pt idx="4243">
                  <c:v>0.9996666667</c:v>
                </c:pt>
                <c:pt idx="4244">
                  <c:v>0.9996666667</c:v>
                </c:pt>
                <c:pt idx="4245">
                  <c:v>0.9996666667</c:v>
                </c:pt>
                <c:pt idx="4246">
                  <c:v>0.9996666667</c:v>
                </c:pt>
                <c:pt idx="4247">
                  <c:v>0.9996666667</c:v>
                </c:pt>
                <c:pt idx="4248">
                  <c:v>0.9996666667</c:v>
                </c:pt>
                <c:pt idx="4249">
                  <c:v>0.9996666667</c:v>
                </c:pt>
                <c:pt idx="4250">
                  <c:v>0.9996666667</c:v>
                </c:pt>
                <c:pt idx="4251">
                  <c:v>0.9996666667</c:v>
                </c:pt>
                <c:pt idx="4252">
                  <c:v>0.9996666667</c:v>
                </c:pt>
                <c:pt idx="4253">
                  <c:v>0.9996666667</c:v>
                </c:pt>
                <c:pt idx="4254">
                  <c:v>0.9996666667</c:v>
                </c:pt>
                <c:pt idx="4255">
                  <c:v>0.9996666667</c:v>
                </c:pt>
                <c:pt idx="4256">
                  <c:v>0.9996666667</c:v>
                </c:pt>
                <c:pt idx="4257">
                  <c:v>0.9996666667</c:v>
                </c:pt>
                <c:pt idx="4258">
                  <c:v>0.9996666667</c:v>
                </c:pt>
                <c:pt idx="4259">
                  <c:v>0.9996666667</c:v>
                </c:pt>
                <c:pt idx="4260">
                  <c:v>0.9996666667</c:v>
                </c:pt>
                <c:pt idx="4261">
                  <c:v>0.9996666667</c:v>
                </c:pt>
                <c:pt idx="4262">
                  <c:v>0.9996666667</c:v>
                </c:pt>
                <c:pt idx="4263">
                  <c:v>0.9996666667</c:v>
                </c:pt>
                <c:pt idx="4264">
                  <c:v>0.9996666667</c:v>
                </c:pt>
                <c:pt idx="4265">
                  <c:v>0.9996666667</c:v>
                </c:pt>
                <c:pt idx="4266">
                  <c:v>0.9996666667</c:v>
                </c:pt>
                <c:pt idx="4267">
                  <c:v>1.0</c:v>
                </c:pt>
                <c:pt idx="4268">
                  <c:v>1.0</c:v>
                </c:pt>
                <c:pt idx="4269">
                  <c:v>1.0</c:v>
                </c:pt>
                <c:pt idx="4270">
                  <c:v>1.0</c:v>
                </c:pt>
                <c:pt idx="4271">
                  <c:v>1.0</c:v>
                </c:pt>
                <c:pt idx="4272">
                  <c:v>1.0</c:v>
                </c:pt>
                <c:pt idx="4273">
                  <c:v>1.0</c:v>
                </c:pt>
                <c:pt idx="4274">
                  <c:v>1.0</c:v>
                </c:pt>
                <c:pt idx="4275">
                  <c:v>1.0</c:v>
                </c:pt>
                <c:pt idx="4276">
                  <c:v>1.0</c:v>
                </c:pt>
                <c:pt idx="4277">
                  <c:v>1.0</c:v>
                </c:pt>
                <c:pt idx="4278">
                  <c:v>1.0</c:v>
                </c:pt>
                <c:pt idx="4279">
                  <c:v>1.0</c:v>
                </c:pt>
                <c:pt idx="4280">
                  <c:v>1.0</c:v>
                </c:pt>
                <c:pt idx="4281">
                  <c:v>1.0</c:v>
                </c:pt>
                <c:pt idx="4282">
                  <c:v>1.0</c:v>
                </c:pt>
                <c:pt idx="4283">
                  <c:v>1.0</c:v>
                </c:pt>
                <c:pt idx="4284">
                  <c:v>1.0</c:v>
                </c:pt>
                <c:pt idx="4285">
                  <c:v>1.0</c:v>
                </c:pt>
                <c:pt idx="4286">
                  <c:v>1.0</c:v>
                </c:pt>
                <c:pt idx="4287">
                  <c:v>1.0</c:v>
                </c:pt>
                <c:pt idx="4288">
                  <c:v>1.0</c:v>
                </c:pt>
                <c:pt idx="4289">
                  <c:v>1.0</c:v>
                </c:pt>
                <c:pt idx="4290">
                  <c:v>1.0</c:v>
                </c:pt>
                <c:pt idx="4291">
                  <c:v>1.0</c:v>
                </c:pt>
                <c:pt idx="4292">
                  <c:v>1.0</c:v>
                </c:pt>
                <c:pt idx="4293">
                  <c:v>1.0</c:v>
                </c:pt>
                <c:pt idx="4294">
                  <c:v>1.0</c:v>
                </c:pt>
                <c:pt idx="4295">
                  <c:v>1.0</c:v>
                </c:pt>
                <c:pt idx="4296">
                  <c:v>1.0</c:v>
                </c:pt>
                <c:pt idx="4297">
                  <c:v>1.0</c:v>
                </c:pt>
                <c:pt idx="4298">
                  <c:v>1.0</c:v>
                </c:pt>
                <c:pt idx="4299">
                  <c:v>1.0</c:v>
                </c:pt>
                <c:pt idx="4300">
                  <c:v>1.0</c:v>
                </c:pt>
                <c:pt idx="4301">
                  <c:v>1.0</c:v>
                </c:pt>
                <c:pt idx="4302">
                  <c:v>1.0</c:v>
                </c:pt>
                <c:pt idx="4303">
                  <c:v>1.0</c:v>
                </c:pt>
                <c:pt idx="4304">
                  <c:v>1.0</c:v>
                </c:pt>
                <c:pt idx="4305">
                  <c:v>1.0</c:v>
                </c:pt>
                <c:pt idx="4306">
                  <c:v>1.0</c:v>
                </c:pt>
                <c:pt idx="4307">
                  <c:v>1.0</c:v>
                </c:pt>
                <c:pt idx="4308">
                  <c:v>1.0</c:v>
                </c:pt>
                <c:pt idx="4309">
                  <c:v>1.0</c:v>
                </c:pt>
                <c:pt idx="4310">
                  <c:v>1.0</c:v>
                </c:pt>
                <c:pt idx="4311">
                  <c:v>1.0</c:v>
                </c:pt>
                <c:pt idx="4312">
                  <c:v>1.0</c:v>
                </c:pt>
                <c:pt idx="4313">
                  <c:v>1.0</c:v>
                </c:pt>
                <c:pt idx="4314">
                  <c:v>1.0</c:v>
                </c:pt>
                <c:pt idx="4315">
                  <c:v>1.0</c:v>
                </c:pt>
                <c:pt idx="4316">
                  <c:v>1.0</c:v>
                </c:pt>
                <c:pt idx="4317">
                  <c:v>1.0</c:v>
                </c:pt>
                <c:pt idx="4318">
                  <c:v>1.0</c:v>
                </c:pt>
                <c:pt idx="4319">
                  <c:v>1.0</c:v>
                </c:pt>
                <c:pt idx="4320">
                  <c:v>1.0</c:v>
                </c:pt>
                <c:pt idx="4321">
                  <c:v>1.0</c:v>
                </c:pt>
                <c:pt idx="4322">
                  <c:v>1.0</c:v>
                </c:pt>
                <c:pt idx="4323">
                  <c:v>1.0</c:v>
                </c:pt>
                <c:pt idx="4324">
                  <c:v>1.0</c:v>
                </c:pt>
                <c:pt idx="4325">
                  <c:v>1.0</c:v>
                </c:pt>
                <c:pt idx="4326">
                  <c:v>1.0</c:v>
                </c:pt>
                <c:pt idx="4327">
                  <c:v>1.0</c:v>
                </c:pt>
                <c:pt idx="4328">
                  <c:v>1.0</c:v>
                </c:pt>
                <c:pt idx="4329">
                  <c:v>1.0</c:v>
                </c:pt>
                <c:pt idx="4330">
                  <c:v>1.0</c:v>
                </c:pt>
                <c:pt idx="4331">
                  <c:v>1.0</c:v>
                </c:pt>
                <c:pt idx="4332">
                  <c:v>1.0</c:v>
                </c:pt>
                <c:pt idx="4333">
                  <c:v>1.0</c:v>
                </c:pt>
                <c:pt idx="4334">
                  <c:v>1.0</c:v>
                </c:pt>
                <c:pt idx="4335">
                  <c:v>1.0</c:v>
                </c:pt>
                <c:pt idx="4336">
                  <c:v>1.0</c:v>
                </c:pt>
                <c:pt idx="4337">
                  <c:v>1.0</c:v>
                </c:pt>
                <c:pt idx="4338">
                  <c:v>1.0</c:v>
                </c:pt>
                <c:pt idx="4339">
                  <c:v>1.0</c:v>
                </c:pt>
                <c:pt idx="4340">
                  <c:v>1.0</c:v>
                </c:pt>
                <c:pt idx="4341">
                  <c:v>1.0</c:v>
                </c:pt>
                <c:pt idx="4342">
                  <c:v>1.0</c:v>
                </c:pt>
                <c:pt idx="4343">
                  <c:v>1.0</c:v>
                </c:pt>
                <c:pt idx="4344">
                  <c:v>1.0</c:v>
                </c:pt>
                <c:pt idx="4345">
                  <c:v>1.0</c:v>
                </c:pt>
                <c:pt idx="4346">
                  <c:v>1.0</c:v>
                </c:pt>
                <c:pt idx="4347">
                  <c:v>1.0</c:v>
                </c:pt>
                <c:pt idx="4348">
                  <c:v>1.0</c:v>
                </c:pt>
                <c:pt idx="4349">
                  <c:v>1.0</c:v>
                </c:pt>
                <c:pt idx="4350">
                  <c:v>1.0</c:v>
                </c:pt>
                <c:pt idx="4351">
                  <c:v>1.0</c:v>
                </c:pt>
                <c:pt idx="4352">
                  <c:v>1.0</c:v>
                </c:pt>
                <c:pt idx="4353">
                  <c:v>1.0</c:v>
                </c:pt>
                <c:pt idx="4354">
                  <c:v>1.0</c:v>
                </c:pt>
                <c:pt idx="4355">
                  <c:v>1.0</c:v>
                </c:pt>
                <c:pt idx="4356">
                  <c:v>1.0</c:v>
                </c:pt>
                <c:pt idx="4357">
                  <c:v>1.0</c:v>
                </c:pt>
                <c:pt idx="4358">
                  <c:v>1.0</c:v>
                </c:pt>
                <c:pt idx="4359">
                  <c:v>1.0</c:v>
                </c:pt>
                <c:pt idx="4360">
                  <c:v>1.0</c:v>
                </c:pt>
                <c:pt idx="4361">
                  <c:v>1.0</c:v>
                </c:pt>
                <c:pt idx="4362">
                  <c:v>1.0</c:v>
                </c:pt>
                <c:pt idx="4363">
                  <c:v>1.0</c:v>
                </c:pt>
                <c:pt idx="4364">
                  <c:v>1.0</c:v>
                </c:pt>
                <c:pt idx="4365">
                  <c:v>1.0</c:v>
                </c:pt>
                <c:pt idx="4366">
                  <c:v>1.0</c:v>
                </c:pt>
                <c:pt idx="4367">
                  <c:v>1.0</c:v>
                </c:pt>
                <c:pt idx="4368">
                  <c:v>1.0</c:v>
                </c:pt>
                <c:pt idx="4369">
                  <c:v>1.0</c:v>
                </c:pt>
                <c:pt idx="4370">
                  <c:v>1.0</c:v>
                </c:pt>
                <c:pt idx="4371">
                  <c:v>1.0</c:v>
                </c:pt>
                <c:pt idx="4372">
                  <c:v>1.0</c:v>
                </c:pt>
                <c:pt idx="4373">
                  <c:v>1.0</c:v>
                </c:pt>
                <c:pt idx="4374">
                  <c:v>1.0</c:v>
                </c:pt>
                <c:pt idx="4375">
                  <c:v>1.0</c:v>
                </c:pt>
                <c:pt idx="4376">
                  <c:v>1.0</c:v>
                </c:pt>
                <c:pt idx="4377">
                  <c:v>1.0</c:v>
                </c:pt>
                <c:pt idx="4378">
                  <c:v>1.0</c:v>
                </c:pt>
                <c:pt idx="4379">
                  <c:v>1.0</c:v>
                </c:pt>
                <c:pt idx="4380">
                  <c:v>1.0</c:v>
                </c:pt>
                <c:pt idx="4381">
                  <c:v>1.0</c:v>
                </c:pt>
                <c:pt idx="4382">
                  <c:v>1.0</c:v>
                </c:pt>
                <c:pt idx="4383">
                  <c:v>1.0</c:v>
                </c:pt>
                <c:pt idx="4384">
                  <c:v>1.0</c:v>
                </c:pt>
                <c:pt idx="4385">
                  <c:v>1.0</c:v>
                </c:pt>
                <c:pt idx="4386">
                  <c:v>1.0</c:v>
                </c:pt>
                <c:pt idx="4387">
                  <c:v>1.0</c:v>
                </c:pt>
                <c:pt idx="4388">
                  <c:v>1.0</c:v>
                </c:pt>
                <c:pt idx="4389">
                  <c:v>1.0</c:v>
                </c:pt>
                <c:pt idx="4390">
                  <c:v>1.0</c:v>
                </c:pt>
                <c:pt idx="4391">
                  <c:v>1.0</c:v>
                </c:pt>
                <c:pt idx="4392">
                  <c:v>1.0</c:v>
                </c:pt>
                <c:pt idx="4393">
                  <c:v>1.0</c:v>
                </c:pt>
                <c:pt idx="4394">
                  <c:v>1.0</c:v>
                </c:pt>
                <c:pt idx="4395">
                  <c:v>1.0</c:v>
                </c:pt>
                <c:pt idx="4396">
                  <c:v>1.0</c:v>
                </c:pt>
                <c:pt idx="4397">
                  <c:v>1.0</c:v>
                </c:pt>
                <c:pt idx="4398">
                  <c:v>1.0</c:v>
                </c:pt>
                <c:pt idx="4399">
                  <c:v>1.0</c:v>
                </c:pt>
                <c:pt idx="4400">
                  <c:v>1.0</c:v>
                </c:pt>
                <c:pt idx="4401">
                  <c:v>1.0</c:v>
                </c:pt>
                <c:pt idx="4402">
                  <c:v>1.0</c:v>
                </c:pt>
                <c:pt idx="4403">
                  <c:v>1.0</c:v>
                </c:pt>
                <c:pt idx="4404">
                  <c:v>1.0</c:v>
                </c:pt>
                <c:pt idx="4405">
                  <c:v>1.0</c:v>
                </c:pt>
                <c:pt idx="4406">
                  <c:v>1.0</c:v>
                </c:pt>
                <c:pt idx="4407">
                  <c:v>1.0</c:v>
                </c:pt>
                <c:pt idx="4408">
                  <c:v>1.0</c:v>
                </c:pt>
                <c:pt idx="4409">
                  <c:v>1.0</c:v>
                </c:pt>
                <c:pt idx="4410">
                  <c:v>1.0</c:v>
                </c:pt>
                <c:pt idx="4411">
                  <c:v>1.0</c:v>
                </c:pt>
                <c:pt idx="4412">
                  <c:v>1.0</c:v>
                </c:pt>
                <c:pt idx="4413">
                  <c:v>1.0</c:v>
                </c:pt>
                <c:pt idx="4414">
                  <c:v>1.0</c:v>
                </c:pt>
                <c:pt idx="4415">
                  <c:v>1.0</c:v>
                </c:pt>
                <c:pt idx="4416">
                  <c:v>1.0</c:v>
                </c:pt>
                <c:pt idx="4417">
                  <c:v>1.0</c:v>
                </c:pt>
                <c:pt idx="4418">
                  <c:v>1.0</c:v>
                </c:pt>
                <c:pt idx="4419">
                  <c:v>1.0</c:v>
                </c:pt>
                <c:pt idx="4420">
                  <c:v>1.0</c:v>
                </c:pt>
                <c:pt idx="4421">
                  <c:v>1.0</c:v>
                </c:pt>
                <c:pt idx="4422">
                  <c:v>1.0</c:v>
                </c:pt>
                <c:pt idx="4423">
                  <c:v>1.0</c:v>
                </c:pt>
                <c:pt idx="4424">
                  <c:v>1.0</c:v>
                </c:pt>
                <c:pt idx="4425">
                  <c:v>1.0</c:v>
                </c:pt>
                <c:pt idx="4426">
                  <c:v>1.0</c:v>
                </c:pt>
                <c:pt idx="4427">
                  <c:v>1.0</c:v>
                </c:pt>
                <c:pt idx="4428">
                  <c:v>1.0</c:v>
                </c:pt>
                <c:pt idx="4429">
                  <c:v>1.0</c:v>
                </c:pt>
                <c:pt idx="4430">
                  <c:v>1.0</c:v>
                </c:pt>
                <c:pt idx="4431">
                  <c:v>1.0</c:v>
                </c:pt>
                <c:pt idx="4432">
                  <c:v>1.0</c:v>
                </c:pt>
                <c:pt idx="4433">
                  <c:v>1.0</c:v>
                </c:pt>
                <c:pt idx="4434">
                  <c:v>1.0</c:v>
                </c:pt>
                <c:pt idx="4435">
                  <c:v>1.0</c:v>
                </c:pt>
                <c:pt idx="4436">
                  <c:v>1.0</c:v>
                </c:pt>
                <c:pt idx="4437">
                  <c:v>1.0</c:v>
                </c:pt>
                <c:pt idx="4438">
                  <c:v>1.0</c:v>
                </c:pt>
                <c:pt idx="4439">
                  <c:v>1.0</c:v>
                </c:pt>
                <c:pt idx="4440">
                  <c:v>1.0</c:v>
                </c:pt>
                <c:pt idx="4441">
                  <c:v>1.0</c:v>
                </c:pt>
                <c:pt idx="4442">
                  <c:v>1.0</c:v>
                </c:pt>
                <c:pt idx="4443">
                  <c:v>1.0</c:v>
                </c:pt>
                <c:pt idx="4444">
                  <c:v>1.0</c:v>
                </c:pt>
                <c:pt idx="4445">
                  <c:v>1.0</c:v>
                </c:pt>
                <c:pt idx="4446">
                  <c:v>1.0</c:v>
                </c:pt>
                <c:pt idx="4447">
                  <c:v>1.0</c:v>
                </c:pt>
                <c:pt idx="4448">
                  <c:v>1.0</c:v>
                </c:pt>
                <c:pt idx="4449">
                  <c:v>1.0</c:v>
                </c:pt>
                <c:pt idx="4450">
                  <c:v>1.0</c:v>
                </c:pt>
                <c:pt idx="4451">
                  <c:v>1.0</c:v>
                </c:pt>
                <c:pt idx="4452">
                  <c:v>1.0</c:v>
                </c:pt>
                <c:pt idx="4453">
                  <c:v>1.0</c:v>
                </c:pt>
                <c:pt idx="4454">
                  <c:v>1.0</c:v>
                </c:pt>
                <c:pt idx="4455">
                  <c:v>1.0</c:v>
                </c:pt>
                <c:pt idx="4456">
                  <c:v>1.0</c:v>
                </c:pt>
                <c:pt idx="4457">
                  <c:v>1.0</c:v>
                </c:pt>
                <c:pt idx="4458">
                  <c:v>1.0</c:v>
                </c:pt>
                <c:pt idx="4459">
                  <c:v>1.0</c:v>
                </c:pt>
                <c:pt idx="4460">
                  <c:v>1.0</c:v>
                </c:pt>
                <c:pt idx="4461">
                  <c:v>1.0</c:v>
                </c:pt>
                <c:pt idx="4462">
                  <c:v>1.0</c:v>
                </c:pt>
                <c:pt idx="4463">
                  <c:v>1.0</c:v>
                </c:pt>
                <c:pt idx="4464">
                  <c:v>1.0</c:v>
                </c:pt>
                <c:pt idx="4465">
                  <c:v>1.0</c:v>
                </c:pt>
                <c:pt idx="4466">
                  <c:v>1.0</c:v>
                </c:pt>
                <c:pt idx="4467">
                  <c:v>1.0</c:v>
                </c:pt>
                <c:pt idx="4468">
                  <c:v>1.0</c:v>
                </c:pt>
                <c:pt idx="4469">
                  <c:v>1.0</c:v>
                </c:pt>
                <c:pt idx="4470">
                  <c:v>1.0</c:v>
                </c:pt>
                <c:pt idx="4471">
                  <c:v>1.0</c:v>
                </c:pt>
                <c:pt idx="4472">
                  <c:v>1.0</c:v>
                </c:pt>
                <c:pt idx="4473">
                  <c:v>1.0</c:v>
                </c:pt>
                <c:pt idx="4474">
                  <c:v>1.0</c:v>
                </c:pt>
                <c:pt idx="4475">
                  <c:v>1.0</c:v>
                </c:pt>
                <c:pt idx="4476">
                  <c:v>1.0</c:v>
                </c:pt>
                <c:pt idx="4477">
                  <c:v>1.0</c:v>
                </c:pt>
                <c:pt idx="4478">
                  <c:v>1.0</c:v>
                </c:pt>
                <c:pt idx="4479">
                  <c:v>1.0</c:v>
                </c:pt>
                <c:pt idx="4480">
                  <c:v>1.0</c:v>
                </c:pt>
                <c:pt idx="4481">
                  <c:v>1.0</c:v>
                </c:pt>
                <c:pt idx="4482">
                  <c:v>1.0</c:v>
                </c:pt>
                <c:pt idx="4483">
                  <c:v>1.0</c:v>
                </c:pt>
                <c:pt idx="4484">
                  <c:v>1.0</c:v>
                </c:pt>
                <c:pt idx="4485">
                  <c:v>1.0</c:v>
                </c:pt>
                <c:pt idx="4486">
                  <c:v>1.0</c:v>
                </c:pt>
                <c:pt idx="4487">
                  <c:v>1.0</c:v>
                </c:pt>
                <c:pt idx="4488">
                  <c:v>1.0</c:v>
                </c:pt>
                <c:pt idx="4489">
                  <c:v>1.0</c:v>
                </c:pt>
                <c:pt idx="4490">
                  <c:v>1.0</c:v>
                </c:pt>
                <c:pt idx="4491">
                  <c:v>1.0</c:v>
                </c:pt>
                <c:pt idx="4492">
                  <c:v>1.0</c:v>
                </c:pt>
                <c:pt idx="4493">
                  <c:v>1.0</c:v>
                </c:pt>
                <c:pt idx="4494">
                  <c:v>1.0</c:v>
                </c:pt>
                <c:pt idx="4495">
                  <c:v>1.0</c:v>
                </c:pt>
                <c:pt idx="4496">
                  <c:v>1.0</c:v>
                </c:pt>
                <c:pt idx="4497">
                  <c:v>1.0</c:v>
                </c:pt>
                <c:pt idx="4498">
                  <c:v>1.0</c:v>
                </c:pt>
                <c:pt idx="4499">
                  <c:v>1.0</c:v>
                </c:pt>
                <c:pt idx="4500">
                  <c:v>1.0</c:v>
                </c:pt>
                <c:pt idx="4501">
                  <c:v>1.0</c:v>
                </c:pt>
                <c:pt idx="4502">
                  <c:v>1.0</c:v>
                </c:pt>
                <c:pt idx="4503">
                  <c:v>1.0</c:v>
                </c:pt>
                <c:pt idx="4504">
                  <c:v>1.0</c:v>
                </c:pt>
                <c:pt idx="4505">
                  <c:v>1.0</c:v>
                </c:pt>
                <c:pt idx="4506">
                  <c:v>1.0</c:v>
                </c:pt>
                <c:pt idx="4507">
                  <c:v>1.0</c:v>
                </c:pt>
                <c:pt idx="4508">
                  <c:v>1.0</c:v>
                </c:pt>
                <c:pt idx="4509">
                  <c:v>1.0</c:v>
                </c:pt>
                <c:pt idx="4510">
                  <c:v>1.0</c:v>
                </c:pt>
                <c:pt idx="4511">
                  <c:v>1.0</c:v>
                </c:pt>
                <c:pt idx="4512">
                  <c:v>1.0</c:v>
                </c:pt>
                <c:pt idx="4513">
                  <c:v>1.0</c:v>
                </c:pt>
                <c:pt idx="4514">
                  <c:v>1.0</c:v>
                </c:pt>
                <c:pt idx="4515">
                  <c:v>1.0</c:v>
                </c:pt>
                <c:pt idx="4516">
                  <c:v>1.0</c:v>
                </c:pt>
                <c:pt idx="4517">
                  <c:v>1.0</c:v>
                </c:pt>
                <c:pt idx="4518">
                  <c:v>1.0</c:v>
                </c:pt>
                <c:pt idx="4519">
                  <c:v>1.0</c:v>
                </c:pt>
                <c:pt idx="4520">
                  <c:v>1.0</c:v>
                </c:pt>
                <c:pt idx="4521">
                  <c:v>1.0</c:v>
                </c:pt>
                <c:pt idx="4522">
                  <c:v>1.0</c:v>
                </c:pt>
                <c:pt idx="4523">
                  <c:v>1.0</c:v>
                </c:pt>
                <c:pt idx="4524">
                  <c:v>1.0</c:v>
                </c:pt>
                <c:pt idx="4525">
                  <c:v>1.0</c:v>
                </c:pt>
                <c:pt idx="4526">
                  <c:v>1.0</c:v>
                </c:pt>
                <c:pt idx="4527">
                  <c:v>1.0</c:v>
                </c:pt>
                <c:pt idx="4528">
                  <c:v>1.0</c:v>
                </c:pt>
                <c:pt idx="4529">
                  <c:v>1.0</c:v>
                </c:pt>
                <c:pt idx="4530">
                  <c:v>1.0</c:v>
                </c:pt>
                <c:pt idx="4531">
                  <c:v>1.0</c:v>
                </c:pt>
                <c:pt idx="4532">
                  <c:v>1.0</c:v>
                </c:pt>
                <c:pt idx="4533">
                  <c:v>1.0</c:v>
                </c:pt>
                <c:pt idx="4534">
                  <c:v>1.0</c:v>
                </c:pt>
                <c:pt idx="4535">
                  <c:v>1.0</c:v>
                </c:pt>
                <c:pt idx="4536">
                  <c:v>1.0</c:v>
                </c:pt>
                <c:pt idx="4537">
                  <c:v>1.0</c:v>
                </c:pt>
                <c:pt idx="4538">
                  <c:v>1.0</c:v>
                </c:pt>
                <c:pt idx="4539">
                  <c:v>1.0</c:v>
                </c:pt>
                <c:pt idx="4540">
                  <c:v>1.0</c:v>
                </c:pt>
                <c:pt idx="4541">
                  <c:v>1.0</c:v>
                </c:pt>
                <c:pt idx="4542">
                  <c:v>1.0</c:v>
                </c:pt>
                <c:pt idx="4543">
                  <c:v>1.0</c:v>
                </c:pt>
                <c:pt idx="4544">
                  <c:v>1.0</c:v>
                </c:pt>
                <c:pt idx="4545">
                  <c:v>1.0</c:v>
                </c:pt>
                <c:pt idx="4546">
                  <c:v>1.0</c:v>
                </c:pt>
                <c:pt idx="4547">
                  <c:v>1.0</c:v>
                </c:pt>
                <c:pt idx="4548">
                  <c:v>1.0</c:v>
                </c:pt>
                <c:pt idx="4549">
                  <c:v>1.0</c:v>
                </c:pt>
                <c:pt idx="4550">
                  <c:v>1.0</c:v>
                </c:pt>
                <c:pt idx="4551">
                  <c:v>1.0</c:v>
                </c:pt>
                <c:pt idx="4552">
                  <c:v>1.0</c:v>
                </c:pt>
                <c:pt idx="4553">
                  <c:v>1.0</c:v>
                </c:pt>
                <c:pt idx="4554">
                  <c:v>1.0</c:v>
                </c:pt>
                <c:pt idx="4555">
                  <c:v>1.0</c:v>
                </c:pt>
                <c:pt idx="4556">
                  <c:v>1.0</c:v>
                </c:pt>
                <c:pt idx="4557">
                  <c:v>1.0</c:v>
                </c:pt>
                <c:pt idx="4558">
                  <c:v>1.0</c:v>
                </c:pt>
                <c:pt idx="4559">
                  <c:v>1.0</c:v>
                </c:pt>
                <c:pt idx="4560">
                  <c:v>1.0</c:v>
                </c:pt>
                <c:pt idx="4561">
                  <c:v>1.0</c:v>
                </c:pt>
                <c:pt idx="4562">
                  <c:v>1.0</c:v>
                </c:pt>
                <c:pt idx="4563">
                  <c:v>1.0</c:v>
                </c:pt>
                <c:pt idx="4564">
                  <c:v>1.0</c:v>
                </c:pt>
                <c:pt idx="4565">
                  <c:v>1.0</c:v>
                </c:pt>
                <c:pt idx="4566">
                  <c:v>1.0</c:v>
                </c:pt>
                <c:pt idx="4567">
                  <c:v>1.0</c:v>
                </c:pt>
                <c:pt idx="4568">
                  <c:v>1.0</c:v>
                </c:pt>
                <c:pt idx="4569">
                  <c:v>1.0</c:v>
                </c:pt>
                <c:pt idx="4570">
                  <c:v>1.0</c:v>
                </c:pt>
                <c:pt idx="4571">
                  <c:v>1.0</c:v>
                </c:pt>
                <c:pt idx="4572">
                  <c:v>1.0</c:v>
                </c:pt>
                <c:pt idx="4573">
                  <c:v>1.0</c:v>
                </c:pt>
                <c:pt idx="4574">
                  <c:v>1.0</c:v>
                </c:pt>
                <c:pt idx="4575">
                  <c:v>1.0</c:v>
                </c:pt>
                <c:pt idx="4576">
                  <c:v>1.0</c:v>
                </c:pt>
                <c:pt idx="4577">
                  <c:v>1.0</c:v>
                </c:pt>
                <c:pt idx="4578">
                  <c:v>1.0</c:v>
                </c:pt>
                <c:pt idx="4579">
                  <c:v>1.0</c:v>
                </c:pt>
                <c:pt idx="4580">
                  <c:v>1.0</c:v>
                </c:pt>
                <c:pt idx="4581">
                  <c:v>1.0</c:v>
                </c:pt>
                <c:pt idx="4582">
                  <c:v>1.0</c:v>
                </c:pt>
                <c:pt idx="4583">
                  <c:v>1.0</c:v>
                </c:pt>
                <c:pt idx="4584">
                  <c:v>1.0</c:v>
                </c:pt>
                <c:pt idx="4585">
                  <c:v>1.0</c:v>
                </c:pt>
                <c:pt idx="4586">
                  <c:v>1.0</c:v>
                </c:pt>
                <c:pt idx="4587">
                  <c:v>1.0</c:v>
                </c:pt>
                <c:pt idx="4588">
                  <c:v>1.0</c:v>
                </c:pt>
                <c:pt idx="4589">
                  <c:v>1.0</c:v>
                </c:pt>
                <c:pt idx="4590">
                  <c:v>1.0</c:v>
                </c:pt>
                <c:pt idx="4591">
                  <c:v>1.0</c:v>
                </c:pt>
                <c:pt idx="4592">
                  <c:v>1.0</c:v>
                </c:pt>
                <c:pt idx="4593">
                  <c:v>1.0</c:v>
                </c:pt>
                <c:pt idx="4594">
                  <c:v>1.0</c:v>
                </c:pt>
                <c:pt idx="4595">
                  <c:v>1.0</c:v>
                </c:pt>
                <c:pt idx="4596">
                  <c:v>1.0</c:v>
                </c:pt>
                <c:pt idx="4597">
                  <c:v>1.0</c:v>
                </c:pt>
                <c:pt idx="4598">
                  <c:v>1.0</c:v>
                </c:pt>
                <c:pt idx="4599">
                  <c:v>1.0</c:v>
                </c:pt>
                <c:pt idx="4600">
                  <c:v>1.0</c:v>
                </c:pt>
                <c:pt idx="4601">
                  <c:v>1.0</c:v>
                </c:pt>
                <c:pt idx="4602">
                  <c:v>1.0</c:v>
                </c:pt>
                <c:pt idx="4603">
                  <c:v>1.0</c:v>
                </c:pt>
                <c:pt idx="4604">
                  <c:v>1.0</c:v>
                </c:pt>
                <c:pt idx="4605">
                  <c:v>1.0</c:v>
                </c:pt>
                <c:pt idx="4606">
                  <c:v>1.0</c:v>
                </c:pt>
                <c:pt idx="4607">
                  <c:v>1.0</c:v>
                </c:pt>
                <c:pt idx="4608">
                  <c:v>1.0</c:v>
                </c:pt>
                <c:pt idx="4609">
                  <c:v>1.0</c:v>
                </c:pt>
                <c:pt idx="4610">
                  <c:v>1.0</c:v>
                </c:pt>
                <c:pt idx="4611">
                  <c:v>1.0</c:v>
                </c:pt>
                <c:pt idx="4612">
                  <c:v>1.0</c:v>
                </c:pt>
                <c:pt idx="4613">
                  <c:v>1.0</c:v>
                </c:pt>
                <c:pt idx="4614">
                  <c:v>1.0</c:v>
                </c:pt>
                <c:pt idx="4615">
                  <c:v>1.0</c:v>
                </c:pt>
                <c:pt idx="4616">
                  <c:v>1.0</c:v>
                </c:pt>
                <c:pt idx="4617">
                  <c:v>1.0</c:v>
                </c:pt>
                <c:pt idx="4618">
                  <c:v>1.0</c:v>
                </c:pt>
                <c:pt idx="4619">
                  <c:v>1.0</c:v>
                </c:pt>
                <c:pt idx="4620">
                  <c:v>1.0</c:v>
                </c:pt>
                <c:pt idx="4621">
                  <c:v>1.0</c:v>
                </c:pt>
                <c:pt idx="4622">
                  <c:v>1.0</c:v>
                </c:pt>
                <c:pt idx="4623">
                  <c:v>1.0</c:v>
                </c:pt>
                <c:pt idx="4624">
                  <c:v>1.0</c:v>
                </c:pt>
                <c:pt idx="4625">
                  <c:v>1.0</c:v>
                </c:pt>
                <c:pt idx="4626">
                  <c:v>1.0</c:v>
                </c:pt>
                <c:pt idx="4627">
                  <c:v>1.0</c:v>
                </c:pt>
                <c:pt idx="4628">
                  <c:v>1.0</c:v>
                </c:pt>
                <c:pt idx="4629">
                  <c:v>1.0</c:v>
                </c:pt>
                <c:pt idx="4630">
                  <c:v>1.0</c:v>
                </c:pt>
                <c:pt idx="4631">
                  <c:v>1.0</c:v>
                </c:pt>
                <c:pt idx="4632">
                  <c:v>1.0</c:v>
                </c:pt>
                <c:pt idx="4633">
                  <c:v>1.0</c:v>
                </c:pt>
                <c:pt idx="4634">
                  <c:v>1.0</c:v>
                </c:pt>
                <c:pt idx="4635">
                  <c:v>1.0</c:v>
                </c:pt>
                <c:pt idx="4636">
                  <c:v>1.0</c:v>
                </c:pt>
                <c:pt idx="4637">
                  <c:v>1.0</c:v>
                </c:pt>
                <c:pt idx="4638">
                  <c:v>1.0</c:v>
                </c:pt>
                <c:pt idx="4639">
                  <c:v>1.0</c:v>
                </c:pt>
                <c:pt idx="4640">
                  <c:v>1.0</c:v>
                </c:pt>
                <c:pt idx="4641">
                  <c:v>1.0</c:v>
                </c:pt>
                <c:pt idx="4642">
                  <c:v>1.0</c:v>
                </c:pt>
                <c:pt idx="4643">
                  <c:v>1.0</c:v>
                </c:pt>
                <c:pt idx="4644">
                  <c:v>1.0</c:v>
                </c:pt>
                <c:pt idx="4645">
                  <c:v>1.0</c:v>
                </c:pt>
                <c:pt idx="4646">
                  <c:v>1.0</c:v>
                </c:pt>
                <c:pt idx="4647">
                  <c:v>1.0</c:v>
                </c:pt>
                <c:pt idx="4648">
                  <c:v>1.0</c:v>
                </c:pt>
                <c:pt idx="4649">
                  <c:v>1.0</c:v>
                </c:pt>
                <c:pt idx="4650">
                  <c:v>1.0</c:v>
                </c:pt>
                <c:pt idx="4651">
                  <c:v>1.0</c:v>
                </c:pt>
                <c:pt idx="4652">
                  <c:v>1.0</c:v>
                </c:pt>
                <c:pt idx="4653">
                  <c:v>1.0</c:v>
                </c:pt>
                <c:pt idx="4654">
                  <c:v>1.0</c:v>
                </c:pt>
                <c:pt idx="4655">
                  <c:v>1.0</c:v>
                </c:pt>
                <c:pt idx="4656">
                  <c:v>1.0</c:v>
                </c:pt>
                <c:pt idx="4657">
                  <c:v>1.0</c:v>
                </c:pt>
                <c:pt idx="4658">
                  <c:v>1.0</c:v>
                </c:pt>
                <c:pt idx="4659">
                  <c:v>1.0</c:v>
                </c:pt>
                <c:pt idx="4660">
                  <c:v>1.0</c:v>
                </c:pt>
                <c:pt idx="4661">
                  <c:v>1.0</c:v>
                </c:pt>
                <c:pt idx="4662">
                  <c:v>1.0</c:v>
                </c:pt>
                <c:pt idx="4663">
                  <c:v>1.0</c:v>
                </c:pt>
                <c:pt idx="4664">
                  <c:v>1.0</c:v>
                </c:pt>
                <c:pt idx="4665">
                  <c:v>1.0</c:v>
                </c:pt>
                <c:pt idx="4666">
                  <c:v>1.0</c:v>
                </c:pt>
                <c:pt idx="4667">
                  <c:v>1.0</c:v>
                </c:pt>
                <c:pt idx="4668">
                  <c:v>1.0</c:v>
                </c:pt>
                <c:pt idx="4669">
                  <c:v>1.0</c:v>
                </c:pt>
                <c:pt idx="4670">
                  <c:v>1.0</c:v>
                </c:pt>
                <c:pt idx="4671">
                  <c:v>1.0</c:v>
                </c:pt>
                <c:pt idx="4672">
                  <c:v>1.0</c:v>
                </c:pt>
                <c:pt idx="4673">
                  <c:v>1.0</c:v>
                </c:pt>
                <c:pt idx="4674">
                  <c:v>1.0</c:v>
                </c:pt>
                <c:pt idx="4675">
                  <c:v>1.0</c:v>
                </c:pt>
                <c:pt idx="4676">
                  <c:v>1.0</c:v>
                </c:pt>
                <c:pt idx="4677">
                  <c:v>1.0</c:v>
                </c:pt>
                <c:pt idx="4678">
                  <c:v>1.0</c:v>
                </c:pt>
                <c:pt idx="4679">
                  <c:v>1.0</c:v>
                </c:pt>
                <c:pt idx="4680">
                  <c:v>1.0</c:v>
                </c:pt>
                <c:pt idx="4681">
                  <c:v>1.0</c:v>
                </c:pt>
                <c:pt idx="4682">
                  <c:v>1.0</c:v>
                </c:pt>
                <c:pt idx="4683">
                  <c:v>1.0</c:v>
                </c:pt>
                <c:pt idx="4684">
                  <c:v>1.0</c:v>
                </c:pt>
                <c:pt idx="4685">
                  <c:v>1.0</c:v>
                </c:pt>
                <c:pt idx="4686">
                  <c:v>1.0</c:v>
                </c:pt>
                <c:pt idx="4687">
                  <c:v>1.0</c:v>
                </c:pt>
                <c:pt idx="4688">
                  <c:v>1.0</c:v>
                </c:pt>
                <c:pt idx="4689">
                  <c:v>1.0</c:v>
                </c:pt>
                <c:pt idx="4690">
                  <c:v>1.0</c:v>
                </c:pt>
                <c:pt idx="4691">
                  <c:v>1.0</c:v>
                </c:pt>
                <c:pt idx="4692">
                  <c:v>1.0</c:v>
                </c:pt>
                <c:pt idx="4693">
                  <c:v>1.0</c:v>
                </c:pt>
                <c:pt idx="4694">
                  <c:v>1.0</c:v>
                </c:pt>
                <c:pt idx="4695">
                  <c:v>1.0</c:v>
                </c:pt>
                <c:pt idx="4696">
                  <c:v>1.0</c:v>
                </c:pt>
                <c:pt idx="4697">
                  <c:v>1.0</c:v>
                </c:pt>
                <c:pt idx="4698">
                  <c:v>1.0</c:v>
                </c:pt>
                <c:pt idx="4699">
                  <c:v>1.0</c:v>
                </c:pt>
                <c:pt idx="4700">
                  <c:v>1.0</c:v>
                </c:pt>
                <c:pt idx="4701">
                  <c:v>1.0</c:v>
                </c:pt>
                <c:pt idx="4702">
                  <c:v>1.0</c:v>
                </c:pt>
                <c:pt idx="4703">
                  <c:v>1.0</c:v>
                </c:pt>
                <c:pt idx="4704">
                  <c:v>1.0</c:v>
                </c:pt>
                <c:pt idx="4705">
                  <c:v>1.0</c:v>
                </c:pt>
                <c:pt idx="4706">
                  <c:v>1.0</c:v>
                </c:pt>
                <c:pt idx="4707">
                  <c:v>1.0</c:v>
                </c:pt>
                <c:pt idx="4708">
                  <c:v>1.0</c:v>
                </c:pt>
                <c:pt idx="4709">
                  <c:v>1.0</c:v>
                </c:pt>
                <c:pt idx="4710">
                  <c:v>1.0</c:v>
                </c:pt>
                <c:pt idx="4711">
                  <c:v>1.0</c:v>
                </c:pt>
                <c:pt idx="4712">
                  <c:v>1.0</c:v>
                </c:pt>
                <c:pt idx="4713">
                  <c:v>1.0</c:v>
                </c:pt>
                <c:pt idx="4714">
                  <c:v>1.0</c:v>
                </c:pt>
                <c:pt idx="4715">
                  <c:v>1.0</c:v>
                </c:pt>
                <c:pt idx="4716">
                  <c:v>1.0</c:v>
                </c:pt>
                <c:pt idx="4717">
                  <c:v>1.0</c:v>
                </c:pt>
                <c:pt idx="4718">
                  <c:v>1.0</c:v>
                </c:pt>
                <c:pt idx="4719">
                  <c:v>1.0</c:v>
                </c:pt>
                <c:pt idx="4720">
                  <c:v>1.0</c:v>
                </c:pt>
                <c:pt idx="4721">
                  <c:v>1.0</c:v>
                </c:pt>
                <c:pt idx="4722">
                  <c:v>1.0</c:v>
                </c:pt>
                <c:pt idx="4723">
                  <c:v>1.0</c:v>
                </c:pt>
                <c:pt idx="4724">
                  <c:v>1.0</c:v>
                </c:pt>
                <c:pt idx="4725">
                  <c:v>1.0</c:v>
                </c:pt>
                <c:pt idx="4726">
                  <c:v>1.0</c:v>
                </c:pt>
                <c:pt idx="4727">
                  <c:v>1.0</c:v>
                </c:pt>
                <c:pt idx="4728">
                  <c:v>1.0</c:v>
                </c:pt>
                <c:pt idx="4729">
                  <c:v>1.0</c:v>
                </c:pt>
                <c:pt idx="4730">
                  <c:v>1.0</c:v>
                </c:pt>
                <c:pt idx="4731">
                  <c:v>1.0</c:v>
                </c:pt>
                <c:pt idx="4732">
                  <c:v>1.0</c:v>
                </c:pt>
                <c:pt idx="4733">
                  <c:v>1.0</c:v>
                </c:pt>
                <c:pt idx="4734">
                  <c:v>1.0</c:v>
                </c:pt>
                <c:pt idx="4735">
                  <c:v>1.0</c:v>
                </c:pt>
                <c:pt idx="4736">
                  <c:v>1.0</c:v>
                </c:pt>
                <c:pt idx="4737">
                  <c:v>1.0</c:v>
                </c:pt>
                <c:pt idx="4738">
                  <c:v>1.0</c:v>
                </c:pt>
                <c:pt idx="4739">
                  <c:v>1.0</c:v>
                </c:pt>
                <c:pt idx="4740">
                  <c:v>1.0</c:v>
                </c:pt>
                <c:pt idx="4741">
                  <c:v>1.0</c:v>
                </c:pt>
                <c:pt idx="4742">
                  <c:v>1.0</c:v>
                </c:pt>
                <c:pt idx="4743">
                  <c:v>1.0</c:v>
                </c:pt>
                <c:pt idx="4744">
                  <c:v>1.0</c:v>
                </c:pt>
                <c:pt idx="4745">
                  <c:v>1.0</c:v>
                </c:pt>
                <c:pt idx="4746">
                  <c:v>1.0</c:v>
                </c:pt>
                <c:pt idx="4747">
                  <c:v>1.0</c:v>
                </c:pt>
                <c:pt idx="4748">
                  <c:v>1.0</c:v>
                </c:pt>
                <c:pt idx="4749">
                  <c:v>1.0</c:v>
                </c:pt>
                <c:pt idx="4750">
                  <c:v>1.0</c:v>
                </c:pt>
                <c:pt idx="4751">
                  <c:v>1.0</c:v>
                </c:pt>
                <c:pt idx="4752">
                  <c:v>1.0</c:v>
                </c:pt>
                <c:pt idx="4753">
                  <c:v>1.0</c:v>
                </c:pt>
                <c:pt idx="4754">
                  <c:v>1.0</c:v>
                </c:pt>
                <c:pt idx="4755">
                  <c:v>1.0</c:v>
                </c:pt>
                <c:pt idx="4756">
                  <c:v>1.0</c:v>
                </c:pt>
                <c:pt idx="4757">
                  <c:v>1.0</c:v>
                </c:pt>
                <c:pt idx="4758">
                  <c:v>1.0</c:v>
                </c:pt>
                <c:pt idx="4759">
                  <c:v>1.0</c:v>
                </c:pt>
                <c:pt idx="4760">
                  <c:v>1.0</c:v>
                </c:pt>
                <c:pt idx="4761">
                  <c:v>1.0</c:v>
                </c:pt>
                <c:pt idx="4762">
                  <c:v>1.0</c:v>
                </c:pt>
                <c:pt idx="4763">
                  <c:v>1.0</c:v>
                </c:pt>
                <c:pt idx="4764">
                  <c:v>1.0</c:v>
                </c:pt>
                <c:pt idx="4765">
                  <c:v>1.0</c:v>
                </c:pt>
                <c:pt idx="4766">
                  <c:v>1.0</c:v>
                </c:pt>
                <c:pt idx="4767">
                  <c:v>1.0</c:v>
                </c:pt>
                <c:pt idx="4768">
                  <c:v>1.0</c:v>
                </c:pt>
                <c:pt idx="4769">
                  <c:v>1.0</c:v>
                </c:pt>
                <c:pt idx="4770">
                  <c:v>1.0</c:v>
                </c:pt>
                <c:pt idx="4771">
                  <c:v>1.0</c:v>
                </c:pt>
                <c:pt idx="4772">
                  <c:v>1.0</c:v>
                </c:pt>
                <c:pt idx="4773">
                  <c:v>1.0</c:v>
                </c:pt>
                <c:pt idx="4774">
                  <c:v>1.0</c:v>
                </c:pt>
                <c:pt idx="4775">
                  <c:v>1.0</c:v>
                </c:pt>
                <c:pt idx="4776">
                  <c:v>1.0</c:v>
                </c:pt>
                <c:pt idx="4777">
                  <c:v>1.0</c:v>
                </c:pt>
                <c:pt idx="4778">
                  <c:v>1.0</c:v>
                </c:pt>
                <c:pt idx="4779">
                  <c:v>1.0</c:v>
                </c:pt>
                <c:pt idx="4780">
                  <c:v>1.0</c:v>
                </c:pt>
                <c:pt idx="4781">
                  <c:v>1.0</c:v>
                </c:pt>
                <c:pt idx="4782">
                  <c:v>1.0</c:v>
                </c:pt>
                <c:pt idx="4783">
                  <c:v>1.0</c:v>
                </c:pt>
                <c:pt idx="4784">
                  <c:v>1.0</c:v>
                </c:pt>
                <c:pt idx="4785">
                  <c:v>1.0</c:v>
                </c:pt>
                <c:pt idx="4786">
                  <c:v>1.0</c:v>
                </c:pt>
                <c:pt idx="4787">
                  <c:v>1.0</c:v>
                </c:pt>
                <c:pt idx="4788">
                  <c:v>1.0</c:v>
                </c:pt>
                <c:pt idx="4789">
                  <c:v>1.0</c:v>
                </c:pt>
                <c:pt idx="4790">
                  <c:v>1.0</c:v>
                </c:pt>
                <c:pt idx="4791">
                  <c:v>1.0</c:v>
                </c:pt>
                <c:pt idx="4792">
                  <c:v>1.0</c:v>
                </c:pt>
                <c:pt idx="4793">
                  <c:v>1.0</c:v>
                </c:pt>
                <c:pt idx="4794">
                  <c:v>1.0</c:v>
                </c:pt>
                <c:pt idx="4795">
                  <c:v>1.0</c:v>
                </c:pt>
                <c:pt idx="4796">
                  <c:v>1.0</c:v>
                </c:pt>
                <c:pt idx="4797">
                  <c:v>1.0</c:v>
                </c:pt>
                <c:pt idx="4798">
                  <c:v>1.0</c:v>
                </c:pt>
                <c:pt idx="4799">
                  <c:v>1.0</c:v>
                </c:pt>
                <c:pt idx="4800">
                  <c:v>1.0</c:v>
                </c:pt>
                <c:pt idx="4801">
                  <c:v>1.0</c:v>
                </c:pt>
                <c:pt idx="4802">
                  <c:v>1.0</c:v>
                </c:pt>
                <c:pt idx="4803">
                  <c:v>1.0</c:v>
                </c:pt>
                <c:pt idx="4804">
                  <c:v>1.0</c:v>
                </c:pt>
                <c:pt idx="4805">
                  <c:v>1.0</c:v>
                </c:pt>
                <c:pt idx="4806">
                  <c:v>1.0</c:v>
                </c:pt>
                <c:pt idx="4807">
                  <c:v>1.0</c:v>
                </c:pt>
                <c:pt idx="4808">
                  <c:v>1.0</c:v>
                </c:pt>
                <c:pt idx="4809">
                  <c:v>1.0</c:v>
                </c:pt>
                <c:pt idx="4810">
                  <c:v>1.0</c:v>
                </c:pt>
                <c:pt idx="4811">
                  <c:v>1.0</c:v>
                </c:pt>
                <c:pt idx="4812">
                  <c:v>1.0</c:v>
                </c:pt>
                <c:pt idx="4813">
                  <c:v>1.0</c:v>
                </c:pt>
                <c:pt idx="4814">
                  <c:v>1.0</c:v>
                </c:pt>
                <c:pt idx="4815">
                  <c:v>1.0</c:v>
                </c:pt>
                <c:pt idx="4816">
                  <c:v>1.0</c:v>
                </c:pt>
                <c:pt idx="4817">
                  <c:v>1.0</c:v>
                </c:pt>
                <c:pt idx="4818">
                  <c:v>1.0</c:v>
                </c:pt>
                <c:pt idx="4819">
                  <c:v>1.0</c:v>
                </c:pt>
                <c:pt idx="4820">
                  <c:v>1.0</c:v>
                </c:pt>
                <c:pt idx="4821">
                  <c:v>1.0</c:v>
                </c:pt>
                <c:pt idx="4822">
                  <c:v>1.0</c:v>
                </c:pt>
                <c:pt idx="4823">
                  <c:v>1.0</c:v>
                </c:pt>
                <c:pt idx="4824">
                  <c:v>1.0</c:v>
                </c:pt>
                <c:pt idx="4825">
                  <c:v>1.0</c:v>
                </c:pt>
                <c:pt idx="4826">
                  <c:v>1.0</c:v>
                </c:pt>
                <c:pt idx="4827">
                  <c:v>1.0</c:v>
                </c:pt>
                <c:pt idx="4828">
                  <c:v>1.0</c:v>
                </c:pt>
                <c:pt idx="4829">
                  <c:v>1.0</c:v>
                </c:pt>
                <c:pt idx="4830">
                  <c:v>1.0</c:v>
                </c:pt>
                <c:pt idx="4831">
                  <c:v>1.0</c:v>
                </c:pt>
                <c:pt idx="4832">
                  <c:v>1.0</c:v>
                </c:pt>
                <c:pt idx="4833">
                  <c:v>1.0</c:v>
                </c:pt>
                <c:pt idx="4834">
                  <c:v>1.0</c:v>
                </c:pt>
                <c:pt idx="4835">
                  <c:v>1.0</c:v>
                </c:pt>
                <c:pt idx="4836">
                  <c:v>1.0</c:v>
                </c:pt>
                <c:pt idx="4837">
                  <c:v>1.0</c:v>
                </c:pt>
                <c:pt idx="4838">
                  <c:v>1.0</c:v>
                </c:pt>
                <c:pt idx="4839">
                  <c:v>1.0</c:v>
                </c:pt>
                <c:pt idx="4840">
                  <c:v>1.0</c:v>
                </c:pt>
                <c:pt idx="4841">
                  <c:v>1.0</c:v>
                </c:pt>
                <c:pt idx="4842">
                  <c:v>1.0</c:v>
                </c:pt>
                <c:pt idx="4843">
                  <c:v>1.0</c:v>
                </c:pt>
                <c:pt idx="4844">
                  <c:v>1.0</c:v>
                </c:pt>
                <c:pt idx="4845">
                  <c:v>1.0</c:v>
                </c:pt>
                <c:pt idx="4846">
                  <c:v>1.0</c:v>
                </c:pt>
                <c:pt idx="4847">
                  <c:v>1.0</c:v>
                </c:pt>
                <c:pt idx="4848">
                  <c:v>1.0</c:v>
                </c:pt>
                <c:pt idx="4849">
                  <c:v>1.0</c:v>
                </c:pt>
                <c:pt idx="4850">
                  <c:v>1.0</c:v>
                </c:pt>
                <c:pt idx="4851">
                  <c:v>1.0</c:v>
                </c:pt>
                <c:pt idx="4852">
                  <c:v>1.0</c:v>
                </c:pt>
                <c:pt idx="4853">
                  <c:v>1.0</c:v>
                </c:pt>
                <c:pt idx="4854">
                  <c:v>1.0</c:v>
                </c:pt>
                <c:pt idx="4855">
                  <c:v>1.0</c:v>
                </c:pt>
                <c:pt idx="4856">
                  <c:v>1.0</c:v>
                </c:pt>
                <c:pt idx="4857">
                  <c:v>1.0</c:v>
                </c:pt>
                <c:pt idx="4858">
                  <c:v>1.0</c:v>
                </c:pt>
                <c:pt idx="4859">
                  <c:v>1.0</c:v>
                </c:pt>
                <c:pt idx="4860">
                  <c:v>1.0</c:v>
                </c:pt>
                <c:pt idx="4861">
                  <c:v>1.0</c:v>
                </c:pt>
                <c:pt idx="4862">
                  <c:v>1.0</c:v>
                </c:pt>
                <c:pt idx="4863">
                  <c:v>1.0</c:v>
                </c:pt>
                <c:pt idx="4864">
                  <c:v>1.0</c:v>
                </c:pt>
                <c:pt idx="4865">
                  <c:v>1.0</c:v>
                </c:pt>
                <c:pt idx="4866">
                  <c:v>1.0</c:v>
                </c:pt>
                <c:pt idx="4867">
                  <c:v>1.0</c:v>
                </c:pt>
                <c:pt idx="4868">
                  <c:v>1.0</c:v>
                </c:pt>
                <c:pt idx="4869">
                  <c:v>1.0</c:v>
                </c:pt>
                <c:pt idx="4870">
                  <c:v>1.0</c:v>
                </c:pt>
                <c:pt idx="4871">
                  <c:v>1.0</c:v>
                </c:pt>
                <c:pt idx="4872">
                  <c:v>1.0</c:v>
                </c:pt>
                <c:pt idx="4873">
                  <c:v>1.0</c:v>
                </c:pt>
                <c:pt idx="4874">
                  <c:v>1.0</c:v>
                </c:pt>
                <c:pt idx="4875">
                  <c:v>1.0</c:v>
                </c:pt>
                <c:pt idx="4876">
                  <c:v>1.0</c:v>
                </c:pt>
                <c:pt idx="4877">
                  <c:v>1.0</c:v>
                </c:pt>
                <c:pt idx="4878">
                  <c:v>1.0</c:v>
                </c:pt>
                <c:pt idx="4879">
                  <c:v>1.0</c:v>
                </c:pt>
                <c:pt idx="4880">
                  <c:v>1.0</c:v>
                </c:pt>
                <c:pt idx="4881">
                  <c:v>1.0</c:v>
                </c:pt>
                <c:pt idx="4882">
                  <c:v>1.0</c:v>
                </c:pt>
                <c:pt idx="4883">
                  <c:v>1.0</c:v>
                </c:pt>
                <c:pt idx="4884">
                  <c:v>1.0</c:v>
                </c:pt>
                <c:pt idx="4885">
                  <c:v>1.0</c:v>
                </c:pt>
                <c:pt idx="4886">
                  <c:v>1.0</c:v>
                </c:pt>
                <c:pt idx="4887">
                  <c:v>1.0</c:v>
                </c:pt>
                <c:pt idx="4888">
                  <c:v>1.0</c:v>
                </c:pt>
                <c:pt idx="4889">
                  <c:v>1.0</c:v>
                </c:pt>
                <c:pt idx="4890">
                  <c:v>1.0</c:v>
                </c:pt>
                <c:pt idx="4891">
                  <c:v>1.0</c:v>
                </c:pt>
                <c:pt idx="4892">
                  <c:v>1.0</c:v>
                </c:pt>
                <c:pt idx="4893">
                  <c:v>1.0</c:v>
                </c:pt>
                <c:pt idx="4894">
                  <c:v>1.0</c:v>
                </c:pt>
                <c:pt idx="4895">
                  <c:v>1.0</c:v>
                </c:pt>
                <c:pt idx="4896">
                  <c:v>1.0</c:v>
                </c:pt>
                <c:pt idx="4897">
                  <c:v>1.0</c:v>
                </c:pt>
                <c:pt idx="4898">
                  <c:v>1.0</c:v>
                </c:pt>
                <c:pt idx="4899">
                  <c:v>1.0</c:v>
                </c:pt>
                <c:pt idx="4900">
                  <c:v>1.0</c:v>
                </c:pt>
                <c:pt idx="4901">
                  <c:v>1.0</c:v>
                </c:pt>
                <c:pt idx="4902">
                  <c:v>1.0</c:v>
                </c:pt>
                <c:pt idx="4903">
                  <c:v>1.0</c:v>
                </c:pt>
                <c:pt idx="4904">
                  <c:v>1.0</c:v>
                </c:pt>
                <c:pt idx="4905">
                  <c:v>1.0</c:v>
                </c:pt>
                <c:pt idx="4906">
                  <c:v>1.0</c:v>
                </c:pt>
                <c:pt idx="4907">
                  <c:v>1.0</c:v>
                </c:pt>
                <c:pt idx="4908">
                  <c:v>1.0</c:v>
                </c:pt>
                <c:pt idx="4909">
                  <c:v>1.0</c:v>
                </c:pt>
                <c:pt idx="4910">
                  <c:v>1.0</c:v>
                </c:pt>
                <c:pt idx="4911">
                  <c:v>1.0</c:v>
                </c:pt>
                <c:pt idx="4912">
                  <c:v>1.0</c:v>
                </c:pt>
                <c:pt idx="4913">
                  <c:v>1.0</c:v>
                </c:pt>
                <c:pt idx="4914">
                  <c:v>1.0</c:v>
                </c:pt>
                <c:pt idx="4915">
                  <c:v>1.0</c:v>
                </c:pt>
                <c:pt idx="4916">
                  <c:v>1.0</c:v>
                </c:pt>
                <c:pt idx="4917">
                  <c:v>1.0</c:v>
                </c:pt>
                <c:pt idx="4918">
                  <c:v>1.0</c:v>
                </c:pt>
                <c:pt idx="4919">
                  <c:v>1.0</c:v>
                </c:pt>
                <c:pt idx="4920">
                  <c:v>1.0</c:v>
                </c:pt>
                <c:pt idx="4921">
                  <c:v>1.0</c:v>
                </c:pt>
                <c:pt idx="4922">
                  <c:v>1.0</c:v>
                </c:pt>
                <c:pt idx="4923">
                  <c:v>1.0</c:v>
                </c:pt>
                <c:pt idx="4924">
                  <c:v>1.0</c:v>
                </c:pt>
                <c:pt idx="4925">
                  <c:v>1.0</c:v>
                </c:pt>
                <c:pt idx="4926">
                  <c:v>1.0</c:v>
                </c:pt>
                <c:pt idx="4927">
                  <c:v>1.0</c:v>
                </c:pt>
                <c:pt idx="4928">
                  <c:v>1.0</c:v>
                </c:pt>
                <c:pt idx="4929">
                  <c:v>1.0</c:v>
                </c:pt>
                <c:pt idx="4930">
                  <c:v>1.0</c:v>
                </c:pt>
                <c:pt idx="4931">
                  <c:v>1.0</c:v>
                </c:pt>
                <c:pt idx="4932">
                  <c:v>1.0</c:v>
                </c:pt>
                <c:pt idx="4933">
                  <c:v>1.0</c:v>
                </c:pt>
                <c:pt idx="4934">
                  <c:v>1.0</c:v>
                </c:pt>
                <c:pt idx="4935">
                  <c:v>1.0</c:v>
                </c:pt>
                <c:pt idx="4936">
                  <c:v>1.0</c:v>
                </c:pt>
                <c:pt idx="4937">
                  <c:v>1.0</c:v>
                </c:pt>
                <c:pt idx="4938">
                  <c:v>1.0</c:v>
                </c:pt>
                <c:pt idx="4939">
                  <c:v>1.0</c:v>
                </c:pt>
                <c:pt idx="4940">
                  <c:v>1.0</c:v>
                </c:pt>
                <c:pt idx="4941">
                  <c:v>1.0</c:v>
                </c:pt>
                <c:pt idx="4942">
                  <c:v>1.0</c:v>
                </c:pt>
                <c:pt idx="4943">
                  <c:v>1.0</c:v>
                </c:pt>
                <c:pt idx="4944">
                  <c:v>1.0</c:v>
                </c:pt>
                <c:pt idx="4945">
                  <c:v>1.0</c:v>
                </c:pt>
                <c:pt idx="4946">
                  <c:v>1.0</c:v>
                </c:pt>
                <c:pt idx="4947">
                  <c:v>1.0</c:v>
                </c:pt>
                <c:pt idx="4948">
                  <c:v>1.0</c:v>
                </c:pt>
                <c:pt idx="4949">
                  <c:v>1.0</c:v>
                </c:pt>
                <c:pt idx="4950">
                  <c:v>1.0</c:v>
                </c:pt>
                <c:pt idx="4951">
                  <c:v>1.0</c:v>
                </c:pt>
                <c:pt idx="4952">
                  <c:v>1.0</c:v>
                </c:pt>
                <c:pt idx="4953">
                  <c:v>1.0</c:v>
                </c:pt>
                <c:pt idx="4954">
                  <c:v>1.0</c:v>
                </c:pt>
                <c:pt idx="4955">
                  <c:v>1.0</c:v>
                </c:pt>
                <c:pt idx="4956">
                  <c:v>1.0</c:v>
                </c:pt>
                <c:pt idx="4957">
                  <c:v>1.0</c:v>
                </c:pt>
                <c:pt idx="4958">
                  <c:v>1.0</c:v>
                </c:pt>
                <c:pt idx="4959">
                  <c:v>1.0</c:v>
                </c:pt>
                <c:pt idx="4960">
                  <c:v>1.0</c:v>
                </c:pt>
                <c:pt idx="4961">
                  <c:v>1.0</c:v>
                </c:pt>
                <c:pt idx="4962">
                  <c:v>1.0</c:v>
                </c:pt>
                <c:pt idx="4963">
                  <c:v>1.0</c:v>
                </c:pt>
                <c:pt idx="4964">
                  <c:v>1.0</c:v>
                </c:pt>
                <c:pt idx="4965">
                  <c:v>1.0</c:v>
                </c:pt>
                <c:pt idx="4966">
                  <c:v>1.0</c:v>
                </c:pt>
                <c:pt idx="4967">
                  <c:v>1.0</c:v>
                </c:pt>
                <c:pt idx="4968">
                  <c:v>1.0</c:v>
                </c:pt>
                <c:pt idx="4969">
                  <c:v>1.0</c:v>
                </c:pt>
                <c:pt idx="4970">
                  <c:v>1.0</c:v>
                </c:pt>
                <c:pt idx="4971">
                  <c:v>1.0</c:v>
                </c:pt>
                <c:pt idx="4972">
                  <c:v>1.0</c:v>
                </c:pt>
                <c:pt idx="4973">
                  <c:v>1.0</c:v>
                </c:pt>
                <c:pt idx="4974">
                  <c:v>1.0</c:v>
                </c:pt>
                <c:pt idx="4975">
                  <c:v>1.0</c:v>
                </c:pt>
                <c:pt idx="4976">
                  <c:v>1.0</c:v>
                </c:pt>
                <c:pt idx="4977">
                  <c:v>1.0</c:v>
                </c:pt>
                <c:pt idx="4978">
                  <c:v>1.0</c:v>
                </c:pt>
                <c:pt idx="4979">
                  <c:v>1.0</c:v>
                </c:pt>
                <c:pt idx="4980">
                  <c:v>1.0</c:v>
                </c:pt>
                <c:pt idx="4981">
                  <c:v>1.0</c:v>
                </c:pt>
                <c:pt idx="4982">
                  <c:v>1.0</c:v>
                </c:pt>
                <c:pt idx="4983">
                  <c:v>1.0</c:v>
                </c:pt>
                <c:pt idx="4984">
                  <c:v>1.0</c:v>
                </c:pt>
                <c:pt idx="4985">
                  <c:v>1.0</c:v>
                </c:pt>
                <c:pt idx="4986">
                  <c:v>1.0</c:v>
                </c:pt>
                <c:pt idx="4987">
                  <c:v>1.0</c:v>
                </c:pt>
                <c:pt idx="4988">
                  <c:v>1.0</c:v>
                </c:pt>
                <c:pt idx="4989">
                  <c:v>1.0</c:v>
                </c:pt>
                <c:pt idx="4990">
                  <c:v>1.0</c:v>
                </c:pt>
                <c:pt idx="4991">
                  <c:v>1.0</c:v>
                </c:pt>
                <c:pt idx="4992">
                  <c:v>1.0</c:v>
                </c:pt>
                <c:pt idx="4993">
                  <c:v>1.0</c:v>
                </c:pt>
                <c:pt idx="4994">
                  <c:v>1.0</c:v>
                </c:pt>
                <c:pt idx="4995">
                  <c:v>1.0</c:v>
                </c:pt>
                <c:pt idx="4996">
                  <c:v>1.0</c:v>
                </c:pt>
                <c:pt idx="4997">
                  <c:v>1.0</c:v>
                </c:pt>
                <c:pt idx="4998">
                  <c:v>1.0</c:v>
                </c:pt>
                <c:pt idx="4999">
                  <c:v>1.0</c:v>
                </c:pt>
                <c:pt idx="5000">
                  <c:v>1.0</c:v>
                </c:pt>
                <c:pt idx="5001">
                  <c:v>1.0</c:v>
                </c:pt>
                <c:pt idx="5002">
                  <c:v>1.0</c:v>
                </c:pt>
                <c:pt idx="5003">
                  <c:v>1.0</c:v>
                </c:pt>
                <c:pt idx="5004">
                  <c:v>1.0</c:v>
                </c:pt>
                <c:pt idx="5005">
                  <c:v>1.0</c:v>
                </c:pt>
                <c:pt idx="5006">
                  <c:v>1.0</c:v>
                </c:pt>
                <c:pt idx="5007">
                  <c:v>1.0</c:v>
                </c:pt>
                <c:pt idx="5008">
                  <c:v>1.0</c:v>
                </c:pt>
                <c:pt idx="5009">
                  <c:v>1.0</c:v>
                </c:pt>
                <c:pt idx="5010">
                  <c:v>1.0</c:v>
                </c:pt>
                <c:pt idx="5011">
                  <c:v>1.0</c:v>
                </c:pt>
                <c:pt idx="5012">
                  <c:v>1.0</c:v>
                </c:pt>
                <c:pt idx="5013">
                  <c:v>1.0</c:v>
                </c:pt>
                <c:pt idx="5014">
                  <c:v>1.0</c:v>
                </c:pt>
                <c:pt idx="5015">
                  <c:v>1.0</c:v>
                </c:pt>
                <c:pt idx="5016">
                  <c:v>1.0</c:v>
                </c:pt>
                <c:pt idx="5017">
                  <c:v>1.0</c:v>
                </c:pt>
                <c:pt idx="5018">
                  <c:v>1.0</c:v>
                </c:pt>
                <c:pt idx="5019">
                  <c:v>1.0</c:v>
                </c:pt>
                <c:pt idx="5020">
                  <c:v>1.0</c:v>
                </c:pt>
                <c:pt idx="5021">
                  <c:v>1.0</c:v>
                </c:pt>
                <c:pt idx="5022">
                  <c:v>1.0</c:v>
                </c:pt>
                <c:pt idx="5023">
                  <c:v>1.0</c:v>
                </c:pt>
                <c:pt idx="5024">
                  <c:v>1.0</c:v>
                </c:pt>
                <c:pt idx="5025">
                  <c:v>1.0</c:v>
                </c:pt>
                <c:pt idx="5026">
                  <c:v>1.0</c:v>
                </c:pt>
                <c:pt idx="5027">
                  <c:v>1.0</c:v>
                </c:pt>
                <c:pt idx="5028">
                  <c:v>1.0</c:v>
                </c:pt>
                <c:pt idx="5029">
                  <c:v>1.0</c:v>
                </c:pt>
                <c:pt idx="5030">
                  <c:v>1.0</c:v>
                </c:pt>
                <c:pt idx="5031">
                  <c:v>1.0</c:v>
                </c:pt>
                <c:pt idx="5032">
                  <c:v>1.0</c:v>
                </c:pt>
                <c:pt idx="5033">
                  <c:v>1.0</c:v>
                </c:pt>
                <c:pt idx="5034">
                  <c:v>1.0</c:v>
                </c:pt>
                <c:pt idx="5035">
                  <c:v>1.0</c:v>
                </c:pt>
                <c:pt idx="5036">
                  <c:v>1.0</c:v>
                </c:pt>
                <c:pt idx="5037">
                  <c:v>1.0</c:v>
                </c:pt>
                <c:pt idx="5038">
                  <c:v>1.0</c:v>
                </c:pt>
                <c:pt idx="5039">
                  <c:v>1.0</c:v>
                </c:pt>
                <c:pt idx="5040">
                  <c:v>1.0</c:v>
                </c:pt>
                <c:pt idx="5041">
                  <c:v>1.0</c:v>
                </c:pt>
                <c:pt idx="5042">
                  <c:v>1.0</c:v>
                </c:pt>
                <c:pt idx="5043">
                  <c:v>1.0</c:v>
                </c:pt>
                <c:pt idx="5044">
                  <c:v>1.0</c:v>
                </c:pt>
                <c:pt idx="5045">
                  <c:v>1.0</c:v>
                </c:pt>
                <c:pt idx="5046">
                  <c:v>1.0</c:v>
                </c:pt>
                <c:pt idx="5047">
                  <c:v>1.0</c:v>
                </c:pt>
                <c:pt idx="5048">
                  <c:v>1.0</c:v>
                </c:pt>
                <c:pt idx="5049">
                  <c:v>1.0</c:v>
                </c:pt>
                <c:pt idx="5050">
                  <c:v>1.0</c:v>
                </c:pt>
                <c:pt idx="5051">
                  <c:v>1.0</c:v>
                </c:pt>
                <c:pt idx="5052">
                  <c:v>1.0</c:v>
                </c:pt>
                <c:pt idx="5053">
                  <c:v>1.0</c:v>
                </c:pt>
                <c:pt idx="5054">
                  <c:v>1.0</c:v>
                </c:pt>
                <c:pt idx="5055">
                  <c:v>1.0</c:v>
                </c:pt>
                <c:pt idx="5056">
                  <c:v>1.0</c:v>
                </c:pt>
                <c:pt idx="5057">
                  <c:v>1.0</c:v>
                </c:pt>
                <c:pt idx="5058">
                  <c:v>1.0</c:v>
                </c:pt>
                <c:pt idx="5059">
                  <c:v>1.0</c:v>
                </c:pt>
                <c:pt idx="5060">
                  <c:v>1.0</c:v>
                </c:pt>
                <c:pt idx="5061">
                  <c:v>1.0</c:v>
                </c:pt>
                <c:pt idx="5062">
                  <c:v>1.0</c:v>
                </c:pt>
                <c:pt idx="5063">
                  <c:v>1.0</c:v>
                </c:pt>
                <c:pt idx="5064">
                  <c:v>1.0</c:v>
                </c:pt>
                <c:pt idx="5065">
                  <c:v>1.0</c:v>
                </c:pt>
                <c:pt idx="5066">
                  <c:v>1.0</c:v>
                </c:pt>
                <c:pt idx="5067">
                  <c:v>1.0</c:v>
                </c:pt>
                <c:pt idx="5068">
                  <c:v>1.0</c:v>
                </c:pt>
                <c:pt idx="5069">
                  <c:v>1.0</c:v>
                </c:pt>
                <c:pt idx="5070">
                  <c:v>1.0</c:v>
                </c:pt>
                <c:pt idx="5071">
                  <c:v>1.0</c:v>
                </c:pt>
                <c:pt idx="5072">
                  <c:v>1.0</c:v>
                </c:pt>
                <c:pt idx="5073">
                  <c:v>1.0</c:v>
                </c:pt>
                <c:pt idx="5074">
                  <c:v>1.0</c:v>
                </c:pt>
                <c:pt idx="5075">
                  <c:v>1.0</c:v>
                </c:pt>
                <c:pt idx="5076">
                  <c:v>1.0</c:v>
                </c:pt>
                <c:pt idx="5077">
                  <c:v>1.0</c:v>
                </c:pt>
                <c:pt idx="5078">
                  <c:v>1.0</c:v>
                </c:pt>
                <c:pt idx="5079">
                  <c:v>1.0</c:v>
                </c:pt>
                <c:pt idx="5080">
                  <c:v>1.0</c:v>
                </c:pt>
                <c:pt idx="5081">
                  <c:v>1.0</c:v>
                </c:pt>
                <c:pt idx="5082">
                  <c:v>1.0</c:v>
                </c:pt>
                <c:pt idx="5083">
                  <c:v>1.0</c:v>
                </c:pt>
                <c:pt idx="5084">
                  <c:v>1.0</c:v>
                </c:pt>
                <c:pt idx="5085">
                  <c:v>1.0</c:v>
                </c:pt>
                <c:pt idx="5086">
                  <c:v>1.0</c:v>
                </c:pt>
                <c:pt idx="5087">
                  <c:v>1.0</c:v>
                </c:pt>
                <c:pt idx="5088">
                  <c:v>1.0</c:v>
                </c:pt>
                <c:pt idx="5089">
                  <c:v>1.0</c:v>
                </c:pt>
                <c:pt idx="5090">
                  <c:v>1.0</c:v>
                </c:pt>
                <c:pt idx="5091">
                  <c:v>1.0</c:v>
                </c:pt>
                <c:pt idx="5092">
                  <c:v>1.0</c:v>
                </c:pt>
                <c:pt idx="5093">
                  <c:v>1.0</c:v>
                </c:pt>
                <c:pt idx="5094">
                  <c:v>1.0</c:v>
                </c:pt>
                <c:pt idx="5095">
                  <c:v>1.0</c:v>
                </c:pt>
                <c:pt idx="5096">
                  <c:v>1.0</c:v>
                </c:pt>
                <c:pt idx="5097">
                  <c:v>1.0</c:v>
                </c:pt>
                <c:pt idx="5098">
                  <c:v>1.0</c:v>
                </c:pt>
                <c:pt idx="5099">
                  <c:v>1.0</c:v>
                </c:pt>
                <c:pt idx="5100">
                  <c:v>1.0</c:v>
                </c:pt>
                <c:pt idx="5101">
                  <c:v>1.0</c:v>
                </c:pt>
                <c:pt idx="5102">
                  <c:v>1.0</c:v>
                </c:pt>
                <c:pt idx="5103">
                  <c:v>1.0</c:v>
                </c:pt>
                <c:pt idx="5104">
                  <c:v>1.0</c:v>
                </c:pt>
                <c:pt idx="5105">
                  <c:v>1.0</c:v>
                </c:pt>
                <c:pt idx="5106">
                  <c:v>1.0</c:v>
                </c:pt>
                <c:pt idx="5107">
                  <c:v>1.0</c:v>
                </c:pt>
                <c:pt idx="5108">
                  <c:v>1.0</c:v>
                </c:pt>
                <c:pt idx="5109">
                  <c:v>1.0</c:v>
                </c:pt>
                <c:pt idx="5110">
                  <c:v>1.0</c:v>
                </c:pt>
                <c:pt idx="5111">
                  <c:v>1.0</c:v>
                </c:pt>
                <c:pt idx="5112">
                  <c:v>1.0</c:v>
                </c:pt>
                <c:pt idx="5113">
                  <c:v>1.0</c:v>
                </c:pt>
                <c:pt idx="5114">
                  <c:v>1.0</c:v>
                </c:pt>
                <c:pt idx="5115">
                  <c:v>1.0</c:v>
                </c:pt>
                <c:pt idx="5116">
                  <c:v>1.0</c:v>
                </c:pt>
                <c:pt idx="5117">
                  <c:v>1.0</c:v>
                </c:pt>
                <c:pt idx="5118">
                  <c:v>1.0</c:v>
                </c:pt>
                <c:pt idx="5119">
                  <c:v>1.0</c:v>
                </c:pt>
                <c:pt idx="5120">
                  <c:v>1.0</c:v>
                </c:pt>
                <c:pt idx="5121">
                  <c:v>1.0</c:v>
                </c:pt>
                <c:pt idx="5122">
                  <c:v>1.0</c:v>
                </c:pt>
                <c:pt idx="5123">
                  <c:v>1.0</c:v>
                </c:pt>
                <c:pt idx="5124">
                  <c:v>1.0</c:v>
                </c:pt>
                <c:pt idx="5125">
                  <c:v>1.0</c:v>
                </c:pt>
                <c:pt idx="5126">
                  <c:v>1.0</c:v>
                </c:pt>
                <c:pt idx="5127">
                  <c:v>1.0</c:v>
                </c:pt>
                <c:pt idx="5128">
                  <c:v>1.0</c:v>
                </c:pt>
                <c:pt idx="5129">
                  <c:v>1.0</c:v>
                </c:pt>
                <c:pt idx="5130">
                  <c:v>1.0</c:v>
                </c:pt>
                <c:pt idx="5131">
                  <c:v>1.0</c:v>
                </c:pt>
                <c:pt idx="5132">
                  <c:v>1.0</c:v>
                </c:pt>
                <c:pt idx="5133">
                  <c:v>1.0</c:v>
                </c:pt>
                <c:pt idx="5134">
                  <c:v>1.0</c:v>
                </c:pt>
                <c:pt idx="5135">
                  <c:v>1.0</c:v>
                </c:pt>
                <c:pt idx="5136">
                  <c:v>1.0</c:v>
                </c:pt>
                <c:pt idx="5137">
                  <c:v>1.0</c:v>
                </c:pt>
                <c:pt idx="5138">
                  <c:v>1.0</c:v>
                </c:pt>
                <c:pt idx="5139">
                  <c:v>1.0</c:v>
                </c:pt>
                <c:pt idx="5140">
                  <c:v>1.0</c:v>
                </c:pt>
                <c:pt idx="5141">
                  <c:v>1.0</c:v>
                </c:pt>
                <c:pt idx="5142">
                  <c:v>1.0</c:v>
                </c:pt>
                <c:pt idx="5143">
                  <c:v>1.0</c:v>
                </c:pt>
                <c:pt idx="5144">
                  <c:v>1.0</c:v>
                </c:pt>
                <c:pt idx="5145">
                  <c:v>1.0</c:v>
                </c:pt>
                <c:pt idx="5146">
                  <c:v>1.0</c:v>
                </c:pt>
                <c:pt idx="5147">
                  <c:v>1.0</c:v>
                </c:pt>
                <c:pt idx="5148">
                  <c:v>1.0</c:v>
                </c:pt>
                <c:pt idx="5149">
                  <c:v>1.0</c:v>
                </c:pt>
                <c:pt idx="5150">
                  <c:v>1.0</c:v>
                </c:pt>
                <c:pt idx="5151">
                  <c:v>1.0</c:v>
                </c:pt>
                <c:pt idx="5152">
                  <c:v>1.0</c:v>
                </c:pt>
                <c:pt idx="5153">
                  <c:v>1.0</c:v>
                </c:pt>
                <c:pt idx="5154">
                  <c:v>1.0</c:v>
                </c:pt>
                <c:pt idx="5155">
                  <c:v>1.0</c:v>
                </c:pt>
                <c:pt idx="5156">
                  <c:v>1.0</c:v>
                </c:pt>
                <c:pt idx="5157">
                  <c:v>1.0</c:v>
                </c:pt>
                <c:pt idx="5158">
                  <c:v>1.0</c:v>
                </c:pt>
                <c:pt idx="5159">
                  <c:v>1.0</c:v>
                </c:pt>
                <c:pt idx="5160">
                  <c:v>1.0</c:v>
                </c:pt>
                <c:pt idx="5161">
                  <c:v>1.0</c:v>
                </c:pt>
                <c:pt idx="5162">
                  <c:v>1.0</c:v>
                </c:pt>
                <c:pt idx="5163">
                  <c:v>1.0</c:v>
                </c:pt>
                <c:pt idx="5164">
                  <c:v>1.0</c:v>
                </c:pt>
                <c:pt idx="5165">
                  <c:v>1.0</c:v>
                </c:pt>
                <c:pt idx="5166">
                  <c:v>1.0</c:v>
                </c:pt>
                <c:pt idx="5167">
                  <c:v>1.0</c:v>
                </c:pt>
                <c:pt idx="5168">
                  <c:v>1.0</c:v>
                </c:pt>
                <c:pt idx="5169">
                  <c:v>1.0</c:v>
                </c:pt>
                <c:pt idx="5170">
                  <c:v>1.0</c:v>
                </c:pt>
                <c:pt idx="5171">
                  <c:v>1.0</c:v>
                </c:pt>
                <c:pt idx="5172">
                  <c:v>1.0</c:v>
                </c:pt>
                <c:pt idx="5173">
                  <c:v>1.0</c:v>
                </c:pt>
                <c:pt idx="5174">
                  <c:v>1.0</c:v>
                </c:pt>
                <c:pt idx="5175">
                  <c:v>1.0</c:v>
                </c:pt>
                <c:pt idx="5176">
                  <c:v>1.0</c:v>
                </c:pt>
                <c:pt idx="5177">
                  <c:v>1.0</c:v>
                </c:pt>
                <c:pt idx="5178">
                  <c:v>1.0</c:v>
                </c:pt>
                <c:pt idx="5179">
                  <c:v>1.0</c:v>
                </c:pt>
                <c:pt idx="5180">
                  <c:v>1.0</c:v>
                </c:pt>
                <c:pt idx="5181">
                  <c:v>1.0</c:v>
                </c:pt>
                <c:pt idx="5182">
                  <c:v>1.0</c:v>
                </c:pt>
                <c:pt idx="5183">
                  <c:v>1.0</c:v>
                </c:pt>
                <c:pt idx="5184">
                  <c:v>1.0</c:v>
                </c:pt>
                <c:pt idx="5185">
                  <c:v>1.0</c:v>
                </c:pt>
                <c:pt idx="5186">
                  <c:v>1.0</c:v>
                </c:pt>
                <c:pt idx="5187">
                  <c:v>1.0</c:v>
                </c:pt>
                <c:pt idx="5188">
                  <c:v>1.0</c:v>
                </c:pt>
                <c:pt idx="5189">
                  <c:v>1.0</c:v>
                </c:pt>
                <c:pt idx="5190">
                  <c:v>1.0</c:v>
                </c:pt>
                <c:pt idx="5191">
                  <c:v>1.0</c:v>
                </c:pt>
                <c:pt idx="5192">
                  <c:v>1.0</c:v>
                </c:pt>
                <c:pt idx="5193">
                  <c:v>1.0</c:v>
                </c:pt>
                <c:pt idx="5194">
                  <c:v>1.0</c:v>
                </c:pt>
                <c:pt idx="5195">
                  <c:v>1.0</c:v>
                </c:pt>
                <c:pt idx="5196">
                  <c:v>1.0</c:v>
                </c:pt>
                <c:pt idx="5197">
                  <c:v>1.0</c:v>
                </c:pt>
                <c:pt idx="5198">
                  <c:v>1.0</c:v>
                </c:pt>
                <c:pt idx="5199">
                  <c:v>1.0</c:v>
                </c:pt>
                <c:pt idx="5200">
                  <c:v>1.0</c:v>
                </c:pt>
                <c:pt idx="5201">
                  <c:v>1.0</c:v>
                </c:pt>
                <c:pt idx="5202">
                  <c:v>1.0</c:v>
                </c:pt>
                <c:pt idx="5203">
                  <c:v>1.0</c:v>
                </c:pt>
                <c:pt idx="5204">
                  <c:v>1.0</c:v>
                </c:pt>
                <c:pt idx="5205">
                  <c:v>1.0</c:v>
                </c:pt>
                <c:pt idx="5206">
                  <c:v>1.0</c:v>
                </c:pt>
                <c:pt idx="5207">
                  <c:v>1.0</c:v>
                </c:pt>
                <c:pt idx="5208">
                  <c:v>1.0</c:v>
                </c:pt>
                <c:pt idx="5209">
                  <c:v>1.0</c:v>
                </c:pt>
                <c:pt idx="5210">
                  <c:v>1.0</c:v>
                </c:pt>
                <c:pt idx="5211">
                  <c:v>1.0</c:v>
                </c:pt>
                <c:pt idx="5212">
                  <c:v>1.0</c:v>
                </c:pt>
                <c:pt idx="5213">
                  <c:v>1.0</c:v>
                </c:pt>
                <c:pt idx="5214">
                  <c:v>1.0</c:v>
                </c:pt>
                <c:pt idx="5215">
                  <c:v>1.0</c:v>
                </c:pt>
                <c:pt idx="5216">
                  <c:v>1.0</c:v>
                </c:pt>
                <c:pt idx="5217">
                  <c:v>1.0</c:v>
                </c:pt>
                <c:pt idx="5218">
                  <c:v>1.0</c:v>
                </c:pt>
                <c:pt idx="5219">
                  <c:v>1.0</c:v>
                </c:pt>
                <c:pt idx="5220">
                  <c:v>1.0</c:v>
                </c:pt>
                <c:pt idx="5221">
                  <c:v>1.0</c:v>
                </c:pt>
                <c:pt idx="5222">
                  <c:v>1.0</c:v>
                </c:pt>
                <c:pt idx="5223">
                  <c:v>1.0</c:v>
                </c:pt>
                <c:pt idx="5224">
                  <c:v>1.0</c:v>
                </c:pt>
                <c:pt idx="5225">
                  <c:v>1.0</c:v>
                </c:pt>
                <c:pt idx="5226">
                  <c:v>1.0</c:v>
                </c:pt>
                <c:pt idx="5227">
                  <c:v>1.0</c:v>
                </c:pt>
                <c:pt idx="5228">
                  <c:v>1.0</c:v>
                </c:pt>
                <c:pt idx="5229">
                  <c:v>1.0</c:v>
                </c:pt>
                <c:pt idx="5230">
                  <c:v>1.0</c:v>
                </c:pt>
                <c:pt idx="5231">
                  <c:v>1.0</c:v>
                </c:pt>
                <c:pt idx="5232">
                  <c:v>1.0</c:v>
                </c:pt>
                <c:pt idx="5233">
                  <c:v>1.0</c:v>
                </c:pt>
                <c:pt idx="5234">
                  <c:v>1.0</c:v>
                </c:pt>
                <c:pt idx="5235">
                  <c:v>1.0</c:v>
                </c:pt>
                <c:pt idx="5236">
                  <c:v>1.0</c:v>
                </c:pt>
                <c:pt idx="5237">
                  <c:v>1.0</c:v>
                </c:pt>
                <c:pt idx="5238">
                  <c:v>1.0</c:v>
                </c:pt>
                <c:pt idx="5239">
                  <c:v>1.0</c:v>
                </c:pt>
                <c:pt idx="5240">
                  <c:v>1.0</c:v>
                </c:pt>
                <c:pt idx="5241">
                  <c:v>1.0</c:v>
                </c:pt>
                <c:pt idx="5242">
                  <c:v>1.0</c:v>
                </c:pt>
                <c:pt idx="5243">
                  <c:v>1.0</c:v>
                </c:pt>
                <c:pt idx="5244">
                  <c:v>1.0</c:v>
                </c:pt>
                <c:pt idx="5245">
                  <c:v>1.0</c:v>
                </c:pt>
                <c:pt idx="5246">
                  <c:v>1.0</c:v>
                </c:pt>
                <c:pt idx="5247">
                  <c:v>1.0</c:v>
                </c:pt>
                <c:pt idx="5248">
                  <c:v>1.0</c:v>
                </c:pt>
                <c:pt idx="5249">
                  <c:v>1.0</c:v>
                </c:pt>
                <c:pt idx="5250">
                  <c:v>1.0</c:v>
                </c:pt>
                <c:pt idx="5251">
                  <c:v>1.0</c:v>
                </c:pt>
                <c:pt idx="5252">
                  <c:v>1.0</c:v>
                </c:pt>
                <c:pt idx="5253">
                  <c:v>1.0</c:v>
                </c:pt>
                <c:pt idx="5254">
                  <c:v>1.0</c:v>
                </c:pt>
                <c:pt idx="5255">
                  <c:v>1.0</c:v>
                </c:pt>
                <c:pt idx="5256">
                  <c:v>1.0</c:v>
                </c:pt>
                <c:pt idx="5257">
                  <c:v>1.0</c:v>
                </c:pt>
                <c:pt idx="5258">
                  <c:v>1.0</c:v>
                </c:pt>
                <c:pt idx="5259">
                  <c:v>1.0</c:v>
                </c:pt>
                <c:pt idx="5260">
                  <c:v>1.0</c:v>
                </c:pt>
                <c:pt idx="5261">
                  <c:v>1.0</c:v>
                </c:pt>
                <c:pt idx="5262">
                  <c:v>1.0</c:v>
                </c:pt>
                <c:pt idx="5263">
                  <c:v>1.0</c:v>
                </c:pt>
                <c:pt idx="5264">
                  <c:v>1.0</c:v>
                </c:pt>
                <c:pt idx="5265">
                  <c:v>1.0</c:v>
                </c:pt>
                <c:pt idx="5266">
                  <c:v>1.0</c:v>
                </c:pt>
                <c:pt idx="5267">
                  <c:v>1.0</c:v>
                </c:pt>
                <c:pt idx="5268">
                  <c:v>1.0</c:v>
                </c:pt>
                <c:pt idx="5269">
                  <c:v>1.0</c:v>
                </c:pt>
                <c:pt idx="5270">
                  <c:v>1.0</c:v>
                </c:pt>
                <c:pt idx="5271">
                  <c:v>1.0</c:v>
                </c:pt>
                <c:pt idx="5272">
                  <c:v>1.0</c:v>
                </c:pt>
                <c:pt idx="5273">
                  <c:v>1.0</c:v>
                </c:pt>
                <c:pt idx="5274">
                  <c:v>1.0</c:v>
                </c:pt>
                <c:pt idx="5275">
                  <c:v>1.0</c:v>
                </c:pt>
                <c:pt idx="5276">
                  <c:v>1.0</c:v>
                </c:pt>
                <c:pt idx="5277">
                  <c:v>1.0</c:v>
                </c:pt>
                <c:pt idx="5278">
                  <c:v>1.0</c:v>
                </c:pt>
                <c:pt idx="5279">
                  <c:v>1.0</c:v>
                </c:pt>
                <c:pt idx="5280">
                  <c:v>1.0</c:v>
                </c:pt>
                <c:pt idx="5281">
                  <c:v>1.0</c:v>
                </c:pt>
                <c:pt idx="5282">
                  <c:v>1.0</c:v>
                </c:pt>
                <c:pt idx="5283">
                  <c:v>1.0</c:v>
                </c:pt>
                <c:pt idx="5284">
                  <c:v>1.0</c:v>
                </c:pt>
                <c:pt idx="5285">
                  <c:v>1.0</c:v>
                </c:pt>
                <c:pt idx="5286">
                  <c:v>1.0</c:v>
                </c:pt>
                <c:pt idx="5287">
                  <c:v>1.0</c:v>
                </c:pt>
                <c:pt idx="5288">
                  <c:v>1.0</c:v>
                </c:pt>
                <c:pt idx="5289">
                  <c:v>1.0</c:v>
                </c:pt>
                <c:pt idx="5290">
                  <c:v>1.0</c:v>
                </c:pt>
                <c:pt idx="5291">
                  <c:v>1.0</c:v>
                </c:pt>
                <c:pt idx="5292">
                  <c:v>1.0</c:v>
                </c:pt>
                <c:pt idx="5293">
                  <c:v>1.0</c:v>
                </c:pt>
                <c:pt idx="5294">
                  <c:v>1.0</c:v>
                </c:pt>
                <c:pt idx="5295">
                  <c:v>1.0</c:v>
                </c:pt>
                <c:pt idx="5296">
                  <c:v>1.0</c:v>
                </c:pt>
                <c:pt idx="5297">
                  <c:v>1.0</c:v>
                </c:pt>
                <c:pt idx="5298">
                  <c:v>1.0</c:v>
                </c:pt>
                <c:pt idx="5299">
                  <c:v>1.0</c:v>
                </c:pt>
                <c:pt idx="5300">
                  <c:v>1.0</c:v>
                </c:pt>
                <c:pt idx="5301">
                  <c:v>1.0</c:v>
                </c:pt>
                <c:pt idx="5302">
                  <c:v>1.0</c:v>
                </c:pt>
                <c:pt idx="5303">
                  <c:v>1.0</c:v>
                </c:pt>
                <c:pt idx="5304">
                  <c:v>1.0</c:v>
                </c:pt>
                <c:pt idx="5305">
                  <c:v>1.0</c:v>
                </c:pt>
                <c:pt idx="5306">
                  <c:v>1.0</c:v>
                </c:pt>
                <c:pt idx="5307">
                  <c:v>1.0</c:v>
                </c:pt>
                <c:pt idx="5308">
                  <c:v>1.0</c:v>
                </c:pt>
                <c:pt idx="5309">
                  <c:v>1.0</c:v>
                </c:pt>
                <c:pt idx="5310">
                  <c:v>1.0</c:v>
                </c:pt>
                <c:pt idx="5311">
                  <c:v>1.0</c:v>
                </c:pt>
                <c:pt idx="5312">
                  <c:v>1.0</c:v>
                </c:pt>
                <c:pt idx="5313">
                  <c:v>1.0</c:v>
                </c:pt>
                <c:pt idx="5314">
                  <c:v>1.0</c:v>
                </c:pt>
                <c:pt idx="5315">
                  <c:v>1.0</c:v>
                </c:pt>
                <c:pt idx="5316">
                  <c:v>1.0</c:v>
                </c:pt>
                <c:pt idx="5317">
                  <c:v>1.0</c:v>
                </c:pt>
                <c:pt idx="5318">
                  <c:v>1.0</c:v>
                </c:pt>
                <c:pt idx="5319">
                  <c:v>1.0</c:v>
                </c:pt>
                <c:pt idx="5320">
                  <c:v>1.0</c:v>
                </c:pt>
                <c:pt idx="5321">
                  <c:v>1.0</c:v>
                </c:pt>
                <c:pt idx="5322">
                  <c:v>1.0</c:v>
                </c:pt>
                <c:pt idx="5323">
                  <c:v>1.0</c:v>
                </c:pt>
                <c:pt idx="5324">
                  <c:v>1.0</c:v>
                </c:pt>
                <c:pt idx="5325">
                  <c:v>1.0</c:v>
                </c:pt>
                <c:pt idx="5326">
                  <c:v>1.0</c:v>
                </c:pt>
                <c:pt idx="5327">
                  <c:v>1.0</c:v>
                </c:pt>
                <c:pt idx="5328">
                  <c:v>1.0</c:v>
                </c:pt>
                <c:pt idx="5329">
                  <c:v>1.0</c:v>
                </c:pt>
                <c:pt idx="5330">
                  <c:v>1.0</c:v>
                </c:pt>
                <c:pt idx="5331">
                  <c:v>1.0</c:v>
                </c:pt>
                <c:pt idx="5332">
                  <c:v>1.0</c:v>
                </c:pt>
                <c:pt idx="5333">
                  <c:v>1.0</c:v>
                </c:pt>
                <c:pt idx="5334">
                  <c:v>1.0</c:v>
                </c:pt>
                <c:pt idx="5335">
                  <c:v>1.0</c:v>
                </c:pt>
                <c:pt idx="5336">
                  <c:v>1.0</c:v>
                </c:pt>
                <c:pt idx="5337">
                  <c:v>1.0</c:v>
                </c:pt>
                <c:pt idx="5338">
                  <c:v>1.0</c:v>
                </c:pt>
                <c:pt idx="5339">
                  <c:v>1.0</c:v>
                </c:pt>
                <c:pt idx="5340">
                  <c:v>1.0</c:v>
                </c:pt>
                <c:pt idx="5341">
                  <c:v>1.0</c:v>
                </c:pt>
                <c:pt idx="5342">
                  <c:v>1.0</c:v>
                </c:pt>
                <c:pt idx="5343">
                  <c:v>1.0</c:v>
                </c:pt>
                <c:pt idx="5344">
                  <c:v>1.0</c:v>
                </c:pt>
                <c:pt idx="5345">
                  <c:v>1.0</c:v>
                </c:pt>
                <c:pt idx="5346">
                  <c:v>1.0</c:v>
                </c:pt>
                <c:pt idx="5347">
                  <c:v>1.0</c:v>
                </c:pt>
                <c:pt idx="5348">
                  <c:v>1.0</c:v>
                </c:pt>
                <c:pt idx="5349">
                  <c:v>1.0</c:v>
                </c:pt>
                <c:pt idx="5350">
                  <c:v>1.0</c:v>
                </c:pt>
                <c:pt idx="5351">
                  <c:v>1.0</c:v>
                </c:pt>
                <c:pt idx="5352">
                  <c:v>1.0</c:v>
                </c:pt>
                <c:pt idx="5353">
                  <c:v>1.0</c:v>
                </c:pt>
                <c:pt idx="5354">
                  <c:v>1.0</c:v>
                </c:pt>
                <c:pt idx="5355">
                  <c:v>1.0</c:v>
                </c:pt>
                <c:pt idx="5356">
                  <c:v>1.0</c:v>
                </c:pt>
                <c:pt idx="5357">
                  <c:v>1.0</c:v>
                </c:pt>
                <c:pt idx="5358">
                  <c:v>1.0</c:v>
                </c:pt>
                <c:pt idx="5359">
                  <c:v>1.0</c:v>
                </c:pt>
                <c:pt idx="5360">
                  <c:v>1.0</c:v>
                </c:pt>
                <c:pt idx="5361">
                  <c:v>1.0</c:v>
                </c:pt>
                <c:pt idx="5362">
                  <c:v>1.0</c:v>
                </c:pt>
                <c:pt idx="5363">
                  <c:v>1.0</c:v>
                </c:pt>
                <c:pt idx="5364">
                  <c:v>1.0</c:v>
                </c:pt>
                <c:pt idx="5365">
                  <c:v>1.0</c:v>
                </c:pt>
                <c:pt idx="5366">
                  <c:v>1.0</c:v>
                </c:pt>
                <c:pt idx="5367">
                  <c:v>1.0</c:v>
                </c:pt>
                <c:pt idx="5368">
                  <c:v>1.0</c:v>
                </c:pt>
                <c:pt idx="5369">
                  <c:v>1.0</c:v>
                </c:pt>
                <c:pt idx="5370">
                  <c:v>1.0</c:v>
                </c:pt>
                <c:pt idx="5371">
                  <c:v>1.0</c:v>
                </c:pt>
                <c:pt idx="5372">
                  <c:v>1.0</c:v>
                </c:pt>
                <c:pt idx="5373">
                  <c:v>1.0</c:v>
                </c:pt>
                <c:pt idx="5374">
                  <c:v>1.0</c:v>
                </c:pt>
                <c:pt idx="5375">
                  <c:v>1.0</c:v>
                </c:pt>
                <c:pt idx="5376">
                  <c:v>1.0</c:v>
                </c:pt>
                <c:pt idx="5377">
                  <c:v>1.0</c:v>
                </c:pt>
                <c:pt idx="5378">
                  <c:v>1.0</c:v>
                </c:pt>
                <c:pt idx="5379">
                  <c:v>1.0</c:v>
                </c:pt>
                <c:pt idx="5380">
                  <c:v>1.0</c:v>
                </c:pt>
                <c:pt idx="5381">
                  <c:v>1.0</c:v>
                </c:pt>
                <c:pt idx="5382">
                  <c:v>1.0</c:v>
                </c:pt>
                <c:pt idx="5383">
                  <c:v>1.0</c:v>
                </c:pt>
                <c:pt idx="5384">
                  <c:v>1.0</c:v>
                </c:pt>
                <c:pt idx="5385">
                  <c:v>1.0</c:v>
                </c:pt>
                <c:pt idx="5386">
                  <c:v>1.0</c:v>
                </c:pt>
                <c:pt idx="5387">
                  <c:v>1.0</c:v>
                </c:pt>
                <c:pt idx="5388">
                  <c:v>1.0</c:v>
                </c:pt>
                <c:pt idx="5389">
                  <c:v>1.0</c:v>
                </c:pt>
                <c:pt idx="5390">
                  <c:v>1.0</c:v>
                </c:pt>
                <c:pt idx="5391">
                  <c:v>1.0</c:v>
                </c:pt>
                <c:pt idx="5392">
                  <c:v>1.0</c:v>
                </c:pt>
                <c:pt idx="5393">
                  <c:v>1.0</c:v>
                </c:pt>
                <c:pt idx="5394">
                  <c:v>1.0</c:v>
                </c:pt>
                <c:pt idx="5395">
                  <c:v>1.0</c:v>
                </c:pt>
                <c:pt idx="5396">
                  <c:v>1.0</c:v>
                </c:pt>
                <c:pt idx="5397">
                  <c:v>1.0</c:v>
                </c:pt>
                <c:pt idx="5398">
                  <c:v>1.0</c:v>
                </c:pt>
                <c:pt idx="5399">
                  <c:v>1.0</c:v>
                </c:pt>
                <c:pt idx="5400">
                  <c:v>1.0</c:v>
                </c:pt>
                <c:pt idx="5401">
                  <c:v>1.0</c:v>
                </c:pt>
                <c:pt idx="5402">
                  <c:v>1.0</c:v>
                </c:pt>
                <c:pt idx="5403">
                  <c:v>1.0</c:v>
                </c:pt>
                <c:pt idx="5404">
                  <c:v>1.0</c:v>
                </c:pt>
                <c:pt idx="5405">
                  <c:v>1.0</c:v>
                </c:pt>
                <c:pt idx="5406">
                  <c:v>1.0</c:v>
                </c:pt>
                <c:pt idx="5407">
                  <c:v>1.0</c:v>
                </c:pt>
                <c:pt idx="5408">
                  <c:v>1.0</c:v>
                </c:pt>
                <c:pt idx="5409">
                  <c:v>1.0</c:v>
                </c:pt>
                <c:pt idx="5410">
                  <c:v>1.0</c:v>
                </c:pt>
                <c:pt idx="5411">
                  <c:v>1.0</c:v>
                </c:pt>
                <c:pt idx="5412">
                  <c:v>1.0</c:v>
                </c:pt>
                <c:pt idx="5413">
                  <c:v>1.0</c:v>
                </c:pt>
                <c:pt idx="5414">
                  <c:v>1.0</c:v>
                </c:pt>
                <c:pt idx="5415">
                  <c:v>1.0</c:v>
                </c:pt>
                <c:pt idx="5416">
                  <c:v>1.0</c:v>
                </c:pt>
                <c:pt idx="5417">
                  <c:v>1.0</c:v>
                </c:pt>
                <c:pt idx="5418">
                  <c:v>1.0</c:v>
                </c:pt>
                <c:pt idx="5419">
                  <c:v>1.0</c:v>
                </c:pt>
                <c:pt idx="5420">
                  <c:v>1.0</c:v>
                </c:pt>
                <c:pt idx="5421">
                  <c:v>1.0</c:v>
                </c:pt>
                <c:pt idx="5422">
                  <c:v>1.0</c:v>
                </c:pt>
                <c:pt idx="5423">
                  <c:v>1.0</c:v>
                </c:pt>
                <c:pt idx="5424">
                  <c:v>1.0</c:v>
                </c:pt>
                <c:pt idx="5425">
                  <c:v>1.0</c:v>
                </c:pt>
                <c:pt idx="5426">
                  <c:v>1.0</c:v>
                </c:pt>
                <c:pt idx="5427">
                  <c:v>1.0</c:v>
                </c:pt>
                <c:pt idx="5428">
                  <c:v>1.0</c:v>
                </c:pt>
                <c:pt idx="5429">
                  <c:v>1.0</c:v>
                </c:pt>
                <c:pt idx="5430">
                  <c:v>1.0</c:v>
                </c:pt>
                <c:pt idx="5431">
                  <c:v>1.0</c:v>
                </c:pt>
                <c:pt idx="5432">
                  <c:v>1.0</c:v>
                </c:pt>
                <c:pt idx="5433">
                  <c:v>1.0</c:v>
                </c:pt>
                <c:pt idx="5434">
                  <c:v>1.0</c:v>
                </c:pt>
                <c:pt idx="5435">
                  <c:v>1.0</c:v>
                </c:pt>
                <c:pt idx="5436">
                  <c:v>1.0</c:v>
                </c:pt>
                <c:pt idx="5437">
                  <c:v>1.0</c:v>
                </c:pt>
                <c:pt idx="5438">
                  <c:v>1.0</c:v>
                </c:pt>
                <c:pt idx="5439">
                  <c:v>1.0</c:v>
                </c:pt>
                <c:pt idx="5440">
                  <c:v>1.0</c:v>
                </c:pt>
                <c:pt idx="5441">
                  <c:v>1.0</c:v>
                </c:pt>
                <c:pt idx="5442">
                  <c:v>1.0</c:v>
                </c:pt>
                <c:pt idx="5443">
                  <c:v>1.0</c:v>
                </c:pt>
                <c:pt idx="5444">
                  <c:v>1.0</c:v>
                </c:pt>
                <c:pt idx="5445">
                  <c:v>1.0</c:v>
                </c:pt>
                <c:pt idx="5446">
                  <c:v>1.0</c:v>
                </c:pt>
                <c:pt idx="5447">
                  <c:v>1.0</c:v>
                </c:pt>
                <c:pt idx="5448">
                  <c:v>1.0</c:v>
                </c:pt>
                <c:pt idx="5449">
                  <c:v>1.0</c:v>
                </c:pt>
                <c:pt idx="5450">
                  <c:v>1.0</c:v>
                </c:pt>
                <c:pt idx="5451">
                  <c:v>1.0</c:v>
                </c:pt>
                <c:pt idx="5452">
                  <c:v>1.0</c:v>
                </c:pt>
                <c:pt idx="5453">
                  <c:v>1.0</c:v>
                </c:pt>
                <c:pt idx="5454">
                  <c:v>1.0</c:v>
                </c:pt>
                <c:pt idx="5455">
                  <c:v>1.0</c:v>
                </c:pt>
                <c:pt idx="5456">
                  <c:v>1.0</c:v>
                </c:pt>
                <c:pt idx="5457">
                  <c:v>1.0</c:v>
                </c:pt>
                <c:pt idx="5458">
                  <c:v>1.0</c:v>
                </c:pt>
                <c:pt idx="5459">
                  <c:v>1.0</c:v>
                </c:pt>
                <c:pt idx="5460">
                  <c:v>1.0</c:v>
                </c:pt>
                <c:pt idx="5461">
                  <c:v>1.0</c:v>
                </c:pt>
                <c:pt idx="5462">
                  <c:v>1.0</c:v>
                </c:pt>
                <c:pt idx="5463">
                  <c:v>1.0</c:v>
                </c:pt>
                <c:pt idx="5464">
                  <c:v>1.0</c:v>
                </c:pt>
                <c:pt idx="5465">
                  <c:v>1.0</c:v>
                </c:pt>
                <c:pt idx="5466">
                  <c:v>1.0</c:v>
                </c:pt>
                <c:pt idx="5467">
                  <c:v>1.0</c:v>
                </c:pt>
                <c:pt idx="5468">
                  <c:v>1.0</c:v>
                </c:pt>
                <c:pt idx="5469">
                  <c:v>1.0</c:v>
                </c:pt>
                <c:pt idx="5470">
                  <c:v>1.0</c:v>
                </c:pt>
                <c:pt idx="5471">
                  <c:v>1.0</c:v>
                </c:pt>
                <c:pt idx="5472">
                  <c:v>1.0</c:v>
                </c:pt>
                <c:pt idx="5473">
                  <c:v>1.0</c:v>
                </c:pt>
                <c:pt idx="5474">
                  <c:v>1.0</c:v>
                </c:pt>
                <c:pt idx="5475">
                  <c:v>1.0</c:v>
                </c:pt>
                <c:pt idx="5476">
                  <c:v>1.0</c:v>
                </c:pt>
                <c:pt idx="5477">
                  <c:v>1.0</c:v>
                </c:pt>
                <c:pt idx="5478">
                  <c:v>1.0</c:v>
                </c:pt>
                <c:pt idx="5479">
                  <c:v>1.0</c:v>
                </c:pt>
                <c:pt idx="5480">
                  <c:v>1.0</c:v>
                </c:pt>
                <c:pt idx="5481">
                  <c:v>1.0</c:v>
                </c:pt>
                <c:pt idx="5482">
                  <c:v>1.0</c:v>
                </c:pt>
                <c:pt idx="5483">
                  <c:v>1.0</c:v>
                </c:pt>
                <c:pt idx="5484">
                  <c:v>1.0</c:v>
                </c:pt>
                <c:pt idx="5485">
                  <c:v>1.0</c:v>
                </c:pt>
                <c:pt idx="5486">
                  <c:v>1.0</c:v>
                </c:pt>
                <c:pt idx="5487">
                  <c:v>1.0</c:v>
                </c:pt>
                <c:pt idx="5488">
                  <c:v>1.0</c:v>
                </c:pt>
                <c:pt idx="5489">
                  <c:v>1.0</c:v>
                </c:pt>
                <c:pt idx="5490">
                  <c:v>1.0</c:v>
                </c:pt>
                <c:pt idx="5491">
                  <c:v>1.0</c:v>
                </c:pt>
                <c:pt idx="5492">
                  <c:v>1.0</c:v>
                </c:pt>
                <c:pt idx="5493">
                  <c:v>1.0</c:v>
                </c:pt>
                <c:pt idx="5494">
                  <c:v>1.0</c:v>
                </c:pt>
                <c:pt idx="5495">
                  <c:v>1.0</c:v>
                </c:pt>
                <c:pt idx="5496">
                  <c:v>1.0</c:v>
                </c:pt>
                <c:pt idx="5497">
                  <c:v>1.0</c:v>
                </c:pt>
                <c:pt idx="5498">
                  <c:v>1.0</c:v>
                </c:pt>
                <c:pt idx="5499">
                  <c:v>1.0</c:v>
                </c:pt>
                <c:pt idx="5500">
                  <c:v>1.0</c:v>
                </c:pt>
                <c:pt idx="5501">
                  <c:v>1.0</c:v>
                </c:pt>
                <c:pt idx="5502">
                  <c:v>1.0</c:v>
                </c:pt>
                <c:pt idx="5503">
                  <c:v>1.0</c:v>
                </c:pt>
                <c:pt idx="5504">
                  <c:v>1.0</c:v>
                </c:pt>
                <c:pt idx="5505">
                  <c:v>1.0</c:v>
                </c:pt>
                <c:pt idx="5506">
                  <c:v>1.0</c:v>
                </c:pt>
                <c:pt idx="5507">
                  <c:v>1.0</c:v>
                </c:pt>
                <c:pt idx="5508">
                  <c:v>1.0</c:v>
                </c:pt>
                <c:pt idx="5509">
                  <c:v>1.0</c:v>
                </c:pt>
                <c:pt idx="5510">
                  <c:v>1.0</c:v>
                </c:pt>
                <c:pt idx="5511">
                  <c:v>1.0</c:v>
                </c:pt>
                <c:pt idx="5512">
                  <c:v>1.0</c:v>
                </c:pt>
                <c:pt idx="5513">
                  <c:v>1.0</c:v>
                </c:pt>
                <c:pt idx="5514">
                  <c:v>1.0</c:v>
                </c:pt>
                <c:pt idx="5515">
                  <c:v>1.0</c:v>
                </c:pt>
                <c:pt idx="5516">
                  <c:v>1.0</c:v>
                </c:pt>
                <c:pt idx="5517">
                  <c:v>1.0</c:v>
                </c:pt>
                <c:pt idx="5518">
                  <c:v>1.0</c:v>
                </c:pt>
                <c:pt idx="5519">
                  <c:v>1.0</c:v>
                </c:pt>
                <c:pt idx="5520">
                  <c:v>1.0</c:v>
                </c:pt>
                <c:pt idx="5521">
                  <c:v>1.0</c:v>
                </c:pt>
                <c:pt idx="5522">
                  <c:v>1.0</c:v>
                </c:pt>
                <c:pt idx="5523">
                  <c:v>1.0</c:v>
                </c:pt>
                <c:pt idx="5524">
                  <c:v>1.0</c:v>
                </c:pt>
                <c:pt idx="5525">
                  <c:v>1.0</c:v>
                </c:pt>
                <c:pt idx="5526">
                  <c:v>1.0</c:v>
                </c:pt>
                <c:pt idx="5527">
                  <c:v>1.0</c:v>
                </c:pt>
                <c:pt idx="5528">
                  <c:v>1.0</c:v>
                </c:pt>
                <c:pt idx="5529">
                  <c:v>1.0</c:v>
                </c:pt>
                <c:pt idx="5530">
                  <c:v>1.0</c:v>
                </c:pt>
                <c:pt idx="5531">
                  <c:v>1.0</c:v>
                </c:pt>
                <c:pt idx="5532">
                  <c:v>1.0</c:v>
                </c:pt>
                <c:pt idx="5533">
                  <c:v>1.0</c:v>
                </c:pt>
                <c:pt idx="5534">
                  <c:v>1.0</c:v>
                </c:pt>
                <c:pt idx="5535">
                  <c:v>1.0</c:v>
                </c:pt>
                <c:pt idx="5536">
                  <c:v>1.0</c:v>
                </c:pt>
                <c:pt idx="5537">
                  <c:v>1.0</c:v>
                </c:pt>
                <c:pt idx="5538">
                  <c:v>1.0</c:v>
                </c:pt>
                <c:pt idx="5539">
                  <c:v>1.0</c:v>
                </c:pt>
                <c:pt idx="5540">
                  <c:v>1.0</c:v>
                </c:pt>
                <c:pt idx="5541">
                  <c:v>1.0</c:v>
                </c:pt>
                <c:pt idx="5542">
                  <c:v>1.0</c:v>
                </c:pt>
                <c:pt idx="5543">
                  <c:v>1.0</c:v>
                </c:pt>
                <c:pt idx="5544">
                  <c:v>1.0</c:v>
                </c:pt>
                <c:pt idx="5545">
                  <c:v>1.0</c:v>
                </c:pt>
                <c:pt idx="5546">
                  <c:v>1.0</c:v>
                </c:pt>
                <c:pt idx="5547">
                  <c:v>1.0</c:v>
                </c:pt>
                <c:pt idx="5548">
                  <c:v>1.0</c:v>
                </c:pt>
                <c:pt idx="5549">
                  <c:v>1.0</c:v>
                </c:pt>
                <c:pt idx="5550">
                  <c:v>1.0</c:v>
                </c:pt>
                <c:pt idx="5551">
                  <c:v>1.0</c:v>
                </c:pt>
                <c:pt idx="5552">
                  <c:v>1.0</c:v>
                </c:pt>
                <c:pt idx="5553">
                  <c:v>1.0</c:v>
                </c:pt>
                <c:pt idx="5554">
                  <c:v>1.0</c:v>
                </c:pt>
                <c:pt idx="5555">
                  <c:v>1.0</c:v>
                </c:pt>
                <c:pt idx="5556">
                  <c:v>1.0</c:v>
                </c:pt>
                <c:pt idx="5557">
                  <c:v>1.0</c:v>
                </c:pt>
                <c:pt idx="5558">
                  <c:v>1.0</c:v>
                </c:pt>
                <c:pt idx="5559">
                  <c:v>1.0</c:v>
                </c:pt>
                <c:pt idx="5560">
                  <c:v>1.0</c:v>
                </c:pt>
                <c:pt idx="5561">
                  <c:v>1.0</c:v>
                </c:pt>
                <c:pt idx="5562">
                  <c:v>1.0</c:v>
                </c:pt>
                <c:pt idx="5563">
                  <c:v>1.0</c:v>
                </c:pt>
                <c:pt idx="5564">
                  <c:v>1.0</c:v>
                </c:pt>
                <c:pt idx="5565">
                  <c:v>1.0</c:v>
                </c:pt>
                <c:pt idx="5566">
                  <c:v>1.0</c:v>
                </c:pt>
                <c:pt idx="5567">
                  <c:v>1.0</c:v>
                </c:pt>
                <c:pt idx="5568">
                  <c:v>1.0</c:v>
                </c:pt>
                <c:pt idx="5569">
                  <c:v>1.0</c:v>
                </c:pt>
                <c:pt idx="5570">
                  <c:v>1.0</c:v>
                </c:pt>
                <c:pt idx="5571">
                  <c:v>1.0</c:v>
                </c:pt>
                <c:pt idx="5572">
                  <c:v>1.0</c:v>
                </c:pt>
                <c:pt idx="5573">
                  <c:v>1.0</c:v>
                </c:pt>
                <c:pt idx="5574">
                  <c:v>1.0</c:v>
                </c:pt>
                <c:pt idx="5575">
                  <c:v>1.0</c:v>
                </c:pt>
                <c:pt idx="5576">
                  <c:v>1.0</c:v>
                </c:pt>
                <c:pt idx="5577">
                  <c:v>1.0</c:v>
                </c:pt>
                <c:pt idx="5578">
                  <c:v>1.0</c:v>
                </c:pt>
                <c:pt idx="5579">
                  <c:v>1.0</c:v>
                </c:pt>
                <c:pt idx="5580">
                  <c:v>1.0</c:v>
                </c:pt>
                <c:pt idx="5581">
                  <c:v>1.0</c:v>
                </c:pt>
                <c:pt idx="5582">
                  <c:v>1.0</c:v>
                </c:pt>
                <c:pt idx="5583">
                  <c:v>1.0</c:v>
                </c:pt>
                <c:pt idx="5584">
                  <c:v>1.0</c:v>
                </c:pt>
                <c:pt idx="5585">
                  <c:v>1.0</c:v>
                </c:pt>
                <c:pt idx="5586">
                  <c:v>1.0</c:v>
                </c:pt>
                <c:pt idx="5587">
                  <c:v>1.0</c:v>
                </c:pt>
                <c:pt idx="5588">
                  <c:v>1.0</c:v>
                </c:pt>
                <c:pt idx="5589">
                  <c:v>1.0</c:v>
                </c:pt>
                <c:pt idx="5590">
                  <c:v>1.0</c:v>
                </c:pt>
                <c:pt idx="5591">
                  <c:v>1.0</c:v>
                </c:pt>
                <c:pt idx="5592">
                  <c:v>1.0</c:v>
                </c:pt>
                <c:pt idx="5593">
                  <c:v>1.0</c:v>
                </c:pt>
                <c:pt idx="5594">
                  <c:v>1.0</c:v>
                </c:pt>
                <c:pt idx="5595">
                  <c:v>1.0</c:v>
                </c:pt>
                <c:pt idx="5596">
                  <c:v>1.0</c:v>
                </c:pt>
                <c:pt idx="5597">
                  <c:v>1.0</c:v>
                </c:pt>
                <c:pt idx="5598">
                  <c:v>1.0</c:v>
                </c:pt>
                <c:pt idx="5599">
                  <c:v>1.0</c:v>
                </c:pt>
                <c:pt idx="5600">
                  <c:v>1.0</c:v>
                </c:pt>
                <c:pt idx="5601">
                  <c:v>1.0</c:v>
                </c:pt>
                <c:pt idx="5602">
                  <c:v>1.0</c:v>
                </c:pt>
                <c:pt idx="5603">
                  <c:v>1.0</c:v>
                </c:pt>
                <c:pt idx="5604">
                  <c:v>1.0</c:v>
                </c:pt>
                <c:pt idx="5605">
                  <c:v>1.0</c:v>
                </c:pt>
                <c:pt idx="5606">
                  <c:v>1.0</c:v>
                </c:pt>
                <c:pt idx="5607">
                  <c:v>1.0</c:v>
                </c:pt>
                <c:pt idx="5608">
                  <c:v>1.0</c:v>
                </c:pt>
                <c:pt idx="5609">
                  <c:v>1.0</c:v>
                </c:pt>
                <c:pt idx="5610">
                  <c:v>1.0</c:v>
                </c:pt>
                <c:pt idx="5611">
                  <c:v>1.0</c:v>
                </c:pt>
                <c:pt idx="5612">
                  <c:v>1.0</c:v>
                </c:pt>
                <c:pt idx="5613">
                  <c:v>1.0</c:v>
                </c:pt>
                <c:pt idx="5614">
                  <c:v>1.0</c:v>
                </c:pt>
                <c:pt idx="5615">
                  <c:v>1.0</c:v>
                </c:pt>
                <c:pt idx="5616">
                  <c:v>1.0</c:v>
                </c:pt>
                <c:pt idx="5617">
                  <c:v>1.0</c:v>
                </c:pt>
                <c:pt idx="5618">
                  <c:v>1.0</c:v>
                </c:pt>
                <c:pt idx="5619">
                  <c:v>1.0</c:v>
                </c:pt>
                <c:pt idx="5620">
                  <c:v>1.0</c:v>
                </c:pt>
                <c:pt idx="5621">
                  <c:v>1.0</c:v>
                </c:pt>
                <c:pt idx="5622">
                  <c:v>1.0</c:v>
                </c:pt>
                <c:pt idx="5623">
                  <c:v>1.0</c:v>
                </c:pt>
                <c:pt idx="5624">
                  <c:v>1.0</c:v>
                </c:pt>
                <c:pt idx="5625">
                  <c:v>1.0</c:v>
                </c:pt>
                <c:pt idx="5626">
                  <c:v>1.0</c:v>
                </c:pt>
                <c:pt idx="5627">
                  <c:v>1.0</c:v>
                </c:pt>
                <c:pt idx="5628">
                  <c:v>1.0</c:v>
                </c:pt>
                <c:pt idx="5629">
                  <c:v>1.0</c:v>
                </c:pt>
                <c:pt idx="5630">
                  <c:v>1.0</c:v>
                </c:pt>
                <c:pt idx="5631">
                  <c:v>1.0</c:v>
                </c:pt>
                <c:pt idx="5632">
                  <c:v>1.0</c:v>
                </c:pt>
                <c:pt idx="5633">
                  <c:v>1.0</c:v>
                </c:pt>
                <c:pt idx="5634">
                  <c:v>1.0</c:v>
                </c:pt>
                <c:pt idx="5635">
                  <c:v>1.0</c:v>
                </c:pt>
                <c:pt idx="5636">
                  <c:v>1.0</c:v>
                </c:pt>
                <c:pt idx="5637">
                  <c:v>1.0</c:v>
                </c:pt>
                <c:pt idx="5638">
                  <c:v>1.0</c:v>
                </c:pt>
                <c:pt idx="5639">
                  <c:v>1.0</c:v>
                </c:pt>
                <c:pt idx="5640">
                  <c:v>1.0</c:v>
                </c:pt>
                <c:pt idx="5641">
                  <c:v>1.0</c:v>
                </c:pt>
                <c:pt idx="5642">
                  <c:v>1.0</c:v>
                </c:pt>
                <c:pt idx="5643">
                  <c:v>1.0</c:v>
                </c:pt>
                <c:pt idx="5644">
                  <c:v>1.0</c:v>
                </c:pt>
                <c:pt idx="5645">
                  <c:v>1.0</c:v>
                </c:pt>
                <c:pt idx="5646">
                  <c:v>1.0</c:v>
                </c:pt>
                <c:pt idx="5647">
                  <c:v>1.0</c:v>
                </c:pt>
                <c:pt idx="5648">
                  <c:v>1.0</c:v>
                </c:pt>
                <c:pt idx="5649">
                  <c:v>1.0</c:v>
                </c:pt>
                <c:pt idx="5650">
                  <c:v>1.0</c:v>
                </c:pt>
                <c:pt idx="5651">
                  <c:v>1.0</c:v>
                </c:pt>
                <c:pt idx="5652">
                  <c:v>1.0</c:v>
                </c:pt>
                <c:pt idx="5653">
                  <c:v>1.0</c:v>
                </c:pt>
                <c:pt idx="5654">
                  <c:v>1.0</c:v>
                </c:pt>
                <c:pt idx="5655">
                  <c:v>1.0</c:v>
                </c:pt>
                <c:pt idx="5656">
                  <c:v>1.0</c:v>
                </c:pt>
                <c:pt idx="5657">
                  <c:v>1.0</c:v>
                </c:pt>
                <c:pt idx="5658">
                  <c:v>1.0</c:v>
                </c:pt>
                <c:pt idx="5659">
                  <c:v>1.0</c:v>
                </c:pt>
                <c:pt idx="5660">
                  <c:v>1.0</c:v>
                </c:pt>
                <c:pt idx="5661">
                  <c:v>1.0</c:v>
                </c:pt>
                <c:pt idx="5662">
                  <c:v>1.0</c:v>
                </c:pt>
                <c:pt idx="5663">
                  <c:v>1.0</c:v>
                </c:pt>
                <c:pt idx="5664">
                  <c:v>1.0</c:v>
                </c:pt>
                <c:pt idx="5665">
                  <c:v>1.0</c:v>
                </c:pt>
                <c:pt idx="5666">
                  <c:v>1.0</c:v>
                </c:pt>
                <c:pt idx="5667">
                  <c:v>1.0</c:v>
                </c:pt>
                <c:pt idx="5668">
                  <c:v>1.0</c:v>
                </c:pt>
                <c:pt idx="5669">
                  <c:v>1.0</c:v>
                </c:pt>
                <c:pt idx="5670">
                  <c:v>1.0</c:v>
                </c:pt>
                <c:pt idx="5671">
                  <c:v>1.0</c:v>
                </c:pt>
                <c:pt idx="5672">
                  <c:v>1.0</c:v>
                </c:pt>
                <c:pt idx="5673">
                  <c:v>1.0</c:v>
                </c:pt>
                <c:pt idx="5674">
                  <c:v>1.0</c:v>
                </c:pt>
                <c:pt idx="5675">
                  <c:v>1.0</c:v>
                </c:pt>
                <c:pt idx="5676">
                  <c:v>1.0</c:v>
                </c:pt>
                <c:pt idx="5677">
                  <c:v>1.0</c:v>
                </c:pt>
                <c:pt idx="5678">
                  <c:v>1.0</c:v>
                </c:pt>
                <c:pt idx="5679">
                  <c:v>1.0</c:v>
                </c:pt>
                <c:pt idx="5680">
                  <c:v>1.0</c:v>
                </c:pt>
                <c:pt idx="5681">
                  <c:v>1.0</c:v>
                </c:pt>
                <c:pt idx="5682">
                  <c:v>1.0</c:v>
                </c:pt>
                <c:pt idx="5683">
                  <c:v>1.0</c:v>
                </c:pt>
                <c:pt idx="5684">
                  <c:v>1.0</c:v>
                </c:pt>
                <c:pt idx="5685">
                  <c:v>1.0</c:v>
                </c:pt>
                <c:pt idx="5686">
                  <c:v>1.0</c:v>
                </c:pt>
                <c:pt idx="5687">
                  <c:v>1.0</c:v>
                </c:pt>
                <c:pt idx="5688">
                  <c:v>1.0</c:v>
                </c:pt>
                <c:pt idx="5689">
                  <c:v>1.0</c:v>
                </c:pt>
                <c:pt idx="5690">
                  <c:v>1.0</c:v>
                </c:pt>
                <c:pt idx="5691">
                  <c:v>1.0</c:v>
                </c:pt>
                <c:pt idx="5692">
                  <c:v>1.0</c:v>
                </c:pt>
                <c:pt idx="5693">
                  <c:v>1.0</c:v>
                </c:pt>
                <c:pt idx="5694">
                  <c:v>1.0</c:v>
                </c:pt>
                <c:pt idx="5695">
                  <c:v>1.0</c:v>
                </c:pt>
                <c:pt idx="5696">
                  <c:v>1.0</c:v>
                </c:pt>
                <c:pt idx="5697">
                  <c:v>1.0</c:v>
                </c:pt>
                <c:pt idx="5698">
                  <c:v>1.0</c:v>
                </c:pt>
                <c:pt idx="5699">
                  <c:v>1.0</c:v>
                </c:pt>
                <c:pt idx="5700">
                  <c:v>1.0</c:v>
                </c:pt>
                <c:pt idx="5701">
                  <c:v>1.0</c:v>
                </c:pt>
                <c:pt idx="5702">
                  <c:v>1.0</c:v>
                </c:pt>
                <c:pt idx="5703">
                  <c:v>1.0</c:v>
                </c:pt>
                <c:pt idx="5704">
                  <c:v>1.0</c:v>
                </c:pt>
                <c:pt idx="5705">
                  <c:v>1.0</c:v>
                </c:pt>
                <c:pt idx="5706">
                  <c:v>1.0</c:v>
                </c:pt>
                <c:pt idx="5707">
                  <c:v>1.0</c:v>
                </c:pt>
                <c:pt idx="5708">
                  <c:v>1.0</c:v>
                </c:pt>
                <c:pt idx="5709">
                  <c:v>1.0</c:v>
                </c:pt>
                <c:pt idx="5710">
                  <c:v>1.0</c:v>
                </c:pt>
                <c:pt idx="5711">
                  <c:v>1.0</c:v>
                </c:pt>
                <c:pt idx="5712">
                  <c:v>1.0</c:v>
                </c:pt>
                <c:pt idx="5713">
                  <c:v>1.0</c:v>
                </c:pt>
                <c:pt idx="5714">
                  <c:v>1.0</c:v>
                </c:pt>
                <c:pt idx="5715">
                  <c:v>1.0</c:v>
                </c:pt>
                <c:pt idx="5716">
                  <c:v>1.0</c:v>
                </c:pt>
                <c:pt idx="5717">
                  <c:v>1.0</c:v>
                </c:pt>
                <c:pt idx="5718">
                  <c:v>1.0</c:v>
                </c:pt>
                <c:pt idx="5719">
                  <c:v>1.0</c:v>
                </c:pt>
                <c:pt idx="5720">
                  <c:v>1.0</c:v>
                </c:pt>
                <c:pt idx="5721">
                  <c:v>1.0</c:v>
                </c:pt>
                <c:pt idx="5722">
                  <c:v>1.0</c:v>
                </c:pt>
                <c:pt idx="5723">
                  <c:v>1.0</c:v>
                </c:pt>
                <c:pt idx="5724">
                  <c:v>1.0</c:v>
                </c:pt>
                <c:pt idx="5725">
                  <c:v>1.0</c:v>
                </c:pt>
                <c:pt idx="5726">
                  <c:v>1.0</c:v>
                </c:pt>
                <c:pt idx="5727">
                  <c:v>1.0</c:v>
                </c:pt>
                <c:pt idx="5728">
                  <c:v>1.0</c:v>
                </c:pt>
                <c:pt idx="5729">
                  <c:v>1.0</c:v>
                </c:pt>
                <c:pt idx="5730">
                  <c:v>1.0</c:v>
                </c:pt>
                <c:pt idx="5731">
                  <c:v>1.0</c:v>
                </c:pt>
                <c:pt idx="5732">
                  <c:v>1.0</c:v>
                </c:pt>
                <c:pt idx="5733">
                  <c:v>1.0</c:v>
                </c:pt>
                <c:pt idx="5734">
                  <c:v>1.0</c:v>
                </c:pt>
                <c:pt idx="5735">
                  <c:v>1.0</c:v>
                </c:pt>
                <c:pt idx="5736">
                  <c:v>1.0</c:v>
                </c:pt>
                <c:pt idx="5737">
                  <c:v>1.0</c:v>
                </c:pt>
                <c:pt idx="5738">
                  <c:v>1.0</c:v>
                </c:pt>
                <c:pt idx="5739">
                  <c:v>1.0</c:v>
                </c:pt>
                <c:pt idx="5740">
                  <c:v>1.0</c:v>
                </c:pt>
                <c:pt idx="5741">
                  <c:v>1.0</c:v>
                </c:pt>
                <c:pt idx="5742">
                  <c:v>1.0</c:v>
                </c:pt>
                <c:pt idx="5743">
                  <c:v>1.0</c:v>
                </c:pt>
                <c:pt idx="5744">
                  <c:v>1.0</c:v>
                </c:pt>
                <c:pt idx="5745">
                  <c:v>1.0</c:v>
                </c:pt>
                <c:pt idx="5746">
                  <c:v>1.0</c:v>
                </c:pt>
                <c:pt idx="5747">
                  <c:v>1.0</c:v>
                </c:pt>
                <c:pt idx="5748">
                  <c:v>1.0</c:v>
                </c:pt>
                <c:pt idx="5749">
                  <c:v>1.0</c:v>
                </c:pt>
                <c:pt idx="5750">
                  <c:v>1.0</c:v>
                </c:pt>
                <c:pt idx="5751">
                  <c:v>1.0</c:v>
                </c:pt>
                <c:pt idx="5752">
                  <c:v>1.0</c:v>
                </c:pt>
                <c:pt idx="5753">
                  <c:v>1.0</c:v>
                </c:pt>
                <c:pt idx="5754">
                  <c:v>1.0</c:v>
                </c:pt>
                <c:pt idx="5755">
                  <c:v>1.0</c:v>
                </c:pt>
                <c:pt idx="5756">
                  <c:v>1.0</c:v>
                </c:pt>
                <c:pt idx="5757">
                  <c:v>1.0</c:v>
                </c:pt>
                <c:pt idx="5758">
                  <c:v>1.0</c:v>
                </c:pt>
                <c:pt idx="5759">
                  <c:v>1.0</c:v>
                </c:pt>
                <c:pt idx="5760">
                  <c:v>1.0</c:v>
                </c:pt>
                <c:pt idx="5761">
                  <c:v>1.0</c:v>
                </c:pt>
                <c:pt idx="5762">
                  <c:v>1.0</c:v>
                </c:pt>
                <c:pt idx="5763">
                  <c:v>1.0</c:v>
                </c:pt>
                <c:pt idx="5764">
                  <c:v>1.0</c:v>
                </c:pt>
                <c:pt idx="5765">
                  <c:v>1.0</c:v>
                </c:pt>
                <c:pt idx="5766">
                  <c:v>1.0</c:v>
                </c:pt>
                <c:pt idx="5767">
                  <c:v>1.0</c:v>
                </c:pt>
                <c:pt idx="5768">
                  <c:v>1.0</c:v>
                </c:pt>
                <c:pt idx="5769">
                  <c:v>1.0</c:v>
                </c:pt>
                <c:pt idx="5770">
                  <c:v>1.0</c:v>
                </c:pt>
                <c:pt idx="5771">
                  <c:v>1.0</c:v>
                </c:pt>
                <c:pt idx="5772">
                  <c:v>1.0</c:v>
                </c:pt>
                <c:pt idx="5773">
                  <c:v>1.0</c:v>
                </c:pt>
                <c:pt idx="5774">
                  <c:v>1.0</c:v>
                </c:pt>
                <c:pt idx="5775">
                  <c:v>1.0</c:v>
                </c:pt>
                <c:pt idx="5776">
                  <c:v>1.0</c:v>
                </c:pt>
                <c:pt idx="5777">
                  <c:v>1.0</c:v>
                </c:pt>
                <c:pt idx="5778">
                  <c:v>1.0</c:v>
                </c:pt>
                <c:pt idx="5779">
                  <c:v>1.0</c:v>
                </c:pt>
                <c:pt idx="5780">
                  <c:v>1.0</c:v>
                </c:pt>
                <c:pt idx="5781">
                  <c:v>1.0</c:v>
                </c:pt>
                <c:pt idx="5782">
                  <c:v>1.0</c:v>
                </c:pt>
                <c:pt idx="5783">
                  <c:v>1.0</c:v>
                </c:pt>
                <c:pt idx="5784">
                  <c:v>1.0</c:v>
                </c:pt>
                <c:pt idx="5785">
                  <c:v>1.0</c:v>
                </c:pt>
                <c:pt idx="5786">
                  <c:v>1.0</c:v>
                </c:pt>
                <c:pt idx="5787">
                  <c:v>1.0</c:v>
                </c:pt>
                <c:pt idx="5788">
                  <c:v>1.0</c:v>
                </c:pt>
                <c:pt idx="5789">
                  <c:v>1.0</c:v>
                </c:pt>
                <c:pt idx="5790">
                  <c:v>1.0</c:v>
                </c:pt>
                <c:pt idx="5791">
                  <c:v>1.0</c:v>
                </c:pt>
                <c:pt idx="5792">
                  <c:v>1.0</c:v>
                </c:pt>
                <c:pt idx="5793">
                  <c:v>1.0</c:v>
                </c:pt>
                <c:pt idx="5794">
                  <c:v>1.0</c:v>
                </c:pt>
                <c:pt idx="5795">
                  <c:v>1.0</c:v>
                </c:pt>
                <c:pt idx="5796">
                  <c:v>1.0</c:v>
                </c:pt>
                <c:pt idx="5797">
                  <c:v>1.0</c:v>
                </c:pt>
                <c:pt idx="5798">
                  <c:v>1.0</c:v>
                </c:pt>
                <c:pt idx="5799">
                  <c:v>1.0</c:v>
                </c:pt>
                <c:pt idx="5800">
                  <c:v>1.0</c:v>
                </c:pt>
                <c:pt idx="5801">
                  <c:v>1.0</c:v>
                </c:pt>
                <c:pt idx="5802">
                  <c:v>1.0</c:v>
                </c:pt>
                <c:pt idx="5803">
                  <c:v>1.0</c:v>
                </c:pt>
                <c:pt idx="5804">
                  <c:v>1.0</c:v>
                </c:pt>
                <c:pt idx="5805">
                  <c:v>1.0</c:v>
                </c:pt>
                <c:pt idx="5806">
                  <c:v>1.0</c:v>
                </c:pt>
                <c:pt idx="5807">
                  <c:v>1.0</c:v>
                </c:pt>
                <c:pt idx="5808">
                  <c:v>1.0</c:v>
                </c:pt>
                <c:pt idx="5809">
                  <c:v>1.0</c:v>
                </c:pt>
                <c:pt idx="5810">
                  <c:v>1.0</c:v>
                </c:pt>
                <c:pt idx="5811">
                  <c:v>1.0</c:v>
                </c:pt>
                <c:pt idx="5812">
                  <c:v>1.0</c:v>
                </c:pt>
                <c:pt idx="5813">
                  <c:v>1.0</c:v>
                </c:pt>
                <c:pt idx="5814">
                  <c:v>1.0</c:v>
                </c:pt>
                <c:pt idx="5815">
                  <c:v>1.0</c:v>
                </c:pt>
                <c:pt idx="5816">
                  <c:v>1.0</c:v>
                </c:pt>
                <c:pt idx="5817">
                  <c:v>1.0</c:v>
                </c:pt>
                <c:pt idx="5818">
                  <c:v>1.0</c:v>
                </c:pt>
                <c:pt idx="5819">
                  <c:v>1.0</c:v>
                </c:pt>
                <c:pt idx="5820">
                  <c:v>1.0</c:v>
                </c:pt>
                <c:pt idx="5821">
                  <c:v>1.0</c:v>
                </c:pt>
                <c:pt idx="5822">
                  <c:v>1.0</c:v>
                </c:pt>
                <c:pt idx="5823">
                  <c:v>1.0</c:v>
                </c:pt>
                <c:pt idx="5824">
                  <c:v>1.0</c:v>
                </c:pt>
                <c:pt idx="5825">
                  <c:v>1.0</c:v>
                </c:pt>
                <c:pt idx="5826">
                  <c:v>1.0</c:v>
                </c:pt>
                <c:pt idx="5827">
                  <c:v>1.0</c:v>
                </c:pt>
                <c:pt idx="5828">
                  <c:v>1.0</c:v>
                </c:pt>
                <c:pt idx="5829">
                  <c:v>1.0</c:v>
                </c:pt>
                <c:pt idx="5830">
                  <c:v>1.0</c:v>
                </c:pt>
                <c:pt idx="5831">
                  <c:v>1.0</c:v>
                </c:pt>
                <c:pt idx="5832">
                  <c:v>1.0</c:v>
                </c:pt>
                <c:pt idx="5833">
                  <c:v>1.0</c:v>
                </c:pt>
                <c:pt idx="5834">
                  <c:v>1.0</c:v>
                </c:pt>
                <c:pt idx="5835">
                  <c:v>1.0</c:v>
                </c:pt>
                <c:pt idx="5836">
                  <c:v>1.0</c:v>
                </c:pt>
                <c:pt idx="5837">
                  <c:v>1.0</c:v>
                </c:pt>
                <c:pt idx="5838">
                  <c:v>1.0</c:v>
                </c:pt>
                <c:pt idx="5839">
                  <c:v>1.0</c:v>
                </c:pt>
                <c:pt idx="5840">
                  <c:v>1.0</c:v>
                </c:pt>
                <c:pt idx="5841">
                  <c:v>1.0</c:v>
                </c:pt>
                <c:pt idx="5842">
                  <c:v>1.0</c:v>
                </c:pt>
                <c:pt idx="5843">
                  <c:v>1.0</c:v>
                </c:pt>
                <c:pt idx="5844">
                  <c:v>1.0</c:v>
                </c:pt>
                <c:pt idx="5845">
                  <c:v>1.0</c:v>
                </c:pt>
                <c:pt idx="5846">
                  <c:v>1.0</c:v>
                </c:pt>
                <c:pt idx="5847">
                  <c:v>1.0</c:v>
                </c:pt>
                <c:pt idx="5848">
                  <c:v>1.0</c:v>
                </c:pt>
                <c:pt idx="5849">
                  <c:v>1.0</c:v>
                </c:pt>
                <c:pt idx="5850">
                  <c:v>1.0</c:v>
                </c:pt>
                <c:pt idx="5851">
                  <c:v>1.0</c:v>
                </c:pt>
                <c:pt idx="5852">
                  <c:v>1.0</c:v>
                </c:pt>
                <c:pt idx="5853">
                  <c:v>1.0</c:v>
                </c:pt>
                <c:pt idx="5854">
                  <c:v>1.0</c:v>
                </c:pt>
                <c:pt idx="5855">
                  <c:v>1.0</c:v>
                </c:pt>
                <c:pt idx="5856">
                  <c:v>1.0</c:v>
                </c:pt>
                <c:pt idx="5857">
                  <c:v>1.0</c:v>
                </c:pt>
                <c:pt idx="5858">
                  <c:v>1.0</c:v>
                </c:pt>
                <c:pt idx="5859">
                  <c:v>1.0</c:v>
                </c:pt>
                <c:pt idx="5860">
                  <c:v>1.0</c:v>
                </c:pt>
                <c:pt idx="5861">
                  <c:v>1.0</c:v>
                </c:pt>
                <c:pt idx="5862">
                  <c:v>1.0</c:v>
                </c:pt>
                <c:pt idx="5863">
                  <c:v>1.0</c:v>
                </c:pt>
                <c:pt idx="5864">
                  <c:v>1.0</c:v>
                </c:pt>
                <c:pt idx="5865">
                  <c:v>1.0</c:v>
                </c:pt>
                <c:pt idx="5866">
                  <c:v>1.0</c:v>
                </c:pt>
                <c:pt idx="5867">
                  <c:v>1.0</c:v>
                </c:pt>
                <c:pt idx="5868">
                  <c:v>1.0</c:v>
                </c:pt>
                <c:pt idx="5869">
                  <c:v>1.0</c:v>
                </c:pt>
                <c:pt idx="5870">
                  <c:v>1.0</c:v>
                </c:pt>
                <c:pt idx="5871">
                  <c:v>1.0</c:v>
                </c:pt>
                <c:pt idx="5872">
                  <c:v>1.0</c:v>
                </c:pt>
                <c:pt idx="5873">
                  <c:v>1.0</c:v>
                </c:pt>
                <c:pt idx="5874">
                  <c:v>1.0</c:v>
                </c:pt>
                <c:pt idx="5875">
                  <c:v>1.0</c:v>
                </c:pt>
                <c:pt idx="5876">
                  <c:v>1.0</c:v>
                </c:pt>
                <c:pt idx="5877">
                  <c:v>1.0</c:v>
                </c:pt>
                <c:pt idx="5878">
                  <c:v>1.0</c:v>
                </c:pt>
                <c:pt idx="5879">
                  <c:v>1.0</c:v>
                </c:pt>
                <c:pt idx="5880">
                  <c:v>1.0</c:v>
                </c:pt>
                <c:pt idx="5881">
                  <c:v>1.0</c:v>
                </c:pt>
                <c:pt idx="5882">
                  <c:v>1.0</c:v>
                </c:pt>
                <c:pt idx="5883">
                  <c:v>1.0</c:v>
                </c:pt>
                <c:pt idx="5884">
                  <c:v>1.0</c:v>
                </c:pt>
                <c:pt idx="5885">
                  <c:v>1.0</c:v>
                </c:pt>
                <c:pt idx="5886">
                  <c:v>1.0</c:v>
                </c:pt>
                <c:pt idx="5887">
                  <c:v>1.0</c:v>
                </c:pt>
                <c:pt idx="5888">
                  <c:v>1.0</c:v>
                </c:pt>
                <c:pt idx="5889">
                  <c:v>1.0</c:v>
                </c:pt>
                <c:pt idx="5890">
                  <c:v>1.0</c:v>
                </c:pt>
                <c:pt idx="5891">
                  <c:v>1.0</c:v>
                </c:pt>
                <c:pt idx="5892">
                  <c:v>1.0</c:v>
                </c:pt>
                <c:pt idx="5893">
                  <c:v>1.0</c:v>
                </c:pt>
                <c:pt idx="5894">
                  <c:v>1.0</c:v>
                </c:pt>
                <c:pt idx="5895">
                  <c:v>1.0</c:v>
                </c:pt>
                <c:pt idx="5896">
                  <c:v>1.0</c:v>
                </c:pt>
                <c:pt idx="5897">
                  <c:v>1.0</c:v>
                </c:pt>
                <c:pt idx="5898">
                  <c:v>1.0</c:v>
                </c:pt>
                <c:pt idx="5899">
                  <c:v>1.0</c:v>
                </c:pt>
                <c:pt idx="5900">
                  <c:v>1.0</c:v>
                </c:pt>
                <c:pt idx="5901">
                  <c:v>1.0</c:v>
                </c:pt>
                <c:pt idx="5902">
                  <c:v>1.0</c:v>
                </c:pt>
                <c:pt idx="5903">
                  <c:v>1.0</c:v>
                </c:pt>
                <c:pt idx="5904">
                  <c:v>1.0</c:v>
                </c:pt>
                <c:pt idx="5905">
                  <c:v>1.0</c:v>
                </c:pt>
                <c:pt idx="5906">
                  <c:v>1.0</c:v>
                </c:pt>
                <c:pt idx="5907">
                  <c:v>1.0</c:v>
                </c:pt>
                <c:pt idx="5908">
                  <c:v>1.0</c:v>
                </c:pt>
                <c:pt idx="5909">
                  <c:v>1.0</c:v>
                </c:pt>
                <c:pt idx="5910">
                  <c:v>1.0</c:v>
                </c:pt>
                <c:pt idx="5911">
                  <c:v>1.0</c:v>
                </c:pt>
                <c:pt idx="5912">
                  <c:v>1.0</c:v>
                </c:pt>
                <c:pt idx="5913">
                  <c:v>1.0</c:v>
                </c:pt>
                <c:pt idx="5914">
                  <c:v>1.0</c:v>
                </c:pt>
                <c:pt idx="5915">
                  <c:v>1.0</c:v>
                </c:pt>
                <c:pt idx="5916">
                  <c:v>1.0</c:v>
                </c:pt>
                <c:pt idx="5917">
                  <c:v>1.0</c:v>
                </c:pt>
                <c:pt idx="5918">
                  <c:v>1.0</c:v>
                </c:pt>
                <c:pt idx="5919">
                  <c:v>1.0</c:v>
                </c:pt>
                <c:pt idx="5920">
                  <c:v>1.0</c:v>
                </c:pt>
                <c:pt idx="5921">
                  <c:v>1.0</c:v>
                </c:pt>
                <c:pt idx="5922">
                  <c:v>1.0</c:v>
                </c:pt>
                <c:pt idx="5923">
                  <c:v>1.0</c:v>
                </c:pt>
                <c:pt idx="5924">
                  <c:v>1.0</c:v>
                </c:pt>
                <c:pt idx="5925">
                  <c:v>1.0</c:v>
                </c:pt>
                <c:pt idx="5926">
                  <c:v>1.0</c:v>
                </c:pt>
                <c:pt idx="5927">
                  <c:v>1.0</c:v>
                </c:pt>
                <c:pt idx="5928">
                  <c:v>1.0</c:v>
                </c:pt>
                <c:pt idx="5929">
                  <c:v>1.0</c:v>
                </c:pt>
                <c:pt idx="5930">
                  <c:v>1.0</c:v>
                </c:pt>
                <c:pt idx="5931">
                  <c:v>1.0</c:v>
                </c:pt>
                <c:pt idx="5932">
                  <c:v>1.0</c:v>
                </c:pt>
                <c:pt idx="5933">
                  <c:v>1.0</c:v>
                </c:pt>
                <c:pt idx="5934">
                  <c:v>1.0</c:v>
                </c:pt>
                <c:pt idx="5935">
                  <c:v>1.0</c:v>
                </c:pt>
                <c:pt idx="5936">
                  <c:v>1.0</c:v>
                </c:pt>
                <c:pt idx="5937">
                  <c:v>1.0</c:v>
                </c:pt>
                <c:pt idx="5938">
                  <c:v>1.0</c:v>
                </c:pt>
                <c:pt idx="5939">
                  <c:v>1.0</c:v>
                </c:pt>
                <c:pt idx="5940">
                  <c:v>1.0</c:v>
                </c:pt>
                <c:pt idx="5941">
                  <c:v>1.0</c:v>
                </c:pt>
                <c:pt idx="5942">
                  <c:v>1.0</c:v>
                </c:pt>
                <c:pt idx="5943">
                  <c:v>1.0</c:v>
                </c:pt>
                <c:pt idx="5944">
                  <c:v>1.0</c:v>
                </c:pt>
                <c:pt idx="5945">
                  <c:v>1.0</c:v>
                </c:pt>
                <c:pt idx="5946">
                  <c:v>1.0</c:v>
                </c:pt>
                <c:pt idx="5947">
                  <c:v>1.0</c:v>
                </c:pt>
                <c:pt idx="5948">
                  <c:v>1.0</c:v>
                </c:pt>
                <c:pt idx="5949">
                  <c:v>1.0</c:v>
                </c:pt>
                <c:pt idx="5950">
                  <c:v>1.0</c:v>
                </c:pt>
                <c:pt idx="5951">
                  <c:v>1.0</c:v>
                </c:pt>
                <c:pt idx="5952">
                  <c:v>1.0</c:v>
                </c:pt>
                <c:pt idx="5953">
                  <c:v>1.0</c:v>
                </c:pt>
                <c:pt idx="5954">
                  <c:v>1.0</c:v>
                </c:pt>
                <c:pt idx="5955">
                  <c:v>1.0</c:v>
                </c:pt>
                <c:pt idx="5956">
                  <c:v>1.0</c:v>
                </c:pt>
                <c:pt idx="5957">
                  <c:v>1.0</c:v>
                </c:pt>
                <c:pt idx="5958">
                  <c:v>1.0</c:v>
                </c:pt>
                <c:pt idx="5959">
                  <c:v>1.0</c:v>
                </c:pt>
                <c:pt idx="5960">
                  <c:v>1.0</c:v>
                </c:pt>
                <c:pt idx="5961">
                  <c:v>1.0</c:v>
                </c:pt>
                <c:pt idx="5962">
                  <c:v>1.0</c:v>
                </c:pt>
                <c:pt idx="5963">
                  <c:v>1.0</c:v>
                </c:pt>
                <c:pt idx="5964">
                  <c:v>1.0</c:v>
                </c:pt>
                <c:pt idx="5965">
                  <c:v>1.0</c:v>
                </c:pt>
                <c:pt idx="5966">
                  <c:v>1.0</c:v>
                </c:pt>
                <c:pt idx="5967">
                  <c:v>1.0</c:v>
                </c:pt>
                <c:pt idx="5968">
                  <c:v>1.0</c:v>
                </c:pt>
                <c:pt idx="5969">
                  <c:v>1.0</c:v>
                </c:pt>
                <c:pt idx="5970">
                  <c:v>1.0</c:v>
                </c:pt>
                <c:pt idx="5971">
                  <c:v>1.0</c:v>
                </c:pt>
                <c:pt idx="5972">
                  <c:v>1.0</c:v>
                </c:pt>
                <c:pt idx="5973">
                  <c:v>1.0</c:v>
                </c:pt>
                <c:pt idx="5974">
                  <c:v>1.0</c:v>
                </c:pt>
                <c:pt idx="5975">
                  <c:v>1.0</c:v>
                </c:pt>
                <c:pt idx="5976">
                  <c:v>1.0</c:v>
                </c:pt>
                <c:pt idx="5977">
                  <c:v>1.0</c:v>
                </c:pt>
                <c:pt idx="5978">
                  <c:v>1.0</c:v>
                </c:pt>
                <c:pt idx="5979">
                  <c:v>1.0</c:v>
                </c:pt>
                <c:pt idx="5980">
                  <c:v>1.0</c:v>
                </c:pt>
                <c:pt idx="5981">
                  <c:v>1.0</c:v>
                </c:pt>
                <c:pt idx="5982">
                  <c:v>1.0</c:v>
                </c:pt>
                <c:pt idx="5983">
                  <c:v>1.0</c:v>
                </c:pt>
                <c:pt idx="5984">
                  <c:v>1.0</c:v>
                </c:pt>
                <c:pt idx="5985">
                  <c:v>1.0</c:v>
                </c:pt>
                <c:pt idx="5986">
                  <c:v>1.0</c:v>
                </c:pt>
                <c:pt idx="5987">
                  <c:v>1.0</c:v>
                </c:pt>
                <c:pt idx="5988">
                  <c:v>1.0</c:v>
                </c:pt>
                <c:pt idx="5989">
                  <c:v>1.0</c:v>
                </c:pt>
                <c:pt idx="5990">
                  <c:v>1.0</c:v>
                </c:pt>
                <c:pt idx="5991">
                  <c:v>1.0</c:v>
                </c:pt>
                <c:pt idx="5992">
                  <c:v>1.0</c:v>
                </c:pt>
                <c:pt idx="5993">
                  <c:v>1.0</c:v>
                </c:pt>
                <c:pt idx="5994">
                  <c:v>1.0</c:v>
                </c:pt>
                <c:pt idx="5995">
                  <c:v>1.0</c:v>
                </c:pt>
                <c:pt idx="5996">
                  <c:v>1.0</c:v>
                </c:pt>
                <c:pt idx="5997">
                  <c:v>1.0</c:v>
                </c:pt>
                <c:pt idx="5998">
                  <c:v>1.0</c:v>
                </c:pt>
                <c:pt idx="5999">
                  <c:v>1.0</c:v>
                </c:pt>
                <c:pt idx="6000">
                  <c:v>1.0</c:v>
                </c:pt>
                <c:pt idx="6001">
                  <c:v>1.0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1B3-45D5-8A23-5761380D8453}"/>
            </c:ext>
          </c:extLst>
        </c:ser>
        <c:ser>
          <c:idx val="1"/>
          <c:order val="3"/>
          <c:tx>
            <c:v>OpenFace [0.973]</c:v>
          </c:tx>
          <c:marker>
            <c:symbol val="none"/>
          </c:marker>
          <c:xVal>
            <c:numRef>
              <c:f>Sheet1!$E:$E</c:f>
              <c:numCache>
                <c:formatCode>General</c:formatCode>
                <c:ptCount val="1048576"/>
                <c:pt idx="0">
                  <c:v>0.0</c:v>
                </c:pt>
                <c:pt idx="1">
                  <c:v>0.001001001001</c:v>
                </c:pt>
                <c:pt idx="2">
                  <c:v>0.002002002002</c:v>
                </c:pt>
                <c:pt idx="3">
                  <c:v>0.003003003003</c:v>
                </c:pt>
                <c:pt idx="4">
                  <c:v>0.004004004004</c:v>
                </c:pt>
                <c:pt idx="5">
                  <c:v>0.00500500500501</c:v>
                </c:pt>
                <c:pt idx="6">
                  <c:v>0.00600600600601</c:v>
                </c:pt>
                <c:pt idx="7">
                  <c:v>0.00700700700701</c:v>
                </c:pt>
                <c:pt idx="8">
                  <c:v>0.00800800800801</c:v>
                </c:pt>
                <c:pt idx="9">
                  <c:v>0.00900900900901</c:v>
                </c:pt>
                <c:pt idx="10">
                  <c:v>0.01001001001</c:v>
                </c:pt>
                <c:pt idx="11">
                  <c:v>0.011011011011</c:v>
                </c:pt>
                <c:pt idx="12">
                  <c:v>0.012012012012</c:v>
                </c:pt>
                <c:pt idx="13">
                  <c:v>0.013013013013</c:v>
                </c:pt>
                <c:pt idx="14">
                  <c:v>0.014014014014</c:v>
                </c:pt>
                <c:pt idx="15">
                  <c:v>0.015015015015</c:v>
                </c:pt>
                <c:pt idx="16">
                  <c:v>0.016016016016</c:v>
                </c:pt>
                <c:pt idx="17">
                  <c:v>0.017017017017</c:v>
                </c:pt>
                <c:pt idx="18">
                  <c:v>0.018018018018</c:v>
                </c:pt>
                <c:pt idx="19">
                  <c:v>0.019019019019</c:v>
                </c:pt>
                <c:pt idx="20">
                  <c:v>0.02002002002</c:v>
                </c:pt>
                <c:pt idx="21">
                  <c:v>0.021021021021</c:v>
                </c:pt>
                <c:pt idx="22">
                  <c:v>0.022022022022</c:v>
                </c:pt>
                <c:pt idx="23">
                  <c:v>0.023023023023</c:v>
                </c:pt>
                <c:pt idx="24">
                  <c:v>0.024024024024</c:v>
                </c:pt>
                <c:pt idx="25">
                  <c:v>0.025025025025</c:v>
                </c:pt>
                <c:pt idx="26">
                  <c:v>0.026026026026</c:v>
                </c:pt>
                <c:pt idx="27">
                  <c:v>0.027027027027</c:v>
                </c:pt>
                <c:pt idx="28">
                  <c:v>0.028028028028</c:v>
                </c:pt>
                <c:pt idx="29">
                  <c:v>0.029029029029</c:v>
                </c:pt>
                <c:pt idx="30">
                  <c:v>0.03003003003</c:v>
                </c:pt>
                <c:pt idx="31">
                  <c:v>0.031031031031</c:v>
                </c:pt>
                <c:pt idx="32">
                  <c:v>0.032032032032</c:v>
                </c:pt>
                <c:pt idx="33">
                  <c:v>0.033033033033</c:v>
                </c:pt>
                <c:pt idx="34">
                  <c:v>0.034034034034</c:v>
                </c:pt>
                <c:pt idx="35">
                  <c:v>0.035035035035</c:v>
                </c:pt>
                <c:pt idx="36">
                  <c:v>0.036036036036</c:v>
                </c:pt>
                <c:pt idx="37">
                  <c:v>0.037037037037</c:v>
                </c:pt>
                <c:pt idx="38">
                  <c:v>0.038038038038</c:v>
                </c:pt>
                <c:pt idx="39">
                  <c:v>0.039039039039</c:v>
                </c:pt>
                <c:pt idx="40">
                  <c:v>0.04004004004</c:v>
                </c:pt>
                <c:pt idx="41">
                  <c:v>0.041041041041</c:v>
                </c:pt>
                <c:pt idx="42">
                  <c:v>0.042042042042</c:v>
                </c:pt>
                <c:pt idx="43">
                  <c:v>0.043043043043</c:v>
                </c:pt>
                <c:pt idx="44">
                  <c:v>0.044044044044</c:v>
                </c:pt>
                <c:pt idx="45">
                  <c:v>0.045045045045</c:v>
                </c:pt>
                <c:pt idx="46">
                  <c:v>0.046046046046</c:v>
                </c:pt>
                <c:pt idx="47">
                  <c:v>0.047047047047</c:v>
                </c:pt>
                <c:pt idx="48">
                  <c:v>0.048048048048</c:v>
                </c:pt>
                <c:pt idx="49">
                  <c:v>0.049049049049</c:v>
                </c:pt>
                <c:pt idx="50">
                  <c:v>0.0500500500501</c:v>
                </c:pt>
                <c:pt idx="51">
                  <c:v>0.0510510510511</c:v>
                </c:pt>
                <c:pt idx="52">
                  <c:v>0.0520520520521</c:v>
                </c:pt>
                <c:pt idx="53">
                  <c:v>0.0530530530531</c:v>
                </c:pt>
                <c:pt idx="54">
                  <c:v>0.0540540540541</c:v>
                </c:pt>
                <c:pt idx="55">
                  <c:v>0.0550550550551</c:v>
                </c:pt>
                <c:pt idx="56">
                  <c:v>0.0560560560561</c:v>
                </c:pt>
                <c:pt idx="57">
                  <c:v>0.0570570570571</c:v>
                </c:pt>
                <c:pt idx="58">
                  <c:v>0.0580580580581</c:v>
                </c:pt>
                <c:pt idx="59">
                  <c:v>0.0590590590591</c:v>
                </c:pt>
                <c:pt idx="60">
                  <c:v>0.0600600600601</c:v>
                </c:pt>
                <c:pt idx="61">
                  <c:v>0.0610610610611</c:v>
                </c:pt>
                <c:pt idx="62">
                  <c:v>0.0620620620621</c:v>
                </c:pt>
                <c:pt idx="63">
                  <c:v>0.0630630630631</c:v>
                </c:pt>
                <c:pt idx="64">
                  <c:v>0.0640640640641</c:v>
                </c:pt>
                <c:pt idx="65">
                  <c:v>0.0650650650651</c:v>
                </c:pt>
                <c:pt idx="66">
                  <c:v>0.0660660660661</c:v>
                </c:pt>
                <c:pt idx="67">
                  <c:v>0.0670670670671</c:v>
                </c:pt>
                <c:pt idx="68">
                  <c:v>0.0680680680681</c:v>
                </c:pt>
                <c:pt idx="69">
                  <c:v>0.0690690690691</c:v>
                </c:pt>
                <c:pt idx="70">
                  <c:v>0.0700700700701</c:v>
                </c:pt>
                <c:pt idx="71">
                  <c:v>0.0710710710711</c:v>
                </c:pt>
                <c:pt idx="72">
                  <c:v>0.0720720720721</c:v>
                </c:pt>
                <c:pt idx="73">
                  <c:v>0.0730730730731</c:v>
                </c:pt>
                <c:pt idx="74">
                  <c:v>0.0740740740741</c:v>
                </c:pt>
                <c:pt idx="75">
                  <c:v>0.0750750750751</c:v>
                </c:pt>
                <c:pt idx="76">
                  <c:v>0.0760760760761</c:v>
                </c:pt>
                <c:pt idx="77">
                  <c:v>0.0770770770771</c:v>
                </c:pt>
                <c:pt idx="78">
                  <c:v>0.0780780780781</c:v>
                </c:pt>
                <c:pt idx="79">
                  <c:v>0.0790790790791</c:v>
                </c:pt>
                <c:pt idx="80">
                  <c:v>0.0800800800801</c:v>
                </c:pt>
                <c:pt idx="81">
                  <c:v>0.0810810810811</c:v>
                </c:pt>
                <c:pt idx="82">
                  <c:v>0.0820820820821</c:v>
                </c:pt>
                <c:pt idx="83">
                  <c:v>0.0830830830831</c:v>
                </c:pt>
                <c:pt idx="84">
                  <c:v>0.0840840840841</c:v>
                </c:pt>
                <c:pt idx="85">
                  <c:v>0.0850850850851</c:v>
                </c:pt>
                <c:pt idx="86">
                  <c:v>0.0860860860861</c:v>
                </c:pt>
                <c:pt idx="87">
                  <c:v>0.0870870870871</c:v>
                </c:pt>
                <c:pt idx="88">
                  <c:v>0.0880880880881</c:v>
                </c:pt>
                <c:pt idx="89">
                  <c:v>0.0890890890891</c:v>
                </c:pt>
                <c:pt idx="90">
                  <c:v>0.0900900900901</c:v>
                </c:pt>
                <c:pt idx="91">
                  <c:v>0.0910910910911</c:v>
                </c:pt>
                <c:pt idx="92">
                  <c:v>0.0920920920921</c:v>
                </c:pt>
                <c:pt idx="93">
                  <c:v>0.0930930930931</c:v>
                </c:pt>
                <c:pt idx="94">
                  <c:v>0.0940940940941</c:v>
                </c:pt>
                <c:pt idx="95">
                  <c:v>0.0950950950951</c:v>
                </c:pt>
                <c:pt idx="96">
                  <c:v>0.0960960960961</c:v>
                </c:pt>
                <c:pt idx="97">
                  <c:v>0.0970970970971</c:v>
                </c:pt>
                <c:pt idx="98">
                  <c:v>0.0980980980981</c:v>
                </c:pt>
                <c:pt idx="99">
                  <c:v>0.0990990990991</c:v>
                </c:pt>
                <c:pt idx="100">
                  <c:v>0.1001001001</c:v>
                </c:pt>
                <c:pt idx="101">
                  <c:v>0.101101101101</c:v>
                </c:pt>
                <c:pt idx="102">
                  <c:v>0.102102102102</c:v>
                </c:pt>
                <c:pt idx="103">
                  <c:v>0.103103103103</c:v>
                </c:pt>
                <c:pt idx="104">
                  <c:v>0.104104104104</c:v>
                </c:pt>
                <c:pt idx="105">
                  <c:v>0.105105105105</c:v>
                </c:pt>
                <c:pt idx="106">
                  <c:v>0.106106106106</c:v>
                </c:pt>
                <c:pt idx="107">
                  <c:v>0.107107107107</c:v>
                </c:pt>
                <c:pt idx="108">
                  <c:v>0.108108108108</c:v>
                </c:pt>
                <c:pt idx="109">
                  <c:v>0.109109109109</c:v>
                </c:pt>
                <c:pt idx="110">
                  <c:v>0.11011011011</c:v>
                </c:pt>
                <c:pt idx="111">
                  <c:v>0.111111111111</c:v>
                </c:pt>
                <c:pt idx="112">
                  <c:v>0.112112112112</c:v>
                </c:pt>
                <c:pt idx="113">
                  <c:v>0.113113113113</c:v>
                </c:pt>
                <c:pt idx="114">
                  <c:v>0.114114114114</c:v>
                </c:pt>
                <c:pt idx="115">
                  <c:v>0.115115115115</c:v>
                </c:pt>
                <c:pt idx="116">
                  <c:v>0.116116116116</c:v>
                </c:pt>
                <c:pt idx="117">
                  <c:v>0.117117117117</c:v>
                </c:pt>
                <c:pt idx="118">
                  <c:v>0.118118118118</c:v>
                </c:pt>
                <c:pt idx="119">
                  <c:v>0.119119119119</c:v>
                </c:pt>
                <c:pt idx="120">
                  <c:v>0.12012012012</c:v>
                </c:pt>
                <c:pt idx="121">
                  <c:v>0.121121121121</c:v>
                </c:pt>
                <c:pt idx="122">
                  <c:v>0.122122122122</c:v>
                </c:pt>
                <c:pt idx="123">
                  <c:v>0.123123123123</c:v>
                </c:pt>
                <c:pt idx="124">
                  <c:v>0.124124124124</c:v>
                </c:pt>
                <c:pt idx="125">
                  <c:v>0.125125125125</c:v>
                </c:pt>
                <c:pt idx="126">
                  <c:v>0.126126126126</c:v>
                </c:pt>
                <c:pt idx="127">
                  <c:v>0.127127127127</c:v>
                </c:pt>
                <c:pt idx="128">
                  <c:v>0.128128128128</c:v>
                </c:pt>
                <c:pt idx="129">
                  <c:v>0.129129129129</c:v>
                </c:pt>
                <c:pt idx="130">
                  <c:v>0.13013013013</c:v>
                </c:pt>
                <c:pt idx="131">
                  <c:v>0.131131131131</c:v>
                </c:pt>
                <c:pt idx="132">
                  <c:v>0.132132132132</c:v>
                </c:pt>
                <c:pt idx="133">
                  <c:v>0.133133133133</c:v>
                </c:pt>
                <c:pt idx="134">
                  <c:v>0.134134134134</c:v>
                </c:pt>
                <c:pt idx="135">
                  <c:v>0.135135135135</c:v>
                </c:pt>
                <c:pt idx="136">
                  <c:v>0.136136136136</c:v>
                </c:pt>
                <c:pt idx="137">
                  <c:v>0.137137137137</c:v>
                </c:pt>
                <c:pt idx="138">
                  <c:v>0.138138138138</c:v>
                </c:pt>
                <c:pt idx="139">
                  <c:v>0.139139139139</c:v>
                </c:pt>
                <c:pt idx="140">
                  <c:v>0.14014014014</c:v>
                </c:pt>
                <c:pt idx="141">
                  <c:v>0.141141141141</c:v>
                </c:pt>
                <c:pt idx="142">
                  <c:v>0.142142142142</c:v>
                </c:pt>
                <c:pt idx="143">
                  <c:v>0.143143143143</c:v>
                </c:pt>
                <c:pt idx="144">
                  <c:v>0.144144144144</c:v>
                </c:pt>
                <c:pt idx="145">
                  <c:v>0.145145145145</c:v>
                </c:pt>
                <c:pt idx="146">
                  <c:v>0.146146146146</c:v>
                </c:pt>
                <c:pt idx="147">
                  <c:v>0.147147147147</c:v>
                </c:pt>
                <c:pt idx="148">
                  <c:v>0.148148148148</c:v>
                </c:pt>
                <c:pt idx="149">
                  <c:v>0.149149149149</c:v>
                </c:pt>
                <c:pt idx="150">
                  <c:v>0.15015015015</c:v>
                </c:pt>
                <c:pt idx="151">
                  <c:v>0.151151151151</c:v>
                </c:pt>
                <c:pt idx="152">
                  <c:v>0.152152152152</c:v>
                </c:pt>
                <c:pt idx="153">
                  <c:v>0.153153153153</c:v>
                </c:pt>
                <c:pt idx="154">
                  <c:v>0.154154154154</c:v>
                </c:pt>
                <c:pt idx="155">
                  <c:v>0.155155155155</c:v>
                </c:pt>
                <c:pt idx="156">
                  <c:v>0.156156156156</c:v>
                </c:pt>
                <c:pt idx="157">
                  <c:v>0.157157157157</c:v>
                </c:pt>
                <c:pt idx="158">
                  <c:v>0.158158158158</c:v>
                </c:pt>
                <c:pt idx="159">
                  <c:v>0.159159159159</c:v>
                </c:pt>
                <c:pt idx="160">
                  <c:v>0.16016016016</c:v>
                </c:pt>
                <c:pt idx="161">
                  <c:v>0.161161161161</c:v>
                </c:pt>
                <c:pt idx="162">
                  <c:v>0.162162162162</c:v>
                </c:pt>
                <c:pt idx="163">
                  <c:v>0.163163163163</c:v>
                </c:pt>
                <c:pt idx="164">
                  <c:v>0.164164164164</c:v>
                </c:pt>
                <c:pt idx="165">
                  <c:v>0.165165165165</c:v>
                </c:pt>
                <c:pt idx="166">
                  <c:v>0.166166166166</c:v>
                </c:pt>
                <c:pt idx="167">
                  <c:v>0.167167167167</c:v>
                </c:pt>
                <c:pt idx="168">
                  <c:v>0.168168168168</c:v>
                </c:pt>
                <c:pt idx="169">
                  <c:v>0.169169169169</c:v>
                </c:pt>
                <c:pt idx="170">
                  <c:v>0.17017017017</c:v>
                </c:pt>
                <c:pt idx="171">
                  <c:v>0.171171171171</c:v>
                </c:pt>
                <c:pt idx="172">
                  <c:v>0.172172172172</c:v>
                </c:pt>
                <c:pt idx="173">
                  <c:v>0.173173173173</c:v>
                </c:pt>
                <c:pt idx="174">
                  <c:v>0.174174174174</c:v>
                </c:pt>
                <c:pt idx="175">
                  <c:v>0.175175175175</c:v>
                </c:pt>
                <c:pt idx="176">
                  <c:v>0.176176176176</c:v>
                </c:pt>
                <c:pt idx="177">
                  <c:v>0.177177177177</c:v>
                </c:pt>
                <c:pt idx="178">
                  <c:v>0.178178178178</c:v>
                </c:pt>
                <c:pt idx="179">
                  <c:v>0.179179179179</c:v>
                </c:pt>
                <c:pt idx="180">
                  <c:v>0.18018018018</c:v>
                </c:pt>
                <c:pt idx="181">
                  <c:v>0.181181181181</c:v>
                </c:pt>
                <c:pt idx="182">
                  <c:v>0.182182182182</c:v>
                </c:pt>
                <c:pt idx="183">
                  <c:v>0.183183183183</c:v>
                </c:pt>
                <c:pt idx="184">
                  <c:v>0.184184184184</c:v>
                </c:pt>
                <c:pt idx="185">
                  <c:v>0.185185185185</c:v>
                </c:pt>
                <c:pt idx="186">
                  <c:v>0.186186186186</c:v>
                </c:pt>
                <c:pt idx="187">
                  <c:v>0.187187187187</c:v>
                </c:pt>
                <c:pt idx="188">
                  <c:v>0.188188188188</c:v>
                </c:pt>
                <c:pt idx="189">
                  <c:v>0.189189189189</c:v>
                </c:pt>
                <c:pt idx="190">
                  <c:v>0.19019019019</c:v>
                </c:pt>
                <c:pt idx="191">
                  <c:v>0.191191191191</c:v>
                </c:pt>
                <c:pt idx="192">
                  <c:v>0.192192192192</c:v>
                </c:pt>
                <c:pt idx="193">
                  <c:v>0.193193193193</c:v>
                </c:pt>
                <c:pt idx="194">
                  <c:v>0.194194194194</c:v>
                </c:pt>
                <c:pt idx="195">
                  <c:v>0.195195195195</c:v>
                </c:pt>
                <c:pt idx="196">
                  <c:v>0.196196196196</c:v>
                </c:pt>
                <c:pt idx="197">
                  <c:v>0.197197197197</c:v>
                </c:pt>
                <c:pt idx="198">
                  <c:v>0.198198198198</c:v>
                </c:pt>
                <c:pt idx="199">
                  <c:v>0.199199199199</c:v>
                </c:pt>
                <c:pt idx="200">
                  <c:v>0.2002002002</c:v>
                </c:pt>
                <c:pt idx="201">
                  <c:v>0.201201201201</c:v>
                </c:pt>
                <c:pt idx="202">
                  <c:v>0.202202202202</c:v>
                </c:pt>
                <c:pt idx="203">
                  <c:v>0.203203203203</c:v>
                </c:pt>
                <c:pt idx="204">
                  <c:v>0.204204204204</c:v>
                </c:pt>
                <c:pt idx="205">
                  <c:v>0.205205205205</c:v>
                </c:pt>
                <c:pt idx="206">
                  <c:v>0.206206206206</c:v>
                </c:pt>
                <c:pt idx="207">
                  <c:v>0.207207207207</c:v>
                </c:pt>
                <c:pt idx="208">
                  <c:v>0.208208208208</c:v>
                </c:pt>
                <c:pt idx="209">
                  <c:v>0.209209209209</c:v>
                </c:pt>
                <c:pt idx="210">
                  <c:v>0.21021021021</c:v>
                </c:pt>
                <c:pt idx="211">
                  <c:v>0.211211211211</c:v>
                </c:pt>
                <c:pt idx="212">
                  <c:v>0.212212212212</c:v>
                </c:pt>
                <c:pt idx="213">
                  <c:v>0.213213213213</c:v>
                </c:pt>
                <c:pt idx="214">
                  <c:v>0.214214214214</c:v>
                </c:pt>
                <c:pt idx="215">
                  <c:v>0.215215215215</c:v>
                </c:pt>
                <c:pt idx="216">
                  <c:v>0.216216216216</c:v>
                </c:pt>
                <c:pt idx="217">
                  <c:v>0.217217217217</c:v>
                </c:pt>
                <c:pt idx="218">
                  <c:v>0.218218218218</c:v>
                </c:pt>
                <c:pt idx="219">
                  <c:v>0.219219219219</c:v>
                </c:pt>
                <c:pt idx="220">
                  <c:v>0.22022022022</c:v>
                </c:pt>
                <c:pt idx="221">
                  <c:v>0.221221221221</c:v>
                </c:pt>
                <c:pt idx="222">
                  <c:v>0.222222222222</c:v>
                </c:pt>
                <c:pt idx="223">
                  <c:v>0.223223223223</c:v>
                </c:pt>
                <c:pt idx="224">
                  <c:v>0.224224224224</c:v>
                </c:pt>
                <c:pt idx="225">
                  <c:v>0.225225225225</c:v>
                </c:pt>
                <c:pt idx="226">
                  <c:v>0.226226226226</c:v>
                </c:pt>
                <c:pt idx="227">
                  <c:v>0.227227227227</c:v>
                </c:pt>
                <c:pt idx="228">
                  <c:v>0.228228228228</c:v>
                </c:pt>
                <c:pt idx="229">
                  <c:v>0.229229229229</c:v>
                </c:pt>
                <c:pt idx="230">
                  <c:v>0.23023023023</c:v>
                </c:pt>
                <c:pt idx="231">
                  <c:v>0.231231231231</c:v>
                </c:pt>
                <c:pt idx="232">
                  <c:v>0.232232232232</c:v>
                </c:pt>
                <c:pt idx="233">
                  <c:v>0.233233233233</c:v>
                </c:pt>
                <c:pt idx="234">
                  <c:v>0.234234234234</c:v>
                </c:pt>
                <c:pt idx="235">
                  <c:v>0.235235235235</c:v>
                </c:pt>
                <c:pt idx="236">
                  <c:v>0.236236236236</c:v>
                </c:pt>
                <c:pt idx="237">
                  <c:v>0.237237237237</c:v>
                </c:pt>
                <c:pt idx="238">
                  <c:v>0.238238238238</c:v>
                </c:pt>
                <c:pt idx="239">
                  <c:v>0.239239239239</c:v>
                </c:pt>
                <c:pt idx="240">
                  <c:v>0.24024024024</c:v>
                </c:pt>
                <c:pt idx="241">
                  <c:v>0.241241241241</c:v>
                </c:pt>
                <c:pt idx="242">
                  <c:v>0.242242242242</c:v>
                </c:pt>
                <c:pt idx="243">
                  <c:v>0.243243243243</c:v>
                </c:pt>
                <c:pt idx="244">
                  <c:v>0.244244244244</c:v>
                </c:pt>
                <c:pt idx="245">
                  <c:v>0.245245245245</c:v>
                </c:pt>
                <c:pt idx="246">
                  <c:v>0.246246246246</c:v>
                </c:pt>
                <c:pt idx="247">
                  <c:v>0.247247247247</c:v>
                </c:pt>
                <c:pt idx="248">
                  <c:v>0.248248248248</c:v>
                </c:pt>
                <c:pt idx="249">
                  <c:v>0.249249249249</c:v>
                </c:pt>
                <c:pt idx="250">
                  <c:v>0.25025025025</c:v>
                </c:pt>
                <c:pt idx="251">
                  <c:v>0.251251251251</c:v>
                </c:pt>
                <c:pt idx="252">
                  <c:v>0.252252252252</c:v>
                </c:pt>
                <c:pt idx="253">
                  <c:v>0.253253253253</c:v>
                </c:pt>
                <c:pt idx="254">
                  <c:v>0.254254254254</c:v>
                </c:pt>
                <c:pt idx="255">
                  <c:v>0.255255255255</c:v>
                </c:pt>
                <c:pt idx="256">
                  <c:v>0.256256256256</c:v>
                </c:pt>
                <c:pt idx="257">
                  <c:v>0.257257257257</c:v>
                </c:pt>
                <c:pt idx="258">
                  <c:v>0.258258258258</c:v>
                </c:pt>
                <c:pt idx="259">
                  <c:v>0.259259259259</c:v>
                </c:pt>
                <c:pt idx="260">
                  <c:v>0.26026026026</c:v>
                </c:pt>
                <c:pt idx="261">
                  <c:v>0.261261261261</c:v>
                </c:pt>
                <c:pt idx="262">
                  <c:v>0.262262262262</c:v>
                </c:pt>
                <c:pt idx="263">
                  <c:v>0.263263263263</c:v>
                </c:pt>
                <c:pt idx="264">
                  <c:v>0.264264264264</c:v>
                </c:pt>
                <c:pt idx="265">
                  <c:v>0.265265265265</c:v>
                </c:pt>
                <c:pt idx="266">
                  <c:v>0.266266266266</c:v>
                </c:pt>
                <c:pt idx="267">
                  <c:v>0.267267267267</c:v>
                </c:pt>
                <c:pt idx="268">
                  <c:v>0.268268268268</c:v>
                </c:pt>
                <c:pt idx="269">
                  <c:v>0.269269269269</c:v>
                </c:pt>
                <c:pt idx="270">
                  <c:v>0.27027027027</c:v>
                </c:pt>
                <c:pt idx="271">
                  <c:v>0.271271271271</c:v>
                </c:pt>
                <c:pt idx="272">
                  <c:v>0.272272272272</c:v>
                </c:pt>
                <c:pt idx="273">
                  <c:v>0.273273273273</c:v>
                </c:pt>
                <c:pt idx="274">
                  <c:v>0.274274274274</c:v>
                </c:pt>
                <c:pt idx="275">
                  <c:v>0.275275275275</c:v>
                </c:pt>
                <c:pt idx="276">
                  <c:v>0.276276276276</c:v>
                </c:pt>
                <c:pt idx="277">
                  <c:v>0.277277277277</c:v>
                </c:pt>
                <c:pt idx="278">
                  <c:v>0.278278278278</c:v>
                </c:pt>
                <c:pt idx="279">
                  <c:v>0.279279279279</c:v>
                </c:pt>
                <c:pt idx="280">
                  <c:v>0.28028028028</c:v>
                </c:pt>
                <c:pt idx="281">
                  <c:v>0.281281281281</c:v>
                </c:pt>
                <c:pt idx="282">
                  <c:v>0.282282282282</c:v>
                </c:pt>
                <c:pt idx="283">
                  <c:v>0.283283283283</c:v>
                </c:pt>
                <c:pt idx="284">
                  <c:v>0.284284284284</c:v>
                </c:pt>
                <c:pt idx="285">
                  <c:v>0.285285285285</c:v>
                </c:pt>
                <c:pt idx="286">
                  <c:v>0.286286286286</c:v>
                </c:pt>
                <c:pt idx="287">
                  <c:v>0.287287287287</c:v>
                </c:pt>
                <c:pt idx="288">
                  <c:v>0.288288288288</c:v>
                </c:pt>
                <c:pt idx="289">
                  <c:v>0.289289289289</c:v>
                </c:pt>
                <c:pt idx="290">
                  <c:v>0.29029029029</c:v>
                </c:pt>
                <c:pt idx="291">
                  <c:v>0.291291291291</c:v>
                </c:pt>
                <c:pt idx="292">
                  <c:v>0.292292292292</c:v>
                </c:pt>
                <c:pt idx="293">
                  <c:v>0.293293293293</c:v>
                </c:pt>
                <c:pt idx="294">
                  <c:v>0.294294294294</c:v>
                </c:pt>
                <c:pt idx="295">
                  <c:v>0.295295295295</c:v>
                </c:pt>
                <c:pt idx="296">
                  <c:v>0.296296296296</c:v>
                </c:pt>
                <c:pt idx="297">
                  <c:v>0.297297297297</c:v>
                </c:pt>
                <c:pt idx="298">
                  <c:v>0.298298298298</c:v>
                </c:pt>
                <c:pt idx="299">
                  <c:v>0.299299299299</c:v>
                </c:pt>
                <c:pt idx="300">
                  <c:v>0.3003003003</c:v>
                </c:pt>
                <c:pt idx="301">
                  <c:v>0.301301301301</c:v>
                </c:pt>
                <c:pt idx="302">
                  <c:v>0.302302302302</c:v>
                </c:pt>
                <c:pt idx="303">
                  <c:v>0.303303303303</c:v>
                </c:pt>
                <c:pt idx="304">
                  <c:v>0.304304304304</c:v>
                </c:pt>
                <c:pt idx="305">
                  <c:v>0.305305305305</c:v>
                </c:pt>
                <c:pt idx="306">
                  <c:v>0.306306306306</c:v>
                </c:pt>
                <c:pt idx="307">
                  <c:v>0.307307307307</c:v>
                </c:pt>
                <c:pt idx="308">
                  <c:v>0.308308308308</c:v>
                </c:pt>
                <c:pt idx="309">
                  <c:v>0.309309309309</c:v>
                </c:pt>
                <c:pt idx="310">
                  <c:v>0.31031031031</c:v>
                </c:pt>
                <c:pt idx="311">
                  <c:v>0.311311311311</c:v>
                </c:pt>
                <c:pt idx="312">
                  <c:v>0.312312312312</c:v>
                </c:pt>
                <c:pt idx="313">
                  <c:v>0.313313313313</c:v>
                </c:pt>
                <c:pt idx="314">
                  <c:v>0.314314314314</c:v>
                </c:pt>
                <c:pt idx="315">
                  <c:v>0.315315315315</c:v>
                </c:pt>
                <c:pt idx="316">
                  <c:v>0.316316316316</c:v>
                </c:pt>
                <c:pt idx="317">
                  <c:v>0.317317317317</c:v>
                </c:pt>
                <c:pt idx="318">
                  <c:v>0.318318318318</c:v>
                </c:pt>
                <c:pt idx="319">
                  <c:v>0.319319319319</c:v>
                </c:pt>
                <c:pt idx="320">
                  <c:v>0.32032032032</c:v>
                </c:pt>
                <c:pt idx="321">
                  <c:v>0.321321321321</c:v>
                </c:pt>
                <c:pt idx="322">
                  <c:v>0.322322322322</c:v>
                </c:pt>
                <c:pt idx="323">
                  <c:v>0.323323323323</c:v>
                </c:pt>
                <c:pt idx="324">
                  <c:v>0.324324324324</c:v>
                </c:pt>
                <c:pt idx="325">
                  <c:v>0.325325325325</c:v>
                </c:pt>
                <c:pt idx="326">
                  <c:v>0.326326326326</c:v>
                </c:pt>
                <c:pt idx="327">
                  <c:v>0.327327327327</c:v>
                </c:pt>
                <c:pt idx="328">
                  <c:v>0.328328328328</c:v>
                </c:pt>
                <c:pt idx="329">
                  <c:v>0.329329329329</c:v>
                </c:pt>
                <c:pt idx="330">
                  <c:v>0.33033033033</c:v>
                </c:pt>
                <c:pt idx="331">
                  <c:v>0.331331331331</c:v>
                </c:pt>
                <c:pt idx="332">
                  <c:v>0.332332332332</c:v>
                </c:pt>
                <c:pt idx="333">
                  <c:v>0.333333333333</c:v>
                </c:pt>
                <c:pt idx="334">
                  <c:v>0.334334334334</c:v>
                </c:pt>
                <c:pt idx="335">
                  <c:v>0.335335335335</c:v>
                </c:pt>
                <c:pt idx="336">
                  <c:v>0.336336336336</c:v>
                </c:pt>
                <c:pt idx="337">
                  <c:v>0.337337337337</c:v>
                </c:pt>
                <c:pt idx="338">
                  <c:v>0.338338338338</c:v>
                </c:pt>
                <c:pt idx="339">
                  <c:v>0.339339339339</c:v>
                </c:pt>
                <c:pt idx="340">
                  <c:v>0.34034034034</c:v>
                </c:pt>
                <c:pt idx="341">
                  <c:v>0.341341341341</c:v>
                </c:pt>
                <c:pt idx="342">
                  <c:v>0.342342342342</c:v>
                </c:pt>
                <c:pt idx="343">
                  <c:v>0.343343343343</c:v>
                </c:pt>
                <c:pt idx="344">
                  <c:v>0.344344344344</c:v>
                </c:pt>
                <c:pt idx="345">
                  <c:v>0.345345345345</c:v>
                </c:pt>
                <c:pt idx="346">
                  <c:v>0.346346346346</c:v>
                </c:pt>
                <c:pt idx="347">
                  <c:v>0.347347347347</c:v>
                </c:pt>
                <c:pt idx="348">
                  <c:v>0.348348348348</c:v>
                </c:pt>
                <c:pt idx="349">
                  <c:v>0.349349349349</c:v>
                </c:pt>
                <c:pt idx="350">
                  <c:v>0.35035035035</c:v>
                </c:pt>
                <c:pt idx="351">
                  <c:v>0.351351351351</c:v>
                </c:pt>
                <c:pt idx="352">
                  <c:v>0.352352352352</c:v>
                </c:pt>
                <c:pt idx="353">
                  <c:v>0.353353353353</c:v>
                </c:pt>
                <c:pt idx="354">
                  <c:v>0.354354354354</c:v>
                </c:pt>
                <c:pt idx="355">
                  <c:v>0.355355355355</c:v>
                </c:pt>
                <c:pt idx="356">
                  <c:v>0.356356356356</c:v>
                </c:pt>
                <c:pt idx="357">
                  <c:v>0.357357357357</c:v>
                </c:pt>
                <c:pt idx="358">
                  <c:v>0.358358358358</c:v>
                </c:pt>
                <c:pt idx="359">
                  <c:v>0.359359359359</c:v>
                </c:pt>
                <c:pt idx="360">
                  <c:v>0.36036036036</c:v>
                </c:pt>
                <c:pt idx="361">
                  <c:v>0.361361361361</c:v>
                </c:pt>
                <c:pt idx="362">
                  <c:v>0.362362362362</c:v>
                </c:pt>
                <c:pt idx="363">
                  <c:v>0.363363363363</c:v>
                </c:pt>
                <c:pt idx="364">
                  <c:v>0.364364364364</c:v>
                </c:pt>
                <c:pt idx="365">
                  <c:v>0.365365365365</c:v>
                </c:pt>
                <c:pt idx="366">
                  <c:v>0.366366366366</c:v>
                </c:pt>
                <c:pt idx="367">
                  <c:v>0.367367367367</c:v>
                </c:pt>
                <c:pt idx="368">
                  <c:v>0.368368368368</c:v>
                </c:pt>
                <c:pt idx="369">
                  <c:v>0.369369369369</c:v>
                </c:pt>
                <c:pt idx="370">
                  <c:v>0.37037037037</c:v>
                </c:pt>
                <c:pt idx="371">
                  <c:v>0.371371371371</c:v>
                </c:pt>
                <c:pt idx="372">
                  <c:v>0.372372372372</c:v>
                </c:pt>
                <c:pt idx="373">
                  <c:v>0.373373373373</c:v>
                </c:pt>
                <c:pt idx="374">
                  <c:v>0.374374374374</c:v>
                </c:pt>
                <c:pt idx="375">
                  <c:v>0.375375375375</c:v>
                </c:pt>
                <c:pt idx="376">
                  <c:v>0.376376376376</c:v>
                </c:pt>
                <c:pt idx="377">
                  <c:v>0.377377377377</c:v>
                </c:pt>
                <c:pt idx="378">
                  <c:v>0.378378378378</c:v>
                </c:pt>
                <c:pt idx="379">
                  <c:v>0.379379379379</c:v>
                </c:pt>
                <c:pt idx="380">
                  <c:v>0.38038038038</c:v>
                </c:pt>
                <c:pt idx="381">
                  <c:v>0.381381381381</c:v>
                </c:pt>
                <c:pt idx="382">
                  <c:v>0.382382382382</c:v>
                </c:pt>
                <c:pt idx="383">
                  <c:v>0.383383383383</c:v>
                </c:pt>
                <c:pt idx="384">
                  <c:v>0.384384384384</c:v>
                </c:pt>
                <c:pt idx="385">
                  <c:v>0.385385385385</c:v>
                </c:pt>
                <c:pt idx="386">
                  <c:v>0.386386386386</c:v>
                </c:pt>
                <c:pt idx="387">
                  <c:v>0.387387387387</c:v>
                </c:pt>
                <c:pt idx="388">
                  <c:v>0.388388388388</c:v>
                </c:pt>
                <c:pt idx="389">
                  <c:v>0.389389389389</c:v>
                </c:pt>
                <c:pt idx="390">
                  <c:v>0.39039039039</c:v>
                </c:pt>
                <c:pt idx="391">
                  <c:v>0.391391391391</c:v>
                </c:pt>
                <c:pt idx="392">
                  <c:v>0.392392392392</c:v>
                </c:pt>
                <c:pt idx="393">
                  <c:v>0.393393393393</c:v>
                </c:pt>
                <c:pt idx="394">
                  <c:v>0.394394394394</c:v>
                </c:pt>
                <c:pt idx="395">
                  <c:v>0.395395395395</c:v>
                </c:pt>
                <c:pt idx="396">
                  <c:v>0.396396396396</c:v>
                </c:pt>
                <c:pt idx="397">
                  <c:v>0.397397397397</c:v>
                </c:pt>
                <c:pt idx="398">
                  <c:v>0.398398398398</c:v>
                </c:pt>
                <c:pt idx="399">
                  <c:v>0.399399399399</c:v>
                </c:pt>
                <c:pt idx="400">
                  <c:v>0.4004004004</c:v>
                </c:pt>
                <c:pt idx="401">
                  <c:v>0.401401401401</c:v>
                </c:pt>
                <c:pt idx="402">
                  <c:v>0.402402402402</c:v>
                </c:pt>
                <c:pt idx="403">
                  <c:v>0.403403403403</c:v>
                </c:pt>
                <c:pt idx="404">
                  <c:v>0.404404404404</c:v>
                </c:pt>
                <c:pt idx="405">
                  <c:v>0.405405405405</c:v>
                </c:pt>
                <c:pt idx="406">
                  <c:v>0.406406406406</c:v>
                </c:pt>
                <c:pt idx="407">
                  <c:v>0.407407407407</c:v>
                </c:pt>
                <c:pt idx="408">
                  <c:v>0.408408408408</c:v>
                </c:pt>
                <c:pt idx="409">
                  <c:v>0.409409409409</c:v>
                </c:pt>
                <c:pt idx="410">
                  <c:v>0.41041041041</c:v>
                </c:pt>
                <c:pt idx="411">
                  <c:v>0.411411411411</c:v>
                </c:pt>
                <c:pt idx="412">
                  <c:v>0.412412412412</c:v>
                </c:pt>
                <c:pt idx="413">
                  <c:v>0.413413413413</c:v>
                </c:pt>
                <c:pt idx="414">
                  <c:v>0.414414414414</c:v>
                </c:pt>
                <c:pt idx="415">
                  <c:v>0.415415415415</c:v>
                </c:pt>
                <c:pt idx="416">
                  <c:v>0.416416416416</c:v>
                </c:pt>
                <c:pt idx="417">
                  <c:v>0.417417417417</c:v>
                </c:pt>
                <c:pt idx="418">
                  <c:v>0.418418418418</c:v>
                </c:pt>
                <c:pt idx="419">
                  <c:v>0.419419419419</c:v>
                </c:pt>
                <c:pt idx="420">
                  <c:v>0.42042042042</c:v>
                </c:pt>
                <c:pt idx="421">
                  <c:v>0.421421421421</c:v>
                </c:pt>
                <c:pt idx="422">
                  <c:v>0.422422422422</c:v>
                </c:pt>
                <c:pt idx="423">
                  <c:v>0.423423423423</c:v>
                </c:pt>
                <c:pt idx="424">
                  <c:v>0.424424424424</c:v>
                </c:pt>
                <c:pt idx="425">
                  <c:v>0.425425425425</c:v>
                </c:pt>
                <c:pt idx="426">
                  <c:v>0.426426426426</c:v>
                </c:pt>
                <c:pt idx="427">
                  <c:v>0.427427427427</c:v>
                </c:pt>
                <c:pt idx="428">
                  <c:v>0.428428428428</c:v>
                </c:pt>
                <c:pt idx="429">
                  <c:v>0.429429429429</c:v>
                </c:pt>
                <c:pt idx="430">
                  <c:v>0.43043043043</c:v>
                </c:pt>
                <c:pt idx="431">
                  <c:v>0.431431431431</c:v>
                </c:pt>
                <c:pt idx="432">
                  <c:v>0.432432432432</c:v>
                </c:pt>
                <c:pt idx="433">
                  <c:v>0.433433433433</c:v>
                </c:pt>
                <c:pt idx="434">
                  <c:v>0.434434434434</c:v>
                </c:pt>
                <c:pt idx="435">
                  <c:v>0.435435435435</c:v>
                </c:pt>
                <c:pt idx="436">
                  <c:v>0.436436436436</c:v>
                </c:pt>
                <c:pt idx="437">
                  <c:v>0.437437437437</c:v>
                </c:pt>
                <c:pt idx="438">
                  <c:v>0.438438438438</c:v>
                </c:pt>
                <c:pt idx="439">
                  <c:v>0.439439439439</c:v>
                </c:pt>
                <c:pt idx="440">
                  <c:v>0.44044044044</c:v>
                </c:pt>
                <c:pt idx="441">
                  <c:v>0.441441441441</c:v>
                </c:pt>
                <c:pt idx="442">
                  <c:v>0.442442442442</c:v>
                </c:pt>
                <c:pt idx="443">
                  <c:v>0.443443443443</c:v>
                </c:pt>
                <c:pt idx="444">
                  <c:v>0.444444444444</c:v>
                </c:pt>
                <c:pt idx="445">
                  <c:v>0.445445445445</c:v>
                </c:pt>
                <c:pt idx="446">
                  <c:v>0.446446446446</c:v>
                </c:pt>
                <c:pt idx="447">
                  <c:v>0.447447447447</c:v>
                </c:pt>
                <c:pt idx="448">
                  <c:v>0.448448448448</c:v>
                </c:pt>
                <c:pt idx="449">
                  <c:v>0.449449449449</c:v>
                </c:pt>
                <c:pt idx="450">
                  <c:v>0.45045045045</c:v>
                </c:pt>
                <c:pt idx="451">
                  <c:v>0.451451451451</c:v>
                </c:pt>
                <c:pt idx="452">
                  <c:v>0.452452452452</c:v>
                </c:pt>
                <c:pt idx="453">
                  <c:v>0.453453453453</c:v>
                </c:pt>
                <c:pt idx="454">
                  <c:v>0.454454454454</c:v>
                </c:pt>
                <c:pt idx="455">
                  <c:v>0.455455455455</c:v>
                </c:pt>
                <c:pt idx="456">
                  <c:v>0.456456456456</c:v>
                </c:pt>
                <c:pt idx="457">
                  <c:v>0.457457457457</c:v>
                </c:pt>
                <c:pt idx="458">
                  <c:v>0.458458458458</c:v>
                </c:pt>
                <c:pt idx="459">
                  <c:v>0.459459459459</c:v>
                </c:pt>
                <c:pt idx="460">
                  <c:v>0.46046046046</c:v>
                </c:pt>
                <c:pt idx="461">
                  <c:v>0.461461461461</c:v>
                </c:pt>
                <c:pt idx="462">
                  <c:v>0.462462462462</c:v>
                </c:pt>
                <c:pt idx="463">
                  <c:v>0.463463463463</c:v>
                </c:pt>
                <c:pt idx="464">
                  <c:v>0.464464464464</c:v>
                </c:pt>
                <c:pt idx="465">
                  <c:v>0.465465465465</c:v>
                </c:pt>
                <c:pt idx="466">
                  <c:v>0.466466466466</c:v>
                </c:pt>
                <c:pt idx="467">
                  <c:v>0.467467467467</c:v>
                </c:pt>
                <c:pt idx="468">
                  <c:v>0.468468468468</c:v>
                </c:pt>
                <c:pt idx="469">
                  <c:v>0.469469469469</c:v>
                </c:pt>
                <c:pt idx="470">
                  <c:v>0.47047047047</c:v>
                </c:pt>
                <c:pt idx="471">
                  <c:v>0.471471471471</c:v>
                </c:pt>
                <c:pt idx="472">
                  <c:v>0.472472472472</c:v>
                </c:pt>
                <c:pt idx="473">
                  <c:v>0.473473473473</c:v>
                </c:pt>
                <c:pt idx="474">
                  <c:v>0.474474474474</c:v>
                </c:pt>
                <c:pt idx="475">
                  <c:v>0.475475475475</c:v>
                </c:pt>
                <c:pt idx="476">
                  <c:v>0.476476476476</c:v>
                </c:pt>
                <c:pt idx="477">
                  <c:v>0.477477477477</c:v>
                </c:pt>
                <c:pt idx="478">
                  <c:v>0.478478478478</c:v>
                </c:pt>
                <c:pt idx="479">
                  <c:v>0.479479479479</c:v>
                </c:pt>
                <c:pt idx="480">
                  <c:v>0.48048048048</c:v>
                </c:pt>
                <c:pt idx="481">
                  <c:v>0.481481481481</c:v>
                </c:pt>
                <c:pt idx="482">
                  <c:v>0.482482482482</c:v>
                </c:pt>
                <c:pt idx="483">
                  <c:v>0.483483483483</c:v>
                </c:pt>
                <c:pt idx="484">
                  <c:v>0.484484484484</c:v>
                </c:pt>
                <c:pt idx="485">
                  <c:v>0.485485485485</c:v>
                </c:pt>
                <c:pt idx="486">
                  <c:v>0.486486486486</c:v>
                </c:pt>
                <c:pt idx="487">
                  <c:v>0.487487487487</c:v>
                </c:pt>
                <c:pt idx="488">
                  <c:v>0.488488488488</c:v>
                </c:pt>
                <c:pt idx="489">
                  <c:v>0.489489489489</c:v>
                </c:pt>
                <c:pt idx="490">
                  <c:v>0.49049049049</c:v>
                </c:pt>
                <c:pt idx="491">
                  <c:v>0.491491491491</c:v>
                </c:pt>
                <c:pt idx="492">
                  <c:v>0.492492492492</c:v>
                </c:pt>
                <c:pt idx="493">
                  <c:v>0.493493493493</c:v>
                </c:pt>
                <c:pt idx="494">
                  <c:v>0.494494494494</c:v>
                </c:pt>
                <c:pt idx="495">
                  <c:v>0.495495495495</c:v>
                </c:pt>
                <c:pt idx="496">
                  <c:v>0.496496496496</c:v>
                </c:pt>
                <c:pt idx="497">
                  <c:v>0.497497497497</c:v>
                </c:pt>
                <c:pt idx="498">
                  <c:v>0.498498498498</c:v>
                </c:pt>
                <c:pt idx="499">
                  <c:v>0.499499499499</c:v>
                </c:pt>
                <c:pt idx="500">
                  <c:v>0.500500500501</c:v>
                </c:pt>
                <c:pt idx="501">
                  <c:v>0.501501501502</c:v>
                </c:pt>
                <c:pt idx="502">
                  <c:v>0.502502502503</c:v>
                </c:pt>
                <c:pt idx="503">
                  <c:v>0.503503503504</c:v>
                </c:pt>
                <c:pt idx="504">
                  <c:v>0.504504504505</c:v>
                </c:pt>
                <c:pt idx="505">
                  <c:v>0.505505505506</c:v>
                </c:pt>
                <c:pt idx="506">
                  <c:v>0.506506506507</c:v>
                </c:pt>
                <c:pt idx="507">
                  <c:v>0.507507507508</c:v>
                </c:pt>
                <c:pt idx="508">
                  <c:v>0.508508508509</c:v>
                </c:pt>
                <c:pt idx="509">
                  <c:v>0.50950950951</c:v>
                </c:pt>
                <c:pt idx="510">
                  <c:v>0.510510510511</c:v>
                </c:pt>
                <c:pt idx="511">
                  <c:v>0.511511511512</c:v>
                </c:pt>
                <c:pt idx="512">
                  <c:v>0.512512512513</c:v>
                </c:pt>
                <c:pt idx="513">
                  <c:v>0.513513513514</c:v>
                </c:pt>
                <c:pt idx="514">
                  <c:v>0.514514514515</c:v>
                </c:pt>
                <c:pt idx="515">
                  <c:v>0.515515515516</c:v>
                </c:pt>
                <c:pt idx="516">
                  <c:v>0.516516516517</c:v>
                </c:pt>
                <c:pt idx="517">
                  <c:v>0.517517517518</c:v>
                </c:pt>
                <c:pt idx="518">
                  <c:v>0.518518518519</c:v>
                </c:pt>
                <c:pt idx="519">
                  <c:v>0.51951951952</c:v>
                </c:pt>
                <c:pt idx="520">
                  <c:v>0.520520520521</c:v>
                </c:pt>
                <c:pt idx="521">
                  <c:v>0.521521521522</c:v>
                </c:pt>
                <c:pt idx="522">
                  <c:v>0.522522522523</c:v>
                </c:pt>
                <c:pt idx="523">
                  <c:v>0.523523523524</c:v>
                </c:pt>
                <c:pt idx="524">
                  <c:v>0.524524524525</c:v>
                </c:pt>
                <c:pt idx="525">
                  <c:v>0.525525525526</c:v>
                </c:pt>
                <c:pt idx="526">
                  <c:v>0.526526526527</c:v>
                </c:pt>
                <c:pt idx="527">
                  <c:v>0.527527527528</c:v>
                </c:pt>
                <c:pt idx="528">
                  <c:v>0.528528528529</c:v>
                </c:pt>
                <c:pt idx="529">
                  <c:v>0.52952952953</c:v>
                </c:pt>
                <c:pt idx="530">
                  <c:v>0.530530530531</c:v>
                </c:pt>
                <c:pt idx="531">
                  <c:v>0.531531531532</c:v>
                </c:pt>
                <c:pt idx="532">
                  <c:v>0.532532532533</c:v>
                </c:pt>
                <c:pt idx="533">
                  <c:v>0.533533533534</c:v>
                </c:pt>
                <c:pt idx="534">
                  <c:v>0.534534534535</c:v>
                </c:pt>
                <c:pt idx="535">
                  <c:v>0.535535535536</c:v>
                </c:pt>
                <c:pt idx="536">
                  <c:v>0.536536536537</c:v>
                </c:pt>
                <c:pt idx="537">
                  <c:v>0.537537537538</c:v>
                </c:pt>
                <c:pt idx="538">
                  <c:v>0.538538538539</c:v>
                </c:pt>
                <c:pt idx="539">
                  <c:v>0.53953953954</c:v>
                </c:pt>
                <c:pt idx="540">
                  <c:v>0.540540540541</c:v>
                </c:pt>
                <c:pt idx="541">
                  <c:v>0.541541541542</c:v>
                </c:pt>
                <c:pt idx="542">
                  <c:v>0.542542542543</c:v>
                </c:pt>
                <c:pt idx="543">
                  <c:v>0.543543543544</c:v>
                </c:pt>
                <c:pt idx="544">
                  <c:v>0.544544544545</c:v>
                </c:pt>
                <c:pt idx="545">
                  <c:v>0.545545545546</c:v>
                </c:pt>
                <c:pt idx="546">
                  <c:v>0.546546546547</c:v>
                </c:pt>
                <c:pt idx="547">
                  <c:v>0.547547547548</c:v>
                </c:pt>
                <c:pt idx="548">
                  <c:v>0.548548548549</c:v>
                </c:pt>
                <c:pt idx="549">
                  <c:v>0.54954954955</c:v>
                </c:pt>
                <c:pt idx="550">
                  <c:v>0.550550550551</c:v>
                </c:pt>
                <c:pt idx="551">
                  <c:v>0.551551551552</c:v>
                </c:pt>
                <c:pt idx="552">
                  <c:v>0.552552552553</c:v>
                </c:pt>
                <c:pt idx="553">
                  <c:v>0.553553553554</c:v>
                </c:pt>
                <c:pt idx="554">
                  <c:v>0.554554554555</c:v>
                </c:pt>
                <c:pt idx="555">
                  <c:v>0.555555555556</c:v>
                </c:pt>
                <c:pt idx="556">
                  <c:v>0.556556556557</c:v>
                </c:pt>
                <c:pt idx="557">
                  <c:v>0.557557557558</c:v>
                </c:pt>
                <c:pt idx="558">
                  <c:v>0.558558558559</c:v>
                </c:pt>
                <c:pt idx="559">
                  <c:v>0.55955955956</c:v>
                </c:pt>
                <c:pt idx="560">
                  <c:v>0.560560560561</c:v>
                </c:pt>
                <c:pt idx="561">
                  <c:v>0.561561561562</c:v>
                </c:pt>
                <c:pt idx="562">
                  <c:v>0.562562562563</c:v>
                </c:pt>
                <c:pt idx="563">
                  <c:v>0.563563563564</c:v>
                </c:pt>
                <c:pt idx="564">
                  <c:v>0.564564564565</c:v>
                </c:pt>
                <c:pt idx="565">
                  <c:v>0.565565565566</c:v>
                </c:pt>
                <c:pt idx="566">
                  <c:v>0.566566566567</c:v>
                </c:pt>
                <c:pt idx="567">
                  <c:v>0.567567567568</c:v>
                </c:pt>
                <c:pt idx="568">
                  <c:v>0.568568568569</c:v>
                </c:pt>
                <c:pt idx="569">
                  <c:v>0.56956956957</c:v>
                </c:pt>
                <c:pt idx="570">
                  <c:v>0.570570570571</c:v>
                </c:pt>
                <c:pt idx="571">
                  <c:v>0.571571571572</c:v>
                </c:pt>
                <c:pt idx="572">
                  <c:v>0.572572572573</c:v>
                </c:pt>
                <c:pt idx="573">
                  <c:v>0.573573573574</c:v>
                </c:pt>
                <c:pt idx="574">
                  <c:v>0.574574574575</c:v>
                </c:pt>
                <c:pt idx="575">
                  <c:v>0.575575575576</c:v>
                </c:pt>
                <c:pt idx="576">
                  <c:v>0.576576576577</c:v>
                </c:pt>
                <c:pt idx="577">
                  <c:v>0.577577577578</c:v>
                </c:pt>
                <c:pt idx="578">
                  <c:v>0.578578578579</c:v>
                </c:pt>
                <c:pt idx="579">
                  <c:v>0.57957957958</c:v>
                </c:pt>
                <c:pt idx="580">
                  <c:v>0.580580580581</c:v>
                </c:pt>
                <c:pt idx="581">
                  <c:v>0.581581581582</c:v>
                </c:pt>
                <c:pt idx="582">
                  <c:v>0.582582582583</c:v>
                </c:pt>
                <c:pt idx="583">
                  <c:v>0.583583583584</c:v>
                </c:pt>
                <c:pt idx="584">
                  <c:v>0.584584584585</c:v>
                </c:pt>
                <c:pt idx="585">
                  <c:v>0.585585585586</c:v>
                </c:pt>
                <c:pt idx="586">
                  <c:v>0.586586586587</c:v>
                </c:pt>
                <c:pt idx="587">
                  <c:v>0.587587587588</c:v>
                </c:pt>
                <c:pt idx="588">
                  <c:v>0.588588588589</c:v>
                </c:pt>
                <c:pt idx="589">
                  <c:v>0.58958958959</c:v>
                </c:pt>
                <c:pt idx="590">
                  <c:v>0.590590590591</c:v>
                </c:pt>
                <c:pt idx="591">
                  <c:v>0.591591591592</c:v>
                </c:pt>
                <c:pt idx="592">
                  <c:v>0.592592592593</c:v>
                </c:pt>
                <c:pt idx="593">
                  <c:v>0.593593593594</c:v>
                </c:pt>
                <c:pt idx="594">
                  <c:v>0.594594594595</c:v>
                </c:pt>
                <c:pt idx="595">
                  <c:v>0.595595595596</c:v>
                </c:pt>
                <c:pt idx="596">
                  <c:v>0.596596596597</c:v>
                </c:pt>
                <c:pt idx="597">
                  <c:v>0.597597597598</c:v>
                </c:pt>
                <c:pt idx="598">
                  <c:v>0.598598598599</c:v>
                </c:pt>
                <c:pt idx="599">
                  <c:v>0.5995995996</c:v>
                </c:pt>
                <c:pt idx="600">
                  <c:v>0.600600600601</c:v>
                </c:pt>
                <c:pt idx="601">
                  <c:v>0.601601601602</c:v>
                </c:pt>
                <c:pt idx="602">
                  <c:v>0.602602602603</c:v>
                </c:pt>
                <c:pt idx="603">
                  <c:v>0.603603603604</c:v>
                </c:pt>
                <c:pt idx="604">
                  <c:v>0.604604604605</c:v>
                </c:pt>
                <c:pt idx="605">
                  <c:v>0.605605605606</c:v>
                </c:pt>
                <c:pt idx="606">
                  <c:v>0.606606606607</c:v>
                </c:pt>
                <c:pt idx="607">
                  <c:v>0.607607607608</c:v>
                </c:pt>
                <c:pt idx="608">
                  <c:v>0.608608608609</c:v>
                </c:pt>
                <c:pt idx="609">
                  <c:v>0.60960960961</c:v>
                </c:pt>
                <c:pt idx="610">
                  <c:v>0.610610610611</c:v>
                </c:pt>
                <c:pt idx="611">
                  <c:v>0.611611611612</c:v>
                </c:pt>
                <c:pt idx="612">
                  <c:v>0.612612612613</c:v>
                </c:pt>
                <c:pt idx="613">
                  <c:v>0.613613613614</c:v>
                </c:pt>
                <c:pt idx="614">
                  <c:v>0.614614614615</c:v>
                </c:pt>
                <c:pt idx="615">
                  <c:v>0.615615615616</c:v>
                </c:pt>
                <c:pt idx="616">
                  <c:v>0.616616616617</c:v>
                </c:pt>
                <c:pt idx="617">
                  <c:v>0.617617617618</c:v>
                </c:pt>
                <c:pt idx="618">
                  <c:v>0.618618618619</c:v>
                </c:pt>
                <c:pt idx="619">
                  <c:v>0.61961961962</c:v>
                </c:pt>
                <c:pt idx="620">
                  <c:v>0.620620620621</c:v>
                </c:pt>
                <c:pt idx="621">
                  <c:v>0.621621621622</c:v>
                </c:pt>
                <c:pt idx="622">
                  <c:v>0.622622622623</c:v>
                </c:pt>
                <c:pt idx="623">
                  <c:v>0.623623623624</c:v>
                </c:pt>
                <c:pt idx="624">
                  <c:v>0.624624624625</c:v>
                </c:pt>
                <c:pt idx="625">
                  <c:v>0.625625625626</c:v>
                </c:pt>
                <c:pt idx="626">
                  <c:v>0.626626626627</c:v>
                </c:pt>
                <c:pt idx="627">
                  <c:v>0.627627627628</c:v>
                </c:pt>
                <c:pt idx="628">
                  <c:v>0.628628628629</c:v>
                </c:pt>
                <c:pt idx="629">
                  <c:v>0.62962962963</c:v>
                </c:pt>
                <c:pt idx="630">
                  <c:v>0.630630630631</c:v>
                </c:pt>
                <c:pt idx="631">
                  <c:v>0.631631631632</c:v>
                </c:pt>
                <c:pt idx="632">
                  <c:v>0.632632632633</c:v>
                </c:pt>
                <c:pt idx="633">
                  <c:v>0.633633633634</c:v>
                </c:pt>
                <c:pt idx="634">
                  <c:v>0.634634634635</c:v>
                </c:pt>
                <c:pt idx="635">
                  <c:v>0.635635635636</c:v>
                </c:pt>
                <c:pt idx="636">
                  <c:v>0.636636636637</c:v>
                </c:pt>
                <c:pt idx="637">
                  <c:v>0.637637637638</c:v>
                </c:pt>
                <c:pt idx="638">
                  <c:v>0.638638638639</c:v>
                </c:pt>
                <c:pt idx="639">
                  <c:v>0.63963963964</c:v>
                </c:pt>
                <c:pt idx="640">
                  <c:v>0.640640640641</c:v>
                </c:pt>
                <c:pt idx="641">
                  <c:v>0.641641641642</c:v>
                </c:pt>
                <c:pt idx="642">
                  <c:v>0.642642642643</c:v>
                </c:pt>
                <c:pt idx="643">
                  <c:v>0.643643643644</c:v>
                </c:pt>
                <c:pt idx="644">
                  <c:v>0.644644644645</c:v>
                </c:pt>
                <c:pt idx="645">
                  <c:v>0.645645645646</c:v>
                </c:pt>
                <c:pt idx="646">
                  <c:v>0.646646646647</c:v>
                </c:pt>
                <c:pt idx="647">
                  <c:v>0.647647647648</c:v>
                </c:pt>
                <c:pt idx="648">
                  <c:v>0.648648648649</c:v>
                </c:pt>
                <c:pt idx="649">
                  <c:v>0.64964964965</c:v>
                </c:pt>
                <c:pt idx="650">
                  <c:v>0.650650650651</c:v>
                </c:pt>
                <c:pt idx="651">
                  <c:v>0.651651651652</c:v>
                </c:pt>
                <c:pt idx="652">
                  <c:v>0.652652652653</c:v>
                </c:pt>
                <c:pt idx="653">
                  <c:v>0.653653653654</c:v>
                </c:pt>
                <c:pt idx="654">
                  <c:v>0.654654654655</c:v>
                </c:pt>
                <c:pt idx="655">
                  <c:v>0.655655655656</c:v>
                </c:pt>
                <c:pt idx="656">
                  <c:v>0.656656656657</c:v>
                </c:pt>
                <c:pt idx="657">
                  <c:v>0.657657657658</c:v>
                </c:pt>
                <c:pt idx="658">
                  <c:v>0.658658658659</c:v>
                </c:pt>
                <c:pt idx="659">
                  <c:v>0.65965965966</c:v>
                </c:pt>
                <c:pt idx="660">
                  <c:v>0.660660660661</c:v>
                </c:pt>
                <c:pt idx="661">
                  <c:v>0.661661661662</c:v>
                </c:pt>
                <c:pt idx="662">
                  <c:v>0.662662662663</c:v>
                </c:pt>
                <c:pt idx="663">
                  <c:v>0.663663663664</c:v>
                </c:pt>
                <c:pt idx="664">
                  <c:v>0.664664664665</c:v>
                </c:pt>
                <c:pt idx="665">
                  <c:v>0.665665665666</c:v>
                </c:pt>
                <c:pt idx="666">
                  <c:v>0.666666666667</c:v>
                </c:pt>
                <c:pt idx="667">
                  <c:v>0.667667667668</c:v>
                </c:pt>
                <c:pt idx="668">
                  <c:v>0.668668668669</c:v>
                </c:pt>
                <c:pt idx="669">
                  <c:v>0.66966966967</c:v>
                </c:pt>
                <c:pt idx="670">
                  <c:v>0.670670670671</c:v>
                </c:pt>
                <c:pt idx="671">
                  <c:v>0.671671671672</c:v>
                </c:pt>
                <c:pt idx="672">
                  <c:v>0.672672672673</c:v>
                </c:pt>
                <c:pt idx="673">
                  <c:v>0.673673673674</c:v>
                </c:pt>
                <c:pt idx="674">
                  <c:v>0.674674674675</c:v>
                </c:pt>
                <c:pt idx="675">
                  <c:v>0.675675675676</c:v>
                </c:pt>
                <c:pt idx="676">
                  <c:v>0.676676676677</c:v>
                </c:pt>
                <c:pt idx="677">
                  <c:v>0.677677677678</c:v>
                </c:pt>
                <c:pt idx="678">
                  <c:v>0.678678678679</c:v>
                </c:pt>
                <c:pt idx="679">
                  <c:v>0.67967967968</c:v>
                </c:pt>
                <c:pt idx="680">
                  <c:v>0.680680680681</c:v>
                </c:pt>
                <c:pt idx="681">
                  <c:v>0.681681681682</c:v>
                </c:pt>
                <c:pt idx="682">
                  <c:v>0.682682682683</c:v>
                </c:pt>
                <c:pt idx="683">
                  <c:v>0.683683683684</c:v>
                </c:pt>
                <c:pt idx="684">
                  <c:v>0.684684684685</c:v>
                </c:pt>
                <c:pt idx="685">
                  <c:v>0.685685685686</c:v>
                </c:pt>
                <c:pt idx="686">
                  <c:v>0.686686686687</c:v>
                </c:pt>
                <c:pt idx="687">
                  <c:v>0.687687687688</c:v>
                </c:pt>
                <c:pt idx="688">
                  <c:v>0.688688688689</c:v>
                </c:pt>
                <c:pt idx="689">
                  <c:v>0.68968968969</c:v>
                </c:pt>
                <c:pt idx="690">
                  <c:v>0.690690690691</c:v>
                </c:pt>
                <c:pt idx="691">
                  <c:v>0.691691691692</c:v>
                </c:pt>
                <c:pt idx="692">
                  <c:v>0.692692692693</c:v>
                </c:pt>
                <c:pt idx="693">
                  <c:v>0.693693693694</c:v>
                </c:pt>
                <c:pt idx="694">
                  <c:v>0.694694694695</c:v>
                </c:pt>
                <c:pt idx="695">
                  <c:v>0.695695695696</c:v>
                </c:pt>
                <c:pt idx="696">
                  <c:v>0.696696696697</c:v>
                </c:pt>
                <c:pt idx="697">
                  <c:v>0.697697697698</c:v>
                </c:pt>
                <c:pt idx="698">
                  <c:v>0.698698698699</c:v>
                </c:pt>
                <c:pt idx="699">
                  <c:v>0.6996996997</c:v>
                </c:pt>
                <c:pt idx="700">
                  <c:v>0.700700700701</c:v>
                </c:pt>
                <c:pt idx="701">
                  <c:v>0.701701701702</c:v>
                </c:pt>
                <c:pt idx="702">
                  <c:v>0.702702702703</c:v>
                </c:pt>
                <c:pt idx="703">
                  <c:v>0.703703703704</c:v>
                </c:pt>
                <c:pt idx="704">
                  <c:v>0.704704704705</c:v>
                </c:pt>
                <c:pt idx="705">
                  <c:v>0.705705705706</c:v>
                </c:pt>
                <c:pt idx="706">
                  <c:v>0.706706706707</c:v>
                </c:pt>
                <c:pt idx="707">
                  <c:v>0.707707707708</c:v>
                </c:pt>
                <c:pt idx="708">
                  <c:v>0.708708708709</c:v>
                </c:pt>
                <c:pt idx="709">
                  <c:v>0.70970970971</c:v>
                </c:pt>
                <c:pt idx="710">
                  <c:v>0.710710710711</c:v>
                </c:pt>
                <c:pt idx="711">
                  <c:v>0.711711711712</c:v>
                </c:pt>
                <c:pt idx="712">
                  <c:v>0.712712712713</c:v>
                </c:pt>
                <c:pt idx="713">
                  <c:v>0.713713713714</c:v>
                </c:pt>
                <c:pt idx="714">
                  <c:v>0.714714714715</c:v>
                </c:pt>
                <c:pt idx="715">
                  <c:v>0.715715715716</c:v>
                </c:pt>
                <c:pt idx="716">
                  <c:v>0.716716716717</c:v>
                </c:pt>
                <c:pt idx="717">
                  <c:v>0.717717717718</c:v>
                </c:pt>
                <c:pt idx="718">
                  <c:v>0.718718718719</c:v>
                </c:pt>
                <c:pt idx="719">
                  <c:v>0.71971971972</c:v>
                </c:pt>
                <c:pt idx="720">
                  <c:v>0.720720720721</c:v>
                </c:pt>
                <c:pt idx="721">
                  <c:v>0.721721721722</c:v>
                </c:pt>
                <c:pt idx="722">
                  <c:v>0.722722722723</c:v>
                </c:pt>
                <c:pt idx="723">
                  <c:v>0.723723723724</c:v>
                </c:pt>
                <c:pt idx="724">
                  <c:v>0.724724724725</c:v>
                </c:pt>
                <c:pt idx="725">
                  <c:v>0.725725725726</c:v>
                </c:pt>
                <c:pt idx="726">
                  <c:v>0.726726726727</c:v>
                </c:pt>
                <c:pt idx="727">
                  <c:v>0.727727727728</c:v>
                </c:pt>
                <c:pt idx="728">
                  <c:v>0.728728728729</c:v>
                </c:pt>
                <c:pt idx="729">
                  <c:v>0.72972972973</c:v>
                </c:pt>
                <c:pt idx="730">
                  <c:v>0.730730730731</c:v>
                </c:pt>
                <c:pt idx="731">
                  <c:v>0.731731731732</c:v>
                </c:pt>
                <c:pt idx="732">
                  <c:v>0.732732732733</c:v>
                </c:pt>
                <c:pt idx="733">
                  <c:v>0.733733733734</c:v>
                </c:pt>
                <c:pt idx="734">
                  <c:v>0.734734734735</c:v>
                </c:pt>
                <c:pt idx="735">
                  <c:v>0.735735735736</c:v>
                </c:pt>
                <c:pt idx="736">
                  <c:v>0.736736736737</c:v>
                </c:pt>
                <c:pt idx="737">
                  <c:v>0.737737737738</c:v>
                </c:pt>
                <c:pt idx="738">
                  <c:v>0.738738738739</c:v>
                </c:pt>
                <c:pt idx="739">
                  <c:v>0.73973973974</c:v>
                </c:pt>
                <c:pt idx="740">
                  <c:v>0.740740740741</c:v>
                </c:pt>
                <c:pt idx="741">
                  <c:v>0.741741741742</c:v>
                </c:pt>
                <c:pt idx="742">
                  <c:v>0.742742742743</c:v>
                </c:pt>
                <c:pt idx="743">
                  <c:v>0.743743743744</c:v>
                </c:pt>
                <c:pt idx="744">
                  <c:v>0.744744744745</c:v>
                </c:pt>
                <c:pt idx="745">
                  <c:v>0.745745745746</c:v>
                </c:pt>
                <c:pt idx="746">
                  <c:v>0.746746746747</c:v>
                </c:pt>
                <c:pt idx="747">
                  <c:v>0.747747747748</c:v>
                </c:pt>
                <c:pt idx="748">
                  <c:v>0.748748748749</c:v>
                </c:pt>
                <c:pt idx="749">
                  <c:v>0.74974974975</c:v>
                </c:pt>
                <c:pt idx="750">
                  <c:v>0.750750750751</c:v>
                </c:pt>
                <c:pt idx="751">
                  <c:v>0.751751751752</c:v>
                </c:pt>
                <c:pt idx="752">
                  <c:v>0.752752752753</c:v>
                </c:pt>
                <c:pt idx="753">
                  <c:v>0.753753753754</c:v>
                </c:pt>
                <c:pt idx="754">
                  <c:v>0.754754754755</c:v>
                </c:pt>
                <c:pt idx="755">
                  <c:v>0.755755755756</c:v>
                </c:pt>
                <c:pt idx="756">
                  <c:v>0.756756756757</c:v>
                </c:pt>
                <c:pt idx="757">
                  <c:v>0.757757757758</c:v>
                </c:pt>
                <c:pt idx="758">
                  <c:v>0.758758758759</c:v>
                </c:pt>
                <c:pt idx="759">
                  <c:v>0.75975975976</c:v>
                </c:pt>
                <c:pt idx="760">
                  <c:v>0.760760760761</c:v>
                </c:pt>
                <c:pt idx="761">
                  <c:v>0.761761761762</c:v>
                </c:pt>
                <c:pt idx="762">
                  <c:v>0.762762762763</c:v>
                </c:pt>
                <c:pt idx="763">
                  <c:v>0.763763763764</c:v>
                </c:pt>
                <c:pt idx="764">
                  <c:v>0.764764764765</c:v>
                </c:pt>
                <c:pt idx="765">
                  <c:v>0.765765765766</c:v>
                </c:pt>
                <c:pt idx="766">
                  <c:v>0.766766766767</c:v>
                </c:pt>
                <c:pt idx="767">
                  <c:v>0.767767767768</c:v>
                </c:pt>
                <c:pt idx="768">
                  <c:v>0.768768768769</c:v>
                </c:pt>
                <c:pt idx="769">
                  <c:v>0.76976976977</c:v>
                </c:pt>
                <c:pt idx="770">
                  <c:v>0.770770770771</c:v>
                </c:pt>
                <c:pt idx="771">
                  <c:v>0.771771771772</c:v>
                </c:pt>
                <c:pt idx="772">
                  <c:v>0.772772772773</c:v>
                </c:pt>
                <c:pt idx="773">
                  <c:v>0.773773773774</c:v>
                </c:pt>
                <c:pt idx="774">
                  <c:v>0.774774774775</c:v>
                </c:pt>
                <c:pt idx="775">
                  <c:v>0.775775775776</c:v>
                </c:pt>
                <c:pt idx="776">
                  <c:v>0.776776776777</c:v>
                </c:pt>
                <c:pt idx="777">
                  <c:v>0.777777777778</c:v>
                </c:pt>
                <c:pt idx="778">
                  <c:v>0.778778778779</c:v>
                </c:pt>
                <c:pt idx="779">
                  <c:v>0.77977977978</c:v>
                </c:pt>
                <c:pt idx="780">
                  <c:v>0.780780780781</c:v>
                </c:pt>
                <c:pt idx="781">
                  <c:v>0.781781781782</c:v>
                </c:pt>
                <c:pt idx="782">
                  <c:v>0.782782782783</c:v>
                </c:pt>
                <c:pt idx="783">
                  <c:v>0.783783783784</c:v>
                </c:pt>
                <c:pt idx="784">
                  <c:v>0.784784784785</c:v>
                </c:pt>
                <c:pt idx="785">
                  <c:v>0.785785785786</c:v>
                </c:pt>
                <c:pt idx="786">
                  <c:v>0.786786786787</c:v>
                </c:pt>
                <c:pt idx="787">
                  <c:v>0.787787787788</c:v>
                </c:pt>
                <c:pt idx="788">
                  <c:v>0.788788788789</c:v>
                </c:pt>
                <c:pt idx="789">
                  <c:v>0.78978978979</c:v>
                </c:pt>
                <c:pt idx="790">
                  <c:v>0.790790790791</c:v>
                </c:pt>
                <c:pt idx="791">
                  <c:v>0.791791791792</c:v>
                </c:pt>
                <c:pt idx="792">
                  <c:v>0.792792792793</c:v>
                </c:pt>
                <c:pt idx="793">
                  <c:v>0.793793793794</c:v>
                </c:pt>
                <c:pt idx="794">
                  <c:v>0.794794794795</c:v>
                </c:pt>
                <c:pt idx="795">
                  <c:v>0.795795795796</c:v>
                </c:pt>
                <c:pt idx="796">
                  <c:v>0.796796796797</c:v>
                </c:pt>
                <c:pt idx="797">
                  <c:v>0.797797797798</c:v>
                </c:pt>
                <c:pt idx="798">
                  <c:v>0.798798798799</c:v>
                </c:pt>
                <c:pt idx="799">
                  <c:v>0.7997997998</c:v>
                </c:pt>
                <c:pt idx="800">
                  <c:v>0.800800800801</c:v>
                </c:pt>
                <c:pt idx="801">
                  <c:v>0.801801801802</c:v>
                </c:pt>
                <c:pt idx="802">
                  <c:v>0.802802802803</c:v>
                </c:pt>
                <c:pt idx="803">
                  <c:v>0.803803803804</c:v>
                </c:pt>
                <c:pt idx="804">
                  <c:v>0.804804804805</c:v>
                </c:pt>
                <c:pt idx="805">
                  <c:v>0.805805805806</c:v>
                </c:pt>
                <c:pt idx="806">
                  <c:v>0.806806806807</c:v>
                </c:pt>
                <c:pt idx="807">
                  <c:v>0.807807807808</c:v>
                </c:pt>
                <c:pt idx="808">
                  <c:v>0.808808808809</c:v>
                </c:pt>
                <c:pt idx="809">
                  <c:v>0.80980980981</c:v>
                </c:pt>
                <c:pt idx="810">
                  <c:v>0.810810810811</c:v>
                </c:pt>
                <c:pt idx="811">
                  <c:v>0.811811811812</c:v>
                </c:pt>
                <c:pt idx="812">
                  <c:v>0.812812812813</c:v>
                </c:pt>
                <c:pt idx="813">
                  <c:v>0.813813813814</c:v>
                </c:pt>
                <c:pt idx="814">
                  <c:v>0.814814814815</c:v>
                </c:pt>
                <c:pt idx="815">
                  <c:v>0.815815815816</c:v>
                </c:pt>
                <c:pt idx="816">
                  <c:v>0.816816816817</c:v>
                </c:pt>
                <c:pt idx="817">
                  <c:v>0.817817817818</c:v>
                </c:pt>
                <c:pt idx="818">
                  <c:v>0.818818818819</c:v>
                </c:pt>
                <c:pt idx="819">
                  <c:v>0.81981981982</c:v>
                </c:pt>
                <c:pt idx="820">
                  <c:v>0.820820820821</c:v>
                </c:pt>
                <c:pt idx="821">
                  <c:v>0.821821821822</c:v>
                </c:pt>
                <c:pt idx="822">
                  <c:v>0.822822822823</c:v>
                </c:pt>
                <c:pt idx="823">
                  <c:v>0.823823823824</c:v>
                </c:pt>
                <c:pt idx="824">
                  <c:v>0.824824824825</c:v>
                </c:pt>
                <c:pt idx="825">
                  <c:v>0.825825825826</c:v>
                </c:pt>
                <c:pt idx="826">
                  <c:v>0.826826826827</c:v>
                </c:pt>
                <c:pt idx="827">
                  <c:v>0.827827827828</c:v>
                </c:pt>
                <c:pt idx="828">
                  <c:v>0.828828828829</c:v>
                </c:pt>
                <c:pt idx="829">
                  <c:v>0.82982982983</c:v>
                </c:pt>
                <c:pt idx="830">
                  <c:v>0.830830830831</c:v>
                </c:pt>
                <c:pt idx="831">
                  <c:v>0.831831831832</c:v>
                </c:pt>
                <c:pt idx="832">
                  <c:v>0.832832832833</c:v>
                </c:pt>
                <c:pt idx="833">
                  <c:v>0.833833833834</c:v>
                </c:pt>
                <c:pt idx="834">
                  <c:v>0.834834834835</c:v>
                </c:pt>
                <c:pt idx="835">
                  <c:v>0.835835835836</c:v>
                </c:pt>
                <c:pt idx="836">
                  <c:v>0.836836836837</c:v>
                </c:pt>
                <c:pt idx="837">
                  <c:v>0.837837837838</c:v>
                </c:pt>
                <c:pt idx="838">
                  <c:v>0.838838838839</c:v>
                </c:pt>
                <c:pt idx="839">
                  <c:v>0.83983983984</c:v>
                </c:pt>
                <c:pt idx="840">
                  <c:v>0.840840840841</c:v>
                </c:pt>
                <c:pt idx="841">
                  <c:v>0.841841841842</c:v>
                </c:pt>
                <c:pt idx="842">
                  <c:v>0.842842842843</c:v>
                </c:pt>
                <c:pt idx="843">
                  <c:v>0.843843843844</c:v>
                </c:pt>
                <c:pt idx="844">
                  <c:v>0.844844844845</c:v>
                </c:pt>
                <c:pt idx="845">
                  <c:v>0.845845845846</c:v>
                </c:pt>
                <c:pt idx="846">
                  <c:v>0.846846846847</c:v>
                </c:pt>
                <c:pt idx="847">
                  <c:v>0.847847847848</c:v>
                </c:pt>
                <c:pt idx="848">
                  <c:v>0.848848848849</c:v>
                </c:pt>
                <c:pt idx="849">
                  <c:v>0.84984984985</c:v>
                </c:pt>
                <c:pt idx="850">
                  <c:v>0.850850850851</c:v>
                </c:pt>
                <c:pt idx="851">
                  <c:v>0.851851851852</c:v>
                </c:pt>
                <c:pt idx="852">
                  <c:v>0.852852852853</c:v>
                </c:pt>
                <c:pt idx="853">
                  <c:v>0.853853853854</c:v>
                </c:pt>
                <c:pt idx="854">
                  <c:v>0.854854854855</c:v>
                </c:pt>
                <c:pt idx="855">
                  <c:v>0.855855855856</c:v>
                </c:pt>
                <c:pt idx="856">
                  <c:v>0.856856856857</c:v>
                </c:pt>
                <c:pt idx="857">
                  <c:v>0.857857857858</c:v>
                </c:pt>
                <c:pt idx="858">
                  <c:v>0.858858858859</c:v>
                </c:pt>
                <c:pt idx="859">
                  <c:v>0.85985985986</c:v>
                </c:pt>
                <c:pt idx="860">
                  <c:v>0.860860860861</c:v>
                </c:pt>
                <c:pt idx="861">
                  <c:v>0.861861861862</c:v>
                </c:pt>
                <c:pt idx="862">
                  <c:v>0.862862862863</c:v>
                </c:pt>
                <c:pt idx="863">
                  <c:v>0.863863863864</c:v>
                </c:pt>
                <c:pt idx="864">
                  <c:v>0.864864864865</c:v>
                </c:pt>
                <c:pt idx="865">
                  <c:v>0.865865865866</c:v>
                </c:pt>
                <c:pt idx="866">
                  <c:v>0.866866866867</c:v>
                </c:pt>
                <c:pt idx="867">
                  <c:v>0.867867867868</c:v>
                </c:pt>
                <c:pt idx="868">
                  <c:v>0.868868868869</c:v>
                </c:pt>
                <c:pt idx="869">
                  <c:v>0.86986986987</c:v>
                </c:pt>
                <c:pt idx="870">
                  <c:v>0.870870870871</c:v>
                </c:pt>
                <c:pt idx="871">
                  <c:v>0.871871871872</c:v>
                </c:pt>
                <c:pt idx="872">
                  <c:v>0.872872872873</c:v>
                </c:pt>
                <c:pt idx="873">
                  <c:v>0.873873873874</c:v>
                </c:pt>
                <c:pt idx="874">
                  <c:v>0.874874874875</c:v>
                </c:pt>
                <c:pt idx="875">
                  <c:v>0.875875875876</c:v>
                </c:pt>
                <c:pt idx="876">
                  <c:v>0.876876876877</c:v>
                </c:pt>
                <c:pt idx="877">
                  <c:v>0.877877877878</c:v>
                </c:pt>
                <c:pt idx="878">
                  <c:v>0.878878878879</c:v>
                </c:pt>
                <c:pt idx="879">
                  <c:v>0.87987987988</c:v>
                </c:pt>
                <c:pt idx="880">
                  <c:v>0.880880880881</c:v>
                </c:pt>
                <c:pt idx="881">
                  <c:v>0.881881881882</c:v>
                </c:pt>
                <c:pt idx="882">
                  <c:v>0.882882882883</c:v>
                </c:pt>
                <c:pt idx="883">
                  <c:v>0.883883883884</c:v>
                </c:pt>
                <c:pt idx="884">
                  <c:v>0.884884884885</c:v>
                </c:pt>
                <c:pt idx="885">
                  <c:v>0.885885885886</c:v>
                </c:pt>
                <c:pt idx="886">
                  <c:v>0.886886886887</c:v>
                </c:pt>
                <c:pt idx="887">
                  <c:v>0.887887887888</c:v>
                </c:pt>
                <c:pt idx="888">
                  <c:v>0.888888888889</c:v>
                </c:pt>
                <c:pt idx="889">
                  <c:v>0.88988988989</c:v>
                </c:pt>
                <c:pt idx="890">
                  <c:v>0.890890890891</c:v>
                </c:pt>
                <c:pt idx="891">
                  <c:v>0.891891891892</c:v>
                </c:pt>
                <c:pt idx="892">
                  <c:v>0.892892892893</c:v>
                </c:pt>
                <c:pt idx="893">
                  <c:v>0.893893893894</c:v>
                </c:pt>
                <c:pt idx="894">
                  <c:v>0.894894894895</c:v>
                </c:pt>
                <c:pt idx="895">
                  <c:v>0.895895895896</c:v>
                </c:pt>
                <c:pt idx="896">
                  <c:v>0.896896896897</c:v>
                </c:pt>
                <c:pt idx="897">
                  <c:v>0.897897897898</c:v>
                </c:pt>
                <c:pt idx="898">
                  <c:v>0.898898898899</c:v>
                </c:pt>
                <c:pt idx="899">
                  <c:v>0.8998998999</c:v>
                </c:pt>
                <c:pt idx="900">
                  <c:v>0.900900900901</c:v>
                </c:pt>
                <c:pt idx="901">
                  <c:v>0.901901901902</c:v>
                </c:pt>
                <c:pt idx="902">
                  <c:v>0.902902902903</c:v>
                </c:pt>
                <c:pt idx="903">
                  <c:v>0.903903903904</c:v>
                </c:pt>
                <c:pt idx="904">
                  <c:v>0.904904904905</c:v>
                </c:pt>
                <c:pt idx="905">
                  <c:v>0.905905905906</c:v>
                </c:pt>
                <c:pt idx="906">
                  <c:v>0.906906906907</c:v>
                </c:pt>
                <c:pt idx="907">
                  <c:v>0.907907907908</c:v>
                </c:pt>
                <c:pt idx="908">
                  <c:v>0.908908908909</c:v>
                </c:pt>
                <c:pt idx="909">
                  <c:v>0.90990990991</c:v>
                </c:pt>
                <c:pt idx="910">
                  <c:v>0.910910910911</c:v>
                </c:pt>
                <c:pt idx="911">
                  <c:v>0.911911911912</c:v>
                </c:pt>
                <c:pt idx="912">
                  <c:v>0.912912912913</c:v>
                </c:pt>
                <c:pt idx="913">
                  <c:v>0.913913913914</c:v>
                </c:pt>
                <c:pt idx="914">
                  <c:v>0.914914914915</c:v>
                </c:pt>
                <c:pt idx="915">
                  <c:v>0.915915915916</c:v>
                </c:pt>
                <c:pt idx="916">
                  <c:v>0.916916916917</c:v>
                </c:pt>
                <c:pt idx="917">
                  <c:v>0.917917917918</c:v>
                </c:pt>
                <c:pt idx="918">
                  <c:v>0.918918918919</c:v>
                </c:pt>
                <c:pt idx="919">
                  <c:v>0.91991991992</c:v>
                </c:pt>
                <c:pt idx="920">
                  <c:v>0.920920920921</c:v>
                </c:pt>
                <c:pt idx="921">
                  <c:v>0.921921921922</c:v>
                </c:pt>
                <c:pt idx="922">
                  <c:v>0.922922922923</c:v>
                </c:pt>
                <c:pt idx="923">
                  <c:v>0.923923923924</c:v>
                </c:pt>
                <c:pt idx="924">
                  <c:v>0.924924924925</c:v>
                </c:pt>
                <c:pt idx="925">
                  <c:v>0.925925925926</c:v>
                </c:pt>
                <c:pt idx="926">
                  <c:v>0.926926926927</c:v>
                </c:pt>
                <c:pt idx="927">
                  <c:v>0.927927927928</c:v>
                </c:pt>
                <c:pt idx="928">
                  <c:v>0.928928928929</c:v>
                </c:pt>
                <c:pt idx="929">
                  <c:v>0.92992992993</c:v>
                </c:pt>
                <c:pt idx="930">
                  <c:v>0.930930930931</c:v>
                </c:pt>
                <c:pt idx="931">
                  <c:v>0.931931931932</c:v>
                </c:pt>
                <c:pt idx="932">
                  <c:v>0.932932932933</c:v>
                </c:pt>
                <c:pt idx="933">
                  <c:v>0.933933933934</c:v>
                </c:pt>
                <c:pt idx="934">
                  <c:v>0.934934934935</c:v>
                </c:pt>
                <c:pt idx="935">
                  <c:v>0.935935935936</c:v>
                </c:pt>
                <c:pt idx="936">
                  <c:v>0.936936936937</c:v>
                </c:pt>
                <c:pt idx="937">
                  <c:v>0.937937937938</c:v>
                </c:pt>
                <c:pt idx="938">
                  <c:v>0.938938938939</c:v>
                </c:pt>
                <c:pt idx="939">
                  <c:v>0.93993993994</c:v>
                </c:pt>
                <c:pt idx="940">
                  <c:v>0.940940940941</c:v>
                </c:pt>
                <c:pt idx="941">
                  <c:v>0.941941941942</c:v>
                </c:pt>
                <c:pt idx="942">
                  <c:v>0.942942942943</c:v>
                </c:pt>
                <c:pt idx="943">
                  <c:v>0.943943943944</c:v>
                </c:pt>
                <c:pt idx="944">
                  <c:v>0.944944944945</c:v>
                </c:pt>
                <c:pt idx="945">
                  <c:v>0.945945945946</c:v>
                </c:pt>
                <c:pt idx="946">
                  <c:v>0.946946946947</c:v>
                </c:pt>
                <c:pt idx="947">
                  <c:v>0.947947947948</c:v>
                </c:pt>
                <c:pt idx="948">
                  <c:v>0.948948948949</c:v>
                </c:pt>
                <c:pt idx="949">
                  <c:v>0.94994994995</c:v>
                </c:pt>
                <c:pt idx="950">
                  <c:v>0.950950950951</c:v>
                </c:pt>
                <c:pt idx="951">
                  <c:v>0.951951951952</c:v>
                </c:pt>
                <c:pt idx="952">
                  <c:v>0.952952952953</c:v>
                </c:pt>
                <c:pt idx="953">
                  <c:v>0.953953953954</c:v>
                </c:pt>
                <c:pt idx="954">
                  <c:v>0.954954954955</c:v>
                </c:pt>
                <c:pt idx="955">
                  <c:v>0.955955955956</c:v>
                </c:pt>
                <c:pt idx="956">
                  <c:v>0.956956956957</c:v>
                </c:pt>
                <c:pt idx="957">
                  <c:v>0.957957957958</c:v>
                </c:pt>
                <c:pt idx="958">
                  <c:v>0.958958958959</c:v>
                </c:pt>
                <c:pt idx="959">
                  <c:v>0.95995995996</c:v>
                </c:pt>
                <c:pt idx="960">
                  <c:v>0.960960960961</c:v>
                </c:pt>
                <c:pt idx="961">
                  <c:v>0.961961961962</c:v>
                </c:pt>
                <c:pt idx="962">
                  <c:v>0.962962962963</c:v>
                </c:pt>
                <c:pt idx="963">
                  <c:v>0.963963963964</c:v>
                </c:pt>
                <c:pt idx="964">
                  <c:v>0.964964964965</c:v>
                </c:pt>
                <c:pt idx="965">
                  <c:v>0.965965965966</c:v>
                </c:pt>
                <c:pt idx="966">
                  <c:v>0.966966966967</c:v>
                </c:pt>
                <c:pt idx="967">
                  <c:v>0.967967967968</c:v>
                </c:pt>
                <c:pt idx="968">
                  <c:v>0.968968968969</c:v>
                </c:pt>
                <c:pt idx="969">
                  <c:v>0.96996996997</c:v>
                </c:pt>
                <c:pt idx="970">
                  <c:v>0.970970970971</c:v>
                </c:pt>
                <c:pt idx="971">
                  <c:v>0.971971971972</c:v>
                </c:pt>
                <c:pt idx="972">
                  <c:v>0.972972972973</c:v>
                </c:pt>
                <c:pt idx="973">
                  <c:v>0.973973973974</c:v>
                </c:pt>
                <c:pt idx="974">
                  <c:v>0.974974974975</c:v>
                </c:pt>
                <c:pt idx="975">
                  <c:v>0.975975975976</c:v>
                </c:pt>
                <c:pt idx="976">
                  <c:v>0.976976976977</c:v>
                </c:pt>
                <c:pt idx="977">
                  <c:v>0.977977977978</c:v>
                </c:pt>
                <c:pt idx="978">
                  <c:v>0.978978978979</c:v>
                </c:pt>
                <c:pt idx="979">
                  <c:v>0.97997997998</c:v>
                </c:pt>
                <c:pt idx="980">
                  <c:v>0.980980980981</c:v>
                </c:pt>
                <c:pt idx="981">
                  <c:v>0.981981981982</c:v>
                </c:pt>
                <c:pt idx="982">
                  <c:v>0.982982982983</c:v>
                </c:pt>
                <c:pt idx="983">
                  <c:v>0.983983983984</c:v>
                </c:pt>
                <c:pt idx="984">
                  <c:v>0.984984984985</c:v>
                </c:pt>
                <c:pt idx="985">
                  <c:v>0.985985985986</c:v>
                </c:pt>
                <c:pt idx="986">
                  <c:v>0.986986986987</c:v>
                </c:pt>
                <c:pt idx="987">
                  <c:v>0.987987987988</c:v>
                </c:pt>
                <c:pt idx="988">
                  <c:v>0.988988988989</c:v>
                </c:pt>
                <c:pt idx="989">
                  <c:v>0.98998998999</c:v>
                </c:pt>
                <c:pt idx="990">
                  <c:v>0.990990990991</c:v>
                </c:pt>
                <c:pt idx="991">
                  <c:v>0.991991991992</c:v>
                </c:pt>
                <c:pt idx="992">
                  <c:v>0.992992992993</c:v>
                </c:pt>
                <c:pt idx="993">
                  <c:v>0.993993993994</c:v>
                </c:pt>
                <c:pt idx="994">
                  <c:v>0.994994994995</c:v>
                </c:pt>
                <c:pt idx="995">
                  <c:v>0.995995995996</c:v>
                </c:pt>
                <c:pt idx="996">
                  <c:v>0.996996996997</c:v>
                </c:pt>
                <c:pt idx="997">
                  <c:v>0.997997997998</c:v>
                </c:pt>
                <c:pt idx="998">
                  <c:v>0.998998998999</c:v>
                </c:pt>
                <c:pt idx="999">
                  <c:v>1.0</c:v>
                </c:pt>
              </c:numCache>
            </c:numRef>
          </c:xVal>
          <c:yVal>
            <c:numRef>
              <c:f>Sheet1!$F:$F</c:f>
              <c:numCache>
                <c:formatCode>General</c:formatCode>
                <c:ptCount val="1048576"/>
                <c:pt idx="0">
                  <c:v>0.0613333333334</c:v>
                </c:pt>
                <c:pt idx="1">
                  <c:v>0.225597597598</c:v>
                </c:pt>
                <c:pt idx="2">
                  <c:v>0.389861861862</c:v>
                </c:pt>
                <c:pt idx="3">
                  <c:v>0.554126126127</c:v>
                </c:pt>
                <c:pt idx="4">
                  <c:v>0.596732232232</c:v>
                </c:pt>
                <c:pt idx="5">
                  <c:v>0.638123623624</c:v>
                </c:pt>
                <c:pt idx="6">
                  <c:v>0.679515015015</c:v>
                </c:pt>
                <c:pt idx="7">
                  <c:v>0.696332832833</c:v>
                </c:pt>
                <c:pt idx="8">
                  <c:v>0.710547047047</c:v>
                </c:pt>
                <c:pt idx="9">
                  <c:v>0.724761261261</c:v>
                </c:pt>
                <c:pt idx="10">
                  <c:v>0.74296046046</c:v>
                </c:pt>
                <c:pt idx="11">
                  <c:v>0.755673173173</c:v>
                </c:pt>
                <c:pt idx="12">
                  <c:v>0.768385885886</c:v>
                </c:pt>
                <c:pt idx="13">
                  <c:v>0.781098598599</c:v>
                </c:pt>
                <c:pt idx="14">
                  <c:v>0.782775275275</c:v>
                </c:pt>
                <c:pt idx="15">
                  <c:v>0.790533033033</c:v>
                </c:pt>
                <c:pt idx="16">
                  <c:v>0.798290790791</c:v>
                </c:pt>
                <c:pt idx="17">
                  <c:v>0.811717217217</c:v>
                </c:pt>
                <c:pt idx="18">
                  <c:v>0.815671171171</c:v>
                </c:pt>
                <c:pt idx="19">
                  <c:v>0.819625125125</c:v>
                </c:pt>
                <c:pt idx="20">
                  <c:v>0.82466016016</c:v>
                </c:pt>
                <c:pt idx="21">
                  <c:v>0.832668168168</c:v>
                </c:pt>
                <c:pt idx="22">
                  <c:v>0.840676176176</c:v>
                </c:pt>
                <c:pt idx="23">
                  <c:v>0.848684184184</c:v>
                </c:pt>
                <c:pt idx="24">
                  <c:v>0.850906906907</c:v>
                </c:pt>
                <c:pt idx="25">
                  <c:v>0.855361361361</c:v>
                </c:pt>
                <c:pt idx="26">
                  <c:v>0.859815815816</c:v>
                </c:pt>
                <c:pt idx="27">
                  <c:v>0.865162162162</c:v>
                </c:pt>
                <c:pt idx="28">
                  <c:v>0.867464464464</c:v>
                </c:pt>
                <c:pt idx="29">
                  <c:v>0.869766766767</c:v>
                </c:pt>
                <c:pt idx="30">
                  <c:v>0.877046046046</c:v>
                </c:pt>
                <c:pt idx="31">
                  <c:v>0.878580914248</c:v>
                </c:pt>
                <c:pt idx="32">
                  <c:v>0.880115782449</c:v>
                </c:pt>
                <c:pt idx="33">
                  <c:v>0.881650650651</c:v>
                </c:pt>
                <c:pt idx="34">
                  <c:v>0.884835168502</c:v>
                </c:pt>
                <c:pt idx="35">
                  <c:v>0.885869536203</c:v>
                </c:pt>
                <c:pt idx="36">
                  <c:v>0.886903903904</c:v>
                </c:pt>
                <c:pt idx="37">
                  <c:v>0.889043209877</c:v>
                </c:pt>
                <c:pt idx="38">
                  <c:v>0.890361194528</c:v>
                </c:pt>
                <c:pt idx="39">
                  <c:v>0.891679179179</c:v>
                </c:pt>
                <c:pt idx="40">
                  <c:v>0.89535318652</c:v>
                </c:pt>
                <c:pt idx="41">
                  <c:v>0.897238405072</c:v>
                </c:pt>
                <c:pt idx="42">
                  <c:v>0.899123623624</c:v>
                </c:pt>
                <c:pt idx="43">
                  <c:v>0.901008842175</c:v>
                </c:pt>
                <c:pt idx="44">
                  <c:v>0.905564064064</c:v>
                </c:pt>
                <c:pt idx="45">
                  <c:v>0.906492992993</c:v>
                </c:pt>
                <c:pt idx="46">
                  <c:v>0.906515015015</c:v>
                </c:pt>
                <c:pt idx="47">
                  <c:v>0.907465965966</c:v>
                </c:pt>
                <c:pt idx="48">
                  <c:v>0.907644144144</c:v>
                </c:pt>
                <c:pt idx="49">
                  <c:v>0.908795295295</c:v>
                </c:pt>
                <c:pt idx="50">
                  <c:v>0.909633133133</c:v>
                </c:pt>
                <c:pt idx="51">
                  <c:v>0.911184684685</c:v>
                </c:pt>
                <c:pt idx="52">
                  <c:v>0.912736236236</c:v>
                </c:pt>
                <c:pt idx="53">
                  <c:v>0.914287787788</c:v>
                </c:pt>
                <c:pt idx="54">
                  <c:v>0.915277777778</c:v>
                </c:pt>
                <c:pt idx="55">
                  <c:v>0.916512345679</c:v>
                </c:pt>
                <c:pt idx="56">
                  <c:v>0.91774691358</c:v>
                </c:pt>
                <c:pt idx="57">
                  <c:v>0.917831831832</c:v>
                </c:pt>
                <c:pt idx="58">
                  <c:v>0.918682682683</c:v>
                </c:pt>
                <c:pt idx="59">
                  <c:v>0.919533533533</c:v>
                </c:pt>
                <c:pt idx="60">
                  <c:v>0.920042042042</c:v>
                </c:pt>
                <c:pt idx="61">
                  <c:v>0.920742742743</c:v>
                </c:pt>
                <c:pt idx="62">
                  <c:v>0.921443443443</c:v>
                </c:pt>
                <c:pt idx="63">
                  <c:v>0.922144144144</c:v>
                </c:pt>
                <c:pt idx="64">
                  <c:v>0.924292292292</c:v>
                </c:pt>
                <c:pt idx="65">
                  <c:v>0.924692692693</c:v>
                </c:pt>
                <c:pt idx="66">
                  <c:v>0.925093093093</c:v>
                </c:pt>
                <c:pt idx="67">
                  <c:v>0.92722355689</c:v>
                </c:pt>
                <c:pt idx="68">
                  <c:v>0.927782449116</c:v>
                </c:pt>
                <c:pt idx="69">
                  <c:v>0.928341341341</c:v>
                </c:pt>
                <c:pt idx="70">
                  <c:v>0.9292335669</c:v>
                </c:pt>
                <c:pt idx="71">
                  <c:v>0.929792459126</c:v>
                </c:pt>
                <c:pt idx="72">
                  <c:v>0.930351351351</c:v>
                </c:pt>
                <c:pt idx="73">
                  <c:v>0.930910243577</c:v>
                </c:pt>
                <c:pt idx="74">
                  <c:v>0.932469135803</c:v>
                </c:pt>
                <c:pt idx="75">
                  <c:v>0.933028028028</c:v>
                </c:pt>
                <c:pt idx="76">
                  <c:v>0.933586920254</c:v>
                </c:pt>
                <c:pt idx="77">
                  <c:v>0.935547547548</c:v>
                </c:pt>
                <c:pt idx="78">
                  <c:v>0.936273273273</c:v>
                </c:pt>
                <c:pt idx="79">
                  <c:v>0.936998998999</c:v>
                </c:pt>
                <c:pt idx="80">
                  <c:v>0.938042709376</c:v>
                </c:pt>
                <c:pt idx="81">
                  <c:v>0.938576576577</c:v>
                </c:pt>
                <c:pt idx="82">
                  <c:v>0.939110443777</c:v>
                </c:pt>
                <c:pt idx="83">
                  <c:v>0.939417667668</c:v>
                </c:pt>
                <c:pt idx="84">
                  <c:v>0.939644310978</c:v>
                </c:pt>
                <c:pt idx="85">
                  <c:v>0.939826409743</c:v>
                </c:pt>
                <c:pt idx="86">
                  <c:v>0.940235151819</c:v>
                </c:pt>
                <c:pt idx="87">
                  <c:v>0.940538788789</c:v>
                </c:pt>
                <c:pt idx="88">
                  <c:v>0.940697280614</c:v>
                </c:pt>
                <c:pt idx="89">
                  <c:v>0.940855772439</c:v>
                </c:pt>
                <c:pt idx="90">
                  <c:v>0.94102027027</c:v>
                </c:pt>
                <c:pt idx="91">
                  <c:v>0.941245495495</c:v>
                </c:pt>
                <c:pt idx="92">
                  <c:v>0.941470720721</c:v>
                </c:pt>
                <c:pt idx="93">
                  <c:v>0.941695945946</c:v>
                </c:pt>
                <c:pt idx="94">
                  <c:v>0.942587837838</c:v>
                </c:pt>
                <c:pt idx="95">
                  <c:v>0.942813063063</c:v>
                </c:pt>
                <c:pt idx="96">
                  <c:v>0.943038288288</c:v>
                </c:pt>
                <c:pt idx="97">
                  <c:v>0.943252752753</c:v>
                </c:pt>
                <c:pt idx="98">
                  <c:v>0.943452952953</c:v>
                </c:pt>
                <c:pt idx="99">
                  <c:v>0.943653153153</c:v>
                </c:pt>
                <c:pt idx="100">
                  <c:v>0.945211711712</c:v>
                </c:pt>
                <c:pt idx="101">
                  <c:v>0.945662162162</c:v>
                </c:pt>
                <c:pt idx="102">
                  <c:v>0.946112612613</c:v>
                </c:pt>
                <c:pt idx="103">
                  <c:v>0.946563063063</c:v>
                </c:pt>
                <c:pt idx="104">
                  <c:v>0.946820820821</c:v>
                </c:pt>
                <c:pt idx="105">
                  <c:v>0.947021021021</c:v>
                </c:pt>
                <c:pt idx="106">
                  <c:v>0.947221221221</c:v>
                </c:pt>
                <c:pt idx="107">
                  <c:v>0.947465465465</c:v>
                </c:pt>
                <c:pt idx="108">
                  <c:v>0.947765765766</c:v>
                </c:pt>
                <c:pt idx="109">
                  <c:v>0.948066066066</c:v>
                </c:pt>
                <c:pt idx="110">
                  <c:v>0.948355355355</c:v>
                </c:pt>
                <c:pt idx="111">
                  <c:v>0.948555555556</c:v>
                </c:pt>
                <c:pt idx="112">
                  <c:v>0.948755755756</c:v>
                </c:pt>
                <c:pt idx="113">
                  <c:v>0.94893993994</c:v>
                </c:pt>
                <c:pt idx="114">
                  <c:v>0.948955955956</c:v>
                </c:pt>
                <c:pt idx="115">
                  <c:v>0.94929029029</c:v>
                </c:pt>
                <c:pt idx="116">
                  <c:v>0.949640640641</c:v>
                </c:pt>
                <c:pt idx="117">
                  <c:v>0.949957207207</c:v>
                </c:pt>
                <c:pt idx="118">
                  <c:v>0.950232482483</c:v>
                </c:pt>
                <c:pt idx="119">
                  <c:v>0.950507757758</c:v>
                </c:pt>
                <c:pt idx="120">
                  <c:v>0.951128378378</c:v>
                </c:pt>
                <c:pt idx="121">
                  <c:v>0.951503753754</c:v>
                </c:pt>
                <c:pt idx="122">
                  <c:v>0.951879129129</c:v>
                </c:pt>
                <c:pt idx="123">
                  <c:v>0.952254504505</c:v>
                </c:pt>
                <c:pt idx="124">
                  <c:v>0.953454704705</c:v>
                </c:pt>
                <c:pt idx="125">
                  <c:v>0.95403028028</c:v>
                </c:pt>
                <c:pt idx="126">
                  <c:v>0.954605855856</c:v>
                </c:pt>
                <c:pt idx="127">
                  <c:v>0.955617867868</c:v>
                </c:pt>
                <c:pt idx="128">
                  <c:v>0.955692942943</c:v>
                </c:pt>
                <c:pt idx="129">
                  <c:v>0.955768018018</c:v>
                </c:pt>
                <c:pt idx="130">
                  <c:v>0.955889723056</c:v>
                </c:pt>
                <c:pt idx="131">
                  <c:v>0.956323490157</c:v>
                </c:pt>
                <c:pt idx="132">
                  <c:v>0.956757257257</c:v>
                </c:pt>
                <c:pt idx="133">
                  <c:v>0.957191024358</c:v>
                </c:pt>
                <c:pt idx="134">
                  <c:v>0.957918084751</c:v>
                </c:pt>
                <c:pt idx="135">
                  <c:v>0.958301801802</c:v>
                </c:pt>
                <c:pt idx="136">
                  <c:v>0.958685518852</c:v>
                </c:pt>
                <c:pt idx="137">
                  <c:v>0.958967300634</c:v>
                </c:pt>
                <c:pt idx="138">
                  <c:v>0.959134134134</c:v>
                </c:pt>
                <c:pt idx="139">
                  <c:v>0.959300967634</c:v>
                </c:pt>
                <c:pt idx="140">
                  <c:v>0.959456122789</c:v>
                </c:pt>
                <c:pt idx="141">
                  <c:v>0.959539539539</c:v>
                </c:pt>
                <c:pt idx="142">
                  <c:v>0.959622956289</c:v>
                </c:pt>
                <c:pt idx="143">
                  <c:v>0.95970637304</c:v>
                </c:pt>
                <c:pt idx="144">
                  <c:v>0.960537537537</c:v>
                </c:pt>
                <c:pt idx="145">
                  <c:v>0.960721054388</c:v>
                </c:pt>
                <c:pt idx="146">
                  <c:v>0.960904571238</c:v>
                </c:pt>
                <c:pt idx="147">
                  <c:v>0.961156156156</c:v>
                </c:pt>
                <c:pt idx="148">
                  <c:v>0.961481481481</c:v>
                </c:pt>
                <c:pt idx="149">
                  <c:v>0.961806806807</c:v>
                </c:pt>
                <c:pt idx="150">
                  <c:v>0.962114614615</c:v>
                </c:pt>
                <c:pt idx="151">
                  <c:v>0.96232315649</c:v>
                </c:pt>
                <c:pt idx="152">
                  <c:v>0.962531698365</c:v>
                </c:pt>
                <c:pt idx="153">
                  <c:v>0.96274024024</c:v>
                </c:pt>
                <c:pt idx="154">
                  <c:v>0.962866700033</c:v>
                </c:pt>
                <c:pt idx="155">
                  <c:v>0.962975141809</c:v>
                </c:pt>
                <c:pt idx="156">
                  <c:v>0.963083583584</c:v>
                </c:pt>
                <c:pt idx="157">
                  <c:v>0.963192025359</c:v>
                </c:pt>
                <c:pt idx="158">
                  <c:v>0.963300467134</c:v>
                </c:pt>
                <c:pt idx="159">
                  <c:v>0.963408908909</c:v>
                </c:pt>
                <c:pt idx="160">
                  <c:v>0.963524024024</c:v>
                </c:pt>
                <c:pt idx="161">
                  <c:v>0.963674174174</c:v>
                </c:pt>
                <c:pt idx="162">
                  <c:v>0.963824324324</c:v>
                </c:pt>
                <c:pt idx="163">
                  <c:v>0.963974474475</c:v>
                </c:pt>
                <c:pt idx="164">
                  <c:v>0.964096930264</c:v>
                </c:pt>
                <c:pt idx="165">
                  <c:v>0.964213713714</c:v>
                </c:pt>
                <c:pt idx="166">
                  <c:v>0.964330497164</c:v>
                </c:pt>
                <c:pt idx="167">
                  <c:v>0.964397230564</c:v>
                </c:pt>
                <c:pt idx="168">
                  <c:v>0.964413913914</c:v>
                </c:pt>
                <c:pt idx="169">
                  <c:v>0.964430597264</c:v>
                </c:pt>
                <c:pt idx="170">
                  <c:v>0.964461461461</c:v>
                </c:pt>
                <c:pt idx="171">
                  <c:v>0.964561561562</c:v>
                </c:pt>
                <c:pt idx="172">
                  <c:v>0.964661661662</c:v>
                </c:pt>
                <c:pt idx="173">
                  <c:v>0.964761761762</c:v>
                </c:pt>
                <c:pt idx="174">
                  <c:v>0.964945945946</c:v>
                </c:pt>
                <c:pt idx="175">
                  <c:v>0.965146146146</c:v>
                </c:pt>
                <c:pt idx="176">
                  <c:v>0.965346346346</c:v>
                </c:pt>
                <c:pt idx="177">
                  <c:v>0.965495495496</c:v>
                </c:pt>
                <c:pt idx="178">
                  <c:v>0.965595595596</c:v>
                </c:pt>
                <c:pt idx="179">
                  <c:v>0.965695695696</c:v>
                </c:pt>
                <c:pt idx="180">
                  <c:v>0.96578978979</c:v>
                </c:pt>
                <c:pt idx="181">
                  <c:v>0.96585652319</c:v>
                </c:pt>
                <c:pt idx="182">
                  <c:v>0.96592325659</c:v>
                </c:pt>
                <c:pt idx="183">
                  <c:v>0.96598998999</c:v>
                </c:pt>
                <c:pt idx="184">
                  <c:v>0.966503503504</c:v>
                </c:pt>
                <c:pt idx="185">
                  <c:v>0.966703703704</c:v>
                </c:pt>
                <c:pt idx="186">
                  <c:v>0.966903903904</c:v>
                </c:pt>
                <c:pt idx="187">
                  <c:v>0.967026026026</c:v>
                </c:pt>
                <c:pt idx="188">
                  <c:v>0.967076076076</c:v>
                </c:pt>
                <c:pt idx="189">
                  <c:v>0.967126126126</c:v>
                </c:pt>
                <c:pt idx="190">
                  <c:v>0.967188855522</c:v>
                </c:pt>
                <c:pt idx="191">
                  <c:v>0.967305638972</c:v>
                </c:pt>
                <c:pt idx="192">
                  <c:v>0.967422422422</c:v>
                </c:pt>
                <c:pt idx="193">
                  <c:v>0.967539205873</c:v>
                </c:pt>
                <c:pt idx="194">
                  <c:v>0.967742075409</c:v>
                </c:pt>
                <c:pt idx="195">
                  <c:v>0.967958958959</c:v>
                </c:pt>
                <c:pt idx="196">
                  <c:v>0.968175842509</c:v>
                </c:pt>
                <c:pt idx="197">
                  <c:v>0.96867300634</c:v>
                </c:pt>
                <c:pt idx="198">
                  <c:v>0.96878978979</c:v>
                </c:pt>
                <c:pt idx="199">
                  <c:v>0.96890657324</c:v>
                </c:pt>
                <c:pt idx="200">
                  <c:v>0.969010677344</c:v>
                </c:pt>
                <c:pt idx="201">
                  <c:v>0.969064064064</c:v>
                </c:pt>
                <c:pt idx="202">
                  <c:v>0.969117450784</c:v>
                </c:pt>
                <c:pt idx="203">
                  <c:v>0.969170837504</c:v>
                </c:pt>
                <c:pt idx="204">
                  <c:v>0.969224224224</c:v>
                </c:pt>
                <c:pt idx="205">
                  <c:v>0.969277610944</c:v>
                </c:pt>
                <c:pt idx="206">
                  <c:v>0.969330997664</c:v>
                </c:pt>
                <c:pt idx="207">
                  <c:v>0.969384384384</c:v>
                </c:pt>
                <c:pt idx="208">
                  <c:v>0.969437771104</c:v>
                </c:pt>
                <c:pt idx="209">
                  <c:v>0.969491157824</c:v>
                </c:pt>
                <c:pt idx="210">
                  <c:v>0.969891891892</c:v>
                </c:pt>
                <c:pt idx="211">
                  <c:v>0.970012012012</c:v>
                </c:pt>
                <c:pt idx="212">
                  <c:v>0.970132132132</c:v>
                </c:pt>
                <c:pt idx="213">
                  <c:v>0.970252252252</c:v>
                </c:pt>
                <c:pt idx="214">
                  <c:v>0.970372372372</c:v>
                </c:pt>
                <c:pt idx="215">
                  <c:v>0.970492492492</c:v>
                </c:pt>
                <c:pt idx="216">
                  <c:v>0.970612612613</c:v>
                </c:pt>
                <c:pt idx="217">
                  <c:v>0.970721721722</c:v>
                </c:pt>
                <c:pt idx="218">
                  <c:v>0.970821821822</c:v>
                </c:pt>
                <c:pt idx="219">
                  <c:v>0.970921921922</c:v>
                </c:pt>
                <c:pt idx="220">
                  <c:v>0.971</c:v>
                </c:pt>
                <c:pt idx="221">
                  <c:v>0.971</c:v>
                </c:pt>
                <c:pt idx="222">
                  <c:v>0.971</c:v>
                </c:pt>
                <c:pt idx="223">
                  <c:v>0.971</c:v>
                </c:pt>
                <c:pt idx="224">
                  <c:v>0.971044544544</c:v>
                </c:pt>
                <c:pt idx="225">
                  <c:v>0.971094594594</c:v>
                </c:pt>
                <c:pt idx="226">
                  <c:v>0.971144644645</c:v>
                </c:pt>
                <c:pt idx="227">
                  <c:v>0.971213380047</c:v>
                </c:pt>
                <c:pt idx="228">
                  <c:v>0.971296796797</c:v>
                </c:pt>
                <c:pt idx="229">
                  <c:v>0.971380213547</c:v>
                </c:pt>
                <c:pt idx="230">
                  <c:v>0.971452118785</c:v>
                </c:pt>
                <c:pt idx="231">
                  <c:v>0.971485485485</c:v>
                </c:pt>
                <c:pt idx="232">
                  <c:v>0.971518852185</c:v>
                </c:pt>
                <c:pt idx="233">
                  <c:v>0.971552218885</c:v>
                </c:pt>
                <c:pt idx="234">
                  <c:v>0.971608108108</c:v>
                </c:pt>
                <c:pt idx="235">
                  <c:v>0.971666499833</c:v>
                </c:pt>
                <c:pt idx="236">
                  <c:v>0.971724891558</c:v>
                </c:pt>
                <c:pt idx="237">
                  <c:v>0.971775675676</c:v>
                </c:pt>
                <c:pt idx="238">
                  <c:v>0.971820720721</c:v>
                </c:pt>
                <c:pt idx="239">
                  <c:v>0.971865765766</c:v>
                </c:pt>
                <c:pt idx="240">
                  <c:v>0.971916816817</c:v>
                </c:pt>
                <c:pt idx="241">
                  <c:v>0.971986886887</c:v>
                </c:pt>
                <c:pt idx="242">
                  <c:v>0.972056956957</c:v>
                </c:pt>
                <c:pt idx="243">
                  <c:v>0.972127027027</c:v>
                </c:pt>
                <c:pt idx="244">
                  <c:v>0.972227460794</c:v>
                </c:pt>
                <c:pt idx="245">
                  <c:v>0.972330897564</c:v>
                </c:pt>
                <c:pt idx="246">
                  <c:v>0.972434334334</c:v>
                </c:pt>
                <c:pt idx="247">
                  <c:v>0.972581314648</c:v>
                </c:pt>
                <c:pt idx="248">
                  <c:v>0.972759826493</c:v>
                </c:pt>
                <c:pt idx="249">
                  <c:v>0.972938338338</c:v>
                </c:pt>
                <c:pt idx="250">
                  <c:v>0.973091825158</c:v>
                </c:pt>
                <c:pt idx="251">
                  <c:v>0.973170236904</c:v>
                </c:pt>
                <c:pt idx="252">
                  <c:v>0.973248648649</c:v>
                </c:pt>
                <c:pt idx="253">
                  <c:v>0.973327060394</c:v>
                </c:pt>
                <c:pt idx="254">
                  <c:v>0.973471471471</c:v>
                </c:pt>
                <c:pt idx="255">
                  <c:v>0.973621621622</c:v>
                </c:pt>
                <c:pt idx="256">
                  <c:v>0.973771771772</c:v>
                </c:pt>
                <c:pt idx="257">
                  <c:v>0.973862862863</c:v>
                </c:pt>
                <c:pt idx="258">
                  <c:v>0.973912912913</c:v>
                </c:pt>
                <c:pt idx="259">
                  <c:v>0.973962962963</c:v>
                </c:pt>
                <c:pt idx="260">
                  <c:v>0.974008675342</c:v>
                </c:pt>
                <c:pt idx="261">
                  <c:v>0.974042042042</c:v>
                </c:pt>
                <c:pt idx="262">
                  <c:v>0.974075408742</c:v>
                </c:pt>
                <c:pt idx="263">
                  <c:v>0.974108775442</c:v>
                </c:pt>
                <c:pt idx="264">
                  <c:v>0.974142142142</c:v>
                </c:pt>
                <c:pt idx="265">
                  <c:v>0.974175508842</c:v>
                </c:pt>
                <c:pt idx="266">
                  <c:v>0.974208875542</c:v>
                </c:pt>
                <c:pt idx="267">
                  <c:v>0.974242242242</c:v>
                </c:pt>
                <c:pt idx="268">
                  <c:v>0.974275608942</c:v>
                </c:pt>
                <c:pt idx="269">
                  <c:v>0.974308975642</c:v>
                </c:pt>
                <c:pt idx="270">
                  <c:v>0.974333333333</c:v>
                </c:pt>
                <c:pt idx="271">
                  <c:v>0.974333333333</c:v>
                </c:pt>
                <c:pt idx="272">
                  <c:v>0.974333333333</c:v>
                </c:pt>
                <c:pt idx="273">
                  <c:v>0.974333333333</c:v>
                </c:pt>
                <c:pt idx="274">
                  <c:v>0.974427427427</c:v>
                </c:pt>
                <c:pt idx="275">
                  <c:v>0.974527527528</c:v>
                </c:pt>
                <c:pt idx="276">
                  <c:v>0.974627627628</c:v>
                </c:pt>
                <c:pt idx="277">
                  <c:v>0.974748081415</c:v>
                </c:pt>
                <c:pt idx="278">
                  <c:v>0.974881548215</c:v>
                </c:pt>
                <c:pt idx="279">
                  <c:v>0.975015015015</c:v>
                </c:pt>
                <c:pt idx="280">
                  <c:v>0.975120453787</c:v>
                </c:pt>
                <c:pt idx="281">
                  <c:v>0.975153820487</c:v>
                </c:pt>
                <c:pt idx="282">
                  <c:v>0.975187187187</c:v>
                </c:pt>
                <c:pt idx="283">
                  <c:v>0.975220553887</c:v>
                </c:pt>
                <c:pt idx="284">
                  <c:v>0.975301468135</c:v>
                </c:pt>
                <c:pt idx="285">
                  <c:v>0.975384884885</c:v>
                </c:pt>
                <c:pt idx="286">
                  <c:v>0.975468301635</c:v>
                </c:pt>
                <c:pt idx="287">
                  <c:v>0.975531031031</c:v>
                </c:pt>
                <c:pt idx="288">
                  <c:v>0.975581081081</c:v>
                </c:pt>
                <c:pt idx="289">
                  <c:v>0.975631131131</c:v>
                </c:pt>
                <c:pt idx="290">
                  <c:v>0.975666666667</c:v>
                </c:pt>
                <c:pt idx="291">
                  <c:v>0.975666666667</c:v>
                </c:pt>
                <c:pt idx="292">
                  <c:v>0.975666666667</c:v>
                </c:pt>
                <c:pt idx="293">
                  <c:v>0.975666666667</c:v>
                </c:pt>
                <c:pt idx="294">
                  <c:v>0.975762762763</c:v>
                </c:pt>
                <c:pt idx="295">
                  <c:v>0.975862862863</c:v>
                </c:pt>
                <c:pt idx="296">
                  <c:v>0.975962962963</c:v>
                </c:pt>
                <c:pt idx="297">
                  <c:v>0.976084084084</c:v>
                </c:pt>
                <c:pt idx="298">
                  <c:v>0.976217550884</c:v>
                </c:pt>
                <c:pt idx="299">
                  <c:v>0.976351017684</c:v>
                </c:pt>
                <c:pt idx="300">
                  <c:v>0.976484484484</c:v>
                </c:pt>
                <c:pt idx="301">
                  <c:v>0.976617951285</c:v>
                </c:pt>
                <c:pt idx="302">
                  <c:v>0.976751418085</c:v>
                </c:pt>
                <c:pt idx="303">
                  <c:v>0.976884884885</c:v>
                </c:pt>
                <c:pt idx="304">
                  <c:v>0.977018351685</c:v>
                </c:pt>
                <c:pt idx="305">
                  <c:v>0.977151818485</c:v>
                </c:pt>
                <c:pt idx="306">
                  <c:v>0.977285285285</c:v>
                </c:pt>
                <c:pt idx="307">
                  <c:v>0.977346146146</c:v>
                </c:pt>
                <c:pt idx="308">
                  <c:v>0.977366166166</c:v>
                </c:pt>
                <c:pt idx="309">
                  <c:v>0.977386186186</c:v>
                </c:pt>
                <c:pt idx="310">
                  <c:v>0.977406206206</c:v>
                </c:pt>
                <c:pt idx="311">
                  <c:v>0.977426226226</c:v>
                </c:pt>
                <c:pt idx="312">
                  <c:v>0.977446246246</c:v>
                </c:pt>
                <c:pt idx="313">
                  <c:v>0.977466266266</c:v>
                </c:pt>
                <c:pt idx="314">
                  <c:v>0.977868668669</c:v>
                </c:pt>
                <c:pt idx="315">
                  <c:v>0.977938738739</c:v>
                </c:pt>
                <c:pt idx="316">
                  <c:v>0.978008808809</c:v>
                </c:pt>
                <c:pt idx="317">
                  <c:v>0.978165632299</c:v>
                </c:pt>
                <c:pt idx="318">
                  <c:v>0.978369169169</c:v>
                </c:pt>
                <c:pt idx="319">
                  <c:v>0.978572706039</c:v>
                </c:pt>
                <c:pt idx="320">
                  <c:v>0.978728194862</c:v>
                </c:pt>
                <c:pt idx="321">
                  <c:v>0.978781581582</c:v>
                </c:pt>
                <c:pt idx="322">
                  <c:v>0.978834968302</c:v>
                </c:pt>
                <c:pt idx="323">
                  <c:v>0.978888355022</c:v>
                </c:pt>
                <c:pt idx="324">
                  <c:v>0.978921921922</c:v>
                </c:pt>
                <c:pt idx="325">
                  <c:v>0.978955288622</c:v>
                </c:pt>
                <c:pt idx="326">
                  <c:v>0.978988655322</c:v>
                </c:pt>
                <c:pt idx="327">
                  <c:v>0.979</c:v>
                </c:pt>
                <c:pt idx="328">
                  <c:v>0.979</c:v>
                </c:pt>
                <c:pt idx="329">
                  <c:v>0.979</c:v>
                </c:pt>
                <c:pt idx="330">
                  <c:v>0.979</c:v>
                </c:pt>
                <c:pt idx="331">
                  <c:v>0.979</c:v>
                </c:pt>
                <c:pt idx="332">
                  <c:v>0.979</c:v>
                </c:pt>
                <c:pt idx="333">
                  <c:v>0.979</c:v>
                </c:pt>
                <c:pt idx="334">
                  <c:v>0.979</c:v>
                </c:pt>
                <c:pt idx="335">
                  <c:v>0.979</c:v>
                </c:pt>
                <c:pt idx="336">
                  <c:v>0.979</c:v>
                </c:pt>
                <c:pt idx="337">
                  <c:v>0.979022355689</c:v>
                </c:pt>
                <c:pt idx="338">
                  <c:v>0.979055722389</c:v>
                </c:pt>
                <c:pt idx="339">
                  <c:v>0.979089089089</c:v>
                </c:pt>
                <c:pt idx="340">
                  <c:v>0.979139472806</c:v>
                </c:pt>
                <c:pt idx="341">
                  <c:v>0.979222889556</c:v>
                </c:pt>
                <c:pt idx="342">
                  <c:v>0.979306306306</c:v>
                </c:pt>
                <c:pt idx="343">
                  <c:v>0.979389723056</c:v>
                </c:pt>
                <c:pt idx="344">
                  <c:v>0.979401401401</c:v>
                </c:pt>
                <c:pt idx="345">
                  <c:v>0.979473139807</c:v>
                </c:pt>
                <c:pt idx="346">
                  <c:v>0.979501501502</c:v>
                </c:pt>
                <c:pt idx="347">
                  <c:v>0.979556556557</c:v>
                </c:pt>
                <c:pt idx="348">
                  <c:v>0.979601601602</c:v>
                </c:pt>
                <c:pt idx="349">
                  <c:v>0.979639973307</c:v>
                </c:pt>
                <c:pt idx="350">
                  <c:v>0.979666666667</c:v>
                </c:pt>
                <c:pt idx="351">
                  <c:v>0.979666666667</c:v>
                </c:pt>
                <c:pt idx="352">
                  <c:v>0.979666666667</c:v>
                </c:pt>
                <c:pt idx="353">
                  <c:v>0.979666666667</c:v>
                </c:pt>
                <c:pt idx="354">
                  <c:v>0.979666666667</c:v>
                </c:pt>
                <c:pt idx="355">
                  <c:v>0.979666666667</c:v>
                </c:pt>
                <c:pt idx="356">
                  <c:v>0.979666666667</c:v>
                </c:pt>
                <c:pt idx="357">
                  <c:v>0.979666666667</c:v>
                </c:pt>
                <c:pt idx="358">
                  <c:v>0.979666666667</c:v>
                </c:pt>
                <c:pt idx="359">
                  <c:v>0.979666666667</c:v>
                </c:pt>
                <c:pt idx="360">
                  <c:v>0.980036036036</c:v>
                </c:pt>
                <c:pt idx="361">
                  <c:v>0.980136136136</c:v>
                </c:pt>
                <c:pt idx="362">
                  <c:v>0.980236236236</c:v>
                </c:pt>
                <c:pt idx="363">
                  <c:v>0.980333333333</c:v>
                </c:pt>
                <c:pt idx="364">
                  <c:v>0.980333333333</c:v>
                </c:pt>
                <c:pt idx="365">
                  <c:v>0.980333333333</c:v>
                </c:pt>
                <c:pt idx="366">
                  <c:v>0.980333333333</c:v>
                </c:pt>
                <c:pt idx="367">
                  <c:v>0.980356690023</c:v>
                </c:pt>
                <c:pt idx="368">
                  <c:v>0.980390056723</c:v>
                </c:pt>
                <c:pt idx="369">
                  <c:v>0.980423423423</c:v>
                </c:pt>
                <c:pt idx="370">
                  <c:v>0.980456790123</c:v>
                </c:pt>
                <c:pt idx="371">
                  <c:v>0.980490156824</c:v>
                </c:pt>
                <c:pt idx="372">
                  <c:v>0.980523523524</c:v>
                </c:pt>
                <c:pt idx="373">
                  <c:v>0.980556890224</c:v>
                </c:pt>
                <c:pt idx="374">
                  <c:v>0.980590256924</c:v>
                </c:pt>
                <c:pt idx="375">
                  <c:v>0.980623623624</c:v>
                </c:pt>
                <c:pt idx="376">
                  <c:v>0.980656990324</c:v>
                </c:pt>
                <c:pt idx="377">
                  <c:v>0.980666666667</c:v>
                </c:pt>
                <c:pt idx="378">
                  <c:v>0.980666666667</c:v>
                </c:pt>
                <c:pt idx="379">
                  <c:v>0.980666666667</c:v>
                </c:pt>
                <c:pt idx="380">
                  <c:v>0.980666666667</c:v>
                </c:pt>
                <c:pt idx="381">
                  <c:v>0.980666666667</c:v>
                </c:pt>
                <c:pt idx="382">
                  <c:v>0.980666666667</c:v>
                </c:pt>
                <c:pt idx="383">
                  <c:v>0.981343343343</c:v>
                </c:pt>
                <c:pt idx="384">
                  <c:v>0.981543543544</c:v>
                </c:pt>
                <c:pt idx="385">
                  <c:v>0.981743743744</c:v>
                </c:pt>
                <c:pt idx="386">
                  <c:v>0.981943943944</c:v>
                </c:pt>
                <c:pt idx="387">
                  <c:v>0.982333333333</c:v>
                </c:pt>
                <c:pt idx="388">
                  <c:v>0.982333333333</c:v>
                </c:pt>
                <c:pt idx="389">
                  <c:v>0.982333333333</c:v>
                </c:pt>
                <c:pt idx="390">
                  <c:v>0.982333333333</c:v>
                </c:pt>
                <c:pt idx="391">
                  <c:v>0.982333333333</c:v>
                </c:pt>
                <c:pt idx="392">
                  <c:v>0.982333333333</c:v>
                </c:pt>
                <c:pt idx="393">
                  <c:v>0.982343843844</c:v>
                </c:pt>
                <c:pt idx="394">
                  <c:v>0.982519019019</c:v>
                </c:pt>
                <c:pt idx="395">
                  <c:v>0.982694194194</c:v>
                </c:pt>
                <c:pt idx="396">
                  <c:v>0.982869369369</c:v>
                </c:pt>
                <c:pt idx="397">
                  <c:v>0.982971471471</c:v>
                </c:pt>
                <c:pt idx="398">
                  <c:v>0.983046546546</c:v>
                </c:pt>
                <c:pt idx="399">
                  <c:v>0.983121621622</c:v>
                </c:pt>
                <c:pt idx="400">
                  <c:v>0.983176676677</c:v>
                </c:pt>
                <c:pt idx="401">
                  <c:v>0.983201701702</c:v>
                </c:pt>
                <c:pt idx="402">
                  <c:v>0.983226726727</c:v>
                </c:pt>
                <c:pt idx="403">
                  <c:v>0.983251751752</c:v>
                </c:pt>
                <c:pt idx="404">
                  <c:v>0.983276776777</c:v>
                </c:pt>
                <c:pt idx="405">
                  <c:v>0.983301801802</c:v>
                </c:pt>
                <c:pt idx="406">
                  <c:v>0.983326826827</c:v>
                </c:pt>
                <c:pt idx="407">
                  <c:v>0.983333333333</c:v>
                </c:pt>
                <c:pt idx="408">
                  <c:v>0.983333333333</c:v>
                </c:pt>
                <c:pt idx="409">
                  <c:v>0.983333333333</c:v>
                </c:pt>
                <c:pt idx="410">
                  <c:v>0.983374374374</c:v>
                </c:pt>
                <c:pt idx="411">
                  <c:v>0.983474474474</c:v>
                </c:pt>
                <c:pt idx="412">
                  <c:v>0.983574574574</c:v>
                </c:pt>
                <c:pt idx="413">
                  <c:v>0.983666666666</c:v>
                </c:pt>
                <c:pt idx="414">
                  <c:v>0.983666666666</c:v>
                </c:pt>
                <c:pt idx="415">
                  <c:v>0.983666666666</c:v>
                </c:pt>
                <c:pt idx="416">
                  <c:v>0.983666666666</c:v>
                </c:pt>
                <c:pt idx="417">
                  <c:v>0.983681681682</c:v>
                </c:pt>
                <c:pt idx="418">
                  <c:v>0.983701701702</c:v>
                </c:pt>
                <c:pt idx="419">
                  <c:v>0.983721721722</c:v>
                </c:pt>
                <c:pt idx="420">
                  <c:v>0.983762762763</c:v>
                </c:pt>
                <c:pt idx="421">
                  <c:v>0.983832832833</c:v>
                </c:pt>
                <c:pt idx="422">
                  <c:v>0.983902902903</c:v>
                </c:pt>
                <c:pt idx="423">
                  <c:v>0.983972972973</c:v>
                </c:pt>
                <c:pt idx="424">
                  <c:v>0.984043043043</c:v>
                </c:pt>
                <c:pt idx="425">
                  <c:v>0.984113113113</c:v>
                </c:pt>
                <c:pt idx="426">
                  <c:v>0.984183183183</c:v>
                </c:pt>
                <c:pt idx="427">
                  <c:v>0.984367367367</c:v>
                </c:pt>
                <c:pt idx="428">
                  <c:v>0.984587587588</c:v>
                </c:pt>
                <c:pt idx="429">
                  <c:v>0.984807807808</c:v>
                </c:pt>
                <c:pt idx="430">
                  <c:v>0.984941941942</c:v>
                </c:pt>
                <c:pt idx="431">
                  <c:v>0.984961961962</c:v>
                </c:pt>
                <c:pt idx="432">
                  <c:v>0.984981981982</c:v>
                </c:pt>
                <c:pt idx="433">
                  <c:v>0.985</c:v>
                </c:pt>
                <c:pt idx="434">
                  <c:v>0.985</c:v>
                </c:pt>
                <c:pt idx="435">
                  <c:v>0.985</c:v>
                </c:pt>
                <c:pt idx="436">
                  <c:v>0.985</c:v>
                </c:pt>
                <c:pt idx="437">
                  <c:v>0.985077077077</c:v>
                </c:pt>
                <c:pt idx="438">
                  <c:v>0.985177177177</c:v>
                </c:pt>
                <c:pt idx="439">
                  <c:v>0.985277277277</c:v>
                </c:pt>
                <c:pt idx="440">
                  <c:v>0.985377377377</c:v>
                </c:pt>
                <c:pt idx="441">
                  <c:v>0.985477477477</c:v>
                </c:pt>
                <c:pt idx="442">
                  <c:v>0.985577577578</c:v>
                </c:pt>
                <c:pt idx="443">
                  <c:v>0.985666666667</c:v>
                </c:pt>
                <c:pt idx="444">
                  <c:v>0.985666666667</c:v>
                </c:pt>
                <c:pt idx="445">
                  <c:v>0.985666666667</c:v>
                </c:pt>
                <c:pt idx="446">
                  <c:v>0.985666666667</c:v>
                </c:pt>
                <c:pt idx="447">
                  <c:v>0.985666666667</c:v>
                </c:pt>
                <c:pt idx="448">
                  <c:v>0.985666666667</c:v>
                </c:pt>
                <c:pt idx="449">
                  <c:v>0.985666666667</c:v>
                </c:pt>
                <c:pt idx="450">
                  <c:v>0.985666666667</c:v>
                </c:pt>
                <c:pt idx="451">
                  <c:v>0.985666666667</c:v>
                </c:pt>
                <c:pt idx="452">
                  <c:v>0.985666666667</c:v>
                </c:pt>
                <c:pt idx="453">
                  <c:v>0.985666666667</c:v>
                </c:pt>
                <c:pt idx="454">
                  <c:v>0.985666666667</c:v>
                </c:pt>
                <c:pt idx="455">
                  <c:v>0.985666666667</c:v>
                </c:pt>
                <c:pt idx="456">
                  <c:v>0.985666666667</c:v>
                </c:pt>
                <c:pt idx="457">
                  <c:v>0.985666666667</c:v>
                </c:pt>
                <c:pt idx="458">
                  <c:v>0.985666666667</c:v>
                </c:pt>
                <c:pt idx="459">
                  <c:v>0.985666666667</c:v>
                </c:pt>
                <c:pt idx="460">
                  <c:v>0.985682015349</c:v>
                </c:pt>
                <c:pt idx="461">
                  <c:v>0.985715382049</c:v>
                </c:pt>
                <c:pt idx="462">
                  <c:v>0.985748748749</c:v>
                </c:pt>
                <c:pt idx="463">
                  <c:v>0.985782115449</c:v>
                </c:pt>
                <c:pt idx="464">
                  <c:v>0.985815482149</c:v>
                </c:pt>
                <c:pt idx="465">
                  <c:v>0.985848848849</c:v>
                </c:pt>
                <c:pt idx="466">
                  <c:v>0.985882215549</c:v>
                </c:pt>
                <c:pt idx="467">
                  <c:v>0.985915582249</c:v>
                </c:pt>
                <c:pt idx="468">
                  <c:v>0.985948948949</c:v>
                </c:pt>
                <c:pt idx="469">
                  <c:v>0.985982315649</c:v>
                </c:pt>
                <c:pt idx="470">
                  <c:v>0.986047047047</c:v>
                </c:pt>
                <c:pt idx="471">
                  <c:v>0.986147147147</c:v>
                </c:pt>
                <c:pt idx="472">
                  <c:v>0.986247247247</c:v>
                </c:pt>
                <c:pt idx="473">
                  <c:v>0.986333333333</c:v>
                </c:pt>
                <c:pt idx="474">
                  <c:v>0.986333333333</c:v>
                </c:pt>
                <c:pt idx="475">
                  <c:v>0.986333333333</c:v>
                </c:pt>
                <c:pt idx="476">
                  <c:v>0.986333333333</c:v>
                </c:pt>
                <c:pt idx="477">
                  <c:v>0.986333333333</c:v>
                </c:pt>
                <c:pt idx="478">
                  <c:v>0.986333333333</c:v>
                </c:pt>
                <c:pt idx="479">
                  <c:v>0.986333333333</c:v>
                </c:pt>
                <c:pt idx="480">
                  <c:v>0.986333333333</c:v>
                </c:pt>
                <c:pt idx="481">
                  <c:v>0.986333333333</c:v>
                </c:pt>
                <c:pt idx="482">
                  <c:v>0.986333333333</c:v>
                </c:pt>
                <c:pt idx="483">
                  <c:v>0.986333333333</c:v>
                </c:pt>
                <c:pt idx="484">
                  <c:v>0.986333333333</c:v>
                </c:pt>
                <c:pt idx="485">
                  <c:v>0.986333333333</c:v>
                </c:pt>
                <c:pt idx="486">
                  <c:v>0.986333333333</c:v>
                </c:pt>
                <c:pt idx="487">
                  <c:v>0.986333333333</c:v>
                </c:pt>
                <c:pt idx="488">
                  <c:v>0.986333333333</c:v>
                </c:pt>
                <c:pt idx="489">
                  <c:v>0.986333333333</c:v>
                </c:pt>
                <c:pt idx="490">
                  <c:v>0.986333333333</c:v>
                </c:pt>
                <c:pt idx="491">
                  <c:v>0.986333333333</c:v>
                </c:pt>
                <c:pt idx="492">
                  <c:v>0.986333333333</c:v>
                </c:pt>
                <c:pt idx="493">
                  <c:v>0.986333333333</c:v>
                </c:pt>
                <c:pt idx="494">
                  <c:v>0.986333333333</c:v>
                </c:pt>
                <c:pt idx="495">
                  <c:v>0.986333333333</c:v>
                </c:pt>
                <c:pt idx="496">
                  <c:v>0.986333333333</c:v>
                </c:pt>
                <c:pt idx="497">
                  <c:v>0.986333333333</c:v>
                </c:pt>
                <c:pt idx="498">
                  <c:v>0.986333333333</c:v>
                </c:pt>
                <c:pt idx="499">
                  <c:v>0.986333333333</c:v>
                </c:pt>
                <c:pt idx="500">
                  <c:v>0.986333333333</c:v>
                </c:pt>
                <c:pt idx="501">
                  <c:v>0.986333333333</c:v>
                </c:pt>
                <c:pt idx="502">
                  <c:v>0.986333333333</c:v>
                </c:pt>
                <c:pt idx="503">
                  <c:v>0.986341841842</c:v>
                </c:pt>
                <c:pt idx="504">
                  <c:v>0.986391891892</c:v>
                </c:pt>
                <c:pt idx="505">
                  <c:v>0.986441941942</c:v>
                </c:pt>
                <c:pt idx="506">
                  <c:v>0.986491991992</c:v>
                </c:pt>
                <c:pt idx="507">
                  <c:v>0.986542042042</c:v>
                </c:pt>
                <c:pt idx="508">
                  <c:v>0.986592092092</c:v>
                </c:pt>
                <c:pt idx="509">
                  <c:v>0.986642142142</c:v>
                </c:pt>
                <c:pt idx="510">
                  <c:v>0.986666666667</c:v>
                </c:pt>
                <c:pt idx="511">
                  <c:v>0.986666666667</c:v>
                </c:pt>
                <c:pt idx="512">
                  <c:v>0.986666666667</c:v>
                </c:pt>
                <c:pt idx="513">
                  <c:v>0.986666666667</c:v>
                </c:pt>
                <c:pt idx="514">
                  <c:v>0.986666666667</c:v>
                </c:pt>
                <c:pt idx="515">
                  <c:v>0.986666666667</c:v>
                </c:pt>
                <c:pt idx="516">
                  <c:v>0.986666666667</c:v>
                </c:pt>
                <c:pt idx="517">
                  <c:v>0.986751751752</c:v>
                </c:pt>
                <c:pt idx="518">
                  <c:v>0.986851851852</c:v>
                </c:pt>
                <c:pt idx="519">
                  <c:v>0.986951951952</c:v>
                </c:pt>
                <c:pt idx="520">
                  <c:v>0.987</c:v>
                </c:pt>
                <c:pt idx="521">
                  <c:v>0.987</c:v>
                </c:pt>
                <c:pt idx="522">
                  <c:v>0.987</c:v>
                </c:pt>
                <c:pt idx="523">
                  <c:v>0.987</c:v>
                </c:pt>
                <c:pt idx="524">
                  <c:v>0.987</c:v>
                </c:pt>
                <c:pt idx="525">
                  <c:v>0.987</c:v>
                </c:pt>
                <c:pt idx="526">
                  <c:v>0.987</c:v>
                </c:pt>
                <c:pt idx="527">
                  <c:v>0.987</c:v>
                </c:pt>
                <c:pt idx="528">
                  <c:v>0.987</c:v>
                </c:pt>
                <c:pt idx="529">
                  <c:v>0.987</c:v>
                </c:pt>
                <c:pt idx="530">
                  <c:v>0.987</c:v>
                </c:pt>
                <c:pt idx="531">
                  <c:v>0.987</c:v>
                </c:pt>
                <c:pt idx="532">
                  <c:v>0.987</c:v>
                </c:pt>
                <c:pt idx="533">
                  <c:v>0.987</c:v>
                </c:pt>
                <c:pt idx="534">
                  <c:v>0.987</c:v>
                </c:pt>
                <c:pt idx="535">
                  <c:v>0.987</c:v>
                </c:pt>
                <c:pt idx="536">
                  <c:v>0.987</c:v>
                </c:pt>
                <c:pt idx="537">
                  <c:v>0.987</c:v>
                </c:pt>
                <c:pt idx="538">
                  <c:v>0.987</c:v>
                </c:pt>
                <c:pt idx="539">
                  <c:v>0.987</c:v>
                </c:pt>
                <c:pt idx="540">
                  <c:v>0.987013513514</c:v>
                </c:pt>
                <c:pt idx="541">
                  <c:v>0.987038538539</c:v>
                </c:pt>
                <c:pt idx="542">
                  <c:v>0.987063563564</c:v>
                </c:pt>
                <c:pt idx="543">
                  <c:v>0.987088588589</c:v>
                </c:pt>
                <c:pt idx="544">
                  <c:v>0.987113613614</c:v>
                </c:pt>
                <c:pt idx="545">
                  <c:v>0.987138638639</c:v>
                </c:pt>
                <c:pt idx="546">
                  <c:v>0.987163663664</c:v>
                </c:pt>
                <c:pt idx="547">
                  <c:v>0.987188688689</c:v>
                </c:pt>
                <c:pt idx="548">
                  <c:v>0.987213713714</c:v>
                </c:pt>
                <c:pt idx="549">
                  <c:v>0.987238738739</c:v>
                </c:pt>
                <c:pt idx="550">
                  <c:v>0.987263763764</c:v>
                </c:pt>
                <c:pt idx="551">
                  <c:v>0.987288788789</c:v>
                </c:pt>
                <c:pt idx="552">
                  <c:v>0.987313813814</c:v>
                </c:pt>
                <c:pt idx="553">
                  <c:v>0.987333333333</c:v>
                </c:pt>
                <c:pt idx="554">
                  <c:v>0.987333333333</c:v>
                </c:pt>
                <c:pt idx="555">
                  <c:v>0.987333333333</c:v>
                </c:pt>
                <c:pt idx="556">
                  <c:v>0.987333333333</c:v>
                </c:pt>
                <c:pt idx="557">
                  <c:v>0.987333333333</c:v>
                </c:pt>
                <c:pt idx="558">
                  <c:v>0.987333333333</c:v>
                </c:pt>
                <c:pt idx="559">
                  <c:v>0.987333333333</c:v>
                </c:pt>
                <c:pt idx="560">
                  <c:v>0.987333333333</c:v>
                </c:pt>
                <c:pt idx="561">
                  <c:v>0.987333333333</c:v>
                </c:pt>
                <c:pt idx="562">
                  <c:v>0.987333333333</c:v>
                </c:pt>
                <c:pt idx="563">
                  <c:v>0.987677027027</c:v>
                </c:pt>
                <c:pt idx="564">
                  <c:v>0.987722072072</c:v>
                </c:pt>
                <c:pt idx="565">
                  <c:v>0.987767117117</c:v>
                </c:pt>
                <c:pt idx="566">
                  <c:v>0.987812162162</c:v>
                </c:pt>
                <c:pt idx="567">
                  <c:v>0.987857207207</c:v>
                </c:pt>
                <c:pt idx="568">
                  <c:v>0.987902252252</c:v>
                </c:pt>
                <c:pt idx="569">
                  <c:v>0.987947297297</c:v>
                </c:pt>
                <c:pt idx="570">
                  <c:v>0.987992342342</c:v>
                </c:pt>
                <c:pt idx="571">
                  <c:v>0.988037387387</c:v>
                </c:pt>
                <c:pt idx="572">
                  <c:v>0.988082432432</c:v>
                </c:pt>
                <c:pt idx="573">
                  <c:v>0.988127477478</c:v>
                </c:pt>
                <c:pt idx="574">
                  <c:v>0.988172522523</c:v>
                </c:pt>
                <c:pt idx="575">
                  <c:v>0.988217567568</c:v>
                </c:pt>
                <c:pt idx="576">
                  <c:v>0.988262612613</c:v>
                </c:pt>
                <c:pt idx="577">
                  <c:v>0.988618218218</c:v>
                </c:pt>
                <c:pt idx="578">
                  <c:v>0.988638238238</c:v>
                </c:pt>
                <c:pt idx="579">
                  <c:v>0.988658258258</c:v>
                </c:pt>
                <c:pt idx="580">
                  <c:v>0.988666666667</c:v>
                </c:pt>
                <c:pt idx="581">
                  <c:v>0.988666666667</c:v>
                </c:pt>
                <c:pt idx="582">
                  <c:v>0.988666666667</c:v>
                </c:pt>
                <c:pt idx="583">
                  <c:v>0.988679179179</c:v>
                </c:pt>
                <c:pt idx="584">
                  <c:v>0.988729229229</c:v>
                </c:pt>
                <c:pt idx="585">
                  <c:v>0.988779279279</c:v>
                </c:pt>
                <c:pt idx="586">
                  <c:v>0.98882932933</c:v>
                </c:pt>
                <c:pt idx="587">
                  <c:v>0.98887937938</c:v>
                </c:pt>
                <c:pt idx="588">
                  <c:v>0.98892942943</c:v>
                </c:pt>
                <c:pt idx="589">
                  <c:v>0.98897947948</c:v>
                </c:pt>
                <c:pt idx="590">
                  <c:v>0.989</c:v>
                </c:pt>
                <c:pt idx="591">
                  <c:v>0.989</c:v>
                </c:pt>
                <c:pt idx="592">
                  <c:v>0.989</c:v>
                </c:pt>
                <c:pt idx="593">
                  <c:v>0.989</c:v>
                </c:pt>
                <c:pt idx="594">
                  <c:v>0.989</c:v>
                </c:pt>
                <c:pt idx="595">
                  <c:v>0.989</c:v>
                </c:pt>
                <c:pt idx="596">
                  <c:v>0.989</c:v>
                </c:pt>
                <c:pt idx="597">
                  <c:v>0.989</c:v>
                </c:pt>
                <c:pt idx="598">
                  <c:v>0.989</c:v>
                </c:pt>
                <c:pt idx="599">
                  <c:v>0.989</c:v>
                </c:pt>
                <c:pt idx="600">
                  <c:v>0.989</c:v>
                </c:pt>
                <c:pt idx="601">
                  <c:v>0.989</c:v>
                </c:pt>
                <c:pt idx="602">
                  <c:v>0.989</c:v>
                </c:pt>
                <c:pt idx="603">
                  <c:v>0.989</c:v>
                </c:pt>
                <c:pt idx="604">
                  <c:v>0.989</c:v>
                </c:pt>
                <c:pt idx="605">
                  <c:v>0.989</c:v>
                </c:pt>
                <c:pt idx="606">
                  <c:v>0.989</c:v>
                </c:pt>
                <c:pt idx="607">
                  <c:v>0.989</c:v>
                </c:pt>
                <c:pt idx="608">
                  <c:v>0.989</c:v>
                </c:pt>
                <c:pt idx="609">
                  <c:v>0.989</c:v>
                </c:pt>
                <c:pt idx="610">
                  <c:v>0.989</c:v>
                </c:pt>
                <c:pt idx="611">
                  <c:v>0.989</c:v>
                </c:pt>
                <c:pt idx="612">
                  <c:v>0.989</c:v>
                </c:pt>
                <c:pt idx="613">
                  <c:v>0.989</c:v>
                </c:pt>
                <c:pt idx="614">
                  <c:v>0.989</c:v>
                </c:pt>
                <c:pt idx="615">
                  <c:v>0.989</c:v>
                </c:pt>
                <c:pt idx="616">
                  <c:v>0.989</c:v>
                </c:pt>
                <c:pt idx="617">
                  <c:v>0.989</c:v>
                </c:pt>
                <c:pt idx="618">
                  <c:v>0.989</c:v>
                </c:pt>
                <c:pt idx="619">
                  <c:v>0.989</c:v>
                </c:pt>
                <c:pt idx="620">
                  <c:v>0.989</c:v>
                </c:pt>
                <c:pt idx="621">
                  <c:v>0.989</c:v>
                </c:pt>
                <c:pt idx="622">
                  <c:v>0.989</c:v>
                </c:pt>
                <c:pt idx="623">
                  <c:v>0.989</c:v>
                </c:pt>
                <c:pt idx="624">
                  <c:v>0.989</c:v>
                </c:pt>
                <c:pt idx="625">
                  <c:v>0.989</c:v>
                </c:pt>
                <c:pt idx="626">
                  <c:v>0.989</c:v>
                </c:pt>
                <c:pt idx="627">
                  <c:v>0.989192192192</c:v>
                </c:pt>
                <c:pt idx="628">
                  <c:v>0.989392392393</c:v>
                </c:pt>
                <c:pt idx="629">
                  <c:v>0.989592592593</c:v>
                </c:pt>
                <c:pt idx="630">
                  <c:v>0.989792792793</c:v>
                </c:pt>
                <c:pt idx="631">
                  <c:v>0.989992992993</c:v>
                </c:pt>
                <c:pt idx="632">
                  <c:v>0.990193193193</c:v>
                </c:pt>
                <c:pt idx="633">
                  <c:v>0.990339339339</c:v>
                </c:pt>
                <c:pt idx="634">
                  <c:v>0.990359359359</c:v>
                </c:pt>
                <c:pt idx="635">
                  <c:v>0.990379379379</c:v>
                </c:pt>
                <c:pt idx="636">
                  <c:v>0.990399399399</c:v>
                </c:pt>
                <c:pt idx="637">
                  <c:v>0.99041941942</c:v>
                </c:pt>
                <c:pt idx="638">
                  <c:v>0.99043943944</c:v>
                </c:pt>
                <c:pt idx="639">
                  <c:v>0.99045945946</c:v>
                </c:pt>
                <c:pt idx="640">
                  <c:v>0.990495495496</c:v>
                </c:pt>
                <c:pt idx="641">
                  <c:v>0.990540540541</c:v>
                </c:pt>
                <c:pt idx="642">
                  <c:v>0.990585585586</c:v>
                </c:pt>
                <c:pt idx="643">
                  <c:v>0.990630630631</c:v>
                </c:pt>
                <c:pt idx="644">
                  <c:v>0.990675675676</c:v>
                </c:pt>
                <c:pt idx="645">
                  <c:v>0.990720720721</c:v>
                </c:pt>
                <c:pt idx="646">
                  <c:v>0.990765765766</c:v>
                </c:pt>
                <c:pt idx="647">
                  <c:v>0.990810810811</c:v>
                </c:pt>
                <c:pt idx="648">
                  <c:v>0.990855855856</c:v>
                </c:pt>
                <c:pt idx="649">
                  <c:v>0.990900900901</c:v>
                </c:pt>
                <c:pt idx="650">
                  <c:v>0.990954621288</c:v>
                </c:pt>
                <c:pt idx="651">
                  <c:v>0.991013013013</c:v>
                </c:pt>
                <c:pt idx="652">
                  <c:v>0.991071404738</c:v>
                </c:pt>
                <c:pt idx="653">
                  <c:v>0.991121788455</c:v>
                </c:pt>
                <c:pt idx="654">
                  <c:v>0.991155155155</c:v>
                </c:pt>
                <c:pt idx="655">
                  <c:v>0.991188521855</c:v>
                </c:pt>
                <c:pt idx="656">
                  <c:v>0.991221888555</c:v>
                </c:pt>
                <c:pt idx="657">
                  <c:v>0.991255255255</c:v>
                </c:pt>
                <c:pt idx="658">
                  <c:v>0.991288621955</c:v>
                </c:pt>
                <c:pt idx="659">
                  <c:v>0.991321988655</c:v>
                </c:pt>
                <c:pt idx="660">
                  <c:v>0.991333333334</c:v>
                </c:pt>
                <c:pt idx="661">
                  <c:v>0.991333333334</c:v>
                </c:pt>
                <c:pt idx="662">
                  <c:v>0.991333333334</c:v>
                </c:pt>
                <c:pt idx="663">
                  <c:v>0.991366366367</c:v>
                </c:pt>
                <c:pt idx="664">
                  <c:v>0.991466466467</c:v>
                </c:pt>
                <c:pt idx="665">
                  <c:v>0.991566566567</c:v>
                </c:pt>
                <c:pt idx="666">
                  <c:v>0.991666666667</c:v>
                </c:pt>
                <c:pt idx="667">
                  <c:v>0.991666666667</c:v>
                </c:pt>
                <c:pt idx="668">
                  <c:v>0.991666666667</c:v>
                </c:pt>
                <c:pt idx="669">
                  <c:v>0.991666666667</c:v>
                </c:pt>
                <c:pt idx="670">
                  <c:v>0.991666666667</c:v>
                </c:pt>
                <c:pt idx="671">
                  <c:v>0.991666666667</c:v>
                </c:pt>
                <c:pt idx="672">
                  <c:v>0.991666666667</c:v>
                </c:pt>
                <c:pt idx="673">
                  <c:v>0.991672339006</c:v>
                </c:pt>
                <c:pt idx="674">
                  <c:v>0.991689022356</c:v>
                </c:pt>
                <c:pt idx="675">
                  <c:v>0.991705705706</c:v>
                </c:pt>
                <c:pt idx="676">
                  <c:v>0.991722722723</c:v>
                </c:pt>
                <c:pt idx="677">
                  <c:v>0.991772772773</c:v>
                </c:pt>
                <c:pt idx="678">
                  <c:v>0.991822822823</c:v>
                </c:pt>
                <c:pt idx="679">
                  <c:v>0.991872872873</c:v>
                </c:pt>
                <c:pt idx="680">
                  <c:v>0.991922922923</c:v>
                </c:pt>
                <c:pt idx="681">
                  <c:v>0.991972972973</c:v>
                </c:pt>
                <c:pt idx="682">
                  <c:v>0.992023023023</c:v>
                </c:pt>
                <c:pt idx="683">
                  <c:v>0.992073073073</c:v>
                </c:pt>
                <c:pt idx="684">
                  <c:v>0.992123123123</c:v>
                </c:pt>
                <c:pt idx="685">
                  <c:v>0.992173173173</c:v>
                </c:pt>
                <c:pt idx="686">
                  <c:v>0.992222555889</c:v>
                </c:pt>
                <c:pt idx="687">
                  <c:v>0.992239239239</c:v>
                </c:pt>
                <c:pt idx="688">
                  <c:v>0.99225592259</c:v>
                </c:pt>
                <c:pt idx="689">
                  <c:v>0.99227260594</c:v>
                </c:pt>
                <c:pt idx="690">
                  <c:v>0.99228928929</c:v>
                </c:pt>
                <c:pt idx="691">
                  <c:v>0.99230597264</c:v>
                </c:pt>
                <c:pt idx="692">
                  <c:v>0.99232265599</c:v>
                </c:pt>
                <c:pt idx="693">
                  <c:v>0.992333333334</c:v>
                </c:pt>
                <c:pt idx="694">
                  <c:v>0.992333333334</c:v>
                </c:pt>
                <c:pt idx="695">
                  <c:v>0.992333333334</c:v>
                </c:pt>
                <c:pt idx="696">
                  <c:v>0.992333333334</c:v>
                </c:pt>
                <c:pt idx="697">
                  <c:v>0.992333333334</c:v>
                </c:pt>
                <c:pt idx="698">
                  <c:v>0.992333333334</c:v>
                </c:pt>
                <c:pt idx="699">
                  <c:v>0.992333333334</c:v>
                </c:pt>
                <c:pt idx="700">
                  <c:v>0.992333333334</c:v>
                </c:pt>
                <c:pt idx="701">
                  <c:v>0.992333333334</c:v>
                </c:pt>
                <c:pt idx="702">
                  <c:v>0.992333333334</c:v>
                </c:pt>
                <c:pt idx="703">
                  <c:v>0.992333333334</c:v>
                </c:pt>
                <c:pt idx="704">
                  <c:v>0.992333333334</c:v>
                </c:pt>
                <c:pt idx="705">
                  <c:v>0.992333333334</c:v>
                </c:pt>
                <c:pt idx="706">
                  <c:v>0.992333333334</c:v>
                </c:pt>
                <c:pt idx="707">
                  <c:v>0.992333333334</c:v>
                </c:pt>
                <c:pt idx="708">
                  <c:v>0.992333333334</c:v>
                </c:pt>
                <c:pt idx="709">
                  <c:v>0.992333333334</c:v>
                </c:pt>
                <c:pt idx="710">
                  <c:v>0.992368868869</c:v>
                </c:pt>
                <c:pt idx="711">
                  <c:v>0.992418918919</c:v>
                </c:pt>
                <c:pt idx="712">
                  <c:v>0.992468968969</c:v>
                </c:pt>
                <c:pt idx="713">
                  <c:v>0.992519019019</c:v>
                </c:pt>
                <c:pt idx="714">
                  <c:v>0.992569069069</c:v>
                </c:pt>
                <c:pt idx="715">
                  <c:v>0.992619119119</c:v>
                </c:pt>
                <c:pt idx="716">
                  <c:v>0.992677677678</c:v>
                </c:pt>
                <c:pt idx="717">
                  <c:v>0.992897897898</c:v>
                </c:pt>
                <c:pt idx="718">
                  <c:v>0.993118118118</c:v>
                </c:pt>
                <c:pt idx="719">
                  <c:v>0.993338338338</c:v>
                </c:pt>
                <c:pt idx="720">
                  <c:v>0.993414414415</c:v>
                </c:pt>
                <c:pt idx="721">
                  <c:v>0.993434434435</c:v>
                </c:pt>
                <c:pt idx="722">
                  <c:v>0.993454454455</c:v>
                </c:pt>
                <c:pt idx="723">
                  <c:v>0.993474474475</c:v>
                </c:pt>
                <c:pt idx="724">
                  <c:v>0.993494494495</c:v>
                </c:pt>
                <c:pt idx="725">
                  <c:v>0.993514514515</c:v>
                </c:pt>
                <c:pt idx="726">
                  <c:v>0.993534534535</c:v>
                </c:pt>
                <c:pt idx="727">
                  <c:v>0.993554554555</c:v>
                </c:pt>
                <c:pt idx="728">
                  <c:v>0.993574574575</c:v>
                </c:pt>
                <c:pt idx="729">
                  <c:v>0.993594594595</c:v>
                </c:pt>
                <c:pt idx="730">
                  <c:v>0.993712045379</c:v>
                </c:pt>
                <c:pt idx="731">
                  <c:v>0.993865532199</c:v>
                </c:pt>
                <c:pt idx="732">
                  <c:v>0.994019019019</c:v>
                </c:pt>
                <c:pt idx="733">
                  <c:v>0.994137804471</c:v>
                </c:pt>
                <c:pt idx="734">
                  <c:v>0.994204537871</c:v>
                </c:pt>
                <c:pt idx="735">
                  <c:v>0.994271271271</c:v>
                </c:pt>
                <c:pt idx="736">
                  <c:v>0.994338004671</c:v>
                </c:pt>
                <c:pt idx="737">
                  <c:v>0.994404738072</c:v>
                </c:pt>
                <c:pt idx="738">
                  <c:v>0.994471471472</c:v>
                </c:pt>
                <c:pt idx="739">
                  <c:v>0.994538204872</c:v>
                </c:pt>
                <c:pt idx="740">
                  <c:v>0.994598765432</c:v>
                </c:pt>
                <c:pt idx="741">
                  <c:v>0.994657157157</c:v>
                </c:pt>
                <c:pt idx="742">
                  <c:v>0.994715548882</c:v>
                </c:pt>
                <c:pt idx="743">
                  <c:v>0.99476026026</c:v>
                </c:pt>
                <c:pt idx="744">
                  <c:v>0.994785285285</c:v>
                </c:pt>
                <c:pt idx="745">
                  <c:v>0.99481031031</c:v>
                </c:pt>
                <c:pt idx="746">
                  <c:v>0.994836670003</c:v>
                </c:pt>
                <c:pt idx="747">
                  <c:v>0.994878378378</c:v>
                </c:pt>
                <c:pt idx="748">
                  <c:v>0.994920086754</c:v>
                </c:pt>
                <c:pt idx="749">
                  <c:v>0.994961795129</c:v>
                </c:pt>
                <c:pt idx="750">
                  <c:v>0.995003503504</c:v>
                </c:pt>
                <c:pt idx="751">
                  <c:v>0.995045211879</c:v>
                </c:pt>
                <c:pt idx="752">
                  <c:v>0.995086920254</c:v>
                </c:pt>
                <c:pt idx="753">
                  <c:v>0.995139139139</c:v>
                </c:pt>
                <c:pt idx="754">
                  <c:v>0.995205872539</c:v>
                </c:pt>
                <c:pt idx="755">
                  <c:v>0.995272605939</c:v>
                </c:pt>
                <c:pt idx="756">
                  <c:v>0.995339339339</c:v>
                </c:pt>
                <c:pt idx="757">
                  <c:v>0.99540607274</c:v>
                </c:pt>
                <c:pt idx="758">
                  <c:v>0.99547280614</c:v>
                </c:pt>
                <c:pt idx="759">
                  <c:v>0.99553953954</c:v>
                </c:pt>
                <c:pt idx="760">
                  <c:v>0.995568234902</c:v>
                </c:pt>
                <c:pt idx="761">
                  <c:v>0.995584918252</c:v>
                </c:pt>
                <c:pt idx="762">
                  <c:v>0.995601601602</c:v>
                </c:pt>
                <c:pt idx="763">
                  <c:v>0.995618284952</c:v>
                </c:pt>
                <c:pt idx="764">
                  <c:v>0.995634968302</c:v>
                </c:pt>
                <c:pt idx="765">
                  <c:v>0.995651651652</c:v>
                </c:pt>
                <c:pt idx="766">
                  <c:v>0.995666666667</c:v>
                </c:pt>
                <c:pt idx="767">
                  <c:v>0.995666666667</c:v>
                </c:pt>
                <c:pt idx="768">
                  <c:v>0.995666666667</c:v>
                </c:pt>
                <c:pt idx="769">
                  <c:v>0.995666666667</c:v>
                </c:pt>
                <c:pt idx="770">
                  <c:v>0.995666666667</c:v>
                </c:pt>
                <c:pt idx="771">
                  <c:v>0.995666666667</c:v>
                </c:pt>
                <c:pt idx="772">
                  <c:v>0.995666666667</c:v>
                </c:pt>
                <c:pt idx="773">
                  <c:v>0.995666666667</c:v>
                </c:pt>
                <c:pt idx="774">
                  <c:v>0.995666666667</c:v>
                </c:pt>
                <c:pt idx="775">
                  <c:v>0.995666666667</c:v>
                </c:pt>
                <c:pt idx="776">
                  <c:v>0.995666666667</c:v>
                </c:pt>
                <c:pt idx="777">
                  <c:v>0.995666666667</c:v>
                </c:pt>
                <c:pt idx="778">
                  <c:v>0.995666666667</c:v>
                </c:pt>
                <c:pt idx="779">
                  <c:v>0.995666666667</c:v>
                </c:pt>
                <c:pt idx="780">
                  <c:v>0.995692692693</c:v>
                </c:pt>
                <c:pt idx="781">
                  <c:v>0.995726059393</c:v>
                </c:pt>
                <c:pt idx="782">
                  <c:v>0.995759426093</c:v>
                </c:pt>
                <c:pt idx="783">
                  <c:v>0.995792792793</c:v>
                </c:pt>
                <c:pt idx="784">
                  <c:v>0.995826159493</c:v>
                </c:pt>
                <c:pt idx="785">
                  <c:v>0.995859526193</c:v>
                </c:pt>
                <c:pt idx="786">
                  <c:v>0.995892892893</c:v>
                </c:pt>
                <c:pt idx="787">
                  <c:v>0.995926259593</c:v>
                </c:pt>
                <c:pt idx="788">
                  <c:v>0.995959626293</c:v>
                </c:pt>
                <c:pt idx="789">
                  <c:v>0.995992992993</c:v>
                </c:pt>
                <c:pt idx="790">
                  <c:v>0.996</c:v>
                </c:pt>
                <c:pt idx="791">
                  <c:v>0.996</c:v>
                </c:pt>
                <c:pt idx="792">
                  <c:v>0.996</c:v>
                </c:pt>
                <c:pt idx="793">
                  <c:v>0.996</c:v>
                </c:pt>
                <c:pt idx="794">
                  <c:v>0.996</c:v>
                </c:pt>
                <c:pt idx="795">
                  <c:v>0.996</c:v>
                </c:pt>
                <c:pt idx="796">
                  <c:v>0.996</c:v>
                </c:pt>
                <c:pt idx="797">
                  <c:v>0.996</c:v>
                </c:pt>
                <c:pt idx="798">
                  <c:v>0.996</c:v>
                </c:pt>
                <c:pt idx="799">
                  <c:v>0.996</c:v>
                </c:pt>
                <c:pt idx="800">
                  <c:v>0.996</c:v>
                </c:pt>
                <c:pt idx="801">
                  <c:v>0.996</c:v>
                </c:pt>
                <c:pt idx="802">
                  <c:v>0.996</c:v>
                </c:pt>
                <c:pt idx="803">
                  <c:v>0.996333333334</c:v>
                </c:pt>
                <c:pt idx="804">
                  <c:v>0.996333333334</c:v>
                </c:pt>
                <c:pt idx="805">
                  <c:v>0.996333333334</c:v>
                </c:pt>
                <c:pt idx="806">
                  <c:v>0.996333333334</c:v>
                </c:pt>
                <c:pt idx="807">
                  <c:v>0.996333333334</c:v>
                </c:pt>
                <c:pt idx="808">
                  <c:v>0.996333333334</c:v>
                </c:pt>
                <c:pt idx="809">
                  <c:v>0.996333333334</c:v>
                </c:pt>
                <c:pt idx="810">
                  <c:v>0.996333333334</c:v>
                </c:pt>
                <c:pt idx="811">
                  <c:v>0.996333333334</c:v>
                </c:pt>
                <c:pt idx="812">
                  <c:v>0.996333333334</c:v>
                </c:pt>
                <c:pt idx="813">
                  <c:v>0.996333333334</c:v>
                </c:pt>
                <c:pt idx="814">
                  <c:v>0.996333333334</c:v>
                </c:pt>
                <c:pt idx="815">
                  <c:v>0.996333333334</c:v>
                </c:pt>
                <c:pt idx="816">
                  <c:v>0.996333333334</c:v>
                </c:pt>
                <c:pt idx="817">
                  <c:v>0.996333333334</c:v>
                </c:pt>
                <c:pt idx="818">
                  <c:v>0.996333333334</c:v>
                </c:pt>
                <c:pt idx="819">
                  <c:v>0.996333333334</c:v>
                </c:pt>
                <c:pt idx="820">
                  <c:v>0.996333333334</c:v>
                </c:pt>
                <c:pt idx="821">
                  <c:v>0.996333333334</c:v>
                </c:pt>
                <c:pt idx="822">
                  <c:v>0.996333333334</c:v>
                </c:pt>
                <c:pt idx="823">
                  <c:v>0.996382382383</c:v>
                </c:pt>
                <c:pt idx="824">
                  <c:v>0.996482482483</c:v>
                </c:pt>
                <c:pt idx="825">
                  <c:v>0.996582582583</c:v>
                </c:pt>
                <c:pt idx="826">
                  <c:v>0.996666666667</c:v>
                </c:pt>
                <c:pt idx="827">
                  <c:v>0.996666666667</c:v>
                </c:pt>
                <c:pt idx="828">
                  <c:v>0.996666666667</c:v>
                </c:pt>
                <c:pt idx="829">
                  <c:v>0.996666666667</c:v>
                </c:pt>
                <c:pt idx="830">
                  <c:v>0.996666666667</c:v>
                </c:pt>
                <c:pt idx="831">
                  <c:v>0.996666666667</c:v>
                </c:pt>
                <c:pt idx="832">
                  <c:v>0.996666666667</c:v>
                </c:pt>
                <c:pt idx="833">
                  <c:v>0.996666666667</c:v>
                </c:pt>
                <c:pt idx="834">
                  <c:v>0.996666666667</c:v>
                </c:pt>
                <c:pt idx="835">
                  <c:v>0.996666666667</c:v>
                </c:pt>
                <c:pt idx="836">
                  <c:v>0.996666666667</c:v>
                </c:pt>
                <c:pt idx="837">
                  <c:v>0.996666666667</c:v>
                </c:pt>
                <c:pt idx="838">
                  <c:v>0.996666666667</c:v>
                </c:pt>
                <c:pt idx="839">
                  <c:v>0.996666666667</c:v>
                </c:pt>
                <c:pt idx="840">
                  <c:v>0.997333333333</c:v>
                </c:pt>
                <c:pt idx="841">
                  <c:v>0.997333333333</c:v>
                </c:pt>
                <c:pt idx="842">
                  <c:v>0.997333333333</c:v>
                </c:pt>
                <c:pt idx="843">
                  <c:v>0.997333333333</c:v>
                </c:pt>
                <c:pt idx="844">
                  <c:v>0.997333333333</c:v>
                </c:pt>
                <c:pt idx="845">
                  <c:v>0.997333333333</c:v>
                </c:pt>
                <c:pt idx="846">
                  <c:v>0.997333333333</c:v>
                </c:pt>
                <c:pt idx="847">
                  <c:v>0.997333333333</c:v>
                </c:pt>
                <c:pt idx="848">
                  <c:v>0.997333333333</c:v>
                </c:pt>
                <c:pt idx="849">
                  <c:v>0.997333333333</c:v>
                </c:pt>
                <c:pt idx="850">
                  <c:v>0.997333333333</c:v>
                </c:pt>
                <c:pt idx="851">
                  <c:v>0.997333333333</c:v>
                </c:pt>
                <c:pt idx="852">
                  <c:v>0.997333333333</c:v>
                </c:pt>
                <c:pt idx="853">
                  <c:v>0.997333333333</c:v>
                </c:pt>
                <c:pt idx="854">
                  <c:v>0.997333333333</c:v>
                </c:pt>
                <c:pt idx="855">
                  <c:v>0.997333333333</c:v>
                </c:pt>
                <c:pt idx="856">
                  <c:v>0.997333333333</c:v>
                </c:pt>
                <c:pt idx="857">
                  <c:v>0.997333333333</c:v>
                </c:pt>
                <c:pt idx="858">
                  <c:v>0.997333333333</c:v>
                </c:pt>
                <c:pt idx="859">
                  <c:v>0.997333333333</c:v>
                </c:pt>
                <c:pt idx="860">
                  <c:v>0.997333333333</c:v>
                </c:pt>
                <c:pt idx="861">
                  <c:v>0.997333333333</c:v>
                </c:pt>
                <c:pt idx="862">
                  <c:v>0.997333333333</c:v>
                </c:pt>
                <c:pt idx="863">
                  <c:v>0.997333333333</c:v>
                </c:pt>
                <c:pt idx="864">
                  <c:v>0.997333333333</c:v>
                </c:pt>
                <c:pt idx="865">
                  <c:v>0.997333333333</c:v>
                </c:pt>
                <c:pt idx="866">
                  <c:v>0.997343343343</c:v>
                </c:pt>
                <c:pt idx="867">
                  <c:v>0.997393393393</c:v>
                </c:pt>
                <c:pt idx="868">
                  <c:v>0.997443443443</c:v>
                </c:pt>
                <c:pt idx="869">
                  <c:v>0.997493493494</c:v>
                </c:pt>
                <c:pt idx="870">
                  <c:v>0.997543543544</c:v>
                </c:pt>
                <c:pt idx="871">
                  <c:v>0.997593593594</c:v>
                </c:pt>
                <c:pt idx="872">
                  <c:v>0.997643643644</c:v>
                </c:pt>
                <c:pt idx="873">
                  <c:v>0.997693693694</c:v>
                </c:pt>
                <c:pt idx="874">
                  <c:v>0.997743743744</c:v>
                </c:pt>
                <c:pt idx="875">
                  <c:v>0.997793793794</c:v>
                </c:pt>
                <c:pt idx="876">
                  <c:v>0.997798798799</c:v>
                </c:pt>
                <c:pt idx="877">
                  <c:v>0.997843843844</c:v>
                </c:pt>
                <c:pt idx="878">
                  <c:v>0.997893893894</c:v>
                </c:pt>
                <c:pt idx="879">
                  <c:v>0.997943943944</c:v>
                </c:pt>
                <c:pt idx="880">
                  <c:v>0.997948948949</c:v>
                </c:pt>
                <c:pt idx="881">
                  <c:v>0.997993993994</c:v>
                </c:pt>
                <c:pt idx="882">
                  <c:v>0.998099099099</c:v>
                </c:pt>
                <c:pt idx="883">
                  <c:v>0.998249249249</c:v>
                </c:pt>
                <c:pt idx="884">
                  <c:v>0.998399399399</c:v>
                </c:pt>
                <c:pt idx="885">
                  <c:v>0.99854954955</c:v>
                </c:pt>
                <c:pt idx="886">
                  <c:v>0.998666666667</c:v>
                </c:pt>
                <c:pt idx="887">
                  <c:v>0.998666666667</c:v>
                </c:pt>
                <c:pt idx="888">
                  <c:v>0.998666666667</c:v>
                </c:pt>
                <c:pt idx="889">
                  <c:v>0.998666666667</c:v>
                </c:pt>
                <c:pt idx="890">
                  <c:v>0.998666666667</c:v>
                </c:pt>
                <c:pt idx="891">
                  <c:v>0.998666666667</c:v>
                </c:pt>
                <c:pt idx="892">
                  <c:v>0.998666666667</c:v>
                </c:pt>
                <c:pt idx="893">
                  <c:v>0.998666666667</c:v>
                </c:pt>
                <c:pt idx="894">
                  <c:v>0.998666666667</c:v>
                </c:pt>
                <c:pt idx="895">
                  <c:v>0.998666666667</c:v>
                </c:pt>
                <c:pt idx="896">
                  <c:v>0.998666666667</c:v>
                </c:pt>
                <c:pt idx="897">
                  <c:v>0.998666666667</c:v>
                </c:pt>
                <c:pt idx="898">
                  <c:v>0.998666666667</c:v>
                </c:pt>
                <c:pt idx="899">
                  <c:v>0.998666666667</c:v>
                </c:pt>
                <c:pt idx="900">
                  <c:v>0.999</c:v>
                </c:pt>
                <c:pt idx="901">
                  <c:v>0.999</c:v>
                </c:pt>
                <c:pt idx="902">
                  <c:v>0.999</c:v>
                </c:pt>
                <c:pt idx="903">
                  <c:v>0.999</c:v>
                </c:pt>
                <c:pt idx="904">
                  <c:v>0.999</c:v>
                </c:pt>
                <c:pt idx="905">
                  <c:v>0.999</c:v>
                </c:pt>
                <c:pt idx="906">
                  <c:v>0.999008008008</c:v>
                </c:pt>
                <c:pt idx="907">
                  <c:v>0.999041374708</c:v>
                </c:pt>
                <c:pt idx="908">
                  <c:v>0.999074741408</c:v>
                </c:pt>
                <c:pt idx="909">
                  <c:v>0.999108108108</c:v>
                </c:pt>
                <c:pt idx="910">
                  <c:v>0.999141474808</c:v>
                </c:pt>
                <c:pt idx="911">
                  <c:v>0.999174841508</c:v>
                </c:pt>
                <c:pt idx="912">
                  <c:v>0.999208208208</c:v>
                </c:pt>
                <c:pt idx="913">
                  <c:v>0.999241574908</c:v>
                </c:pt>
                <c:pt idx="914">
                  <c:v>0.999274941608</c:v>
                </c:pt>
                <c:pt idx="915">
                  <c:v>0.999308308308</c:v>
                </c:pt>
                <c:pt idx="916">
                  <c:v>0.999345845846</c:v>
                </c:pt>
                <c:pt idx="917">
                  <c:v>0.999395895896</c:v>
                </c:pt>
                <c:pt idx="918">
                  <c:v>0.999445945946</c:v>
                </c:pt>
                <c:pt idx="919">
                  <c:v>0.999495995996</c:v>
                </c:pt>
                <c:pt idx="920">
                  <c:v>0.999546046046</c:v>
                </c:pt>
                <c:pt idx="921">
                  <c:v>0.999596096096</c:v>
                </c:pt>
                <c:pt idx="922">
                  <c:v>0.999646146146</c:v>
                </c:pt>
                <c:pt idx="923">
                  <c:v>0.999666666667</c:v>
                </c:pt>
                <c:pt idx="924">
                  <c:v>0.999666666667</c:v>
                </c:pt>
                <c:pt idx="925">
                  <c:v>0.999666666667</c:v>
                </c:pt>
                <c:pt idx="926">
                  <c:v>0.999666666667</c:v>
                </c:pt>
                <c:pt idx="927">
                  <c:v>0.999666666667</c:v>
                </c:pt>
                <c:pt idx="928">
                  <c:v>0.999666666667</c:v>
                </c:pt>
                <c:pt idx="929">
                  <c:v>0.999666666667</c:v>
                </c:pt>
                <c:pt idx="930">
                  <c:v>0.999666666667</c:v>
                </c:pt>
                <c:pt idx="931">
                  <c:v>0.999666666667</c:v>
                </c:pt>
                <c:pt idx="932">
                  <c:v>0.999666666667</c:v>
                </c:pt>
                <c:pt idx="933">
                  <c:v>0.999666666667</c:v>
                </c:pt>
                <c:pt idx="934">
                  <c:v>0.999666666667</c:v>
                </c:pt>
                <c:pt idx="935">
                  <c:v>0.999666666667</c:v>
                </c:pt>
                <c:pt idx="936">
                  <c:v>0.999666666667</c:v>
                </c:pt>
                <c:pt idx="937">
                  <c:v>0.999666666667</c:v>
                </c:pt>
                <c:pt idx="938">
                  <c:v>0.999666666667</c:v>
                </c:pt>
                <c:pt idx="939">
                  <c:v>0.999666666667</c:v>
                </c:pt>
                <c:pt idx="940">
                  <c:v>0.999666666667</c:v>
                </c:pt>
                <c:pt idx="941">
                  <c:v>0.999666666667</c:v>
                </c:pt>
                <c:pt idx="942">
                  <c:v>0.999666666667</c:v>
                </c:pt>
                <c:pt idx="943">
                  <c:v>0.999666666667</c:v>
                </c:pt>
                <c:pt idx="944">
                  <c:v>0.999666666667</c:v>
                </c:pt>
                <c:pt idx="945">
                  <c:v>0.999666666667</c:v>
                </c:pt>
                <c:pt idx="946">
                  <c:v>0.999666666667</c:v>
                </c:pt>
                <c:pt idx="947">
                  <c:v>0.999666666667</c:v>
                </c:pt>
                <c:pt idx="948">
                  <c:v>0.999666666667</c:v>
                </c:pt>
                <c:pt idx="949">
                  <c:v>0.999666666667</c:v>
                </c:pt>
                <c:pt idx="950">
                  <c:v>0.999666666667</c:v>
                </c:pt>
                <c:pt idx="951">
                  <c:v>0.999666666667</c:v>
                </c:pt>
                <c:pt idx="952">
                  <c:v>0.999666666667</c:v>
                </c:pt>
                <c:pt idx="953">
                  <c:v>0.999666666667</c:v>
                </c:pt>
                <c:pt idx="954">
                  <c:v>0.999666666667</c:v>
                </c:pt>
                <c:pt idx="955">
                  <c:v>0.999666666667</c:v>
                </c:pt>
                <c:pt idx="956">
                  <c:v>0.999666666667</c:v>
                </c:pt>
                <c:pt idx="957">
                  <c:v>0.999666666667</c:v>
                </c:pt>
                <c:pt idx="958">
                  <c:v>0.999666666667</c:v>
                </c:pt>
                <c:pt idx="959">
                  <c:v>0.999666666667</c:v>
                </c:pt>
                <c:pt idx="960">
                  <c:v>0.999666666667</c:v>
                </c:pt>
                <c:pt idx="961">
                  <c:v>0.999666666667</c:v>
                </c:pt>
                <c:pt idx="962">
                  <c:v>0.999666666667</c:v>
                </c:pt>
                <c:pt idx="963">
                  <c:v>0.999666666667</c:v>
                </c:pt>
                <c:pt idx="964">
                  <c:v>0.999666666667</c:v>
                </c:pt>
                <c:pt idx="965">
                  <c:v>0.999666666667</c:v>
                </c:pt>
                <c:pt idx="966">
                  <c:v>0.999666666667</c:v>
                </c:pt>
                <c:pt idx="967">
                  <c:v>0.999666666667</c:v>
                </c:pt>
                <c:pt idx="968">
                  <c:v>0.999666666667</c:v>
                </c:pt>
                <c:pt idx="969">
                  <c:v>0.999666666667</c:v>
                </c:pt>
                <c:pt idx="970">
                  <c:v>0.999666666667</c:v>
                </c:pt>
                <c:pt idx="971">
                  <c:v>0.999666666667</c:v>
                </c:pt>
                <c:pt idx="972">
                  <c:v>0.999666666667</c:v>
                </c:pt>
                <c:pt idx="973">
                  <c:v>0.999666666667</c:v>
                </c:pt>
                <c:pt idx="974">
                  <c:v>0.999666666667</c:v>
                </c:pt>
                <c:pt idx="975">
                  <c:v>0.999666666667</c:v>
                </c:pt>
                <c:pt idx="976">
                  <c:v>0.999666666667</c:v>
                </c:pt>
                <c:pt idx="977">
                  <c:v>0.999666666667</c:v>
                </c:pt>
                <c:pt idx="978">
                  <c:v>0.999666666667</c:v>
                </c:pt>
                <c:pt idx="979">
                  <c:v>0.999666666667</c:v>
                </c:pt>
                <c:pt idx="980">
                  <c:v>0.999666666667</c:v>
                </c:pt>
                <c:pt idx="981">
                  <c:v>0.999666666667</c:v>
                </c:pt>
                <c:pt idx="982">
                  <c:v>0.999666666667</c:v>
                </c:pt>
                <c:pt idx="983">
                  <c:v>0.999666666667</c:v>
                </c:pt>
                <c:pt idx="984">
                  <c:v>0.999666666667</c:v>
                </c:pt>
                <c:pt idx="985">
                  <c:v>0.999666666667</c:v>
                </c:pt>
                <c:pt idx="986">
                  <c:v>0.999666666667</c:v>
                </c:pt>
                <c:pt idx="987">
                  <c:v>0.999666666667</c:v>
                </c:pt>
                <c:pt idx="988">
                  <c:v>0.999666666667</c:v>
                </c:pt>
                <c:pt idx="989">
                  <c:v>0.999666666667</c:v>
                </c:pt>
                <c:pt idx="990">
                  <c:v>0.999666666667</c:v>
                </c:pt>
                <c:pt idx="991">
                  <c:v>0.999666666667</c:v>
                </c:pt>
                <c:pt idx="992">
                  <c:v>0.999666666667</c:v>
                </c:pt>
                <c:pt idx="993">
                  <c:v>1.0</c:v>
                </c:pt>
                <c:pt idx="994">
                  <c:v>1.0</c:v>
                </c:pt>
                <c:pt idx="995">
                  <c:v>1.0</c:v>
                </c:pt>
                <c:pt idx="996">
                  <c:v>1.0</c:v>
                </c:pt>
                <c:pt idx="997">
                  <c:v>1.0</c:v>
                </c:pt>
                <c:pt idx="998">
                  <c:v>1.0</c:v>
                </c:pt>
                <c:pt idx="999">
                  <c:v>1.0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1B3-45D5-8A23-5761380D8453}"/>
            </c:ext>
          </c:extLst>
        </c:ser>
        <c:ser>
          <c:idx val="4"/>
          <c:order val="4"/>
          <c:tx>
            <c:v>OpenBR [0.828]</c:v>
          </c:tx>
          <c:marker>
            <c:symbol val="none"/>
          </c:marker>
          <c:xVal>
            <c:numRef>
              <c:f>Sheet1!$Q:$Q</c:f>
              <c:numCache>
                <c:formatCode>General</c:formatCode>
                <c:ptCount val="1048576"/>
                <c:pt idx="0">
                  <c:v>0.001</c:v>
                </c:pt>
                <c:pt idx="1">
                  <c:v>0.00101394</c:v>
                </c:pt>
                <c:pt idx="2">
                  <c:v>0.00102807</c:v>
                </c:pt>
                <c:pt idx="3">
                  <c:v>0.0010424</c:v>
                </c:pt>
                <c:pt idx="4">
                  <c:v>0.00105693</c:v>
                </c:pt>
                <c:pt idx="5">
                  <c:v>0.00107167</c:v>
                </c:pt>
                <c:pt idx="6">
                  <c:v>0.00108661</c:v>
                </c:pt>
                <c:pt idx="7">
                  <c:v>0.00110175</c:v>
                </c:pt>
                <c:pt idx="8">
                  <c:v>0.00111711</c:v>
                </c:pt>
                <c:pt idx="9">
                  <c:v>0.00113268</c:v>
                </c:pt>
                <c:pt idx="10">
                  <c:v>0.00114847</c:v>
                </c:pt>
                <c:pt idx="11">
                  <c:v>0.00116448</c:v>
                </c:pt>
                <c:pt idx="12">
                  <c:v>0.00118071</c:v>
                </c:pt>
                <c:pt idx="13">
                  <c:v>0.00119717</c:v>
                </c:pt>
                <c:pt idx="14">
                  <c:v>0.00121386</c:v>
                </c:pt>
                <c:pt idx="15">
                  <c:v>0.00123078</c:v>
                </c:pt>
                <c:pt idx="16">
                  <c:v>0.00124794</c:v>
                </c:pt>
                <c:pt idx="17">
                  <c:v>0.00126533</c:v>
                </c:pt>
                <c:pt idx="18">
                  <c:v>0.00128297</c:v>
                </c:pt>
                <c:pt idx="19">
                  <c:v>0.00130085</c:v>
                </c:pt>
                <c:pt idx="20">
                  <c:v>0.00131899</c:v>
                </c:pt>
                <c:pt idx="21">
                  <c:v>0.00133737</c:v>
                </c:pt>
                <c:pt idx="22">
                  <c:v>0.00135602</c:v>
                </c:pt>
                <c:pt idx="23">
                  <c:v>0.00137492</c:v>
                </c:pt>
                <c:pt idx="24">
                  <c:v>0.00139408</c:v>
                </c:pt>
                <c:pt idx="25">
                  <c:v>0.00141352</c:v>
                </c:pt>
                <c:pt idx="26">
                  <c:v>0.00143322</c:v>
                </c:pt>
                <c:pt idx="27">
                  <c:v>0.0014532</c:v>
                </c:pt>
                <c:pt idx="28">
                  <c:v>0.00147345</c:v>
                </c:pt>
                <c:pt idx="29">
                  <c:v>0.00149399</c:v>
                </c:pt>
                <c:pt idx="30">
                  <c:v>0.00151482</c:v>
                </c:pt>
                <c:pt idx="31">
                  <c:v>0.00153593</c:v>
                </c:pt>
                <c:pt idx="32">
                  <c:v>0.00155734</c:v>
                </c:pt>
                <c:pt idx="33">
                  <c:v>0.00157905</c:v>
                </c:pt>
                <c:pt idx="34">
                  <c:v>0.00160106</c:v>
                </c:pt>
                <c:pt idx="35">
                  <c:v>0.00162338</c:v>
                </c:pt>
                <c:pt idx="36">
                  <c:v>0.00164601</c:v>
                </c:pt>
                <c:pt idx="37">
                  <c:v>0.00166896</c:v>
                </c:pt>
                <c:pt idx="38">
                  <c:v>0.00169222</c:v>
                </c:pt>
                <c:pt idx="39">
                  <c:v>0.00171581</c:v>
                </c:pt>
                <c:pt idx="40">
                  <c:v>0.00173973</c:v>
                </c:pt>
                <c:pt idx="41">
                  <c:v>0.00176398</c:v>
                </c:pt>
                <c:pt idx="42">
                  <c:v>0.00178857</c:v>
                </c:pt>
                <c:pt idx="43">
                  <c:v>0.0018135</c:v>
                </c:pt>
                <c:pt idx="44">
                  <c:v>0.00183878</c:v>
                </c:pt>
                <c:pt idx="45">
                  <c:v>0.00186441</c:v>
                </c:pt>
                <c:pt idx="46">
                  <c:v>0.0018904</c:v>
                </c:pt>
                <c:pt idx="47">
                  <c:v>0.00191675</c:v>
                </c:pt>
                <c:pt idx="48">
                  <c:v>0.00194347</c:v>
                </c:pt>
                <c:pt idx="49">
                  <c:v>0.00197056</c:v>
                </c:pt>
                <c:pt idx="50">
                  <c:v>0.00199803</c:v>
                </c:pt>
                <c:pt idx="51">
                  <c:v>0.00202588</c:v>
                </c:pt>
                <c:pt idx="52">
                  <c:v>0.00205412</c:v>
                </c:pt>
                <c:pt idx="53">
                  <c:v>0.00208275</c:v>
                </c:pt>
                <c:pt idx="54">
                  <c:v>0.00211178</c:v>
                </c:pt>
                <c:pt idx="55">
                  <c:v>0.00214122</c:v>
                </c:pt>
                <c:pt idx="56">
                  <c:v>0.00217107</c:v>
                </c:pt>
                <c:pt idx="57">
                  <c:v>0.00220133</c:v>
                </c:pt>
                <c:pt idx="58">
                  <c:v>0.00223202</c:v>
                </c:pt>
                <c:pt idx="59">
                  <c:v>0.00226313</c:v>
                </c:pt>
                <c:pt idx="60">
                  <c:v>0.00229468</c:v>
                </c:pt>
                <c:pt idx="61">
                  <c:v>0.00232666</c:v>
                </c:pt>
                <c:pt idx="62">
                  <c:v>0.0023591</c:v>
                </c:pt>
                <c:pt idx="63">
                  <c:v>0.00239198</c:v>
                </c:pt>
                <c:pt idx="64">
                  <c:v>0.00242532</c:v>
                </c:pt>
                <c:pt idx="65">
                  <c:v>0.00245913</c:v>
                </c:pt>
                <c:pt idx="66">
                  <c:v>0.00249341</c:v>
                </c:pt>
                <c:pt idx="67">
                  <c:v>0.00252817</c:v>
                </c:pt>
                <c:pt idx="68">
                  <c:v>0.00256341</c:v>
                </c:pt>
                <c:pt idx="69">
                  <c:v>0.00259914</c:v>
                </c:pt>
                <c:pt idx="70">
                  <c:v>0.00263537</c:v>
                </c:pt>
                <c:pt idx="71">
                  <c:v>0.00267211</c:v>
                </c:pt>
                <c:pt idx="72">
                  <c:v>0.00270935</c:v>
                </c:pt>
                <c:pt idx="73">
                  <c:v>0.00274712</c:v>
                </c:pt>
                <c:pt idx="74">
                  <c:v>0.00278541</c:v>
                </c:pt>
                <c:pt idx="75">
                  <c:v>0.00282424</c:v>
                </c:pt>
                <c:pt idx="76">
                  <c:v>0.00286361</c:v>
                </c:pt>
                <c:pt idx="77">
                  <c:v>0.00290353</c:v>
                </c:pt>
                <c:pt idx="78">
                  <c:v>0.002944</c:v>
                </c:pt>
                <c:pt idx="79">
                  <c:v>0.00298504</c:v>
                </c:pt>
                <c:pt idx="80">
                  <c:v>0.00302665</c:v>
                </c:pt>
                <c:pt idx="81">
                  <c:v>0.00306884</c:v>
                </c:pt>
                <c:pt idx="82">
                  <c:v>0.00311162</c:v>
                </c:pt>
                <c:pt idx="83">
                  <c:v>0.00315499</c:v>
                </c:pt>
                <c:pt idx="84">
                  <c:v>0.00319897</c:v>
                </c:pt>
                <c:pt idx="85">
                  <c:v>0.00324356</c:v>
                </c:pt>
                <c:pt idx="86">
                  <c:v>0.00328877</c:v>
                </c:pt>
                <c:pt idx="87">
                  <c:v>0.00333462</c:v>
                </c:pt>
                <c:pt idx="88">
                  <c:v>0.0033811</c:v>
                </c:pt>
                <c:pt idx="89">
                  <c:v>0.00342823</c:v>
                </c:pt>
                <c:pt idx="90">
                  <c:v>0.00347602</c:v>
                </c:pt>
                <c:pt idx="91">
                  <c:v>0.00352447</c:v>
                </c:pt>
                <c:pt idx="92">
                  <c:v>0.0035736</c:v>
                </c:pt>
                <c:pt idx="93">
                  <c:v>0.00362342</c:v>
                </c:pt>
                <c:pt idx="94">
                  <c:v>0.00367392</c:v>
                </c:pt>
                <c:pt idx="95">
                  <c:v>0.00372514</c:v>
                </c:pt>
                <c:pt idx="96">
                  <c:v>0.00377706</c:v>
                </c:pt>
                <c:pt idx="97">
                  <c:v>0.00382971</c:v>
                </c:pt>
                <c:pt idx="98">
                  <c:v>0.0038831</c:v>
                </c:pt>
                <c:pt idx="99">
                  <c:v>0.00393723</c:v>
                </c:pt>
                <c:pt idx="100">
                  <c:v>0.00399211</c:v>
                </c:pt>
                <c:pt idx="101">
                  <c:v>0.00404776</c:v>
                </c:pt>
                <c:pt idx="102">
                  <c:v>0.00410418</c:v>
                </c:pt>
                <c:pt idx="103">
                  <c:v>0.00416139</c:v>
                </c:pt>
                <c:pt idx="104">
                  <c:v>0.0042194</c:v>
                </c:pt>
                <c:pt idx="105">
                  <c:v>0.00427821</c:v>
                </c:pt>
                <c:pt idx="106">
                  <c:v>0.00433785</c:v>
                </c:pt>
                <c:pt idx="107">
                  <c:v>0.00439832</c:v>
                </c:pt>
                <c:pt idx="108">
                  <c:v>0.00445963</c:v>
                </c:pt>
                <c:pt idx="109">
                  <c:v>0.00452179</c:v>
                </c:pt>
                <c:pt idx="110">
                  <c:v>0.00458482</c:v>
                </c:pt>
                <c:pt idx="111">
                  <c:v>0.00464873</c:v>
                </c:pt>
                <c:pt idx="112">
                  <c:v>0.00471354</c:v>
                </c:pt>
                <c:pt idx="113">
                  <c:v>0.00477924</c:v>
                </c:pt>
                <c:pt idx="114">
                  <c:v>0.00484586</c:v>
                </c:pt>
                <c:pt idx="115">
                  <c:v>0.00491341</c:v>
                </c:pt>
                <c:pt idx="116">
                  <c:v>0.0049819</c:v>
                </c:pt>
                <c:pt idx="117">
                  <c:v>0.00505134</c:v>
                </c:pt>
                <c:pt idx="118">
                  <c:v>0.00512175</c:v>
                </c:pt>
                <c:pt idx="119">
                  <c:v>0.00519315</c:v>
                </c:pt>
                <c:pt idx="120">
                  <c:v>0.00526554</c:v>
                </c:pt>
                <c:pt idx="121">
                  <c:v>0.00533894</c:v>
                </c:pt>
                <c:pt idx="122">
                  <c:v>0.00541336</c:v>
                </c:pt>
                <c:pt idx="123">
                  <c:v>0.00548882</c:v>
                </c:pt>
                <c:pt idx="124">
                  <c:v>0.00556533</c:v>
                </c:pt>
                <c:pt idx="125">
                  <c:v>0.00564291</c:v>
                </c:pt>
                <c:pt idx="126">
                  <c:v>0.00572157</c:v>
                </c:pt>
                <c:pt idx="127">
                  <c:v>0.00580132</c:v>
                </c:pt>
                <c:pt idx="128">
                  <c:v>0.00588219</c:v>
                </c:pt>
                <c:pt idx="129">
                  <c:v>0.00596418</c:v>
                </c:pt>
                <c:pt idx="130">
                  <c:v>0.00604732</c:v>
                </c:pt>
                <c:pt idx="131">
                  <c:v>0.00613162</c:v>
                </c:pt>
                <c:pt idx="132">
                  <c:v>0.00621709</c:v>
                </c:pt>
                <c:pt idx="133">
                  <c:v>0.00630375</c:v>
                </c:pt>
                <c:pt idx="134">
                  <c:v>0.00639162</c:v>
                </c:pt>
                <c:pt idx="135">
                  <c:v>0.00648072</c:v>
                </c:pt>
                <c:pt idx="136">
                  <c:v>0.00657106</c:v>
                </c:pt>
                <c:pt idx="137">
                  <c:v>0.00666265</c:v>
                </c:pt>
                <c:pt idx="138">
                  <c:v>0.00675553</c:v>
                </c:pt>
                <c:pt idx="139">
                  <c:v>0.0068497</c:v>
                </c:pt>
                <c:pt idx="140">
                  <c:v>0.00694518</c:v>
                </c:pt>
                <c:pt idx="141">
                  <c:v>0.00704199</c:v>
                </c:pt>
                <c:pt idx="142">
                  <c:v>0.00714015</c:v>
                </c:pt>
                <c:pt idx="143">
                  <c:v>0.00723968</c:v>
                </c:pt>
                <c:pt idx="144">
                  <c:v>0.0073406</c:v>
                </c:pt>
                <c:pt idx="145">
                  <c:v>0.00744292</c:v>
                </c:pt>
                <c:pt idx="146">
                  <c:v>0.00754667</c:v>
                </c:pt>
                <c:pt idx="147">
                  <c:v>0.00765187</c:v>
                </c:pt>
                <c:pt idx="148">
                  <c:v>0.00775853</c:v>
                </c:pt>
                <c:pt idx="149">
                  <c:v>0.00786668</c:v>
                </c:pt>
                <c:pt idx="150">
                  <c:v>0.00797634</c:v>
                </c:pt>
                <c:pt idx="151">
                  <c:v>0.00808753</c:v>
                </c:pt>
                <c:pt idx="152">
                  <c:v>0.00820026</c:v>
                </c:pt>
                <c:pt idx="153">
                  <c:v>0.00831457</c:v>
                </c:pt>
                <c:pt idx="154">
                  <c:v>0.00843047</c:v>
                </c:pt>
                <c:pt idx="155">
                  <c:v>0.00854799</c:v>
                </c:pt>
                <c:pt idx="156">
                  <c:v>0.00866714</c:v>
                </c:pt>
                <c:pt idx="157">
                  <c:v>0.00878795</c:v>
                </c:pt>
                <c:pt idx="158">
                  <c:v>0.00891045</c:v>
                </c:pt>
                <c:pt idx="159">
                  <c:v>0.00903466</c:v>
                </c:pt>
                <c:pt idx="160">
                  <c:v>0.0091606</c:v>
                </c:pt>
                <c:pt idx="161">
                  <c:v>0.00928829</c:v>
                </c:pt>
                <c:pt idx="162">
                  <c:v>0.00941777</c:v>
                </c:pt>
                <c:pt idx="163">
                  <c:v>0.00954905</c:v>
                </c:pt>
                <c:pt idx="164">
                  <c:v>0.00968215</c:v>
                </c:pt>
                <c:pt idx="165">
                  <c:v>0.00981712</c:v>
                </c:pt>
                <c:pt idx="166">
                  <c:v>0.00995396</c:v>
                </c:pt>
                <c:pt idx="167">
                  <c:v>0.0100927</c:v>
                </c:pt>
                <c:pt idx="168">
                  <c:v>0.0102334</c:v>
                </c:pt>
                <c:pt idx="169">
                  <c:v>0.010376</c:v>
                </c:pt>
                <c:pt idx="170">
                  <c:v>0.0105207</c:v>
                </c:pt>
                <c:pt idx="171">
                  <c:v>0.0106673</c:v>
                </c:pt>
                <c:pt idx="172">
                  <c:v>0.010816</c:v>
                </c:pt>
                <c:pt idx="173">
                  <c:v>0.0109668</c:v>
                </c:pt>
                <c:pt idx="174">
                  <c:v>0.0111197</c:v>
                </c:pt>
                <c:pt idx="175">
                  <c:v>0.0112747</c:v>
                </c:pt>
                <c:pt idx="176">
                  <c:v>0.0114318</c:v>
                </c:pt>
                <c:pt idx="177">
                  <c:v>0.0115912</c:v>
                </c:pt>
                <c:pt idx="178">
                  <c:v>0.0117528</c:v>
                </c:pt>
                <c:pt idx="179">
                  <c:v>0.0119166</c:v>
                </c:pt>
                <c:pt idx="180">
                  <c:v>0.0120827</c:v>
                </c:pt>
                <c:pt idx="181">
                  <c:v>0.0122511</c:v>
                </c:pt>
                <c:pt idx="182">
                  <c:v>0.0124219</c:v>
                </c:pt>
                <c:pt idx="183">
                  <c:v>0.0125951</c:v>
                </c:pt>
                <c:pt idx="184">
                  <c:v>0.0127706</c:v>
                </c:pt>
                <c:pt idx="185">
                  <c:v>0.0129486</c:v>
                </c:pt>
                <c:pt idx="186">
                  <c:v>0.0131291</c:v>
                </c:pt>
                <c:pt idx="187">
                  <c:v>0.0133122</c:v>
                </c:pt>
                <c:pt idx="188">
                  <c:v>0.0134977</c:v>
                </c:pt>
                <c:pt idx="189">
                  <c:v>0.0136859</c:v>
                </c:pt>
                <c:pt idx="190">
                  <c:v>0.0138766</c:v>
                </c:pt>
                <c:pt idx="191">
                  <c:v>0.0140701</c:v>
                </c:pt>
                <c:pt idx="192">
                  <c:v>0.0142662</c:v>
                </c:pt>
                <c:pt idx="193">
                  <c:v>0.0144651</c:v>
                </c:pt>
                <c:pt idx="194">
                  <c:v>0.0146667</c:v>
                </c:pt>
                <c:pt idx="195">
                  <c:v>0.0148712</c:v>
                </c:pt>
                <c:pt idx="196">
                  <c:v>0.0150784</c:v>
                </c:pt>
                <c:pt idx="197">
                  <c:v>0.0152886</c:v>
                </c:pt>
                <c:pt idx="198">
                  <c:v>0.0155017</c:v>
                </c:pt>
                <c:pt idx="199">
                  <c:v>0.0157178</c:v>
                </c:pt>
                <c:pt idx="200">
                  <c:v>0.0159369</c:v>
                </c:pt>
                <c:pt idx="201">
                  <c:v>0.0161591</c:v>
                </c:pt>
                <c:pt idx="202">
                  <c:v>0.0163843</c:v>
                </c:pt>
                <c:pt idx="203">
                  <c:v>0.0166127</c:v>
                </c:pt>
                <c:pt idx="204">
                  <c:v>0.0168443</c:v>
                </c:pt>
                <c:pt idx="205">
                  <c:v>0.0170791</c:v>
                </c:pt>
                <c:pt idx="206">
                  <c:v>0.0173172</c:v>
                </c:pt>
                <c:pt idx="207">
                  <c:v>0.0175586</c:v>
                </c:pt>
                <c:pt idx="208">
                  <c:v>0.0178033</c:v>
                </c:pt>
                <c:pt idx="209">
                  <c:v>0.0180515</c:v>
                </c:pt>
                <c:pt idx="210">
                  <c:v>0.0183031</c:v>
                </c:pt>
                <c:pt idx="211">
                  <c:v>0.0185583</c:v>
                </c:pt>
                <c:pt idx="212">
                  <c:v>0.0188169</c:v>
                </c:pt>
                <c:pt idx="213">
                  <c:v>0.0190792</c:v>
                </c:pt>
                <c:pt idx="214">
                  <c:v>0.0193452</c:v>
                </c:pt>
                <c:pt idx="215">
                  <c:v>0.0196149</c:v>
                </c:pt>
                <c:pt idx="216">
                  <c:v>0.0198883</c:v>
                </c:pt>
                <c:pt idx="217">
                  <c:v>0.0201655</c:v>
                </c:pt>
                <c:pt idx="218">
                  <c:v>0.0204466</c:v>
                </c:pt>
                <c:pt idx="219">
                  <c:v>0.0207316</c:v>
                </c:pt>
                <c:pt idx="220">
                  <c:v>0.0210206</c:v>
                </c:pt>
                <c:pt idx="221">
                  <c:v>0.0213136</c:v>
                </c:pt>
                <c:pt idx="222">
                  <c:v>0.0216107</c:v>
                </c:pt>
                <c:pt idx="223">
                  <c:v>0.021912</c:v>
                </c:pt>
                <c:pt idx="224">
                  <c:v>0.0222174</c:v>
                </c:pt>
                <c:pt idx="225">
                  <c:v>0.0225271</c:v>
                </c:pt>
                <c:pt idx="226">
                  <c:v>0.0228411</c:v>
                </c:pt>
                <c:pt idx="227">
                  <c:v>0.0231595</c:v>
                </c:pt>
                <c:pt idx="228">
                  <c:v>0.0234823</c:v>
                </c:pt>
                <c:pt idx="229">
                  <c:v>0.0238097</c:v>
                </c:pt>
                <c:pt idx="230">
                  <c:v>0.0241416</c:v>
                </c:pt>
                <c:pt idx="231">
                  <c:v>0.0244781</c:v>
                </c:pt>
                <c:pt idx="232">
                  <c:v>0.0248193</c:v>
                </c:pt>
                <c:pt idx="233">
                  <c:v>0.0251653</c:v>
                </c:pt>
                <c:pt idx="234">
                  <c:v>0.0255161</c:v>
                </c:pt>
                <c:pt idx="235">
                  <c:v>0.0258717</c:v>
                </c:pt>
                <c:pt idx="236">
                  <c:v>0.0262324</c:v>
                </c:pt>
                <c:pt idx="237">
                  <c:v>0.026598</c:v>
                </c:pt>
                <c:pt idx="238">
                  <c:v>0.0269688</c:v>
                </c:pt>
                <c:pt idx="239">
                  <c:v>0.0273447</c:v>
                </c:pt>
                <c:pt idx="240">
                  <c:v>0.0277259</c:v>
                </c:pt>
                <c:pt idx="241">
                  <c:v>0.0281124</c:v>
                </c:pt>
                <c:pt idx="242">
                  <c:v>0.0285043</c:v>
                </c:pt>
                <c:pt idx="243">
                  <c:v>0.0289016</c:v>
                </c:pt>
                <c:pt idx="244">
                  <c:v>0.0293045</c:v>
                </c:pt>
                <c:pt idx="245">
                  <c:v>0.029713</c:v>
                </c:pt>
                <c:pt idx="246">
                  <c:v>0.0301271</c:v>
                </c:pt>
                <c:pt idx="247">
                  <c:v>0.0305471</c:v>
                </c:pt>
                <c:pt idx="248">
                  <c:v>0.0309729</c:v>
                </c:pt>
                <c:pt idx="249">
                  <c:v>0.0314046</c:v>
                </c:pt>
                <c:pt idx="250">
                  <c:v>0.0318424</c:v>
                </c:pt>
                <c:pt idx="251">
                  <c:v>0.0322863</c:v>
                </c:pt>
                <c:pt idx="252">
                  <c:v>0.0327363</c:v>
                </c:pt>
                <c:pt idx="253">
                  <c:v>0.0331927</c:v>
                </c:pt>
                <c:pt idx="254">
                  <c:v>0.0336553</c:v>
                </c:pt>
                <c:pt idx="255">
                  <c:v>0.0341245</c:v>
                </c:pt>
                <c:pt idx="256">
                  <c:v>0.0346002</c:v>
                </c:pt>
                <c:pt idx="257">
                  <c:v>0.0350825</c:v>
                </c:pt>
                <c:pt idx="258">
                  <c:v>0.0355715</c:v>
                </c:pt>
                <c:pt idx="259">
                  <c:v>0.0360674</c:v>
                </c:pt>
                <c:pt idx="260">
                  <c:v>0.0365701</c:v>
                </c:pt>
                <c:pt idx="261">
                  <c:v>0.0370799</c:v>
                </c:pt>
                <c:pt idx="262">
                  <c:v>0.0375967</c:v>
                </c:pt>
                <c:pt idx="263">
                  <c:v>0.0381208</c:v>
                </c:pt>
                <c:pt idx="264">
                  <c:v>0.0386522</c:v>
                </c:pt>
                <c:pt idx="265">
                  <c:v>0.039191</c:v>
                </c:pt>
                <c:pt idx="266">
                  <c:v>0.0397373</c:v>
                </c:pt>
                <c:pt idx="267">
                  <c:v>0.0402912</c:v>
                </c:pt>
                <c:pt idx="268">
                  <c:v>0.0408529</c:v>
                </c:pt>
                <c:pt idx="269">
                  <c:v>0.0414223</c:v>
                </c:pt>
                <c:pt idx="270">
                  <c:v>0.0419997</c:v>
                </c:pt>
                <c:pt idx="271">
                  <c:v>0.0425852</c:v>
                </c:pt>
                <c:pt idx="272">
                  <c:v>0.0431788</c:v>
                </c:pt>
                <c:pt idx="273">
                  <c:v>0.0437807</c:v>
                </c:pt>
                <c:pt idx="274">
                  <c:v>0.044391</c:v>
                </c:pt>
                <c:pt idx="275">
                  <c:v>0.0450098</c:v>
                </c:pt>
                <c:pt idx="276">
                  <c:v>0.0456372</c:v>
                </c:pt>
                <c:pt idx="277">
                  <c:v>0.0462733</c:v>
                </c:pt>
                <c:pt idx="278">
                  <c:v>0.0469183</c:v>
                </c:pt>
                <c:pt idx="279">
                  <c:v>0.0475724</c:v>
                </c:pt>
                <c:pt idx="280">
                  <c:v>0.0482355</c:v>
                </c:pt>
                <c:pt idx="281">
                  <c:v>0.0489079</c:v>
                </c:pt>
                <c:pt idx="282">
                  <c:v>0.0495896</c:v>
                </c:pt>
                <c:pt idx="283">
                  <c:v>0.0502809</c:v>
                </c:pt>
                <c:pt idx="284">
                  <c:v>0.0509818</c:v>
                </c:pt>
                <c:pt idx="285">
                  <c:v>0.0516924</c:v>
                </c:pt>
                <c:pt idx="286">
                  <c:v>0.052413</c:v>
                </c:pt>
                <c:pt idx="287">
                  <c:v>0.0531436</c:v>
                </c:pt>
                <c:pt idx="288">
                  <c:v>0.0538844</c:v>
                </c:pt>
                <c:pt idx="289">
                  <c:v>0.0546355</c:v>
                </c:pt>
                <c:pt idx="290">
                  <c:v>0.0553971</c:v>
                </c:pt>
                <c:pt idx="291">
                  <c:v>0.0561693</c:v>
                </c:pt>
                <c:pt idx="292">
                  <c:v>0.0569523</c:v>
                </c:pt>
                <c:pt idx="293">
                  <c:v>0.0577461</c:v>
                </c:pt>
                <c:pt idx="294">
                  <c:v>0.0585511</c:v>
                </c:pt>
                <c:pt idx="295">
                  <c:v>0.0593673</c:v>
                </c:pt>
                <c:pt idx="296">
                  <c:v>0.0601948</c:v>
                </c:pt>
                <c:pt idx="297">
                  <c:v>0.0610339</c:v>
                </c:pt>
                <c:pt idx="298">
                  <c:v>0.0618847</c:v>
                </c:pt>
                <c:pt idx="299">
                  <c:v>0.0627473</c:v>
                </c:pt>
                <c:pt idx="300">
                  <c:v>0.063622</c:v>
                </c:pt>
                <c:pt idx="301">
                  <c:v>0.0645088</c:v>
                </c:pt>
                <c:pt idx="302">
                  <c:v>0.0654081</c:v>
                </c:pt>
                <c:pt idx="303">
                  <c:v>0.0663198</c:v>
                </c:pt>
                <c:pt idx="304">
                  <c:v>0.0672443</c:v>
                </c:pt>
                <c:pt idx="305">
                  <c:v>0.0681816</c:v>
                </c:pt>
                <c:pt idx="306">
                  <c:v>0.069132</c:v>
                </c:pt>
                <c:pt idx="307">
                  <c:v>0.0700957</c:v>
                </c:pt>
                <c:pt idx="308">
                  <c:v>0.0710728</c:v>
                </c:pt>
                <c:pt idx="309">
                  <c:v>0.0720635</c:v>
                </c:pt>
                <c:pt idx="310">
                  <c:v>0.073068</c:v>
                </c:pt>
                <c:pt idx="311">
                  <c:v>0.0740866</c:v>
                </c:pt>
                <c:pt idx="312">
                  <c:v>0.0751193</c:v>
                </c:pt>
                <c:pt idx="313">
                  <c:v>0.0761664</c:v>
                </c:pt>
                <c:pt idx="314">
                  <c:v>0.0772281</c:v>
                </c:pt>
                <c:pt idx="315">
                  <c:v>0.0783046</c:v>
                </c:pt>
                <c:pt idx="316">
                  <c:v>0.0793962</c:v>
                </c:pt>
                <c:pt idx="317">
                  <c:v>0.0805029</c:v>
                </c:pt>
                <c:pt idx="318">
                  <c:v>0.0816251</c:v>
                </c:pt>
                <c:pt idx="319">
                  <c:v>0.0827629</c:v>
                </c:pt>
                <c:pt idx="320">
                  <c:v>0.0839166</c:v>
                </c:pt>
                <c:pt idx="321">
                  <c:v>0.0850863</c:v>
                </c:pt>
                <c:pt idx="322">
                  <c:v>0.0862724</c:v>
                </c:pt>
                <c:pt idx="323">
                  <c:v>0.0874749</c:v>
                </c:pt>
                <c:pt idx="324">
                  <c:v>0.0886943</c:v>
                </c:pt>
                <c:pt idx="325">
                  <c:v>0.0899306</c:v>
                </c:pt>
                <c:pt idx="326">
                  <c:v>0.0911842</c:v>
                </c:pt>
                <c:pt idx="327">
                  <c:v>0.0924553</c:v>
                </c:pt>
                <c:pt idx="328">
                  <c:v>0.0937441</c:v>
                </c:pt>
                <c:pt idx="329">
                  <c:v>0.0950508</c:v>
                </c:pt>
                <c:pt idx="330">
                  <c:v>0.0963758</c:v>
                </c:pt>
                <c:pt idx="331">
                  <c:v>0.0977192</c:v>
                </c:pt>
                <c:pt idx="332">
                  <c:v>0.0990814</c:v>
                </c:pt>
                <c:pt idx="333">
                  <c:v>0.100462</c:v>
                </c:pt>
                <c:pt idx="334">
                  <c:v>0.101863</c:v>
                </c:pt>
                <c:pt idx="335">
                  <c:v>0.103283</c:v>
                </c:pt>
                <c:pt idx="336">
                  <c:v>0.104723</c:v>
                </c:pt>
                <c:pt idx="337">
                  <c:v>0.106182</c:v>
                </c:pt>
                <c:pt idx="338">
                  <c:v>0.107662</c:v>
                </c:pt>
                <c:pt idx="339">
                  <c:v>0.109163</c:v>
                </c:pt>
                <c:pt idx="340">
                  <c:v>0.110685</c:v>
                </c:pt>
                <c:pt idx="341">
                  <c:v>0.112228</c:v>
                </c:pt>
                <c:pt idx="342">
                  <c:v>0.113792</c:v>
                </c:pt>
                <c:pt idx="343">
                  <c:v>0.115378</c:v>
                </c:pt>
                <c:pt idx="344">
                  <c:v>0.116987</c:v>
                </c:pt>
                <c:pt idx="345">
                  <c:v>0.118617</c:v>
                </c:pt>
                <c:pt idx="346">
                  <c:v>0.120271</c:v>
                </c:pt>
                <c:pt idx="347">
                  <c:v>0.121947</c:v>
                </c:pt>
                <c:pt idx="348">
                  <c:v>0.123647</c:v>
                </c:pt>
                <c:pt idx="349">
                  <c:v>0.125371</c:v>
                </c:pt>
                <c:pt idx="350">
                  <c:v>0.127118</c:v>
                </c:pt>
                <c:pt idx="351">
                  <c:v>0.12889</c:v>
                </c:pt>
                <c:pt idx="352">
                  <c:v>0.130687</c:v>
                </c:pt>
                <c:pt idx="353">
                  <c:v>0.132509</c:v>
                </c:pt>
                <c:pt idx="354">
                  <c:v>0.134356</c:v>
                </c:pt>
                <c:pt idx="355">
                  <c:v>0.136229</c:v>
                </c:pt>
                <c:pt idx="356">
                  <c:v>0.138128</c:v>
                </c:pt>
                <c:pt idx="357">
                  <c:v>0.140053</c:v>
                </c:pt>
                <c:pt idx="358">
                  <c:v>0.142005</c:v>
                </c:pt>
                <c:pt idx="359">
                  <c:v>0.143985</c:v>
                </c:pt>
                <c:pt idx="360">
                  <c:v>0.145992</c:v>
                </c:pt>
                <c:pt idx="361">
                  <c:v>0.148027</c:v>
                </c:pt>
                <c:pt idx="362">
                  <c:v>0.15009</c:v>
                </c:pt>
                <c:pt idx="363">
                  <c:v>0.152182</c:v>
                </c:pt>
                <c:pt idx="364">
                  <c:v>0.154304</c:v>
                </c:pt>
                <c:pt idx="365">
                  <c:v>0.156455</c:v>
                </c:pt>
                <c:pt idx="366">
                  <c:v>0.158636</c:v>
                </c:pt>
                <c:pt idx="367">
                  <c:v>0.160847</c:v>
                </c:pt>
                <c:pt idx="368">
                  <c:v>0.163089</c:v>
                </c:pt>
                <c:pt idx="369">
                  <c:v>0.165362</c:v>
                </c:pt>
                <c:pt idx="370">
                  <c:v>0.167668</c:v>
                </c:pt>
                <c:pt idx="371">
                  <c:v>0.170005</c:v>
                </c:pt>
                <c:pt idx="372">
                  <c:v>0.172374</c:v>
                </c:pt>
                <c:pt idx="373">
                  <c:v>0.174777</c:v>
                </c:pt>
                <c:pt idx="374">
                  <c:v>0.177214</c:v>
                </c:pt>
                <c:pt idx="375">
                  <c:v>0.179684</c:v>
                </c:pt>
                <c:pt idx="376">
                  <c:v>0.182188</c:v>
                </c:pt>
                <c:pt idx="377">
                  <c:v>0.184728</c:v>
                </c:pt>
                <c:pt idx="378">
                  <c:v>0.187303</c:v>
                </c:pt>
                <c:pt idx="379">
                  <c:v>0.189914</c:v>
                </c:pt>
                <c:pt idx="380">
                  <c:v>0.192561</c:v>
                </c:pt>
                <c:pt idx="381">
                  <c:v>0.195245</c:v>
                </c:pt>
                <c:pt idx="382">
                  <c:v>0.197967</c:v>
                </c:pt>
                <c:pt idx="383">
                  <c:v>0.200727</c:v>
                </c:pt>
                <c:pt idx="384">
                  <c:v>0.203525</c:v>
                </c:pt>
                <c:pt idx="385">
                  <c:v>0.206362</c:v>
                </c:pt>
                <c:pt idx="386">
                  <c:v>0.209238</c:v>
                </c:pt>
                <c:pt idx="387">
                  <c:v>0.212155</c:v>
                </c:pt>
                <c:pt idx="388">
                  <c:v>0.215112</c:v>
                </c:pt>
                <c:pt idx="389">
                  <c:v>0.218111</c:v>
                </c:pt>
                <c:pt idx="390">
                  <c:v>0.221151</c:v>
                </c:pt>
                <c:pt idx="391">
                  <c:v>0.224234</c:v>
                </c:pt>
                <c:pt idx="392">
                  <c:v>0.22736</c:v>
                </c:pt>
                <c:pt idx="393">
                  <c:v>0.230529</c:v>
                </c:pt>
                <c:pt idx="394">
                  <c:v>0.233742</c:v>
                </c:pt>
                <c:pt idx="395">
                  <c:v>0.237001</c:v>
                </c:pt>
                <c:pt idx="396">
                  <c:v>0.240304</c:v>
                </c:pt>
                <c:pt idx="397">
                  <c:v>0.243654</c:v>
                </c:pt>
                <c:pt idx="398">
                  <c:v>0.24705</c:v>
                </c:pt>
                <c:pt idx="399">
                  <c:v>0.250494</c:v>
                </c:pt>
                <c:pt idx="400">
                  <c:v>0.253986</c:v>
                </c:pt>
                <c:pt idx="401">
                  <c:v>0.257526</c:v>
                </c:pt>
                <c:pt idx="402">
                  <c:v>0.261116</c:v>
                </c:pt>
                <c:pt idx="403">
                  <c:v>0.264756</c:v>
                </c:pt>
                <c:pt idx="404">
                  <c:v>0.268446</c:v>
                </c:pt>
                <c:pt idx="405">
                  <c:v>0.272188</c:v>
                </c:pt>
                <c:pt idx="406">
                  <c:v>0.275983</c:v>
                </c:pt>
                <c:pt idx="407">
                  <c:v>0.27983</c:v>
                </c:pt>
                <c:pt idx="408">
                  <c:v>0.28373</c:v>
                </c:pt>
                <c:pt idx="409">
                  <c:v>0.287685</c:v>
                </c:pt>
                <c:pt idx="410">
                  <c:v>0.291696</c:v>
                </c:pt>
                <c:pt idx="411">
                  <c:v>0.295762</c:v>
                </c:pt>
                <c:pt idx="412">
                  <c:v>0.299884</c:v>
                </c:pt>
                <c:pt idx="413">
                  <c:v>0.304065</c:v>
                </c:pt>
                <c:pt idx="414">
                  <c:v>0.308303</c:v>
                </c:pt>
                <c:pt idx="415">
                  <c:v>0.312601</c:v>
                </c:pt>
                <c:pt idx="416">
                  <c:v>0.316958</c:v>
                </c:pt>
                <c:pt idx="417">
                  <c:v>0.321376</c:v>
                </c:pt>
                <c:pt idx="418">
                  <c:v>0.325856</c:v>
                </c:pt>
                <c:pt idx="419">
                  <c:v>0.330398</c:v>
                </c:pt>
                <c:pt idx="420">
                  <c:v>0.335004</c:v>
                </c:pt>
                <c:pt idx="421">
                  <c:v>0.339674</c:v>
                </c:pt>
                <c:pt idx="422">
                  <c:v>0.344409</c:v>
                </c:pt>
                <c:pt idx="423">
                  <c:v>0.349209</c:v>
                </c:pt>
                <c:pt idx="424">
                  <c:v>0.354077</c:v>
                </c:pt>
                <c:pt idx="425">
                  <c:v>0.359013</c:v>
                </c:pt>
                <c:pt idx="426">
                  <c:v>0.364017</c:v>
                </c:pt>
                <c:pt idx="427">
                  <c:v>0.369092</c:v>
                </c:pt>
                <c:pt idx="428">
                  <c:v>0.374237</c:v>
                </c:pt>
                <c:pt idx="429">
                  <c:v>0.379453</c:v>
                </c:pt>
                <c:pt idx="430">
                  <c:v>0.384743</c:v>
                </c:pt>
                <c:pt idx="431">
                  <c:v>0.390106</c:v>
                </c:pt>
                <c:pt idx="432">
                  <c:v>0.395544</c:v>
                </c:pt>
                <c:pt idx="433">
                  <c:v>0.401057</c:v>
                </c:pt>
                <c:pt idx="434">
                  <c:v>0.406648</c:v>
                </c:pt>
                <c:pt idx="435">
                  <c:v>0.412316</c:v>
                </c:pt>
                <c:pt idx="436">
                  <c:v>0.418064</c:v>
                </c:pt>
                <c:pt idx="437">
                  <c:v>0.423891</c:v>
                </c:pt>
                <c:pt idx="438">
                  <c:v>0.4298</c:v>
                </c:pt>
                <c:pt idx="439">
                  <c:v>0.435791</c:v>
                </c:pt>
                <c:pt idx="440">
                  <c:v>0.441866</c:v>
                </c:pt>
                <c:pt idx="441">
                  <c:v>0.448025</c:v>
                </c:pt>
                <c:pt idx="442">
                  <c:v>0.454271</c:v>
                </c:pt>
                <c:pt idx="443">
                  <c:v>0.460603</c:v>
                </c:pt>
                <c:pt idx="444">
                  <c:v>0.467023</c:v>
                </c:pt>
                <c:pt idx="445">
                  <c:v>0.473533</c:v>
                </c:pt>
                <c:pt idx="446">
                  <c:v>0.480134</c:v>
                </c:pt>
                <c:pt idx="447">
                  <c:v>0.486827</c:v>
                </c:pt>
                <c:pt idx="448">
                  <c:v>0.493613</c:v>
                </c:pt>
                <c:pt idx="449">
                  <c:v>0.500494</c:v>
                </c:pt>
                <c:pt idx="450">
                  <c:v>0.50747</c:v>
                </c:pt>
                <c:pt idx="451">
                  <c:v>0.514544</c:v>
                </c:pt>
                <c:pt idx="452">
                  <c:v>0.521717</c:v>
                </c:pt>
                <c:pt idx="453">
                  <c:v>0.528989</c:v>
                </c:pt>
                <c:pt idx="454">
                  <c:v>0.536363</c:v>
                </c:pt>
                <c:pt idx="455">
                  <c:v>0.54384</c:v>
                </c:pt>
                <c:pt idx="456">
                  <c:v>0.551421</c:v>
                </c:pt>
                <c:pt idx="457">
                  <c:v>0.559107</c:v>
                </c:pt>
                <c:pt idx="458">
                  <c:v>0.566901</c:v>
                </c:pt>
                <c:pt idx="459">
                  <c:v>0.574803</c:v>
                </c:pt>
                <c:pt idx="460">
                  <c:v>0.582815</c:v>
                </c:pt>
                <c:pt idx="461">
                  <c:v>0.59094</c:v>
                </c:pt>
                <c:pt idx="462">
                  <c:v>0.599177</c:v>
                </c:pt>
                <c:pt idx="463">
                  <c:v>0.607529</c:v>
                </c:pt>
                <c:pt idx="464">
                  <c:v>0.615998</c:v>
                </c:pt>
                <c:pt idx="465">
                  <c:v>0.624584</c:v>
                </c:pt>
                <c:pt idx="466">
                  <c:v>0.633291</c:v>
                </c:pt>
                <c:pt idx="467">
                  <c:v>0.642118</c:v>
                </c:pt>
                <c:pt idx="468">
                  <c:v>0.651069</c:v>
                </c:pt>
                <c:pt idx="469">
                  <c:v>0.660145</c:v>
                </c:pt>
                <c:pt idx="470">
                  <c:v>0.669347</c:v>
                </c:pt>
                <c:pt idx="471">
                  <c:v>0.678677</c:v>
                </c:pt>
                <c:pt idx="472">
                  <c:v>0.688138</c:v>
                </c:pt>
                <c:pt idx="473">
                  <c:v>0.69773</c:v>
                </c:pt>
                <c:pt idx="474">
                  <c:v>0.707456</c:v>
                </c:pt>
                <c:pt idx="475">
                  <c:v>0.717318</c:v>
                </c:pt>
                <c:pt idx="476">
                  <c:v>0.727316</c:v>
                </c:pt>
                <c:pt idx="477">
                  <c:v>0.737455</c:v>
                </c:pt>
                <c:pt idx="478">
                  <c:v>0.747734</c:v>
                </c:pt>
                <c:pt idx="479">
                  <c:v>0.758158</c:v>
                </c:pt>
                <c:pt idx="480">
                  <c:v>0.768726</c:v>
                </c:pt>
                <c:pt idx="481">
                  <c:v>0.779441</c:v>
                </c:pt>
                <c:pt idx="482">
                  <c:v>0.790306</c:v>
                </c:pt>
                <c:pt idx="483">
                  <c:v>0.801323</c:v>
                </c:pt>
                <c:pt idx="484">
                  <c:v>0.812493</c:v>
                </c:pt>
                <c:pt idx="485">
                  <c:v>0.823819</c:v>
                </c:pt>
                <c:pt idx="486">
                  <c:v>0.835302</c:v>
                </c:pt>
                <c:pt idx="487">
                  <c:v>0.846946</c:v>
                </c:pt>
                <c:pt idx="488">
                  <c:v>0.858752</c:v>
                </c:pt>
                <c:pt idx="489">
                  <c:v>0.870722</c:v>
                </c:pt>
                <c:pt idx="490">
                  <c:v>0.88286</c:v>
                </c:pt>
                <c:pt idx="491">
                  <c:v>0.895167</c:v>
                </c:pt>
                <c:pt idx="492">
                  <c:v>0.907645</c:v>
                </c:pt>
                <c:pt idx="493">
                  <c:v>0.920296</c:v>
                </c:pt>
                <c:pt idx="494">
                  <c:v>0.933125</c:v>
                </c:pt>
                <c:pt idx="495">
                  <c:v>0.946132</c:v>
                </c:pt>
                <c:pt idx="496">
                  <c:v>0.959321</c:v>
                </c:pt>
                <c:pt idx="497">
                  <c:v>0.972693</c:v>
                </c:pt>
                <c:pt idx="498">
                  <c:v>0.986252</c:v>
                </c:pt>
                <c:pt idx="499">
                  <c:v>1.0</c:v>
                </c:pt>
              </c:numCache>
            </c:numRef>
          </c:xVal>
          <c:yVal>
            <c:numRef>
              <c:f>Sheet1!$R:$R</c:f>
              <c:numCache>
                <c:formatCode>General</c:formatCode>
                <c:ptCount val="1048576"/>
                <c:pt idx="0">
                  <c:v>0.0849</c:v>
                </c:pt>
                <c:pt idx="1">
                  <c:v>0.0860833</c:v>
                </c:pt>
                <c:pt idx="2">
                  <c:v>0.0872835</c:v>
                </c:pt>
                <c:pt idx="3">
                  <c:v>0.0885</c:v>
                </c:pt>
                <c:pt idx="4">
                  <c:v>0.0897338</c:v>
                </c:pt>
                <c:pt idx="5">
                  <c:v>0.0909844</c:v>
                </c:pt>
                <c:pt idx="6">
                  <c:v>0.0922528</c:v>
                </c:pt>
                <c:pt idx="7">
                  <c:v>0.0935388</c:v>
                </c:pt>
                <c:pt idx="8">
                  <c:v>0.0948426</c:v>
                </c:pt>
                <c:pt idx="9">
                  <c:v>0.0961649</c:v>
                </c:pt>
                <c:pt idx="10">
                  <c:v>0.0975053</c:v>
                </c:pt>
                <c:pt idx="11">
                  <c:v>0.0988643</c:v>
                </c:pt>
                <c:pt idx="12">
                  <c:v>0.1002424</c:v>
                </c:pt>
                <c:pt idx="13">
                  <c:v>0.1016398</c:v>
                </c:pt>
                <c:pt idx="14">
                  <c:v>0.1030567</c:v>
                </c:pt>
                <c:pt idx="15">
                  <c:v>0.1044932</c:v>
                </c:pt>
                <c:pt idx="16">
                  <c:v>0.1059499</c:v>
                </c:pt>
                <c:pt idx="17">
                  <c:v>0.1074268</c:v>
                </c:pt>
                <c:pt idx="18">
                  <c:v>0.1089242</c:v>
                </c:pt>
                <c:pt idx="19">
                  <c:v>0.1104426</c:v>
                </c:pt>
                <c:pt idx="20">
                  <c:v>0.1119819</c:v>
                </c:pt>
                <c:pt idx="21">
                  <c:v>0.1135429</c:v>
                </c:pt>
                <c:pt idx="22">
                  <c:v>0.1151256</c:v>
                </c:pt>
                <c:pt idx="23">
                  <c:v>0.1167305</c:v>
                </c:pt>
                <c:pt idx="24">
                  <c:v>0.1183576</c:v>
                </c:pt>
                <c:pt idx="25">
                  <c:v>0.1200074</c:v>
                </c:pt>
                <c:pt idx="26">
                  <c:v>0.1216804</c:v>
                </c:pt>
                <c:pt idx="27">
                  <c:v>0.1233764</c:v>
                </c:pt>
                <c:pt idx="28">
                  <c:v>0.1250963</c:v>
                </c:pt>
                <c:pt idx="29">
                  <c:v>0.1268399</c:v>
                </c:pt>
                <c:pt idx="30">
                  <c:v>0.1286083</c:v>
                </c:pt>
                <c:pt idx="31">
                  <c:v>0.1304011</c:v>
                </c:pt>
                <c:pt idx="32">
                  <c:v>0.1322185</c:v>
                </c:pt>
                <c:pt idx="33">
                  <c:v>0.1340616</c:v>
                </c:pt>
                <c:pt idx="34">
                  <c:v>0.1359302</c:v>
                </c:pt>
                <c:pt idx="35">
                  <c:v>0.1378252</c:v>
                </c:pt>
                <c:pt idx="36">
                  <c:v>0.1397465</c:v>
                </c:pt>
                <c:pt idx="37">
                  <c:v>0.1416943</c:v>
                </c:pt>
                <c:pt idx="38">
                  <c:v>0.1436696</c:v>
                </c:pt>
                <c:pt idx="39">
                  <c:v>0.1456721</c:v>
                </c:pt>
                <c:pt idx="40">
                  <c:v>0.1477027</c:v>
                </c:pt>
                <c:pt idx="41">
                  <c:v>0.1497616</c:v>
                </c:pt>
                <c:pt idx="42">
                  <c:v>0.1518494</c:v>
                </c:pt>
                <c:pt idx="43">
                  <c:v>0.1539661</c:v>
                </c:pt>
                <c:pt idx="44">
                  <c:v>0.1561122</c:v>
                </c:pt>
                <c:pt idx="45">
                  <c:v>0.1582883</c:v>
                </c:pt>
                <c:pt idx="46">
                  <c:v>0.1604947</c:v>
                </c:pt>
                <c:pt idx="47">
                  <c:v>0.1627319</c:v>
                </c:pt>
                <c:pt idx="48">
                  <c:v>0.1650002</c:v>
                </c:pt>
                <c:pt idx="49">
                  <c:v>0.1673003</c:v>
                </c:pt>
                <c:pt idx="50">
                  <c:v>0.1696323</c:v>
                </c:pt>
                <c:pt idx="51">
                  <c:v>0.1719971</c:v>
                </c:pt>
                <c:pt idx="52">
                  <c:v>0.1743945</c:v>
                </c:pt>
                <c:pt idx="53">
                  <c:v>0.1768257</c:v>
                </c:pt>
                <c:pt idx="54">
                  <c:v>0.1792903</c:v>
                </c:pt>
                <c:pt idx="55">
                  <c:v>0.1817896</c:v>
                </c:pt>
                <c:pt idx="56">
                  <c:v>0.1843236</c:v>
                </c:pt>
                <c:pt idx="57">
                  <c:v>0.1868931</c:v>
                </c:pt>
                <c:pt idx="58">
                  <c:v>0.1894981</c:v>
                </c:pt>
                <c:pt idx="59">
                  <c:v>0.1921396</c:v>
                </c:pt>
                <c:pt idx="60">
                  <c:v>0.194818</c:v>
                </c:pt>
                <c:pt idx="61">
                  <c:v>0.1975337</c:v>
                </c:pt>
                <c:pt idx="62">
                  <c:v>0.2002873</c:v>
                </c:pt>
                <c:pt idx="63">
                  <c:v>0.203079</c:v>
                </c:pt>
                <c:pt idx="64">
                  <c:v>0.20591</c:v>
                </c:pt>
                <c:pt idx="65">
                  <c:v>0.2087803</c:v>
                </c:pt>
                <c:pt idx="66">
                  <c:v>0.2116906</c:v>
                </c:pt>
                <c:pt idx="67">
                  <c:v>0.2146413</c:v>
                </c:pt>
                <c:pt idx="68">
                  <c:v>0.2176332</c:v>
                </c:pt>
                <c:pt idx="69">
                  <c:v>0.2206671</c:v>
                </c:pt>
                <c:pt idx="70">
                  <c:v>0.223743</c:v>
                </c:pt>
                <c:pt idx="71">
                  <c:v>0.2268616</c:v>
                </c:pt>
                <c:pt idx="72">
                  <c:v>0.2300241</c:v>
                </c:pt>
                <c:pt idx="73">
                  <c:v>0.2332306</c:v>
                </c:pt>
                <c:pt idx="74">
                  <c:v>0.2364816</c:v>
                </c:pt>
                <c:pt idx="75">
                  <c:v>0.2397779</c:v>
                </c:pt>
                <c:pt idx="76">
                  <c:v>0.2431205</c:v>
                </c:pt>
                <c:pt idx="77">
                  <c:v>0.2465095</c:v>
                </c:pt>
                <c:pt idx="78">
                  <c:v>0.2499456</c:v>
                </c:pt>
                <c:pt idx="79">
                  <c:v>0.2534298</c:v>
                </c:pt>
                <c:pt idx="80">
                  <c:v>0.2569623</c:v>
                </c:pt>
                <c:pt idx="81">
                  <c:v>0.2605444</c:v>
                </c:pt>
                <c:pt idx="82">
                  <c:v>0.2641762</c:v>
                </c:pt>
                <c:pt idx="83">
                  <c:v>0.2678585</c:v>
                </c:pt>
                <c:pt idx="84">
                  <c:v>0.2715926</c:v>
                </c:pt>
                <c:pt idx="85">
                  <c:v>0.2753784</c:v>
                </c:pt>
                <c:pt idx="86">
                  <c:v>0.279217</c:v>
                </c:pt>
                <c:pt idx="87">
                  <c:v>0.2830252</c:v>
                </c:pt>
                <c:pt idx="88">
                  <c:v>0.2839362</c:v>
                </c:pt>
                <c:pt idx="89">
                  <c:v>0.2848601</c:v>
                </c:pt>
                <c:pt idx="90">
                  <c:v>0.2857966</c:v>
                </c:pt>
                <c:pt idx="91">
                  <c:v>0.2867464</c:v>
                </c:pt>
                <c:pt idx="92">
                  <c:v>0.2877093</c:v>
                </c:pt>
                <c:pt idx="93">
                  <c:v>0.2886856</c:v>
                </c:pt>
                <c:pt idx="94">
                  <c:v>0.2896754</c:v>
                </c:pt>
                <c:pt idx="95">
                  <c:v>0.2906795</c:v>
                </c:pt>
                <c:pt idx="96">
                  <c:v>0.2916972</c:v>
                </c:pt>
                <c:pt idx="97">
                  <c:v>0.2927291</c:v>
                </c:pt>
                <c:pt idx="98">
                  <c:v>0.2937753</c:v>
                </c:pt>
                <c:pt idx="99">
                  <c:v>0.2948362</c:v>
                </c:pt>
                <c:pt idx="100">
                  <c:v>0.295912</c:v>
                </c:pt>
                <c:pt idx="101">
                  <c:v>0.2970028</c:v>
                </c:pt>
                <c:pt idx="102">
                  <c:v>0.2981086</c:v>
                </c:pt>
                <c:pt idx="103">
                  <c:v>0.29923</c:v>
                </c:pt>
                <c:pt idx="104">
                  <c:v>0.3003669</c:v>
                </c:pt>
                <c:pt idx="105">
                  <c:v>0.3015197</c:v>
                </c:pt>
                <c:pt idx="106">
                  <c:v>0.3026884</c:v>
                </c:pt>
                <c:pt idx="107">
                  <c:v>0.3038737</c:v>
                </c:pt>
                <c:pt idx="108">
                  <c:v>0.3050755</c:v>
                </c:pt>
                <c:pt idx="109">
                  <c:v>0.3062938</c:v>
                </c:pt>
                <c:pt idx="110">
                  <c:v>0.3075293</c:v>
                </c:pt>
                <c:pt idx="111">
                  <c:v>0.3087818</c:v>
                </c:pt>
                <c:pt idx="112">
                  <c:v>0.3100519</c:v>
                </c:pt>
                <c:pt idx="113">
                  <c:v>0.3113398</c:v>
                </c:pt>
                <c:pt idx="114">
                  <c:v>0.3126455</c:v>
                </c:pt>
                <c:pt idx="115">
                  <c:v>0.3139694</c:v>
                </c:pt>
                <c:pt idx="116">
                  <c:v>0.3153121</c:v>
                </c:pt>
                <c:pt idx="117">
                  <c:v>0.316673</c:v>
                </c:pt>
                <c:pt idx="118">
                  <c:v>0.3180532</c:v>
                </c:pt>
                <c:pt idx="119">
                  <c:v>0.3194523</c:v>
                </c:pt>
                <c:pt idx="120">
                  <c:v>0.3208711</c:v>
                </c:pt>
                <c:pt idx="121">
                  <c:v>0.3223099</c:v>
                </c:pt>
                <c:pt idx="122">
                  <c:v>0.3237685</c:v>
                </c:pt>
                <c:pt idx="123">
                  <c:v>0.3252475</c:v>
                </c:pt>
                <c:pt idx="124">
                  <c:v>0.3267473</c:v>
                </c:pt>
                <c:pt idx="125">
                  <c:v>0.3282677</c:v>
                </c:pt>
                <c:pt idx="126">
                  <c:v>0.3298095</c:v>
                </c:pt>
                <c:pt idx="127">
                  <c:v>0.3313725</c:v>
                </c:pt>
                <c:pt idx="128">
                  <c:v>0.3329576</c:v>
                </c:pt>
                <c:pt idx="129">
                  <c:v>0.3345647</c:v>
                </c:pt>
                <c:pt idx="130">
                  <c:v>0.3361941</c:v>
                </c:pt>
                <c:pt idx="131">
                  <c:v>0.3378465</c:v>
                </c:pt>
                <c:pt idx="132">
                  <c:v>0.3395217</c:v>
                </c:pt>
                <c:pt idx="133">
                  <c:v>0.3412204</c:v>
                </c:pt>
                <c:pt idx="134">
                  <c:v>0.3429426</c:v>
                </c:pt>
                <c:pt idx="135">
                  <c:v>0.3446887</c:v>
                </c:pt>
                <c:pt idx="136">
                  <c:v>0.3464596</c:v>
                </c:pt>
                <c:pt idx="137">
                  <c:v>0.3482546</c:v>
                </c:pt>
                <c:pt idx="138">
                  <c:v>0.3495151</c:v>
                </c:pt>
                <c:pt idx="139">
                  <c:v>0.3507674</c:v>
                </c:pt>
                <c:pt idx="140">
                  <c:v>0.3520376</c:v>
                </c:pt>
                <c:pt idx="141">
                  <c:v>0.353325</c:v>
                </c:pt>
                <c:pt idx="142">
                  <c:v>0.3546306</c:v>
                </c:pt>
                <c:pt idx="143">
                  <c:v>0.3559543</c:v>
                </c:pt>
                <c:pt idx="144">
                  <c:v>0.3572966</c:v>
                </c:pt>
                <c:pt idx="145">
                  <c:v>0.3586575</c:v>
                </c:pt>
                <c:pt idx="146">
                  <c:v>0.3600374</c:v>
                </c:pt>
                <c:pt idx="147">
                  <c:v>0.3614366</c:v>
                </c:pt>
                <c:pt idx="148">
                  <c:v>0.362855</c:v>
                </c:pt>
                <c:pt idx="149">
                  <c:v>0.3642934</c:v>
                </c:pt>
                <c:pt idx="150">
                  <c:v>0.365752</c:v>
                </c:pt>
                <c:pt idx="151">
                  <c:v>0.3672307</c:v>
                </c:pt>
                <c:pt idx="152">
                  <c:v>0.3687301</c:v>
                </c:pt>
                <c:pt idx="153">
                  <c:v>0.3702504</c:v>
                </c:pt>
                <c:pt idx="154">
                  <c:v>0.371792</c:v>
                </c:pt>
                <c:pt idx="155">
                  <c:v>0.3733548</c:v>
                </c:pt>
                <c:pt idx="156">
                  <c:v>0.3749397</c:v>
                </c:pt>
                <c:pt idx="157">
                  <c:v>0.3765464</c:v>
                </c:pt>
                <c:pt idx="158">
                  <c:v>0.3781757</c:v>
                </c:pt>
                <c:pt idx="159">
                  <c:v>0.3798278</c:v>
                </c:pt>
                <c:pt idx="160">
                  <c:v>0.3815026</c:v>
                </c:pt>
                <c:pt idx="161">
                  <c:v>0.3832009</c:v>
                </c:pt>
                <c:pt idx="162">
                  <c:v>0.3849229</c:v>
                </c:pt>
                <c:pt idx="163">
                  <c:v>0.3866689</c:v>
                </c:pt>
                <c:pt idx="164">
                  <c:v>0.3884392</c:v>
                </c:pt>
                <c:pt idx="165">
                  <c:v>0.3902344</c:v>
                </c:pt>
                <c:pt idx="166">
                  <c:v>0.3920543</c:v>
                </c:pt>
                <c:pt idx="167">
                  <c:v>0.3932784</c:v>
                </c:pt>
                <c:pt idx="168">
                  <c:v>0.394207</c:v>
                </c:pt>
                <c:pt idx="169">
                  <c:v>0.3951486</c:v>
                </c:pt>
                <c:pt idx="170">
                  <c:v>0.396103</c:v>
                </c:pt>
                <c:pt idx="171">
                  <c:v>0.3970711</c:v>
                </c:pt>
                <c:pt idx="172">
                  <c:v>0.3980525</c:v>
                </c:pt>
                <c:pt idx="173">
                  <c:v>0.3990475</c:v>
                </c:pt>
                <c:pt idx="174">
                  <c:v>0.4000564</c:v>
                </c:pt>
                <c:pt idx="175">
                  <c:v>0.4010794</c:v>
                </c:pt>
                <c:pt idx="176">
                  <c:v>0.4021168</c:v>
                </c:pt>
                <c:pt idx="177">
                  <c:v>0.4031687</c:v>
                </c:pt>
                <c:pt idx="178">
                  <c:v>0.4042348</c:v>
                </c:pt>
                <c:pt idx="179">
                  <c:v>0.4053162</c:v>
                </c:pt>
                <c:pt idx="180">
                  <c:v>0.4064124</c:v>
                </c:pt>
                <c:pt idx="181">
                  <c:v>0.4075242</c:v>
                </c:pt>
                <c:pt idx="182">
                  <c:v>0.4086513</c:v>
                </c:pt>
                <c:pt idx="183">
                  <c:v>0.4097942</c:v>
                </c:pt>
                <c:pt idx="184">
                  <c:v>0.4109528</c:v>
                </c:pt>
                <c:pt idx="185">
                  <c:v>0.4121277</c:v>
                </c:pt>
                <c:pt idx="186">
                  <c:v>0.413319</c:v>
                </c:pt>
                <c:pt idx="187">
                  <c:v>0.4145269</c:v>
                </c:pt>
                <c:pt idx="188">
                  <c:v>0.4156859</c:v>
                </c:pt>
                <c:pt idx="189">
                  <c:v>0.4168524</c:v>
                </c:pt>
                <c:pt idx="190">
                  <c:v>0.4180352</c:v>
                </c:pt>
                <c:pt idx="191">
                  <c:v>0.4192344</c:v>
                </c:pt>
                <c:pt idx="192">
                  <c:v>0.4204503</c:v>
                </c:pt>
                <c:pt idx="193">
                  <c:v>0.4216834</c:v>
                </c:pt>
                <c:pt idx="194">
                  <c:v>0.4229334</c:v>
                </c:pt>
                <c:pt idx="195">
                  <c:v>0.4242011</c:v>
                </c:pt>
                <c:pt idx="196">
                  <c:v>0.4254863</c:v>
                </c:pt>
                <c:pt idx="197">
                  <c:v>0.4267896</c:v>
                </c:pt>
                <c:pt idx="198">
                  <c:v>0.4281109</c:v>
                </c:pt>
                <c:pt idx="199">
                  <c:v>0.4294507</c:v>
                </c:pt>
                <c:pt idx="200">
                  <c:v>0.4308089</c:v>
                </c:pt>
                <c:pt idx="201">
                  <c:v>0.4321863</c:v>
                </c:pt>
                <c:pt idx="202">
                  <c:v>0.4335829</c:v>
                </c:pt>
                <c:pt idx="203">
                  <c:v>0.4349991</c:v>
                </c:pt>
                <c:pt idx="204">
                  <c:v>0.4363726</c:v>
                </c:pt>
                <c:pt idx="205">
                  <c:v>0.437746</c:v>
                </c:pt>
                <c:pt idx="206">
                  <c:v>0.4391387</c:v>
                </c:pt>
                <c:pt idx="207">
                  <c:v>0.4405508</c:v>
                </c:pt>
                <c:pt idx="208">
                  <c:v>0.441983</c:v>
                </c:pt>
                <c:pt idx="209">
                  <c:v>0.4434346</c:v>
                </c:pt>
                <c:pt idx="210">
                  <c:v>0.4449065</c:v>
                </c:pt>
                <c:pt idx="211">
                  <c:v>0.4463991</c:v>
                </c:pt>
                <c:pt idx="212">
                  <c:v>0.4479125</c:v>
                </c:pt>
                <c:pt idx="213">
                  <c:v>0.449447</c:v>
                </c:pt>
                <c:pt idx="214">
                  <c:v>0.4510029</c:v>
                </c:pt>
                <c:pt idx="215">
                  <c:v>0.4525801</c:v>
                </c:pt>
                <c:pt idx="216">
                  <c:v>0.4541798</c:v>
                </c:pt>
                <c:pt idx="217">
                  <c:v>0.4553713</c:v>
                </c:pt>
                <c:pt idx="218">
                  <c:v>0.4562847</c:v>
                </c:pt>
                <c:pt idx="219">
                  <c:v>0.457211</c:v>
                </c:pt>
                <c:pt idx="220">
                  <c:v>0.4581502</c:v>
                </c:pt>
                <c:pt idx="221">
                  <c:v>0.4591025</c:v>
                </c:pt>
                <c:pt idx="222">
                  <c:v>0.4600681</c:v>
                </c:pt>
                <c:pt idx="223">
                  <c:v>0.4610472</c:v>
                </c:pt>
                <c:pt idx="224">
                  <c:v>0.4620399</c:v>
                </c:pt>
                <c:pt idx="225">
                  <c:v>0.4630465</c:v>
                </c:pt>
                <c:pt idx="226">
                  <c:v>0.464067</c:v>
                </c:pt>
                <c:pt idx="227">
                  <c:v>0.4651018</c:v>
                </c:pt>
                <c:pt idx="228">
                  <c:v>0.4661435</c:v>
                </c:pt>
                <c:pt idx="229">
                  <c:v>0.4671907</c:v>
                </c:pt>
                <c:pt idx="230">
                  <c:v>0.468253</c:v>
                </c:pt>
                <c:pt idx="231">
                  <c:v>0.4693298</c:v>
                </c:pt>
                <c:pt idx="232">
                  <c:v>0.4704219</c:v>
                </c:pt>
                <c:pt idx="233">
                  <c:v>0.4715288</c:v>
                </c:pt>
                <c:pt idx="234">
                  <c:v>0.4726514</c:v>
                </c:pt>
                <c:pt idx="235">
                  <c:v>0.4737895</c:v>
                </c:pt>
                <c:pt idx="236">
                  <c:v>0.4749436</c:v>
                </c:pt>
                <c:pt idx="237">
                  <c:v>0.4761138</c:v>
                </c:pt>
                <c:pt idx="238">
                  <c:v>0.4769981</c:v>
                </c:pt>
                <c:pt idx="239">
                  <c:v>0.4778249</c:v>
                </c:pt>
                <c:pt idx="240">
                  <c:v>0.4786638</c:v>
                </c:pt>
                <c:pt idx="241">
                  <c:v>0.4795139</c:v>
                </c:pt>
                <c:pt idx="242">
                  <c:v>0.480376</c:v>
                </c:pt>
                <c:pt idx="243">
                  <c:v>0.4812501</c:v>
                </c:pt>
                <c:pt idx="244">
                  <c:v>0.4821365</c:v>
                </c:pt>
                <c:pt idx="245">
                  <c:v>0.4830352</c:v>
                </c:pt>
                <c:pt idx="246">
                  <c:v>0.4842387</c:v>
                </c:pt>
                <c:pt idx="247">
                  <c:v>0.4861285</c:v>
                </c:pt>
                <c:pt idx="248">
                  <c:v>0.4880447</c:v>
                </c:pt>
                <c:pt idx="249">
                  <c:v>0.4899875</c:v>
                </c:pt>
                <c:pt idx="250">
                  <c:v>0.4919576</c:v>
                </c:pt>
                <c:pt idx="251">
                  <c:v>0.4939549</c:v>
                </c:pt>
                <c:pt idx="252">
                  <c:v>0.4959802</c:v>
                </c:pt>
                <c:pt idx="253">
                  <c:v>0.4980336</c:v>
                </c:pt>
                <c:pt idx="254">
                  <c:v>0.4999386</c:v>
                </c:pt>
                <c:pt idx="255">
                  <c:v>0.5017916</c:v>
                </c:pt>
                <c:pt idx="256">
                  <c:v>0.5036705</c:v>
                </c:pt>
                <c:pt idx="257">
                  <c:v>0.5055757</c:v>
                </c:pt>
                <c:pt idx="258">
                  <c:v>0.5075074</c:v>
                </c:pt>
                <c:pt idx="259">
                  <c:v>0.509466</c:v>
                </c:pt>
                <c:pt idx="260">
                  <c:v>0.5114519</c:v>
                </c:pt>
                <c:pt idx="261">
                  <c:v>0.5124326</c:v>
                </c:pt>
                <c:pt idx="262">
                  <c:v>0.513182</c:v>
                </c:pt>
                <c:pt idx="263">
                  <c:v>0.5139419</c:v>
                </c:pt>
                <c:pt idx="264">
                  <c:v>0.5147124</c:v>
                </c:pt>
                <c:pt idx="265">
                  <c:v>0.5154935</c:v>
                </c:pt>
                <c:pt idx="266">
                  <c:v>0.5162856</c:v>
                </c:pt>
                <c:pt idx="267">
                  <c:v>0.5174821</c:v>
                </c:pt>
                <c:pt idx="268">
                  <c:v>0.5190546</c:v>
                </c:pt>
                <c:pt idx="269">
                  <c:v>0.5206491</c:v>
                </c:pt>
                <c:pt idx="270">
                  <c:v>0.522266</c:v>
                </c:pt>
                <c:pt idx="271">
                  <c:v>0.5239052</c:v>
                </c:pt>
                <c:pt idx="272">
                  <c:v>0.5255672</c:v>
                </c:pt>
                <c:pt idx="273">
                  <c:v>0.5275656</c:v>
                </c:pt>
                <c:pt idx="274">
                  <c:v>0.5297018</c:v>
                </c:pt>
                <c:pt idx="275">
                  <c:v>0.5318674</c:v>
                </c:pt>
                <c:pt idx="276">
                  <c:v>0.5340633</c:v>
                </c:pt>
                <c:pt idx="277">
                  <c:v>0.5362899</c:v>
                </c:pt>
                <c:pt idx="278">
                  <c:v>0.5381953</c:v>
                </c:pt>
                <c:pt idx="279">
                  <c:v>0.5395687</c:v>
                </c:pt>
                <c:pt idx="280">
                  <c:v>0.5409611</c:v>
                </c:pt>
                <c:pt idx="281">
                  <c:v>0.5423734</c:v>
                </c:pt>
                <c:pt idx="282">
                  <c:v>0.5438046</c:v>
                </c:pt>
                <c:pt idx="283">
                  <c:v>0.5452704</c:v>
                </c:pt>
                <c:pt idx="284">
                  <c:v>0.5467775</c:v>
                </c:pt>
                <c:pt idx="285">
                  <c:v>0.5483053</c:v>
                </c:pt>
                <c:pt idx="286">
                  <c:v>0.5498547</c:v>
                </c:pt>
                <c:pt idx="287">
                  <c:v>0.5514251</c:v>
                </c:pt>
                <c:pt idx="288">
                  <c:v>0.5538722</c:v>
                </c:pt>
                <c:pt idx="289">
                  <c:v>0.5566514</c:v>
                </c:pt>
                <c:pt idx="290">
                  <c:v>0.5594692</c:v>
                </c:pt>
                <c:pt idx="291">
                  <c:v>0.5623263</c:v>
                </c:pt>
                <c:pt idx="292">
                  <c:v>0.564695</c:v>
                </c:pt>
                <c:pt idx="293">
                  <c:v>0.5661637</c:v>
                </c:pt>
                <c:pt idx="294">
                  <c:v>0.5676528</c:v>
                </c:pt>
                <c:pt idx="295">
                  <c:v>0.5691628</c:v>
                </c:pt>
                <c:pt idx="296">
                  <c:v>0.570567</c:v>
                </c:pt>
                <c:pt idx="297">
                  <c:v>0.5715742</c:v>
                </c:pt>
                <c:pt idx="298">
                  <c:v>0.5725948</c:v>
                </c:pt>
                <c:pt idx="299">
                  <c:v>0.5736301</c:v>
                </c:pt>
                <c:pt idx="300">
                  <c:v>0.5750695</c:v>
                </c:pt>
                <c:pt idx="301">
                  <c:v>0.5773308</c:v>
                </c:pt>
                <c:pt idx="302">
                  <c:v>0.5796241</c:v>
                </c:pt>
                <c:pt idx="303">
                  <c:v>0.5819487</c:v>
                </c:pt>
                <c:pt idx="304">
                  <c:v>0.5838828</c:v>
                </c:pt>
                <c:pt idx="305">
                  <c:v>0.5855855</c:v>
                </c:pt>
                <c:pt idx="306">
                  <c:v>0.5873121</c:v>
                </c:pt>
                <c:pt idx="307">
                  <c:v>0.5890387</c:v>
                </c:pt>
                <c:pt idx="308">
                  <c:v>0.5905694</c:v>
                </c:pt>
                <c:pt idx="309">
                  <c:v>0.5921218</c:v>
                </c:pt>
                <c:pt idx="310">
                  <c:v>0.5936955</c:v>
                </c:pt>
                <c:pt idx="311">
                  <c:v>0.5958687</c:v>
                </c:pt>
                <c:pt idx="312">
                  <c:v>0.5982782</c:v>
                </c:pt>
                <c:pt idx="313">
                  <c:v>0.6007215</c:v>
                </c:pt>
                <c:pt idx="314">
                  <c:v>0.6026937</c:v>
                </c:pt>
                <c:pt idx="315">
                  <c:v>0.6042367</c:v>
                </c:pt>
                <c:pt idx="316">
                  <c:v>0.6058012</c:v>
                </c:pt>
                <c:pt idx="317">
                  <c:v>0.6071111</c:v>
                </c:pt>
                <c:pt idx="318">
                  <c:v>0.6081023</c:v>
                </c:pt>
                <c:pt idx="319">
                  <c:v>0.6091074</c:v>
                </c:pt>
                <c:pt idx="320">
                  <c:v>0.6102769</c:v>
                </c:pt>
                <c:pt idx="321">
                  <c:v>0.6116125</c:v>
                </c:pt>
                <c:pt idx="322">
                  <c:v>0.6129664</c:v>
                </c:pt>
                <c:pt idx="323">
                  <c:v>0.6147303</c:v>
                </c:pt>
                <c:pt idx="324">
                  <c:v>0.6167117</c:v>
                </c:pt>
                <c:pt idx="325">
                  <c:v>0.6187207</c:v>
                </c:pt>
                <c:pt idx="326">
                  <c:v>0.6211524</c:v>
                </c:pt>
                <c:pt idx="327">
                  <c:v>0.6236415</c:v>
                </c:pt>
                <c:pt idx="328">
                  <c:v>0.6257547</c:v>
                </c:pt>
                <c:pt idx="329">
                  <c:v>0.627007</c:v>
                </c:pt>
                <c:pt idx="330">
                  <c:v>0.6282767</c:v>
                </c:pt>
                <c:pt idx="331">
                  <c:v>0.6294852</c:v>
                </c:pt>
                <c:pt idx="332">
                  <c:v>0.6306886</c:v>
                </c:pt>
                <c:pt idx="333">
                  <c:v>0.6319857</c:v>
                </c:pt>
                <c:pt idx="334">
                  <c:v>0.633456</c:v>
                </c:pt>
                <c:pt idx="335">
                  <c:v>0.6349469</c:v>
                </c:pt>
                <c:pt idx="336">
                  <c:v>0.6365974</c:v>
                </c:pt>
                <c:pt idx="337">
                  <c:v>0.6382763</c:v>
                </c:pt>
                <c:pt idx="338">
                  <c:v>0.6396796</c:v>
                </c:pt>
                <c:pt idx="339">
                  <c:v>0.6409555</c:v>
                </c:pt>
                <c:pt idx="340">
                  <c:v>0.6424543</c:v>
                </c:pt>
                <c:pt idx="341">
                  <c:v>0.6442285</c:v>
                </c:pt>
                <c:pt idx="342">
                  <c:v>0.6460274</c:v>
                </c:pt>
                <c:pt idx="343">
                  <c:v>0.6478518</c:v>
                </c:pt>
                <c:pt idx="344">
                  <c:v>0.6496346</c:v>
                </c:pt>
                <c:pt idx="345">
                  <c:v>0.6511702</c:v>
                </c:pt>
                <c:pt idx="346">
                  <c:v>0.6530197</c:v>
                </c:pt>
                <c:pt idx="347">
                  <c:v>0.6564092</c:v>
                </c:pt>
                <c:pt idx="348">
                  <c:v>0.6593906</c:v>
                </c:pt>
                <c:pt idx="349">
                  <c:v>0.6603758</c:v>
                </c:pt>
                <c:pt idx="350">
                  <c:v>0.6614652</c:v>
                </c:pt>
                <c:pt idx="351">
                  <c:v>0.6628326</c:v>
                </c:pt>
                <c:pt idx="352">
                  <c:v>0.6643508</c:v>
                </c:pt>
                <c:pt idx="353">
                  <c:v>0.6661055</c:v>
                </c:pt>
                <c:pt idx="354">
                  <c:v>0.6677207</c:v>
                </c:pt>
                <c:pt idx="355">
                  <c:v>0.6692239</c:v>
                </c:pt>
                <c:pt idx="356">
                  <c:v>0.6703048</c:v>
                </c:pt>
                <c:pt idx="357">
                  <c:v>0.671297</c:v>
                </c:pt>
                <c:pt idx="358">
                  <c:v>0.6734108</c:v>
                </c:pt>
                <c:pt idx="359">
                  <c:v>0.675391</c:v>
                </c:pt>
                <c:pt idx="360">
                  <c:v>0.6770619</c:v>
                </c:pt>
                <c:pt idx="361">
                  <c:v>0.678541</c:v>
                </c:pt>
                <c:pt idx="362">
                  <c:v>0.6799414</c:v>
                </c:pt>
                <c:pt idx="363">
                  <c:v>0.6815614</c:v>
                </c:pt>
                <c:pt idx="364">
                  <c:v>0.6831941</c:v>
                </c:pt>
                <c:pt idx="365">
                  <c:v>0.6848381</c:v>
                </c:pt>
                <c:pt idx="366">
                  <c:v>0.6866244</c:v>
                </c:pt>
                <c:pt idx="367">
                  <c:v>0.6886464</c:v>
                </c:pt>
                <c:pt idx="368">
                  <c:v>0.6910192</c:v>
                </c:pt>
                <c:pt idx="369">
                  <c:v>0.6930193</c:v>
                </c:pt>
                <c:pt idx="370">
                  <c:v>0.6964992</c:v>
                </c:pt>
                <c:pt idx="371">
                  <c:v>0.7020063</c:v>
                </c:pt>
                <c:pt idx="372">
                  <c:v>0.7052056</c:v>
                </c:pt>
                <c:pt idx="373">
                  <c:v>0.7081967</c:v>
                </c:pt>
                <c:pt idx="374">
                  <c:v>0.7108907</c:v>
                </c:pt>
                <c:pt idx="375">
                  <c:v>0.7130315</c:v>
                </c:pt>
                <c:pt idx="376">
                  <c:v>0.7153847</c:v>
                </c:pt>
                <c:pt idx="377">
                  <c:v>0.7180063</c:v>
                </c:pt>
                <c:pt idx="378">
                  <c:v>0.7206427</c:v>
                </c:pt>
                <c:pt idx="379">
                  <c:v>0.7227096</c:v>
                </c:pt>
                <c:pt idx="380">
                  <c:v>0.7245281</c:v>
                </c:pt>
                <c:pt idx="381">
                  <c:v>0.7264898</c:v>
                </c:pt>
                <c:pt idx="382">
                  <c:v>0.7285744</c:v>
                </c:pt>
                <c:pt idx="383">
                  <c:v>0.7307964</c:v>
                </c:pt>
                <c:pt idx="384">
                  <c:v>0.733184</c:v>
                </c:pt>
                <c:pt idx="385">
                  <c:v>0.7350872</c:v>
                </c:pt>
                <c:pt idx="386">
                  <c:v>0.7369738</c:v>
                </c:pt>
                <c:pt idx="387">
                  <c:v>0.7399952</c:v>
                </c:pt>
                <c:pt idx="388">
                  <c:v>0.743458</c:v>
                </c:pt>
                <c:pt idx="389">
                  <c:v>0.7462828</c:v>
                </c:pt>
                <c:pt idx="390">
                  <c:v>0.7483983</c:v>
                </c:pt>
                <c:pt idx="391">
                  <c:v>0.750671</c:v>
                </c:pt>
                <c:pt idx="392">
                  <c:v>0.7534271</c:v>
                </c:pt>
                <c:pt idx="393">
                  <c:v>0.7567133</c:v>
                </c:pt>
                <c:pt idx="394">
                  <c:v>0.7597882</c:v>
                </c:pt>
                <c:pt idx="395">
                  <c:v>0.761201</c:v>
                </c:pt>
                <c:pt idx="396">
                  <c:v>0.7626922</c:v>
                </c:pt>
                <c:pt idx="397">
                  <c:v>0.7647606</c:v>
                </c:pt>
                <c:pt idx="398">
                  <c:v>0.767244</c:v>
                </c:pt>
                <c:pt idx="399">
                  <c:v>0.7689686</c:v>
                </c:pt>
                <c:pt idx="400">
                  <c:v>0.7701974</c:v>
                </c:pt>
                <c:pt idx="401">
                  <c:v>0.7717197</c:v>
                </c:pt>
                <c:pt idx="402">
                  <c:v>0.7729065</c:v>
                </c:pt>
                <c:pt idx="403">
                  <c:v>0.7738439</c:v>
                </c:pt>
                <c:pt idx="404">
                  <c:v>0.7752546</c:v>
                </c:pt>
                <c:pt idx="405">
                  <c:v>0.7774588</c:v>
                </c:pt>
                <c:pt idx="406">
                  <c:v>0.7794533</c:v>
                </c:pt>
                <c:pt idx="407">
                  <c:v>0.7814697</c:v>
                </c:pt>
                <c:pt idx="408">
                  <c:v>0.7835326</c:v>
                </c:pt>
                <c:pt idx="409">
                  <c:v>0.7857612</c:v>
                </c:pt>
                <c:pt idx="410">
                  <c:v>0.7880182</c:v>
                </c:pt>
                <c:pt idx="411">
                  <c:v>0.7896449</c:v>
                </c:pt>
                <c:pt idx="412">
                  <c:v>0.7916943</c:v>
                </c:pt>
                <c:pt idx="413">
                  <c:v>0.7938069</c:v>
                </c:pt>
                <c:pt idx="414">
                  <c:v>0.7963134</c:v>
                </c:pt>
                <c:pt idx="415">
                  <c:v>0.7981605</c:v>
                </c:pt>
                <c:pt idx="416">
                  <c:v>0.7995076</c:v>
                </c:pt>
                <c:pt idx="417">
                  <c:v>0.8014966</c:v>
                </c:pt>
                <c:pt idx="418">
                  <c:v>0.8034152</c:v>
                </c:pt>
                <c:pt idx="419">
                  <c:v>0.8050734</c:v>
                </c:pt>
                <c:pt idx="420">
                  <c:v>0.8077183</c:v>
                </c:pt>
                <c:pt idx="421">
                  <c:v>0.8097365</c:v>
                </c:pt>
                <c:pt idx="422">
                  <c:v>0.8113485</c:v>
                </c:pt>
                <c:pt idx="423">
                  <c:v>0.8134467</c:v>
                </c:pt>
                <c:pt idx="424">
                  <c:v>0.8159067</c:v>
                </c:pt>
                <c:pt idx="425">
                  <c:v>0.8180116</c:v>
                </c:pt>
                <c:pt idx="426">
                  <c:v>0.8201597</c:v>
                </c:pt>
                <c:pt idx="427">
                  <c:v>0.822696</c:v>
                </c:pt>
                <c:pt idx="428">
                  <c:v>0.8267145</c:v>
                </c:pt>
                <c:pt idx="429">
                  <c:v>0.8295607</c:v>
                </c:pt>
                <c:pt idx="430">
                  <c:v>0.83162774</c:v>
                </c:pt>
                <c:pt idx="431">
                  <c:v>0.83316779</c:v>
                </c:pt>
                <c:pt idx="432">
                  <c:v>0.83478502</c:v>
                </c:pt>
                <c:pt idx="433">
                  <c:v>0.83652794</c:v>
                </c:pt>
                <c:pt idx="434">
                  <c:v>0.83831414</c:v>
                </c:pt>
                <c:pt idx="435">
                  <c:v>0.84110394</c:v>
                </c:pt>
                <c:pt idx="436">
                  <c:v>0.84309436</c:v>
                </c:pt>
                <c:pt idx="437">
                  <c:v>0.84486908</c:v>
                </c:pt>
                <c:pt idx="438">
                  <c:v>0.84617809</c:v>
                </c:pt>
                <c:pt idx="439">
                  <c:v>0.84790348</c:v>
                </c:pt>
                <c:pt idx="440">
                  <c:v>0.84953636</c:v>
                </c:pt>
                <c:pt idx="441">
                  <c:v>0.85116686</c:v>
                </c:pt>
                <c:pt idx="442">
                  <c:v>0.85320882</c:v>
                </c:pt>
                <c:pt idx="443">
                  <c:v>0.85593733</c:v>
                </c:pt>
                <c:pt idx="444">
                  <c:v>0.85783702</c:v>
                </c:pt>
                <c:pt idx="445">
                  <c:v>0.85956209</c:v>
                </c:pt>
                <c:pt idx="446">
                  <c:v>0.86141277</c:v>
                </c:pt>
                <c:pt idx="447">
                  <c:v>0.86315835</c:v>
                </c:pt>
                <c:pt idx="448">
                  <c:v>0.86519863</c:v>
                </c:pt>
                <c:pt idx="449">
                  <c:v>0.86734369</c:v>
                </c:pt>
                <c:pt idx="450">
                  <c:v>0.86962546</c:v>
                </c:pt>
                <c:pt idx="451">
                  <c:v>0.87333611</c:v>
                </c:pt>
                <c:pt idx="452">
                  <c:v>0.8765357</c:v>
                </c:pt>
                <c:pt idx="453">
                  <c:v>0.88059354</c:v>
                </c:pt>
                <c:pt idx="454">
                  <c:v>0.88269729</c:v>
                </c:pt>
                <c:pt idx="455">
                  <c:v>0.88624276</c:v>
                </c:pt>
                <c:pt idx="456">
                  <c:v>0.88847602</c:v>
                </c:pt>
                <c:pt idx="457">
                  <c:v>0.89144629</c:v>
                </c:pt>
                <c:pt idx="458">
                  <c:v>0.89427505</c:v>
                </c:pt>
                <c:pt idx="459">
                  <c:v>0.89715552</c:v>
                </c:pt>
                <c:pt idx="460">
                  <c:v>0.90052127</c:v>
                </c:pt>
                <c:pt idx="461">
                  <c:v>0.90333513</c:v>
                </c:pt>
                <c:pt idx="462">
                  <c:v>0.90513141</c:v>
                </c:pt>
                <c:pt idx="463">
                  <c:v>0.90611757</c:v>
                </c:pt>
                <c:pt idx="464">
                  <c:v>0.90723708</c:v>
                </c:pt>
                <c:pt idx="465">
                  <c:v>0.90939096</c:v>
                </c:pt>
                <c:pt idx="466">
                  <c:v>0.91213894</c:v>
                </c:pt>
                <c:pt idx="467">
                  <c:v>0.91494608</c:v>
                </c:pt>
                <c:pt idx="468">
                  <c:v>0.91640439</c:v>
                </c:pt>
                <c:pt idx="469">
                  <c:v>0.91786739</c:v>
                </c:pt>
                <c:pt idx="470">
                  <c:v>0.91898337</c:v>
                </c:pt>
                <c:pt idx="471">
                  <c:v>0.92051522</c:v>
                </c:pt>
                <c:pt idx="472">
                  <c:v>0.92253128</c:v>
                </c:pt>
                <c:pt idx="473">
                  <c:v>0.92439502</c:v>
                </c:pt>
                <c:pt idx="474">
                  <c:v>0.92592265</c:v>
                </c:pt>
                <c:pt idx="475">
                  <c:v>0.92802698</c:v>
                </c:pt>
                <c:pt idx="476">
                  <c:v>0.92963299</c:v>
                </c:pt>
                <c:pt idx="477">
                  <c:v>0.93083444</c:v>
                </c:pt>
                <c:pt idx="478">
                  <c:v>0.93216733</c:v>
                </c:pt>
                <c:pt idx="479">
                  <c:v>0.93378805</c:v>
                </c:pt>
                <c:pt idx="480">
                  <c:v>0.93513333</c:v>
                </c:pt>
                <c:pt idx="481">
                  <c:v>0.93747595</c:v>
                </c:pt>
                <c:pt idx="482">
                  <c:v>0.93984903</c:v>
                </c:pt>
                <c:pt idx="483">
                  <c:v>0.94178414</c:v>
                </c:pt>
                <c:pt idx="484">
                  <c:v>0.94301361</c:v>
                </c:pt>
                <c:pt idx="485">
                  <c:v>0.94547482</c:v>
                </c:pt>
                <c:pt idx="486">
                  <c:v>0.94840765</c:v>
                </c:pt>
                <c:pt idx="487">
                  <c:v>0.94970276</c:v>
                </c:pt>
                <c:pt idx="488">
                  <c:v>0.95108173</c:v>
                </c:pt>
                <c:pt idx="489">
                  <c:v>0.95314987</c:v>
                </c:pt>
                <c:pt idx="490">
                  <c:v>0.95513875</c:v>
                </c:pt>
                <c:pt idx="491">
                  <c:v>0.95811731</c:v>
                </c:pt>
                <c:pt idx="492">
                  <c:v>0.95993629</c:v>
                </c:pt>
                <c:pt idx="493">
                  <c:v>0.96149569</c:v>
                </c:pt>
                <c:pt idx="494">
                  <c:v>0.96284845</c:v>
                </c:pt>
                <c:pt idx="495">
                  <c:v>0.96416121</c:v>
                </c:pt>
                <c:pt idx="496">
                  <c:v>0.96486771</c:v>
                </c:pt>
                <c:pt idx="497">
                  <c:v>0.96500001</c:v>
                </c:pt>
                <c:pt idx="498">
                  <c:v>0.96500001</c:v>
                </c:pt>
                <c:pt idx="499">
                  <c:v>0.96500001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1B3-45D5-8A23-5761380D8453}"/>
            </c:ext>
          </c:extLst>
        </c:ser>
        <c:ser>
          <c:idx val="3"/>
          <c:order val="5"/>
          <c:tx>
            <c:v>Eigenfaces [0.648]</c:v>
          </c:tx>
          <c:marker>
            <c:symbol val="none"/>
          </c:marker>
          <c:xVal>
            <c:numRef>
              <c:f>Sheet1!$M:$M</c:f>
              <c:numCache>
                <c:formatCode>General</c:formatCode>
                <c:ptCount val="104857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0.0003</c:v>
                </c:pt>
                <c:pt idx="12">
                  <c:v>0.0003</c:v>
                </c:pt>
                <c:pt idx="13">
                  <c:v>0.0003</c:v>
                </c:pt>
                <c:pt idx="14">
                  <c:v>0.0003</c:v>
                </c:pt>
                <c:pt idx="15">
                  <c:v>0.0003</c:v>
                </c:pt>
                <c:pt idx="16">
                  <c:v>0.0003</c:v>
                </c:pt>
                <c:pt idx="17">
                  <c:v>0.0003</c:v>
                </c:pt>
                <c:pt idx="18">
                  <c:v>0.0003</c:v>
                </c:pt>
                <c:pt idx="19">
                  <c:v>0.0007</c:v>
                </c:pt>
                <c:pt idx="20">
                  <c:v>0.0007</c:v>
                </c:pt>
                <c:pt idx="21">
                  <c:v>0.0007</c:v>
                </c:pt>
                <c:pt idx="22">
                  <c:v>0.0007</c:v>
                </c:pt>
                <c:pt idx="23">
                  <c:v>0.0007</c:v>
                </c:pt>
                <c:pt idx="24">
                  <c:v>0.0007</c:v>
                </c:pt>
                <c:pt idx="25">
                  <c:v>0.0007</c:v>
                </c:pt>
                <c:pt idx="26">
                  <c:v>0.0007</c:v>
                </c:pt>
                <c:pt idx="27">
                  <c:v>0.0007</c:v>
                </c:pt>
                <c:pt idx="28">
                  <c:v>0.0007</c:v>
                </c:pt>
                <c:pt idx="29">
                  <c:v>0.0007</c:v>
                </c:pt>
                <c:pt idx="30">
                  <c:v>0.0007</c:v>
                </c:pt>
                <c:pt idx="31">
                  <c:v>0.0007</c:v>
                </c:pt>
                <c:pt idx="32">
                  <c:v>0.0007</c:v>
                </c:pt>
                <c:pt idx="33">
                  <c:v>0.001</c:v>
                </c:pt>
                <c:pt idx="34">
                  <c:v>0.001</c:v>
                </c:pt>
                <c:pt idx="35">
                  <c:v>0.001</c:v>
                </c:pt>
                <c:pt idx="36">
                  <c:v>0.001</c:v>
                </c:pt>
                <c:pt idx="37">
                  <c:v>0.0013</c:v>
                </c:pt>
                <c:pt idx="38">
                  <c:v>0.0013</c:v>
                </c:pt>
                <c:pt idx="39">
                  <c:v>0.002</c:v>
                </c:pt>
                <c:pt idx="40">
                  <c:v>0.002</c:v>
                </c:pt>
                <c:pt idx="41">
                  <c:v>0.002</c:v>
                </c:pt>
                <c:pt idx="42">
                  <c:v>0.002</c:v>
                </c:pt>
                <c:pt idx="43">
                  <c:v>0.002</c:v>
                </c:pt>
                <c:pt idx="44">
                  <c:v>0.0023</c:v>
                </c:pt>
                <c:pt idx="45">
                  <c:v>0.0023</c:v>
                </c:pt>
                <c:pt idx="46">
                  <c:v>0.0023</c:v>
                </c:pt>
                <c:pt idx="47">
                  <c:v>0.0027</c:v>
                </c:pt>
                <c:pt idx="48">
                  <c:v>0.0027</c:v>
                </c:pt>
                <c:pt idx="49">
                  <c:v>0.0027</c:v>
                </c:pt>
                <c:pt idx="50">
                  <c:v>0.0027</c:v>
                </c:pt>
                <c:pt idx="51">
                  <c:v>0.0033</c:v>
                </c:pt>
                <c:pt idx="52">
                  <c:v>0.0037</c:v>
                </c:pt>
                <c:pt idx="53">
                  <c:v>0.0043</c:v>
                </c:pt>
                <c:pt idx="54">
                  <c:v>0.0047</c:v>
                </c:pt>
                <c:pt idx="55">
                  <c:v>0.0057</c:v>
                </c:pt>
                <c:pt idx="56">
                  <c:v>0.0067</c:v>
                </c:pt>
                <c:pt idx="57">
                  <c:v>0.0073</c:v>
                </c:pt>
                <c:pt idx="58">
                  <c:v>0.0073</c:v>
                </c:pt>
                <c:pt idx="59">
                  <c:v>0.008</c:v>
                </c:pt>
                <c:pt idx="60">
                  <c:v>0.0083</c:v>
                </c:pt>
                <c:pt idx="61">
                  <c:v>0.01</c:v>
                </c:pt>
                <c:pt idx="62">
                  <c:v>0.0103</c:v>
                </c:pt>
                <c:pt idx="63">
                  <c:v>0.0107</c:v>
                </c:pt>
                <c:pt idx="64">
                  <c:v>0.011</c:v>
                </c:pt>
                <c:pt idx="65">
                  <c:v>0.0113</c:v>
                </c:pt>
                <c:pt idx="66">
                  <c:v>0.0113</c:v>
                </c:pt>
                <c:pt idx="67">
                  <c:v>0.012</c:v>
                </c:pt>
                <c:pt idx="68">
                  <c:v>0.013</c:v>
                </c:pt>
                <c:pt idx="69">
                  <c:v>0.0133</c:v>
                </c:pt>
                <c:pt idx="70">
                  <c:v>0.015</c:v>
                </c:pt>
                <c:pt idx="71">
                  <c:v>0.017</c:v>
                </c:pt>
                <c:pt idx="72">
                  <c:v>0.0177</c:v>
                </c:pt>
                <c:pt idx="73">
                  <c:v>0.0193</c:v>
                </c:pt>
                <c:pt idx="74">
                  <c:v>0.0203</c:v>
                </c:pt>
                <c:pt idx="75">
                  <c:v>0.0213</c:v>
                </c:pt>
                <c:pt idx="76">
                  <c:v>0.0227</c:v>
                </c:pt>
                <c:pt idx="77">
                  <c:v>0.0247</c:v>
                </c:pt>
                <c:pt idx="78">
                  <c:v>0.0267</c:v>
                </c:pt>
                <c:pt idx="79">
                  <c:v>0.0283</c:v>
                </c:pt>
                <c:pt idx="80">
                  <c:v>0.0293</c:v>
                </c:pt>
                <c:pt idx="81">
                  <c:v>0.0297</c:v>
                </c:pt>
                <c:pt idx="82">
                  <c:v>0.0313</c:v>
                </c:pt>
                <c:pt idx="83">
                  <c:v>0.032</c:v>
                </c:pt>
                <c:pt idx="84">
                  <c:v>0.035</c:v>
                </c:pt>
                <c:pt idx="85">
                  <c:v>0.0377</c:v>
                </c:pt>
                <c:pt idx="86">
                  <c:v>0.0397</c:v>
                </c:pt>
                <c:pt idx="87">
                  <c:v>0.0407</c:v>
                </c:pt>
                <c:pt idx="88">
                  <c:v>0.0413</c:v>
                </c:pt>
                <c:pt idx="89">
                  <c:v>0.0427</c:v>
                </c:pt>
                <c:pt idx="90">
                  <c:v>0.0443</c:v>
                </c:pt>
                <c:pt idx="91">
                  <c:v>0.0473</c:v>
                </c:pt>
                <c:pt idx="92">
                  <c:v>0.05</c:v>
                </c:pt>
                <c:pt idx="93">
                  <c:v>0.053</c:v>
                </c:pt>
                <c:pt idx="94">
                  <c:v>0.0547</c:v>
                </c:pt>
                <c:pt idx="95">
                  <c:v>0.056</c:v>
                </c:pt>
                <c:pt idx="96">
                  <c:v>0.0593</c:v>
                </c:pt>
                <c:pt idx="97">
                  <c:v>0.0623</c:v>
                </c:pt>
                <c:pt idx="98">
                  <c:v>0.065</c:v>
                </c:pt>
                <c:pt idx="99">
                  <c:v>0.0663</c:v>
                </c:pt>
                <c:pt idx="100">
                  <c:v>0.068</c:v>
                </c:pt>
                <c:pt idx="101">
                  <c:v>0.0713</c:v>
                </c:pt>
                <c:pt idx="102">
                  <c:v>0.0747</c:v>
                </c:pt>
                <c:pt idx="103">
                  <c:v>0.0777</c:v>
                </c:pt>
                <c:pt idx="104">
                  <c:v>0.0803</c:v>
                </c:pt>
                <c:pt idx="105">
                  <c:v>0.083</c:v>
                </c:pt>
                <c:pt idx="106">
                  <c:v>0.0857</c:v>
                </c:pt>
                <c:pt idx="107">
                  <c:v>0.0897</c:v>
                </c:pt>
                <c:pt idx="108">
                  <c:v>0.0933</c:v>
                </c:pt>
                <c:pt idx="109">
                  <c:v>0.095</c:v>
                </c:pt>
                <c:pt idx="110">
                  <c:v>0.1003</c:v>
                </c:pt>
                <c:pt idx="111">
                  <c:v>0.1063</c:v>
                </c:pt>
                <c:pt idx="112">
                  <c:v>0.109</c:v>
                </c:pt>
                <c:pt idx="113">
                  <c:v>0.1117</c:v>
                </c:pt>
                <c:pt idx="114">
                  <c:v>0.1143</c:v>
                </c:pt>
                <c:pt idx="115">
                  <c:v>0.1177</c:v>
                </c:pt>
                <c:pt idx="116">
                  <c:v>0.121</c:v>
                </c:pt>
                <c:pt idx="117">
                  <c:v>0.1253</c:v>
                </c:pt>
                <c:pt idx="118">
                  <c:v>0.1303</c:v>
                </c:pt>
                <c:pt idx="119">
                  <c:v>0.1367</c:v>
                </c:pt>
                <c:pt idx="120">
                  <c:v>0.1423</c:v>
                </c:pt>
                <c:pt idx="121">
                  <c:v>0.1457</c:v>
                </c:pt>
                <c:pt idx="122">
                  <c:v>0.1507</c:v>
                </c:pt>
                <c:pt idx="123">
                  <c:v>0.1557</c:v>
                </c:pt>
                <c:pt idx="124">
                  <c:v>0.1597</c:v>
                </c:pt>
                <c:pt idx="125">
                  <c:v>0.1657</c:v>
                </c:pt>
                <c:pt idx="126">
                  <c:v>0.1717</c:v>
                </c:pt>
                <c:pt idx="127">
                  <c:v>0.178</c:v>
                </c:pt>
                <c:pt idx="128">
                  <c:v>0.184</c:v>
                </c:pt>
                <c:pt idx="129">
                  <c:v>0.1897</c:v>
                </c:pt>
                <c:pt idx="130">
                  <c:v>0.196</c:v>
                </c:pt>
                <c:pt idx="131">
                  <c:v>0.2013</c:v>
                </c:pt>
                <c:pt idx="132">
                  <c:v>0.205</c:v>
                </c:pt>
                <c:pt idx="133">
                  <c:v>0.212</c:v>
                </c:pt>
                <c:pt idx="134">
                  <c:v>0.2213</c:v>
                </c:pt>
                <c:pt idx="135">
                  <c:v>0.227</c:v>
                </c:pt>
                <c:pt idx="136">
                  <c:v>0.2333</c:v>
                </c:pt>
                <c:pt idx="137">
                  <c:v>0.2403</c:v>
                </c:pt>
                <c:pt idx="138">
                  <c:v>0.2473</c:v>
                </c:pt>
                <c:pt idx="139">
                  <c:v>0.2527</c:v>
                </c:pt>
                <c:pt idx="140">
                  <c:v>0.2557</c:v>
                </c:pt>
                <c:pt idx="141">
                  <c:v>0.2617</c:v>
                </c:pt>
                <c:pt idx="142">
                  <c:v>0.2697</c:v>
                </c:pt>
                <c:pt idx="143">
                  <c:v>0.276</c:v>
                </c:pt>
                <c:pt idx="144">
                  <c:v>0.2837</c:v>
                </c:pt>
                <c:pt idx="145">
                  <c:v>0.2917</c:v>
                </c:pt>
                <c:pt idx="146">
                  <c:v>0.2973</c:v>
                </c:pt>
                <c:pt idx="147">
                  <c:v>0.306</c:v>
                </c:pt>
                <c:pt idx="148">
                  <c:v>0.3143</c:v>
                </c:pt>
                <c:pt idx="149">
                  <c:v>0.3217</c:v>
                </c:pt>
                <c:pt idx="150">
                  <c:v>0.331</c:v>
                </c:pt>
                <c:pt idx="151">
                  <c:v>0.3383</c:v>
                </c:pt>
                <c:pt idx="152">
                  <c:v>0.3493</c:v>
                </c:pt>
                <c:pt idx="153">
                  <c:v>0.359</c:v>
                </c:pt>
                <c:pt idx="154">
                  <c:v>0.3693</c:v>
                </c:pt>
                <c:pt idx="155">
                  <c:v>0.3797</c:v>
                </c:pt>
                <c:pt idx="156">
                  <c:v>0.3883</c:v>
                </c:pt>
                <c:pt idx="157">
                  <c:v>0.3963</c:v>
                </c:pt>
                <c:pt idx="158">
                  <c:v>0.4017</c:v>
                </c:pt>
                <c:pt idx="159">
                  <c:v>0.4083</c:v>
                </c:pt>
                <c:pt idx="160">
                  <c:v>0.417</c:v>
                </c:pt>
                <c:pt idx="161">
                  <c:v>0.4243</c:v>
                </c:pt>
                <c:pt idx="162">
                  <c:v>0.4327</c:v>
                </c:pt>
                <c:pt idx="163">
                  <c:v>0.4423</c:v>
                </c:pt>
                <c:pt idx="164">
                  <c:v>0.4513</c:v>
                </c:pt>
                <c:pt idx="165">
                  <c:v>0.4613</c:v>
                </c:pt>
                <c:pt idx="166">
                  <c:v>0.4727</c:v>
                </c:pt>
                <c:pt idx="167">
                  <c:v>0.4793</c:v>
                </c:pt>
                <c:pt idx="168">
                  <c:v>0.4883</c:v>
                </c:pt>
                <c:pt idx="169">
                  <c:v>0.4953</c:v>
                </c:pt>
                <c:pt idx="170">
                  <c:v>0.504</c:v>
                </c:pt>
                <c:pt idx="171">
                  <c:v>0.515</c:v>
                </c:pt>
                <c:pt idx="172">
                  <c:v>0.5253</c:v>
                </c:pt>
                <c:pt idx="173">
                  <c:v>0.533</c:v>
                </c:pt>
                <c:pt idx="174">
                  <c:v>0.5427</c:v>
                </c:pt>
                <c:pt idx="175">
                  <c:v>0.552</c:v>
                </c:pt>
                <c:pt idx="176">
                  <c:v>0.5617</c:v>
                </c:pt>
                <c:pt idx="177">
                  <c:v>0.5697</c:v>
                </c:pt>
                <c:pt idx="178">
                  <c:v>0.577</c:v>
                </c:pt>
                <c:pt idx="179">
                  <c:v>0.5877</c:v>
                </c:pt>
                <c:pt idx="180">
                  <c:v>0.5947</c:v>
                </c:pt>
                <c:pt idx="181">
                  <c:v>0.6017</c:v>
                </c:pt>
                <c:pt idx="182">
                  <c:v>0.61</c:v>
                </c:pt>
                <c:pt idx="183">
                  <c:v>0.6203</c:v>
                </c:pt>
                <c:pt idx="184">
                  <c:v>0.63</c:v>
                </c:pt>
                <c:pt idx="185">
                  <c:v>0.6397</c:v>
                </c:pt>
                <c:pt idx="186">
                  <c:v>0.652</c:v>
                </c:pt>
                <c:pt idx="187">
                  <c:v>0.6593</c:v>
                </c:pt>
                <c:pt idx="188">
                  <c:v>0.668</c:v>
                </c:pt>
                <c:pt idx="189">
                  <c:v>0.6773</c:v>
                </c:pt>
                <c:pt idx="190">
                  <c:v>0.6887</c:v>
                </c:pt>
                <c:pt idx="191">
                  <c:v>0.6963</c:v>
                </c:pt>
                <c:pt idx="192">
                  <c:v>0.7037</c:v>
                </c:pt>
                <c:pt idx="193">
                  <c:v>0.7137</c:v>
                </c:pt>
                <c:pt idx="194">
                  <c:v>0.7223</c:v>
                </c:pt>
                <c:pt idx="195">
                  <c:v>0.7297</c:v>
                </c:pt>
                <c:pt idx="196">
                  <c:v>0.74</c:v>
                </c:pt>
                <c:pt idx="197">
                  <c:v>0.7463</c:v>
                </c:pt>
                <c:pt idx="198">
                  <c:v>0.7517</c:v>
                </c:pt>
                <c:pt idx="199">
                  <c:v>0.7567</c:v>
                </c:pt>
                <c:pt idx="200">
                  <c:v>0.7653</c:v>
                </c:pt>
                <c:pt idx="201">
                  <c:v>0.7703</c:v>
                </c:pt>
                <c:pt idx="202">
                  <c:v>0.7773</c:v>
                </c:pt>
                <c:pt idx="203">
                  <c:v>0.7843</c:v>
                </c:pt>
                <c:pt idx="204">
                  <c:v>0.791</c:v>
                </c:pt>
                <c:pt idx="205">
                  <c:v>0.799</c:v>
                </c:pt>
                <c:pt idx="206">
                  <c:v>0.8053</c:v>
                </c:pt>
                <c:pt idx="207">
                  <c:v>0.8127</c:v>
                </c:pt>
                <c:pt idx="208">
                  <c:v>0.8177</c:v>
                </c:pt>
                <c:pt idx="209">
                  <c:v>0.8237</c:v>
                </c:pt>
                <c:pt idx="210">
                  <c:v>0.8303</c:v>
                </c:pt>
                <c:pt idx="211">
                  <c:v>0.8377</c:v>
                </c:pt>
                <c:pt idx="212">
                  <c:v>0.8437</c:v>
                </c:pt>
                <c:pt idx="213">
                  <c:v>0.8483</c:v>
                </c:pt>
                <c:pt idx="214">
                  <c:v>0.8533</c:v>
                </c:pt>
                <c:pt idx="215">
                  <c:v>0.8587</c:v>
                </c:pt>
                <c:pt idx="216">
                  <c:v>0.8663</c:v>
                </c:pt>
                <c:pt idx="217">
                  <c:v>0.871</c:v>
                </c:pt>
                <c:pt idx="218">
                  <c:v>0.876</c:v>
                </c:pt>
                <c:pt idx="219">
                  <c:v>0.88</c:v>
                </c:pt>
                <c:pt idx="220">
                  <c:v>0.8873</c:v>
                </c:pt>
                <c:pt idx="221">
                  <c:v>0.892</c:v>
                </c:pt>
                <c:pt idx="222">
                  <c:v>0.895</c:v>
                </c:pt>
                <c:pt idx="223">
                  <c:v>0.9003</c:v>
                </c:pt>
                <c:pt idx="224">
                  <c:v>0.9063</c:v>
                </c:pt>
                <c:pt idx="225">
                  <c:v>0.911</c:v>
                </c:pt>
                <c:pt idx="226">
                  <c:v>0.9143</c:v>
                </c:pt>
                <c:pt idx="227">
                  <c:v>0.9183</c:v>
                </c:pt>
                <c:pt idx="228">
                  <c:v>0.9207</c:v>
                </c:pt>
                <c:pt idx="229">
                  <c:v>0.9237</c:v>
                </c:pt>
                <c:pt idx="230">
                  <c:v>0.9257</c:v>
                </c:pt>
                <c:pt idx="231">
                  <c:v>0.9293</c:v>
                </c:pt>
                <c:pt idx="232">
                  <c:v>0.9327</c:v>
                </c:pt>
                <c:pt idx="233">
                  <c:v>0.9357</c:v>
                </c:pt>
                <c:pt idx="234">
                  <c:v>0.9383</c:v>
                </c:pt>
                <c:pt idx="235">
                  <c:v>0.9407</c:v>
                </c:pt>
                <c:pt idx="236">
                  <c:v>0.9437</c:v>
                </c:pt>
                <c:pt idx="237">
                  <c:v>0.9457</c:v>
                </c:pt>
                <c:pt idx="238">
                  <c:v>0.9473</c:v>
                </c:pt>
                <c:pt idx="239">
                  <c:v>0.9493</c:v>
                </c:pt>
                <c:pt idx="240">
                  <c:v>0.953</c:v>
                </c:pt>
                <c:pt idx="241">
                  <c:v>0.9553</c:v>
                </c:pt>
                <c:pt idx="242">
                  <c:v>0.9587</c:v>
                </c:pt>
                <c:pt idx="243">
                  <c:v>0.9617</c:v>
                </c:pt>
                <c:pt idx="244">
                  <c:v>0.9627</c:v>
                </c:pt>
                <c:pt idx="245">
                  <c:v>0.965</c:v>
                </c:pt>
                <c:pt idx="246">
                  <c:v>0.967</c:v>
                </c:pt>
                <c:pt idx="247">
                  <c:v>0.9683</c:v>
                </c:pt>
                <c:pt idx="248">
                  <c:v>0.9693</c:v>
                </c:pt>
                <c:pt idx="249">
                  <c:v>0.971</c:v>
                </c:pt>
                <c:pt idx="250">
                  <c:v>0.972</c:v>
                </c:pt>
                <c:pt idx="251">
                  <c:v>0.9733</c:v>
                </c:pt>
                <c:pt idx="252">
                  <c:v>0.9743</c:v>
                </c:pt>
                <c:pt idx="253">
                  <c:v>0.977</c:v>
                </c:pt>
                <c:pt idx="254">
                  <c:v>0.9787</c:v>
                </c:pt>
                <c:pt idx="255">
                  <c:v>0.9803</c:v>
                </c:pt>
                <c:pt idx="256">
                  <c:v>0.982</c:v>
                </c:pt>
                <c:pt idx="257">
                  <c:v>0.9823</c:v>
                </c:pt>
                <c:pt idx="258">
                  <c:v>0.9837</c:v>
                </c:pt>
                <c:pt idx="259">
                  <c:v>0.9847</c:v>
                </c:pt>
                <c:pt idx="260">
                  <c:v>0.9863</c:v>
                </c:pt>
                <c:pt idx="261">
                  <c:v>0.9867</c:v>
                </c:pt>
                <c:pt idx="262">
                  <c:v>0.9873</c:v>
                </c:pt>
                <c:pt idx="263">
                  <c:v>0.9883</c:v>
                </c:pt>
                <c:pt idx="264">
                  <c:v>0.9897</c:v>
                </c:pt>
                <c:pt idx="265">
                  <c:v>0.9903</c:v>
                </c:pt>
                <c:pt idx="266">
                  <c:v>0.9903</c:v>
                </c:pt>
                <c:pt idx="267">
                  <c:v>0.9907</c:v>
                </c:pt>
                <c:pt idx="268">
                  <c:v>0.991</c:v>
                </c:pt>
                <c:pt idx="269">
                  <c:v>0.992</c:v>
                </c:pt>
                <c:pt idx="270">
                  <c:v>0.9927</c:v>
                </c:pt>
                <c:pt idx="271">
                  <c:v>0.9943</c:v>
                </c:pt>
                <c:pt idx="272">
                  <c:v>0.995</c:v>
                </c:pt>
                <c:pt idx="273">
                  <c:v>0.995</c:v>
                </c:pt>
                <c:pt idx="274">
                  <c:v>0.9957</c:v>
                </c:pt>
                <c:pt idx="275">
                  <c:v>0.996</c:v>
                </c:pt>
                <c:pt idx="276">
                  <c:v>0.9963</c:v>
                </c:pt>
                <c:pt idx="277">
                  <c:v>0.9963</c:v>
                </c:pt>
                <c:pt idx="278">
                  <c:v>0.9963</c:v>
                </c:pt>
                <c:pt idx="279">
                  <c:v>0.9963</c:v>
                </c:pt>
                <c:pt idx="280">
                  <c:v>0.9967</c:v>
                </c:pt>
                <c:pt idx="281">
                  <c:v>0.9967</c:v>
                </c:pt>
                <c:pt idx="282">
                  <c:v>0.9973</c:v>
                </c:pt>
                <c:pt idx="283">
                  <c:v>0.9977</c:v>
                </c:pt>
                <c:pt idx="284">
                  <c:v>0.998</c:v>
                </c:pt>
                <c:pt idx="285">
                  <c:v>0.9983</c:v>
                </c:pt>
                <c:pt idx="286">
                  <c:v>0.9983</c:v>
                </c:pt>
                <c:pt idx="287">
                  <c:v>0.9983</c:v>
                </c:pt>
                <c:pt idx="288">
                  <c:v>0.9987</c:v>
                </c:pt>
                <c:pt idx="289">
                  <c:v>0.9987</c:v>
                </c:pt>
                <c:pt idx="290">
                  <c:v>0.9987</c:v>
                </c:pt>
                <c:pt idx="291">
                  <c:v>0.999</c:v>
                </c:pt>
                <c:pt idx="292">
                  <c:v>0.999</c:v>
                </c:pt>
                <c:pt idx="293">
                  <c:v>0.9997</c:v>
                </c:pt>
                <c:pt idx="294">
                  <c:v>0.9997</c:v>
                </c:pt>
                <c:pt idx="295">
                  <c:v>0.9997</c:v>
                </c:pt>
                <c:pt idx="296">
                  <c:v>0.9997</c:v>
                </c:pt>
                <c:pt idx="297">
                  <c:v>0.9997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  <c:pt idx="301">
                  <c:v>1.0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1.0</c:v>
                </c:pt>
                <c:pt idx="324">
                  <c:v>1.0</c:v>
                </c:pt>
                <c:pt idx="325">
                  <c:v>1.0</c:v>
                </c:pt>
                <c:pt idx="326">
                  <c:v>1.0</c:v>
                </c:pt>
                <c:pt idx="327">
                  <c:v>1.0</c:v>
                </c:pt>
                <c:pt idx="328">
                  <c:v>1.0</c:v>
                </c:pt>
                <c:pt idx="329">
                  <c:v>1.0</c:v>
                </c:pt>
                <c:pt idx="330">
                  <c:v>1.0</c:v>
                </c:pt>
                <c:pt idx="331">
                  <c:v>1.0</c:v>
                </c:pt>
                <c:pt idx="332">
                  <c:v>1.0</c:v>
                </c:pt>
                <c:pt idx="333">
                  <c:v>1.0</c:v>
                </c:pt>
                <c:pt idx="334">
                  <c:v>1.0</c:v>
                </c:pt>
                <c:pt idx="335">
                  <c:v>1.0</c:v>
                </c:pt>
                <c:pt idx="336">
                  <c:v>1.0</c:v>
                </c:pt>
                <c:pt idx="337">
                  <c:v>1.0</c:v>
                </c:pt>
                <c:pt idx="338">
                  <c:v>1.0</c:v>
                </c:pt>
                <c:pt idx="339">
                  <c:v>1.0</c:v>
                </c:pt>
                <c:pt idx="340">
                  <c:v>1.0</c:v>
                </c:pt>
                <c:pt idx="341">
                  <c:v>1.0</c:v>
                </c:pt>
                <c:pt idx="342">
                  <c:v>1.0</c:v>
                </c:pt>
                <c:pt idx="343">
                  <c:v>1.0</c:v>
                </c:pt>
                <c:pt idx="344">
                  <c:v>1.0</c:v>
                </c:pt>
                <c:pt idx="345">
                  <c:v>1.0</c:v>
                </c:pt>
                <c:pt idx="346">
                  <c:v>1.0</c:v>
                </c:pt>
                <c:pt idx="347">
                  <c:v>1.0</c:v>
                </c:pt>
                <c:pt idx="348">
                  <c:v>1.0</c:v>
                </c:pt>
                <c:pt idx="349">
                  <c:v>1.0</c:v>
                </c:pt>
                <c:pt idx="350">
                  <c:v>1.0</c:v>
                </c:pt>
                <c:pt idx="351">
                  <c:v>1.0</c:v>
                </c:pt>
                <c:pt idx="352">
                  <c:v>1.0</c:v>
                </c:pt>
                <c:pt idx="353">
                  <c:v>1.0</c:v>
                </c:pt>
                <c:pt idx="354">
                  <c:v>1.0</c:v>
                </c:pt>
                <c:pt idx="355">
                  <c:v>1.0</c:v>
                </c:pt>
                <c:pt idx="356">
                  <c:v>1.0</c:v>
                </c:pt>
                <c:pt idx="357">
                  <c:v>1.0</c:v>
                </c:pt>
                <c:pt idx="358">
                  <c:v>1.0</c:v>
                </c:pt>
                <c:pt idx="359">
                  <c:v>1.0</c:v>
                </c:pt>
                <c:pt idx="360">
                  <c:v>1.0</c:v>
                </c:pt>
                <c:pt idx="361">
                  <c:v>1.0</c:v>
                </c:pt>
                <c:pt idx="362">
                  <c:v>1.0</c:v>
                </c:pt>
                <c:pt idx="363">
                  <c:v>1.0</c:v>
                </c:pt>
                <c:pt idx="364">
                  <c:v>1.0</c:v>
                </c:pt>
                <c:pt idx="365">
                  <c:v>1.0</c:v>
                </c:pt>
                <c:pt idx="366">
                  <c:v>1.0</c:v>
                </c:pt>
                <c:pt idx="367">
                  <c:v>1.0</c:v>
                </c:pt>
                <c:pt idx="368">
                  <c:v>1.0</c:v>
                </c:pt>
                <c:pt idx="369">
                  <c:v>1.0</c:v>
                </c:pt>
                <c:pt idx="370">
                  <c:v>1.0</c:v>
                </c:pt>
                <c:pt idx="371">
                  <c:v>1.0</c:v>
                </c:pt>
                <c:pt idx="372">
                  <c:v>1.0</c:v>
                </c:pt>
                <c:pt idx="373">
                  <c:v>1.0</c:v>
                </c:pt>
                <c:pt idx="374">
                  <c:v>1.0</c:v>
                </c:pt>
                <c:pt idx="375">
                  <c:v>1.0</c:v>
                </c:pt>
                <c:pt idx="376">
                  <c:v>1.0</c:v>
                </c:pt>
                <c:pt idx="377">
                  <c:v>1.0</c:v>
                </c:pt>
                <c:pt idx="378">
                  <c:v>1.0</c:v>
                </c:pt>
                <c:pt idx="379">
                  <c:v>1.0</c:v>
                </c:pt>
                <c:pt idx="380">
                  <c:v>1.0</c:v>
                </c:pt>
                <c:pt idx="381">
                  <c:v>1.0</c:v>
                </c:pt>
                <c:pt idx="382">
                  <c:v>1.0</c:v>
                </c:pt>
                <c:pt idx="383">
                  <c:v>1.0</c:v>
                </c:pt>
                <c:pt idx="384">
                  <c:v>1.0</c:v>
                </c:pt>
                <c:pt idx="385">
                  <c:v>1.0</c:v>
                </c:pt>
                <c:pt idx="386">
                  <c:v>1.0</c:v>
                </c:pt>
                <c:pt idx="387">
                  <c:v>1.0</c:v>
                </c:pt>
                <c:pt idx="388">
                  <c:v>1.0</c:v>
                </c:pt>
                <c:pt idx="389">
                  <c:v>1.0</c:v>
                </c:pt>
                <c:pt idx="390">
                  <c:v>1.0</c:v>
                </c:pt>
                <c:pt idx="391">
                  <c:v>1.0</c:v>
                </c:pt>
                <c:pt idx="392">
                  <c:v>1.0</c:v>
                </c:pt>
                <c:pt idx="393">
                  <c:v>1.0</c:v>
                </c:pt>
                <c:pt idx="394">
                  <c:v>1.0</c:v>
                </c:pt>
                <c:pt idx="395">
                  <c:v>1.0</c:v>
                </c:pt>
                <c:pt idx="396">
                  <c:v>1.0</c:v>
                </c:pt>
                <c:pt idx="397">
                  <c:v>1.0</c:v>
                </c:pt>
                <c:pt idx="398">
                  <c:v>1.0</c:v>
                </c:pt>
                <c:pt idx="399">
                  <c:v>1.0</c:v>
                </c:pt>
                <c:pt idx="400">
                  <c:v>1.0</c:v>
                </c:pt>
                <c:pt idx="401">
                  <c:v>1.0</c:v>
                </c:pt>
                <c:pt idx="402">
                  <c:v>1.0</c:v>
                </c:pt>
                <c:pt idx="403">
                  <c:v>1.0</c:v>
                </c:pt>
                <c:pt idx="404">
                  <c:v>1.0</c:v>
                </c:pt>
                <c:pt idx="405">
                  <c:v>1.0</c:v>
                </c:pt>
                <c:pt idx="406">
                  <c:v>1.0</c:v>
                </c:pt>
                <c:pt idx="407">
                  <c:v>1.0</c:v>
                </c:pt>
                <c:pt idx="408">
                  <c:v>1.0</c:v>
                </c:pt>
                <c:pt idx="409">
                  <c:v>1.0</c:v>
                </c:pt>
                <c:pt idx="410">
                  <c:v>1.0</c:v>
                </c:pt>
                <c:pt idx="411">
                  <c:v>1.0</c:v>
                </c:pt>
                <c:pt idx="412">
                  <c:v>1.0</c:v>
                </c:pt>
                <c:pt idx="413">
                  <c:v>1.0</c:v>
                </c:pt>
                <c:pt idx="414">
                  <c:v>1.0</c:v>
                </c:pt>
                <c:pt idx="415">
                  <c:v>1.0</c:v>
                </c:pt>
                <c:pt idx="416">
                  <c:v>1.0</c:v>
                </c:pt>
                <c:pt idx="417">
                  <c:v>1.0</c:v>
                </c:pt>
                <c:pt idx="418">
                  <c:v>1.0</c:v>
                </c:pt>
                <c:pt idx="419">
                  <c:v>1.0</c:v>
                </c:pt>
                <c:pt idx="420">
                  <c:v>1.0</c:v>
                </c:pt>
                <c:pt idx="421">
                  <c:v>1.0</c:v>
                </c:pt>
                <c:pt idx="422">
                  <c:v>1.0</c:v>
                </c:pt>
                <c:pt idx="423">
                  <c:v>1.0</c:v>
                </c:pt>
                <c:pt idx="424">
                  <c:v>1.0</c:v>
                </c:pt>
                <c:pt idx="425">
                  <c:v>1.0</c:v>
                </c:pt>
                <c:pt idx="426">
                  <c:v>1.0</c:v>
                </c:pt>
                <c:pt idx="427">
                  <c:v>1.0</c:v>
                </c:pt>
                <c:pt idx="428">
                  <c:v>1.0</c:v>
                </c:pt>
                <c:pt idx="429">
                  <c:v>1.0</c:v>
                </c:pt>
                <c:pt idx="430">
                  <c:v>1.0</c:v>
                </c:pt>
                <c:pt idx="431">
                  <c:v>1.0</c:v>
                </c:pt>
                <c:pt idx="432">
                  <c:v>1.0</c:v>
                </c:pt>
                <c:pt idx="433">
                  <c:v>1.0</c:v>
                </c:pt>
                <c:pt idx="434">
                  <c:v>1.0</c:v>
                </c:pt>
                <c:pt idx="435">
                  <c:v>1.0</c:v>
                </c:pt>
                <c:pt idx="436">
                  <c:v>1.0</c:v>
                </c:pt>
                <c:pt idx="437">
                  <c:v>1.0</c:v>
                </c:pt>
                <c:pt idx="438">
                  <c:v>1.0</c:v>
                </c:pt>
                <c:pt idx="439">
                  <c:v>1.0</c:v>
                </c:pt>
                <c:pt idx="440">
                  <c:v>1.0</c:v>
                </c:pt>
                <c:pt idx="441">
                  <c:v>1.0</c:v>
                </c:pt>
                <c:pt idx="442">
                  <c:v>1.0</c:v>
                </c:pt>
                <c:pt idx="443">
                  <c:v>1.0</c:v>
                </c:pt>
                <c:pt idx="444">
                  <c:v>1.0</c:v>
                </c:pt>
                <c:pt idx="445">
                  <c:v>1.0</c:v>
                </c:pt>
                <c:pt idx="446">
                  <c:v>1.0</c:v>
                </c:pt>
                <c:pt idx="447">
                  <c:v>1.0</c:v>
                </c:pt>
                <c:pt idx="448">
                  <c:v>1.0</c:v>
                </c:pt>
                <c:pt idx="449">
                  <c:v>1.0</c:v>
                </c:pt>
                <c:pt idx="450">
                  <c:v>1.0</c:v>
                </c:pt>
                <c:pt idx="451">
                  <c:v>1.0</c:v>
                </c:pt>
                <c:pt idx="452">
                  <c:v>1.0</c:v>
                </c:pt>
                <c:pt idx="453">
                  <c:v>1.0</c:v>
                </c:pt>
                <c:pt idx="454">
                  <c:v>1.0</c:v>
                </c:pt>
                <c:pt idx="455">
                  <c:v>1.0</c:v>
                </c:pt>
                <c:pt idx="456">
                  <c:v>1.0</c:v>
                </c:pt>
                <c:pt idx="457">
                  <c:v>1.0</c:v>
                </c:pt>
                <c:pt idx="458">
                  <c:v>1.0</c:v>
                </c:pt>
                <c:pt idx="459">
                  <c:v>1.0</c:v>
                </c:pt>
                <c:pt idx="460">
                  <c:v>1.0</c:v>
                </c:pt>
                <c:pt idx="461">
                  <c:v>1.0</c:v>
                </c:pt>
                <c:pt idx="462">
                  <c:v>1.0</c:v>
                </c:pt>
                <c:pt idx="463">
                  <c:v>1.0</c:v>
                </c:pt>
                <c:pt idx="464">
                  <c:v>1.0</c:v>
                </c:pt>
                <c:pt idx="465">
                  <c:v>1.0</c:v>
                </c:pt>
                <c:pt idx="466">
                  <c:v>1.0</c:v>
                </c:pt>
                <c:pt idx="467">
                  <c:v>1.0</c:v>
                </c:pt>
                <c:pt idx="468">
                  <c:v>1.0</c:v>
                </c:pt>
                <c:pt idx="469">
                  <c:v>1.0</c:v>
                </c:pt>
                <c:pt idx="470">
                  <c:v>1.0</c:v>
                </c:pt>
                <c:pt idx="471">
                  <c:v>1.0</c:v>
                </c:pt>
                <c:pt idx="472">
                  <c:v>1.0</c:v>
                </c:pt>
                <c:pt idx="473">
                  <c:v>1.0</c:v>
                </c:pt>
                <c:pt idx="474">
                  <c:v>1.0</c:v>
                </c:pt>
                <c:pt idx="475">
                  <c:v>1.0</c:v>
                </c:pt>
                <c:pt idx="476">
                  <c:v>1.0</c:v>
                </c:pt>
                <c:pt idx="477">
                  <c:v>1.0</c:v>
                </c:pt>
                <c:pt idx="478">
                  <c:v>1.0</c:v>
                </c:pt>
                <c:pt idx="479">
                  <c:v>1.0</c:v>
                </c:pt>
                <c:pt idx="480">
                  <c:v>1.0</c:v>
                </c:pt>
                <c:pt idx="481">
                  <c:v>1.0</c:v>
                </c:pt>
                <c:pt idx="482">
                  <c:v>1.0</c:v>
                </c:pt>
                <c:pt idx="483">
                  <c:v>1.0</c:v>
                </c:pt>
                <c:pt idx="484">
                  <c:v>1.0</c:v>
                </c:pt>
                <c:pt idx="485">
                  <c:v>1.0</c:v>
                </c:pt>
                <c:pt idx="486">
                  <c:v>1.0</c:v>
                </c:pt>
                <c:pt idx="487">
                  <c:v>1.0</c:v>
                </c:pt>
                <c:pt idx="488">
                  <c:v>1.0</c:v>
                </c:pt>
                <c:pt idx="489">
                  <c:v>1.0</c:v>
                </c:pt>
                <c:pt idx="490">
                  <c:v>1.0</c:v>
                </c:pt>
                <c:pt idx="491">
                  <c:v>1.0</c:v>
                </c:pt>
                <c:pt idx="492">
                  <c:v>1.0</c:v>
                </c:pt>
                <c:pt idx="493">
                  <c:v>1.0</c:v>
                </c:pt>
                <c:pt idx="494">
                  <c:v>1.0</c:v>
                </c:pt>
                <c:pt idx="495">
                  <c:v>1.0</c:v>
                </c:pt>
                <c:pt idx="496">
                  <c:v>1.0</c:v>
                </c:pt>
                <c:pt idx="497">
                  <c:v>1.0</c:v>
                </c:pt>
                <c:pt idx="498">
                  <c:v>1.0</c:v>
                </c:pt>
                <c:pt idx="499">
                  <c:v>1.0</c:v>
                </c:pt>
                <c:pt idx="500">
                  <c:v>1.0</c:v>
                </c:pt>
                <c:pt idx="501">
                  <c:v>1.0</c:v>
                </c:pt>
                <c:pt idx="502">
                  <c:v>1.0</c:v>
                </c:pt>
                <c:pt idx="503">
                  <c:v>1.0</c:v>
                </c:pt>
                <c:pt idx="504">
                  <c:v>1.0</c:v>
                </c:pt>
                <c:pt idx="505">
                  <c:v>1.0</c:v>
                </c:pt>
                <c:pt idx="506">
                  <c:v>1.0</c:v>
                </c:pt>
                <c:pt idx="507">
                  <c:v>1.0</c:v>
                </c:pt>
                <c:pt idx="508">
                  <c:v>1.0</c:v>
                </c:pt>
                <c:pt idx="509">
                  <c:v>1.0</c:v>
                </c:pt>
                <c:pt idx="510">
                  <c:v>1.0</c:v>
                </c:pt>
                <c:pt idx="511">
                  <c:v>1.0</c:v>
                </c:pt>
                <c:pt idx="512">
                  <c:v>1.0</c:v>
                </c:pt>
                <c:pt idx="513">
                  <c:v>1.0</c:v>
                </c:pt>
                <c:pt idx="514">
                  <c:v>1.0</c:v>
                </c:pt>
                <c:pt idx="515">
                  <c:v>1.0</c:v>
                </c:pt>
                <c:pt idx="516">
                  <c:v>1.0</c:v>
                </c:pt>
                <c:pt idx="517">
                  <c:v>1.0</c:v>
                </c:pt>
                <c:pt idx="518">
                  <c:v>1.0</c:v>
                </c:pt>
                <c:pt idx="519">
                  <c:v>1.0</c:v>
                </c:pt>
                <c:pt idx="520">
                  <c:v>1.0</c:v>
                </c:pt>
                <c:pt idx="521">
                  <c:v>1.0</c:v>
                </c:pt>
                <c:pt idx="522">
                  <c:v>1.0</c:v>
                </c:pt>
                <c:pt idx="523">
                  <c:v>1.0</c:v>
                </c:pt>
                <c:pt idx="524">
                  <c:v>1.0</c:v>
                </c:pt>
                <c:pt idx="525">
                  <c:v>1.0</c:v>
                </c:pt>
                <c:pt idx="526">
                  <c:v>1.0</c:v>
                </c:pt>
                <c:pt idx="527">
                  <c:v>1.0</c:v>
                </c:pt>
                <c:pt idx="528">
                  <c:v>1.0</c:v>
                </c:pt>
                <c:pt idx="529">
                  <c:v>1.0</c:v>
                </c:pt>
                <c:pt idx="530">
                  <c:v>1.0</c:v>
                </c:pt>
                <c:pt idx="531">
                  <c:v>1.0</c:v>
                </c:pt>
                <c:pt idx="532">
                  <c:v>1.0</c:v>
                </c:pt>
                <c:pt idx="533">
                  <c:v>1.0</c:v>
                </c:pt>
                <c:pt idx="534">
                  <c:v>1.0</c:v>
                </c:pt>
                <c:pt idx="535">
                  <c:v>1.0</c:v>
                </c:pt>
                <c:pt idx="536">
                  <c:v>1.0</c:v>
                </c:pt>
                <c:pt idx="537">
                  <c:v>1.0</c:v>
                </c:pt>
                <c:pt idx="538">
                  <c:v>1.0</c:v>
                </c:pt>
                <c:pt idx="539">
                  <c:v>1.0</c:v>
                </c:pt>
                <c:pt idx="540">
                  <c:v>1.0</c:v>
                </c:pt>
                <c:pt idx="541">
                  <c:v>1.0</c:v>
                </c:pt>
                <c:pt idx="542">
                  <c:v>1.0</c:v>
                </c:pt>
                <c:pt idx="543">
                  <c:v>1.0</c:v>
                </c:pt>
                <c:pt idx="544">
                  <c:v>1.0</c:v>
                </c:pt>
                <c:pt idx="545">
                  <c:v>1.0</c:v>
                </c:pt>
                <c:pt idx="546">
                  <c:v>1.0</c:v>
                </c:pt>
                <c:pt idx="547">
                  <c:v>1.0</c:v>
                </c:pt>
                <c:pt idx="548">
                  <c:v>1.0</c:v>
                </c:pt>
                <c:pt idx="549">
                  <c:v>1.0</c:v>
                </c:pt>
                <c:pt idx="550">
                  <c:v>1.0</c:v>
                </c:pt>
                <c:pt idx="551">
                  <c:v>1.0</c:v>
                </c:pt>
                <c:pt idx="552">
                  <c:v>1.0</c:v>
                </c:pt>
                <c:pt idx="553">
                  <c:v>1.0</c:v>
                </c:pt>
                <c:pt idx="554">
                  <c:v>1.0</c:v>
                </c:pt>
                <c:pt idx="555">
                  <c:v>1.0</c:v>
                </c:pt>
                <c:pt idx="556">
                  <c:v>1.0</c:v>
                </c:pt>
                <c:pt idx="557">
                  <c:v>1.0</c:v>
                </c:pt>
                <c:pt idx="558">
                  <c:v>1.0</c:v>
                </c:pt>
                <c:pt idx="559">
                  <c:v>1.0</c:v>
                </c:pt>
                <c:pt idx="560">
                  <c:v>1.0</c:v>
                </c:pt>
                <c:pt idx="561">
                  <c:v>1.0</c:v>
                </c:pt>
                <c:pt idx="562">
                  <c:v>1.0</c:v>
                </c:pt>
                <c:pt idx="563">
                  <c:v>1.0</c:v>
                </c:pt>
                <c:pt idx="564">
                  <c:v>1.0</c:v>
                </c:pt>
                <c:pt idx="565">
                  <c:v>1.0</c:v>
                </c:pt>
                <c:pt idx="566">
                  <c:v>1.0</c:v>
                </c:pt>
                <c:pt idx="567">
                  <c:v>1.0</c:v>
                </c:pt>
                <c:pt idx="568">
                  <c:v>1.0</c:v>
                </c:pt>
                <c:pt idx="569">
                  <c:v>1.0</c:v>
                </c:pt>
                <c:pt idx="570">
                  <c:v>1.0</c:v>
                </c:pt>
                <c:pt idx="571">
                  <c:v>1.0</c:v>
                </c:pt>
                <c:pt idx="572">
                  <c:v>1.0</c:v>
                </c:pt>
                <c:pt idx="573">
                  <c:v>1.0</c:v>
                </c:pt>
                <c:pt idx="574">
                  <c:v>1.0</c:v>
                </c:pt>
                <c:pt idx="575">
                  <c:v>1.0</c:v>
                </c:pt>
                <c:pt idx="576">
                  <c:v>1.0</c:v>
                </c:pt>
                <c:pt idx="577">
                  <c:v>1.0</c:v>
                </c:pt>
                <c:pt idx="578">
                  <c:v>1.0</c:v>
                </c:pt>
                <c:pt idx="579">
                  <c:v>1.0</c:v>
                </c:pt>
                <c:pt idx="580">
                  <c:v>1.0</c:v>
                </c:pt>
                <c:pt idx="581">
                  <c:v>1.0</c:v>
                </c:pt>
                <c:pt idx="582">
                  <c:v>1.0</c:v>
                </c:pt>
                <c:pt idx="583">
                  <c:v>1.0</c:v>
                </c:pt>
                <c:pt idx="584">
                  <c:v>1.0</c:v>
                </c:pt>
                <c:pt idx="585">
                  <c:v>1.0</c:v>
                </c:pt>
                <c:pt idx="586">
                  <c:v>1.0</c:v>
                </c:pt>
                <c:pt idx="587">
                  <c:v>1.0</c:v>
                </c:pt>
                <c:pt idx="588">
                  <c:v>1.0</c:v>
                </c:pt>
                <c:pt idx="589">
                  <c:v>1.0</c:v>
                </c:pt>
                <c:pt idx="590">
                  <c:v>1.0</c:v>
                </c:pt>
                <c:pt idx="591">
                  <c:v>1.0</c:v>
                </c:pt>
                <c:pt idx="592">
                  <c:v>1.0</c:v>
                </c:pt>
                <c:pt idx="593">
                  <c:v>1.0</c:v>
                </c:pt>
                <c:pt idx="594">
                  <c:v>1.0</c:v>
                </c:pt>
                <c:pt idx="595">
                  <c:v>1.0</c:v>
                </c:pt>
                <c:pt idx="596">
                  <c:v>1.0</c:v>
                </c:pt>
                <c:pt idx="597">
                  <c:v>1.0</c:v>
                </c:pt>
                <c:pt idx="598">
                  <c:v>1.0</c:v>
                </c:pt>
                <c:pt idx="599">
                  <c:v>1.0</c:v>
                </c:pt>
                <c:pt idx="600">
                  <c:v>1.0</c:v>
                </c:pt>
                <c:pt idx="601">
                  <c:v>1.0</c:v>
                </c:pt>
                <c:pt idx="602">
                  <c:v>1.0</c:v>
                </c:pt>
                <c:pt idx="603">
                  <c:v>1.0</c:v>
                </c:pt>
                <c:pt idx="604">
                  <c:v>1.0</c:v>
                </c:pt>
                <c:pt idx="605">
                  <c:v>1.0</c:v>
                </c:pt>
                <c:pt idx="606">
                  <c:v>1.0</c:v>
                </c:pt>
                <c:pt idx="607">
                  <c:v>1.0</c:v>
                </c:pt>
                <c:pt idx="608">
                  <c:v>1.0</c:v>
                </c:pt>
                <c:pt idx="609">
                  <c:v>1.0</c:v>
                </c:pt>
                <c:pt idx="610">
                  <c:v>1.0</c:v>
                </c:pt>
                <c:pt idx="611">
                  <c:v>1.0</c:v>
                </c:pt>
                <c:pt idx="612">
                  <c:v>1.0</c:v>
                </c:pt>
                <c:pt idx="613">
                  <c:v>1.0</c:v>
                </c:pt>
                <c:pt idx="614">
                  <c:v>1.0</c:v>
                </c:pt>
                <c:pt idx="615">
                  <c:v>1.0</c:v>
                </c:pt>
                <c:pt idx="616">
                  <c:v>1.0</c:v>
                </c:pt>
                <c:pt idx="617">
                  <c:v>1.0</c:v>
                </c:pt>
                <c:pt idx="618">
                  <c:v>1.0</c:v>
                </c:pt>
                <c:pt idx="619">
                  <c:v>1.0</c:v>
                </c:pt>
                <c:pt idx="620">
                  <c:v>1.0</c:v>
                </c:pt>
                <c:pt idx="621">
                  <c:v>1.0</c:v>
                </c:pt>
                <c:pt idx="622">
                  <c:v>1.0</c:v>
                </c:pt>
                <c:pt idx="623">
                  <c:v>1.0</c:v>
                </c:pt>
                <c:pt idx="624">
                  <c:v>1.0</c:v>
                </c:pt>
                <c:pt idx="625">
                  <c:v>1.0</c:v>
                </c:pt>
                <c:pt idx="626">
                  <c:v>1.0</c:v>
                </c:pt>
                <c:pt idx="627">
                  <c:v>1.0</c:v>
                </c:pt>
                <c:pt idx="628">
                  <c:v>1.0</c:v>
                </c:pt>
                <c:pt idx="629">
                  <c:v>1.0</c:v>
                </c:pt>
                <c:pt idx="630">
                  <c:v>1.0</c:v>
                </c:pt>
                <c:pt idx="631">
                  <c:v>1.0</c:v>
                </c:pt>
                <c:pt idx="632">
                  <c:v>1.0</c:v>
                </c:pt>
                <c:pt idx="633">
                  <c:v>1.0</c:v>
                </c:pt>
                <c:pt idx="634">
                  <c:v>1.0</c:v>
                </c:pt>
                <c:pt idx="635">
                  <c:v>1.0</c:v>
                </c:pt>
                <c:pt idx="636">
                  <c:v>1.0</c:v>
                </c:pt>
                <c:pt idx="637">
                  <c:v>1.0</c:v>
                </c:pt>
                <c:pt idx="638">
                  <c:v>1.0</c:v>
                </c:pt>
                <c:pt idx="639">
                  <c:v>1.0</c:v>
                </c:pt>
                <c:pt idx="640">
                  <c:v>1.0</c:v>
                </c:pt>
                <c:pt idx="641">
                  <c:v>1.0</c:v>
                </c:pt>
                <c:pt idx="642">
                  <c:v>1.0</c:v>
                </c:pt>
                <c:pt idx="643">
                  <c:v>1.0</c:v>
                </c:pt>
                <c:pt idx="644">
                  <c:v>1.0</c:v>
                </c:pt>
                <c:pt idx="645">
                  <c:v>1.0</c:v>
                </c:pt>
                <c:pt idx="646">
                  <c:v>1.0</c:v>
                </c:pt>
                <c:pt idx="647">
                  <c:v>1.0</c:v>
                </c:pt>
                <c:pt idx="648">
                  <c:v>1.0</c:v>
                </c:pt>
                <c:pt idx="649">
                  <c:v>1.0</c:v>
                </c:pt>
                <c:pt idx="650">
                  <c:v>1.0</c:v>
                </c:pt>
                <c:pt idx="651">
                  <c:v>1.0</c:v>
                </c:pt>
                <c:pt idx="652">
                  <c:v>1.0</c:v>
                </c:pt>
                <c:pt idx="653">
                  <c:v>1.0</c:v>
                </c:pt>
                <c:pt idx="654">
                  <c:v>1.0</c:v>
                </c:pt>
                <c:pt idx="655">
                  <c:v>1.0</c:v>
                </c:pt>
                <c:pt idx="656">
                  <c:v>1.0</c:v>
                </c:pt>
                <c:pt idx="657">
                  <c:v>1.0</c:v>
                </c:pt>
                <c:pt idx="658">
                  <c:v>1.0</c:v>
                </c:pt>
                <c:pt idx="659">
                  <c:v>1.0</c:v>
                </c:pt>
                <c:pt idx="660">
                  <c:v>1.0</c:v>
                </c:pt>
                <c:pt idx="661">
                  <c:v>1.0</c:v>
                </c:pt>
                <c:pt idx="662">
                  <c:v>1.0</c:v>
                </c:pt>
                <c:pt idx="663">
                  <c:v>1.0</c:v>
                </c:pt>
                <c:pt idx="664">
                  <c:v>1.0</c:v>
                </c:pt>
                <c:pt idx="665">
                  <c:v>1.0</c:v>
                </c:pt>
                <c:pt idx="666">
                  <c:v>1.0</c:v>
                </c:pt>
                <c:pt idx="667">
                  <c:v>1.0</c:v>
                </c:pt>
                <c:pt idx="668">
                  <c:v>1.0</c:v>
                </c:pt>
                <c:pt idx="669">
                  <c:v>1.0</c:v>
                </c:pt>
                <c:pt idx="670">
                  <c:v>1.0</c:v>
                </c:pt>
                <c:pt idx="671">
                  <c:v>1.0</c:v>
                </c:pt>
                <c:pt idx="672">
                  <c:v>1.0</c:v>
                </c:pt>
                <c:pt idx="673">
                  <c:v>1.0</c:v>
                </c:pt>
                <c:pt idx="674">
                  <c:v>1.0</c:v>
                </c:pt>
                <c:pt idx="675">
                  <c:v>1.0</c:v>
                </c:pt>
                <c:pt idx="676">
                  <c:v>1.0</c:v>
                </c:pt>
                <c:pt idx="677">
                  <c:v>1.0</c:v>
                </c:pt>
                <c:pt idx="678">
                  <c:v>1.0</c:v>
                </c:pt>
                <c:pt idx="679">
                  <c:v>1.0</c:v>
                </c:pt>
                <c:pt idx="680">
                  <c:v>1.0</c:v>
                </c:pt>
                <c:pt idx="681">
                  <c:v>1.0</c:v>
                </c:pt>
                <c:pt idx="682">
                  <c:v>1.0</c:v>
                </c:pt>
                <c:pt idx="683">
                  <c:v>1.0</c:v>
                </c:pt>
                <c:pt idx="684">
                  <c:v>1.0</c:v>
                </c:pt>
                <c:pt idx="685">
                  <c:v>1.0</c:v>
                </c:pt>
                <c:pt idx="686">
                  <c:v>1.0</c:v>
                </c:pt>
                <c:pt idx="687">
                  <c:v>1.0</c:v>
                </c:pt>
                <c:pt idx="688">
                  <c:v>1.0</c:v>
                </c:pt>
                <c:pt idx="689">
                  <c:v>1.0</c:v>
                </c:pt>
                <c:pt idx="690">
                  <c:v>1.0</c:v>
                </c:pt>
                <c:pt idx="691">
                  <c:v>1.0</c:v>
                </c:pt>
                <c:pt idx="692">
                  <c:v>1.0</c:v>
                </c:pt>
                <c:pt idx="693">
                  <c:v>1.0</c:v>
                </c:pt>
                <c:pt idx="694">
                  <c:v>1.0</c:v>
                </c:pt>
                <c:pt idx="695">
                  <c:v>1.0</c:v>
                </c:pt>
                <c:pt idx="696">
                  <c:v>1.0</c:v>
                </c:pt>
                <c:pt idx="697">
                  <c:v>1.0</c:v>
                </c:pt>
                <c:pt idx="698">
                  <c:v>1.0</c:v>
                </c:pt>
                <c:pt idx="699">
                  <c:v>1.0</c:v>
                </c:pt>
                <c:pt idx="700">
                  <c:v>1.0</c:v>
                </c:pt>
                <c:pt idx="701">
                  <c:v>1.0</c:v>
                </c:pt>
                <c:pt idx="702">
                  <c:v>1.0</c:v>
                </c:pt>
                <c:pt idx="703">
                  <c:v>1.0</c:v>
                </c:pt>
                <c:pt idx="704">
                  <c:v>1.0</c:v>
                </c:pt>
                <c:pt idx="705">
                  <c:v>1.0</c:v>
                </c:pt>
                <c:pt idx="706">
                  <c:v>1.0</c:v>
                </c:pt>
                <c:pt idx="707">
                  <c:v>1.0</c:v>
                </c:pt>
                <c:pt idx="708">
                  <c:v>1.0</c:v>
                </c:pt>
                <c:pt idx="709">
                  <c:v>1.0</c:v>
                </c:pt>
                <c:pt idx="710">
                  <c:v>1.0</c:v>
                </c:pt>
                <c:pt idx="711">
                  <c:v>1.0</c:v>
                </c:pt>
                <c:pt idx="712">
                  <c:v>1.0</c:v>
                </c:pt>
                <c:pt idx="713">
                  <c:v>1.0</c:v>
                </c:pt>
                <c:pt idx="714">
                  <c:v>1.0</c:v>
                </c:pt>
                <c:pt idx="715">
                  <c:v>1.0</c:v>
                </c:pt>
                <c:pt idx="716">
                  <c:v>1.0</c:v>
                </c:pt>
                <c:pt idx="717">
                  <c:v>1.0</c:v>
                </c:pt>
                <c:pt idx="718">
                  <c:v>1.0</c:v>
                </c:pt>
                <c:pt idx="719">
                  <c:v>1.0</c:v>
                </c:pt>
                <c:pt idx="720">
                  <c:v>1.0</c:v>
                </c:pt>
                <c:pt idx="721">
                  <c:v>1.0</c:v>
                </c:pt>
                <c:pt idx="722">
                  <c:v>1.0</c:v>
                </c:pt>
                <c:pt idx="723">
                  <c:v>1.0</c:v>
                </c:pt>
                <c:pt idx="724">
                  <c:v>1.0</c:v>
                </c:pt>
                <c:pt idx="725">
                  <c:v>1.0</c:v>
                </c:pt>
                <c:pt idx="726">
                  <c:v>1.0</c:v>
                </c:pt>
                <c:pt idx="727">
                  <c:v>1.0</c:v>
                </c:pt>
                <c:pt idx="728">
                  <c:v>1.0</c:v>
                </c:pt>
                <c:pt idx="729">
                  <c:v>1.0</c:v>
                </c:pt>
                <c:pt idx="730">
                  <c:v>1.0</c:v>
                </c:pt>
                <c:pt idx="731">
                  <c:v>1.0</c:v>
                </c:pt>
                <c:pt idx="732">
                  <c:v>1.0</c:v>
                </c:pt>
                <c:pt idx="733">
                  <c:v>1.0</c:v>
                </c:pt>
                <c:pt idx="734">
                  <c:v>1.0</c:v>
                </c:pt>
                <c:pt idx="735">
                  <c:v>1.0</c:v>
                </c:pt>
                <c:pt idx="736">
                  <c:v>1.0</c:v>
                </c:pt>
                <c:pt idx="737">
                  <c:v>1.0</c:v>
                </c:pt>
                <c:pt idx="738">
                  <c:v>1.0</c:v>
                </c:pt>
                <c:pt idx="739">
                  <c:v>1.0</c:v>
                </c:pt>
                <c:pt idx="740">
                  <c:v>1.0</c:v>
                </c:pt>
                <c:pt idx="741">
                  <c:v>1.0</c:v>
                </c:pt>
                <c:pt idx="742">
                  <c:v>1.0</c:v>
                </c:pt>
                <c:pt idx="743">
                  <c:v>1.0</c:v>
                </c:pt>
                <c:pt idx="744">
                  <c:v>1.0</c:v>
                </c:pt>
                <c:pt idx="745">
                  <c:v>1.0</c:v>
                </c:pt>
                <c:pt idx="746">
                  <c:v>1.0</c:v>
                </c:pt>
                <c:pt idx="747">
                  <c:v>1.0</c:v>
                </c:pt>
                <c:pt idx="748">
                  <c:v>1.0</c:v>
                </c:pt>
                <c:pt idx="749">
                  <c:v>1.0</c:v>
                </c:pt>
                <c:pt idx="750">
                  <c:v>1.0</c:v>
                </c:pt>
                <c:pt idx="751">
                  <c:v>1.0</c:v>
                </c:pt>
                <c:pt idx="752">
                  <c:v>1.0</c:v>
                </c:pt>
                <c:pt idx="753">
                  <c:v>1.0</c:v>
                </c:pt>
                <c:pt idx="754">
                  <c:v>1.0</c:v>
                </c:pt>
                <c:pt idx="755">
                  <c:v>1.0</c:v>
                </c:pt>
                <c:pt idx="756">
                  <c:v>1.0</c:v>
                </c:pt>
                <c:pt idx="757">
                  <c:v>1.0</c:v>
                </c:pt>
                <c:pt idx="758">
                  <c:v>1.0</c:v>
                </c:pt>
                <c:pt idx="759">
                  <c:v>1.0</c:v>
                </c:pt>
                <c:pt idx="760">
                  <c:v>1.0</c:v>
                </c:pt>
                <c:pt idx="761">
                  <c:v>1.0</c:v>
                </c:pt>
                <c:pt idx="762">
                  <c:v>1.0</c:v>
                </c:pt>
                <c:pt idx="763">
                  <c:v>1.0</c:v>
                </c:pt>
                <c:pt idx="764">
                  <c:v>1.0</c:v>
                </c:pt>
                <c:pt idx="765">
                  <c:v>1.0</c:v>
                </c:pt>
                <c:pt idx="766">
                  <c:v>1.0</c:v>
                </c:pt>
                <c:pt idx="767">
                  <c:v>1.0</c:v>
                </c:pt>
                <c:pt idx="768">
                  <c:v>1.0</c:v>
                </c:pt>
                <c:pt idx="769">
                  <c:v>1.0</c:v>
                </c:pt>
                <c:pt idx="770">
                  <c:v>1.0</c:v>
                </c:pt>
                <c:pt idx="771">
                  <c:v>1.0</c:v>
                </c:pt>
                <c:pt idx="772">
                  <c:v>1.0</c:v>
                </c:pt>
                <c:pt idx="773">
                  <c:v>1.0</c:v>
                </c:pt>
                <c:pt idx="774">
                  <c:v>1.0</c:v>
                </c:pt>
                <c:pt idx="775">
                  <c:v>1.0</c:v>
                </c:pt>
                <c:pt idx="776">
                  <c:v>1.0</c:v>
                </c:pt>
                <c:pt idx="777">
                  <c:v>1.0</c:v>
                </c:pt>
                <c:pt idx="778">
                  <c:v>1.0</c:v>
                </c:pt>
                <c:pt idx="779">
                  <c:v>1.0</c:v>
                </c:pt>
                <c:pt idx="780">
                  <c:v>1.0</c:v>
                </c:pt>
                <c:pt idx="781">
                  <c:v>1.0</c:v>
                </c:pt>
                <c:pt idx="782">
                  <c:v>1.0</c:v>
                </c:pt>
                <c:pt idx="783">
                  <c:v>1.0</c:v>
                </c:pt>
                <c:pt idx="784">
                  <c:v>1.0</c:v>
                </c:pt>
                <c:pt idx="785">
                  <c:v>1.0</c:v>
                </c:pt>
                <c:pt idx="786">
                  <c:v>1.0</c:v>
                </c:pt>
                <c:pt idx="787">
                  <c:v>1.0</c:v>
                </c:pt>
                <c:pt idx="788">
                  <c:v>1.0</c:v>
                </c:pt>
                <c:pt idx="789">
                  <c:v>1.0</c:v>
                </c:pt>
                <c:pt idx="790">
                  <c:v>1.0</c:v>
                </c:pt>
                <c:pt idx="791">
                  <c:v>1.0</c:v>
                </c:pt>
                <c:pt idx="792">
                  <c:v>1.0</c:v>
                </c:pt>
                <c:pt idx="793">
                  <c:v>1.0</c:v>
                </c:pt>
                <c:pt idx="794">
                  <c:v>1.0</c:v>
                </c:pt>
                <c:pt idx="795">
                  <c:v>1.0</c:v>
                </c:pt>
                <c:pt idx="796">
                  <c:v>1.0</c:v>
                </c:pt>
                <c:pt idx="797">
                  <c:v>1.0</c:v>
                </c:pt>
                <c:pt idx="798">
                  <c:v>1.0</c:v>
                </c:pt>
                <c:pt idx="799">
                  <c:v>1.0</c:v>
                </c:pt>
                <c:pt idx="800">
                  <c:v>1.0</c:v>
                </c:pt>
                <c:pt idx="801">
                  <c:v>1.0</c:v>
                </c:pt>
                <c:pt idx="802">
                  <c:v>1.0</c:v>
                </c:pt>
                <c:pt idx="803">
                  <c:v>1.0</c:v>
                </c:pt>
                <c:pt idx="804">
                  <c:v>1.0</c:v>
                </c:pt>
                <c:pt idx="805">
                  <c:v>1.0</c:v>
                </c:pt>
                <c:pt idx="806">
                  <c:v>1.0</c:v>
                </c:pt>
                <c:pt idx="807">
                  <c:v>1.0</c:v>
                </c:pt>
                <c:pt idx="808">
                  <c:v>1.0</c:v>
                </c:pt>
                <c:pt idx="809">
                  <c:v>1.0</c:v>
                </c:pt>
                <c:pt idx="810">
                  <c:v>1.0</c:v>
                </c:pt>
                <c:pt idx="811">
                  <c:v>1.0</c:v>
                </c:pt>
                <c:pt idx="812">
                  <c:v>1.0</c:v>
                </c:pt>
                <c:pt idx="813">
                  <c:v>1.0</c:v>
                </c:pt>
                <c:pt idx="814">
                  <c:v>1.0</c:v>
                </c:pt>
                <c:pt idx="815">
                  <c:v>1.0</c:v>
                </c:pt>
                <c:pt idx="816">
                  <c:v>1.0</c:v>
                </c:pt>
                <c:pt idx="817">
                  <c:v>1.0</c:v>
                </c:pt>
                <c:pt idx="818">
                  <c:v>1.0</c:v>
                </c:pt>
                <c:pt idx="819">
                  <c:v>1.0</c:v>
                </c:pt>
                <c:pt idx="820">
                  <c:v>1.0</c:v>
                </c:pt>
                <c:pt idx="821">
                  <c:v>1.0</c:v>
                </c:pt>
                <c:pt idx="822">
                  <c:v>1.0</c:v>
                </c:pt>
                <c:pt idx="823">
                  <c:v>1.0</c:v>
                </c:pt>
                <c:pt idx="824">
                  <c:v>1.0</c:v>
                </c:pt>
                <c:pt idx="825">
                  <c:v>1.0</c:v>
                </c:pt>
                <c:pt idx="826">
                  <c:v>1.0</c:v>
                </c:pt>
                <c:pt idx="827">
                  <c:v>1.0</c:v>
                </c:pt>
                <c:pt idx="828">
                  <c:v>1.0</c:v>
                </c:pt>
                <c:pt idx="829">
                  <c:v>1.0</c:v>
                </c:pt>
                <c:pt idx="830">
                  <c:v>1.0</c:v>
                </c:pt>
                <c:pt idx="831">
                  <c:v>1.0</c:v>
                </c:pt>
                <c:pt idx="832">
                  <c:v>1.0</c:v>
                </c:pt>
                <c:pt idx="833">
                  <c:v>1.0</c:v>
                </c:pt>
                <c:pt idx="834">
                  <c:v>1.0</c:v>
                </c:pt>
                <c:pt idx="835">
                  <c:v>1.0</c:v>
                </c:pt>
                <c:pt idx="836">
                  <c:v>1.0</c:v>
                </c:pt>
                <c:pt idx="837">
                  <c:v>1.0</c:v>
                </c:pt>
                <c:pt idx="838">
                  <c:v>1.0</c:v>
                </c:pt>
                <c:pt idx="839">
                  <c:v>1.0</c:v>
                </c:pt>
                <c:pt idx="840">
                  <c:v>1.0</c:v>
                </c:pt>
                <c:pt idx="841">
                  <c:v>1.0</c:v>
                </c:pt>
                <c:pt idx="842">
                  <c:v>1.0</c:v>
                </c:pt>
                <c:pt idx="843">
                  <c:v>1.0</c:v>
                </c:pt>
                <c:pt idx="844">
                  <c:v>1.0</c:v>
                </c:pt>
                <c:pt idx="845">
                  <c:v>1.0</c:v>
                </c:pt>
                <c:pt idx="846">
                  <c:v>1.0</c:v>
                </c:pt>
                <c:pt idx="847">
                  <c:v>1.0</c:v>
                </c:pt>
                <c:pt idx="848">
                  <c:v>1.0</c:v>
                </c:pt>
                <c:pt idx="849">
                  <c:v>1.0</c:v>
                </c:pt>
                <c:pt idx="850">
                  <c:v>1.0</c:v>
                </c:pt>
                <c:pt idx="851">
                  <c:v>1.0</c:v>
                </c:pt>
                <c:pt idx="852">
                  <c:v>1.0</c:v>
                </c:pt>
                <c:pt idx="853">
                  <c:v>1.0</c:v>
                </c:pt>
                <c:pt idx="854">
                  <c:v>1.0</c:v>
                </c:pt>
                <c:pt idx="855">
                  <c:v>1.0</c:v>
                </c:pt>
                <c:pt idx="856">
                  <c:v>1.0</c:v>
                </c:pt>
                <c:pt idx="857">
                  <c:v>1.0</c:v>
                </c:pt>
                <c:pt idx="858">
                  <c:v>1.0</c:v>
                </c:pt>
                <c:pt idx="859">
                  <c:v>1.0</c:v>
                </c:pt>
                <c:pt idx="860">
                  <c:v>1.0</c:v>
                </c:pt>
                <c:pt idx="861">
                  <c:v>1.0</c:v>
                </c:pt>
                <c:pt idx="862">
                  <c:v>1.0</c:v>
                </c:pt>
                <c:pt idx="863">
                  <c:v>1.0</c:v>
                </c:pt>
                <c:pt idx="864">
                  <c:v>1.0</c:v>
                </c:pt>
                <c:pt idx="865">
                  <c:v>1.0</c:v>
                </c:pt>
                <c:pt idx="866">
                  <c:v>1.0</c:v>
                </c:pt>
                <c:pt idx="867">
                  <c:v>1.0</c:v>
                </c:pt>
                <c:pt idx="868">
                  <c:v>1.0</c:v>
                </c:pt>
                <c:pt idx="869">
                  <c:v>1.0</c:v>
                </c:pt>
              </c:numCache>
            </c:numRef>
          </c:xVal>
          <c:yVal>
            <c:numRef>
              <c:f>Sheet1!$N:$N</c:f>
              <c:numCache>
                <c:formatCode>General</c:formatCode>
                <c:ptCount val="1048576"/>
                <c:pt idx="0">
                  <c:v>0.0113</c:v>
                </c:pt>
                <c:pt idx="1">
                  <c:v>0.0117</c:v>
                </c:pt>
                <c:pt idx="2">
                  <c:v>0.012</c:v>
                </c:pt>
                <c:pt idx="3">
                  <c:v>0.0123</c:v>
                </c:pt>
                <c:pt idx="4">
                  <c:v>0.0127</c:v>
                </c:pt>
                <c:pt idx="5">
                  <c:v>0.013</c:v>
                </c:pt>
                <c:pt idx="6">
                  <c:v>0.013</c:v>
                </c:pt>
                <c:pt idx="7">
                  <c:v>0.0133</c:v>
                </c:pt>
                <c:pt idx="8">
                  <c:v>0.0133</c:v>
                </c:pt>
                <c:pt idx="9">
                  <c:v>0.0143</c:v>
                </c:pt>
                <c:pt idx="10">
                  <c:v>0.0143</c:v>
                </c:pt>
                <c:pt idx="11">
                  <c:v>0.0147</c:v>
                </c:pt>
                <c:pt idx="12">
                  <c:v>0.015</c:v>
                </c:pt>
                <c:pt idx="13">
                  <c:v>0.015</c:v>
                </c:pt>
                <c:pt idx="14">
                  <c:v>0.0153</c:v>
                </c:pt>
                <c:pt idx="15">
                  <c:v>0.0153</c:v>
                </c:pt>
                <c:pt idx="16">
                  <c:v>0.0157</c:v>
                </c:pt>
                <c:pt idx="17">
                  <c:v>0.0163</c:v>
                </c:pt>
                <c:pt idx="18">
                  <c:v>0.0163</c:v>
                </c:pt>
                <c:pt idx="19">
                  <c:v>0.0163</c:v>
                </c:pt>
                <c:pt idx="20">
                  <c:v>0.0167</c:v>
                </c:pt>
                <c:pt idx="21">
                  <c:v>0.0173</c:v>
                </c:pt>
                <c:pt idx="22">
                  <c:v>0.0187</c:v>
                </c:pt>
                <c:pt idx="23">
                  <c:v>0.0197</c:v>
                </c:pt>
                <c:pt idx="24">
                  <c:v>0.02</c:v>
                </c:pt>
                <c:pt idx="25">
                  <c:v>0.021</c:v>
                </c:pt>
                <c:pt idx="26">
                  <c:v>0.0217</c:v>
                </c:pt>
                <c:pt idx="27">
                  <c:v>0.0223</c:v>
                </c:pt>
                <c:pt idx="28">
                  <c:v>0.0223</c:v>
                </c:pt>
                <c:pt idx="29">
                  <c:v>0.0227</c:v>
                </c:pt>
                <c:pt idx="30">
                  <c:v>0.0237</c:v>
                </c:pt>
                <c:pt idx="31">
                  <c:v>0.024</c:v>
                </c:pt>
                <c:pt idx="32">
                  <c:v>0.0247</c:v>
                </c:pt>
                <c:pt idx="33">
                  <c:v>0.0253</c:v>
                </c:pt>
                <c:pt idx="34">
                  <c:v>0.0263</c:v>
                </c:pt>
                <c:pt idx="35">
                  <c:v>0.0263</c:v>
                </c:pt>
                <c:pt idx="36">
                  <c:v>0.027</c:v>
                </c:pt>
                <c:pt idx="37">
                  <c:v>0.0277</c:v>
                </c:pt>
                <c:pt idx="38">
                  <c:v>0.0293</c:v>
                </c:pt>
                <c:pt idx="39">
                  <c:v>0.0307</c:v>
                </c:pt>
                <c:pt idx="40">
                  <c:v>0.032</c:v>
                </c:pt>
                <c:pt idx="41">
                  <c:v>0.0327</c:v>
                </c:pt>
                <c:pt idx="42">
                  <c:v>0.0333</c:v>
                </c:pt>
                <c:pt idx="43">
                  <c:v>0.034</c:v>
                </c:pt>
                <c:pt idx="44">
                  <c:v>0.0357</c:v>
                </c:pt>
                <c:pt idx="45">
                  <c:v>0.0367</c:v>
                </c:pt>
                <c:pt idx="46">
                  <c:v>0.0373</c:v>
                </c:pt>
                <c:pt idx="47">
                  <c:v>0.0383</c:v>
                </c:pt>
                <c:pt idx="48">
                  <c:v>0.04</c:v>
                </c:pt>
                <c:pt idx="49">
                  <c:v>0.042</c:v>
                </c:pt>
                <c:pt idx="50">
                  <c:v>0.0437</c:v>
                </c:pt>
                <c:pt idx="51">
                  <c:v>0.0447</c:v>
                </c:pt>
                <c:pt idx="52">
                  <c:v>0.0467</c:v>
                </c:pt>
                <c:pt idx="53">
                  <c:v>0.0483</c:v>
                </c:pt>
                <c:pt idx="54">
                  <c:v>0.049</c:v>
                </c:pt>
                <c:pt idx="55">
                  <c:v>0.0503</c:v>
                </c:pt>
                <c:pt idx="56">
                  <c:v>0.053</c:v>
                </c:pt>
                <c:pt idx="57">
                  <c:v>0.0543</c:v>
                </c:pt>
                <c:pt idx="58">
                  <c:v>0.056</c:v>
                </c:pt>
                <c:pt idx="59">
                  <c:v>0.0583</c:v>
                </c:pt>
                <c:pt idx="60">
                  <c:v>0.0603</c:v>
                </c:pt>
                <c:pt idx="61">
                  <c:v>0.062</c:v>
                </c:pt>
                <c:pt idx="62">
                  <c:v>0.0633</c:v>
                </c:pt>
                <c:pt idx="63">
                  <c:v>0.065</c:v>
                </c:pt>
                <c:pt idx="64">
                  <c:v>0.0663</c:v>
                </c:pt>
                <c:pt idx="65">
                  <c:v>0.0677</c:v>
                </c:pt>
                <c:pt idx="66">
                  <c:v>0.0707</c:v>
                </c:pt>
                <c:pt idx="67">
                  <c:v>0.0737</c:v>
                </c:pt>
                <c:pt idx="68">
                  <c:v>0.0777</c:v>
                </c:pt>
                <c:pt idx="69">
                  <c:v>0.079</c:v>
                </c:pt>
                <c:pt idx="70">
                  <c:v>0.0817</c:v>
                </c:pt>
                <c:pt idx="71">
                  <c:v>0.0837</c:v>
                </c:pt>
                <c:pt idx="72">
                  <c:v>0.087</c:v>
                </c:pt>
                <c:pt idx="73">
                  <c:v>0.09</c:v>
                </c:pt>
                <c:pt idx="74">
                  <c:v>0.092</c:v>
                </c:pt>
                <c:pt idx="75">
                  <c:v>0.0967</c:v>
                </c:pt>
                <c:pt idx="76">
                  <c:v>0.1007</c:v>
                </c:pt>
                <c:pt idx="77">
                  <c:v>0.104</c:v>
                </c:pt>
                <c:pt idx="78">
                  <c:v>0.1077</c:v>
                </c:pt>
                <c:pt idx="79">
                  <c:v>0.109</c:v>
                </c:pt>
                <c:pt idx="80">
                  <c:v>0.1117</c:v>
                </c:pt>
                <c:pt idx="81">
                  <c:v>0.115</c:v>
                </c:pt>
                <c:pt idx="82">
                  <c:v>0.1187</c:v>
                </c:pt>
                <c:pt idx="83">
                  <c:v>0.1233</c:v>
                </c:pt>
                <c:pt idx="84">
                  <c:v>0.1267</c:v>
                </c:pt>
                <c:pt idx="85">
                  <c:v>0.1297</c:v>
                </c:pt>
                <c:pt idx="86">
                  <c:v>0.131</c:v>
                </c:pt>
                <c:pt idx="87">
                  <c:v>0.135</c:v>
                </c:pt>
                <c:pt idx="88">
                  <c:v>0.14</c:v>
                </c:pt>
                <c:pt idx="89">
                  <c:v>0.144</c:v>
                </c:pt>
                <c:pt idx="90">
                  <c:v>0.148</c:v>
                </c:pt>
                <c:pt idx="91">
                  <c:v>0.152</c:v>
                </c:pt>
                <c:pt idx="92">
                  <c:v>0.1557</c:v>
                </c:pt>
                <c:pt idx="93">
                  <c:v>0.16</c:v>
                </c:pt>
                <c:pt idx="94">
                  <c:v>0.1647</c:v>
                </c:pt>
                <c:pt idx="95">
                  <c:v>0.1717</c:v>
                </c:pt>
                <c:pt idx="96">
                  <c:v>0.176</c:v>
                </c:pt>
                <c:pt idx="97">
                  <c:v>0.1827</c:v>
                </c:pt>
                <c:pt idx="98">
                  <c:v>0.188</c:v>
                </c:pt>
                <c:pt idx="99">
                  <c:v>0.193</c:v>
                </c:pt>
                <c:pt idx="100">
                  <c:v>0.199</c:v>
                </c:pt>
                <c:pt idx="101">
                  <c:v>0.2043</c:v>
                </c:pt>
                <c:pt idx="102">
                  <c:v>0.2103</c:v>
                </c:pt>
                <c:pt idx="103">
                  <c:v>0.2143</c:v>
                </c:pt>
                <c:pt idx="104">
                  <c:v>0.219</c:v>
                </c:pt>
                <c:pt idx="105">
                  <c:v>0.223</c:v>
                </c:pt>
                <c:pt idx="106">
                  <c:v>0.2283</c:v>
                </c:pt>
                <c:pt idx="107">
                  <c:v>0.2333</c:v>
                </c:pt>
                <c:pt idx="108">
                  <c:v>0.2387</c:v>
                </c:pt>
                <c:pt idx="109">
                  <c:v>0.2437</c:v>
                </c:pt>
                <c:pt idx="110">
                  <c:v>0.2487</c:v>
                </c:pt>
                <c:pt idx="111">
                  <c:v>0.2547</c:v>
                </c:pt>
                <c:pt idx="112">
                  <c:v>0.2627</c:v>
                </c:pt>
                <c:pt idx="113">
                  <c:v>0.2687</c:v>
                </c:pt>
                <c:pt idx="114">
                  <c:v>0.272</c:v>
                </c:pt>
                <c:pt idx="115">
                  <c:v>0.2817</c:v>
                </c:pt>
                <c:pt idx="116">
                  <c:v>0.2907</c:v>
                </c:pt>
                <c:pt idx="117">
                  <c:v>0.299</c:v>
                </c:pt>
                <c:pt idx="118">
                  <c:v>0.3053</c:v>
                </c:pt>
                <c:pt idx="119">
                  <c:v>0.3117</c:v>
                </c:pt>
                <c:pt idx="120">
                  <c:v>0.319</c:v>
                </c:pt>
                <c:pt idx="121">
                  <c:v>0.3273</c:v>
                </c:pt>
                <c:pt idx="122">
                  <c:v>0.3337</c:v>
                </c:pt>
                <c:pt idx="123">
                  <c:v>0.341</c:v>
                </c:pt>
                <c:pt idx="124">
                  <c:v>0.3507</c:v>
                </c:pt>
                <c:pt idx="125">
                  <c:v>0.359</c:v>
                </c:pt>
                <c:pt idx="126">
                  <c:v>0.3653</c:v>
                </c:pt>
                <c:pt idx="127">
                  <c:v>0.3733</c:v>
                </c:pt>
                <c:pt idx="128">
                  <c:v>0.3807</c:v>
                </c:pt>
                <c:pt idx="129">
                  <c:v>0.3877</c:v>
                </c:pt>
                <c:pt idx="130">
                  <c:v>0.3953</c:v>
                </c:pt>
                <c:pt idx="131">
                  <c:v>0.4013</c:v>
                </c:pt>
                <c:pt idx="132">
                  <c:v>0.4077</c:v>
                </c:pt>
                <c:pt idx="133">
                  <c:v>0.4123</c:v>
                </c:pt>
                <c:pt idx="134">
                  <c:v>0.418</c:v>
                </c:pt>
                <c:pt idx="135">
                  <c:v>0.4243</c:v>
                </c:pt>
                <c:pt idx="136">
                  <c:v>0.433</c:v>
                </c:pt>
                <c:pt idx="137">
                  <c:v>0.44</c:v>
                </c:pt>
                <c:pt idx="138">
                  <c:v>0.4487</c:v>
                </c:pt>
                <c:pt idx="139">
                  <c:v>0.457</c:v>
                </c:pt>
                <c:pt idx="140">
                  <c:v>0.4627</c:v>
                </c:pt>
                <c:pt idx="141">
                  <c:v>0.47</c:v>
                </c:pt>
                <c:pt idx="142">
                  <c:v>0.479</c:v>
                </c:pt>
                <c:pt idx="143">
                  <c:v>0.488</c:v>
                </c:pt>
                <c:pt idx="144">
                  <c:v>0.493</c:v>
                </c:pt>
                <c:pt idx="145">
                  <c:v>0.5023</c:v>
                </c:pt>
                <c:pt idx="146">
                  <c:v>0.5127</c:v>
                </c:pt>
                <c:pt idx="147">
                  <c:v>0.5237</c:v>
                </c:pt>
                <c:pt idx="148">
                  <c:v>0.5357</c:v>
                </c:pt>
                <c:pt idx="149">
                  <c:v>0.5427</c:v>
                </c:pt>
                <c:pt idx="150">
                  <c:v>0.5497</c:v>
                </c:pt>
                <c:pt idx="151">
                  <c:v>0.5587</c:v>
                </c:pt>
                <c:pt idx="152">
                  <c:v>0.5683</c:v>
                </c:pt>
                <c:pt idx="153">
                  <c:v>0.576</c:v>
                </c:pt>
                <c:pt idx="154">
                  <c:v>0.584</c:v>
                </c:pt>
                <c:pt idx="155">
                  <c:v>0.5917</c:v>
                </c:pt>
                <c:pt idx="156">
                  <c:v>0.5997</c:v>
                </c:pt>
                <c:pt idx="157">
                  <c:v>0.6057</c:v>
                </c:pt>
                <c:pt idx="158">
                  <c:v>0.6123</c:v>
                </c:pt>
                <c:pt idx="159">
                  <c:v>0.6217</c:v>
                </c:pt>
                <c:pt idx="160">
                  <c:v>0.6303</c:v>
                </c:pt>
                <c:pt idx="161">
                  <c:v>0.6397</c:v>
                </c:pt>
                <c:pt idx="162">
                  <c:v>0.6493</c:v>
                </c:pt>
                <c:pt idx="163">
                  <c:v>0.6553</c:v>
                </c:pt>
                <c:pt idx="164">
                  <c:v>0.6617</c:v>
                </c:pt>
                <c:pt idx="165">
                  <c:v>0.6677</c:v>
                </c:pt>
                <c:pt idx="166">
                  <c:v>0.673</c:v>
                </c:pt>
                <c:pt idx="167">
                  <c:v>0.679</c:v>
                </c:pt>
                <c:pt idx="168">
                  <c:v>0.6887</c:v>
                </c:pt>
                <c:pt idx="169">
                  <c:v>0.6977</c:v>
                </c:pt>
                <c:pt idx="170">
                  <c:v>0.7057</c:v>
                </c:pt>
                <c:pt idx="171">
                  <c:v>0.7163</c:v>
                </c:pt>
                <c:pt idx="172">
                  <c:v>0.725</c:v>
                </c:pt>
                <c:pt idx="173">
                  <c:v>0.732</c:v>
                </c:pt>
                <c:pt idx="174">
                  <c:v>0.74</c:v>
                </c:pt>
                <c:pt idx="175">
                  <c:v>0.7463</c:v>
                </c:pt>
                <c:pt idx="176">
                  <c:v>0.7527</c:v>
                </c:pt>
                <c:pt idx="177">
                  <c:v>0.7613</c:v>
                </c:pt>
                <c:pt idx="178">
                  <c:v>0.7693</c:v>
                </c:pt>
                <c:pt idx="179">
                  <c:v>0.777</c:v>
                </c:pt>
                <c:pt idx="180">
                  <c:v>0.782</c:v>
                </c:pt>
                <c:pt idx="181">
                  <c:v>0.7853</c:v>
                </c:pt>
                <c:pt idx="182">
                  <c:v>0.7897</c:v>
                </c:pt>
                <c:pt idx="183">
                  <c:v>0.7977</c:v>
                </c:pt>
                <c:pt idx="184">
                  <c:v>0.802</c:v>
                </c:pt>
                <c:pt idx="185">
                  <c:v>0.8077</c:v>
                </c:pt>
                <c:pt idx="186">
                  <c:v>0.812</c:v>
                </c:pt>
                <c:pt idx="187">
                  <c:v>0.815</c:v>
                </c:pt>
                <c:pt idx="188">
                  <c:v>0.8183</c:v>
                </c:pt>
                <c:pt idx="189">
                  <c:v>0.8243</c:v>
                </c:pt>
                <c:pt idx="190">
                  <c:v>0.8293</c:v>
                </c:pt>
                <c:pt idx="191">
                  <c:v>0.8317</c:v>
                </c:pt>
                <c:pt idx="192">
                  <c:v>0.8363</c:v>
                </c:pt>
                <c:pt idx="193">
                  <c:v>0.8407</c:v>
                </c:pt>
                <c:pt idx="194">
                  <c:v>0.8467</c:v>
                </c:pt>
                <c:pt idx="195">
                  <c:v>0.852</c:v>
                </c:pt>
                <c:pt idx="196">
                  <c:v>0.8577</c:v>
                </c:pt>
                <c:pt idx="197">
                  <c:v>0.864</c:v>
                </c:pt>
                <c:pt idx="198">
                  <c:v>0.87</c:v>
                </c:pt>
                <c:pt idx="199">
                  <c:v>0.8727</c:v>
                </c:pt>
                <c:pt idx="200">
                  <c:v>0.878</c:v>
                </c:pt>
                <c:pt idx="201">
                  <c:v>0.881</c:v>
                </c:pt>
                <c:pt idx="202">
                  <c:v>0.8863</c:v>
                </c:pt>
                <c:pt idx="203">
                  <c:v>0.89</c:v>
                </c:pt>
                <c:pt idx="204">
                  <c:v>0.893</c:v>
                </c:pt>
                <c:pt idx="205">
                  <c:v>0.8963</c:v>
                </c:pt>
                <c:pt idx="206">
                  <c:v>0.899</c:v>
                </c:pt>
                <c:pt idx="207">
                  <c:v>0.9017</c:v>
                </c:pt>
                <c:pt idx="208">
                  <c:v>0.9053</c:v>
                </c:pt>
                <c:pt idx="209">
                  <c:v>0.909</c:v>
                </c:pt>
                <c:pt idx="210">
                  <c:v>0.9137</c:v>
                </c:pt>
                <c:pt idx="211">
                  <c:v>0.9157</c:v>
                </c:pt>
                <c:pt idx="212">
                  <c:v>0.9183</c:v>
                </c:pt>
                <c:pt idx="213">
                  <c:v>0.921</c:v>
                </c:pt>
                <c:pt idx="214">
                  <c:v>0.9237</c:v>
                </c:pt>
                <c:pt idx="215">
                  <c:v>0.928</c:v>
                </c:pt>
                <c:pt idx="216">
                  <c:v>0.9303</c:v>
                </c:pt>
                <c:pt idx="217">
                  <c:v>0.9333</c:v>
                </c:pt>
                <c:pt idx="218">
                  <c:v>0.937</c:v>
                </c:pt>
                <c:pt idx="219">
                  <c:v>0.9373</c:v>
                </c:pt>
                <c:pt idx="220">
                  <c:v>0.9397</c:v>
                </c:pt>
                <c:pt idx="221">
                  <c:v>0.9413</c:v>
                </c:pt>
                <c:pt idx="222">
                  <c:v>0.9453</c:v>
                </c:pt>
                <c:pt idx="223">
                  <c:v>0.946</c:v>
                </c:pt>
                <c:pt idx="224">
                  <c:v>0.948</c:v>
                </c:pt>
                <c:pt idx="225">
                  <c:v>0.9503</c:v>
                </c:pt>
                <c:pt idx="226">
                  <c:v>0.953</c:v>
                </c:pt>
                <c:pt idx="227">
                  <c:v>0.9567</c:v>
                </c:pt>
                <c:pt idx="228">
                  <c:v>0.9587</c:v>
                </c:pt>
                <c:pt idx="229">
                  <c:v>0.9617</c:v>
                </c:pt>
                <c:pt idx="230">
                  <c:v>0.9637</c:v>
                </c:pt>
                <c:pt idx="231">
                  <c:v>0.9647</c:v>
                </c:pt>
                <c:pt idx="232">
                  <c:v>0.9657</c:v>
                </c:pt>
                <c:pt idx="233">
                  <c:v>0.9667</c:v>
                </c:pt>
                <c:pt idx="234">
                  <c:v>0.969</c:v>
                </c:pt>
                <c:pt idx="235">
                  <c:v>0.9713</c:v>
                </c:pt>
                <c:pt idx="236">
                  <c:v>0.9717</c:v>
                </c:pt>
                <c:pt idx="237">
                  <c:v>0.9723</c:v>
                </c:pt>
                <c:pt idx="238">
                  <c:v>0.9727</c:v>
                </c:pt>
                <c:pt idx="239">
                  <c:v>0.974</c:v>
                </c:pt>
                <c:pt idx="240">
                  <c:v>0.9773</c:v>
                </c:pt>
                <c:pt idx="241">
                  <c:v>0.979</c:v>
                </c:pt>
                <c:pt idx="242">
                  <c:v>0.98</c:v>
                </c:pt>
                <c:pt idx="243">
                  <c:v>0.9817</c:v>
                </c:pt>
                <c:pt idx="244">
                  <c:v>0.9827</c:v>
                </c:pt>
                <c:pt idx="245">
                  <c:v>0.9847</c:v>
                </c:pt>
                <c:pt idx="246">
                  <c:v>0.9847</c:v>
                </c:pt>
                <c:pt idx="247">
                  <c:v>0.9857</c:v>
                </c:pt>
                <c:pt idx="248">
                  <c:v>0.9863</c:v>
                </c:pt>
                <c:pt idx="249">
                  <c:v>0.987</c:v>
                </c:pt>
                <c:pt idx="250">
                  <c:v>0.9873</c:v>
                </c:pt>
                <c:pt idx="251">
                  <c:v>0.988</c:v>
                </c:pt>
                <c:pt idx="252">
                  <c:v>0.989</c:v>
                </c:pt>
                <c:pt idx="253">
                  <c:v>0.9893</c:v>
                </c:pt>
                <c:pt idx="254">
                  <c:v>0.9897</c:v>
                </c:pt>
                <c:pt idx="255">
                  <c:v>0.9897</c:v>
                </c:pt>
                <c:pt idx="256">
                  <c:v>0.99</c:v>
                </c:pt>
                <c:pt idx="257">
                  <c:v>0.9913</c:v>
                </c:pt>
                <c:pt idx="258">
                  <c:v>0.9913</c:v>
                </c:pt>
                <c:pt idx="259">
                  <c:v>0.9927</c:v>
                </c:pt>
                <c:pt idx="260">
                  <c:v>0.993</c:v>
                </c:pt>
                <c:pt idx="261">
                  <c:v>0.993</c:v>
                </c:pt>
                <c:pt idx="262">
                  <c:v>0.993</c:v>
                </c:pt>
                <c:pt idx="263">
                  <c:v>0.9937</c:v>
                </c:pt>
                <c:pt idx="264">
                  <c:v>0.994</c:v>
                </c:pt>
                <c:pt idx="265">
                  <c:v>0.995</c:v>
                </c:pt>
                <c:pt idx="266">
                  <c:v>0.9953</c:v>
                </c:pt>
                <c:pt idx="267">
                  <c:v>0.9957</c:v>
                </c:pt>
                <c:pt idx="268">
                  <c:v>0.996</c:v>
                </c:pt>
                <c:pt idx="269">
                  <c:v>0.9967</c:v>
                </c:pt>
                <c:pt idx="270">
                  <c:v>0.9973</c:v>
                </c:pt>
                <c:pt idx="271">
                  <c:v>0.9973</c:v>
                </c:pt>
                <c:pt idx="272">
                  <c:v>0.9973</c:v>
                </c:pt>
                <c:pt idx="273">
                  <c:v>0.998</c:v>
                </c:pt>
                <c:pt idx="274">
                  <c:v>0.998</c:v>
                </c:pt>
                <c:pt idx="275">
                  <c:v>0.998</c:v>
                </c:pt>
                <c:pt idx="276">
                  <c:v>0.998</c:v>
                </c:pt>
                <c:pt idx="277">
                  <c:v>0.9983</c:v>
                </c:pt>
                <c:pt idx="278">
                  <c:v>0.9983</c:v>
                </c:pt>
                <c:pt idx="279">
                  <c:v>0.9983</c:v>
                </c:pt>
                <c:pt idx="280">
                  <c:v>0.9983</c:v>
                </c:pt>
                <c:pt idx="281">
                  <c:v>0.9983</c:v>
                </c:pt>
                <c:pt idx="282">
                  <c:v>0.9983</c:v>
                </c:pt>
                <c:pt idx="283">
                  <c:v>0.9987</c:v>
                </c:pt>
                <c:pt idx="284">
                  <c:v>0.9993</c:v>
                </c:pt>
                <c:pt idx="285">
                  <c:v>0.9997</c:v>
                </c:pt>
                <c:pt idx="286">
                  <c:v>0.9997</c:v>
                </c:pt>
                <c:pt idx="287">
                  <c:v>0.9997</c:v>
                </c:pt>
                <c:pt idx="288">
                  <c:v>0.9997</c:v>
                </c:pt>
                <c:pt idx="289">
                  <c:v>0.9997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  <c:pt idx="301">
                  <c:v>1.0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1.0</c:v>
                </c:pt>
                <c:pt idx="324">
                  <c:v>1.0</c:v>
                </c:pt>
                <c:pt idx="325">
                  <c:v>1.0</c:v>
                </c:pt>
                <c:pt idx="326">
                  <c:v>1.0</c:v>
                </c:pt>
                <c:pt idx="327">
                  <c:v>1.0</c:v>
                </c:pt>
                <c:pt idx="328">
                  <c:v>1.0</c:v>
                </c:pt>
                <c:pt idx="329">
                  <c:v>1.0</c:v>
                </c:pt>
                <c:pt idx="330">
                  <c:v>1.0</c:v>
                </c:pt>
                <c:pt idx="331">
                  <c:v>1.0</c:v>
                </c:pt>
                <c:pt idx="332">
                  <c:v>1.0</c:v>
                </c:pt>
                <c:pt idx="333">
                  <c:v>1.0</c:v>
                </c:pt>
                <c:pt idx="334">
                  <c:v>1.0</c:v>
                </c:pt>
                <c:pt idx="335">
                  <c:v>1.0</c:v>
                </c:pt>
                <c:pt idx="336">
                  <c:v>1.0</c:v>
                </c:pt>
                <c:pt idx="337">
                  <c:v>1.0</c:v>
                </c:pt>
                <c:pt idx="338">
                  <c:v>1.0</c:v>
                </c:pt>
                <c:pt idx="339">
                  <c:v>1.0</c:v>
                </c:pt>
                <c:pt idx="340">
                  <c:v>1.0</c:v>
                </c:pt>
                <c:pt idx="341">
                  <c:v>1.0</c:v>
                </c:pt>
                <c:pt idx="342">
                  <c:v>1.0</c:v>
                </c:pt>
                <c:pt idx="343">
                  <c:v>1.0</c:v>
                </c:pt>
                <c:pt idx="344">
                  <c:v>1.0</c:v>
                </c:pt>
                <c:pt idx="345">
                  <c:v>1.0</c:v>
                </c:pt>
                <c:pt idx="346">
                  <c:v>1.0</c:v>
                </c:pt>
                <c:pt idx="347">
                  <c:v>1.0</c:v>
                </c:pt>
                <c:pt idx="348">
                  <c:v>1.0</c:v>
                </c:pt>
                <c:pt idx="349">
                  <c:v>1.0</c:v>
                </c:pt>
                <c:pt idx="350">
                  <c:v>1.0</c:v>
                </c:pt>
                <c:pt idx="351">
                  <c:v>1.0</c:v>
                </c:pt>
                <c:pt idx="352">
                  <c:v>1.0</c:v>
                </c:pt>
                <c:pt idx="353">
                  <c:v>1.0</c:v>
                </c:pt>
                <c:pt idx="354">
                  <c:v>1.0</c:v>
                </c:pt>
                <c:pt idx="355">
                  <c:v>1.0</c:v>
                </c:pt>
                <c:pt idx="356">
                  <c:v>1.0</c:v>
                </c:pt>
                <c:pt idx="357">
                  <c:v>1.0</c:v>
                </c:pt>
                <c:pt idx="358">
                  <c:v>1.0</c:v>
                </c:pt>
                <c:pt idx="359">
                  <c:v>1.0</c:v>
                </c:pt>
                <c:pt idx="360">
                  <c:v>1.0</c:v>
                </c:pt>
                <c:pt idx="361">
                  <c:v>1.0</c:v>
                </c:pt>
                <c:pt idx="362">
                  <c:v>1.0</c:v>
                </c:pt>
                <c:pt idx="363">
                  <c:v>1.0</c:v>
                </c:pt>
                <c:pt idx="364">
                  <c:v>1.0</c:v>
                </c:pt>
                <c:pt idx="365">
                  <c:v>1.0</c:v>
                </c:pt>
                <c:pt idx="366">
                  <c:v>1.0</c:v>
                </c:pt>
                <c:pt idx="367">
                  <c:v>1.0</c:v>
                </c:pt>
                <c:pt idx="368">
                  <c:v>1.0</c:v>
                </c:pt>
                <c:pt idx="369">
                  <c:v>1.0</c:v>
                </c:pt>
                <c:pt idx="370">
                  <c:v>1.0</c:v>
                </c:pt>
                <c:pt idx="371">
                  <c:v>1.0</c:v>
                </c:pt>
                <c:pt idx="372">
                  <c:v>1.0</c:v>
                </c:pt>
                <c:pt idx="373">
                  <c:v>1.0</c:v>
                </c:pt>
                <c:pt idx="374">
                  <c:v>1.0</c:v>
                </c:pt>
                <c:pt idx="375">
                  <c:v>1.0</c:v>
                </c:pt>
                <c:pt idx="376">
                  <c:v>1.0</c:v>
                </c:pt>
                <c:pt idx="377">
                  <c:v>1.0</c:v>
                </c:pt>
                <c:pt idx="378">
                  <c:v>1.0</c:v>
                </c:pt>
                <c:pt idx="379">
                  <c:v>1.0</c:v>
                </c:pt>
                <c:pt idx="380">
                  <c:v>1.0</c:v>
                </c:pt>
                <c:pt idx="381">
                  <c:v>1.0</c:v>
                </c:pt>
                <c:pt idx="382">
                  <c:v>1.0</c:v>
                </c:pt>
                <c:pt idx="383">
                  <c:v>1.0</c:v>
                </c:pt>
                <c:pt idx="384">
                  <c:v>1.0</c:v>
                </c:pt>
                <c:pt idx="385">
                  <c:v>1.0</c:v>
                </c:pt>
                <c:pt idx="386">
                  <c:v>1.0</c:v>
                </c:pt>
                <c:pt idx="387">
                  <c:v>1.0</c:v>
                </c:pt>
                <c:pt idx="388">
                  <c:v>1.0</c:v>
                </c:pt>
                <c:pt idx="389">
                  <c:v>1.0</c:v>
                </c:pt>
                <c:pt idx="390">
                  <c:v>1.0</c:v>
                </c:pt>
                <c:pt idx="391">
                  <c:v>1.0</c:v>
                </c:pt>
                <c:pt idx="392">
                  <c:v>1.0</c:v>
                </c:pt>
                <c:pt idx="393">
                  <c:v>1.0</c:v>
                </c:pt>
                <c:pt idx="394">
                  <c:v>1.0</c:v>
                </c:pt>
                <c:pt idx="395">
                  <c:v>1.0</c:v>
                </c:pt>
                <c:pt idx="396">
                  <c:v>1.0</c:v>
                </c:pt>
                <c:pt idx="397">
                  <c:v>1.0</c:v>
                </c:pt>
                <c:pt idx="398">
                  <c:v>1.0</c:v>
                </c:pt>
                <c:pt idx="399">
                  <c:v>1.0</c:v>
                </c:pt>
                <c:pt idx="400">
                  <c:v>1.0</c:v>
                </c:pt>
                <c:pt idx="401">
                  <c:v>1.0</c:v>
                </c:pt>
                <c:pt idx="402">
                  <c:v>1.0</c:v>
                </c:pt>
                <c:pt idx="403">
                  <c:v>1.0</c:v>
                </c:pt>
                <c:pt idx="404">
                  <c:v>1.0</c:v>
                </c:pt>
                <c:pt idx="405">
                  <c:v>1.0</c:v>
                </c:pt>
                <c:pt idx="406">
                  <c:v>1.0</c:v>
                </c:pt>
                <c:pt idx="407">
                  <c:v>1.0</c:v>
                </c:pt>
                <c:pt idx="408">
                  <c:v>1.0</c:v>
                </c:pt>
                <c:pt idx="409">
                  <c:v>1.0</c:v>
                </c:pt>
                <c:pt idx="410">
                  <c:v>1.0</c:v>
                </c:pt>
                <c:pt idx="411">
                  <c:v>1.0</c:v>
                </c:pt>
                <c:pt idx="412">
                  <c:v>1.0</c:v>
                </c:pt>
                <c:pt idx="413">
                  <c:v>1.0</c:v>
                </c:pt>
                <c:pt idx="414">
                  <c:v>1.0</c:v>
                </c:pt>
                <c:pt idx="415">
                  <c:v>1.0</c:v>
                </c:pt>
                <c:pt idx="416">
                  <c:v>1.0</c:v>
                </c:pt>
                <c:pt idx="417">
                  <c:v>1.0</c:v>
                </c:pt>
                <c:pt idx="418">
                  <c:v>1.0</c:v>
                </c:pt>
                <c:pt idx="419">
                  <c:v>1.0</c:v>
                </c:pt>
                <c:pt idx="420">
                  <c:v>1.0</c:v>
                </c:pt>
                <c:pt idx="421">
                  <c:v>1.0</c:v>
                </c:pt>
                <c:pt idx="422">
                  <c:v>1.0</c:v>
                </c:pt>
                <c:pt idx="423">
                  <c:v>1.0</c:v>
                </c:pt>
                <c:pt idx="424">
                  <c:v>1.0</c:v>
                </c:pt>
                <c:pt idx="425">
                  <c:v>1.0</c:v>
                </c:pt>
                <c:pt idx="426">
                  <c:v>1.0</c:v>
                </c:pt>
                <c:pt idx="427">
                  <c:v>1.0</c:v>
                </c:pt>
                <c:pt idx="428">
                  <c:v>1.0</c:v>
                </c:pt>
                <c:pt idx="429">
                  <c:v>1.0</c:v>
                </c:pt>
                <c:pt idx="430">
                  <c:v>1.0</c:v>
                </c:pt>
                <c:pt idx="431">
                  <c:v>1.0</c:v>
                </c:pt>
                <c:pt idx="432">
                  <c:v>1.0</c:v>
                </c:pt>
                <c:pt idx="433">
                  <c:v>1.0</c:v>
                </c:pt>
                <c:pt idx="434">
                  <c:v>1.0</c:v>
                </c:pt>
                <c:pt idx="435">
                  <c:v>1.0</c:v>
                </c:pt>
                <c:pt idx="436">
                  <c:v>1.0</c:v>
                </c:pt>
                <c:pt idx="437">
                  <c:v>1.0</c:v>
                </c:pt>
                <c:pt idx="438">
                  <c:v>1.0</c:v>
                </c:pt>
                <c:pt idx="439">
                  <c:v>1.0</c:v>
                </c:pt>
                <c:pt idx="440">
                  <c:v>1.0</c:v>
                </c:pt>
                <c:pt idx="441">
                  <c:v>1.0</c:v>
                </c:pt>
                <c:pt idx="442">
                  <c:v>1.0</c:v>
                </c:pt>
                <c:pt idx="443">
                  <c:v>1.0</c:v>
                </c:pt>
                <c:pt idx="444">
                  <c:v>1.0</c:v>
                </c:pt>
                <c:pt idx="445">
                  <c:v>1.0</c:v>
                </c:pt>
                <c:pt idx="446">
                  <c:v>1.0</c:v>
                </c:pt>
                <c:pt idx="447">
                  <c:v>1.0</c:v>
                </c:pt>
                <c:pt idx="448">
                  <c:v>1.0</c:v>
                </c:pt>
                <c:pt idx="449">
                  <c:v>1.0</c:v>
                </c:pt>
                <c:pt idx="450">
                  <c:v>1.0</c:v>
                </c:pt>
                <c:pt idx="451">
                  <c:v>1.0</c:v>
                </c:pt>
                <c:pt idx="452">
                  <c:v>1.0</c:v>
                </c:pt>
                <c:pt idx="453">
                  <c:v>1.0</c:v>
                </c:pt>
                <c:pt idx="454">
                  <c:v>1.0</c:v>
                </c:pt>
                <c:pt idx="455">
                  <c:v>1.0</c:v>
                </c:pt>
                <c:pt idx="456">
                  <c:v>1.0</c:v>
                </c:pt>
                <c:pt idx="457">
                  <c:v>1.0</c:v>
                </c:pt>
                <c:pt idx="458">
                  <c:v>1.0</c:v>
                </c:pt>
                <c:pt idx="459">
                  <c:v>1.0</c:v>
                </c:pt>
                <c:pt idx="460">
                  <c:v>1.0</c:v>
                </c:pt>
                <c:pt idx="461">
                  <c:v>1.0</c:v>
                </c:pt>
                <c:pt idx="462">
                  <c:v>1.0</c:v>
                </c:pt>
                <c:pt idx="463">
                  <c:v>1.0</c:v>
                </c:pt>
                <c:pt idx="464">
                  <c:v>1.0</c:v>
                </c:pt>
                <c:pt idx="465">
                  <c:v>1.0</c:v>
                </c:pt>
                <c:pt idx="466">
                  <c:v>1.0</c:v>
                </c:pt>
                <c:pt idx="467">
                  <c:v>1.0</c:v>
                </c:pt>
                <c:pt idx="468">
                  <c:v>1.0</c:v>
                </c:pt>
                <c:pt idx="469">
                  <c:v>1.0</c:v>
                </c:pt>
                <c:pt idx="470">
                  <c:v>1.0</c:v>
                </c:pt>
                <c:pt idx="471">
                  <c:v>1.0</c:v>
                </c:pt>
                <c:pt idx="472">
                  <c:v>1.0</c:v>
                </c:pt>
                <c:pt idx="473">
                  <c:v>1.0</c:v>
                </c:pt>
                <c:pt idx="474">
                  <c:v>1.0</c:v>
                </c:pt>
                <c:pt idx="475">
                  <c:v>1.0</c:v>
                </c:pt>
                <c:pt idx="476">
                  <c:v>1.0</c:v>
                </c:pt>
                <c:pt idx="477">
                  <c:v>1.0</c:v>
                </c:pt>
                <c:pt idx="478">
                  <c:v>1.0</c:v>
                </c:pt>
                <c:pt idx="479">
                  <c:v>1.0</c:v>
                </c:pt>
                <c:pt idx="480">
                  <c:v>1.0</c:v>
                </c:pt>
                <c:pt idx="481">
                  <c:v>1.0</c:v>
                </c:pt>
                <c:pt idx="482">
                  <c:v>1.0</c:v>
                </c:pt>
                <c:pt idx="483">
                  <c:v>1.0</c:v>
                </c:pt>
                <c:pt idx="484">
                  <c:v>1.0</c:v>
                </c:pt>
                <c:pt idx="485">
                  <c:v>1.0</c:v>
                </c:pt>
                <c:pt idx="486">
                  <c:v>1.0</c:v>
                </c:pt>
                <c:pt idx="487">
                  <c:v>1.0</c:v>
                </c:pt>
                <c:pt idx="488">
                  <c:v>1.0</c:v>
                </c:pt>
                <c:pt idx="489">
                  <c:v>1.0</c:v>
                </c:pt>
                <c:pt idx="490">
                  <c:v>1.0</c:v>
                </c:pt>
                <c:pt idx="491">
                  <c:v>1.0</c:v>
                </c:pt>
                <c:pt idx="492">
                  <c:v>1.0</c:v>
                </c:pt>
                <c:pt idx="493">
                  <c:v>1.0</c:v>
                </c:pt>
                <c:pt idx="494">
                  <c:v>1.0</c:v>
                </c:pt>
                <c:pt idx="495">
                  <c:v>1.0</c:v>
                </c:pt>
                <c:pt idx="496">
                  <c:v>1.0</c:v>
                </c:pt>
                <c:pt idx="497">
                  <c:v>1.0</c:v>
                </c:pt>
                <c:pt idx="498">
                  <c:v>1.0</c:v>
                </c:pt>
                <c:pt idx="499">
                  <c:v>1.0</c:v>
                </c:pt>
                <c:pt idx="500">
                  <c:v>1.0</c:v>
                </c:pt>
                <c:pt idx="501">
                  <c:v>1.0</c:v>
                </c:pt>
                <c:pt idx="502">
                  <c:v>1.0</c:v>
                </c:pt>
                <c:pt idx="503">
                  <c:v>1.0</c:v>
                </c:pt>
                <c:pt idx="504">
                  <c:v>1.0</c:v>
                </c:pt>
                <c:pt idx="505">
                  <c:v>1.0</c:v>
                </c:pt>
                <c:pt idx="506">
                  <c:v>1.0</c:v>
                </c:pt>
                <c:pt idx="507">
                  <c:v>1.0</c:v>
                </c:pt>
                <c:pt idx="508">
                  <c:v>1.0</c:v>
                </c:pt>
                <c:pt idx="509">
                  <c:v>1.0</c:v>
                </c:pt>
                <c:pt idx="510">
                  <c:v>1.0</c:v>
                </c:pt>
                <c:pt idx="511">
                  <c:v>1.0</c:v>
                </c:pt>
                <c:pt idx="512">
                  <c:v>1.0</c:v>
                </c:pt>
                <c:pt idx="513">
                  <c:v>1.0</c:v>
                </c:pt>
                <c:pt idx="514">
                  <c:v>1.0</c:v>
                </c:pt>
                <c:pt idx="515">
                  <c:v>1.0</c:v>
                </c:pt>
                <c:pt idx="516">
                  <c:v>1.0</c:v>
                </c:pt>
                <c:pt idx="517">
                  <c:v>1.0</c:v>
                </c:pt>
                <c:pt idx="518">
                  <c:v>1.0</c:v>
                </c:pt>
                <c:pt idx="519">
                  <c:v>1.0</c:v>
                </c:pt>
                <c:pt idx="520">
                  <c:v>1.0</c:v>
                </c:pt>
                <c:pt idx="521">
                  <c:v>1.0</c:v>
                </c:pt>
                <c:pt idx="522">
                  <c:v>1.0</c:v>
                </c:pt>
                <c:pt idx="523">
                  <c:v>1.0</c:v>
                </c:pt>
                <c:pt idx="524">
                  <c:v>1.0</c:v>
                </c:pt>
                <c:pt idx="525">
                  <c:v>1.0</c:v>
                </c:pt>
                <c:pt idx="526">
                  <c:v>1.0</c:v>
                </c:pt>
                <c:pt idx="527">
                  <c:v>1.0</c:v>
                </c:pt>
                <c:pt idx="528">
                  <c:v>1.0</c:v>
                </c:pt>
                <c:pt idx="529">
                  <c:v>1.0</c:v>
                </c:pt>
                <c:pt idx="530">
                  <c:v>1.0</c:v>
                </c:pt>
                <c:pt idx="531">
                  <c:v>1.0</c:v>
                </c:pt>
                <c:pt idx="532">
                  <c:v>1.0</c:v>
                </c:pt>
                <c:pt idx="533">
                  <c:v>1.0</c:v>
                </c:pt>
                <c:pt idx="534">
                  <c:v>1.0</c:v>
                </c:pt>
                <c:pt idx="535">
                  <c:v>1.0</c:v>
                </c:pt>
                <c:pt idx="536">
                  <c:v>1.0</c:v>
                </c:pt>
                <c:pt idx="537">
                  <c:v>1.0</c:v>
                </c:pt>
                <c:pt idx="538">
                  <c:v>1.0</c:v>
                </c:pt>
                <c:pt idx="539">
                  <c:v>1.0</c:v>
                </c:pt>
                <c:pt idx="540">
                  <c:v>1.0</c:v>
                </c:pt>
                <c:pt idx="541">
                  <c:v>1.0</c:v>
                </c:pt>
                <c:pt idx="542">
                  <c:v>1.0</c:v>
                </c:pt>
                <c:pt idx="543">
                  <c:v>1.0</c:v>
                </c:pt>
                <c:pt idx="544">
                  <c:v>1.0</c:v>
                </c:pt>
                <c:pt idx="545">
                  <c:v>1.0</c:v>
                </c:pt>
                <c:pt idx="546">
                  <c:v>1.0</c:v>
                </c:pt>
                <c:pt idx="547">
                  <c:v>1.0</c:v>
                </c:pt>
                <c:pt idx="548">
                  <c:v>1.0</c:v>
                </c:pt>
                <c:pt idx="549">
                  <c:v>1.0</c:v>
                </c:pt>
                <c:pt idx="550">
                  <c:v>1.0</c:v>
                </c:pt>
                <c:pt idx="551">
                  <c:v>1.0</c:v>
                </c:pt>
                <c:pt idx="552">
                  <c:v>1.0</c:v>
                </c:pt>
                <c:pt idx="553">
                  <c:v>1.0</c:v>
                </c:pt>
                <c:pt idx="554">
                  <c:v>1.0</c:v>
                </c:pt>
                <c:pt idx="555">
                  <c:v>1.0</c:v>
                </c:pt>
                <c:pt idx="556">
                  <c:v>1.0</c:v>
                </c:pt>
                <c:pt idx="557">
                  <c:v>1.0</c:v>
                </c:pt>
                <c:pt idx="558">
                  <c:v>1.0</c:v>
                </c:pt>
                <c:pt idx="559">
                  <c:v>1.0</c:v>
                </c:pt>
                <c:pt idx="560">
                  <c:v>1.0</c:v>
                </c:pt>
                <c:pt idx="561">
                  <c:v>1.0</c:v>
                </c:pt>
                <c:pt idx="562">
                  <c:v>1.0</c:v>
                </c:pt>
                <c:pt idx="563">
                  <c:v>1.0</c:v>
                </c:pt>
                <c:pt idx="564">
                  <c:v>1.0</c:v>
                </c:pt>
                <c:pt idx="565">
                  <c:v>1.0</c:v>
                </c:pt>
                <c:pt idx="566">
                  <c:v>1.0</c:v>
                </c:pt>
                <c:pt idx="567">
                  <c:v>1.0</c:v>
                </c:pt>
                <c:pt idx="568">
                  <c:v>1.0</c:v>
                </c:pt>
                <c:pt idx="569">
                  <c:v>1.0</c:v>
                </c:pt>
                <c:pt idx="570">
                  <c:v>1.0</c:v>
                </c:pt>
                <c:pt idx="571">
                  <c:v>1.0</c:v>
                </c:pt>
                <c:pt idx="572">
                  <c:v>1.0</c:v>
                </c:pt>
                <c:pt idx="573">
                  <c:v>1.0</c:v>
                </c:pt>
                <c:pt idx="574">
                  <c:v>1.0</c:v>
                </c:pt>
                <c:pt idx="575">
                  <c:v>1.0</c:v>
                </c:pt>
                <c:pt idx="576">
                  <c:v>1.0</c:v>
                </c:pt>
                <c:pt idx="577">
                  <c:v>1.0</c:v>
                </c:pt>
                <c:pt idx="578">
                  <c:v>1.0</c:v>
                </c:pt>
                <c:pt idx="579">
                  <c:v>1.0</c:v>
                </c:pt>
                <c:pt idx="580">
                  <c:v>1.0</c:v>
                </c:pt>
                <c:pt idx="581">
                  <c:v>1.0</c:v>
                </c:pt>
                <c:pt idx="582">
                  <c:v>1.0</c:v>
                </c:pt>
                <c:pt idx="583">
                  <c:v>1.0</c:v>
                </c:pt>
                <c:pt idx="584">
                  <c:v>1.0</c:v>
                </c:pt>
                <c:pt idx="585">
                  <c:v>1.0</c:v>
                </c:pt>
                <c:pt idx="586">
                  <c:v>1.0</c:v>
                </c:pt>
                <c:pt idx="587">
                  <c:v>1.0</c:v>
                </c:pt>
                <c:pt idx="588">
                  <c:v>1.0</c:v>
                </c:pt>
                <c:pt idx="589">
                  <c:v>1.0</c:v>
                </c:pt>
                <c:pt idx="590">
                  <c:v>1.0</c:v>
                </c:pt>
                <c:pt idx="591">
                  <c:v>1.0</c:v>
                </c:pt>
                <c:pt idx="592">
                  <c:v>1.0</c:v>
                </c:pt>
                <c:pt idx="593">
                  <c:v>1.0</c:v>
                </c:pt>
                <c:pt idx="594">
                  <c:v>1.0</c:v>
                </c:pt>
                <c:pt idx="595">
                  <c:v>1.0</c:v>
                </c:pt>
                <c:pt idx="596">
                  <c:v>1.0</c:v>
                </c:pt>
                <c:pt idx="597">
                  <c:v>1.0</c:v>
                </c:pt>
                <c:pt idx="598">
                  <c:v>1.0</c:v>
                </c:pt>
                <c:pt idx="599">
                  <c:v>1.0</c:v>
                </c:pt>
                <c:pt idx="600">
                  <c:v>1.0</c:v>
                </c:pt>
                <c:pt idx="601">
                  <c:v>1.0</c:v>
                </c:pt>
                <c:pt idx="602">
                  <c:v>1.0</c:v>
                </c:pt>
                <c:pt idx="603">
                  <c:v>1.0</c:v>
                </c:pt>
                <c:pt idx="604">
                  <c:v>1.0</c:v>
                </c:pt>
                <c:pt idx="605">
                  <c:v>1.0</c:v>
                </c:pt>
                <c:pt idx="606">
                  <c:v>1.0</c:v>
                </c:pt>
                <c:pt idx="607">
                  <c:v>1.0</c:v>
                </c:pt>
                <c:pt idx="608">
                  <c:v>1.0</c:v>
                </c:pt>
                <c:pt idx="609">
                  <c:v>1.0</c:v>
                </c:pt>
                <c:pt idx="610">
                  <c:v>1.0</c:v>
                </c:pt>
                <c:pt idx="611">
                  <c:v>1.0</c:v>
                </c:pt>
                <c:pt idx="612">
                  <c:v>1.0</c:v>
                </c:pt>
                <c:pt idx="613">
                  <c:v>1.0</c:v>
                </c:pt>
                <c:pt idx="614">
                  <c:v>1.0</c:v>
                </c:pt>
                <c:pt idx="615">
                  <c:v>1.0</c:v>
                </c:pt>
                <c:pt idx="616">
                  <c:v>1.0</c:v>
                </c:pt>
                <c:pt idx="617">
                  <c:v>1.0</c:v>
                </c:pt>
                <c:pt idx="618">
                  <c:v>1.0</c:v>
                </c:pt>
                <c:pt idx="619">
                  <c:v>1.0</c:v>
                </c:pt>
                <c:pt idx="620">
                  <c:v>1.0</c:v>
                </c:pt>
                <c:pt idx="621">
                  <c:v>1.0</c:v>
                </c:pt>
                <c:pt idx="622">
                  <c:v>1.0</c:v>
                </c:pt>
                <c:pt idx="623">
                  <c:v>1.0</c:v>
                </c:pt>
                <c:pt idx="624">
                  <c:v>1.0</c:v>
                </c:pt>
                <c:pt idx="625">
                  <c:v>1.0</c:v>
                </c:pt>
                <c:pt idx="626">
                  <c:v>1.0</c:v>
                </c:pt>
                <c:pt idx="627">
                  <c:v>1.0</c:v>
                </c:pt>
                <c:pt idx="628">
                  <c:v>1.0</c:v>
                </c:pt>
                <c:pt idx="629">
                  <c:v>1.0</c:v>
                </c:pt>
                <c:pt idx="630">
                  <c:v>1.0</c:v>
                </c:pt>
                <c:pt idx="631">
                  <c:v>1.0</c:v>
                </c:pt>
                <c:pt idx="632">
                  <c:v>1.0</c:v>
                </c:pt>
                <c:pt idx="633">
                  <c:v>1.0</c:v>
                </c:pt>
                <c:pt idx="634">
                  <c:v>1.0</c:v>
                </c:pt>
                <c:pt idx="635">
                  <c:v>1.0</c:v>
                </c:pt>
                <c:pt idx="636">
                  <c:v>1.0</c:v>
                </c:pt>
                <c:pt idx="637">
                  <c:v>1.0</c:v>
                </c:pt>
                <c:pt idx="638">
                  <c:v>1.0</c:v>
                </c:pt>
                <c:pt idx="639">
                  <c:v>1.0</c:v>
                </c:pt>
                <c:pt idx="640">
                  <c:v>1.0</c:v>
                </c:pt>
                <c:pt idx="641">
                  <c:v>1.0</c:v>
                </c:pt>
                <c:pt idx="642">
                  <c:v>1.0</c:v>
                </c:pt>
                <c:pt idx="643">
                  <c:v>1.0</c:v>
                </c:pt>
                <c:pt idx="644">
                  <c:v>1.0</c:v>
                </c:pt>
                <c:pt idx="645">
                  <c:v>1.0</c:v>
                </c:pt>
                <c:pt idx="646">
                  <c:v>1.0</c:v>
                </c:pt>
                <c:pt idx="647">
                  <c:v>1.0</c:v>
                </c:pt>
                <c:pt idx="648">
                  <c:v>1.0</c:v>
                </c:pt>
                <c:pt idx="649">
                  <c:v>1.0</c:v>
                </c:pt>
                <c:pt idx="650">
                  <c:v>1.0</c:v>
                </c:pt>
                <c:pt idx="651">
                  <c:v>1.0</c:v>
                </c:pt>
                <c:pt idx="652">
                  <c:v>1.0</c:v>
                </c:pt>
                <c:pt idx="653">
                  <c:v>1.0</c:v>
                </c:pt>
                <c:pt idx="654">
                  <c:v>1.0</c:v>
                </c:pt>
                <c:pt idx="655">
                  <c:v>1.0</c:v>
                </c:pt>
                <c:pt idx="656">
                  <c:v>1.0</c:v>
                </c:pt>
                <c:pt idx="657">
                  <c:v>1.0</c:v>
                </c:pt>
                <c:pt idx="658">
                  <c:v>1.0</c:v>
                </c:pt>
                <c:pt idx="659">
                  <c:v>1.0</c:v>
                </c:pt>
                <c:pt idx="660">
                  <c:v>1.0</c:v>
                </c:pt>
                <c:pt idx="661">
                  <c:v>1.0</c:v>
                </c:pt>
                <c:pt idx="662">
                  <c:v>1.0</c:v>
                </c:pt>
                <c:pt idx="663">
                  <c:v>1.0</c:v>
                </c:pt>
                <c:pt idx="664">
                  <c:v>1.0</c:v>
                </c:pt>
                <c:pt idx="665">
                  <c:v>1.0</c:v>
                </c:pt>
                <c:pt idx="666">
                  <c:v>1.0</c:v>
                </c:pt>
                <c:pt idx="667">
                  <c:v>1.0</c:v>
                </c:pt>
                <c:pt idx="668">
                  <c:v>1.0</c:v>
                </c:pt>
                <c:pt idx="669">
                  <c:v>1.0</c:v>
                </c:pt>
                <c:pt idx="670">
                  <c:v>1.0</c:v>
                </c:pt>
                <c:pt idx="671">
                  <c:v>1.0</c:v>
                </c:pt>
                <c:pt idx="672">
                  <c:v>1.0</c:v>
                </c:pt>
                <c:pt idx="673">
                  <c:v>1.0</c:v>
                </c:pt>
                <c:pt idx="674">
                  <c:v>1.0</c:v>
                </c:pt>
                <c:pt idx="675">
                  <c:v>1.0</c:v>
                </c:pt>
                <c:pt idx="676">
                  <c:v>1.0</c:v>
                </c:pt>
                <c:pt idx="677">
                  <c:v>1.0</c:v>
                </c:pt>
                <c:pt idx="678">
                  <c:v>1.0</c:v>
                </c:pt>
                <c:pt idx="679">
                  <c:v>1.0</c:v>
                </c:pt>
                <c:pt idx="680">
                  <c:v>1.0</c:v>
                </c:pt>
                <c:pt idx="681">
                  <c:v>1.0</c:v>
                </c:pt>
                <c:pt idx="682">
                  <c:v>1.0</c:v>
                </c:pt>
                <c:pt idx="683">
                  <c:v>1.0</c:v>
                </c:pt>
                <c:pt idx="684">
                  <c:v>1.0</c:v>
                </c:pt>
                <c:pt idx="685">
                  <c:v>1.0</c:v>
                </c:pt>
                <c:pt idx="686">
                  <c:v>1.0</c:v>
                </c:pt>
                <c:pt idx="687">
                  <c:v>1.0</c:v>
                </c:pt>
                <c:pt idx="688">
                  <c:v>1.0</c:v>
                </c:pt>
                <c:pt idx="689">
                  <c:v>1.0</c:v>
                </c:pt>
                <c:pt idx="690">
                  <c:v>1.0</c:v>
                </c:pt>
                <c:pt idx="691">
                  <c:v>1.0</c:v>
                </c:pt>
                <c:pt idx="692">
                  <c:v>1.0</c:v>
                </c:pt>
                <c:pt idx="693">
                  <c:v>1.0</c:v>
                </c:pt>
                <c:pt idx="694">
                  <c:v>1.0</c:v>
                </c:pt>
                <c:pt idx="695">
                  <c:v>1.0</c:v>
                </c:pt>
                <c:pt idx="696">
                  <c:v>1.0</c:v>
                </c:pt>
                <c:pt idx="697">
                  <c:v>1.0</c:v>
                </c:pt>
                <c:pt idx="698">
                  <c:v>1.0</c:v>
                </c:pt>
                <c:pt idx="699">
                  <c:v>1.0</c:v>
                </c:pt>
                <c:pt idx="700">
                  <c:v>1.0</c:v>
                </c:pt>
                <c:pt idx="701">
                  <c:v>1.0</c:v>
                </c:pt>
                <c:pt idx="702">
                  <c:v>1.0</c:v>
                </c:pt>
                <c:pt idx="703">
                  <c:v>1.0</c:v>
                </c:pt>
                <c:pt idx="704">
                  <c:v>1.0</c:v>
                </c:pt>
                <c:pt idx="705">
                  <c:v>1.0</c:v>
                </c:pt>
                <c:pt idx="706">
                  <c:v>1.0</c:v>
                </c:pt>
                <c:pt idx="707">
                  <c:v>1.0</c:v>
                </c:pt>
                <c:pt idx="708">
                  <c:v>1.0</c:v>
                </c:pt>
                <c:pt idx="709">
                  <c:v>1.0</c:v>
                </c:pt>
                <c:pt idx="710">
                  <c:v>1.0</c:v>
                </c:pt>
                <c:pt idx="711">
                  <c:v>1.0</c:v>
                </c:pt>
                <c:pt idx="712">
                  <c:v>1.0</c:v>
                </c:pt>
                <c:pt idx="713">
                  <c:v>1.0</c:v>
                </c:pt>
                <c:pt idx="714">
                  <c:v>1.0</c:v>
                </c:pt>
                <c:pt idx="715">
                  <c:v>1.0</c:v>
                </c:pt>
                <c:pt idx="716">
                  <c:v>1.0</c:v>
                </c:pt>
                <c:pt idx="717">
                  <c:v>1.0</c:v>
                </c:pt>
                <c:pt idx="718">
                  <c:v>1.0</c:v>
                </c:pt>
                <c:pt idx="719">
                  <c:v>1.0</c:v>
                </c:pt>
                <c:pt idx="720">
                  <c:v>1.0</c:v>
                </c:pt>
                <c:pt idx="721">
                  <c:v>1.0</c:v>
                </c:pt>
                <c:pt idx="722">
                  <c:v>1.0</c:v>
                </c:pt>
                <c:pt idx="723">
                  <c:v>1.0</c:v>
                </c:pt>
                <c:pt idx="724">
                  <c:v>1.0</c:v>
                </c:pt>
                <c:pt idx="725">
                  <c:v>1.0</c:v>
                </c:pt>
                <c:pt idx="726">
                  <c:v>1.0</c:v>
                </c:pt>
                <c:pt idx="727">
                  <c:v>1.0</c:v>
                </c:pt>
                <c:pt idx="728">
                  <c:v>1.0</c:v>
                </c:pt>
                <c:pt idx="729">
                  <c:v>1.0</c:v>
                </c:pt>
                <c:pt idx="730">
                  <c:v>1.0</c:v>
                </c:pt>
                <c:pt idx="731">
                  <c:v>1.0</c:v>
                </c:pt>
                <c:pt idx="732">
                  <c:v>1.0</c:v>
                </c:pt>
                <c:pt idx="733">
                  <c:v>1.0</c:v>
                </c:pt>
                <c:pt idx="734">
                  <c:v>1.0</c:v>
                </c:pt>
                <c:pt idx="735">
                  <c:v>1.0</c:v>
                </c:pt>
                <c:pt idx="736">
                  <c:v>1.0</c:v>
                </c:pt>
                <c:pt idx="737">
                  <c:v>1.0</c:v>
                </c:pt>
                <c:pt idx="738">
                  <c:v>1.0</c:v>
                </c:pt>
                <c:pt idx="739">
                  <c:v>1.0</c:v>
                </c:pt>
                <c:pt idx="740">
                  <c:v>1.0</c:v>
                </c:pt>
                <c:pt idx="741">
                  <c:v>1.0</c:v>
                </c:pt>
                <c:pt idx="742">
                  <c:v>1.0</c:v>
                </c:pt>
                <c:pt idx="743">
                  <c:v>1.0</c:v>
                </c:pt>
                <c:pt idx="744">
                  <c:v>1.0</c:v>
                </c:pt>
                <c:pt idx="745">
                  <c:v>1.0</c:v>
                </c:pt>
                <c:pt idx="746">
                  <c:v>1.0</c:v>
                </c:pt>
                <c:pt idx="747">
                  <c:v>1.0</c:v>
                </c:pt>
                <c:pt idx="748">
                  <c:v>1.0</c:v>
                </c:pt>
                <c:pt idx="749">
                  <c:v>1.0</c:v>
                </c:pt>
                <c:pt idx="750">
                  <c:v>1.0</c:v>
                </c:pt>
                <c:pt idx="751">
                  <c:v>1.0</c:v>
                </c:pt>
                <c:pt idx="752">
                  <c:v>1.0</c:v>
                </c:pt>
                <c:pt idx="753">
                  <c:v>1.0</c:v>
                </c:pt>
                <c:pt idx="754">
                  <c:v>1.0</c:v>
                </c:pt>
                <c:pt idx="755">
                  <c:v>1.0</c:v>
                </c:pt>
                <c:pt idx="756">
                  <c:v>1.0</c:v>
                </c:pt>
                <c:pt idx="757">
                  <c:v>1.0</c:v>
                </c:pt>
                <c:pt idx="758">
                  <c:v>1.0</c:v>
                </c:pt>
                <c:pt idx="759">
                  <c:v>1.0</c:v>
                </c:pt>
                <c:pt idx="760">
                  <c:v>1.0</c:v>
                </c:pt>
                <c:pt idx="761">
                  <c:v>1.0</c:v>
                </c:pt>
                <c:pt idx="762">
                  <c:v>1.0</c:v>
                </c:pt>
                <c:pt idx="763">
                  <c:v>1.0</c:v>
                </c:pt>
                <c:pt idx="764">
                  <c:v>1.0</c:v>
                </c:pt>
                <c:pt idx="765">
                  <c:v>1.0</c:v>
                </c:pt>
                <c:pt idx="766">
                  <c:v>1.0</c:v>
                </c:pt>
                <c:pt idx="767">
                  <c:v>1.0</c:v>
                </c:pt>
                <c:pt idx="768">
                  <c:v>1.0</c:v>
                </c:pt>
                <c:pt idx="769">
                  <c:v>1.0</c:v>
                </c:pt>
                <c:pt idx="770">
                  <c:v>1.0</c:v>
                </c:pt>
                <c:pt idx="771">
                  <c:v>1.0</c:v>
                </c:pt>
                <c:pt idx="772">
                  <c:v>1.0</c:v>
                </c:pt>
                <c:pt idx="773">
                  <c:v>1.0</c:v>
                </c:pt>
                <c:pt idx="774">
                  <c:v>1.0</c:v>
                </c:pt>
                <c:pt idx="775">
                  <c:v>1.0</c:v>
                </c:pt>
                <c:pt idx="776">
                  <c:v>1.0</c:v>
                </c:pt>
                <c:pt idx="777">
                  <c:v>1.0</c:v>
                </c:pt>
                <c:pt idx="778">
                  <c:v>1.0</c:v>
                </c:pt>
                <c:pt idx="779">
                  <c:v>1.0</c:v>
                </c:pt>
                <c:pt idx="780">
                  <c:v>1.0</c:v>
                </c:pt>
                <c:pt idx="781">
                  <c:v>1.0</c:v>
                </c:pt>
                <c:pt idx="782">
                  <c:v>1.0</c:v>
                </c:pt>
                <c:pt idx="783">
                  <c:v>1.0</c:v>
                </c:pt>
                <c:pt idx="784">
                  <c:v>1.0</c:v>
                </c:pt>
                <c:pt idx="785">
                  <c:v>1.0</c:v>
                </c:pt>
                <c:pt idx="786">
                  <c:v>1.0</c:v>
                </c:pt>
                <c:pt idx="787">
                  <c:v>1.0</c:v>
                </c:pt>
                <c:pt idx="788">
                  <c:v>1.0</c:v>
                </c:pt>
                <c:pt idx="789">
                  <c:v>1.0</c:v>
                </c:pt>
                <c:pt idx="790">
                  <c:v>1.0</c:v>
                </c:pt>
                <c:pt idx="791">
                  <c:v>1.0</c:v>
                </c:pt>
                <c:pt idx="792">
                  <c:v>1.0</c:v>
                </c:pt>
                <c:pt idx="793">
                  <c:v>1.0</c:v>
                </c:pt>
                <c:pt idx="794">
                  <c:v>1.0</c:v>
                </c:pt>
                <c:pt idx="795">
                  <c:v>1.0</c:v>
                </c:pt>
                <c:pt idx="796">
                  <c:v>1.0</c:v>
                </c:pt>
                <c:pt idx="797">
                  <c:v>1.0</c:v>
                </c:pt>
                <c:pt idx="798">
                  <c:v>1.0</c:v>
                </c:pt>
                <c:pt idx="799">
                  <c:v>1.0</c:v>
                </c:pt>
                <c:pt idx="800">
                  <c:v>1.0</c:v>
                </c:pt>
                <c:pt idx="801">
                  <c:v>1.0</c:v>
                </c:pt>
                <c:pt idx="802">
                  <c:v>1.0</c:v>
                </c:pt>
                <c:pt idx="803">
                  <c:v>1.0</c:v>
                </c:pt>
                <c:pt idx="804">
                  <c:v>1.0</c:v>
                </c:pt>
                <c:pt idx="805">
                  <c:v>1.0</c:v>
                </c:pt>
                <c:pt idx="806">
                  <c:v>1.0</c:v>
                </c:pt>
                <c:pt idx="807">
                  <c:v>1.0</c:v>
                </c:pt>
                <c:pt idx="808">
                  <c:v>1.0</c:v>
                </c:pt>
                <c:pt idx="809">
                  <c:v>1.0</c:v>
                </c:pt>
                <c:pt idx="810">
                  <c:v>1.0</c:v>
                </c:pt>
                <c:pt idx="811">
                  <c:v>1.0</c:v>
                </c:pt>
                <c:pt idx="812">
                  <c:v>1.0</c:v>
                </c:pt>
                <c:pt idx="813">
                  <c:v>1.0</c:v>
                </c:pt>
                <c:pt idx="814">
                  <c:v>1.0</c:v>
                </c:pt>
                <c:pt idx="815">
                  <c:v>1.0</c:v>
                </c:pt>
                <c:pt idx="816">
                  <c:v>1.0</c:v>
                </c:pt>
                <c:pt idx="817">
                  <c:v>1.0</c:v>
                </c:pt>
                <c:pt idx="818">
                  <c:v>1.0</c:v>
                </c:pt>
                <c:pt idx="819">
                  <c:v>1.0</c:v>
                </c:pt>
                <c:pt idx="820">
                  <c:v>1.0</c:v>
                </c:pt>
                <c:pt idx="821">
                  <c:v>1.0</c:v>
                </c:pt>
                <c:pt idx="822">
                  <c:v>1.0</c:v>
                </c:pt>
                <c:pt idx="823">
                  <c:v>1.0</c:v>
                </c:pt>
                <c:pt idx="824">
                  <c:v>1.0</c:v>
                </c:pt>
                <c:pt idx="825">
                  <c:v>1.0</c:v>
                </c:pt>
                <c:pt idx="826">
                  <c:v>1.0</c:v>
                </c:pt>
                <c:pt idx="827">
                  <c:v>1.0</c:v>
                </c:pt>
                <c:pt idx="828">
                  <c:v>1.0</c:v>
                </c:pt>
                <c:pt idx="829">
                  <c:v>1.0</c:v>
                </c:pt>
                <c:pt idx="830">
                  <c:v>1.0</c:v>
                </c:pt>
                <c:pt idx="831">
                  <c:v>1.0</c:v>
                </c:pt>
                <c:pt idx="832">
                  <c:v>1.0</c:v>
                </c:pt>
                <c:pt idx="833">
                  <c:v>1.0</c:v>
                </c:pt>
                <c:pt idx="834">
                  <c:v>1.0</c:v>
                </c:pt>
                <c:pt idx="835">
                  <c:v>1.0</c:v>
                </c:pt>
                <c:pt idx="836">
                  <c:v>1.0</c:v>
                </c:pt>
                <c:pt idx="837">
                  <c:v>1.0</c:v>
                </c:pt>
                <c:pt idx="838">
                  <c:v>1.0</c:v>
                </c:pt>
                <c:pt idx="839">
                  <c:v>1.0</c:v>
                </c:pt>
                <c:pt idx="840">
                  <c:v>1.0</c:v>
                </c:pt>
                <c:pt idx="841">
                  <c:v>1.0</c:v>
                </c:pt>
                <c:pt idx="842">
                  <c:v>1.0</c:v>
                </c:pt>
                <c:pt idx="843">
                  <c:v>1.0</c:v>
                </c:pt>
                <c:pt idx="844">
                  <c:v>1.0</c:v>
                </c:pt>
                <c:pt idx="845">
                  <c:v>1.0</c:v>
                </c:pt>
                <c:pt idx="846">
                  <c:v>1.0</c:v>
                </c:pt>
                <c:pt idx="847">
                  <c:v>1.0</c:v>
                </c:pt>
                <c:pt idx="848">
                  <c:v>1.0</c:v>
                </c:pt>
                <c:pt idx="849">
                  <c:v>1.0</c:v>
                </c:pt>
                <c:pt idx="850">
                  <c:v>1.0</c:v>
                </c:pt>
                <c:pt idx="851">
                  <c:v>1.0</c:v>
                </c:pt>
                <c:pt idx="852">
                  <c:v>1.0</c:v>
                </c:pt>
                <c:pt idx="853">
                  <c:v>1.0</c:v>
                </c:pt>
                <c:pt idx="854">
                  <c:v>1.0</c:v>
                </c:pt>
                <c:pt idx="855">
                  <c:v>1.0</c:v>
                </c:pt>
                <c:pt idx="856">
                  <c:v>1.0</c:v>
                </c:pt>
                <c:pt idx="857">
                  <c:v>1.0</c:v>
                </c:pt>
                <c:pt idx="858">
                  <c:v>1.0</c:v>
                </c:pt>
                <c:pt idx="859">
                  <c:v>1.0</c:v>
                </c:pt>
                <c:pt idx="860">
                  <c:v>1.0</c:v>
                </c:pt>
                <c:pt idx="861">
                  <c:v>1.0</c:v>
                </c:pt>
                <c:pt idx="862">
                  <c:v>1.0</c:v>
                </c:pt>
                <c:pt idx="863">
                  <c:v>1.0</c:v>
                </c:pt>
                <c:pt idx="864">
                  <c:v>1.0</c:v>
                </c:pt>
                <c:pt idx="865">
                  <c:v>1.0</c:v>
                </c:pt>
                <c:pt idx="866">
                  <c:v>1.0</c:v>
                </c:pt>
                <c:pt idx="867">
                  <c:v>1.0</c:v>
                </c:pt>
                <c:pt idx="868">
                  <c:v>1.0</c:v>
                </c:pt>
                <c:pt idx="869">
                  <c:v>1.0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1B3-45D5-8A23-5761380D8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0298144"/>
        <c:axId val="-2070295360"/>
      </c:scatterChart>
      <c:valAx>
        <c:axId val="-2070298144"/>
        <c:scaling>
          <c:orientation val="minMax"/>
          <c:max val="1.0"/>
          <c:min val="0.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-2070295360"/>
        <c:crosses val="autoZero"/>
        <c:crossBetween val="midCat"/>
        <c:majorUnit val="0.2"/>
        <c:minorUnit val="0.05"/>
      </c:valAx>
      <c:valAx>
        <c:axId val="-2070295360"/>
        <c:scaling>
          <c:orientation val="minMax"/>
          <c:max val="1.0"/>
          <c:min val="0.0"/>
        </c:scaling>
        <c:delete val="0"/>
        <c:axPos val="l"/>
        <c:majorGridlines/>
        <c:minorGridlines>
          <c:spPr>
            <a:ln w="3175"/>
          </c:spPr>
        </c:minorGridlines>
        <c:numFmt formatCode="General" sourceLinked="1"/>
        <c:majorTickMark val="out"/>
        <c:minorTickMark val="none"/>
        <c:tickLblPos val="nextTo"/>
        <c:crossAx val="-2070298144"/>
        <c:crosses val="autoZero"/>
        <c:crossBetween val="midCat"/>
        <c:majorUnit val="0.2"/>
        <c:minorUnit val="0.05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27049258410336"/>
          <c:y val="0.588342419527563"/>
          <c:w val="0.327353825430846"/>
          <c:h val="0.285399587757394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1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8445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97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Transition: Driven by throughput speed and scalability, we built a tracking-based pipeline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Walk-through the common scenario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Assume: there is a face already detected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Dispatcher: determines whether to use cheap tracking or expensive detection and recognition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Tracker: put into a queue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FRB: store the image temporarily. (Similar to a water reservoir)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Detection &amp; recognition: update tracker </a:t>
            </a:r>
            <a:r>
              <a:rPr lang="en-US" dirty="0" err="1"/>
              <a:t>asynchronuously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Example: another face detected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Images in the FRB will be revalidated by the tracker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In the end, denatured region of interests</a:t>
            </a:r>
          </a:p>
        </p:txBody>
      </p:sp>
    </p:spTree>
    <p:extLst>
      <p:ext uri="{BB962C8B-B14F-4D97-AF65-F5344CB8AC3E}">
        <p14:creationId xmlns:p14="http://schemas.microsoft.com/office/powerpoint/2010/main" val="58964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Transition: With the tracking-based pipeline, we’re able to achieve an order of magnitude improvements over baseline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Baseline: we down-sample as people usually do. With original videos, our wins will be larger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We can also support more streams given a fixed h/w</a:t>
            </a:r>
          </a:p>
        </p:txBody>
      </p:sp>
    </p:spTree>
    <p:extLst>
      <p:ext uri="{BB962C8B-B14F-4D97-AF65-F5344CB8AC3E}">
        <p14:creationId xmlns:p14="http://schemas.microsoft.com/office/powerpoint/2010/main" val="26721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Transitions: Highlights of our solution, other materials I didn’t cover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2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endParaRPr lang="en" dirty="0"/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/>
              <a:t>1. </a:t>
            </a:r>
            <a:r>
              <a:rPr lang="en-US" dirty="0"/>
              <a:t>Video cameras are ubiquitous:</a:t>
            </a:r>
            <a:endParaRPr lang="en" dirty="0"/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/>
              <a:t>Surveillance camera </a:t>
            </a:r>
            <a:r>
              <a:rPr lang="en" dirty="0">
                <a:sym typeface="Wingdings" panose="05000000000000000000" pitchFamily="2" charset="2"/>
              </a:rPr>
              <a:t> widely used</a:t>
            </a:r>
          </a:p>
          <a:p>
            <a:pPr marL="228600" lvl="0" indent="0" rtl="0"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Lightweight p</a:t>
            </a:r>
            <a:r>
              <a:rPr lang="en" dirty="0">
                <a:sym typeface="Wingdings" panose="05000000000000000000" pitchFamily="2" charset="2"/>
              </a:rPr>
              <a:t>ortable camera  </a:t>
            </a:r>
            <a:r>
              <a:rPr lang="en-US" dirty="0">
                <a:sym typeface="Wingdings" panose="05000000000000000000" pitchFamily="2" charset="2"/>
              </a:rPr>
              <a:t>popular among adventurers and travelers</a:t>
            </a:r>
          </a:p>
          <a:p>
            <a:pPr marL="228600" lvl="0" indent="0" rtl="0"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Head-mounted wearables with cameras  begin to see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endParaRPr lang="en" dirty="0"/>
          </a:p>
          <a:p>
            <a:pPr marL="228600" lvl="0" indent="0" rtl="0">
              <a:spcBef>
                <a:spcPts val="0"/>
              </a:spcBef>
              <a:buNone/>
            </a:pPr>
            <a:r>
              <a:rPr lang="en" dirty="0"/>
              <a:t>2.  </a:t>
            </a:r>
            <a:r>
              <a:rPr lang="en-US" dirty="0">
                <a:solidFill>
                  <a:schemeClr val="dk1"/>
                </a:solidFill>
              </a:rPr>
              <a:t>A survey in the U.K.: one surveillance camera for every 11 people in a public space </a:t>
            </a:r>
          </a:p>
        </p:txBody>
      </p:sp>
    </p:spTree>
    <p:extLst>
      <p:ext uri="{BB962C8B-B14F-4D97-AF65-F5344CB8AC3E}">
        <p14:creationId xmlns:p14="http://schemas.microsoft.com/office/powerpoint/2010/main" val="143400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Transition: With the ubiquity of cameras, live video as a service high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unique strength of cameras as sensing devices: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Open-end </a:t>
            </a:r>
            <a:r>
              <a:rPr lang="en-US" dirty="0">
                <a:sym typeface="Wingdings" panose="05000000000000000000" pitchFamily="2" charset="2"/>
              </a:rPr>
              <a:t> third-party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65498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Transition: However, to achieve such reality, there are 2 major hurdles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Hurdles: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Bandwidth Consumption: stress b/w in aggregate network in cloud-computing paradigm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User’s privacy concerns: rich that sensitive data (owner of the device, but also bystander)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project, prototype system solves this problem: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New computing paradigm, edge computing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Real-time blurring/denaturing at full-frame rate to remove sensitive data, at the correct time and volume</a:t>
            </a:r>
          </a:p>
          <a:p>
            <a:r>
              <a:rPr lang="en-US" dirty="0"/>
              <a:t>            We focus on a particular use case of face denaturing as a proof of concept</a:t>
            </a:r>
          </a:p>
          <a:p>
            <a:endParaRPr lang="en-US" dirty="0"/>
          </a:p>
          <a:p>
            <a:r>
              <a:rPr lang="en-US" dirty="0"/>
              <a:t>Design Goals: scalable, real-time, full resolution of the video stream</a:t>
            </a:r>
          </a:p>
        </p:txBody>
      </p:sp>
    </p:spTree>
    <p:extLst>
      <p:ext uri="{BB962C8B-B14F-4D97-AF65-F5344CB8AC3E}">
        <p14:creationId xmlns:p14="http://schemas.microsoft.com/office/powerpoint/2010/main" val="268115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dirty="0"/>
              <a:t>Transition: To solve the bandwidth problem, we used the privacy mediator proposed by Nigel.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dirty="0"/>
              <a:t>Describe Privacy Mediator: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100" dirty="0"/>
              <a:t>Instead of streaming videos to the cloud, videos are streamed to a computational devices nearby, referred as cloudlet. (could be in cellular tower, could be a power machine sitting in your home)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100" dirty="0"/>
              <a:t>Privacy mediator VM (water treatment plants)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100" dirty="0"/>
              <a:t>Video decoding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100" dirty="0"/>
              <a:t>Denaturing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100" dirty="0"/>
              <a:t>Store encrypted sensitive data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1100" dirty="0"/>
              <a:t>Denatured video streams publish to analytics running on the cloudlet.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dirty="0"/>
              <a:t>2 benefits</a:t>
            </a:r>
          </a:p>
          <a:p>
            <a:pPr lvl="0">
              <a:spcBef>
                <a:spcPts val="0"/>
              </a:spcBef>
              <a:buNone/>
            </a:pPr>
            <a:r>
              <a:rPr lang="en-US" sz="1100" dirty="0"/>
              <a:t>Separation of Trust: can be a </a:t>
            </a:r>
            <a:r>
              <a:rPr lang="en" dirty="0"/>
              <a:t>trusted software module. Platform integrity of a mediator is ensured by running on a cloudlet (trusted domain of the data owner)</a:t>
            </a:r>
            <a:endParaRPr lang="en-US" sz="11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dirty="0"/>
              <a:t>Improved Scalability: (stress)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dirty="0"/>
              <a:t>    compare to cloud: distilled information (water treatment plants, we don’t build them at a centralized location. Build them near where the water source)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" dirty="0"/>
              <a:t>    </a:t>
            </a:r>
            <a:r>
              <a:rPr lang="en-US" dirty="0"/>
              <a:t>compare to m</a:t>
            </a:r>
            <a:r>
              <a:rPr lang="en" dirty="0"/>
              <a:t>obile </a:t>
            </a:r>
            <a:r>
              <a:rPr lang="en-US" dirty="0"/>
              <a:t>devices: much more </a:t>
            </a:r>
            <a:r>
              <a:rPr lang="en" dirty="0"/>
              <a:t>computation power and </a:t>
            </a:r>
            <a:r>
              <a:rPr lang="en-US" dirty="0"/>
              <a:t>not restricted </a:t>
            </a:r>
            <a:r>
              <a:rPr lang="en" dirty="0"/>
              <a:t>battery life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Previous paper, talks about the concept. We want to make the concept concreate.  We Provide the underlying service in blue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8616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Transition: edge computing solves the b/w problem. We also tackled the privacy problem as well</a:t>
            </a:r>
          </a:p>
          <a:p>
            <a:endParaRPr lang="en-US" dirty="0"/>
          </a:p>
          <a:p>
            <a:r>
              <a:rPr lang="en-US" dirty="0"/>
              <a:t>The concept of Denaturing:</a:t>
            </a:r>
          </a:p>
          <a:p>
            <a:pPr marL="228600" indent="-228600">
              <a:buAutoNum type="arabicPeriod"/>
            </a:pPr>
            <a:r>
              <a:rPr lang="en-US" dirty="0"/>
              <a:t>Definition</a:t>
            </a:r>
          </a:p>
          <a:p>
            <a:pPr marL="228600" indent="-228600">
              <a:buAutoNum type="arabicPeriod"/>
            </a:pPr>
            <a:r>
              <a:rPr lang="en-US" dirty="0"/>
              <a:t>Trade-off between privacy and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denaturing mechanism also enables different levels of protection:</a:t>
            </a:r>
          </a:p>
          <a:p>
            <a:pPr marL="228600" indent="-228600">
              <a:buAutoNum type="arabicPeriod"/>
            </a:pPr>
            <a:r>
              <a:rPr lang="en-US" dirty="0"/>
              <a:t>Face detection </a:t>
            </a:r>
            <a:r>
              <a:rPr lang="en-US" dirty="0">
                <a:sym typeface="Wingdings" panose="05000000000000000000" pitchFamily="2" charset="2"/>
              </a:rPr>
              <a:t> simpler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Face Recognition: mall example. A mother to track his/her own children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focus on using face recognition to achieve real-time performance</a:t>
            </a:r>
          </a:p>
        </p:txBody>
      </p:sp>
    </p:spTree>
    <p:extLst>
      <p:ext uri="{BB962C8B-B14F-4D97-AF65-F5344CB8AC3E}">
        <p14:creationId xmlns:p14="http://schemas.microsoft.com/office/powerpoint/2010/main" val="117996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Transition: Privacy concerns, we need a highly accurate face recognition module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Problems: 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state-of-art commercial system are trained with proprietary product data, for example from social networks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Trained with millions of data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Inspired by </a:t>
            </a:r>
            <a:r>
              <a:rPr lang="en-US" dirty="0" err="1"/>
              <a:t>FaceNet</a:t>
            </a:r>
            <a:r>
              <a:rPr lang="en-US" dirty="0"/>
              <a:t>, we built our own DNN model and trained it with public available data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DNN based model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Pipeline: image, face detection, extract facial features into 128 feature vectors. Every face turned into a vector. Classification using SVM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Benefit of combined approach: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1. Only need to train neural networks once and offline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2. Adding new identities into the system is fast, since SVM training is fast (on the orders of milli-seconds)</a:t>
            </a:r>
          </a:p>
        </p:txBody>
      </p:sp>
    </p:spTree>
    <p:extLst>
      <p:ext uri="{BB962C8B-B14F-4D97-AF65-F5344CB8AC3E}">
        <p14:creationId xmlns:p14="http://schemas.microsoft.com/office/powerpoint/2010/main" val="2020322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Close to state-of-art commercial recognition, close to human accuracy. Evaluated on a standard computer vision benchmark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ROC: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Definition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Random guess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Ideal ROC Curve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AUC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More in our paper: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Show short training time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Recognition speed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Classification up to 100 people identity</a:t>
            </a:r>
          </a:p>
        </p:txBody>
      </p:sp>
    </p:spTree>
    <p:extLst>
      <p:ext uri="{BB962C8B-B14F-4D97-AF65-F5344CB8AC3E}">
        <p14:creationId xmlns:p14="http://schemas.microsoft.com/office/powerpoint/2010/main" val="170073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Transition: A highly accurate face recognizer is not enough. We need to steady throughput to be at real-time, full frame rate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Timing breakdown: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Detection</a:t>
            </a:r>
          </a:p>
          <a:p>
            <a:pPr marL="228600" lvl="0" indent="-228600">
              <a:spcBef>
                <a:spcPts val="0"/>
              </a:spcBef>
              <a:buAutoNum type="arabicPeriod"/>
            </a:pPr>
            <a:r>
              <a:rPr lang="en-US" dirty="0"/>
              <a:t>Recognition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Given h/w, we want to be able to support as many camera streams as possible</a:t>
            </a:r>
          </a:p>
        </p:txBody>
      </p:sp>
    </p:spTree>
    <p:extLst>
      <p:ext uri="{BB962C8B-B14F-4D97-AF65-F5344CB8AC3E}">
        <p14:creationId xmlns:p14="http://schemas.microsoft.com/office/powerpoint/2010/main" val="124620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&amp;ehk=93H2f35gDpX1RHBtvmExBg&amp;r=0&amp;pid=OfficeInsert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SECqlw95vhs" TargetMode="Externa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4GLGJc9GA5U" TargetMode="Externa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A Scalable and Privacy-Aware IoT Service for Live Video Analytics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59300" y="2834125"/>
            <a:ext cx="90723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1"/>
                </a:solidFill>
              </a:rPr>
              <a:t>Junjue Wang</a:t>
            </a:r>
            <a:r>
              <a:rPr lang="en" sz="1800" dirty="0">
                <a:solidFill>
                  <a:schemeClr val="dk1"/>
                </a:solidFill>
              </a:rPr>
              <a:t>, Brandon Amos, Anupam Das, Padmanabhan Pillai*, Norman Sadeh, Mahadev Satyanarayanan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59300" y="3519925"/>
            <a:ext cx="90723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</a:rPr>
              <a:t>Carnegie Mellon University and Intel Labs*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-386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OpenFace - Accuracy on LFW benchmark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153476" y="4776158"/>
            <a:ext cx="539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dk1"/>
                </a:solidFill>
              </a:rPr>
              <a:t>Predict whether pairs of images are of the same person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9" name="图表 1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210550"/>
              </p:ext>
            </p:extLst>
          </p:nvPr>
        </p:nvGraphicFramePr>
        <p:xfrm>
          <a:off x="2153476" y="642511"/>
          <a:ext cx="4932369" cy="389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65322" y="4509327"/>
            <a:ext cx="190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False Positive Rate</a:t>
            </a:r>
            <a:endParaRPr lang="en" b="1" dirty="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753366" y="1207758"/>
            <a:ext cx="400110" cy="1837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b="1" dirty="0"/>
              <a:t>True Positive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Detection and Recognition are Slow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9464" y="3100742"/>
            <a:ext cx="141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30ms per face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2719" y="3034051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127ms per </a:t>
            </a:r>
          </a:p>
          <a:p>
            <a:r>
              <a:rPr lang="en-US" dirty="0">
                <a:solidFill>
                  <a:srgbClr val="FF0000"/>
                </a:solidFill>
              </a:rPr>
              <a:t>1280x720 frame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00" y="4407810"/>
            <a:ext cx="735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Processing speed in a VM running on a 4-core Intel® Core™ i7-4790 processor @3.6 GHz with Hyper-Threading, and no GPU.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10" name="AutoShape 91"/>
          <p:cNvSpPr>
            <a:spLocks noChangeArrowheads="1"/>
          </p:cNvSpPr>
          <p:nvPr/>
        </p:nvSpPr>
        <p:spPr bwMode="auto">
          <a:xfrm>
            <a:off x="942915" y="2314442"/>
            <a:ext cx="466725" cy="271463"/>
          </a:xfrm>
          <a:prstGeom prst="rightArrow">
            <a:avLst>
              <a:gd name="adj1" fmla="val 46241"/>
              <a:gd name="adj2" fmla="val 63448"/>
            </a:avLst>
          </a:prstGeom>
          <a:solidFill>
            <a:srgbClr val="003399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en-US" sz="2400" b="1" kern="0">
              <a:solidFill>
                <a:srgbClr val="003399"/>
              </a:solidFill>
              <a:latin typeface="Times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409640" y="2035042"/>
            <a:ext cx="1397000" cy="879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defRPr/>
            </a:pPr>
            <a:r>
              <a:rPr lang="en-US" altLang="ko-KR" sz="16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Face</a:t>
            </a:r>
          </a:p>
          <a:p>
            <a:pPr algn="ctr" eaLnBrk="1" latinLnBrk="1" hangingPunct="1">
              <a:spcBef>
                <a:spcPct val="0"/>
              </a:spcBef>
              <a:defRPr/>
            </a:pPr>
            <a:r>
              <a:rPr lang="en-US" altLang="ko-KR" sz="16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 Detection</a:t>
            </a:r>
          </a:p>
        </p:txBody>
      </p:sp>
      <p:sp>
        <p:nvSpPr>
          <p:cNvPr id="12" name="AutoShape 91"/>
          <p:cNvSpPr>
            <a:spLocks noChangeArrowheads="1"/>
          </p:cNvSpPr>
          <p:nvPr/>
        </p:nvSpPr>
        <p:spPr bwMode="auto">
          <a:xfrm>
            <a:off x="2814578" y="2335080"/>
            <a:ext cx="812800" cy="271462"/>
          </a:xfrm>
          <a:prstGeom prst="rightArrow">
            <a:avLst>
              <a:gd name="adj1" fmla="val 46241"/>
              <a:gd name="adj2" fmla="val 63448"/>
            </a:avLst>
          </a:prstGeom>
          <a:solidFill>
            <a:srgbClr val="003399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2400" b="1" kern="0">
              <a:solidFill>
                <a:srgbClr val="003399"/>
              </a:solidFill>
              <a:latin typeface="Times" panose="02020603050405020304" pitchFamily="18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3627378" y="2042980"/>
            <a:ext cx="1395412" cy="879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latinLnBrk="1" hangingPunct="1">
              <a:spcBef>
                <a:spcPct val="0"/>
              </a:spcBef>
              <a:defRPr/>
            </a:pPr>
            <a:r>
              <a:rPr lang="en-US" altLang="ko-KR" sz="16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Face Recognition</a:t>
            </a:r>
          </a:p>
          <a:p>
            <a:pPr algn="ctr" eaLnBrk="1" latinLnBrk="1" hangingPunct="1">
              <a:spcBef>
                <a:spcPct val="0"/>
              </a:spcBef>
              <a:defRPr/>
            </a:pPr>
            <a:r>
              <a:rPr lang="en-US" altLang="ko-KR" sz="16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1600" kern="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OpenFace</a:t>
            </a:r>
            <a:r>
              <a:rPr lang="en-US" altLang="ko-KR" sz="1600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AutoShape 91"/>
          <p:cNvSpPr>
            <a:spLocks noChangeArrowheads="1"/>
          </p:cNvSpPr>
          <p:nvPr/>
        </p:nvSpPr>
        <p:spPr bwMode="auto">
          <a:xfrm>
            <a:off x="5030728" y="2346192"/>
            <a:ext cx="1238250" cy="271463"/>
          </a:xfrm>
          <a:prstGeom prst="rightArrow">
            <a:avLst>
              <a:gd name="adj1" fmla="val 46241"/>
              <a:gd name="adj2" fmla="val 63448"/>
            </a:avLst>
          </a:prstGeom>
          <a:solidFill>
            <a:srgbClr val="003399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2400" b="1" kern="0">
              <a:solidFill>
                <a:srgbClr val="003399"/>
              </a:solidFill>
              <a:latin typeface="Times" panose="02020603050405020304" pitchFamily="18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66653" y="2085842"/>
            <a:ext cx="56356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Input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Stream</a:t>
            </a:r>
          </a:p>
        </p:txBody>
      </p:sp>
      <p:sp>
        <p:nvSpPr>
          <p:cNvPr id="25" name="Text Box 101"/>
          <p:cNvSpPr txBox="1">
            <a:spLocks noChangeArrowheads="1"/>
          </p:cNvSpPr>
          <p:nvPr/>
        </p:nvSpPr>
        <p:spPr bwMode="auto">
          <a:xfrm>
            <a:off x="2800290" y="1674680"/>
            <a:ext cx="8302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Bounding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Boxes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of Faces</a:t>
            </a: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5075178" y="1679442"/>
            <a:ext cx="1144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Bounding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Boxes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With Identities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92512" y="1985740"/>
            <a:ext cx="156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&lt; 7 FPS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with only 1 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RTFace - Tracking-based Denaturing Pipeline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179388" y="2060249"/>
            <a:ext cx="1041400" cy="679450"/>
            <a:chOff x="113" y="904"/>
            <a:chExt cx="656" cy="428"/>
          </a:xfrm>
        </p:grpSpPr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475" y="1048"/>
              <a:ext cx="294" cy="170"/>
            </a:xfrm>
            <a:prstGeom prst="rightArrow">
              <a:avLst>
                <a:gd name="adj1" fmla="val 46241"/>
                <a:gd name="adj2" fmla="val 63668"/>
              </a:avLst>
            </a:prstGeom>
            <a:solidFill>
              <a:srgbClr val="003399"/>
            </a:solidFill>
            <a:ln w="12600" cap="sq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113" y="904"/>
              <a:ext cx="355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Input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Video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Stream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1900" y="1972937"/>
            <a:ext cx="1889125" cy="879475"/>
            <a:chOff x="1231900" y="1972937"/>
            <a:chExt cx="1889125" cy="879475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231900" y="1972937"/>
              <a:ext cx="1076325" cy="879475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600" b="1" dirty="0">
                  <a:latin typeface="Arial Narrow" panose="020B0606020202030204" pitchFamily="34" charset="0"/>
                  <a:ea typeface="맑은 고딕" panose="020B0503020000020004" pitchFamily="34" charset="-127"/>
                </a:rPr>
                <a:t>Dispatcher</a:t>
              </a:r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>
              <a:off x="2308225" y="2276149"/>
              <a:ext cx="812800" cy="271463"/>
            </a:xfrm>
            <a:prstGeom prst="rightArrow">
              <a:avLst>
                <a:gd name="adj1" fmla="val 46241"/>
                <a:gd name="adj2" fmla="val 63459"/>
              </a:avLst>
            </a:prstGeom>
            <a:solidFill>
              <a:srgbClr val="003399"/>
            </a:solidFill>
            <a:ln w="12600" cap="sq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21025" y="1977699"/>
            <a:ext cx="1824041" cy="879475"/>
            <a:chOff x="3121025" y="1977699"/>
            <a:chExt cx="1906588" cy="879475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4503738" y="2276149"/>
              <a:ext cx="523875" cy="268288"/>
            </a:xfrm>
            <a:prstGeom prst="rightArrow">
              <a:avLst>
                <a:gd name="adj1" fmla="val 46241"/>
                <a:gd name="adj2" fmla="val 63434"/>
              </a:avLst>
            </a:prstGeom>
            <a:solidFill>
              <a:srgbClr val="003399"/>
            </a:solidFill>
            <a:ln w="12600" cap="sq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121025" y="1977699"/>
              <a:ext cx="1395413" cy="879475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800" b="1" dirty="0">
                  <a:latin typeface="Arial Narrow" panose="020B0606020202030204" pitchFamily="34" charset="0"/>
                  <a:ea typeface="맑은 고딕" panose="020B0503020000020004" pitchFamily="34" charset="-127"/>
                </a:rPr>
                <a:t>Tracker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1 Tracked Face Initially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70063" y="2852412"/>
            <a:ext cx="1622425" cy="1990725"/>
            <a:chOff x="1770063" y="2852412"/>
            <a:chExt cx="1622425" cy="1990725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2325688" y="3963662"/>
              <a:ext cx="1066800" cy="879475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600" b="1" dirty="0">
                  <a:latin typeface="Arial Narrow" panose="020B0606020202030204" pitchFamily="34" charset="0"/>
                  <a:ea typeface="맑은 고딕" panose="020B0503020000020004" pitchFamily="34" charset="-127"/>
                </a:rPr>
                <a:t>Face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600" b="1" dirty="0">
                  <a:latin typeface="Arial Narrow" panose="020B0606020202030204" pitchFamily="34" charset="0"/>
                  <a:ea typeface="맑은 고딕" panose="020B0503020000020004" pitchFamily="34" charset="-127"/>
                </a:rPr>
                <a:t> Detection</a:t>
              </a:r>
            </a:p>
          </p:txBody>
        </p:sp>
        <p:cxnSp>
          <p:nvCxnSpPr>
            <p:cNvPr id="25" name="AutoShape 20"/>
            <p:cNvCxnSpPr>
              <a:cxnSpLocks noChangeShapeType="1"/>
              <a:stCxn id="21" idx="2"/>
              <a:endCxn id="6" idx="1"/>
            </p:cNvCxnSpPr>
            <p:nvPr/>
          </p:nvCxnSpPr>
          <p:spPr bwMode="auto">
            <a:xfrm rot="16200000" flipH="1">
              <a:off x="1272382" y="3350093"/>
              <a:ext cx="1550987" cy="555625"/>
            </a:xfrm>
            <a:prstGeom prst="bentConnector2">
              <a:avLst/>
            </a:prstGeom>
            <a:noFill/>
            <a:ln w="101520" cap="sq">
              <a:solidFill>
                <a:srgbClr val="003399"/>
              </a:solidFill>
              <a:miter lim="800000"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3392488" y="3993825"/>
            <a:ext cx="1971675" cy="877888"/>
            <a:chOff x="3392488" y="3993825"/>
            <a:chExt cx="1971675" cy="877888"/>
          </a:xfrm>
        </p:grpSpPr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3392488" y="4266874"/>
              <a:ext cx="576262" cy="274638"/>
            </a:xfrm>
            <a:prstGeom prst="rightArrow">
              <a:avLst>
                <a:gd name="adj1" fmla="val 46241"/>
                <a:gd name="adj2" fmla="val 63638"/>
              </a:avLst>
            </a:prstGeom>
            <a:solidFill>
              <a:srgbClr val="003399"/>
            </a:solidFill>
            <a:ln w="12600" cap="sq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968750" y="3993825"/>
              <a:ext cx="1395413" cy="877888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600" b="1" dirty="0">
                  <a:latin typeface="Arial Narrow" panose="020B0606020202030204" pitchFamily="34" charset="0"/>
                  <a:ea typeface="맑은 고딕" panose="020B0503020000020004" pitchFamily="34" charset="-127"/>
                </a:rPr>
                <a:t>Face Recognition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600" b="1" dirty="0">
                  <a:latin typeface="Arial Narrow" panose="020B0606020202030204" pitchFamily="34" charset="0"/>
                  <a:ea typeface="맑은 고딕" panose="020B0503020000020004" pitchFamily="34" charset="-127"/>
                </a:rPr>
                <a:t>(</a:t>
              </a:r>
              <a:r>
                <a:rPr lang="en-US" altLang="en-US" sz="1600" b="1" dirty="0" err="1">
                  <a:latin typeface="Arial Narrow" panose="020B0606020202030204" pitchFamily="34" charset="0"/>
                  <a:ea typeface="맑은 고딕" panose="020B0503020000020004" pitchFamily="34" charset="-127"/>
                </a:rPr>
                <a:t>OpenFace</a:t>
              </a:r>
              <a:r>
                <a:rPr lang="en-US" altLang="en-US" sz="1600" b="1" dirty="0">
                  <a:latin typeface="Arial Narrow" panose="020B0606020202030204" pitchFamily="34" charset="0"/>
                  <a:ea typeface="맑은 고딕" panose="020B0503020000020004" pitchFamily="34" charset="-127"/>
                </a:rPr>
                <a:t>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08550" y="2253346"/>
            <a:ext cx="1633538" cy="638753"/>
            <a:chOff x="4908550" y="2253346"/>
            <a:chExt cx="1633538" cy="638753"/>
          </a:xfrm>
        </p:grpSpPr>
        <p:grpSp>
          <p:nvGrpSpPr>
            <p:cNvPr id="26" name="Group 25"/>
            <p:cNvGrpSpPr/>
            <p:nvPr/>
          </p:nvGrpSpPr>
          <p:grpSpPr>
            <a:xfrm>
              <a:off x="4981574" y="2253346"/>
              <a:ext cx="1370015" cy="388861"/>
              <a:chOff x="4981574" y="2253346"/>
              <a:chExt cx="1370015" cy="388861"/>
            </a:xfrm>
          </p:grpSpPr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5894389" y="2254857"/>
                <a:ext cx="457200" cy="387350"/>
              </a:xfrm>
              <a:prstGeom prst="rect">
                <a:avLst/>
              </a:prstGeom>
              <a:noFill/>
              <a:ln w="79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3"/>
              <p:cNvSpPr>
                <a:spLocks noChangeArrowheads="1"/>
              </p:cNvSpPr>
              <p:nvPr/>
            </p:nvSpPr>
            <p:spPr bwMode="auto">
              <a:xfrm>
                <a:off x="5427664" y="2254857"/>
                <a:ext cx="457200" cy="387350"/>
              </a:xfrm>
              <a:prstGeom prst="rect">
                <a:avLst/>
              </a:prstGeom>
              <a:noFill/>
              <a:ln w="79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4981574" y="2253346"/>
                <a:ext cx="457200" cy="387350"/>
              </a:xfrm>
              <a:prstGeom prst="rect">
                <a:avLst/>
              </a:prstGeom>
              <a:noFill/>
              <a:ln w="79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4908550" y="2647624"/>
              <a:ext cx="163353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Frame</a:t>
              </a:r>
              <a:r>
                <a:rPr lang="en-US" altLang="en-US" sz="1300" dirty="0"/>
                <a:t> </a:t>
              </a:r>
              <a:r>
                <a:rPr lang="en-US" altLang="en-US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Revisit Buffer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54763" y="1261738"/>
            <a:ext cx="2882899" cy="2855913"/>
            <a:chOff x="6354763" y="1261738"/>
            <a:chExt cx="2882899" cy="2855913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6754812" y="1261738"/>
              <a:ext cx="2482850" cy="2855913"/>
              <a:chOff x="4255" y="401"/>
              <a:chExt cx="1564" cy="1799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4305" y="904"/>
                <a:ext cx="924" cy="55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600" b="1">
                    <a:latin typeface="Arial Narrow" panose="020B0606020202030204" pitchFamily="34" charset="0"/>
                    <a:ea typeface="맑은 고딕" panose="020B0503020000020004" pitchFamily="34" charset="-127"/>
                  </a:rPr>
                  <a:t>Denature Region of Interests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5002" y="537"/>
                <a:ext cx="65" cy="359"/>
              </a:xfrm>
              <a:prstGeom prst="line">
                <a:avLst/>
              </a:prstGeom>
              <a:noFill/>
              <a:ln w="25560" cap="sq">
                <a:solidFill>
                  <a:srgbClr val="007F19"/>
                </a:solidFill>
                <a:miter lim="800000"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4255" y="401"/>
                <a:ext cx="8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n-US" altLang="en-US" sz="1600" b="1" dirty="0">
                    <a:solidFill>
                      <a:srgbClr val="007F19"/>
                    </a:solidFill>
                    <a:latin typeface="Arial Narrow" panose="020B0606020202030204" pitchFamily="34" charset="0"/>
                  </a:rPr>
                  <a:t>Denaturing Policy</a:t>
                </a: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5235" y="1348"/>
                <a:ext cx="246" cy="0"/>
              </a:xfrm>
              <a:prstGeom prst="line">
                <a:avLst/>
              </a:prstGeom>
              <a:noFill/>
              <a:ln w="101520" cap="sq">
                <a:solidFill>
                  <a:srgbClr val="0099FF"/>
                </a:solidFill>
                <a:miter lim="800000"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4748" y="1747"/>
                <a:ext cx="627" cy="453"/>
              </a:xfrm>
              <a:prstGeom prst="can">
                <a:avLst>
                  <a:gd name="adj" fmla="val 25000"/>
                </a:avLst>
              </a:prstGeom>
              <a:solidFill>
                <a:srgbClr val="666666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Ctr="1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buClrTx/>
                  <a:buFontTx/>
                  <a:buNone/>
                </a:pPr>
                <a:r>
                  <a:rPr lang="en-US" altLang="en-US" sz="1200" b="1" dirty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Encrypted</a:t>
                </a:r>
                <a:br>
                  <a:rPr lang="en-US" altLang="en-US" sz="1200" b="1" dirty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</a:br>
                <a:r>
                  <a:rPr lang="en-US" altLang="en-US" sz="1200" b="1" dirty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originals of</a:t>
                </a:r>
                <a:br>
                  <a:rPr lang="en-US" altLang="en-US" sz="1200" b="1" dirty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</a:br>
                <a:r>
                  <a:rPr lang="en-US" altLang="en-US" sz="1200" b="1" dirty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obscured bits</a:t>
                </a:r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5002" y="1465"/>
                <a:ext cx="144" cy="272"/>
              </a:xfrm>
              <a:prstGeom prst="downArrow">
                <a:avLst>
                  <a:gd name="adj1" fmla="val 50000"/>
                  <a:gd name="adj2" fmla="val 47222"/>
                </a:avLst>
              </a:prstGeom>
              <a:solidFill>
                <a:srgbClr val="666666"/>
              </a:solidFill>
              <a:ln w="12600" cap="sq">
                <a:solidFill>
                  <a:srgbClr val="6666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5296" y="763"/>
                <a:ext cx="52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Droid Sans Fallback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b="1">
                    <a:latin typeface="Arial Narrow" panose="020B0606020202030204" pitchFamily="34" charset="0"/>
                    <a:ea typeface="맑은 고딕" panose="020B0503020000020004" pitchFamily="34" charset="-127"/>
                  </a:rPr>
                  <a:t>To </a:t>
                </a:r>
              </a:p>
              <a:p>
                <a:pPr>
                  <a:buClrTx/>
                  <a:buFontTx/>
                  <a:buNone/>
                </a:pPr>
                <a:r>
                  <a:rPr lang="en-US" altLang="en-US" b="1">
                    <a:latin typeface="Arial Narrow" panose="020B0606020202030204" pitchFamily="34" charset="0"/>
                    <a:ea typeface="맑은 고딕" panose="020B0503020000020004" pitchFamily="34" charset="-127"/>
                  </a:rPr>
                  <a:t>Analytics</a:t>
                </a:r>
              </a:p>
              <a:p>
                <a:pPr>
                  <a:buClrTx/>
                  <a:buFontTx/>
                  <a:buNone/>
                </a:pPr>
                <a:r>
                  <a:rPr lang="en-US" altLang="en-US" b="1">
                    <a:latin typeface="Arial Narrow" panose="020B0606020202030204" pitchFamily="34" charset="0"/>
                    <a:ea typeface="맑은 고딕" panose="020B0503020000020004" pitchFamily="34" charset="-127"/>
                  </a:rPr>
                  <a:t> VMs</a:t>
                </a:r>
              </a:p>
            </p:txBody>
          </p:sp>
        </p:grpSp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>
              <a:off x="6354763" y="2304724"/>
              <a:ext cx="476250" cy="265113"/>
            </a:xfrm>
            <a:prstGeom prst="rightArrow">
              <a:avLst>
                <a:gd name="adj1" fmla="val 46241"/>
                <a:gd name="adj2" fmla="val 63731"/>
              </a:avLst>
            </a:prstGeom>
            <a:solidFill>
              <a:srgbClr val="003399"/>
            </a:solidFill>
            <a:ln w="12600" cap="sq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32250" y="1442712"/>
            <a:ext cx="2001838" cy="801687"/>
            <a:chOff x="4032250" y="1442712"/>
            <a:chExt cx="2001838" cy="801687"/>
          </a:xfrm>
        </p:grpSpPr>
        <p:cxnSp>
          <p:nvCxnSpPr>
            <p:cNvPr id="49" name="AutoShape 44"/>
            <p:cNvCxnSpPr>
              <a:cxnSpLocks noChangeShapeType="1"/>
            </p:cNvCxnSpPr>
            <p:nvPr/>
          </p:nvCxnSpPr>
          <p:spPr bwMode="auto">
            <a:xfrm rot="16200000" flipV="1">
              <a:off x="4893469" y="1103780"/>
              <a:ext cx="279400" cy="2001838"/>
            </a:xfrm>
            <a:prstGeom prst="bentConnector3">
              <a:avLst>
                <a:gd name="adj1" fmla="val 196875"/>
              </a:avLst>
            </a:prstGeom>
            <a:noFill/>
            <a:ln w="50760" cap="sq">
              <a:solidFill>
                <a:srgbClr val="2F5597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0" name="Text Box 45"/>
            <p:cNvSpPr txBox="1">
              <a:spLocks noChangeArrowheads="1"/>
            </p:cNvSpPr>
            <p:nvPr/>
          </p:nvSpPr>
          <p:spPr bwMode="auto">
            <a:xfrm>
              <a:off x="4464050" y="1442712"/>
              <a:ext cx="12509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>
                  <a:solidFill>
                    <a:srgbClr val="2F5597"/>
                  </a:solidFill>
                  <a:latin typeface="Arial Narrow" panose="020B0606020202030204" pitchFamily="34" charset="0"/>
                </a:rPr>
                <a:t>Revalidation</a:t>
              </a:r>
            </a:p>
          </p:txBody>
        </p:sp>
      </p:grpSp>
      <p:pic>
        <p:nvPicPr>
          <p:cNvPr id="51" name="Picture 50" descr="A bunch of oranges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9" y="1603762"/>
            <a:ext cx="535487" cy="4125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407400" y="2854641"/>
            <a:ext cx="581108" cy="447668"/>
            <a:chOff x="6335713" y="4165202"/>
            <a:chExt cx="581108" cy="447668"/>
          </a:xfrm>
        </p:grpSpPr>
        <p:pic>
          <p:nvPicPr>
            <p:cNvPr id="53" name="Picture 52" descr="A bunch of oranges&#10;&#10;Description generated with high confiden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5713" y="4165202"/>
              <a:ext cx="581108" cy="447668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6645966" y="4320209"/>
              <a:ext cx="108840" cy="12948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20925" y="2868287"/>
            <a:ext cx="2441437" cy="1096962"/>
            <a:chOff x="2320925" y="2868287"/>
            <a:chExt cx="2441437" cy="1096962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 rot="16200000">
              <a:off x="2694782" y="3294530"/>
              <a:ext cx="1096962" cy="244475"/>
            </a:xfrm>
            <a:prstGeom prst="rightArrow">
              <a:avLst>
                <a:gd name="adj1" fmla="val 46241"/>
                <a:gd name="adj2" fmla="val 63421"/>
              </a:avLst>
            </a:prstGeom>
            <a:solidFill>
              <a:srgbClr val="003399"/>
            </a:solidFill>
            <a:ln w="12600" cap="sq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320925" y="3069899"/>
              <a:ext cx="825500" cy="68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Bounding 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Boxes 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of Faces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43263" y="3053607"/>
              <a:ext cx="1519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(10, 15, </a:t>
              </a:r>
            </a:p>
            <a:p>
              <a:r>
                <a:rPr lang="en-US" sz="1200" dirty="0"/>
                <a:t>88, 95)</a:t>
              </a:r>
            </a:p>
            <a:p>
              <a:r>
                <a:rPr lang="en-US" sz="1200" dirty="0"/>
                <a:t>(20, 28, </a:t>
              </a:r>
            </a:p>
            <a:p>
              <a:r>
                <a:rPr lang="en-US" sz="1200" dirty="0"/>
                <a:t>87, 92)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989388" y="2873049"/>
            <a:ext cx="2151201" cy="1120775"/>
            <a:chOff x="3989388" y="2873049"/>
            <a:chExt cx="2151201" cy="1120775"/>
          </a:xfrm>
        </p:grpSpPr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4256088" y="3192137"/>
              <a:ext cx="1133475" cy="67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Droid Sans Fallback" charset="0"/>
                </a:defRPr>
              </a:lvl9pPr>
            </a:lstStyle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Bounding 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Boxes 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1600" b="1" dirty="0">
                  <a:solidFill>
                    <a:srgbClr val="003399"/>
                  </a:solidFill>
                  <a:latin typeface="Arial Narrow" panose="020B0606020202030204" pitchFamily="34" charset="0"/>
                </a:rPr>
                <a:t>With Identities</a:t>
              </a:r>
            </a:p>
          </p:txBody>
        </p:sp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 rot="16200000">
              <a:off x="3559175" y="3303262"/>
              <a:ext cx="1120775" cy="260350"/>
            </a:xfrm>
            <a:prstGeom prst="rightArrow">
              <a:avLst>
                <a:gd name="adj1" fmla="val 46241"/>
                <a:gd name="adj2" fmla="val 63636"/>
              </a:avLst>
            </a:prstGeom>
            <a:solidFill>
              <a:srgbClr val="003399"/>
            </a:solidFill>
            <a:ln w="12600" cap="sq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4942" y="3227062"/>
              <a:ext cx="8356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“Jason”</a:t>
              </a:r>
            </a:p>
            <a:p>
              <a:r>
                <a:rPr lang="en-US" sz="1300" dirty="0"/>
                <a:t>“Jerry”</a:t>
              </a: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02" y="1601721"/>
            <a:ext cx="536494" cy="414564"/>
          </a:xfrm>
          <a:prstGeom prst="rect">
            <a:avLst/>
          </a:prstGeom>
        </p:spPr>
      </p:pic>
      <p:pic>
        <p:nvPicPr>
          <p:cNvPr id="68" name="Picture 67" descr="A bunch of oranges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69" y="1608386"/>
            <a:ext cx="535487" cy="412523"/>
          </a:xfrm>
          <a:prstGeom prst="rect">
            <a:avLst/>
          </a:prstGeom>
        </p:spPr>
      </p:pic>
      <p:pic>
        <p:nvPicPr>
          <p:cNvPr id="71" name="Picture 70" descr="A bunch of oranges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3" y="1613010"/>
            <a:ext cx="535487" cy="41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4202 -0.001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2 -0.00154 L 0.36632 -0.001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32 -0.00154 L 0.52118 0.122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0988E-6 L 0.14202 -0.001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2 -0.00123 L 0.18525 0.563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25 0.56358 L 0.37691 0.56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91 0.56358 C 0.40104 0.56358 0.36007 0.5605 0.3842 0.5605 C 0.41632 0.5605 0.39011 0.25556 0.39011 0.15803 C 0.39011 0.08611 0.52118 0.19969 0.52118 0.12809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2179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18 0.12284 L 0.57222 0.121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14202 -0.001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2 -0.00155 L 0.36632 -0.001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32 -0.00155 L 0.52118 0.1228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620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18 0.12809 L 0.5724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2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2 0.12192 L 0.62396 0.1219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14202 -0.0015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2 -0.00154 L 0.36632 -0.0015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32 -0.00154 L 0.52118 0.122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620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18 0.12284 L 0.57222 0.1219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4 0.13056 L 0.62153 0.1222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43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96 0.12192 L 0.77587 0.0327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-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 - Scale with Number of Cameras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96" y="1085377"/>
            <a:ext cx="6149632" cy="3550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7090" y="4707682"/>
            <a:ext cx="5000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Multi-stream Frame Rate on 4-core Cloudlet with HD videos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Privacy Mediator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OpenFace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RTFace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Optimizations to Reduce Privacy Leaks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Controlled Reversal of Denaturing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IoT Service Deployment at Enterprise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Choices for Cloudlets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939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EE6B9-C05F-4F4C-8960-32779F13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47F27-8B6A-43B0-B1A0-1E433071A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Video Demo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/>
              <a:t>https://goo.gl/gbtCLd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13A2AB-A9C8-47D3-9323-18740A7E3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785594-DAF9-401D-A51E-AF6BDFE8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731375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Cameras are Ubiquitous Today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45567" y="3645647"/>
            <a:ext cx="8486733" cy="379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11700" y="4069870"/>
            <a:ext cx="812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David Barrett. 2013. “One surveillance camera for every 11 people in Britain, says CCTV survey.” Daily Telegraph (July 10, 2013).</a:t>
            </a:r>
            <a:endParaRPr lang="en" dirty="0">
              <a:solidFill>
                <a:schemeClr val="dk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7" y="1391182"/>
            <a:ext cx="2207699" cy="1655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875" y="1327938"/>
            <a:ext cx="2806713" cy="1583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016" y="1330797"/>
            <a:ext cx="2868284" cy="157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7" t="2" r="-2" b="51669"/>
          <a:stretch>
            <a:fillRect/>
          </a:stretch>
        </p:blipFill>
        <p:spPr bwMode="auto">
          <a:xfrm>
            <a:off x="3247697" y="1476267"/>
            <a:ext cx="1070056" cy="9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Live Video as a Service offers h</a:t>
            </a:r>
            <a:r>
              <a:rPr lang="en" sz="2200" dirty="0"/>
              <a:t>igh value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Shape 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0379" y="1652751"/>
            <a:ext cx="2935997" cy="16637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4712255" y="1824984"/>
            <a:ext cx="1660261" cy="266575"/>
          </a:xfrm>
          <a:prstGeom prst="rightArrow">
            <a:avLst>
              <a:gd name="adj1" fmla="val 46241"/>
              <a:gd name="adj2" fmla="val 63459"/>
            </a:avLst>
          </a:prstGeom>
          <a:solidFill>
            <a:srgbClr val="003399"/>
          </a:solidFill>
          <a:ln w="1260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9pPr>
          </a:lstStyle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528362" y="1219321"/>
            <a:ext cx="1669878" cy="1669878"/>
            <a:chOff x="6532629" y="1231139"/>
            <a:chExt cx="1669878" cy="16698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2629" y="1231139"/>
              <a:ext cx="1669878" cy="16698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03264" y="1854588"/>
              <a:ext cx="11286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  <a:r>
                <a:rPr lang="en-US" sz="1800" baseline="30000" dirty="0"/>
                <a:t>rd</a:t>
              </a:r>
              <a:r>
                <a:rPr lang="en-US" sz="1800" dirty="0"/>
                <a:t> Party Analytics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69683" y="2639769"/>
            <a:ext cx="1907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Liquid Spill!</a:t>
            </a:r>
          </a:p>
        </p:txBody>
      </p:sp>
      <p:pic>
        <p:nvPicPr>
          <p:cNvPr id="11" name="Shape 74" descr="lost-child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18" y="1926579"/>
            <a:ext cx="3149811" cy="1744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669683" y="2941419"/>
            <a:ext cx="1907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Lost Child!</a:t>
            </a:r>
          </a:p>
        </p:txBody>
      </p:sp>
      <p:pic>
        <p:nvPicPr>
          <p:cNvPr id="13" name="Shape 75" descr="pedestrians-falling-ice-new-york-city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450" y="2278910"/>
            <a:ext cx="3119700" cy="24255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669683" y="3213219"/>
            <a:ext cx="1907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Icy Patches!</a:t>
            </a:r>
          </a:p>
        </p:txBody>
      </p:sp>
      <p:pic>
        <p:nvPicPr>
          <p:cNvPr id="15" name="Shape 76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418048" y="2701386"/>
            <a:ext cx="3505200" cy="20070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769786" y="3538082"/>
            <a:ext cx="3374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Checkout line too long!</a:t>
            </a:r>
          </a:p>
        </p:txBody>
      </p:sp>
      <p:pic>
        <p:nvPicPr>
          <p:cNvPr id="17" name="Shape 77" descr="where-to-see-christmas-window-displays-at-stores-in-new-york-city-7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7920" y="2763983"/>
            <a:ext cx="3230894" cy="23795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433848" y="3874323"/>
            <a:ext cx="3771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Unattractive Window Display</a:t>
            </a:r>
          </a:p>
        </p:txBody>
      </p:sp>
    </p:spTree>
    <p:extLst>
      <p:ext uri="{BB962C8B-B14F-4D97-AF65-F5344CB8AC3E}">
        <p14:creationId xmlns:p14="http://schemas.microsoft.com/office/powerpoint/2010/main" val="22220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29019" y="3588022"/>
            <a:ext cx="3833338" cy="1338353"/>
            <a:chOff x="3129019" y="3588022"/>
            <a:chExt cx="3833338" cy="1338353"/>
          </a:xfrm>
        </p:grpSpPr>
        <p:grpSp>
          <p:nvGrpSpPr>
            <p:cNvPr id="31" name="Group 30"/>
            <p:cNvGrpSpPr/>
            <p:nvPr/>
          </p:nvGrpSpPr>
          <p:grpSpPr>
            <a:xfrm>
              <a:off x="3129019" y="3851916"/>
              <a:ext cx="3146059" cy="1074459"/>
              <a:chOff x="3129019" y="3851916"/>
              <a:chExt cx="3146059" cy="1074459"/>
            </a:xfrm>
          </p:grpSpPr>
          <p:pic>
            <p:nvPicPr>
              <p:cNvPr id="40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77" t="2" r="-2" b="51669"/>
              <a:stretch>
                <a:fillRect/>
              </a:stretch>
            </p:blipFill>
            <p:spPr bwMode="auto">
              <a:xfrm>
                <a:off x="3129019" y="3851916"/>
                <a:ext cx="1070056" cy="968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841170" y="3942202"/>
                <a:ext cx="1433908" cy="984173"/>
                <a:chOff x="6627560" y="1226993"/>
                <a:chExt cx="1433908" cy="984173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627560" y="1226993"/>
                  <a:ext cx="1170864" cy="738260"/>
                  <a:chOff x="6921504" y="1573383"/>
                  <a:chExt cx="1170864" cy="73826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21504" y="1573383"/>
                    <a:ext cx="1103940" cy="738260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963761" y="1829147"/>
                    <a:ext cx="1128607" cy="3539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700" dirty="0"/>
                      <a:t>Analytics</a:t>
                    </a:r>
                  </a:p>
                </p:txBody>
              </p: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6932861" y="1841834"/>
                  <a:ext cx="11286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tx1"/>
                      </a:solidFill>
                    </a:rPr>
                    <a:t>Cloudlet</a:t>
                  </a:r>
                </a:p>
              </p:txBody>
            </p:sp>
          </p:grpSp>
          <p:sp>
            <p:nvSpPr>
              <p:cNvPr id="41" name="AutoShape 17"/>
              <p:cNvSpPr>
                <a:spLocks noChangeArrowheads="1"/>
              </p:cNvSpPr>
              <p:nvPr/>
            </p:nvSpPr>
            <p:spPr bwMode="auto">
              <a:xfrm>
                <a:off x="4274313" y="4223952"/>
                <a:ext cx="538903" cy="279030"/>
              </a:xfrm>
              <a:prstGeom prst="rightArrow">
                <a:avLst>
                  <a:gd name="adj1" fmla="val 46241"/>
                  <a:gd name="adj2" fmla="val 63459"/>
                </a:avLst>
              </a:prstGeom>
              <a:solidFill>
                <a:srgbClr val="003399"/>
              </a:solidFill>
              <a:ln w="12600" cap="sq">
                <a:solidFill>
                  <a:srgbClr val="00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Droid Sans Fallback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2" name="Line 94"/>
            <p:cNvSpPr>
              <a:spLocks noChangeShapeType="1"/>
            </p:cNvSpPr>
            <p:nvPr/>
          </p:nvSpPr>
          <p:spPr bwMode="auto">
            <a:xfrm flipV="1">
              <a:off x="5927102" y="3588022"/>
              <a:ext cx="1035255" cy="660337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43874" y="1107874"/>
            <a:ext cx="2520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Privacy Concerns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712255" y="1824984"/>
            <a:ext cx="1660261" cy="266575"/>
          </a:xfrm>
          <a:prstGeom prst="rightArrow">
            <a:avLst>
              <a:gd name="adj1" fmla="val 46241"/>
              <a:gd name="adj2" fmla="val 63459"/>
            </a:avLst>
          </a:prstGeom>
          <a:solidFill>
            <a:srgbClr val="003399"/>
          </a:solidFill>
          <a:ln w="1260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9pPr>
          </a:lstStyle>
          <a:p>
            <a:endParaRPr lang="en-US"/>
          </a:p>
        </p:txBody>
      </p:sp>
      <p:pic>
        <p:nvPicPr>
          <p:cNvPr id="5" name="Picture 2" descr="http://www.pd4pic.com/images/delete-remove-cross-red-cancel-abort-err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43" y="1569898"/>
            <a:ext cx="938731" cy="9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7" t="2" r="-2" b="51669"/>
          <a:stretch>
            <a:fillRect/>
          </a:stretch>
        </p:blipFill>
        <p:spPr bwMode="auto">
          <a:xfrm>
            <a:off x="3247697" y="1476267"/>
            <a:ext cx="1070056" cy="9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and Privacy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4394524" y="1145514"/>
            <a:ext cx="2520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Limited Bandwidth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48277" y="1376426"/>
            <a:ext cx="2453682" cy="1311219"/>
            <a:chOff x="6648277" y="1376426"/>
            <a:chExt cx="2453682" cy="13112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277" y="1376426"/>
              <a:ext cx="1740097" cy="11636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58952" y="1803942"/>
              <a:ext cx="1128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Analytics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3352" y="2318313"/>
              <a:ext cx="1128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Cloud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56238" y="1493062"/>
            <a:ext cx="1433908" cy="984173"/>
            <a:chOff x="6627560" y="1226993"/>
            <a:chExt cx="1433908" cy="984173"/>
          </a:xfrm>
        </p:grpSpPr>
        <p:grpSp>
          <p:nvGrpSpPr>
            <p:cNvPr id="17" name="Group 16"/>
            <p:cNvGrpSpPr/>
            <p:nvPr/>
          </p:nvGrpSpPr>
          <p:grpSpPr>
            <a:xfrm>
              <a:off x="6627560" y="1226993"/>
              <a:ext cx="1170864" cy="738260"/>
              <a:chOff x="6921504" y="1573383"/>
              <a:chExt cx="1170864" cy="73826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1504" y="1573383"/>
                <a:ext cx="1103940" cy="73826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963761" y="1829147"/>
                <a:ext cx="112860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/>
                  <a:t>Analytics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32861" y="1841834"/>
              <a:ext cx="1128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25632" y="2688226"/>
            <a:ext cx="1740097" cy="1163690"/>
            <a:chOff x="7055620" y="1921134"/>
            <a:chExt cx="1740097" cy="116369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620" y="1921134"/>
              <a:ext cx="1740097" cy="116369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466898" y="2370903"/>
              <a:ext cx="1128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Cloud</a:t>
              </a:r>
            </a:p>
          </p:txBody>
        </p:sp>
      </p:grpSp>
      <p:sp>
        <p:nvSpPr>
          <p:cNvPr id="24" name="Line 94"/>
          <p:cNvSpPr>
            <a:spLocks noChangeShapeType="1"/>
          </p:cNvSpPr>
          <p:nvPr/>
        </p:nvSpPr>
        <p:spPr bwMode="auto">
          <a:xfrm>
            <a:off x="5860178" y="2033613"/>
            <a:ext cx="1446533" cy="92881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572921" y="2103492"/>
            <a:ext cx="2420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scalable</a:t>
            </a: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4220179" y="1801017"/>
            <a:ext cx="538903" cy="279030"/>
          </a:xfrm>
          <a:prstGeom prst="rightArrow">
            <a:avLst>
              <a:gd name="adj1" fmla="val 46241"/>
              <a:gd name="adj2" fmla="val 63459"/>
            </a:avLst>
          </a:prstGeom>
          <a:solidFill>
            <a:srgbClr val="003399"/>
          </a:solidFill>
          <a:ln w="12600" cap="sq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Droid Sans Fallback" charset="0"/>
              </a:defRPr>
            </a:lvl9pPr>
          </a:lstStyle>
          <a:p>
            <a:endParaRPr lang="en-US"/>
          </a:p>
        </p:txBody>
      </p:sp>
      <p:pic>
        <p:nvPicPr>
          <p:cNvPr id="2050" name="Picture 2" descr="https://img.clipartfest.com/5c202960fa0af35652249ca6723675b2_correct-tick-clipart-best-correct-tick-clipart_7855-70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18" y="1991304"/>
            <a:ext cx="650365" cy="6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bunch of oranges&#10;&#10;Description generated with high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47" y="2102769"/>
            <a:ext cx="2825997" cy="2177064"/>
          </a:xfrm>
          <a:prstGeom prst="rect">
            <a:avLst/>
          </a:prstGeom>
        </p:spPr>
      </p:pic>
      <p:pic>
        <p:nvPicPr>
          <p:cNvPr id="9" name="Picture 2" descr="http://www.pd4pic.com/images/delete-remove-cross-red-cancel-abort-err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77" y="1564248"/>
            <a:ext cx="938731" cy="9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g.clipartfest.com/5c202960fa0af35652249ca6723675b2_correct-tick-clipart-best-correct-tick-clipart_7855-70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70" y="1590998"/>
            <a:ext cx="677363" cy="6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002971" y="2963041"/>
            <a:ext cx="618562" cy="624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17188" y="2515729"/>
            <a:ext cx="1301136" cy="1128782"/>
            <a:chOff x="3617188" y="2515729"/>
            <a:chExt cx="1301136" cy="1128782"/>
          </a:xfrm>
        </p:grpSpPr>
        <p:pic>
          <p:nvPicPr>
            <p:cNvPr id="3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77" t="2" r="-2" b="51669"/>
            <a:stretch>
              <a:fillRect/>
            </a:stretch>
          </p:blipFill>
          <p:spPr bwMode="auto">
            <a:xfrm>
              <a:off x="3617188" y="2675612"/>
              <a:ext cx="1070056" cy="96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 rot="18902888">
              <a:off x="4379421" y="2515729"/>
              <a:ext cx="538903" cy="279030"/>
            </a:xfrm>
            <a:prstGeom prst="rightArrow">
              <a:avLst>
                <a:gd name="adj1" fmla="val 46241"/>
                <a:gd name="adj2" fmla="val 63459"/>
              </a:avLst>
            </a:prstGeom>
            <a:solidFill>
              <a:srgbClr val="003399"/>
            </a:solidFill>
            <a:ln w="12600" cap="sq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Droid Sans Fallback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 rot="19641657">
            <a:off x="6090992" y="3625970"/>
            <a:ext cx="168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Extracted Output of Analytics</a:t>
            </a:r>
          </a:p>
        </p:txBody>
      </p:sp>
      <p:sp>
        <p:nvSpPr>
          <p:cNvPr id="44" name="TextBox 43"/>
          <p:cNvSpPr txBox="1"/>
          <p:nvPr/>
        </p:nvSpPr>
        <p:spPr>
          <a:xfrm rot="1910795">
            <a:off x="5797774" y="2501421"/>
            <a:ext cx="1461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Extracted Output of Analytics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07563" y="2697679"/>
            <a:ext cx="618562" cy="624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1823" y="969324"/>
            <a:ext cx="381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Privacy-Aware: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(Real-time, Full Resolution)</a:t>
            </a:r>
          </a:p>
        </p:txBody>
      </p:sp>
    </p:spTree>
    <p:extLst>
      <p:ext uri="{BB962C8B-B14F-4D97-AF65-F5344CB8AC3E}">
        <p14:creationId xmlns:p14="http://schemas.microsoft.com/office/powerpoint/2010/main" val="29702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 animBg="1"/>
      <p:bldP spid="6" grpId="0"/>
      <p:bldP spid="6" grpId="1"/>
      <p:bldP spid="24" grpId="0" animBg="1"/>
      <p:bldP spid="25" grpId="0"/>
      <p:bldP spid="26" grpId="0" animBg="1"/>
      <p:bldP spid="29" grpId="0" animBg="1"/>
      <p:bldP spid="43" grpId="0"/>
      <p:bldP spid="44" grpId="0"/>
      <p:bldP spid="45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Privacy Mediator Architecture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700" y="1330354"/>
            <a:ext cx="33503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Edge Computing</a:t>
            </a:r>
          </a:p>
          <a:p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Small, multi-tenant data centers (cloudlets) close to </a:t>
            </a:r>
            <a:r>
              <a:rPr lang="en-US" sz="1800" dirty="0" err="1"/>
              <a:t>IoT</a:t>
            </a:r>
            <a:r>
              <a:rPr lang="en-US" sz="1800" dirty="0"/>
              <a:t> devices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434785" y="3598185"/>
            <a:ext cx="267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Separation of Trust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784" y="3944336"/>
            <a:ext cx="267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Improved Scalability</a:t>
            </a:r>
          </a:p>
        </p:txBody>
      </p:sp>
      <p:sp>
        <p:nvSpPr>
          <p:cNvPr id="236" name="AutoShape 110"/>
          <p:cNvSpPr>
            <a:spLocks noChangeArrowheads="1"/>
          </p:cNvSpPr>
          <p:nvPr/>
        </p:nvSpPr>
        <p:spPr bwMode="auto">
          <a:xfrm>
            <a:off x="6438100" y="3692156"/>
            <a:ext cx="268077" cy="98630"/>
          </a:xfrm>
          <a:prstGeom prst="rightArrow">
            <a:avLst>
              <a:gd name="adj1" fmla="val 46241"/>
              <a:gd name="adj2" fmla="val 104683"/>
            </a:avLst>
          </a:prstGeom>
          <a:solidFill>
            <a:srgbClr val="0099FF"/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37" name="직사각형 19"/>
          <p:cNvSpPr>
            <a:spLocks noChangeArrowheads="1"/>
          </p:cNvSpPr>
          <p:nvPr/>
        </p:nvSpPr>
        <p:spPr bwMode="auto">
          <a:xfrm>
            <a:off x="4330785" y="1797770"/>
            <a:ext cx="1740167" cy="1985081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38" name="Rectangle 19"/>
          <p:cNvSpPr>
            <a:spLocks noChangeArrowheads="1"/>
          </p:cNvSpPr>
          <p:nvPr/>
        </p:nvSpPr>
        <p:spPr bwMode="auto">
          <a:xfrm>
            <a:off x="4394891" y="2259180"/>
            <a:ext cx="562960" cy="607655"/>
          </a:xfrm>
          <a:prstGeom prst="rect">
            <a:avLst/>
          </a:prstGeom>
          <a:solidFill>
            <a:srgbClr val="003399"/>
          </a:solidFill>
          <a:ln w="25400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Video</a:t>
            </a:r>
          </a:p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Deco-ding</a:t>
            </a:r>
          </a:p>
        </p:txBody>
      </p:sp>
      <p:sp>
        <p:nvSpPr>
          <p:cNvPr id="239" name="Text Box 39"/>
          <p:cNvSpPr txBox="1">
            <a:spLocks noChangeArrowheads="1"/>
          </p:cNvSpPr>
          <p:nvPr/>
        </p:nvSpPr>
        <p:spPr bwMode="auto">
          <a:xfrm>
            <a:off x="4366918" y="1809107"/>
            <a:ext cx="13928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+mn-cs"/>
              </a:rPr>
              <a:t>Privacy Mediator VM</a:t>
            </a:r>
          </a:p>
        </p:txBody>
      </p:sp>
      <p:sp>
        <p:nvSpPr>
          <p:cNvPr id="240" name="Line 31"/>
          <p:cNvSpPr>
            <a:spLocks noChangeShapeType="1"/>
          </p:cNvSpPr>
          <p:nvPr/>
        </p:nvSpPr>
        <p:spPr bwMode="auto">
          <a:xfrm>
            <a:off x="4971838" y="2555071"/>
            <a:ext cx="220289" cy="0"/>
          </a:xfrm>
          <a:prstGeom prst="line">
            <a:avLst/>
          </a:prstGeom>
          <a:noFill/>
          <a:ln w="1016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1" name="AutoShape 33"/>
          <p:cNvSpPr>
            <a:spLocks noChangeArrowheads="1"/>
          </p:cNvSpPr>
          <p:nvPr/>
        </p:nvSpPr>
        <p:spPr bwMode="auto">
          <a:xfrm>
            <a:off x="4253859" y="1567633"/>
            <a:ext cx="3629523" cy="2546254"/>
          </a:xfrm>
          <a:prstGeom prst="roundRect">
            <a:avLst>
              <a:gd name="adj" fmla="val 8005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42" name="Text Box 42"/>
          <p:cNvSpPr txBox="1">
            <a:spLocks noChangeArrowheads="1"/>
          </p:cNvSpPr>
          <p:nvPr/>
        </p:nvSpPr>
        <p:spPr bwMode="auto">
          <a:xfrm>
            <a:off x="4413733" y="3787386"/>
            <a:ext cx="8399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34" charset="-127"/>
                <a:cs typeface="+mn-cs"/>
              </a:rPr>
              <a:t>Cloudlet</a:t>
            </a:r>
          </a:p>
        </p:txBody>
      </p:sp>
      <p:sp>
        <p:nvSpPr>
          <p:cNvPr id="243" name="Line 32"/>
          <p:cNvSpPr>
            <a:spLocks noChangeShapeType="1"/>
          </p:cNvSpPr>
          <p:nvPr/>
        </p:nvSpPr>
        <p:spPr bwMode="auto">
          <a:xfrm>
            <a:off x="6019668" y="2729658"/>
            <a:ext cx="287890" cy="0"/>
          </a:xfrm>
          <a:prstGeom prst="line">
            <a:avLst/>
          </a:prstGeom>
          <a:noFill/>
          <a:ln w="101600">
            <a:solidFill>
              <a:srgbClr val="0099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" name="Text Box 39"/>
          <p:cNvSpPr txBox="1">
            <a:spLocks noChangeArrowheads="1"/>
          </p:cNvSpPr>
          <p:nvPr/>
        </p:nvSpPr>
        <p:spPr bwMode="auto">
          <a:xfrm>
            <a:off x="6649065" y="1575568"/>
            <a:ext cx="9249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+mn-cs"/>
              </a:rPr>
              <a:t>Analytics VMs</a:t>
            </a:r>
          </a:p>
        </p:txBody>
      </p:sp>
      <p:sp>
        <p:nvSpPr>
          <p:cNvPr id="245" name="Rectangle 50"/>
          <p:cNvSpPr>
            <a:spLocks noChangeArrowheads="1"/>
          </p:cNvSpPr>
          <p:nvPr/>
        </p:nvSpPr>
        <p:spPr bwMode="auto">
          <a:xfrm>
            <a:off x="6308724" y="1839717"/>
            <a:ext cx="146859" cy="2066705"/>
          </a:xfrm>
          <a:prstGeom prst="rect">
            <a:avLst/>
          </a:prstGeom>
          <a:solidFill>
            <a:srgbClr val="0099FF"/>
          </a:solidFill>
          <a:ln w="25400" algn="ctr">
            <a:solidFill>
              <a:srgbClr val="0099FF"/>
            </a:solidFill>
            <a:miter lim="800000"/>
            <a:headEnd/>
            <a:tailEnd/>
          </a:ln>
        </p:spPr>
        <p:txBody>
          <a:bodyPr anchor="ctr"/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6" name="Text Box 80"/>
          <p:cNvSpPr txBox="1">
            <a:spLocks noChangeArrowheads="1"/>
          </p:cNvSpPr>
          <p:nvPr/>
        </p:nvSpPr>
        <p:spPr bwMode="auto">
          <a:xfrm>
            <a:off x="6681700" y="3235281"/>
            <a:ext cx="503518" cy="28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20000" noProof="0">
                <a:ln>
                  <a:noFill/>
                </a:ln>
                <a:solidFill>
                  <a:srgbClr val="DC0707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</a:t>
            </a:r>
            <a:r>
              <a:rPr kumimoji="0" lang="en-US" altLang="ko-KR" sz="4400" b="0" i="1" u="none" strike="noStrike" kern="1200" cap="none" spc="0" normalizeH="0" baseline="20000" noProof="0">
                <a:ln>
                  <a:noFill/>
                </a:ln>
                <a:solidFill>
                  <a:srgbClr val="DC0707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7" name="AutoShape 82"/>
          <p:cNvSpPr>
            <a:spLocks noChangeArrowheads="1"/>
          </p:cNvSpPr>
          <p:nvPr/>
        </p:nvSpPr>
        <p:spPr bwMode="auto">
          <a:xfrm>
            <a:off x="6467239" y="3319174"/>
            <a:ext cx="173667" cy="105433"/>
          </a:xfrm>
          <a:prstGeom prst="rightArrow">
            <a:avLst>
              <a:gd name="adj1" fmla="val 50000"/>
              <a:gd name="adj2" fmla="val 40054"/>
            </a:avLst>
          </a:prstGeom>
          <a:solidFill>
            <a:srgbClr val="0099FF"/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8" name="Group 117"/>
          <p:cNvGrpSpPr>
            <a:grpSpLocks/>
          </p:cNvGrpSpPr>
          <p:nvPr/>
        </p:nvGrpSpPr>
        <p:grpSpPr bwMode="auto">
          <a:xfrm>
            <a:off x="6447424" y="1829513"/>
            <a:ext cx="1113101" cy="374116"/>
            <a:chOff x="4106" y="802"/>
            <a:chExt cx="955" cy="330"/>
          </a:xfrm>
        </p:grpSpPr>
        <p:sp>
          <p:nvSpPr>
            <p:cNvPr id="271" name="Rectangle 28"/>
            <p:cNvSpPr>
              <a:spLocks noChangeArrowheads="1"/>
            </p:cNvSpPr>
            <p:nvPr/>
          </p:nvSpPr>
          <p:spPr bwMode="auto">
            <a:xfrm>
              <a:off x="4282" y="802"/>
              <a:ext cx="779" cy="330"/>
            </a:xfrm>
            <a:prstGeom prst="rect">
              <a:avLst/>
            </a:prstGeom>
            <a:solidFill>
              <a:srgbClr val="FFFFFF"/>
            </a:solidFill>
            <a:ln w="508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>
                <a:spcBef>
                  <a:spcPct val="80000"/>
                </a:spcBef>
                <a:defRPr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50000"/>
                </a:spcBef>
                <a:buClr>
                  <a:schemeClr val="tx1"/>
                </a:buClr>
                <a:buSzPct val="100000"/>
                <a:buChar char="•"/>
                <a:defRPr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C0707"/>
                  </a:solidFill>
                  <a:effectLst/>
                  <a:uLnTx/>
                  <a:uFillTx/>
                  <a:latin typeface="Arial Narrow" panose="020B0606020202030204" pitchFamily="34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Analytics</a:t>
              </a:r>
            </a:p>
            <a:p>
              <a:pPr marL="0" marR="0" lvl="0" indent="0" algn="ctr" defTabSz="914400" eaLnBrk="1" fontAlgn="base" latin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C0707"/>
                  </a:solidFill>
                  <a:effectLst/>
                  <a:uLnTx/>
                  <a:uFillTx/>
                  <a:latin typeface="Arial Narrow" panose="020B0606020202030204" pitchFamily="34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Algorithm 1</a:t>
              </a:r>
            </a:p>
          </p:txBody>
        </p:sp>
        <p:sp>
          <p:nvSpPr>
            <p:cNvPr id="272" name="AutoShape 83"/>
            <p:cNvSpPr>
              <a:spLocks noChangeArrowheads="1"/>
            </p:cNvSpPr>
            <p:nvPr/>
          </p:nvSpPr>
          <p:spPr bwMode="auto">
            <a:xfrm>
              <a:off x="4106" y="920"/>
              <a:ext cx="149" cy="93"/>
            </a:xfrm>
            <a:prstGeom prst="rightArrow">
              <a:avLst>
                <a:gd name="adj1" fmla="val 46241"/>
                <a:gd name="adj2" fmla="val 63441"/>
              </a:avLst>
            </a:prstGeom>
            <a:solidFill>
              <a:srgbClr val="0099FF"/>
            </a:solidFill>
            <a:ln w="12700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9" name="Group 118"/>
          <p:cNvGrpSpPr>
            <a:grpSpLocks/>
          </p:cNvGrpSpPr>
          <p:nvPr/>
        </p:nvGrpSpPr>
        <p:grpSpPr bwMode="auto">
          <a:xfrm>
            <a:off x="6457914" y="2323799"/>
            <a:ext cx="1113100" cy="374116"/>
            <a:chOff x="4115" y="1238"/>
            <a:chExt cx="955" cy="330"/>
          </a:xfrm>
        </p:grpSpPr>
        <p:sp>
          <p:nvSpPr>
            <p:cNvPr id="269" name="Rectangle 28"/>
            <p:cNvSpPr>
              <a:spLocks noChangeArrowheads="1"/>
            </p:cNvSpPr>
            <p:nvPr/>
          </p:nvSpPr>
          <p:spPr bwMode="auto">
            <a:xfrm>
              <a:off x="4291" y="1238"/>
              <a:ext cx="779" cy="330"/>
            </a:xfrm>
            <a:prstGeom prst="rect">
              <a:avLst/>
            </a:prstGeom>
            <a:solidFill>
              <a:srgbClr val="FFFFFF"/>
            </a:solidFill>
            <a:ln w="508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>
                <a:spcBef>
                  <a:spcPct val="80000"/>
                </a:spcBef>
                <a:defRPr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50000"/>
                </a:spcBef>
                <a:buClr>
                  <a:schemeClr val="tx1"/>
                </a:buClr>
                <a:buSzPct val="100000"/>
                <a:buChar char="•"/>
                <a:defRPr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C0707"/>
                  </a:solidFill>
                  <a:effectLst/>
                  <a:uLnTx/>
                  <a:uFillTx/>
                  <a:latin typeface="Arial Narrow" panose="020B0606020202030204" pitchFamily="34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Analytics</a:t>
              </a:r>
            </a:p>
            <a:p>
              <a:pPr marL="0" marR="0" lvl="0" indent="0" algn="ctr" defTabSz="914400" eaLnBrk="1" fontAlgn="base" latin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C0707"/>
                  </a:solidFill>
                  <a:effectLst/>
                  <a:uLnTx/>
                  <a:uFillTx/>
                  <a:latin typeface="Arial Narrow" panose="020B0606020202030204" pitchFamily="34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Algorithm 2</a:t>
              </a:r>
            </a:p>
          </p:txBody>
        </p:sp>
        <p:sp>
          <p:nvSpPr>
            <p:cNvPr id="270" name="AutoShape 85"/>
            <p:cNvSpPr>
              <a:spLocks noChangeArrowheads="1"/>
            </p:cNvSpPr>
            <p:nvPr/>
          </p:nvSpPr>
          <p:spPr bwMode="auto">
            <a:xfrm>
              <a:off x="4115" y="1356"/>
              <a:ext cx="149" cy="93"/>
            </a:xfrm>
            <a:prstGeom prst="rightArrow">
              <a:avLst>
                <a:gd name="adj1" fmla="val 46241"/>
                <a:gd name="adj2" fmla="val 63441"/>
              </a:avLst>
            </a:prstGeom>
            <a:solidFill>
              <a:srgbClr val="0099FF"/>
            </a:solidFill>
            <a:ln w="12700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0" name="Group 119"/>
          <p:cNvGrpSpPr>
            <a:grpSpLocks/>
          </p:cNvGrpSpPr>
          <p:nvPr/>
        </p:nvGrpSpPr>
        <p:grpSpPr bwMode="auto">
          <a:xfrm>
            <a:off x="6467239" y="2830557"/>
            <a:ext cx="1113100" cy="374116"/>
            <a:chOff x="4123" y="1685"/>
            <a:chExt cx="955" cy="330"/>
          </a:xfrm>
        </p:grpSpPr>
        <p:sp>
          <p:nvSpPr>
            <p:cNvPr id="267" name="Rectangle 28"/>
            <p:cNvSpPr>
              <a:spLocks noChangeArrowheads="1"/>
            </p:cNvSpPr>
            <p:nvPr/>
          </p:nvSpPr>
          <p:spPr bwMode="auto">
            <a:xfrm>
              <a:off x="4299" y="1685"/>
              <a:ext cx="779" cy="330"/>
            </a:xfrm>
            <a:prstGeom prst="rect">
              <a:avLst/>
            </a:prstGeom>
            <a:solidFill>
              <a:srgbClr val="FFFFFF"/>
            </a:solidFill>
            <a:ln w="508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algn="l">
                <a:spcBef>
                  <a:spcPct val="80000"/>
                </a:spcBef>
                <a:defRPr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50000"/>
                </a:spcBef>
                <a:buClr>
                  <a:schemeClr val="tx1"/>
                </a:buClr>
                <a:buSzPct val="100000"/>
                <a:buChar char="•"/>
                <a:defRPr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defRPr sz="1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base" latin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C0707"/>
                  </a:solidFill>
                  <a:effectLst/>
                  <a:uLnTx/>
                  <a:uFillTx/>
                  <a:latin typeface="Arial Narrow" panose="020B0606020202030204" pitchFamily="34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Analytics</a:t>
              </a:r>
            </a:p>
            <a:p>
              <a:pPr marL="0" marR="0" lvl="0" indent="0" algn="ctr" defTabSz="914400" eaLnBrk="1" fontAlgn="base" latinLnBrk="1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C0707"/>
                  </a:solidFill>
                  <a:effectLst/>
                  <a:uLnTx/>
                  <a:uFillTx/>
                  <a:latin typeface="Arial Narrow" panose="020B0606020202030204" pitchFamily="34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Algorithm 3</a:t>
              </a:r>
            </a:p>
          </p:txBody>
        </p:sp>
        <p:sp>
          <p:nvSpPr>
            <p:cNvPr id="268" name="AutoShape 90"/>
            <p:cNvSpPr>
              <a:spLocks noChangeArrowheads="1"/>
            </p:cNvSpPr>
            <p:nvPr/>
          </p:nvSpPr>
          <p:spPr bwMode="auto">
            <a:xfrm>
              <a:off x="4123" y="1803"/>
              <a:ext cx="149" cy="93"/>
            </a:xfrm>
            <a:prstGeom prst="rightArrow">
              <a:avLst>
                <a:gd name="adj1" fmla="val 46241"/>
                <a:gd name="adj2" fmla="val 63441"/>
              </a:avLst>
            </a:prstGeom>
            <a:solidFill>
              <a:srgbClr val="0099FF"/>
            </a:solidFill>
            <a:ln w="12700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51" name="AutoShape 91"/>
          <p:cNvSpPr>
            <a:spLocks noChangeArrowheads="1"/>
          </p:cNvSpPr>
          <p:nvPr/>
        </p:nvSpPr>
        <p:spPr bwMode="auto">
          <a:xfrm>
            <a:off x="3986948" y="2457574"/>
            <a:ext cx="319361" cy="193860"/>
          </a:xfrm>
          <a:prstGeom prst="rightArrow">
            <a:avLst>
              <a:gd name="adj1" fmla="val 46241"/>
              <a:gd name="adj2" fmla="val 63448"/>
            </a:avLst>
          </a:prstGeom>
          <a:solidFill>
            <a:srgbClr val="003399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52" name="Line 94"/>
          <p:cNvSpPr>
            <a:spLocks noChangeShapeType="1"/>
          </p:cNvSpPr>
          <p:nvPr/>
        </p:nvSpPr>
        <p:spPr bwMode="auto">
          <a:xfrm>
            <a:off x="7550034" y="2010903"/>
            <a:ext cx="618907" cy="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53" name="Line 95"/>
          <p:cNvSpPr>
            <a:spLocks noChangeShapeType="1"/>
          </p:cNvSpPr>
          <p:nvPr/>
        </p:nvSpPr>
        <p:spPr bwMode="auto">
          <a:xfrm>
            <a:off x="7550034" y="2515392"/>
            <a:ext cx="618907" cy="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54" name="Line 96"/>
          <p:cNvSpPr>
            <a:spLocks noChangeShapeType="1"/>
          </p:cNvSpPr>
          <p:nvPr/>
        </p:nvSpPr>
        <p:spPr bwMode="auto">
          <a:xfrm>
            <a:off x="7567518" y="2993807"/>
            <a:ext cx="618907" cy="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55" name="AutoShape 97"/>
          <p:cNvSpPr>
            <a:spLocks/>
          </p:cNvSpPr>
          <p:nvPr/>
        </p:nvSpPr>
        <p:spPr bwMode="auto">
          <a:xfrm>
            <a:off x="8111830" y="1893000"/>
            <a:ext cx="210965" cy="1265191"/>
          </a:xfrm>
          <a:prstGeom prst="rightBrace">
            <a:avLst>
              <a:gd name="adj1" fmla="val 51381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" name="Text Box 98"/>
          <p:cNvSpPr txBox="1">
            <a:spLocks noChangeArrowheads="1"/>
          </p:cNvSpPr>
          <p:nvPr/>
        </p:nvSpPr>
        <p:spPr bwMode="auto">
          <a:xfrm>
            <a:off x="8275290" y="2156014"/>
            <a:ext cx="6941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Extracted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information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sent to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cloud</a:t>
            </a:r>
          </a:p>
        </p:txBody>
      </p:sp>
      <p:sp>
        <p:nvSpPr>
          <p:cNvPr id="257" name="Line 99"/>
          <p:cNvSpPr>
            <a:spLocks noChangeShapeType="1"/>
          </p:cNvSpPr>
          <p:nvPr/>
        </p:nvSpPr>
        <p:spPr bwMode="auto">
          <a:xfrm>
            <a:off x="5953231" y="1500745"/>
            <a:ext cx="0" cy="717622"/>
          </a:xfrm>
          <a:prstGeom prst="line">
            <a:avLst/>
          </a:prstGeom>
          <a:noFill/>
          <a:ln w="25400">
            <a:solidFill>
              <a:srgbClr val="007F19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58" name="Text Box 100"/>
          <p:cNvSpPr txBox="1">
            <a:spLocks noChangeArrowheads="1"/>
          </p:cNvSpPr>
          <p:nvPr/>
        </p:nvSpPr>
        <p:spPr bwMode="auto">
          <a:xfrm>
            <a:off x="4983651" y="1329559"/>
            <a:ext cx="116057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7F1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Denaturing Policy</a:t>
            </a:r>
          </a:p>
        </p:txBody>
      </p:sp>
      <p:sp>
        <p:nvSpPr>
          <p:cNvPr id="259" name="Text Box 101"/>
          <p:cNvSpPr txBox="1">
            <a:spLocks noChangeArrowheads="1"/>
          </p:cNvSpPr>
          <p:nvPr/>
        </p:nvSpPr>
        <p:spPr bwMode="auto">
          <a:xfrm>
            <a:off x="3556860" y="2306795"/>
            <a:ext cx="413771" cy="47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Input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Video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Stream</a:t>
            </a:r>
          </a:p>
        </p:txBody>
      </p:sp>
      <p:sp>
        <p:nvSpPr>
          <p:cNvPr id="260" name="AutoShape 106"/>
          <p:cNvSpPr>
            <a:spLocks noChangeArrowheads="1"/>
          </p:cNvSpPr>
          <p:nvPr/>
        </p:nvSpPr>
        <p:spPr bwMode="auto">
          <a:xfrm>
            <a:off x="6708507" y="3452949"/>
            <a:ext cx="1079299" cy="565709"/>
          </a:xfrm>
          <a:prstGeom prst="can">
            <a:avLst>
              <a:gd name="adj" fmla="val 25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marL="0" marR="0" lvl="0" indent="0" algn="ctr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Archived</a:t>
            </a:r>
          </a:p>
          <a:p>
            <a:pPr marL="0" marR="0" lvl="0" indent="0" algn="ctr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Denatured Video</a:t>
            </a:r>
          </a:p>
        </p:txBody>
      </p:sp>
      <p:sp>
        <p:nvSpPr>
          <p:cNvPr id="261" name="AutoShape 111"/>
          <p:cNvSpPr>
            <a:spLocks noChangeArrowheads="1"/>
          </p:cNvSpPr>
          <p:nvPr/>
        </p:nvSpPr>
        <p:spPr bwMode="auto">
          <a:xfrm>
            <a:off x="4957852" y="3181999"/>
            <a:ext cx="1035008" cy="514693"/>
          </a:xfrm>
          <a:prstGeom prst="can">
            <a:avLst>
              <a:gd name="adj" fmla="val 25000"/>
            </a:avLst>
          </a:prstGeom>
          <a:solidFill>
            <a:srgbClr val="666666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pPr marL="0" marR="0" lvl="0" indent="0" algn="ctr" defTabSz="9144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Encrypted</a:t>
            </a:r>
            <a:b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originals of</a:t>
            </a:r>
            <a:b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obscured bits</a:t>
            </a:r>
          </a:p>
        </p:txBody>
      </p:sp>
      <p:sp>
        <p:nvSpPr>
          <p:cNvPr id="262" name="AutoShape 112"/>
          <p:cNvSpPr>
            <a:spLocks noChangeArrowheads="1"/>
          </p:cNvSpPr>
          <p:nvPr/>
        </p:nvSpPr>
        <p:spPr bwMode="auto">
          <a:xfrm>
            <a:off x="5556944" y="2862300"/>
            <a:ext cx="169005" cy="309495"/>
          </a:xfrm>
          <a:prstGeom prst="downArrow">
            <a:avLst>
              <a:gd name="adj1" fmla="val 50000"/>
              <a:gd name="adj2" fmla="val 47069"/>
            </a:avLst>
          </a:prstGeom>
          <a:solidFill>
            <a:srgbClr val="666666"/>
          </a:solidFill>
          <a:ln w="12700">
            <a:solidFill>
              <a:srgbClr val="66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" name="Rectangle 24"/>
          <p:cNvSpPr>
            <a:spLocks noChangeArrowheads="1"/>
          </p:cNvSpPr>
          <p:nvPr/>
        </p:nvSpPr>
        <p:spPr bwMode="auto">
          <a:xfrm>
            <a:off x="5196789" y="2221768"/>
            <a:ext cx="833368" cy="628061"/>
          </a:xfrm>
          <a:prstGeom prst="rect">
            <a:avLst/>
          </a:prstGeom>
          <a:solidFill>
            <a:srgbClr val="003399"/>
          </a:solidFill>
          <a:ln w="25400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>
            <a:lvl1pPr algn="l">
              <a:spcBef>
                <a:spcPct val="80000"/>
              </a:spcBef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tx1"/>
              </a:buClr>
              <a:buSzPct val="100000"/>
              <a:buChar char="•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Denaturing</a:t>
            </a:r>
          </a:p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Algorithm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06543" y="822303"/>
            <a:ext cx="1714867" cy="2008254"/>
            <a:chOff x="7106543" y="822303"/>
            <a:chExt cx="1714867" cy="2008254"/>
          </a:xfrm>
        </p:grpSpPr>
        <p:cxnSp>
          <p:nvCxnSpPr>
            <p:cNvPr id="5" name="Straight Arrow Connector 4"/>
            <p:cNvCxnSpPr>
              <a:endCxn id="271" idx="0"/>
            </p:cNvCxnSpPr>
            <p:nvPr/>
          </p:nvCxnSpPr>
          <p:spPr>
            <a:xfrm flipH="1">
              <a:off x="7106543" y="1174750"/>
              <a:ext cx="776839" cy="6547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  <a:endCxn id="269" idx="0"/>
            </p:cNvCxnSpPr>
            <p:nvPr/>
          </p:nvCxnSpPr>
          <p:spPr>
            <a:xfrm flipH="1">
              <a:off x="7117033" y="1225550"/>
              <a:ext cx="814117" cy="10982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/>
              <a:endCxn id="267" idx="0"/>
            </p:cNvCxnSpPr>
            <p:nvPr/>
          </p:nvCxnSpPr>
          <p:spPr>
            <a:xfrm flipH="1">
              <a:off x="7126358" y="1270000"/>
              <a:ext cx="874642" cy="15605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5" name="Text Box 98"/>
            <p:cNvSpPr txBox="1">
              <a:spLocks noChangeArrowheads="1"/>
            </p:cNvSpPr>
            <p:nvPr/>
          </p:nvSpPr>
          <p:spPr bwMode="auto">
            <a:xfrm>
              <a:off x="7871967" y="822303"/>
              <a:ext cx="949443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kern="1200" dirty="0">
                  <a:solidFill>
                    <a:srgbClr val="FF0000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3</a:t>
              </a:r>
              <a:r>
                <a:rPr lang="en-US" altLang="en-US" sz="1600" b="1" kern="1200" baseline="30000" dirty="0">
                  <a:solidFill>
                    <a:srgbClr val="FF0000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rd</a:t>
              </a:r>
              <a:r>
                <a:rPr lang="en-US" altLang="en-US" sz="1600" b="1" kern="1200" dirty="0">
                  <a:solidFill>
                    <a:srgbClr val="FF0000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 Party Installable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36" grpId="0" animBg="1"/>
      <p:bldP spid="237" grpId="0" animBg="1"/>
      <p:bldP spid="238" grpId="0" animBg="1"/>
      <p:bldP spid="239" grpId="0"/>
      <p:bldP spid="240" grpId="0" animBg="1"/>
      <p:bldP spid="241" grpId="0" animBg="1"/>
      <p:bldP spid="242" grpId="0"/>
      <p:bldP spid="243" grpId="0" animBg="1"/>
      <p:bldP spid="244" grpId="0"/>
      <p:bldP spid="245" grpId="0" animBg="1"/>
      <p:bldP spid="246" grpId="0"/>
      <p:bldP spid="247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/>
      <p:bldP spid="257" grpId="0" animBg="1"/>
      <p:bldP spid="258" grpId="0"/>
      <p:bldP spid="259" grpId="0"/>
      <p:bldP spid="260" grpId="0" animBg="1"/>
      <p:bldP spid="261" grpId="0" animBg="1"/>
      <p:bldP spid="262" grpId="0" animBg="1"/>
      <p:bldP spid="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Denaturing, the trade-off between privacy and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Denaturing</a:t>
            </a:r>
            <a:r>
              <a:rPr lang="en-US" dirty="0">
                <a:solidFill>
                  <a:schemeClr val="tx1"/>
                </a:solidFill>
              </a:rPr>
              <a:t>: the process of making video “safe” from a privacy viewpoint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8483" y="3952259"/>
            <a:ext cx="358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Denatured Video Frames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 descr="A bunch of oranges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75" y="1680854"/>
            <a:ext cx="2825997" cy="21770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26819" y="2548184"/>
            <a:ext cx="618562" cy="624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4993" y="2316679"/>
            <a:ext cx="618562" cy="6249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23261" y="2157503"/>
            <a:ext cx="3814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Real-time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Full Resolution</a:t>
            </a:r>
          </a:p>
        </p:txBody>
      </p:sp>
    </p:spTree>
    <p:extLst>
      <p:ext uri="{BB962C8B-B14F-4D97-AF65-F5344CB8AC3E}">
        <p14:creationId xmlns:p14="http://schemas.microsoft.com/office/powerpoint/2010/main" val="23533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99F33-F1BF-45C9-AA8E-F69BDB26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Remove Unknown Faces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3B80B9-9A2D-4040-935B-EAEAF33DB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EC771B-3A18-4405-8A6B-9D97012C5F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7" name="SECqlw95vhs">
            <a:hlinkClick r:id="" action="ppaction://media"/>
            <a:extLst>
              <a:ext uri="{FF2B5EF4-FFF2-40B4-BE49-F238E27FC236}">
                <a16:creationId xmlns:a16="http://schemas.microsoft.com/office/drawing/2014/main" xmlns="" id="{1564DD05-475E-4AFC-A68B-09641DE006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7581" y="1017725"/>
            <a:ext cx="5446645" cy="40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A0053-C98F-4111-9EFE-99A8B6F9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Remove Faces by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90F255-3011-4C97-B885-541081D69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D09F1-BBA7-4544-B396-27F438C7F1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4GLGJc9GA5U">
            <a:hlinkClick r:id="" action="ppaction://media"/>
            <a:extLst>
              <a:ext uri="{FF2B5EF4-FFF2-40B4-BE49-F238E27FC236}">
                <a16:creationId xmlns:a16="http://schemas.microsoft.com/office/drawing/2014/main" xmlns="" id="{6A59C180-7F8B-4D69-BBF1-4533981B7B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6278" y="1036437"/>
            <a:ext cx="5360505" cy="40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2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OpenFace - Accurate Face Recognition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91761"/>
            <a:ext cx="6205568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Inspired by </a:t>
            </a:r>
            <a:r>
              <a:rPr lang="en" dirty="0">
                <a:solidFill>
                  <a:schemeClr val="dk1"/>
                </a:solidFill>
              </a:rPr>
              <a:t>FaceNet (CVPR 2015)</a:t>
            </a: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Trained with 500K images from public dataset (CASIA-WebFace + FaceScrub)</a:t>
            </a: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DNN + SVM Approach</a:t>
            </a:r>
          </a:p>
          <a:p>
            <a:pPr marL="971550" lvl="1" indent="-285750" rtl="0"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DNN to extract facial features</a:t>
            </a:r>
          </a:p>
          <a:p>
            <a:pPr marL="971550" lvl="1" indent="-285750" rtl="0"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SVM to classify faces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800" y="1191761"/>
            <a:ext cx="2392500" cy="2927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1279</Words>
  <Application>Microsoft Macintosh PowerPoint</Application>
  <PresentationFormat>On-screen Show (16:9)</PresentationFormat>
  <Paragraphs>271</Paragraphs>
  <Slides>15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Droid Sans Fallback</vt:lpstr>
      <vt:lpstr>Symbol</vt:lpstr>
      <vt:lpstr>Times</vt:lpstr>
      <vt:lpstr>Times New Roman</vt:lpstr>
      <vt:lpstr>Wingdings</vt:lpstr>
      <vt:lpstr>굴림</vt:lpstr>
      <vt:lpstr>맑은 고딕</vt:lpstr>
      <vt:lpstr>simple-light-2</vt:lpstr>
      <vt:lpstr>A Scalable and Privacy-Aware IoT Service for Live Video Analytics</vt:lpstr>
      <vt:lpstr>Video Cameras are Ubiquitous Today</vt:lpstr>
      <vt:lpstr>Live Video as a Service offers high value</vt:lpstr>
      <vt:lpstr>Bandwidth and Privacy Concerns</vt:lpstr>
      <vt:lpstr>Privacy Mediator Architecture</vt:lpstr>
      <vt:lpstr>Denaturing, the trade-off between privacy and value</vt:lpstr>
      <vt:lpstr>Video: Remove Unknown Faces</vt:lpstr>
      <vt:lpstr>Video: Remove Faces by Identity</vt:lpstr>
      <vt:lpstr>OpenFace - Accurate Face Recognition</vt:lpstr>
      <vt:lpstr>OpenFace - Accuracy on LFW benchmark </vt:lpstr>
      <vt:lpstr>Detection and Recognition are Slow </vt:lpstr>
      <vt:lpstr>RTFace - Tracking-based Denaturing Pipeline</vt:lpstr>
      <vt:lpstr>Evaluation - Scale with Number of Cameras</vt:lpstr>
      <vt:lpstr>Summary</vt:lpstr>
      <vt:lpstr>Q &amp; A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Scalable and Privacy-Aware IoT Service for Live Video Analytics</dc:title>
  <dc:creator>W JJ</dc:creator>
  <cp:lastModifiedBy>Microsoft Office User</cp:lastModifiedBy>
  <cp:revision>549</cp:revision>
  <dcterms:modified xsi:type="dcterms:W3CDTF">2017-11-16T22:13:18Z</dcterms:modified>
</cp:coreProperties>
</file>