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72" r:id="rId3"/>
    <p:sldId id="339" r:id="rId4"/>
    <p:sldId id="346" r:id="rId5"/>
    <p:sldId id="336" r:id="rId6"/>
    <p:sldId id="338" r:id="rId7"/>
    <p:sldId id="326" r:id="rId8"/>
    <p:sldId id="347" r:id="rId9"/>
    <p:sldId id="278" r:id="rId10"/>
    <p:sldId id="325" r:id="rId11"/>
    <p:sldId id="342" r:id="rId12"/>
    <p:sldId id="279" r:id="rId13"/>
    <p:sldId id="290" r:id="rId14"/>
    <p:sldId id="350" r:id="rId15"/>
    <p:sldId id="292" r:id="rId16"/>
    <p:sldId id="302" r:id="rId17"/>
    <p:sldId id="300" r:id="rId18"/>
    <p:sldId id="301" r:id="rId19"/>
    <p:sldId id="273" r:id="rId20"/>
    <p:sldId id="354" r:id="rId21"/>
    <p:sldId id="355" r:id="rId22"/>
    <p:sldId id="349" r:id="rId23"/>
    <p:sldId id="308" r:id="rId24"/>
    <p:sldId id="343" r:id="rId25"/>
    <p:sldId id="311" r:id="rId26"/>
    <p:sldId id="315" r:id="rId27"/>
    <p:sldId id="314" r:id="rId28"/>
    <p:sldId id="317" r:id="rId29"/>
    <p:sldId id="316" r:id="rId30"/>
    <p:sldId id="329" r:id="rId31"/>
    <p:sldId id="271" r:id="rId32"/>
    <p:sldId id="303" r:id="rId33"/>
    <p:sldId id="357" r:id="rId34"/>
    <p:sldId id="356" r:id="rId35"/>
    <p:sldId id="331" r:id="rId36"/>
    <p:sldId id="348" r:id="rId37"/>
  </p:sldIdLst>
  <p:sldSz cx="9144000" cy="6858000" type="screen4x3"/>
  <p:notesSz cx="6858000" cy="9144000"/>
  <p:custShowLst>
    <p:custShow name="Slide8" id="0">
      <p:sldLst>
        <p:sld r:id="rId9"/>
      </p:sldLst>
    </p:custShow>
    <p:custShow name="Slide9" id="1">
      <p:sldLst>
        <p:sld r:id="rId10"/>
      </p:sldLst>
    </p:custShow>
    <p:custShow name="Slide10" id="2">
      <p:sldLst>
        <p:sld r:id="rId11"/>
      </p:sldLst>
    </p:custShow>
    <p:custShow name="Slide11" id="3">
      <p:sldLst>
        <p:sld r:id="rId12"/>
      </p:sldLst>
    </p:custShow>
    <p:custShow name="Slide12" id="4">
      <p:sldLst>
        <p:sld r:id="rId13"/>
      </p:sldLst>
    </p:custShow>
    <p:custShow name="Slide13-21" id="5">
      <p:sldLst>
        <p:sld r:id="rId14"/>
        <p:sld r:id="rId15"/>
        <p:sld r:id="rId16"/>
        <p:sld r:id="rId17"/>
        <p:sld r:id="rId18"/>
        <p:sld r:id="rId19"/>
        <p:sld r:id="rId20"/>
        <p:sld r:id="rId21"/>
        <p:sld r:id="rId22"/>
      </p:sldLst>
    </p:custShow>
    <p:custShow name="Slide22" id="6">
      <p:sldLst>
        <p:sld r:id="rId23"/>
      </p:sldLst>
    </p:custShow>
    <p:custShow name="Slide23" id="7">
      <p:sldLst>
        <p:sld r:id="rId24"/>
      </p:sldLst>
    </p:custShow>
    <p:custShow name="Slide24" id="8">
      <p:sldLst>
        <p:sld r:id="rId25"/>
      </p:sldLst>
    </p:custShow>
    <p:custShow name="Slide25" id="9">
      <p:sldLst>
        <p:sld r:id="rId26"/>
      </p:sldLst>
    </p:custShow>
    <p:custShow name="Slide26-27" id="10">
      <p:sldLst>
        <p:sld r:id="rId27"/>
        <p:sld r:id="rId28"/>
      </p:sldLst>
    </p:custShow>
    <p:custShow name="Slide28" id="11">
      <p:sldLst>
        <p:sld r:id="rId29"/>
      </p:sldLst>
    </p:custShow>
    <p:custShow name="Slide29-30" id="12">
      <p:sldLst>
        <p:sld r:id="rId30"/>
        <p:sld r:id="rId31"/>
      </p:sldLst>
    </p:custShow>
    <p:custShow name="Slide31" id="13">
      <p:sldLst>
        <p:sld r:id="rId33"/>
      </p:sldLst>
    </p:custShow>
    <p:custShow name="Slide32-36" id="14">
      <p:sldLst>
        <p:sld r:id="rId36"/>
        <p:sld r:id="rId35"/>
        <p:sld r:id="rId32"/>
        <p:sld r:id="rId37"/>
      </p:sldLst>
    </p:custShow>
    <p:custShow name="Slide36" id="15">
      <p:sldLst>
        <p:sld r:id="rId37"/>
      </p:sldLst>
    </p:custShow>
    <p:custShow name="New 33" id="16">
      <p:sldLst>
        <p:sld r:id="rId34"/>
      </p:sldLst>
    </p:custShow>
    <p:custShow name="New34" id="17">
      <p:sldLst>
        <p:sld r:id="rId35"/>
      </p:sldLst>
    </p:custShow>
    <p:custShow name="New 35-36" id="18">
      <p:sldLst>
        <p:sld r:id="rId36"/>
        <p:sld r:id="rId37"/>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clrMru>
    <a:srgbClr val="3953A4"/>
    <a:srgbClr val="0000FF"/>
    <a:srgbClr val="251BF1"/>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25" autoAdjust="0"/>
    <p:restoredTop sz="88510" autoAdjust="0"/>
  </p:normalViewPr>
  <p:slideViewPr>
    <p:cSldViewPr snapToGrid="0">
      <p:cViewPr varScale="1">
        <p:scale>
          <a:sx n="104" d="100"/>
          <a:sy n="104"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8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F82C56-8ED5-4B67-9E69-FB658E94D736}" type="datetimeFigureOut">
              <a:rPr lang="en-US" smtClean="0"/>
              <a:pPr/>
              <a:t>9/13/2009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1474F9-64CF-4380-B50D-A82533EB689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any person or camera viewing it will see a line.</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more emitters are added, more complex patterns can be displayed.</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increasing the number of droppers increases the resolution of the display. As you see, if you project a colorful pattern, the viewer will see a fun, artistic shape. But as much as I enjoy art for art's sake, I really want to be able to display some arbitrary textured shape.</a:t>
            </a:r>
            <a:endParaRPr lang="en-US" baseline="0" dirty="0" smtClean="0"/>
          </a:p>
        </p:txBody>
      </p:sp>
      <p:sp>
        <p:nvSpPr>
          <p:cNvPr id="4" name="Slide Number Placeholder 3"/>
          <p:cNvSpPr>
            <a:spLocks noGrp="1"/>
          </p:cNvSpPr>
          <p:nvPr>
            <p:ph type="sldNum" sz="quarter" idx="10"/>
          </p:nvPr>
        </p:nvSpPr>
        <p:spPr/>
        <p:txBody>
          <a:bodyPr/>
          <a:lstStyle/>
          <a:p>
            <a:fld id="{771474F9-64CF-4380-B50D-A82533EB689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I want to display a globe, and I have a certain configuration of water drop emitters, what should I project? Now I'm sure you all can think of three or four different ways right off the top of your head. Perhaps the most obvious is to calibrate everything. Calibrate the projector, make a CAD model of the drops, align the cad model to the drops, and warp the projected image appropriately, timed to by synchronized to the drop emitters. This would work, but you would have to redo a bunch of work every time you wanted to change the configuration of these emitters. I think I've already motivated this research by saying I want to minimize the amount of human intervention, so let's examine a different approach.</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three algorithmic components to our water drop display. The first is geometric calibration. This is a mapping between camera and projector, based on the drop's location. In other words, I see the drop in a particular camera pixel, which projector pixel should I illuminate? Second, we need adaptive projector control based on the drop's location. If two drops ever correspond to the same projector pixel, we need to display something different depending on their locations. Third, we need a mechanism to control when the drops are emitted, to allow us to fill the space with as many non-occluding drops as possible. Let's begin with calibration.</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this setup with a projector projecting a white image, a water dropper, and a camera that sees the drop as a white streak. Adding a laser plane will make the drop light up green as it crosses. Due to the perspective effect of the camera, the vertical position of this intersection in the image depends on the depth of the drop. Essential what we have is a laser range finder made for detecting tiny drops.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calibrate the camera to the projector, we project a checkerboard and replace the drop with a rear projection screen parallel to the image plane. The camera sees a green line and a warped version of the checkerboard. Since the rear-projection screen is parallel to the image plane, the height of the green line and the warping of the checkerboard depend solely on its depth from the camera. There are plenty of methods to automatically find correspondences with checkerboard patterns, meaning that for each green line height, we have a </a:t>
            </a:r>
            <a:r>
              <a:rPr lang="en-US" dirty="0" err="1" smtClean="0"/>
              <a:t>homography</a:t>
            </a:r>
            <a:r>
              <a:rPr lang="en-US" dirty="0" smtClean="0"/>
              <a:t> that maps camera coordinates to projector coordinates. To calibrate for multiple depths, we pass the rear-projection screen through the volume, and form a lookup table of camera-projector </a:t>
            </a:r>
            <a:r>
              <a:rPr lang="en-US" dirty="0" err="1" smtClean="0"/>
              <a:t>homographies</a:t>
            </a:r>
            <a:r>
              <a:rPr lang="en-US" dirty="0" smtClean="0"/>
              <a:t> conditioned on green line height.</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want the camera to see an image like this. Since we've calibrated the </a:t>
            </a:r>
            <a:r>
              <a:rPr lang="en-US" dirty="0" err="1" smtClean="0"/>
              <a:t>homography</a:t>
            </a:r>
            <a:r>
              <a:rPr lang="en-US" dirty="0" smtClean="0"/>
              <a:t> that warps from camera to projector based on the laser intersection height, then a piecewise warping will make the correct projector image.</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photo of our real setup.</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here is the globe, correctly displayed.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a display? Suppose we want to display some information, such as this picture of a globe. A traditional display, such as a CRT or LCD screen takes that information, </a:t>
            </a:r>
            <a:r>
              <a:rPr lang="en-US" dirty="0" err="1" smtClean="0"/>
              <a:t>discretizes</a:t>
            </a:r>
            <a:r>
              <a:rPr lang="en-US" dirty="0" smtClean="0"/>
              <a:t> it, and projects it onto a flat screen. But there are other types of displays.</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Additional examples. Calibrating geometrically allows us to display arbitrary pictures on one layer of water drops.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But suppose we want to display multiple layers, such as a blue cylinder in front of a red cylinder? This is a little more tricky, because we need to use adaptive projector control, and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display something different depending on where the drops are. This means tracking a few hundred water drops every second. This may sound difficult at first, but due to some characteristics of the setup, it can be done in real time.</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look at a single drop, but this time with a video camera that captures several frames as it falls. In this case, the camera view the drop before the projector illuminates it, shown with a dotted line. In the first frame, the drop crosses the laser plane. The drop is accelerating, so the second frame has a longer streak. On the third frame, the drop is finally illuminated by the projector.</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 so on. What we need is to determine drop positions in a case of severe motion blur. In most tracking situations, motion blur causes problems. But in our case, it makes things easier.</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Let's look at two frames up close. Our algorithm has two steps. Step one, segment the streaks via connected components. Step two, track across frames by matching endpoints. And even if the image is full of streaks, this can be done accurately and fast.</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going back to our example, if a falling drop is imaged by a 60 frame per second camera, in the first frame we'll see a streak like this. This motion blurred streak means that at the beginning of the exposure, the drop was here. At the end, it was here. Since all the drops coming from an emitter have very similar dynamics, we can observe the drops and fit a polynomial to their position over time. So once we have a new drop like this one, we can predict it's future location. And because we have a mapping between camera and projector, we know what projector pixels to illuminate at the future time. The tracking and prediction has been done completely in image space, but by some simple manipulation, we know how to control the projector.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look at a real example. There are two rows of drops. The back row occludes the front from the point of view of the projector, but the viewer is a bit off to the side, so can see both. The drops are not controlled or synchronized, so they come out at random times.</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video of it working. When the drops are tracked correctly, the viewer sees a pattern like the one shown on the right.</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most natural one is to take the same idea, but extend it to three dimensions. The idea of three-dimensional displays has been around almost as long as television. Parker and Wallis realized that if you take a flat screen and spin it around its axis, then you can make a volumetric display in the cylindrical volume that the spinning screen occupies. Naturally, an early application was air traffic control, as demonstrated in 1962. And now that we have fast computers, we have results like those of Jones et al., which use a high-speed DLP projector and a spinning mirror.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771474F9-64CF-4380-B50D-A82533EB689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And when it fails, we see examples like these. The problem is that when the drops come out randomly, they will sometimes occlude each other, and sometimes there is no way to project and only hit one.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bg1"/>
              </a:solidFill>
            </a:endParaRPr>
          </a:p>
        </p:txBody>
      </p:sp>
      <p:sp>
        <p:nvSpPr>
          <p:cNvPr id="4" name="Slide Number Placeholder 3"/>
          <p:cNvSpPr>
            <a:spLocks noGrp="1"/>
          </p:cNvSpPr>
          <p:nvPr>
            <p:ph type="sldNum" sz="quarter" idx="10"/>
          </p:nvPr>
        </p:nvSpPr>
        <p:spPr/>
        <p:txBody>
          <a:bodyPr/>
          <a:lstStyle/>
          <a:p>
            <a:fld id="{771474F9-64CF-4380-B50D-A82533EB6896}"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We're currently developing a to control when the drops are emitted, to make sure that they never occlude each other. In this setup, we have a water tank feeding into a solenoid valve, attached to a pipe with small nozzles. Opening the valve for a fraction of a second lets some water through, which causes drops to fall out of the nozzles.</a:t>
            </a:r>
          </a:p>
          <a:p>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Say how this is different than </a:t>
            </a:r>
            <a:r>
              <a:rPr lang="en-US" baseline="0" dirty="0" err="1" smtClean="0"/>
              <a:t>pevnick</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In summary, we presented a way to geometrically calibrate a drop display without occlusion. A way to track and predict the location of drops to allow a display with multiple layers, and some preliminary work on preventing occlusion by controlling when the drops are emitted. For our future work, we will combine these techniques to allow for a full three-</a:t>
            </a:r>
            <a:r>
              <a:rPr lang="en-US" dirty="0" err="1" smtClean="0">
                <a:solidFill>
                  <a:schemeClr val="bg1"/>
                </a:solidFill>
              </a:rPr>
              <a:t>dimentional</a:t>
            </a:r>
            <a:r>
              <a:rPr lang="en-US" dirty="0" smtClean="0">
                <a:solidFill>
                  <a:schemeClr val="bg1"/>
                </a:solidFill>
              </a:rPr>
              <a:t> water drop display.</a:t>
            </a:r>
            <a:endParaRPr lang="en-US" dirty="0" smtClean="0">
              <a:solidFill>
                <a:schemeClr val="bg1"/>
              </a:solidFill>
            </a:endParaRPr>
          </a:p>
        </p:txBody>
      </p:sp>
      <p:sp>
        <p:nvSpPr>
          <p:cNvPr id="4" name="Slide Number Placeholder 3"/>
          <p:cNvSpPr>
            <a:spLocks noGrp="1"/>
          </p:cNvSpPr>
          <p:nvPr>
            <p:ph type="sldNum" sz="quarter" idx="10"/>
          </p:nvPr>
        </p:nvSpPr>
        <p:spPr/>
        <p:txBody>
          <a:bodyPr/>
          <a:lstStyle/>
          <a:p>
            <a:fld id="{771474F9-64CF-4380-B50D-A82533EB6896}"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Alternately, if you don't want to have a mirror spinning at 3000 RPM, you can use a laser-etched glass cube, as shown by </a:t>
            </a:r>
            <a:r>
              <a:rPr lang="en-US" dirty="0" err="1" smtClean="0"/>
              <a:t>Nayar</a:t>
            </a:r>
            <a:r>
              <a:rPr lang="en-US" dirty="0" smtClean="0"/>
              <a:t> and </a:t>
            </a:r>
            <a:r>
              <a:rPr lang="en-US" dirty="0" err="1" smtClean="0"/>
              <a:t>Anand</a:t>
            </a:r>
            <a:r>
              <a:rPr lang="en-US" dirty="0" smtClean="0"/>
              <a:t>. These displays still use common media, glass or plastic.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there are other options, such as fire. Or bubbles of air in thin tubes.</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 what about water drops?  In the work of </a:t>
            </a:r>
            <a:r>
              <a:rPr lang="en-US" dirty="0" err="1" smtClean="0"/>
              <a:t>Eitoku</a:t>
            </a:r>
            <a:r>
              <a:rPr lang="en-US" dirty="0" smtClean="0"/>
              <a:t> et al., drops are released from a water tank and a projector is used to make colorful three-dimensional patterns. And in a work popularized by a YouTube video by Jeep, </a:t>
            </a:r>
            <a:r>
              <a:rPr lang="en-US" dirty="0" err="1" smtClean="0"/>
              <a:t>Pevnick</a:t>
            </a:r>
            <a:r>
              <a:rPr lang="en-US" dirty="0" smtClean="0"/>
              <a:t> et al. use a fixed illumination and hundreds of tiny solenoid valves to print out images in space. My co-researchers and I were curious if we could combine these ideas. We aim to create a water drops display that can display arbitrary information, but we don't want to have to bother with complex engineering and expense.</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cube is the volume that will contain the display.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we place a water drop emitter above the cube.</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Then add a projector. If the projector displays green, then the drop will be lit green. </a:t>
            </a:r>
            <a:endParaRPr lang="en-US" dirty="0"/>
          </a:p>
        </p:txBody>
      </p:sp>
      <p:sp>
        <p:nvSpPr>
          <p:cNvPr id="4" name="Slide Number Placeholder 3"/>
          <p:cNvSpPr>
            <a:spLocks noGrp="1"/>
          </p:cNvSpPr>
          <p:nvPr>
            <p:ph type="sldNum" sz="quarter" idx="10"/>
          </p:nvPr>
        </p:nvSpPr>
        <p:spPr/>
        <p:txBody>
          <a:bodyPr/>
          <a:lstStyle/>
          <a:p>
            <a:fld id="{771474F9-64CF-4380-B50D-A82533EB689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6F8734-C338-4BC0-B373-E805C7EADAE3}" type="datetime1">
              <a:rPr lang="en-US" smtClean="0"/>
              <a:pPr/>
              <a:t>9/13/2009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88421A-5FAF-4952-BE1A-1EBBD5FF0557}" type="datetime1">
              <a:rPr lang="en-US" smtClean="0"/>
              <a:pPr/>
              <a:t>9/13/2009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A4373-62F0-4470-A59E-1284742D0FB4}" type="datetime1">
              <a:rPr lang="en-US" smtClean="0"/>
              <a:pPr/>
              <a:t>9/13/2009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DA9E3-A967-45AE-AE8E-82C4D3C5A849}" type="datetime1">
              <a:rPr lang="en-US" smtClean="0"/>
              <a:pPr/>
              <a:t>9/13/2009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24E350-115C-4389-B86A-82F9F3829EFD}" type="datetime1">
              <a:rPr lang="en-US" smtClean="0"/>
              <a:pPr/>
              <a:t>9/13/2009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5E5EC5-DF42-4FB4-A909-F69172B83248}" type="datetime1">
              <a:rPr lang="en-US" smtClean="0"/>
              <a:pPr/>
              <a:t>9/13/2009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8BC81F-BD65-4CE8-9C9A-5B2470C02AA7}" type="datetime1">
              <a:rPr lang="en-US" smtClean="0"/>
              <a:pPr/>
              <a:t>9/13/2009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65ED9C-D039-4781-BF6A-D578C09BDEE1}" type="datetime1">
              <a:rPr lang="en-US" smtClean="0"/>
              <a:pPr/>
              <a:t>9/13/2009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57062C-8834-4C3C-95D5-874200EE6CAE}" type="datetime1">
              <a:rPr lang="en-US" smtClean="0"/>
              <a:pPr/>
              <a:t>9/13/2009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C1642B-26A1-4A7C-9DFA-786CE4BFC21C}" type="datetime1">
              <a:rPr lang="en-US" smtClean="0"/>
              <a:pPr/>
              <a:t>9/13/2009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366DC2-78B5-43C7-B19C-56C82D0C3E2D}" type="datetime1">
              <a:rPr lang="en-US" smtClean="0"/>
              <a:pPr/>
              <a:t>9/13/2009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A0BD5-D132-479A-A66B-3B75D50FB68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9F9129-D507-4548-BC10-14AE6038AC29}" type="datetime1">
              <a:rPr lang="en-US" smtClean="0"/>
              <a:pPr/>
              <a:t>9/13/2009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CA0BD5-D132-479A-A66B-3B75D50FB68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file:///D:\meetings\2009-06-25%20Procams\world_cine100.avi"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9.wmf"/><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20.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0.png"/><Relationship Id="rId10" Type="http://schemas.openxmlformats.org/officeDocument/2006/relationships/image" Target="../media/image16.png"/><Relationship Id="rId4" Type="http://schemas.openxmlformats.org/officeDocument/2006/relationships/image" Target="../media/image19.wmf"/><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0.png"/><Relationship Id="rId10" Type="http://schemas.openxmlformats.org/officeDocument/2006/relationships/image" Target="../media/image16.png"/><Relationship Id="rId4" Type="http://schemas.openxmlformats.org/officeDocument/2006/relationships/image" Target="../media/image19.wmf"/><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9.wmf"/><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2.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4.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file:///D:\meetings\2009-06-25%20Procams\world_cine100.avi"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file:///D:\meetings\2009-06-25%20Procams\wedge_present_cine100.avi" TargetMode="Externa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ideo" Target="file:///D:\meetings\2009-06-25%20Procams\H_present_cine100.avi" TargetMode="Externa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9.wmf"/><Relationship Id="rId7"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20.png"/><Relationship Id="rId9"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9.wmf"/><Relationship Id="rId7"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7.png"/><Relationship Id="rId9"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image" Target="../media/image17.png"/><Relationship Id="rId9" Type="http://schemas.openxmlformats.org/officeDocument/2006/relationships/image" Target="../media/image31.png"/></Relationships>
</file>

<file path=ppt/slides/_rels/slide2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image" Target="../media/image17.png"/><Relationship Id="rId9"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5.png"/><Relationship Id="rId7"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6.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wmf"/><Relationship Id="rId7"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7.png"/><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ideo" Target="file:///D:\meetings\2009-06-25%20Procams\rbGood2_narrow_cine85.avi" TargetMode="External"/><Relationship Id="rId6" Type="http://schemas.openxmlformats.org/officeDocument/2006/relationships/image" Target="../media/image32.png"/><Relationship Id="rId5" Type="http://schemas.openxmlformats.org/officeDocument/2006/relationships/image" Target="../media/image20.png"/><Relationship Id="rId4" Type="http://schemas.openxmlformats.org/officeDocument/2006/relationships/image" Target="../media/image19.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file:///D:\meetings\2009-06-25%20Procams\3DDisplaySome_cine100.avi" TargetMode="Externa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7.png"/><Relationship Id="rId7"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31.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ideo" Target="file:///D:\meetings\2009-06-25%20Procams\dropGenerator_cine100.avi" TargetMode="Externa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file:///D:\meetings\2009-06-25%20Procams\nayarResized_cine100.avi"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D:\meetings\2009-06-25%20Procams\infernoptix3_cine100.avi" TargetMode="External"/><Relationship Id="rId1" Type="http://schemas.openxmlformats.org/officeDocument/2006/relationships/video" Target="file:///D:\meetings\2009-06-25%20Procams\cmuhcii.mpg" TargetMode="Externa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file:///D:\meetings\2009-06-25%20Procams\pevnickMed_cine100.avi" TargetMode="Externa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a:normAutofit/>
          </a:bodyPr>
          <a:lstStyle/>
          <a:p>
            <a:r>
              <a:rPr lang="en-US" sz="3600" dirty="0">
                <a:solidFill>
                  <a:schemeClr val="bg1"/>
                </a:solidFill>
              </a:rPr>
              <a:t>A Projector-Camera System for Creating a Display </a:t>
            </a:r>
            <a:r>
              <a:rPr lang="en-US" sz="3600" dirty="0" smtClean="0">
                <a:solidFill>
                  <a:schemeClr val="bg1"/>
                </a:solidFill>
              </a:rPr>
              <a:t>with Water </a:t>
            </a:r>
            <a:r>
              <a:rPr lang="en-US" sz="3600" dirty="0">
                <a:solidFill>
                  <a:schemeClr val="bg1"/>
                </a:solidFill>
              </a:rPr>
              <a:t>Drops</a:t>
            </a:r>
          </a:p>
        </p:txBody>
      </p:sp>
      <p:sp>
        <p:nvSpPr>
          <p:cNvPr id="3" name="Subtitle 2"/>
          <p:cNvSpPr>
            <a:spLocks noGrp="1"/>
          </p:cNvSpPr>
          <p:nvPr>
            <p:ph type="subTitle" idx="1"/>
          </p:nvPr>
        </p:nvSpPr>
        <p:spPr>
          <a:xfrm>
            <a:off x="0" y="4926866"/>
            <a:ext cx="9144000" cy="1931134"/>
          </a:xfrm>
        </p:spPr>
        <p:txBody>
          <a:bodyPr>
            <a:noAutofit/>
          </a:bodyPr>
          <a:lstStyle/>
          <a:p>
            <a:r>
              <a:rPr lang="en-US" sz="2800" dirty="0" smtClean="0">
                <a:solidFill>
                  <a:schemeClr val="bg1"/>
                </a:solidFill>
              </a:rPr>
              <a:t>Peter Barnum        </a:t>
            </a:r>
            <a:r>
              <a:rPr lang="en-US" sz="2800" dirty="0" err="1" smtClean="0">
                <a:solidFill>
                  <a:schemeClr val="bg1"/>
                </a:solidFill>
              </a:rPr>
              <a:t>Srinivasa</a:t>
            </a:r>
            <a:r>
              <a:rPr lang="en-US" sz="2800" dirty="0" smtClean="0">
                <a:solidFill>
                  <a:schemeClr val="bg1"/>
                </a:solidFill>
              </a:rPr>
              <a:t> </a:t>
            </a:r>
            <a:r>
              <a:rPr lang="en-US" sz="2800" dirty="0" err="1" smtClean="0">
                <a:solidFill>
                  <a:schemeClr val="bg1"/>
                </a:solidFill>
              </a:rPr>
              <a:t>Narasimhan</a:t>
            </a:r>
            <a:r>
              <a:rPr lang="en-US" sz="2800" dirty="0" smtClean="0">
                <a:solidFill>
                  <a:schemeClr val="bg1"/>
                </a:solidFill>
              </a:rPr>
              <a:t>        Takeo </a:t>
            </a:r>
            <a:r>
              <a:rPr lang="en-US" sz="2800" dirty="0" err="1" smtClean="0">
                <a:solidFill>
                  <a:schemeClr val="bg1"/>
                </a:solidFill>
              </a:rPr>
              <a:t>Kanade</a:t>
            </a:r>
            <a:endParaRPr lang="en-US" sz="2800" dirty="0" smtClean="0">
              <a:solidFill>
                <a:schemeClr val="bg1"/>
              </a:solidFill>
            </a:endParaRPr>
          </a:p>
          <a:p>
            <a:r>
              <a:rPr lang="en-US" sz="2400" dirty="0" smtClean="0">
                <a:solidFill>
                  <a:schemeClr val="bg1"/>
                </a:solidFill>
              </a:rPr>
              <a:t>Carnegie Mellon University </a:t>
            </a:r>
          </a:p>
          <a:p>
            <a:r>
              <a:rPr lang="en-US" sz="2400" dirty="0" smtClean="0">
                <a:solidFill>
                  <a:schemeClr val="bg1"/>
                </a:solidFill>
              </a:rPr>
              <a:t>Robotics Institute</a:t>
            </a:r>
          </a:p>
          <a:p>
            <a:r>
              <a:rPr lang="en-US" sz="2400" dirty="0" smtClean="0">
                <a:solidFill>
                  <a:schemeClr val="bg1"/>
                </a:solidFill>
              </a:rPr>
              <a:t>May 25, 2009</a:t>
            </a:r>
          </a:p>
          <a:p>
            <a:endParaRPr lang="en-US" sz="2400" dirty="0" smtClean="0">
              <a:solidFill>
                <a:schemeClr val="bg1"/>
              </a:solidFill>
            </a:endParaRPr>
          </a:p>
          <a:p>
            <a:endParaRPr lang="en-US" sz="2400" dirty="0">
              <a:solidFill>
                <a:schemeClr val="bg1"/>
              </a:solidFill>
            </a:endParaRPr>
          </a:p>
        </p:txBody>
      </p:sp>
      <p:pic>
        <p:nvPicPr>
          <p:cNvPr id="5" name="world_cine100.avi">
            <a:hlinkClick r:id="" action="ppaction://media"/>
          </p:cNvPr>
          <p:cNvPicPr>
            <a:picLocks noRot="1" noChangeAspect="1"/>
          </p:cNvPicPr>
          <p:nvPr>
            <a:videoFile r:link="rId1"/>
          </p:nvPr>
        </p:nvPicPr>
        <p:blipFill>
          <a:blip r:embed="rId4" cstate="print"/>
          <a:stretch>
            <a:fillRect/>
          </a:stretch>
        </p:blipFill>
        <p:spPr>
          <a:xfrm>
            <a:off x="1402308" y="1235123"/>
            <a:ext cx="5486400" cy="3657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95"/>
          <p:cNvGrpSpPr/>
          <p:nvPr/>
        </p:nvGrpSpPr>
        <p:grpSpPr>
          <a:xfrm>
            <a:off x="2177835" y="3152956"/>
            <a:ext cx="3581400" cy="3364149"/>
            <a:chOff x="2177835" y="3152956"/>
            <a:chExt cx="3581400" cy="3364149"/>
          </a:xfrm>
        </p:grpSpPr>
        <p:cxnSp>
          <p:nvCxnSpPr>
            <p:cNvPr id="97" name="Straight Connector 96"/>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13" name="Picture 27" descr="C:\Users\pbarnum\AppData\Local\Microsoft\Windows\Temporary Internet Files\Content.IE5\J12QQTOM\MCj04346670000[1].wmf"/>
          <p:cNvPicPr>
            <a:picLocks noChangeAspect="1" noChangeArrowheads="1"/>
          </p:cNvPicPr>
          <p:nvPr/>
        </p:nvPicPr>
        <p:blipFill>
          <a:blip r:embed="rId3"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6617372" y="2704629"/>
            <a:ext cx="1452685" cy="1809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41"/>
          <p:cNvPicPr>
            <a:picLocks noChangeAspect="1" noChangeArrowheads="1"/>
          </p:cNvPicPr>
          <p:nvPr/>
        </p:nvPicPr>
        <p:blipFill>
          <a:blip r:embed="rId4" cstate="print"/>
          <a:srcRect/>
          <a:stretch>
            <a:fillRect/>
          </a:stretch>
        </p:blipFill>
        <p:spPr bwMode="auto">
          <a:xfrm>
            <a:off x="0" y="5015123"/>
            <a:ext cx="1941513" cy="852487"/>
          </a:xfrm>
          <a:prstGeom prst="rect">
            <a:avLst/>
          </a:prstGeom>
          <a:noFill/>
          <a:ln w="9525">
            <a:noFill/>
            <a:miter lim="800000"/>
            <a:headEnd/>
            <a:tailEnd/>
          </a:ln>
        </p:spPr>
      </p:pic>
      <p:cxnSp>
        <p:nvCxnSpPr>
          <p:cNvPr id="48" name="Straight Connector 47"/>
          <p:cNvCxnSpPr/>
          <p:nvPr/>
        </p:nvCxnSpPr>
        <p:spPr>
          <a:xfrm flipV="1">
            <a:off x="1595438" y="4698535"/>
            <a:ext cx="1543523" cy="742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3" name="Group 139"/>
          <p:cNvGrpSpPr/>
          <p:nvPr/>
        </p:nvGrpSpPr>
        <p:grpSpPr>
          <a:xfrm>
            <a:off x="2176116" y="4698535"/>
            <a:ext cx="961127" cy="1460396"/>
            <a:chOff x="6411231" y="3481388"/>
            <a:chExt cx="961127" cy="1460396"/>
          </a:xfrm>
        </p:grpSpPr>
        <p:sp>
          <p:nvSpPr>
            <p:cNvPr id="53" name="Parallelogram 52"/>
            <p:cNvSpPr/>
            <p:nvPr/>
          </p:nvSpPr>
          <p:spPr>
            <a:xfrm rot="16200000" flipH="1">
              <a:off x="6162729" y="3729890"/>
              <a:ext cx="1458131" cy="961127"/>
            </a:xfrm>
            <a:prstGeom prst="parallelogram">
              <a:avLst>
                <a:gd name="adj" fmla="val 4630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Parallelogram 53"/>
            <p:cNvSpPr/>
            <p:nvPr/>
          </p:nvSpPr>
          <p:spPr>
            <a:xfrm rot="16200000" flipH="1">
              <a:off x="5994523" y="4187837"/>
              <a:ext cx="1172382" cy="335511"/>
            </a:xfrm>
            <a:prstGeom prst="parallelogram">
              <a:avLst>
                <a:gd name="adj" fmla="val 4583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Parallelogram 54"/>
            <p:cNvSpPr/>
            <p:nvPr/>
          </p:nvSpPr>
          <p:spPr>
            <a:xfrm rot="16200000" flipH="1">
              <a:off x="6636146" y="3908040"/>
              <a:ext cx="1162856" cy="309567"/>
            </a:xfrm>
            <a:prstGeom prst="parallelogram">
              <a:avLst>
                <a:gd name="adj" fmla="val 4583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2" name="Picture 24" descr="C:\Users\pbarnum\AppData\Local\Microsoft\Windows\Temporary Internet Files\Content.IE5\V8Z4IW6I\MCj04339460000[1].png"/>
          <p:cNvPicPr>
            <a:picLocks noChangeAspect="1" noChangeArrowheads="1"/>
          </p:cNvPicPr>
          <p:nvPr/>
        </p:nvPicPr>
        <p:blipFill>
          <a:blip r:embed="rId5" cstate="print"/>
          <a:srcRect/>
          <a:stretch>
            <a:fillRect/>
          </a:stretch>
        </p:blipFill>
        <p:spPr bwMode="auto">
          <a:xfrm>
            <a:off x="6619753" y="4023790"/>
            <a:ext cx="2524247" cy="2510301"/>
          </a:xfrm>
          <a:prstGeom prst="rect">
            <a:avLst/>
          </a:prstGeom>
          <a:noFill/>
        </p:spPr>
      </p:pic>
      <p:cxnSp>
        <p:nvCxnSpPr>
          <p:cNvPr id="154" name="Straight Connector 153"/>
          <p:cNvCxnSpPr/>
          <p:nvPr/>
        </p:nvCxnSpPr>
        <p:spPr>
          <a:xfrm rot="5400000">
            <a:off x="6832837" y="2436900"/>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27" name="Oval 126"/>
          <p:cNvSpPr/>
          <p:nvPr/>
        </p:nvSpPr>
        <p:spPr>
          <a:xfrm>
            <a:off x="6619753" y="1785467"/>
            <a:ext cx="1452685" cy="1809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14" descr="dropGray"/>
          <p:cNvPicPr>
            <a:picLocks noChangeAspect="1" noChangeArrowheads="1"/>
          </p:cNvPicPr>
          <p:nvPr/>
        </p:nvPicPr>
        <p:blipFill>
          <a:blip r:embed="rId6" cstate="print"/>
          <a:stretch>
            <a:fillRect/>
          </a:stretch>
        </p:blipFill>
        <p:spPr bwMode="auto">
          <a:xfrm>
            <a:off x="4120272" y="4339590"/>
            <a:ext cx="174578" cy="174578"/>
          </a:xfrm>
          <a:prstGeom prst="rect">
            <a:avLst/>
          </a:prstGeom>
          <a:noFill/>
          <a:ln w="9525">
            <a:noFill/>
            <a:miter lim="800000"/>
            <a:headEnd/>
            <a:tailEnd/>
          </a:ln>
        </p:spPr>
      </p:pic>
      <p:pic>
        <p:nvPicPr>
          <p:cNvPr id="80" name="Picture 14" descr="dropGray"/>
          <p:cNvPicPr>
            <a:picLocks noChangeAspect="1" noChangeArrowheads="1"/>
          </p:cNvPicPr>
          <p:nvPr/>
        </p:nvPicPr>
        <p:blipFill>
          <a:blip r:embed="rId7" cstate="print"/>
          <a:stretch>
            <a:fillRect/>
          </a:stretch>
        </p:blipFill>
        <p:spPr bwMode="auto">
          <a:xfrm>
            <a:off x="4120272" y="3431461"/>
            <a:ext cx="174578" cy="174578"/>
          </a:xfrm>
          <a:prstGeom prst="rect">
            <a:avLst/>
          </a:prstGeom>
          <a:noFill/>
          <a:ln w="9525">
            <a:noFill/>
            <a:miter lim="800000"/>
            <a:headEnd/>
            <a:tailEnd/>
          </a:ln>
        </p:spPr>
      </p:pic>
      <p:pic>
        <p:nvPicPr>
          <p:cNvPr id="81" name="Picture 26" descr="eyedropper2.png"/>
          <p:cNvPicPr>
            <a:picLocks noChangeAspect="1"/>
          </p:cNvPicPr>
          <p:nvPr/>
        </p:nvPicPr>
        <p:blipFill>
          <a:blip r:embed="rId8" cstate="print"/>
          <a:srcRect/>
          <a:stretch>
            <a:fillRect/>
          </a:stretch>
        </p:blipFill>
        <p:spPr bwMode="auto">
          <a:xfrm flipH="1">
            <a:off x="3976267" y="2160995"/>
            <a:ext cx="428912" cy="1390650"/>
          </a:xfrm>
          <a:prstGeom prst="rect">
            <a:avLst/>
          </a:prstGeom>
          <a:noFill/>
          <a:ln w="9525">
            <a:noFill/>
            <a:miter lim="800000"/>
            <a:headEnd/>
            <a:tailEnd/>
          </a:ln>
        </p:spPr>
      </p:pic>
      <p:grpSp>
        <p:nvGrpSpPr>
          <p:cNvPr id="101" name="Group 100"/>
          <p:cNvGrpSpPr/>
          <p:nvPr/>
        </p:nvGrpSpPr>
        <p:grpSpPr>
          <a:xfrm>
            <a:off x="2177835" y="3155719"/>
            <a:ext cx="3581400" cy="3361386"/>
            <a:chOff x="2177835" y="3155719"/>
            <a:chExt cx="3581400" cy="3361386"/>
          </a:xfrm>
        </p:grpSpPr>
        <p:cxnSp>
          <p:nvCxnSpPr>
            <p:cNvPr id="102" name="Straight Connector 101"/>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37"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36" name="Rectangle 35">
            <a:hlinkClick r:id="" action="ppaction://customshow?id=3"/>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2.22222E-6 4.07407E-6 L -2.22222E-6 0.1324 " pathEditMode="relative" rAng="0" ptsTypes="AA">
                                      <p:cBhvr>
                                        <p:cTn id="6" dur="1000" fill="hold"/>
                                        <p:tgtEl>
                                          <p:spTgt spid="80"/>
                                        </p:tgtEl>
                                        <p:attrNameLst>
                                          <p:attrName>ppt_x</p:attrName>
                                          <p:attrName>ppt_y</p:attrName>
                                        </p:attrNameLst>
                                      </p:cBhvr>
                                      <p:rCtr x="0" y="66"/>
                                    </p:animMotion>
                                  </p:childTnLst>
                                </p:cTn>
                              </p:par>
                            </p:childTnLst>
                          </p:cTn>
                        </p:par>
                        <p:par>
                          <p:cTn id="7" fill="hold">
                            <p:stCondLst>
                              <p:cond delay="1000"/>
                            </p:stCondLst>
                            <p:childTnLst>
                              <p:par>
                                <p:cTn id="8" presetID="9" presetClass="emph" presetSubtype="0" nodeType="afterEffect">
                                  <p:stCondLst>
                                    <p:cond delay="0"/>
                                  </p:stCondLst>
                                  <p:childTnLst>
                                    <p:set>
                                      <p:cBhvr rctx="PPT">
                                        <p:cTn id="9" dur="indefinite"/>
                                        <p:tgtEl>
                                          <p:spTgt spid="80"/>
                                        </p:tgtEl>
                                        <p:attrNameLst>
                                          <p:attrName>style.opacity</p:attrName>
                                        </p:attrNameLst>
                                      </p:cBhvr>
                                      <p:to>
                                        <p:strVal val="0"/>
                                      </p:to>
                                    </p:set>
                                    <p:animEffect filter="image" prLst="opacity: 0">
                                      <p:cBhvr rctx="IE">
                                        <p:cTn id="10" dur="indefinite"/>
                                        <p:tgtEl>
                                          <p:spTgt spid="80"/>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79"/>
                                        </p:tgtEl>
                                        <p:attrNameLst>
                                          <p:attrName>style.visibility</p:attrName>
                                        </p:attrNameLst>
                                      </p:cBhvr>
                                      <p:to>
                                        <p:strVal val="visible"/>
                                      </p:to>
                                    </p:set>
                                  </p:childTnLst>
                                </p:cTn>
                              </p:par>
                              <p:par>
                                <p:cTn id="14" presetID="42" presetClass="path" presetSubtype="0" fill="hold" nodeType="withEffect">
                                  <p:stCondLst>
                                    <p:cond delay="0"/>
                                  </p:stCondLst>
                                  <p:childTnLst>
                                    <p:animMotion origin="layout" path="M -2.22222E-6 -3.33333E-6 L -2.22222E-6 0.26713 " pathEditMode="relative" rAng="0" ptsTypes="AA">
                                      <p:cBhvr>
                                        <p:cTn id="15" dur="2000" fill="hold"/>
                                        <p:tgtEl>
                                          <p:spTgt spid="79"/>
                                        </p:tgtEl>
                                        <p:attrNameLst>
                                          <p:attrName>ppt_x</p:attrName>
                                          <p:attrName>ppt_y</p:attrName>
                                        </p:attrNameLst>
                                      </p:cBhvr>
                                      <p:rCtr x="0" y="1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Group 167"/>
          <p:cNvGrpSpPr/>
          <p:nvPr/>
        </p:nvGrpSpPr>
        <p:grpSpPr>
          <a:xfrm>
            <a:off x="2177835" y="3152956"/>
            <a:ext cx="3581400" cy="3364149"/>
            <a:chOff x="2177835" y="3152956"/>
            <a:chExt cx="3581400" cy="3364149"/>
          </a:xfrm>
        </p:grpSpPr>
        <p:cxnSp>
          <p:nvCxnSpPr>
            <p:cNvPr id="169" name="Straight Connector 168"/>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3" name="Group 229"/>
          <p:cNvGrpSpPr/>
          <p:nvPr/>
        </p:nvGrpSpPr>
        <p:grpSpPr>
          <a:xfrm>
            <a:off x="3905250" y="3402808"/>
            <a:ext cx="1" cy="2743200"/>
            <a:chOff x="673893" y="1307307"/>
            <a:chExt cx="1" cy="2743200"/>
          </a:xfrm>
        </p:grpSpPr>
        <p:cxnSp>
          <p:nvCxnSpPr>
            <p:cNvPr id="226" name="Straight Connector 225"/>
            <p:cNvCxnSpPr/>
            <p:nvPr/>
          </p:nvCxnSpPr>
          <p:spPr>
            <a:xfrm rot="16200000" flipH="1">
              <a:off x="216694" y="1764507"/>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a:off x="-240507" y="3136107"/>
              <a:ext cx="1828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Group 228"/>
          <p:cNvGrpSpPr/>
          <p:nvPr/>
        </p:nvGrpSpPr>
        <p:grpSpPr>
          <a:xfrm>
            <a:off x="3404088" y="3104972"/>
            <a:ext cx="981822" cy="593678"/>
            <a:chOff x="3404088" y="3104972"/>
            <a:chExt cx="981822" cy="593678"/>
          </a:xfrm>
        </p:grpSpPr>
        <p:pic>
          <p:nvPicPr>
            <p:cNvPr id="108" name="Picture 14" descr="dropGray"/>
            <p:cNvPicPr>
              <a:picLocks noChangeAspect="1" noChangeArrowheads="1"/>
            </p:cNvPicPr>
            <p:nvPr/>
          </p:nvPicPr>
          <p:blipFill>
            <a:blip r:embed="rId3" cstate="print"/>
            <a:stretch>
              <a:fillRect/>
            </a:stretch>
          </p:blipFill>
          <p:spPr bwMode="auto">
            <a:xfrm>
              <a:off x="3863670" y="3104972"/>
              <a:ext cx="174578" cy="174578"/>
            </a:xfrm>
            <a:prstGeom prst="rect">
              <a:avLst/>
            </a:prstGeom>
            <a:noFill/>
            <a:ln w="9525">
              <a:noFill/>
              <a:miter lim="800000"/>
              <a:headEnd/>
              <a:tailEnd/>
            </a:ln>
          </p:spPr>
        </p:pic>
        <p:pic>
          <p:nvPicPr>
            <p:cNvPr id="177" name="Picture 14" descr="dropGray"/>
            <p:cNvPicPr>
              <a:picLocks noChangeAspect="1" noChangeArrowheads="1"/>
            </p:cNvPicPr>
            <p:nvPr/>
          </p:nvPicPr>
          <p:blipFill>
            <a:blip r:embed="rId3" cstate="print"/>
            <a:stretch>
              <a:fillRect/>
            </a:stretch>
          </p:blipFill>
          <p:spPr bwMode="auto">
            <a:xfrm>
              <a:off x="4099413" y="3157359"/>
              <a:ext cx="174578" cy="174578"/>
            </a:xfrm>
            <a:prstGeom prst="rect">
              <a:avLst/>
            </a:prstGeom>
            <a:noFill/>
            <a:ln w="9525">
              <a:noFill/>
              <a:miter lim="800000"/>
              <a:headEnd/>
              <a:tailEnd/>
            </a:ln>
          </p:spPr>
        </p:pic>
        <p:pic>
          <p:nvPicPr>
            <p:cNvPr id="183" name="Picture 14" descr="dropGray"/>
            <p:cNvPicPr>
              <a:picLocks noChangeAspect="1" noChangeArrowheads="1"/>
            </p:cNvPicPr>
            <p:nvPr/>
          </p:nvPicPr>
          <p:blipFill>
            <a:blip r:embed="rId3" cstate="print"/>
            <a:stretch>
              <a:fillRect/>
            </a:stretch>
          </p:blipFill>
          <p:spPr bwMode="auto">
            <a:xfrm>
              <a:off x="4211332" y="3278803"/>
              <a:ext cx="174578" cy="174578"/>
            </a:xfrm>
            <a:prstGeom prst="rect">
              <a:avLst/>
            </a:prstGeom>
            <a:noFill/>
            <a:ln w="9525">
              <a:noFill/>
              <a:miter lim="800000"/>
              <a:headEnd/>
              <a:tailEnd/>
            </a:ln>
          </p:spPr>
        </p:pic>
        <p:pic>
          <p:nvPicPr>
            <p:cNvPr id="189" name="Picture 14" descr="dropGray"/>
            <p:cNvPicPr>
              <a:picLocks noChangeAspect="1" noChangeArrowheads="1"/>
            </p:cNvPicPr>
            <p:nvPr/>
          </p:nvPicPr>
          <p:blipFill>
            <a:blip r:embed="rId3" cstate="print"/>
            <a:stretch>
              <a:fillRect/>
            </a:stretch>
          </p:blipFill>
          <p:spPr bwMode="auto">
            <a:xfrm>
              <a:off x="4118463" y="3414534"/>
              <a:ext cx="174578" cy="174578"/>
            </a:xfrm>
            <a:prstGeom prst="rect">
              <a:avLst/>
            </a:prstGeom>
            <a:noFill/>
            <a:ln w="9525">
              <a:noFill/>
              <a:miter lim="800000"/>
              <a:headEnd/>
              <a:tailEnd/>
            </a:ln>
          </p:spPr>
        </p:pic>
        <p:pic>
          <p:nvPicPr>
            <p:cNvPr id="195" name="Picture 14" descr="dropGray"/>
            <p:cNvPicPr>
              <a:picLocks noChangeAspect="1" noChangeArrowheads="1"/>
            </p:cNvPicPr>
            <p:nvPr/>
          </p:nvPicPr>
          <p:blipFill>
            <a:blip r:embed="rId3" cstate="print"/>
            <a:stretch>
              <a:fillRect/>
            </a:stretch>
          </p:blipFill>
          <p:spPr bwMode="auto">
            <a:xfrm>
              <a:off x="3920820" y="3471685"/>
              <a:ext cx="174578" cy="174578"/>
            </a:xfrm>
            <a:prstGeom prst="rect">
              <a:avLst/>
            </a:prstGeom>
            <a:noFill/>
            <a:ln w="9525">
              <a:noFill/>
              <a:miter lim="800000"/>
              <a:headEnd/>
              <a:tailEnd/>
            </a:ln>
          </p:spPr>
        </p:pic>
        <p:pic>
          <p:nvPicPr>
            <p:cNvPr id="201" name="Picture 14" descr="dropGray"/>
            <p:cNvPicPr>
              <a:picLocks noChangeAspect="1" noChangeArrowheads="1"/>
            </p:cNvPicPr>
            <p:nvPr/>
          </p:nvPicPr>
          <p:blipFill>
            <a:blip r:embed="rId3" cstate="print"/>
            <a:stretch>
              <a:fillRect/>
            </a:stretch>
          </p:blipFill>
          <p:spPr bwMode="auto">
            <a:xfrm>
              <a:off x="3656501" y="3505022"/>
              <a:ext cx="174578" cy="174578"/>
            </a:xfrm>
            <a:prstGeom prst="rect">
              <a:avLst/>
            </a:prstGeom>
            <a:noFill/>
            <a:ln w="9525">
              <a:noFill/>
              <a:miter lim="800000"/>
              <a:headEnd/>
              <a:tailEnd/>
            </a:ln>
          </p:spPr>
        </p:pic>
        <p:pic>
          <p:nvPicPr>
            <p:cNvPr id="207" name="Picture 14" descr="dropGray"/>
            <p:cNvPicPr>
              <a:picLocks noChangeAspect="1" noChangeArrowheads="1"/>
            </p:cNvPicPr>
            <p:nvPr/>
          </p:nvPicPr>
          <p:blipFill>
            <a:blip r:embed="rId3" cstate="print"/>
            <a:stretch>
              <a:fillRect/>
            </a:stretch>
          </p:blipFill>
          <p:spPr bwMode="auto">
            <a:xfrm>
              <a:off x="3404088" y="3524072"/>
              <a:ext cx="174578" cy="174578"/>
            </a:xfrm>
            <a:prstGeom prst="rect">
              <a:avLst/>
            </a:prstGeom>
            <a:noFill/>
            <a:ln w="9525">
              <a:noFill/>
              <a:miter lim="800000"/>
              <a:headEnd/>
              <a:tailEnd/>
            </a:ln>
          </p:spPr>
        </p:pic>
      </p:grpSp>
      <p:pic>
        <p:nvPicPr>
          <p:cNvPr id="113" name="Picture 27" descr="C:\Users\pbarnum\AppData\Local\Microsoft\Windows\Temporary Internet Files\Content.IE5\J12QQTOM\MCj04346670000[1].wmf"/>
          <p:cNvPicPr>
            <a:picLocks noChangeAspect="1" noChangeArrowheads="1"/>
          </p:cNvPicPr>
          <p:nvPr/>
        </p:nvPicPr>
        <p:blipFill>
          <a:blip r:embed="rId4"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6617372" y="2704629"/>
            <a:ext cx="1452685" cy="1809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24" descr="C:\Users\pbarnum\AppData\Local\Microsoft\Windows\Temporary Internet Files\Content.IE5\V8Z4IW6I\MCj04339460000[1].png"/>
          <p:cNvPicPr>
            <a:picLocks noChangeAspect="1" noChangeArrowheads="1"/>
          </p:cNvPicPr>
          <p:nvPr/>
        </p:nvPicPr>
        <p:blipFill>
          <a:blip r:embed="rId5" cstate="print"/>
          <a:srcRect/>
          <a:stretch>
            <a:fillRect/>
          </a:stretch>
        </p:blipFill>
        <p:spPr bwMode="auto">
          <a:xfrm>
            <a:off x="6619753" y="4023790"/>
            <a:ext cx="2524247" cy="2510301"/>
          </a:xfrm>
          <a:prstGeom prst="rect">
            <a:avLst/>
          </a:prstGeom>
          <a:noFill/>
        </p:spPr>
      </p:pic>
      <p:grpSp>
        <p:nvGrpSpPr>
          <p:cNvPr id="5" name="Group 105"/>
          <p:cNvGrpSpPr/>
          <p:nvPr/>
        </p:nvGrpSpPr>
        <p:grpSpPr>
          <a:xfrm>
            <a:off x="6797667" y="1875406"/>
            <a:ext cx="1078829" cy="980456"/>
            <a:chOff x="6619753" y="1914526"/>
            <a:chExt cx="1078829" cy="980456"/>
          </a:xfrm>
        </p:grpSpPr>
        <p:cxnSp>
          <p:nvCxnSpPr>
            <p:cNvPr id="130" name="Straight Connector 129"/>
            <p:cNvCxnSpPr/>
            <p:nvPr/>
          </p:nvCxnSpPr>
          <p:spPr>
            <a:xfrm rot="5400000">
              <a:off x="6181739" y="2352540"/>
              <a:ext cx="878532" cy="250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6479692" y="2426184"/>
              <a:ext cx="90425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5400000">
              <a:off x="6304199" y="23987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7240031" y="2386894"/>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a:off x="7073343" y="24149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a:off x="6870937" y="2434518"/>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5400000">
              <a:off x="6661387" y="2436431"/>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110" name="Picture 41"/>
          <p:cNvPicPr>
            <a:picLocks noChangeAspect="1" noChangeArrowheads="1"/>
          </p:cNvPicPr>
          <p:nvPr/>
        </p:nvPicPr>
        <p:blipFill>
          <a:blip r:embed="rId6" cstate="print"/>
          <a:srcRect/>
          <a:stretch>
            <a:fillRect/>
          </a:stretch>
        </p:blipFill>
        <p:spPr bwMode="auto">
          <a:xfrm>
            <a:off x="0" y="5015123"/>
            <a:ext cx="1941513" cy="852487"/>
          </a:xfrm>
          <a:prstGeom prst="rect">
            <a:avLst/>
          </a:prstGeom>
          <a:noFill/>
          <a:ln w="9525">
            <a:noFill/>
            <a:miter lim="800000"/>
            <a:headEnd/>
            <a:tailEnd/>
          </a:ln>
        </p:spPr>
      </p:pic>
      <p:cxnSp>
        <p:nvCxnSpPr>
          <p:cNvPr id="111" name="Straight Connector 110"/>
          <p:cNvCxnSpPr/>
          <p:nvPr/>
        </p:nvCxnSpPr>
        <p:spPr>
          <a:xfrm flipV="1">
            <a:off x="1595438" y="4698535"/>
            <a:ext cx="1543523" cy="742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Group 139"/>
          <p:cNvGrpSpPr/>
          <p:nvPr/>
        </p:nvGrpSpPr>
        <p:grpSpPr>
          <a:xfrm>
            <a:off x="2179561" y="4698535"/>
            <a:ext cx="961127" cy="1460396"/>
            <a:chOff x="6411231" y="3481388"/>
            <a:chExt cx="961127" cy="1460396"/>
          </a:xfrm>
        </p:grpSpPr>
        <p:sp>
          <p:nvSpPr>
            <p:cNvPr id="119" name="Parallelogram 118"/>
            <p:cNvSpPr/>
            <p:nvPr/>
          </p:nvSpPr>
          <p:spPr>
            <a:xfrm rot="16200000" flipH="1">
              <a:off x="6162729" y="3729890"/>
              <a:ext cx="1458131" cy="961127"/>
            </a:xfrm>
            <a:prstGeom prst="parallelogram">
              <a:avLst>
                <a:gd name="adj" fmla="val 4630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Parallelogram 120"/>
            <p:cNvSpPr/>
            <p:nvPr/>
          </p:nvSpPr>
          <p:spPr>
            <a:xfrm rot="16200000" flipH="1">
              <a:off x="5994523" y="4187837"/>
              <a:ext cx="1172382" cy="335511"/>
            </a:xfrm>
            <a:prstGeom prst="parallelogram">
              <a:avLst>
                <a:gd name="adj" fmla="val 458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Parallelogram 121"/>
            <p:cNvSpPr/>
            <p:nvPr/>
          </p:nvSpPr>
          <p:spPr>
            <a:xfrm rot="16200000" flipH="1">
              <a:off x="6636146" y="3908040"/>
              <a:ext cx="1162856" cy="309567"/>
            </a:xfrm>
            <a:prstGeom prst="parallelogram">
              <a:avLst>
                <a:gd name="adj" fmla="val 4583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211"/>
          <p:cNvGrpSpPr/>
          <p:nvPr/>
        </p:nvGrpSpPr>
        <p:grpSpPr>
          <a:xfrm>
            <a:off x="3401707" y="4017865"/>
            <a:ext cx="981822" cy="593678"/>
            <a:chOff x="3404088" y="4013101"/>
            <a:chExt cx="981822" cy="593678"/>
          </a:xfrm>
        </p:grpSpPr>
        <p:pic>
          <p:nvPicPr>
            <p:cNvPr id="107" name="Picture 14" descr="dropGray"/>
            <p:cNvPicPr>
              <a:picLocks noChangeAspect="1" noChangeArrowheads="1"/>
            </p:cNvPicPr>
            <p:nvPr/>
          </p:nvPicPr>
          <p:blipFill>
            <a:blip r:embed="rId7" cstate="print"/>
            <a:stretch>
              <a:fillRect/>
            </a:stretch>
          </p:blipFill>
          <p:spPr bwMode="auto">
            <a:xfrm>
              <a:off x="3863670" y="4013101"/>
              <a:ext cx="174578" cy="174578"/>
            </a:xfrm>
            <a:prstGeom prst="rect">
              <a:avLst/>
            </a:prstGeom>
            <a:noFill/>
            <a:ln w="9525">
              <a:noFill/>
              <a:miter lim="800000"/>
              <a:headEnd/>
              <a:tailEnd/>
            </a:ln>
          </p:spPr>
        </p:pic>
        <p:pic>
          <p:nvPicPr>
            <p:cNvPr id="176" name="Picture 14" descr="dropGray"/>
            <p:cNvPicPr>
              <a:picLocks noChangeAspect="1" noChangeArrowheads="1"/>
            </p:cNvPicPr>
            <p:nvPr/>
          </p:nvPicPr>
          <p:blipFill>
            <a:blip r:embed="rId7" cstate="print"/>
            <a:stretch>
              <a:fillRect/>
            </a:stretch>
          </p:blipFill>
          <p:spPr bwMode="auto">
            <a:xfrm>
              <a:off x="4099413" y="4065488"/>
              <a:ext cx="174578" cy="174578"/>
            </a:xfrm>
            <a:prstGeom prst="rect">
              <a:avLst/>
            </a:prstGeom>
            <a:noFill/>
            <a:ln w="9525">
              <a:noFill/>
              <a:miter lim="800000"/>
              <a:headEnd/>
              <a:tailEnd/>
            </a:ln>
          </p:spPr>
        </p:pic>
        <p:pic>
          <p:nvPicPr>
            <p:cNvPr id="182" name="Picture 14" descr="dropGray"/>
            <p:cNvPicPr>
              <a:picLocks noChangeAspect="1" noChangeArrowheads="1"/>
            </p:cNvPicPr>
            <p:nvPr/>
          </p:nvPicPr>
          <p:blipFill>
            <a:blip r:embed="rId8" cstate="print"/>
            <a:stretch>
              <a:fillRect/>
            </a:stretch>
          </p:blipFill>
          <p:spPr bwMode="auto">
            <a:xfrm>
              <a:off x="4211332" y="4186932"/>
              <a:ext cx="174578" cy="174578"/>
            </a:xfrm>
            <a:prstGeom prst="rect">
              <a:avLst/>
            </a:prstGeom>
            <a:noFill/>
            <a:ln w="9525">
              <a:noFill/>
              <a:miter lim="800000"/>
              <a:headEnd/>
              <a:tailEnd/>
            </a:ln>
          </p:spPr>
        </p:pic>
        <p:pic>
          <p:nvPicPr>
            <p:cNvPr id="188" name="Picture 14" descr="dropGray"/>
            <p:cNvPicPr>
              <a:picLocks noChangeAspect="1" noChangeArrowheads="1"/>
            </p:cNvPicPr>
            <p:nvPr/>
          </p:nvPicPr>
          <p:blipFill>
            <a:blip r:embed="rId8" cstate="print"/>
            <a:stretch>
              <a:fillRect/>
            </a:stretch>
          </p:blipFill>
          <p:spPr bwMode="auto">
            <a:xfrm>
              <a:off x="4118463" y="4322663"/>
              <a:ext cx="174578" cy="174578"/>
            </a:xfrm>
            <a:prstGeom prst="rect">
              <a:avLst/>
            </a:prstGeom>
            <a:noFill/>
            <a:ln w="9525">
              <a:noFill/>
              <a:miter lim="800000"/>
              <a:headEnd/>
              <a:tailEnd/>
            </a:ln>
          </p:spPr>
        </p:pic>
        <p:pic>
          <p:nvPicPr>
            <p:cNvPr id="194" name="Picture 14" descr="dropGray"/>
            <p:cNvPicPr>
              <a:picLocks noChangeAspect="1" noChangeArrowheads="1"/>
            </p:cNvPicPr>
            <p:nvPr/>
          </p:nvPicPr>
          <p:blipFill>
            <a:blip r:embed="rId9" cstate="print"/>
            <a:stretch>
              <a:fillRect/>
            </a:stretch>
          </p:blipFill>
          <p:spPr bwMode="auto">
            <a:xfrm>
              <a:off x="3920820" y="4379814"/>
              <a:ext cx="174578" cy="174578"/>
            </a:xfrm>
            <a:prstGeom prst="rect">
              <a:avLst/>
            </a:prstGeom>
            <a:noFill/>
            <a:ln w="9525">
              <a:noFill/>
              <a:miter lim="800000"/>
              <a:headEnd/>
              <a:tailEnd/>
            </a:ln>
          </p:spPr>
        </p:pic>
        <p:pic>
          <p:nvPicPr>
            <p:cNvPr id="200" name="Picture 14" descr="dropGray"/>
            <p:cNvPicPr>
              <a:picLocks noChangeAspect="1" noChangeArrowheads="1"/>
            </p:cNvPicPr>
            <p:nvPr/>
          </p:nvPicPr>
          <p:blipFill>
            <a:blip r:embed="rId9" cstate="print"/>
            <a:stretch>
              <a:fillRect/>
            </a:stretch>
          </p:blipFill>
          <p:spPr bwMode="auto">
            <a:xfrm>
              <a:off x="3656501" y="4413151"/>
              <a:ext cx="174578" cy="174578"/>
            </a:xfrm>
            <a:prstGeom prst="rect">
              <a:avLst/>
            </a:prstGeom>
            <a:noFill/>
            <a:ln w="9525">
              <a:noFill/>
              <a:miter lim="800000"/>
              <a:headEnd/>
              <a:tailEnd/>
            </a:ln>
          </p:spPr>
        </p:pic>
        <p:pic>
          <p:nvPicPr>
            <p:cNvPr id="206" name="Picture 14" descr="dropGray"/>
            <p:cNvPicPr>
              <a:picLocks noChangeAspect="1" noChangeArrowheads="1"/>
            </p:cNvPicPr>
            <p:nvPr/>
          </p:nvPicPr>
          <p:blipFill>
            <a:blip r:embed="rId9" cstate="print"/>
            <a:stretch>
              <a:fillRect/>
            </a:stretch>
          </p:blipFill>
          <p:spPr bwMode="auto">
            <a:xfrm>
              <a:off x="3404088" y="4432201"/>
              <a:ext cx="174578" cy="174578"/>
            </a:xfrm>
            <a:prstGeom prst="rect">
              <a:avLst/>
            </a:prstGeom>
            <a:noFill/>
            <a:ln w="9525">
              <a:noFill/>
              <a:miter lim="800000"/>
              <a:headEnd/>
              <a:tailEnd/>
            </a:ln>
          </p:spPr>
        </p:pic>
      </p:grpSp>
      <p:grpSp>
        <p:nvGrpSpPr>
          <p:cNvPr id="9" name="Group 212"/>
          <p:cNvGrpSpPr/>
          <p:nvPr/>
        </p:nvGrpSpPr>
        <p:grpSpPr>
          <a:xfrm>
            <a:off x="3269810" y="1766209"/>
            <a:ext cx="1236156" cy="1809750"/>
            <a:chOff x="672526" y="1104932"/>
            <a:chExt cx="1236156" cy="1809750"/>
          </a:xfrm>
        </p:grpSpPr>
        <p:pic>
          <p:nvPicPr>
            <p:cNvPr id="109" name="Picture 26" descr="eyedropper2.png"/>
            <p:cNvPicPr>
              <a:picLocks noChangeAspect="1"/>
            </p:cNvPicPr>
            <p:nvPr/>
          </p:nvPicPr>
          <p:blipFill>
            <a:blip r:embed="rId10" cstate="print"/>
            <a:srcRect/>
            <a:stretch>
              <a:fillRect/>
            </a:stretch>
          </p:blipFill>
          <p:spPr bwMode="auto">
            <a:xfrm flipH="1">
              <a:off x="1132108" y="1104932"/>
              <a:ext cx="428912" cy="1390650"/>
            </a:xfrm>
            <a:prstGeom prst="rect">
              <a:avLst/>
            </a:prstGeom>
            <a:noFill/>
            <a:ln w="9525">
              <a:noFill/>
              <a:miter lim="800000"/>
              <a:headEnd/>
              <a:tailEnd/>
            </a:ln>
          </p:spPr>
        </p:pic>
        <p:pic>
          <p:nvPicPr>
            <p:cNvPr id="175" name="Picture 26" descr="eyedropper2.png"/>
            <p:cNvPicPr>
              <a:picLocks noChangeAspect="1"/>
            </p:cNvPicPr>
            <p:nvPr/>
          </p:nvPicPr>
          <p:blipFill>
            <a:blip r:embed="rId10" cstate="print"/>
            <a:srcRect/>
            <a:stretch>
              <a:fillRect/>
            </a:stretch>
          </p:blipFill>
          <p:spPr bwMode="auto">
            <a:xfrm flipH="1">
              <a:off x="1248789" y="1126363"/>
              <a:ext cx="428912" cy="1390650"/>
            </a:xfrm>
            <a:prstGeom prst="rect">
              <a:avLst/>
            </a:prstGeom>
            <a:noFill/>
            <a:ln w="9525">
              <a:noFill/>
              <a:miter lim="800000"/>
              <a:headEnd/>
              <a:tailEnd/>
            </a:ln>
          </p:spPr>
        </p:pic>
        <p:pic>
          <p:nvPicPr>
            <p:cNvPr id="178" name="Picture 26" descr="eyedropper2.png"/>
            <p:cNvPicPr>
              <a:picLocks noChangeAspect="1"/>
            </p:cNvPicPr>
            <p:nvPr/>
          </p:nvPicPr>
          <p:blipFill>
            <a:blip r:embed="rId10" cstate="print"/>
            <a:srcRect/>
            <a:stretch>
              <a:fillRect/>
            </a:stretch>
          </p:blipFill>
          <p:spPr bwMode="auto">
            <a:xfrm flipH="1">
              <a:off x="1367851" y="1157319"/>
              <a:ext cx="428912" cy="1390650"/>
            </a:xfrm>
            <a:prstGeom prst="rect">
              <a:avLst/>
            </a:prstGeom>
            <a:noFill/>
            <a:ln w="9525">
              <a:noFill/>
              <a:miter lim="800000"/>
              <a:headEnd/>
              <a:tailEnd/>
            </a:ln>
          </p:spPr>
        </p:pic>
        <p:pic>
          <p:nvPicPr>
            <p:cNvPr id="181" name="Picture 26" descr="eyedropper2.png"/>
            <p:cNvPicPr>
              <a:picLocks noChangeAspect="1"/>
            </p:cNvPicPr>
            <p:nvPr/>
          </p:nvPicPr>
          <p:blipFill>
            <a:blip r:embed="rId10" cstate="print"/>
            <a:srcRect/>
            <a:stretch>
              <a:fillRect/>
            </a:stretch>
          </p:blipFill>
          <p:spPr bwMode="auto">
            <a:xfrm flipH="1">
              <a:off x="1472627" y="1207325"/>
              <a:ext cx="428912" cy="1390650"/>
            </a:xfrm>
            <a:prstGeom prst="rect">
              <a:avLst/>
            </a:prstGeom>
            <a:noFill/>
            <a:ln w="9525">
              <a:noFill/>
              <a:miter lim="800000"/>
              <a:headEnd/>
              <a:tailEnd/>
            </a:ln>
          </p:spPr>
        </p:pic>
        <p:pic>
          <p:nvPicPr>
            <p:cNvPr id="184" name="Picture 26" descr="eyedropper2.png"/>
            <p:cNvPicPr>
              <a:picLocks noChangeAspect="1"/>
            </p:cNvPicPr>
            <p:nvPr/>
          </p:nvPicPr>
          <p:blipFill>
            <a:blip r:embed="rId10" cstate="print"/>
            <a:srcRect/>
            <a:stretch>
              <a:fillRect/>
            </a:stretch>
          </p:blipFill>
          <p:spPr bwMode="auto">
            <a:xfrm flipH="1">
              <a:off x="1479770" y="1278763"/>
              <a:ext cx="428912" cy="1390650"/>
            </a:xfrm>
            <a:prstGeom prst="rect">
              <a:avLst/>
            </a:prstGeom>
            <a:noFill/>
            <a:ln w="9525">
              <a:noFill/>
              <a:miter lim="800000"/>
              <a:headEnd/>
              <a:tailEnd/>
            </a:ln>
          </p:spPr>
        </p:pic>
        <p:pic>
          <p:nvPicPr>
            <p:cNvPr id="190" name="Picture 26" descr="eyedropper2.png"/>
            <p:cNvPicPr>
              <a:picLocks noChangeAspect="1"/>
            </p:cNvPicPr>
            <p:nvPr/>
          </p:nvPicPr>
          <p:blipFill>
            <a:blip r:embed="rId10" cstate="print"/>
            <a:srcRect/>
            <a:stretch>
              <a:fillRect/>
            </a:stretch>
          </p:blipFill>
          <p:spPr bwMode="auto">
            <a:xfrm flipH="1">
              <a:off x="1386901" y="1414494"/>
              <a:ext cx="428912" cy="1390650"/>
            </a:xfrm>
            <a:prstGeom prst="rect">
              <a:avLst/>
            </a:prstGeom>
            <a:noFill/>
            <a:ln w="9525">
              <a:noFill/>
              <a:miter lim="800000"/>
              <a:headEnd/>
              <a:tailEnd/>
            </a:ln>
          </p:spPr>
        </p:pic>
        <p:pic>
          <p:nvPicPr>
            <p:cNvPr id="196" name="Picture 26" descr="eyedropper2.png"/>
            <p:cNvPicPr>
              <a:picLocks noChangeAspect="1"/>
            </p:cNvPicPr>
            <p:nvPr/>
          </p:nvPicPr>
          <p:blipFill>
            <a:blip r:embed="rId10" cstate="print"/>
            <a:srcRect/>
            <a:stretch>
              <a:fillRect/>
            </a:stretch>
          </p:blipFill>
          <p:spPr bwMode="auto">
            <a:xfrm flipH="1">
              <a:off x="1189258" y="1471645"/>
              <a:ext cx="428912" cy="1390650"/>
            </a:xfrm>
            <a:prstGeom prst="rect">
              <a:avLst/>
            </a:prstGeom>
            <a:noFill/>
            <a:ln w="9525">
              <a:noFill/>
              <a:miter lim="800000"/>
              <a:headEnd/>
              <a:tailEnd/>
            </a:ln>
          </p:spPr>
        </p:pic>
        <p:pic>
          <p:nvPicPr>
            <p:cNvPr id="202" name="Picture 26" descr="eyedropper2.png"/>
            <p:cNvPicPr>
              <a:picLocks noChangeAspect="1"/>
            </p:cNvPicPr>
            <p:nvPr/>
          </p:nvPicPr>
          <p:blipFill>
            <a:blip r:embed="rId10" cstate="print"/>
            <a:srcRect/>
            <a:stretch>
              <a:fillRect/>
            </a:stretch>
          </p:blipFill>
          <p:spPr bwMode="auto">
            <a:xfrm flipH="1">
              <a:off x="924939" y="1504982"/>
              <a:ext cx="428912" cy="1390650"/>
            </a:xfrm>
            <a:prstGeom prst="rect">
              <a:avLst/>
            </a:prstGeom>
            <a:noFill/>
            <a:ln w="9525">
              <a:noFill/>
              <a:miter lim="800000"/>
              <a:headEnd/>
              <a:tailEnd/>
            </a:ln>
          </p:spPr>
        </p:pic>
        <p:pic>
          <p:nvPicPr>
            <p:cNvPr id="208" name="Picture 26" descr="eyedropper2.png"/>
            <p:cNvPicPr>
              <a:picLocks noChangeAspect="1"/>
            </p:cNvPicPr>
            <p:nvPr/>
          </p:nvPicPr>
          <p:blipFill>
            <a:blip r:embed="rId10"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209" name="Group 208"/>
          <p:cNvGrpSpPr/>
          <p:nvPr/>
        </p:nvGrpSpPr>
        <p:grpSpPr>
          <a:xfrm>
            <a:off x="2177835" y="3155719"/>
            <a:ext cx="3581400" cy="3361386"/>
            <a:chOff x="2177835" y="3155719"/>
            <a:chExt cx="3581400" cy="3361386"/>
          </a:xfrm>
        </p:grpSpPr>
        <p:cxnSp>
          <p:nvCxnSpPr>
            <p:cNvPr id="210" name="Straight Connector 209"/>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98"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68" name="Rectangle 67">
            <a:hlinkClick r:id="" action="ppaction://customshow?id=4"/>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1.94444E-6 -4.81481E-6 L 1.94444E-6 0.13334 " pathEditMode="relative" rAng="0" ptsTypes="AA">
                                      <p:cBhvr>
                                        <p:cTn id="6" dur="1000" fill="hold"/>
                                        <p:tgtEl>
                                          <p:spTgt spid="4"/>
                                        </p:tgtEl>
                                        <p:attrNameLst>
                                          <p:attrName>ppt_x</p:attrName>
                                          <p:attrName>ppt_y</p:attrName>
                                        </p:attrNameLst>
                                      </p:cBhvr>
                                      <p:rCtr x="0" y="67"/>
                                    </p:animMotion>
                                  </p:child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xit" presetSubtype="0" fill="hold" nodeType="withEffect">
                                  <p:stCondLst>
                                    <p:cond delay="0"/>
                                  </p:stCondLst>
                                  <p:childTnLst>
                                    <p:set>
                                      <p:cBhvr>
                                        <p:cTn id="11" dur="1" fill="hold">
                                          <p:stCondLst>
                                            <p:cond delay="0"/>
                                          </p:stCondLst>
                                        </p:cTn>
                                        <p:tgtEl>
                                          <p:spTgt spid="4"/>
                                        </p:tgtEl>
                                        <p:attrNameLst>
                                          <p:attrName>style.visibility</p:attrName>
                                        </p:attrNameLst>
                                      </p:cBhvr>
                                      <p:to>
                                        <p:strVal val="hidden"/>
                                      </p:to>
                                    </p:set>
                                  </p:childTnLst>
                                </p:cTn>
                              </p:par>
                              <p:par>
                                <p:cTn id="12" presetID="42" presetClass="path" presetSubtype="0" fill="hold" nodeType="withEffect">
                                  <p:stCondLst>
                                    <p:cond delay="0"/>
                                  </p:stCondLst>
                                  <p:childTnLst>
                                    <p:animMotion origin="layout" path="M 0.00017 0.00023 L -8.33333E-7 0.26689 " pathEditMode="relative" rAng="0" ptsTypes="AA">
                                      <p:cBhvr>
                                        <p:cTn id="13" dur="2000" fill="hold"/>
                                        <p:tgtEl>
                                          <p:spTgt spid="7"/>
                                        </p:tgtEl>
                                        <p:attrNameLst>
                                          <p:attrName>ppt_x</p:attrName>
                                          <p:attrName>ppt_y</p:attrName>
                                        </p:attrNameLst>
                                      </p:cBhvr>
                                      <p:rCtr x="0" y="1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4" name="Group 233"/>
          <p:cNvGrpSpPr/>
          <p:nvPr/>
        </p:nvGrpSpPr>
        <p:grpSpPr>
          <a:xfrm>
            <a:off x="2177835" y="3152956"/>
            <a:ext cx="3581400" cy="3364149"/>
            <a:chOff x="2177835" y="3152956"/>
            <a:chExt cx="3581400" cy="3364149"/>
          </a:xfrm>
        </p:grpSpPr>
        <p:cxnSp>
          <p:nvCxnSpPr>
            <p:cNvPr id="32" name="Straight Connector 31"/>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230" name="Group 229"/>
          <p:cNvGrpSpPr/>
          <p:nvPr/>
        </p:nvGrpSpPr>
        <p:grpSpPr>
          <a:xfrm>
            <a:off x="3905250" y="3402808"/>
            <a:ext cx="1" cy="2743200"/>
            <a:chOff x="673893" y="1307307"/>
            <a:chExt cx="1" cy="2743200"/>
          </a:xfrm>
        </p:grpSpPr>
        <p:cxnSp>
          <p:nvCxnSpPr>
            <p:cNvPr id="226" name="Straight Connector 225"/>
            <p:cNvCxnSpPr/>
            <p:nvPr/>
          </p:nvCxnSpPr>
          <p:spPr>
            <a:xfrm rot="16200000" flipH="1">
              <a:off x="216694" y="1764507"/>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a:off x="-240507" y="3136107"/>
              <a:ext cx="1828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9" name="Group 228"/>
          <p:cNvGrpSpPr/>
          <p:nvPr/>
        </p:nvGrpSpPr>
        <p:grpSpPr>
          <a:xfrm>
            <a:off x="3404088" y="3104972"/>
            <a:ext cx="981822" cy="593678"/>
            <a:chOff x="3404088" y="3104972"/>
            <a:chExt cx="981822" cy="593678"/>
          </a:xfrm>
        </p:grpSpPr>
        <p:pic>
          <p:nvPicPr>
            <p:cNvPr id="108" name="Picture 14" descr="dropGray"/>
            <p:cNvPicPr>
              <a:picLocks noChangeAspect="1" noChangeArrowheads="1"/>
            </p:cNvPicPr>
            <p:nvPr/>
          </p:nvPicPr>
          <p:blipFill>
            <a:blip r:embed="rId3" cstate="print"/>
            <a:stretch>
              <a:fillRect/>
            </a:stretch>
          </p:blipFill>
          <p:spPr bwMode="auto">
            <a:xfrm>
              <a:off x="3863670" y="3104972"/>
              <a:ext cx="174578" cy="174578"/>
            </a:xfrm>
            <a:prstGeom prst="rect">
              <a:avLst/>
            </a:prstGeom>
            <a:noFill/>
            <a:ln w="9525">
              <a:noFill/>
              <a:miter lim="800000"/>
              <a:headEnd/>
              <a:tailEnd/>
            </a:ln>
          </p:spPr>
        </p:pic>
        <p:pic>
          <p:nvPicPr>
            <p:cNvPr id="174" name="Picture 14" descr="dropGray"/>
            <p:cNvPicPr>
              <a:picLocks noChangeAspect="1" noChangeArrowheads="1"/>
            </p:cNvPicPr>
            <p:nvPr/>
          </p:nvPicPr>
          <p:blipFill>
            <a:blip r:embed="rId3" cstate="print"/>
            <a:stretch>
              <a:fillRect/>
            </a:stretch>
          </p:blipFill>
          <p:spPr bwMode="auto">
            <a:xfrm>
              <a:off x="3980351" y="3126403"/>
              <a:ext cx="174578" cy="174578"/>
            </a:xfrm>
            <a:prstGeom prst="rect">
              <a:avLst/>
            </a:prstGeom>
            <a:noFill/>
            <a:ln w="9525">
              <a:noFill/>
              <a:miter lim="800000"/>
              <a:headEnd/>
              <a:tailEnd/>
            </a:ln>
          </p:spPr>
        </p:pic>
        <p:pic>
          <p:nvPicPr>
            <p:cNvPr id="177" name="Picture 14" descr="dropGray"/>
            <p:cNvPicPr>
              <a:picLocks noChangeAspect="1" noChangeArrowheads="1"/>
            </p:cNvPicPr>
            <p:nvPr/>
          </p:nvPicPr>
          <p:blipFill>
            <a:blip r:embed="rId3" cstate="print"/>
            <a:stretch>
              <a:fillRect/>
            </a:stretch>
          </p:blipFill>
          <p:spPr bwMode="auto">
            <a:xfrm>
              <a:off x="4099413" y="3157359"/>
              <a:ext cx="174578" cy="174578"/>
            </a:xfrm>
            <a:prstGeom prst="rect">
              <a:avLst/>
            </a:prstGeom>
            <a:noFill/>
            <a:ln w="9525">
              <a:noFill/>
              <a:miter lim="800000"/>
              <a:headEnd/>
              <a:tailEnd/>
            </a:ln>
          </p:spPr>
        </p:pic>
        <p:pic>
          <p:nvPicPr>
            <p:cNvPr id="180" name="Picture 14" descr="dropGray"/>
            <p:cNvPicPr>
              <a:picLocks noChangeAspect="1" noChangeArrowheads="1"/>
            </p:cNvPicPr>
            <p:nvPr/>
          </p:nvPicPr>
          <p:blipFill>
            <a:blip r:embed="rId3" cstate="print"/>
            <a:stretch>
              <a:fillRect/>
            </a:stretch>
          </p:blipFill>
          <p:spPr bwMode="auto">
            <a:xfrm>
              <a:off x="4204189" y="3207365"/>
              <a:ext cx="174578" cy="174578"/>
            </a:xfrm>
            <a:prstGeom prst="rect">
              <a:avLst/>
            </a:prstGeom>
            <a:noFill/>
            <a:ln w="9525">
              <a:noFill/>
              <a:miter lim="800000"/>
              <a:headEnd/>
              <a:tailEnd/>
            </a:ln>
          </p:spPr>
        </p:pic>
        <p:pic>
          <p:nvPicPr>
            <p:cNvPr id="183" name="Picture 14" descr="dropGray"/>
            <p:cNvPicPr>
              <a:picLocks noChangeAspect="1" noChangeArrowheads="1"/>
            </p:cNvPicPr>
            <p:nvPr/>
          </p:nvPicPr>
          <p:blipFill>
            <a:blip r:embed="rId3" cstate="print"/>
            <a:stretch>
              <a:fillRect/>
            </a:stretch>
          </p:blipFill>
          <p:spPr bwMode="auto">
            <a:xfrm>
              <a:off x="4211332" y="3278803"/>
              <a:ext cx="174578" cy="174578"/>
            </a:xfrm>
            <a:prstGeom prst="rect">
              <a:avLst/>
            </a:prstGeom>
            <a:noFill/>
            <a:ln w="9525">
              <a:noFill/>
              <a:miter lim="800000"/>
              <a:headEnd/>
              <a:tailEnd/>
            </a:ln>
          </p:spPr>
        </p:pic>
        <p:pic>
          <p:nvPicPr>
            <p:cNvPr id="186" name="Picture 14" descr="dropGray"/>
            <p:cNvPicPr>
              <a:picLocks noChangeAspect="1" noChangeArrowheads="1"/>
            </p:cNvPicPr>
            <p:nvPr/>
          </p:nvPicPr>
          <p:blipFill>
            <a:blip r:embed="rId3" cstate="print"/>
            <a:stretch>
              <a:fillRect/>
            </a:stretch>
          </p:blipFill>
          <p:spPr bwMode="auto">
            <a:xfrm>
              <a:off x="4199426" y="3362148"/>
              <a:ext cx="174578" cy="174578"/>
            </a:xfrm>
            <a:prstGeom prst="rect">
              <a:avLst/>
            </a:prstGeom>
            <a:noFill/>
            <a:ln w="9525">
              <a:noFill/>
              <a:miter lim="800000"/>
              <a:headEnd/>
              <a:tailEnd/>
            </a:ln>
          </p:spPr>
        </p:pic>
        <p:pic>
          <p:nvPicPr>
            <p:cNvPr id="189" name="Picture 14" descr="dropGray"/>
            <p:cNvPicPr>
              <a:picLocks noChangeAspect="1" noChangeArrowheads="1"/>
            </p:cNvPicPr>
            <p:nvPr/>
          </p:nvPicPr>
          <p:blipFill>
            <a:blip r:embed="rId3" cstate="print"/>
            <a:stretch>
              <a:fillRect/>
            </a:stretch>
          </p:blipFill>
          <p:spPr bwMode="auto">
            <a:xfrm>
              <a:off x="4118463" y="3414534"/>
              <a:ext cx="174578" cy="174578"/>
            </a:xfrm>
            <a:prstGeom prst="rect">
              <a:avLst/>
            </a:prstGeom>
            <a:noFill/>
            <a:ln w="9525">
              <a:noFill/>
              <a:miter lim="800000"/>
              <a:headEnd/>
              <a:tailEnd/>
            </a:ln>
          </p:spPr>
        </p:pic>
        <p:pic>
          <p:nvPicPr>
            <p:cNvPr id="192" name="Picture 14" descr="dropGray"/>
            <p:cNvPicPr>
              <a:picLocks noChangeAspect="1" noChangeArrowheads="1"/>
            </p:cNvPicPr>
            <p:nvPr/>
          </p:nvPicPr>
          <p:blipFill>
            <a:blip r:embed="rId3" cstate="print"/>
            <a:stretch>
              <a:fillRect/>
            </a:stretch>
          </p:blipFill>
          <p:spPr bwMode="auto">
            <a:xfrm>
              <a:off x="4039883" y="3445490"/>
              <a:ext cx="174578" cy="174578"/>
            </a:xfrm>
            <a:prstGeom prst="rect">
              <a:avLst/>
            </a:prstGeom>
            <a:noFill/>
            <a:ln w="9525">
              <a:noFill/>
              <a:miter lim="800000"/>
              <a:headEnd/>
              <a:tailEnd/>
            </a:ln>
          </p:spPr>
        </p:pic>
        <p:pic>
          <p:nvPicPr>
            <p:cNvPr id="195" name="Picture 14" descr="dropGray"/>
            <p:cNvPicPr>
              <a:picLocks noChangeAspect="1" noChangeArrowheads="1"/>
            </p:cNvPicPr>
            <p:nvPr/>
          </p:nvPicPr>
          <p:blipFill>
            <a:blip r:embed="rId3" cstate="print"/>
            <a:stretch>
              <a:fillRect/>
            </a:stretch>
          </p:blipFill>
          <p:spPr bwMode="auto">
            <a:xfrm>
              <a:off x="3920820" y="3471685"/>
              <a:ext cx="174578" cy="174578"/>
            </a:xfrm>
            <a:prstGeom prst="rect">
              <a:avLst/>
            </a:prstGeom>
            <a:noFill/>
            <a:ln w="9525">
              <a:noFill/>
              <a:miter lim="800000"/>
              <a:headEnd/>
              <a:tailEnd/>
            </a:ln>
          </p:spPr>
        </p:pic>
        <p:pic>
          <p:nvPicPr>
            <p:cNvPr id="198" name="Picture 14" descr="dropGray"/>
            <p:cNvPicPr>
              <a:picLocks noChangeAspect="1" noChangeArrowheads="1"/>
            </p:cNvPicPr>
            <p:nvPr/>
          </p:nvPicPr>
          <p:blipFill>
            <a:blip r:embed="rId3" cstate="print"/>
            <a:stretch>
              <a:fillRect/>
            </a:stretch>
          </p:blipFill>
          <p:spPr bwMode="auto">
            <a:xfrm>
              <a:off x="3787470" y="3495497"/>
              <a:ext cx="174578" cy="174578"/>
            </a:xfrm>
            <a:prstGeom prst="rect">
              <a:avLst/>
            </a:prstGeom>
            <a:noFill/>
            <a:ln w="9525">
              <a:noFill/>
              <a:miter lim="800000"/>
              <a:headEnd/>
              <a:tailEnd/>
            </a:ln>
          </p:spPr>
        </p:pic>
        <p:pic>
          <p:nvPicPr>
            <p:cNvPr id="201" name="Picture 14" descr="dropGray"/>
            <p:cNvPicPr>
              <a:picLocks noChangeAspect="1" noChangeArrowheads="1"/>
            </p:cNvPicPr>
            <p:nvPr/>
          </p:nvPicPr>
          <p:blipFill>
            <a:blip r:embed="rId3" cstate="print"/>
            <a:stretch>
              <a:fillRect/>
            </a:stretch>
          </p:blipFill>
          <p:spPr bwMode="auto">
            <a:xfrm>
              <a:off x="3656501" y="3505022"/>
              <a:ext cx="174578" cy="174578"/>
            </a:xfrm>
            <a:prstGeom prst="rect">
              <a:avLst/>
            </a:prstGeom>
            <a:noFill/>
            <a:ln w="9525">
              <a:noFill/>
              <a:miter lim="800000"/>
              <a:headEnd/>
              <a:tailEnd/>
            </a:ln>
          </p:spPr>
        </p:pic>
        <p:pic>
          <p:nvPicPr>
            <p:cNvPr id="204" name="Picture 14" descr="dropGray"/>
            <p:cNvPicPr>
              <a:picLocks noChangeAspect="1" noChangeArrowheads="1"/>
            </p:cNvPicPr>
            <p:nvPr/>
          </p:nvPicPr>
          <p:blipFill>
            <a:blip r:embed="rId3" cstate="print"/>
            <a:stretch>
              <a:fillRect/>
            </a:stretch>
          </p:blipFill>
          <p:spPr bwMode="auto">
            <a:xfrm>
              <a:off x="3523151" y="3516929"/>
              <a:ext cx="174578" cy="174578"/>
            </a:xfrm>
            <a:prstGeom prst="rect">
              <a:avLst/>
            </a:prstGeom>
            <a:noFill/>
            <a:ln w="9525">
              <a:noFill/>
              <a:miter lim="800000"/>
              <a:headEnd/>
              <a:tailEnd/>
            </a:ln>
          </p:spPr>
        </p:pic>
        <p:pic>
          <p:nvPicPr>
            <p:cNvPr id="207" name="Picture 14" descr="dropGray"/>
            <p:cNvPicPr>
              <a:picLocks noChangeAspect="1" noChangeArrowheads="1"/>
            </p:cNvPicPr>
            <p:nvPr/>
          </p:nvPicPr>
          <p:blipFill>
            <a:blip r:embed="rId3" cstate="print"/>
            <a:stretch>
              <a:fillRect/>
            </a:stretch>
          </p:blipFill>
          <p:spPr bwMode="auto">
            <a:xfrm>
              <a:off x="3404088" y="3524072"/>
              <a:ext cx="174578" cy="174578"/>
            </a:xfrm>
            <a:prstGeom prst="rect">
              <a:avLst/>
            </a:prstGeom>
            <a:noFill/>
            <a:ln w="9525">
              <a:noFill/>
              <a:miter lim="800000"/>
              <a:headEnd/>
              <a:tailEnd/>
            </a:ln>
          </p:spPr>
        </p:pic>
      </p:grpSp>
      <p:pic>
        <p:nvPicPr>
          <p:cNvPr id="113" name="Picture 27" descr="C:\Users\pbarnum\AppData\Local\Microsoft\Windows\Temporary Internet Files\Content.IE5\J12QQTOM\MCj04346670000[1].wmf"/>
          <p:cNvPicPr>
            <a:picLocks noChangeAspect="1" noChangeArrowheads="1"/>
          </p:cNvPicPr>
          <p:nvPr/>
        </p:nvPicPr>
        <p:blipFill>
          <a:blip r:embed="rId4"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6617372" y="2704629"/>
            <a:ext cx="1452685" cy="1809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24" descr="C:\Users\pbarnum\AppData\Local\Microsoft\Windows\Temporary Internet Files\Content.IE5\V8Z4IW6I\MCj04339460000[1].png"/>
          <p:cNvPicPr>
            <a:picLocks noChangeAspect="1" noChangeArrowheads="1"/>
          </p:cNvPicPr>
          <p:nvPr/>
        </p:nvPicPr>
        <p:blipFill>
          <a:blip r:embed="rId5" cstate="print"/>
          <a:srcRect/>
          <a:stretch>
            <a:fillRect/>
          </a:stretch>
        </p:blipFill>
        <p:spPr bwMode="auto">
          <a:xfrm>
            <a:off x="6619753" y="4023790"/>
            <a:ext cx="2524247" cy="2510301"/>
          </a:xfrm>
          <a:prstGeom prst="rect">
            <a:avLst/>
          </a:prstGeom>
          <a:noFill/>
        </p:spPr>
      </p:pic>
      <p:grpSp>
        <p:nvGrpSpPr>
          <p:cNvPr id="106" name="Group 105"/>
          <p:cNvGrpSpPr/>
          <p:nvPr/>
        </p:nvGrpSpPr>
        <p:grpSpPr>
          <a:xfrm>
            <a:off x="6619753" y="1875955"/>
            <a:ext cx="1452685" cy="1019496"/>
            <a:chOff x="6619753" y="1875955"/>
            <a:chExt cx="1452685" cy="1019496"/>
          </a:xfrm>
        </p:grpSpPr>
        <p:cxnSp>
          <p:nvCxnSpPr>
            <p:cNvPr id="120" name="Straight Connector 119"/>
            <p:cNvCxnSpPr/>
            <p:nvPr/>
          </p:nvCxnSpPr>
          <p:spPr>
            <a:xfrm rot="5400000">
              <a:off x="7613887" y="23345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5400000">
              <a:off x="6161202" y="233450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rot="5400000">
              <a:off x="6889987" y="2434518"/>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rot="5400000">
              <a:off x="7285274" y="24149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6473268" y="241976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7456724" y="240118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7085249" y="2434518"/>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16200000" flipH="1">
              <a:off x="6664650" y="2423643"/>
              <a:ext cx="932008" cy="238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5400000">
              <a:off x="6304199" y="23987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7537687" y="238213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a:off x="7370999" y="24102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a:off x="7187643" y="2429755"/>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a:off x="6989999" y="2434518"/>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5400000">
              <a:off x="6780449" y="2436431"/>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rot="5400000">
              <a:off x="6565827" y="2420071"/>
              <a:ext cx="92724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5400000">
              <a:off x="6385162" y="24102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225619" y="2384042"/>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7575787" y="23736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rot="5400000">
              <a:off x="7497206" y="239165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7413862" y="2405944"/>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5400000">
              <a:off x="7328137" y="24107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7237649" y="2424994"/>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5400000">
              <a:off x="7137637" y="2432137"/>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rot="5400000">
              <a:off x="7037624" y="2434518"/>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6937612" y="2434519"/>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5400000">
              <a:off x="6832837" y="2436900"/>
              <a:ext cx="917102"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5400000">
              <a:off x="6723225" y="2429831"/>
              <a:ext cx="926776"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5400000">
              <a:off x="6622022" y="2428640"/>
              <a:ext cx="91963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5400000">
              <a:off x="6518512" y="2422612"/>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5400000">
              <a:off x="6428025" y="241546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a:off x="6342299" y="24083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a:off x="6263718" y="2394037"/>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a:off x="6192282" y="23702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27" name="Oval 126"/>
          <p:cNvSpPr/>
          <p:nvPr/>
        </p:nvSpPr>
        <p:spPr>
          <a:xfrm>
            <a:off x="6619753" y="1785467"/>
            <a:ext cx="1452685" cy="1809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0" name="Picture 41"/>
          <p:cNvPicPr>
            <a:picLocks noChangeAspect="1" noChangeArrowheads="1"/>
          </p:cNvPicPr>
          <p:nvPr/>
        </p:nvPicPr>
        <p:blipFill>
          <a:blip r:embed="rId6" cstate="print"/>
          <a:srcRect/>
          <a:stretch>
            <a:fillRect/>
          </a:stretch>
        </p:blipFill>
        <p:spPr bwMode="auto">
          <a:xfrm>
            <a:off x="0" y="5015123"/>
            <a:ext cx="1941513" cy="852487"/>
          </a:xfrm>
          <a:prstGeom prst="rect">
            <a:avLst/>
          </a:prstGeom>
          <a:noFill/>
          <a:ln w="9525">
            <a:noFill/>
            <a:miter lim="800000"/>
            <a:headEnd/>
            <a:tailEnd/>
          </a:ln>
        </p:spPr>
      </p:pic>
      <p:cxnSp>
        <p:nvCxnSpPr>
          <p:cNvPr id="111" name="Straight Connector 110"/>
          <p:cNvCxnSpPr/>
          <p:nvPr/>
        </p:nvCxnSpPr>
        <p:spPr>
          <a:xfrm flipV="1">
            <a:off x="1595438" y="4698535"/>
            <a:ext cx="1543523" cy="742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118" name="Group 139"/>
          <p:cNvGrpSpPr/>
          <p:nvPr/>
        </p:nvGrpSpPr>
        <p:grpSpPr>
          <a:xfrm>
            <a:off x="2179561" y="4698535"/>
            <a:ext cx="961127" cy="1460396"/>
            <a:chOff x="6411231" y="3481388"/>
            <a:chExt cx="961127" cy="1460396"/>
          </a:xfrm>
        </p:grpSpPr>
        <p:sp>
          <p:nvSpPr>
            <p:cNvPr id="119" name="Parallelogram 118"/>
            <p:cNvSpPr/>
            <p:nvPr/>
          </p:nvSpPr>
          <p:spPr>
            <a:xfrm rot="16200000" flipH="1">
              <a:off x="6162729" y="3729890"/>
              <a:ext cx="1458131" cy="961127"/>
            </a:xfrm>
            <a:prstGeom prst="parallelogram">
              <a:avLst>
                <a:gd name="adj" fmla="val 4630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Parallelogram 120"/>
            <p:cNvSpPr/>
            <p:nvPr/>
          </p:nvSpPr>
          <p:spPr>
            <a:xfrm rot="16200000" flipH="1">
              <a:off x="5994523" y="4187837"/>
              <a:ext cx="1172382" cy="335511"/>
            </a:xfrm>
            <a:prstGeom prst="parallelogram">
              <a:avLst>
                <a:gd name="adj" fmla="val 458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Parallelogram 121"/>
            <p:cNvSpPr/>
            <p:nvPr/>
          </p:nvSpPr>
          <p:spPr>
            <a:xfrm rot="16200000" flipH="1">
              <a:off x="6636146" y="3908040"/>
              <a:ext cx="1162856" cy="309567"/>
            </a:xfrm>
            <a:prstGeom prst="parallelogram">
              <a:avLst>
                <a:gd name="adj" fmla="val 4583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2" name="Group 211"/>
          <p:cNvGrpSpPr/>
          <p:nvPr/>
        </p:nvGrpSpPr>
        <p:grpSpPr>
          <a:xfrm>
            <a:off x="3401707" y="4017865"/>
            <a:ext cx="981822" cy="593678"/>
            <a:chOff x="3404088" y="4013101"/>
            <a:chExt cx="981822" cy="593678"/>
          </a:xfrm>
        </p:grpSpPr>
        <p:pic>
          <p:nvPicPr>
            <p:cNvPr id="107" name="Picture 14" descr="dropGray"/>
            <p:cNvPicPr>
              <a:picLocks noChangeAspect="1" noChangeArrowheads="1"/>
            </p:cNvPicPr>
            <p:nvPr/>
          </p:nvPicPr>
          <p:blipFill>
            <a:blip r:embed="rId7" cstate="print"/>
            <a:stretch>
              <a:fillRect/>
            </a:stretch>
          </p:blipFill>
          <p:spPr bwMode="auto">
            <a:xfrm>
              <a:off x="3863670" y="4013101"/>
              <a:ext cx="174578" cy="174578"/>
            </a:xfrm>
            <a:prstGeom prst="rect">
              <a:avLst/>
            </a:prstGeom>
            <a:noFill/>
            <a:ln w="9525">
              <a:noFill/>
              <a:miter lim="800000"/>
              <a:headEnd/>
              <a:tailEnd/>
            </a:ln>
          </p:spPr>
        </p:pic>
        <p:pic>
          <p:nvPicPr>
            <p:cNvPr id="173" name="Picture 14" descr="dropGray"/>
            <p:cNvPicPr>
              <a:picLocks noChangeAspect="1" noChangeArrowheads="1"/>
            </p:cNvPicPr>
            <p:nvPr/>
          </p:nvPicPr>
          <p:blipFill>
            <a:blip r:embed="rId7" cstate="print"/>
            <a:stretch>
              <a:fillRect/>
            </a:stretch>
          </p:blipFill>
          <p:spPr bwMode="auto">
            <a:xfrm>
              <a:off x="3980351" y="4034532"/>
              <a:ext cx="174578" cy="174578"/>
            </a:xfrm>
            <a:prstGeom prst="rect">
              <a:avLst/>
            </a:prstGeom>
            <a:noFill/>
            <a:ln w="9525">
              <a:noFill/>
              <a:miter lim="800000"/>
              <a:headEnd/>
              <a:tailEnd/>
            </a:ln>
          </p:spPr>
        </p:pic>
        <p:pic>
          <p:nvPicPr>
            <p:cNvPr id="176" name="Picture 14" descr="dropGray"/>
            <p:cNvPicPr>
              <a:picLocks noChangeAspect="1" noChangeArrowheads="1"/>
            </p:cNvPicPr>
            <p:nvPr/>
          </p:nvPicPr>
          <p:blipFill>
            <a:blip r:embed="rId7" cstate="print"/>
            <a:stretch>
              <a:fillRect/>
            </a:stretch>
          </p:blipFill>
          <p:spPr bwMode="auto">
            <a:xfrm>
              <a:off x="4099413" y="4065488"/>
              <a:ext cx="174578" cy="174578"/>
            </a:xfrm>
            <a:prstGeom prst="rect">
              <a:avLst/>
            </a:prstGeom>
            <a:noFill/>
            <a:ln w="9525">
              <a:noFill/>
              <a:miter lim="800000"/>
              <a:headEnd/>
              <a:tailEnd/>
            </a:ln>
          </p:spPr>
        </p:pic>
        <p:pic>
          <p:nvPicPr>
            <p:cNvPr id="179" name="Picture 14" descr="dropGray"/>
            <p:cNvPicPr>
              <a:picLocks noChangeAspect="1" noChangeArrowheads="1"/>
            </p:cNvPicPr>
            <p:nvPr/>
          </p:nvPicPr>
          <p:blipFill>
            <a:blip r:embed="rId7" cstate="print"/>
            <a:stretch>
              <a:fillRect/>
            </a:stretch>
          </p:blipFill>
          <p:spPr bwMode="auto">
            <a:xfrm>
              <a:off x="4204189" y="4115494"/>
              <a:ext cx="174578" cy="174578"/>
            </a:xfrm>
            <a:prstGeom prst="rect">
              <a:avLst/>
            </a:prstGeom>
            <a:noFill/>
            <a:ln w="9525">
              <a:noFill/>
              <a:miter lim="800000"/>
              <a:headEnd/>
              <a:tailEnd/>
            </a:ln>
          </p:spPr>
        </p:pic>
        <p:pic>
          <p:nvPicPr>
            <p:cNvPr id="182" name="Picture 14" descr="dropGray"/>
            <p:cNvPicPr>
              <a:picLocks noChangeAspect="1" noChangeArrowheads="1"/>
            </p:cNvPicPr>
            <p:nvPr/>
          </p:nvPicPr>
          <p:blipFill>
            <a:blip r:embed="rId8" cstate="print"/>
            <a:stretch>
              <a:fillRect/>
            </a:stretch>
          </p:blipFill>
          <p:spPr bwMode="auto">
            <a:xfrm>
              <a:off x="4211332" y="4186932"/>
              <a:ext cx="174578" cy="174578"/>
            </a:xfrm>
            <a:prstGeom prst="rect">
              <a:avLst/>
            </a:prstGeom>
            <a:noFill/>
            <a:ln w="9525">
              <a:noFill/>
              <a:miter lim="800000"/>
              <a:headEnd/>
              <a:tailEnd/>
            </a:ln>
          </p:spPr>
        </p:pic>
        <p:pic>
          <p:nvPicPr>
            <p:cNvPr id="185" name="Picture 14" descr="dropGray"/>
            <p:cNvPicPr>
              <a:picLocks noChangeAspect="1" noChangeArrowheads="1"/>
            </p:cNvPicPr>
            <p:nvPr/>
          </p:nvPicPr>
          <p:blipFill>
            <a:blip r:embed="rId8" cstate="print"/>
            <a:stretch>
              <a:fillRect/>
            </a:stretch>
          </p:blipFill>
          <p:spPr bwMode="auto">
            <a:xfrm>
              <a:off x="4199426" y="4270277"/>
              <a:ext cx="174578" cy="174578"/>
            </a:xfrm>
            <a:prstGeom prst="rect">
              <a:avLst/>
            </a:prstGeom>
            <a:noFill/>
            <a:ln w="9525">
              <a:noFill/>
              <a:miter lim="800000"/>
              <a:headEnd/>
              <a:tailEnd/>
            </a:ln>
          </p:spPr>
        </p:pic>
        <p:pic>
          <p:nvPicPr>
            <p:cNvPr id="188" name="Picture 14" descr="dropGray"/>
            <p:cNvPicPr>
              <a:picLocks noChangeAspect="1" noChangeArrowheads="1"/>
            </p:cNvPicPr>
            <p:nvPr/>
          </p:nvPicPr>
          <p:blipFill>
            <a:blip r:embed="rId8" cstate="print"/>
            <a:stretch>
              <a:fillRect/>
            </a:stretch>
          </p:blipFill>
          <p:spPr bwMode="auto">
            <a:xfrm>
              <a:off x="4118463" y="4322663"/>
              <a:ext cx="174578" cy="174578"/>
            </a:xfrm>
            <a:prstGeom prst="rect">
              <a:avLst/>
            </a:prstGeom>
            <a:noFill/>
            <a:ln w="9525">
              <a:noFill/>
              <a:miter lim="800000"/>
              <a:headEnd/>
              <a:tailEnd/>
            </a:ln>
          </p:spPr>
        </p:pic>
        <p:pic>
          <p:nvPicPr>
            <p:cNvPr id="191" name="Picture 14" descr="dropGray"/>
            <p:cNvPicPr>
              <a:picLocks noChangeAspect="1" noChangeArrowheads="1"/>
            </p:cNvPicPr>
            <p:nvPr/>
          </p:nvPicPr>
          <p:blipFill>
            <a:blip r:embed="rId8" cstate="print"/>
            <a:stretch>
              <a:fillRect/>
            </a:stretch>
          </p:blipFill>
          <p:spPr bwMode="auto">
            <a:xfrm>
              <a:off x="4039883" y="4353619"/>
              <a:ext cx="174578" cy="174578"/>
            </a:xfrm>
            <a:prstGeom prst="rect">
              <a:avLst/>
            </a:prstGeom>
            <a:noFill/>
            <a:ln w="9525">
              <a:noFill/>
              <a:miter lim="800000"/>
              <a:headEnd/>
              <a:tailEnd/>
            </a:ln>
          </p:spPr>
        </p:pic>
        <p:pic>
          <p:nvPicPr>
            <p:cNvPr id="194" name="Picture 14" descr="dropGray"/>
            <p:cNvPicPr>
              <a:picLocks noChangeAspect="1" noChangeArrowheads="1"/>
            </p:cNvPicPr>
            <p:nvPr/>
          </p:nvPicPr>
          <p:blipFill>
            <a:blip r:embed="rId9" cstate="print"/>
            <a:stretch>
              <a:fillRect/>
            </a:stretch>
          </p:blipFill>
          <p:spPr bwMode="auto">
            <a:xfrm>
              <a:off x="3920820" y="4379814"/>
              <a:ext cx="174578" cy="174578"/>
            </a:xfrm>
            <a:prstGeom prst="rect">
              <a:avLst/>
            </a:prstGeom>
            <a:noFill/>
            <a:ln w="9525">
              <a:noFill/>
              <a:miter lim="800000"/>
              <a:headEnd/>
              <a:tailEnd/>
            </a:ln>
          </p:spPr>
        </p:pic>
        <p:pic>
          <p:nvPicPr>
            <p:cNvPr id="197" name="Picture 14" descr="dropGray"/>
            <p:cNvPicPr>
              <a:picLocks noChangeAspect="1" noChangeArrowheads="1"/>
            </p:cNvPicPr>
            <p:nvPr/>
          </p:nvPicPr>
          <p:blipFill>
            <a:blip r:embed="rId9" cstate="print"/>
            <a:stretch>
              <a:fillRect/>
            </a:stretch>
          </p:blipFill>
          <p:spPr bwMode="auto">
            <a:xfrm>
              <a:off x="3787470" y="4403626"/>
              <a:ext cx="174578" cy="174578"/>
            </a:xfrm>
            <a:prstGeom prst="rect">
              <a:avLst/>
            </a:prstGeom>
            <a:noFill/>
            <a:ln w="9525">
              <a:noFill/>
              <a:miter lim="800000"/>
              <a:headEnd/>
              <a:tailEnd/>
            </a:ln>
          </p:spPr>
        </p:pic>
        <p:pic>
          <p:nvPicPr>
            <p:cNvPr id="200" name="Picture 14" descr="dropGray"/>
            <p:cNvPicPr>
              <a:picLocks noChangeAspect="1" noChangeArrowheads="1"/>
            </p:cNvPicPr>
            <p:nvPr/>
          </p:nvPicPr>
          <p:blipFill>
            <a:blip r:embed="rId9" cstate="print"/>
            <a:stretch>
              <a:fillRect/>
            </a:stretch>
          </p:blipFill>
          <p:spPr bwMode="auto">
            <a:xfrm>
              <a:off x="3656501" y="4413151"/>
              <a:ext cx="174578" cy="174578"/>
            </a:xfrm>
            <a:prstGeom prst="rect">
              <a:avLst/>
            </a:prstGeom>
            <a:noFill/>
            <a:ln w="9525">
              <a:noFill/>
              <a:miter lim="800000"/>
              <a:headEnd/>
              <a:tailEnd/>
            </a:ln>
          </p:spPr>
        </p:pic>
        <p:pic>
          <p:nvPicPr>
            <p:cNvPr id="203" name="Picture 14" descr="dropGray"/>
            <p:cNvPicPr>
              <a:picLocks noChangeAspect="1" noChangeArrowheads="1"/>
            </p:cNvPicPr>
            <p:nvPr/>
          </p:nvPicPr>
          <p:blipFill>
            <a:blip r:embed="rId9" cstate="print"/>
            <a:stretch>
              <a:fillRect/>
            </a:stretch>
          </p:blipFill>
          <p:spPr bwMode="auto">
            <a:xfrm>
              <a:off x="3523151" y="4425058"/>
              <a:ext cx="174578" cy="174578"/>
            </a:xfrm>
            <a:prstGeom prst="rect">
              <a:avLst/>
            </a:prstGeom>
            <a:noFill/>
            <a:ln w="9525">
              <a:noFill/>
              <a:miter lim="800000"/>
              <a:headEnd/>
              <a:tailEnd/>
            </a:ln>
          </p:spPr>
        </p:pic>
        <p:pic>
          <p:nvPicPr>
            <p:cNvPr id="206" name="Picture 14" descr="dropGray"/>
            <p:cNvPicPr>
              <a:picLocks noChangeAspect="1" noChangeArrowheads="1"/>
            </p:cNvPicPr>
            <p:nvPr/>
          </p:nvPicPr>
          <p:blipFill>
            <a:blip r:embed="rId9" cstate="print"/>
            <a:stretch>
              <a:fillRect/>
            </a:stretch>
          </p:blipFill>
          <p:spPr bwMode="auto">
            <a:xfrm>
              <a:off x="3404088" y="4432201"/>
              <a:ext cx="174578" cy="174578"/>
            </a:xfrm>
            <a:prstGeom prst="rect">
              <a:avLst/>
            </a:prstGeom>
            <a:noFill/>
            <a:ln w="9525">
              <a:noFill/>
              <a:miter lim="800000"/>
              <a:headEnd/>
              <a:tailEnd/>
            </a:ln>
          </p:spPr>
        </p:pic>
      </p:grpSp>
      <p:grpSp>
        <p:nvGrpSpPr>
          <p:cNvPr id="233" name="Group 232"/>
          <p:cNvGrpSpPr/>
          <p:nvPr/>
        </p:nvGrpSpPr>
        <p:grpSpPr>
          <a:xfrm>
            <a:off x="2177835" y="3155719"/>
            <a:ext cx="3581400" cy="3361386"/>
            <a:chOff x="2177835" y="3155719"/>
            <a:chExt cx="3581400" cy="3361386"/>
          </a:xfrm>
        </p:grpSpPr>
        <p:cxnSp>
          <p:nvCxnSpPr>
            <p:cNvPr id="28" name="Straight Connector 27"/>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213" name="Group 212"/>
          <p:cNvGrpSpPr/>
          <p:nvPr/>
        </p:nvGrpSpPr>
        <p:grpSpPr>
          <a:xfrm>
            <a:off x="3262666" y="1773353"/>
            <a:ext cx="1236156" cy="1809750"/>
            <a:chOff x="672526" y="1104932"/>
            <a:chExt cx="1236156" cy="1809750"/>
          </a:xfrm>
        </p:grpSpPr>
        <p:pic>
          <p:nvPicPr>
            <p:cNvPr id="109" name="Picture 26" descr="eyedropper2.png"/>
            <p:cNvPicPr>
              <a:picLocks noChangeAspect="1"/>
            </p:cNvPicPr>
            <p:nvPr/>
          </p:nvPicPr>
          <p:blipFill>
            <a:blip r:embed="rId10" cstate="print"/>
            <a:srcRect/>
            <a:stretch>
              <a:fillRect/>
            </a:stretch>
          </p:blipFill>
          <p:spPr bwMode="auto">
            <a:xfrm flipH="1">
              <a:off x="1132108" y="1104932"/>
              <a:ext cx="428912" cy="1390650"/>
            </a:xfrm>
            <a:prstGeom prst="rect">
              <a:avLst/>
            </a:prstGeom>
            <a:noFill/>
            <a:ln w="9525">
              <a:noFill/>
              <a:miter lim="800000"/>
              <a:headEnd/>
              <a:tailEnd/>
            </a:ln>
          </p:spPr>
        </p:pic>
        <p:pic>
          <p:nvPicPr>
            <p:cNvPr id="175" name="Picture 26" descr="eyedropper2.png"/>
            <p:cNvPicPr>
              <a:picLocks noChangeAspect="1"/>
            </p:cNvPicPr>
            <p:nvPr/>
          </p:nvPicPr>
          <p:blipFill>
            <a:blip r:embed="rId10" cstate="print"/>
            <a:srcRect/>
            <a:stretch>
              <a:fillRect/>
            </a:stretch>
          </p:blipFill>
          <p:spPr bwMode="auto">
            <a:xfrm flipH="1">
              <a:off x="1248789" y="1126363"/>
              <a:ext cx="428912" cy="1390650"/>
            </a:xfrm>
            <a:prstGeom prst="rect">
              <a:avLst/>
            </a:prstGeom>
            <a:noFill/>
            <a:ln w="9525">
              <a:noFill/>
              <a:miter lim="800000"/>
              <a:headEnd/>
              <a:tailEnd/>
            </a:ln>
          </p:spPr>
        </p:pic>
        <p:pic>
          <p:nvPicPr>
            <p:cNvPr id="178" name="Picture 26" descr="eyedropper2.png"/>
            <p:cNvPicPr>
              <a:picLocks noChangeAspect="1"/>
            </p:cNvPicPr>
            <p:nvPr/>
          </p:nvPicPr>
          <p:blipFill>
            <a:blip r:embed="rId10" cstate="print"/>
            <a:srcRect/>
            <a:stretch>
              <a:fillRect/>
            </a:stretch>
          </p:blipFill>
          <p:spPr bwMode="auto">
            <a:xfrm flipH="1">
              <a:off x="1367851" y="1157319"/>
              <a:ext cx="428912" cy="1390650"/>
            </a:xfrm>
            <a:prstGeom prst="rect">
              <a:avLst/>
            </a:prstGeom>
            <a:noFill/>
            <a:ln w="9525">
              <a:noFill/>
              <a:miter lim="800000"/>
              <a:headEnd/>
              <a:tailEnd/>
            </a:ln>
          </p:spPr>
        </p:pic>
        <p:pic>
          <p:nvPicPr>
            <p:cNvPr id="181" name="Picture 26" descr="eyedropper2.png"/>
            <p:cNvPicPr>
              <a:picLocks noChangeAspect="1"/>
            </p:cNvPicPr>
            <p:nvPr/>
          </p:nvPicPr>
          <p:blipFill>
            <a:blip r:embed="rId10" cstate="print"/>
            <a:srcRect/>
            <a:stretch>
              <a:fillRect/>
            </a:stretch>
          </p:blipFill>
          <p:spPr bwMode="auto">
            <a:xfrm flipH="1">
              <a:off x="1472627" y="1207325"/>
              <a:ext cx="428912" cy="1390650"/>
            </a:xfrm>
            <a:prstGeom prst="rect">
              <a:avLst/>
            </a:prstGeom>
            <a:noFill/>
            <a:ln w="9525">
              <a:noFill/>
              <a:miter lim="800000"/>
              <a:headEnd/>
              <a:tailEnd/>
            </a:ln>
          </p:spPr>
        </p:pic>
        <p:pic>
          <p:nvPicPr>
            <p:cNvPr id="184" name="Picture 26" descr="eyedropper2.png"/>
            <p:cNvPicPr>
              <a:picLocks noChangeAspect="1"/>
            </p:cNvPicPr>
            <p:nvPr/>
          </p:nvPicPr>
          <p:blipFill>
            <a:blip r:embed="rId10" cstate="print"/>
            <a:srcRect/>
            <a:stretch>
              <a:fillRect/>
            </a:stretch>
          </p:blipFill>
          <p:spPr bwMode="auto">
            <a:xfrm flipH="1">
              <a:off x="1479770" y="1278763"/>
              <a:ext cx="428912" cy="1390650"/>
            </a:xfrm>
            <a:prstGeom prst="rect">
              <a:avLst/>
            </a:prstGeom>
            <a:noFill/>
            <a:ln w="9525">
              <a:noFill/>
              <a:miter lim="800000"/>
              <a:headEnd/>
              <a:tailEnd/>
            </a:ln>
          </p:spPr>
        </p:pic>
        <p:pic>
          <p:nvPicPr>
            <p:cNvPr id="187" name="Picture 26" descr="eyedropper2.png"/>
            <p:cNvPicPr>
              <a:picLocks noChangeAspect="1"/>
            </p:cNvPicPr>
            <p:nvPr/>
          </p:nvPicPr>
          <p:blipFill>
            <a:blip r:embed="rId10" cstate="print"/>
            <a:srcRect/>
            <a:stretch>
              <a:fillRect/>
            </a:stretch>
          </p:blipFill>
          <p:spPr bwMode="auto">
            <a:xfrm flipH="1">
              <a:off x="1467864" y="1362108"/>
              <a:ext cx="428912" cy="1390650"/>
            </a:xfrm>
            <a:prstGeom prst="rect">
              <a:avLst/>
            </a:prstGeom>
            <a:noFill/>
            <a:ln w="9525">
              <a:noFill/>
              <a:miter lim="800000"/>
              <a:headEnd/>
              <a:tailEnd/>
            </a:ln>
          </p:spPr>
        </p:pic>
        <p:pic>
          <p:nvPicPr>
            <p:cNvPr id="190" name="Picture 26" descr="eyedropper2.png"/>
            <p:cNvPicPr>
              <a:picLocks noChangeAspect="1"/>
            </p:cNvPicPr>
            <p:nvPr/>
          </p:nvPicPr>
          <p:blipFill>
            <a:blip r:embed="rId10" cstate="print"/>
            <a:srcRect/>
            <a:stretch>
              <a:fillRect/>
            </a:stretch>
          </p:blipFill>
          <p:spPr bwMode="auto">
            <a:xfrm flipH="1">
              <a:off x="1386901" y="1414494"/>
              <a:ext cx="428912" cy="1390650"/>
            </a:xfrm>
            <a:prstGeom prst="rect">
              <a:avLst/>
            </a:prstGeom>
            <a:noFill/>
            <a:ln w="9525">
              <a:noFill/>
              <a:miter lim="800000"/>
              <a:headEnd/>
              <a:tailEnd/>
            </a:ln>
          </p:spPr>
        </p:pic>
        <p:pic>
          <p:nvPicPr>
            <p:cNvPr id="193" name="Picture 26" descr="eyedropper2.png"/>
            <p:cNvPicPr>
              <a:picLocks noChangeAspect="1"/>
            </p:cNvPicPr>
            <p:nvPr/>
          </p:nvPicPr>
          <p:blipFill>
            <a:blip r:embed="rId10" cstate="print"/>
            <a:srcRect/>
            <a:stretch>
              <a:fillRect/>
            </a:stretch>
          </p:blipFill>
          <p:spPr bwMode="auto">
            <a:xfrm flipH="1">
              <a:off x="1308321" y="1445450"/>
              <a:ext cx="428912" cy="1390650"/>
            </a:xfrm>
            <a:prstGeom prst="rect">
              <a:avLst/>
            </a:prstGeom>
            <a:noFill/>
            <a:ln w="9525">
              <a:noFill/>
              <a:miter lim="800000"/>
              <a:headEnd/>
              <a:tailEnd/>
            </a:ln>
          </p:spPr>
        </p:pic>
        <p:pic>
          <p:nvPicPr>
            <p:cNvPr id="196" name="Picture 26" descr="eyedropper2.png"/>
            <p:cNvPicPr>
              <a:picLocks noChangeAspect="1"/>
            </p:cNvPicPr>
            <p:nvPr/>
          </p:nvPicPr>
          <p:blipFill>
            <a:blip r:embed="rId10" cstate="print"/>
            <a:srcRect/>
            <a:stretch>
              <a:fillRect/>
            </a:stretch>
          </p:blipFill>
          <p:spPr bwMode="auto">
            <a:xfrm flipH="1">
              <a:off x="1189258" y="1471645"/>
              <a:ext cx="428912" cy="1390650"/>
            </a:xfrm>
            <a:prstGeom prst="rect">
              <a:avLst/>
            </a:prstGeom>
            <a:noFill/>
            <a:ln w="9525">
              <a:noFill/>
              <a:miter lim="800000"/>
              <a:headEnd/>
              <a:tailEnd/>
            </a:ln>
          </p:spPr>
        </p:pic>
        <p:pic>
          <p:nvPicPr>
            <p:cNvPr id="199" name="Picture 26" descr="eyedropper2.png"/>
            <p:cNvPicPr>
              <a:picLocks noChangeAspect="1"/>
            </p:cNvPicPr>
            <p:nvPr/>
          </p:nvPicPr>
          <p:blipFill>
            <a:blip r:embed="rId10" cstate="print"/>
            <a:srcRect/>
            <a:stretch>
              <a:fillRect/>
            </a:stretch>
          </p:blipFill>
          <p:spPr bwMode="auto">
            <a:xfrm flipH="1">
              <a:off x="1055908" y="1495457"/>
              <a:ext cx="428912" cy="1390650"/>
            </a:xfrm>
            <a:prstGeom prst="rect">
              <a:avLst/>
            </a:prstGeom>
            <a:noFill/>
            <a:ln w="9525">
              <a:noFill/>
              <a:miter lim="800000"/>
              <a:headEnd/>
              <a:tailEnd/>
            </a:ln>
          </p:spPr>
        </p:pic>
        <p:pic>
          <p:nvPicPr>
            <p:cNvPr id="202" name="Picture 26" descr="eyedropper2.png"/>
            <p:cNvPicPr>
              <a:picLocks noChangeAspect="1"/>
            </p:cNvPicPr>
            <p:nvPr/>
          </p:nvPicPr>
          <p:blipFill>
            <a:blip r:embed="rId10" cstate="print"/>
            <a:srcRect/>
            <a:stretch>
              <a:fillRect/>
            </a:stretch>
          </p:blipFill>
          <p:spPr bwMode="auto">
            <a:xfrm flipH="1">
              <a:off x="924939" y="1504982"/>
              <a:ext cx="428912" cy="1390650"/>
            </a:xfrm>
            <a:prstGeom prst="rect">
              <a:avLst/>
            </a:prstGeom>
            <a:noFill/>
            <a:ln w="9525">
              <a:noFill/>
              <a:miter lim="800000"/>
              <a:headEnd/>
              <a:tailEnd/>
            </a:ln>
          </p:spPr>
        </p:pic>
        <p:pic>
          <p:nvPicPr>
            <p:cNvPr id="205" name="Picture 26" descr="eyedropper2.png"/>
            <p:cNvPicPr>
              <a:picLocks noChangeAspect="1"/>
            </p:cNvPicPr>
            <p:nvPr/>
          </p:nvPicPr>
          <p:blipFill>
            <a:blip r:embed="rId10" cstate="print"/>
            <a:srcRect/>
            <a:stretch>
              <a:fillRect/>
            </a:stretch>
          </p:blipFill>
          <p:spPr bwMode="auto">
            <a:xfrm flipH="1">
              <a:off x="791589" y="1516889"/>
              <a:ext cx="428912" cy="1390650"/>
            </a:xfrm>
            <a:prstGeom prst="rect">
              <a:avLst/>
            </a:prstGeom>
            <a:noFill/>
            <a:ln w="9525">
              <a:noFill/>
              <a:miter lim="800000"/>
              <a:headEnd/>
              <a:tailEnd/>
            </a:ln>
          </p:spPr>
        </p:pic>
        <p:pic>
          <p:nvPicPr>
            <p:cNvPr id="208" name="Picture 26" descr="eyedropper2.png"/>
            <p:cNvPicPr>
              <a:picLocks noChangeAspect="1"/>
            </p:cNvPicPr>
            <p:nvPr/>
          </p:nvPicPr>
          <p:blipFill>
            <a:blip r:embed="rId10" cstate="print"/>
            <a:srcRect/>
            <a:stretch>
              <a:fillRect/>
            </a:stretch>
          </p:blipFill>
          <p:spPr bwMode="auto">
            <a:xfrm flipH="1">
              <a:off x="672526" y="1524032"/>
              <a:ext cx="428912" cy="1390650"/>
            </a:xfrm>
            <a:prstGeom prst="rect">
              <a:avLst/>
            </a:prstGeom>
            <a:noFill/>
            <a:ln w="9525">
              <a:noFill/>
              <a:miter lim="800000"/>
              <a:headEnd/>
              <a:tailEnd/>
            </a:ln>
          </p:spPr>
        </p:pic>
      </p:grpSp>
      <p:sp>
        <p:nvSpPr>
          <p:cNvPr id="124"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123" name="Rectangle 122">
            <a:hlinkClick r:id="" action="ppaction://customshow?id=5"/>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1.94444E-6 -4.81481E-6 L 1.94444E-6 0.13334 " pathEditMode="relative" rAng="0" ptsTypes="AA">
                                      <p:cBhvr>
                                        <p:cTn id="6" dur="1000" fill="hold"/>
                                        <p:tgtEl>
                                          <p:spTgt spid="229"/>
                                        </p:tgtEl>
                                        <p:attrNameLst>
                                          <p:attrName>ppt_x</p:attrName>
                                          <p:attrName>ppt_y</p:attrName>
                                        </p:attrNameLst>
                                      </p:cBhvr>
                                      <p:rCtr x="0" y="67"/>
                                    </p:animMotion>
                                  </p:child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212"/>
                                        </p:tgtEl>
                                        <p:attrNameLst>
                                          <p:attrName>style.visibility</p:attrName>
                                        </p:attrNameLst>
                                      </p:cBhvr>
                                      <p:to>
                                        <p:strVal val="visible"/>
                                      </p:to>
                                    </p:set>
                                  </p:childTnLst>
                                </p:cTn>
                              </p:par>
                              <p:par>
                                <p:cTn id="10" presetID="1" presetClass="exit" presetSubtype="0" fill="hold" nodeType="withEffect">
                                  <p:stCondLst>
                                    <p:cond delay="0"/>
                                  </p:stCondLst>
                                  <p:childTnLst>
                                    <p:set>
                                      <p:cBhvr>
                                        <p:cTn id="11" dur="1" fill="hold">
                                          <p:stCondLst>
                                            <p:cond delay="0"/>
                                          </p:stCondLst>
                                        </p:cTn>
                                        <p:tgtEl>
                                          <p:spTgt spid="229"/>
                                        </p:tgtEl>
                                        <p:attrNameLst>
                                          <p:attrName>style.visibility</p:attrName>
                                        </p:attrNameLst>
                                      </p:cBhvr>
                                      <p:to>
                                        <p:strVal val="hidden"/>
                                      </p:to>
                                    </p:set>
                                  </p:childTnLst>
                                </p:cTn>
                              </p:par>
                              <p:par>
                                <p:cTn id="12" presetID="42" presetClass="path" presetSubtype="0" fill="hold" nodeType="withEffect">
                                  <p:stCondLst>
                                    <p:cond delay="0"/>
                                  </p:stCondLst>
                                  <p:childTnLst>
                                    <p:animMotion origin="layout" path="M 0.00017 0.00023 L -8.33333E-7 0.26689 " pathEditMode="relative" rAng="0" ptsTypes="AA">
                                      <p:cBhvr>
                                        <p:cTn id="13" dur="2000" fill="hold"/>
                                        <p:tgtEl>
                                          <p:spTgt spid="212"/>
                                        </p:tgtEl>
                                        <p:attrNameLst>
                                          <p:attrName>ppt_x</p:attrName>
                                          <p:attrName>ppt_y</p:attrName>
                                        </p:attrNameLst>
                                      </p:cBhvr>
                                      <p:rCtr x="0" y="1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2177835" y="3152956"/>
            <a:ext cx="3581400" cy="3364149"/>
            <a:chOff x="2177835" y="3152956"/>
            <a:chExt cx="3581400" cy="3364149"/>
          </a:xfrm>
        </p:grpSpPr>
        <p:cxnSp>
          <p:nvCxnSpPr>
            <p:cNvPr id="122" name="Straight Connector 121"/>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13" name="Picture 27" descr="C:\Users\pbarnum\AppData\Local\Microsoft\Windows\Temporary Internet Files\Content.IE5\J12QQTOM\MCj04346670000[1].wmf"/>
          <p:cNvPicPr>
            <a:picLocks noChangeAspect="1" noChangeArrowheads="1"/>
          </p:cNvPicPr>
          <p:nvPr/>
        </p:nvPicPr>
        <p:blipFill>
          <a:blip r:embed="rId3"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24" descr="C:\Users\pbarnum\AppData\Local\Microsoft\Windows\Temporary Internet Files\Content.IE5\V8Z4IW6I\MCj04339460000[1].png"/>
          <p:cNvPicPr>
            <a:picLocks noChangeAspect="1" noChangeArrowheads="1"/>
          </p:cNvPicPr>
          <p:nvPr/>
        </p:nvPicPr>
        <p:blipFill>
          <a:blip r:embed="rId4" cstate="print"/>
          <a:srcRect/>
          <a:stretch>
            <a:fillRect/>
          </a:stretch>
        </p:blipFill>
        <p:spPr bwMode="auto">
          <a:xfrm>
            <a:off x="6619753" y="4023790"/>
            <a:ext cx="2524247" cy="2510301"/>
          </a:xfrm>
          <a:prstGeom prst="rect">
            <a:avLst/>
          </a:prstGeom>
          <a:noFill/>
        </p:spPr>
      </p:pic>
      <p:pic>
        <p:nvPicPr>
          <p:cNvPr id="106" name="Picture 105" descr="globeNoShadow.png"/>
          <p:cNvPicPr>
            <a:picLocks noChangeAspect="1"/>
          </p:cNvPicPr>
          <p:nvPr/>
        </p:nvPicPr>
        <p:blipFill>
          <a:blip r:embed="rId5" cstate="print"/>
          <a:stretch>
            <a:fillRect/>
          </a:stretch>
        </p:blipFill>
        <p:spPr>
          <a:xfrm>
            <a:off x="6893782" y="1987061"/>
            <a:ext cx="960679" cy="960679"/>
          </a:xfrm>
          <a:prstGeom prst="rect">
            <a:avLst/>
          </a:prstGeom>
        </p:spPr>
      </p:pic>
      <p:grpSp>
        <p:nvGrpSpPr>
          <p:cNvPr id="148" name="Group 147"/>
          <p:cNvGrpSpPr/>
          <p:nvPr/>
        </p:nvGrpSpPr>
        <p:grpSpPr>
          <a:xfrm>
            <a:off x="2191156" y="4692175"/>
            <a:ext cx="971550" cy="1462088"/>
            <a:chOff x="2171700" y="3952874"/>
            <a:chExt cx="971550" cy="1462088"/>
          </a:xfrm>
        </p:grpSpPr>
        <p:cxnSp>
          <p:nvCxnSpPr>
            <p:cNvPr id="108" name="Straight Connector 107"/>
            <p:cNvCxnSpPr/>
            <p:nvPr/>
          </p:nvCxnSpPr>
          <p:spPr>
            <a:xfrm rot="10800000" flipV="1">
              <a:off x="2171700" y="3952874"/>
              <a:ext cx="966788" cy="447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0800000" flipV="1">
              <a:off x="2178844" y="4974429"/>
              <a:ext cx="964406" cy="440533"/>
            </a:xfrm>
            <a:prstGeom prst="line">
              <a:avLst/>
            </a:prstGeom>
          </p:spPr>
          <p:style>
            <a:lnRef idx="1">
              <a:schemeClr val="accent1"/>
            </a:lnRef>
            <a:fillRef idx="0">
              <a:schemeClr val="accent1"/>
            </a:fillRef>
            <a:effectRef idx="0">
              <a:schemeClr val="accent1"/>
            </a:effectRef>
            <a:fontRef idx="minor">
              <a:schemeClr val="tx1"/>
            </a:fontRef>
          </p:style>
        </p:cxnSp>
      </p:grpSp>
      <p:sp>
        <p:nvSpPr>
          <p:cNvPr id="121" name="Curved Down Arrow 120"/>
          <p:cNvSpPr/>
          <p:nvPr/>
        </p:nvSpPr>
        <p:spPr>
          <a:xfrm rot="19720442" flipH="1">
            <a:off x="1224343" y="1510990"/>
            <a:ext cx="4726447" cy="166498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4" name="Curved Down Arrow 173"/>
          <p:cNvSpPr/>
          <p:nvPr/>
        </p:nvSpPr>
        <p:spPr>
          <a:xfrm rot="18750993" flipH="1" flipV="1">
            <a:off x="3051810" y="4189229"/>
            <a:ext cx="1357917" cy="46186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oup 57"/>
          <p:cNvGrpSpPr/>
          <p:nvPr/>
        </p:nvGrpSpPr>
        <p:grpSpPr>
          <a:xfrm>
            <a:off x="3404088" y="3104972"/>
            <a:ext cx="981822" cy="593678"/>
            <a:chOff x="3404088" y="3104972"/>
            <a:chExt cx="981822" cy="593678"/>
          </a:xfrm>
        </p:grpSpPr>
        <p:pic>
          <p:nvPicPr>
            <p:cNvPr id="59" name="Picture 14" descr="dropGray"/>
            <p:cNvPicPr>
              <a:picLocks noChangeAspect="1" noChangeArrowheads="1"/>
            </p:cNvPicPr>
            <p:nvPr/>
          </p:nvPicPr>
          <p:blipFill>
            <a:blip r:embed="rId6" cstate="print"/>
            <a:stretch>
              <a:fillRect/>
            </a:stretch>
          </p:blipFill>
          <p:spPr bwMode="auto">
            <a:xfrm>
              <a:off x="3863670" y="3104972"/>
              <a:ext cx="174578" cy="174578"/>
            </a:xfrm>
            <a:prstGeom prst="rect">
              <a:avLst/>
            </a:prstGeom>
            <a:noFill/>
            <a:ln w="9525">
              <a:noFill/>
              <a:miter lim="800000"/>
              <a:headEnd/>
              <a:tailEnd/>
            </a:ln>
          </p:spPr>
        </p:pic>
        <p:pic>
          <p:nvPicPr>
            <p:cNvPr id="60" name="Picture 14" descr="dropGray"/>
            <p:cNvPicPr>
              <a:picLocks noChangeAspect="1" noChangeArrowheads="1"/>
            </p:cNvPicPr>
            <p:nvPr/>
          </p:nvPicPr>
          <p:blipFill>
            <a:blip r:embed="rId6" cstate="print"/>
            <a:stretch>
              <a:fillRect/>
            </a:stretch>
          </p:blipFill>
          <p:spPr bwMode="auto">
            <a:xfrm>
              <a:off x="3980351" y="3126403"/>
              <a:ext cx="174578" cy="174578"/>
            </a:xfrm>
            <a:prstGeom prst="rect">
              <a:avLst/>
            </a:prstGeom>
            <a:noFill/>
            <a:ln w="9525">
              <a:noFill/>
              <a:miter lim="800000"/>
              <a:headEnd/>
              <a:tailEnd/>
            </a:ln>
          </p:spPr>
        </p:pic>
        <p:pic>
          <p:nvPicPr>
            <p:cNvPr id="61" name="Picture 14" descr="dropGray"/>
            <p:cNvPicPr>
              <a:picLocks noChangeAspect="1" noChangeArrowheads="1"/>
            </p:cNvPicPr>
            <p:nvPr/>
          </p:nvPicPr>
          <p:blipFill>
            <a:blip r:embed="rId6" cstate="print"/>
            <a:stretch>
              <a:fillRect/>
            </a:stretch>
          </p:blipFill>
          <p:spPr bwMode="auto">
            <a:xfrm>
              <a:off x="4099413" y="3157359"/>
              <a:ext cx="174578" cy="174578"/>
            </a:xfrm>
            <a:prstGeom prst="rect">
              <a:avLst/>
            </a:prstGeom>
            <a:noFill/>
            <a:ln w="9525">
              <a:noFill/>
              <a:miter lim="800000"/>
              <a:headEnd/>
              <a:tailEnd/>
            </a:ln>
          </p:spPr>
        </p:pic>
        <p:pic>
          <p:nvPicPr>
            <p:cNvPr id="62" name="Picture 14" descr="dropGray"/>
            <p:cNvPicPr>
              <a:picLocks noChangeAspect="1" noChangeArrowheads="1"/>
            </p:cNvPicPr>
            <p:nvPr/>
          </p:nvPicPr>
          <p:blipFill>
            <a:blip r:embed="rId6" cstate="print"/>
            <a:stretch>
              <a:fillRect/>
            </a:stretch>
          </p:blipFill>
          <p:spPr bwMode="auto">
            <a:xfrm>
              <a:off x="4204189" y="3207365"/>
              <a:ext cx="174578" cy="174578"/>
            </a:xfrm>
            <a:prstGeom prst="rect">
              <a:avLst/>
            </a:prstGeom>
            <a:noFill/>
            <a:ln w="9525">
              <a:noFill/>
              <a:miter lim="800000"/>
              <a:headEnd/>
              <a:tailEnd/>
            </a:ln>
          </p:spPr>
        </p:pic>
        <p:pic>
          <p:nvPicPr>
            <p:cNvPr id="63" name="Picture 14" descr="dropGray"/>
            <p:cNvPicPr>
              <a:picLocks noChangeAspect="1" noChangeArrowheads="1"/>
            </p:cNvPicPr>
            <p:nvPr/>
          </p:nvPicPr>
          <p:blipFill>
            <a:blip r:embed="rId6" cstate="print"/>
            <a:stretch>
              <a:fillRect/>
            </a:stretch>
          </p:blipFill>
          <p:spPr bwMode="auto">
            <a:xfrm>
              <a:off x="4211332" y="3278803"/>
              <a:ext cx="174578" cy="174578"/>
            </a:xfrm>
            <a:prstGeom prst="rect">
              <a:avLst/>
            </a:prstGeom>
            <a:noFill/>
            <a:ln w="9525">
              <a:noFill/>
              <a:miter lim="800000"/>
              <a:headEnd/>
              <a:tailEnd/>
            </a:ln>
          </p:spPr>
        </p:pic>
        <p:pic>
          <p:nvPicPr>
            <p:cNvPr id="64" name="Picture 14" descr="dropGray"/>
            <p:cNvPicPr>
              <a:picLocks noChangeAspect="1" noChangeArrowheads="1"/>
            </p:cNvPicPr>
            <p:nvPr/>
          </p:nvPicPr>
          <p:blipFill>
            <a:blip r:embed="rId6" cstate="print"/>
            <a:stretch>
              <a:fillRect/>
            </a:stretch>
          </p:blipFill>
          <p:spPr bwMode="auto">
            <a:xfrm>
              <a:off x="4199426" y="3362148"/>
              <a:ext cx="174578" cy="174578"/>
            </a:xfrm>
            <a:prstGeom prst="rect">
              <a:avLst/>
            </a:prstGeom>
            <a:noFill/>
            <a:ln w="9525">
              <a:noFill/>
              <a:miter lim="800000"/>
              <a:headEnd/>
              <a:tailEnd/>
            </a:ln>
          </p:spPr>
        </p:pic>
        <p:pic>
          <p:nvPicPr>
            <p:cNvPr id="68" name="Picture 14" descr="dropGray"/>
            <p:cNvPicPr>
              <a:picLocks noChangeAspect="1" noChangeArrowheads="1"/>
            </p:cNvPicPr>
            <p:nvPr/>
          </p:nvPicPr>
          <p:blipFill>
            <a:blip r:embed="rId6" cstate="print"/>
            <a:stretch>
              <a:fillRect/>
            </a:stretch>
          </p:blipFill>
          <p:spPr bwMode="auto">
            <a:xfrm>
              <a:off x="4118463" y="3414534"/>
              <a:ext cx="174578" cy="174578"/>
            </a:xfrm>
            <a:prstGeom prst="rect">
              <a:avLst/>
            </a:prstGeom>
            <a:noFill/>
            <a:ln w="9525">
              <a:noFill/>
              <a:miter lim="800000"/>
              <a:headEnd/>
              <a:tailEnd/>
            </a:ln>
          </p:spPr>
        </p:pic>
        <p:pic>
          <p:nvPicPr>
            <p:cNvPr id="69" name="Picture 14" descr="dropGray"/>
            <p:cNvPicPr>
              <a:picLocks noChangeAspect="1" noChangeArrowheads="1"/>
            </p:cNvPicPr>
            <p:nvPr/>
          </p:nvPicPr>
          <p:blipFill>
            <a:blip r:embed="rId6" cstate="print"/>
            <a:stretch>
              <a:fillRect/>
            </a:stretch>
          </p:blipFill>
          <p:spPr bwMode="auto">
            <a:xfrm>
              <a:off x="4039883" y="3445490"/>
              <a:ext cx="174578" cy="174578"/>
            </a:xfrm>
            <a:prstGeom prst="rect">
              <a:avLst/>
            </a:prstGeom>
            <a:noFill/>
            <a:ln w="9525">
              <a:noFill/>
              <a:miter lim="800000"/>
              <a:headEnd/>
              <a:tailEnd/>
            </a:ln>
          </p:spPr>
        </p:pic>
        <p:pic>
          <p:nvPicPr>
            <p:cNvPr id="70" name="Picture 14" descr="dropGray"/>
            <p:cNvPicPr>
              <a:picLocks noChangeAspect="1" noChangeArrowheads="1"/>
            </p:cNvPicPr>
            <p:nvPr/>
          </p:nvPicPr>
          <p:blipFill>
            <a:blip r:embed="rId6" cstate="print"/>
            <a:stretch>
              <a:fillRect/>
            </a:stretch>
          </p:blipFill>
          <p:spPr bwMode="auto">
            <a:xfrm>
              <a:off x="3920820" y="3471685"/>
              <a:ext cx="174578" cy="174578"/>
            </a:xfrm>
            <a:prstGeom prst="rect">
              <a:avLst/>
            </a:prstGeom>
            <a:noFill/>
            <a:ln w="9525">
              <a:noFill/>
              <a:miter lim="800000"/>
              <a:headEnd/>
              <a:tailEnd/>
            </a:ln>
          </p:spPr>
        </p:pic>
        <p:pic>
          <p:nvPicPr>
            <p:cNvPr id="71" name="Picture 14" descr="dropGray"/>
            <p:cNvPicPr>
              <a:picLocks noChangeAspect="1" noChangeArrowheads="1"/>
            </p:cNvPicPr>
            <p:nvPr/>
          </p:nvPicPr>
          <p:blipFill>
            <a:blip r:embed="rId6" cstate="print"/>
            <a:stretch>
              <a:fillRect/>
            </a:stretch>
          </p:blipFill>
          <p:spPr bwMode="auto">
            <a:xfrm>
              <a:off x="3787470" y="3495497"/>
              <a:ext cx="174578" cy="174578"/>
            </a:xfrm>
            <a:prstGeom prst="rect">
              <a:avLst/>
            </a:prstGeom>
            <a:noFill/>
            <a:ln w="9525">
              <a:noFill/>
              <a:miter lim="800000"/>
              <a:headEnd/>
              <a:tailEnd/>
            </a:ln>
          </p:spPr>
        </p:pic>
        <p:pic>
          <p:nvPicPr>
            <p:cNvPr id="72" name="Picture 14" descr="dropGray"/>
            <p:cNvPicPr>
              <a:picLocks noChangeAspect="1" noChangeArrowheads="1"/>
            </p:cNvPicPr>
            <p:nvPr/>
          </p:nvPicPr>
          <p:blipFill>
            <a:blip r:embed="rId6" cstate="print"/>
            <a:stretch>
              <a:fillRect/>
            </a:stretch>
          </p:blipFill>
          <p:spPr bwMode="auto">
            <a:xfrm>
              <a:off x="3656501" y="3505022"/>
              <a:ext cx="174578" cy="174578"/>
            </a:xfrm>
            <a:prstGeom prst="rect">
              <a:avLst/>
            </a:prstGeom>
            <a:noFill/>
            <a:ln w="9525">
              <a:noFill/>
              <a:miter lim="800000"/>
              <a:headEnd/>
              <a:tailEnd/>
            </a:ln>
          </p:spPr>
        </p:pic>
        <p:pic>
          <p:nvPicPr>
            <p:cNvPr id="73" name="Picture 14" descr="dropGray"/>
            <p:cNvPicPr>
              <a:picLocks noChangeAspect="1" noChangeArrowheads="1"/>
            </p:cNvPicPr>
            <p:nvPr/>
          </p:nvPicPr>
          <p:blipFill>
            <a:blip r:embed="rId6" cstate="print"/>
            <a:stretch>
              <a:fillRect/>
            </a:stretch>
          </p:blipFill>
          <p:spPr bwMode="auto">
            <a:xfrm>
              <a:off x="3523151" y="3516929"/>
              <a:ext cx="174578" cy="174578"/>
            </a:xfrm>
            <a:prstGeom prst="rect">
              <a:avLst/>
            </a:prstGeom>
            <a:noFill/>
            <a:ln w="9525">
              <a:noFill/>
              <a:miter lim="800000"/>
              <a:headEnd/>
              <a:tailEnd/>
            </a:ln>
          </p:spPr>
        </p:pic>
        <p:pic>
          <p:nvPicPr>
            <p:cNvPr id="74" name="Picture 14" descr="dropGray"/>
            <p:cNvPicPr>
              <a:picLocks noChangeAspect="1" noChangeArrowheads="1"/>
            </p:cNvPicPr>
            <p:nvPr/>
          </p:nvPicPr>
          <p:blipFill>
            <a:blip r:embed="rId6" cstate="print"/>
            <a:stretch>
              <a:fillRect/>
            </a:stretch>
          </p:blipFill>
          <p:spPr bwMode="auto">
            <a:xfrm>
              <a:off x="3404088" y="3524072"/>
              <a:ext cx="174578" cy="174578"/>
            </a:xfrm>
            <a:prstGeom prst="rect">
              <a:avLst/>
            </a:prstGeom>
            <a:noFill/>
            <a:ln w="9525">
              <a:noFill/>
              <a:miter lim="800000"/>
              <a:headEnd/>
              <a:tailEnd/>
            </a:ln>
          </p:spPr>
        </p:pic>
      </p:grpSp>
      <p:grpSp>
        <p:nvGrpSpPr>
          <p:cNvPr id="75" name="Group 74"/>
          <p:cNvGrpSpPr/>
          <p:nvPr/>
        </p:nvGrpSpPr>
        <p:grpSpPr>
          <a:xfrm>
            <a:off x="3262666" y="1773353"/>
            <a:ext cx="1236156" cy="1809750"/>
            <a:chOff x="672526" y="1104932"/>
            <a:chExt cx="1236156" cy="1809750"/>
          </a:xfrm>
        </p:grpSpPr>
        <p:pic>
          <p:nvPicPr>
            <p:cNvPr id="76" name="Picture 26" descr="eyedropper2.png"/>
            <p:cNvPicPr>
              <a:picLocks noChangeAspect="1"/>
            </p:cNvPicPr>
            <p:nvPr/>
          </p:nvPicPr>
          <p:blipFill>
            <a:blip r:embed="rId7" cstate="print"/>
            <a:srcRect/>
            <a:stretch>
              <a:fillRect/>
            </a:stretch>
          </p:blipFill>
          <p:spPr bwMode="auto">
            <a:xfrm flipH="1">
              <a:off x="1132108" y="1104932"/>
              <a:ext cx="428912" cy="1390650"/>
            </a:xfrm>
            <a:prstGeom prst="rect">
              <a:avLst/>
            </a:prstGeom>
            <a:noFill/>
            <a:ln w="9525">
              <a:noFill/>
              <a:miter lim="800000"/>
              <a:headEnd/>
              <a:tailEnd/>
            </a:ln>
          </p:spPr>
        </p:pic>
        <p:pic>
          <p:nvPicPr>
            <p:cNvPr id="77" name="Picture 26" descr="eyedropper2.png"/>
            <p:cNvPicPr>
              <a:picLocks noChangeAspect="1"/>
            </p:cNvPicPr>
            <p:nvPr/>
          </p:nvPicPr>
          <p:blipFill>
            <a:blip r:embed="rId7" cstate="print"/>
            <a:srcRect/>
            <a:stretch>
              <a:fillRect/>
            </a:stretch>
          </p:blipFill>
          <p:spPr bwMode="auto">
            <a:xfrm flipH="1">
              <a:off x="1248789" y="1126363"/>
              <a:ext cx="428912" cy="1390650"/>
            </a:xfrm>
            <a:prstGeom prst="rect">
              <a:avLst/>
            </a:prstGeom>
            <a:noFill/>
            <a:ln w="9525">
              <a:noFill/>
              <a:miter lim="800000"/>
              <a:headEnd/>
              <a:tailEnd/>
            </a:ln>
          </p:spPr>
        </p:pic>
        <p:pic>
          <p:nvPicPr>
            <p:cNvPr id="78" name="Picture 26" descr="eyedropper2.png"/>
            <p:cNvPicPr>
              <a:picLocks noChangeAspect="1"/>
            </p:cNvPicPr>
            <p:nvPr/>
          </p:nvPicPr>
          <p:blipFill>
            <a:blip r:embed="rId7" cstate="print"/>
            <a:srcRect/>
            <a:stretch>
              <a:fillRect/>
            </a:stretch>
          </p:blipFill>
          <p:spPr bwMode="auto">
            <a:xfrm flipH="1">
              <a:off x="1367851" y="1157319"/>
              <a:ext cx="428912" cy="1390650"/>
            </a:xfrm>
            <a:prstGeom prst="rect">
              <a:avLst/>
            </a:prstGeom>
            <a:noFill/>
            <a:ln w="9525">
              <a:noFill/>
              <a:miter lim="800000"/>
              <a:headEnd/>
              <a:tailEnd/>
            </a:ln>
          </p:spPr>
        </p:pic>
        <p:pic>
          <p:nvPicPr>
            <p:cNvPr id="79" name="Picture 26" descr="eyedropper2.png"/>
            <p:cNvPicPr>
              <a:picLocks noChangeAspect="1"/>
            </p:cNvPicPr>
            <p:nvPr/>
          </p:nvPicPr>
          <p:blipFill>
            <a:blip r:embed="rId7" cstate="print"/>
            <a:srcRect/>
            <a:stretch>
              <a:fillRect/>
            </a:stretch>
          </p:blipFill>
          <p:spPr bwMode="auto">
            <a:xfrm flipH="1">
              <a:off x="1472627" y="1207325"/>
              <a:ext cx="428912" cy="1390650"/>
            </a:xfrm>
            <a:prstGeom prst="rect">
              <a:avLst/>
            </a:prstGeom>
            <a:noFill/>
            <a:ln w="9525">
              <a:noFill/>
              <a:miter lim="800000"/>
              <a:headEnd/>
              <a:tailEnd/>
            </a:ln>
          </p:spPr>
        </p:pic>
        <p:pic>
          <p:nvPicPr>
            <p:cNvPr id="80" name="Picture 26" descr="eyedropper2.png"/>
            <p:cNvPicPr>
              <a:picLocks noChangeAspect="1"/>
            </p:cNvPicPr>
            <p:nvPr/>
          </p:nvPicPr>
          <p:blipFill>
            <a:blip r:embed="rId7" cstate="print"/>
            <a:srcRect/>
            <a:stretch>
              <a:fillRect/>
            </a:stretch>
          </p:blipFill>
          <p:spPr bwMode="auto">
            <a:xfrm flipH="1">
              <a:off x="1479770" y="1278763"/>
              <a:ext cx="428912" cy="1390650"/>
            </a:xfrm>
            <a:prstGeom prst="rect">
              <a:avLst/>
            </a:prstGeom>
            <a:noFill/>
            <a:ln w="9525">
              <a:noFill/>
              <a:miter lim="800000"/>
              <a:headEnd/>
              <a:tailEnd/>
            </a:ln>
          </p:spPr>
        </p:pic>
        <p:pic>
          <p:nvPicPr>
            <p:cNvPr id="81" name="Picture 26" descr="eyedropper2.png"/>
            <p:cNvPicPr>
              <a:picLocks noChangeAspect="1"/>
            </p:cNvPicPr>
            <p:nvPr/>
          </p:nvPicPr>
          <p:blipFill>
            <a:blip r:embed="rId7" cstate="print"/>
            <a:srcRect/>
            <a:stretch>
              <a:fillRect/>
            </a:stretch>
          </p:blipFill>
          <p:spPr bwMode="auto">
            <a:xfrm flipH="1">
              <a:off x="1467864" y="1362108"/>
              <a:ext cx="428912" cy="1390650"/>
            </a:xfrm>
            <a:prstGeom prst="rect">
              <a:avLst/>
            </a:prstGeom>
            <a:noFill/>
            <a:ln w="9525">
              <a:noFill/>
              <a:miter lim="800000"/>
              <a:headEnd/>
              <a:tailEnd/>
            </a:ln>
          </p:spPr>
        </p:pic>
        <p:pic>
          <p:nvPicPr>
            <p:cNvPr id="82" name="Picture 26" descr="eyedropper2.png"/>
            <p:cNvPicPr>
              <a:picLocks noChangeAspect="1"/>
            </p:cNvPicPr>
            <p:nvPr/>
          </p:nvPicPr>
          <p:blipFill>
            <a:blip r:embed="rId7" cstate="print"/>
            <a:srcRect/>
            <a:stretch>
              <a:fillRect/>
            </a:stretch>
          </p:blipFill>
          <p:spPr bwMode="auto">
            <a:xfrm flipH="1">
              <a:off x="1386901" y="1414494"/>
              <a:ext cx="428912" cy="1390650"/>
            </a:xfrm>
            <a:prstGeom prst="rect">
              <a:avLst/>
            </a:prstGeom>
            <a:noFill/>
            <a:ln w="9525">
              <a:noFill/>
              <a:miter lim="800000"/>
              <a:headEnd/>
              <a:tailEnd/>
            </a:ln>
          </p:spPr>
        </p:pic>
        <p:pic>
          <p:nvPicPr>
            <p:cNvPr id="83" name="Picture 26" descr="eyedropper2.png"/>
            <p:cNvPicPr>
              <a:picLocks noChangeAspect="1"/>
            </p:cNvPicPr>
            <p:nvPr/>
          </p:nvPicPr>
          <p:blipFill>
            <a:blip r:embed="rId7" cstate="print"/>
            <a:srcRect/>
            <a:stretch>
              <a:fillRect/>
            </a:stretch>
          </p:blipFill>
          <p:spPr bwMode="auto">
            <a:xfrm flipH="1">
              <a:off x="1308321" y="1445450"/>
              <a:ext cx="428912" cy="1390650"/>
            </a:xfrm>
            <a:prstGeom prst="rect">
              <a:avLst/>
            </a:prstGeom>
            <a:noFill/>
            <a:ln w="9525">
              <a:noFill/>
              <a:miter lim="800000"/>
              <a:headEnd/>
              <a:tailEnd/>
            </a:ln>
          </p:spPr>
        </p:pic>
        <p:pic>
          <p:nvPicPr>
            <p:cNvPr id="107" name="Picture 26" descr="eyedropper2.png"/>
            <p:cNvPicPr>
              <a:picLocks noChangeAspect="1"/>
            </p:cNvPicPr>
            <p:nvPr/>
          </p:nvPicPr>
          <p:blipFill>
            <a:blip r:embed="rId7" cstate="print"/>
            <a:srcRect/>
            <a:stretch>
              <a:fillRect/>
            </a:stretch>
          </p:blipFill>
          <p:spPr bwMode="auto">
            <a:xfrm flipH="1">
              <a:off x="1189258" y="1471645"/>
              <a:ext cx="428912" cy="1390650"/>
            </a:xfrm>
            <a:prstGeom prst="rect">
              <a:avLst/>
            </a:prstGeom>
            <a:noFill/>
            <a:ln w="9525">
              <a:noFill/>
              <a:miter lim="800000"/>
              <a:headEnd/>
              <a:tailEnd/>
            </a:ln>
          </p:spPr>
        </p:pic>
        <p:pic>
          <p:nvPicPr>
            <p:cNvPr id="109" name="Picture 26" descr="eyedropper2.png"/>
            <p:cNvPicPr>
              <a:picLocks noChangeAspect="1"/>
            </p:cNvPicPr>
            <p:nvPr/>
          </p:nvPicPr>
          <p:blipFill>
            <a:blip r:embed="rId7" cstate="print"/>
            <a:srcRect/>
            <a:stretch>
              <a:fillRect/>
            </a:stretch>
          </p:blipFill>
          <p:spPr bwMode="auto">
            <a:xfrm flipH="1">
              <a:off x="1055908" y="1495457"/>
              <a:ext cx="428912" cy="1390650"/>
            </a:xfrm>
            <a:prstGeom prst="rect">
              <a:avLst/>
            </a:prstGeom>
            <a:noFill/>
            <a:ln w="9525">
              <a:noFill/>
              <a:miter lim="800000"/>
              <a:headEnd/>
              <a:tailEnd/>
            </a:ln>
          </p:spPr>
        </p:pic>
        <p:pic>
          <p:nvPicPr>
            <p:cNvPr id="111" name="Picture 26" descr="eyedropper2.png"/>
            <p:cNvPicPr>
              <a:picLocks noChangeAspect="1"/>
            </p:cNvPicPr>
            <p:nvPr/>
          </p:nvPicPr>
          <p:blipFill>
            <a:blip r:embed="rId7" cstate="print"/>
            <a:srcRect/>
            <a:stretch>
              <a:fillRect/>
            </a:stretch>
          </p:blipFill>
          <p:spPr bwMode="auto">
            <a:xfrm flipH="1">
              <a:off x="924939" y="1504982"/>
              <a:ext cx="428912" cy="1390650"/>
            </a:xfrm>
            <a:prstGeom prst="rect">
              <a:avLst/>
            </a:prstGeom>
            <a:noFill/>
            <a:ln w="9525">
              <a:noFill/>
              <a:miter lim="800000"/>
              <a:headEnd/>
              <a:tailEnd/>
            </a:ln>
          </p:spPr>
        </p:pic>
        <p:pic>
          <p:nvPicPr>
            <p:cNvPr id="115" name="Picture 26" descr="eyedropper2.png"/>
            <p:cNvPicPr>
              <a:picLocks noChangeAspect="1"/>
            </p:cNvPicPr>
            <p:nvPr/>
          </p:nvPicPr>
          <p:blipFill>
            <a:blip r:embed="rId7" cstate="print"/>
            <a:srcRect/>
            <a:stretch>
              <a:fillRect/>
            </a:stretch>
          </p:blipFill>
          <p:spPr bwMode="auto">
            <a:xfrm flipH="1">
              <a:off x="791589" y="1516889"/>
              <a:ext cx="428912" cy="1390650"/>
            </a:xfrm>
            <a:prstGeom prst="rect">
              <a:avLst/>
            </a:prstGeom>
            <a:noFill/>
            <a:ln w="9525">
              <a:noFill/>
              <a:miter lim="800000"/>
              <a:headEnd/>
              <a:tailEnd/>
            </a:ln>
          </p:spPr>
        </p:pic>
        <p:pic>
          <p:nvPicPr>
            <p:cNvPr id="117" name="Picture 26" descr="eyedropper2.png"/>
            <p:cNvPicPr>
              <a:picLocks noChangeAspect="1"/>
            </p:cNvPicPr>
            <p:nvPr/>
          </p:nvPicPr>
          <p:blipFill>
            <a:blip r:embed="rId7"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126" name="Group 125"/>
          <p:cNvGrpSpPr/>
          <p:nvPr/>
        </p:nvGrpSpPr>
        <p:grpSpPr>
          <a:xfrm>
            <a:off x="2177835" y="3155719"/>
            <a:ext cx="3581400" cy="3361386"/>
            <a:chOff x="2177835" y="3155719"/>
            <a:chExt cx="3581400" cy="3361386"/>
          </a:xfrm>
        </p:grpSpPr>
        <p:cxnSp>
          <p:nvCxnSpPr>
            <p:cNvPr id="127" name="Straight Connector 126"/>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44" name="Picture 41"/>
          <p:cNvPicPr>
            <a:picLocks noChangeAspect="1" noChangeArrowheads="1"/>
          </p:cNvPicPr>
          <p:nvPr/>
        </p:nvPicPr>
        <p:blipFill>
          <a:blip r:embed="rId8" cstate="print"/>
          <a:srcRect/>
          <a:stretch>
            <a:fillRect/>
          </a:stretch>
        </p:blipFill>
        <p:spPr bwMode="auto">
          <a:xfrm>
            <a:off x="0" y="5015123"/>
            <a:ext cx="1941513" cy="852487"/>
          </a:xfrm>
          <a:prstGeom prst="rect">
            <a:avLst/>
          </a:prstGeom>
          <a:noFill/>
          <a:ln w="9525">
            <a:noFill/>
            <a:miter lim="800000"/>
            <a:headEnd/>
            <a:tailEnd/>
          </a:ln>
        </p:spPr>
      </p:pic>
      <p:cxnSp>
        <p:nvCxnSpPr>
          <p:cNvPr id="145" name="Straight Connector 144"/>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sp>
        <p:nvSpPr>
          <p:cNvPr id="149" name="Title 1"/>
          <p:cNvSpPr txBox="1">
            <a:spLocks/>
          </p:cNvSpPr>
          <p:nvPr/>
        </p:nvSpPr>
        <p:spPr>
          <a:xfrm>
            <a:off x="2000657" y="4795736"/>
            <a:ext cx="1355386" cy="119553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bg1"/>
                </a:solidFill>
                <a:effectLst/>
                <a:uLnTx/>
                <a:uFillTx/>
                <a:latin typeface="+mj-lt"/>
                <a:ea typeface="+mj-ea"/>
                <a:cs typeface="+mj-cs"/>
              </a:rPr>
              <a:t>?</a:t>
            </a:r>
            <a:endParaRPr kumimoji="0" lang="en-US" sz="6600" b="0" i="0" u="none" strike="noStrike" kern="1200" cap="none" spc="0" normalizeH="0" baseline="0" noProof="0" dirty="0">
              <a:ln>
                <a:noFill/>
              </a:ln>
              <a:solidFill>
                <a:schemeClr val="bg1"/>
              </a:solidFill>
              <a:effectLst/>
              <a:uLnTx/>
              <a:uFillTx/>
              <a:latin typeface="+mj-lt"/>
              <a:ea typeface="+mj-ea"/>
              <a:cs typeface="+mj-cs"/>
            </a:endParaRPr>
          </a:p>
        </p:txBody>
      </p:sp>
      <p:sp>
        <p:nvSpPr>
          <p:cNvPr id="66"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What should be projected?</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74" grpId="0" animBg="1"/>
      <p:bldP spid="149"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3" name="Title 1"/>
          <p:cNvSpPr txBox="1">
            <a:spLocks/>
          </p:cNvSpPr>
          <p:nvPr/>
        </p:nvSpPr>
        <p:spPr>
          <a:xfrm>
            <a:off x="0" y="2606040"/>
            <a:ext cx="4582947"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Geometric calibration</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84" name="Title 1"/>
          <p:cNvSpPr txBox="1">
            <a:spLocks/>
          </p:cNvSpPr>
          <p:nvPr/>
        </p:nvSpPr>
        <p:spPr>
          <a:xfrm>
            <a:off x="182880" y="6179852"/>
            <a:ext cx="4582947"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Drop control</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85" name="Title 1"/>
          <p:cNvSpPr txBox="1">
            <a:spLocks/>
          </p:cNvSpPr>
          <p:nvPr/>
        </p:nvSpPr>
        <p:spPr>
          <a:xfrm>
            <a:off x="4793947" y="4441765"/>
            <a:ext cx="4350053"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Projector control</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pic>
        <p:nvPicPr>
          <p:cNvPr id="7" name="Picture 6" descr="cameraGood.png"/>
          <p:cNvPicPr>
            <a:picLocks noChangeAspect="1"/>
          </p:cNvPicPr>
          <p:nvPr/>
        </p:nvPicPr>
        <p:blipFill>
          <a:blip r:embed="rId3" cstate="print"/>
          <a:stretch>
            <a:fillRect/>
          </a:stretch>
        </p:blipFill>
        <p:spPr>
          <a:xfrm>
            <a:off x="3003524" y="1029389"/>
            <a:ext cx="1579423" cy="1493273"/>
          </a:xfrm>
          <a:prstGeom prst="rect">
            <a:avLst/>
          </a:prstGeom>
        </p:spPr>
      </p:pic>
      <p:pic>
        <p:nvPicPr>
          <p:cNvPr id="8" name="Picture 41"/>
          <p:cNvPicPr>
            <a:picLocks noChangeAspect="1" noChangeArrowheads="1"/>
          </p:cNvPicPr>
          <p:nvPr/>
        </p:nvPicPr>
        <p:blipFill>
          <a:blip r:embed="rId4" cstate="print"/>
          <a:srcRect/>
          <a:stretch>
            <a:fillRect/>
          </a:stretch>
        </p:blipFill>
        <p:spPr bwMode="auto">
          <a:xfrm>
            <a:off x="0" y="1455632"/>
            <a:ext cx="1941513" cy="852487"/>
          </a:xfrm>
          <a:prstGeom prst="rect">
            <a:avLst/>
          </a:prstGeom>
          <a:noFill/>
          <a:ln w="9525">
            <a:noFill/>
            <a:miter lim="800000"/>
            <a:headEnd/>
            <a:tailEnd/>
          </a:ln>
        </p:spPr>
      </p:pic>
      <p:pic>
        <p:nvPicPr>
          <p:cNvPr id="9" name="Picture 14" descr="dropGray"/>
          <p:cNvPicPr>
            <a:picLocks noChangeAspect="1" noChangeArrowheads="1"/>
          </p:cNvPicPr>
          <p:nvPr/>
        </p:nvPicPr>
        <p:blipFill>
          <a:blip r:embed="rId5" cstate="print"/>
          <a:stretch>
            <a:fillRect/>
          </a:stretch>
        </p:blipFill>
        <p:spPr bwMode="auto">
          <a:xfrm>
            <a:off x="2473373" y="2104966"/>
            <a:ext cx="174578" cy="174578"/>
          </a:xfrm>
          <a:prstGeom prst="rect">
            <a:avLst/>
          </a:prstGeom>
          <a:noFill/>
          <a:ln w="9525">
            <a:noFill/>
            <a:miter lim="800000"/>
            <a:headEnd/>
            <a:tailEnd/>
          </a:ln>
        </p:spPr>
      </p:pic>
      <p:pic>
        <p:nvPicPr>
          <p:cNvPr id="11" name="Picture 10" descr="cameraGood.png"/>
          <p:cNvPicPr>
            <a:picLocks noChangeAspect="1"/>
          </p:cNvPicPr>
          <p:nvPr/>
        </p:nvPicPr>
        <p:blipFill>
          <a:blip r:embed="rId3" cstate="print"/>
          <a:stretch>
            <a:fillRect/>
          </a:stretch>
        </p:blipFill>
        <p:spPr>
          <a:xfrm>
            <a:off x="7320737" y="2826572"/>
            <a:ext cx="1579423" cy="1493273"/>
          </a:xfrm>
          <a:prstGeom prst="rect">
            <a:avLst/>
          </a:prstGeom>
        </p:spPr>
      </p:pic>
      <p:pic>
        <p:nvPicPr>
          <p:cNvPr id="12" name="Picture 41"/>
          <p:cNvPicPr>
            <a:picLocks noChangeAspect="1" noChangeArrowheads="1"/>
          </p:cNvPicPr>
          <p:nvPr/>
        </p:nvPicPr>
        <p:blipFill>
          <a:blip r:embed="rId4" cstate="print"/>
          <a:srcRect/>
          <a:stretch>
            <a:fillRect/>
          </a:stretch>
        </p:blipFill>
        <p:spPr bwMode="auto">
          <a:xfrm>
            <a:off x="4347693" y="3054695"/>
            <a:ext cx="1941513" cy="852487"/>
          </a:xfrm>
          <a:prstGeom prst="rect">
            <a:avLst/>
          </a:prstGeom>
          <a:noFill/>
          <a:ln w="9525">
            <a:noFill/>
            <a:miter lim="800000"/>
            <a:headEnd/>
            <a:tailEnd/>
          </a:ln>
        </p:spPr>
      </p:pic>
      <p:pic>
        <p:nvPicPr>
          <p:cNvPr id="13" name="Picture 14" descr="dropGray"/>
          <p:cNvPicPr>
            <a:picLocks noChangeAspect="1" noChangeArrowheads="1"/>
          </p:cNvPicPr>
          <p:nvPr/>
        </p:nvPicPr>
        <p:blipFill>
          <a:blip r:embed="rId5" cstate="print"/>
          <a:stretch>
            <a:fillRect/>
          </a:stretch>
        </p:blipFill>
        <p:spPr bwMode="auto">
          <a:xfrm>
            <a:off x="6799049" y="3560059"/>
            <a:ext cx="174578" cy="174578"/>
          </a:xfrm>
          <a:prstGeom prst="rect">
            <a:avLst/>
          </a:prstGeom>
          <a:noFill/>
          <a:ln w="9525">
            <a:noFill/>
            <a:miter lim="800000"/>
            <a:headEnd/>
            <a:tailEnd/>
          </a:ln>
        </p:spPr>
      </p:pic>
      <p:pic>
        <p:nvPicPr>
          <p:cNvPr id="15" name="Picture 14" descr="dropGray"/>
          <p:cNvPicPr>
            <a:picLocks noChangeAspect="1" noChangeArrowheads="1"/>
          </p:cNvPicPr>
          <p:nvPr/>
        </p:nvPicPr>
        <p:blipFill>
          <a:blip r:embed="rId6" cstate="print"/>
          <a:stretch>
            <a:fillRect/>
          </a:stretch>
        </p:blipFill>
        <p:spPr bwMode="auto">
          <a:xfrm>
            <a:off x="7222359" y="3328672"/>
            <a:ext cx="174578" cy="174578"/>
          </a:xfrm>
          <a:prstGeom prst="rect">
            <a:avLst/>
          </a:prstGeom>
          <a:noFill/>
          <a:ln w="9525">
            <a:noFill/>
            <a:miter lim="800000"/>
            <a:headEnd/>
            <a:tailEnd/>
          </a:ln>
        </p:spPr>
      </p:pic>
      <p:pic>
        <p:nvPicPr>
          <p:cNvPr id="17" name="Picture 16" descr="cameraGood.png"/>
          <p:cNvPicPr>
            <a:picLocks noChangeAspect="1"/>
          </p:cNvPicPr>
          <p:nvPr/>
        </p:nvPicPr>
        <p:blipFill>
          <a:blip r:embed="rId3" cstate="print"/>
          <a:stretch>
            <a:fillRect/>
          </a:stretch>
        </p:blipFill>
        <p:spPr>
          <a:xfrm>
            <a:off x="3186404" y="4578344"/>
            <a:ext cx="1579423" cy="1493273"/>
          </a:xfrm>
          <a:prstGeom prst="rect">
            <a:avLst/>
          </a:prstGeom>
        </p:spPr>
      </p:pic>
      <p:pic>
        <p:nvPicPr>
          <p:cNvPr id="18" name="Picture 41"/>
          <p:cNvPicPr>
            <a:picLocks noChangeAspect="1" noChangeArrowheads="1"/>
          </p:cNvPicPr>
          <p:nvPr/>
        </p:nvPicPr>
        <p:blipFill>
          <a:blip r:embed="rId4" cstate="print"/>
          <a:srcRect/>
          <a:stretch>
            <a:fillRect/>
          </a:stretch>
        </p:blipFill>
        <p:spPr bwMode="auto">
          <a:xfrm>
            <a:off x="182880" y="5004587"/>
            <a:ext cx="1941513" cy="852487"/>
          </a:xfrm>
          <a:prstGeom prst="rect">
            <a:avLst/>
          </a:prstGeom>
          <a:noFill/>
          <a:ln w="9525">
            <a:noFill/>
            <a:miter lim="800000"/>
            <a:headEnd/>
            <a:tailEnd/>
          </a:ln>
        </p:spPr>
      </p:pic>
      <p:pic>
        <p:nvPicPr>
          <p:cNvPr id="19" name="Picture 14" descr="dropGray"/>
          <p:cNvPicPr>
            <a:picLocks noChangeAspect="1" noChangeArrowheads="1"/>
          </p:cNvPicPr>
          <p:nvPr/>
        </p:nvPicPr>
        <p:blipFill>
          <a:blip r:embed="rId6" cstate="print"/>
          <a:stretch>
            <a:fillRect/>
          </a:stretch>
        </p:blipFill>
        <p:spPr bwMode="auto">
          <a:xfrm>
            <a:off x="2390396" y="5115657"/>
            <a:ext cx="174578" cy="174578"/>
          </a:xfrm>
          <a:prstGeom prst="rect">
            <a:avLst/>
          </a:prstGeom>
          <a:noFill/>
          <a:ln w="9525">
            <a:noFill/>
            <a:miter lim="800000"/>
            <a:headEnd/>
            <a:tailEnd/>
          </a:ln>
        </p:spPr>
      </p:pic>
      <p:pic>
        <p:nvPicPr>
          <p:cNvPr id="20" name="Picture 26" descr="eyedropper2.png"/>
          <p:cNvPicPr>
            <a:picLocks noChangeAspect="1"/>
          </p:cNvPicPr>
          <p:nvPr/>
        </p:nvPicPr>
        <p:blipFill>
          <a:blip r:embed="rId7" cstate="print"/>
          <a:srcRect/>
          <a:stretch>
            <a:fillRect/>
          </a:stretch>
        </p:blipFill>
        <p:spPr bwMode="auto">
          <a:xfrm flipH="1">
            <a:off x="2246391" y="3725007"/>
            <a:ext cx="428912" cy="1390650"/>
          </a:xfrm>
          <a:prstGeom prst="rect">
            <a:avLst/>
          </a:prstGeom>
          <a:noFill/>
          <a:ln w="9525">
            <a:noFill/>
            <a:miter lim="800000"/>
            <a:headEnd/>
            <a:tailEnd/>
          </a:ln>
        </p:spPr>
      </p:pic>
      <p:pic>
        <p:nvPicPr>
          <p:cNvPr id="21" name="Picture 20" descr="dropGray"/>
          <p:cNvPicPr>
            <a:picLocks noChangeAspect="1" noChangeArrowheads="1"/>
          </p:cNvPicPr>
          <p:nvPr/>
        </p:nvPicPr>
        <p:blipFill>
          <a:blip r:embed="rId5" cstate="print"/>
          <a:stretch>
            <a:fillRect/>
          </a:stretch>
        </p:blipFill>
        <p:spPr bwMode="auto">
          <a:xfrm>
            <a:off x="2971708" y="5719545"/>
            <a:ext cx="174578" cy="174578"/>
          </a:xfrm>
          <a:prstGeom prst="rect">
            <a:avLst/>
          </a:prstGeom>
          <a:noFill/>
          <a:ln w="9525">
            <a:noFill/>
            <a:miter lim="800000"/>
            <a:headEnd/>
            <a:tailEnd/>
          </a:ln>
        </p:spPr>
      </p:pic>
      <p:pic>
        <p:nvPicPr>
          <p:cNvPr id="22" name="Picture 26" descr="eyedropper2.png"/>
          <p:cNvPicPr>
            <a:picLocks noChangeAspect="1"/>
          </p:cNvPicPr>
          <p:nvPr/>
        </p:nvPicPr>
        <p:blipFill>
          <a:blip r:embed="rId7" cstate="print"/>
          <a:srcRect/>
          <a:stretch>
            <a:fillRect/>
          </a:stretch>
        </p:blipFill>
        <p:spPr bwMode="auto">
          <a:xfrm flipH="1">
            <a:off x="2797610" y="3725007"/>
            <a:ext cx="428912" cy="1390650"/>
          </a:xfrm>
          <a:prstGeom prst="rect">
            <a:avLst/>
          </a:prstGeom>
          <a:noFill/>
          <a:ln w="9525">
            <a:noFill/>
            <a:miter lim="800000"/>
            <a:headEnd/>
            <a:tailEnd/>
          </a:ln>
        </p:spPr>
      </p:pic>
      <p:cxnSp>
        <p:nvCxnSpPr>
          <p:cNvPr id="24" name="Straight Arrow Connector 23"/>
          <p:cNvCxnSpPr/>
          <p:nvPr/>
        </p:nvCxnSpPr>
        <p:spPr>
          <a:xfrm>
            <a:off x="1615441" y="1905000"/>
            <a:ext cx="818198" cy="29051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671765" y="1828800"/>
            <a:ext cx="581024" cy="3238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1"/>
          </p:cNvCxnSpPr>
          <p:nvPr/>
        </p:nvCxnSpPr>
        <p:spPr>
          <a:xfrm>
            <a:off x="5958840" y="3489960"/>
            <a:ext cx="840209" cy="1573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15" idx="1"/>
          </p:cNvCxnSpPr>
          <p:nvPr/>
        </p:nvCxnSpPr>
        <p:spPr>
          <a:xfrm flipV="1">
            <a:off x="5958840" y="3415961"/>
            <a:ext cx="1263519" cy="89239"/>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9" idx="1"/>
          </p:cNvCxnSpPr>
          <p:nvPr/>
        </p:nvCxnSpPr>
        <p:spPr>
          <a:xfrm flipV="1">
            <a:off x="1783080" y="5202946"/>
            <a:ext cx="607316" cy="252975"/>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21" idx="1"/>
          </p:cNvCxnSpPr>
          <p:nvPr/>
        </p:nvCxnSpPr>
        <p:spPr>
          <a:xfrm>
            <a:off x="1783080" y="5455920"/>
            <a:ext cx="1188628" cy="35091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Components of a 3D water drop display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Rectangle 184"/>
          <p:cNvSpPr/>
          <p:nvPr/>
        </p:nvSpPr>
        <p:spPr>
          <a:xfrm>
            <a:off x="5425351" y="4283528"/>
            <a:ext cx="3572774" cy="250213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 name="Picture 121" descr="justCamera.png"/>
          <p:cNvPicPr>
            <a:picLocks noChangeAspect="1"/>
          </p:cNvPicPr>
          <p:nvPr/>
        </p:nvPicPr>
        <p:blipFill>
          <a:blip r:embed="rId3" cstate="print"/>
          <a:stretch>
            <a:fillRect/>
          </a:stretch>
        </p:blipFill>
        <p:spPr>
          <a:xfrm>
            <a:off x="5561561" y="2986714"/>
            <a:ext cx="985128" cy="759956"/>
          </a:xfrm>
          <a:prstGeom prst="rect">
            <a:avLst/>
          </a:prstGeom>
        </p:spPr>
      </p:pic>
      <p:grpSp>
        <p:nvGrpSpPr>
          <p:cNvPr id="132" name="Group 131"/>
          <p:cNvGrpSpPr/>
          <p:nvPr/>
        </p:nvGrpSpPr>
        <p:grpSpPr>
          <a:xfrm>
            <a:off x="0" y="2994312"/>
            <a:ext cx="3137243" cy="1458131"/>
            <a:chOff x="0" y="3957756"/>
            <a:chExt cx="3137243" cy="1458131"/>
          </a:xfrm>
        </p:grpSpPr>
        <p:cxnSp>
          <p:nvCxnSpPr>
            <p:cNvPr id="118" name="Straight Connector 117"/>
            <p:cNvCxnSpPr/>
            <p:nvPr/>
          </p:nvCxnSpPr>
          <p:spPr>
            <a:xfrm flipV="1">
              <a:off x="1597819" y="3968885"/>
              <a:ext cx="1534487" cy="74122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22" name="Picture 41"/>
            <p:cNvPicPr>
              <a:picLocks noChangeAspect="1" noChangeArrowheads="1"/>
            </p:cNvPicPr>
            <p:nvPr/>
          </p:nvPicPr>
          <p:blipFill>
            <a:blip r:embed="rId4" cstate="print"/>
            <a:srcRect/>
            <a:stretch>
              <a:fillRect/>
            </a:stretch>
          </p:blipFill>
          <p:spPr bwMode="auto">
            <a:xfrm>
              <a:off x="0" y="4274344"/>
              <a:ext cx="1941513" cy="852487"/>
            </a:xfrm>
            <a:prstGeom prst="rect">
              <a:avLst/>
            </a:prstGeom>
            <a:noFill/>
            <a:ln w="9525">
              <a:noFill/>
              <a:miter lim="800000"/>
              <a:headEnd/>
              <a:tailEnd/>
            </a:ln>
          </p:spPr>
        </p:pic>
        <p:cxnSp>
          <p:nvCxnSpPr>
            <p:cNvPr id="49" name="Straight Connector 48"/>
            <p:cNvCxnSpPr/>
            <p:nvPr/>
          </p:nvCxnSpPr>
          <p:spPr>
            <a:xfrm flipV="1">
              <a:off x="1595438" y="4435813"/>
              <a:ext cx="603013" cy="2647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540668" y="4755355"/>
              <a:ext cx="695327" cy="58578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597819" y="4707731"/>
              <a:ext cx="583406" cy="10239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Parallelogram 62"/>
            <p:cNvSpPr/>
            <p:nvPr/>
          </p:nvSpPr>
          <p:spPr>
            <a:xfrm rot="16200000" flipH="1">
              <a:off x="1927614" y="4206258"/>
              <a:ext cx="1458131" cy="961127"/>
            </a:xfrm>
            <a:prstGeom prst="parallelogram">
              <a:avLst>
                <a:gd name="adj" fmla="val 463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9" name="Group 128"/>
          <p:cNvGrpSpPr/>
          <p:nvPr/>
        </p:nvGrpSpPr>
        <p:grpSpPr>
          <a:xfrm>
            <a:off x="3705542" y="870865"/>
            <a:ext cx="428912" cy="4460982"/>
            <a:chOff x="3705542" y="1834309"/>
            <a:chExt cx="428912" cy="4460982"/>
          </a:xfrm>
        </p:grpSpPr>
        <p:cxnSp>
          <p:nvCxnSpPr>
            <p:cNvPr id="68" name="Straight Arrow Connector 67"/>
            <p:cNvCxnSpPr/>
            <p:nvPr/>
          </p:nvCxnSpPr>
          <p:spPr>
            <a:xfrm rot="16200000" flipH="1">
              <a:off x="2432155" y="4800215"/>
              <a:ext cx="2984755" cy="539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3705542" y="1834309"/>
              <a:ext cx="428912" cy="1554868"/>
              <a:chOff x="3695815" y="1377109"/>
              <a:chExt cx="428912" cy="1554868"/>
            </a:xfrm>
          </p:grpSpPr>
          <p:pic>
            <p:nvPicPr>
              <p:cNvPr id="64" name="Picture 14" descr="dropGray"/>
              <p:cNvPicPr>
                <a:picLocks noChangeAspect="1" noChangeArrowheads="1"/>
              </p:cNvPicPr>
              <p:nvPr/>
            </p:nvPicPr>
            <p:blipFill>
              <a:blip r:embed="rId5" cstate="print"/>
              <a:stretch>
                <a:fillRect/>
              </a:stretch>
            </p:blipFill>
            <p:spPr bwMode="auto">
              <a:xfrm>
                <a:off x="3831939" y="2757399"/>
                <a:ext cx="174578" cy="174578"/>
              </a:xfrm>
              <a:prstGeom prst="rect">
                <a:avLst/>
              </a:prstGeom>
              <a:noFill/>
              <a:ln w="9525">
                <a:noFill/>
                <a:miter lim="800000"/>
                <a:headEnd/>
                <a:tailEnd/>
              </a:ln>
            </p:spPr>
          </p:pic>
          <p:pic>
            <p:nvPicPr>
              <p:cNvPr id="69" name="Picture 26" descr="eyedropper2.png"/>
              <p:cNvPicPr>
                <a:picLocks noChangeAspect="1"/>
              </p:cNvPicPr>
              <p:nvPr/>
            </p:nvPicPr>
            <p:blipFill>
              <a:blip r:embed="rId6" cstate="print"/>
              <a:srcRect/>
              <a:stretch>
                <a:fillRect/>
              </a:stretch>
            </p:blipFill>
            <p:spPr bwMode="auto">
              <a:xfrm flipH="1">
                <a:off x="3695815" y="1377109"/>
                <a:ext cx="428912" cy="1390650"/>
              </a:xfrm>
              <a:prstGeom prst="rect">
                <a:avLst/>
              </a:prstGeom>
              <a:noFill/>
              <a:ln w="9525">
                <a:noFill/>
                <a:miter lim="800000"/>
                <a:headEnd/>
                <a:tailEnd/>
              </a:ln>
            </p:spPr>
          </p:pic>
        </p:grpSp>
      </p:grpSp>
      <p:pic>
        <p:nvPicPr>
          <p:cNvPr id="71" name="Picture 70" descr="acculineNoLines.png"/>
          <p:cNvPicPr>
            <a:picLocks noChangeAspect="1"/>
          </p:cNvPicPr>
          <p:nvPr/>
        </p:nvPicPr>
        <p:blipFill>
          <a:blip r:embed="rId7" cstate="print"/>
          <a:stretch>
            <a:fillRect/>
          </a:stretch>
        </p:blipFill>
        <p:spPr>
          <a:xfrm>
            <a:off x="1230752" y="2369003"/>
            <a:ext cx="656414" cy="927660"/>
          </a:xfrm>
          <a:prstGeom prst="rect">
            <a:avLst/>
          </a:prstGeom>
        </p:spPr>
      </p:pic>
      <p:cxnSp>
        <p:nvCxnSpPr>
          <p:cNvPr id="124" name="Straight Connector 123"/>
          <p:cNvCxnSpPr/>
          <p:nvPr/>
        </p:nvCxnSpPr>
        <p:spPr>
          <a:xfrm rot="16200000" flipH="1">
            <a:off x="4934833" y="5512810"/>
            <a:ext cx="2120735" cy="1"/>
          </a:xfrm>
          <a:prstGeom prst="line">
            <a:avLst/>
          </a:prstGeom>
          <a:ln w="139700" cap="rnd">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5" name="Group 134"/>
          <p:cNvGrpSpPr/>
          <p:nvPr/>
        </p:nvGrpSpPr>
        <p:grpSpPr>
          <a:xfrm>
            <a:off x="5922572" y="4722209"/>
            <a:ext cx="3221428" cy="609638"/>
            <a:chOff x="5922572" y="5384706"/>
            <a:chExt cx="3221428" cy="609638"/>
          </a:xfrm>
        </p:grpSpPr>
        <p:grpSp>
          <p:nvGrpSpPr>
            <p:cNvPr id="130" name="Group 129"/>
            <p:cNvGrpSpPr/>
            <p:nvPr/>
          </p:nvGrpSpPr>
          <p:grpSpPr>
            <a:xfrm>
              <a:off x="5922572" y="5463097"/>
              <a:ext cx="1094589" cy="249237"/>
              <a:chOff x="7154466" y="3736976"/>
              <a:chExt cx="1094589" cy="249237"/>
            </a:xfrm>
          </p:grpSpPr>
          <p:sp>
            <p:nvSpPr>
              <p:cNvPr id="126" name="Rectangle 125"/>
              <p:cNvSpPr/>
              <p:nvPr/>
            </p:nvSpPr>
            <p:spPr>
              <a:xfrm>
                <a:off x="7154466" y="3736976"/>
                <a:ext cx="149615" cy="24923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Arrow Connector 127"/>
              <p:cNvCxnSpPr/>
              <p:nvPr/>
            </p:nvCxnSpPr>
            <p:spPr>
              <a:xfrm rot="10800000" flipV="1">
                <a:off x="7412477" y="3822398"/>
                <a:ext cx="836578"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134" name="Title 1"/>
            <p:cNvSpPr txBox="1">
              <a:spLocks/>
            </p:cNvSpPr>
            <p:nvPr/>
          </p:nvSpPr>
          <p:spPr>
            <a:xfrm>
              <a:off x="6844902" y="5384706"/>
              <a:ext cx="2299098" cy="60963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mj-ea"/>
                  <a:cs typeface="+mj-cs"/>
                </a:rPr>
                <a:t>Laser intersection</a:t>
              </a:r>
              <a:endParaRPr kumimoji="0" lang="en-US" sz="2400" b="0" i="0" u="none" strike="noStrike" kern="1200" cap="none" spc="0" normalizeH="0" baseline="0" noProof="0" dirty="0">
                <a:ln>
                  <a:noFill/>
                </a:ln>
                <a:solidFill>
                  <a:schemeClr val="bg1"/>
                </a:solidFill>
                <a:effectLst/>
                <a:uLnTx/>
                <a:uFillTx/>
                <a:latin typeface="+mj-lt"/>
                <a:ea typeface="+mj-ea"/>
                <a:cs typeface="+mj-cs"/>
              </a:endParaRPr>
            </a:p>
          </p:txBody>
        </p:sp>
      </p:grpSp>
      <p:sp>
        <p:nvSpPr>
          <p:cNvPr id="35" name="Freeform 34"/>
          <p:cNvSpPr/>
          <p:nvPr/>
        </p:nvSpPr>
        <p:spPr>
          <a:xfrm>
            <a:off x="1776413" y="2532230"/>
            <a:ext cx="3933825" cy="442913"/>
          </a:xfrm>
          <a:custGeom>
            <a:avLst/>
            <a:gdLst>
              <a:gd name="connsiteX0" fmla="*/ 0 w 3933825"/>
              <a:gd name="connsiteY0" fmla="*/ 214313 h 442913"/>
              <a:gd name="connsiteX1" fmla="*/ 3014663 w 3933825"/>
              <a:gd name="connsiteY1" fmla="*/ 442913 h 442913"/>
              <a:gd name="connsiteX2" fmla="*/ 3933825 w 3933825"/>
              <a:gd name="connsiteY2" fmla="*/ 0 h 442913"/>
              <a:gd name="connsiteX3" fmla="*/ 0 w 3933825"/>
              <a:gd name="connsiteY3" fmla="*/ 214313 h 442913"/>
            </a:gdLst>
            <a:ahLst/>
            <a:cxnLst>
              <a:cxn ang="0">
                <a:pos x="connsiteX0" y="connsiteY0"/>
              </a:cxn>
              <a:cxn ang="0">
                <a:pos x="connsiteX1" y="connsiteY1"/>
              </a:cxn>
              <a:cxn ang="0">
                <a:pos x="connsiteX2" y="connsiteY2"/>
              </a:cxn>
              <a:cxn ang="0">
                <a:pos x="connsiteX3" y="connsiteY3"/>
              </a:cxn>
            </a:cxnLst>
            <a:rect l="l" t="t" r="r" b="b"/>
            <a:pathLst>
              <a:path w="3933825" h="442913">
                <a:moveTo>
                  <a:pt x="0" y="214313"/>
                </a:moveTo>
                <a:lnTo>
                  <a:pt x="3014663" y="442913"/>
                </a:lnTo>
                <a:lnTo>
                  <a:pt x="3933825" y="0"/>
                </a:lnTo>
                <a:lnTo>
                  <a:pt x="0" y="214313"/>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p:cNvCxnSpPr/>
          <p:nvPr/>
        </p:nvCxnSpPr>
        <p:spPr>
          <a:xfrm rot="16200000" flipH="1">
            <a:off x="3765031" y="2587275"/>
            <a:ext cx="318430" cy="108"/>
          </a:xfrm>
          <a:prstGeom prst="line">
            <a:avLst/>
          </a:prstGeom>
          <a:ln w="25400"/>
        </p:spPr>
        <p:style>
          <a:lnRef idx="1">
            <a:schemeClr val="accent1"/>
          </a:lnRef>
          <a:fillRef idx="0">
            <a:schemeClr val="accent1"/>
          </a:fillRef>
          <a:effectRef idx="0">
            <a:schemeClr val="accent1"/>
          </a:effectRef>
          <a:fontRef idx="minor">
            <a:schemeClr val="tx1"/>
          </a:fontRef>
        </p:style>
      </p:cxnSp>
      <p:pic>
        <p:nvPicPr>
          <p:cNvPr id="184" name="Picture 183" descr="cameraGood.png"/>
          <p:cNvPicPr>
            <a:picLocks noChangeAspect="1"/>
          </p:cNvPicPr>
          <p:nvPr/>
        </p:nvPicPr>
        <p:blipFill>
          <a:blip r:embed="rId8" cstate="print"/>
          <a:stretch>
            <a:fillRect/>
          </a:stretch>
        </p:blipFill>
        <p:spPr>
          <a:xfrm>
            <a:off x="5057774" y="2566948"/>
            <a:ext cx="1579423" cy="1493273"/>
          </a:xfrm>
          <a:prstGeom prst="rect">
            <a:avLst/>
          </a:prstGeom>
        </p:spPr>
      </p:pic>
      <p:sp>
        <p:nvSpPr>
          <p:cNvPr id="29" name="Title 1"/>
          <p:cNvSpPr txBox="1">
            <a:spLocks/>
          </p:cNvSpPr>
          <p:nvPr/>
        </p:nvSpPr>
        <p:spPr>
          <a:xfrm>
            <a:off x="5922571" y="3818235"/>
            <a:ext cx="3070821" cy="43546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Camera image</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28"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Determining drop depth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63" presetClass="path" presetSubtype="0" repeatCount="2000" autoRev="1" fill="hold" nodeType="clickEffect">
                                  <p:stCondLst>
                                    <p:cond delay="0"/>
                                  </p:stCondLst>
                                  <p:childTnLst>
                                    <p:animMotion origin="layout" path="M 4.16667E-6 -2.59259E-6 L 0.1342 -0.00162 " pathEditMode="relative" rAng="0" ptsTypes="AA">
                                      <p:cBhvr>
                                        <p:cTn id="22" dur="2000" fill="hold"/>
                                        <p:tgtEl>
                                          <p:spTgt spid="129"/>
                                        </p:tgtEl>
                                        <p:attrNameLst>
                                          <p:attrName>ppt_x</p:attrName>
                                          <p:attrName>ppt_y</p:attrName>
                                        </p:attrNameLst>
                                      </p:cBhvr>
                                      <p:rCtr x="67" y="-1"/>
                                    </p:animMotion>
                                  </p:childTnLst>
                                </p:cTn>
                              </p:par>
                              <p:par>
                                <p:cTn id="23" presetID="64" presetClass="path" presetSubtype="0" repeatCount="2000" autoRev="1" fill="hold" nodeType="withEffect">
                                  <p:stCondLst>
                                    <p:cond delay="0"/>
                                  </p:stCondLst>
                                  <p:childTnLst>
                                    <p:animMotion origin="layout" path="M -4.72222E-6 0 L -4.72222E-6 -0.05208 " pathEditMode="relative" rAng="0" ptsTypes="AA">
                                      <p:cBhvr>
                                        <p:cTn id="24" dur="2000" fill="hold"/>
                                        <p:tgtEl>
                                          <p:spTgt spid="135"/>
                                        </p:tgtEl>
                                        <p:attrNameLst>
                                          <p:attrName>ppt_x</p:attrName>
                                          <p:attrName>ppt_y</p:attrName>
                                        </p:attrNameLst>
                                      </p:cBhvr>
                                      <p:rCtr x="0" y="-26"/>
                                    </p:animMotion>
                                  </p:childTnLst>
                                </p:cTn>
                              </p:par>
                              <p:par>
                                <p:cTn id="25" presetID="63" presetClass="path" presetSubtype="0" repeatCount="2000" autoRev="1" fill="hold" nodeType="withEffect">
                                  <p:stCondLst>
                                    <p:cond delay="0"/>
                                  </p:stCondLst>
                                  <p:childTnLst>
                                    <p:animMotion origin="layout" path="M 3.33333E-6 -4.07407E-6 L 0.13368 -4.07407E-6 " pathEditMode="relative" rAng="0" ptsTypes="AA">
                                      <p:cBhvr>
                                        <p:cTn id="26" dur="2000" fill="hold"/>
                                        <p:tgtEl>
                                          <p:spTgt spid="41"/>
                                        </p:tgtEl>
                                        <p:attrNameLst>
                                          <p:attrName>ppt_x</p:attrName>
                                          <p:attrName>ppt_y</p:attrName>
                                        </p:attrNameLst>
                                      </p:cBhvr>
                                      <p:rCtr x="6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35" grpId="0" animBg="1"/>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0" name="Straight Connector 279"/>
          <p:cNvCxnSpPr/>
          <p:nvPr/>
        </p:nvCxnSpPr>
        <p:spPr>
          <a:xfrm>
            <a:off x="1597819" y="3739405"/>
            <a:ext cx="2936084" cy="92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957159" y="3058032"/>
            <a:ext cx="2024062" cy="476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5425351" y="4283528"/>
            <a:ext cx="3572774" cy="250213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41"/>
          <p:cNvPicPr>
            <a:picLocks noChangeAspect="1" noChangeArrowheads="1"/>
          </p:cNvPicPr>
          <p:nvPr/>
        </p:nvPicPr>
        <p:blipFill>
          <a:blip r:embed="rId3" cstate="print"/>
          <a:srcRect/>
          <a:stretch>
            <a:fillRect/>
          </a:stretch>
        </p:blipFill>
        <p:spPr bwMode="auto">
          <a:xfrm>
            <a:off x="0" y="3306018"/>
            <a:ext cx="1941513" cy="852487"/>
          </a:xfrm>
          <a:prstGeom prst="rect">
            <a:avLst/>
          </a:prstGeom>
          <a:noFill/>
          <a:ln w="9525">
            <a:noFill/>
            <a:miter lim="800000"/>
            <a:headEnd/>
            <a:tailEnd/>
          </a:ln>
        </p:spPr>
      </p:pic>
      <p:pic>
        <p:nvPicPr>
          <p:cNvPr id="71" name="Picture 70" descr="acculineNoLines.png"/>
          <p:cNvPicPr>
            <a:picLocks noChangeAspect="1"/>
          </p:cNvPicPr>
          <p:nvPr/>
        </p:nvPicPr>
        <p:blipFill>
          <a:blip r:embed="rId4" cstate="print"/>
          <a:stretch>
            <a:fillRect/>
          </a:stretch>
        </p:blipFill>
        <p:spPr>
          <a:xfrm>
            <a:off x="1230752" y="2364121"/>
            <a:ext cx="656414" cy="927660"/>
          </a:xfrm>
          <a:prstGeom prst="rect">
            <a:avLst/>
          </a:prstGeom>
        </p:spPr>
      </p:pic>
      <p:cxnSp>
        <p:nvCxnSpPr>
          <p:cNvPr id="33" name="Straight Connector 32"/>
          <p:cNvCxnSpPr/>
          <p:nvPr/>
        </p:nvCxnSpPr>
        <p:spPr>
          <a:xfrm flipV="1">
            <a:off x="2928459" y="4067682"/>
            <a:ext cx="2043112" cy="93345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1" name="Freeform 40"/>
          <p:cNvSpPr/>
          <p:nvPr/>
        </p:nvSpPr>
        <p:spPr>
          <a:xfrm>
            <a:off x="1776413" y="2603549"/>
            <a:ext cx="2409825" cy="285750"/>
          </a:xfrm>
          <a:custGeom>
            <a:avLst/>
            <a:gdLst>
              <a:gd name="connsiteX0" fmla="*/ 0 w 2409825"/>
              <a:gd name="connsiteY0" fmla="*/ 142875 h 285750"/>
              <a:gd name="connsiteX1" fmla="*/ 1800225 w 2409825"/>
              <a:gd name="connsiteY1" fmla="*/ 285750 h 285750"/>
              <a:gd name="connsiteX2" fmla="*/ 2409825 w 2409825"/>
              <a:gd name="connsiteY2" fmla="*/ 0 h 285750"/>
              <a:gd name="connsiteX3" fmla="*/ 0 w 2409825"/>
              <a:gd name="connsiteY3" fmla="*/ 142875 h 285750"/>
            </a:gdLst>
            <a:ahLst/>
            <a:cxnLst>
              <a:cxn ang="0">
                <a:pos x="connsiteX0" y="connsiteY0"/>
              </a:cxn>
              <a:cxn ang="0">
                <a:pos x="connsiteX1" y="connsiteY1"/>
              </a:cxn>
              <a:cxn ang="0">
                <a:pos x="connsiteX2" y="connsiteY2"/>
              </a:cxn>
              <a:cxn ang="0">
                <a:pos x="connsiteX3" y="connsiteY3"/>
              </a:cxn>
            </a:cxnLst>
            <a:rect l="l" t="t" r="r" b="b"/>
            <a:pathLst>
              <a:path w="2409825" h="285750">
                <a:moveTo>
                  <a:pt x="0" y="142875"/>
                </a:moveTo>
                <a:lnTo>
                  <a:pt x="1800225" y="285750"/>
                </a:lnTo>
                <a:lnTo>
                  <a:pt x="2409825" y="0"/>
                </a:lnTo>
                <a:lnTo>
                  <a:pt x="0" y="142875"/>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p:cNvCxnSpPr/>
          <p:nvPr/>
        </p:nvCxnSpPr>
        <p:spPr>
          <a:xfrm flipV="1">
            <a:off x="2933221" y="2048382"/>
            <a:ext cx="2038350" cy="93345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1925952" y="3984337"/>
            <a:ext cx="2019300" cy="4763"/>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66" name="Group 265"/>
          <p:cNvGrpSpPr/>
          <p:nvPr/>
        </p:nvGrpSpPr>
        <p:grpSpPr>
          <a:xfrm>
            <a:off x="3254587" y="2989430"/>
            <a:ext cx="1511919" cy="1166085"/>
            <a:chOff x="3671887" y="4729163"/>
            <a:chExt cx="1188720" cy="916814"/>
          </a:xfrm>
          <a:scene3d>
            <a:camera prst="isometricRightUp">
              <a:rot lat="1620000" lon="18899998" rev="0"/>
            </a:camera>
            <a:lightRig rig="threePt" dir="t"/>
          </a:scene3d>
        </p:grpSpPr>
        <p:sp>
          <p:nvSpPr>
            <p:cNvPr id="229" name="Rectangle 228"/>
            <p:cNvSpPr>
              <a:spLocks/>
            </p:cNvSpPr>
            <p:nvPr/>
          </p:nvSpPr>
          <p:spPr>
            <a:xfrm>
              <a:off x="422052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229"/>
            <p:cNvSpPr>
              <a:spLocks/>
            </p:cNvSpPr>
            <p:nvPr/>
          </p:nvSpPr>
          <p:spPr>
            <a:xfrm>
              <a:off x="431196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230"/>
            <p:cNvSpPr>
              <a:spLocks/>
            </p:cNvSpPr>
            <p:nvPr/>
          </p:nvSpPr>
          <p:spPr>
            <a:xfrm>
              <a:off x="422052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p:cNvSpPr>
              <a:spLocks/>
            </p:cNvSpPr>
            <p:nvPr/>
          </p:nvSpPr>
          <p:spPr>
            <a:xfrm>
              <a:off x="431196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a:spLocks/>
            </p:cNvSpPr>
            <p:nvPr/>
          </p:nvSpPr>
          <p:spPr>
            <a:xfrm>
              <a:off x="367188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a:spLocks/>
            </p:cNvSpPr>
            <p:nvPr/>
          </p:nvSpPr>
          <p:spPr>
            <a:xfrm>
              <a:off x="376332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a:spLocks/>
            </p:cNvSpPr>
            <p:nvPr/>
          </p:nvSpPr>
          <p:spPr>
            <a:xfrm>
              <a:off x="367188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a:spLocks/>
            </p:cNvSpPr>
            <p:nvPr/>
          </p:nvSpPr>
          <p:spPr>
            <a:xfrm>
              <a:off x="376332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a:spLocks/>
            </p:cNvSpPr>
            <p:nvPr/>
          </p:nvSpPr>
          <p:spPr>
            <a:xfrm>
              <a:off x="385476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a:spLocks/>
            </p:cNvSpPr>
            <p:nvPr/>
          </p:nvSpPr>
          <p:spPr>
            <a:xfrm>
              <a:off x="394620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a:spLocks/>
            </p:cNvSpPr>
            <p:nvPr/>
          </p:nvSpPr>
          <p:spPr>
            <a:xfrm>
              <a:off x="385476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a:spLocks/>
            </p:cNvSpPr>
            <p:nvPr/>
          </p:nvSpPr>
          <p:spPr>
            <a:xfrm>
              <a:off x="394620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a:spLocks/>
            </p:cNvSpPr>
            <p:nvPr/>
          </p:nvSpPr>
          <p:spPr>
            <a:xfrm>
              <a:off x="367188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a:spLocks/>
            </p:cNvSpPr>
            <p:nvPr/>
          </p:nvSpPr>
          <p:spPr>
            <a:xfrm>
              <a:off x="376332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a:spLocks/>
            </p:cNvSpPr>
            <p:nvPr/>
          </p:nvSpPr>
          <p:spPr>
            <a:xfrm>
              <a:off x="367188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a:spLocks/>
            </p:cNvSpPr>
            <p:nvPr/>
          </p:nvSpPr>
          <p:spPr>
            <a:xfrm>
              <a:off x="376332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a:spLocks/>
            </p:cNvSpPr>
            <p:nvPr/>
          </p:nvSpPr>
          <p:spPr>
            <a:xfrm>
              <a:off x="385476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a:spLocks/>
            </p:cNvSpPr>
            <p:nvPr/>
          </p:nvSpPr>
          <p:spPr>
            <a:xfrm>
              <a:off x="394620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a:spLocks/>
            </p:cNvSpPr>
            <p:nvPr/>
          </p:nvSpPr>
          <p:spPr>
            <a:xfrm>
              <a:off x="385476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a:spLocks/>
            </p:cNvSpPr>
            <p:nvPr/>
          </p:nvSpPr>
          <p:spPr>
            <a:xfrm>
              <a:off x="394620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a:spLocks/>
            </p:cNvSpPr>
            <p:nvPr/>
          </p:nvSpPr>
          <p:spPr>
            <a:xfrm>
              <a:off x="403764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a:spLocks/>
            </p:cNvSpPr>
            <p:nvPr/>
          </p:nvSpPr>
          <p:spPr>
            <a:xfrm>
              <a:off x="412908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a:spLocks/>
            </p:cNvSpPr>
            <p:nvPr/>
          </p:nvSpPr>
          <p:spPr>
            <a:xfrm>
              <a:off x="403764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a:spLocks/>
            </p:cNvSpPr>
            <p:nvPr/>
          </p:nvSpPr>
          <p:spPr>
            <a:xfrm>
              <a:off x="412908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a:spLocks/>
            </p:cNvSpPr>
            <p:nvPr/>
          </p:nvSpPr>
          <p:spPr>
            <a:xfrm>
              <a:off x="422052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a:spLocks/>
            </p:cNvSpPr>
            <p:nvPr/>
          </p:nvSpPr>
          <p:spPr>
            <a:xfrm>
              <a:off x="431196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a:spLocks/>
            </p:cNvSpPr>
            <p:nvPr/>
          </p:nvSpPr>
          <p:spPr>
            <a:xfrm>
              <a:off x="422052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a:spLocks/>
            </p:cNvSpPr>
            <p:nvPr/>
          </p:nvSpPr>
          <p:spPr>
            <a:xfrm>
              <a:off x="431196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a:spLocks/>
            </p:cNvSpPr>
            <p:nvPr/>
          </p:nvSpPr>
          <p:spPr>
            <a:xfrm>
              <a:off x="403764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a:spLocks/>
            </p:cNvSpPr>
            <p:nvPr/>
          </p:nvSpPr>
          <p:spPr>
            <a:xfrm>
              <a:off x="412908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a:spLocks/>
            </p:cNvSpPr>
            <p:nvPr/>
          </p:nvSpPr>
          <p:spPr>
            <a:xfrm>
              <a:off x="403764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a:spLocks/>
            </p:cNvSpPr>
            <p:nvPr/>
          </p:nvSpPr>
          <p:spPr>
            <a:xfrm>
              <a:off x="412908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a:spLocks/>
            </p:cNvSpPr>
            <p:nvPr/>
          </p:nvSpPr>
          <p:spPr>
            <a:xfrm>
              <a:off x="422052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a:spLocks/>
            </p:cNvSpPr>
            <p:nvPr/>
          </p:nvSpPr>
          <p:spPr>
            <a:xfrm>
              <a:off x="431196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a:spLocks/>
            </p:cNvSpPr>
            <p:nvPr/>
          </p:nvSpPr>
          <p:spPr>
            <a:xfrm>
              <a:off x="422052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a:spLocks/>
            </p:cNvSpPr>
            <p:nvPr/>
          </p:nvSpPr>
          <p:spPr>
            <a:xfrm>
              <a:off x="431196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p:cNvSpPr>
              <a:spLocks/>
            </p:cNvSpPr>
            <p:nvPr/>
          </p:nvSpPr>
          <p:spPr>
            <a:xfrm>
              <a:off x="367188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p:cNvSpPr>
              <a:spLocks/>
            </p:cNvSpPr>
            <p:nvPr/>
          </p:nvSpPr>
          <p:spPr>
            <a:xfrm>
              <a:off x="376332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a:spLocks/>
            </p:cNvSpPr>
            <p:nvPr/>
          </p:nvSpPr>
          <p:spPr>
            <a:xfrm>
              <a:off x="367188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p:cNvSpPr>
              <a:spLocks/>
            </p:cNvSpPr>
            <p:nvPr/>
          </p:nvSpPr>
          <p:spPr>
            <a:xfrm>
              <a:off x="376332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a:spLocks/>
            </p:cNvSpPr>
            <p:nvPr/>
          </p:nvSpPr>
          <p:spPr>
            <a:xfrm>
              <a:off x="385476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a:spLocks/>
            </p:cNvSpPr>
            <p:nvPr/>
          </p:nvSpPr>
          <p:spPr>
            <a:xfrm>
              <a:off x="394620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a:spLocks/>
            </p:cNvSpPr>
            <p:nvPr/>
          </p:nvSpPr>
          <p:spPr>
            <a:xfrm>
              <a:off x="385476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ectangle 118"/>
            <p:cNvSpPr>
              <a:spLocks/>
            </p:cNvSpPr>
            <p:nvPr/>
          </p:nvSpPr>
          <p:spPr>
            <a:xfrm>
              <a:off x="394620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a:spLocks/>
            </p:cNvSpPr>
            <p:nvPr/>
          </p:nvSpPr>
          <p:spPr>
            <a:xfrm>
              <a:off x="367188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a:spLocks/>
            </p:cNvSpPr>
            <p:nvPr/>
          </p:nvSpPr>
          <p:spPr>
            <a:xfrm>
              <a:off x="376332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a:spLocks/>
            </p:cNvSpPr>
            <p:nvPr/>
          </p:nvSpPr>
          <p:spPr>
            <a:xfrm>
              <a:off x="367188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a:spLocks/>
            </p:cNvSpPr>
            <p:nvPr/>
          </p:nvSpPr>
          <p:spPr>
            <a:xfrm>
              <a:off x="376332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a:spLocks/>
            </p:cNvSpPr>
            <p:nvPr/>
          </p:nvSpPr>
          <p:spPr>
            <a:xfrm>
              <a:off x="385476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a:spLocks/>
            </p:cNvSpPr>
            <p:nvPr/>
          </p:nvSpPr>
          <p:spPr>
            <a:xfrm>
              <a:off x="394620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a:spLocks/>
            </p:cNvSpPr>
            <p:nvPr/>
          </p:nvSpPr>
          <p:spPr>
            <a:xfrm>
              <a:off x="385476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a:spLocks/>
            </p:cNvSpPr>
            <p:nvPr/>
          </p:nvSpPr>
          <p:spPr>
            <a:xfrm>
              <a:off x="394620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p:cNvSpPr>
              <a:spLocks/>
            </p:cNvSpPr>
            <p:nvPr/>
          </p:nvSpPr>
          <p:spPr>
            <a:xfrm>
              <a:off x="403764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a:spLocks/>
            </p:cNvSpPr>
            <p:nvPr/>
          </p:nvSpPr>
          <p:spPr>
            <a:xfrm>
              <a:off x="412908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p:cNvSpPr>
              <a:spLocks/>
            </p:cNvSpPr>
            <p:nvPr/>
          </p:nvSpPr>
          <p:spPr>
            <a:xfrm>
              <a:off x="403764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p:cNvSpPr>
              <a:spLocks/>
            </p:cNvSpPr>
            <p:nvPr/>
          </p:nvSpPr>
          <p:spPr>
            <a:xfrm>
              <a:off x="412908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a:spLocks/>
            </p:cNvSpPr>
            <p:nvPr/>
          </p:nvSpPr>
          <p:spPr>
            <a:xfrm>
              <a:off x="422052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a:spLocks/>
            </p:cNvSpPr>
            <p:nvPr/>
          </p:nvSpPr>
          <p:spPr>
            <a:xfrm>
              <a:off x="431196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a:spLocks/>
            </p:cNvSpPr>
            <p:nvPr/>
          </p:nvSpPr>
          <p:spPr>
            <a:xfrm>
              <a:off x="422052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p:cNvSpPr>
              <a:spLocks/>
            </p:cNvSpPr>
            <p:nvPr/>
          </p:nvSpPr>
          <p:spPr>
            <a:xfrm>
              <a:off x="431196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a:spLocks/>
            </p:cNvSpPr>
            <p:nvPr/>
          </p:nvSpPr>
          <p:spPr>
            <a:xfrm>
              <a:off x="403764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p:cNvSpPr>
              <a:spLocks/>
            </p:cNvSpPr>
            <p:nvPr/>
          </p:nvSpPr>
          <p:spPr>
            <a:xfrm>
              <a:off x="412908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p:cNvSpPr>
              <a:spLocks/>
            </p:cNvSpPr>
            <p:nvPr/>
          </p:nvSpPr>
          <p:spPr>
            <a:xfrm>
              <a:off x="403764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ectangle 140"/>
            <p:cNvSpPr>
              <a:spLocks/>
            </p:cNvSpPr>
            <p:nvPr/>
          </p:nvSpPr>
          <p:spPr>
            <a:xfrm>
              <a:off x="412908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p:cNvSpPr>
              <a:spLocks/>
            </p:cNvSpPr>
            <p:nvPr/>
          </p:nvSpPr>
          <p:spPr>
            <a:xfrm>
              <a:off x="422052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ctangle 134"/>
            <p:cNvSpPr>
              <a:spLocks/>
            </p:cNvSpPr>
            <p:nvPr/>
          </p:nvSpPr>
          <p:spPr>
            <a:xfrm>
              <a:off x="431196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p:cNvSpPr>
              <a:spLocks/>
            </p:cNvSpPr>
            <p:nvPr/>
          </p:nvSpPr>
          <p:spPr>
            <a:xfrm>
              <a:off x="422052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p:cNvSpPr>
              <a:spLocks/>
            </p:cNvSpPr>
            <p:nvPr/>
          </p:nvSpPr>
          <p:spPr>
            <a:xfrm>
              <a:off x="431196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p:cNvSpPr>
              <a:spLocks/>
            </p:cNvSpPr>
            <p:nvPr/>
          </p:nvSpPr>
          <p:spPr>
            <a:xfrm>
              <a:off x="440340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p:cNvSpPr>
              <a:spLocks/>
            </p:cNvSpPr>
            <p:nvPr/>
          </p:nvSpPr>
          <p:spPr>
            <a:xfrm>
              <a:off x="449484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p:cNvSpPr>
              <a:spLocks/>
            </p:cNvSpPr>
            <p:nvPr/>
          </p:nvSpPr>
          <p:spPr>
            <a:xfrm>
              <a:off x="440340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p:cNvSpPr>
              <a:spLocks/>
            </p:cNvSpPr>
            <p:nvPr/>
          </p:nvSpPr>
          <p:spPr>
            <a:xfrm>
              <a:off x="449484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p:cNvSpPr>
              <a:spLocks/>
            </p:cNvSpPr>
            <p:nvPr/>
          </p:nvSpPr>
          <p:spPr>
            <a:xfrm>
              <a:off x="458628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p:cNvSpPr>
              <a:spLocks/>
            </p:cNvSpPr>
            <p:nvPr/>
          </p:nvSpPr>
          <p:spPr>
            <a:xfrm>
              <a:off x="467772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p:cNvSpPr>
              <a:spLocks/>
            </p:cNvSpPr>
            <p:nvPr/>
          </p:nvSpPr>
          <p:spPr>
            <a:xfrm>
              <a:off x="458628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Rectangle 165"/>
            <p:cNvSpPr>
              <a:spLocks/>
            </p:cNvSpPr>
            <p:nvPr/>
          </p:nvSpPr>
          <p:spPr>
            <a:xfrm>
              <a:off x="467772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p:cNvSpPr>
              <a:spLocks/>
            </p:cNvSpPr>
            <p:nvPr/>
          </p:nvSpPr>
          <p:spPr>
            <a:xfrm>
              <a:off x="440340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p:cNvSpPr>
              <a:spLocks/>
            </p:cNvSpPr>
            <p:nvPr/>
          </p:nvSpPr>
          <p:spPr>
            <a:xfrm>
              <a:off x="449484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p:cNvSpPr>
              <a:spLocks/>
            </p:cNvSpPr>
            <p:nvPr/>
          </p:nvSpPr>
          <p:spPr>
            <a:xfrm>
              <a:off x="440340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a:spLocks/>
            </p:cNvSpPr>
            <p:nvPr/>
          </p:nvSpPr>
          <p:spPr>
            <a:xfrm>
              <a:off x="449484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p:cNvSpPr>
              <a:spLocks/>
            </p:cNvSpPr>
            <p:nvPr/>
          </p:nvSpPr>
          <p:spPr>
            <a:xfrm>
              <a:off x="458628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155"/>
            <p:cNvSpPr>
              <a:spLocks/>
            </p:cNvSpPr>
            <p:nvPr/>
          </p:nvSpPr>
          <p:spPr>
            <a:xfrm>
              <a:off x="467772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p:cNvSpPr>
              <a:spLocks/>
            </p:cNvSpPr>
            <p:nvPr/>
          </p:nvSpPr>
          <p:spPr>
            <a:xfrm>
              <a:off x="458628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p:cNvSpPr>
              <a:spLocks/>
            </p:cNvSpPr>
            <p:nvPr/>
          </p:nvSpPr>
          <p:spPr>
            <a:xfrm>
              <a:off x="467772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p:cNvSpPr>
              <a:spLocks/>
            </p:cNvSpPr>
            <p:nvPr/>
          </p:nvSpPr>
          <p:spPr>
            <a:xfrm>
              <a:off x="440340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p:cNvSpPr>
              <a:spLocks/>
            </p:cNvSpPr>
            <p:nvPr/>
          </p:nvSpPr>
          <p:spPr>
            <a:xfrm>
              <a:off x="449484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a:spLocks/>
            </p:cNvSpPr>
            <p:nvPr/>
          </p:nvSpPr>
          <p:spPr>
            <a:xfrm>
              <a:off x="440340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ectangle 190"/>
            <p:cNvSpPr>
              <a:spLocks/>
            </p:cNvSpPr>
            <p:nvPr/>
          </p:nvSpPr>
          <p:spPr>
            <a:xfrm>
              <a:off x="449484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a:spLocks/>
            </p:cNvSpPr>
            <p:nvPr/>
          </p:nvSpPr>
          <p:spPr>
            <a:xfrm>
              <a:off x="458628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a:spLocks/>
            </p:cNvSpPr>
            <p:nvPr/>
          </p:nvSpPr>
          <p:spPr>
            <a:xfrm>
              <a:off x="467772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185"/>
            <p:cNvSpPr>
              <a:spLocks/>
            </p:cNvSpPr>
            <p:nvPr/>
          </p:nvSpPr>
          <p:spPr>
            <a:xfrm>
              <a:off x="458628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p:cNvSpPr>
              <a:spLocks/>
            </p:cNvSpPr>
            <p:nvPr/>
          </p:nvSpPr>
          <p:spPr>
            <a:xfrm>
              <a:off x="467772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a:spLocks/>
            </p:cNvSpPr>
            <p:nvPr/>
          </p:nvSpPr>
          <p:spPr>
            <a:xfrm>
              <a:off x="440340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p:cNvSpPr>
              <a:spLocks/>
            </p:cNvSpPr>
            <p:nvPr/>
          </p:nvSpPr>
          <p:spPr>
            <a:xfrm>
              <a:off x="449484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ectangle 181"/>
            <p:cNvSpPr>
              <a:spLocks/>
            </p:cNvSpPr>
            <p:nvPr/>
          </p:nvSpPr>
          <p:spPr>
            <a:xfrm>
              <a:off x="440340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a:spLocks/>
            </p:cNvSpPr>
            <p:nvPr/>
          </p:nvSpPr>
          <p:spPr>
            <a:xfrm>
              <a:off x="449484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p:cNvSpPr>
              <a:spLocks/>
            </p:cNvSpPr>
            <p:nvPr/>
          </p:nvSpPr>
          <p:spPr>
            <a:xfrm>
              <a:off x="458628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p:cNvSpPr>
              <a:spLocks/>
            </p:cNvSpPr>
            <p:nvPr/>
          </p:nvSpPr>
          <p:spPr>
            <a:xfrm>
              <a:off x="467772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p:cNvSpPr>
              <a:spLocks/>
            </p:cNvSpPr>
            <p:nvPr/>
          </p:nvSpPr>
          <p:spPr>
            <a:xfrm>
              <a:off x="458628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p:cNvSpPr>
              <a:spLocks/>
            </p:cNvSpPr>
            <p:nvPr/>
          </p:nvSpPr>
          <p:spPr>
            <a:xfrm>
              <a:off x="467772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213"/>
            <p:cNvSpPr>
              <a:spLocks/>
            </p:cNvSpPr>
            <p:nvPr/>
          </p:nvSpPr>
          <p:spPr>
            <a:xfrm>
              <a:off x="367188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ectangle 214"/>
            <p:cNvSpPr>
              <a:spLocks/>
            </p:cNvSpPr>
            <p:nvPr/>
          </p:nvSpPr>
          <p:spPr>
            <a:xfrm>
              <a:off x="376332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215"/>
            <p:cNvSpPr>
              <a:spLocks/>
            </p:cNvSpPr>
            <p:nvPr/>
          </p:nvSpPr>
          <p:spPr>
            <a:xfrm>
              <a:off x="367188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Rectangle 216"/>
            <p:cNvSpPr>
              <a:spLocks/>
            </p:cNvSpPr>
            <p:nvPr/>
          </p:nvSpPr>
          <p:spPr>
            <a:xfrm>
              <a:off x="376332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Rectangle 218"/>
            <p:cNvSpPr>
              <a:spLocks/>
            </p:cNvSpPr>
            <p:nvPr/>
          </p:nvSpPr>
          <p:spPr>
            <a:xfrm>
              <a:off x="385476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219"/>
            <p:cNvSpPr>
              <a:spLocks/>
            </p:cNvSpPr>
            <p:nvPr/>
          </p:nvSpPr>
          <p:spPr>
            <a:xfrm>
              <a:off x="394620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p:cNvSpPr>
              <a:spLocks/>
            </p:cNvSpPr>
            <p:nvPr/>
          </p:nvSpPr>
          <p:spPr>
            <a:xfrm>
              <a:off x="385476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221"/>
            <p:cNvSpPr>
              <a:spLocks/>
            </p:cNvSpPr>
            <p:nvPr/>
          </p:nvSpPr>
          <p:spPr>
            <a:xfrm>
              <a:off x="394620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223"/>
            <p:cNvSpPr>
              <a:spLocks/>
            </p:cNvSpPr>
            <p:nvPr/>
          </p:nvSpPr>
          <p:spPr>
            <a:xfrm>
              <a:off x="403764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Rectangle 224"/>
            <p:cNvSpPr>
              <a:spLocks/>
            </p:cNvSpPr>
            <p:nvPr/>
          </p:nvSpPr>
          <p:spPr>
            <a:xfrm>
              <a:off x="412908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225"/>
            <p:cNvSpPr>
              <a:spLocks/>
            </p:cNvSpPr>
            <p:nvPr/>
          </p:nvSpPr>
          <p:spPr>
            <a:xfrm>
              <a:off x="403764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Rectangle 226"/>
            <p:cNvSpPr>
              <a:spLocks/>
            </p:cNvSpPr>
            <p:nvPr/>
          </p:nvSpPr>
          <p:spPr>
            <a:xfrm>
              <a:off x="412908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233"/>
            <p:cNvSpPr>
              <a:spLocks/>
            </p:cNvSpPr>
            <p:nvPr/>
          </p:nvSpPr>
          <p:spPr>
            <a:xfrm>
              <a:off x="4403407" y="546309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p:cNvSpPr>
              <a:spLocks/>
            </p:cNvSpPr>
            <p:nvPr/>
          </p:nvSpPr>
          <p:spPr>
            <a:xfrm>
              <a:off x="4494847" y="546309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235"/>
            <p:cNvSpPr>
              <a:spLocks/>
            </p:cNvSpPr>
            <p:nvPr/>
          </p:nvSpPr>
          <p:spPr>
            <a:xfrm>
              <a:off x="4403407" y="555453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p:cNvSpPr>
              <a:spLocks/>
            </p:cNvSpPr>
            <p:nvPr/>
          </p:nvSpPr>
          <p:spPr>
            <a:xfrm>
              <a:off x="4494847" y="555453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Rectangle 238"/>
            <p:cNvSpPr>
              <a:spLocks/>
            </p:cNvSpPr>
            <p:nvPr/>
          </p:nvSpPr>
          <p:spPr>
            <a:xfrm>
              <a:off x="4586287" y="546309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p:cNvSpPr>
              <a:spLocks/>
            </p:cNvSpPr>
            <p:nvPr/>
          </p:nvSpPr>
          <p:spPr>
            <a:xfrm>
              <a:off x="4677727" y="546309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240"/>
            <p:cNvSpPr>
              <a:spLocks/>
            </p:cNvSpPr>
            <p:nvPr/>
          </p:nvSpPr>
          <p:spPr>
            <a:xfrm>
              <a:off x="4586287" y="555453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241"/>
            <p:cNvSpPr>
              <a:spLocks/>
            </p:cNvSpPr>
            <p:nvPr/>
          </p:nvSpPr>
          <p:spPr>
            <a:xfrm>
              <a:off x="4677727" y="555453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p:cNvSpPr>
              <a:spLocks/>
            </p:cNvSpPr>
            <p:nvPr/>
          </p:nvSpPr>
          <p:spPr>
            <a:xfrm>
              <a:off x="476916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p:cNvSpPr>
              <a:spLocks/>
            </p:cNvSpPr>
            <p:nvPr/>
          </p:nvSpPr>
          <p:spPr>
            <a:xfrm>
              <a:off x="476916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p:cNvSpPr>
              <a:spLocks/>
            </p:cNvSpPr>
            <p:nvPr/>
          </p:nvSpPr>
          <p:spPr>
            <a:xfrm>
              <a:off x="476916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p:cNvSpPr>
              <a:spLocks/>
            </p:cNvSpPr>
            <p:nvPr/>
          </p:nvSpPr>
          <p:spPr>
            <a:xfrm>
              <a:off x="476916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p:cNvSpPr>
              <a:spLocks/>
            </p:cNvSpPr>
            <p:nvPr/>
          </p:nvSpPr>
          <p:spPr>
            <a:xfrm>
              <a:off x="476916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257"/>
            <p:cNvSpPr>
              <a:spLocks/>
            </p:cNvSpPr>
            <p:nvPr/>
          </p:nvSpPr>
          <p:spPr>
            <a:xfrm>
              <a:off x="476916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259"/>
            <p:cNvSpPr>
              <a:spLocks/>
            </p:cNvSpPr>
            <p:nvPr/>
          </p:nvSpPr>
          <p:spPr>
            <a:xfrm>
              <a:off x="476916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p:cNvSpPr>
              <a:spLocks/>
            </p:cNvSpPr>
            <p:nvPr/>
          </p:nvSpPr>
          <p:spPr>
            <a:xfrm>
              <a:off x="476916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ectangle 262"/>
            <p:cNvSpPr>
              <a:spLocks/>
            </p:cNvSpPr>
            <p:nvPr/>
          </p:nvSpPr>
          <p:spPr>
            <a:xfrm>
              <a:off x="476916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p:cNvSpPr>
              <a:spLocks/>
            </p:cNvSpPr>
            <p:nvPr/>
          </p:nvSpPr>
          <p:spPr>
            <a:xfrm>
              <a:off x="476916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73" name="Straight Connector 272"/>
          <p:cNvCxnSpPr/>
          <p:nvPr/>
        </p:nvCxnSpPr>
        <p:spPr>
          <a:xfrm flipV="1">
            <a:off x="1597819" y="3291781"/>
            <a:ext cx="1889370" cy="4476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a:off x="1597819" y="3739405"/>
            <a:ext cx="1889371" cy="583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flipV="1">
            <a:off x="1597819" y="2808337"/>
            <a:ext cx="2936084" cy="9310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5425351" y="4644195"/>
            <a:ext cx="3572774"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83" name="Group 282"/>
          <p:cNvGrpSpPr/>
          <p:nvPr/>
        </p:nvGrpSpPr>
        <p:grpSpPr>
          <a:xfrm>
            <a:off x="6222125" y="4975364"/>
            <a:ext cx="2082210" cy="1605928"/>
            <a:chOff x="3671887" y="4729163"/>
            <a:chExt cx="1188720" cy="916814"/>
          </a:xfrm>
          <a:scene3d>
            <a:camera prst="isometricRightUp">
              <a:rot lat="1200000" lon="1200000" rev="0"/>
            </a:camera>
            <a:lightRig rig="threePt" dir="t"/>
          </a:scene3d>
        </p:grpSpPr>
        <p:sp>
          <p:nvSpPr>
            <p:cNvPr id="284" name="Rectangle 283"/>
            <p:cNvSpPr>
              <a:spLocks/>
            </p:cNvSpPr>
            <p:nvPr/>
          </p:nvSpPr>
          <p:spPr>
            <a:xfrm>
              <a:off x="422052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Rectangle 284"/>
            <p:cNvSpPr>
              <a:spLocks/>
            </p:cNvSpPr>
            <p:nvPr/>
          </p:nvSpPr>
          <p:spPr>
            <a:xfrm>
              <a:off x="431196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Rectangle 285"/>
            <p:cNvSpPr>
              <a:spLocks/>
            </p:cNvSpPr>
            <p:nvPr/>
          </p:nvSpPr>
          <p:spPr>
            <a:xfrm>
              <a:off x="422052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Rectangle 286"/>
            <p:cNvSpPr>
              <a:spLocks/>
            </p:cNvSpPr>
            <p:nvPr/>
          </p:nvSpPr>
          <p:spPr>
            <a:xfrm>
              <a:off x="431196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 name="Rectangle 287"/>
            <p:cNvSpPr>
              <a:spLocks/>
            </p:cNvSpPr>
            <p:nvPr/>
          </p:nvSpPr>
          <p:spPr>
            <a:xfrm>
              <a:off x="367188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Rectangle 288"/>
            <p:cNvSpPr>
              <a:spLocks/>
            </p:cNvSpPr>
            <p:nvPr/>
          </p:nvSpPr>
          <p:spPr>
            <a:xfrm>
              <a:off x="376332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Rectangle 289"/>
            <p:cNvSpPr>
              <a:spLocks/>
            </p:cNvSpPr>
            <p:nvPr/>
          </p:nvSpPr>
          <p:spPr>
            <a:xfrm>
              <a:off x="367188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Rectangle 290"/>
            <p:cNvSpPr>
              <a:spLocks/>
            </p:cNvSpPr>
            <p:nvPr/>
          </p:nvSpPr>
          <p:spPr>
            <a:xfrm>
              <a:off x="376332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291"/>
            <p:cNvSpPr>
              <a:spLocks/>
            </p:cNvSpPr>
            <p:nvPr/>
          </p:nvSpPr>
          <p:spPr>
            <a:xfrm>
              <a:off x="385476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p:cNvSpPr>
              <a:spLocks/>
            </p:cNvSpPr>
            <p:nvPr/>
          </p:nvSpPr>
          <p:spPr>
            <a:xfrm>
              <a:off x="394620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293"/>
            <p:cNvSpPr>
              <a:spLocks/>
            </p:cNvSpPr>
            <p:nvPr/>
          </p:nvSpPr>
          <p:spPr>
            <a:xfrm>
              <a:off x="385476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Rectangle 294"/>
            <p:cNvSpPr>
              <a:spLocks/>
            </p:cNvSpPr>
            <p:nvPr/>
          </p:nvSpPr>
          <p:spPr>
            <a:xfrm>
              <a:off x="394620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295"/>
            <p:cNvSpPr>
              <a:spLocks/>
            </p:cNvSpPr>
            <p:nvPr/>
          </p:nvSpPr>
          <p:spPr>
            <a:xfrm>
              <a:off x="367188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296"/>
            <p:cNvSpPr>
              <a:spLocks/>
            </p:cNvSpPr>
            <p:nvPr/>
          </p:nvSpPr>
          <p:spPr>
            <a:xfrm>
              <a:off x="376332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297"/>
            <p:cNvSpPr>
              <a:spLocks/>
            </p:cNvSpPr>
            <p:nvPr/>
          </p:nvSpPr>
          <p:spPr>
            <a:xfrm>
              <a:off x="367188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p:cNvSpPr>
              <a:spLocks/>
            </p:cNvSpPr>
            <p:nvPr/>
          </p:nvSpPr>
          <p:spPr>
            <a:xfrm>
              <a:off x="376332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p:cNvSpPr>
              <a:spLocks/>
            </p:cNvSpPr>
            <p:nvPr/>
          </p:nvSpPr>
          <p:spPr>
            <a:xfrm>
              <a:off x="385476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Rectangle 300"/>
            <p:cNvSpPr>
              <a:spLocks/>
            </p:cNvSpPr>
            <p:nvPr/>
          </p:nvSpPr>
          <p:spPr>
            <a:xfrm>
              <a:off x="394620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p:cNvSpPr>
              <a:spLocks/>
            </p:cNvSpPr>
            <p:nvPr/>
          </p:nvSpPr>
          <p:spPr>
            <a:xfrm>
              <a:off x="385476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p:cNvSpPr>
              <a:spLocks/>
            </p:cNvSpPr>
            <p:nvPr/>
          </p:nvSpPr>
          <p:spPr>
            <a:xfrm>
              <a:off x="394620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303"/>
            <p:cNvSpPr>
              <a:spLocks/>
            </p:cNvSpPr>
            <p:nvPr/>
          </p:nvSpPr>
          <p:spPr>
            <a:xfrm>
              <a:off x="403764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p:cNvSpPr>
              <a:spLocks/>
            </p:cNvSpPr>
            <p:nvPr/>
          </p:nvSpPr>
          <p:spPr>
            <a:xfrm>
              <a:off x="412908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305"/>
            <p:cNvSpPr>
              <a:spLocks/>
            </p:cNvSpPr>
            <p:nvPr/>
          </p:nvSpPr>
          <p:spPr>
            <a:xfrm>
              <a:off x="403764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306"/>
            <p:cNvSpPr>
              <a:spLocks/>
            </p:cNvSpPr>
            <p:nvPr/>
          </p:nvSpPr>
          <p:spPr>
            <a:xfrm>
              <a:off x="412908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307"/>
            <p:cNvSpPr>
              <a:spLocks/>
            </p:cNvSpPr>
            <p:nvPr/>
          </p:nvSpPr>
          <p:spPr>
            <a:xfrm>
              <a:off x="422052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Rectangle 308"/>
            <p:cNvSpPr>
              <a:spLocks/>
            </p:cNvSpPr>
            <p:nvPr/>
          </p:nvSpPr>
          <p:spPr>
            <a:xfrm>
              <a:off x="431196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309"/>
            <p:cNvSpPr>
              <a:spLocks/>
            </p:cNvSpPr>
            <p:nvPr/>
          </p:nvSpPr>
          <p:spPr>
            <a:xfrm>
              <a:off x="422052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Rectangle 310"/>
            <p:cNvSpPr>
              <a:spLocks/>
            </p:cNvSpPr>
            <p:nvPr/>
          </p:nvSpPr>
          <p:spPr>
            <a:xfrm>
              <a:off x="431196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311"/>
            <p:cNvSpPr>
              <a:spLocks/>
            </p:cNvSpPr>
            <p:nvPr/>
          </p:nvSpPr>
          <p:spPr>
            <a:xfrm>
              <a:off x="403764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312"/>
            <p:cNvSpPr>
              <a:spLocks/>
            </p:cNvSpPr>
            <p:nvPr/>
          </p:nvSpPr>
          <p:spPr>
            <a:xfrm>
              <a:off x="412908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313"/>
            <p:cNvSpPr>
              <a:spLocks/>
            </p:cNvSpPr>
            <p:nvPr/>
          </p:nvSpPr>
          <p:spPr>
            <a:xfrm>
              <a:off x="403764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p:cNvSpPr>
              <a:spLocks/>
            </p:cNvSpPr>
            <p:nvPr/>
          </p:nvSpPr>
          <p:spPr>
            <a:xfrm>
              <a:off x="412908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315"/>
            <p:cNvSpPr>
              <a:spLocks/>
            </p:cNvSpPr>
            <p:nvPr/>
          </p:nvSpPr>
          <p:spPr>
            <a:xfrm>
              <a:off x="422052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Rectangle 316"/>
            <p:cNvSpPr>
              <a:spLocks/>
            </p:cNvSpPr>
            <p:nvPr/>
          </p:nvSpPr>
          <p:spPr>
            <a:xfrm>
              <a:off x="431196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317"/>
            <p:cNvSpPr>
              <a:spLocks/>
            </p:cNvSpPr>
            <p:nvPr/>
          </p:nvSpPr>
          <p:spPr>
            <a:xfrm>
              <a:off x="422052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318"/>
            <p:cNvSpPr>
              <a:spLocks/>
            </p:cNvSpPr>
            <p:nvPr/>
          </p:nvSpPr>
          <p:spPr>
            <a:xfrm>
              <a:off x="431196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319"/>
            <p:cNvSpPr>
              <a:spLocks/>
            </p:cNvSpPr>
            <p:nvPr/>
          </p:nvSpPr>
          <p:spPr>
            <a:xfrm>
              <a:off x="367188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Rectangle 320"/>
            <p:cNvSpPr>
              <a:spLocks/>
            </p:cNvSpPr>
            <p:nvPr/>
          </p:nvSpPr>
          <p:spPr>
            <a:xfrm>
              <a:off x="376332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321"/>
            <p:cNvSpPr>
              <a:spLocks/>
            </p:cNvSpPr>
            <p:nvPr/>
          </p:nvSpPr>
          <p:spPr>
            <a:xfrm>
              <a:off x="367188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a:spLocks/>
            </p:cNvSpPr>
            <p:nvPr/>
          </p:nvSpPr>
          <p:spPr>
            <a:xfrm>
              <a:off x="376332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323"/>
            <p:cNvSpPr>
              <a:spLocks/>
            </p:cNvSpPr>
            <p:nvPr/>
          </p:nvSpPr>
          <p:spPr>
            <a:xfrm>
              <a:off x="385476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Rectangle 324"/>
            <p:cNvSpPr>
              <a:spLocks/>
            </p:cNvSpPr>
            <p:nvPr/>
          </p:nvSpPr>
          <p:spPr>
            <a:xfrm>
              <a:off x="394620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325"/>
            <p:cNvSpPr>
              <a:spLocks/>
            </p:cNvSpPr>
            <p:nvPr/>
          </p:nvSpPr>
          <p:spPr>
            <a:xfrm>
              <a:off x="385476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Rectangle 326"/>
            <p:cNvSpPr>
              <a:spLocks/>
            </p:cNvSpPr>
            <p:nvPr/>
          </p:nvSpPr>
          <p:spPr>
            <a:xfrm>
              <a:off x="394620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Rectangle 327"/>
            <p:cNvSpPr>
              <a:spLocks/>
            </p:cNvSpPr>
            <p:nvPr/>
          </p:nvSpPr>
          <p:spPr>
            <a:xfrm>
              <a:off x="367188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Rectangle 328"/>
            <p:cNvSpPr>
              <a:spLocks/>
            </p:cNvSpPr>
            <p:nvPr/>
          </p:nvSpPr>
          <p:spPr>
            <a:xfrm>
              <a:off x="376332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329"/>
            <p:cNvSpPr>
              <a:spLocks/>
            </p:cNvSpPr>
            <p:nvPr/>
          </p:nvSpPr>
          <p:spPr>
            <a:xfrm>
              <a:off x="367188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a:spLocks/>
            </p:cNvSpPr>
            <p:nvPr/>
          </p:nvSpPr>
          <p:spPr>
            <a:xfrm>
              <a:off x="376332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a:spLocks/>
            </p:cNvSpPr>
            <p:nvPr/>
          </p:nvSpPr>
          <p:spPr>
            <a:xfrm>
              <a:off x="385476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a:spLocks/>
            </p:cNvSpPr>
            <p:nvPr/>
          </p:nvSpPr>
          <p:spPr>
            <a:xfrm>
              <a:off x="394620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333"/>
            <p:cNvSpPr>
              <a:spLocks/>
            </p:cNvSpPr>
            <p:nvPr/>
          </p:nvSpPr>
          <p:spPr>
            <a:xfrm>
              <a:off x="385476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Rectangle 334"/>
            <p:cNvSpPr>
              <a:spLocks/>
            </p:cNvSpPr>
            <p:nvPr/>
          </p:nvSpPr>
          <p:spPr>
            <a:xfrm>
              <a:off x="394620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335"/>
            <p:cNvSpPr>
              <a:spLocks/>
            </p:cNvSpPr>
            <p:nvPr/>
          </p:nvSpPr>
          <p:spPr>
            <a:xfrm>
              <a:off x="403764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p:cNvSpPr>
              <a:spLocks/>
            </p:cNvSpPr>
            <p:nvPr/>
          </p:nvSpPr>
          <p:spPr>
            <a:xfrm>
              <a:off x="412908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337"/>
            <p:cNvSpPr>
              <a:spLocks/>
            </p:cNvSpPr>
            <p:nvPr/>
          </p:nvSpPr>
          <p:spPr>
            <a:xfrm>
              <a:off x="403764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Rectangle 338"/>
            <p:cNvSpPr>
              <a:spLocks/>
            </p:cNvSpPr>
            <p:nvPr/>
          </p:nvSpPr>
          <p:spPr>
            <a:xfrm>
              <a:off x="412908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0" name="Rectangle 339"/>
            <p:cNvSpPr>
              <a:spLocks/>
            </p:cNvSpPr>
            <p:nvPr/>
          </p:nvSpPr>
          <p:spPr>
            <a:xfrm>
              <a:off x="422052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Rectangle 340"/>
            <p:cNvSpPr>
              <a:spLocks/>
            </p:cNvSpPr>
            <p:nvPr/>
          </p:nvSpPr>
          <p:spPr>
            <a:xfrm>
              <a:off x="431196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 name="Rectangle 341"/>
            <p:cNvSpPr>
              <a:spLocks/>
            </p:cNvSpPr>
            <p:nvPr/>
          </p:nvSpPr>
          <p:spPr>
            <a:xfrm>
              <a:off x="422052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3" name="Rectangle 342"/>
            <p:cNvSpPr>
              <a:spLocks/>
            </p:cNvSpPr>
            <p:nvPr/>
          </p:nvSpPr>
          <p:spPr>
            <a:xfrm>
              <a:off x="431196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Rectangle 343"/>
            <p:cNvSpPr>
              <a:spLocks/>
            </p:cNvSpPr>
            <p:nvPr/>
          </p:nvSpPr>
          <p:spPr>
            <a:xfrm>
              <a:off x="403764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Rectangle 344"/>
            <p:cNvSpPr>
              <a:spLocks/>
            </p:cNvSpPr>
            <p:nvPr/>
          </p:nvSpPr>
          <p:spPr>
            <a:xfrm>
              <a:off x="412908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6" name="Rectangle 345"/>
            <p:cNvSpPr>
              <a:spLocks/>
            </p:cNvSpPr>
            <p:nvPr/>
          </p:nvSpPr>
          <p:spPr>
            <a:xfrm>
              <a:off x="403764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Rectangle 346"/>
            <p:cNvSpPr>
              <a:spLocks/>
            </p:cNvSpPr>
            <p:nvPr/>
          </p:nvSpPr>
          <p:spPr>
            <a:xfrm>
              <a:off x="412908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 name="Rectangle 347"/>
            <p:cNvSpPr>
              <a:spLocks/>
            </p:cNvSpPr>
            <p:nvPr/>
          </p:nvSpPr>
          <p:spPr>
            <a:xfrm>
              <a:off x="422052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Rectangle 348"/>
            <p:cNvSpPr>
              <a:spLocks/>
            </p:cNvSpPr>
            <p:nvPr/>
          </p:nvSpPr>
          <p:spPr>
            <a:xfrm>
              <a:off x="431196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Rectangle 349"/>
            <p:cNvSpPr>
              <a:spLocks/>
            </p:cNvSpPr>
            <p:nvPr/>
          </p:nvSpPr>
          <p:spPr>
            <a:xfrm>
              <a:off x="422052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1" name="Rectangle 350"/>
            <p:cNvSpPr>
              <a:spLocks/>
            </p:cNvSpPr>
            <p:nvPr/>
          </p:nvSpPr>
          <p:spPr>
            <a:xfrm>
              <a:off x="431196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2" name="Rectangle 351"/>
            <p:cNvSpPr>
              <a:spLocks/>
            </p:cNvSpPr>
            <p:nvPr/>
          </p:nvSpPr>
          <p:spPr>
            <a:xfrm>
              <a:off x="440340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3" name="Rectangle 352"/>
            <p:cNvSpPr>
              <a:spLocks/>
            </p:cNvSpPr>
            <p:nvPr/>
          </p:nvSpPr>
          <p:spPr>
            <a:xfrm>
              <a:off x="449484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4" name="Rectangle 353"/>
            <p:cNvSpPr>
              <a:spLocks/>
            </p:cNvSpPr>
            <p:nvPr/>
          </p:nvSpPr>
          <p:spPr>
            <a:xfrm>
              <a:off x="440340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5" name="Rectangle 354"/>
            <p:cNvSpPr>
              <a:spLocks/>
            </p:cNvSpPr>
            <p:nvPr/>
          </p:nvSpPr>
          <p:spPr>
            <a:xfrm>
              <a:off x="449484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6" name="Rectangle 355"/>
            <p:cNvSpPr>
              <a:spLocks/>
            </p:cNvSpPr>
            <p:nvPr/>
          </p:nvSpPr>
          <p:spPr>
            <a:xfrm>
              <a:off x="458628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a:spLocks/>
            </p:cNvSpPr>
            <p:nvPr/>
          </p:nvSpPr>
          <p:spPr>
            <a:xfrm>
              <a:off x="4677727" y="47291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 name="Rectangle 357"/>
            <p:cNvSpPr>
              <a:spLocks/>
            </p:cNvSpPr>
            <p:nvPr/>
          </p:nvSpPr>
          <p:spPr>
            <a:xfrm>
              <a:off x="458628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9" name="Rectangle 358"/>
            <p:cNvSpPr>
              <a:spLocks/>
            </p:cNvSpPr>
            <p:nvPr/>
          </p:nvSpPr>
          <p:spPr>
            <a:xfrm>
              <a:off x="4677727" y="48206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0" name="Rectangle 359"/>
            <p:cNvSpPr>
              <a:spLocks/>
            </p:cNvSpPr>
            <p:nvPr/>
          </p:nvSpPr>
          <p:spPr>
            <a:xfrm>
              <a:off x="440340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1" name="Rectangle 360"/>
            <p:cNvSpPr>
              <a:spLocks/>
            </p:cNvSpPr>
            <p:nvPr/>
          </p:nvSpPr>
          <p:spPr>
            <a:xfrm>
              <a:off x="449484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2" name="Rectangle 361"/>
            <p:cNvSpPr>
              <a:spLocks/>
            </p:cNvSpPr>
            <p:nvPr/>
          </p:nvSpPr>
          <p:spPr>
            <a:xfrm>
              <a:off x="440340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3" name="Rectangle 362"/>
            <p:cNvSpPr>
              <a:spLocks/>
            </p:cNvSpPr>
            <p:nvPr/>
          </p:nvSpPr>
          <p:spPr>
            <a:xfrm>
              <a:off x="449484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4" name="Rectangle 363"/>
            <p:cNvSpPr>
              <a:spLocks/>
            </p:cNvSpPr>
            <p:nvPr/>
          </p:nvSpPr>
          <p:spPr>
            <a:xfrm>
              <a:off x="458628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5" name="Rectangle 364"/>
            <p:cNvSpPr>
              <a:spLocks/>
            </p:cNvSpPr>
            <p:nvPr/>
          </p:nvSpPr>
          <p:spPr>
            <a:xfrm>
              <a:off x="4677727" y="49120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6" name="Rectangle 365"/>
            <p:cNvSpPr>
              <a:spLocks/>
            </p:cNvSpPr>
            <p:nvPr/>
          </p:nvSpPr>
          <p:spPr>
            <a:xfrm>
              <a:off x="458628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7" name="Rectangle 366"/>
            <p:cNvSpPr>
              <a:spLocks/>
            </p:cNvSpPr>
            <p:nvPr/>
          </p:nvSpPr>
          <p:spPr>
            <a:xfrm>
              <a:off x="4677727" y="50034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8" name="Rectangle 367"/>
            <p:cNvSpPr>
              <a:spLocks/>
            </p:cNvSpPr>
            <p:nvPr/>
          </p:nvSpPr>
          <p:spPr>
            <a:xfrm>
              <a:off x="440340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Rectangle 368"/>
            <p:cNvSpPr>
              <a:spLocks/>
            </p:cNvSpPr>
            <p:nvPr/>
          </p:nvSpPr>
          <p:spPr>
            <a:xfrm>
              <a:off x="449484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0" name="Rectangle 369"/>
            <p:cNvSpPr>
              <a:spLocks/>
            </p:cNvSpPr>
            <p:nvPr/>
          </p:nvSpPr>
          <p:spPr>
            <a:xfrm>
              <a:off x="440340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1" name="Rectangle 370"/>
            <p:cNvSpPr>
              <a:spLocks/>
            </p:cNvSpPr>
            <p:nvPr/>
          </p:nvSpPr>
          <p:spPr>
            <a:xfrm>
              <a:off x="449484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2" name="Rectangle 371"/>
            <p:cNvSpPr>
              <a:spLocks/>
            </p:cNvSpPr>
            <p:nvPr/>
          </p:nvSpPr>
          <p:spPr>
            <a:xfrm>
              <a:off x="458628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3" name="Rectangle 372"/>
            <p:cNvSpPr>
              <a:spLocks/>
            </p:cNvSpPr>
            <p:nvPr/>
          </p:nvSpPr>
          <p:spPr>
            <a:xfrm>
              <a:off x="4677727" y="50949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4" name="Rectangle 373"/>
            <p:cNvSpPr>
              <a:spLocks/>
            </p:cNvSpPr>
            <p:nvPr/>
          </p:nvSpPr>
          <p:spPr>
            <a:xfrm>
              <a:off x="458628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Rectangle 374"/>
            <p:cNvSpPr>
              <a:spLocks/>
            </p:cNvSpPr>
            <p:nvPr/>
          </p:nvSpPr>
          <p:spPr>
            <a:xfrm>
              <a:off x="4677727" y="51863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6" name="Rectangle 375"/>
            <p:cNvSpPr>
              <a:spLocks/>
            </p:cNvSpPr>
            <p:nvPr/>
          </p:nvSpPr>
          <p:spPr>
            <a:xfrm>
              <a:off x="440340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 name="Rectangle 376"/>
            <p:cNvSpPr>
              <a:spLocks/>
            </p:cNvSpPr>
            <p:nvPr/>
          </p:nvSpPr>
          <p:spPr>
            <a:xfrm>
              <a:off x="449484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Rectangle 377"/>
            <p:cNvSpPr>
              <a:spLocks/>
            </p:cNvSpPr>
            <p:nvPr/>
          </p:nvSpPr>
          <p:spPr>
            <a:xfrm>
              <a:off x="440340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Rectangle 378"/>
            <p:cNvSpPr>
              <a:spLocks/>
            </p:cNvSpPr>
            <p:nvPr/>
          </p:nvSpPr>
          <p:spPr>
            <a:xfrm>
              <a:off x="449484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Rectangle 379"/>
            <p:cNvSpPr>
              <a:spLocks/>
            </p:cNvSpPr>
            <p:nvPr/>
          </p:nvSpPr>
          <p:spPr>
            <a:xfrm>
              <a:off x="458628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1" name="Rectangle 380"/>
            <p:cNvSpPr>
              <a:spLocks/>
            </p:cNvSpPr>
            <p:nvPr/>
          </p:nvSpPr>
          <p:spPr>
            <a:xfrm>
              <a:off x="4677727" y="52778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 name="Rectangle 381"/>
            <p:cNvSpPr>
              <a:spLocks/>
            </p:cNvSpPr>
            <p:nvPr/>
          </p:nvSpPr>
          <p:spPr>
            <a:xfrm>
              <a:off x="458628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3" name="Rectangle 382"/>
            <p:cNvSpPr>
              <a:spLocks/>
            </p:cNvSpPr>
            <p:nvPr/>
          </p:nvSpPr>
          <p:spPr>
            <a:xfrm>
              <a:off x="4677727" y="53692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Rectangle 383"/>
            <p:cNvSpPr>
              <a:spLocks/>
            </p:cNvSpPr>
            <p:nvPr/>
          </p:nvSpPr>
          <p:spPr>
            <a:xfrm>
              <a:off x="367188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5" name="Rectangle 384"/>
            <p:cNvSpPr>
              <a:spLocks/>
            </p:cNvSpPr>
            <p:nvPr/>
          </p:nvSpPr>
          <p:spPr>
            <a:xfrm>
              <a:off x="376332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6" name="Rectangle 385"/>
            <p:cNvSpPr>
              <a:spLocks/>
            </p:cNvSpPr>
            <p:nvPr/>
          </p:nvSpPr>
          <p:spPr>
            <a:xfrm>
              <a:off x="367188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Rectangle 386"/>
            <p:cNvSpPr>
              <a:spLocks/>
            </p:cNvSpPr>
            <p:nvPr/>
          </p:nvSpPr>
          <p:spPr>
            <a:xfrm>
              <a:off x="376332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Rectangle 387"/>
            <p:cNvSpPr>
              <a:spLocks/>
            </p:cNvSpPr>
            <p:nvPr/>
          </p:nvSpPr>
          <p:spPr>
            <a:xfrm>
              <a:off x="385476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Rectangle 388"/>
            <p:cNvSpPr>
              <a:spLocks/>
            </p:cNvSpPr>
            <p:nvPr/>
          </p:nvSpPr>
          <p:spPr>
            <a:xfrm>
              <a:off x="394620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Rectangle 389"/>
            <p:cNvSpPr>
              <a:spLocks/>
            </p:cNvSpPr>
            <p:nvPr/>
          </p:nvSpPr>
          <p:spPr>
            <a:xfrm>
              <a:off x="385476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1" name="Rectangle 390"/>
            <p:cNvSpPr>
              <a:spLocks/>
            </p:cNvSpPr>
            <p:nvPr/>
          </p:nvSpPr>
          <p:spPr>
            <a:xfrm>
              <a:off x="394620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Rectangle 391"/>
            <p:cNvSpPr>
              <a:spLocks/>
            </p:cNvSpPr>
            <p:nvPr/>
          </p:nvSpPr>
          <p:spPr>
            <a:xfrm>
              <a:off x="403764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Rectangle 392"/>
            <p:cNvSpPr>
              <a:spLocks/>
            </p:cNvSpPr>
            <p:nvPr/>
          </p:nvSpPr>
          <p:spPr>
            <a:xfrm>
              <a:off x="4129087" y="54606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4" name="Rectangle 393"/>
            <p:cNvSpPr>
              <a:spLocks/>
            </p:cNvSpPr>
            <p:nvPr/>
          </p:nvSpPr>
          <p:spPr>
            <a:xfrm>
              <a:off x="403764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5" name="Rectangle 394"/>
            <p:cNvSpPr>
              <a:spLocks/>
            </p:cNvSpPr>
            <p:nvPr/>
          </p:nvSpPr>
          <p:spPr>
            <a:xfrm>
              <a:off x="4129087" y="55521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Rectangle 395"/>
            <p:cNvSpPr>
              <a:spLocks/>
            </p:cNvSpPr>
            <p:nvPr/>
          </p:nvSpPr>
          <p:spPr>
            <a:xfrm>
              <a:off x="4403407" y="546309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7" name="Rectangle 396"/>
            <p:cNvSpPr>
              <a:spLocks/>
            </p:cNvSpPr>
            <p:nvPr/>
          </p:nvSpPr>
          <p:spPr>
            <a:xfrm>
              <a:off x="4494847" y="546309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8" name="Rectangle 397"/>
            <p:cNvSpPr>
              <a:spLocks/>
            </p:cNvSpPr>
            <p:nvPr/>
          </p:nvSpPr>
          <p:spPr>
            <a:xfrm>
              <a:off x="4403407" y="555453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9" name="Rectangle 398"/>
            <p:cNvSpPr>
              <a:spLocks/>
            </p:cNvSpPr>
            <p:nvPr/>
          </p:nvSpPr>
          <p:spPr>
            <a:xfrm>
              <a:off x="4494847" y="555453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Rectangle 399"/>
            <p:cNvSpPr>
              <a:spLocks/>
            </p:cNvSpPr>
            <p:nvPr/>
          </p:nvSpPr>
          <p:spPr>
            <a:xfrm>
              <a:off x="4586287" y="546309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1" name="Rectangle 400"/>
            <p:cNvSpPr>
              <a:spLocks/>
            </p:cNvSpPr>
            <p:nvPr/>
          </p:nvSpPr>
          <p:spPr>
            <a:xfrm>
              <a:off x="4677727" y="546309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Rectangle 401"/>
            <p:cNvSpPr>
              <a:spLocks/>
            </p:cNvSpPr>
            <p:nvPr/>
          </p:nvSpPr>
          <p:spPr>
            <a:xfrm>
              <a:off x="4586287" y="5554537"/>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Rectangle 402"/>
            <p:cNvSpPr>
              <a:spLocks/>
            </p:cNvSpPr>
            <p:nvPr/>
          </p:nvSpPr>
          <p:spPr>
            <a:xfrm>
              <a:off x="4677727" y="5554537"/>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4" name="Rectangle 403"/>
            <p:cNvSpPr>
              <a:spLocks/>
            </p:cNvSpPr>
            <p:nvPr/>
          </p:nvSpPr>
          <p:spPr>
            <a:xfrm>
              <a:off x="4769167" y="472916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Rectangle 404"/>
            <p:cNvSpPr>
              <a:spLocks/>
            </p:cNvSpPr>
            <p:nvPr/>
          </p:nvSpPr>
          <p:spPr>
            <a:xfrm>
              <a:off x="4769167" y="482060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6" name="Rectangle 405"/>
            <p:cNvSpPr>
              <a:spLocks/>
            </p:cNvSpPr>
            <p:nvPr/>
          </p:nvSpPr>
          <p:spPr>
            <a:xfrm>
              <a:off x="4769167" y="491204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7" name="Rectangle 406"/>
            <p:cNvSpPr>
              <a:spLocks/>
            </p:cNvSpPr>
            <p:nvPr/>
          </p:nvSpPr>
          <p:spPr>
            <a:xfrm>
              <a:off x="4769167" y="500348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Rectangle 407"/>
            <p:cNvSpPr>
              <a:spLocks/>
            </p:cNvSpPr>
            <p:nvPr/>
          </p:nvSpPr>
          <p:spPr>
            <a:xfrm>
              <a:off x="4769167" y="509492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Rectangle 408"/>
            <p:cNvSpPr>
              <a:spLocks/>
            </p:cNvSpPr>
            <p:nvPr/>
          </p:nvSpPr>
          <p:spPr>
            <a:xfrm>
              <a:off x="4769167" y="518636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 name="Rectangle 409"/>
            <p:cNvSpPr>
              <a:spLocks/>
            </p:cNvSpPr>
            <p:nvPr/>
          </p:nvSpPr>
          <p:spPr>
            <a:xfrm>
              <a:off x="4769167" y="527780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 name="Rectangle 410"/>
            <p:cNvSpPr>
              <a:spLocks/>
            </p:cNvSpPr>
            <p:nvPr/>
          </p:nvSpPr>
          <p:spPr>
            <a:xfrm>
              <a:off x="4769167" y="536924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2" name="Rectangle 411"/>
            <p:cNvSpPr>
              <a:spLocks/>
            </p:cNvSpPr>
            <p:nvPr/>
          </p:nvSpPr>
          <p:spPr>
            <a:xfrm>
              <a:off x="4769167" y="5460683"/>
              <a:ext cx="91440" cy="914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3" name="Rectangle 412"/>
            <p:cNvSpPr>
              <a:spLocks/>
            </p:cNvSpPr>
            <p:nvPr/>
          </p:nvSpPr>
          <p:spPr>
            <a:xfrm>
              <a:off x="4769167" y="5552123"/>
              <a:ext cx="91440" cy="91440"/>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4" name="Title 1"/>
          <p:cNvSpPr txBox="1">
            <a:spLocks/>
          </p:cNvSpPr>
          <p:nvPr/>
        </p:nvSpPr>
        <p:spPr>
          <a:xfrm>
            <a:off x="3083408" y="1612917"/>
            <a:ext cx="3779397" cy="43546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Rear projection screen</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pic>
        <p:nvPicPr>
          <p:cNvPr id="423" name="Picture 422" descr="cameraGood.png"/>
          <p:cNvPicPr>
            <a:picLocks noChangeAspect="1"/>
          </p:cNvPicPr>
          <p:nvPr/>
        </p:nvPicPr>
        <p:blipFill>
          <a:blip r:embed="rId5" cstate="print"/>
          <a:stretch>
            <a:fillRect/>
          </a:stretch>
        </p:blipFill>
        <p:spPr>
          <a:xfrm>
            <a:off x="5057774" y="2566948"/>
            <a:ext cx="1579423" cy="1493273"/>
          </a:xfrm>
          <a:prstGeom prst="rect">
            <a:avLst/>
          </a:prstGeom>
        </p:spPr>
      </p:pic>
      <p:sp>
        <p:nvSpPr>
          <p:cNvPr id="281" name="Title 1"/>
          <p:cNvSpPr txBox="1">
            <a:spLocks/>
          </p:cNvSpPr>
          <p:nvPr/>
        </p:nvSpPr>
        <p:spPr>
          <a:xfrm>
            <a:off x="5922571" y="3818235"/>
            <a:ext cx="3070821" cy="43546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Camera image</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415"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Calibrating the camera and projector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545173" y="2135282"/>
            <a:ext cx="3731120" cy="28459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descr="globeNoShadow.png"/>
          <p:cNvPicPr>
            <a:picLocks noChangeAspect="1"/>
          </p:cNvPicPr>
          <p:nvPr/>
        </p:nvPicPr>
        <p:blipFill>
          <a:blip r:embed="rId3" cstate="print"/>
          <a:stretch>
            <a:fillRect/>
          </a:stretch>
        </p:blipFill>
        <p:spPr>
          <a:xfrm>
            <a:off x="1302880" y="2723061"/>
            <a:ext cx="2167240" cy="2167240"/>
          </a:xfrm>
          <a:prstGeom prst="rect">
            <a:avLst/>
          </a:prstGeom>
        </p:spPr>
      </p:pic>
      <p:sp>
        <p:nvSpPr>
          <p:cNvPr id="31" name="Title 1"/>
          <p:cNvSpPr txBox="1">
            <a:spLocks/>
          </p:cNvSpPr>
          <p:nvPr/>
        </p:nvSpPr>
        <p:spPr>
          <a:xfrm>
            <a:off x="5476450" y="3039838"/>
            <a:ext cx="1355386" cy="119553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bg1"/>
                </a:solidFill>
                <a:effectLst/>
                <a:uLnTx/>
                <a:uFillTx/>
                <a:latin typeface="+mj-lt"/>
                <a:ea typeface="+mj-ea"/>
                <a:cs typeface="+mj-cs"/>
              </a:rPr>
              <a:t>?</a:t>
            </a:r>
            <a:endParaRPr kumimoji="0" lang="en-US" sz="6600" b="0" i="0" u="none" strike="noStrike" kern="1200" cap="none" spc="0" normalizeH="0" baseline="0" noProof="0" dirty="0">
              <a:ln>
                <a:noFill/>
              </a:ln>
              <a:solidFill>
                <a:schemeClr val="bg1"/>
              </a:solidFill>
              <a:effectLst/>
              <a:uLnTx/>
              <a:uFillTx/>
              <a:latin typeface="+mj-lt"/>
              <a:ea typeface="+mj-ea"/>
              <a:cs typeface="+mj-cs"/>
            </a:endParaRPr>
          </a:p>
        </p:txBody>
      </p:sp>
      <p:sp>
        <p:nvSpPr>
          <p:cNvPr id="35" name="Rectangle 34"/>
          <p:cNvSpPr/>
          <p:nvPr/>
        </p:nvSpPr>
        <p:spPr>
          <a:xfrm>
            <a:off x="2357925" y="2442779"/>
            <a:ext cx="119061" cy="1452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Content Placeholder 2"/>
          <p:cNvSpPr txBox="1">
            <a:spLocks/>
          </p:cNvSpPr>
          <p:nvPr/>
        </p:nvSpPr>
        <p:spPr>
          <a:xfrm>
            <a:off x="528313" y="5064813"/>
            <a:ext cx="3754876" cy="115900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Camera</a:t>
            </a:r>
            <a:r>
              <a:rPr kumimoji="0" lang="en-US" sz="2800" b="0" i="0" u="none" strike="noStrike" kern="1200" cap="none" spc="0" normalizeH="0" noProof="0" dirty="0" smtClean="0">
                <a:ln>
                  <a:noFill/>
                </a:ln>
                <a:solidFill>
                  <a:schemeClr val="bg1"/>
                </a:solidFill>
                <a:effectLst/>
                <a:uLnTx/>
                <a:uFillTx/>
                <a:latin typeface="+mn-lt"/>
                <a:ea typeface="+mn-ea"/>
                <a:cs typeface="+mn-cs"/>
              </a:rPr>
              <a:t> or </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noProof="0" dirty="0" smtClean="0">
                <a:ln>
                  <a:noFill/>
                </a:ln>
                <a:solidFill>
                  <a:schemeClr val="bg1"/>
                </a:solidFill>
                <a:effectLst/>
                <a:uLnTx/>
                <a:uFillTx/>
                <a:latin typeface="+mn-lt"/>
                <a:ea typeface="+mn-ea"/>
                <a:cs typeface="+mn-cs"/>
              </a:rPr>
              <a:t>human observer</a:t>
            </a:r>
            <a:endParaRPr kumimoji="0" lang="en-US" sz="28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4" name="Rectangle 43"/>
          <p:cNvSpPr/>
          <p:nvPr/>
        </p:nvSpPr>
        <p:spPr>
          <a:xfrm>
            <a:off x="4802645" y="2151495"/>
            <a:ext cx="3731120" cy="28459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ontent Placeholder 2"/>
          <p:cNvSpPr txBox="1">
            <a:spLocks/>
          </p:cNvSpPr>
          <p:nvPr/>
        </p:nvSpPr>
        <p:spPr>
          <a:xfrm>
            <a:off x="4779300" y="5090754"/>
            <a:ext cx="3774332" cy="543127"/>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Projector</a:t>
            </a:r>
          </a:p>
        </p:txBody>
      </p:sp>
      <p:sp>
        <p:nvSpPr>
          <p:cNvPr id="46" name="Title 1"/>
          <p:cNvSpPr txBox="1">
            <a:spLocks/>
          </p:cNvSpPr>
          <p:nvPr/>
        </p:nvSpPr>
        <p:spPr>
          <a:xfrm>
            <a:off x="6011471" y="2981471"/>
            <a:ext cx="1355386" cy="119553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bg1"/>
                </a:solidFill>
                <a:effectLst/>
                <a:uLnTx/>
                <a:uFillTx/>
                <a:latin typeface="+mj-lt"/>
                <a:ea typeface="+mj-ea"/>
                <a:cs typeface="+mj-cs"/>
              </a:rPr>
              <a:t>?</a:t>
            </a:r>
            <a:endParaRPr kumimoji="0" lang="en-US" sz="6600" b="0" i="0" u="none" strike="noStrike" kern="1200" cap="none" spc="0" normalizeH="0" baseline="0" noProof="0" dirty="0">
              <a:ln>
                <a:noFill/>
              </a:ln>
              <a:solidFill>
                <a:schemeClr val="bg1"/>
              </a:solidFill>
              <a:effectLst/>
              <a:uLnTx/>
              <a:uFillTx/>
              <a:latin typeface="+mj-lt"/>
              <a:ea typeface="+mj-ea"/>
              <a:cs typeface="+mj-cs"/>
            </a:endParaRPr>
          </a:p>
        </p:txBody>
      </p:sp>
      <p:pic>
        <p:nvPicPr>
          <p:cNvPr id="28" name="Picture 27" descr="globeHomog2.png"/>
          <p:cNvPicPr>
            <a:picLocks noChangeAspect="1"/>
          </p:cNvPicPr>
          <p:nvPr/>
        </p:nvPicPr>
        <p:blipFill>
          <a:blip r:embed="rId4" cstate="print"/>
          <a:stretch>
            <a:fillRect/>
          </a:stretch>
        </p:blipFill>
        <p:spPr>
          <a:xfrm>
            <a:off x="5677764" y="2289976"/>
            <a:ext cx="2600325" cy="2600325"/>
          </a:xfrm>
          <a:prstGeom prst="rect">
            <a:avLst/>
          </a:prstGeom>
        </p:spPr>
      </p:pic>
      <p:sp>
        <p:nvSpPr>
          <p:cNvPr id="59" name="Rectangle 58"/>
          <p:cNvSpPr/>
          <p:nvPr/>
        </p:nvSpPr>
        <p:spPr>
          <a:xfrm>
            <a:off x="2748449" y="2414204"/>
            <a:ext cx="119061" cy="1452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1976924" y="2414204"/>
            <a:ext cx="119061" cy="1452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134212" y="2314191"/>
            <a:ext cx="119061" cy="1452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1581637" y="2309429"/>
            <a:ext cx="119061" cy="1452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p:cNvGrpSpPr/>
          <p:nvPr/>
        </p:nvGrpSpPr>
        <p:grpSpPr>
          <a:xfrm>
            <a:off x="1466383" y="2135282"/>
            <a:ext cx="1909763" cy="2845955"/>
            <a:chOff x="1466383" y="2135282"/>
            <a:chExt cx="1909763" cy="2845955"/>
          </a:xfrm>
        </p:grpSpPr>
        <p:sp>
          <p:nvSpPr>
            <p:cNvPr id="78" name="Rectangle 77"/>
            <p:cNvSpPr/>
            <p:nvPr/>
          </p:nvSpPr>
          <p:spPr>
            <a:xfrm>
              <a:off x="2228383" y="2135282"/>
              <a:ext cx="381000" cy="28459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614147" y="2135282"/>
              <a:ext cx="381000" cy="28459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2995146" y="2135282"/>
              <a:ext cx="381000" cy="28459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1847383" y="2135282"/>
              <a:ext cx="381000" cy="28459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1466383" y="2135282"/>
              <a:ext cx="381000" cy="28459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What should be projected?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hoto.jpg"/>
          <p:cNvPicPr>
            <a:picLocks noChangeAspect="1"/>
          </p:cNvPicPr>
          <p:nvPr/>
        </p:nvPicPr>
        <p:blipFill>
          <a:blip r:embed="rId3" cstate="print"/>
          <a:stretch>
            <a:fillRect/>
          </a:stretch>
        </p:blipFill>
        <p:spPr>
          <a:xfrm>
            <a:off x="1317341" y="1798945"/>
            <a:ext cx="6502400" cy="4876800"/>
          </a:xfrm>
          <a:prstGeom prst="rect">
            <a:avLst/>
          </a:prstGeom>
        </p:spPr>
      </p:pic>
      <p:grpSp>
        <p:nvGrpSpPr>
          <p:cNvPr id="25" name="Group 24"/>
          <p:cNvGrpSpPr/>
          <p:nvPr/>
        </p:nvGrpSpPr>
        <p:grpSpPr>
          <a:xfrm>
            <a:off x="1241855" y="4234269"/>
            <a:ext cx="1942644" cy="543127"/>
            <a:chOff x="1550805" y="3913256"/>
            <a:chExt cx="1942644" cy="543127"/>
          </a:xfrm>
        </p:grpSpPr>
        <p:sp>
          <p:nvSpPr>
            <p:cNvPr id="9" name="Content Placeholder 2"/>
            <p:cNvSpPr txBox="1">
              <a:spLocks/>
            </p:cNvSpPr>
            <p:nvPr/>
          </p:nvSpPr>
          <p:spPr>
            <a:xfrm>
              <a:off x="1550805" y="3913256"/>
              <a:ext cx="1635152" cy="543127"/>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Projector</a:t>
              </a:r>
            </a:p>
          </p:txBody>
        </p:sp>
        <p:cxnSp>
          <p:nvCxnSpPr>
            <p:cNvPr id="14" name="Straight Arrow Connector 13"/>
            <p:cNvCxnSpPr/>
            <p:nvPr/>
          </p:nvCxnSpPr>
          <p:spPr>
            <a:xfrm flipV="1">
              <a:off x="2997238" y="3913256"/>
              <a:ext cx="496211" cy="17144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2647239" y="5397725"/>
            <a:ext cx="1731331" cy="906503"/>
            <a:chOff x="2873236" y="5052885"/>
            <a:chExt cx="1731331" cy="906503"/>
          </a:xfrm>
        </p:grpSpPr>
        <p:sp>
          <p:nvSpPr>
            <p:cNvPr id="11" name="Content Placeholder 2"/>
            <p:cNvSpPr txBox="1">
              <a:spLocks/>
            </p:cNvSpPr>
            <p:nvPr/>
          </p:nvSpPr>
          <p:spPr>
            <a:xfrm>
              <a:off x="2873236" y="5416261"/>
              <a:ext cx="1635152" cy="543127"/>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Camera</a:t>
              </a:r>
            </a:p>
          </p:txBody>
        </p:sp>
        <p:cxnSp>
          <p:nvCxnSpPr>
            <p:cNvPr id="17" name="Straight Arrow Connector 16"/>
            <p:cNvCxnSpPr/>
            <p:nvPr/>
          </p:nvCxnSpPr>
          <p:spPr>
            <a:xfrm flipV="1">
              <a:off x="3869071" y="5052885"/>
              <a:ext cx="735496" cy="47707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5628761" y="3737539"/>
            <a:ext cx="1834598" cy="543127"/>
            <a:chOff x="6817821" y="3860048"/>
            <a:chExt cx="1834598" cy="543127"/>
          </a:xfrm>
        </p:grpSpPr>
        <p:sp>
          <p:nvSpPr>
            <p:cNvPr id="12" name="Content Placeholder 2"/>
            <p:cNvSpPr txBox="1">
              <a:spLocks/>
            </p:cNvSpPr>
            <p:nvPr/>
          </p:nvSpPr>
          <p:spPr>
            <a:xfrm>
              <a:off x="7408288" y="3860048"/>
              <a:ext cx="1244131" cy="543127"/>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Laser</a:t>
              </a:r>
            </a:p>
          </p:txBody>
        </p:sp>
        <p:cxnSp>
          <p:nvCxnSpPr>
            <p:cNvPr id="21" name="Straight Arrow Connector 20"/>
            <p:cNvCxnSpPr/>
            <p:nvPr/>
          </p:nvCxnSpPr>
          <p:spPr>
            <a:xfrm rot="10800000">
              <a:off x="6817821" y="4145183"/>
              <a:ext cx="589722"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821358" y="921754"/>
            <a:ext cx="2691547" cy="614993"/>
            <a:chOff x="-1383217" y="3720834"/>
            <a:chExt cx="2849340" cy="543128"/>
          </a:xfrm>
        </p:grpSpPr>
        <p:sp>
          <p:nvSpPr>
            <p:cNvPr id="31" name="Content Placeholder 2"/>
            <p:cNvSpPr txBox="1">
              <a:spLocks/>
            </p:cNvSpPr>
            <p:nvPr/>
          </p:nvSpPr>
          <p:spPr>
            <a:xfrm>
              <a:off x="-1383217" y="3720834"/>
              <a:ext cx="2849340" cy="543127"/>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Drop generator </a:t>
              </a:r>
            </a:p>
          </p:txBody>
        </p:sp>
        <p:cxnSp>
          <p:nvCxnSpPr>
            <p:cNvPr id="32" name="Straight Arrow Connector 31"/>
            <p:cNvCxnSpPr/>
            <p:nvPr/>
          </p:nvCxnSpPr>
          <p:spPr>
            <a:xfrm rot="16200000" flipH="1">
              <a:off x="1141852" y="3939691"/>
              <a:ext cx="300882" cy="3476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19"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20" name="Rectangle 19"/>
          <p:cNvSpPr/>
          <p:nvPr/>
        </p:nvSpPr>
        <p:spPr>
          <a:xfrm>
            <a:off x="3184499" y="1536748"/>
            <a:ext cx="2444262" cy="977852"/>
          </a:xfrm>
          <a:prstGeom prst="rect">
            <a:avLst/>
          </a:prstGeom>
          <a:noFill/>
          <a:ln w="50800">
            <a:solidFill>
              <a:srgbClr val="3953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205413" y="3740638"/>
            <a:ext cx="871833" cy="939212"/>
          </a:xfrm>
          <a:prstGeom prst="rect">
            <a:avLst/>
          </a:prstGeom>
          <a:noFill/>
          <a:ln w="50800">
            <a:solidFill>
              <a:srgbClr val="3953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477111" y="4777396"/>
            <a:ext cx="871833" cy="939212"/>
          </a:xfrm>
          <a:prstGeom prst="rect">
            <a:avLst/>
          </a:prstGeom>
          <a:noFill/>
          <a:ln w="50800">
            <a:solidFill>
              <a:srgbClr val="3953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629511" y="3466501"/>
            <a:ext cx="871833" cy="939212"/>
          </a:xfrm>
          <a:prstGeom prst="rect">
            <a:avLst/>
          </a:prstGeom>
          <a:noFill/>
          <a:ln w="50800">
            <a:solidFill>
              <a:srgbClr val="3953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The real setup</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world_cine100.avi">
            <a:hlinkClick r:id="" action="ppaction://media"/>
          </p:cNvPr>
          <p:cNvPicPr>
            <a:picLocks noRot="1" noChangeAspect="1"/>
          </p:cNvPicPr>
          <p:nvPr>
            <a:videoFile r:link="rId1"/>
          </p:nvPr>
        </p:nvPicPr>
        <p:blipFill>
          <a:blip r:embed="rId4" cstate="print"/>
          <a:stretch>
            <a:fillRect/>
          </a:stretch>
        </p:blipFill>
        <p:spPr>
          <a:xfrm>
            <a:off x="1435507" y="1509250"/>
            <a:ext cx="6858000" cy="4572000"/>
          </a:xfrm>
          <a:prstGeom prst="rect">
            <a:avLst/>
          </a:prstGeom>
        </p:spPr>
      </p:pic>
      <p:sp>
        <p:nvSpPr>
          <p:cNvPr id="7"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9" name="Rectangle 8"/>
          <p:cNvSpPr/>
          <p:nvPr/>
        </p:nvSpPr>
        <p:spPr>
          <a:xfrm>
            <a:off x="1435507" y="1509250"/>
            <a:ext cx="6858000" cy="457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 spinning globe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2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lobeNoShadow.png"/>
          <p:cNvPicPr>
            <a:picLocks noChangeAspect="1"/>
          </p:cNvPicPr>
          <p:nvPr/>
        </p:nvPicPr>
        <p:blipFill>
          <a:blip r:embed="rId3" cstate="print"/>
          <a:stretch>
            <a:fillRect/>
          </a:stretch>
        </p:blipFill>
        <p:spPr>
          <a:xfrm>
            <a:off x="792242" y="2499933"/>
            <a:ext cx="2167240" cy="2167240"/>
          </a:xfrm>
          <a:prstGeom prst="rect">
            <a:avLst/>
          </a:prstGeom>
        </p:spPr>
      </p:pic>
      <p:grpSp>
        <p:nvGrpSpPr>
          <p:cNvPr id="18" name="Group 17"/>
          <p:cNvGrpSpPr/>
          <p:nvPr/>
        </p:nvGrpSpPr>
        <p:grpSpPr>
          <a:xfrm>
            <a:off x="5366772" y="2261437"/>
            <a:ext cx="2762636" cy="2762636"/>
            <a:chOff x="5366772" y="2261437"/>
            <a:chExt cx="2762636" cy="2762636"/>
          </a:xfrm>
        </p:grpSpPr>
        <p:pic>
          <p:nvPicPr>
            <p:cNvPr id="12" name="Picture 11" descr="monitorBlack.png"/>
            <p:cNvPicPr>
              <a:picLocks noChangeAspect="1"/>
            </p:cNvPicPr>
            <p:nvPr/>
          </p:nvPicPr>
          <p:blipFill>
            <a:blip r:embed="rId4" cstate="print"/>
            <a:stretch>
              <a:fillRect/>
            </a:stretch>
          </p:blipFill>
          <p:spPr>
            <a:xfrm>
              <a:off x="5366772" y="2261437"/>
              <a:ext cx="2762636" cy="2762636"/>
            </a:xfrm>
            <a:prstGeom prst="rect">
              <a:avLst/>
            </a:prstGeom>
          </p:spPr>
        </p:pic>
        <p:pic>
          <p:nvPicPr>
            <p:cNvPr id="17" name="Picture 16" descr="globeNoShadowDiscrete.png"/>
            <p:cNvPicPr>
              <a:picLocks noChangeAspect="1"/>
            </p:cNvPicPr>
            <p:nvPr/>
          </p:nvPicPr>
          <p:blipFill>
            <a:blip r:embed="rId5" cstate="print"/>
            <a:stretch>
              <a:fillRect/>
            </a:stretch>
          </p:blipFill>
          <p:spPr>
            <a:xfrm>
              <a:off x="5982936" y="2641485"/>
              <a:ext cx="1556000" cy="1556000"/>
            </a:xfrm>
            <a:prstGeom prst="rect">
              <a:avLst/>
            </a:prstGeom>
          </p:spPr>
        </p:pic>
      </p:grpSp>
      <p:sp>
        <p:nvSpPr>
          <p:cNvPr id="24" name="Right Arrow 23"/>
          <p:cNvSpPr/>
          <p:nvPr/>
        </p:nvSpPr>
        <p:spPr>
          <a:xfrm>
            <a:off x="3144644" y="3134168"/>
            <a:ext cx="2107580" cy="702527"/>
          </a:xfrm>
          <a:prstGeom prst="rightArrow">
            <a:avLst/>
          </a:prstGeom>
          <a:solidFill>
            <a:schemeClr val="accent1">
              <a:lumMod val="60000"/>
              <a:lumOff val="40000"/>
            </a:schemeClr>
          </a:solidFill>
          <a:ln>
            <a:solidFill>
              <a:schemeClr val="accent1"/>
            </a:solidFill>
          </a:ln>
          <a:scene3d>
            <a:camera prst="orthographicFront"/>
            <a:lightRig rig="two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
          <p:cNvSpPr txBox="1">
            <a:spLocks/>
          </p:cNvSpPr>
          <p:nvPr/>
        </p:nvSpPr>
        <p:spPr>
          <a:xfrm>
            <a:off x="3116584" y="2601315"/>
            <a:ext cx="1847961" cy="554476"/>
          </a:xfrm>
          <a:prstGeom prst="rect">
            <a:avLst/>
          </a:prstGeom>
          <a:effectLst/>
        </p:spPr>
        <p:txBody>
          <a:bodyPr vert="horz" lIns="91440" tIns="45720" rIns="91440" bIns="45720" rtlCol="0" anchor="ctr">
            <a:noAutofit/>
          </a:bodyPr>
          <a:lstStyle/>
          <a:p>
            <a:pPr algn="ctr">
              <a:spcBef>
                <a:spcPct val="0"/>
              </a:spcBef>
            </a:pPr>
            <a:r>
              <a:rPr lang="en-US" sz="3200" dirty="0" smtClean="0">
                <a:solidFill>
                  <a:schemeClr val="bg1"/>
                </a:solidFill>
                <a:effectLst/>
                <a:latin typeface="+mj-lt"/>
                <a:ea typeface="+mj-ea"/>
                <a:cs typeface="+mj-cs"/>
              </a:rPr>
              <a:t>CRT/LCD</a:t>
            </a:r>
          </a:p>
        </p:txBody>
      </p:sp>
      <p:sp>
        <p:nvSpPr>
          <p:cNvPr id="11"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What is a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pic>
        <p:nvPicPr>
          <p:cNvPr id="6" name="wedge_present_cine100.avi">
            <a:hlinkClick r:id="" action="ppaction://media"/>
          </p:cNvPr>
          <p:cNvPicPr>
            <a:picLocks noRot="1" noChangeAspect="1"/>
          </p:cNvPicPr>
          <p:nvPr>
            <a:videoFile r:link="rId1"/>
          </p:nvPr>
        </p:nvPicPr>
        <p:blipFill>
          <a:blip r:embed="rId4" cstate="print"/>
          <a:stretch>
            <a:fillRect/>
          </a:stretch>
        </p:blipFill>
        <p:spPr>
          <a:xfrm>
            <a:off x="1435507" y="1509250"/>
            <a:ext cx="6858000" cy="4572000"/>
          </a:xfrm>
          <a:prstGeom prst="rect">
            <a:avLst/>
          </a:prstGeom>
        </p:spPr>
      </p:pic>
      <p:sp>
        <p:nvSpPr>
          <p:cNvPr id="10" name="Rectangle 9"/>
          <p:cNvSpPr/>
          <p:nvPr/>
        </p:nvSpPr>
        <p:spPr>
          <a:xfrm>
            <a:off x="1435507" y="1509250"/>
            <a:ext cx="6858000" cy="457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 V-shaped wedge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12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pic>
        <p:nvPicPr>
          <p:cNvPr id="5" name="H_present_cine100.avi">
            <a:hlinkClick r:id="" action="ppaction://media"/>
          </p:cNvPr>
          <p:cNvPicPr>
            <a:picLocks noRot="1" noChangeAspect="1"/>
          </p:cNvPicPr>
          <p:nvPr>
            <a:videoFile r:link="rId1"/>
          </p:nvPr>
        </p:nvPicPr>
        <p:blipFill>
          <a:blip r:embed="rId4" cstate="print"/>
          <a:stretch>
            <a:fillRect/>
          </a:stretch>
        </p:blipFill>
        <p:spPr>
          <a:xfrm>
            <a:off x="1435507" y="1509250"/>
            <a:ext cx="6858000" cy="4572000"/>
          </a:xfrm>
          <a:prstGeom prst="rect">
            <a:avLst/>
          </a:prstGeom>
        </p:spPr>
      </p:pic>
      <p:sp>
        <p:nvSpPr>
          <p:cNvPr id="9" name="Rectangle 8"/>
          <p:cNvSpPr/>
          <p:nvPr/>
        </p:nvSpPr>
        <p:spPr>
          <a:xfrm>
            <a:off x="1435507" y="1509250"/>
            <a:ext cx="6858000" cy="457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An H-shaped display</a:t>
            </a:r>
          </a:p>
        </p:txBody>
      </p:sp>
      <p:sp>
        <p:nvSpPr>
          <p:cNvPr id="11" name="Rectangle 10">
            <a:hlinkClick r:id="" action="ppaction://customshow?id=7"/>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68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25"/>
          <p:cNvGrpSpPr/>
          <p:nvPr/>
        </p:nvGrpSpPr>
        <p:grpSpPr>
          <a:xfrm>
            <a:off x="2177835" y="3152956"/>
            <a:ext cx="3581400" cy="3364149"/>
            <a:chOff x="2177835" y="3152956"/>
            <a:chExt cx="3581400" cy="3364149"/>
          </a:xfrm>
        </p:grpSpPr>
        <p:cxnSp>
          <p:nvCxnSpPr>
            <p:cNvPr id="327" name="Straight Connector 326"/>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13" name="Picture 27" descr="C:\Users\pbarnum\AppData\Local\Microsoft\Windows\Temporary Internet Files\Content.IE5\J12QQTOM\MCj04346670000[1].wmf"/>
          <p:cNvPicPr>
            <a:picLocks noChangeAspect="1" noChangeArrowheads="1"/>
          </p:cNvPicPr>
          <p:nvPr/>
        </p:nvPicPr>
        <p:blipFill>
          <a:blip r:embed="rId3"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24" descr="C:\Users\pbarnum\AppData\Local\Microsoft\Windows\Temporary Internet Files\Content.IE5\V8Z4IW6I\MCj04339460000[1].png"/>
          <p:cNvPicPr>
            <a:picLocks noChangeAspect="1" noChangeArrowheads="1"/>
          </p:cNvPicPr>
          <p:nvPr/>
        </p:nvPicPr>
        <p:blipFill>
          <a:blip r:embed="rId4" cstate="print"/>
          <a:srcRect/>
          <a:stretch>
            <a:fillRect/>
          </a:stretch>
        </p:blipFill>
        <p:spPr bwMode="auto">
          <a:xfrm>
            <a:off x="6619753" y="4023790"/>
            <a:ext cx="2524247" cy="2510301"/>
          </a:xfrm>
          <a:prstGeom prst="rect">
            <a:avLst/>
          </a:prstGeom>
          <a:noFill/>
        </p:spPr>
      </p:pic>
      <p:grpSp>
        <p:nvGrpSpPr>
          <p:cNvPr id="3" name="Group 223"/>
          <p:cNvGrpSpPr/>
          <p:nvPr/>
        </p:nvGrpSpPr>
        <p:grpSpPr>
          <a:xfrm>
            <a:off x="6619753" y="1766418"/>
            <a:ext cx="1455066" cy="1019494"/>
            <a:chOff x="6619753" y="1875955"/>
            <a:chExt cx="1455066" cy="1019494"/>
          </a:xfrm>
        </p:grpSpPr>
        <p:cxnSp>
          <p:nvCxnSpPr>
            <p:cNvPr id="120" name="Straight Connector 119"/>
            <p:cNvCxnSpPr/>
            <p:nvPr/>
          </p:nvCxnSpPr>
          <p:spPr>
            <a:xfrm rot="5400000">
              <a:off x="7624838" y="2343076"/>
              <a:ext cx="897582"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5400000">
              <a:off x="6161202" y="233450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rot="5400000">
              <a:off x="6889987" y="243451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rot="5400000">
              <a:off x="7285274" y="24149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6473268" y="241976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7456724" y="240118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7080722" y="2429991"/>
              <a:ext cx="9261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16200000" flipH="1">
              <a:off x="6668691" y="2427684"/>
              <a:ext cx="923925"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5400000">
              <a:off x="6304199" y="23987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7537687" y="238213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a:off x="7370999" y="24102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a:off x="7184307" y="2426418"/>
              <a:ext cx="9237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a:off x="6989044" y="2433562"/>
              <a:ext cx="9190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16200000" flipH="1">
              <a:off x="6773775" y="2429756"/>
              <a:ext cx="923307" cy="7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rot="16200000" flipH="1">
              <a:off x="6568678" y="2422921"/>
              <a:ext cx="919163"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5400000">
              <a:off x="6385162" y="24102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6223708" y="2382129"/>
              <a:ext cx="920923"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7575787" y="23736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rot="5400000">
              <a:off x="7497206" y="239165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7413862" y="2405944"/>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5400000">
              <a:off x="7328137" y="241070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7235503" y="2422847"/>
              <a:ext cx="92139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rot="5400000">
              <a:off x="7134301" y="2428800"/>
              <a:ext cx="9237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rot="5400000">
              <a:off x="7037624" y="243451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6937612" y="243451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16200000" flipH="1">
              <a:off x="6828313" y="2432373"/>
              <a:ext cx="921391" cy="476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16200000" flipH="1">
              <a:off x="6724653" y="2431256"/>
              <a:ext cx="923921"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5400000">
              <a:off x="6622022" y="2428640"/>
              <a:ext cx="91963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5400000">
              <a:off x="6518512" y="2422612"/>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5400000">
              <a:off x="6428025" y="241546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a:off x="6342299" y="24083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a:off x="6261575" y="2391890"/>
              <a:ext cx="921391" cy="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a:off x="6192282" y="23702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 name="Group 224"/>
          <p:cNvGrpSpPr/>
          <p:nvPr/>
        </p:nvGrpSpPr>
        <p:grpSpPr>
          <a:xfrm>
            <a:off x="6686429" y="1909293"/>
            <a:ext cx="1455066" cy="1019494"/>
            <a:chOff x="6619753" y="1875955"/>
            <a:chExt cx="1455066" cy="1019494"/>
          </a:xfrm>
        </p:grpSpPr>
        <p:cxnSp>
          <p:nvCxnSpPr>
            <p:cNvPr id="226" name="Straight Connector 225"/>
            <p:cNvCxnSpPr/>
            <p:nvPr/>
          </p:nvCxnSpPr>
          <p:spPr>
            <a:xfrm rot="5400000">
              <a:off x="7624838" y="2343076"/>
              <a:ext cx="897582"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5400000">
              <a:off x="6161202" y="23345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a:off x="6889987" y="243451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5400000">
              <a:off x="7285274" y="24149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5400000">
              <a:off x="6473268" y="241976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rot="5400000">
              <a:off x="7456724" y="240118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rot="5400000">
              <a:off x="7080722" y="2429991"/>
              <a:ext cx="926156"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rot="16200000" flipH="1">
              <a:off x="6668691" y="2427684"/>
              <a:ext cx="923925"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rot="5400000">
              <a:off x="6304199" y="23987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rot="5400000">
              <a:off x="7537687" y="238213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a:xfrm rot="5400000">
              <a:off x="7370999" y="24102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5400000">
              <a:off x="7184307" y="2426418"/>
              <a:ext cx="92377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5400000">
              <a:off x="6989044" y="2433562"/>
              <a:ext cx="91901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16200000" flipH="1">
              <a:off x="6773775" y="2429756"/>
              <a:ext cx="923307" cy="7144"/>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16200000" flipH="1">
              <a:off x="6568678" y="2422921"/>
              <a:ext cx="919163"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5400000">
              <a:off x="6385162" y="24102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6223708" y="2382129"/>
              <a:ext cx="920923" cy="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7575787" y="23736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7497206" y="239165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7413862" y="2405944"/>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7328137" y="24107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5400000">
              <a:off x="7235503" y="2422847"/>
              <a:ext cx="92139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5400000">
              <a:off x="7134301" y="2428800"/>
              <a:ext cx="92377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5400000">
              <a:off x="7037624" y="243451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6937612" y="243451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6828313" y="2432373"/>
              <a:ext cx="921391" cy="476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16200000" flipH="1">
              <a:off x="6724653" y="2431256"/>
              <a:ext cx="923921" cy="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5400000">
              <a:off x="6622022" y="2428640"/>
              <a:ext cx="919633"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6518512" y="2422612"/>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5400000">
              <a:off x="6428025" y="241546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p:nvCxnSpPr>
          <p:spPr>
            <a:xfrm rot="5400000">
              <a:off x="6342299" y="2408325"/>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5400000">
              <a:off x="6261575" y="2391890"/>
              <a:ext cx="921391" cy="4"/>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6192282" y="2370225"/>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grpSp>
      <p:grpSp>
        <p:nvGrpSpPr>
          <p:cNvPr id="5" name="Group 165"/>
          <p:cNvGrpSpPr/>
          <p:nvPr/>
        </p:nvGrpSpPr>
        <p:grpSpPr>
          <a:xfrm>
            <a:off x="3156822" y="3150287"/>
            <a:ext cx="981822" cy="593678"/>
            <a:chOff x="3404088" y="3104972"/>
            <a:chExt cx="981822" cy="593678"/>
          </a:xfrm>
        </p:grpSpPr>
        <p:pic>
          <p:nvPicPr>
            <p:cNvPr id="189" name="Picture 14" descr="dropGray"/>
            <p:cNvPicPr>
              <a:picLocks noChangeAspect="1" noChangeArrowheads="1"/>
            </p:cNvPicPr>
            <p:nvPr/>
          </p:nvPicPr>
          <p:blipFill>
            <a:blip r:embed="rId5" cstate="print"/>
            <a:stretch>
              <a:fillRect/>
            </a:stretch>
          </p:blipFill>
          <p:spPr bwMode="auto">
            <a:xfrm>
              <a:off x="3863670" y="3104972"/>
              <a:ext cx="174578" cy="174578"/>
            </a:xfrm>
            <a:prstGeom prst="rect">
              <a:avLst/>
            </a:prstGeom>
            <a:noFill/>
            <a:ln w="9525">
              <a:noFill/>
              <a:miter lim="800000"/>
              <a:headEnd/>
              <a:tailEnd/>
            </a:ln>
          </p:spPr>
        </p:pic>
        <p:pic>
          <p:nvPicPr>
            <p:cNvPr id="190" name="Picture 14" descr="dropGray"/>
            <p:cNvPicPr>
              <a:picLocks noChangeAspect="1" noChangeArrowheads="1"/>
            </p:cNvPicPr>
            <p:nvPr/>
          </p:nvPicPr>
          <p:blipFill>
            <a:blip r:embed="rId5" cstate="print"/>
            <a:stretch>
              <a:fillRect/>
            </a:stretch>
          </p:blipFill>
          <p:spPr bwMode="auto">
            <a:xfrm>
              <a:off x="3980351" y="3126403"/>
              <a:ext cx="174578" cy="174578"/>
            </a:xfrm>
            <a:prstGeom prst="rect">
              <a:avLst/>
            </a:prstGeom>
            <a:noFill/>
            <a:ln w="9525">
              <a:noFill/>
              <a:miter lim="800000"/>
              <a:headEnd/>
              <a:tailEnd/>
            </a:ln>
          </p:spPr>
        </p:pic>
        <p:pic>
          <p:nvPicPr>
            <p:cNvPr id="191" name="Picture 14" descr="dropGray"/>
            <p:cNvPicPr>
              <a:picLocks noChangeAspect="1" noChangeArrowheads="1"/>
            </p:cNvPicPr>
            <p:nvPr/>
          </p:nvPicPr>
          <p:blipFill>
            <a:blip r:embed="rId5" cstate="print"/>
            <a:stretch>
              <a:fillRect/>
            </a:stretch>
          </p:blipFill>
          <p:spPr bwMode="auto">
            <a:xfrm>
              <a:off x="4099413" y="3157359"/>
              <a:ext cx="174578" cy="174578"/>
            </a:xfrm>
            <a:prstGeom prst="rect">
              <a:avLst/>
            </a:prstGeom>
            <a:noFill/>
            <a:ln w="9525">
              <a:noFill/>
              <a:miter lim="800000"/>
              <a:headEnd/>
              <a:tailEnd/>
            </a:ln>
          </p:spPr>
        </p:pic>
        <p:pic>
          <p:nvPicPr>
            <p:cNvPr id="192" name="Picture 14" descr="dropGray"/>
            <p:cNvPicPr>
              <a:picLocks noChangeAspect="1" noChangeArrowheads="1"/>
            </p:cNvPicPr>
            <p:nvPr/>
          </p:nvPicPr>
          <p:blipFill>
            <a:blip r:embed="rId5" cstate="print"/>
            <a:stretch>
              <a:fillRect/>
            </a:stretch>
          </p:blipFill>
          <p:spPr bwMode="auto">
            <a:xfrm>
              <a:off x="4204189" y="3207365"/>
              <a:ext cx="174578" cy="174578"/>
            </a:xfrm>
            <a:prstGeom prst="rect">
              <a:avLst/>
            </a:prstGeom>
            <a:noFill/>
            <a:ln w="9525">
              <a:noFill/>
              <a:miter lim="800000"/>
              <a:headEnd/>
              <a:tailEnd/>
            </a:ln>
          </p:spPr>
        </p:pic>
        <p:pic>
          <p:nvPicPr>
            <p:cNvPr id="193" name="Picture 14" descr="dropGray"/>
            <p:cNvPicPr>
              <a:picLocks noChangeAspect="1" noChangeArrowheads="1"/>
            </p:cNvPicPr>
            <p:nvPr/>
          </p:nvPicPr>
          <p:blipFill>
            <a:blip r:embed="rId5" cstate="print"/>
            <a:stretch>
              <a:fillRect/>
            </a:stretch>
          </p:blipFill>
          <p:spPr bwMode="auto">
            <a:xfrm>
              <a:off x="4211332" y="3278803"/>
              <a:ext cx="174578" cy="174578"/>
            </a:xfrm>
            <a:prstGeom prst="rect">
              <a:avLst/>
            </a:prstGeom>
            <a:noFill/>
            <a:ln w="9525">
              <a:noFill/>
              <a:miter lim="800000"/>
              <a:headEnd/>
              <a:tailEnd/>
            </a:ln>
          </p:spPr>
        </p:pic>
        <p:pic>
          <p:nvPicPr>
            <p:cNvPr id="194" name="Picture 14" descr="dropGray"/>
            <p:cNvPicPr>
              <a:picLocks noChangeAspect="1" noChangeArrowheads="1"/>
            </p:cNvPicPr>
            <p:nvPr/>
          </p:nvPicPr>
          <p:blipFill>
            <a:blip r:embed="rId5" cstate="print"/>
            <a:stretch>
              <a:fillRect/>
            </a:stretch>
          </p:blipFill>
          <p:spPr bwMode="auto">
            <a:xfrm>
              <a:off x="4199426" y="3362148"/>
              <a:ext cx="174578" cy="174578"/>
            </a:xfrm>
            <a:prstGeom prst="rect">
              <a:avLst/>
            </a:prstGeom>
            <a:noFill/>
            <a:ln w="9525">
              <a:noFill/>
              <a:miter lim="800000"/>
              <a:headEnd/>
              <a:tailEnd/>
            </a:ln>
          </p:spPr>
        </p:pic>
        <p:pic>
          <p:nvPicPr>
            <p:cNvPr id="195" name="Picture 14" descr="dropGray"/>
            <p:cNvPicPr>
              <a:picLocks noChangeAspect="1" noChangeArrowheads="1"/>
            </p:cNvPicPr>
            <p:nvPr/>
          </p:nvPicPr>
          <p:blipFill>
            <a:blip r:embed="rId5" cstate="print"/>
            <a:stretch>
              <a:fillRect/>
            </a:stretch>
          </p:blipFill>
          <p:spPr bwMode="auto">
            <a:xfrm>
              <a:off x="4118463" y="3414534"/>
              <a:ext cx="174578" cy="174578"/>
            </a:xfrm>
            <a:prstGeom prst="rect">
              <a:avLst/>
            </a:prstGeom>
            <a:noFill/>
            <a:ln w="9525">
              <a:noFill/>
              <a:miter lim="800000"/>
              <a:headEnd/>
              <a:tailEnd/>
            </a:ln>
          </p:spPr>
        </p:pic>
        <p:pic>
          <p:nvPicPr>
            <p:cNvPr id="196" name="Picture 14" descr="dropGray"/>
            <p:cNvPicPr>
              <a:picLocks noChangeAspect="1" noChangeArrowheads="1"/>
            </p:cNvPicPr>
            <p:nvPr/>
          </p:nvPicPr>
          <p:blipFill>
            <a:blip r:embed="rId5" cstate="print"/>
            <a:stretch>
              <a:fillRect/>
            </a:stretch>
          </p:blipFill>
          <p:spPr bwMode="auto">
            <a:xfrm>
              <a:off x="4039883" y="3445490"/>
              <a:ext cx="174578" cy="174578"/>
            </a:xfrm>
            <a:prstGeom prst="rect">
              <a:avLst/>
            </a:prstGeom>
            <a:noFill/>
            <a:ln w="9525">
              <a:noFill/>
              <a:miter lim="800000"/>
              <a:headEnd/>
              <a:tailEnd/>
            </a:ln>
          </p:spPr>
        </p:pic>
        <p:pic>
          <p:nvPicPr>
            <p:cNvPr id="197" name="Picture 14" descr="dropGray"/>
            <p:cNvPicPr>
              <a:picLocks noChangeAspect="1" noChangeArrowheads="1"/>
            </p:cNvPicPr>
            <p:nvPr/>
          </p:nvPicPr>
          <p:blipFill>
            <a:blip r:embed="rId5" cstate="print"/>
            <a:stretch>
              <a:fillRect/>
            </a:stretch>
          </p:blipFill>
          <p:spPr bwMode="auto">
            <a:xfrm>
              <a:off x="3920820" y="3471685"/>
              <a:ext cx="174578" cy="174578"/>
            </a:xfrm>
            <a:prstGeom prst="rect">
              <a:avLst/>
            </a:prstGeom>
            <a:noFill/>
            <a:ln w="9525">
              <a:noFill/>
              <a:miter lim="800000"/>
              <a:headEnd/>
              <a:tailEnd/>
            </a:ln>
          </p:spPr>
        </p:pic>
        <p:pic>
          <p:nvPicPr>
            <p:cNvPr id="198" name="Picture 14" descr="dropGray"/>
            <p:cNvPicPr>
              <a:picLocks noChangeAspect="1" noChangeArrowheads="1"/>
            </p:cNvPicPr>
            <p:nvPr/>
          </p:nvPicPr>
          <p:blipFill>
            <a:blip r:embed="rId5" cstate="print"/>
            <a:stretch>
              <a:fillRect/>
            </a:stretch>
          </p:blipFill>
          <p:spPr bwMode="auto">
            <a:xfrm>
              <a:off x="3787470" y="3495497"/>
              <a:ext cx="174578" cy="174578"/>
            </a:xfrm>
            <a:prstGeom prst="rect">
              <a:avLst/>
            </a:prstGeom>
            <a:noFill/>
            <a:ln w="9525">
              <a:noFill/>
              <a:miter lim="800000"/>
              <a:headEnd/>
              <a:tailEnd/>
            </a:ln>
          </p:spPr>
        </p:pic>
        <p:pic>
          <p:nvPicPr>
            <p:cNvPr id="199" name="Picture 14" descr="dropGray"/>
            <p:cNvPicPr>
              <a:picLocks noChangeAspect="1" noChangeArrowheads="1"/>
            </p:cNvPicPr>
            <p:nvPr/>
          </p:nvPicPr>
          <p:blipFill>
            <a:blip r:embed="rId5" cstate="print"/>
            <a:stretch>
              <a:fillRect/>
            </a:stretch>
          </p:blipFill>
          <p:spPr bwMode="auto">
            <a:xfrm>
              <a:off x="3656501" y="3505022"/>
              <a:ext cx="174578" cy="174578"/>
            </a:xfrm>
            <a:prstGeom prst="rect">
              <a:avLst/>
            </a:prstGeom>
            <a:noFill/>
            <a:ln w="9525">
              <a:noFill/>
              <a:miter lim="800000"/>
              <a:headEnd/>
              <a:tailEnd/>
            </a:ln>
          </p:spPr>
        </p:pic>
        <p:pic>
          <p:nvPicPr>
            <p:cNvPr id="200" name="Picture 14" descr="dropGray"/>
            <p:cNvPicPr>
              <a:picLocks noChangeAspect="1" noChangeArrowheads="1"/>
            </p:cNvPicPr>
            <p:nvPr/>
          </p:nvPicPr>
          <p:blipFill>
            <a:blip r:embed="rId5" cstate="print"/>
            <a:stretch>
              <a:fillRect/>
            </a:stretch>
          </p:blipFill>
          <p:spPr bwMode="auto">
            <a:xfrm>
              <a:off x="3523151" y="3516929"/>
              <a:ext cx="174578" cy="174578"/>
            </a:xfrm>
            <a:prstGeom prst="rect">
              <a:avLst/>
            </a:prstGeom>
            <a:noFill/>
            <a:ln w="9525">
              <a:noFill/>
              <a:miter lim="800000"/>
              <a:headEnd/>
              <a:tailEnd/>
            </a:ln>
          </p:spPr>
        </p:pic>
        <p:pic>
          <p:nvPicPr>
            <p:cNvPr id="201" name="Picture 14" descr="dropGray"/>
            <p:cNvPicPr>
              <a:picLocks noChangeAspect="1" noChangeArrowheads="1"/>
            </p:cNvPicPr>
            <p:nvPr/>
          </p:nvPicPr>
          <p:blipFill>
            <a:blip r:embed="rId5" cstate="print"/>
            <a:stretch>
              <a:fillRect/>
            </a:stretch>
          </p:blipFill>
          <p:spPr bwMode="auto">
            <a:xfrm>
              <a:off x="3404088" y="3524072"/>
              <a:ext cx="174578" cy="174578"/>
            </a:xfrm>
            <a:prstGeom prst="rect">
              <a:avLst/>
            </a:prstGeom>
            <a:noFill/>
            <a:ln w="9525">
              <a:noFill/>
              <a:miter lim="800000"/>
              <a:headEnd/>
              <a:tailEnd/>
            </a:ln>
          </p:spPr>
        </p:pic>
      </p:grpSp>
      <p:grpSp>
        <p:nvGrpSpPr>
          <p:cNvPr id="6" name="Group 201"/>
          <p:cNvGrpSpPr/>
          <p:nvPr/>
        </p:nvGrpSpPr>
        <p:grpSpPr>
          <a:xfrm>
            <a:off x="3154441" y="4063180"/>
            <a:ext cx="981822" cy="593678"/>
            <a:chOff x="3404088" y="4013101"/>
            <a:chExt cx="981822" cy="593678"/>
          </a:xfrm>
        </p:grpSpPr>
        <p:pic>
          <p:nvPicPr>
            <p:cNvPr id="203" name="Picture 14" descr="dropGray"/>
            <p:cNvPicPr>
              <a:picLocks noChangeAspect="1" noChangeArrowheads="1"/>
            </p:cNvPicPr>
            <p:nvPr/>
          </p:nvPicPr>
          <p:blipFill>
            <a:blip r:embed="rId6" cstate="print"/>
            <a:stretch>
              <a:fillRect/>
            </a:stretch>
          </p:blipFill>
          <p:spPr bwMode="auto">
            <a:xfrm>
              <a:off x="3863670" y="4013101"/>
              <a:ext cx="174578" cy="174578"/>
            </a:xfrm>
            <a:prstGeom prst="rect">
              <a:avLst/>
            </a:prstGeom>
            <a:noFill/>
            <a:ln w="9525">
              <a:noFill/>
              <a:miter lim="800000"/>
              <a:headEnd/>
              <a:tailEnd/>
            </a:ln>
          </p:spPr>
        </p:pic>
        <p:pic>
          <p:nvPicPr>
            <p:cNvPr id="204" name="Picture 14" descr="dropGray"/>
            <p:cNvPicPr>
              <a:picLocks noChangeAspect="1" noChangeArrowheads="1"/>
            </p:cNvPicPr>
            <p:nvPr/>
          </p:nvPicPr>
          <p:blipFill>
            <a:blip r:embed="rId6" cstate="print"/>
            <a:stretch>
              <a:fillRect/>
            </a:stretch>
          </p:blipFill>
          <p:spPr bwMode="auto">
            <a:xfrm>
              <a:off x="3980351" y="4034532"/>
              <a:ext cx="174578" cy="174578"/>
            </a:xfrm>
            <a:prstGeom prst="rect">
              <a:avLst/>
            </a:prstGeom>
            <a:noFill/>
            <a:ln w="9525">
              <a:noFill/>
              <a:miter lim="800000"/>
              <a:headEnd/>
              <a:tailEnd/>
            </a:ln>
          </p:spPr>
        </p:pic>
        <p:pic>
          <p:nvPicPr>
            <p:cNvPr id="205" name="Picture 14" descr="dropGray"/>
            <p:cNvPicPr>
              <a:picLocks noChangeAspect="1" noChangeArrowheads="1"/>
            </p:cNvPicPr>
            <p:nvPr/>
          </p:nvPicPr>
          <p:blipFill>
            <a:blip r:embed="rId6" cstate="print"/>
            <a:stretch>
              <a:fillRect/>
            </a:stretch>
          </p:blipFill>
          <p:spPr bwMode="auto">
            <a:xfrm>
              <a:off x="4099413" y="4065488"/>
              <a:ext cx="174578" cy="174578"/>
            </a:xfrm>
            <a:prstGeom prst="rect">
              <a:avLst/>
            </a:prstGeom>
            <a:noFill/>
            <a:ln w="9525">
              <a:noFill/>
              <a:miter lim="800000"/>
              <a:headEnd/>
              <a:tailEnd/>
            </a:ln>
          </p:spPr>
        </p:pic>
        <p:pic>
          <p:nvPicPr>
            <p:cNvPr id="206" name="Picture 14" descr="dropGray"/>
            <p:cNvPicPr>
              <a:picLocks noChangeAspect="1" noChangeArrowheads="1"/>
            </p:cNvPicPr>
            <p:nvPr/>
          </p:nvPicPr>
          <p:blipFill>
            <a:blip r:embed="rId6" cstate="print"/>
            <a:stretch>
              <a:fillRect/>
            </a:stretch>
          </p:blipFill>
          <p:spPr bwMode="auto">
            <a:xfrm>
              <a:off x="4204189" y="4115494"/>
              <a:ext cx="174578" cy="174578"/>
            </a:xfrm>
            <a:prstGeom prst="rect">
              <a:avLst/>
            </a:prstGeom>
            <a:noFill/>
            <a:ln w="9525">
              <a:noFill/>
              <a:miter lim="800000"/>
              <a:headEnd/>
              <a:tailEnd/>
            </a:ln>
          </p:spPr>
        </p:pic>
        <p:pic>
          <p:nvPicPr>
            <p:cNvPr id="207" name="Picture 14" descr="dropGray"/>
            <p:cNvPicPr>
              <a:picLocks noChangeAspect="1" noChangeArrowheads="1"/>
            </p:cNvPicPr>
            <p:nvPr/>
          </p:nvPicPr>
          <p:blipFill>
            <a:blip r:embed="rId6" cstate="print"/>
            <a:stretch>
              <a:fillRect/>
            </a:stretch>
          </p:blipFill>
          <p:spPr bwMode="auto">
            <a:xfrm>
              <a:off x="4211332" y="4186932"/>
              <a:ext cx="174578" cy="174578"/>
            </a:xfrm>
            <a:prstGeom prst="rect">
              <a:avLst/>
            </a:prstGeom>
            <a:noFill/>
            <a:ln w="9525">
              <a:noFill/>
              <a:miter lim="800000"/>
              <a:headEnd/>
              <a:tailEnd/>
            </a:ln>
          </p:spPr>
        </p:pic>
        <p:pic>
          <p:nvPicPr>
            <p:cNvPr id="208" name="Picture 14" descr="dropGray"/>
            <p:cNvPicPr>
              <a:picLocks noChangeAspect="1" noChangeArrowheads="1"/>
            </p:cNvPicPr>
            <p:nvPr/>
          </p:nvPicPr>
          <p:blipFill>
            <a:blip r:embed="rId6" cstate="print"/>
            <a:stretch>
              <a:fillRect/>
            </a:stretch>
          </p:blipFill>
          <p:spPr bwMode="auto">
            <a:xfrm>
              <a:off x="4199426" y="4270277"/>
              <a:ext cx="174578" cy="174578"/>
            </a:xfrm>
            <a:prstGeom prst="rect">
              <a:avLst/>
            </a:prstGeom>
            <a:noFill/>
            <a:ln w="9525">
              <a:noFill/>
              <a:miter lim="800000"/>
              <a:headEnd/>
              <a:tailEnd/>
            </a:ln>
          </p:spPr>
        </p:pic>
        <p:pic>
          <p:nvPicPr>
            <p:cNvPr id="209" name="Picture 14" descr="dropGray"/>
            <p:cNvPicPr>
              <a:picLocks noChangeAspect="1" noChangeArrowheads="1"/>
            </p:cNvPicPr>
            <p:nvPr/>
          </p:nvPicPr>
          <p:blipFill>
            <a:blip r:embed="rId6" cstate="print"/>
            <a:stretch>
              <a:fillRect/>
            </a:stretch>
          </p:blipFill>
          <p:spPr bwMode="auto">
            <a:xfrm>
              <a:off x="4118463" y="4322663"/>
              <a:ext cx="174578" cy="174578"/>
            </a:xfrm>
            <a:prstGeom prst="rect">
              <a:avLst/>
            </a:prstGeom>
            <a:noFill/>
            <a:ln w="9525">
              <a:noFill/>
              <a:miter lim="800000"/>
              <a:headEnd/>
              <a:tailEnd/>
            </a:ln>
          </p:spPr>
        </p:pic>
        <p:pic>
          <p:nvPicPr>
            <p:cNvPr id="210" name="Picture 14" descr="dropGray"/>
            <p:cNvPicPr>
              <a:picLocks noChangeAspect="1" noChangeArrowheads="1"/>
            </p:cNvPicPr>
            <p:nvPr/>
          </p:nvPicPr>
          <p:blipFill>
            <a:blip r:embed="rId6" cstate="print"/>
            <a:stretch>
              <a:fillRect/>
            </a:stretch>
          </p:blipFill>
          <p:spPr bwMode="auto">
            <a:xfrm>
              <a:off x="4039883" y="4353619"/>
              <a:ext cx="174578" cy="174578"/>
            </a:xfrm>
            <a:prstGeom prst="rect">
              <a:avLst/>
            </a:prstGeom>
            <a:noFill/>
            <a:ln w="9525">
              <a:noFill/>
              <a:miter lim="800000"/>
              <a:headEnd/>
              <a:tailEnd/>
            </a:ln>
          </p:spPr>
        </p:pic>
        <p:pic>
          <p:nvPicPr>
            <p:cNvPr id="211" name="Picture 14" descr="dropGray"/>
            <p:cNvPicPr>
              <a:picLocks noChangeAspect="1" noChangeArrowheads="1"/>
            </p:cNvPicPr>
            <p:nvPr/>
          </p:nvPicPr>
          <p:blipFill>
            <a:blip r:embed="rId6" cstate="print"/>
            <a:stretch>
              <a:fillRect/>
            </a:stretch>
          </p:blipFill>
          <p:spPr bwMode="auto">
            <a:xfrm>
              <a:off x="3920820" y="4379814"/>
              <a:ext cx="174578" cy="174578"/>
            </a:xfrm>
            <a:prstGeom prst="rect">
              <a:avLst/>
            </a:prstGeom>
            <a:noFill/>
            <a:ln w="9525">
              <a:noFill/>
              <a:miter lim="800000"/>
              <a:headEnd/>
              <a:tailEnd/>
            </a:ln>
          </p:spPr>
        </p:pic>
        <p:pic>
          <p:nvPicPr>
            <p:cNvPr id="212" name="Picture 14" descr="dropGray"/>
            <p:cNvPicPr>
              <a:picLocks noChangeAspect="1" noChangeArrowheads="1"/>
            </p:cNvPicPr>
            <p:nvPr/>
          </p:nvPicPr>
          <p:blipFill>
            <a:blip r:embed="rId6" cstate="print"/>
            <a:stretch>
              <a:fillRect/>
            </a:stretch>
          </p:blipFill>
          <p:spPr bwMode="auto">
            <a:xfrm>
              <a:off x="3787470" y="4403626"/>
              <a:ext cx="174578" cy="174578"/>
            </a:xfrm>
            <a:prstGeom prst="rect">
              <a:avLst/>
            </a:prstGeom>
            <a:noFill/>
            <a:ln w="9525">
              <a:noFill/>
              <a:miter lim="800000"/>
              <a:headEnd/>
              <a:tailEnd/>
            </a:ln>
          </p:spPr>
        </p:pic>
        <p:pic>
          <p:nvPicPr>
            <p:cNvPr id="213" name="Picture 14" descr="dropGray"/>
            <p:cNvPicPr>
              <a:picLocks noChangeAspect="1" noChangeArrowheads="1"/>
            </p:cNvPicPr>
            <p:nvPr/>
          </p:nvPicPr>
          <p:blipFill>
            <a:blip r:embed="rId6" cstate="print"/>
            <a:stretch>
              <a:fillRect/>
            </a:stretch>
          </p:blipFill>
          <p:spPr bwMode="auto">
            <a:xfrm>
              <a:off x="3656501" y="4413151"/>
              <a:ext cx="174578" cy="174578"/>
            </a:xfrm>
            <a:prstGeom prst="rect">
              <a:avLst/>
            </a:prstGeom>
            <a:noFill/>
            <a:ln w="9525">
              <a:noFill/>
              <a:miter lim="800000"/>
              <a:headEnd/>
              <a:tailEnd/>
            </a:ln>
          </p:spPr>
        </p:pic>
        <p:pic>
          <p:nvPicPr>
            <p:cNvPr id="214" name="Picture 14" descr="dropGray"/>
            <p:cNvPicPr>
              <a:picLocks noChangeAspect="1" noChangeArrowheads="1"/>
            </p:cNvPicPr>
            <p:nvPr/>
          </p:nvPicPr>
          <p:blipFill>
            <a:blip r:embed="rId6" cstate="print"/>
            <a:stretch>
              <a:fillRect/>
            </a:stretch>
          </p:blipFill>
          <p:spPr bwMode="auto">
            <a:xfrm>
              <a:off x="3523151" y="4425058"/>
              <a:ext cx="174578" cy="174578"/>
            </a:xfrm>
            <a:prstGeom prst="rect">
              <a:avLst/>
            </a:prstGeom>
            <a:noFill/>
            <a:ln w="9525">
              <a:noFill/>
              <a:miter lim="800000"/>
              <a:headEnd/>
              <a:tailEnd/>
            </a:ln>
          </p:spPr>
        </p:pic>
        <p:pic>
          <p:nvPicPr>
            <p:cNvPr id="215" name="Picture 14" descr="dropGray"/>
            <p:cNvPicPr>
              <a:picLocks noChangeAspect="1" noChangeArrowheads="1"/>
            </p:cNvPicPr>
            <p:nvPr/>
          </p:nvPicPr>
          <p:blipFill>
            <a:blip r:embed="rId6" cstate="print"/>
            <a:stretch>
              <a:fillRect/>
            </a:stretch>
          </p:blipFill>
          <p:spPr bwMode="auto">
            <a:xfrm>
              <a:off x="3404088" y="4432201"/>
              <a:ext cx="174578" cy="174578"/>
            </a:xfrm>
            <a:prstGeom prst="rect">
              <a:avLst/>
            </a:prstGeom>
            <a:noFill/>
            <a:ln w="9525">
              <a:noFill/>
              <a:miter lim="800000"/>
              <a:headEnd/>
              <a:tailEnd/>
            </a:ln>
          </p:spPr>
        </p:pic>
      </p:grpSp>
      <p:grpSp>
        <p:nvGrpSpPr>
          <p:cNvPr id="7" name="Group 215"/>
          <p:cNvGrpSpPr/>
          <p:nvPr/>
        </p:nvGrpSpPr>
        <p:grpSpPr>
          <a:xfrm>
            <a:off x="3015400" y="1818668"/>
            <a:ext cx="1236156" cy="1809750"/>
            <a:chOff x="672526" y="1104932"/>
            <a:chExt cx="1236156" cy="1809750"/>
          </a:xfrm>
        </p:grpSpPr>
        <p:pic>
          <p:nvPicPr>
            <p:cNvPr id="217" name="Picture 26" descr="eyedropper2.png"/>
            <p:cNvPicPr>
              <a:picLocks noChangeAspect="1"/>
            </p:cNvPicPr>
            <p:nvPr/>
          </p:nvPicPr>
          <p:blipFill>
            <a:blip r:embed="rId7" cstate="print"/>
            <a:srcRect/>
            <a:stretch>
              <a:fillRect/>
            </a:stretch>
          </p:blipFill>
          <p:spPr bwMode="auto">
            <a:xfrm flipH="1">
              <a:off x="1132108" y="1104932"/>
              <a:ext cx="428912" cy="1390650"/>
            </a:xfrm>
            <a:prstGeom prst="rect">
              <a:avLst/>
            </a:prstGeom>
            <a:noFill/>
            <a:ln w="9525">
              <a:noFill/>
              <a:miter lim="800000"/>
              <a:headEnd/>
              <a:tailEnd/>
            </a:ln>
          </p:spPr>
        </p:pic>
        <p:pic>
          <p:nvPicPr>
            <p:cNvPr id="218" name="Picture 26" descr="eyedropper2.png"/>
            <p:cNvPicPr>
              <a:picLocks noChangeAspect="1"/>
            </p:cNvPicPr>
            <p:nvPr/>
          </p:nvPicPr>
          <p:blipFill>
            <a:blip r:embed="rId7" cstate="print"/>
            <a:srcRect/>
            <a:stretch>
              <a:fillRect/>
            </a:stretch>
          </p:blipFill>
          <p:spPr bwMode="auto">
            <a:xfrm flipH="1">
              <a:off x="1248789" y="1126363"/>
              <a:ext cx="428912" cy="1390650"/>
            </a:xfrm>
            <a:prstGeom prst="rect">
              <a:avLst/>
            </a:prstGeom>
            <a:noFill/>
            <a:ln w="9525">
              <a:noFill/>
              <a:miter lim="800000"/>
              <a:headEnd/>
              <a:tailEnd/>
            </a:ln>
          </p:spPr>
        </p:pic>
        <p:pic>
          <p:nvPicPr>
            <p:cNvPr id="219" name="Picture 26" descr="eyedropper2.png"/>
            <p:cNvPicPr>
              <a:picLocks noChangeAspect="1"/>
            </p:cNvPicPr>
            <p:nvPr/>
          </p:nvPicPr>
          <p:blipFill>
            <a:blip r:embed="rId7" cstate="print"/>
            <a:srcRect/>
            <a:stretch>
              <a:fillRect/>
            </a:stretch>
          </p:blipFill>
          <p:spPr bwMode="auto">
            <a:xfrm flipH="1">
              <a:off x="1367851" y="1157319"/>
              <a:ext cx="428912" cy="1390650"/>
            </a:xfrm>
            <a:prstGeom prst="rect">
              <a:avLst/>
            </a:prstGeom>
            <a:noFill/>
            <a:ln w="9525">
              <a:noFill/>
              <a:miter lim="800000"/>
              <a:headEnd/>
              <a:tailEnd/>
            </a:ln>
          </p:spPr>
        </p:pic>
        <p:pic>
          <p:nvPicPr>
            <p:cNvPr id="220" name="Picture 26" descr="eyedropper2.png"/>
            <p:cNvPicPr>
              <a:picLocks noChangeAspect="1"/>
            </p:cNvPicPr>
            <p:nvPr/>
          </p:nvPicPr>
          <p:blipFill>
            <a:blip r:embed="rId7" cstate="print"/>
            <a:srcRect/>
            <a:stretch>
              <a:fillRect/>
            </a:stretch>
          </p:blipFill>
          <p:spPr bwMode="auto">
            <a:xfrm flipH="1">
              <a:off x="1472627" y="1207325"/>
              <a:ext cx="428912" cy="1390650"/>
            </a:xfrm>
            <a:prstGeom prst="rect">
              <a:avLst/>
            </a:prstGeom>
            <a:noFill/>
            <a:ln w="9525">
              <a:noFill/>
              <a:miter lim="800000"/>
              <a:headEnd/>
              <a:tailEnd/>
            </a:ln>
          </p:spPr>
        </p:pic>
        <p:pic>
          <p:nvPicPr>
            <p:cNvPr id="221" name="Picture 26" descr="eyedropper2.png"/>
            <p:cNvPicPr>
              <a:picLocks noChangeAspect="1"/>
            </p:cNvPicPr>
            <p:nvPr/>
          </p:nvPicPr>
          <p:blipFill>
            <a:blip r:embed="rId7" cstate="print"/>
            <a:srcRect/>
            <a:stretch>
              <a:fillRect/>
            </a:stretch>
          </p:blipFill>
          <p:spPr bwMode="auto">
            <a:xfrm flipH="1">
              <a:off x="1479770" y="1278763"/>
              <a:ext cx="428912" cy="1390650"/>
            </a:xfrm>
            <a:prstGeom prst="rect">
              <a:avLst/>
            </a:prstGeom>
            <a:noFill/>
            <a:ln w="9525">
              <a:noFill/>
              <a:miter lim="800000"/>
              <a:headEnd/>
              <a:tailEnd/>
            </a:ln>
          </p:spPr>
        </p:pic>
        <p:pic>
          <p:nvPicPr>
            <p:cNvPr id="222" name="Picture 26" descr="eyedropper2.png"/>
            <p:cNvPicPr>
              <a:picLocks noChangeAspect="1"/>
            </p:cNvPicPr>
            <p:nvPr/>
          </p:nvPicPr>
          <p:blipFill>
            <a:blip r:embed="rId7" cstate="print"/>
            <a:srcRect/>
            <a:stretch>
              <a:fillRect/>
            </a:stretch>
          </p:blipFill>
          <p:spPr bwMode="auto">
            <a:xfrm flipH="1">
              <a:off x="1467864" y="1362108"/>
              <a:ext cx="428912" cy="1390650"/>
            </a:xfrm>
            <a:prstGeom prst="rect">
              <a:avLst/>
            </a:prstGeom>
            <a:noFill/>
            <a:ln w="9525">
              <a:noFill/>
              <a:miter lim="800000"/>
              <a:headEnd/>
              <a:tailEnd/>
            </a:ln>
          </p:spPr>
        </p:pic>
        <p:pic>
          <p:nvPicPr>
            <p:cNvPr id="223" name="Picture 26" descr="eyedropper2.png"/>
            <p:cNvPicPr>
              <a:picLocks noChangeAspect="1"/>
            </p:cNvPicPr>
            <p:nvPr/>
          </p:nvPicPr>
          <p:blipFill>
            <a:blip r:embed="rId7" cstate="print"/>
            <a:srcRect/>
            <a:stretch>
              <a:fillRect/>
            </a:stretch>
          </p:blipFill>
          <p:spPr bwMode="auto">
            <a:xfrm flipH="1">
              <a:off x="1386901" y="1414494"/>
              <a:ext cx="428912" cy="1390650"/>
            </a:xfrm>
            <a:prstGeom prst="rect">
              <a:avLst/>
            </a:prstGeom>
            <a:noFill/>
            <a:ln w="9525">
              <a:noFill/>
              <a:miter lim="800000"/>
              <a:headEnd/>
              <a:tailEnd/>
            </a:ln>
          </p:spPr>
        </p:pic>
        <p:pic>
          <p:nvPicPr>
            <p:cNvPr id="262" name="Picture 26" descr="eyedropper2.png"/>
            <p:cNvPicPr>
              <a:picLocks noChangeAspect="1"/>
            </p:cNvPicPr>
            <p:nvPr/>
          </p:nvPicPr>
          <p:blipFill>
            <a:blip r:embed="rId7" cstate="print"/>
            <a:srcRect/>
            <a:stretch>
              <a:fillRect/>
            </a:stretch>
          </p:blipFill>
          <p:spPr bwMode="auto">
            <a:xfrm flipH="1">
              <a:off x="1308321" y="1445450"/>
              <a:ext cx="428912" cy="1390650"/>
            </a:xfrm>
            <a:prstGeom prst="rect">
              <a:avLst/>
            </a:prstGeom>
            <a:noFill/>
            <a:ln w="9525">
              <a:noFill/>
              <a:miter lim="800000"/>
              <a:headEnd/>
              <a:tailEnd/>
            </a:ln>
          </p:spPr>
        </p:pic>
        <p:pic>
          <p:nvPicPr>
            <p:cNvPr id="263" name="Picture 26" descr="eyedropper2.png"/>
            <p:cNvPicPr>
              <a:picLocks noChangeAspect="1"/>
            </p:cNvPicPr>
            <p:nvPr/>
          </p:nvPicPr>
          <p:blipFill>
            <a:blip r:embed="rId7" cstate="print"/>
            <a:srcRect/>
            <a:stretch>
              <a:fillRect/>
            </a:stretch>
          </p:blipFill>
          <p:spPr bwMode="auto">
            <a:xfrm flipH="1">
              <a:off x="1189258" y="1471645"/>
              <a:ext cx="428912" cy="1390650"/>
            </a:xfrm>
            <a:prstGeom prst="rect">
              <a:avLst/>
            </a:prstGeom>
            <a:noFill/>
            <a:ln w="9525">
              <a:noFill/>
              <a:miter lim="800000"/>
              <a:headEnd/>
              <a:tailEnd/>
            </a:ln>
          </p:spPr>
        </p:pic>
        <p:pic>
          <p:nvPicPr>
            <p:cNvPr id="264" name="Picture 26" descr="eyedropper2.png"/>
            <p:cNvPicPr>
              <a:picLocks noChangeAspect="1"/>
            </p:cNvPicPr>
            <p:nvPr/>
          </p:nvPicPr>
          <p:blipFill>
            <a:blip r:embed="rId7" cstate="print"/>
            <a:srcRect/>
            <a:stretch>
              <a:fillRect/>
            </a:stretch>
          </p:blipFill>
          <p:spPr bwMode="auto">
            <a:xfrm flipH="1">
              <a:off x="1055908" y="1495457"/>
              <a:ext cx="428912" cy="1390650"/>
            </a:xfrm>
            <a:prstGeom prst="rect">
              <a:avLst/>
            </a:prstGeom>
            <a:noFill/>
            <a:ln w="9525">
              <a:noFill/>
              <a:miter lim="800000"/>
              <a:headEnd/>
              <a:tailEnd/>
            </a:ln>
          </p:spPr>
        </p:pic>
        <p:pic>
          <p:nvPicPr>
            <p:cNvPr id="265" name="Picture 26" descr="eyedropper2.png"/>
            <p:cNvPicPr>
              <a:picLocks noChangeAspect="1"/>
            </p:cNvPicPr>
            <p:nvPr/>
          </p:nvPicPr>
          <p:blipFill>
            <a:blip r:embed="rId7" cstate="print"/>
            <a:srcRect/>
            <a:stretch>
              <a:fillRect/>
            </a:stretch>
          </p:blipFill>
          <p:spPr bwMode="auto">
            <a:xfrm flipH="1">
              <a:off x="924939" y="1504982"/>
              <a:ext cx="428912" cy="1390650"/>
            </a:xfrm>
            <a:prstGeom prst="rect">
              <a:avLst/>
            </a:prstGeom>
            <a:noFill/>
            <a:ln w="9525">
              <a:noFill/>
              <a:miter lim="800000"/>
              <a:headEnd/>
              <a:tailEnd/>
            </a:ln>
          </p:spPr>
        </p:pic>
        <p:pic>
          <p:nvPicPr>
            <p:cNvPr id="266" name="Picture 26" descr="eyedropper2.png"/>
            <p:cNvPicPr>
              <a:picLocks noChangeAspect="1"/>
            </p:cNvPicPr>
            <p:nvPr/>
          </p:nvPicPr>
          <p:blipFill>
            <a:blip r:embed="rId7" cstate="print"/>
            <a:srcRect/>
            <a:stretch>
              <a:fillRect/>
            </a:stretch>
          </p:blipFill>
          <p:spPr bwMode="auto">
            <a:xfrm flipH="1">
              <a:off x="791589" y="1516889"/>
              <a:ext cx="428912" cy="1390650"/>
            </a:xfrm>
            <a:prstGeom prst="rect">
              <a:avLst/>
            </a:prstGeom>
            <a:noFill/>
            <a:ln w="9525">
              <a:noFill/>
              <a:miter lim="800000"/>
              <a:headEnd/>
              <a:tailEnd/>
            </a:ln>
          </p:spPr>
        </p:pic>
        <p:pic>
          <p:nvPicPr>
            <p:cNvPr id="267" name="Picture 26" descr="eyedropper2.png"/>
            <p:cNvPicPr>
              <a:picLocks noChangeAspect="1"/>
            </p:cNvPicPr>
            <p:nvPr/>
          </p:nvPicPr>
          <p:blipFill>
            <a:blip r:embed="rId7"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8" name="Group 267"/>
          <p:cNvGrpSpPr/>
          <p:nvPr/>
        </p:nvGrpSpPr>
        <p:grpSpPr>
          <a:xfrm>
            <a:off x="2191156" y="4692175"/>
            <a:ext cx="971550" cy="1462088"/>
            <a:chOff x="2171700" y="3952874"/>
            <a:chExt cx="971550" cy="1462088"/>
          </a:xfrm>
        </p:grpSpPr>
        <p:cxnSp>
          <p:nvCxnSpPr>
            <p:cNvPr id="269" name="Straight Connector 268"/>
            <p:cNvCxnSpPr/>
            <p:nvPr/>
          </p:nvCxnSpPr>
          <p:spPr>
            <a:xfrm rot="10800000" flipV="1">
              <a:off x="2171700" y="3952874"/>
              <a:ext cx="966788" cy="447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10800000" flipV="1">
              <a:off x="2178844" y="4974429"/>
              <a:ext cx="964406" cy="440533"/>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71" name="Picture 41"/>
          <p:cNvPicPr>
            <a:picLocks noChangeAspect="1" noChangeArrowheads="1"/>
          </p:cNvPicPr>
          <p:nvPr/>
        </p:nvPicPr>
        <p:blipFill>
          <a:blip r:embed="rId8" cstate="print"/>
          <a:srcRect/>
          <a:stretch>
            <a:fillRect/>
          </a:stretch>
        </p:blipFill>
        <p:spPr bwMode="auto">
          <a:xfrm>
            <a:off x="0" y="5015123"/>
            <a:ext cx="1941513" cy="852487"/>
          </a:xfrm>
          <a:prstGeom prst="rect">
            <a:avLst/>
          </a:prstGeom>
          <a:noFill/>
          <a:ln w="9525">
            <a:noFill/>
            <a:miter lim="800000"/>
            <a:headEnd/>
            <a:tailEnd/>
          </a:ln>
        </p:spPr>
      </p:pic>
      <p:cxnSp>
        <p:nvCxnSpPr>
          <p:cNvPr id="272" name="Straight Connector 271"/>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sp>
        <p:nvSpPr>
          <p:cNvPr id="275" name="Title 1"/>
          <p:cNvSpPr txBox="1">
            <a:spLocks/>
          </p:cNvSpPr>
          <p:nvPr/>
        </p:nvSpPr>
        <p:spPr>
          <a:xfrm>
            <a:off x="2000657" y="4795736"/>
            <a:ext cx="1355386" cy="119553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0" i="0" u="none" strike="noStrike" kern="1200" cap="none" spc="0" normalizeH="0" baseline="0" noProof="0" dirty="0" smtClean="0">
                <a:ln>
                  <a:noFill/>
                </a:ln>
                <a:solidFill>
                  <a:schemeClr val="bg1"/>
                </a:solidFill>
                <a:effectLst/>
                <a:uLnTx/>
                <a:uFillTx/>
                <a:latin typeface="+mj-lt"/>
                <a:ea typeface="+mj-ea"/>
                <a:cs typeface="+mj-cs"/>
              </a:rPr>
              <a:t>?</a:t>
            </a:r>
            <a:endParaRPr kumimoji="0" lang="en-US" sz="6600" b="0" i="0" u="none" strike="noStrike" kern="1200" cap="none" spc="0" normalizeH="0" baseline="0" noProof="0" dirty="0">
              <a:ln>
                <a:noFill/>
              </a:ln>
              <a:solidFill>
                <a:schemeClr val="bg1"/>
              </a:solidFill>
              <a:effectLst/>
              <a:uLnTx/>
              <a:uFillTx/>
              <a:latin typeface="+mj-lt"/>
              <a:ea typeface="+mj-ea"/>
              <a:cs typeface="+mj-cs"/>
            </a:endParaRPr>
          </a:p>
        </p:txBody>
      </p:sp>
      <p:grpSp>
        <p:nvGrpSpPr>
          <p:cNvPr id="9" name="Group 283"/>
          <p:cNvGrpSpPr/>
          <p:nvPr/>
        </p:nvGrpSpPr>
        <p:grpSpPr>
          <a:xfrm>
            <a:off x="3833169" y="3134917"/>
            <a:ext cx="981822" cy="593678"/>
            <a:chOff x="3404088" y="3104972"/>
            <a:chExt cx="981822" cy="593678"/>
          </a:xfrm>
        </p:grpSpPr>
        <p:pic>
          <p:nvPicPr>
            <p:cNvPr id="285" name="Picture 14" descr="dropGray"/>
            <p:cNvPicPr>
              <a:picLocks noChangeAspect="1" noChangeArrowheads="1"/>
            </p:cNvPicPr>
            <p:nvPr/>
          </p:nvPicPr>
          <p:blipFill>
            <a:blip r:embed="rId5" cstate="print"/>
            <a:stretch>
              <a:fillRect/>
            </a:stretch>
          </p:blipFill>
          <p:spPr bwMode="auto">
            <a:xfrm>
              <a:off x="3863670" y="3104972"/>
              <a:ext cx="174578" cy="174578"/>
            </a:xfrm>
            <a:prstGeom prst="rect">
              <a:avLst/>
            </a:prstGeom>
            <a:noFill/>
            <a:ln w="9525">
              <a:noFill/>
              <a:miter lim="800000"/>
              <a:headEnd/>
              <a:tailEnd/>
            </a:ln>
          </p:spPr>
        </p:pic>
        <p:pic>
          <p:nvPicPr>
            <p:cNvPr id="286" name="Picture 14" descr="dropGray"/>
            <p:cNvPicPr>
              <a:picLocks noChangeAspect="1" noChangeArrowheads="1"/>
            </p:cNvPicPr>
            <p:nvPr/>
          </p:nvPicPr>
          <p:blipFill>
            <a:blip r:embed="rId5" cstate="print"/>
            <a:stretch>
              <a:fillRect/>
            </a:stretch>
          </p:blipFill>
          <p:spPr bwMode="auto">
            <a:xfrm>
              <a:off x="3980351" y="3126403"/>
              <a:ext cx="174578" cy="174578"/>
            </a:xfrm>
            <a:prstGeom prst="rect">
              <a:avLst/>
            </a:prstGeom>
            <a:noFill/>
            <a:ln w="9525">
              <a:noFill/>
              <a:miter lim="800000"/>
              <a:headEnd/>
              <a:tailEnd/>
            </a:ln>
          </p:spPr>
        </p:pic>
        <p:pic>
          <p:nvPicPr>
            <p:cNvPr id="287" name="Picture 14" descr="dropGray"/>
            <p:cNvPicPr>
              <a:picLocks noChangeAspect="1" noChangeArrowheads="1"/>
            </p:cNvPicPr>
            <p:nvPr/>
          </p:nvPicPr>
          <p:blipFill>
            <a:blip r:embed="rId5" cstate="print"/>
            <a:stretch>
              <a:fillRect/>
            </a:stretch>
          </p:blipFill>
          <p:spPr bwMode="auto">
            <a:xfrm>
              <a:off x="4099413" y="3157359"/>
              <a:ext cx="174578" cy="174578"/>
            </a:xfrm>
            <a:prstGeom prst="rect">
              <a:avLst/>
            </a:prstGeom>
            <a:noFill/>
            <a:ln w="9525">
              <a:noFill/>
              <a:miter lim="800000"/>
              <a:headEnd/>
              <a:tailEnd/>
            </a:ln>
          </p:spPr>
        </p:pic>
        <p:pic>
          <p:nvPicPr>
            <p:cNvPr id="288" name="Picture 14" descr="dropGray"/>
            <p:cNvPicPr>
              <a:picLocks noChangeAspect="1" noChangeArrowheads="1"/>
            </p:cNvPicPr>
            <p:nvPr/>
          </p:nvPicPr>
          <p:blipFill>
            <a:blip r:embed="rId5" cstate="print"/>
            <a:stretch>
              <a:fillRect/>
            </a:stretch>
          </p:blipFill>
          <p:spPr bwMode="auto">
            <a:xfrm>
              <a:off x="4204189" y="3207365"/>
              <a:ext cx="174578" cy="174578"/>
            </a:xfrm>
            <a:prstGeom prst="rect">
              <a:avLst/>
            </a:prstGeom>
            <a:noFill/>
            <a:ln w="9525">
              <a:noFill/>
              <a:miter lim="800000"/>
              <a:headEnd/>
              <a:tailEnd/>
            </a:ln>
          </p:spPr>
        </p:pic>
        <p:pic>
          <p:nvPicPr>
            <p:cNvPr id="289" name="Picture 14" descr="dropGray"/>
            <p:cNvPicPr>
              <a:picLocks noChangeAspect="1" noChangeArrowheads="1"/>
            </p:cNvPicPr>
            <p:nvPr/>
          </p:nvPicPr>
          <p:blipFill>
            <a:blip r:embed="rId5" cstate="print"/>
            <a:stretch>
              <a:fillRect/>
            </a:stretch>
          </p:blipFill>
          <p:spPr bwMode="auto">
            <a:xfrm>
              <a:off x="4211332" y="3278803"/>
              <a:ext cx="174578" cy="174578"/>
            </a:xfrm>
            <a:prstGeom prst="rect">
              <a:avLst/>
            </a:prstGeom>
            <a:noFill/>
            <a:ln w="9525">
              <a:noFill/>
              <a:miter lim="800000"/>
              <a:headEnd/>
              <a:tailEnd/>
            </a:ln>
          </p:spPr>
        </p:pic>
        <p:pic>
          <p:nvPicPr>
            <p:cNvPr id="290" name="Picture 14" descr="dropGray"/>
            <p:cNvPicPr>
              <a:picLocks noChangeAspect="1" noChangeArrowheads="1"/>
            </p:cNvPicPr>
            <p:nvPr/>
          </p:nvPicPr>
          <p:blipFill>
            <a:blip r:embed="rId5" cstate="print"/>
            <a:stretch>
              <a:fillRect/>
            </a:stretch>
          </p:blipFill>
          <p:spPr bwMode="auto">
            <a:xfrm>
              <a:off x="4199426" y="3362148"/>
              <a:ext cx="174578" cy="174578"/>
            </a:xfrm>
            <a:prstGeom prst="rect">
              <a:avLst/>
            </a:prstGeom>
            <a:noFill/>
            <a:ln w="9525">
              <a:noFill/>
              <a:miter lim="800000"/>
              <a:headEnd/>
              <a:tailEnd/>
            </a:ln>
          </p:spPr>
        </p:pic>
        <p:pic>
          <p:nvPicPr>
            <p:cNvPr id="291" name="Picture 14" descr="dropGray"/>
            <p:cNvPicPr>
              <a:picLocks noChangeAspect="1" noChangeArrowheads="1"/>
            </p:cNvPicPr>
            <p:nvPr/>
          </p:nvPicPr>
          <p:blipFill>
            <a:blip r:embed="rId5" cstate="print"/>
            <a:stretch>
              <a:fillRect/>
            </a:stretch>
          </p:blipFill>
          <p:spPr bwMode="auto">
            <a:xfrm>
              <a:off x="4118463" y="3414534"/>
              <a:ext cx="174578" cy="174578"/>
            </a:xfrm>
            <a:prstGeom prst="rect">
              <a:avLst/>
            </a:prstGeom>
            <a:noFill/>
            <a:ln w="9525">
              <a:noFill/>
              <a:miter lim="800000"/>
              <a:headEnd/>
              <a:tailEnd/>
            </a:ln>
          </p:spPr>
        </p:pic>
        <p:pic>
          <p:nvPicPr>
            <p:cNvPr id="292" name="Picture 14" descr="dropGray"/>
            <p:cNvPicPr>
              <a:picLocks noChangeAspect="1" noChangeArrowheads="1"/>
            </p:cNvPicPr>
            <p:nvPr/>
          </p:nvPicPr>
          <p:blipFill>
            <a:blip r:embed="rId5" cstate="print"/>
            <a:stretch>
              <a:fillRect/>
            </a:stretch>
          </p:blipFill>
          <p:spPr bwMode="auto">
            <a:xfrm>
              <a:off x="4039883" y="3445490"/>
              <a:ext cx="174578" cy="174578"/>
            </a:xfrm>
            <a:prstGeom prst="rect">
              <a:avLst/>
            </a:prstGeom>
            <a:noFill/>
            <a:ln w="9525">
              <a:noFill/>
              <a:miter lim="800000"/>
              <a:headEnd/>
              <a:tailEnd/>
            </a:ln>
          </p:spPr>
        </p:pic>
        <p:pic>
          <p:nvPicPr>
            <p:cNvPr id="293" name="Picture 14" descr="dropGray"/>
            <p:cNvPicPr>
              <a:picLocks noChangeAspect="1" noChangeArrowheads="1"/>
            </p:cNvPicPr>
            <p:nvPr/>
          </p:nvPicPr>
          <p:blipFill>
            <a:blip r:embed="rId5" cstate="print"/>
            <a:stretch>
              <a:fillRect/>
            </a:stretch>
          </p:blipFill>
          <p:spPr bwMode="auto">
            <a:xfrm>
              <a:off x="3920820" y="3471685"/>
              <a:ext cx="174578" cy="174578"/>
            </a:xfrm>
            <a:prstGeom prst="rect">
              <a:avLst/>
            </a:prstGeom>
            <a:noFill/>
            <a:ln w="9525">
              <a:noFill/>
              <a:miter lim="800000"/>
              <a:headEnd/>
              <a:tailEnd/>
            </a:ln>
          </p:spPr>
        </p:pic>
        <p:pic>
          <p:nvPicPr>
            <p:cNvPr id="294" name="Picture 14" descr="dropGray"/>
            <p:cNvPicPr>
              <a:picLocks noChangeAspect="1" noChangeArrowheads="1"/>
            </p:cNvPicPr>
            <p:nvPr/>
          </p:nvPicPr>
          <p:blipFill>
            <a:blip r:embed="rId5" cstate="print"/>
            <a:stretch>
              <a:fillRect/>
            </a:stretch>
          </p:blipFill>
          <p:spPr bwMode="auto">
            <a:xfrm>
              <a:off x="3787470" y="3495497"/>
              <a:ext cx="174578" cy="174578"/>
            </a:xfrm>
            <a:prstGeom prst="rect">
              <a:avLst/>
            </a:prstGeom>
            <a:noFill/>
            <a:ln w="9525">
              <a:noFill/>
              <a:miter lim="800000"/>
              <a:headEnd/>
              <a:tailEnd/>
            </a:ln>
          </p:spPr>
        </p:pic>
        <p:pic>
          <p:nvPicPr>
            <p:cNvPr id="295" name="Picture 14" descr="dropGray"/>
            <p:cNvPicPr>
              <a:picLocks noChangeAspect="1" noChangeArrowheads="1"/>
            </p:cNvPicPr>
            <p:nvPr/>
          </p:nvPicPr>
          <p:blipFill>
            <a:blip r:embed="rId5" cstate="print"/>
            <a:stretch>
              <a:fillRect/>
            </a:stretch>
          </p:blipFill>
          <p:spPr bwMode="auto">
            <a:xfrm>
              <a:off x="3656501" y="3505022"/>
              <a:ext cx="174578" cy="174578"/>
            </a:xfrm>
            <a:prstGeom prst="rect">
              <a:avLst/>
            </a:prstGeom>
            <a:noFill/>
            <a:ln w="9525">
              <a:noFill/>
              <a:miter lim="800000"/>
              <a:headEnd/>
              <a:tailEnd/>
            </a:ln>
          </p:spPr>
        </p:pic>
        <p:pic>
          <p:nvPicPr>
            <p:cNvPr id="296" name="Picture 14" descr="dropGray"/>
            <p:cNvPicPr>
              <a:picLocks noChangeAspect="1" noChangeArrowheads="1"/>
            </p:cNvPicPr>
            <p:nvPr/>
          </p:nvPicPr>
          <p:blipFill>
            <a:blip r:embed="rId5" cstate="print"/>
            <a:stretch>
              <a:fillRect/>
            </a:stretch>
          </p:blipFill>
          <p:spPr bwMode="auto">
            <a:xfrm>
              <a:off x="3523151" y="3516929"/>
              <a:ext cx="174578" cy="174578"/>
            </a:xfrm>
            <a:prstGeom prst="rect">
              <a:avLst/>
            </a:prstGeom>
            <a:noFill/>
            <a:ln w="9525">
              <a:noFill/>
              <a:miter lim="800000"/>
              <a:headEnd/>
              <a:tailEnd/>
            </a:ln>
          </p:spPr>
        </p:pic>
        <p:pic>
          <p:nvPicPr>
            <p:cNvPr id="297" name="Picture 14" descr="dropGray"/>
            <p:cNvPicPr>
              <a:picLocks noChangeAspect="1" noChangeArrowheads="1"/>
            </p:cNvPicPr>
            <p:nvPr/>
          </p:nvPicPr>
          <p:blipFill>
            <a:blip r:embed="rId5" cstate="print"/>
            <a:stretch>
              <a:fillRect/>
            </a:stretch>
          </p:blipFill>
          <p:spPr bwMode="auto">
            <a:xfrm>
              <a:off x="3404088" y="3524072"/>
              <a:ext cx="174578" cy="174578"/>
            </a:xfrm>
            <a:prstGeom prst="rect">
              <a:avLst/>
            </a:prstGeom>
            <a:noFill/>
            <a:ln w="9525">
              <a:noFill/>
              <a:miter lim="800000"/>
              <a:headEnd/>
              <a:tailEnd/>
            </a:ln>
          </p:spPr>
        </p:pic>
      </p:grpSp>
      <p:grpSp>
        <p:nvGrpSpPr>
          <p:cNvPr id="10" name="Group 297"/>
          <p:cNvGrpSpPr/>
          <p:nvPr/>
        </p:nvGrpSpPr>
        <p:grpSpPr>
          <a:xfrm>
            <a:off x="3830788" y="4047810"/>
            <a:ext cx="981822" cy="593678"/>
            <a:chOff x="3404088" y="4013101"/>
            <a:chExt cx="981822" cy="593678"/>
          </a:xfrm>
        </p:grpSpPr>
        <p:pic>
          <p:nvPicPr>
            <p:cNvPr id="299" name="Picture 14" descr="dropGray"/>
            <p:cNvPicPr>
              <a:picLocks noChangeAspect="1" noChangeArrowheads="1"/>
            </p:cNvPicPr>
            <p:nvPr/>
          </p:nvPicPr>
          <p:blipFill>
            <a:blip r:embed="rId9" cstate="print"/>
            <a:stretch>
              <a:fillRect/>
            </a:stretch>
          </p:blipFill>
          <p:spPr bwMode="auto">
            <a:xfrm>
              <a:off x="3863670" y="4013101"/>
              <a:ext cx="174578" cy="174578"/>
            </a:xfrm>
            <a:prstGeom prst="rect">
              <a:avLst/>
            </a:prstGeom>
            <a:noFill/>
            <a:ln w="9525">
              <a:noFill/>
              <a:miter lim="800000"/>
              <a:headEnd/>
              <a:tailEnd/>
            </a:ln>
          </p:spPr>
        </p:pic>
        <p:pic>
          <p:nvPicPr>
            <p:cNvPr id="300" name="Picture 14" descr="dropGray"/>
            <p:cNvPicPr>
              <a:picLocks noChangeAspect="1" noChangeArrowheads="1"/>
            </p:cNvPicPr>
            <p:nvPr/>
          </p:nvPicPr>
          <p:blipFill>
            <a:blip r:embed="rId9" cstate="print"/>
            <a:stretch>
              <a:fillRect/>
            </a:stretch>
          </p:blipFill>
          <p:spPr bwMode="auto">
            <a:xfrm>
              <a:off x="3980351" y="4034532"/>
              <a:ext cx="174578" cy="174578"/>
            </a:xfrm>
            <a:prstGeom prst="rect">
              <a:avLst/>
            </a:prstGeom>
            <a:noFill/>
            <a:ln w="9525">
              <a:noFill/>
              <a:miter lim="800000"/>
              <a:headEnd/>
              <a:tailEnd/>
            </a:ln>
          </p:spPr>
        </p:pic>
        <p:pic>
          <p:nvPicPr>
            <p:cNvPr id="301" name="Picture 14" descr="dropGray"/>
            <p:cNvPicPr>
              <a:picLocks noChangeAspect="1" noChangeArrowheads="1"/>
            </p:cNvPicPr>
            <p:nvPr/>
          </p:nvPicPr>
          <p:blipFill>
            <a:blip r:embed="rId9" cstate="print"/>
            <a:stretch>
              <a:fillRect/>
            </a:stretch>
          </p:blipFill>
          <p:spPr bwMode="auto">
            <a:xfrm>
              <a:off x="4099413" y="4065488"/>
              <a:ext cx="174578" cy="174578"/>
            </a:xfrm>
            <a:prstGeom prst="rect">
              <a:avLst/>
            </a:prstGeom>
            <a:noFill/>
            <a:ln w="9525">
              <a:noFill/>
              <a:miter lim="800000"/>
              <a:headEnd/>
              <a:tailEnd/>
            </a:ln>
          </p:spPr>
        </p:pic>
        <p:pic>
          <p:nvPicPr>
            <p:cNvPr id="302" name="Picture 14" descr="dropGray"/>
            <p:cNvPicPr>
              <a:picLocks noChangeAspect="1" noChangeArrowheads="1"/>
            </p:cNvPicPr>
            <p:nvPr/>
          </p:nvPicPr>
          <p:blipFill>
            <a:blip r:embed="rId9" cstate="print"/>
            <a:stretch>
              <a:fillRect/>
            </a:stretch>
          </p:blipFill>
          <p:spPr bwMode="auto">
            <a:xfrm>
              <a:off x="4204189" y="4115494"/>
              <a:ext cx="174578" cy="174578"/>
            </a:xfrm>
            <a:prstGeom prst="rect">
              <a:avLst/>
            </a:prstGeom>
            <a:noFill/>
            <a:ln w="9525">
              <a:noFill/>
              <a:miter lim="800000"/>
              <a:headEnd/>
              <a:tailEnd/>
            </a:ln>
          </p:spPr>
        </p:pic>
        <p:pic>
          <p:nvPicPr>
            <p:cNvPr id="303" name="Picture 14" descr="dropGray"/>
            <p:cNvPicPr>
              <a:picLocks noChangeAspect="1" noChangeArrowheads="1"/>
            </p:cNvPicPr>
            <p:nvPr/>
          </p:nvPicPr>
          <p:blipFill>
            <a:blip r:embed="rId9" cstate="print"/>
            <a:stretch>
              <a:fillRect/>
            </a:stretch>
          </p:blipFill>
          <p:spPr bwMode="auto">
            <a:xfrm>
              <a:off x="4211332" y="4186932"/>
              <a:ext cx="174578" cy="174578"/>
            </a:xfrm>
            <a:prstGeom prst="rect">
              <a:avLst/>
            </a:prstGeom>
            <a:noFill/>
            <a:ln w="9525">
              <a:noFill/>
              <a:miter lim="800000"/>
              <a:headEnd/>
              <a:tailEnd/>
            </a:ln>
          </p:spPr>
        </p:pic>
        <p:pic>
          <p:nvPicPr>
            <p:cNvPr id="304" name="Picture 14" descr="dropGray"/>
            <p:cNvPicPr>
              <a:picLocks noChangeAspect="1" noChangeArrowheads="1"/>
            </p:cNvPicPr>
            <p:nvPr/>
          </p:nvPicPr>
          <p:blipFill>
            <a:blip r:embed="rId9" cstate="print"/>
            <a:stretch>
              <a:fillRect/>
            </a:stretch>
          </p:blipFill>
          <p:spPr bwMode="auto">
            <a:xfrm>
              <a:off x="4199426" y="4270277"/>
              <a:ext cx="174578" cy="174578"/>
            </a:xfrm>
            <a:prstGeom prst="rect">
              <a:avLst/>
            </a:prstGeom>
            <a:noFill/>
            <a:ln w="9525">
              <a:noFill/>
              <a:miter lim="800000"/>
              <a:headEnd/>
              <a:tailEnd/>
            </a:ln>
          </p:spPr>
        </p:pic>
        <p:pic>
          <p:nvPicPr>
            <p:cNvPr id="305" name="Picture 14" descr="dropGray"/>
            <p:cNvPicPr>
              <a:picLocks noChangeAspect="1" noChangeArrowheads="1"/>
            </p:cNvPicPr>
            <p:nvPr/>
          </p:nvPicPr>
          <p:blipFill>
            <a:blip r:embed="rId9" cstate="print"/>
            <a:stretch>
              <a:fillRect/>
            </a:stretch>
          </p:blipFill>
          <p:spPr bwMode="auto">
            <a:xfrm>
              <a:off x="4118463" y="4322663"/>
              <a:ext cx="174578" cy="174578"/>
            </a:xfrm>
            <a:prstGeom prst="rect">
              <a:avLst/>
            </a:prstGeom>
            <a:noFill/>
            <a:ln w="9525">
              <a:noFill/>
              <a:miter lim="800000"/>
              <a:headEnd/>
              <a:tailEnd/>
            </a:ln>
          </p:spPr>
        </p:pic>
        <p:pic>
          <p:nvPicPr>
            <p:cNvPr id="306" name="Picture 14" descr="dropGray"/>
            <p:cNvPicPr>
              <a:picLocks noChangeAspect="1" noChangeArrowheads="1"/>
            </p:cNvPicPr>
            <p:nvPr/>
          </p:nvPicPr>
          <p:blipFill>
            <a:blip r:embed="rId9" cstate="print"/>
            <a:stretch>
              <a:fillRect/>
            </a:stretch>
          </p:blipFill>
          <p:spPr bwMode="auto">
            <a:xfrm>
              <a:off x="4039883" y="4353619"/>
              <a:ext cx="174578" cy="174578"/>
            </a:xfrm>
            <a:prstGeom prst="rect">
              <a:avLst/>
            </a:prstGeom>
            <a:noFill/>
            <a:ln w="9525">
              <a:noFill/>
              <a:miter lim="800000"/>
              <a:headEnd/>
              <a:tailEnd/>
            </a:ln>
          </p:spPr>
        </p:pic>
        <p:pic>
          <p:nvPicPr>
            <p:cNvPr id="307" name="Picture 14" descr="dropGray"/>
            <p:cNvPicPr>
              <a:picLocks noChangeAspect="1" noChangeArrowheads="1"/>
            </p:cNvPicPr>
            <p:nvPr/>
          </p:nvPicPr>
          <p:blipFill>
            <a:blip r:embed="rId9" cstate="print"/>
            <a:stretch>
              <a:fillRect/>
            </a:stretch>
          </p:blipFill>
          <p:spPr bwMode="auto">
            <a:xfrm>
              <a:off x="3920820" y="4379814"/>
              <a:ext cx="174578" cy="174578"/>
            </a:xfrm>
            <a:prstGeom prst="rect">
              <a:avLst/>
            </a:prstGeom>
            <a:noFill/>
            <a:ln w="9525">
              <a:noFill/>
              <a:miter lim="800000"/>
              <a:headEnd/>
              <a:tailEnd/>
            </a:ln>
          </p:spPr>
        </p:pic>
        <p:pic>
          <p:nvPicPr>
            <p:cNvPr id="308" name="Picture 14" descr="dropGray"/>
            <p:cNvPicPr>
              <a:picLocks noChangeAspect="1" noChangeArrowheads="1"/>
            </p:cNvPicPr>
            <p:nvPr/>
          </p:nvPicPr>
          <p:blipFill>
            <a:blip r:embed="rId9" cstate="print"/>
            <a:stretch>
              <a:fillRect/>
            </a:stretch>
          </p:blipFill>
          <p:spPr bwMode="auto">
            <a:xfrm>
              <a:off x="3787470" y="4403626"/>
              <a:ext cx="174578" cy="174578"/>
            </a:xfrm>
            <a:prstGeom prst="rect">
              <a:avLst/>
            </a:prstGeom>
            <a:noFill/>
            <a:ln w="9525">
              <a:noFill/>
              <a:miter lim="800000"/>
              <a:headEnd/>
              <a:tailEnd/>
            </a:ln>
          </p:spPr>
        </p:pic>
        <p:pic>
          <p:nvPicPr>
            <p:cNvPr id="309" name="Picture 14" descr="dropGray"/>
            <p:cNvPicPr>
              <a:picLocks noChangeAspect="1" noChangeArrowheads="1"/>
            </p:cNvPicPr>
            <p:nvPr/>
          </p:nvPicPr>
          <p:blipFill>
            <a:blip r:embed="rId9" cstate="print"/>
            <a:stretch>
              <a:fillRect/>
            </a:stretch>
          </p:blipFill>
          <p:spPr bwMode="auto">
            <a:xfrm>
              <a:off x="3656501" y="4413151"/>
              <a:ext cx="174578" cy="174578"/>
            </a:xfrm>
            <a:prstGeom prst="rect">
              <a:avLst/>
            </a:prstGeom>
            <a:noFill/>
            <a:ln w="9525">
              <a:noFill/>
              <a:miter lim="800000"/>
              <a:headEnd/>
              <a:tailEnd/>
            </a:ln>
          </p:spPr>
        </p:pic>
        <p:pic>
          <p:nvPicPr>
            <p:cNvPr id="310" name="Picture 14" descr="dropGray"/>
            <p:cNvPicPr>
              <a:picLocks noChangeAspect="1" noChangeArrowheads="1"/>
            </p:cNvPicPr>
            <p:nvPr/>
          </p:nvPicPr>
          <p:blipFill>
            <a:blip r:embed="rId9" cstate="print"/>
            <a:stretch>
              <a:fillRect/>
            </a:stretch>
          </p:blipFill>
          <p:spPr bwMode="auto">
            <a:xfrm>
              <a:off x="3523151" y="4425058"/>
              <a:ext cx="174578" cy="174578"/>
            </a:xfrm>
            <a:prstGeom prst="rect">
              <a:avLst/>
            </a:prstGeom>
            <a:noFill/>
            <a:ln w="9525">
              <a:noFill/>
              <a:miter lim="800000"/>
              <a:headEnd/>
              <a:tailEnd/>
            </a:ln>
          </p:spPr>
        </p:pic>
        <p:pic>
          <p:nvPicPr>
            <p:cNvPr id="311" name="Picture 14" descr="dropGray"/>
            <p:cNvPicPr>
              <a:picLocks noChangeAspect="1" noChangeArrowheads="1"/>
            </p:cNvPicPr>
            <p:nvPr/>
          </p:nvPicPr>
          <p:blipFill>
            <a:blip r:embed="rId9" cstate="print"/>
            <a:stretch>
              <a:fillRect/>
            </a:stretch>
          </p:blipFill>
          <p:spPr bwMode="auto">
            <a:xfrm>
              <a:off x="3404088" y="4432201"/>
              <a:ext cx="174578" cy="174578"/>
            </a:xfrm>
            <a:prstGeom prst="rect">
              <a:avLst/>
            </a:prstGeom>
            <a:noFill/>
            <a:ln w="9525">
              <a:noFill/>
              <a:miter lim="800000"/>
              <a:headEnd/>
              <a:tailEnd/>
            </a:ln>
          </p:spPr>
        </p:pic>
      </p:grpSp>
      <p:grpSp>
        <p:nvGrpSpPr>
          <p:cNvPr id="11" name="Group 311"/>
          <p:cNvGrpSpPr/>
          <p:nvPr/>
        </p:nvGrpSpPr>
        <p:grpSpPr>
          <a:xfrm>
            <a:off x="3691747" y="1803298"/>
            <a:ext cx="1236156" cy="1809750"/>
            <a:chOff x="672526" y="1104932"/>
            <a:chExt cx="1236156" cy="1809750"/>
          </a:xfrm>
        </p:grpSpPr>
        <p:pic>
          <p:nvPicPr>
            <p:cNvPr id="313" name="Picture 26" descr="eyedropper2.png"/>
            <p:cNvPicPr>
              <a:picLocks noChangeAspect="1"/>
            </p:cNvPicPr>
            <p:nvPr/>
          </p:nvPicPr>
          <p:blipFill>
            <a:blip r:embed="rId7" cstate="print"/>
            <a:srcRect/>
            <a:stretch>
              <a:fillRect/>
            </a:stretch>
          </p:blipFill>
          <p:spPr bwMode="auto">
            <a:xfrm flipH="1">
              <a:off x="1132108" y="1104932"/>
              <a:ext cx="428912" cy="1390650"/>
            </a:xfrm>
            <a:prstGeom prst="rect">
              <a:avLst/>
            </a:prstGeom>
            <a:noFill/>
            <a:ln w="9525">
              <a:noFill/>
              <a:miter lim="800000"/>
              <a:headEnd/>
              <a:tailEnd/>
            </a:ln>
          </p:spPr>
        </p:pic>
        <p:pic>
          <p:nvPicPr>
            <p:cNvPr id="314" name="Picture 26" descr="eyedropper2.png"/>
            <p:cNvPicPr>
              <a:picLocks noChangeAspect="1"/>
            </p:cNvPicPr>
            <p:nvPr/>
          </p:nvPicPr>
          <p:blipFill>
            <a:blip r:embed="rId7" cstate="print"/>
            <a:srcRect/>
            <a:stretch>
              <a:fillRect/>
            </a:stretch>
          </p:blipFill>
          <p:spPr bwMode="auto">
            <a:xfrm flipH="1">
              <a:off x="1248789" y="1126363"/>
              <a:ext cx="428912" cy="1390650"/>
            </a:xfrm>
            <a:prstGeom prst="rect">
              <a:avLst/>
            </a:prstGeom>
            <a:noFill/>
            <a:ln w="9525">
              <a:noFill/>
              <a:miter lim="800000"/>
              <a:headEnd/>
              <a:tailEnd/>
            </a:ln>
          </p:spPr>
        </p:pic>
        <p:pic>
          <p:nvPicPr>
            <p:cNvPr id="315" name="Picture 26" descr="eyedropper2.png"/>
            <p:cNvPicPr>
              <a:picLocks noChangeAspect="1"/>
            </p:cNvPicPr>
            <p:nvPr/>
          </p:nvPicPr>
          <p:blipFill>
            <a:blip r:embed="rId7" cstate="print"/>
            <a:srcRect/>
            <a:stretch>
              <a:fillRect/>
            </a:stretch>
          </p:blipFill>
          <p:spPr bwMode="auto">
            <a:xfrm flipH="1">
              <a:off x="1367851" y="1157319"/>
              <a:ext cx="428912" cy="1390650"/>
            </a:xfrm>
            <a:prstGeom prst="rect">
              <a:avLst/>
            </a:prstGeom>
            <a:noFill/>
            <a:ln w="9525">
              <a:noFill/>
              <a:miter lim="800000"/>
              <a:headEnd/>
              <a:tailEnd/>
            </a:ln>
          </p:spPr>
        </p:pic>
        <p:pic>
          <p:nvPicPr>
            <p:cNvPr id="316" name="Picture 26" descr="eyedropper2.png"/>
            <p:cNvPicPr>
              <a:picLocks noChangeAspect="1"/>
            </p:cNvPicPr>
            <p:nvPr/>
          </p:nvPicPr>
          <p:blipFill>
            <a:blip r:embed="rId7" cstate="print"/>
            <a:srcRect/>
            <a:stretch>
              <a:fillRect/>
            </a:stretch>
          </p:blipFill>
          <p:spPr bwMode="auto">
            <a:xfrm flipH="1">
              <a:off x="1472627" y="1207325"/>
              <a:ext cx="428912" cy="1390650"/>
            </a:xfrm>
            <a:prstGeom prst="rect">
              <a:avLst/>
            </a:prstGeom>
            <a:noFill/>
            <a:ln w="9525">
              <a:noFill/>
              <a:miter lim="800000"/>
              <a:headEnd/>
              <a:tailEnd/>
            </a:ln>
          </p:spPr>
        </p:pic>
        <p:pic>
          <p:nvPicPr>
            <p:cNvPr id="317" name="Picture 26" descr="eyedropper2.png"/>
            <p:cNvPicPr>
              <a:picLocks noChangeAspect="1"/>
            </p:cNvPicPr>
            <p:nvPr/>
          </p:nvPicPr>
          <p:blipFill>
            <a:blip r:embed="rId7" cstate="print"/>
            <a:srcRect/>
            <a:stretch>
              <a:fillRect/>
            </a:stretch>
          </p:blipFill>
          <p:spPr bwMode="auto">
            <a:xfrm flipH="1">
              <a:off x="1479770" y="1278763"/>
              <a:ext cx="428912" cy="1390650"/>
            </a:xfrm>
            <a:prstGeom prst="rect">
              <a:avLst/>
            </a:prstGeom>
            <a:noFill/>
            <a:ln w="9525">
              <a:noFill/>
              <a:miter lim="800000"/>
              <a:headEnd/>
              <a:tailEnd/>
            </a:ln>
          </p:spPr>
        </p:pic>
        <p:pic>
          <p:nvPicPr>
            <p:cNvPr id="318" name="Picture 26" descr="eyedropper2.png"/>
            <p:cNvPicPr>
              <a:picLocks noChangeAspect="1"/>
            </p:cNvPicPr>
            <p:nvPr/>
          </p:nvPicPr>
          <p:blipFill>
            <a:blip r:embed="rId7" cstate="print"/>
            <a:srcRect/>
            <a:stretch>
              <a:fillRect/>
            </a:stretch>
          </p:blipFill>
          <p:spPr bwMode="auto">
            <a:xfrm flipH="1">
              <a:off x="1467864" y="1362108"/>
              <a:ext cx="428912" cy="1390650"/>
            </a:xfrm>
            <a:prstGeom prst="rect">
              <a:avLst/>
            </a:prstGeom>
            <a:noFill/>
            <a:ln w="9525">
              <a:noFill/>
              <a:miter lim="800000"/>
              <a:headEnd/>
              <a:tailEnd/>
            </a:ln>
          </p:spPr>
        </p:pic>
        <p:pic>
          <p:nvPicPr>
            <p:cNvPr id="319" name="Picture 26" descr="eyedropper2.png"/>
            <p:cNvPicPr>
              <a:picLocks noChangeAspect="1"/>
            </p:cNvPicPr>
            <p:nvPr/>
          </p:nvPicPr>
          <p:blipFill>
            <a:blip r:embed="rId7" cstate="print"/>
            <a:srcRect/>
            <a:stretch>
              <a:fillRect/>
            </a:stretch>
          </p:blipFill>
          <p:spPr bwMode="auto">
            <a:xfrm flipH="1">
              <a:off x="1386901" y="1414494"/>
              <a:ext cx="428912" cy="1390650"/>
            </a:xfrm>
            <a:prstGeom prst="rect">
              <a:avLst/>
            </a:prstGeom>
            <a:noFill/>
            <a:ln w="9525">
              <a:noFill/>
              <a:miter lim="800000"/>
              <a:headEnd/>
              <a:tailEnd/>
            </a:ln>
          </p:spPr>
        </p:pic>
        <p:pic>
          <p:nvPicPr>
            <p:cNvPr id="320" name="Picture 26" descr="eyedropper2.png"/>
            <p:cNvPicPr>
              <a:picLocks noChangeAspect="1"/>
            </p:cNvPicPr>
            <p:nvPr/>
          </p:nvPicPr>
          <p:blipFill>
            <a:blip r:embed="rId7" cstate="print"/>
            <a:srcRect/>
            <a:stretch>
              <a:fillRect/>
            </a:stretch>
          </p:blipFill>
          <p:spPr bwMode="auto">
            <a:xfrm flipH="1">
              <a:off x="1308321" y="1445450"/>
              <a:ext cx="428912" cy="1390650"/>
            </a:xfrm>
            <a:prstGeom prst="rect">
              <a:avLst/>
            </a:prstGeom>
            <a:noFill/>
            <a:ln w="9525">
              <a:noFill/>
              <a:miter lim="800000"/>
              <a:headEnd/>
              <a:tailEnd/>
            </a:ln>
          </p:spPr>
        </p:pic>
        <p:pic>
          <p:nvPicPr>
            <p:cNvPr id="321" name="Picture 26" descr="eyedropper2.png"/>
            <p:cNvPicPr>
              <a:picLocks noChangeAspect="1"/>
            </p:cNvPicPr>
            <p:nvPr/>
          </p:nvPicPr>
          <p:blipFill>
            <a:blip r:embed="rId7" cstate="print"/>
            <a:srcRect/>
            <a:stretch>
              <a:fillRect/>
            </a:stretch>
          </p:blipFill>
          <p:spPr bwMode="auto">
            <a:xfrm flipH="1">
              <a:off x="1189258" y="1471645"/>
              <a:ext cx="428912" cy="1390650"/>
            </a:xfrm>
            <a:prstGeom prst="rect">
              <a:avLst/>
            </a:prstGeom>
            <a:noFill/>
            <a:ln w="9525">
              <a:noFill/>
              <a:miter lim="800000"/>
              <a:headEnd/>
              <a:tailEnd/>
            </a:ln>
          </p:spPr>
        </p:pic>
        <p:pic>
          <p:nvPicPr>
            <p:cNvPr id="322" name="Picture 26" descr="eyedropper2.png"/>
            <p:cNvPicPr>
              <a:picLocks noChangeAspect="1"/>
            </p:cNvPicPr>
            <p:nvPr/>
          </p:nvPicPr>
          <p:blipFill>
            <a:blip r:embed="rId7" cstate="print"/>
            <a:srcRect/>
            <a:stretch>
              <a:fillRect/>
            </a:stretch>
          </p:blipFill>
          <p:spPr bwMode="auto">
            <a:xfrm flipH="1">
              <a:off x="1055908" y="1495457"/>
              <a:ext cx="428912" cy="1390650"/>
            </a:xfrm>
            <a:prstGeom prst="rect">
              <a:avLst/>
            </a:prstGeom>
            <a:noFill/>
            <a:ln w="9525">
              <a:noFill/>
              <a:miter lim="800000"/>
              <a:headEnd/>
              <a:tailEnd/>
            </a:ln>
          </p:spPr>
        </p:pic>
        <p:pic>
          <p:nvPicPr>
            <p:cNvPr id="323" name="Picture 26" descr="eyedropper2.png"/>
            <p:cNvPicPr>
              <a:picLocks noChangeAspect="1"/>
            </p:cNvPicPr>
            <p:nvPr/>
          </p:nvPicPr>
          <p:blipFill>
            <a:blip r:embed="rId7" cstate="print"/>
            <a:srcRect/>
            <a:stretch>
              <a:fillRect/>
            </a:stretch>
          </p:blipFill>
          <p:spPr bwMode="auto">
            <a:xfrm flipH="1">
              <a:off x="924939" y="1504982"/>
              <a:ext cx="428912" cy="1390650"/>
            </a:xfrm>
            <a:prstGeom prst="rect">
              <a:avLst/>
            </a:prstGeom>
            <a:noFill/>
            <a:ln w="9525">
              <a:noFill/>
              <a:miter lim="800000"/>
              <a:headEnd/>
              <a:tailEnd/>
            </a:ln>
          </p:spPr>
        </p:pic>
        <p:pic>
          <p:nvPicPr>
            <p:cNvPr id="324" name="Picture 26" descr="eyedropper2.png"/>
            <p:cNvPicPr>
              <a:picLocks noChangeAspect="1"/>
            </p:cNvPicPr>
            <p:nvPr/>
          </p:nvPicPr>
          <p:blipFill>
            <a:blip r:embed="rId7" cstate="print"/>
            <a:srcRect/>
            <a:stretch>
              <a:fillRect/>
            </a:stretch>
          </p:blipFill>
          <p:spPr bwMode="auto">
            <a:xfrm flipH="1">
              <a:off x="791589" y="1516889"/>
              <a:ext cx="428912" cy="1390650"/>
            </a:xfrm>
            <a:prstGeom prst="rect">
              <a:avLst/>
            </a:prstGeom>
            <a:noFill/>
            <a:ln w="9525">
              <a:noFill/>
              <a:miter lim="800000"/>
              <a:headEnd/>
              <a:tailEnd/>
            </a:ln>
          </p:spPr>
        </p:pic>
        <p:pic>
          <p:nvPicPr>
            <p:cNvPr id="325" name="Picture 26" descr="eyedropper2.png"/>
            <p:cNvPicPr>
              <a:picLocks noChangeAspect="1"/>
            </p:cNvPicPr>
            <p:nvPr/>
          </p:nvPicPr>
          <p:blipFill>
            <a:blip r:embed="rId7"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12" name="Group 330"/>
          <p:cNvGrpSpPr/>
          <p:nvPr/>
        </p:nvGrpSpPr>
        <p:grpSpPr>
          <a:xfrm>
            <a:off x="2177835" y="3155719"/>
            <a:ext cx="3581400" cy="3361386"/>
            <a:chOff x="2177835" y="3155719"/>
            <a:chExt cx="3581400" cy="3361386"/>
          </a:xfrm>
        </p:grpSpPr>
        <p:cxnSp>
          <p:nvCxnSpPr>
            <p:cNvPr id="332" name="Straight Connector 331"/>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9" name="Straight Connector 338"/>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182"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181"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Adaptive projector control</a:t>
            </a:r>
          </a:p>
        </p:txBody>
      </p:sp>
      <p:sp>
        <p:nvSpPr>
          <p:cNvPr id="183" name="Rectangle 182">
            <a:hlinkClick r:id="" action="ppaction://customshow?id=7"/>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1.94444E-6 -4.81481E-6 L 1.94444E-6 0.13334 " pathEditMode="relative" rAng="0" ptsTypes="AA">
                                      <p:cBhvr>
                                        <p:cTn id="6" dur="1000" fill="hold"/>
                                        <p:tgtEl>
                                          <p:spTgt spid="5"/>
                                        </p:tgtEl>
                                        <p:attrNameLst>
                                          <p:attrName>ppt_x</p:attrName>
                                          <p:attrName>ppt_y</p:attrName>
                                        </p:attrNameLst>
                                      </p:cBhvr>
                                      <p:rCtr x="0" y="67"/>
                                    </p:animMotion>
                                  </p:childTnLst>
                                </p:cTn>
                              </p:par>
                              <p:par>
                                <p:cTn id="7" presetID="1" presetClass="exit" presetSubtype="0" fill="hold" nodeType="withEffect">
                                  <p:stCondLst>
                                    <p:cond delay="100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ntr" presetSubtype="0" fill="hold" nodeType="withEffect">
                                  <p:stCondLst>
                                    <p:cond delay="1000"/>
                                  </p:stCondLst>
                                  <p:childTnLst>
                                    <p:set>
                                      <p:cBhvr>
                                        <p:cTn id="10" dur="1" fill="hold">
                                          <p:stCondLst>
                                            <p:cond delay="0"/>
                                          </p:stCondLst>
                                        </p:cTn>
                                        <p:tgtEl>
                                          <p:spTgt spid="6"/>
                                        </p:tgtEl>
                                        <p:attrNameLst>
                                          <p:attrName>style.visibility</p:attrName>
                                        </p:attrNameLst>
                                      </p:cBhvr>
                                      <p:to>
                                        <p:strVal val="visible"/>
                                      </p:to>
                                    </p:set>
                                  </p:childTnLst>
                                </p:cTn>
                              </p:par>
                              <p:par>
                                <p:cTn id="11" presetID="42" presetClass="path" presetSubtype="0" fill="hold" nodeType="withEffect">
                                  <p:stCondLst>
                                    <p:cond delay="1000"/>
                                  </p:stCondLst>
                                  <p:childTnLst>
                                    <p:animMotion origin="layout" path="M 0.00017 0.00023 L -8.33333E-7 0.26689 " pathEditMode="relative" rAng="0" ptsTypes="AA">
                                      <p:cBhvr>
                                        <p:cTn id="12" dur="2000" fill="hold"/>
                                        <p:tgtEl>
                                          <p:spTgt spid="6"/>
                                        </p:tgtEl>
                                        <p:attrNameLst>
                                          <p:attrName>ppt_x</p:attrName>
                                          <p:attrName>ppt_y</p:attrName>
                                        </p:attrNameLst>
                                      </p:cBhvr>
                                      <p:rCtr x="0" y="133"/>
                                    </p:animMotion>
                                  </p:childTnLst>
                                </p:cTn>
                              </p:par>
                              <p:par>
                                <p:cTn id="13" presetID="42" presetClass="path" presetSubtype="0" fill="hold" nodeType="withEffect">
                                  <p:stCondLst>
                                    <p:cond delay="0"/>
                                  </p:stCondLst>
                                  <p:childTnLst>
                                    <p:animMotion origin="layout" path="M 1.94444E-6 -4.81481E-6 L 1.94444E-6 0.13334 " pathEditMode="relative" rAng="0" ptsTypes="AA">
                                      <p:cBhvr>
                                        <p:cTn id="14" dur="1000" fill="hold"/>
                                        <p:tgtEl>
                                          <p:spTgt spid="9"/>
                                        </p:tgtEl>
                                        <p:attrNameLst>
                                          <p:attrName>ppt_x</p:attrName>
                                          <p:attrName>ppt_y</p:attrName>
                                        </p:attrNameLst>
                                      </p:cBhvr>
                                      <p:rCtr x="0" y="67"/>
                                    </p:animMotion>
                                  </p:childTnLst>
                                </p:cTn>
                              </p:par>
                              <p:par>
                                <p:cTn id="15" presetID="1" presetClass="exit" presetSubtype="0" fill="hold" nodeType="withEffect">
                                  <p:stCondLst>
                                    <p:cond delay="100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nodeType="withEffect">
                                  <p:stCondLst>
                                    <p:cond delay="1000"/>
                                  </p:stCondLst>
                                  <p:childTnLst>
                                    <p:set>
                                      <p:cBhvr>
                                        <p:cTn id="18" dur="1" fill="hold">
                                          <p:stCondLst>
                                            <p:cond delay="0"/>
                                          </p:stCondLst>
                                        </p:cTn>
                                        <p:tgtEl>
                                          <p:spTgt spid="10"/>
                                        </p:tgtEl>
                                        <p:attrNameLst>
                                          <p:attrName>style.visibility</p:attrName>
                                        </p:attrNameLst>
                                      </p:cBhvr>
                                      <p:to>
                                        <p:strVal val="visible"/>
                                      </p:to>
                                    </p:set>
                                  </p:childTnLst>
                                </p:cTn>
                              </p:par>
                              <p:par>
                                <p:cTn id="19" presetID="42" presetClass="path" presetSubtype="0" fill="hold" nodeType="withEffect">
                                  <p:stCondLst>
                                    <p:cond delay="1000"/>
                                  </p:stCondLst>
                                  <p:childTnLst>
                                    <p:animMotion origin="layout" path="M 0.00017 0.00023 L -8.33333E-7 0.26689 " pathEditMode="relative" rAng="0" ptsTypes="AA">
                                      <p:cBhvr>
                                        <p:cTn id="20" dur="2000" fill="hold"/>
                                        <p:tgtEl>
                                          <p:spTgt spid="10"/>
                                        </p:tgtEl>
                                        <p:attrNameLst>
                                          <p:attrName>ppt_x</p:attrName>
                                          <p:attrName>ppt_y</p:attrName>
                                        </p:attrNameLst>
                                      </p:cBhvr>
                                      <p:rCtr x="0" y="1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Parallelogram 174"/>
          <p:cNvSpPr/>
          <p:nvPr/>
        </p:nvSpPr>
        <p:spPr>
          <a:xfrm rot="16002142" flipH="1">
            <a:off x="2395811" y="4517481"/>
            <a:ext cx="535126" cy="961127"/>
          </a:xfrm>
          <a:prstGeom prst="parallelogram">
            <a:avLst>
              <a:gd name="adj" fmla="val 69622"/>
            </a:avLst>
          </a:prstGeom>
          <a:solidFill>
            <a:srgbClr val="251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1" name="Group 150"/>
          <p:cNvGrpSpPr/>
          <p:nvPr/>
        </p:nvGrpSpPr>
        <p:grpSpPr>
          <a:xfrm>
            <a:off x="2177835" y="3152956"/>
            <a:ext cx="3581400" cy="3364149"/>
            <a:chOff x="2177835" y="3152956"/>
            <a:chExt cx="3581400" cy="3364149"/>
          </a:xfrm>
        </p:grpSpPr>
        <p:cxnSp>
          <p:nvCxnSpPr>
            <p:cNvPr id="152" name="Straight Connector 151"/>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13" name="Picture 27" descr="C:\Users\pbarnum\AppData\Local\Microsoft\Windows\Temporary Internet Files\Content.IE5\J12QQTOM\MCj04346670000[1].wmf"/>
          <p:cNvPicPr>
            <a:picLocks noChangeAspect="1" noChangeArrowheads="1"/>
          </p:cNvPicPr>
          <p:nvPr/>
        </p:nvPicPr>
        <p:blipFill>
          <a:blip r:embed="rId3"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41"/>
          <p:cNvPicPr>
            <a:picLocks noChangeAspect="1" noChangeArrowheads="1"/>
          </p:cNvPicPr>
          <p:nvPr/>
        </p:nvPicPr>
        <p:blipFill>
          <a:blip r:embed="rId4" cstate="print"/>
          <a:srcRect/>
          <a:stretch>
            <a:fillRect/>
          </a:stretch>
        </p:blipFill>
        <p:spPr bwMode="auto">
          <a:xfrm>
            <a:off x="0" y="5014571"/>
            <a:ext cx="1941513" cy="852487"/>
          </a:xfrm>
          <a:prstGeom prst="rect">
            <a:avLst/>
          </a:prstGeom>
          <a:noFill/>
          <a:ln w="9525">
            <a:noFill/>
            <a:miter lim="800000"/>
            <a:headEnd/>
            <a:tailEnd/>
          </a:ln>
        </p:spPr>
      </p:pic>
      <p:cxnSp>
        <p:nvCxnSpPr>
          <p:cNvPr id="49" name="Straight Connector 48"/>
          <p:cNvCxnSpPr/>
          <p:nvPr/>
        </p:nvCxnSpPr>
        <p:spPr>
          <a:xfrm flipV="1">
            <a:off x="1595438" y="5140777"/>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522586" y="5513666"/>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595438" y="5440814"/>
            <a:ext cx="1543525" cy="280988"/>
          </a:xfrm>
          <a:prstGeom prst="line">
            <a:avLst/>
          </a:prstGeom>
        </p:spPr>
        <p:style>
          <a:lnRef idx="1">
            <a:schemeClr val="accent1"/>
          </a:lnRef>
          <a:fillRef idx="0">
            <a:schemeClr val="accent1"/>
          </a:fillRef>
          <a:effectRef idx="0">
            <a:schemeClr val="accent1"/>
          </a:effectRef>
          <a:fontRef idx="minor">
            <a:schemeClr val="tx1"/>
          </a:fontRef>
        </p:style>
      </p:cxnSp>
      <p:pic>
        <p:nvPicPr>
          <p:cNvPr id="112" name="Picture 24" descr="C:\Users\pbarnum\AppData\Local\Microsoft\Windows\Temporary Internet Files\Content.IE5\V8Z4IW6I\MCj04339460000[1].png"/>
          <p:cNvPicPr>
            <a:picLocks noChangeAspect="1" noChangeArrowheads="1"/>
          </p:cNvPicPr>
          <p:nvPr/>
        </p:nvPicPr>
        <p:blipFill>
          <a:blip r:embed="rId5" cstate="print"/>
          <a:srcRect/>
          <a:stretch>
            <a:fillRect/>
          </a:stretch>
        </p:blipFill>
        <p:spPr bwMode="auto">
          <a:xfrm>
            <a:off x="6619753" y="4023790"/>
            <a:ext cx="2524247" cy="2510301"/>
          </a:xfrm>
          <a:prstGeom prst="rect">
            <a:avLst/>
          </a:prstGeom>
          <a:noFill/>
        </p:spPr>
      </p:pic>
      <p:cxnSp>
        <p:nvCxnSpPr>
          <p:cNvPr id="259" name="Straight Connector 258"/>
          <p:cNvCxnSpPr/>
          <p:nvPr/>
        </p:nvCxnSpPr>
        <p:spPr>
          <a:xfrm rot="10800000" flipV="1">
            <a:off x="2171700" y="4693101"/>
            <a:ext cx="966788" cy="447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0800000" flipV="1">
            <a:off x="2178844" y="5714656"/>
            <a:ext cx="964406" cy="440533"/>
          </a:xfrm>
          <a:prstGeom prst="line">
            <a:avLst/>
          </a:prstGeom>
        </p:spPr>
        <p:style>
          <a:lnRef idx="1">
            <a:schemeClr val="accent1"/>
          </a:lnRef>
          <a:fillRef idx="0">
            <a:schemeClr val="accent1"/>
          </a:fillRef>
          <a:effectRef idx="0">
            <a:schemeClr val="accent1"/>
          </a:effectRef>
          <a:fontRef idx="minor">
            <a:schemeClr val="tx1"/>
          </a:fontRef>
        </p:style>
      </p:cxnSp>
      <p:sp>
        <p:nvSpPr>
          <p:cNvPr id="321" name="Parallelogram 320"/>
          <p:cNvSpPr/>
          <p:nvPr/>
        </p:nvSpPr>
        <p:spPr>
          <a:xfrm rot="16002142" flipH="1">
            <a:off x="2395647" y="4517482"/>
            <a:ext cx="535126" cy="961127"/>
          </a:xfrm>
          <a:prstGeom prst="parallelogram">
            <a:avLst>
              <a:gd name="adj" fmla="val 6962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6" name="Group 165"/>
          <p:cNvGrpSpPr/>
          <p:nvPr/>
        </p:nvGrpSpPr>
        <p:grpSpPr>
          <a:xfrm>
            <a:off x="6619753" y="1766418"/>
            <a:ext cx="1455066" cy="1019494"/>
            <a:chOff x="6619753" y="1875955"/>
            <a:chExt cx="1455066" cy="1019494"/>
          </a:xfrm>
        </p:grpSpPr>
        <p:cxnSp>
          <p:nvCxnSpPr>
            <p:cNvPr id="189" name="Straight Connector 188"/>
            <p:cNvCxnSpPr/>
            <p:nvPr/>
          </p:nvCxnSpPr>
          <p:spPr>
            <a:xfrm rot="5400000">
              <a:off x="7624838" y="2343076"/>
              <a:ext cx="897582"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5400000">
              <a:off x="6161202" y="233450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rot="5400000">
              <a:off x="6889987" y="243451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rot="5400000">
              <a:off x="7285274" y="24149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rot="5400000">
              <a:off x="6473268" y="241976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rot="5400000">
              <a:off x="7456724" y="240118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5400000">
              <a:off x="7080722" y="2429991"/>
              <a:ext cx="9261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rot="16200000" flipH="1">
              <a:off x="6668691" y="2427684"/>
              <a:ext cx="923925"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rot="5400000">
              <a:off x="6304199" y="23987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5400000">
              <a:off x="7537687" y="2382131"/>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7370999" y="24102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rot="5400000">
              <a:off x="7184307" y="2426418"/>
              <a:ext cx="9237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rot="5400000">
              <a:off x="6989044" y="2433562"/>
              <a:ext cx="9190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rot="16200000" flipH="1">
              <a:off x="6773775" y="2429756"/>
              <a:ext cx="923307" cy="7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rot="16200000" flipH="1">
              <a:off x="6568678" y="2422921"/>
              <a:ext cx="919163" cy="23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rot="5400000">
              <a:off x="6385162" y="24102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rot="16200000" flipH="1">
              <a:off x="6223708" y="2382129"/>
              <a:ext cx="920923"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rot="5400000">
              <a:off x="7575787" y="237363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rot="5400000">
              <a:off x="7497206" y="239165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rot="5400000">
              <a:off x="7413862" y="2405944"/>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5400000">
              <a:off x="7328137" y="2410706"/>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5400000">
              <a:off x="7235503" y="2422847"/>
              <a:ext cx="92139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5400000">
              <a:off x="7134301" y="2428800"/>
              <a:ext cx="92377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7037624" y="243451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6937612" y="243451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6828313" y="2432373"/>
              <a:ext cx="921391" cy="476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16200000" flipH="1">
              <a:off x="6724653" y="2431256"/>
              <a:ext cx="923921"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5400000">
              <a:off x="6622022" y="2428640"/>
              <a:ext cx="91963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6518512" y="2422612"/>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5400000">
              <a:off x="6428025" y="241546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5400000">
              <a:off x="6342299" y="24083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5400000">
              <a:off x="6261575" y="2391890"/>
              <a:ext cx="921391" cy="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5400000">
              <a:off x="6192282" y="2370225"/>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2" name="Group 221"/>
          <p:cNvGrpSpPr/>
          <p:nvPr/>
        </p:nvGrpSpPr>
        <p:grpSpPr>
          <a:xfrm>
            <a:off x="6686429" y="1909293"/>
            <a:ext cx="1455066" cy="1019494"/>
            <a:chOff x="6619753" y="1875955"/>
            <a:chExt cx="1455066" cy="1019494"/>
          </a:xfrm>
        </p:grpSpPr>
        <p:cxnSp>
          <p:nvCxnSpPr>
            <p:cNvPr id="223" name="Straight Connector 222"/>
            <p:cNvCxnSpPr/>
            <p:nvPr/>
          </p:nvCxnSpPr>
          <p:spPr>
            <a:xfrm rot="5400000">
              <a:off x="7624838" y="2343076"/>
              <a:ext cx="897582"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6161202" y="23345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6889987" y="243451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5400000">
              <a:off x="7285274" y="24149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5400000">
              <a:off x="6473268" y="241976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rot="5400000">
              <a:off x="7456724" y="240118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5400000">
              <a:off x="7080722" y="2429991"/>
              <a:ext cx="926156"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6668691" y="2427684"/>
              <a:ext cx="923925"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6304199" y="239879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5400000">
              <a:off x="7537687" y="2382131"/>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7370999" y="24102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a:xfrm rot="5400000">
              <a:off x="7184307" y="2426418"/>
              <a:ext cx="92377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6989044" y="2433562"/>
              <a:ext cx="91901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6773775" y="2429756"/>
              <a:ext cx="923307" cy="7144"/>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rot="16200000" flipH="1">
              <a:off x="6568678" y="2422921"/>
              <a:ext cx="919163" cy="238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rot="5400000">
              <a:off x="6385162" y="24102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rot="16200000" flipH="1">
              <a:off x="6223708" y="2382129"/>
              <a:ext cx="920923" cy="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a:xfrm rot="5400000">
              <a:off x="7575787" y="237363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rot="5400000">
              <a:off x="7497206" y="239165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rot="5400000">
              <a:off x="7413862" y="2405944"/>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7328137" y="2410706"/>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rot="5400000">
              <a:off x="7235503" y="2422847"/>
              <a:ext cx="92139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p:nvCxnSpPr>
          <p:spPr>
            <a:xfrm rot="5400000">
              <a:off x="7134301" y="2428800"/>
              <a:ext cx="923775"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rot="5400000">
              <a:off x="7037624" y="243451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rot="5400000">
              <a:off x="6937612" y="243451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16200000" flipH="1">
              <a:off x="6828313" y="2432373"/>
              <a:ext cx="921391" cy="476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p:nvCxnSpPr>
          <p:spPr>
            <a:xfrm rot="16200000" flipH="1">
              <a:off x="6724653" y="2431256"/>
              <a:ext cx="923921" cy="1"/>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p:nvCxnSpPr>
          <p:spPr>
            <a:xfrm rot="5400000">
              <a:off x="6622022" y="2428640"/>
              <a:ext cx="919633"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p:nvCxnSpPr>
          <p:spPr>
            <a:xfrm rot="5400000">
              <a:off x="6518512" y="2422612"/>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7" name="Straight Connector 286"/>
            <p:cNvCxnSpPr/>
            <p:nvPr/>
          </p:nvCxnSpPr>
          <p:spPr>
            <a:xfrm rot="5400000">
              <a:off x="6428025" y="2415468"/>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p:nvCxnSpPr>
          <p:spPr>
            <a:xfrm rot="5400000">
              <a:off x="6342299" y="2408325"/>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5400000">
              <a:off x="6261575" y="2391890"/>
              <a:ext cx="921391" cy="4"/>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rot="5400000">
              <a:off x="6192282" y="2370225"/>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grpSp>
      <p:grpSp>
        <p:nvGrpSpPr>
          <p:cNvPr id="179" name="Group 165"/>
          <p:cNvGrpSpPr/>
          <p:nvPr/>
        </p:nvGrpSpPr>
        <p:grpSpPr>
          <a:xfrm>
            <a:off x="3156822" y="3150287"/>
            <a:ext cx="981822" cy="593678"/>
            <a:chOff x="3404088" y="3104972"/>
            <a:chExt cx="981822" cy="593678"/>
          </a:xfrm>
        </p:grpSpPr>
        <p:pic>
          <p:nvPicPr>
            <p:cNvPr id="180" name="Picture 14" descr="dropGray"/>
            <p:cNvPicPr>
              <a:picLocks noChangeAspect="1" noChangeArrowheads="1"/>
            </p:cNvPicPr>
            <p:nvPr/>
          </p:nvPicPr>
          <p:blipFill>
            <a:blip r:embed="rId6" cstate="print"/>
            <a:stretch>
              <a:fillRect/>
            </a:stretch>
          </p:blipFill>
          <p:spPr bwMode="auto">
            <a:xfrm>
              <a:off x="3863670" y="3104972"/>
              <a:ext cx="174578" cy="174578"/>
            </a:xfrm>
            <a:prstGeom prst="rect">
              <a:avLst/>
            </a:prstGeom>
            <a:noFill/>
            <a:ln w="9525">
              <a:noFill/>
              <a:miter lim="800000"/>
              <a:headEnd/>
              <a:tailEnd/>
            </a:ln>
          </p:spPr>
        </p:pic>
        <p:pic>
          <p:nvPicPr>
            <p:cNvPr id="181" name="Picture 14" descr="dropGray"/>
            <p:cNvPicPr>
              <a:picLocks noChangeAspect="1" noChangeArrowheads="1"/>
            </p:cNvPicPr>
            <p:nvPr/>
          </p:nvPicPr>
          <p:blipFill>
            <a:blip r:embed="rId6" cstate="print"/>
            <a:stretch>
              <a:fillRect/>
            </a:stretch>
          </p:blipFill>
          <p:spPr bwMode="auto">
            <a:xfrm>
              <a:off x="3980351" y="3126403"/>
              <a:ext cx="174578" cy="174578"/>
            </a:xfrm>
            <a:prstGeom prst="rect">
              <a:avLst/>
            </a:prstGeom>
            <a:noFill/>
            <a:ln w="9525">
              <a:noFill/>
              <a:miter lim="800000"/>
              <a:headEnd/>
              <a:tailEnd/>
            </a:ln>
          </p:spPr>
        </p:pic>
        <p:pic>
          <p:nvPicPr>
            <p:cNvPr id="182" name="Picture 14" descr="dropGray"/>
            <p:cNvPicPr>
              <a:picLocks noChangeAspect="1" noChangeArrowheads="1"/>
            </p:cNvPicPr>
            <p:nvPr/>
          </p:nvPicPr>
          <p:blipFill>
            <a:blip r:embed="rId6" cstate="print"/>
            <a:stretch>
              <a:fillRect/>
            </a:stretch>
          </p:blipFill>
          <p:spPr bwMode="auto">
            <a:xfrm>
              <a:off x="4099413" y="3157359"/>
              <a:ext cx="174578" cy="174578"/>
            </a:xfrm>
            <a:prstGeom prst="rect">
              <a:avLst/>
            </a:prstGeom>
            <a:noFill/>
            <a:ln w="9525">
              <a:noFill/>
              <a:miter lim="800000"/>
              <a:headEnd/>
              <a:tailEnd/>
            </a:ln>
          </p:spPr>
        </p:pic>
        <p:pic>
          <p:nvPicPr>
            <p:cNvPr id="183" name="Picture 14" descr="dropGray"/>
            <p:cNvPicPr>
              <a:picLocks noChangeAspect="1" noChangeArrowheads="1"/>
            </p:cNvPicPr>
            <p:nvPr/>
          </p:nvPicPr>
          <p:blipFill>
            <a:blip r:embed="rId6" cstate="print"/>
            <a:stretch>
              <a:fillRect/>
            </a:stretch>
          </p:blipFill>
          <p:spPr bwMode="auto">
            <a:xfrm>
              <a:off x="4204189" y="3207365"/>
              <a:ext cx="174578" cy="174578"/>
            </a:xfrm>
            <a:prstGeom prst="rect">
              <a:avLst/>
            </a:prstGeom>
            <a:noFill/>
            <a:ln w="9525">
              <a:noFill/>
              <a:miter lim="800000"/>
              <a:headEnd/>
              <a:tailEnd/>
            </a:ln>
          </p:spPr>
        </p:pic>
        <p:pic>
          <p:nvPicPr>
            <p:cNvPr id="184" name="Picture 14" descr="dropGray"/>
            <p:cNvPicPr>
              <a:picLocks noChangeAspect="1" noChangeArrowheads="1"/>
            </p:cNvPicPr>
            <p:nvPr/>
          </p:nvPicPr>
          <p:blipFill>
            <a:blip r:embed="rId6" cstate="print"/>
            <a:stretch>
              <a:fillRect/>
            </a:stretch>
          </p:blipFill>
          <p:spPr bwMode="auto">
            <a:xfrm>
              <a:off x="4211332" y="3278803"/>
              <a:ext cx="174578" cy="174578"/>
            </a:xfrm>
            <a:prstGeom prst="rect">
              <a:avLst/>
            </a:prstGeom>
            <a:noFill/>
            <a:ln w="9525">
              <a:noFill/>
              <a:miter lim="800000"/>
              <a:headEnd/>
              <a:tailEnd/>
            </a:ln>
          </p:spPr>
        </p:pic>
        <p:pic>
          <p:nvPicPr>
            <p:cNvPr id="185" name="Picture 14" descr="dropGray"/>
            <p:cNvPicPr>
              <a:picLocks noChangeAspect="1" noChangeArrowheads="1"/>
            </p:cNvPicPr>
            <p:nvPr/>
          </p:nvPicPr>
          <p:blipFill>
            <a:blip r:embed="rId6" cstate="print"/>
            <a:stretch>
              <a:fillRect/>
            </a:stretch>
          </p:blipFill>
          <p:spPr bwMode="auto">
            <a:xfrm>
              <a:off x="4199426" y="3362148"/>
              <a:ext cx="174578" cy="174578"/>
            </a:xfrm>
            <a:prstGeom prst="rect">
              <a:avLst/>
            </a:prstGeom>
            <a:noFill/>
            <a:ln w="9525">
              <a:noFill/>
              <a:miter lim="800000"/>
              <a:headEnd/>
              <a:tailEnd/>
            </a:ln>
          </p:spPr>
        </p:pic>
        <p:pic>
          <p:nvPicPr>
            <p:cNvPr id="186" name="Picture 14" descr="dropGray"/>
            <p:cNvPicPr>
              <a:picLocks noChangeAspect="1" noChangeArrowheads="1"/>
            </p:cNvPicPr>
            <p:nvPr/>
          </p:nvPicPr>
          <p:blipFill>
            <a:blip r:embed="rId6" cstate="print"/>
            <a:stretch>
              <a:fillRect/>
            </a:stretch>
          </p:blipFill>
          <p:spPr bwMode="auto">
            <a:xfrm>
              <a:off x="4118463" y="3414534"/>
              <a:ext cx="174578" cy="174578"/>
            </a:xfrm>
            <a:prstGeom prst="rect">
              <a:avLst/>
            </a:prstGeom>
            <a:noFill/>
            <a:ln w="9525">
              <a:noFill/>
              <a:miter lim="800000"/>
              <a:headEnd/>
              <a:tailEnd/>
            </a:ln>
          </p:spPr>
        </p:pic>
        <p:pic>
          <p:nvPicPr>
            <p:cNvPr id="187" name="Picture 14" descr="dropGray"/>
            <p:cNvPicPr>
              <a:picLocks noChangeAspect="1" noChangeArrowheads="1"/>
            </p:cNvPicPr>
            <p:nvPr/>
          </p:nvPicPr>
          <p:blipFill>
            <a:blip r:embed="rId6" cstate="print"/>
            <a:stretch>
              <a:fillRect/>
            </a:stretch>
          </p:blipFill>
          <p:spPr bwMode="auto">
            <a:xfrm>
              <a:off x="4039883" y="3445490"/>
              <a:ext cx="174578" cy="174578"/>
            </a:xfrm>
            <a:prstGeom prst="rect">
              <a:avLst/>
            </a:prstGeom>
            <a:noFill/>
            <a:ln w="9525">
              <a:noFill/>
              <a:miter lim="800000"/>
              <a:headEnd/>
              <a:tailEnd/>
            </a:ln>
          </p:spPr>
        </p:pic>
        <p:pic>
          <p:nvPicPr>
            <p:cNvPr id="188" name="Picture 14" descr="dropGray"/>
            <p:cNvPicPr>
              <a:picLocks noChangeAspect="1" noChangeArrowheads="1"/>
            </p:cNvPicPr>
            <p:nvPr/>
          </p:nvPicPr>
          <p:blipFill>
            <a:blip r:embed="rId6" cstate="print"/>
            <a:stretch>
              <a:fillRect/>
            </a:stretch>
          </p:blipFill>
          <p:spPr bwMode="auto">
            <a:xfrm>
              <a:off x="3920820" y="3471685"/>
              <a:ext cx="174578" cy="174578"/>
            </a:xfrm>
            <a:prstGeom prst="rect">
              <a:avLst/>
            </a:prstGeom>
            <a:noFill/>
            <a:ln w="9525">
              <a:noFill/>
              <a:miter lim="800000"/>
              <a:headEnd/>
              <a:tailEnd/>
            </a:ln>
          </p:spPr>
        </p:pic>
        <p:pic>
          <p:nvPicPr>
            <p:cNvPr id="226" name="Picture 14" descr="dropGray"/>
            <p:cNvPicPr>
              <a:picLocks noChangeAspect="1" noChangeArrowheads="1"/>
            </p:cNvPicPr>
            <p:nvPr/>
          </p:nvPicPr>
          <p:blipFill>
            <a:blip r:embed="rId6" cstate="print"/>
            <a:stretch>
              <a:fillRect/>
            </a:stretch>
          </p:blipFill>
          <p:spPr bwMode="auto">
            <a:xfrm>
              <a:off x="3787470" y="3495497"/>
              <a:ext cx="174578" cy="174578"/>
            </a:xfrm>
            <a:prstGeom prst="rect">
              <a:avLst/>
            </a:prstGeom>
            <a:noFill/>
            <a:ln w="9525">
              <a:noFill/>
              <a:miter lim="800000"/>
              <a:headEnd/>
              <a:tailEnd/>
            </a:ln>
          </p:spPr>
        </p:pic>
        <p:pic>
          <p:nvPicPr>
            <p:cNvPr id="227" name="Picture 14" descr="dropGray"/>
            <p:cNvPicPr>
              <a:picLocks noChangeAspect="1" noChangeArrowheads="1"/>
            </p:cNvPicPr>
            <p:nvPr/>
          </p:nvPicPr>
          <p:blipFill>
            <a:blip r:embed="rId6" cstate="print"/>
            <a:stretch>
              <a:fillRect/>
            </a:stretch>
          </p:blipFill>
          <p:spPr bwMode="auto">
            <a:xfrm>
              <a:off x="3656501" y="3505022"/>
              <a:ext cx="174578" cy="174578"/>
            </a:xfrm>
            <a:prstGeom prst="rect">
              <a:avLst/>
            </a:prstGeom>
            <a:noFill/>
            <a:ln w="9525">
              <a:noFill/>
              <a:miter lim="800000"/>
              <a:headEnd/>
              <a:tailEnd/>
            </a:ln>
          </p:spPr>
        </p:pic>
        <p:pic>
          <p:nvPicPr>
            <p:cNvPr id="228" name="Picture 14" descr="dropGray"/>
            <p:cNvPicPr>
              <a:picLocks noChangeAspect="1" noChangeArrowheads="1"/>
            </p:cNvPicPr>
            <p:nvPr/>
          </p:nvPicPr>
          <p:blipFill>
            <a:blip r:embed="rId6" cstate="print"/>
            <a:stretch>
              <a:fillRect/>
            </a:stretch>
          </p:blipFill>
          <p:spPr bwMode="auto">
            <a:xfrm>
              <a:off x="3523151" y="3516929"/>
              <a:ext cx="174578" cy="174578"/>
            </a:xfrm>
            <a:prstGeom prst="rect">
              <a:avLst/>
            </a:prstGeom>
            <a:noFill/>
            <a:ln w="9525">
              <a:noFill/>
              <a:miter lim="800000"/>
              <a:headEnd/>
              <a:tailEnd/>
            </a:ln>
          </p:spPr>
        </p:pic>
        <p:pic>
          <p:nvPicPr>
            <p:cNvPr id="229" name="Picture 14" descr="dropGray"/>
            <p:cNvPicPr>
              <a:picLocks noChangeAspect="1" noChangeArrowheads="1"/>
            </p:cNvPicPr>
            <p:nvPr/>
          </p:nvPicPr>
          <p:blipFill>
            <a:blip r:embed="rId6" cstate="print"/>
            <a:stretch>
              <a:fillRect/>
            </a:stretch>
          </p:blipFill>
          <p:spPr bwMode="auto">
            <a:xfrm>
              <a:off x="3404088" y="3524072"/>
              <a:ext cx="174578" cy="174578"/>
            </a:xfrm>
            <a:prstGeom prst="rect">
              <a:avLst/>
            </a:prstGeom>
            <a:noFill/>
            <a:ln w="9525">
              <a:noFill/>
              <a:miter lim="800000"/>
              <a:headEnd/>
              <a:tailEnd/>
            </a:ln>
          </p:spPr>
        </p:pic>
      </p:grpSp>
      <p:grpSp>
        <p:nvGrpSpPr>
          <p:cNvPr id="230" name="Group 201"/>
          <p:cNvGrpSpPr/>
          <p:nvPr/>
        </p:nvGrpSpPr>
        <p:grpSpPr>
          <a:xfrm>
            <a:off x="3154441" y="4063180"/>
            <a:ext cx="981822" cy="593678"/>
            <a:chOff x="3404088" y="4013101"/>
            <a:chExt cx="981822" cy="593678"/>
          </a:xfrm>
        </p:grpSpPr>
        <p:pic>
          <p:nvPicPr>
            <p:cNvPr id="231" name="Picture 14" descr="dropGray"/>
            <p:cNvPicPr>
              <a:picLocks noChangeAspect="1" noChangeArrowheads="1"/>
            </p:cNvPicPr>
            <p:nvPr/>
          </p:nvPicPr>
          <p:blipFill>
            <a:blip r:embed="rId7" cstate="print"/>
            <a:stretch>
              <a:fillRect/>
            </a:stretch>
          </p:blipFill>
          <p:spPr bwMode="auto">
            <a:xfrm>
              <a:off x="3863670" y="4013101"/>
              <a:ext cx="174578" cy="174578"/>
            </a:xfrm>
            <a:prstGeom prst="rect">
              <a:avLst/>
            </a:prstGeom>
            <a:noFill/>
            <a:ln w="9525">
              <a:noFill/>
              <a:miter lim="800000"/>
              <a:headEnd/>
              <a:tailEnd/>
            </a:ln>
          </p:spPr>
        </p:pic>
        <p:pic>
          <p:nvPicPr>
            <p:cNvPr id="232" name="Picture 14" descr="dropGray"/>
            <p:cNvPicPr>
              <a:picLocks noChangeAspect="1" noChangeArrowheads="1"/>
            </p:cNvPicPr>
            <p:nvPr/>
          </p:nvPicPr>
          <p:blipFill>
            <a:blip r:embed="rId7" cstate="print"/>
            <a:stretch>
              <a:fillRect/>
            </a:stretch>
          </p:blipFill>
          <p:spPr bwMode="auto">
            <a:xfrm>
              <a:off x="3980351" y="4034532"/>
              <a:ext cx="174578" cy="174578"/>
            </a:xfrm>
            <a:prstGeom prst="rect">
              <a:avLst/>
            </a:prstGeom>
            <a:noFill/>
            <a:ln w="9525">
              <a:noFill/>
              <a:miter lim="800000"/>
              <a:headEnd/>
              <a:tailEnd/>
            </a:ln>
          </p:spPr>
        </p:pic>
        <p:pic>
          <p:nvPicPr>
            <p:cNvPr id="233" name="Picture 14" descr="dropGray"/>
            <p:cNvPicPr>
              <a:picLocks noChangeAspect="1" noChangeArrowheads="1"/>
            </p:cNvPicPr>
            <p:nvPr/>
          </p:nvPicPr>
          <p:blipFill>
            <a:blip r:embed="rId7" cstate="print"/>
            <a:stretch>
              <a:fillRect/>
            </a:stretch>
          </p:blipFill>
          <p:spPr bwMode="auto">
            <a:xfrm>
              <a:off x="4099413" y="4065488"/>
              <a:ext cx="174578" cy="174578"/>
            </a:xfrm>
            <a:prstGeom prst="rect">
              <a:avLst/>
            </a:prstGeom>
            <a:noFill/>
            <a:ln w="9525">
              <a:noFill/>
              <a:miter lim="800000"/>
              <a:headEnd/>
              <a:tailEnd/>
            </a:ln>
          </p:spPr>
        </p:pic>
        <p:pic>
          <p:nvPicPr>
            <p:cNvPr id="234" name="Picture 14" descr="dropGray"/>
            <p:cNvPicPr>
              <a:picLocks noChangeAspect="1" noChangeArrowheads="1"/>
            </p:cNvPicPr>
            <p:nvPr/>
          </p:nvPicPr>
          <p:blipFill>
            <a:blip r:embed="rId7" cstate="print"/>
            <a:stretch>
              <a:fillRect/>
            </a:stretch>
          </p:blipFill>
          <p:spPr bwMode="auto">
            <a:xfrm>
              <a:off x="4204189" y="4115494"/>
              <a:ext cx="174578" cy="174578"/>
            </a:xfrm>
            <a:prstGeom prst="rect">
              <a:avLst/>
            </a:prstGeom>
            <a:noFill/>
            <a:ln w="9525">
              <a:noFill/>
              <a:miter lim="800000"/>
              <a:headEnd/>
              <a:tailEnd/>
            </a:ln>
          </p:spPr>
        </p:pic>
        <p:pic>
          <p:nvPicPr>
            <p:cNvPr id="235" name="Picture 14" descr="dropGray"/>
            <p:cNvPicPr>
              <a:picLocks noChangeAspect="1" noChangeArrowheads="1"/>
            </p:cNvPicPr>
            <p:nvPr/>
          </p:nvPicPr>
          <p:blipFill>
            <a:blip r:embed="rId7" cstate="print"/>
            <a:stretch>
              <a:fillRect/>
            </a:stretch>
          </p:blipFill>
          <p:spPr bwMode="auto">
            <a:xfrm>
              <a:off x="4211332" y="4186932"/>
              <a:ext cx="174578" cy="174578"/>
            </a:xfrm>
            <a:prstGeom prst="rect">
              <a:avLst/>
            </a:prstGeom>
            <a:noFill/>
            <a:ln w="9525">
              <a:noFill/>
              <a:miter lim="800000"/>
              <a:headEnd/>
              <a:tailEnd/>
            </a:ln>
          </p:spPr>
        </p:pic>
        <p:pic>
          <p:nvPicPr>
            <p:cNvPr id="236" name="Picture 14" descr="dropGray"/>
            <p:cNvPicPr>
              <a:picLocks noChangeAspect="1" noChangeArrowheads="1"/>
            </p:cNvPicPr>
            <p:nvPr/>
          </p:nvPicPr>
          <p:blipFill>
            <a:blip r:embed="rId7" cstate="print"/>
            <a:stretch>
              <a:fillRect/>
            </a:stretch>
          </p:blipFill>
          <p:spPr bwMode="auto">
            <a:xfrm>
              <a:off x="4199426" y="4270277"/>
              <a:ext cx="174578" cy="174578"/>
            </a:xfrm>
            <a:prstGeom prst="rect">
              <a:avLst/>
            </a:prstGeom>
            <a:noFill/>
            <a:ln w="9525">
              <a:noFill/>
              <a:miter lim="800000"/>
              <a:headEnd/>
              <a:tailEnd/>
            </a:ln>
          </p:spPr>
        </p:pic>
        <p:pic>
          <p:nvPicPr>
            <p:cNvPr id="237" name="Picture 14" descr="dropGray"/>
            <p:cNvPicPr>
              <a:picLocks noChangeAspect="1" noChangeArrowheads="1"/>
            </p:cNvPicPr>
            <p:nvPr/>
          </p:nvPicPr>
          <p:blipFill>
            <a:blip r:embed="rId7" cstate="print"/>
            <a:stretch>
              <a:fillRect/>
            </a:stretch>
          </p:blipFill>
          <p:spPr bwMode="auto">
            <a:xfrm>
              <a:off x="4118463" y="4322663"/>
              <a:ext cx="174578" cy="174578"/>
            </a:xfrm>
            <a:prstGeom prst="rect">
              <a:avLst/>
            </a:prstGeom>
            <a:noFill/>
            <a:ln w="9525">
              <a:noFill/>
              <a:miter lim="800000"/>
              <a:headEnd/>
              <a:tailEnd/>
            </a:ln>
          </p:spPr>
        </p:pic>
        <p:pic>
          <p:nvPicPr>
            <p:cNvPr id="238" name="Picture 14" descr="dropGray"/>
            <p:cNvPicPr>
              <a:picLocks noChangeAspect="1" noChangeArrowheads="1"/>
            </p:cNvPicPr>
            <p:nvPr/>
          </p:nvPicPr>
          <p:blipFill>
            <a:blip r:embed="rId7" cstate="print"/>
            <a:stretch>
              <a:fillRect/>
            </a:stretch>
          </p:blipFill>
          <p:spPr bwMode="auto">
            <a:xfrm>
              <a:off x="4039883" y="4353619"/>
              <a:ext cx="174578" cy="174578"/>
            </a:xfrm>
            <a:prstGeom prst="rect">
              <a:avLst/>
            </a:prstGeom>
            <a:noFill/>
            <a:ln w="9525">
              <a:noFill/>
              <a:miter lim="800000"/>
              <a:headEnd/>
              <a:tailEnd/>
            </a:ln>
          </p:spPr>
        </p:pic>
        <p:pic>
          <p:nvPicPr>
            <p:cNvPr id="239" name="Picture 14" descr="dropGray"/>
            <p:cNvPicPr>
              <a:picLocks noChangeAspect="1" noChangeArrowheads="1"/>
            </p:cNvPicPr>
            <p:nvPr/>
          </p:nvPicPr>
          <p:blipFill>
            <a:blip r:embed="rId7" cstate="print"/>
            <a:stretch>
              <a:fillRect/>
            </a:stretch>
          </p:blipFill>
          <p:spPr bwMode="auto">
            <a:xfrm>
              <a:off x="3920820" y="4379814"/>
              <a:ext cx="174578" cy="174578"/>
            </a:xfrm>
            <a:prstGeom prst="rect">
              <a:avLst/>
            </a:prstGeom>
            <a:noFill/>
            <a:ln w="9525">
              <a:noFill/>
              <a:miter lim="800000"/>
              <a:headEnd/>
              <a:tailEnd/>
            </a:ln>
          </p:spPr>
        </p:pic>
        <p:pic>
          <p:nvPicPr>
            <p:cNvPr id="240" name="Picture 14" descr="dropGray"/>
            <p:cNvPicPr>
              <a:picLocks noChangeAspect="1" noChangeArrowheads="1"/>
            </p:cNvPicPr>
            <p:nvPr/>
          </p:nvPicPr>
          <p:blipFill>
            <a:blip r:embed="rId7" cstate="print"/>
            <a:stretch>
              <a:fillRect/>
            </a:stretch>
          </p:blipFill>
          <p:spPr bwMode="auto">
            <a:xfrm>
              <a:off x="3787470" y="4403626"/>
              <a:ext cx="174578" cy="174578"/>
            </a:xfrm>
            <a:prstGeom prst="rect">
              <a:avLst/>
            </a:prstGeom>
            <a:noFill/>
            <a:ln w="9525">
              <a:noFill/>
              <a:miter lim="800000"/>
              <a:headEnd/>
              <a:tailEnd/>
            </a:ln>
          </p:spPr>
        </p:pic>
        <p:pic>
          <p:nvPicPr>
            <p:cNvPr id="241" name="Picture 14" descr="dropGray"/>
            <p:cNvPicPr>
              <a:picLocks noChangeAspect="1" noChangeArrowheads="1"/>
            </p:cNvPicPr>
            <p:nvPr/>
          </p:nvPicPr>
          <p:blipFill>
            <a:blip r:embed="rId7" cstate="print"/>
            <a:stretch>
              <a:fillRect/>
            </a:stretch>
          </p:blipFill>
          <p:spPr bwMode="auto">
            <a:xfrm>
              <a:off x="3656501" y="4413151"/>
              <a:ext cx="174578" cy="174578"/>
            </a:xfrm>
            <a:prstGeom prst="rect">
              <a:avLst/>
            </a:prstGeom>
            <a:noFill/>
            <a:ln w="9525">
              <a:noFill/>
              <a:miter lim="800000"/>
              <a:headEnd/>
              <a:tailEnd/>
            </a:ln>
          </p:spPr>
        </p:pic>
        <p:pic>
          <p:nvPicPr>
            <p:cNvPr id="242" name="Picture 14" descr="dropGray"/>
            <p:cNvPicPr>
              <a:picLocks noChangeAspect="1" noChangeArrowheads="1"/>
            </p:cNvPicPr>
            <p:nvPr/>
          </p:nvPicPr>
          <p:blipFill>
            <a:blip r:embed="rId7" cstate="print"/>
            <a:stretch>
              <a:fillRect/>
            </a:stretch>
          </p:blipFill>
          <p:spPr bwMode="auto">
            <a:xfrm>
              <a:off x="3523151" y="4425058"/>
              <a:ext cx="174578" cy="174578"/>
            </a:xfrm>
            <a:prstGeom prst="rect">
              <a:avLst/>
            </a:prstGeom>
            <a:noFill/>
            <a:ln w="9525">
              <a:noFill/>
              <a:miter lim="800000"/>
              <a:headEnd/>
              <a:tailEnd/>
            </a:ln>
          </p:spPr>
        </p:pic>
        <p:pic>
          <p:nvPicPr>
            <p:cNvPr id="243" name="Picture 14" descr="dropGray"/>
            <p:cNvPicPr>
              <a:picLocks noChangeAspect="1" noChangeArrowheads="1"/>
            </p:cNvPicPr>
            <p:nvPr/>
          </p:nvPicPr>
          <p:blipFill>
            <a:blip r:embed="rId7" cstate="print"/>
            <a:stretch>
              <a:fillRect/>
            </a:stretch>
          </p:blipFill>
          <p:spPr bwMode="auto">
            <a:xfrm>
              <a:off x="3404088" y="4432201"/>
              <a:ext cx="174578" cy="174578"/>
            </a:xfrm>
            <a:prstGeom prst="rect">
              <a:avLst/>
            </a:prstGeom>
            <a:noFill/>
            <a:ln w="9525">
              <a:noFill/>
              <a:miter lim="800000"/>
              <a:headEnd/>
              <a:tailEnd/>
            </a:ln>
          </p:spPr>
        </p:pic>
      </p:grpSp>
      <p:grpSp>
        <p:nvGrpSpPr>
          <p:cNvPr id="244" name="Group 215"/>
          <p:cNvGrpSpPr/>
          <p:nvPr/>
        </p:nvGrpSpPr>
        <p:grpSpPr>
          <a:xfrm>
            <a:off x="3015400" y="1818668"/>
            <a:ext cx="1236156" cy="1809750"/>
            <a:chOff x="672526" y="1104932"/>
            <a:chExt cx="1236156" cy="1809750"/>
          </a:xfrm>
        </p:grpSpPr>
        <p:pic>
          <p:nvPicPr>
            <p:cNvPr id="245" name="Picture 26" descr="eyedropper2.png"/>
            <p:cNvPicPr>
              <a:picLocks noChangeAspect="1"/>
            </p:cNvPicPr>
            <p:nvPr/>
          </p:nvPicPr>
          <p:blipFill>
            <a:blip r:embed="rId8" cstate="print"/>
            <a:srcRect/>
            <a:stretch>
              <a:fillRect/>
            </a:stretch>
          </p:blipFill>
          <p:spPr bwMode="auto">
            <a:xfrm flipH="1">
              <a:off x="1132108" y="1104932"/>
              <a:ext cx="428912" cy="1390650"/>
            </a:xfrm>
            <a:prstGeom prst="rect">
              <a:avLst/>
            </a:prstGeom>
            <a:noFill/>
            <a:ln w="9525">
              <a:noFill/>
              <a:miter lim="800000"/>
              <a:headEnd/>
              <a:tailEnd/>
            </a:ln>
          </p:spPr>
        </p:pic>
        <p:pic>
          <p:nvPicPr>
            <p:cNvPr id="246" name="Picture 26" descr="eyedropper2.png"/>
            <p:cNvPicPr>
              <a:picLocks noChangeAspect="1"/>
            </p:cNvPicPr>
            <p:nvPr/>
          </p:nvPicPr>
          <p:blipFill>
            <a:blip r:embed="rId8" cstate="print"/>
            <a:srcRect/>
            <a:stretch>
              <a:fillRect/>
            </a:stretch>
          </p:blipFill>
          <p:spPr bwMode="auto">
            <a:xfrm flipH="1">
              <a:off x="1248789" y="1126363"/>
              <a:ext cx="428912" cy="1390650"/>
            </a:xfrm>
            <a:prstGeom prst="rect">
              <a:avLst/>
            </a:prstGeom>
            <a:noFill/>
            <a:ln w="9525">
              <a:noFill/>
              <a:miter lim="800000"/>
              <a:headEnd/>
              <a:tailEnd/>
            </a:ln>
          </p:spPr>
        </p:pic>
        <p:pic>
          <p:nvPicPr>
            <p:cNvPr id="247" name="Picture 26" descr="eyedropper2.png"/>
            <p:cNvPicPr>
              <a:picLocks noChangeAspect="1"/>
            </p:cNvPicPr>
            <p:nvPr/>
          </p:nvPicPr>
          <p:blipFill>
            <a:blip r:embed="rId8" cstate="print"/>
            <a:srcRect/>
            <a:stretch>
              <a:fillRect/>
            </a:stretch>
          </p:blipFill>
          <p:spPr bwMode="auto">
            <a:xfrm flipH="1">
              <a:off x="1367851" y="1157319"/>
              <a:ext cx="428912" cy="1390650"/>
            </a:xfrm>
            <a:prstGeom prst="rect">
              <a:avLst/>
            </a:prstGeom>
            <a:noFill/>
            <a:ln w="9525">
              <a:noFill/>
              <a:miter lim="800000"/>
              <a:headEnd/>
              <a:tailEnd/>
            </a:ln>
          </p:spPr>
        </p:pic>
        <p:pic>
          <p:nvPicPr>
            <p:cNvPr id="248" name="Picture 26" descr="eyedropper2.png"/>
            <p:cNvPicPr>
              <a:picLocks noChangeAspect="1"/>
            </p:cNvPicPr>
            <p:nvPr/>
          </p:nvPicPr>
          <p:blipFill>
            <a:blip r:embed="rId8" cstate="print"/>
            <a:srcRect/>
            <a:stretch>
              <a:fillRect/>
            </a:stretch>
          </p:blipFill>
          <p:spPr bwMode="auto">
            <a:xfrm flipH="1">
              <a:off x="1472627" y="1207325"/>
              <a:ext cx="428912" cy="1390650"/>
            </a:xfrm>
            <a:prstGeom prst="rect">
              <a:avLst/>
            </a:prstGeom>
            <a:noFill/>
            <a:ln w="9525">
              <a:noFill/>
              <a:miter lim="800000"/>
              <a:headEnd/>
              <a:tailEnd/>
            </a:ln>
          </p:spPr>
        </p:pic>
        <p:pic>
          <p:nvPicPr>
            <p:cNvPr id="249" name="Picture 26" descr="eyedropper2.png"/>
            <p:cNvPicPr>
              <a:picLocks noChangeAspect="1"/>
            </p:cNvPicPr>
            <p:nvPr/>
          </p:nvPicPr>
          <p:blipFill>
            <a:blip r:embed="rId8" cstate="print"/>
            <a:srcRect/>
            <a:stretch>
              <a:fillRect/>
            </a:stretch>
          </p:blipFill>
          <p:spPr bwMode="auto">
            <a:xfrm flipH="1">
              <a:off x="1479770" y="1278763"/>
              <a:ext cx="428912" cy="1390650"/>
            </a:xfrm>
            <a:prstGeom prst="rect">
              <a:avLst/>
            </a:prstGeom>
            <a:noFill/>
            <a:ln w="9525">
              <a:noFill/>
              <a:miter lim="800000"/>
              <a:headEnd/>
              <a:tailEnd/>
            </a:ln>
          </p:spPr>
        </p:pic>
        <p:pic>
          <p:nvPicPr>
            <p:cNvPr id="250" name="Picture 26" descr="eyedropper2.png"/>
            <p:cNvPicPr>
              <a:picLocks noChangeAspect="1"/>
            </p:cNvPicPr>
            <p:nvPr/>
          </p:nvPicPr>
          <p:blipFill>
            <a:blip r:embed="rId8" cstate="print"/>
            <a:srcRect/>
            <a:stretch>
              <a:fillRect/>
            </a:stretch>
          </p:blipFill>
          <p:spPr bwMode="auto">
            <a:xfrm flipH="1">
              <a:off x="1467864" y="1362108"/>
              <a:ext cx="428912" cy="1390650"/>
            </a:xfrm>
            <a:prstGeom prst="rect">
              <a:avLst/>
            </a:prstGeom>
            <a:noFill/>
            <a:ln w="9525">
              <a:noFill/>
              <a:miter lim="800000"/>
              <a:headEnd/>
              <a:tailEnd/>
            </a:ln>
          </p:spPr>
        </p:pic>
        <p:pic>
          <p:nvPicPr>
            <p:cNvPr id="251" name="Picture 26" descr="eyedropper2.png"/>
            <p:cNvPicPr>
              <a:picLocks noChangeAspect="1"/>
            </p:cNvPicPr>
            <p:nvPr/>
          </p:nvPicPr>
          <p:blipFill>
            <a:blip r:embed="rId8" cstate="print"/>
            <a:srcRect/>
            <a:stretch>
              <a:fillRect/>
            </a:stretch>
          </p:blipFill>
          <p:spPr bwMode="auto">
            <a:xfrm flipH="1">
              <a:off x="1386901" y="1414494"/>
              <a:ext cx="428912" cy="1390650"/>
            </a:xfrm>
            <a:prstGeom prst="rect">
              <a:avLst/>
            </a:prstGeom>
            <a:noFill/>
            <a:ln w="9525">
              <a:noFill/>
              <a:miter lim="800000"/>
              <a:headEnd/>
              <a:tailEnd/>
            </a:ln>
          </p:spPr>
        </p:pic>
        <p:pic>
          <p:nvPicPr>
            <p:cNvPr id="252" name="Picture 26" descr="eyedropper2.png"/>
            <p:cNvPicPr>
              <a:picLocks noChangeAspect="1"/>
            </p:cNvPicPr>
            <p:nvPr/>
          </p:nvPicPr>
          <p:blipFill>
            <a:blip r:embed="rId8" cstate="print"/>
            <a:srcRect/>
            <a:stretch>
              <a:fillRect/>
            </a:stretch>
          </p:blipFill>
          <p:spPr bwMode="auto">
            <a:xfrm flipH="1">
              <a:off x="1308321" y="1445450"/>
              <a:ext cx="428912" cy="1390650"/>
            </a:xfrm>
            <a:prstGeom prst="rect">
              <a:avLst/>
            </a:prstGeom>
            <a:noFill/>
            <a:ln w="9525">
              <a:noFill/>
              <a:miter lim="800000"/>
              <a:headEnd/>
              <a:tailEnd/>
            </a:ln>
          </p:spPr>
        </p:pic>
        <p:pic>
          <p:nvPicPr>
            <p:cNvPr id="253" name="Picture 26" descr="eyedropper2.png"/>
            <p:cNvPicPr>
              <a:picLocks noChangeAspect="1"/>
            </p:cNvPicPr>
            <p:nvPr/>
          </p:nvPicPr>
          <p:blipFill>
            <a:blip r:embed="rId8" cstate="print"/>
            <a:srcRect/>
            <a:stretch>
              <a:fillRect/>
            </a:stretch>
          </p:blipFill>
          <p:spPr bwMode="auto">
            <a:xfrm flipH="1">
              <a:off x="1189258" y="1471645"/>
              <a:ext cx="428912" cy="1390650"/>
            </a:xfrm>
            <a:prstGeom prst="rect">
              <a:avLst/>
            </a:prstGeom>
            <a:noFill/>
            <a:ln w="9525">
              <a:noFill/>
              <a:miter lim="800000"/>
              <a:headEnd/>
              <a:tailEnd/>
            </a:ln>
          </p:spPr>
        </p:pic>
        <p:pic>
          <p:nvPicPr>
            <p:cNvPr id="254" name="Picture 26" descr="eyedropper2.png"/>
            <p:cNvPicPr>
              <a:picLocks noChangeAspect="1"/>
            </p:cNvPicPr>
            <p:nvPr/>
          </p:nvPicPr>
          <p:blipFill>
            <a:blip r:embed="rId8" cstate="print"/>
            <a:srcRect/>
            <a:stretch>
              <a:fillRect/>
            </a:stretch>
          </p:blipFill>
          <p:spPr bwMode="auto">
            <a:xfrm flipH="1">
              <a:off x="1055908" y="1495457"/>
              <a:ext cx="428912" cy="1390650"/>
            </a:xfrm>
            <a:prstGeom prst="rect">
              <a:avLst/>
            </a:prstGeom>
            <a:noFill/>
            <a:ln w="9525">
              <a:noFill/>
              <a:miter lim="800000"/>
              <a:headEnd/>
              <a:tailEnd/>
            </a:ln>
          </p:spPr>
        </p:pic>
        <p:pic>
          <p:nvPicPr>
            <p:cNvPr id="255" name="Picture 26" descr="eyedropper2.png"/>
            <p:cNvPicPr>
              <a:picLocks noChangeAspect="1"/>
            </p:cNvPicPr>
            <p:nvPr/>
          </p:nvPicPr>
          <p:blipFill>
            <a:blip r:embed="rId8" cstate="print"/>
            <a:srcRect/>
            <a:stretch>
              <a:fillRect/>
            </a:stretch>
          </p:blipFill>
          <p:spPr bwMode="auto">
            <a:xfrm flipH="1">
              <a:off x="924939" y="1504982"/>
              <a:ext cx="428912" cy="1390650"/>
            </a:xfrm>
            <a:prstGeom prst="rect">
              <a:avLst/>
            </a:prstGeom>
            <a:noFill/>
            <a:ln w="9525">
              <a:noFill/>
              <a:miter lim="800000"/>
              <a:headEnd/>
              <a:tailEnd/>
            </a:ln>
          </p:spPr>
        </p:pic>
        <p:pic>
          <p:nvPicPr>
            <p:cNvPr id="256" name="Picture 26" descr="eyedropper2.png"/>
            <p:cNvPicPr>
              <a:picLocks noChangeAspect="1"/>
            </p:cNvPicPr>
            <p:nvPr/>
          </p:nvPicPr>
          <p:blipFill>
            <a:blip r:embed="rId8" cstate="print"/>
            <a:srcRect/>
            <a:stretch>
              <a:fillRect/>
            </a:stretch>
          </p:blipFill>
          <p:spPr bwMode="auto">
            <a:xfrm flipH="1">
              <a:off x="791589" y="1516889"/>
              <a:ext cx="428912" cy="1390650"/>
            </a:xfrm>
            <a:prstGeom prst="rect">
              <a:avLst/>
            </a:prstGeom>
            <a:noFill/>
            <a:ln w="9525">
              <a:noFill/>
              <a:miter lim="800000"/>
              <a:headEnd/>
              <a:tailEnd/>
            </a:ln>
          </p:spPr>
        </p:pic>
        <p:pic>
          <p:nvPicPr>
            <p:cNvPr id="257" name="Picture 26" descr="eyedropper2.png"/>
            <p:cNvPicPr>
              <a:picLocks noChangeAspect="1"/>
            </p:cNvPicPr>
            <p:nvPr/>
          </p:nvPicPr>
          <p:blipFill>
            <a:blip r:embed="rId8"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258" name="Group 283"/>
          <p:cNvGrpSpPr/>
          <p:nvPr/>
        </p:nvGrpSpPr>
        <p:grpSpPr>
          <a:xfrm>
            <a:off x="3833169" y="3134917"/>
            <a:ext cx="981822" cy="593678"/>
            <a:chOff x="3404088" y="3104972"/>
            <a:chExt cx="981822" cy="593678"/>
          </a:xfrm>
        </p:grpSpPr>
        <p:pic>
          <p:nvPicPr>
            <p:cNvPr id="319" name="Picture 14" descr="dropGray"/>
            <p:cNvPicPr>
              <a:picLocks noChangeAspect="1" noChangeArrowheads="1"/>
            </p:cNvPicPr>
            <p:nvPr/>
          </p:nvPicPr>
          <p:blipFill>
            <a:blip r:embed="rId6" cstate="print"/>
            <a:stretch>
              <a:fillRect/>
            </a:stretch>
          </p:blipFill>
          <p:spPr bwMode="auto">
            <a:xfrm>
              <a:off x="3863670" y="3104972"/>
              <a:ext cx="174578" cy="174578"/>
            </a:xfrm>
            <a:prstGeom prst="rect">
              <a:avLst/>
            </a:prstGeom>
            <a:noFill/>
            <a:ln w="9525">
              <a:noFill/>
              <a:miter lim="800000"/>
              <a:headEnd/>
              <a:tailEnd/>
            </a:ln>
          </p:spPr>
        </p:pic>
        <p:pic>
          <p:nvPicPr>
            <p:cNvPr id="320" name="Picture 14" descr="dropGray"/>
            <p:cNvPicPr>
              <a:picLocks noChangeAspect="1" noChangeArrowheads="1"/>
            </p:cNvPicPr>
            <p:nvPr/>
          </p:nvPicPr>
          <p:blipFill>
            <a:blip r:embed="rId6" cstate="print"/>
            <a:stretch>
              <a:fillRect/>
            </a:stretch>
          </p:blipFill>
          <p:spPr bwMode="auto">
            <a:xfrm>
              <a:off x="3980351" y="3126403"/>
              <a:ext cx="174578" cy="174578"/>
            </a:xfrm>
            <a:prstGeom prst="rect">
              <a:avLst/>
            </a:prstGeom>
            <a:noFill/>
            <a:ln w="9525">
              <a:noFill/>
              <a:miter lim="800000"/>
              <a:headEnd/>
              <a:tailEnd/>
            </a:ln>
          </p:spPr>
        </p:pic>
        <p:pic>
          <p:nvPicPr>
            <p:cNvPr id="322" name="Picture 14" descr="dropGray"/>
            <p:cNvPicPr>
              <a:picLocks noChangeAspect="1" noChangeArrowheads="1"/>
            </p:cNvPicPr>
            <p:nvPr/>
          </p:nvPicPr>
          <p:blipFill>
            <a:blip r:embed="rId6" cstate="print"/>
            <a:stretch>
              <a:fillRect/>
            </a:stretch>
          </p:blipFill>
          <p:spPr bwMode="auto">
            <a:xfrm>
              <a:off x="4099413" y="3157359"/>
              <a:ext cx="174578" cy="174578"/>
            </a:xfrm>
            <a:prstGeom prst="rect">
              <a:avLst/>
            </a:prstGeom>
            <a:noFill/>
            <a:ln w="9525">
              <a:noFill/>
              <a:miter lim="800000"/>
              <a:headEnd/>
              <a:tailEnd/>
            </a:ln>
          </p:spPr>
        </p:pic>
        <p:pic>
          <p:nvPicPr>
            <p:cNvPr id="323" name="Picture 14" descr="dropGray"/>
            <p:cNvPicPr>
              <a:picLocks noChangeAspect="1" noChangeArrowheads="1"/>
            </p:cNvPicPr>
            <p:nvPr/>
          </p:nvPicPr>
          <p:blipFill>
            <a:blip r:embed="rId6" cstate="print"/>
            <a:stretch>
              <a:fillRect/>
            </a:stretch>
          </p:blipFill>
          <p:spPr bwMode="auto">
            <a:xfrm>
              <a:off x="4204189" y="3207365"/>
              <a:ext cx="174578" cy="174578"/>
            </a:xfrm>
            <a:prstGeom prst="rect">
              <a:avLst/>
            </a:prstGeom>
            <a:noFill/>
            <a:ln w="9525">
              <a:noFill/>
              <a:miter lim="800000"/>
              <a:headEnd/>
              <a:tailEnd/>
            </a:ln>
          </p:spPr>
        </p:pic>
        <p:pic>
          <p:nvPicPr>
            <p:cNvPr id="324" name="Picture 14" descr="dropGray"/>
            <p:cNvPicPr>
              <a:picLocks noChangeAspect="1" noChangeArrowheads="1"/>
            </p:cNvPicPr>
            <p:nvPr/>
          </p:nvPicPr>
          <p:blipFill>
            <a:blip r:embed="rId6" cstate="print"/>
            <a:stretch>
              <a:fillRect/>
            </a:stretch>
          </p:blipFill>
          <p:spPr bwMode="auto">
            <a:xfrm>
              <a:off x="4211332" y="3278803"/>
              <a:ext cx="174578" cy="174578"/>
            </a:xfrm>
            <a:prstGeom prst="rect">
              <a:avLst/>
            </a:prstGeom>
            <a:noFill/>
            <a:ln w="9525">
              <a:noFill/>
              <a:miter lim="800000"/>
              <a:headEnd/>
              <a:tailEnd/>
            </a:ln>
          </p:spPr>
        </p:pic>
        <p:pic>
          <p:nvPicPr>
            <p:cNvPr id="325" name="Picture 14" descr="dropGray"/>
            <p:cNvPicPr>
              <a:picLocks noChangeAspect="1" noChangeArrowheads="1"/>
            </p:cNvPicPr>
            <p:nvPr/>
          </p:nvPicPr>
          <p:blipFill>
            <a:blip r:embed="rId6" cstate="print"/>
            <a:stretch>
              <a:fillRect/>
            </a:stretch>
          </p:blipFill>
          <p:spPr bwMode="auto">
            <a:xfrm>
              <a:off x="4199426" y="3362148"/>
              <a:ext cx="174578" cy="174578"/>
            </a:xfrm>
            <a:prstGeom prst="rect">
              <a:avLst/>
            </a:prstGeom>
            <a:noFill/>
            <a:ln w="9525">
              <a:noFill/>
              <a:miter lim="800000"/>
              <a:headEnd/>
              <a:tailEnd/>
            </a:ln>
          </p:spPr>
        </p:pic>
        <p:pic>
          <p:nvPicPr>
            <p:cNvPr id="326" name="Picture 14" descr="dropGray"/>
            <p:cNvPicPr>
              <a:picLocks noChangeAspect="1" noChangeArrowheads="1"/>
            </p:cNvPicPr>
            <p:nvPr/>
          </p:nvPicPr>
          <p:blipFill>
            <a:blip r:embed="rId6" cstate="print"/>
            <a:stretch>
              <a:fillRect/>
            </a:stretch>
          </p:blipFill>
          <p:spPr bwMode="auto">
            <a:xfrm>
              <a:off x="4118463" y="3414534"/>
              <a:ext cx="174578" cy="174578"/>
            </a:xfrm>
            <a:prstGeom prst="rect">
              <a:avLst/>
            </a:prstGeom>
            <a:noFill/>
            <a:ln w="9525">
              <a:noFill/>
              <a:miter lim="800000"/>
              <a:headEnd/>
              <a:tailEnd/>
            </a:ln>
          </p:spPr>
        </p:pic>
        <p:pic>
          <p:nvPicPr>
            <p:cNvPr id="327" name="Picture 14" descr="dropGray"/>
            <p:cNvPicPr>
              <a:picLocks noChangeAspect="1" noChangeArrowheads="1"/>
            </p:cNvPicPr>
            <p:nvPr/>
          </p:nvPicPr>
          <p:blipFill>
            <a:blip r:embed="rId6" cstate="print"/>
            <a:stretch>
              <a:fillRect/>
            </a:stretch>
          </p:blipFill>
          <p:spPr bwMode="auto">
            <a:xfrm>
              <a:off x="4039883" y="3445490"/>
              <a:ext cx="174578" cy="174578"/>
            </a:xfrm>
            <a:prstGeom prst="rect">
              <a:avLst/>
            </a:prstGeom>
            <a:noFill/>
            <a:ln w="9525">
              <a:noFill/>
              <a:miter lim="800000"/>
              <a:headEnd/>
              <a:tailEnd/>
            </a:ln>
          </p:spPr>
        </p:pic>
        <p:pic>
          <p:nvPicPr>
            <p:cNvPr id="328" name="Picture 14" descr="dropGray"/>
            <p:cNvPicPr>
              <a:picLocks noChangeAspect="1" noChangeArrowheads="1"/>
            </p:cNvPicPr>
            <p:nvPr/>
          </p:nvPicPr>
          <p:blipFill>
            <a:blip r:embed="rId6" cstate="print"/>
            <a:stretch>
              <a:fillRect/>
            </a:stretch>
          </p:blipFill>
          <p:spPr bwMode="auto">
            <a:xfrm>
              <a:off x="3920820" y="3471685"/>
              <a:ext cx="174578" cy="174578"/>
            </a:xfrm>
            <a:prstGeom prst="rect">
              <a:avLst/>
            </a:prstGeom>
            <a:noFill/>
            <a:ln w="9525">
              <a:noFill/>
              <a:miter lim="800000"/>
              <a:headEnd/>
              <a:tailEnd/>
            </a:ln>
          </p:spPr>
        </p:pic>
        <p:pic>
          <p:nvPicPr>
            <p:cNvPr id="329" name="Picture 14" descr="dropGray"/>
            <p:cNvPicPr>
              <a:picLocks noChangeAspect="1" noChangeArrowheads="1"/>
            </p:cNvPicPr>
            <p:nvPr/>
          </p:nvPicPr>
          <p:blipFill>
            <a:blip r:embed="rId6" cstate="print"/>
            <a:stretch>
              <a:fillRect/>
            </a:stretch>
          </p:blipFill>
          <p:spPr bwMode="auto">
            <a:xfrm>
              <a:off x="3787470" y="3495497"/>
              <a:ext cx="174578" cy="174578"/>
            </a:xfrm>
            <a:prstGeom prst="rect">
              <a:avLst/>
            </a:prstGeom>
            <a:noFill/>
            <a:ln w="9525">
              <a:noFill/>
              <a:miter lim="800000"/>
              <a:headEnd/>
              <a:tailEnd/>
            </a:ln>
          </p:spPr>
        </p:pic>
        <p:pic>
          <p:nvPicPr>
            <p:cNvPr id="330" name="Picture 14" descr="dropGray"/>
            <p:cNvPicPr>
              <a:picLocks noChangeAspect="1" noChangeArrowheads="1"/>
            </p:cNvPicPr>
            <p:nvPr/>
          </p:nvPicPr>
          <p:blipFill>
            <a:blip r:embed="rId6" cstate="print"/>
            <a:stretch>
              <a:fillRect/>
            </a:stretch>
          </p:blipFill>
          <p:spPr bwMode="auto">
            <a:xfrm>
              <a:off x="3656501" y="3505022"/>
              <a:ext cx="174578" cy="174578"/>
            </a:xfrm>
            <a:prstGeom prst="rect">
              <a:avLst/>
            </a:prstGeom>
            <a:noFill/>
            <a:ln w="9525">
              <a:noFill/>
              <a:miter lim="800000"/>
              <a:headEnd/>
              <a:tailEnd/>
            </a:ln>
          </p:spPr>
        </p:pic>
        <p:pic>
          <p:nvPicPr>
            <p:cNvPr id="331" name="Picture 14" descr="dropGray"/>
            <p:cNvPicPr>
              <a:picLocks noChangeAspect="1" noChangeArrowheads="1"/>
            </p:cNvPicPr>
            <p:nvPr/>
          </p:nvPicPr>
          <p:blipFill>
            <a:blip r:embed="rId6" cstate="print"/>
            <a:stretch>
              <a:fillRect/>
            </a:stretch>
          </p:blipFill>
          <p:spPr bwMode="auto">
            <a:xfrm>
              <a:off x="3523151" y="3516929"/>
              <a:ext cx="174578" cy="174578"/>
            </a:xfrm>
            <a:prstGeom prst="rect">
              <a:avLst/>
            </a:prstGeom>
            <a:noFill/>
            <a:ln w="9525">
              <a:noFill/>
              <a:miter lim="800000"/>
              <a:headEnd/>
              <a:tailEnd/>
            </a:ln>
          </p:spPr>
        </p:pic>
        <p:pic>
          <p:nvPicPr>
            <p:cNvPr id="332" name="Picture 14" descr="dropGray"/>
            <p:cNvPicPr>
              <a:picLocks noChangeAspect="1" noChangeArrowheads="1"/>
            </p:cNvPicPr>
            <p:nvPr/>
          </p:nvPicPr>
          <p:blipFill>
            <a:blip r:embed="rId6" cstate="print"/>
            <a:stretch>
              <a:fillRect/>
            </a:stretch>
          </p:blipFill>
          <p:spPr bwMode="auto">
            <a:xfrm>
              <a:off x="3404088" y="3524072"/>
              <a:ext cx="174578" cy="174578"/>
            </a:xfrm>
            <a:prstGeom prst="rect">
              <a:avLst/>
            </a:prstGeom>
            <a:noFill/>
            <a:ln w="9525">
              <a:noFill/>
              <a:miter lim="800000"/>
              <a:headEnd/>
              <a:tailEnd/>
            </a:ln>
          </p:spPr>
        </p:pic>
      </p:grpSp>
      <p:grpSp>
        <p:nvGrpSpPr>
          <p:cNvPr id="333" name="Group 297"/>
          <p:cNvGrpSpPr/>
          <p:nvPr/>
        </p:nvGrpSpPr>
        <p:grpSpPr>
          <a:xfrm>
            <a:off x="3830788" y="4047810"/>
            <a:ext cx="981822" cy="593678"/>
            <a:chOff x="3404088" y="4013101"/>
            <a:chExt cx="981822" cy="593678"/>
          </a:xfrm>
        </p:grpSpPr>
        <p:pic>
          <p:nvPicPr>
            <p:cNvPr id="334" name="Picture 14" descr="dropGray"/>
            <p:cNvPicPr>
              <a:picLocks noChangeAspect="1" noChangeArrowheads="1"/>
            </p:cNvPicPr>
            <p:nvPr/>
          </p:nvPicPr>
          <p:blipFill>
            <a:blip r:embed="rId9" cstate="print"/>
            <a:stretch>
              <a:fillRect/>
            </a:stretch>
          </p:blipFill>
          <p:spPr bwMode="auto">
            <a:xfrm>
              <a:off x="3863670" y="4013101"/>
              <a:ext cx="174578" cy="174578"/>
            </a:xfrm>
            <a:prstGeom prst="rect">
              <a:avLst/>
            </a:prstGeom>
            <a:noFill/>
            <a:ln w="9525">
              <a:noFill/>
              <a:miter lim="800000"/>
              <a:headEnd/>
              <a:tailEnd/>
            </a:ln>
          </p:spPr>
        </p:pic>
        <p:pic>
          <p:nvPicPr>
            <p:cNvPr id="335" name="Picture 14" descr="dropGray"/>
            <p:cNvPicPr>
              <a:picLocks noChangeAspect="1" noChangeArrowheads="1"/>
            </p:cNvPicPr>
            <p:nvPr/>
          </p:nvPicPr>
          <p:blipFill>
            <a:blip r:embed="rId9" cstate="print"/>
            <a:stretch>
              <a:fillRect/>
            </a:stretch>
          </p:blipFill>
          <p:spPr bwMode="auto">
            <a:xfrm>
              <a:off x="3980351" y="4034532"/>
              <a:ext cx="174578" cy="174578"/>
            </a:xfrm>
            <a:prstGeom prst="rect">
              <a:avLst/>
            </a:prstGeom>
            <a:noFill/>
            <a:ln w="9525">
              <a:noFill/>
              <a:miter lim="800000"/>
              <a:headEnd/>
              <a:tailEnd/>
            </a:ln>
          </p:spPr>
        </p:pic>
        <p:pic>
          <p:nvPicPr>
            <p:cNvPr id="336" name="Picture 14" descr="dropGray"/>
            <p:cNvPicPr>
              <a:picLocks noChangeAspect="1" noChangeArrowheads="1"/>
            </p:cNvPicPr>
            <p:nvPr/>
          </p:nvPicPr>
          <p:blipFill>
            <a:blip r:embed="rId9" cstate="print"/>
            <a:stretch>
              <a:fillRect/>
            </a:stretch>
          </p:blipFill>
          <p:spPr bwMode="auto">
            <a:xfrm>
              <a:off x="4099413" y="4065488"/>
              <a:ext cx="174578" cy="174578"/>
            </a:xfrm>
            <a:prstGeom prst="rect">
              <a:avLst/>
            </a:prstGeom>
            <a:noFill/>
            <a:ln w="9525">
              <a:noFill/>
              <a:miter lim="800000"/>
              <a:headEnd/>
              <a:tailEnd/>
            </a:ln>
          </p:spPr>
        </p:pic>
        <p:pic>
          <p:nvPicPr>
            <p:cNvPr id="337" name="Picture 14" descr="dropGray"/>
            <p:cNvPicPr>
              <a:picLocks noChangeAspect="1" noChangeArrowheads="1"/>
            </p:cNvPicPr>
            <p:nvPr/>
          </p:nvPicPr>
          <p:blipFill>
            <a:blip r:embed="rId9" cstate="print"/>
            <a:stretch>
              <a:fillRect/>
            </a:stretch>
          </p:blipFill>
          <p:spPr bwMode="auto">
            <a:xfrm>
              <a:off x="4204189" y="4115494"/>
              <a:ext cx="174578" cy="174578"/>
            </a:xfrm>
            <a:prstGeom prst="rect">
              <a:avLst/>
            </a:prstGeom>
            <a:noFill/>
            <a:ln w="9525">
              <a:noFill/>
              <a:miter lim="800000"/>
              <a:headEnd/>
              <a:tailEnd/>
            </a:ln>
          </p:spPr>
        </p:pic>
        <p:pic>
          <p:nvPicPr>
            <p:cNvPr id="338" name="Picture 14" descr="dropGray"/>
            <p:cNvPicPr>
              <a:picLocks noChangeAspect="1" noChangeArrowheads="1"/>
            </p:cNvPicPr>
            <p:nvPr/>
          </p:nvPicPr>
          <p:blipFill>
            <a:blip r:embed="rId9" cstate="print"/>
            <a:stretch>
              <a:fillRect/>
            </a:stretch>
          </p:blipFill>
          <p:spPr bwMode="auto">
            <a:xfrm>
              <a:off x="4211332" y="4186932"/>
              <a:ext cx="174578" cy="174578"/>
            </a:xfrm>
            <a:prstGeom prst="rect">
              <a:avLst/>
            </a:prstGeom>
            <a:noFill/>
            <a:ln w="9525">
              <a:noFill/>
              <a:miter lim="800000"/>
              <a:headEnd/>
              <a:tailEnd/>
            </a:ln>
          </p:spPr>
        </p:pic>
        <p:pic>
          <p:nvPicPr>
            <p:cNvPr id="339" name="Picture 14" descr="dropGray"/>
            <p:cNvPicPr>
              <a:picLocks noChangeAspect="1" noChangeArrowheads="1"/>
            </p:cNvPicPr>
            <p:nvPr/>
          </p:nvPicPr>
          <p:blipFill>
            <a:blip r:embed="rId9" cstate="print"/>
            <a:stretch>
              <a:fillRect/>
            </a:stretch>
          </p:blipFill>
          <p:spPr bwMode="auto">
            <a:xfrm>
              <a:off x="4199426" y="4270277"/>
              <a:ext cx="174578" cy="174578"/>
            </a:xfrm>
            <a:prstGeom prst="rect">
              <a:avLst/>
            </a:prstGeom>
            <a:noFill/>
            <a:ln w="9525">
              <a:noFill/>
              <a:miter lim="800000"/>
              <a:headEnd/>
              <a:tailEnd/>
            </a:ln>
          </p:spPr>
        </p:pic>
        <p:pic>
          <p:nvPicPr>
            <p:cNvPr id="340" name="Picture 14" descr="dropGray"/>
            <p:cNvPicPr>
              <a:picLocks noChangeAspect="1" noChangeArrowheads="1"/>
            </p:cNvPicPr>
            <p:nvPr/>
          </p:nvPicPr>
          <p:blipFill>
            <a:blip r:embed="rId9" cstate="print"/>
            <a:stretch>
              <a:fillRect/>
            </a:stretch>
          </p:blipFill>
          <p:spPr bwMode="auto">
            <a:xfrm>
              <a:off x="4118463" y="4322663"/>
              <a:ext cx="174578" cy="174578"/>
            </a:xfrm>
            <a:prstGeom prst="rect">
              <a:avLst/>
            </a:prstGeom>
            <a:noFill/>
            <a:ln w="9525">
              <a:noFill/>
              <a:miter lim="800000"/>
              <a:headEnd/>
              <a:tailEnd/>
            </a:ln>
          </p:spPr>
        </p:pic>
        <p:pic>
          <p:nvPicPr>
            <p:cNvPr id="341" name="Picture 14" descr="dropGray"/>
            <p:cNvPicPr>
              <a:picLocks noChangeAspect="1" noChangeArrowheads="1"/>
            </p:cNvPicPr>
            <p:nvPr/>
          </p:nvPicPr>
          <p:blipFill>
            <a:blip r:embed="rId9" cstate="print"/>
            <a:stretch>
              <a:fillRect/>
            </a:stretch>
          </p:blipFill>
          <p:spPr bwMode="auto">
            <a:xfrm>
              <a:off x="4039883" y="4353619"/>
              <a:ext cx="174578" cy="174578"/>
            </a:xfrm>
            <a:prstGeom prst="rect">
              <a:avLst/>
            </a:prstGeom>
            <a:noFill/>
            <a:ln w="9525">
              <a:noFill/>
              <a:miter lim="800000"/>
              <a:headEnd/>
              <a:tailEnd/>
            </a:ln>
          </p:spPr>
        </p:pic>
        <p:pic>
          <p:nvPicPr>
            <p:cNvPr id="342" name="Picture 14" descr="dropGray"/>
            <p:cNvPicPr>
              <a:picLocks noChangeAspect="1" noChangeArrowheads="1"/>
            </p:cNvPicPr>
            <p:nvPr/>
          </p:nvPicPr>
          <p:blipFill>
            <a:blip r:embed="rId9" cstate="print"/>
            <a:stretch>
              <a:fillRect/>
            </a:stretch>
          </p:blipFill>
          <p:spPr bwMode="auto">
            <a:xfrm>
              <a:off x="3920820" y="4379814"/>
              <a:ext cx="174578" cy="174578"/>
            </a:xfrm>
            <a:prstGeom prst="rect">
              <a:avLst/>
            </a:prstGeom>
            <a:noFill/>
            <a:ln w="9525">
              <a:noFill/>
              <a:miter lim="800000"/>
              <a:headEnd/>
              <a:tailEnd/>
            </a:ln>
          </p:spPr>
        </p:pic>
        <p:pic>
          <p:nvPicPr>
            <p:cNvPr id="343" name="Picture 14" descr="dropGray"/>
            <p:cNvPicPr>
              <a:picLocks noChangeAspect="1" noChangeArrowheads="1"/>
            </p:cNvPicPr>
            <p:nvPr/>
          </p:nvPicPr>
          <p:blipFill>
            <a:blip r:embed="rId9" cstate="print"/>
            <a:stretch>
              <a:fillRect/>
            </a:stretch>
          </p:blipFill>
          <p:spPr bwMode="auto">
            <a:xfrm>
              <a:off x="3787470" y="4403626"/>
              <a:ext cx="174578" cy="174578"/>
            </a:xfrm>
            <a:prstGeom prst="rect">
              <a:avLst/>
            </a:prstGeom>
            <a:noFill/>
            <a:ln w="9525">
              <a:noFill/>
              <a:miter lim="800000"/>
              <a:headEnd/>
              <a:tailEnd/>
            </a:ln>
          </p:spPr>
        </p:pic>
        <p:pic>
          <p:nvPicPr>
            <p:cNvPr id="344" name="Picture 14" descr="dropGray"/>
            <p:cNvPicPr>
              <a:picLocks noChangeAspect="1" noChangeArrowheads="1"/>
            </p:cNvPicPr>
            <p:nvPr/>
          </p:nvPicPr>
          <p:blipFill>
            <a:blip r:embed="rId9" cstate="print"/>
            <a:stretch>
              <a:fillRect/>
            </a:stretch>
          </p:blipFill>
          <p:spPr bwMode="auto">
            <a:xfrm>
              <a:off x="3656501" y="4413151"/>
              <a:ext cx="174578" cy="174578"/>
            </a:xfrm>
            <a:prstGeom prst="rect">
              <a:avLst/>
            </a:prstGeom>
            <a:noFill/>
            <a:ln w="9525">
              <a:noFill/>
              <a:miter lim="800000"/>
              <a:headEnd/>
              <a:tailEnd/>
            </a:ln>
          </p:spPr>
        </p:pic>
        <p:pic>
          <p:nvPicPr>
            <p:cNvPr id="345" name="Picture 14" descr="dropGray"/>
            <p:cNvPicPr>
              <a:picLocks noChangeAspect="1" noChangeArrowheads="1"/>
            </p:cNvPicPr>
            <p:nvPr/>
          </p:nvPicPr>
          <p:blipFill>
            <a:blip r:embed="rId9" cstate="print"/>
            <a:stretch>
              <a:fillRect/>
            </a:stretch>
          </p:blipFill>
          <p:spPr bwMode="auto">
            <a:xfrm>
              <a:off x="3523151" y="4425058"/>
              <a:ext cx="174578" cy="174578"/>
            </a:xfrm>
            <a:prstGeom prst="rect">
              <a:avLst/>
            </a:prstGeom>
            <a:noFill/>
            <a:ln w="9525">
              <a:noFill/>
              <a:miter lim="800000"/>
              <a:headEnd/>
              <a:tailEnd/>
            </a:ln>
          </p:spPr>
        </p:pic>
        <p:pic>
          <p:nvPicPr>
            <p:cNvPr id="346" name="Picture 14" descr="dropGray"/>
            <p:cNvPicPr>
              <a:picLocks noChangeAspect="1" noChangeArrowheads="1"/>
            </p:cNvPicPr>
            <p:nvPr/>
          </p:nvPicPr>
          <p:blipFill>
            <a:blip r:embed="rId9" cstate="print"/>
            <a:stretch>
              <a:fillRect/>
            </a:stretch>
          </p:blipFill>
          <p:spPr bwMode="auto">
            <a:xfrm>
              <a:off x="3404088" y="4432201"/>
              <a:ext cx="174578" cy="174578"/>
            </a:xfrm>
            <a:prstGeom prst="rect">
              <a:avLst/>
            </a:prstGeom>
            <a:noFill/>
            <a:ln w="9525">
              <a:noFill/>
              <a:miter lim="800000"/>
              <a:headEnd/>
              <a:tailEnd/>
            </a:ln>
          </p:spPr>
        </p:pic>
      </p:grpSp>
      <p:grpSp>
        <p:nvGrpSpPr>
          <p:cNvPr id="347" name="Group 311"/>
          <p:cNvGrpSpPr/>
          <p:nvPr/>
        </p:nvGrpSpPr>
        <p:grpSpPr>
          <a:xfrm>
            <a:off x="3691747" y="1803298"/>
            <a:ext cx="1236156" cy="1809750"/>
            <a:chOff x="672526" y="1104932"/>
            <a:chExt cx="1236156" cy="1809750"/>
          </a:xfrm>
        </p:grpSpPr>
        <p:pic>
          <p:nvPicPr>
            <p:cNvPr id="348" name="Picture 26" descr="eyedropper2.png"/>
            <p:cNvPicPr>
              <a:picLocks noChangeAspect="1"/>
            </p:cNvPicPr>
            <p:nvPr/>
          </p:nvPicPr>
          <p:blipFill>
            <a:blip r:embed="rId8" cstate="print"/>
            <a:srcRect/>
            <a:stretch>
              <a:fillRect/>
            </a:stretch>
          </p:blipFill>
          <p:spPr bwMode="auto">
            <a:xfrm flipH="1">
              <a:off x="1132108" y="1104932"/>
              <a:ext cx="428912" cy="1390650"/>
            </a:xfrm>
            <a:prstGeom prst="rect">
              <a:avLst/>
            </a:prstGeom>
            <a:noFill/>
            <a:ln w="9525">
              <a:noFill/>
              <a:miter lim="800000"/>
              <a:headEnd/>
              <a:tailEnd/>
            </a:ln>
          </p:spPr>
        </p:pic>
        <p:pic>
          <p:nvPicPr>
            <p:cNvPr id="349" name="Picture 26" descr="eyedropper2.png"/>
            <p:cNvPicPr>
              <a:picLocks noChangeAspect="1"/>
            </p:cNvPicPr>
            <p:nvPr/>
          </p:nvPicPr>
          <p:blipFill>
            <a:blip r:embed="rId8" cstate="print"/>
            <a:srcRect/>
            <a:stretch>
              <a:fillRect/>
            </a:stretch>
          </p:blipFill>
          <p:spPr bwMode="auto">
            <a:xfrm flipH="1">
              <a:off x="1248789" y="1126363"/>
              <a:ext cx="428912" cy="1390650"/>
            </a:xfrm>
            <a:prstGeom prst="rect">
              <a:avLst/>
            </a:prstGeom>
            <a:noFill/>
            <a:ln w="9525">
              <a:noFill/>
              <a:miter lim="800000"/>
              <a:headEnd/>
              <a:tailEnd/>
            </a:ln>
          </p:spPr>
        </p:pic>
        <p:pic>
          <p:nvPicPr>
            <p:cNvPr id="350" name="Picture 26" descr="eyedropper2.png"/>
            <p:cNvPicPr>
              <a:picLocks noChangeAspect="1"/>
            </p:cNvPicPr>
            <p:nvPr/>
          </p:nvPicPr>
          <p:blipFill>
            <a:blip r:embed="rId8" cstate="print"/>
            <a:srcRect/>
            <a:stretch>
              <a:fillRect/>
            </a:stretch>
          </p:blipFill>
          <p:spPr bwMode="auto">
            <a:xfrm flipH="1">
              <a:off x="1367851" y="1157319"/>
              <a:ext cx="428912" cy="1390650"/>
            </a:xfrm>
            <a:prstGeom prst="rect">
              <a:avLst/>
            </a:prstGeom>
            <a:noFill/>
            <a:ln w="9525">
              <a:noFill/>
              <a:miter lim="800000"/>
              <a:headEnd/>
              <a:tailEnd/>
            </a:ln>
          </p:spPr>
        </p:pic>
        <p:pic>
          <p:nvPicPr>
            <p:cNvPr id="351" name="Picture 26" descr="eyedropper2.png"/>
            <p:cNvPicPr>
              <a:picLocks noChangeAspect="1"/>
            </p:cNvPicPr>
            <p:nvPr/>
          </p:nvPicPr>
          <p:blipFill>
            <a:blip r:embed="rId8" cstate="print"/>
            <a:srcRect/>
            <a:stretch>
              <a:fillRect/>
            </a:stretch>
          </p:blipFill>
          <p:spPr bwMode="auto">
            <a:xfrm flipH="1">
              <a:off x="1472627" y="1207325"/>
              <a:ext cx="428912" cy="1390650"/>
            </a:xfrm>
            <a:prstGeom prst="rect">
              <a:avLst/>
            </a:prstGeom>
            <a:noFill/>
            <a:ln w="9525">
              <a:noFill/>
              <a:miter lim="800000"/>
              <a:headEnd/>
              <a:tailEnd/>
            </a:ln>
          </p:spPr>
        </p:pic>
        <p:pic>
          <p:nvPicPr>
            <p:cNvPr id="352" name="Picture 26" descr="eyedropper2.png"/>
            <p:cNvPicPr>
              <a:picLocks noChangeAspect="1"/>
            </p:cNvPicPr>
            <p:nvPr/>
          </p:nvPicPr>
          <p:blipFill>
            <a:blip r:embed="rId8" cstate="print"/>
            <a:srcRect/>
            <a:stretch>
              <a:fillRect/>
            </a:stretch>
          </p:blipFill>
          <p:spPr bwMode="auto">
            <a:xfrm flipH="1">
              <a:off x="1479770" y="1278763"/>
              <a:ext cx="428912" cy="1390650"/>
            </a:xfrm>
            <a:prstGeom prst="rect">
              <a:avLst/>
            </a:prstGeom>
            <a:noFill/>
            <a:ln w="9525">
              <a:noFill/>
              <a:miter lim="800000"/>
              <a:headEnd/>
              <a:tailEnd/>
            </a:ln>
          </p:spPr>
        </p:pic>
        <p:pic>
          <p:nvPicPr>
            <p:cNvPr id="353" name="Picture 26" descr="eyedropper2.png"/>
            <p:cNvPicPr>
              <a:picLocks noChangeAspect="1"/>
            </p:cNvPicPr>
            <p:nvPr/>
          </p:nvPicPr>
          <p:blipFill>
            <a:blip r:embed="rId8" cstate="print"/>
            <a:srcRect/>
            <a:stretch>
              <a:fillRect/>
            </a:stretch>
          </p:blipFill>
          <p:spPr bwMode="auto">
            <a:xfrm flipH="1">
              <a:off x="1467864" y="1362108"/>
              <a:ext cx="428912" cy="1390650"/>
            </a:xfrm>
            <a:prstGeom prst="rect">
              <a:avLst/>
            </a:prstGeom>
            <a:noFill/>
            <a:ln w="9525">
              <a:noFill/>
              <a:miter lim="800000"/>
              <a:headEnd/>
              <a:tailEnd/>
            </a:ln>
          </p:spPr>
        </p:pic>
        <p:pic>
          <p:nvPicPr>
            <p:cNvPr id="354" name="Picture 26" descr="eyedropper2.png"/>
            <p:cNvPicPr>
              <a:picLocks noChangeAspect="1"/>
            </p:cNvPicPr>
            <p:nvPr/>
          </p:nvPicPr>
          <p:blipFill>
            <a:blip r:embed="rId8" cstate="print"/>
            <a:srcRect/>
            <a:stretch>
              <a:fillRect/>
            </a:stretch>
          </p:blipFill>
          <p:spPr bwMode="auto">
            <a:xfrm flipH="1">
              <a:off x="1386901" y="1414494"/>
              <a:ext cx="428912" cy="1390650"/>
            </a:xfrm>
            <a:prstGeom prst="rect">
              <a:avLst/>
            </a:prstGeom>
            <a:noFill/>
            <a:ln w="9525">
              <a:noFill/>
              <a:miter lim="800000"/>
              <a:headEnd/>
              <a:tailEnd/>
            </a:ln>
          </p:spPr>
        </p:pic>
        <p:pic>
          <p:nvPicPr>
            <p:cNvPr id="355" name="Picture 26" descr="eyedropper2.png"/>
            <p:cNvPicPr>
              <a:picLocks noChangeAspect="1"/>
            </p:cNvPicPr>
            <p:nvPr/>
          </p:nvPicPr>
          <p:blipFill>
            <a:blip r:embed="rId8" cstate="print"/>
            <a:srcRect/>
            <a:stretch>
              <a:fillRect/>
            </a:stretch>
          </p:blipFill>
          <p:spPr bwMode="auto">
            <a:xfrm flipH="1">
              <a:off x="1308321" y="1445450"/>
              <a:ext cx="428912" cy="1390650"/>
            </a:xfrm>
            <a:prstGeom prst="rect">
              <a:avLst/>
            </a:prstGeom>
            <a:noFill/>
            <a:ln w="9525">
              <a:noFill/>
              <a:miter lim="800000"/>
              <a:headEnd/>
              <a:tailEnd/>
            </a:ln>
          </p:spPr>
        </p:pic>
        <p:pic>
          <p:nvPicPr>
            <p:cNvPr id="356" name="Picture 26" descr="eyedropper2.png"/>
            <p:cNvPicPr>
              <a:picLocks noChangeAspect="1"/>
            </p:cNvPicPr>
            <p:nvPr/>
          </p:nvPicPr>
          <p:blipFill>
            <a:blip r:embed="rId8" cstate="print"/>
            <a:srcRect/>
            <a:stretch>
              <a:fillRect/>
            </a:stretch>
          </p:blipFill>
          <p:spPr bwMode="auto">
            <a:xfrm flipH="1">
              <a:off x="1189258" y="1471645"/>
              <a:ext cx="428912" cy="1390650"/>
            </a:xfrm>
            <a:prstGeom prst="rect">
              <a:avLst/>
            </a:prstGeom>
            <a:noFill/>
            <a:ln w="9525">
              <a:noFill/>
              <a:miter lim="800000"/>
              <a:headEnd/>
              <a:tailEnd/>
            </a:ln>
          </p:spPr>
        </p:pic>
        <p:pic>
          <p:nvPicPr>
            <p:cNvPr id="357" name="Picture 26" descr="eyedropper2.png"/>
            <p:cNvPicPr>
              <a:picLocks noChangeAspect="1"/>
            </p:cNvPicPr>
            <p:nvPr/>
          </p:nvPicPr>
          <p:blipFill>
            <a:blip r:embed="rId8" cstate="print"/>
            <a:srcRect/>
            <a:stretch>
              <a:fillRect/>
            </a:stretch>
          </p:blipFill>
          <p:spPr bwMode="auto">
            <a:xfrm flipH="1">
              <a:off x="1055908" y="1495457"/>
              <a:ext cx="428912" cy="1390650"/>
            </a:xfrm>
            <a:prstGeom prst="rect">
              <a:avLst/>
            </a:prstGeom>
            <a:noFill/>
            <a:ln w="9525">
              <a:noFill/>
              <a:miter lim="800000"/>
              <a:headEnd/>
              <a:tailEnd/>
            </a:ln>
          </p:spPr>
        </p:pic>
        <p:pic>
          <p:nvPicPr>
            <p:cNvPr id="358" name="Picture 26" descr="eyedropper2.png"/>
            <p:cNvPicPr>
              <a:picLocks noChangeAspect="1"/>
            </p:cNvPicPr>
            <p:nvPr/>
          </p:nvPicPr>
          <p:blipFill>
            <a:blip r:embed="rId8" cstate="print"/>
            <a:srcRect/>
            <a:stretch>
              <a:fillRect/>
            </a:stretch>
          </p:blipFill>
          <p:spPr bwMode="auto">
            <a:xfrm flipH="1">
              <a:off x="924939" y="1504982"/>
              <a:ext cx="428912" cy="1390650"/>
            </a:xfrm>
            <a:prstGeom prst="rect">
              <a:avLst/>
            </a:prstGeom>
            <a:noFill/>
            <a:ln w="9525">
              <a:noFill/>
              <a:miter lim="800000"/>
              <a:headEnd/>
              <a:tailEnd/>
            </a:ln>
          </p:spPr>
        </p:pic>
        <p:pic>
          <p:nvPicPr>
            <p:cNvPr id="359" name="Picture 26" descr="eyedropper2.png"/>
            <p:cNvPicPr>
              <a:picLocks noChangeAspect="1"/>
            </p:cNvPicPr>
            <p:nvPr/>
          </p:nvPicPr>
          <p:blipFill>
            <a:blip r:embed="rId8" cstate="print"/>
            <a:srcRect/>
            <a:stretch>
              <a:fillRect/>
            </a:stretch>
          </p:blipFill>
          <p:spPr bwMode="auto">
            <a:xfrm flipH="1">
              <a:off x="791589" y="1516889"/>
              <a:ext cx="428912" cy="1390650"/>
            </a:xfrm>
            <a:prstGeom prst="rect">
              <a:avLst/>
            </a:prstGeom>
            <a:noFill/>
            <a:ln w="9525">
              <a:noFill/>
              <a:miter lim="800000"/>
              <a:headEnd/>
              <a:tailEnd/>
            </a:ln>
          </p:spPr>
        </p:pic>
        <p:pic>
          <p:nvPicPr>
            <p:cNvPr id="360" name="Picture 26" descr="eyedropper2.png"/>
            <p:cNvPicPr>
              <a:picLocks noChangeAspect="1"/>
            </p:cNvPicPr>
            <p:nvPr/>
          </p:nvPicPr>
          <p:blipFill>
            <a:blip r:embed="rId8" cstate="print"/>
            <a:srcRect/>
            <a:stretch>
              <a:fillRect/>
            </a:stretch>
          </p:blipFill>
          <p:spPr bwMode="auto">
            <a:xfrm flipH="1">
              <a:off x="672526" y="1524032"/>
              <a:ext cx="428912" cy="1390650"/>
            </a:xfrm>
            <a:prstGeom prst="rect">
              <a:avLst/>
            </a:prstGeom>
            <a:noFill/>
            <a:ln w="9525">
              <a:noFill/>
              <a:miter lim="800000"/>
              <a:headEnd/>
              <a:tailEnd/>
            </a:ln>
          </p:spPr>
        </p:pic>
      </p:grpSp>
      <p:grpSp>
        <p:nvGrpSpPr>
          <p:cNvPr id="158" name="Group 157"/>
          <p:cNvGrpSpPr/>
          <p:nvPr/>
        </p:nvGrpSpPr>
        <p:grpSpPr>
          <a:xfrm>
            <a:off x="2177835" y="3155719"/>
            <a:ext cx="3581400" cy="3361386"/>
            <a:chOff x="2177835" y="3155719"/>
            <a:chExt cx="3581400" cy="3361386"/>
          </a:xfrm>
        </p:grpSpPr>
        <p:cxnSp>
          <p:nvCxnSpPr>
            <p:cNvPr id="160" name="Straight Connector 159"/>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291"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Adaptive projector control</a:t>
            </a:r>
          </a:p>
        </p:txBody>
      </p:sp>
      <p:sp>
        <p:nvSpPr>
          <p:cNvPr id="293" name="Rectangle 292">
            <a:hlinkClick r:id="" action="ppaction://customshow?id=8"/>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1.94444E-6 -4.81481E-6 L 1.94444E-6 0.13334 " pathEditMode="relative" rAng="0" ptsTypes="AA">
                                      <p:cBhvr>
                                        <p:cTn id="6" dur="1000" fill="hold"/>
                                        <p:tgtEl>
                                          <p:spTgt spid="258"/>
                                        </p:tgtEl>
                                        <p:attrNameLst>
                                          <p:attrName>ppt_x</p:attrName>
                                          <p:attrName>ppt_y</p:attrName>
                                        </p:attrNameLst>
                                      </p:cBhvr>
                                      <p:rCtr x="0" y="67"/>
                                    </p:animMotion>
                                  </p:childTnLst>
                                </p:cTn>
                              </p:par>
                              <p:par>
                                <p:cTn id="7" presetID="1" presetClass="exit" presetSubtype="0" fill="hold" nodeType="withEffect">
                                  <p:stCondLst>
                                    <p:cond delay="1000"/>
                                  </p:stCondLst>
                                  <p:childTnLst>
                                    <p:set>
                                      <p:cBhvr>
                                        <p:cTn id="8" dur="1" fill="hold">
                                          <p:stCondLst>
                                            <p:cond delay="0"/>
                                          </p:stCondLst>
                                        </p:cTn>
                                        <p:tgtEl>
                                          <p:spTgt spid="258"/>
                                        </p:tgtEl>
                                        <p:attrNameLst>
                                          <p:attrName>style.visibility</p:attrName>
                                        </p:attrNameLst>
                                      </p:cBhvr>
                                      <p:to>
                                        <p:strVal val="hidden"/>
                                      </p:to>
                                    </p:set>
                                  </p:childTnLst>
                                </p:cTn>
                              </p:par>
                              <p:par>
                                <p:cTn id="9" presetID="1" presetClass="entr" presetSubtype="0" fill="hold" nodeType="withEffect">
                                  <p:stCondLst>
                                    <p:cond delay="1000"/>
                                  </p:stCondLst>
                                  <p:childTnLst>
                                    <p:set>
                                      <p:cBhvr>
                                        <p:cTn id="10" dur="1" fill="hold">
                                          <p:stCondLst>
                                            <p:cond delay="0"/>
                                          </p:stCondLst>
                                        </p:cTn>
                                        <p:tgtEl>
                                          <p:spTgt spid="333"/>
                                        </p:tgtEl>
                                        <p:attrNameLst>
                                          <p:attrName>style.visibility</p:attrName>
                                        </p:attrNameLst>
                                      </p:cBhvr>
                                      <p:to>
                                        <p:strVal val="visible"/>
                                      </p:to>
                                    </p:set>
                                  </p:childTnLst>
                                </p:cTn>
                              </p:par>
                              <p:par>
                                <p:cTn id="11" presetID="42" presetClass="path" presetSubtype="0" fill="hold" nodeType="withEffect">
                                  <p:stCondLst>
                                    <p:cond delay="1000"/>
                                  </p:stCondLst>
                                  <p:childTnLst>
                                    <p:animMotion origin="layout" path="M 0.00017 0.00023 L -8.33333E-7 0.26689 " pathEditMode="relative" rAng="0" ptsTypes="AA">
                                      <p:cBhvr>
                                        <p:cTn id="12" dur="2000" fill="hold"/>
                                        <p:tgtEl>
                                          <p:spTgt spid="333"/>
                                        </p:tgtEl>
                                        <p:attrNameLst>
                                          <p:attrName>ppt_x</p:attrName>
                                          <p:attrName>ppt_y</p:attrName>
                                        </p:attrNameLst>
                                      </p:cBhvr>
                                      <p:rCtr x="0" y="133"/>
                                    </p:animMotion>
                                  </p:childTnLst>
                                </p:cTn>
                              </p:par>
                              <p:par>
                                <p:cTn id="13" presetID="1" presetClass="exit" presetSubtype="0" fill="hold" nodeType="withEffect">
                                  <p:stCondLst>
                                    <p:cond delay="3000"/>
                                  </p:stCondLst>
                                  <p:childTnLst>
                                    <p:set>
                                      <p:cBhvr>
                                        <p:cTn id="14" dur="1" fill="hold">
                                          <p:stCondLst>
                                            <p:cond delay="0"/>
                                          </p:stCondLst>
                                        </p:cTn>
                                        <p:tgtEl>
                                          <p:spTgt spid="333"/>
                                        </p:tgtEl>
                                        <p:attrNameLst>
                                          <p:attrName>style.visibility</p:attrName>
                                        </p:attrNameLst>
                                      </p:cBhvr>
                                      <p:to>
                                        <p:strVal val="hidden"/>
                                      </p:to>
                                    </p:set>
                                  </p:childTnLst>
                                </p:cTn>
                              </p:par>
                              <p:par>
                                <p:cTn id="15" presetID="1" presetClass="entr" presetSubtype="0" fill="hold" nodeType="withEffect">
                                  <p:stCondLst>
                                    <p:cond delay="1000"/>
                                  </p:stCondLst>
                                  <p:childTnLst>
                                    <p:set>
                                      <p:cBhvr>
                                        <p:cTn id="16" dur="1" fill="hold">
                                          <p:stCondLst>
                                            <p:cond delay="0"/>
                                          </p:stCondLst>
                                        </p:cTn>
                                        <p:tgtEl>
                                          <p:spTgt spid="179"/>
                                        </p:tgtEl>
                                        <p:attrNameLst>
                                          <p:attrName>style.visibility</p:attrName>
                                        </p:attrNameLst>
                                      </p:cBhvr>
                                      <p:to>
                                        <p:strVal val="visible"/>
                                      </p:to>
                                    </p:set>
                                  </p:childTnLst>
                                </p:cTn>
                              </p:par>
                              <p:par>
                                <p:cTn id="17" presetID="42" presetClass="path" presetSubtype="0" fill="hold" nodeType="withEffect">
                                  <p:stCondLst>
                                    <p:cond delay="1000"/>
                                  </p:stCondLst>
                                  <p:childTnLst>
                                    <p:animMotion origin="layout" path="M 1.94444E-6 -4.81481E-6 L 1.94444E-6 0.13334 " pathEditMode="relative" rAng="0" ptsTypes="AA">
                                      <p:cBhvr>
                                        <p:cTn id="18" dur="1000" fill="hold"/>
                                        <p:tgtEl>
                                          <p:spTgt spid="179"/>
                                        </p:tgtEl>
                                        <p:attrNameLst>
                                          <p:attrName>ppt_x</p:attrName>
                                          <p:attrName>ppt_y</p:attrName>
                                        </p:attrNameLst>
                                      </p:cBhvr>
                                      <p:rCtr x="0" y="67"/>
                                    </p:animMotion>
                                  </p:childTnLst>
                                </p:cTn>
                              </p:par>
                              <p:par>
                                <p:cTn id="19" presetID="1" presetClass="exit" presetSubtype="0" fill="hold" nodeType="withEffect">
                                  <p:stCondLst>
                                    <p:cond delay="2000"/>
                                  </p:stCondLst>
                                  <p:childTnLst>
                                    <p:set>
                                      <p:cBhvr>
                                        <p:cTn id="20" dur="1" fill="hold">
                                          <p:stCondLst>
                                            <p:cond delay="0"/>
                                          </p:stCondLst>
                                        </p:cTn>
                                        <p:tgtEl>
                                          <p:spTgt spid="179"/>
                                        </p:tgtEl>
                                        <p:attrNameLst>
                                          <p:attrName>style.visibility</p:attrName>
                                        </p:attrNameLst>
                                      </p:cBhvr>
                                      <p:to>
                                        <p:strVal val="hidden"/>
                                      </p:to>
                                    </p:set>
                                  </p:childTnLst>
                                </p:cTn>
                              </p:par>
                              <p:par>
                                <p:cTn id="21" presetID="1" presetClass="entr" presetSubtype="0" fill="hold" nodeType="withEffect">
                                  <p:stCondLst>
                                    <p:cond delay="2000"/>
                                  </p:stCondLst>
                                  <p:childTnLst>
                                    <p:set>
                                      <p:cBhvr>
                                        <p:cTn id="22" dur="1" fill="hold">
                                          <p:stCondLst>
                                            <p:cond delay="0"/>
                                          </p:stCondLst>
                                        </p:cTn>
                                        <p:tgtEl>
                                          <p:spTgt spid="230"/>
                                        </p:tgtEl>
                                        <p:attrNameLst>
                                          <p:attrName>style.visibility</p:attrName>
                                        </p:attrNameLst>
                                      </p:cBhvr>
                                      <p:to>
                                        <p:strVal val="visible"/>
                                      </p:to>
                                    </p:set>
                                  </p:childTnLst>
                                </p:cTn>
                              </p:par>
                              <p:par>
                                <p:cTn id="23" presetID="42" presetClass="path" presetSubtype="0" fill="hold" nodeType="withEffect">
                                  <p:stCondLst>
                                    <p:cond delay="2000"/>
                                  </p:stCondLst>
                                  <p:childTnLst>
                                    <p:animMotion origin="layout" path="M 0.00017 0.00023 L -8.33333E-7 0.26689 " pathEditMode="relative" rAng="0" ptsTypes="AA">
                                      <p:cBhvr>
                                        <p:cTn id="24" dur="2000" fill="hold"/>
                                        <p:tgtEl>
                                          <p:spTgt spid="230"/>
                                        </p:tgtEl>
                                        <p:attrNameLst>
                                          <p:attrName>ppt_x</p:attrName>
                                          <p:attrName>ppt_y</p:attrName>
                                        </p:attrNameLst>
                                      </p:cBhvr>
                                      <p:rCtr x="0" y="133"/>
                                    </p:animMotion>
                                  </p:childTnLst>
                                </p:cTn>
                              </p:par>
                              <p:par>
                                <p:cTn id="25" presetID="1" presetClass="entr" presetSubtype="0" fill="hold" grpId="1" nodeType="withEffect">
                                  <p:stCondLst>
                                    <p:cond delay="2000"/>
                                  </p:stCondLst>
                                  <p:childTnLst>
                                    <p:set>
                                      <p:cBhvr>
                                        <p:cTn id="26" dur="1" fill="hold">
                                          <p:stCondLst>
                                            <p:cond delay="0"/>
                                          </p:stCondLst>
                                        </p:cTn>
                                        <p:tgtEl>
                                          <p:spTgt spid="321"/>
                                        </p:tgtEl>
                                        <p:attrNameLst>
                                          <p:attrName>style.visibility</p:attrName>
                                        </p:attrNameLst>
                                      </p:cBhvr>
                                      <p:to>
                                        <p:strVal val="visible"/>
                                      </p:to>
                                    </p:set>
                                  </p:childTnLst>
                                </p:cTn>
                              </p:par>
                              <p:par>
                                <p:cTn id="27" presetID="42" presetClass="path" presetSubtype="0" accel="50000" fill="hold" grpId="0" nodeType="withEffect">
                                  <p:stCondLst>
                                    <p:cond delay="1000"/>
                                  </p:stCondLst>
                                  <p:childTnLst>
                                    <p:animMotion origin="layout" path="M 4.16667E-6 -3.33333E-6 L 4.16667E-6 0.12824 " pathEditMode="relative" rAng="0" ptsTypes="AA">
                                      <p:cBhvr>
                                        <p:cTn id="28" dur="2000" fill="hold"/>
                                        <p:tgtEl>
                                          <p:spTgt spid="175"/>
                                        </p:tgtEl>
                                        <p:attrNameLst>
                                          <p:attrName>ppt_x</p:attrName>
                                          <p:attrName>ppt_y</p:attrName>
                                        </p:attrNameLst>
                                      </p:cBhvr>
                                      <p:rCtr x="0" y="64"/>
                                    </p:animMotion>
                                  </p:childTnLst>
                                </p:cTn>
                              </p:par>
                              <p:par>
                                <p:cTn id="29" presetID="42" presetClass="path" presetSubtype="0" accel="50000" fill="hold" grpId="0" nodeType="withEffect">
                                  <p:stCondLst>
                                    <p:cond delay="2000"/>
                                  </p:stCondLst>
                                  <p:childTnLst>
                                    <p:animMotion origin="layout" path="M 4.16667E-6 -3.33333E-6 L 4.16667E-6 0.12824 " pathEditMode="relative" rAng="0" ptsTypes="AA">
                                      <p:cBhvr>
                                        <p:cTn id="30" dur="2000" fill="hold"/>
                                        <p:tgtEl>
                                          <p:spTgt spid="321"/>
                                        </p:tgtEl>
                                        <p:attrNameLst>
                                          <p:attrName>ppt_x</p:attrName>
                                          <p:attrName>ppt_y</p:attrName>
                                        </p:attrNameLst>
                                      </p:cBhvr>
                                      <p:rCtr x="0" y="6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animBg="1"/>
      <p:bldP spid="321" grpId="0" animBg="1"/>
      <p:bldP spid="32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19"/>
          <p:cNvGrpSpPr/>
          <p:nvPr/>
        </p:nvGrpSpPr>
        <p:grpSpPr>
          <a:xfrm>
            <a:off x="457200" y="2614406"/>
            <a:ext cx="2587897" cy="927660"/>
            <a:chOff x="339899" y="3299265"/>
            <a:chExt cx="2587897" cy="927660"/>
          </a:xfrm>
        </p:grpSpPr>
        <p:sp>
          <p:nvSpPr>
            <p:cNvPr id="560" name="Freeform 559"/>
            <p:cNvSpPr>
              <a:spLocks noChangeAspect="1"/>
            </p:cNvSpPr>
            <p:nvPr/>
          </p:nvSpPr>
          <p:spPr>
            <a:xfrm>
              <a:off x="960883" y="3573220"/>
              <a:ext cx="1966913" cy="221457"/>
            </a:xfrm>
            <a:custGeom>
              <a:avLst/>
              <a:gdLst>
                <a:gd name="connsiteX0" fmla="*/ 0 w 3933825"/>
                <a:gd name="connsiteY0" fmla="*/ 214313 h 442913"/>
                <a:gd name="connsiteX1" fmla="*/ 3014663 w 3933825"/>
                <a:gd name="connsiteY1" fmla="*/ 442913 h 442913"/>
                <a:gd name="connsiteX2" fmla="*/ 3933825 w 3933825"/>
                <a:gd name="connsiteY2" fmla="*/ 0 h 442913"/>
                <a:gd name="connsiteX3" fmla="*/ 0 w 3933825"/>
                <a:gd name="connsiteY3" fmla="*/ 214313 h 442913"/>
              </a:gdLst>
              <a:ahLst/>
              <a:cxnLst>
                <a:cxn ang="0">
                  <a:pos x="connsiteX0" y="connsiteY0"/>
                </a:cxn>
                <a:cxn ang="0">
                  <a:pos x="connsiteX1" y="connsiteY1"/>
                </a:cxn>
                <a:cxn ang="0">
                  <a:pos x="connsiteX2" y="connsiteY2"/>
                </a:cxn>
                <a:cxn ang="0">
                  <a:pos x="connsiteX3" y="connsiteY3"/>
                </a:cxn>
              </a:cxnLst>
              <a:rect l="l" t="t" r="r" b="b"/>
              <a:pathLst>
                <a:path w="3933825" h="442913">
                  <a:moveTo>
                    <a:pt x="0" y="214313"/>
                  </a:moveTo>
                  <a:lnTo>
                    <a:pt x="3014663" y="442913"/>
                  </a:lnTo>
                  <a:lnTo>
                    <a:pt x="3933825" y="0"/>
                  </a:lnTo>
                  <a:lnTo>
                    <a:pt x="0" y="214313"/>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descr="acculineNoLines.png"/>
            <p:cNvPicPr>
              <a:picLocks noChangeAspect="1"/>
            </p:cNvPicPr>
            <p:nvPr/>
          </p:nvPicPr>
          <p:blipFill>
            <a:blip r:embed="rId3" cstate="print"/>
            <a:stretch>
              <a:fillRect/>
            </a:stretch>
          </p:blipFill>
          <p:spPr>
            <a:xfrm>
              <a:off x="339899" y="3299265"/>
              <a:ext cx="656414" cy="927660"/>
            </a:xfrm>
            <a:prstGeom prst="rect">
              <a:avLst/>
            </a:prstGeom>
          </p:spPr>
        </p:pic>
      </p:grpSp>
      <p:sp>
        <p:nvSpPr>
          <p:cNvPr id="591" name="Rectangle 590"/>
          <p:cNvSpPr/>
          <p:nvPr/>
        </p:nvSpPr>
        <p:spPr>
          <a:xfrm>
            <a:off x="5458484" y="3525067"/>
            <a:ext cx="2487746" cy="1743862"/>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552"/>
          <p:cNvGrpSpPr>
            <a:grpSpLocks noChangeAspect="1"/>
          </p:cNvGrpSpPr>
          <p:nvPr/>
        </p:nvGrpSpPr>
        <p:grpSpPr>
          <a:xfrm>
            <a:off x="293873" y="4533566"/>
            <a:ext cx="1568622" cy="729066"/>
            <a:chOff x="0" y="3957756"/>
            <a:chExt cx="3137243" cy="1458131"/>
          </a:xfrm>
        </p:grpSpPr>
        <p:cxnSp>
          <p:nvCxnSpPr>
            <p:cNvPr id="554" name="Straight Connector 553"/>
            <p:cNvCxnSpPr/>
            <p:nvPr/>
          </p:nvCxnSpPr>
          <p:spPr>
            <a:xfrm flipV="1">
              <a:off x="1597819" y="3968885"/>
              <a:ext cx="1534487" cy="74122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555" name="Picture 41"/>
            <p:cNvPicPr>
              <a:picLocks noChangeAspect="1" noChangeArrowheads="1"/>
            </p:cNvPicPr>
            <p:nvPr/>
          </p:nvPicPr>
          <p:blipFill>
            <a:blip r:embed="rId4" cstate="print"/>
            <a:srcRect/>
            <a:stretch>
              <a:fillRect/>
            </a:stretch>
          </p:blipFill>
          <p:spPr bwMode="auto">
            <a:xfrm>
              <a:off x="0" y="4274344"/>
              <a:ext cx="1941513" cy="852487"/>
            </a:xfrm>
            <a:prstGeom prst="rect">
              <a:avLst/>
            </a:prstGeom>
            <a:noFill/>
            <a:ln w="9525">
              <a:noFill/>
              <a:miter lim="800000"/>
              <a:headEnd/>
              <a:tailEnd/>
            </a:ln>
          </p:spPr>
        </p:pic>
        <p:cxnSp>
          <p:nvCxnSpPr>
            <p:cNvPr id="556" name="Straight Connector 555"/>
            <p:cNvCxnSpPr/>
            <p:nvPr/>
          </p:nvCxnSpPr>
          <p:spPr>
            <a:xfrm flipV="1">
              <a:off x="1595438" y="4435813"/>
              <a:ext cx="603013" cy="2647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7" name="Straight Connector 556"/>
            <p:cNvCxnSpPr/>
            <p:nvPr/>
          </p:nvCxnSpPr>
          <p:spPr>
            <a:xfrm rot="16200000" flipH="1">
              <a:off x="1540668" y="4755355"/>
              <a:ext cx="695327" cy="58578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8" name="Straight Connector 557"/>
            <p:cNvCxnSpPr/>
            <p:nvPr/>
          </p:nvCxnSpPr>
          <p:spPr>
            <a:xfrm>
              <a:off x="1597819" y="4707731"/>
              <a:ext cx="583406" cy="10239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59" name="Parallelogram 558"/>
            <p:cNvSpPr/>
            <p:nvPr/>
          </p:nvSpPr>
          <p:spPr>
            <a:xfrm rot="16200000" flipH="1">
              <a:off x="1927614" y="4206258"/>
              <a:ext cx="1458131" cy="961127"/>
            </a:xfrm>
            <a:prstGeom prst="parallelogram">
              <a:avLst>
                <a:gd name="adj" fmla="val 463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0" name="Rectangle 589"/>
          <p:cNvSpPr/>
          <p:nvPr/>
        </p:nvSpPr>
        <p:spPr>
          <a:xfrm>
            <a:off x="4434592" y="2084541"/>
            <a:ext cx="4582947" cy="32206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6" name="Straight Connector 295"/>
          <p:cNvCxnSpPr/>
          <p:nvPr/>
        </p:nvCxnSpPr>
        <p:spPr>
          <a:xfrm rot="16200000" flipH="1">
            <a:off x="6432609" y="2820269"/>
            <a:ext cx="539496"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6094282" y="4555415"/>
            <a:ext cx="1216152"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299" name="Picture 26" descr="eyedropper2.png"/>
          <p:cNvPicPr>
            <a:picLocks noChangeAspect="1"/>
          </p:cNvPicPr>
          <p:nvPr/>
        </p:nvPicPr>
        <p:blipFill>
          <a:blip r:embed="rId5" cstate="print"/>
          <a:srcRect/>
          <a:stretch>
            <a:fillRect/>
          </a:stretch>
        </p:blipFill>
        <p:spPr bwMode="auto">
          <a:xfrm flipH="1">
            <a:off x="2200594" y="1169597"/>
            <a:ext cx="428912" cy="1390650"/>
          </a:xfrm>
          <a:prstGeom prst="rect">
            <a:avLst/>
          </a:prstGeom>
          <a:noFill/>
          <a:ln w="9525">
            <a:noFill/>
            <a:miter lim="800000"/>
            <a:headEnd/>
            <a:tailEnd/>
          </a:ln>
        </p:spPr>
      </p:pic>
      <p:grpSp>
        <p:nvGrpSpPr>
          <p:cNvPr id="5" name="Group 309"/>
          <p:cNvGrpSpPr/>
          <p:nvPr/>
        </p:nvGrpSpPr>
        <p:grpSpPr>
          <a:xfrm>
            <a:off x="6702357" y="3090018"/>
            <a:ext cx="1" cy="850392"/>
            <a:chOff x="6702357" y="3090018"/>
            <a:chExt cx="1" cy="850392"/>
          </a:xfrm>
        </p:grpSpPr>
        <p:cxnSp>
          <p:nvCxnSpPr>
            <p:cNvPr id="297" name="Straight Connector 296"/>
            <p:cNvCxnSpPr/>
            <p:nvPr/>
          </p:nvCxnSpPr>
          <p:spPr>
            <a:xfrm rot="16200000" flipH="1">
              <a:off x="6277161" y="3515214"/>
              <a:ext cx="850392"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5400000" flipH="1" flipV="1">
              <a:off x="6494686" y="3732739"/>
              <a:ext cx="415342" cy="0"/>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rot="5400000" flipH="1" flipV="1">
              <a:off x="6572859" y="3810912"/>
              <a:ext cx="258997"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37" name="Picture 14" descr="dropGray"/>
          <p:cNvPicPr>
            <a:picLocks noChangeAspect="1" noChangeArrowheads="1"/>
          </p:cNvPicPr>
          <p:nvPr/>
        </p:nvPicPr>
        <p:blipFill>
          <a:blip r:embed="rId6" cstate="print"/>
          <a:stretch>
            <a:fillRect/>
          </a:stretch>
        </p:blipFill>
        <p:spPr bwMode="auto">
          <a:xfrm>
            <a:off x="2347467" y="3080363"/>
            <a:ext cx="174578" cy="174578"/>
          </a:xfrm>
          <a:prstGeom prst="rect">
            <a:avLst/>
          </a:prstGeom>
          <a:noFill/>
          <a:ln w="9525">
            <a:noFill/>
            <a:miter lim="800000"/>
            <a:headEnd/>
            <a:tailEnd/>
          </a:ln>
        </p:spPr>
      </p:pic>
      <p:pic>
        <p:nvPicPr>
          <p:cNvPr id="336" name="Picture 14" descr="dropGray"/>
          <p:cNvPicPr>
            <a:picLocks noChangeAspect="1" noChangeArrowheads="1"/>
          </p:cNvPicPr>
          <p:nvPr/>
        </p:nvPicPr>
        <p:blipFill>
          <a:blip r:embed="rId7" cstate="print"/>
          <a:stretch>
            <a:fillRect/>
          </a:stretch>
        </p:blipFill>
        <p:spPr bwMode="auto">
          <a:xfrm>
            <a:off x="2349849" y="2845285"/>
            <a:ext cx="174578" cy="174578"/>
          </a:xfrm>
          <a:prstGeom prst="rect">
            <a:avLst/>
          </a:prstGeom>
          <a:noFill/>
          <a:ln w="9525">
            <a:noFill/>
            <a:miter lim="800000"/>
            <a:headEnd/>
            <a:tailEnd/>
          </a:ln>
        </p:spPr>
      </p:pic>
      <p:pic>
        <p:nvPicPr>
          <p:cNvPr id="318" name="Picture 14" descr="dropGray"/>
          <p:cNvPicPr>
            <a:picLocks noChangeAspect="1" noChangeArrowheads="1"/>
          </p:cNvPicPr>
          <p:nvPr/>
        </p:nvPicPr>
        <p:blipFill>
          <a:blip r:embed="rId6" cstate="print"/>
          <a:stretch>
            <a:fillRect/>
          </a:stretch>
        </p:blipFill>
        <p:spPr bwMode="auto">
          <a:xfrm>
            <a:off x="2349849" y="2757996"/>
            <a:ext cx="174578" cy="174578"/>
          </a:xfrm>
          <a:prstGeom prst="rect">
            <a:avLst/>
          </a:prstGeom>
          <a:noFill/>
          <a:ln w="9525">
            <a:noFill/>
            <a:miter lim="800000"/>
            <a:headEnd/>
            <a:tailEnd/>
          </a:ln>
        </p:spPr>
      </p:pic>
      <p:sp>
        <p:nvSpPr>
          <p:cNvPr id="335" name="Freeform 334"/>
          <p:cNvSpPr/>
          <p:nvPr/>
        </p:nvSpPr>
        <p:spPr>
          <a:xfrm>
            <a:off x="2028825" y="2995613"/>
            <a:ext cx="828675" cy="128587"/>
          </a:xfrm>
          <a:custGeom>
            <a:avLst/>
            <a:gdLst>
              <a:gd name="connsiteX0" fmla="*/ 561975 w 828675"/>
              <a:gd name="connsiteY0" fmla="*/ 128587 h 128587"/>
              <a:gd name="connsiteX1" fmla="*/ 828675 w 828675"/>
              <a:gd name="connsiteY1" fmla="*/ 0 h 128587"/>
              <a:gd name="connsiteX2" fmla="*/ 0 w 828675"/>
              <a:gd name="connsiteY2" fmla="*/ 23812 h 128587"/>
              <a:gd name="connsiteX3" fmla="*/ 23813 w 828675"/>
              <a:gd name="connsiteY3" fmla="*/ 85725 h 128587"/>
              <a:gd name="connsiteX4" fmla="*/ 561975 w 828675"/>
              <a:gd name="connsiteY4" fmla="*/ 128587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5" h="128587">
                <a:moveTo>
                  <a:pt x="561975" y="128587"/>
                </a:moveTo>
                <a:lnTo>
                  <a:pt x="828675" y="0"/>
                </a:lnTo>
                <a:lnTo>
                  <a:pt x="0" y="23812"/>
                </a:lnTo>
                <a:lnTo>
                  <a:pt x="23813" y="85725"/>
                </a:lnTo>
                <a:lnTo>
                  <a:pt x="561975" y="12858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348"/>
          <p:cNvGrpSpPr/>
          <p:nvPr/>
        </p:nvGrpSpPr>
        <p:grpSpPr>
          <a:xfrm>
            <a:off x="6702357" y="2248768"/>
            <a:ext cx="1" cy="301752"/>
            <a:chOff x="6702357" y="2248768"/>
            <a:chExt cx="1" cy="301752"/>
          </a:xfrm>
        </p:grpSpPr>
        <p:cxnSp>
          <p:nvCxnSpPr>
            <p:cNvPr id="295" name="Straight Connector 294"/>
            <p:cNvCxnSpPr/>
            <p:nvPr/>
          </p:nvCxnSpPr>
          <p:spPr>
            <a:xfrm rot="16200000" flipH="1">
              <a:off x="6551481" y="2399644"/>
              <a:ext cx="301752"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rot="16200000" flipH="1">
              <a:off x="6659395" y="2507557"/>
              <a:ext cx="85926" cy="0"/>
            </a:xfrm>
            <a:prstGeom prst="line">
              <a:avLst/>
            </a:prstGeom>
            <a:ln w="127000" cap="rnd">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350" name="Picture 14" descr="dropGray"/>
          <p:cNvPicPr>
            <a:picLocks noChangeAspect="1" noChangeArrowheads="1"/>
          </p:cNvPicPr>
          <p:nvPr/>
        </p:nvPicPr>
        <p:blipFill>
          <a:blip r:embed="rId8" cstate="print"/>
          <a:stretch>
            <a:fillRect/>
          </a:stretch>
        </p:blipFill>
        <p:spPr bwMode="auto">
          <a:xfrm>
            <a:off x="2349848" y="4041441"/>
            <a:ext cx="174578" cy="174578"/>
          </a:xfrm>
          <a:prstGeom prst="rect">
            <a:avLst/>
          </a:prstGeom>
          <a:noFill/>
          <a:ln w="9525">
            <a:noFill/>
            <a:miter lim="800000"/>
            <a:headEnd/>
            <a:tailEnd/>
          </a:ln>
        </p:spPr>
      </p:pic>
      <p:pic>
        <p:nvPicPr>
          <p:cNvPr id="34" name="Picture 33" descr="cameraGood.png"/>
          <p:cNvPicPr>
            <a:picLocks noChangeAspect="1"/>
          </p:cNvPicPr>
          <p:nvPr/>
        </p:nvPicPr>
        <p:blipFill>
          <a:blip r:embed="rId9" cstate="print"/>
          <a:stretch>
            <a:fillRect/>
          </a:stretch>
        </p:blipFill>
        <p:spPr>
          <a:xfrm>
            <a:off x="3168316" y="3622713"/>
            <a:ext cx="1004054" cy="949288"/>
          </a:xfrm>
          <a:prstGeom prst="rect">
            <a:avLst/>
          </a:prstGeom>
        </p:spPr>
      </p:pic>
      <p:sp>
        <p:nvSpPr>
          <p:cNvPr id="35"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33" name="Title 1"/>
          <p:cNvSpPr txBox="1">
            <a:spLocks/>
          </p:cNvSpPr>
          <p:nvPr/>
        </p:nvSpPr>
        <p:spPr>
          <a:xfrm>
            <a:off x="4434592" y="1614791"/>
            <a:ext cx="4582947"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Camera’s image</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36"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The image of a single falling drop</a:t>
            </a:r>
          </a:p>
        </p:txBody>
      </p:sp>
      <p:sp>
        <p:nvSpPr>
          <p:cNvPr id="37" name="Rectangle 36">
            <a:hlinkClick r:id="" action="ppaction://customshow?id=9"/>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nodeType="clickEffect">
                                  <p:stCondLst>
                                    <p:cond delay="0"/>
                                  </p:stCondLst>
                                  <p:childTnLst>
                                    <p:animMotion origin="layout" path="M -3.05556E-6 -2.22222E-6 L -3.05556E-6 0.01273 " pathEditMode="relative" rAng="0" ptsTypes="AA">
                                      <p:cBhvr>
                                        <p:cTn id="6" dur="400" fill="hold"/>
                                        <p:tgtEl>
                                          <p:spTgt spid="318"/>
                                        </p:tgtEl>
                                        <p:attrNameLst>
                                          <p:attrName>ppt_x</p:attrName>
                                          <p:attrName>ppt_y</p:attrName>
                                        </p:attrNameLst>
                                      </p:cBhvr>
                                      <p:rCtr x="0" y="6"/>
                                    </p:animMotion>
                                  </p:childTnLst>
                                </p:cTn>
                              </p:par>
                            </p:childTnLst>
                          </p:cTn>
                        </p:par>
                        <p:par>
                          <p:cTn id="7" fill="hold">
                            <p:stCondLst>
                              <p:cond delay="400"/>
                            </p:stCondLst>
                            <p:childTnLst>
                              <p:par>
                                <p:cTn id="8" presetID="1" presetClass="exit" presetSubtype="0" fill="hold" nodeType="afterEffect">
                                  <p:stCondLst>
                                    <p:cond delay="0"/>
                                  </p:stCondLst>
                                  <p:childTnLst>
                                    <p:set>
                                      <p:cBhvr>
                                        <p:cTn id="9" dur="1" fill="hold">
                                          <p:stCondLst>
                                            <p:cond delay="0"/>
                                          </p:stCondLst>
                                        </p:cTn>
                                        <p:tgtEl>
                                          <p:spTgt spid="318"/>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336"/>
                                        </p:tgtEl>
                                        <p:attrNameLst>
                                          <p:attrName>style.visibility</p:attrName>
                                        </p:attrNameLst>
                                      </p:cBhvr>
                                      <p:to>
                                        <p:strVal val="visible"/>
                                      </p:to>
                                    </p:set>
                                  </p:childTnLst>
                                </p:cTn>
                              </p:par>
                              <p:par>
                                <p:cTn id="12" presetID="42" presetClass="path" presetSubtype="0" fill="hold" nodeType="withEffect">
                                  <p:stCondLst>
                                    <p:cond delay="0"/>
                                  </p:stCondLst>
                                  <p:childTnLst>
                                    <p:animMotion origin="layout" path="M -3.05556E-6 -3.7037E-6 L -3.05556E-6 0.03218 " pathEditMode="relative" rAng="0" ptsTypes="AA">
                                      <p:cBhvr>
                                        <p:cTn id="13" dur="600" fill="hold"/>
                                        <p:tgtEl>
                                          <p:spTgt spid="336"/>
                                        </p:tgtEl>
                                        <p:attrNameLst>
                                          <p:attrName>ppt_x</p:attrName>
                                          <p:attrName>ppt_y</p:attrName>
                                        </p:attrNameLst>
                                      </p:cBhvr>
                                      <p:rCtr x="0" y="16"/>
                                    </p:animMotion>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7"/>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336"/>
                                        </p:tgtEl>
                                        <p:attrNameLst>
                                          <p:attrName>style.visibility</p:attrName>
                                        </p:attrNameLst>
                                      </p:cBhvr>
                                      <p:to>
                                        <p:strVal val="hidden"/>
                                      </p:to>
                                    </p:set>
                                  </p:childTnLst>
                                </p:cTn>
                              </p:par>
                            </p:childTnLst>
                          </p:cTn>
                        </p:par>
                        <p:par>
                          <p:cTn id="23" fill="hold">
                            <p:stCondLst>
                              <p:cond delay="0"/>
                            </p:stCondLst>
                            <p:childTnLst>
                              <p:par>
                                <p:cTn id="24" presetID="42" presetClass="path" presetSubtype="0" fill="hold" nodeType="afterEffect">
                                  <p:stCondLst>
                                    <p:cond delay="0"/>
                                  </p:stCondLst>
                                  <p:childTnLst>
                                    <p:animMotion origin="layout" path="M 0.00017 -0.00093 L 0.00017 0.06111 " pathEditMode="relative" rAng="0" ptsTypes="AA">
                                      <p:cBhvr>
                                        <p:cTn id="25" dur="600" fill="hold"/>
                                        <p:tgtEl>
                                          <p:spTgt spid="337"/>
                                        </p:tgtEl>
                                        <p:attrNameLst>
                                          <p:attrName>ppt_x</p:attrName>
                                          <p:attrName>ppt_y</p:attrName>
                                        </p:attrNameLst>
                                      </p:cBhvr>
                                      <p:rCtr x="0" y="31"/>
                                    </p:animMotion>
                                  </p:childTnLst>
                                </p:cTn>
                              </p:par>
                            </p:childTnLst>
                          </p:cTn>
                        </p:par>
                        <p:par>
                          <p:cTn id="26" fill="hold">
                            <p:stCondLst>
                              <p:cond delay="600"/>
                            </p:stCondLst>
                            <p:childTnLst>
                              <p:par>
                                <p:cTn id="27" presetID="1" presetClass="entr" presetSubtype="0" fill="hold" nodeType="afterEffect">
                                  <p:stCondLst>
                                    <p:cond delay="0"/>
                                  </p:stCondLst>
                                  <p:childTnLst>
                                    <p:set>
                                      <p:cBhvr>
                                        <p:cTn id="28" dur="1" fill="hold">
                                          <p:stCondLst>
                                            <p:cond delay="0"/>
                                          </p:stCondLst>
                                        </p:cTn>
                                        <p:tgtEl>
                                          <p:spTgt spid="296"/>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fill="hold" nodeType="clickEffect">
                                  <p:stCondLst>
                                    <p:cond delay="0"/>
                                  </p:stCondLst>
                                  <p:childTnLst>
                                    <p:animMotion origin="layout" path="M 0.00017 0.06111 L 0.00017 0.14097 " pathEditMode="relative" rAng="0" ptsTypes="AA">
                                      <p:cBhvr>
                                        <p:cTn id="34" dur="500" fill="hold"/>
                                        <p:tgtEl>
                                          <p:spTgt spid="337"/>
                                        </p:tgtEl>
                                        <p:attrNameLst>
                                          <p:attrName>ppt_x</p:attrName>
                                          <p:attrName>ppt_y</p:attrName>
                                        </p:attrNameLst>
                                      </p:cBhvr>
                                      <p:rCtr x="0" y="40"/>
                                    </p:animMotion>
                                  </p:childTnLst>
                                </p:cTn>
                              </p:par>
                            </p:childTnLst>
                          </p:cTn>
                        </p:par>
                        <p:par>
                          <p:cTn id="35" fill="hold">
                            <p:stCondLst>
                              <p:cond delay="500"/>
                            </p:stCondLst>
                            <p:childTnLst>
                              <p:par>
                                <p:cTn id="36" presetID="1" presetClass="exit" presetSubtype="0" fill="hold" nodeType="afterEffect">
                                  <p:stCondLst>
                                    <p:cond delay="0"/>
                                  </p:stCondLst>
                                  <p:childTnLst>
                                    <p:set>
                                      <p:cBhvr>
                                        <p:cTn id="37" dur="1" fill="hold">
                                          <p:stCondLst>
                                            <p:cond delay="0"/>
                                          </p:stCondLst>
                                        </p:cTn>
                                        <p:tgtEl>
                                          <p:spTgt spid="337"/>
                                        </p:tgtEl>
                                        <p:attrNameLst>
                                          <p:attrName>style.visibility</p:attrName>
                                        </p:attrNameLst>
                                      </p:cBhvr>
                                      <p:to>
                                        <p:strVal val="hidden"/>
                                      </p:to>
                                    </p:set>
                                  </p:childTnLst>
                                </p:cTn>
                              </p:par>
                            </p:childTnLst>
                          </p:cTn>
                        </p:par>
                        <p:par>
                          <p:cTn id="38" fill="hold">
                            <p:stCondLst>
                              <p:cond delay="500"/>
                            </p:stCondLst>
                            <p:childTnLst>
                              <p:par>
                                <p:cTn id="39" presetID="1" presetClass="entr" presetSubtype="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296"/>
                                        </p:tgtEl>
                                        <p:attrNameLst>
                                          <p:attrName>style.visibility</p:attrName>
                                        </p:attrNameLst>
                                      </p:cBhvr>
                                      <p:to>
                                        <p:strVal val="hidden"/>
                                      </p:to>
                                    </p:set>
                                  </p:childTnLst>
                                </p:cTn>
                              </p:par>
                            </p:childTnLst>
                          </p:cTn>
                        </p:par>
                        <p:par>
                          <p:cTn id="43" fill="hold">
                            <p:stCondLst>
                              <p:cond delay="500"/>
                            </p:stCondLst>
                            <p:childTnLst>
                              <p:par>
                                <p:cTn id="44" presetID="1" presetClass="exit" presetSubtype="0" fill="hold" nodeType="afterEffect">
                                  <p:stCondLst>
                                    <p:cond delay="0"/>
                                  </p:stCondLst>
                                  <p:childTnLst>
                                    <p:set>
                                      <p:cBhvr>
                                        <p:cTn id="45" dur="1" fill="hold">
                                          <p:stCondLst>
                                            <p:cond delay="0"/>
                                          </p:stCondLst>
                                        </p:cTn>
                                        <p:tgtEl>
                                          <p:spTgt spid="318"/>
                                        </p:tgtEl>
                                        <p:attrNameLst>
                                          <p:attrName>style.visibility</p:attrName>
                                        </p:attrNameLst>
                                      </p:cBhvr>
                                      <p:to>
                                        <p:strVal val="hidden"/>
                                      </p:to>
                                    </p:set>
                                  </p:childTnLst>
                                </p:cTn>
                              </p:par>
                              <p:par>
                                <p:cTn id="46" presetID="1" presetClass="entr" presetSubtype="0" fill="hold" nodeType="withEffect">
                                  <p:stCondLst>
                                    <p:cond delay="0"/>
                                  </p:stCondLst>
                                  <p:childTnLst>
                                    <p:set>
                                      <p:cBhvr>
                                        <p:cTn id="47" dur="1" fill="hold">
                                          <p:stCondLst>
                                            <p:cond delay="0"/>
                                          </p:stCondLst>
                                        </p:cTn>
                                        <p:tgtEl>
                                          <p:spTgt spid="350"/>
                                        </p:tgtEl>
                                        <p:attrNameLst>
                                          <p:attrName>style.visibility</p:attrName>
                                        </p:attrNameLst>
                                      </p:cBhvr>
                                      <p:to>
                                        <p:strVal val="visible"/>
                                      </p:to>
                                    </p:set>
                                  </p:childTnLst>
                                </p:cTn>
                              </p:par>
                            </p:childTnLst>
                          </p:cTn>
                        </p:par>
                        <p:par>
                          <p:cTn id="48" fill="hold">
                            <p:stCondLst>
                              <p:cond delay="500"/>
                            </p:stCondLst>
                            <p:childTnLst>
                              <p:par>
                                <p:cTn id="49" presetID="42" presetClass="path" presetSubtype="0" fill="hold" nodeType="afterEffect">
                                  <p:stCondLst>
                                    <p:cond delay="0"/>
                                  </p:stCondLst>
                                  <p:childTnLst>
                                    <p:animMotion origin="layout" path="M -3.05556E-6 0.00047 L -3.05556E-6 0.06181 " pathEditMode="relative" rAng="0" ptsTypes="AA">
                                      <p:cBhvr>
                                        <p:cTn id="50" dur="300" fill="hold"/>
                                        <p:tgtEl>
                                          <p:spTgt spid="350"/>
                                        </p:tgtEl>
                                        <p:attrNameLst>
                                          <p:attrName>ppt_x</p:attrName>
                                          <p:attrName>ppt_y</p:attrName>
                                        </p:attrNameLst>
                                      </p:cBhvr>
                                      <p:rCtr x="0" y="31"/>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fill="hold" nodeType="clickEffect">
                                  <p:stCondLst>
                                    <p:cond delay="0"/>
                                  </p:stCondLst>
                                  <p:childTnLst>
                                    <p:animMotion origin="layout" path="M -3.05556E-6 0.06181 L -3.05556E-6 0.24098 " pathEditMode="relative" rAng="0" ptsTypes="AA">
                                      <p:cBhvr>
                                        <p:cTn id="54" dur="800" fill="hold"/>
                                        <p:tgtEl>
                                          <p:spTgt spid="350"/>
                                        </p:tgtEl>
                                        <p:attrNameLst>
                                          <p:attrName>ppt_x</p:attrName>
                                          <p:attrName>ppt_y</p:attrName>
                                        </p:attrNameLst>
                                      </p:cBhvr>
                                      <p:rCtr x="0" y="90"/>
                                    </p:animMotion>
                                  </p:childTnLst>
                                </p:cTn>
                              </p:par>
                            </p:childTnLst>
                          </p:cTn>
                        </p:par>
                        <p:par>
                          <p:cTn id="55" fill="hold">
                            <p:stCondLst>
                              <p:cond delay="800"/>
                            </p:stCondLst>
                            <p:childTnLst>
                              <p:par>
                                <p:cTn id="56" presetID="1" presetClass="exit" presetSubtype="0" fill="hold" nodeType="afterEffect">
                                  <p:stCondLst>
                                    <p:cond delay="0"/>
                                  </p:stCondLst>
                                  <p:childTnLst>
                                    <p:set>
                                      <p:cBhvr>
                                        <p:cTn id="57" dur="1" fill="hold">
                                          <p:stCondLst>
                                            <p:cond delay="0"/>
                                          </p:stCondLst>
                                        </p:cTn>
                                        <p:tgtEl>
                                          <p:spTgt spid="5"/>
                                        </p:tgtEl>
                                        <p:attrNameLst>
                                          <p:attrName>style.visibility</p:attrName>
                                        </p:attrNameLst>
                                      </p:cBhvr>
                                      <p:to>
                                        <p:strVal val="hidden"/>
                                      </p:to>
                                    </p:set>
                                  </p:childTnLst>
                                </p:cTn>
                              </p:par>
                            </p:childTnLst>
                          </p:cTn>
                        </p:par>
                        <p:par>
                          <p:cTn id="58" fill="hold">
                            <p:stCondLst>
                              <p:cond delay="800"/>
                            </p:stCondLst>
                            <p:childTnLst>
                              <p:par>
                                <p:cTn id="59" presetID="1" presetClass="entr" presetSubtype="0" fill="hold" nodeType="afterEffect">
                                  <p:stCondLst>
                                    <p:cond delay="0"/>
                                  </p:stCondLst>
                                  <p:childTnLst>
                                    <p:set>
                                      <p:cBhvr>
                                        <p:cTn id="60" dur="1" fill="hold">
                                          <p:stCondLst>
                                            <p:cond delay="0"/>
                                          </p:stCondLst>
                                        </p:cTn>
                                        <p:tgtEl>
                                          <p:spTgt spid="29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0" name="Group 319"/>
          <p:cNvGrpSpPr/>
          <p:nvPr/>
        </p:nvGrpSpPr>
        <p:grpSpPr>
          <a:xfrm>
            <a:off x="457200" y="2614406"/>
            <a:ext cx="2587897" cy="927660"/>
            <a:chOff x="339899" y="3299265"/>
            <a:chExt cx="2587897" cy="927660"/>
          </a:xfrm>
        </p:grpSpPr>
        <p:sp>
          <p:nvSpPr>
            <p:cNvPr id="560" name="Freeform 559"/>
            <p:cNvSpPr>
              <a:spLocks noChangeAspect="1"/>
            </p:cNvSpPr>
            <p:nvPr/>
          </p:nvSpPr>
          <p:spPr>
            <a:xfrm>
              <a:off x="960883" y="3573220"/>
              <a:ext cx="1966913" cy="221457"/>
            </a:xfrm>
            <a:custGeom>
              <a:avLst/>
              <a:gdLst>
                <a:gd name="connsiteX0" fmla="*/ 0 w 3933825"/>
                <a:gd name="connsiteY0" fmla="*/ 214313 h 442913"/>
                <a:gd name="connsiteX1" fmla="*/ 3014663 w 3933825"/>
                <a:gd name="connsiteY1" fmla="*/ 442913 h 442913"/>
                <a:gd name="connsiteX2" fmla="*/ 3933825 w 3933825"/>
                <a:gd name="connsiteY2" fmla="*/ 0 h 442913"/>
                <a:gd name="connsiteX3" fmla="*/ 0 w 3933825"/>
                <a:gd name="connsiteY3" fmla="*/ 214313 h 442913"/>
              </a:gdLst>
              <a:ahLst/>
              <a:cxnLst>
                <a:cxn ang="0">
                  <a:pos x="connsiteX0" y="connsiteY0"/>
                </a:cxn>
                <a:cxn ang="0">
                  <a:pos x="connsiteX1" y="connsiteY1"/>
                </a:cxn>
                <a:cxn ang="0">
                  <a:pos x="connsiteX2" y="connsiteY2"/>
                </a:cxn>
                <a:cxn ang="0">
                  <a:pos x="connsiteX3" y="connsiteY3"/>
                </a:cxn>
              </a:cxnLst>
              <a:rect l="l" t="t" r="r" b="b"/>
              <a:pathLst>
                <a:path w="3933825" h="442913">
                  <a:moveTo>
                    <a:pt x="0" y="214313"/>
                  </a:moveTo>
                  <a:lnTo>
                    <a:pt x="3014663" y="442913"/>
                  </a:lnTo>
                  <a:lnTo>
                    <a:pt x="3933825" y="0"/>
                  </a:lnTo>
                  <a:lnTo>
                    <a:pt x="0" y="214313"/>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descr="acculineNoLines.png"/>
            <p:cNvPicPr>
              <a:picLocks noChangeAspect="1"/>
            </p:cNvPicPr>
            <p:nvPr/>
          </p:nvPicPr>
          <p:blipFill>
            <a:blip r:embed="rId3" cstate="print"/>
            <a:stretch>
              <a:fillRect/>
            </a:stretch>
          </p:blipFill>
          <p:spPr>
            <a:xfrm>
              <a:off x="339899" y="3299265"/>
              <a:ext cx="656414" cy="927660"/>
            </a:xfrm>
            <a:prstGeom prst="rect">
              <a:avLst/>
            </a:prstGeom>
          </p:spPr>
        </p:pic>
      </p:grpSp>
      <p:sp>
        <p:nvSpPr>
          <p:cNvPr id="591" name="Rectangle 590"/>
          <p:cNvSpPr/>
          <p:nvPr/>
        </p:nvSpPr>
        <p:spPr>
          <a:xfrm>
            <a:off x="5458484" y="3525067"/>
            <a:ext cx="2487746" cy="1743862"/>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552"/>
          <p:cNvGrpSpPr>
            <a:grpSpLocks noChangeAspect="1"/>
          </p:cNvGrpSpPr>
          <p:nvPr/>
        </p:nvGrpSpPr>
        <p:grpSpPr>
          <a:xfrm>
            <a:off x="293873" y="4533566"/>
            <a:ext cx="1568622" cy="729066"/>
            <a:chOff x="0" y="3957756"/>
            <a:chExt cx="3137243" cy="1458131"/>
          </a:xfrm>
        </p:grpSpPr>
        <p:cxnSp>
          <p:nvCxnSpPr>
            <p:cNvPr id="554" name="Straight Connector 553"/>
            <p:cNvCxnSpPr/>
            <p:nvPr/>
          </p:nvCxnSpPr>
          <p:spPr>
            <a:xfrm flipV="1">
              <a:off x="1597819" y="3968885"/>
              <a:ext cx="1534487" cy="74122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555" name="Picture 41"/>
            <p:cNvPicPr>
              <a:picLocks noChangeAspect="1" noChangeArrowheads="1"/>
            </p:cNvPicPr>
            <p:nvPr/>
          </p:nvPicPr>
          <p:blipFill>
            <a:blip r:embed="rId4" cstate="print"/>
            <a:srcRect/>
            <a:stretch>
              <a:fillRect/>
            </a:stretch>
          </p:blipFill>
          <p:spPr bwMode="auto">
            <a:xfrm>
              <a:off x="0" y="4274344"/>
              <a:ext cx="1941513" cy="852487"/>
            </a:xfrm>
            <a:prstGeom prst="rect">
              <a:avLst/>
            </a:prstGeom>
            <a:noFill/>
            <a:ln w="9525">
              <a:noFill/>
              <a:miter lim="800000"/>
              <a:headEnd/>
              <a:tailEnd/>
            </a:ln>
          </p:spPr>
        </p:pic>
        <p:cxnSp>
          <p:nvCxnSpPr>
            <p:cNvPr id="556" name="Straight Connector 555"/>
            <p:cNvCxnSpPr/>
            <p:nvPr/>
          </p:nvCxnSpPr>
          <p:spPr>
            <a:xfrm flipV="1">
              <a:off x="1595438" y="4435813"/>
              <a:ext cx="603013" cy="2647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7" name="Straight Connector 556"/>
            <p:cNvCxnSpPr/>
            <p:nvPr/>
          </p:nvCxnSpPr>
          <p:spPr>
            <a:xfrm rot="16200000" flipH="1">
              <a:off x="1540668" y="4755355"/>
              <a:ext cx="695327" cy="58578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8" name="Straight Connector 557"/>
            <p:cNvCxnSpPr/>
            <p:nvPr/>
          </p:nvCxnSpPr>
          <p:spPr>
            <a:xfrm>
              <a:off x="1597819" y="4707731"/>
              <a:ext cx="583406" cy="10239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59" name="Parallelogram 558"/>
            <p:cNvSpPr/>
            <p:nvPr/>
          </p:nvSpPr>
          <p:spPr>
            <a:xfrm rot="16200000" flipH="1">
              <a:off x="1927614" y="4206258"/>
              <a:ext cx="1458131" cy="961127"/>
            </a:xfrm>
            <a:prstGeom prst="parallelogram">
              <a:avLst>
                <a:gd name="adj" fmla="val 463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0" name="Rectangle 589"/>
          <p:cNvSpPr/>
          <p:nvPr/>
        </p:nvSpPr>
        <p:spPr>
          <a:xfrm>
            <a:off x="4434592" y="2084541"/>
            <a:ext cx="4582947" cy="32206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6" name="Straight Connector 295"/>
          <p:cNvCxnSpPr/>
          <p:nvPr/>
        </p:nvCxnSpPr>
        <p:spPr>
          <a:xfrm rot="16200000" flipH="1">
            <a:off x="6432609" y="2820269"/>
            <a:ext cx="539496"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6094282" y="4555415"/>
            <a:ext cx="1216152"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299" name="Picture 26" descr="eyedropper2.png"/>
          <p:cNvPicPr>
            <a:picLocks noChangeAspect="1"/>
          </p:cNvPicPr>
          <p:nvPr/>
        </p:nvPicPr>
        <p:blipFill>
          <a:blip r:embed="rId5" cstate="print"/>
          <a:srcRect/>
          <a:stretch>
            <a:fillRect/>
          </a:stretch>
        </p:blipFill>
        <p:spPr bwMode="auto">
          <a:xfrm flipH="1">
            <a:off x="2200594" y="1169597"/>
            <a:ext cx="428912" cy="1390650"/>
          </a:xfrm>
          <a:prstGeom prst="rect">
            <a:avLst/>
          </a:prstGeom>
          <a:noFill/>
          <a:ln w="9525">
            <a:noFill/>
            <a:miter lim="800000"/>
            <a:headEnd/>
            <a:tailEnd/>
          </a:ln>
        </p:spPr>
      </p:pic>
      <p:grpSp>
        <p:nvGrpSpPr>
          <p:cNvPr id="310" name="Group 309"/>
          <p:cNvGrpSpPr/>
          <p:nvPr/>
        </p:nvGrpSpPr>
        <p:grpSpPr>
          <a:xfrm>
            <a:off x="6702357" y="3090018"/>
            <a:ext cx="1" cy="850392"/>
            <a:chOff x="6702357" y="3090018"/>
            <a:chExt cx="1" cy="850392"/>
          </a:xfrm>
        </p:grpSpPr>
        <p:cxnSp>
          <p:nvCxnSpPr>
            <p:cNvPr id="297" name="Straight Connector 296"/>
            <p:cNvCxnSpPr/>
            <p:nvPr/>
          </p:nvCxnSpPr>
          <p:spPr>
            <a:xfrm rot="16200000" flipH="1">
              <a:off x="6277161" y="3515214"/>
              <a:ext cx="850392"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5400000" flipH="1" flipV="1">
              <a:off x="6494686" y="3732739"/>
              <a:ext cx="415342" cy="0"/>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rot="5400000" flipH="1" flipV="1">
              <a:off x="6572859" y="3810912"/>
              <a:ext cx="258997"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37" name="Picture 14" descr="dropGray"/>
          <p:cNvPicPr>
            <a:picLocks noChangeAspect="1" noChangeArrowheads="1"/>
          </p:cNvPicPr>
          <p:nvPr/>
        </p:nvPicPr>
        <p:blipFill>
          <a:blip r:embed="rId6" cstate="print"/>
          <a:stretch>
            <a:fillRect/>
          </a:stretch>
        </p:blipFill>
        <p:spPr bwMode="auto">
          <a:xfrm>
            <a:off x="2347467" y="3080363"/>
            <a:ext cx="174578" cy="174578"/>
          </a:xfrm>
          <a:prstGeom prst="rect">
            <a:avLst/>
          </a:prstGeom>
          <a:noFill/>
          <a:ln w="9525">
            <a:noFill/>
            <a:miter lim="800000"/>
            <a:headEnd/>
            <a:tailEnd/>
          </a:ln>
        </p:spPr>
      </p:pic>
      <p:pic>
        <p:nvPicPr>
          <p:cNvPr id="336" name="Picture 14" descr="dropGray"/>
          <p:cNvPicPr>
            <a:picLocks noChangeAspect="1" noChangeArrowheads="1"/>
          </p:cNvPicPr>
          <p:nvPr/>
        </p:nvPicPr>
        <p:blipFill>
          <a:blip r:embed="rId7" cstate="print"/>
          <a:stretch>
            <a:fillRect/>
          </a:stretch>
        </p:blipFill>
        <p:spPr bwMode="auto">
          <a:xfrm>
            <a:off x="2349849" y="2845285"/>
            <a:ext cx="174578" cy="174578"/>
          </a:xfrm>
          <a:prstGeom prst="rect">
            <a:avLst/>
          </a:prstGeom>
          <a:noFill/>
          <a:ln w="9525">
            <a:noFill/>
            <a:miter lim="800000"/>
            <a:headEnd/>
            <a:tailEnd/>
          </a:ln>
        </p:spPr>
      </p:pic>
      <p:pic>
        <p:nvPicPr>
          <p:cNvPr id="318" name="Picture 14" descr="dropGray"/>
          <p:cNvPicPr>
            <a:picLocks noChangeAspect="1" noChangeArrowheads="1"/>
          </p:cNvPicPr>
          <p:nvPr/>
        </p:nvPicPr>
        <p:blipFill>
          <a:blip r:embed="rId6" cstate="print"/>
          <a:stretch>
            <a:fillRect/>
          </a:stretch>
        </p:blipFill>
        <p:spPr bwMode="auto">
          <a:xfrm>
            <a:off x="2349849" y="2757996"/>
            <a:ext cx="174578" cy="174578"/>
          </a:xfrm>
          <a:prstGeom prst="rect">
            <a:avLst/>
          </a:prstGeom>
          <a:noFill/>
          <a:ln w="9525">
            <a:noFill/>
            <a:miter lim="800000"/>
            <a:headEnd/>
            <a:tailEnd/>
          </a:ln>
        </p:spPr>
      </p:pic>
      <p:sp>
        <p:nvSpPr>
          <p:cNvPr id="335" name="Freeform 334"/>
          <p:cNvSpPr/>
          <p:nvPr/>
        </p:nvSpPr>
        <p:spPr>
          <a:xfrm>
            <a:off x="2028825" y="2995613"/>
            <a:ext cx="828675" cy="128587"/>
          </a:xfrm>
          <a:custGeom>
            <a:avLst/>
            <a:gdLst>
              <a:gd name="connsiteX0" fmla="*/ 561975 w 828675"/>
              <a:gd name="connsiteY0" fmla="*/ 128587 h 128587"/>
              <a:gd name="connsiteX1" fmla="*/ 828675 w 828675"/>
              <a:gd name="connsiteY1" fmla="*/ 0 h 128587"/>
              <a:gd name="connsiteX2" fmla="*/ 0 w 828675"/>
              <a:gd name="connsiteY2" fmla="*/ 23812 h 128587"/>
              <a:gd name="connsiteX3" fmla="*/ 23813 w 828675"/>
              <a:gd name="connsiteY3" fmla="*/ 85725 h 128587"/>
              <a:gd name="connsiteX4" fmla="*/ 561975 w 828675"/>
              <a:gd name="connsiteY4" fmla="*/ 128587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5" h="128587">
                <a:moveTo>
                  <a:pt x="561975" y="128587"/>
                </a:moveTo>
                <a:lnTo>
                  <a:pt x="828675" y="0"/>
                </a:lnTo>
                <a:lnTo>
                  <a:pt x="0" y="23812"/>
                </a:lnTo>
                <a:lnTo>
                  <a:pt x="23813" y="85725"/>
                </a:lnTo>
                <a:lnTo>
                  <a:pt x="561975" y="12858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9" name="Group 348"/>
          <p:cNvGrpSpPr/>
          <p:nvPr/>
        </p:nvGrpSpPr>
        <p:grpSpPr>
          <a:xfrm>
            <a:off x="6702357" y="2248768"/>
            <a:ext cx="1" cy="301752"/>
            <a:chOff x="6702357" y="2248768"/>
            <a:chExt cx="1" cy="301752"/>
          </a:xfrm>
        </p:grpSpPr>
        <p:cxnSp>
          <p:nvCxnSpPr>
            <p:cNvPr id="295" name="Straight Connector 294"/>
            <p:cNvCxnSpPr/>
            <p:nvPr/>
          </p:nvCxnSpPr>
          <p:spPr>
            <a:xfrm rot="16200000" flipH="1">
              <a:off x="6551481" y="2399644"/>
              <a:ext cx="301752"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rot="16200000" flipH="1">
              <a:off x="6659395" y="2507557"/>
              <a:ext cx="85926" cy="0"/>
            </a:xfrm>
            <a:prstGeom prst="line">
              <a:avLst/>
            </a:prstGeom>
            <a:ln w="127000" cap="rnd">
              <a:solidFill>
                <a:srgbClr val="00B050"/>
              </a:solidFill>
            </a:ln>
          </p:spPr>
          <p:style>
            <a:lnRef idx="1">
              <a:schemeClr val="accent1"/>
            </a:lnRef>
            <a:fillRef idx="0">
              <a:schemeClr val="accent1"/>
            </a:fillRef>
            <a:effectRef idx="0">
              <a:schemeClr val="accent1"/>
            </a:effectRef>
            <a:fontRef idx="minor">
              <a:schemeClr val="tx1"/>
            </a:fontRef>
          </p:style>
        </p:cxnSp>
      </p:grpSp>
      <p:pic>
        <p:nvPicPr>
          <p:cNvPr id="350" name="Picture 14" descr="dropGray"/>
          <p:cNvPicPr>
            <a:picLocks noChangeAspect="1" noChangeArrowheads="1"/>
          </p:cNvPicPr>
          <p:nvPr/>
        </p:nvPicPr>
        <p:blipFill>
          <a:blip r:embed="rId8" cstate="print"/>
          <a:stretch>
            <a:fillRect/>
          </a:stretch>
        </p:blipFill>
        <p:spPr bwMode="auto">
          <a:xfrm>
            <a:off x="2349848" y="4041441"/>
            <a:ext cx="174578" cy="174578"/>
          </a:xfrm>
          <a:prstGeom prst="rect">
            <a:avLst/>
          </a:prstGeom>
          <a:noFill/>
          <a:ln w="9525">
            <a:noFill/>
            <a:miter lim="800000"/>
            <a:headEnd/>
            <a:tailEnd/>
          </a:ln>
        </p:spPr>
      </p:pic>
      <p:pic>
        <p:nvPicPr>
          <p:cNvPr id="34" name="Picture 33" descr="cameraGood.png"/>
          <p:cNvPicPr>
            <a:picLocks noChangeAspect="1"/>
          </p:cNvPicPr>
          <p:nvPr/>
        </p:nvPicPr>
        <p:blipFill>
          <a:blip r:embed="rId9" cstate="print"/>
          <a:stretch>
            <a:fillRect/>
          </a:stretch>
        </p:blipFill>
        <p:spPr>
          <a:xfrm>
            <a:off x="3168316" y="3622713"/>
            <a:ext cx="1004054" cy="949288"/>
          </a:xfrm>
          <a:prstGeom prst="rect">
            <a:avLst/>
          </a:prstGeom>
        </p:spPr>
      </p:pic>
      <p:sp>
        <p:nvSpPr>
          <p:cNvPr id="35"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lvl="0" algn="ctr">
              <a:spcBef>
                <a:spcPct val="0"/>
              </a:spcBef>
              <a:defRPr/>
            </a:pP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33" name="Title 1"/>
          <p:cNvSpPr txBox="1">
            <a:spLocks/>
          </p:cNvSpPr>
          <p:nvPr/>
        </p:nvSpPr>
        <p:spPr>
          <a:xfrm>
            <a:off x="4434592" y="1614791"/>
            <a:ext cx="4582947"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Camera’s image</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36"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The image of a single falling drop</a:t>
            </a:r>
          </a:p>
        </p:txBody>
      </p:sp>
      <p:sp>
        <p:nvSpPr>
          <p:cNvPr id="37" name="Rectangle 36">
            <a:hlinkClick r:id="" action="ppaction://customshow?id=10"/>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3.05556E-6 -2.22222E-6 L -3.05556E-6 0.01273 " pathEditMode="relative" rAng="0" ptsTypes="AA">
                                      <p:cBhvr>
                                        <p:cTn id="6" dur="400" fill="hold"/>
                                        <p:tgtEl>
                                          <p:spTgt spid="318"/>
                                        </p:tgtEl>
                                        <p:attrNameLst>
                                          <p:attrName>ppt_x</p:attrName>
                                          <p:attrName>ppt_y</p:attrName>
                                        </p:attrNameLst>
                                      </p:cBhvr>
                                      <p:rCtr x="0" y="6"/>
                                    </p:animMotion>
                                  </p:childTnLst>
                                </p:cTn>
                              </p:par>
                            </p:childTnLst>
                          </p:cTn>
                        </p:par>
                        <p:par>
                          <p:cTn id="7" fill="hold">
                            <p:stCondLst>
                              <p:cond delay="400"/>
                            </p:stCondLst>
                            <p:childTnLst>
                              <p:par>
                                <p:cTn id="8" presetID="1" presetClass="exit" presetSubtype="0" fill="hold" nodeType="afterEffect">
                                  <p:stCondLst>
                                    <p:cond delay="0"/>
                                  </p:stCondLst>
                                  <p:childTnLst>
                                    <p:set>
                                      <p:cBhvr>
                                        <p:cTn id="9" dur="1" fill="hold">
                                          <p:stCondLst>
                                            <p:cond delay="0"/>
                                          </p:stCondLst>
                                        </p:cTn>
                                        <p:tgtEl>
                                          <p:spTgt spid="318"/>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336"/>
                                        </p:tgtEl>
                                        <p:attrNameLst>
                                          <p:attrName>style.visibility</p:attrName>
                                        </p:attrNameLst>
                                      </p:cBhvr>
                                      <p:to>
                                        <p:strVal val="visible"/>
                                      </p:to>
                                    </p:set>
                                  </p:childTnLst>
                                </p:cTn>
                              </p:par>
                              <p:par>
                                <p:cTn id="12" presetID="42" presetClass="path" presetSubtype="0" fill="hold" nodeType="withEffect">
                                  <p:stCondLst>
                                    <p:cond delay="0"/>
                                  </p:stCondLst>
                                  <p:childTnLst>
                                    <p:animMotion origin="layout" path="M -3.05556E-6 -3.7037E-6 L -3.05556E-6 0.03218 " pathEditMode="relative" rAng="0" ptsTypes="AA">
                                      <p:cBhvr>
                                        <p:cTn id="13" dur="600" fill="hold"/>
                                        <p:tgtEl>
                                          <p:spTgt spid="336"/>
                                        </p:tgtEl>
                                        <p:attrNameLst>
                                          <p:attrName>ppt_x</p:attrName>
                                          <p:attrName>ppt_y</p:attrName>
                                        </p:attrNameLst>
                                      </p:cBhvr>
                                      <p:rCtr x="0" y="16"/>
                                    </p:animMotion>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337"/>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336"/>
                                        </p:tgtEl>
                                        <p:attrNameLst>
                                          <p:attrName>style.visibility</p:attrName>
                                        </p:attrNameLst>
                                      </p:cBhvr>
                                      <p:to>
                                        <p:strVal val="hidden"/>
                                      </p:to>
                                    </p:set>
                                  </p:childTnLst>
                                </p:cTn>
                              </p:par>
                            </p:childTnLst>
                          </p:cTn>
                        </p:par>
                        <p:par>
                          <p:cTn id="19" fill="hold">
                            <p:stCondLst>
                              <p:cond delay="1000"/>
                            </p:stCondLst>
                            <p:childTnLst>
                              <p:par>
                                <p:cTn id="20" presetID="42" presetClass="path" presetSubtype="0" fill="hold" nodeType="afterEffect">
                                  <p:stCondLst>
                                    <p:cond delay="0"/>
                                  </p:stCondLst>
                                  <p:childTnLst>
                                    <p:animMotion origin="layout" path="M 0.00017 -0.00093 L 0.00017 0.06111 " pathEditMode="relative" rAng="0" ptsTypes="AA">
                                      <p:cBhvr>
                                        <p:cTn id="21" dur="600" fill="hold"/>
                                        <p:tgtEl>
                                          <p:spTgt spid="337"/>
                                        </p:tgtEl>
                                        <p:attrNameLst>
                                          <p:attrName>ppt_x</p:attrName>
                                          <p:attrName>ppt_y</p:attrName>
                                        </p:attrNameLst>
                                      </p:cBhvr>
                                      <p:rCtr x="0" y="31"/>
                                    </p:animMotion>
                                  </p:childTnLst>
                                </p:cTn>
                              </p:par>
                              <p:par>
                                <p:cTn id="22" presetID="1" presetClass="entr" presetSubtype="0" fill="hold" nodeType="withEffect">
                                  <p:stCondLst>
                                    <p:cond delay="300"/>
                                  </p:stCondLst>
                                  <p:childTnLst>
                                    <p:set>
                                      <p:cBhvr>
                                        <p:cTn id="23" dur="1" fill="hold">
                                          <p:stCondLst>
                                            <p:cond delay="0"/>
                                          </p:stCondLst>
                                        </p:cTn>
                                        <p:tgtEl>
                                          <p:spTgt spid="296"/>
                                        </p:tgtEl>
                                        <p:attrNameLst>
                                          <p:attrName>style.visibility</p:attrName>
                                        </p:attrNameLst>
                                      </p:cBhvr>
                                      <p:to>
                                        <p:strVal val="visible"/>
                                      </p:to>
                                    </p:set>
                                  </p:childTnLst>
                                </p:cTn>
                              </p:par>
                              <p:par>
                                <p:cTn id="24" presetID="1" presetClass="exit" presetSubtype="0" fill="hold" nodeType="withEffect">
                                  <p:stCondLst>
                                    <p:cond delay="300"/>
                                  </p:stCondLst>
                                  <p:childTnLst>
                                    <p:set>
                                      <p:cBhvr>
                                        <p:cTn id="25" dur="1" fill="hold">
                                          <p:stCondLst>
                                            <p:cond delay="0"/>
                                          </p:stCondLst>
                                        </p:cTn>
                                        <p:tgtEl>
                                          <p:spTgt spid="349"/>
                                        </p:tgtEl>
                                        <p:attrNameLst>
                                          <p:attrName>style.visibility</p:attrName>
                                        </p:attrNameLst>
                                      </p:cBhvr>
                                      <p:to>
                                        <p:strVal val="hidden"/>
                                      </p:to>
                                    </p:set>
                                  </p:childTnLst>
                                </p:cTn>
                              </p:par>
                            </p:childTnLst>
                          </p:cTn>
                        </p:par>
                        <p:par>
                          <p:cTn id="26" fill="hold">
                            <p:stCondLst>
                              <p:cond delay="1600"/>
                            </p:stCondLst>
                            <p:childTnLst>
                              <p:par>
                                <p:cTn id="27" presetID="42" presetClass="path" presetSubtype="0" fill="hold" nodeType="afterEffect">
                                  <p:stCondLst>
                                    <p:cond delay="0"/>
                                  </p:stCondLst>
                                  <p:childTnLst>
                                    <p:animMotion origin="layout" path="M 0.00017 0.06111 L 0.00017 0.14097 " pathEditMode="relative" rAng="0" ptsTypes="AA">
                                      <p:cBhvr>
                                        <p:cTn id="28" dur="500" fill="hold"/>
                                        <p:tgtEl>
                                          <p:spTgt spid="337"/>
                                        </p:tgtEl>
                                        <p:attrNameLst>
                                          <p:attrName>ppt_x</p:attrName>
                                          <p:attrName>ppt_y</p:attrName>
                                        </p:attrNameLst>
                                      </p:cBhvr>
                                      <p:rCtr x="0" y="40"/>
                                    </p:animMotion>
                                  </p:childTnLst>
                                </p:cTn>
                              </p:par>
                              <p:par>
                                <p:cTn id="29" presetID="1" presetClass="exit" presetSubtype="0" fill="hold" nodeType="withEffect">
                                  <p:stCondLst>
                                    <p:cond delay="500"/>
                                  </p:stCondLst>
                                  <p:childTnLst>
                                    <p:set>
                                      <p:cBhvr>
                                        <p:cTn id="30" dur="1" fill="hold">
                                          <p:stCondLst>
                                            <p:cond delay="0"/>
                                          </p:stCondLst>
                                        </p:cTn>
                                        <p:tgtEl>
                                          <p:spTgt spid="337"/>
                                        </p:tgtEl>
                                        <p:attrNameLst>
                                          <p:attrName>style.visibility</p:attrName>
                                        </p:attrNameLst>
                                      </p:cBhvr>
                                      <p:to>
                                        <p:strVal val="hidden"/>
                                      </p:to>
                                    </p:set>
                                  </p:childTnLst>
                                </p:cTn>
                              </p:par>
                              <p:par>
                                <p:cTn id="31" presetID="1" presetClass="entr" presetSubtype="0" fill="hold" nodeType="withEffect">
                                  <p:stCondLst>
                                    <p:cond delay="200"/>
                                  </p:stCondLst>
                                  <p:childTnLst>
                                    <p:set>
                                      <p:cBhvr>
                                        <p:cTn id="32" dur="1" fill="hold">
                                          <p:stCondLst>
                                            <p:cond delay="0"/>
                                          </p:stCondLst>
                                        </p:cTn>
                                        <p:tgtEl>
                                          <p:spTgt spid="310"/>
                                        </p:tgtEl>
                                        <p:attrNameLst>
                                          <p:attrName>style.visibility</p:attrName>
                                        </p:attrNameLst>
                                      </p:cBhvr>
                                      <p:to>
                                        <p:strVal val="visible"/>
                                      </p:to>
                                    </p:set>
                                  </p:childTnLst>
                                </p:cTn>
                              </p:par>
                              <p:par>
                                <p:cTn id="33" presetID="1" presetClass="exit" presetSubtype="0" fill="hold" nodeType="withEffect">
                                  <p:stCondLst>
                                    <p:cond delay="200"/>
                                  </p:stCondLst>
                                  <p:childTnLst>
                                    <p:set>
                                      <p:cBhvr>
                                        <p:cTn id="34" dur="1" fill="hold">
                                          <p:stCondLst>
                                            <p:cond delay="0"/>
                                          </p:stCondLst>
                                        </p:cTn>
                                        <p:tgtEl>
                                          <p:spTgt spid="296"/>
                                        </p:tgtEl>
                                        <p:attrNameLst>
                                          <p:attrName>style.visibility</p:attrName>
                                        </p:attrNameLst>
                                      </p:cBhvr>
                                      <p:to>
                                        <p:strVal val="hidden"/>
                                      </p:to>
                                    </p:set>
                                  </p:childTnLst>
                                </p:cTn>
                              </p:par>
                            </p:childTnLst>
                          </p:cTn>
                        </p:par>
                        <p:par>
                          <p:cTn id="35" fill="hold">
                            <p:stCondLst>
                              <p:cond delay="2100"/>
                            </p:stCondLst>
                            <p:childTnLst>
                              <p:par>
                                <p:cTn id="36" presetID="1" presetClass="exit" presetSubtype="0" fill="hold" nodeType="afterEffect">
                                  <p:stCondLst>
                                    <p:cond delay="0"/>
                                  </p:stCondLst>
                                  <p:childTnLst>
                                    <p:set>
                                      <p:cBhvr>
                                        <p:cTn id="37" dur="1" fill="hold">
                                          <p:stCondLst>
                                            <p:cond delay="0"/>
                                          </p:stCondLst>
                                        </p:cTn>
                                        <p:tgtEl>
                                          <p:spTgt spid="318"/>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350"/>
                                        </p:tgtEl>
                                        <p:attrNameLst>
                                          <p:attrName>style.visibility</p:attrName>
                                        </p:attrNameLst>
                                      </p:cBhvr>
                                      <p:to>
                                        <p:strVal val="visible"/>
                                      </p:to>
                                    </p:set>
                                  </p:childTnLst>
                                </p:cTn>
                              </p:par>
                            </p:childTnLst>
                          </p:cTn>
                        </p:par>
                        <p:par>
                          <p:cTn id="40" fill="hold">
                            <p:stCondLst>
                              <p:cond delay="2100"/>
                            </p:stCondLst>
                            <p:childTnLst>
                              <p:par>
                                <p:cTn id="41" presetID="42" presetClass="path" presetSubtype="0" fill="hold" nodeType="afterEffect">
                                  <p:stCondLst>
                                    <p:cond delay="0"/>
                                  </p:stCondLst>
                                  <p:childTnLst>
                                    <p:animMotion origin="layout" path="M -3.05556E-6 0.00047 L -3.05556E-6 0.06181 " pathEditMode="relative" rAng="0" ptsTypes="AA">
                                      <p:cBhvr>
                                        <p:cTn id="42" dur="300" fill="hold"/>
                                        <p:tgtEl>
                                          <p:spTgt spid="350"/>
                                        </p:tgtEl>
                                        <p:attrNameLst>
                                          <p:attrName>ppt_x</p:attrName>
                                          <p:attrName>ppt_y</p:attrName>
                                        </p:attrNameLst>
                                      </p:cBhvr>
                                      <p:rCtr x="0" y="31"/>
                                    </p:animMotion>
                                  </p:childTnLst>
                                </p:cTn>
                              </p:par>
                              <p:par>
                                <p:cTn id="43" presetID="1" presetClass="exit" presetSubtype="0" fill="hold" nodeType="withEffect">
                                  <p:stCondLst>
                                    <p:cond delay="500"/>
                                  </p:stCondLst>
                                  <p:childTnLst>
                                    <p:set>
                                      <p:cBhvr>
                                        <p:cTn id="44" dur="1" fill="hold">
                                          <p:stCondLst>
                                            <p:cond delay="0"/>
                                          </p:stCondLst>
                                        </p:cTn>
                                        <p:tgtEl>
                                          <p:spTgt spid="310"/>
                                        </p:tgtEl>
                                        <p:attrNameLst>
                                          <p:attrName>style.visibility</p:attrName>
                                        </p:attrNameLst>
                                      </p:cBhvr>
                                      <p:to>
                                        <p:strVal val="hidden"/>
                                      </p:to>
                                    </p:set>
                                  </p:childTnLst>
                                </p:cTn>
                              </p:par>
                              <p:par>
                                <p:cTn id="45" presetID="1" presetClass="entr" presetSubtype="0" fill="hold" nodeType="withEffect">
                                  <p:stCondLst>
                                    <p:cond delay="500"/>
                                  </p:stCondLst>
                                  <p:childTnLst>
                                    <p:set>
                                      <p:cBhvr>
                                        <p:cTn id="46" dur="1" fill="hold">
                                          <p:stCondLst>
                                            <p:cond delay="0"/>
                                          </p:stCondLst>
                                        </p:cTn>
                                        <p:tgtEl>
                                          <p:spTgt spid="298"/>
                                        </p:tgtEl>
                                        <p:attrNameLst>
                                          <p:attrName>style.visibility</p:attrName>
                                        </p:attrNameLst>
                                      </p:cBhvr>
                                      <p:to>
                                        <p:strVal val="visible"/>
                                      </p:to>
                                    </p:set>
                                  </p:childTnLst>
                                </p:cTn>
                              </p:par>
                              <p:par>
                                <p:cTn id="47" presetID="42" presetClass="path" presetSubtype="0" fill="hold" nodeType="withEffect">
                                  <p:stCondLst>
                                    <p:cond delay="300"/>
                                  </p:stCondLst>
                                  <p:childTnLst>
                                    <p:animMotion origin="layout" path="M -3.05556E-6 0.06181 L -3.05556E-6 0.24098 " pathEditMode="relative" rAng="0" ptsTypes="AA">
                                      <p:cBhvr>
                                        <p:cTn id="48" dur="800" fill="hold"/>
                                        <p:tgtEl>
                                          <p:spTgt spid="350"/>
                                        </p:tgtEl>
                                        <p:attrNameLst>
                                          <p:attrName>ppt_x</p:attrName>
                                          <p:attrName>ppt_y</p:attrName>
                                        </p:attrNameLst>
                                      </p:cBhvr>
                                      <p:rCtr x="0" y="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itle 1"/>
          <p:cNvSpPr txBox="1">
            <a:spLocks/>
          </p:cNvSpPr>
          <p:nvPr/>
        </p:nvSpPr>
        <p:spPr>
          <a:xfrm>
            <a:off x="682289" y="1220994"/>
            <a:ext cx="3511638" cy="258980"/>
          </a:xfrm>
          <a:prstGeom prst="rect">
            <a:avLst/>
          </a:prstGeom>
        </p:spPr>
        <p:txBody>
          <a:bodyPr vert="horz" lIns="91440" tIns="45720" rIns="91440" bIns="45720" rtlCol="0" anchor="ctr">
            <a:noAutofit/>
          </a:bodyPr>
          <a:lstStyle/>
          <a:p>
            <a:pPr lvl="0" algn="ctr">
              <a:spcBef>
                <a:spcPct val="0"/>
              </a:spcBef>
              <a:defRPr/>
            </a:pPr>
            <a:r>
              <a:rPr lang="en-US" sz="2800" dirty="0" smtClean="0">
                <a:solidFill>
                  <a:schemeClr val="bg1"/>
                </a:solidFill>
              </a:rPr>
              <a:t>Time=1/60 seconds</a:t>
            </a:r>
            <a:endParaRPr lang="en-US" sz="2800" dirty="0">
              <a:solidFill>
                <a:schemeClr val="bg1"/>
              </a:solidFill>
            </a:endParaRPr>
          </a:p>
        </p:txBody>
      </p:sp>
      <p:cxnSp>
        <p:nvCxnSpPr>
          <p:cNvPr id="296" name="Straight Connector 295"/>
          <p:cNvCxnSpPr/>
          <p:nvPr/>
        </p:nvCxnSpPr>
        <p:spPr>
          <a:xfrm rot="5400000">
            <a:off x="2111683" y="2347042"/>
            <a:ext cx="426456"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6200000" flipH="1">
            <a:off x="6096725" y="2930986"/>
            <a:ext cx="672210"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flipH="1" flipV="1">
            <a:off x="6268672" y="3095144"/>
            <a:ext cx="328316" cy="0"/>
          </a:xfrm>
          <a:prstGeom prst="line">
            <a:avLst/>
          </a:prstGeom>
          <a:ln w="1270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flipH="1" flipV="1">
            <a:off x="6330465" y="3159586"/>
            <a:ext cx="204730"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Title 1"/>
          <p:cNvSpPr txBox="1">
            <a:spLocks/>
          </p:cNvSpPr>
          <p:nvPr/>
        </p:nvSpPr>
        <p:spPr>
          <a:xfrm>
            <a:off x="4790208" y="1220994"/>
            <a:ext cx="3511638" cy="258980"/>
          </a:xfrm>
          <a:prstGeom prst="rect">
            <a:avLst/>
          </a:prstGeom>
        </p:spPr>
        <p:txBody>
          <a:bodyPr vert="horz" lIns="91440" tIns="45720" rIns="91440" bIns="45720" rtlCol="0" anchor="ctr">
            <a:noAutofit/>
          </a:bodyPr>
          <a:lstStyle/>
          <a:p>
            <a:pPr lvl="0" algn="ctr">
              <a:spcBef>
                <a:spcPct val="0"/>
              </a:spcBef>
              <a:defRPr/>
            </a:pPr>
            <a:r>
              <a:rPr lang="en-US" sz="2800" dirty="0" smtClean="0">
                <a:solidFill>
                  <a:schemeClr val="bg1"/>
                </a:solidFill>
              </a:rPr>
              <a:t>Time=2/60 seconds</a:t>
            </a:r>
            <a:endParaRPr lang="en-US" sz="2800" dirty="0">
              <a:solidFill>
                <a:schemeClr val="bg1"/>
              </a:solidFill>
            </a:endParaRPr>
          </a:p>
        </p:txBody>
      </p:sp>
      <p:cxnSp>
        <p:nvCxnSpPr>
          <p:cNvPr id="78" name="Straight Connector 77"/>
          <p:cNvCxnSpPr/>
          <p:nvPr/>
        </p:nvCxnSpPr>
        <p:spPr>
          <a:xfrm rot="5400000">
            <a:off x="2111683" y="2347042"/>
            <a:ext cx="426456" cy="0"/>
          </a:xfrm>
          <a:prstGeom prst="line">
            <a:avLst/>
          </a:prstGeom>
          <a:ln w="127000" cap="rnd">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6200000" flipH="1">
            <a:off x="6096725" y="2930986"/>
            <a:ext cx="672210" cy="0"/>
          </a:xfrm>
          <a:prstGeom prst="line">
            <a:avLst/>
          </a:prstGeom>
          <a:ln w="127000" cap="rnd">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2324911" y="2560270"/>
            <a:ext cx="410791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grpSp>
        <p:nvGrpSpPr>
          <p:cNvPr id="39" name="Group 38"/>
          <p:cNvGrpSpPr/>
          <p:nvPr/>
        </p:nvGrpSpPr>
        <p:grpSpPr>
          <a:xfrm>
            <a:off x="1253629" y="1764846"/>
            <a:ext cx="6418729" cy="2615902"/>
            <a:chOff x="1253629" y="2380343"/>
            <a:chExt cx="6418729" cy="2615902"/>
          </a:xfrm>
        </p:grpSpPr>
        <p:cxnSp>
          <p:nvCxnSpPr>
            <p:cNvPr id="19" name="Straight Connector 18"/>
            <p:cNvCxnSpPr/>
            <p:nvPr/>
          </p:nvCxnSpPr>
          <p:spPr>
            <a:xfrm rot="5400000">
              <a:off x="1116469" y="2517503"/>
              <a:ext cx="274320" cy="0"/>
            </a:xfrm>
            <a:prstGeom prst="line">
              <a:avLst/>
            </a:prstGeom>
            <a:ln w="127000" cap="rnd">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5114859" y="2862513"/>
              <a:ext cx="426456" cy="0"/>
            </a:xfrm>
            <a:prstGeom prst="line">
              <a:avLst/>
            </a:prstGeom>
            <a:ln w="127000" cap="rnd">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1493435" y="3534548"/>
              <a:ext cx="685800" cy="0"/>
            </a:xfrm>
            <a:prstGeom prst="line">
              <a:avLst/>
            </a:prstGeom>
            <a:ln w="127000"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3355853" y="3420248"/>
              <a:ext cx="457200" cy="0"/>
            </a:xfrm>
            <a:prstGeom prst="line">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2375562" y="3808868"/>
              <a:ext cx="777240" cy="0"/>
            </a:xfrm>
            <a:prstGeom prst="line">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5407873" y="4366923"/>
              <a:ext cx="1005840" cy="0"/>
            </a:xfrm>
            <a:prstGeom prst="line">
              <a:avLst/>
            </a:prstGeom>
            <a:ln w="127000"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7260878" y="4033436"/>
              <a:ext cx="822960" cy="0"/>
            </a:xfrm>
            <a:prstGeom prst="line">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6440607" y="4584765"/>
              <a:ext cx="822960" cy="0"/>
            </a:xfrm>
            <a:prstGeom prst="line">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38" name="Rectangle 37"/>
          <p:cNvSpPr/>
          <p:nvPr/>
        </p:nvSpPr>
        <p:spPr>
          <a:xfrm>
            <a:off x="403412" y="4213659"/>
            <a:ext cx="8364070" cy="3765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itle 1"/>
          <p:cNvSpPr txBox="1">
            <a:spLocks/>
          </p:cNvSpPr>
          <p:nvPr/>
        </p:nvSpPr>
        <p:spPr>
          <a:xfrm>
            <a:off x="682289" y="4254346"/>
            <a:ext cx="7619557" cy="2376308"/>
          </a:xfrm>
          <a:prstGeom prst="rect">
            <a:avLst/>
          </a:prstGeom>
        </p:spPr>
        <p:txBody>
          <a:bodyPr vert="horz" lIns="91440" tIns="45720" rIns="91440" bIns="45720" rtlCol="0" anchor="ctr">
            <a:noAutofit/>
          </a:bodyPr>
          <a:lstStyle/>
          <a:p>
            <a:pPr lvl="0">
              <a:spcBef>
                <a:spcPct val="0"/>
              </a:spcBef>
              <a:defRPr/>
            </a:pPr>
            <a:r>
              <a:rPr lang="en-US" sz="3600" dirty="0" smtClean="0">
                <a:solidFill>
                  <a:schemeClr val="bg1"/>
                </a:solidFill>
              </a:rPr>
              <a:t>Algorithm:</a:t>
            </a:r>
          </a:p>
          <a:p>
            <a:pPr marL="342900" lvl="0" indent="-342900">
              <a:spcBef>
                <a:spcPct val="0"/>
              </a:spcBef>
              <a:buFont typeface="+mj-lt"/>
              <a:buAutoNum type="arabicPeriod"/>
              <a:defRPr/>
            </a:pPr>
            <a:r>
              <a:rPr lang="en-US" sz="2800" dirty="0" smtClean="0">
                <a:solidFill>
                  <a:schemeClr val="bg1"/>
                </a:solidFill>
              </a:rPr>
              <a:t>Segment streaks with connected components</a:t>
            </a:r>
          </a:p>
          <a:p>
            <a:pPr marL="342900" lvl="0" indent="-342900">
              <a:spcBef>
                <a:spcPct val="0"/>
              </a:spcBef>
              <a:buFont typeface="+mj-lt"/>
              <a:buAutoNum type="arabicPeriod"/>
              <a:defRPr/>
            </a:pPr>
            <a:r>
              <a:rPr lang="en-US" sz="2800" dirty="0" smtClean="0">
                <a:solidFill>
                  <a:schemeClr val="bg1"/>
                </a:solidFill>
              </a:rPr>
              <a:t>Track across frames by matching endpoints</a:t>
            </a:r>
          </a:p>
          <a:p>
            <a:pPr lvl="0">
              <a:spcBef>
                <a:spcPct val="0"/>
              </a:spcBef>
              <a:buFont typeface="Arial" pitchFamily="34" charset="0"/>
              <a:buChar char="•"/>
              <a:defRPr/>
            </a:pPr>
            <a:endParaRPr lang="en-US" sz="2800" dirty="0" smtClean="0">
              <a:solidFill>
                <a:schemeClr val="bg1"/>
              </a:solidFill>
            </a:endParaRPr>
          </a:p>
          <a:p>
            <a:pPr lvl="0">
              <a:spcBef>
                <a:spcPct val="0"/>
              </a:spcBef>
              <a:defRPr/>
            </a:pPr>
            <a:r>
              <a:rPr lang="en-US" sz="2800" dirty="0" smtClean="0">
                <a:solidFill>
                  <a:schemeClr val="bg1"/>
                </a:solidFill>
              </a:rPr>
              <a:t>Total Time ~ .001 seconds per frame</a:t>
            </a:r>
            <a:endParaRPr lang="en-US" sz="2800" dirty="0">
              <a:solidFill>
                <a:schemeClr val="bg1"/>
              </a:solidFill>
            </a:endParaRPr>
          </a:p>
        </p:txBody>
      </p:sp>
      <p:sp>
        <p:nvSpPr>
          <p:cNvPr id="590" name="Rectangle 589"/>
          <p:cNvSpPr/>
          <p:nvPr/>
        </p:nvSpPr>
        <p:spPr>
          <a:xfrm>
            <a:off x="682289" y="1667834"/>
            <a:ext cx="3511638" cy="25458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4790208" y="1667834"/>
            <a:ext cx="3511638" cy="25458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Segmentation and tracking a drop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wipe(left)">
                                      <p:cBhvr>
                                        <p:cTn id="15" dur="500"/>
                                        <p:tgtEl>
                                          <p:spTgt spid="77"/>
                                        </p:tgtEl>
                                      </p:cBhvr>
                                    </p:animEffect>
                                  </p:childTnLst>
                                </p:cTn>
                              </p:par>
                              <p:par>
                                <p:cTn id="16" presetID="1" presetClass="entr" presetSubtype="0" fill="hold" nodeType="withEffect">
                                  <p:stCondLst>
                                    <p:cond delay="0"/>
                                  </p:stCondLst>
                                  <p:childTnLst>
                                    <p:set>
                                      <p:cBhvr>
                                        <p:cTn id="17" dur="1" fill="hold">
                                          <p:stCondLst>
                                            <p:cond delay="0"/>
                                          </p:stCondLst>
                                        </p:cTn>
                                        <p:tgtEl>
                                          <p:spTgt spid="8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19"/>
          <p:cNvGrpSpPr/>
          <p:nvPr/>
        </p:nvGrpSpPr>
        <p:grpSpPr>
          <a:xfrm>
            <a:off x="457200" y="2614406"/>
            <a:ext cx="2587897" cy="927660"/>
            <a:chOff x="339899" y="3299265"/>
            <a:chExt cx="2587897" cy="927660"/>
          </a:xfrm>
        </p:grpSpPr>
        <p:sp>
          <p:nvSpPr>
            <p:cNvPr id="560" name="Freeform 559"/>
            <p:cNvSpPr>
              <a:spLocks noChangeAspect="1"/>
            </p:cNvSpPr>
            <p:nvPr/>
          </p:nvSpPr>
          <p:spPr>
            <a:xfrm>
              <a:off x="960883" y="3573220"/>
              <a:ext cx="1966913" cy="221457"/>
            </a:xfrm>
            <a:custGeom>
              <a:avLst/>
              <a:gdLst>
                <a:gd name="connsiteX0" fmla="*/ 0 w 3933825"/>
                <a:gd name="connsiteY0" fmla="*/ 214313 h 442913"/>
                <a:gd name="connsiteX1" fmla="*/ 3014663 w 3933825"/>
                <a:gd name="connsiteY1" fmla="*/ 442913 h 442913"/>
                <a:gd name="connsiteX2" fmla="*/ 3933825 w 3933825"/>
                <a:gd name="connsiteY2" fmla="*/ 0 h 442913"/>
                <a:gd name="connsiteX3" fmla="*/ 0 w 3933825"/>
                <a:gd name="connsiteY3" fmla="*/ 214313 h 442913"/>
              </a:gdLst>
              <a:ahLst/>
              <a:cxnLst>
                <a:cxn ang="0">
                  <a:pos x="connsiteX0" y="connsiteY0"/>
                </a:cxn>
                <a:cxn ang="0">
                  <a:pos x="connsiteX1" y="connsiteY1"/>
                </a:cxn>
                <a:cxn ang="0">
                  <a:pos x="connsiteX2" y="connsiteY2"/>
                </a:cxn>
                <a:cxn ang="0">
                  <a:pos x="connsiteX3" y="connsiteY3"/>
                </a:cxn>
              </a:cxnLst>
              <a:rect l="l" t="t" r="r" b="b"/>
              <a:pathLst>
                <a:path w="3933825" h="442913">
                  <a:moveTo>
                    <a:pt x="0" y="214313"/>
                  </a:moveTo>
                  <a:lnTo>
                    <a:pt x="3014663" y="442913"/>
                  </a:lnTo>
                  <a:lnTo>
                    <a:pt x="3933825" y="0"/>
                  </a:lnTo>
                  <a:lnTo>
                    <a:pt x="0" y="214313"/>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70" descr="acculineNoLines.png"/>
            <p:cNvPicPr>
              <a:picLocks noChangeAspect="1"/>
            </p:cNvPicPr>
            <p:nvPr/>
          </p:nvPicPr>
          <p:blipFill>
            <a:blip r:embed="rId3" cstate="print"/>
            <a:stretch>
              <a:fillRect/>
            </a:stretch>
          </p:blipFill>
          <p:spPr>
            <a:xfrm>
              <a:off x="339899" y="3299265"/>
              <a:ext cx="656414" cy="927660"/>
            </a:xfrm>
            <a:prstGeom prst="rect">
              <a:avLst/>
            </a:prstGeom>
          </p:spPr>
        </p:pic>
      </p:grpSp>
      <p:sp>
        <p:nvSpPr>
          <p:cNvPr id="591" name="Rectangle 590"/>
          <p:cNvSpPr/>
          <p:nvPr/>
        </p:nvSpPr>
        <p:spPr>
          <a:xfrm>
            <a:off x="5458484" y="3525067"/>
            <a:ext cx="2487746" cy="1743862"/>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552"/>
          <p:cNvGrpSpPr>
            <a:grpSpLocks noChangeAspect="1"/>
          </p:cNvGrpSpPr>
          <p:nvPr/>
        </p:nvGrpSpPr>
        <p:grpSpPr>
          <a:xfrm>
            <a:off x="293873" y="4533566"/>
            <a:ext cx="1568622" cy="729066"/>
            <a:chOff x="0" y="3957756"/>
            <a:chExt cx="3137243" cy="1458131"/>
          </a:xfrm>
        </p:grpSpPr>
        <p:cxnSp>
          <p:nvCxnSpPr>
            <p:cNvPr id="554" name="Straight Connector 553"/>
            <p:cNvCxnSpPr/>
            <p:nvPr/>
          </p:nvCxnSpPr>
          <p:spPr>
            <a:xfrm flipV="1">
              <a:off x="1597819" y="3968885"/>
              <a:ext cx="1534487" cy="74122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555" name="Picture 41"/>
            <p:cNvPicPr>
              <a:picLocks noChangeAspect="1" noChangeArrowheads="1"/>
            </p:cNvPicPr>
            <p:nvPr/>
          </p:nvPicPr>
          <p:blipFill>
            <a:blip r:embed="rId4" cstate="print"/>
            <a:srcRect/>
            <a:stretch>
              <a:fillRect/>
            </a:stretch>
          </p:blipFill>
          <p:spPr bwMode="auto">
            <a:xfrm>
              <a:off x="0" y="4274344"/>
              <a:ext cx="1941513" cy="852487"/>
            </a:xfrm>
            <a:prstGeom prst="rect">
              <a:avLst/>
            </a:prstGeom>
            <a:noFill/>
            <a:ln w="9525">
              <a:noFill/>
              <a:miter lim="800000"/>
              <a:headEnd/>
              <a:tailEnd/>
            </a:ln>
          </p:spPr>
        </p:pic>
        <p:cxnSp>
          <p:nvCxnSpPr>
            <p:cNvPr id="556" name="Straight Connector 555"/>
            <p:cNvCxnSpPr/>
            <p:nvPr/>
          </p:nvCxnSpPr>
          <p:spPr>
            <a:xfrm flipV="1">
              <a:off x="1595438" y="4435813"/>
              <a:ext cx="603013" cy="2647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7" name="Straight Connector 556"/>
            <p:cNvCxnSpPr/>
            <p:nvPr/>
          </p:nvCxnSpPr>
          <p:spPr>
            <a:xfrm rot="16200000" flipH="1">
              <a:off x="1540668" y="4755355"/>
              <a:ext cx="695327" cy="58578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8" name="Straight Connector 557"/>
            <p:cNvCxnSpPr/>
            <p:nvPr/>
          </p:nvCxnSpPr>
          <p:spPr>
            <a:xfrm>
              <a:off x="1597819" y="4707731"/>
              <a:ext cx="583406" cy="10239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59" name="Parallelogram 558"/>
            <p:cNvSpPr/>
            <p:nvPr/>
          </p:nvSpPr>
          <p:spPr>
            <a:xfrm rot="16200000" flipH="1">
              <a:off x="1927614" y="4206258"/>
              <a:ext cx="1458131" cy="961127"/>
            </a:xfrm>
            <a:prstGeom prst="parallelogram">
              <a:avLst>
                <a:gd name="adj" fmla="val 4630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1" name="Title 1"/>
          <p:cNvSpPr txBox="1">
            <a:spLocks/>
          </p:cNvSpPr>
          <p:nvPr/>
        </p:nvSpPr>
        <p:spPr>
          <a:xfrm>
            <a:off x="4434592" y="1614791"/>
            <a:ext cx="4582947" cy="3276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Camera’s image</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590" name="Rectangle 589"/>
          <p:cNvSpPr/>
          <p:nvPr/>
        </p:nvSpPr>
        <p:spPr>
          <a:xfrm>
            <a:off x="4434592" y="2084541"/>
            <a:ext cx="4582947" cy="32206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9" name="Picture 26" descr="eyedropper2.png"/>
          <p:cNvPicPr>
            <a:picLocks noChangeAspect="1"/>
          </p:cNvPicPr>
          <p:nvPr/>
        </p:nvPicPr>
        <p:blipFill>
          <a:blip r:embed="rId5" cstate="print"/>
          <a:srcRect/>
          <a:stretch>
            <a:fillRect/>
          </a:stretch>
        </p:blipFill>
        <p:spPr bwMode="auto">
          <a:xfrm flipH="1">
            <a:off x="2200594" y="1169597"/>
            <a:ext cx="428912" cy="1390650"/>
          </a:xfrm>
          <a:prstGeom prst="rect">
            <a:avLst/>
          </a:prstGeom>
          <a:noFill/>
          <a:ln w="9525">
            <a:noFill/>
            <a:miter lim="800000"/>
            <a:headEnd/>
            <a:tailEnd/>
          </a:ln>
        </p:spPr>
      </p:pic>
      <p:pic>
        <p:nvPicPr>
          <p:cNvPr id="336" name="Picture 14" descr="dropGray"/>
          <p:cNvPicPr>
            <a:picLocks noChangeAspect="1" noChangeArrowheads="1"/>
          </p:cNvPicPr>
          <p:nvPr/>
        </p:nvPicPr>
        <p:blipFill>
          <a:blip r:embed="rId6" cstate="print"/>
          <a:stretch>
            <a:fillRect/>
          </a:stretch>
        </p:blipFill>
        <p:spPr bwMode="auto">
          <a:xfrm>
            <a:off x="2349849" y="2845285"/>
            <a:ext cx="174578" cy="174578"/>
          </a:xfrm>
          <a:prstGeom prst="rect">
            <a:avLst/>
          </a:prstGeom>
          <a:noFill/>
          <a:ln w="9525">
            <a:noFill/>
            <a:miter lim="800000"/>
            <a:headEnd/>
            <a:tailEnd/>
          </a:ln>
        </p:spPr>
      </p:pic>
      <p:pic>
        <p:nvPicPr>
          <p:cNvPr id="318" name="Picture 14" descr="dropGray"/>
          <p:cNvPicPr>
            <a:picLocks noChangeAspect="1" noChangeArrowheads="1"/>
          </p:cNvPicPr>
          <p:nvPr/>
        </p:nvPicPr>
        <p:blipFill>
          <a:blip r:embed="rId7" cstate="print"/>
          <a:stretch>
            <a:fillRect/>
          </a:stretch>
        </p:blipFill>
        <p:spPr bwMode="auto">
          <a:xfrm>
            <a:off x="2349849" y="2757996"/>
            <a:ext cx="174578" cy="174578"/>
          </a:xfrm>
          <a:prstGeom prst="rect">
            <a:avLst/>
          </a:prstGeom>
          <a:noFill/>
          <a:ln w="9525">
            <a:noFill/>
            <a:miter lim="800000"/>
            <a:headEnd/>
            <a:tailEnd/>
          </a:ln>
        </p:spPr>
      </p:pic>
      <p:sp>
        <p:nvSpPr>
          <p:cNvPr id="335" name="Freeform 334"/>
          <p:cNvSpPr/>
          <p:nvPr/>
        </p:nvSpPr>
        <p:spPr>
          <a:xfrm>
            <a:off x="2028825" y="2995613"/>
            <a:ext cx="828675" cy="128587"/>
          </a:xfrm>
          <a:custGeom>
            <a:avLst/>
            <a:gdLst>
              <a:gd name="connsiteX0" fmla="*/ 561975 w 828675"/>
              <a:gd name="connsiteY0" fmla="*/ 128587 h 128587"/>
              <a:gd name="connsiteX1" fmla="*/ 828675 w 828675"/>
              <a:gd name="connsiteY1" fmla="*/ 0 h 128587"/>
              <a:gd name="connsiteX2" fmla="*/ 0 w 828675"/>
              <a:gd name="connsiteY2" fmla="*/ 23812 h 128587"/>
              <a:gd name="connsiteX3" fmla="*/ 23813 w 828675"/>
              <a:gd name="connsiteY3" fmla="*/ 85725 h 128587"/>
              <a:gd name="connsiteX4" fmla="*/ 561975 w 828675"/>
              <a:gd name="connsiteY4" fmla="*/ 128587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5" h="128587">
                <a:moveTo>
                  <a:pt x="561975" y="128587"/>
                </a:moveTo>
                <a:lnTo>
                  <a:pt x="828675" y="0"/>
                </a:lnTo>
                <a:lnTo>
                  <a:pt x="0" y="23812"/>
                </a:lnTo>
                <a:lnTo>
                  <a:pt x="23813" y="85725"/>
                </a:lnTo>
                <a:lnTo>
                  <a:pt x="561975" y="12858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348"/>
          <p:cNvGrpSpPr/>
          <p:nvPr/>
        </p:nvGrpSpPr>
        <p:grpSpPr>
          <a:xfrm>
            <a:off x="6702357" y="2248768"/>
            <a:ext cx="1" cy="301752"/>
            <a:chOff x="6702357" y="2248768"/>
            <a:chExt cx="1" cy="301752"/>
          </a:xfrm>
        </p:grpSpPr>
        <p:cxnSp>
          <p:nvCxnSpPr>
            <p:cNvPr id="295" name="Straight Connector 294"/>
            <p:cNvCxnSpPr/>
            <p:nvPr/>
          </p:nvCxnSpPr>
          <p:spPr>
            <a:xfrm rot="16200000" flipH="1">
              <a:off x="6551481" y="2399644"/>
              <a:ext cx="301752" cy="0"/>
            </a:xfrm>
            <a:prstGeom prst="line">
              <a:avLst/>
            </a:prstGeom>
            <a:ln w="1270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rot="16200000" flipH="1">
              <a:off x="6659395" y="2507557"/>
              <a:ext cx="85926" cy="0"/>
            </a:xfrm>
            <a:prstGeom prst="line">
              <a:avLst/>
            </a:prstGeom>
            <a:ln w="127000" cap="rnd">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4915136" y="2084541"/>
            <a:ext cx="1787223" cy="327628"/>
            <a:chOff x="4915136" y="2084541"/>
            <a:chExt cx="1787223" cy="327628"/>
          </a:xfrm>
        </p:grpSpPr>
        <p:cxnSp>
          <p:nvCxnSpPr>
            <p:cNvPr id="34" name="Straight Connector 33"/>
            <p:cNvCxnSpPr/>
            <p:nvPr/>
          </p:nvCxnSpPr>
          <p:spPr>
            <a:xfrm rot="10800000">
              <a:off x="6070062" y="2248768"/>
              <a:ext cx="632297" cy="1588"/>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37" name="Title 1"/>
            <p:cNvSpPr txBox="1">
              <a:spLocks/>
            </p:cNvSpPr>
            <p:nvPr/>
          </p:nvSpPr>
          <p:spPr>
            <a:xfrm>
              <a:off x="4915136" y="2084541"/>
              <a:ext cx="1524358" cy="327628"/>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grpSp>
        <p:nvGrpSpPr>
          <p:cNvPr id="56" name="Group 55"/>
          <p:cNvGrpSpPr/>
          <p:nvPr/>
        </p:nvGrpSpPr>
        <p:grpSpPr>
          <a:xfrm>
            <a:off x="4614203" y="2464594"/>
            <a:ext cx="2088155" cy="336894"/>
            <a:chOff x="4614203" y="2464594"/>
            <a:chExt cx="2088155" cy="336894"/>
          </a:xfrm>
        </p:grpSpPr>
        <p:cxnSp>
          <p:nvCxnSpPr>
            <p:cNvPr id="33" name="Straight Connector 32"/>
            <p:cNvCxnSpPr/>
            <p:nvPr/>
          </p:nvCxnSpPr>
          <p:spPr>
            <a:xfrm rot="10800000">
              <a:off x="6070061" y="2560247"/>
              <a:ext cx="632297" cy="0"/>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4614203" y="2464594"/>
              <a:ext cx="1641962" cy="336894"/>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1/60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grpSp>
        <p:nvGrpSpPr>
          <p:cNvPr id="55" name="Group 54"/>
          <p:cNvGrpSpPr/>
          <p:nvPr/>
        </p:nvGrpSpPr>
        <p:grpSpPr>
          <a:xfrm>
            <a:off x="4614203" y="2912012"/>
            <a:ext cx="2088155" cy="332165"/>
            <a:chOff x="4614203" y="2912012"/>
            <a:chExt cx="2088155" cy="332165"/>
          </a:xfrm>
        </p:grpSpPr>
        <p:cxnSp>
          <p:nvCxnSpPr>
            <p:cNvPr id="35" name="Straight Connector 34"/>
            <p:cNvCxnSpPr/>
            <p:nvPr/>
          </p:nvCxnSpPr>
          <p:spPr>
            <a:xfrm rot="10800000">
              <a:off x="6070061" y="3090017"/>
              <a:ext cx="632297" cy="0"/>
            </a:xfrm>
            <a:prstGeom prst="line">
              <a:avLst/>
            </a:prstGeom>
            <a:ln w="63500">
              <a:headEnd type="triangle"/>
              <a:tailEnd type="none"/>
            </a:ln>
          </p:spPr>
          <p:style>
            <a:lnRef idx="1">
              <a:schemeClr val="accent1"/>
            </a:lnRef>
            <a:fillRef idx="0">
              <a:schemeClr val="accent1"/>
            </a:fillRef>
            <a:effectRef idx="0">
              <a:schemeClr val="accent1"/>
            </a:effectRef>
            <a:fontRef idx="minor">
              <a:schemeClr val="tx1"/>
            </a:fontRef>
          </p:style>
        </p:cxnSp>
        <p:sp>
          <p:nvSpPr>
            <p:cNvPr id="39" name="Title 1"/>
            <p:cNvSpPr txBox="1">
              <a:spLocks/>
            </p:cNvSpPr>
            <p:nvPr/>
          </p:nvSpPr>
          <p:spPr>
            <a:xfrm>
              <a:off x="4614203" y="2912012"/>
              <a:ext cx="1670098" cy="332165"/>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2/60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grpSp>
        <p:nvGrpSpPr>
          <p:cNvPr id="54" name="Group 53"/>
          <p:cNvGrpSpPr/>
          <p:nvPr/>
        </p:nvGrpSpPr>
        <p:grpSpPr>
          <a:xfrm>
            <a:off x="4614203" y="3756074"/>
            <a:ext cx="2088153" cy="348151"/>
            <a:chOff x="4614203" y="3756074"/>
            <a:chExt cx="2088153" cy="348151"/>
          </a:xfrm>
        </p:grpSpPr>
        <p:cxnSp>
          <p:nvCxnSpPr>
            <p:cNvPr id="36" name="Straight Connector 35"/>
            <p:cNvCxnSpPr/>
            <p:nvPr/>
          </p:nvCxnSpPr>
          <p:spPr>
            <a:xfrm rot="10800000">
              <a:off x="6070059" y="3940411"/>
              <a:ext cx="632297" cy="0"/>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40" name="Title 1"/>
            <p:cNvSpPr txBox="1">
              <a:spLocks/>
            </p:cNvSpPr>
            <p:nvPr/>
          </p:nvSpPr>
          <p:spPr>
            <a:xfrm>
              <a:off x="4614203" y="3756074"/>
              <a:ext cx="1529421" cy="348151"/>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3/60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grpSp>
        <p:nvGrpSpPr>
          <p:cNvPr id="53" name="Group 52"/>
          <p:cNvGrpSpPr/>
          <p:nvPr/>
        </p:nvGrpSpPr>
        <p:grpSpPr>
          <a:xfrm>
            <a:off x="4656406" y="4979963"/>
            <a:ext cx="2045952" cy="347342"/>
            <a:chOff x="4656406" y="4979963"/>
            <a:chExt cx="2045952" cy="347342"/>
          </a:xfrm>
        </p:grpSpPr>
        <p:cxnSp>
          <p:nvCxnSpPr>
            <p:cNvPr id="43" name="Straight Connector 42"/>
            <p:cNvCxnSpPr/>
            <p:nvPr/>
          </p:nvCxnSpPr>
          <p:spPr>
            <a:xfrm rot="10800000">
              <a:off x="6070061" y="5163491"/>
              <a:ext cx="632297" cy="0"/>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44" name="Title 1"/>
            <p:cNvSpPr txBox="1">
              <a:spLocks/>
            </p:cNvSpPr>
            <p:nvPr/>
          </p:nvSpPr>
          <p:spPr>
            <a:xfrm>
              <a:off x="4656406" y="4979963"/>
              <a:ext cx="1487220" cy="34734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4/60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grpSp>
        <p:nvGrpSpPr>
          <p:cNvPr id="68" name="Group 67"/>
          <p:cNvGrpSpPr/>
          <p:nvPr/>
        </p:nvGrpSpPr>
        <p:grpSpPr>
          <a:xfrm>
            <a:off x="1672159" y="4539131"/>
            <a:ext cx="1981784" cy="624362"/>
            <a:chOff x="1672159" y="4539131"/>
            <a:chExt cx="1981784" cy="624362"/>
          </a:xfrm>
        </p:grpSpPr>
        <p:cxnSp>
          <p:nvCxnSpPr>
            <p:cNvPr id="59" name="Straight Connector 58"/>
            <p:cNvCxnSpPr>
              <a:endCxn id="60" idx="1"/>
            </p:cNvCxnSpPr>
            <p:nvPr/>
          </p:nvCxnSpPr>
          <p:spPr>
            <a:xfrm flipV="1">
              <a:off x="1672159" y="4705622"/>
              <a:ext cx="388897" cy="10704"/>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60" name="Title 1"/>
            <p:cNvSpPr txBox="1">
              <a:spLocks/>
            </p:cNvSpPr>
            <p:nvPr/>
          </p:nvSpPr>
          <p:spPr>
            <a:xfrm>
              <a:off x="2061056" y="4539131"/>
              <a:ext cx="1592887" cy="332981"/>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3/60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cxnSp>
          <p:nvCxnSpPr>
            <p:cNvPr id="62" name="Straight Connector 61"/>
            <p:cNvCxnSpPr>
              <a:endCxn id="63" idx="1"/>
            </p:cNvCxnSpPr>
            <p:nvPr/>
          </p:nvCxnSpPr>
          <p:spPr>
            <a:xfrm>
              <a:off x="1694833" y="4999677"/>
              <a:ext cx="333992" cy="15780"/>
            </a:xfrm>
            <a:prstGeom prst="line">
              <a:avLst/>
            </a:prstGeom>
            <a:ln w="63500">
              <a:headEnd type="triangle"/>
            </a:ln>
          </p:spPr>
          <p:style>
            <a:lnRef idx="1">
              <a:schemeClr val="accent1"/>
            </a:lnRef>
            <a:fillRef idx="0">
              <a:schemeClr val="accent1"/>
            </a:fillRef>
            <a:effectRef idx="0">
              <a:schemeClr val="accent1"/>
            </a:effectRef>
            <a:fontRef idx="minor">
              <a:schemeClr val="tx1"/>
            </a:fontRef>
          </p:style>
        </p:cxnSp>
        <p:sp>
          <p:nvSpPr>
            <p:cNvPr id="63" name="Title 1"/>
            <p:cNvSpPr txBox="1">
              <a:spLocks/>
            </p:cNvSpPr>
            <p:nvPr/>
          </p:nvSpPr>
          <p:spPr>
            <a:xfrm>
              <a:off x="2028825" y="4867421"/>
              <a:ext cx="1508481" cy="296072"/>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bg1"/>
                  </a:solidFill>
                  <a:effectLst/>
                  <a:uLnTx/>
                  <a:uFillTx/>
                  <a:latin typeface="+mj-lt"/>
                  <a:ea typeface="+mj-ea"/>
                  <a:cs typeface="+mj-cs"/>
                </a:rPr>
                <a:t>4/60 seconds</a:t>
              </a:r>
              <a:endParaRPr kumimoji="0" lang="en-US" b="0" i="0" u="none" strike="noStrike" kern="1200" cap="none" spc="0" normalizeH="0" baseline="0" noProof="0" dirty="0">
                <a:ln>
                  <a:noFill/>
                </a:ln>
                <a:solidFill>
                  <a:schemeClr val="bg1"/>
                </a:solidFill>
                <a:effectLst/>
                <a:uLnTx/>
                <a:uFillTx/>
                <a:latin typeface="+mj-lt"/>
                <a:ea typeface="+mj-ea"/>
                <a:cs typeface="+mj-cs"/>
              </a:endParaRPr>
            </a:p>
          </p:txBody>
        </p:sp>
      </p:grpSp>
      <p:pic>
        <p:nvPicPr>
          <p:cNvPr id="47" name="Picture 46" descr="cameraGood.png"/>
          <p:cNvPicPr>
            <a:picLocks noChangeAspect="1"/>
          </p:cNvPicPr>
          <p:nvPr/>
        </p:nvPicPr>
        <p:blipFill>
          <a:blip r:embed="rId8" cstate="print"/>
          <a:stretch>
            <a:fillRect/>
          </a:stretch>
        </p:blipFill>
        <p:spPr>
          <a:xfrm>
            <a:off x="3168316" y="3622713"/>
            <a:ext cx="1004054" cy="949288"/>
          </a:xfrm>
          <a:prstGeom prst="rect">
            <a:avLst/>
          </a:prstGeom>
        </p:spPr>
      </p:pic>
      <p:sp>
        <p:nvSpPr>
          <p:cNvPr id="48"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46"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Predicting a drop’s future location</a:t>
            </a:r>
          </a:p>
        </p:txBody>
      </p:sp>
      <p:sp>
        <p:nvSpPr>
          <p:cNvPr id="49" name="Rectangle 48">
            <a:hlinkClick r:id="" action="ppaction://customshow?id=11"/>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nodeType="clickEffect">
                                  <p:stCondLst>
                                    <p:cond delay="0"/>
                                  </p:stCondLst>
                                  <p:childTnLst>
                                    <p:animMotion origin="layout" path="M -3.05556E-6 -2.22222E-6 L -3.05556E-6 0.01273 " pathEditMode="relative" rAng="0" ptsTypes="AA">
                                      <p:cBhvr>
                                        <p:cTn id="6" dur="400" fill="hold"/>
                                        <p:tgtEl>
                                          <p:spTgt spid="318"/>
                                        </p:tgtEl>
                                        <p:attrNameLst>
                                          <p:attrName>ppt_x</p:attrName>
                                          <p:attrName>ppt_y</p:attrName>
                                        </p:attrNameLst>
                                      </p:cBhvr>
                                      <p:rCtr x="0" y="6"/>
                                    </p:animMotion>
                                  </p:childTnLst>
                                </p:cTn>
                              </p:par>
                            </p:childTnLst>
                          </p:cTn>
                        </p:par>
                        <p:par>
                          <p:cTn id="7" fill="hold">
                            <p:stCondLst>
                              <p:cond delay="400"/>
                            </p:stCondLst>
                            <p:childTnLst>
                              <p:par>
                                <p:cTn id="8" presetID="1" presetClass="exit" presetSubtype="0" fill="hold" nodeType="afterEffect">
                                  <p:stCondLst>
                                    <p:cond delay="0"/>
                                  </p:stCondLst>
                                  <p:childTnLst>
                                    <p:set>
                                      <p:cBhvr>
                                        <p:cTn id="9" dur="1" fill="hold">
                                          <p:stCondLst>
                                            <p:cond delay="0"/>
                                          </p:stCondLst>
                                        </p:cTn>
                                        <p:tgtEl>
                                          <p:spTgt spid="318"/>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336"/>
                                        </p:tgtEl>
                                        <p:attrNameLst>
                                          <p:attrName>style.visibility</p:attrName>
                                        </p:attrNameLst>
                                      </p:cBhvr>
                                      <p:to>
                                        <p:strVal val="visible"/>
                                      </p:to>
                                    </p:set>
                                  </p:childTnLst>
                                </p:cTn>
                              </p:par>
                              <p:par>
                                <p:cTn id="12" presetID="42" presetClass="path" presetSubtype="0" fill="hold" nodeType="withEffect">
                                  <p:stCondLst>
                                    <p:cond delay="0"/>
                                  </p:stCondLst>
                                  <p:childTnLst>
                                    <p:animMotion origin="layout" path="M -3.05556E-6 -3.7037E-6 L -3.05556E-6 0.03218 " pathEditMode="relative" rAng="0" ptsTypes="AA">
                                      <p:cBhvr>
                                        <p:cTn id="13" dur="600" fill="hold"/>
                                        <p:tgtEl>
                                          <p:spTgt spid="336"/>
                                        </p:tgtEl>
                                        <p:attrNameLst>
                                          <p:attrName>ppt_x</p:attrName>
                                          <p:attrName>ppt_y</p:attrName>
                                        </p:attrNameLst>
                                      </p:cBhvr>
                                      <p:rCtr x="0" y="16"/>
                                    </p:animMotion>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5" name="Straight Connector 64"/>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2177835" y="3152956"/>
            <a:ext cx="3581400" cy="3364149"/>
            <a:chOff x="2177835" y="3152956"/>
            <a:chExt cx="3581400" cy="3364149"/>
          </a:xfrm>
        </p:grpSpPr>
        <p:cxnSp>
          <p:nvCxnSpPr>
            <p:cNvPr id="53" name="Straight Connector 52"/>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113" name="Picture 27" descr="C:\Users\pbarnum\AppData\Local\Microsoft\Windows\Temporary Internet Files\Content.IE5\J12QQTOM\MCj04346670000[1].wmf"/>
          <p:cNvPicPr>
            <a:picLocks noChangeAspect="1" noChangeArrowheads="1"/>
          </p:cNvPicPr>
          <p:nvPr/>
        </p:nvPicPr>
        <p:blipFill>
          <a:blip r:embed="rId3" cstate="print"/>
          <a:srcRect/>
          <a:stretch>
            <a:fillRect/>
          </a:stretch>
        </p:blipFill>
        <p:spPr bwMode="auto">
          <a:xfrm flipH="1">
            <a:off x="5804668" y="1159871"/>
            <a:ext cx="3062605" cy="2935587"/>
          </a:xfrm>
          <a:prstGeom prst="rect">
            <a:avLst/>
          </a:prstGeom>
          <a:noFill/>
        </p:spPr>
      </p:pic>
      <p:sp>
        <p:nvSpPr>
          <p:cNvPr id="114" name="Rectangle 113"/>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24" descr="C:\Users\pbarnum\AppData\Local\Microsoft\Windows\Temporary Internet Files\Content.IE5\V8Z4IW6I\MCj04339460000[1].png"/>
          <p:cNvPicPr>
            <a:picLocks noChangeAspect="1" noChangeArrowheads="1"/>
          </p:cNvPicPr>
          <p:nvPr/>
        </p:nvPicPr>
        <p:blipFill>
          <a:blip r:embed="rId4" cstate="print"/>
          <a:srcRect/>
          <a:stretch>
            <a:fillRect/>
          </a:stretch>
        </p:blipFill>
        <p:spPr bwMode="auto">
          <a:xfrm>
            <a:off x="6619753" y="4023790"/>
            <a:ext cx="2524247" cy="2510301"/>
          </a:xfrm>
          <a:prstGeom prst="rect">
            <a:avLst/>
          </a:prstGeom>
          <a:noFill/>
        </p:spPr>
      </p:pic>
      <p:grpSp>
        <p:nvGrpSpPr>
          <p:cNvPr id="231" name="Group 230"/>
          <p:cNvGrpSpPr/>
          <p:nvPr/>
        </p:nvGrpSpPr>
        <p:grpSpPr>
          <a:xfrm>
            <a:off x="6765241" y="1850637"/>
            <a:ext cx="1136707" cy="1022206"/>
            <a:chOff x="6765241" y="1850637"/>
            <a:chExt cx="1136707" cy="1022206"/>
          </a:xfrm>
        </p:grpSpPr>
        <p:grpSp>
          <p:nvGrpSpPr>
            <p:cNvPr id="230" name="Group 229"/>
            <p:cNvGrpSpPr/>
            <p:nvPr/>
          </p:nvGrpSpPr>
          <p:grpSpPr>
            <a:xfrm>
              <a:off x="6765241" y="1850637"/>
              <a:ext cx="910733" cy="808426"/>
              <a:chOff x="6765241" y="1850637"/>
              <a:chExt cx="910733" cy="808426"/>
            </a:xfrm>
          </p:grpSpPr>
          <p:cxnSp>
            <p:nvCxnSpPr>
              <p:cNvPr id="185" name="Straight Connector 184"/>
              <p:cNvCxnSpPr/>
              <p:nvPr/>
            </p:nvCxnSpPr>
            <p:spPr>
              <a:xfrm rot="5400000">
                <a:off x="6362219" y="2253659"/>
                <a:ext cx="807632" cy="1588"/>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6784863" y="2261938"/>
                <a:ext cx="792661" cy="1588"/>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5400000">
                <a:off x="7278850" y="2261939"/>
                <a:ext cx="792660" cy="1588"/>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grpSp>
        <p:grpSp>
          <p:nvGrpSpPr>
            <p:cNvPr id="229" name="Group 228"/>
            <p:cNvGrpSpPr/>
            <p:nvPr/>
          </p:nvGrpSpPr>
          <p:grpSpPr>
            <a:xfrm>
              <a:off x="6991213" y="2076453"/>
              <a:ext cx="910735" cy="796390"/>
              <a:chOff x="6991213" y="2076453"/>
              <a:chExt cx="910735" cy="796390"/>
            </a:xfrm>
          </p:grpSpPr>
          <p:cxnSp>
            <p:nvCxnSpPr>
              <p:cNvPr id="186" name="Straight Connector 185"/>
              <p:cNvCxnSpPr/>
              <p:nvPr/>
            </p:nvCxnSpPr>
            <p:spPr>
              <a:xfrm rot="16200000" flipH="1">
                <a:off x="6600902" y="2466764"/>
                <a:ext cx="780624"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7009368" y="2474250"/>
                <a:ext cx="795597"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5400000">
                <a:off x="7503751" y="2474647"/>
                <a:ext cx="794805"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57" name="Group 156"/>
          <p:cNvGrpSpPr/>
          <p:nvPr/>
        </p:nvGrpSpPr>
        <p:grpSpPr>
          <a:xfrm>
            <a:off x="2191156" y="4692175"/>
            <a:ext cx="971550" cy="1462088"/>
            <a:chOff x="2171700" y="3952874"/>
            <a:chExt cx="971550" cy="1462088"/>
          </a:xfrm>
        </p:grpSpPr>
        <p:cxnSp>
          <p:nvCxnSpPr>
            <p:cNvPr id="159" name="Straight Connector 158"/>
            <p:cNvCxnSpPr/>
            <p:nvPr/>
          </p:nvCxnSpPr>
          <p:spPr>
            <a:xfrm rot="10800000" flipV="1">
              <a:off x="2171700" y="3952874"/>
              <a:ext cx="966788" cy="447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10800000" flipV="1">
              <a:off x="2178844" y="4974429"/>
              <a:ext cx="964406" cy="440533"/>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61" name="Picture 41"/>
          <p:cNvPicPr>
            <a:picLocks noChangeAspect="1" noChangeArrowheads="1"/>
          </p:cNvPicPr>
          <p:nvPr/>
        </p:nvPicPr>
        <p:blipFill>
          <a:blip r:embed="rId5" cstate="print"/>
          <a:srcRect/>
          <a:stretch>
            <a:fillRect/>
          </a:stretch>
        </p:blipFill>
        <p:spPr bwMode="auto">
          <a:xfrm>
            <a:off x="0" y="5015123"/>
            <a:ext cx="1941513" cy="852487"/>
          </a:xfrm>
          <a:prstGeom prst="rect">
            <a:avLst/>
          </a:prstGeom>
          <a:noFill/>
          <a:ln w="9525">
            <a:noFill/>
            <a:miter lim="800000"/>
            <a:headEnd/>
            <a:tailEnd/>
          </a:ln>
        </p:spPr>
      </p:pic>
      <p:cxnSp>
        <p:nvCxnSpPr>
          <p:cNvPr id="162" name="Straight Connector 161"/>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94" name="Group 215"/>
          <p:cNvGrpSpPr/>
          <p:nvPr/>
        </p:nvGrpSpPr>
        <p:grpSpPr>
          <a:xfrm>
            <a:off x="2928158" y="1769816"/>
            <a:ext cx="1355220" cy="1802606"/>
            <a:chOff x="205800" y="1104932"/>
            <a:chExt cx="1355220" cy="1802606"/>
          </a:xfrm>
        </p:grpSpPr>
        <p:pic>
          <p:nvPicPr>
            <p:cNvPr id="95" name="Picture 26" descr="eyedropper2.png"/>
            <p:cNvPicPr>
              <a:picLocks noChangeAspect="1"/>
            </p:cNvPicPr>
            <p:nvPr/>
          </p:nvPicPr>
          <p:blipFill>
            <a:blip r:embed="rId6" cstate="print"/>
            <a:srcRect/>
            <a:stretch>
              <a:fillRect/>
            </a:stretch>
          </p:blipFill>
          <p:spPr bwMode="auto">
            <a:xfrm flipH="1">
              <a:off x="1132108" y="1104932"/>
              <a:ext cx="428912" cy="1390650"/>
            </a:xfrm>
            <a:prstGeom prst="rect">
              <a:avLst/>
            </a:prstGeom>
            <a:noFill/>
            <a:ln w="9525">
              <a:noFill/>
              <a:miter lim="800000"/>
              <a:headEnd/>
              <a:tailEnd/>
            </a:ln>
          </p:spPr>
        </p:pic>
        <p:pic>
          <p:nvPicPr>
            <p:cNvPr id="96" name="Picture 26" descr="eyedropper2.png"/>
            <p:cNvPicPr>
              <a:picLocks noChangeAspect="1"/>
            </p:cNvPicPr>
            <p:nvPr/>
          </p:nvPicPr>
          <p:blipFill>
            <a:blip r:embed="rId6" cstate="print"/>
            <a:srcRect/>
            <a:stretch>
              <a:fillRect/>
            </a:stretch>
          </p:blipFill>
          <p:spPr bwMode="auto">
            <a:xfrm flipH="1">
              <a:off x="689195" y="1295432"/>
              <a:ext cx="428912" cy="1390650"/>
            </a:xfrm>
            <a:prstGeom prst="rect">
              <a:avLst/>
            </a:prstGeom>
            <a:noFill/>
            <a:ln w="9525">
              <a:noFill/>
              <a:miter lim="800000"/>
              <a:headEnd/>
              <a:tailEnd/>
            </a:ln>
          </p:spPr>
        </p:pic>
        <p:pic>
          <p:nvPicPr>
            <p:cNvPr id="97" name="Picture 26" descr="eyedropper2.png"/>
            <p:cNvPicPr>
              <a:picLocks noChangeAspect="1"/>
            </p:cNvPicPr>
            <p:nvPr/>
          </p:nvPicPr>
          <p:blipFill>
            <a:blip r:embed="rId6" cstate="print"/>
            <a:srcRect/>
            <a:stretch>
              <a:fillRect/>
            </a:stretch>
          </p:blipFill>
          <p:spPr bwMode="auto">
            <a:xfrm flipH="1">
              <a:off x="205800" y="1516888"/>
              <a:ext cx="428912" cy="1390650"/>
            </a:xfrm>
            <a:prstGeom prst="rect">
              <a:avLst/>
            </a:prstGeom>
            <a:noFill/>
            <a:ln w="9525">
              <a:noFill/>
              <a:miter lim="800000"/>
              <a:headEnd/>
              <a:tailEnd/>
            </a:ln>
          </p:spPr>
        </p:pic>
      </p:grpSp>
      <p:grpSp>
        <p:nvGrpSpPr>
          <p:cNvPr id="139" name="Group 311"/>
          <p:cNvGrpSpPr/>
          <p:nvPr/>
        </p:nvGrpSpPr>
        <p:grpSpPr>
          <a:xfrm>
            <a:off x="3630701" y="1770826"/>
            <a:ext cx="1357600" cy="1833563"/>
            <a:chOff x="639189" y="1100169"/>
            <a:chExt cx="1357600" cy="1833563"/>
          </a:xfrm>
        </p:grpSpPr>
        <p:pic>
          <p:nvPicPr>
            <p:cNvPr id="140" name="Picture 26" descr="eyedropper2.png"/>
            <p:cNvPicPr>
              <a:picLocks noChangeAspect="1"/>
            </p:cNvPicPr>
            <p:nvPr/>
          </p:nvPicPr>
          <p:blipFill>
            <a:blip r:embed="rId6" cstate="print"/>
            <a:srcRect/>
            <a:stretch>
              <a:fillRect/>
            </a:stretch>
          </p:blipFill>
          <p:spPr bwMode="auto">
            <a:xfrm flipH="1">
              <a:off x="1567877" y="1100169"/>
              <a:ext cx="428912" cy="1390650"/>
            </a:xfrm>
            <a:prstGeom prst="rect">
              <a:avLst/>
            </a:prstGeom>
            <a:noFill/>
            <a:ln w="9525">
              <a:noFill/>
              <a:miter lim="800000"/>
              <a:headEnd/>
              <a:tailEnd/>
            </a:ln>
          </p:spPr>
        </p:pic>
        <p:pic>
          <p:nvPicPr>
            <p:cNvPr id="141" name="Picture 26" descr="eyedropper2.png"/>
            <p:cNvPicPr>
              <a:picLocks noChangeAspect="1"/>
            </p:cNvPicPr>
            <p:nvPr/>
          </p:nvPicPr>
          <p:blipFill>
            <a:blip r:embed="rId6" cstate="print"/>
            <a:srcRect/>
            <a:stretch>
              <a:fillRect/>
            </a:stretch>
          </p:blipFill>
          <p:spPr bwMode="auto">
            <a:xfrm flipH="1">
              <a:off x="1133802" y="1347722"/>
              <a:ext cx="428912" cy="1390650"/>
            </a:xfrm>
            <a:prstGeom prst="rect">
              <a:avLst/>
            </a:prstGeom>
            <a:noFill/>
            <a:ln w="9525">
              <a:noFill/>
              <a:miter lim="800000"/>
              <a:headEnd/>
              <a:tailEnd/>
            </a:ln>
          </p:spPr>
        </p:pic>
        <p:pic>
          <p:nvPicPr>
            <p:cNvPr id="142" name="Picture 26" descr="eyedropper2.png"/>
            <p:cNvPicPr>
              <a:picLocks noChangeAspect="1"/>
            </p:cNvPicPr>
            <p:nvPr/>
          </p:nvPicPr>
          <p:blipFill>
            <a:blip r:embed="rId6" cstate="print"/>
            <a:srcRect/>
            <a:stretch>
              <a:fillRect/>
            </a:stretch>
          </p:blipFill>
          <p:spPr bwMode="auto">
            <a:xfrm flipH="1">
              <a:off x="639189" y="1543082"/>
              <a:ext cx="428912" cy="1390650"/>
            </a:xfrm>
            <a:prstGeom prst="rect">
              <a:avLst/>
            </a:prstGeom>
            <a:noFill/>
            <a:ln w="9525">
              <a:noFill/>
              <a:miter lim="800000"/>
              <a:headEnd/>
              <a:tailEnd/>
            </a:ln>
          </p:spPr>
        </p:pic>
      </p:grpSp>
      <p:sp>
        <p:nvSpPr>
          <p:cNvPr id="67"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pic>
        <p:nvPicPr>
          <p:cNvPr id="68" name="Picture 14" descr="dropGray"/>
          <p:cNvPicPr>
            <a:picLocks noChangeAspect="1" noChangeArrowheads="1"/>
          </p:cNvPicPr>
          <p:nvPr/>
        </p:nvPicPr>
        <p:blipFill>
          <a:blip r:embed="rId7" cstate="print"/>
          <a:stretch>
            <a:fillRect/>
          </a:stretch>
        </p:blipFill>
        <p:spPr bwMode="auto">
          <a:xfrm>
            <a:off x="3070655" y="4424376"/>
            <a:ext cx="174578" cy="174578"/>
          </a:xfrm>
          <a:prstGeom prst="rect">
            <a:avLst/>
          </a:prstGeom>
          <a:noFill/>
          <a:ln w="9525">
            <a:noFill/>
            <a:miter lim="800000"/>
            <a:headEnd/>
            <a:tailEnd/>
          </a:ln>
        </p:spPr>
      </p:pic>
      <p:pic>
        <p:nvPicPr>
          <p:cNvPr id="69" name="Picture 14" descr="dropGray"/>
          <p:cNvPicPr>
            <a:picLocks noChangeAspect="1" noChangeArrowheads="1"/>
          </p:cNvPicPr>
          <p:nvPr/>
        </p:nvPicPr>
        <p:blipFill>
          <a:blip r:embed="rId7" cstate="print"/>
          <a:stretch>
            <a:fillRect/>
          </a:stretch>
        </p:blipFill>
        <p:spPr bwMode="auto">
          <a:xfrm>
            <a:off x="3070655" y="3516247"/>
            <a:ext cx="174578" cy="174578"/>
          </a:xfrm>
          <a:prstGeom prst="rect">
            <a:avLst/>
          </a:prstGeom>
          <a:noFill/>
          <a:ln w="9525">
            <a:noFill/>
            <a:miter lim="800000"/>
            <a:headEnd/>
            <a:tailEnd/>
          </a:ln>
        </p:spPr>
      </p:pic>
      <p:pic>
        <p:nvPicPr>
          <p:cNvPr id="98" name="Picture 14" descr="dropGray"/>
          <p:cNvPicPr>
            <a:picLocks noChangeAspect="1" noChangeArrowheads="1"/>
          </p:cNvPicPr>
          <p:nvPr/>
        </p:nvPicPr>
        <p:blipFill>
          <a:blip r:embed="rId7" cstate="print"/>
          <a:stretch>
            <a:fillRect/>
          </a:stretch>
        </p:blipFill>
        <p:spPr bwMode="auto">
          <a:xfrm>
            <a:off x="3562420" y="4227984"/>
            <a:ext cx="174578" cy="174578"/>
          </a:xfrm>
          <a:prstGeom prst="rect">
            <a:avLst/>
          </a:prstGeom>
          <a:noFill/>
          <a:ln w="9525">
            <a:noFill/>
            <a:miter lim="800000"/>
            <a:headEnd/>
            <a:tailEnd/>
          </a:ln>
        </p:spPr>
      </p:pic>
      <p:pic>
        <p:nvPicPr>
          <p:cNvPr id="99" name="Picture 14" descr="dropGray"/>
          <p:cNvPicPr>
            <a:picLocks noChangeAspect="1" noChangeArrowheads="1"/>
          </p:cNvPicPr>
          <p:nvPr/>
        </p:nvPicPr>
        <p:blipFill>
          <a:blip r:embed="rId7" cstate="print"/>
          <a:stretch>
            <a:fillRect/>
          </a:stretch>
        </p:blipFill>
        <p:spPr bwMode="auto">
          <a:xfrm>
            <a:off x="3562420" y="3319855"/>
            <a:ext cx="174578" cy="174578"/>
          </a:xfrm>
          <a:prstGeom prst="rect">
            <a:avLst/>
          </a:prstGeom>
          <a:noFill/>
          <a:ln w="9525">
            <a:noFill/>
            <a:miter lim="800000"/>
            <a:headEnd/>
            <a:tailEnd/>
          </a:ln>
        </p:spPr>
      </p:pic>
      <p:pic>
        <p:nvPicPr>
          <p:cNvPr id="100" name="Picture 14" descr="dropGray"/>
          <p:cNvPicPr>
            <a:picLocks noChangeAspect="1" noChangeArrowheads="1"/>
          </p:cNvPicPr>
          <p:nvPr/>
        </p:nvPicPr>
        <p:blipFill>
          <a:blip r:embed="rId7" cstate="print"/>
          <a:stretch>
            <a:fillRect/>
          </a:stretch>
        </p:blipFill>
        <p:spPr bwMode="auto">
          <a:xfrm>
            <a:off x="4007051" y="4031593"/>
            <a:ext cx="174578" cy="174578"/>
          </a:xfrm>
          <a:prstGeom prst="rect">
            <a:avLst/>
          </a:prstGeom>
          <a:noFill/>
          <a:ln w="9525">
            <a:noFill/>
            <a:miter lim="800000"/>
            <a:headEnd/>
            <a:tailEnd/>
          </a:ln>
        </p:spPr>
      </p:pic>
      <p:pic>
        <p:nvPicPr>
          <p:cNvPr id="101" name="Picture 14" descr="dropGray"/>
          <p:cNvPicPr>
            <a:picLocks noChangeAspect="1" noChangeArrowheads="1"/>
          </p:cNvPicPr>
          <p:nvPr/>
        </p:nvPicPr>
        <p:blipFill>
          <a:blip r:embed="rId7" cstate="print"/>
          <a:stretch>
            <a:fillRect/>
          </a:stretch>
        </p:blipFill>
        <p:spPr bwMode="auto">
          <a:xfrm>
            <a:off x="4007051" y="3123464"/>
            <a:ext cx="174578" cy="174578"/>
          </a:xfrm>
          <a:prstGeom prst="rect">
            <a:avLst/>
          </a:prstGeom>
          <a:noFill/>
          <a:ln w="9525">
            <a:noFill/>
            <a:miter lim="800000"/>
            <a:headEnd/>
            <a:tailEnd/>
          </a:ln>
        </p:spPr>
      </p:pic>
      <p:pic>
        <p:nvPicPr>
          <p:cNvPr id="102" name="Picture 14" descr="dropGray"/>
          <p:cNvPicPr>
            <a:picLocks noChangeAspect="1" noChangeArrowheads="1"/>
          </p:cNvPicPr>
          <p:nvPr/>
        </p:nvPicPr>
        <p:blipFill>
          <a:blip r:embed="rId8" cstate="print"/>
          <a:stretch>
            <a:fillRect/>
          </a:stretch>
        </p:blipFill>
        <p:spPr bwMode="auto">
          <a:xfrm>
            <a:off x="3782378" y="4466797"/>
            <a:ext cx="174578" cy="174578"/>
          </a:xfrm>
          <a:prstGeom prst="rect">
            <a:avLst/>
          </a:prstGeom>
          <a:noFill/>
          <a:ln w="9525">
            <a:noFill/>
            <a:miter lim="800000"/>
            <a:headEnd/>
            <a:tailEnd/>
          </a:ln>
        </p:spPr>
      </p:pic>
      <p:pic>
        <p:nvPicPr>
          <p:cNvPr id="103" name="Picture 14" descr="dropGray"/>
          <p:cNvPicPr>
            <a:picLocks noChangeAspect="1" noChangeArrowheads="1"/>
          </p:cNvPicPr>
          <p:nvPr/>
        </p:nvPicPr>
        <p:blipFill>
          <a:blip r:embed="rId8" cstate="print"/>
          <a:stretch>
            <a:fillRect/>
          </a:stretch>
        </p:blipFill>
        <p:spPr bwMode="auto">
          <a:xfrm>
            <a:off x="3782378" y="3558668"/>
            <a:ext cx="174578" cy="174578"/>
          </a:xfrm>
          <a:prstGeom prst="rect">
            <a:avLst/>
          </a:prstGeom>
          <a:noFill/>
          <a:ln w="9525">
            <a:noFill/>
            <a:miter lim="800000"/>
            <a:headEnd/>
            <a:tailEnd/>
          </a:ln>
        </p:spPr>
      </p:pic>
      <p:pic>
        <p:nvPicPr>
          <p:cNvPr id="104" name="Picture 14" descr="dropGray"/>
          <p:cNvPicPr>
            <a:picLocks noChangeAspect="1" noChangeArrowheads="1"/>
          </p:cNvPicPr>
          <p:nvPr/>
        </p:nvPicPr>
        <p:blipFill>
          <a:blip r:embed="rId8" cstate="print"/>
          <a:stretch>
            <a:fillRect/>
          </a:stretch>
        </p:blipFill>
        <p:spPr bwMode="auto">
          <a:xfrm>
            <a:off x="4274143" y="4232699"/>
            <a:ext cx="174578" cy="174578"/>
          </a:xfrm>
          <a:prstGeom prst="rect">
            <a:avLst/>
          </a:prstGeom>
          <a:noFill/>
          <a:ln w="9525">
            <a:noFill/>
            <a:miter lim="800000"/>
            <a:headEnd/>
            <a:tailEnd/>
          </a:ln>
        </p:spPr>
      </p:pic>
      <p:pic>
        <p:nvPicPr>
          <p:cNvPr id="105" name="Picture 14" descr="dropGray"/>
          <p:cNvPicPr>
            <a:picLocks noChangeAspect="1" noChangeArrowheads="1"/>
          </p:cNvPicPr>
          <p:nvPr/>
        </p:nvPicPr>
        <p:blipFill>
          <a:blip r:embed="rId8" cstate="print"/>
          <a:stretch>
            <a:fillRect/>
          </a:stretch>
        </p:blipFill>
        <p:spPr bwMode="auto">
          <a:xfrm>
            <a:off x="4274143" y="3324570"/>
            <a:ext cx="174578" cy="174578"/>
          </a:xfrm>
          <a:prstGeom prst="rect">
            <a:avLst/>
          </a:prstGeom>
          <a:noFill/>
          <a:ln w="9525">
            <a:noFill/>
            <a:miter lim="800000"/>
            <a:headEnd/>
            <a:tailEnd/>
          </a:ln>
        </p:spPr>
      </p:pic>
      <p:pic>
        <p:nvPicPr>
          <p:cNvPr id="106" name="Picture 14" descr="dropGray"/>
          <p:cNvPicPr>
            <a:picLocks noChangeAspect="1" noChangeArrowheads="1"/>
          </p:cNvPicPr>
          <p:nvPr/>
        </p:nvPicPr>
        <p:blipFill>
          <a:blip r:embed="rId8" cstate="print"/>
          <a:stretch>
            <a:fillRect/>
          </a:stretch>
        </p:blipFill>
        <p:spPr bwMode="auto">
          <a:xfrm>
            <a:off x="4709347" y="4036307"/>
            <a:ext cx="174578" cy="174578"/>
          </a:xfrm>
          <a:prstGeom prst="rect">
            <a:avLst/>
          </a:prstGeom>
          <a:noFill/>
          <a:ln w="9525">
            <a:noFill/>
            <a:miter lim="800000"/>
            <a:headEnd/>
            <a:tailEnd/>
          </a:ln>
        </p:spPr>
      </p:pic>
      <p:pic>
        <p:nvPicPr>
          <p:cNvPr id="107" name="Picture 14" descr="dropGray"/>
          <p:cNvPicPr>
            <a:picLocks noChangeAspect="1" noChangeArrowheads="1"/>
          </p:cNvPicPr>
          <p:nvPr/>
        </p:nvPicPr>
        <p:blipFill>
          <a:blip r:embed="rId8" cstate="print"/>
          <a:stretch>
            <a:fillRect/>
          </a:stretch>
        </p:blipFill>
        <p:spPr bwMode="auto">
          <a:xfrm>
            <a:off x="4709347" y="3128178"/>
            <a:ext cx="174578" cy="174578"/>
          </a:xfrm>
          <a:prstGeom prst="rect">
            <a:avLst/>
          </a:prstGeom>
          <a:noFill/>
          <a:ln w="9525">
            <a:noFill/>
            <a:miter lim="800000"/>
            <a:headEnd/>
            <a:tailEnd/>
          </a:ln>
        </p:spPr>
      </p:pic>
      <p:cxnSp>
        <p:nvCxnSpPr>
          <p:cNvPr id="58" name="Straight Connector 57"/>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 simple example with two layers</a:t>
            </a:r>
          </a:p>
        </p:txBody>
      </p:sp>
      <p:sp>
        <p:nvSpPr>
          <p:cNvPr id="66" name="Rectangle 65">
            <a:hlinkClick r:id="" action="ppaction://customshow?id=12"/>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childTnLst>
                                </p:cTn>
                              </p:par>
                              <p:par>
                                <p:cTn id="7" presetID="42" presetClass="path" presetSubtype="0" fill="hold" nodeType="withEffect">
                                  <p:stCondLst>
                                    <p:cond delay="0"/>
                                  </p:stCondLst>
                                  <p:childTnLst>
                                    <p:animMotion origin="layout" path="M -2.22222E-6 4.07407E-6 L -2.22222E-6 0.1324 " pathEditMode="relative" rAng="0" ptsTypes="AA">
                                      <p:cBhvr>
                                        <p:cTn id="8" dur="500" fill="hold"/>
                                        <p:tgtEl>
                                          <p:spTgt spid="69"/>
                                        </p:tgtEl>
                                        <p:attrNameLst>
                                          <p:attrName>ppt_x</p:attrName>
                                          <p:attrName>ppt_y</p:attrName>
                                        </p:attrNameLst>
                                      </p:cBhvr>
                                      <p:rCtr x="0" y="66"/>
                                    </p:animMotion>
                                  </p:childTnLst>
                                </p:cTn>
                              </p:par>
                              <p:par>
                                <p:cTn id="9" presetID="1" presetClass="exit" presetSubtype="0" fill="hold" nodeType="withEffect">
                                  <p:stCondLst>
                                    <p:cond delay="500"/>
                                  </p:stCondLst>
                                  <p:childTnLst>
                                    <p:set>
                                      <p:cBhvr>
                                        <p:cTn id="10" dur="1" fill="hold">
                                          <p:stCondLst>
                                            <p:cond delay="0"/>
                                          </p:stCondLst>
                                        </p:cTn>
                                        <p:tgtEl>
                                          <p:spTgt spid="69"/>
                                        </p:tgtEl>
                                        <p:attrNameLst>
                                          <p:attrName>style.visibility</p:attrName>
                                        </p:attrNameLst>
                                      </p:cBhvr>
                                      <p:to>
                                        <p:strVal val="hidden"/>
                                      </p:to>
                                    </p:set>
                                  </p:childTnLst>
                                </p:cTn>
                              </p:par>
                              <p:par>
                                <p:cTn id="11" presetID="1" presetClass="entr" presetSubtype="0" fill="hold" nodeType="withEffect">
                                  <p:stCondLst>
                                    <p:cond delay="500"/>
                                  </p:stCondLst>
                                  <p:childTnLst>
                                    <p:set>
                                      <p:cBhvr>
                                        <p:cTn id="12" dur="1" fill="hold">
                                          <p:stCondLst>
                                            <p:cond delay="0"/>
                                          </p:stCondLst>
                                        </p:cTn>
                                        <p:tgtEl>
                                          <p:spTgt spid="68"/>
                                        </p:tgtEl>
                                        <p:attrNameLst>
                                          <p:attrName>style.visibility</p:attrName>
                                        </p:attrNameLst>
                                      </p:cBhvr>
                                      <p:to>
                                        <p:strVal val="visible"/>
                                      </p:to>
                                    </p:set>
                                  </p:childTnLst>
                                </p:cTn>
                              </p:par>
                              <p:par>
                                <p:cTn id="13" presetID="42" presetClass="path" presetSubtype="0" fill="hold" nodeType="withEffect">
                                  <p:stCondLst>
                                    <p:cond delay="500"/>
                                  </p:stCondLst>
                                  <p:childTnLst>
                                    <p:animMotion origin="layout" path="M -2.22222E-6 -3.33333E-6 L -2.22222E-6 0.26713 " pathEditMode="relative" rAng="0" ptsTypes="AA">
                                      <p:cBhvr>
                                        <p:cTn id="14" dur="1000" fill="hold"/>
                                        <p:tgtEl>
                                          <p:spTgt spid="68"/>
                                        </p:tgtEl>
                                        <p:attrNameLst>
                                          <p:attrName>ppt_x</p:attrName>
                                          <p:attrName>ppt_y</p:attrName>
                                        </p:attrNameLst>
                                      </p:cBhvr>
                                      <p:rCtr x="0" y="134"/>
                                    </p:animMotion>
                                  </p:childTnLst>
                                </p:cTn>
                              </p:par>
                              <p:par>
                                <p:cTn id="15" presetID="1" presetClass="exit" presetSubtype="0" fill="hold" nodeType="withEffect">
                                  <p:stCondLst>
                                    <p:cond delay="1500"/>
                                  </p:stCondLst>
                                  <p:childTnLst>
                                    <p:set>
                                      <p:cBhvr>
                                        <p:cTn id="16" dur="1" fill="hold">
                                          <p:stCondLst>
                                            <p:cond delay="0"/>
                                          </p:stCondLst>
                                        </p:cTn>
                                        <p:tgtEl>
                                          <p:spTgt spid="68"/>
                                        </p:tgtEl>
                                        <p:attrNameLst>
                                          <p:attrName>style.visibility</p:attrName>
                                        </p:attrNameLst>
                                      </p:cBhvr>
                                      <p:to>
                                        <p:strVal val="hidden"/>
                                      </p:to>
                                    </p:set>
                                  </p:childTnLst>
                                </p:cTn>
                              </p:par>
                              <p:par>
                                <p:cTn id="17" presetID="1" presetClass="entr" presetSubtype="0" fill="hold" nodeType="withEffect">
                                  <p:stCondLst>
                                    <p:cond delay="400"/>
                                  </p:stCondLst>
                                  <p:childTnLst>
                                    <p:set>
                                      <p:cBhvr>
                                        <p:cTn id="18" dur="1" fill="hold">
                                          <p:stCondLst>
                                            <p:cond delay="0"/>
                                          </p:stCondLst>
                                        </p:cTn>
                                        <p:tgtEl>
                                          <p:spTgt spid="99"/>
                                        </p:tgtEl>
                                        <p:attrNameLst>
                                          <p:attrName>style.visibility</p:attrName>
                                        </p:attrNameLst>
                                      </p:cBhvr>
                                      <p:to>
                                        <p:strVal val="visible"/>
                                      </p:to>
                                    </p:set>
                                  </p:childTnLst>
                                </p:cTn>
                              </p:par>
                              <p:par>
                                <p:cTn id="19" presetID="42" presetClass="path" presetSubtype="0" fill="hold" nodeType="withEffect">
                                  <p:stCondLst>
                                    <p:cond delay="400"/>
                                  </p:stCondLst>
                                  <p:childTnLst>
                                    <p:animMotion origin="layout" path="M -2.22222E-6 4.07407E-6 L -2.22222E-6 0.1324 " pathEditMode="relative" rAng="0" ptsTypes="AA">
                                      <p:cBhvr>
                                        <p:cTn id="20" dur="500" fill="hold"/>
                                        <p:tgtEl>
                                          <p:spTgt spid="99"/>
                                        </p:tgtEl>
                                        <p:attrNameLst>
                                          <p:attrName>ppt_x</p:attrName>
                                          <p:attrName>ppt_y</p:attrName>
                                        </p:attrNameLst>
                                      </p:cBhvr>
                                      <p:rCtr x="0" y="66"/>
                                    </p:animMotion>
                                  </p:childTnLst>
                                </p:cTn>
                              </p:par>
                              <p:par>
                                <p:cTn id="21" presetID="1" presetClass="exit" presetSubtype="0" fill="hold" nodeType="withEffect">
                                  <p:stCondLst>
                                    <p:cond delay="900"/>
                                  </p:stCondLst>
                                  <p:childTnLst>
                                    <p:set>
                                      <p:cBhvr>
                                        <p:cTn id="22" dur="1" fill="hold">
                                          <p:stCondLst>
                                            <p:cond delay="0"/>
                                          </p:stCondLst>
                                        </p:cTn>
                                        <p:tgtEl>
                                          <p:spTgt spid="99"/>
                                        </p:tgtEl>
                                        <p:attrNameLst>
                                          <p:attrName>style.visibility</p:attrName>
                                        </p:attrNameLst>
                                      </p:cBhvr>
                                      <p:to>
                                        <p:strVal val="hidden"/>
                                      </p:to>
                                    </p:set>
                                  </p:childTnLst>
                                </p:cTn>
                              </p:par>
                              <p:par>
                                <p:cTn id="23" presetID="1" presetClass="entr" presetSubtype="0" fill="hold" nodeType="withEffect">
                                  <p:stCondLst>
                                    <p:cond delay="900"/>
                                  </p:stCondLst>
                                  <p:childTnLst>
                                    <p:set>
                                      <p:cBhvr>
                                        <p:cTn id="24" dur="1" fill="hold">
                                          <p:stCondLst>
                                            <p:cond delay="0"/>
                                          </p:stCondLst>
                                        </p:cTn>
                                        <p:tgtEl>
                                          <p:spTgt spid="98"/>
                                        </p:tgtEl>
                                        <p:attrNameLst>
                                          <p:attrName>style.visibility</p:attrName>
                                        </p:attrNameLst>
                                      </p:cBhvr>
                                      <p:to>
                                        <p:strVal val="visible"/>
                                      </p:to>
                                    </p:set>
                                  </p:childTnLst>
                                </p:cTn>
                              </p:par>
                              <p:par>
                                <p:cTn id="25" presetID="42" presetClass="path" presetSubtype="0" fill="hold" nodeType="withEffect">
                                  <p:stCondLst>
                                    <p:cond delay="900"/>
                                  </p:stCondLst>
                                  <p:childTnLst>
                                    <p:animMotion origin="layout" path="M -2.22222E-6 -3.33333E-6 L -2.22222E-6 0.26713 " pathEditMode="relative" rAng="0" ptsTypes="AA">
                                      <p:cBhvr>
                                        <p:cTn id="26" dur="1000" fill="hold"/>
                                        <p:tgtEl>
                                          <p:spTgt spid="98"/>
                                        </p:tgtEl>
                                        <p:attrNameLst>
                                          <p:attrName>ppt_x</p:attrName>
                                          <p:attrName>ppt_y</p:attrName>
                                        </p:attrNameLst>
                                      </p:cBhvr>
                                      <p:rCtr x="0" y="134"/>
                                    </p:animMotion>
                                  </p:childTnLst>
                                </p:cTn>
                              </p:par>
                              <p:par>
                                <p:cTn id="27" presetID="1" presetClass="exit" presetSubtype="0" fill="hold" nodeType="withEffect">
                                  <p:stCondLst>
                                    <p:cond delay="1900"/>
                                  </p:stCondLst>
                                  <p:childTnLst>
                                    <p:set>
                                      <p:cBhvr>
                                        <p:cTn id="28" dur="1" fill="hold">
                                          <p:stCondLst>
                                            <p:cond delay="0"/>
                                          </p:stCondLst>
                                        </p:cTn>
                                        <p:tgtEl>
                                          <p:spTgt spid="98"/>
                                        </p:tgtEl>
                                        <p:attrNameLst>
                                          <p:attrName>style.visibility</p:attrName>
                                        </p:attrNameLst>
                                      </p:cBhvr>
                                      <p:to>
                                        <p:strVal val="hidden"/>
                                      </p:to>
                                    </p:set>
                                  </p:childTnLst>
                                </p:cTn>
                              </p:par>
                              <p:par>
                                <p:cTn id="29" presetID="1" presetClass="entr" presetSubtype="0" fill="hold" nodeType="withEffect">
                                  <p:stCondLst>
                                    <p:cond delay="1900"/>
                                  </p:stCondLst>
                                  <p:childTnLst>
                                    <p:set>
                                      <p:cBhvr>
                                        <p:cTn id="30" dur="1" fill="hold">
                                          <p:stCondLst>
                                            <p:cond delay="0"/>
                                          </p:stCondLst>
                                        </p:cTn>
                                        <p:tgtEl>
                                          <p:spTgt spid="101"/>
                                        </p:tgtEl>
                                        <p:attrNameLst>
                                          <p:attrName>style.visibility</p:attrName>
                                        </p:attrNameLst>
                                      </p:cBhvr>
                                      <p:to>
                                        <p:strVal val="visible"/>
                                      </p:to>
                                    </p:set>
                                  </p:childTnLst>
                                </p:cTn>
                              </p:par>
                              <p:par>
                                <p:cTn id="31" presetID="42" presetClass="path" presetSubtype="0" fill="hold" nodeType="withEffect">
                                  <p:stCondLst>
                                    <p:cond delay="1900"/>
                                  </p:stCondLst>
                                  <p:childTnLst>
                                    <p:animMotion origin="layout" path="M -2.22222E-6 4.07407E-6 L -2.22222E-6 0.1324 " pathEditMode="relative" rAng="0" ptsTypes="AA">
                                      <p:cBhvr>
                                        <p:cTn id="32" dur="500" fill="hold"/>
                                        <p:tgtEl>
                                          <p:spTgt spid="101"/>
                                        </p:tgtEl>
                                        <p:attrNameLst>
                                          <p:attrName>ppt_x</p:attrName>
                                          <p:attrName>ppt_y</p:attrName>
                                        </p:attrNameLst>
                                      </p:cBhvr>
                                      <p:rCtr x="0" y="66"/>
                                    </p:animMotion>
                                  </p:childTnLst>
                                </p:cTn>
                              </p:par>
                              <p:par>
                                <p:cTn id="33" presetID="1" presetClass="exit" presetSubtype="0" fill="hold" nodeType="withEffect">
                                  <p:stCondLst>
                                    <p:cond delay="2400"/>
                                  </p:stCondLst>
                                  <p:childTnLst>
                                    <p:set>
                                      <p:cBhvr>
                                        <p:cTn id="34" dur="1" fill="hold">
                                          <p:stCondLst>
                                            <p:cond delay="0"/>
                                          </p:stCondLst>
                                        </p:cTn>
                                        <p:tgtEl>
                                          <p:spTgt spid="101"/>
                                        </p:tgtEl>
                                        <p:attrNameLst>
                                          <p:attrName>style.visibility</p:attrName>
                                        </p:attrNameLst>
                                      </p:cBhvr>
                                      <p:to>
                                        <p:strVal val="hidden"/>
                                      </p:to>
                                    </p:set>
                                  </p:childTnLst>
                                </p:cTn>
                              </p:par>
                              <p:par>
                                <p:cTn id="35" presetID="1" presetClass="entr" presetSubtype="0" fill="hold" nodeType="withEffect">
                                  <p:stCondLst>
                                    <p:cond delay="2400"/>
                                  </p:stCondLst>
                                  <p:childTnLst>
                                    <p:set>
                                      <p:cBhvr>
                                        <p:cTn id="36" dur="1" fill="hold">
                                          <p:stCondLst>
                                            <p:cond delay="0"/>
                                          </p:stCondLst>
                                        </p:cTn>
                                        <p:tgtEl>
                                          <p:spTgt spid="100"/>
                                        </p:tgtEl>
                                        <p:attrNameLst>
                                          <p:attrName>style.visibility</p:attrName>
                                        </p:attrNameLst>
                                      </p:cBhvr>
                                      <p:to>
                                        <p:strVal val="visible"/>
                                      </p:to>
                                    </p:set>
                                  </p:childTnLst>
                                </p:cTn>
                              </p:par>
                              <p:par>
                                <p:cTn id="37" presetID="42" presetClass="path" presetSubtype="0" fill="hold" nodeType="withEffect">
                                  <p:stCondLst>
                                    <p:cond delay="2400"/>
                                  </p:stCondLst>
                                  <p:childTnLst>
                                    <p:animMotion origin="layout" path="M -2.22222E-6 -3.33333E-6 L -2.22222E-6 0.26713 " pathEditMode="relative" rAng="0" ptsTypes="AA">
                                      <p:cBhvr>
                                        <p:cTn id="38" dur="1000" fill="hold"/>
                                        <p:tgtEl>
                                          <p:spTgt spid="100"/>
                                        </p:tgtEl>
                                        <p:attrNameLst>
                                          <p:attrName>ppt_x</p:attrName>
                                          <p:attrName>ppt_y</p:attrName>
                                        </p:attrNameLst>
                                      </p:cBhvr>
                                      <p:rCtr x="0" y="134"/>
                                    </p:animMotion>
                                  </p:childTnLst>
                                </p:cTn>
                              </p:par>
                              <p:par>
                                <p:cTn id="39" presetID="1" presetClass="exit" presetSubtype="0" fill="hold" nodeType="withEffect">
                                  <p:stCondLst>
                                    <p:cond delay="3400"/>
                                  </p:stCondLst>
                                  <p:childTnLst>
                                    <p:set>
                                      <p:cBhvr>
                                        <p:cTn id="40" dur="1" fill="hold">
                                          <p:stCondLst>
                                            <p:cond delay="0"/>
                                          </p:stCondLst>
                                        </p:cTn>
                                        <p:tgtEl>
                                          <p:spTgt spid="100"/>
                                        </p:tgtEl>
                                        <p:attrNameLst>
                                          <p:attrName>style.visibility</p:attrName>
                                        </p:attrNameLst>
                                      </p:cBhvr>
                                      <p:to>
                                        <p:strVal val="hidden"/>
                                      </p:to>
                                    </p:set>
                                  </p:childTnLst>
                                </p:cTn>
                              </p:par>
                              <p:par>
                                <p:cTn id="41" presetID="1" presetClass="entr" presetSubtype="0" fill="hold" nodeType="withEffect">
                                  <p:stCondLst>
                                    <p:cond delay="1200"/>
                                  </p:stCondLst>
                                  <p:childTnLst>
                                    <p:set>
                                      <p:cBhvr>
                                        <p:cTn id="42" dur="1" fill="hold">
                                          <p:stCondLst>
                                            <p:cond delay="0"/>
                                          </p:stCondLst>
                                        </p:cTn>
                                        <p:tgtEl>
                                          <p:spTgt spid="103"/>
                                        </p:tgtEl>
                                        <p:attrNameLst>
                                          <p:attrName>style.visibility</p:attrName>
                                        </p:attrNameLst>
                                      </p:cBhvr>
                                      <p:to>
                                        <p:strVal val="visible"/>
                                      </p:to>
                                    </p:set>
                                  </p:childTnLst>
                                </p:cTn>
                              </p:par>
                              <p:par>
                                <p:cTn id="43" presetID="42" presetClass="path" presetSubtype="0" fill="hold" nodeType="withEffect">
                                  <p:stCondLst>
                                    <p:cond delay="1200"/>
                                  </p:stCondLst>
                                  <p:childTnLst>
                                    <p:animMotion origin="layout" path="M -2.22222E-6 4.07407E-6 L -2.22222E-6 0.1324 " pathEditMode="relative" rAng="0" ptsTypes="AA">
                                      <p:cBhvr>
                                        <p:cTn id="44" dur="500" fill="hold"/>
                                        <p:tgtEl>
                                          <p:spTgt spid="103"/>
                                        </p:tgtEl>
                                        <p:attrNameLst>
                                          <p:attrName>ppt_x</p:attrName>
                                          <p:attrName>ppt_y</p:attrName>
                                        </p:attrNameLst>
                                      </p:cBhvr>
                                      <p:rCtr x="0" y="66"/>
                                    </p:animMotion>
                                  </p:childTnLst>
                                </p:cTn>
                              </p:par>
                              <p:par>
                                <p:cTn id="45" presetID="1" presetClass="exit" presetSubtype="0" fill="hold" nodeType="withEffect">
                                  <p:stCondLst>
                                    <p:cond delay="1700"/>
                                  </p:stCondLst>
                                  <p:childTnLst>
                                    <p:set>
                                      <p:cBhvr>
                                        <p:cTn id="46" dur="1" fill="hold">
                                          <p:stCondLst>
                                            <p:cond delay="0"/>
                                          </p:stCondLst>
                                        </p:cTn>
                                        <p:tgtEl>
                                          <p:spTgt spid="103"/>
                                        </p:tgtEl>
                                        <p:attrNameLst>
                                          <p:attrName>style.visibility</p:attrName>
                                        </p:attrNameLst>
                                      </p:cBhvr>
                                      <p:to>
                                        <p:strVal val="hidden"/>
                                      </p:to>
                                    </p:set>
                                  </p:childTnLst>
                                </p:cTn>
                              </p:par>
                              <p:par>
                                <p:cTn id="47" presetID="1" presetClass="entr" presetSubtype="0" fill="hold" nodeType="withEffect">
                                  <p:stCondLst>
                                    <p:cond delay="1700"/>
                                  </p:stCondLst>
                                  <p:childTnLst>
                                    <p:set>
                                      <p:cBhvr>
                                        <p:cTn id="48" dur="1" fill="hold">
                                          <p:stCondLst>
                                            <p:cond delay="0"/>
                                          </p:stCondLst>
                                        </p:cTn>
                                        <p:tgtEl>
                                          <p:spTgt spid="102"/>
                                        </p:tgtEl>
                                        <p:attrNameLst>
                                          <p:attrName>style.visibility</p:attrName>
                                        </p:attrNameLst>
                                      </p:cBhvr>
                                      <p:to>
                                        <p:strVal val="visible"/>
                                      </p:to>
                                    </p:set>
                                  </p:childTnLst>
                                </p:cTn>
                              </p:par>
                              <p:par>
                                <p:cTn id="49" presetID="42" presetClass="path" presetSubtype="0" fill="hold" nodeType="withEffect">
                                  <p:stCondLst>
                                    <p:cond delay="1700"/>
                                  </p:stCondLst>
                                  <p:childTnLst>
                                    <p:animMotion origin="layout" path="M -2.22222E-6 -3.33333E-6 L -2.22222E-6 0.26713 " pathEditMode="relative" rAng="0" ptsTypes="AA">
                                      <p:cBhvr>
                                        <p:cTn id="50" dur="1000" fill="hold"/>
                                        <p:tgtEl>
                                          <p:spTgt spid="102"/>
                                        </p:tgtEl>
                                        <p:attrNameLst>
                                          <p:attrName>ppt_x</p:attrName>
                                          <p:attrName>ppt_y</p:attrName>
                                        </p:attrNameLst>
                                      </p:cBhvr>
                                      <p:rCtr x="0" y="134"/>
                                    </p:animMotion>
                                  </p:childTnLst>
                                </p:cTn>
                              </p:par>
                              <p:par>
                                <p:cTn id="51" presetID="1" presetClass="exit" presetSubtype="0" fill="hold" nodeType="withEffect">
                                  <p:stCondLst>
                                    <p:cond delay="2700"/>
                                  </p:stCondLst>
                                  <p:childTnLst>
                                    <p:set>
                                      <p:cBhvr>
                                        <p:cTn id="52" dur="1" fill="hold">
                                          <p:stCondLst>
                                            <p:cond delay="0"/>
                                          </p:stCondLst>
                                        </p:cTn>
                                        <p:tgtEl>
                                          <p:spTgt spid="102"/>
                                        </p:tgtEl>
                                        <p:attrNameLst>
                                          <p:attrName>style.visibility</p:attrName>
                                        </p:attrNameLst>
                                      </p:cBhvr>
                                      <p:to>
                                        <p:strVal val="hidden"/>
                                      </p:to>
                                    </p:set>
                                  </p:childTnLst>
                                </p:cTn>
                              </p:par>
                              <p:par>
                                <p:cTn id="53" presetID="1" presetClass="entr" presetSubtype="0" fill="hold" nodeType="withEffect">
                                  <p:stCondLst>
                                    <p:cond delay="1600"/>
                                  </p:stCondLst>
                                  <p:childTnLst>
                                    <p:set>
                                      <p:cBhvr>
                                        <p:cTn id="54" dur="1" fill="hold">
                                          <p:stCondLst>
                                            <p:cond delay="0"/>
                                          </p:stCondLst>
                                        </p:cTn>
                                        <p:tgtEl>
                                          <p:spTgt spid="105"/>
                                        </p:tgtEl>
                                        <p:attrNameLst>
                                          <p:attrName>style.visibility</p:attrName>
                                        </p:attrNameLst>
                                      </p:cBhvr>
                                      <p:to>
                                        <p:strVal val="visible"/>
                                      </p:to>
                                    </p:set>
                                  </p:childTnLst>
                                </p:cTn>
                              </p:par>
                              <p:par>
                                <p:cTn id="55" presetID="42" presetClass="path" presetSubtype="0" fill="hold" nodeType="withEffect">
                                  <p:stCondLst>
                                    <p:cond delay="1600"/>
                                  </p:stCondLst>
                                  <p:childTnLst>
                                    <p:animMotion origin="layout" path="M -2.22222E-6 4.07407E-6 L -2.22222E-6 0.1324 " pathEditMode="relative" rAng="0" ptsTypes="AA">
                                      <p:cBhvr>
                                        <p:cTn id="56" dur="500" fill="hold"/>
                                        <p:tgtEl>
                                          <p:spTgt spid="105"/>
                                        </p:tgtEl>
                                        <p:attrNameLst>
                                          <p:attrName>ppt_x</p:attrName>
                                          <p:attrName>ppt_y</p:attrName>
                                        </p:attrNameLst>
                                      </p:cBhvr>
                                      <p:rCtr x="0" y="66"/>
                                    </p:animMotion>
                                  </p:childTnLst>
                                </p:cTn>
                              </p:par>
                              <p:par>
                                <p:cTn id="57" presetID="1" presetClass="exit" presetSubtype="0" fill="hold" nodeType="withEffect">
                                  <p:stCondLst>
                                    <p:cond delay="2100"/>
                                  </p:stCondLst>
                                  <p:childTnLst>
                                    <p:set>
                                      <p:cBhvr>
                                        <p:cTn id="58" dur="1" fill="hold">
                                          <p:stCondLst>
                                            <p:cond delay="0"/>
                                          </p:stCondLst>
                                        </p:cTn>
                                        <p:tgtEl>
                                          <p:spTgt spid="105"/>
                                        </p:tgtEl>
                                        <p:attrNameLst>
                                          <p:attrName>style.visibility</p:attrName>
                                        </p:attrNameLst>
                                      </p:cBhvr>
                                      <p:to>
                                        <p:strVal val="hidden"/>
                                      </p:to>
                                    </p:set>
                                  </p:childTnLst>
                                </p:cTn>
                              </p:par>
                              <p:par>
                                <p:cTn id="59" presetID="1" presetClass="entr" presetSubtype="0" fill="hold" nodeType="withEffect">
                                  <p:stCondLst>
                                    <p:cond delay="2100"/>
                                  </p:stCondLst>
                                  <p:childTnLst>
                                    <p:set>
                                      <p:cBhvr>
                                        <p:cTn id="60" dur="1" fill="hold">
                                          <p:stCondLst>
                                            <p:cond delay="0"/>
                                          </p:stCondLst>
                                        </p:cTn>
                                        <p:tgtEl>
                                          <p:spTgt spid="104"/>
                                        </p:tgtEl>
                                        <p:attrNameLst>
                                          <p:attrName>style.visibility</p:attrName>
                                        </p:attrNameLst>
                                      </p:cBhvr>
                                      <p:to>
                                        <p:strVal val="visible"/>
                                      </p:to>
                                    </p:set>
                                  </p:childTnLst>
                                </p:cTn>
                              </p:par>
                              <p:par>
                                <p:cTn id="61" presetID="42" presetClass="path" presetSubtype="0" fill="hold" nodeType="withEffect">
                                  <p:stCondLst>
                                    <p:cond delay="2100"/>
                                  </p:stCondLst>
                                  <p:childTnLst>
                                    <p:animMotion origin="layout" path="M -2.22222E-6 -3.33333E-6 L -2.22222E-6 0.26713 " pathEditMode="relative" rAng="0" ptsTypes="AA">
                                      <p:cBhvr>
                                        <p:cTn id="62" dur="1000" fill="hold"/>
                                        <p:tgtEl>
                                          <p:spTgt spid="104"/>
                                        </p:tgtEl>
                                        <p:attrNameLst>
                                          <p:attrName>ppt_x</p:attrName>
                                          <p:attrName>ppt_y</p:attrName>
                                        </p:attrNameLst>
                                      </p:cBhvr>
                                      <p:rCtr x="0" y="134"/>
                                    </p:animMotion>
                                  </p:childTnLst>
                                </p:cTn>
                              </p:par>
                              <p:par>
                                <p:cTn id="63" presetID="1" presetClass="exit" presetSubtype="0" fill="hold" nodeType="withEffect">
                                  <p:stCondLst>
                                    <p:cond delay="3100"/>
                                  </p:stCondLst>
                                  <p:childTnLst>
                                    <p:set>
                                      <p:cBhvr>
                                        <p:cTn id="64" dur="1" fill="hold">
                                          <p:stCondLst>
                                            <p:cond delay="0"/>
                                          </p:stCondLst>
                                        </p:cTn>
                                        <p:tgtEl>
                                          <p:spTgt spid="104"/>
                                        </p:tgtEl>
                                        <p:attrNameLst>
                                          <p:attrName>style.visibility</p:attrName>
                                        </p:attrNameLst>
                                      </p:cBhvr>
                                      <p:to>
                                        <p:strVal val="hidden"/>
                                      </p:to>
                                    </p:set>
                                  </p:childTnLst>
                                </p:cTn>
                              </p:par>
                              <p:par>
                                <p:cTn id="65" presetID="1" presetClass="entr" presetSubtype="0" fill="hold" nodeType="withEffect">
                                  <p:stCondLst>
                                    <p:cond delay="800"/>
                                  </p:stCondLst>
                                  <p:childTnLst>
                                    <p:set>
                                      <p:cBhvr>
                                        <p:cTn id="66" dur="1" fill="hold">
                                          <p:stCondLst>
                                            <p:cond delay="0"/>
                                          </p:stCondLst>
                                        </p:cTn>
                                        <p:tgtEl>
                                          <p:spTgt spid="107"/>
                                        </p:tgtEl>
                                        <p:attrNameLst>
                                          <p:attrName>style.visibility</p:attrName>
                                        </p:attrNameLst>
                                      </p:cBhvr>
                                      <p:to>
                                        <p:strVal val="visible"/>
                                      </p:to>
                                    </p:set>
                                  </p:childTnLst>
                                </p:cTn>
                              </p:par>
                              <p:par>
                                <p:cTn id="67" presetID="42" presetClass="path" presetSubtype="0" fill="hold" nodeType="withEffect">
                                  <p:stCondLst>
                                    <p:cond delay="800"/>
                                  </p:stCondLst>
                                  <p:childTnLst>
                                    <p:animMotion origin="layout" path="M -2.22222E-6 4.07407E-6 L -2.22222E-6 0.1324 " pathEditMode="relative" rAng="0" ptsTypes="AA">
                                      <p:cBhvr>
                                        <p:cTn id="68" dur="500" fill="hold"/>
                                        <p:tgtEl>
                                          <p:spTgt spid="107"/>
                                        </p:tgtEl>
                                        <p:attrNameLst>
                                          <p:attrName>ppt_x</p:attrName>
                                          <p:attrName>ppt_y</p:attrName>
                                        </p:attrNameLst>
                                      </p:cBhvr>
                                      <p:rCtr x="0" y="66"/>
                                    </p:animMotion>
                                  </p:childTnLst>
                                </p:cTn>
                              </p:par>
                              <p:par>
                                <p:cTn id="69" presetID="1" presetClass="exit" presetSubtype="0" fill="hold" nodeType="withEffect">
                                  <p:stCondLst>
                                    <p:cond delay="1300"/>
                                  </p:stCondLst>
                                  <p:childTnLst>
                                    <p:set>
                                      <p:cBhvr>
                                        <p:cTn id="70" dur="1" fill="hold">
                                          <p:stCondLst>
                                            <p:cond delay="0"/>
                                          </p:stCondLst>
                                        </p:cTn>
                                        <p:tgtEl>
                                          <p:spTgt spid="107"/>
                                        </p:tgtEl>
                                        <p:attrNameLst>
                                          <p:attrName>style.visibility</p:attrName>
                                        </p:attrNameLst>
                                      </p:cBhvr>
                                      <p:to>
                                        <p:strVal val="hidden"/>
                                      </p:to>
                                    </p:set>
                                  </p:childTnLst>
                                </p:cTn>
                              </p:par>
                              <p:par>
                                <p:cTn id="71" presetID="1" presetClass="entr" presetSubtype="0" fill="hold" nodeType="withEffect">
                                  <p:stCondLst>
                                    <p:cond delay="1300"/>
                                  </p:stCondLst>
                                  <p:childTnLst>
                                    <p:set>
                                      <p:cBhvr>
                                        <p:cTn id="72" dur="1" fill="hold">
                                          <p:stCondLst>
                                            <p:cond delay="0"/>
                                          </p:stCondLst>
                                        </p:cTn>
                                        <p:tgtEl>
                                          <p:spTgt spid="106"/>
                                        </p:tgtEl>
                                        <p:attrNameLst>
                                          <p:attrName>style.visibility</p:attrName>
                                        </p:attrNameLst>
                                      </p:cBhvr>
                                      <p:to>
                                        <p:strVal val="visible"/>
                                      </p:to>
                                    </p:set>
                                  </p:childTnLst>
                                </p:cTn>
                              </p:par>
                              <p:par>
                                <p:cTn id="73" presetID="42" presetClass="path" presetSubtype="0" fill="hold" nodeType="withEffect">
                                  <p:stCondLst>
                                    <p:cond delay="1300"/>
                                  </p:stCondLst>
                                  <p:childTnLst>
                                    <p:animMotion origin="layout" path="M -2.22222E-6 -3.33333E-6 L -2.22222E-6 0.26713 " pathEditMode="relative" rAng="0" ptsTypes="AA">
                                      <p:cBhvr>
                                        <p:cTn id="74" dur="1000" fill="hold"/>
                                        <p:tgtEl>
                                          <p:spTgt spid="106"/>
                                        </p:tgtEl>
                                        <p:attrNameLst>
                                          <p:attrName>ppt_x</p:attrName>
                                          <p:attrName>ppt_y</p:attrName>
                                        </p:attrNameLst>
                                      </p:cBhvr>
                                      <p:rCtr x="0" y="134"/>
                                    </p:animMotion>
                                  </p:childTnLst>
                                </p:cTn>
                              </p:par>
                              <p:par>
                                <p:cTn id="75" presetID="1" presetClass="exit" presetSubtype="0" fill="hold" nodeType="withEffect">
                                  <p:stCondLst>
                                    <p:cond delay="2300"/>
                                  </p:stCondLst>
                                  <p:childTnLst>
                                    <p:set>
                                      <p:cBhvr>
                                        <p:cTn id="76" dur="1" fill="hold">
                                          <p:stCondLst>
                                            <p:cond delay="0"/>
                                          </p:stCondLst>
                                        </p:cTn>
                                        <p:tgtEl>
                                          <p:spTgt spid="1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7" descr="C:\Users\pbarnum\AppData\Local\Microsoft\Windows\Temporary Internet Files\Content.IE5\J12QQTOM\MCj04346670000[1].wmf"/>
          <p:cNvPicPr>
            <a:picLocks noChangeAspect="1" noChangeArrowheads="1"/>
          </p:cNvPicPr>
          <p:nvPr/>
        </p:nvPicPr>
        <p:blipFill>
          <a:blip r:embed="rId4" cstate="print"/>
          <a:srcRect/>
          <a:stretch>
            <a:fillRect/>
          </a:stretch>
        </p:blipFill>
        <p:spPr bwMode="auto">
          <a:xfrm flipH="1">
            <a:off x="5804668" y="1159871"/>
            <a:ext cx="3062605" cy="2935587"/>
          </a:xfrm>
          <a:prstGeom prst="rect">
            <a:avLst/>
          </a:prstGeom>
          <a:noFill/>
        </p:spPr>
      </p:pic>
      <p:sp>
        <p:nvSpPr>
          <p:cNvPr id="8" name="Rectangle 7"/>
          <p:cNvSpPr/>
          <p:nvPr/>
        </p:nvSpPr>
        <p:spPr>
          <a:xfrm>
            <a:off x="6497778" y="1741793"/>
            <a:ext cx="1683696" cy="120594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4" descr="C:\Users\pbarnum\AppData\Local\Microsoft\Windows\Temporary Internet Files\Content.IE5\V8Z4IW6I\MCj04339460000[1].png"/>
          <p:cNvPicPr>
            <a:picLocks noChangeAspect="1" noChangeArrowheads="1"/>
          </p:cNvPicPr>
          <p:nvPr/>
        </p:nvPicPr>
        <p:blipFill>
          <a:blip r:embed="rId5" cstate="print"/>
          <a:srcRect/>
          <a:stretch>
            <a:fillRect/>
          </a:stretch>
        </p:blipFill>
        <p:spPr bwMode="auto">
          <a:xfrm>
            <a:off x="6619753" y="4023790"/>
            <a:ext cx="2524247" cy="2510301"/>
          </a:xfrm>
          <a:prstGeom prst="rect">
            <a:avLst/>
          </a:prstGeom>
          <a:noFill/>
        </p:spPr>
      </p:pic>
      <p:grpSp>
        <p:nvGrpSpPr>
          <p:cNvPr id="10" name="Group 9"/>
          <p:cNvGrpSpPr/>
          <p:nvPr/>
        </p:nvGrpSpPr>
        <p:grpSpPr>
          <a:xfrm>
            <a:off x="6766035" y="1849843"/>
            <a:ext cx="1135118" cy="1022207"/>
            <a:chOff x="6766035" y="1849843"/>
            <a:chExt cx="1135118" cy="1022207"/>
          </a:xfrm>
        </p:grpSpPr>
        <p:grpSp>
          <p:nvGrpSpPr>
            <p:cNvPr id="11" name="Group 229"/>
            <p:cNvGrpSpPr/>
            <p:nvPr/>
          </p:nvGrpSpPr>
          <p:grpSpPr>
            <a:xfrm>
              <a:off x="6766035" y="1849843"/>
              <a:ext cx="909145" cy="932868"/>
              <a:chOff x="6766035" y="1849843"/>
              <a:chExt cx="909145" cy="932868"/>
            </a:xfrm>
          </p:grpSpPr>
          <p:cxnSp>
            <p:nvCxnSpPr>
              <p:cNvPr id="16" name="Straight Connector 15"/>
              <p:cNvCxnSpPr/>
              <p:nvPr/>
            </p:nvCxnSpPr>
            <p:spPr>
              <a:xfrm rot="5400000">
                <a:off x="6307484" y="2308394"/>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722642" y="2324159"/>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7216629" y="2324160"/>
                <a:ext cx="917102" cy="0"/>
              </a:xfrm>
              <a:prstGeom prst="line">
                <a:avLst/>
              </a:prstGeom>
              <a:ln w="25400">
                <a:solidFill>
                  <a:srgbClr val="251BF1"/>
                </a:solidFill>
              </a:ln>
            </p:spPr>
            <p:style>
              <a:lnRef idx="1">
                <a:schemeClr val="accent1"/>
              </a:lnRef>
              <a:fillRef idx="0">
                <a:schemeClr val="accent1"/>
              </a:fillRef>
              <a:effectRef idx="0">
                <a:schemeClr val="accent1"/>
              </a:effectRef>
              <a:fontRef idx="minor">
                <a:schemeClr val="tx1"/>
              </a:fontRef>
            </p:style>
          </p:cxnSp>
        </p:grpSp>
        <p:grpSp>
          <p:nvGrpSpPr>
            <p:cNvPr id="12" name="Group 228"/>
            <p:cNvGrpSpPr/>
            <p:nvPr/>
          </p:nvGrpSpPr>
          <p:grpSpPr>
            <a:xfrm>
              <a:off x="6992008" y="1939182"/>
              <a:ext cx="909145" cy="932868"/>
              <a:chOff x="6992008" y="1939182"/>
              <a:chExt cx="909145" cy="932868"/>
            </a:xfrm>
          </p:grpSpPr>
          <p:cxnSp>
            <p:nvCxnSpPr>
              <p:cNvPr id="13" name="Straight Connector 12"/>
              <p:cNvCxnSpPr/>
              <p:nvPr/>
            </p:nvCxnSpPr>
            <p:spPr>
              <a:xfrm rot="5400000">
                <a:off x="6533457" y="2397733"/>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48615" y="2413498"/>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7442602" y="2413499"/>
                <a:ext cx="9171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pic>
        <p:nvPicPr>
          <p:cNvPr id="21" name="rbGood2_narrow_cine85.avi">
            <a:hlinkClick r:id="" action="ppaction://media"/>
          </p:cNvPr>
          <p:cNvPicPr>
            <a:picLocks noRot="1" noChangeAspect="1"/>
          </p:cNvPicPr>
          <p:nvPr>
            <a:videoFile r:link="rId1"/>
          </p:nvPr>
        </p:nvPicPr>
        <p:blipFill>
          <a:blip r:embed="rId6" cstate="print"/>
          <a:stretch>
            <a:fillRect/>
          </a:stretch>
        </p:blipFill>
        <p:spPr>
          <a:xfrm>
            <a:off x="1533632" y="1572420"/>
            <a:ext cx="3057525" cy="4572000"/>
          </a:xfrm>
          <a:prstGeom prst="rect">
            <a:avLst/>
          </a:prstGeom>
          <a:ln w="25400">
            <a:solidFill>
              <a:schemeClr val="tx1"/>
            </a:solidFill>
          </a:ln>
        </p:spPr>
      </p:pic>
      <p:sp>
        <p:nvSpPr>
          <p:cNvPr id="23" name="Rectangle 22"/>
          <p:cNvSpPr/>
          <p:nvPr/>
        </p:nvSpPr>
        <p:spPr>
          <a:xfrm>
            <a:off x="1533632" y="1572420"/>
            <a:ext cx="3057525" cy="4572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lvl="0" algn="ctr">
              <a:spcBef>
                <a:spcPct val="0"/>
              </a:spcBef>
              <a:defRPr/>
            </a:pP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19"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 simple example with two layers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21"/>
                </p:tgtEl>
              </p:cMediaNode>
            </p:video>
            <p:seq concurrent="1" nextAc="seek">
              <p:cTn id="8" restart="whenNotActive" fill="hold" evtFilter="cancelBubble" nodeType="interactiveSeq">
                <p:stCondLst>
                  <p:cond evt="onClick" delay="0">
                    <p:tgtEl>
                      <p:spTgt spid="2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
                                        </p:tgtEl>
                                      </p:cBhvr>
                                    </p:cmd>
                                  </p:childTnLst>
                                </p:cTn>
                              </p:par>
                            </p:childTnLst>
                          </p:cTn>
                        </p:par>
                      </p:childTnLst>
                    </p:cTn>
                  </p:par>
                </p:childTnLst>
              </p:cTn>
              <p:nextCondLst>
                <p:cond evt="onClick" delay="0">
                  <p:tgtEl>
                    <p:spTgt spid="21"/>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arly3D.jpg"/>
          <p:cNvPicPr>
            <a:picLocks noChangeAspect="1"/>
          </p:cNvPicPr>
          <p:nvPr/>
        </p:nvPicPr>
        <p:blipFill>
          <a:blip r:embed="rId4" cstate="print"/>
          <a:stretch>
            <a:fillRect/>
          </a:stretch>
        </p:blipFill>
        <p:spPr>
          <a:xfrm>
            <a:off x="5269239" y="848609"/>
            <a:ext cx="3422816" cy="2985144"/>
          </a:xfrm>
          <a:prstGeom prst="rect">
            <a:avLst/>
          </a:prstGeom>
        </p:spPr>
      </p:pic>
      <p:pic>
        <p:nvPicPr>
          <p:cNvPr id="15" name="Picture 14" descr="movingPlaneSmall.jpg"/>
          <p:cNvPicPr>
            <a:picLocks noChangeAspect="1"/>
          </p:cNvPicPr>
          <p:nvPr/>
        </p:nvPicPr>
        <p:blipFill>
          <a:blip r:embed="rId5" cstate="print"/>
          <a:stretch>
            <a:fillRect/>
          </a:stretch>
        </p:blipFill>
        <p:spPr>
          <a:xfrm>
            <a:off x="298873" y="856979"/>
            <a:ext cx="4367719" cy="2980968"/>
          </a:xfrm>
          <a:prstGeom prst="rect">
            <a:avLst/>
          </a:prstGeom>
        </p:spPr>
      </p:pic>
      <p:sp>
        <p:nvSpPr>
          <p:cNvPr id="18" name="Title 1"/>
          <p:cNvSpPr txBox="1">
            <a:spLocks/>
          </p:cNvSpPr>
          <p:nvPr/>
        </p:nvSpPr>
        <p:spPr>
          <a:xfrm>
            <a:off x="5812220" y="5293057"/>
            <a:ext cx="2879835" cy="713605"/>
          </a:xfrm>
          <a:prstGeom prst="rect">
            <a:avLst/>
          </a:prstGeom>
        </p:spPr>
        <p:txBody>
          <a:bodyPr vert="horz" lIns="91440" tIns="45720" rIns="91440" bIns="45720" rtlCol="0" anchor="ctr">
            <a:noAutofit/>
          </a:bodyPr>
          <a:lstStyle/>
          <a:p>
            <a:pPr lvl="0">
              <a:spcBef>
                <a:spcPct val="0"/>
              </a:spcBef>
            </a:pPr>
            <a:r>
              <a:rPr lang="en-US" sz="2800" dirty="0" smtClean="0">
                <a:solidFill>
                  <a:schemeClr val="bg1"/>
                </a:solidFill>
                <a:latin typeface="+mj-lt"/>
                <a:ea typeface="+mj-ea"/>
                <a:cs typeface="+mj-cs"/>
              </a:rPr>
              <a:t>Jones et al. 2007 </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9" name="Title 1"/>
          <p:cNvSpPr txBox="1">
            <a:spLocks/>
          </p:cNvSpPr>
          <p:nvPr/>
        </p:nvSpPr>
        <p:spPr>
          <a:xfrm>
            <a:off x="5070764" y="3844713"/>
            <a:ext cx="3703781" cy="559121"/>
          </a:xfrm>
          <a:prstGeom prst="rect">
            <a:avLst/>
          </a:prstGeom>
        </p:spPr>
        <p:txBody>
          <a:bodyPr vert="horz" lIns="91440" tIns="45720" rIns="91440" bIns="45720" rtlCol="0" anchor="ctr">
            <a:noAutofit/>
          </a:bodyPr>
          <a:lstStyle/>
          <a:p>
            <a:pPr lvl="0" algn="ctr">
              <a:spcBef>
                <a:spcPct val="0"/>
              </a:spcBef>
            </a:pPr>
            <a:r>
              <a:rPr lang="en-US" sz="2800" dirty="0" smtClean="0">
                <a:solidFill>
                  <a:schemeClr val="bg1"/>
                </a:solidFill>
                <a:latin typeface="+mj-lt"/>
                <a:ea typeface="+mj-ea"/>
                <a:cs typeface="+mj-cs"/>
              </a:rPr>
              <a:t>IIT Federal Labs 1962</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20" name="Title 1"/>
          <p:cNvSpPr txBox="1">
            <a:spLocks/>
          </p:cNvSpPr>
          <p:nvPr/>
        </p:nvSpPr>
        <p:spPr>
          <a:xfrm>
            <a:off x="283778" y="3837944"/>
            <a:ext cx="4403836" cy="502828"/>
          </a:xfrm>
          <a:prstGeom prst="rect">
            <a:avLst/>
          </a:prstGeom>
        </p:spPr>
        <p:txBody>
          <a:bodyPr vert="horz" lIns="91440" tIns="45720" rIns="91440" bIns="45720" rtlCol="0" anchor="ctr">
            <a:noAutofit/>
          </a:bodyPr>
          <a:lstStyle/>
          <a:p>
            <a:pPr lvl="0" algn="ctr">
              <a:spcBef>
                <a:spcPct val="0"/>
              </a:spcBef>
            </a:pPr>
            <a:r>
              <a:rPr lang="en-US" sz="2800" dirty="0" smtClean="0">
                <a:solidFill>
                  <a:schemeClr val="bg1"/>
                </a:solidFill>
                <a:latin typeface="+mj-lt"/>
                <a:ea typeface="+mj-ea"/>
                <a:cs typeface="+mj-cs"/>
              </a:rPr>
              <a:t>Parker and Wallis 1948</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1"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Spinning surface</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pic>
        <p:nvPicPr>
          <p:cNvPr id="9" name="3DDisplaySome_cine100.avi">
            <a:hlinkClick r:id="" action="ppaction://media"/>
          </p:cNvPr>
          <p:cNvPicPr>
            <a:picLocks noRot="1" noChangeAspect="1"/>
          </p:cNvPicPr>
          <p:nvPr>
            <a:videoFile r:link="rId1"/>
          </p:nvPr>
        </p:nvPicPr>
        <p:blipFill>
          <a:blip r:embed="rId6" cstate="print"/>
          <a:stretch>
            <a:fillRect/>
          </a:stretch>
        </p:blipFill>
        <p:spPr>
          <a:xfrm>
            <a:off x="1957316" y="4500136"/>
            <a:ext cx="3810000" cy="2143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mediacall" presetSubtype="0" fill="hold" nodeType="withEffect">
                                  <p:stCondLst>
                                    <p:cond delay="0"/>
                                  </p:stCondLst>
                                  <p:childTnLst>
                                    <p:cmd type="call" cmd="playFrom(0.0)">
                                      <p:cBhvr>
                                        <p:cTn id="16" dur="2101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7" fill="hold" display="0">
                  <p:stCondLst>
                    <p:cond delay="indefinite"/>
                  </p:stCondLst>
                  <p:endCondLst>
                    <p:cond evt="onNext" delay="0">
                      <p:tgtEl>
                        <p:sldTgt/>
                      </p:tgtEl>
                    </p:cond>
                    <p:cond evt="onPrev" delay="0">
                      <p:tgtEl>
                        <p:sldTgt/>
                      </p:tgtEl>
                    </p:cond>
                  </p:endCondLst>
                </p:cTn>
                <p:tgtEl>
                  <p:spTgt spid="9"/>
                </p:tgtEl>
              </p:cMediaNode>
            </p:video>
          </p:childTnLst>
        </p:cTn>
      </p:par>
    </p:tnLst>
    <p:bldLst>
      <p:bldP spid="18"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847825" y="798785"/>
            <a:ext cx="3343275" cy="4572000"/>
            <a:chOff x="1139655" y="1719195"/>
            <a:chExt cx="3343275" cy="4572000"/>
          </a:xfrm>
        </p:grpSpPr>
        <p:pic>
          <p:nvPicPr>
            <p:cNvPr id="12" name="Picture 11" descr="badStreak1.bmp"/>
            <p:cNvPicPr>
              <a:picLocks noChangeAspect="1"/>
            </p:cNvPicPr>
            <p:nvPr/>
          </p:nvPicPr>
          <p:blipFill>
            <a:blip r:embed="rId3" cstate="print"/>
            <a:stretch>
              <a:fillRect/>
            </a:stretch>
          </p:blipFill>
          <p:spPr>
            <a:xfrm>
              <a:off x="1139655" y="1719195"/>
              <a:ext cx="3343275" cy="4572000"/>
            </a:xfrm>
            <a:prstGeom prst="rect">
              <a:avLst/>
            </a:prstGeom>
            <a:ln w="25400">
              <a:solidFill>
                <a:schemeClr val="tx1"/>
              </a:solidFill>
            </a:ln>
          </p:spPr>
        </p:pic>
        <p:sp>
          <p:nvSpPr>
            <p:cNvPr id="13" name="Rectangle 12"/>
            <p:cNvSpPr/>
            <p:nvPr/>
          </p:nvSpPr>
          <p:spPr>
            <a:xfrm>
              <a:off x="1139655" y="1719195"/>
              <a:ext cx="3343275" cy="4572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4922194" y="798785"/>
            <a:ext cx="3343275" cy="4572000"/>
            <a:chOff x="4786007" y="1417638"/>
            <a:chExt cx="3343275" cy="4572000"/>
          </a:xfrm>
        </p:grpSpPr>
        <p:pic>
          <p:nvPicPr>
            <p:cNvPr id="11" name="Picture 10" descr="badStreak2.bmp"/>
            <p:cNvPicPr>
              <a:picLocks noChangeAspect="1"/>
            </p:cNvPicPr>
            <p:nvPr/>
          </p:nvPicPr>
          <p:blipFill>
            <a:blip r:embed="rId4" cstate="print"/>
            <a:stretch>
              <a:fillRect/>
            </a:stretch>
          </p:blipFill>
          <p:spPr>
            <a:xfrm>
              <a:off x="4786007" y="1417638"/>
              <a:ext cx="3343275" cy="4572000"/>
            </a:xfrm>
            <a:prstGeom prst="rect">
              <a:avLst/>
            </a:prstGeom>
            <a:ln w="25400">
              <a:solidFill>
                <a:schemeClr val="tx1"/>
              </a:solidFill>
            </a:ln>
          </p:spPr>
        </p:pic>
        <p:sp>
          <p:nvSpPr>
            <p:cNvPr id="14" name="Rectangle 13"/>
            <p:cNvSpPr/>
            <p:nvPr/>
          </p:nvSpPr>
          <p:spPr>
            <a:xfrm>
              <a:off x="4786007" y="1417638"/>
              <a:ext cx="3343275" cy="4572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18" name="Title 1"/>
          <p:cNvSpPr txBox="1">
            <a:spLocks/>
          </p:cNvSpPr>
          <p:nvPr/>
        </p:nvSpPr>
        <p:spPr>
          <a:xfrm>
            <a:off x="847825" y="6007971"/>
            <a:ext cx="3343275" cy="332981"/>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chemeClr val="bg1"/>
                </a:solidFill>
                <a:effectLst/>
                <a:uLnTx/>
                <a:uFillTx/>
                <a:latin typeface="+mj-lt"/>
                <a:ea typeface="+mj-ea"/>
                <a:cs typeface="+mj-cs"/>
              </a:rPr>
              <a:t>Mis</a:t>
            </a:r>
            <a:r>
              <a:rPr kumimoji="0" lang="en-US" sz="2800" b="0" i="0" u="none" strike="noStrike" kern="1200" cap="none" spc="0" normalizeH="0" baseline="0" noProof="0" dirty="0" smtClean="0">
                <a:ln>
                  <a:noFill/>
                </a:ln>
                <a:solidFill>
                  <a:schemeClr val="bg1"/>
                </a:solidFill>
                <a:effectLst/>
                <a:uLnTx/>
                <a:uFillTx/>
                <a:latin typeface="+mj-lt"/>
                <a:ea typeface="+mj-ea"/>
                <a:cs typeface="+mj-cs"/>
              </a:rPr>
              <a:t>-colored streaks</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9" name="Title 1"/>
          <p:cNvSpPr txBox="1">
            <a:spLocks/>
          </p:cNvSpPr>
          <p:nvPr/>
        </p:nvSpPr>
        <p:spPr>
          <a:xfrm>
            <a:off x="4922194" y="5993880"/>
            <a:ext cx="3343275" cy="332981"/>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Capped streaks</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cxnSp>
        <p:nvCxnSpPr>
          <p:cNvPr id="21" name="Straight Arrow Connector 20"/>
          <p:cNvCxnSpPr/>
          <p:nvPr/>
        </p:nvCxnSpPr>
        <p:spPr>
          <a:xfrm rot="16200000" flipV="1">
            <a:off x="1139973" y="5012440"/>
            <a:ext cx="1267932" cy="694949"/>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1878906" y="4986733"/>
            <a:ext cx="1289673" cy="768105"/>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6200000" flipV="1">
            <a:off x="5164654" y="4857170"/>
            <a:ext cx="1600564" cy="701039"/>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33"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Two types of errors</a:t>
            </a:r>
          </a:p>
        </p:txBody>
      </p:sp>
      <p:sp>
        <p:nvSpPr>
          <p:cNvPr id="34" name="Rectangle 33">
            <a:hlinkClick r:id="" action="ppaction://customshow?id=13"/>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 name="Group 149"/>
          <p:cNvGrpSpPr/>
          <p:nvPr/>
        </p:nvGrpSpPr>
        <p:grpSpPr>
          <a:xfrm>
            <a:off x="465524" y="1953348"/>
            <a:ext cx="2747743" cy="2306546"/>
            <a:chOff x="35719" y="3607243"/>
            <a:chExt cx="2747743" cy="2306546"/>
          </a:xfrm>
        </p:grpSpPr>
        <p:grpSp>
          <p:nvGrpSpPr>
            <p:cNvPr id="5" name="Group 4"/>
            <p:cNvGrpSpPr/>
            <p:nvPr/>
          </p:nvGrpSpPr>
          <p:grpSpPr>
            <a:xfrm>
              <a:off x="1056046" y="4328978"/>
              <a:ext cx="1687155" cy="1584811"/>
              <a:chOff x="2177835" y="3152956"/>
              <a:chExt cx="3581400" cy="3364149"/>
            </a:xfrm>
          </p:grpSpPr>
          <p:cxnSp>
            <p:nvCxnSpPr>
              <p:cNvPr id="6" name="Straight Connector 5"/>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2783462" y="4432282"/>
              <a:ext cx="0" cy="1110410"/>
              <a:chOff x="673893" y="1307307"/>
              <a:chExt cx="1" cy="2743200"/>
            </a:xfrm>
          </p:grpSpPr>
          <p:cxnSp>
            <p:nvCxnSpPr>
              <p:cNvPr id="11" name="Straight Connector 10"/>
              <p:cNvCxnSpPr/>
              <p:nvPr/>
            </p:nvCxnSpPr>
            <p:spPr>
              <a:xfrm rot="16200000" flipH="1">
                <a:off x="216694" y="1764507"/>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240507" y="3136107"/>
                <a:ext cx="1828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7" name="Picture 41"/>
            <p:cNvPicPr>
              <a:picLocks noChangeAspect="1" noChangeArrowheads="1"/>
            </p:cNvPicPr>
            <p:nvPr/>
          </p:nvPicPr>
          <p:blipFill>
            <a:blip r:embed="rId3" cstate="print"/>
            <a:srcRect/>
            <a:stretch>
              <a:fillRect/>
            </a:stretch>
          </p:blipFill>
          <p:spPr bwMode="auto">
            <a:xfrm>
              <a:off x="35719" y="5100098"/>
              <a:ext cx="914624" cy="401597"/>
            </a:xfrm>
            <a:prstGeom prst="rect">
              <a:avLst/>
            </a:prstGeom>
            <a:noFill/>
            <a:ln w="9525">
              <a:noFill/>
              <a:miter lim="800000"/>
              <a:headEnd/>
              <a:tailEnd/>
            </a:ln>
          </p:spPr>
        </p:pic>
        <p:cxnSp>
          <p:nvCxnSpPr>
            <p:cNvPr id="28" name="Straight Connector 27"/>
            <p:cNvCxnSpPr>
              <a:endCxn id="35" idx="5"/>
            </p:cNvCxnSpPr>
            <p:nvPr/>
          </p:nvCxnSpPr>
          <p:spPr>
            <a:xfrm flipV="1">
              <a:off x="795339" y="4901061"/>
              <a:ext cx="642294" cy="414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95338" y="5080799"/>
              <a:ext cx="260710" cy="234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95338" y="5309273"/>
              <a:ext cx="260710" cy="246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95338" y="5309273"/>
              <a:ext cx="723372" cy="45119"/>
            </a:xfrm>
            <a:prstGeom prst="line">
              <a:avLst/>
            </a:prstGeom>
          </p:spPr>
          <p:style>
            <a:lnRef idx="1">
              <a:schemeClr val="accent1"/>
            </a:lnRef>
            <a:fillRef idx="0">
              <a:schemeClr val="accent1"/>
            </a:fillRef>
            <a:effectRef idx="0">
              <a:schemeClr val="accent1"/>
            </a:effectRef>
            <a:fontRef idx="minor">
              <a:schemeClr val="tx1"/>
            </a:fontRef>
          </p:style>
        </p:cxnSp>
        <p:grpSp>
          <p:nvGrpSpPr>
            <p:cNvPr id="32" name="Group 139"/>
            <p:cNvGrpSpPr/>
            <p:nvPr/>
          </p:nvGrpSpPr>
          <p:grpSpPr>
            <a:xfrm>
              <a:off x="1057773" y="4867639"/>
              <a:ext cx="452776" cy="687976"/>
              <a:chOff x="6411231" y="3481388"/>
              <a:chExt cx="961127" cy="1460396"/>
            </a:xfrm>
          </p:grpSpPr>
          <p:sp>
            <p:nvSpPr>
              <p:cNvPr id="33" name="Parallelogram 32"/>
              <p:cNvSpPr/>
              <p:nvPr/>
            </p:nvSpPr>
            <p:spPr>
              <a:xfrm rot="16200000" flipH="1">
                <a:off x="6162729" y="3729890"/>
                <a:ext cx="1458131" cy="961127"/>
              </a:xfrm>
              <a:prstGeom prst="parallelogram">
                <a:avLst>
                  <a:gd name="adj" fmla="val 4630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Parallelogram 33"/>
              <p:cNvSpPr/>
              <p:nvPr/>
            </p:nvSpPr>
            <p:spPr>
              <a:xfrm rot="16200000" flipH="1">
                <a:off x="5994523" y="4187837"/>
                <a:ext cx="1172382" cy="335511"/>
              </a:xfrm>
              <a:prstGeom prst="parallelogram">
                <a:avLst>
                  <a:gd name="adj" fmla="val 458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arallelogram 34"/>
              <p:cNvSpPr/>
              <p:nvPr/>
            </p:nvSpPr>
            <p:spPr>
              <a:xfrm rot="16200000" flipH="1">
                <a:off x="6636146" y="3908040"/>
                <a:ext cx="1162856" cy="309567"/>
              </a:xfrm>
              <a:prstGeom prst="parallelogram">
                <a:avLst>
                  <a:gd name="adj" fmla="val 4583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p:cNvGrpSpPr/>
            <p:nvPr/>
          </p:nvGrpSpPr>
          <p:grpSpPr>
            <a:xfrm>
              <a:off x="1664363" y="4972227"/>
              <a:ext cx="462525" cy="279675"/>
              <a:chOff x="3404088" y="4013101"/>
              <a:chExt cx="981822" cy="593678"/>
            </a:xfrm>
          </p:grpSpPr>
          <p:pic>
            <p:nvPicPr>
              <p:cNvPr id="37" name="Picture 14" descr="dropGray"/>
              <p:cNvPicPr>
                <a:picLocks noChangeAspect="1" noChangeArrowheads="1"/>
              </p:cNvPicPr>
              <p:nvPr/>
            </p:nvPicPr>
            <p:blipFill>
              <a:blip r:embed="rId4" cstate="print"/>
              <a:stretch>
                <a:fillRect/>
              </a:stretch>
            </p:blipFill>
            <p:spPr bwMode="auto">
              <a:xfrm>
                <a:off x="3863670" y="4013101"/>
                <a:ext cx="174578" cy="174578"/>
              </a:xfrm>
              <a:prstGeom prst="rect">
                <a:avLst/>
              </a:prstGeom>
              <a:noFill/>
              <a:ln w="9525">
                <a:noFill/>
                <a:miter lim="800000"/>
                <a:headEnd/>
                <a:tailEnd/>
              </a:ln>
            </p:spPr>
          </p:pic>
          <p:pic>
            <p:nvPicPr>
              <p:cNvPr id="38" name="Picture 14" descr="dropGray"/>
              <p:cNvPicPr>
                <a:picLocks noChangeAspect="1" noChangeArrowheads="1"/>
              </p:cNvPicPr>
              <p:nvPr/>
            </p:nvPicPr>
            <p:blipFill>
              <a:blip r:embed="rId4" cstate="print"/>
              <a:stretch>
                <a:fillRect/>
              </a:stretch>
            </p:blipFill>
            <p:spPr bwMode="auto">
              <a:xfrm>
                <a:off x="3980351" y="4034532"/>
                <a:ext cx="174578" cy="174578"/>
              </a:xfrm>
              <a:prstGeom prst="rect">
                <a:avLst/>
              </a:prstGeom>
              <a:noFill/>
              <a:ln w="9525">
                <a:noFill/>
                <a:miter lim="800000"/>
                <a:headEnd/>
                <a:tailEnd/>
              </a:ln>
            </p:spPr>
          </p:pic>
          <p:pic>
            <p:nvPicPr>
              <p:cNvPr id="39" name="Picture 14" descr="dropGray"/>
              <p:cNvPicPr>
                <a:picLocks noChangeAspect="1" noChangeArrowheads="1"/>
              </p:cNvPicPr>
              <p:nvPr/>
            </p:nvPicPr>
            <p:blipFill>
              <a:blip r:embed="rId4" cstate="print"/>
              <a:stretch>
                <a:fillRect/>
              </a:stretch>
            </p:blipFill>
            <p:spPr bwMode="auto">
              <a:xfrm>
                <a:off x="4099413" y="4065488"/>
                <a:ext cx="174578" cy="174578"/>
              </a:xfrm>
              <a:prstGeom prst="rect">
                <a:avLst/>
              </a:prstGeom>
              <a:noFill/>
              <a:ln w="9525">
                <a:noFill/>
                <a:miter lim="800000"/>
                <a:headEnd/>
                <a:tailEnd/>
              </a:ln>
            </p:spPr>
          </p:pic>
          <p:pic>
            <p:nvPicPr>
              <p:cNvPr id="40" name="Picture 14" descr="dropGray"/>
              <p:cNvPicPr>
                <a:picLocks noChangeAspect="1" noChangeArrowheads="1"/>
              </p:cNvPicPr>
              <p:nvPr/>
            </p:nvPicPr>
            <p:blipFill>
              <a:blip r:embed="rId4" cstate="print"/>
              <a:stretch>
                <a:fillRect/>
              </a:stretch>
            </p:blipFill>
            <p:spPr bwMode="auto">
              <a:xfrm>
                <a:off x="4204189" y="4115494"/>
                <a:ext cx="174578" cy="174578"/>
              </a:xfrm>
              <a:prstGeom prst="rect">
                <a:avLst/>
              </a:prstGeom>
              <a:noFill/>
              <a:ln w="9525">
                <a:noFill/>
                <a:miter lim="800000"/>
                <a:headEnd/>
                <a:tailEnd/>
              </a:ln>
            </p:spPr>
          </p:pic>
          <p:pic>
            <p:nvPicPr>
              <p:cNvPr id="41" name="Picture 14" descr="dropGray"/>
              <p:cNvPicPr>
                <a:picLocks noChangeAspect="1" noChangeArrowheads="1"/>
              </p:cNvPicPr>
              <p:nvPr/>
            </p:nvPicPr>
            <p:blipFill>
              <a:blip r:embed="rId5" cstate="print"/>
              <a:stretch>
                <a:fillRect/>
              </a:stretch>
            </p:blipFill>
            <p:spPr bwMode="auto">
              <a:xfrm>
                <a:off x="4211332" y="4186932"/>
                <a:ext cx="174578" cy="174578"/>
              </a:xfrm>
              <a:prstGeom prst="rect">
                <a:avLst/>
              </a:prstGeom>
              <a:noFill/>
              <a:ln w="9525">
                <a:noFill/>
                <a:miter lim="800000"/>
                <a:headEnd/>
                <a:tailEnd/>
              </a:ln>
            </p:spPr>
          </p:pic>
          <p:pic>
            <p:nvPicPr>
              <p:cNvPr id="42" name="Picture 14" descr="dropGray"/>
              <p:cNvPicPr>
                <a:picLocks noChangeAspect="1" noChangeArrowheads="1"/>
              </p:cNvPicPr>
              <p:nvPr/>
            </p:nvPicPr>
            <p:blipFill>
              <a:blip r:embed="rId5" cstate="print"/>
              <a:stretch>
                <a:fillRect/>
              </a:stretch>
            </p:blipFill>
            <p:spPr bwMode="auto">
              <a:xfrm>
                <a:off x="4199426" y="4270277"/>
                <a:ext cx="174578" cy="174578"/>
              </a:xfrm>
              <a:prstGeom prst="rect">
                <a:avLst/>
              </a:prstGeom>
              <a:noFill/>
              <a:ln w="9525">
                <a:noFill/>
                <a:miter lim="800000"/>
                <a:headEnd/>
                <a:tailEnd/>
              </a:ln>
            </p:spPr>
          </p:pic>
          <p:pic>
            <p:nvPicPr>
              <p:cNvPr id="43" name="Picture 14" descr="dropGray"/>
              <p:cNvPicPr>
                <a:picLocks noChangeAspect="1" noChangeArrowheads="1"/>
              </p:cNvPicPr>
              <p:nvPr/>
            </p:nvPicPr>
            <p:blipFill>
              <a:blip r:embed="rId5" cstate="print"/>
              <a:stretch>
                <a:fillRect/>
              </a:stretch>
            </p:blipFill>
            <p:spPr bwMode="auto">
              <a:xfrm>
                <a:off x="4118463" y="4322663"/>
                <a:ext cx="174578" cy="174578"/>
              </a:xfrm>
              <a:prstGeom prst="rect">
                <a:avLst/>
              </a:prstGeom>
              <a:noFill/>
              <a:ln w="9525">
                <a:noFill/>
                <a:miter lim="800000"/>
                <a:headEnd/>
                <a:tailEnd/>
              </a:ln>
            </p:spPr>
          </p:pic>
          <p:pic>
            <p:nvPicPr>
              <p:cNvPr id="44" name="Picture 14" descr="dropGray"/>
              <p:cNvPicPr>
                <a:picLocks noChangeAspect="1" noChangeArrowheads="1"/>
              </p:cNvPicPr>
              <p:nvPr/>
            </p:nvPicPr>
            <p:blipFill>
              <a:blip r:embed="rId5" cstate="print"/>
              <a:stretch>
                <a:fillRect/>
              </a:stretch>
            </p:blipFill>
            <p:spPr bwMode="auto">
              <a:xfrm>
                <a:off x="4039883" y="4353619"/>
                <a:ext cx="174578" cy="174578"/>
              </a:xfrm>
              <a:prstGeom prst="rect">
                <a:avLst/>
              </a:prstGeom>
              <a:noFill/>
              <a:ln w="9525">
                <a:noFill/>
                <a:miter lim="800000"/>
                <a:headEnd/>
                <a:tailEnd/>
              </a:ln>
            </p:spPr>
          </p:pic>
          <p:pic>
            <p:nvPicPr>
              <p:cNvPr id="45" name="Picture 14" descr="dropGray"/>
              <p:cNvPicPr>
                <a:picLocks noChangeAspect="1" noChangeArrowheads="1"/>
              </p:cNvPicPr>
              <p:nvPr/>
            </p:nvPicPr>
            <p:blipFill>
              <a:blip r:embed="rId6" cstate="print"/>
              <a:stretch>
                <a:fillRect/>
              </a:stretch>
            </p:blipFill>
            <p:spPr bwMode="auto">
              <a:xfrm>
                <a:off x="3920820" y="4379814"/>
                <a:ext cx="174578" cy="174578"/>
              </a:xfrm>
              <a:prstGeom prst="rect">
                <a:avLst/>
              </a:prstGeom>
              <a:noFill/>
              <a:ln w="9525">
                <a:noFill/>
                <a:miter lim="800000"/>
                <a:headEnd/>
                <a:tailEnd/>
              </a:ln>
            </p:spPr>
          </p:pic>
          <p:pic>
            <p:nvPicPr>
              <p:cNvPr id="46" name="Picture 14" descr="dropGray"/>
              <p:cNvPicPr>
                <a:picLocks noChangeAspect="1" noChangeArrowheads="1"/>
              </p:cNvPicPr>
              <p:nvPr/>
            </p:nvPicPr>
            <p:blipFill>
              <a:blip r:embed="rId6" cstate="print"/>
              <a:stretch>
                <a:fillRect/>
              </a:stretch>
            </p:blipFill>
            <p:spPr bwMode="auto">
              <a:xfrm>
                <a:off x="3787470" y="4403626"/>
                <a:ext cx="174578" cy="174578"/>
              </a:xfrm>
              <a:prstGeom prst="rect">
                <a:avLst/>
              </a:prstGeom>
              <a:noFill/>
              <a:ln w="9525">
                <a:noFill/>
                <a:miter lim="800000"/>
                <a:headEnd/>
                <a:tailEnd/>
              </a:ln>
            </p:spPr>
          </p:pic>
          <p:pic>
            <p:nvPicPr>
              <p:cNvPr id="47" name="Picture 14" descr="dropGray"/>
              <p:cNvPicPr>
                <a:picLocks noChangeAspect="1" noChangeArrowheads="1"/>
              </p:cNvPicPr>
              <p:nvPr/>
            </p:nvPicPr>
            <p:blipFill>
              <a:blip r:embed="rId6" cstate="print"/>
              <a:stretch>
                <a:fillRect/>
              </a:stretch>
            </p:blipFill>
            <p:spPr bwMode="auto">
              <a:xfrm>
                <a:off x="3656501" y="4413151"/>
                <a:ext cx="174578" cy="174578"/>
              </a:xfrm>
              <a:prstGeom prst="rect">
                <a:avLst/>
              </a:prstGeom>
              <a:noFill/>
              <a:ln w="9525">
                <a:noFill/>
                <a:miter lim="800000"/>
                <a:headEnd/>
                <a:tailEnd/>
              </a:ln>
            </p:spPr>
          </p:pic>
          <p:pic>
            <p:nvPicPr>
              <p:cNvPr id="48" name="Picture 14" descr="dropGray"/>
              <p:cNvPicPr>
                <a:picLocks noChangeAspect="1" noChangeArrowheads="1"/>
              </p:cNvPicPr>
              <p:nvPr/>
            </p:nvPicPr>
            <p:blipFill>
              <a:blip r:embed="rId6" cstate="print"/>
              <a:stretch>
                <a:fillRect/>
              </a:stretch>
            </p:blipFill>
            <p:spPr bwMode="auto">
              <a:xfrm>
                <a:off x="3523151" y="4425058"/>
                <a:ext cx="174578" cy="174578"/>
              </a:xfrm>
              <a:prstGeom prst="rect">
                <a:avLst/>
              </a:prstGeom>
              <a:noFill/>
              <a:ln w="9525">
                <a:noFill/>
                <a:miter lim="800000"/>
                <a:headEnd/>
                <a:tailEnd/>
              </a:ln>
            </p:spPr>
          </p:pic>
          <p:pic>
            <p:nvPicPr>
              <p:cNvPr id="49" name="Picture 14" descr="dropGray"/>
              <p:cNvPicPr>
                <a:picLocks noChangeAspect="1" noChangeArrowheads="1"/>
              </p:cNvPicPr>
              <p:nvPr/>
            </p:nvPicPr>
            <p:blipFill>
              <a:blip r:embed="rId6" cstate="print"/>
              <a:stretch>
                <a:fillRect/>
              </a:stretch>
            </p:blipFill>
            <p:spPr bwMode="auto">
              <a:xfrm>
                <a:off x="3404088" y="4432201"/>
                <a:ext cx="174578" cy="174578"/>
              </a:xfrm>
              <a:prstGeom prst="rect">
                <a:avLst/>
              </a:prstGeom>
              <a:noFill/>
              <a:ln w="9525">
                <a:noFill/>
                <a:miter lim="800000"/>
                <a:headEnd/>
                <a:tailEnd/>
              </a:ln>
            </p:spPr>
          </p:pic>
        </p:grpSp>
        <p:grpSp>
          <p:nvGrpSpPr>
            <p:cNvPr id="50" name="Group 49"/>
            <p:cNvGrpSpPr/>
            <p:nvPr/>
          </p:nvGrpSpPr>
          <p:grpSpPr>
            <a:xfrm>
              <a:off x="1056046" y="4330279"/>
              <a:ext cx="1687155" cy="1583509"/>
              <a:chOff x="2177835" y="3155719"/>
              <a:chExt cx="3581400" cy="3361386"/>
            </a:xfrm>
          </p:grpSpPr>
          <p:cxnSp>
            <p:nvCxnSpPr>
              <p:cNvPr id="51" name="Straight Connector 50"/>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1518708" y="3607243"/>
              <a:ext cx="582338" cy="852551"/>
              <a:chOff x="672526" y="1104932"/>
              <a:chExt cx="1236156" cy="1809750"/>
            </a:xfrm>
          </p:grpSpPr>
          <p:pic>
            <p:nvPicPr>
              <p:cNvPr id="60" name="Picture 26" descr="eyedropper2.png"/>
              <p:cNvPicPr>
                <a:picLocks noChangeAspect="1"/>
              </p:cNvPicPr>
              <p:nvPr/>
            </p:nvPicPr>
            <p:blipFill>
              <a:blip r:embed="rId7" cstate="print"/>
              <a:srcRect/>
              <a:stretch>
                <a:fillRect/>
              </a:stretch>
            </p:blipFill>
            <p:spPr bwMode="auto">
              <a:xfrm flipH="1">
                <a:off x="1132108" y="1104932"/>
                <a:ext cx="428912" cy="1390650"/>
              </a:xfrm>
              <a:prstGeom prst="rect">
                <a:avLst/>
              </a:prstGeom>
              <a:noFill/>
              <a:ln w="9525">
                <a:noFill/>
                <a:miter lim="800000"/>
                <a:headEnd/>
                <a:tailEnd/>
              </a:ln>
            </p:spPr>
          </p:pic>
          <p:pic>
            <p:nvPicPr>
              <p:cNvPr id="61" name="Picture 26" descr="eyedropper2.png"/>
              <p:cNvPicPr>
                <a:picLocks noChangeAspect="1"/>
              </p:cNvPicPr>
              <p:nvPr/>
            </p:nvPicPr>
            <p:blipFill>
              <a:blip r:embed="rId7" cstate="print"/>
              <a:srcRect/>
              <a:stretch>
                <a:fillRect/>
              </a:stretch>
            </p:blipFill>
            <p:spPr bwMode="auto">
              <a:xfrm flipH="1">
                <a:off x="1248789" y="1126363"/>
                <a:ext cx="428912" cy="1390650"/>
              </a:xfrm>
              <a:prstGeom prst="rect">
                <a:avLst/>
              </a:prstGeom>
              <a:noFill/>
              <a:ln w="9525">
                <a:noFill/>
                <a:miter lim="800000"/>
                <a:headEnd/>
                <a:tailEnd/>
              </a:ln>
            </p:spPr>
          </p:pic>
          <p:pic>
            <p:nvPicPr>
              <p:cNvPr id="62" name="Picture 26" descr="eyedropper2.png"/>
              <p:cNvPicPr>
                <a:picLocks noChangeAspect="1"/>
              </p:cNvPicPr>
              <p:nvPr/>
            </p:nvPicPr>
            <p:blipFill>
              <a:blip r:embed="rId7" cstate="print"/>
              <a:srcRect/>
              <a:stretch>
                <a:fillRect/>
              </a:stretch>
            </p:blipFill>
            <p:spPr bwMode="auto">
              <a:xfrm flipH="1">
                <a:off x="1367851" y="1157319"/>
                <a:ext cx="428912" cy="1390650"/>
              </a:xfrm>
              <a:prstGeom prst="rect">
                <a:avLst/>
              </a:prstGeom>
              <a:noFill/>
              <a:ln w="9525">
                <a:noFill/>
                <a:miter lim="800000"/>
                <a:headEnd/>
                <a:tailEnd/>
              </a:ln>
            </p:spPr>
          </p:pic>
          <p:pic>
            <p:nvPicPr>
              <p:cNvPr id="63" name="Picture 26" descr="eyedropper2.png"/>
              <p:cNvPicPr>
                <a:picLocks noChangeAspect="1"/>
              </p:cNvPicPr>
              <p:nvPr/>
            </p:nvPicPr>
            <p:blipFill>
              <a:blip r:embed="rId7" cstate="print"/>
              <a:srcRect/>
              <a:stretch>
                <a:fillRect/>
              </a:stretch>
            </p:blipFill>
            <p:spPr bwMode="auto">
              <a:xfrm flipH="1">
                <a:off x="1472627" y="1207325"/>
                <a:ext cx="428912" cy="1390650"/>
              </a:xfrm>
              <a:prstGeom prst="rect">
                <a:avLst/>
              </a:prstGeom>
              <a:noFill/>
              <a:ln w="9525">
                <a:noFill/>
                <a:miter lim="800000"/>
                <a:headEnd/>
                <a:tailEnd/>
              </a:ln>
            </p:spPr>
          </p:pic>
          <p:pic>
            <p:nvPicPr>
              <p:cNvPr id="64" name="Picture 26" descr="eyedropper2.png"/>
              <p:cNvPicPr>
                <a:picLocks noChangeAspect="1"/>
              </p:cNvPicPr>
              <p:nvPr/>
            </p:nvPicPr>
            <p:blipFill>
              <a:blip r:embed="rId7" cstate="print"/>
              <a:srcRect/>
              <a:stretch>
                <a:fillRect/>
              </a:stretch>
            </p:blipFill>
            <p:spPr bwMode="auto">
              <a:xfrm flipH="1">
                <a:off x="1479770" y="1278763"/>
                <a:ext cx="428912" cy="1390650"/>
              </a:xfrm>
              <a:prstGeom prst="rect">
                <a:avLst/>
              </a:prstGeom>
              <a:noFill/>
              <a:ln w="9525">
                <a:noFill/>
                <a:miter lim="800000"/>
                <a:headEnd/>
                <a:tailEnd/>
              </a:ln>
            </p:spPr>
          </p:pic>
          <p:pic>
            <p:nvPicPr>
              <p:cNvPr id="65" name="Picture 26" descr="eyedropper2.png"/>
              <p:cNvPicPr>
                <a:picLocks noChangeAspect="1"/>
              </p:cNvPicPr>
              <p:nvPr/>
            </p:nvPicPr>
            <p:blipFill>
              <a:blip r:embed="rId7" cstate="print"/>
              <a:srcRect/>
              <a:stretch>
                <a:fillRect/>
              </a:stretch>
            </p:blipFill>
            <p:spPr bwMode="auto">
              <a:xfrm flipH="1">
                <a:off x="1467864" y="1362108"/>
                <a:ext cx="428912" cy="1390650"/>
              </a:xfrm>
              <a:prstGeom prst="rect">
                <a:avLst/>
              </a:prstGeom>
              <a:noFill/>
              <a:ln w="9525">
                <a:noFill/>
                <a:miter lim="800000"/>
                <a:headEnd/>
                <a:tailEnd/>
              </a:ln>
            </p:spPr>
          </p:pic>
          <p:pic>
            <p:nvPicPr>
              <p:cNvPr id="66" name="Picture 26" descr="eyedropper2.png"/>
              <p:cNvPicPr>
                <a:picLocks noChangeAspect="1"/>
              </p:cNvPicPr>
              <p:nvPr/>
            </p:nvPicPr>
            <p:blipFill>
              <a:blip r:embed="rId7" cstate="print"/>
              <a:srcRect/>
              <a:stretch>
                <a:fillRect/>
              </a:stretch>
            </p:blipFill>
            <p:spPr bwMode="auto">
              <a:xfrm flipH="1">
                <a:off x="1386901" y="1414494"/>
                <a:ext cx="428912" cy="1390650"/>
              </a:xfrm>
              <a:prstGeom prst="rect">
                <a:avLst/>
              </a:prstGeom>
              <a:noFill/>
              <a:ln w="9525">
                <a:noFill/>
                <a:miter lim="800000"/>
                <a:headEnd/>
                <a:tailEnd/>
              </a:ln>
            </p:spPr>
          </p:pic>
          <p:pic>
            <p:nvPicPr>
              <p:cNvPr id="67" name="Picture 26" descr="eyedropper2.png"/>
              <p:cNvPicPr>
                <a:picLocks noChangeAspect="1"/>
              </p:cNvPicPr>
              <p:nvPr/>
            </p:nvPicPr>
            <p:blipFill>
              <a:blip r:embed="rId7" cstate="print"/>
              <a:srcRect/>
              <a:stretch>
                <a:fillRect/>
              </a:stretch>
            </p:blipFill>
            <p:spPr bwMode="auto">
              <a:xfrm flipH="1">
                <a:off x="1308321" y="1445450"/>
                <a:ext cx="428912" cy="1390650"/>
              </a:xfrm>
              <a:prstGeom prst="rect">
                <a:avLst/>
              </a:prstGeom>
              <a:noFill/>
              <a:ln w="9525">
                <a:noFill/>
                <a:miter lim="800000"/>
                <a:headEnd/>
                <a:tailEnd/>
              </a:ln>
            </p:spPr>
          </p:pic>
          <p:pic>
            <p:nvPicPr>
              <p:cNvPr id="68" name="Picture 26" descr="eyedropper2.png"/>
              <p:cNvPicPr>
                <a:picLocks noChangeAspect="1"/>
              </p:cNvPicPr>
              <p:nvPr/>
            </p:nvPicPr>
            <p:blipFill>
              <a:blip r:embed="rId7" cstate="print"/>
              <a:srcRect/>
              <a:stretch>
                <a:fillRect/>
              </a:stretch>
            </p:blipFill>
            <p:spPr bwMode="auto">
              <a:xfrm flipH="1">
                <a:off x="1189258" y="1471645"/>
                <a:ext cx="428912" cy="1390650"/>
              </a:xfrm>
              <a:prstGeom prst="rect">
                <a:avLst/>
              </a:prstGeom>
              <a:noFill/>
              <a:ln w="9525">
                <a:noFill/>
                <a:miter lim="800000"/>
                <a:headEnd/>
                <a:tailEnd/>
              </a:ln>
            </p:spPr>
          </p:pic>
          <p:pic>
            <p:nvPicPr>
              <p:cNvPr id="69" name="Picture 26" descr="eyedropper2.png"/>
              <p:cNvPicPr>
                <a:picLocks noChangeAspect="1"/>
              </p:cNvPicPr>
              <p:nvPr/>
            </p:nvPicPr>
            <p:blipFill>
              <a:blip r:embed="rId7" cstate="print"/>
              <a:srcRect/>
              <a:stretch>
                <a:fillRect/>
              </a:stretch>
            </p:blipFill>
            <p:spPr bwMode="auto">
              <a:xfrm flipH="1">
                <a:off x="1055908" y="1495457"/>
                <a:ext cx="428912" cy="1390650"/>
              </a:xfrm>
              <a:prstGeom prst="rect">
                <a:avLst/>
              </a:prstGeom>
              <a:noFill/>
              <a:ln w="9525">
                <a:noFill/>
                <a:miter lim="800000"/>
                <a:headEnd/>
                <a:tailEnd/>
              </a:ln>
            </p:spPr>
          </p:pic>
          <p:pic>
            <p:nvPicPr>
              <p:cNvPr id="70" name="Picture 26" descr="eyedropper2.png"/>
              <p:cNvPicPr>
                <a:picLocks noChangeAspect="1"/>
              </p:cNvPicPr>
              <p:nvPr/>
            </p:nvPicPr>
            <p:blipFill>
              <a:blip r:embed="rId7" cstate="print"/>
              <a:srcRect/>
              <a:stretch>
                <a:fillRect/>
              </a:stretch>
            </p:blipFill>
            <p:spPr bwMode="auto">
              <a:xfrm flipH="1">
                <a:off x="924939" y="1504982"/>
                <a:ext cx="428912" cy="1390650"/>
              </a:xfrm>
              <a:prstGeom prst="rect">
                <a:avLst/>
              </a:prstGeom>
              <a:noFill/>
              <a:ln w="9525">
                <a:noFill/>
                <a:miter lim="800000"/>
                <a:headEnd/>
                <a:tailEnd/>
              </a:ln>
            </p:spPr>
          </p:pic>
          <p:pic>
            <p:nvPicPr>
              <p:cNvPr id="71" name="Picture 26" descr="eyedropper2.png"/>
              <p:cNvPicPr>
                <a:picLocks noChangeAspect="1"/>
              </p:cNvPicPr>
              <p:nvPr/>
            </p:nvPicPr>
            <p:blipFill>
              <a:blip r:embed="rId7" cstate="print"/>
              <a:srcRect/>
              <a:stretch>
                <a:fillRect/>
              </a:stretch>
            </p:blipFill>
            <p:spPr bwMode="auto">
              <a:xfrm flipH="1">
                <a:off x="791589" y="1516889"/>
                <a:ext cx="428912" cy="1390650"/>
              </a:xfrm>
              <a:prstGeom prst="rect">
                <a:avLst/>
              </a:prstGeom>
              <a:noFill/>
              <a:ln w="9525">
                <a:noFill/>
                <a:miter lim="800000"/>
                <a:headEnd/>
                <a:tailEnd/>
              </a:ln>
            </p:spPr>
          </p:pic>
          <p:pic>
            <p:nvPicPr>
              <p:cNvPr id="72" name="Picture 26" descr="eyedropper2.png"/>
              <p:cNvPicPr>
                <a:picLocks noChangeAspect="1"/>
              </p:cNvPicPr>
              <p:nvPr/>
            </p:nvPicPr>
            <p:blipFill>
              <a:blip r:embed="rId7" cstate="print"/>
              <a:srcRect/>
              <a:stretch>
                <a:fillRect/>
              </a:stretch>
            </p:blipFill>
            <p:spPr bwMode="auto">
              <a:xfrm flipH="1">
                <a:off x="672526" y="1524032"/>
                <a:ext cx="428912" cy="1390650"/>
              </a:xfrm>
              <a:prstGeom prst="rect">
                <a:avLst/>
              </a:prstGeom>
              <a:noFill/>
              <a:ln w="9525">
                <a:noFill/>
                <a:miter lim="800000"/>
                <a:headEnd/>
                <a:tailEnd/>
              </a:ln>
            </p:spPr>
          </p:pic>
        </p:grpSp>
      </p:grpSp>
      <p:grpSp>
        <p:nvGrpSpPr>
          <p:cNvPr id="151" name="Group 150"/>
          <p:cNvGrpSpPr/>
          <p:nvPr/>
        </p:nvGrpSpPr>
        <p:grpSpPr>
          <a:xfrm>
            <a:off x="4703746" y="1985874"/>
            <a:ext cx="2747743" cy="2325302"/>
            <a:chOff x="2910324" y="3925980"/>
            <a:chExt cx="2747743" cy="2325302"/>
          </a:xfrm>
        </p:grpSpPr>
        <p:grpSp>
          <p:nvGrpSpPr>
            <p:cNvPr id="165" name="Group 164"/>
            <p:cNvGrpSpPr/>
            <p:nvPr/>
          </p:nvGrpSpPr>
          <p:grpSpPr>
            <a:xfrm>
              <a:off x="3930651" y="4666471"/>
              <a:ext cx="1687155" cy="1584811"/>
              <a:chOff x="2177835" y="3152956"/>
              <a:chExt cx="3581400" cy="3364149"/>
            </a:xfrm>
          </p:grpSpPr>
          <p:cxnSp>
            <p:nvCxnSpPr>
              <p:cNvPr id="166" name="Straight Connector 165"/>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85" name="Group 201"/>
            <p:cNvGrpSpPr/>
            <p:nvPr/>
          </p:nvGrpSpPr>
          <p:grpSpPr>
            <a:xfrm>
              <a:off x="4250856" y="5263965"/>
              <a:ext cx="585589" cy="308654"/>
              <a:chOff x="2925456" y="4013101"/>
              <a:chExt cx="1112792" cy="586534"/>
            </a:xfrm>
          </p:grpSpPr>
          <p:pic>
            <p:nvPicPr>
              <p:cNvPr id="86" name="Picture 14" descr="dropGray"/>
              <p:cNvPicPr>
                <a:picLocks noChangeAspect="1" noChangeArrowheads="1"/>
              </p:cNvPicPr>
              <p:nvPr/>
            </p:nvPicPr>
            <p:blipFill>
              <a:blip r:embed="rId8" cstate="print"/>
              <a:stretch>
                <a:fillRect/>
              </a:stretch>
            </p:blipFill>
            <p:spPr bwMode="auto">
              <a:xfrm>
                <a:off x="3863670" y="4013101"/>
                <a:ext cx="174578" cy="174578"/>
              </a:xfrm>
              <a:prstGeom prst="rect">
                <a:avLst/>
              </a:prstGeom>
              <a:noFill/>
              <a:ln w="9525">
                <a:noFill/>
                <a:miter lim="800000"/>
                <a:headEnd/>
                <a:tailEnd/>
              </a:ln>
            </p:spPr>
          </p:pic>
          <p:pic>
            <p:nvPicPr>
              <p:cNvPr id="87" name="Picture 14" descr="dropGray"/>
              <p:cNvPicPr>
                <a:picLocks noChangeAspect="1" noChangeArrowheads="1"/>
              </p:cNvPicPr>
              <p:nvPr/>
            </p:nvPicPr>
            <p:blipFill>
              <a:blip r:embed="rId8" cstate="print"/>
              <a:stretch>
                <a:fillRect/>
              </a:stretch>
            </p:blipFill>
            <p:spPr bwMode="auto">
              <a:xfrm>
                <a:off x="3418376" y="4215507"/>
                <a:ext cx="174578" cy="174578"/>
              </a:xfrm>
              <a:prstGeom prst="rect">
                <a:avLst/>
              </a:prstGeom>
              <a:noFill/>
              <a:ln w="9525">
                <a:noFill/>
                <a:miter lim="800000"/>
                <a:headEnd/>
                <a:tailEnd/>
              </a:ln>
            </p:spPr>
          </p:pic>
          <p:pic>
            <p:nvPicPr>
              <p:cNvPr id="88" name="Picture 14" descr="dropGray"/>
              <p:cNvPicPr>
                <a:picLocks noChangeAspect="1" noChangeArrowheads="1"/>
              </p:cNvPicPr>
              <p:nvPr/>
            </p:nvPicPr>
            <p:blipFill>
              <a:blip r:embed="rId8" cstate="print"/>
              <a:stretch>
                <a:fillRect/>
              </a:stretch>
            </p:blipFill>
            <p:spPr bwMode="auto">
              <a:xfrm>
                <a:off x="2925456" y="4425057"/>
                <a:ext cx="174578" cy="174578"/>
              </a:xfrm>
              <a:prstGeom prst="rect">
                <a:avLst/>
              </a:prstGeom>
              <a:noFill/>
              <a:ln w="9525">
                <a:noFill/>
                <a:miter lim="800000"/>
                <a:headEnd/>
                <a:tailEnd/>
              </a:ln>
            </p:spPr>
          </p:pic>
        </p:grpSp>
        <p:grpSp>
          <p:nvGrpSpPr>
            <p:cNvPr id="93" name="Group 297"/>
            <p:cNvGrpSpPr/>
            <p:nvPr/>
          </p:nvGrpSpPr>
          <p:grpSpPr>
            <a:xfrm>
              <a:off x="4744576" y="5251902"/>
              <a:ext cx="580576" cy="311160"/>
              <a:chOff x="2934982" y="4013101"/>
              <a:chExt cx="1103266" cy="591296"/>
            </a:xfrm>
          </p:grpSpPr>
          <p:pic>
            <p:nvPicPr>
              <p:cNvPr id="94" name="Picture 14" descr="dropGray"/>
              <p:cNvPicPr>
                <a:picLocks noChangeAspect="1" noChangeArrowheads="1"/>
              </p:cNvPicPr>
              <p:nvPr/>
            </p:nvPicPr>
            <p:blipFill>
              <a:blip r:embed="rId9" cstate="print"/>
              <a:stretch>
                <a:fillRect/>
              </a:stretch>
            </p:blipFill>
            <p:spPr bwMode="auto">
              <a:xfrm>
                <a:off x="3863670" y="4013101"/>
                <a:ext cx="174578" cy="174578"/>
              </a:xfrm>
              <a:prstGeom prst="rect">
                <a:avLst/>
              </a:prstGeom>
              <a:noFill/>
              <a:ln w="9525">
                <a:noFill/>
                <a:miter lim="800000"/>
                <a:headEnd/>
                <a:tailEnd/>
              </a:ln>
            </p:spPr>
          </p:pic>
          <p:pic>
            <p:nvPicPr>
              <p:cNvPr id="95" name="Picture 14" descr="dropGray"/>
              <p:cNvPicPr>
                <a:picLocks noChangeAspect="1" noChangeArrowheads="1"/>
              </p:cNvPicPr>
              <p:nvPr/>
            </p:nvPicPr>
            <p:blipFill>
              <a:blip r:embed="rId9" cstate="print"/>
              <a:stretch>
                <a:fillRect/>
              </a:stretch>
            </p:blipFill>
            <p:spPr bwMode="auto">
              <a:xfrm>
                <a:off x="3375513" y="4258370"/>
                <a:ext cx="174578" cy="174578"/>
              </a:xfrm>
              <a:prstGeom prst="rect">
                <a:avLst/>
              </a:prstGeom>
              <a:noFill/>
              <a:ln w="9525">
                <a:noFill/>
                <a:miter lim="800000"/>
                <a:headEnd/>
                <a:tailEnd/>
              </a:ln>
            </p:spPr>
          </p:pic>
          <p:pic>
            <p:nvPicPr>
              <p:cNvPr id="96" name="Picture 14" descr="dropGray"/>
              <p:cNvPicPr>
                <a:picLocks noChangeAspect="1" noChangeArrowheads="1"/>
              </p:cNvPicPr>
              <p:nvPr/>
            </p:nvPicPr>
            <p:blipFill>
              <a:blip r:embed="rId9" cstate="print"/>
              <a:stretch>
                <a:fillRect/>
              </a:stretch>
            </p:blipFill>
            <p:spPr bwMode="auto">
              <a:xfrm>
                <a:off x="2934982" y="4429819"/>
                <a:ext cx="174578" cy="174578"/>
              </a:xfrm>
              <a:prstGeom prst="rect">
                <a:avLst/>
              </a:prstGeom>
              <a:noFill/>
              <a:ln w="9525">
                <a:noFill/>
                <a:miter lim="800000"/>
                <a:headEnd/>
                <a:tailEnd/>
              </a:ln>
            </p:spPr>
          </p:pic>
        </p:grpSp>
        <p:grpSp>
          <p:nvGrpSpPr>
            <p:cNvPr id="101" name="Group 311"/>
            <p:cNvGrpSpPr/>
            <p:nvPr/>
          </p:nvGrpSpPr>
          <p:grpSpPr>
            <a:xfrm>
              <a:off x="4204515" y="3925980"/>
              <a:ext cx="714415" cy="964883"/>
              <a:chOff x="639189" y="1100169"/>
              <a:chExt cx="1357600" cy="1833563"/>
            </a:xfrm>
          </p:grpSpPr>
          <p:pic>
            <p:nvPicPr>
              <p:cNvPr id="102" name="Picture 26" descr="eyedropper2.png"/>
              <p:cNvPicPr>
                <a:picLocks noChangeAspect="1"/>
              </p:cNvPicPr>
              <p:nvPr/>
            </p:nvPicPr>
            <p:blipFill>
              <a:blip r:embed="rId10" cstate="print"/>
              <a:srcRect/>
              <a:stretch>
                <a:fillRect/>
              </a:stretch>
            </p:blipFill>
            <p:spPr bwMode="auto">
              <a:xfrm flipH="1">
                <a:off x="1567877" y="1100169"/>
                <a:ext cx="428912" cy="1390650"/>
              </a:xfrm>
              <a:prstGeom prst="rect">
                <a:avLst/>
              </a:prstGeom>
              <a:noFill/>
              <a:ln w="9525">
                <a:noFill/>
                <a:miter lim="800000"/>
                <a:headEnd/>
                <a:tailEnd/>
              </a:ln>
            </p:spPr>
          </p:pic>
          <p:pic>
            <p:nvPicPr>
              <p:cNvPr id="103" name="Picture 26" descr="eyedropper2.png"/>
              <p:cNvPicPr>
                <a:picLocks noChangeAspect="1"/>
              </p:cNvPicPr>
              <p:nvPr/>
            </p:nvPicPr>
            <p:blipFill>
              <a:blip r:embed="rId10" cstate="print"/>
              <a:srcRect/>
              <a:stretch>
                <a:fillRect/>
              </a:stretch>
            </p:blipFill>
            <p:spPr bwMode="auto">
              <a:xfrm flipH="1">
                <a:off x="1067814" y="1338295"/>
                <a:ext cx="428912" cy="1390650"/>
              </a:xfrm>
              <a:prstGeom prst="rect">
                <a:avLst/>
              </a:prstGeom>
              <a:noFill/>
              <a:ln w="9525">
                <a:noFill/>
                <a:miter lim="800000"/>
                <a:headEnd/>
                <a:tailEnd/>
              </a:ln>
            </p:spPr>
          </p:pic>
          <p:pic>
            <p:nvPicPr>
              <p:cNvPr id="104" name="Picture 26" descr="eyedropper2.png"/>
              <p:cNvPicPr>
                <a:picLocks noChangeAspect="1"/>
              </p:cNvPicPr>
              <p:nvPr/>
            </p:nvPicPr>
            <p:blipFill>
              <a:blip r:embed="rId10" cstate="print"/>
              <a:srcRect/>
              <a:stretch>
                <a:fillRect/>
              </a:stretch>
            </p:blipFill>
            <p:spPr bwMode="auto">
              <a:xfrm flipH="1">
                <a:off x="639189" y="1543082"/>
                <a:ext cx="428912" cy="1390650"/>
              </a:xfrm>
              <a:prstGeom prst="rect">
                <a:avLst/>
              </a:prstGeom>
              <a:noFill/>
              <a:ln w="9525">
                <a:noFill/>
                <a:miter lim="800000"/>
                <a:headEnd/>
                <a:tailEnd/>
              </a:ln>
            </p:spPr>
          </p:pic>
        </p:grpSp>
        <p:grpSp>
          <p:nvGrpSpPr>
            <p:cNvPr id="170" name="Group 169"/>
            <p:cNvGrpSpPr/>
            <p:nvPr/>
          </p:nvGrpSpPr>
          <p:grpSpPr>
            <a:xfrm>
              <a:off x="5658067" y="4769775"/>
              <a:ext cx="0" cy="1110410"/>
              <a:chOff x="673893" y="1307307"/>
              <a:chExt cx="1" cy="2743200"/>
            </a:xfrm>
          </p:grpSpPr>
          <p:cxnSp>
            <p:nvCxnSpPr>
              <p:cNvPr id="171" name="Straight Connector 170"/>
              <p:cNvCxnSpPr/>
              <p:nvPr/>
            </p:nvCxnSpPr>
            <p:spPr>
              <a:xfrm rot="16200000" flipH="1">
                <a:off x="216694" y="1764507"/>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rot="5400000">
                <a:off x="-240507" y="3136107"/>
                <a:ext cx="1828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73" name="Picture 41"/>
            <p:cNvPicPr>
              <a:picLocks noChangeAspect="1" noChangeArrowheads="1"/>
            </p:cNvPicPr>
            <p:nvPr/>
          </p:nvPicPr>
          <p:blipFill>
            <a:blip r:embed="rId3" cstate="print"/>
            <a:srcRect/>
            <a:stretch>
              <a:fillRect/>
            </a:stretch>
          </p:blipFill>
          <p:spPr bwMode="auto">
            <a:xfrm>
              <a:off x="2910324" y="5437591"/>
              <a:ext cx="914624" cy="401597"/>
            </a:xfrm>
            <a:prstGeom prst="rect">
              <a:avLst/>
            </a:prstGeom>
            <a:noFill/>
            <a:ln w="9525">
              <a:noFill/>
              <a:miter lim="800000"/>
              <a:headEnd/>
              <a:tailEnd/>
            </a:ln>
          </p:spPr>
        </p:pic>
        <p:cxnSp>
          <p:nvCxnSpPr>
            <p:cNvPr id="174" name="Straight Connector 173"/>
            <p:cNvCxnSpPr/>
            <p:nvPr/>
          </p:nvCxnSpPr>
          <p:spPr>
            <a:xfrm flipV="1">
              <a:off x="3669944" y="5242928"/>
              <a:ext cx="713482" cy="410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V="1">
              <a:off x="3669943" y="5418292"/>
              <a:ext cx="260710" cy="234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3669943" y="5646766"/>
              <a:ext cx="260710" cy="24634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3669943" y="5646766"/>
              <a:ext cx="723372" cy="45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10800000" flipV="1">
              <a:off x="3930654" y="5238441"/>
              <a:ext cx="452773" cy="199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10800000" flipV="1">
              <a:off x="3930651" y="5691885"/>
              <a:ext cx="462665" cy="188300"/>
            </a:xfrm>
            <a:prstGeom prst="line">
              <a:avLst/>
            </a:prstGeom>
          </p:spPr>
          <p:style>
            <a:lnRef idx="1">
              <a:schemeClr val="accent1"/>
            </a:lnRef>
            <a:fillRef idx="0">
              <a:schemeClr val="accent1"/>
            </a:fillRef>
            <a:effectRef idx="0">
              <a:schemeClr val="accent1"/>
            </a:effectRef>
            <a:fontRef idx="minor">
              <a:schemeClr val="tx1"/>
            </a:fontRef>
          </p:style>
        </p:cxnSp>
        <p:grpSp>
          <p:nvGrpSpPr>
            <p:cNvPr id="196" name="Group 195"/>
            <p:cNvGrpSpPr/>
            <p:nvPr/>
          </p:nvGrpSpPr>
          <p:grpSpPr>
            <a:xfrm>
              <a:off x="3930651" y="4667772"/>
              <a:ext cx="1687155" cy="1583509"/>
              <a:chOff x="2177835" y="3155719"/>
              <a:chExt cx="3581400" cy="3361386"/>
            </a:xfrm>
          </p:grpSpPr>
          <p:cxnSp>
            <p:nvCxnSpPr>
              <p:cNvPr id="197" name="Straight Connector 196"/>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97" name="Group 311"/>
            <p:cNvGrpSpPr/>
            <p:nvPr/>
          </p:nvGrpSpPr>
          <p:grpSpPr>
            <a:xfrm>
              <a:off x="4655780" y="3936178"/>
              <a:ext cx="714415" cy="964883"/>
              <a:chOff x="639189" y="1100169"/>
              <a:chExt cx="1357600" cy="1833563"/>
            </a:xfrm>
          </p:grpSpPr>
          <p:pic>
            <p:nvPicPr>
              <p:cNvPr id="98" name="Picture 26" descr="eyedropper2.png"/>
              <p:cNvPicPr>
                <a:picLocks noChangeAspect="1"/>
              </p:cNvPicPr>
              <p:nvPr/>
            </p:nvPicPr>
            <p:blipFill>
              <a:blip r:embed="rId10" cstate="print"/>
              <a:srcRect/>
              <a:stretch>
                <a:fillRect/>
              </a:stretch>
            </p:blipFill>
            <p:spPr bwMode="auto">
              <a:xfrm flipH="1">
                <a:off x="1567877" y="1100169"/>
                <a:ext cx="428912" cy="1390650"/>
              </a:xfrm>
              <a:prstGeom prst="rect">
                <a:avLst/>
              </a:prstGeom>
              <a:noFill/>
              <a:ln w="9525">
                <a:noFill/>
                <a:miter lim="800000"/>
                <a:headEnd/>
                <a:tailEnd/>
              </a:ln>
            </p:spPr>
          </p:pic>
          <p:pic>
            <p:nvPicPr>
              <p:cNvPr id="99" name="Picture 26" descr="eyedropper2.png"/>
              <p:cNvPicPr>
                <a:picLocks noChangeAspect="1"/>
              </p:cNvPicPr>
              <p:nvPr/>
            </p:nvPicPr>
            <p:blipFill>
              <a:blip r:embed="rId10" cstate="print"/>
              <a:srcRect/>
              <a:stretch>
                <a:fillRect/>
              </a:stretch>
            </p:blipFill>
            <p:spPr bwMode="auto">
              <a:xfrm flipH="1">
                <a:off x="1067814" y="1338295"/>
                <a:ext cx="428912" cy="1390650"/>
              </a:xfrm>
              <a:prstGeom prst="rect">
                <a:avLst/>
              </a:prstGeom>
              <a:noFill/>
              <a:ln w="9525">
                <a:noFill/>
                <a:miter lim="800000"/>
                <a:headEnd/>
                <a:tailEnd/>
              </a:ln>
            </p:spPr>
          </p:pic>
          <p:pic>
            <p:nvPicPr>
              <p:cNvPr id="100" name="Picture 26" descr="eyedropper2.png"/>
              <p:cNvPicPr>
                <a:picLocks noChangeAspect="1"/>
              </p:cNvPicPr>
              <p:nvPr/>
            </p:nvPicPr>
            <p:blipFill>
              <a:blip r:embed="rId10" cstate="print"/>
              <a:srcRect/>
              <a:stretch>
                <a:fillRect/>
              </a:stretch>
            </p:blipFill>
            <p:spPr bwMode="auto">
              <a:xfrm flipH="1">
                <a:off x="639189" y="1543082"/>
                <a:ext cx="428912" cy="1390650"/>
              </a:xfrm>
              <a:prstGeom prst="rect">
                <a:avLst/>
              </a:prstGeom>
              <a:noFill/>
              <a:ln w="9525">
                <a:noFill/>
                <a:miter lim="800000"/>
                <a:headEnd/>
                <a:tailEnd/>
              </a:ln>
            </p:spPr>
          </p:pic>
        </p:grpSp>
      </p:grpSp>
      <p:sp>
        <p:nvSpPr>
          <p:cNvPr id="261" name="Title 1"/>
          <p:cNvSpPr txBox="1">
            <a:spLocks/>
          </p:cNvSpPr>
          <p:nvPr/>
        </p:nvSpPr>
        <p:spPr>
          <a:xfrm>
            <a:off x="668292" y="4370523"/>
            <a:ext cx="2544123" cy="152909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bg1"/>
                </a:solidFill>
                <a:effectLst/>
                <a:uLnTx/>
                <a:uFillTx/>
                <a:latin typeface="+mj-lt"/>
                <a:ea typeface="+mj-ea"/>
                <a:cs typeface="+mj-cs"/>
              </a:rPr>
              <a:t>One layer of uncontrolled drops</a:t>
            </a:r>
            <a:endParaRPr kumimoji="0" lang="en-US" sz="3200" b="0" i="0" u="none" strike="noStrike" kern="1200" cap="none" spc="0" normalizeH="0" baseline="0" noProof="0" dirty="0">
              <a:ln>
                <a:noFill/>
              </a:ln>
              <a:solidFill>
                <a:schemeClr val="bg1"/>
              </a:solidFill>
              <a:effectLst/>
              <a:uLnTx/>
              <a:uFillTx/>
              <a:latin typeface="+mj-lt"/>
              <a:ea typeface="+mj-ea"/>
              <a:cs typeface="+mj-cs"/>
            </a:endParaRPr>
          </a:p>
        </p:txBody>
      </p:sp>
      <p:sp>
        <p:nvSpPr>
          <p:cNvPr id="262" name="Title 1"/>
          <p:cNvSpPr txBox="1">
            <a:spLocks/>
          </p:cNvSpPr>
          <p:nvPr/>
        </p:nvSpPr>
        <p:spPr>
          <a:xfrm>
            <a:off x="4877557" y="4472383"/>
            <a:ext cx="2544123" cy="148039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bg1"/>
                </a:solidFill>
                <a:effectLst/>
                <a:uLnTx/>
                <a:uFillTx/>
                <a:latin typeface="+mj-lt"/>
                <a:ea typeface="+mj-ea"/>
                <a:cs typeface="+mj-cs"/>
              </a:rPr>
              <a:t>Two layers of uncontrolled drops</a:t>
            </a:r>
            <a:endParaRPr kumimoji="0" lang="en-US" sz="3200" b="0" i="0" u="none" strike="noStrike" kern="1200" cap="none" spc="0" normalizeH="0" baseline="0" noProof="0" dirty="0">
              <a:ln>
                <a:noFill/>
              </a:ln>
              <a:solidFill>
                <a:schemeClr val="bg1"/>
              </a:solidFill>
              <a:effectLst/>
              <a:uLnTx/>
              <a:uFillTx/>
              <a:latin typeface="+mj-lt"/>
              <a:ea typeface="+mj-ea"/>
              <a:cs typeface="+mj-cs"/>
            </a:endParaRPr>
          </a:p>
        </p:txBody>
      </p:sp>
      <p:sp>
        <p:nvSpPr>
          <p:cNvPr id="248"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250"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Summary</a:t>
            </a:r>
          </a:p>
        </p:txBody>
      </p:sp>
      <p:pic>
        <p:nvPicPr>
          <p:cNvPr id="249" name="Picture 248" descr="cameraGood.png"/>
          <p:cNvPicPr>
            <a:picLocks noChangeAspect="1"/>
          </p:cNvPicPr>
          <p:nvPr/>
        </p:nvPicPr>
        <p:blipFill>
          <a:blip r:embed="rId11" cstate="print"/>
          <a:stretch>
            <a:fillRect/>
          </a:stretch>
        </p:blipFill>
        <p:spPr>
          <a:xfrm>
            <a:off x="3173006" y="3276199"/>
            <a:ext cx="647940" cy="612598"/>
          </a:xfrm>
          <a:prstGeom prst="rect">
            <a:avLst/>
          </a:prstGeom>
        </p:spPr>
      </p:pic>
      <p:pic>
        <p:nvPicPr>
          <p:cNvPr id="251" name="Picture 250" descr="cameraGood.png"/>
          <p:cNvPicPr>
            <a:picLocks noChangeAspect="1"/>
          </p:cNvPicPr>
          <p:nvPr/>
        </p:nvPicPr>
        <p:blipFill>
          <a:blip r:embed="rId11" cstate="print"/>
          <a:stretch>
            <a:fillRect/>
          </a:stretch>
        </p:blipFill>
        <p:spPr>
          <a:xfrm>
            <a:off x="7451490" y="3316657"/>
            <a:ext cx="647940" cy="6125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1" name="Picture 90" descr="valveAndOneTube.emf"/>
          <p:cNvPicPr>
            <a:picLocks noChangeAspect="1"/>
          </p:cNvPicPr>
          <p:nvPr/>
        </p:nvPicPr>
        <p:blipFill>
          <a:blip r:embed="rId3" cstate="print"/>
          <a:stretch>
            <a:fillRect/>
          </a:stretch>
        </p:blipFill>
        <p:spPr>
          <a:xfrm>
            <a:off x="0" y="1182132"/>
            <a:ext cx="7100698" cy="4132819"/>
          </a:xfrm>
          <a:prstGeom prst="rect">
            <a:avLst/>
          </a:prstGeom>
        </p:spPr>
      </p:pic>
      <p:sp>
        <p:nvSpPr>
          <p:cNvPr id="49" name="Title 1"/>
          <p:cNvSpPr txBox="1">
            <a:spLocks/>
          </p:cNvSpPr>
          <p:nvPr/>
        </p:nvSpPr>
        <p:spPr>
          <a:xfrm>
            <a:off x="0" y="16870"/>
            <a:ext cx="9144000" cy="781915"/>
          </a:xfrm>
          <a:prstGeom prst="rect">
            <a:avLst/>
          </a:prstGeom>
          <a:ln w="38100">
            <a:solidFill>
              <a:schemeClr val="tx1"/>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126" name="Right Arrow 125"/>
          <p:cNvSpPr/>
          <p:nvPr/>
        </p:nvSpPr>
        <p:spPr>
          <a:xfrm>
            <a:off x="3364354" y="4485337"/>
            <a:ext cx="355563" cy="251691"/>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4724333" y="5124451"/>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Future work: Drop on demand</a:t>
            </a:r>
          </a:p>
        </p:txBody>
      </p:sp>
      <p:sp>
        <p:nvSpPr>
          <p:cNvPr id="92" name="Right Arrow 91"/>
          <p:cNvSpPr/>
          <p:nvPr/>
        </p:nvSpPr>
        <p:spPr>
          <a:xfrm rot="5400000">
            <a:off x="4643822" y="4712763"/>
            <a:ext cx="355563" cy="251691"/>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hlinkClick r:id="" action="ppaction://customshow?id=16"/>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with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par>
                                <p:cTn id="8" presetID="63" presetClass="path" presetSubtype="0" fill="hold" grpId="0" nodeType="withEffect">
                                  <p:stCondLst>
                                    <p:cond delay="0"/>
                                  </p:stCondLst>
                                  <p:childTnLst>
                                    <p:animMotion origin="layout" path="M 2.77778E-6 1.11111E-6 L 0.09965 1.11111E-6 " pathEditMode="relative" rAng="0" ptsTypes="AA">
                                      <p:cBhvr>
                                        <p:cTn id="9" dur="1000" fill="hold"/>
                                        <p:tgtEl>
                                          <p:spTgt spid="126"/>
                                        </p:tgtEl>
                                        <p:attrNameLst>
                                          <p:attrName>ppt_x</p:attrName>
                                          <p:attrName>ppt_y</p:attrName>
                                        </p:attrNameLst>
                                      </p:cBhvr>
                                      <p:rCtr x="50" y="0"/>
                                    </p:animMotion>
                                  </p:childTnLst>
                                </p:cTn>
                              </p:par>
                              <p:par>
                                <p:cTn id="10" presetID="10" presetClass="exit" presetSubtype="0" fill="hold" grpId="1" nodeType="withEffect">
                                  <p:stCondLst>
                                    <p:cond delay="500"/>
                                  </p:stCondLst>
                                  <p:childTnLst>
                                    <p:animEffect transition="out" filter="fade">
                                      <p:cBhvr>
                                        <p:cTn id="11" dur="500"/>
                                        <p:tgtEl>
                                          <p:spTgt spid="126"/>
                                        </p:tgtEl>
                                      </p:cBhvr>
                                    </p:animEffect>
                                    <p:set>
                                      <p:cBhvr>
                                        <p:cTn id="12" dur="1" fill="hold">
                                          <p:stCondLst>
                                            <p:cond delay="499"/>
                                          </p:stCondLst>
                                        </p:cTn>
                                        <p:tgtEl>
                                          <p:spTgt spid="126"/>
                                        </p:tgtEl>
                                        <p:attrNameLst>
                                          <p:attrName>style.visibility</p:attrName>
                                        </p:attrNameLst>
                                      </p:cBhvr>
                                      <p:to>
                                        <p:strVal val="hidden"/>
                                      </p:to>
                                    </p:set>
                                  </p:childTnLst>
                                </p:cTn>
                              </p:par>
                              <p:par>
                                <p:cTn id="13" presetID="10" presetClass="entr" presetSubtype="0" fill="hold" grpId="2" nodeType="withEffect">
                                  <p:stCondLst>
                                    <p:cond delay="500"/>
                                  </p:stCondLst>
                                  <p:childTnLst>
                                    <p:set>
                                      <p:cBhvr>
                                        <p:cTn id="14" dur="1" fill="hold">
                                          <p:stCondLst>
                                            <p:cond delay="0"/>
                                          </p:stCondLst>
                                        </p:cTn>
                                        <p:tgtEl>
                                          <p:spTgt spid="92"/>
                                        </p:tgtEl>
                                        <p:attrNameLst>
                                          <p:attrName>style.visibility</p:attrName>
                                        </p:attrNameLst>
                                      </p:cBhvr>
                                      <p:to>
                                        <p:strVal val="visible"/>
                                      </p:to>
                                    </p:set>
                                    <p:animEffect transition="in" filter="fade">
                                      <p:cBhvr>
                                        <p:cTn id="15" dur="500"/>
                                        <p:tgtEl>
                                          <p:spTgt spid="92"/>
                                        </p:tgtEl>
                                      </p:cBhvr>
                                    </p:animEffect>
                                  </p:childTnLst>
                                </p:cTn>
                              </p:par>
                              <p:par>
                                <p:cTn id="16" presetID="63" presetClass="path" presetSubtype="0" fill="hold" grpId="0" nodeType="withEffect">
                                  <p:stCondLst>
                                    <p:cond delay="500"/>
                                  </p:stCondLst>
                                  <p:childTnLst>
                                    <p:animMotion origin="layout" path="M -1.66667E-6 -3.33333E-6 L -1.66667E-6 0.05834 " pathEditMode="relative" rAng="0" ptsTypes="AA">
                                      <p:cBhvr>
                                        <p:cTn id="17" dur="1000" fill="hold"/>
                                        <p:tgtEl>
                                          <p:spTgt spid="92"/>
                                        </p:tgtEl>
                                        <p:attrNameLst>
                                          <p:attrName>ppt_x</p:attrName>
                                          <p:attrName>ppt_y</p:attrName>
                                        </p:attrNameLst>
                                      </p:cBhvr>
                                      <p:rCtr x="0" y="29"/>
                                    </p:animMotion>
                                  </p:childTnLst>
                                </p:cTn>
                              </p:par>
                              <p:par>
                                <p:cTn id="18" presetID="10" presetClass="exit" presetSubtype="0" fill="hold" grpId="1" nodeType="withEffect">
                                  <p:stCondLst>
                                    <p:cond delay="1000"/>
                                  </p:stCondLst>
                                  <p:childTnLst>
                                    <p:animEffect transition="out" filter="fade">
                                      <p:cBhvr>
                                        <p:cTn id="19" dur="500"/>
                                        <p:tgtEl>
                                          <p:spTgt spid="92"/>
                                        </p:tgtEl>
                                      </p:cBhvr>
                                    </p:animEffect>
                                    <p:set>
                                      <p:cBhvr>
                                        <p:cTn id="20" dur="1" fill="hold">
                                          <p:stCondLst>
                                            <p:cond delay="499"/>
                                          </p:stCondLst>
                                        </p:cTn>
                                        <p:tgtEl>
                                          <p:spTgt spid="92"/>
                                        </p:tgtEl>
                                        <p:attrNameLst>
                                          <p:attrName>style.visibility</p:attrName>
                                        </p:attrNameLst>
                                      </p:cBhvr>
                                      <p:to>
                                        <p:strVal val="hidden"/>
                                      </p:to>
                                    </p:set>
                                  </p:childTnLst>
                                </p:cTn>
                              </p:par>
                              <p:par>
                                <p:cTn id="21" presetID="1" presetClass="entr" presetSubtype="0" fill="hold" grpId="0" nodeType="withEffect">
                                  <p:stCondLst>
                                    <p:cond delay="1300"/>
                                  </p:stCondLst>
                                  <p:childTnLst>
                                    <p:set>
                                      <p:cBhvr>
                                        <p:cTn id="22" dur="1" fill="hold">
                                          <p:stCondLst>
                                            <p:cond delay="0"/>
                                          </p:stCondLst>
                                        </p:cTn>
                                        <p:tgtEl>
                                          <p:spTgt spid="133"/>
                                        </p:tgtEl>
                                        <p:attrNameLst>
                                          <p:attrName>style.visibility</p:attrName>
                                        </p:attrNameLst>
                                      </p:cBhvr>
                                      <p:to>
                                        <p:strVal val="visible"/>
                                      </p:to>
                                    </p:set>
                                  </p:childTnLst>
                                </p:cTn>
                              </p:par>
                              <p:par>
                                <p:cTn id="23" presetID="42" presetClass="path" presetSubtype="0" accel="50000" decel="50000" fill="hold" grpId="1" nodeType="withEffect">
                                  <p:stCondLst>
                                    <p:cond delay="1300"/>
                                  </p:stCondLst>
                                  <p:childTnLst>
                                    <p:animMotion origin="layout" path="M 0 0  L 0 0.33295  E" pathEditMode="relative" ptsTypes="">
                                      <p:cBhvr>
                                        <p:cTn id="24" dur="1000" fill="hold"/>
                                        <p:tgtEl>
                                          <p:spTgt spid="13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6" grpId="1" animBg="1"/>
      <p:bldP spid="126" grpId="2" animBg="1"/>
      <p:bldP spid="133" grpId="0" animBg="1"/>
      <p:bldP spid="133" grpId="1" animBg="1"/>
      <p:bldP spid="92" grpId="0" animBg="1"/>
      <p:bldP spid="92" grpId="1" animBg="1"/>
      <p:bldP spid="92" grpId="2"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txBox="1">
            <a:spLocks/>
          </p:cNvSpPr>
          <p:nvPr/>
        </p:nvSpPr>
        <p:spPr>
          <a:xfrm>
            <a:off x="0" y="16870"/>
            <a:ext cx="9144000" cy="781915"/>
          </a:xfrm>
          <a:prstGeom prst="rect">
            <a:avLst/>
          </a:prstGeom>
          <a:ln w="38100">
            <a:solidFill>
              <a:schemeClr val="tx1"/>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89"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Challenges with drop on demand</a:t>
            </a:r>
          </a:p>
        </p:txBody>
      </p:sp>
      <p:pic>
        <p:nvPicPr>
          <p:cNvPr id="11" name="Picture 10" descr="valveAndOneTube_noTank.emf"/>
          <p:cNvPicPr>
            <a:picLocks noChangeAspect="1"/>
          </p:cNvPicPr>
          <p:nvPr/>
        </p:nvPicPr>
        <p:blipFill>
          <a:blip r:embed="rId3" cstate="print"/>
          <a:stretch>
            <a:fillRect/>
          </a:stretch>
        </p:blipFill>
        <p:spPr>
          <a:xfrm>
            <a:off x="6166651" y="828674"/>
            <a:ext cx="1358099" cy="1626561"/>
          </a:xfrm>
          <a:prstGeom prst="rect">
            <a:avLst/>
          </a:prstGeom>
        </p:spPr>
      </p:pic>
      <p:pic>
        <p:nvPicPr>
          <p:cNvPr id="12" name="Picture 11" descr="valveAndOneTube_noTank.emf"/>
          <p:cNvPicPr>
            <a:picLocks noChangeAspect="1"/>
          </p:cNvPicPr>
          <p:nvPr/>
        </p:nvPicPr>
        <p:blipFill>
          <a:blip r:embed="rId3" cstate="print"/>
          <a:stretch>
            <a:fillRect/>
          </a:stretch>
        </p:blipFill>
        <p:spPr>
          <a:xfrm>
            <a:off x="3071025" y="600073"/>
            <a:ext cx="2128500" cy="2549250"/>
          </a:xfrm>
          <a:prstGeom prst="rect">
            <a:avLst/>
          </a:prstGeom>
        </p:spPr>
      </p:pic>
      <p:pic>
        <p:nvPicPr>
          <p:cNvPr id="14" name="Picture 13" descr="valveAndOneTube_noTank.emf"/>
          <p:cNvPicPr>
            <a:picLocks noChangeAspect="1"/>
          </p:cNvPicPr>
          <p:nvPr/>
        </p:nvPicPr>
        <p:blipFill>
          <a:blip r:embed="rId3" cstate="print"/>
          <a:stretch>
            <a:fillRect/>
          </a:stretch>
        </p:blipFill>
        <p:spPr>
          <a:xfrm>
            <a:off x="461176" y="876299"/>
            <a:ext cx="1358099" cy="1626561"/>
          </a:xfrm>
          <a:prstGeom prst="rect">
            <a:avLst/>
          </a:prstGeom>
        </p:spPr>
      </p:pic>
      <p:pic>
        <p:nvPicPr>
          <p:cNvPr id="15" name="Picture 14" descr="valveAndOneTube_noTank.emf"/>
          <p:cNvPicPr>
            <a:picLocks noChangeAspect="1"/>
          </p:cNvPicPr>
          <p:nvPr/>
        </p:nvPicPr>
        <p:blipFill>
          <a:blip r:embed="rId3" cstate="print"/>
          <a:stretch>
            <a:fillRect/>
          </a:stretch>
        </p:blipFill>
        <p:spPr>
          <a:xfrm>
            <a:off x="6014250" y="600073"/>
            <a:ext cx="2128500" cy="2549250"/>
          </a:xfrm>
          <a:prstGeom prst="rect">
            <a:avLst/>
          </a:prstGeom>
        </p:spPr>
      </p:pic>
      <p:pic>
        <p:nvPicPr>
          <p:cNvPr id="16" name="Picture 15" descr="valveAndOneTube_noTank.emf"/>
          <p:cNvPicPr>
            <a:picLocks noChangeAspect="1"/>
          </p:cNvPicPr>
          <p:nvPr/>
        </p:nvPicPr>
        <p:blipFill>
          <a:blip r:embed="rId3" cstate="print"/>
          <a:stretch>
            <a:fillRect/>
          </a:stretch>
        </p:blipFill>
        <p:spPr>
          <a:xfrm>
            <a:off x="204000" y="619123"/>
            <a:ext cx="2128500" cy="2549250"/>
          </a:xfrm>
          <a:prstGeom prst="rect">
            <a:avLst/>
          </a:prstGeom>
        </p:spPr>
      </p:pic>
      <p:cxnSp>
        <p:nvCxnSpPr>
          <p:cNvPr id="18" name="Straight Connector 17"/>
          <p:cNvCxnSpPr/>
          <p:nvPr/>
        </p:nvCxnSpPr>
        <p:spPr>
          <a:xfrm rot="16200000" flipH="1">
            <a:off x="-404812" y="3500435"/>
            <a:ext cx="568642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1714365" y="3206473"/>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714500" y="4410072"/>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714500" y="5632316"/>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1"/>
          <p:cNvSpPr txBox="1">
            <a:spLocks/>
          </p:cNvSpPr>
          <p:nvPr/>
        </p:nvSpPr>
        <p:spPr>
          <a:xfrm>
            <a:off x="98278" y="5931525"/>
            <a:ext cx="2340124" cy="82424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Desired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Result</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42" name="Oval 41"/>
          <p:cNvSpPr/>
          <p:nvPr/>
        </p:nvSpPr>
        <p:spPr>
          <a:xfrm>
            <a:off x="7524750" y="3192185"/>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524885" y="4395784"/>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7524885" y="5618028"/>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a:spLocks noChangeAspect="1"/>
          </p:cNvSpPr>
          <p:nvPr/>
        </p:nvSpPr>
        <p:spPr>
          <a:xfrm>
            <a:off x="7575650" y="3054630"/>
            <a:ext cx="104775" cy="109538"/>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a:spLocks noChangeAspect="1"/>
          </p:cNvSpPr>
          <p:nvPr/>
        </p:nvSpPr>
        <p:spPr>
          <a:xfrm>
            <a:off x="7580412" y="4259543"/>
            <a:ext cx="104775" cy="109538"/>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a:spLocks noChangeAspect="1"/>
          </p:cNvSpPr>
          <p:nvPr/>
        </p:nvSpPr>
        <p:spPr>
          <a:xfrm>
            <a:off x="7580412" y="5483506"/>
            <a:ext cx="104775" cy="109538"/>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576120" y="3204042"/>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595711" y="3765615"/>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4654077" y="5192141"/>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itle 1"/>
          <p:cNvSpPr txBox="1">
            <a:spLocks/>
          </p:cNvSpPr>
          <p:nvPr/>
        </p:nvSpPr>
        <p:spPr>
          <a:xfrm>
            <a:off x="6083626" y="5859873"/>
            <a:ext cx="2340124" cy="82424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Satellite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Drops</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54" name="Title 1"/>
          <p:cNvSpPr txBox="1">
            <a:spLocks/>
          </p:cNvSpPr>
          <p:nvPr/>
        </p:nvSpPr>
        <p:spPr>
          <a:xfrm>
            <a:off x="3067849" y="5849943"/>
            <a:ext cx="2340124" cy="82424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chemeClr val="bg1"/>
                </a:solidFill>
                <a:latin typeface="+mj-lt"/>
                <a:ea typeface="+mj-ea"/>
                <a:cs typeface="+mj-cs"/>
              </a:rPr>
              <a:t>Imprecise timing</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58" name="Rectangle 57">
            <a:hlinkClick r:id="" action="ppaction://customshow?id=17"/>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50" grpId="0" animBg="1"/>
      <p:bldP spid="51" grpId="0" animBg="1"/>
      <p:bldP spid="53" grpId="0"/>
      <p:bldP spid="54" grpId="0"/>
      <p:bldP spid="5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txBox="1">
            <a:spLocks/>
          </p:cNvSpPr>
          <p:nvPr/>
        </p:nvSpPr>
        <p:spPr>
          <a:xfrm>
            <a:off x="0" y="16870"/>
            <a:ext cx="9144000" cy="781915"/>
          </a:xfrm>
          <a:prstGeom prst="rect">
            <a:avLst/>
          </a:prstGeom>
          <a:ln w="38100">
            <a:solidFill>
              <a:schemeClr val="tx1"/>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grpSp>
        <p:nvGrpSpPr>
          <p:cNvPr id="2" name="Group 3"/>
          <p:cNvGrpSpPr>
            <a:grpSpLocks noChangeAspect="1"/>
          </p:cNvGrpSpPr>
          <p:nvPr/>
        </p:nvGrpSpPr>
        <p:grpSpPr bwMode="auto">
          <a:xfrm>
            <a:off x="786898" y="1449081"/>
            <a:ext cx="6588007" cy="3667865"/>
            <a:chOff x="192" y="1154"/>
            <a:chExt cx="5401" cy="3007"/>
          </a:xfrm>
        </p:grpSpPr>
        <p:sp>
          <p:nvSpPr>
            <p:cNvPr id="12293" name="Freeform 5"/>
            <p:cNvSpPr>
              <a:spLocks/>
            </p:cNvSpPr>
            <p:nvPr/>
          </p:nvSpPr>
          <p:spPr bwMode="auto">
            <a:xfrm>
              <a:off x="3474" y="3538"/>
              <a:ext cx="2119" cy="352"/>
            </a:xfrm>
            <a:custGeom>
              <a:avLst/>
              <a:gdLst/>
              <a:ahLst/>
              <a:cxnLst>
                <a:cxn ang="0">
                  <a:pos x="2099" y="62"/>
                </a:cxn>
                <a:cxn ang="0">
                  <a:pos x="2119" y="251"/>
                </a:cxn>
                <a:cxn ang="0">
                  <a:pos x="2062" y="348"/>
                </a:cxn>
                <a:cxn ang="0">
                  <a:pos x="0" y="352"/>
                </a:cxn>
                <a:cxn ang="0">
                  <a:pos x="0" y="0"/>
                </a:cxn>
                <a:cxn ang="0">
                  <a:pos x="2039" y="0"/>
                </a:cxn>
                <a:cxn ang="0">
                  <a:pos x="2099" y="62"/>
                </a:cxn>
              </a:cxnLst>
              <a:rect l="0" t="0" r="r" b="b"/>
              <a:pathLst>
                <a:path w="2119" h="352">
                  <a:moveTo>
                    <a:pt x="2099" y="62"/>
                  </a:moveTo>
                  <a:lnTo>
                    <a:pt x="2119" y="251"/>
                  </a:lnTo>
                  <a:lnTo>
                    <a:pt x="2062" y="348"/>
                  </a:lnTo>
                  <a:lnTo>
                    <a:pt x="0" y="352"/>
                  </a:lnTo>
                  <a:lnTo>
                    <a:pt x="0" y="0"/>
                  </a:lnTo>
                  <a:lnTo>
                    <a:pt x="2039" y="0"/>
                  </a:lnTo>
                  <a:lnTo>
                    <a:pt x="2099" y="62"/>
                  </a:lnTo>
                  <a:close/>
                </a:path>
              </a:pathLst>
            </a:custGeom>
            <a:solidFill>
              <a:srgbClr val="3953A4"/>
            </a:solidFill>
            <a:ln w="381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94" name="Freeform 6"/>
            <p:cNvSpPr>
              <a:spLocks/>
            </p:cNvSpPr>
            <p:nvPr/>
          </p:nvSpPr>
          <p:spPr bwMode="auto">
            <a:xfrm>
              <a:off x="2800" y="2406"/>
              <a:ext cx="526" cy="804"/>
            </a:xfrm>
            <a:custGeom>
              <a:avLst/>
              <a:gdLst/>
              <a:ahLst/>
              <a:cxnLst>
                <a:cxn ang="0">
                  <a:pos x="526" y="28"/>
                </a:cxn>
                <a:cxn ang="0">
                  <a:pos x="526" y="772"/>
                </a:cxn>
                <a:cxn ang="0">
                  <a:pos x="364" y="803"/>
                </a:cxn>
                <a:cxn ang="0">
                  <a:pos x="173" y="804"/>
                </a:cxn>
                <a:cxn ang="0">
                  <a:pos x="0" y="772"/>
                </a:cxn>
                <a:cxn ang="0">
                  <a:pos x="11" y="20"/>
                </a:cxn>
                <a:cxn ang="0">
                  <a:pos x="263" y="0"/>
                </a:cxn>
                <a:cxn ang="0">
                  <a:pos x="526" y="28"/>
                </a:cxn>
              </a:cxnLst>
              <a:rect l="0" t="0" r="r" b="b"/>
              <a:pathLst>
                <a:path w="526" h="804">
                  <a:moveTo>
                    <a:pt x="526" y="28"/>
                  </a:moveTo>
                  <a:lnTo>
                    <a:pt x="526" y="772"/>
                  </a:lnTo>
                  <a:lnTo>
                    <a:pt x="364" y="803"/>
                  </a:lnTo>
                  <a:lnTo>
                    <a:pt x="173" y="804"/>
                  </a:lnTo>
                  <a:lnTo>
                    <a:pt x="0" y="772"/>
                  </a:lnTo>
                  <a:lnTo>
                    <a:pt x="11" y="20"/>
                  </a:lnTo>
                  <a:lnTo>
                    <a:pt x="263" y="0"/>
                  </a:lnTo>
                  <a:lnTo>
                    <a:pt x="526" y="28"/>
                  </a:lnTo>
                  <a:close/>
                </a:path>
              </a:pathLst>
            </a:custGeom>
            <a:solidFill>
              <a:srgbClr val="474847"/>
            </a:solidFill>
            <a:ln w="381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5" name="Freeform 7"/>
            <p:cNvSpPr>
              <a:spLocks/>
            </p:cNvSpPr>
            <p:nvPr/>
          </p:nvSpPr>
          <p:spPr bwMode="auto">
            <a:xfrm>
              <a:off x="2602" y="3173"/>
              <a:ext cx="876" cy="907"/>
            </a:xfrm>
            <a:custGeom>
              <a:avLst/>
              <a:gdLst/>
              <a:ahLst/>
              <a:cxnLst>
                <a:cxn ang="0">
                  <a:pos x="739" y="281"/>
                </a:cxn>
                <a:cxn ang="0">
                  <a:pos x="858" y="281"/>
                </a:cxn>
                <a:cxn ang="0">
                  <a:pos x="876" y="554"/>
                </a:cxn>
                <a:cxn ang="0">
                  <a:pos x="858" y="794"/>
                </a:cxn>
                <a:cxn ang="0">
                  <a:pos x="739" y="794"/>
                </a:cxn>
                <a:cxn ang="0">
                  <a:pos x="722" y="749"/>
                </a:cxn>
                <a:cxn ang="0">
                  <a:pos x="615" y="802"/>
                </a:cxn>
                <a:cxn ang="0">
                  <a:pos x="605" y="864"/>
                </a:cxn>
                <a:cxn ang="0">
                  <a:pos x="451" y="907"/>
                </a:cxn>
                <a:cxn ang="0">
                  <a:pos x="287" y="881"/>
                </a:cxn>
                <a:cxn ang="0">
                  <a:pos x="252" y="845"/>
                </a:cxn>
                <a:cxn ang="0">
                  <a:pos x="247" y="795"/>
                </a:cxn>
                <a:cxn ang="0">
                  <a:pos x="137" y="744"/>
                </a:cxn>
                <a:cxn ang="0">
                  <a:pos x="134" y="792"/>
                </a:cxn>
                <a:cxn ang="0">
                  <a:pos x="15" y="792"/>
                </a:cxn>
                <a:cxn ang="0">
                  <a:pos x="0" y="526"/>
                </a:cxn>
                <a:cxn ang="0">
                  <a:pos x="15" y="279"/>
                </a:cxn>
                <a:cxn ang="0">
                  <a:pos x="134" y="279"/>
                </a:cxn>
                <a:cxn ang="0">
                  <a:pos x="165" y="333"/>
                </a:cxn>
                <a:cxn ang="0">
                  <a:pos x="185" y="328"/>
                </a:cxn>
                <a:cxn ang="0">
                  <a:pos x="197" y="173"/>
                </a:cxn>
                <a:cxn ang="0">
                  <a:pos x="127" y="150"/>
                </a:cxn>
                <a:cxn ang="0">
                  <a:pos x="129" y="18"/>
                </a:cxn>
                <a:cxn ang="0">
                  <a:pos x="207" y="1"/>
                </a:cxn>
                <a:cxn ang="0">
                  <a:pos x="309" y="32"/>
                </a:cxn>
                <a:cxn ang="0">
                  <a:pos x="636" y="32"/>
                </a:cxn>
                <a:cxn ang="0">
                  <a:pos x="718" y="0"/>
                </a:cxn>
                <a:cxn ang="0">
                  <a:pos x="756" y="51"/>
                </a:cxn>
                <a:cxn ang="0">
                  <a:pos x="768" y="149"/>
                </a:cxn>
                <a:cxn ang="0">
                  <a:pos x="675" y="197"/>
                </a:cxn>
                <a:cxn ang="0">
                  <a:pos x="679" y="306"/>
                </a:cxn>
                <a:cxn ang="0">
                  <a:pos x="707" y="336"/>
                </a:cxn>
                <a:cxn ang="0">
                  <a:pos x="739" y="319"/>
                </a:cxn>
                <a:cxn ang="0">
                  <a:pos x="739" y="281"/>
                </a:cxn>
              </a:cxnLst>
              <a:rect l="0" t="0" r="r" b="b"/>
              <a:pathLst>
                <a:path w="876" h="907">
                  <a:moveTo>
                    <a:pt x="739" y="281"/>
                  </a:moveTo>
                  <a:lnTo>
                    <a:pt x="858" y="281"/>
                  </a:lnTo>
                  <a:lnTo>
                    <a:pt x="876" y="554"/>
                  </a:lnTo>
                  <a:lnTo>
                    <a:pt x="858" y="794"/>
                  </a:lnTo>
                  <a:lnTo>
                    <a:pt x="739" y="794"/>
                  </a:lnTo>
                  <a:lnTo>
                    <a:pt x="722" y="749"/>
                  </a:lnTo>
                  <a:lnTo>
                    <a:pt x="615" y="802"/>
                  </a:lnTo>
                  <a:lnTo>
                    <a:pt x="605" y="864"/>
                  </a:lnTo>
                  <a:lnTo>
                    <a:pt x="451" y="907"/>
                  </a:lnTo>
                  <a:lnTo>
                    <a:pt x="287" y="881"/>
                  </a:lnTo>
                  <a:lnTo>
                    <a:pt x="252" y="845"/>
                  </a:lnTo>
                  <a:lnTo>
                    <a:pt x="247" y="795"/>
                  </a:lnTo>
                  <a:lnTo>
                    <a:pt x="137" y="744"/>
                  </a:lnTo>
                  <a:lnTo>
                    <a:pt x="134" y="792"/>
                  </a:lnTo>
                  <a:lnTo>
                    <a:pt x="15" y="792"/>
                  </a:lnTo>
                  <a:lnTo>
                    <a:pt x="0" y="526"/>
                  </a:lnTo>
                  <a:lnTo>
                    <a:pt x="15" y="279"/>
                  </a:lnTo>
                  <a:lnTo>
                    <a:pt x="134" y="279"/>
                  </a:lnTo>
                  <a:lnTo>
                    <a:pt x="165" y="333"/>
                  </a:lnTo>
                  <a:lnTo>
                    <a:pt x="185" y="328"/>
                  </a:lnTo>
                  <a:lnTo>
                    <a:pt x="197" y="173"/>
                  </a:lnTo>
                  <a:lnTo>
                    <a:pt x="127" y="150"/>
                  </a:lnTo>
                  <a:lnTo>
                    <a:pt x="129" y="18"/>
                  </a:lnTo>
                  <a:lnTo>
                    <a:pt x="207" y="1"/>
                  </a:lnTo>
                  <a:lnTo>
                    <a:pt x="309" y="32"/>
                  </a:lnTo>
                  <a:lnTo>
                    <a:pt x="636" y="32"/>
                  </a:lnTo>
                  <a:lnTo>
                    <a:pt x="718" y="0"/>
                  </a:lnTo>
                  <a:lnTo>
                    <a:pt x="756" y="51"/>
                  </a:lnTo>
                  <a:lnTo>
                    <a:pt x="768" y="149"/>
                  </a:lnTo>
                  <a:lnTo>
                    <a:pt x="675" y="197"/>
                  </a:lnTo>
                  <a:lnTo>
                    <a:pt x="679" y="306"/>
                  </a:lnTo>
                  <a:lnTo>
                    <a:pt x="707" y="336"/>
                  </a:lnTo>
                  <a:lnTo>
                    <a:pt x="739" y="319"/>
                  </a:lnTo>
                  <a:lnTo>
                    <a:pt x="739" y="281"/>
                  </a:lnTo>
                  <a:close/>
                </a:path>
              </a:pathLst>
            </a:custGeom>
            <a:solidFill>
              <a:srgbClr val="8C8B89"/>
            </a:solidFill>
            <a:ln w="381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6" name="Freeform 8"/>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 ang="0">
                  <a:pos x="725" y="784"/>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lnTo>
                    <a:pt x="725" y="784"/>
                  </a:lnTo>
                  <a:close/>
                </a:path>
              </a:pathLst>
            </a:custGeom>
            <a:solidFill>
              <a:srgbClr val="3953A4"/>
            </a:solidFill>
            <a:ln w="381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7" name="Freeform 9"/>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path>
              </a:pathLst>
            </a:custGeom>
            <a:noFill/>
            <a:ln w="381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98" name="Freeform 10"/>
            <p:cNvSpPr>
              <a:spLocks/>
            </p:cNvSpPr>
            <p:nvPr/>
          </p:nvSpPr>
          <p:spPr bwMode="auto">
            <a:xfrm>
              <a:off x="192" y="1286"/>
              <a:ext cx="2248" cy="945"/>
            </a:xfrm>
            <a:custGeom>
              <a:avLst/>
              <a:gdLst/>
              <a:ahLst/>
              <a:cxnLst>
                <a:cxn ang="0">
                  <a:pos x="3516" y="1478"/>
                </a:cxn>
                <a:cxn ang="0">
                  <a:pos x="0" y="1478"/>
                </a:cxn>
                <a:cxn ang="0">
                  <a:pos x="0" y="1160"/>
                </a:cxn>
                <a:cxn ang="0">
                  <a:pos x="0" y="568"/>
                </a:cxn>
                <a:cxn ang="0">
                  <a:pos x="0" y="249"/>
                </a:cxn>
                <a:cxn ang="0">
                  <a:pos x="195" y="249"/>
                </a:cxn>
                <a:cxn ang="0">
                  <a:pos x="697" y="249"/>
                </a:cxn>
                <a:cxn ang="0">
                  <a:pos x="1384" y="249"/>
                </a:cxn>
                <a:cxn ang="0">
                  <a:pos x="2132" y="249"/>
                </a:cxn>
                <a:cxn ang="0">
                  <a:pos x="2819" y="249"/>
                </a:cxn>
                <a:cxn ang="0">
                  <a:pos x="3321" y="249"/>
                </a:cxn>
                <a:cxn ang="0">
                  <a:pos x="3516" y="249"/>
                </a:cxn>
                <a:cxn ang="0">
                  <a:pos x="3516" y="568"/>
                </a:cxn>
                <a:cxn ang="0">
                  <a:pos x="3516" y="1160"/>
                </a:cxn>
                <a:cxn ang="0">
                  <a:pos x="3516" y="1478"/>
                </a:cxn>
              </a:cxnLst>
              <a:rect l="0" t="0" r="r" b="b"/>
              <a:pathLst>
                <a:path w="3516" h="1478">
                  <a:moveTo>
                    <a:pt x="3516" y="1478"/>
                  </a:moveTo>
                  <a:cubicBezTo>
                    <a:pt x="0" y="1478"/>
                    <a:pt x="0" y="1478"/>
                    <a:pt x="0" y="1478"/>
                  </a:cubicBezTo>
                  <a:cubicBezTo>
                    <a:pt x="0" y="1478"/>
                    <a:pt x="0" y="1342"/>
                    <a:pt x="0" y="1160"/>
                  </a:cubicBezTo>
                  <a:cubicBezTo>
                    <a:pt x="0" y="977"/>
                    <a:pt x="0" y="783"/>
                    <a:pt x="0" y="568"/>
                  </a:cubicBezTo>
                  <a:cubicBezTo>
                    <a:pt x="0" y="483"/>
                    <a:pt x="0" y="393"/>
                    <a:pt x="0" y="249"/>
                  </a:cubicBezTo>
                  <a:cubicBezTo>
                    <a:pt x="0" y="223"/>
                    <a:pt x="72" y="5"/>
                    <a:pt x="195" y="249"/>
                  </a:cubicBezTo>
                  <a:cubicBezTo>
                    <a:pt x="318" y="411"/>
                    <a:pt x="492" y="174"/>
                    <a:pt x="697" y="249"/>
                  </a:cubicBezTo>
                  <a:cubicBezTo>
                    <a:pt x="902" y="239"/>
                    <a:pt x="1138" y="304"/>
                    <a:pt x="1384" y="249"/>
                  </a:cubicBezTo>
                  <a:cubicBezTo>
                    <a:pt x="1630" y="380"/>
                    <a:pt x="1886" y="305"/>
                    <a:pt x="2132" y="249"/>
                  </a:cubicBezTo>
                  <a:cubicBezTo>
                    <a:pt x="2378" y="306"/>
                    <a:pt x="2614" y="496"/>
                    <a:pt x="2819" y="249"/>
                  </a:cubicBezTo>
                  <a:cubicBezTo>
                    <a:pt x="3024" y="404"/>
                    <a:pt x="3198" y="11"/>
                    <a:pt x="3321" y="249"/>
                  </a:cubicBezTo>
                  <a:cubicBezTo>
                    <a:pt x="3444" y="218"/>
                    <a:pt x="3516" y="120"/>
                    <a:pt x="3516" y="249"/>
                  </a:cubicBezTo>
                  <a:cubicBezTo>
                    <a:pt x="3516" y="0"/>
                    <a:pt x="3516" y="291"/>
                    <a:pt x="3516" y="568"/>
                  </a:cubicBezTo>
                  <a:cubicBezTo>
                    <a:pt x="3516" y="765"/>
                    <a:pt x="3516" y="922"/>
                    <a:pt x="3516" y="1160"/>
                  </a:cubicBezTo>
                  <a:cubicBezTo>
                    <a:pt x="3516" y="1342"/>
                    <a:pt x="3516" y="1478"/>
                    <a:pt x="3516" y="1478"/>
                  </a:cubicBezTo>
                  <a:close/>
                </a:path>
              </a:pathLst>
            </a:custGeom>
            <a:solidFill>
              <a:srgbClr val="3953A4"/>
            </a:solidFill>
            <a:ln w="38100">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99" name="Freeform 11"/>
            <p:cNvSpPr>
              <a:spLocks/>
            </p:cNvSpPr>
            <p:nvPr/>
          </p:nvSpPr>
          <p:spPr bwMode="auto">
            <a:xfrm>
              <a:off x="2602" y="3452"/>
              <a:ext cx="134" cy="513"/>
            </a:xfrm>
            <a:custGeom>
              <a:avLst/>
              <a:gdLst/>
              <a:ahLst/>
              <a:cxnLst>
                <a:cxn ang="0">
                  <a:pos x="24" y="0"/>
                </a:cxn>
                <a:cxn ang="0">
                  <a:pos x="0" y="403"/>
                </a:cxn>
                <a:cxn ang="0">
                  <a:pos x="24" y="802"/>
                </a:cxn>
                <a:cxn ang="0">
                  <a:pos x="210" y="802"/>
                </a:cxn>
                <a:cxn ang="0">
                  <a:pos x="210" y="0"/>
                </a:cxn>
                <a:cxn ang="0">
                  <a:pos x="24" y="0"/>
                </a:cxn>
              </a:cxnLst>
              <a:rect l="0" t="0" r="r" b="b"/>
              <a:pathLst>
                <a:path w="210" h="802">
                  <a:moveTo>
                    <a:pt x="24" y="0"/>
                  </a:moveTo>
                  <a:cubicBezTo>
                    <a:pt x="10" y="0"/>
                    <a:pt x="0" y="179"/>
                    <a:pt x="0" y="403"/>
                  </a:cubicBezTo>
                  <a:cubicBezTo>
                    <a:pt x="0" y="626"/>
                    <a:pt x="10" y="802"/>
                    <a:pt x="24" y="802"/>
                  </a:cubicBezTo>
                  <a:cubicBezTo>
                    <a:pt x="210" y="802"/>
                    <a:pt x="210" y="802"/>
                    <a:pt x="210" y="802"/>
                  </a:cubicBezTo>
                  <a:cubicBezTo>
                    <a:pt x="210" y="0"/>
                    <a:pt x="210" y="0"/>
                    <a:pt x="210" y="0"/>
                  </a:cubicBezTo>
                  <a:lnTo>
                    <a:pt x="24" y="0"/>
                  </a:lnTo>
                  <a:close/>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0" name="Line 12"/>
            <p:cNvSpPr>
              <a:spLocks noChangeShapeType="1"/>
            </p:cNvSpPr>
            <p:nvPr/>
          </p:nvSpPr>
          <p:spPr bwMode="auto">
            <a:xfrm flipH="1">
              <a:off x="2603" y="3635"/>
              <a:ext cx="134"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1" name="Line 13"/>
            <p:cNvSpPr>
              <a:spLocks noChangeShapeType="1"/>
            </p:cNvSpPr>
            <p:nvPr/>
          </p:nvSpPr>
          <p:spPr bwMode="auto">
            <a:xfrm flipH="1">
              <a:off x="2603" y="3825"/>
              <a:ext cx="134"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2" name="Freeform 14"/>
            <p:cNvSpPr>
              <a:spLocks/>
            </p:cNvSpPr>
            <p:nvPr/>
          </p:nvSpPr>
          <p:spPr bwMode="auto">
            <a:xfrm>
              <a:off x="2736" y="3428"/>
              <a:ext cx="65" cy="78"/>
            </a:xfrm>
            <a:custGeom>
              <a:avLst/>
              <a:gdLst/>
              <a:ahLst/>
              <a:cxnLst>
                <a:cxn ang="0">
                  <a:pos x="101" y="0"/>
                </a:cxn>
                <a:cxn ang="0">
                  <a:pos x="101" y="9"/>
                </a:cxn>
                <a:cxn ang="0">
                  <a:pos x="48" y="122"/>
                </a:cxn>
                <a:cxn ang="0">
                  <a:pos x="0" y="58"/>
                </a:cxn>
              </a:cxnLst>
              <a:rect l="0" t="0" r="r" b="b"/>
              <a:pathLst>
                <a:path w="101" h="122">
                  <a:moveTo>
                    <a:pt x="101" y="0"/>
                  </a:moveTo>
                  <a:cubicBezTo>
                    <a:pt x="101" y="3"/>
                    <a:pt x="101" y="6"/>
                    <a:pt x="101" y="9"/>
                  </a:cubicBezTo>
                  <a:cubicBezTo>
                    <a:pt x="101" y="71"/>
                    <a:pt x="77" y="122"/>
                    <a:pt x="48" y="122"/>
                  </a:cubicBezTo>
                  <a:cubicBezTo>
                    <a:pt x="26" y="122"/>
                    <a:pt x="8" y="96"/>
                    <a:pt x="0" y="58"/>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3" name="Freeform 15"/>
            <p:cNvSpPr>
              <a:spLocks/>
            </p:cNvSpPr>
            <p:nvPr/>
          </p:nvSpPr>
          <p:spPr bwMode="auto">
            <a:xfrm>
              <a:off x="2736" y="3918"/>
              <a:ext cx="19" cy="12"/>
            </a:xfrm>
            <a:custGeom>
              <a:avLst/>
              <a:gdLst/>
              <a:ahLst/>
              <a:cxnLst>
                <a:cxn ang="0">
                  <a:pos x="0" y="19"/>
                </a:cxn>
                <a:cxn ang="0">
                  <a:pos x="29" y="0"/>
                </a:cxn>
              </a:cxnLst>
              <a:rect l="0" t="0" r="r" b="b"/>
              <a:pathLst>
                <a:path w="29" h="19">
                  <a:moveTo>
                    <a:pt x="0" y="19"/>
                  </a:moveTo>
                  <a:cubicBezTo>
                    <a:pt x="8" y="7"/>
                    <a:pt x="18" y="0"/>
                    <a:pt x="29" y="0"/>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4" name="Line 16"/>
            <p:cNvSpPr>
              <a:spLocks noChangeShapeType="1"/>
            </p:cNvSpPr>
            <p:nvPr/>
          </p:nvSpPr>
          <p:spPr bwMode="auto">
            <a:xfrm>
              <a:off x="2755" y="3918"/>
              <a:ext cx="99" cy="5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5" name="Line 17"/>
            <p:cNvSpPr>
              <a:spLocks noChangeShapeType="1"/>
            </p:cNvSpPr>
            <p:nvPr/>
          </p:nvSpPr>
          <p:spPr bwMode="auto">
            <a:xfrm>
              <a:off x="2854" y="3971"/>
              <a:ext cx="1" cy="47"/>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6" name="Freeform 18"/>
            <p:cNvSpPr>
              <a:spLocks/>
            </p:cNvSpPr>
            <p:nvPr/>
          </p:nvSpPr>
          <p:spPr bwMode="auto">
            <a:xfrm>
              <a:off x="2854" y="4018"/>
              <a:ext cx="363" cy="62"/>
            </a:xfrm>
            <a:custGeom>
              <a:avLst/>
              <a:gdLst/>
              <a:ahLst/>
              <a:cxnLst>
                <a:cxn ang="0">
                  <a:pos x="567" y="0"/>
                </a:cxn>
                <a:cxn ang="0">
                  <a:pos x="283" y="97"/>
                </a:cxn>
                <a:cxn ang="0">
                  <a:pos x="0" y="0"/>
                </a:cxn>
              </a:cxnLst>
              <a:rect l="0" t="0" r="r" b="b"/>
              <a:pathLst>
                <a:path w="567" h="97">
                  <a:moveTo>
                    <a:pt x="567" y="0"/>
                  </a:moveTo>
                  <a:cubicBezTo>
                    <a:pt x="567" y="54"/>
                    <a:pt x="440" y="97"/>
                    <a:pt x="283" y="97"/>
                  </a:cubicBezTo>
                  <a:cubicBezTo>
                    <a:pt x="127" y="97"/>
                    <a:pt x="0" y="54"/>
                    <a:pt x="0" y="0"/>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7" name="Line 19"/>
            <p:cNvSpPr>
              <a:spLocks noChangeShapeType="1"/>
            </p:cNvSpPr>
            <p:nvPr/>
          </p:nvSpPr>
          <p:spPr bwMode="auto">
            <a:xfrm flipV="1">
              <a:off x="3217" y="3974"/>
              <a:ext cx="1" cy="44"/>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8" name="Line 20"/>
            <p:cNvSpPr>
              <a:spLocks noChangeShapeType="1"/>
            </p:cNvSpPr>
            <p:nvPr/>
          </p:nvSpPr>
          <p:spPr bwMode="auto">
            <a:xfrm flipV="1">
              <a:off x="3217" y="3919"/>
              <a:ext cx="102" cy="56"/>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09" name="Freeform 21"/>
            <p:cNvSpPr>
              <a:spLocks/>
            </p:cNvSpPr>
            <p:nvPr/>
          </p:nvSpPr>
          <p:spPr bwMode="auto">
            <a:xfrm>
              <a:off x="3318" y="3919"/>
              <a:ext cx="23" cy="48"/>
            </a:xfrm>
            <a:custGeom>
              <a:avLst/>
              <a:gdLst/>
              <a:ahLst/>
              <a:cxnLst>
                <a:cxn ang="0">
                  <a:pos x="0" y="0"/>
                </a:cxn>
                <a:cxn ang="0">
                  <a:pos x="35" y="76"/>
                </a:cxn>
              </a:cxnLst>
              <a:rect l="0" t="0" r="r" b="b"/>
              <a:pathLst>
                <a:path w="35" h="76">
                  <a:moveTo>
                    <a:pt x="0" y="0"/>
                  </a:moveTo>
                  <a:cubicBezTo>
                    <a:pt x="19" y="10"/>
                    <a:pt x="35" y="44"/>
                    <a:pt x="35" y="76"/>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0" name="Line 22"/>
            <p:cNvSpPr>
              <a:spLocks noChangeShapeType="1"/>
            </p:cNvSpPr>
            <p:nvPr/>
          </p:nvSpPr>
          <p:spPr bwMode="auto">
            <a:xfrm flipH="1" flipV="1">
              <a:off x="2799" y="3346"/>
              <a:ext cx="2" cy="8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1" name="Line 23"/>
            <p:cNvSpPr>
              <a:spLocks noChangeShapeType="1"/>
            </p:cNvSpPr>
            <p:nvPr/>
          </p:nvSpPr>
          <p:spPr bwMode="auto">
            <a:xfrm>
              <a:off x="2731" y="3186"/>
              <a:ext cx="1"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2" name="Line 24"/>
            <p:cNvSpPr>
              <a:spLocks noChangeShapeType="1"/>
            </p:cNvSpPr>
            <p:nvPr/>
          </p:nvSpPr>
          <p:spPr bwMode="auto">
            <a:xfrm flipV="1">
              <a:off x="2729" y="3192"/>
              <a:ext cx="1" cy="13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3" name="Line 25"/>
            <p:cNvSpPr>
              <a:spLocks noChangeShapeType="1"/>
            </p:cNvSpPr>
            <p:nvPr/>
          </p:nvSpPr>
          <p:spPr bwMode="auto">
            <a:xfrm>
              <a:off x="2730" y="3192"/>
              <a:ext cx="181" cy="59"/>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4" name="Line 26"/>
            <p:cNvSpPr>
              <a:spLocks noChangeShapeType="1"/>
            </p:cNvSpPr>
            <p:nvPr/>
          </p:nvSpPr>
          <p:spPr bwMode="auto">
            <a:xfrm>
              <a:off x="2730" y="3192"/>
              <a:ext cx="1"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5" name="Line 27"/>
            <p:cNvSpPr>
              <a:spLocks noChangeShapeType="1"/>
            </p:cNvSpPr>
            <p:nvPr/>
          </p:nvSpPr>
          <p:spPr bwMode="auto">
            <a:xfrm>
              <a:off x="2911" y="3251"/>
              <a:ext cx="338" cy="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6" name="Line 28"/>
            <p:cNvSpPr>
              <a:spLocks noChangeShapeType="1"/>
            </p:cNvSpPr>
            <p:nvPr/>
          </p:nvSpPr>
          <p:spPr bwMode="auto">
            <a:xfrm flipV="1">
              <a:off x="3249" y="3201"/>
              <a:ext cx="117" cy="5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7" name="Line 29"/>
            <p:cNvSpPr>
              <a:spLocks noChangeShapeType="1"/>
            </p:cNvSpPr>
            <p:nvPr/>
          </p:nvSpPr>
          <p:spPr bwMode="auto">
            <a:xfrm>
              <a:off x="3366" y="3201"/>
              <a:ext cx="4" cy="12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8" name="Line 30"/>
            <p:cNvSpPr>
              <a:spLocks noChangeShapeType="1"/>
            </p:cNvSpPr>
            <p:nvPr/>
          </p:nvSpPr>
          <p:spPr bwMode="auto">
            <a:xfrm flipH="1">
              <a:off x="3248" y="3322"/>
              <a:ext cx="122" cy="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19" name="Line 31"/>
            <p:cNvSpPr>
              <a:spLocks noChangeShapeType="1"/>
            </p:cNvSpPr>
            <p:nvPr/>
          </p:nvSpPr>
          <p:spPr bwMode="auto">
            <a:xfrm flipH="1" flipV="1">
              <a:off x="2909" y="3383"/>
              <a:ext cx="339" cy="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0" name="Line 32"/>
            <p:cNvSpPr>
              <a:spLocks noChangeShapeType="1"/>
            </p:cNvSpPr>
            <p:nvPr/>
          </p:nvSpPr>
          <p:spPr bwMode="auto">
            <a:xfrm flipH="1">
              <a:off x="2727" y="3323"/>
              <a:ext cx="2"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1" name="Line 33"/>
            <p:cNvSpPr>
              <a:spLocks noChangeShapeType="1"/>
            </p:cNvSpPr>
            <p:nvPr/>
          </p:nvSpPr>
          <p:spPr bwMode="auto">
            <a:xfrm flipH="1" flipV="1">
              <a:off x="2729" y="3323"/>
              <a:ext cx="180" cy="60"/>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2" name="Line 34"/>
            <p:cNvSpPr>
              <a:spLocks noChangeShapeType="1"/>
            </p:cNvSpPr>
            <p:nvPr/>
          </p:nvSpPr>
          <p:spPr bwMode="auto">
            <a:xfrm flipV="1">
              <a:off x="2731" y="3159"/>
              <a:ext cx="69" cy="3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3" name="Line 35"/>
            <p:cNvSpPr>
              <a:spLocks noChangeShapeType="1"/>
            </p:cNvSpPr>
            <p:nvPr/>
          </p:nvSpPr>
          <p:spPr bwMode="auto">
            <a:xfrm flipH="1" flipV="1">
              <a:off x="3326" y="3169"/>
              <a:ext cx="40" cy="3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4" name="Line 36"/>
            <p:cNvSpPr>
              <a:spLocks noChangeShapeType="1"/>
            </p:cNvSpPr>
            <p:nvPr/>
          </p:nvSpPr>
          <p:spPr bwMode="auto">
            <a:xfrm flipH="1">
              <a:off x="2909" y="3251"/>
              <a:ext cx="2" cy="13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5" name="Line 37"/>
            <p:cNvSpPr>
              <a:spLocks noChangeShapeType="1"/>
            </p:cNvSpPr>
            <p:nvPr/>
          </p:nvSpPr>
          <p:spPr bwMode="auto">
            <a:xfrm flipV="1">
              <a:off x="3248" y="3254"/>
              <a:ext cx="1" cy="13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6" name="Freeform 38"/>
            <p:cNvSpPr>
              <a:spLocks/>
            </p:cNvSpPr>
            <p:nvPr/>
          </p:nvSpPr>
          <p:spPr bwMode="auto">
            <a:xfrm>
              <a:off x="3341" y="3454"/>
              <a:ext cx="134" cy="513"/>
            </a:xfrm>
            <a:custGeom>
              <a:avLst/>
              <a:gdLst/>
              <a:ahLst/>
              <a:cxnLst>
                <a:cxn ang="0">
                  <a:pos x="186" y="0"/>
                </a:cxn>
                <a:cxn ang="0">
                  <a:pos x="0" y="0"/>
                </a:cxn>
                <a:cxn ang="0">
                  <a:pos x="0" y="802"/>
                </a:cxn>
                <a:cxn ang="0">
                  <a:pos x="186" y="802"/>
                </a:cxn>
                <a:cxn ang="0">
                  <a:pos x="210" y="399"/>
                </a:cxn>
                <a:cxn ang="0">
                  <a:pos x="186" y="0"/>
                </a:cxn>
              </a:cxnLst>
              <a:rect l="0" t="0" r="r" b="b"/>
              <a:pathLst>
                <a:path w="210" h="802">
                  <a:moveTo>
                    <a:pt x="186" y="0"/>
                  </a:moveTo>
                  <a:cubicBezTo>
                    <a:pt x="0" y="0"/>
                    <a:pt x="0" y="0"/>
                    <a:pt x="0" y="0"/>
                  </a:cubicBezTo>
                  <a:cubicBezTo>
                    <a:pt x="0" y="802"/>
                    <a:pt x="0" y="802"/>
                    <a:pt x="0" y="802"/>
                  </a:cubicBezTo>
                  <a:cubicBezTo>
                    <a:pt x="186" y="802"/>
                    <a:pt x="186" y="802"/>
                    <a:pt x="186" y="802"/>
                  </a:cubicBezTo>
                  <a:cubicBezTo>
                    <a:pt x="199" y="802"/>
                    <a:pt x="210" y="622"/>
                    <a:pt x="210" y="399"/>
                  </a:cubicBezTo>
                  <a:cubicBezTo>
                    <a:pt x="210" y="175"/>
                    <a:pt x="199" y="0"/>
                    <a:pt x="186" y="0"/>
                  </a:cubicBezTo>
                  <a:close/>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7" name="Line 39"/>
            <p:cNvSpPr>
              <a:spLocks noChangeShapeType="1"/>
            </p:cNvSpPr>
            <p:nvPr/>
          </p:nvSpPr>
          <p:spPr bwMode="auto">
            <a:xfrm>
              <a:off x="3340" y="3784"/>
              <a:ext cx="134"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8" name="Line 40"/>
            <p:cNvSpPr>
              <a:spLocks noChangeShapeType="1"/>
            </p:cNvSpPr>
            <p:nvPr/>
          </p:nvSpPr>
          <p:spPr bwMode="auto">
            <a:xfrm>
              <a:off x="3340" y="3593"/>
              <a:ext cx="134" cy="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29" name="Freeform 41"/>
            <p:cNvSpPr>
              <a:spLocks/>
            </p:cNvSpPr>
            <p:nvPr/>
          </p:nvSpPr>
          <p:spPr bwMode="auto">
            <a:xfrm>
              <a:off x="3275" y="3431"/>
              <a:ext cx="65" cy="78"/>
            </a:xfrm>
            <a:custGeom>
              <a:avLst/>
              <a:gdLst/>
              <a:ahLst/>
              <a:cxnLst>
                <a:cxn ang="0">
                  <a:pos x="0" y="0"/>
                </a:cxn>
                <a:cxn ang="0">
                  <a:pos x="0" y="9"/>
                </a:cxn>
                <a:cxn ang="0">
                  <a:pos x="53" y="122"/>
                </a:cxn>
                <a:cxn ang="0">
                  <a:pos x="101" y="58"/>
                </a:cxn>
              </a:cxnLst>
              <a:rect l="0" t="0" r="r" b="b"/>
              <a:pathLst>
                <a:path w="101" h="122">
                  <a:moveTo>
                    <a:pt x="0" y="0"/>
                  </a:moveTo>
                  <a:cubicBezTo>
                    <a:pt x="0" y="3"/>
                    <a:pt x="0" y="6"/>
                    <a:pt x="0" y="9"/>
                  </a:cubicBezTo>
                  <a:cubicBezTo>
                    <a:pt x="0" y="71"/>
                    <a:pt x="24" y="122"/>
                    <a:pt x="53" y="122"/>
                  </a:cubicBezTo>
                  <a:cubicBezTo>
                    <a:pt x="74" y="122"/>
                    <a:pt x="93" y="96"/>
                    <a:pt x="101" y="58"/>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0" name="Line 42"/>
            <p:cNvSpPr>
              <a:spLocks noChangeShapeType="1"/>
            </p:cNvSpPr>
            <p:nvPr/>
          </p:nvSpPr>
          <p:spPr bwMode="auto">
            <a:xfrm flipV="1">
              <a:off x="3275" y="3370"/>
              <a:ext cx="2" cy="61"/>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1" name="Freeform 43"/>
            <p:cNvSpPr>
              <a:spLocks/>
            </p:cNvSpPr>
            <p:nvPr/>
          </p:nvSpPr>
          <p:spPr bwMode="auto">
            <a:xfrm>
              <a:off x="2800" y="2406"/>
              <a:ext cx="526" cy="772"/>
            </a:xfrm>
            <a:custGeom>
              <a:avLst/>
              <a:gdLst/>
              <a:ahLst/>
              <a:cxnLst>
                <a:cxn ang="0">
                  <a:pos x="411" y="0"/>
                </a:cxn>
                <a:cxn ang="0">
                  <a:pos x="0" y="44"/>
                </a:cxn>
                <a:cxn ang="0">
                  <a:pos x="0" y="1208"/>
                </a:cxn>
                <a:cxn ang="0">
                  <a:pos x="823" y="1208"/>
                </a:cxn>
                <a:cxn ang="0">
                  <a:pos x="823" y="44"/>
                </a:cxn>
                <a:cxn ang="0">
                  <a:pos x="411" y="0"/>
                </a:cxn>
              </a:cxnLst>
              <a:rect l="0" t="0" r="r" b="b"/>
              <a:pathLst>
                <a:path w="823" h="1208">
                  <a:moveTo>
                    <a:pt x="411" y="0"/>
                  </a:moveTo>
                  <a:cubicBezTo>
                    <a:pt x="184" y="0"/>
                    <a:pt x="0" y="18"/>
                    <a:pt x="0" y="44"/>
                  </a:cubicBezTo>
                  <a:cubicBezTo>
                    <a:pt x="0" y="1208"/>
                    <a:pt x="0" y="1208"/>
                    <a:pt x="0" y="1208"/>
                  </a:cubicBezTo>
                  <a:cubicBezTo>
                    <a:pt x="823" y="1208"/>
                    <a:pt x="823" y="1208"/>
                    <a:pt x="823" y="1208"/>
                  </a:cubicBezTo>
                  <a:cubicBezTo>
                    <a:pt x="823" y="44"/>
                    <a:pt x="823" y="44"/>
                    <a:pt x="823" y="44"/>
                  </a:cubicBezTo>
                  <a:cubicBezTo>
                    <a:pt x="823" y="18"/>
                    <a:pt x="639" y="0"/>
                    <a:pt x="411" y="0"/>
                  </a:cubicBezTo>
                  <a:close/>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2" name="Freeform 44"/>
            <p:cNvSpPr>
              <a:spLocks/>
            </p:cNvSpPr>
            <p:nvPr/>
          </p:nvSpPr>
          <p:spPr bwMode="auto">
            <a:xfrm>
              <a:off x="2800" y="2850"/>
              <a:ext cx="526" cy="33"/>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3" name="Freeform 45"/>
            <p:cNvSpPr>
              <a:spLocks/>
            </p:cNvSpPr>
            <p:nvPr/>
          </p:nvSpPr>
          <p:spPr bwMode="auto">
            <a:xfrm>
              <a:off x="2800" y="3178"/>
              <a:ext cx="526" cy="34"/>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4" name="Freeform 46"/>
            <p:cNvSpPr>
              <a:spLocks/>
            </p:cNvSpPr>
            <p:nvPr/>
          </p:nvSpPr>
          <p:spPr bwMode="auto">
            <a:xfrm>
              <a:off x="3474" y="3538"/>
              <a:ext cx="2119" cy="352"/>
            </a:xfrm>
            <a:custGeom>
              <a:avLst/>
              <a:gdLst/>
              <a:ahLst/>
              <a:cxnLst>
                <a:cxn ang="0">
                  <a:pos x="3190" y="0"/>
                </a:cxn>
                <a:cxn ang="0">
                  <a:pos x="0" y="0"/>
                </a:cxn>
                <a:cxn ang="0">
                  <a:pos x="0" y="552"/>
                </a:cxn>
                <a:cxn ang="0">
                  <a:pos x="3190" y="552"/>
                </a:cxn>
                <a:cxn ang="0">
                  <a:pos x="3316" y="282"/>
                </a:cxn>
                <a:cxn ang="0">
                  <a:pos x="3190" y="0"/>
                </a:cxn>
              </a:cxnLst>
              <a:rect l="0" t="0" r="r" b="b"/>
              <a:pathLst>
                <a:path w="3316" h="552">
                  <a:moveTo>
                    <a:pt x="3190" y="0"/>
                  </a:moveTo>
                  <a:cubicBezTo>
                    <a:pt x="0" y="0"/>
                    <a:pt x="0" y="0"/>
                    <a:pt x="0" y="0"/>
                  </a:cubicBezTo>
                  <a:cubicBezTo>
                    <a:pt x="0" y="552"/>
                    <a:pt x="0" y="552"/>
                    <a:pt x="0" y="552"/>
                  </a:cubicBezTo>
                  <a:cubicBezTo>
                    <a:pt x="3190" y="552"/>
                    <a:pt x="3190" y="552"/>
                    <a:pt x="3190" y="552"/>
                  </a:cubicBezTo>
                  <a:cubicBezTo>
                    <a:pt x="3260" y="552"/>
                    <a:pt x="3316" y="439"/>
                    <a:pt x="3316" y="282"/>
                  </a:cubicBezTo>
                  <a:cubicBezTo>
                    <a:pt x="3316" y="126"/>
                    <a:pt x="3260" y="0"/>
                    <a:pt x="3190" y="0"/>
                  </a:cubicBezTo>
                  <a:close/>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5" name="Freeform 47"/>
            <p:cNvSpPr>
              <a:spLocks/>
            </p:cNvSpPr>
            <p:nvPr/>
          </p:nvSpPr>
          <p:spPr bwMode="auto">
            <a:xfrm>
              <a:off x="192" y="1154"/>
              <a:ext cx="2248" cy="1077"/>
            </a:xfrm>
            <a:custGeom>
              <a:avLst/>
              <a:gdLst/>
              <a:ahLst/>
              <a:cxnLst>
                <a:cxn ang="0">
                  <a:pos x="3516" y="0"/>
                </a:cxn>
                <a:cxn ang="0">
                  <a:pos x="3516" y="263"/>
                </a:cxn>
                <a:cxn ang="0">
                  <a:pos x="3516" y="842"/>
                </a:cxn>
                <a:cxn ang="0">
                  <a:pos x="3516" y="1422"/>
                </a:cxn>
                <a:cxn ang="0">
                  <a:pos x="3516" y="1685"/>
                </a:cxn>
                <a:cxn ang="0">
                  <a:pos x="0" y="1685"/>
                </a:cxn>
                <a:cxn ang="0">
                  <a:pos x="0" y="1422"/>
                </a:cxn>
                <a:cxn ang="0">
                  <a:pos x="0" y="842"/>
                </a:cxn>
                <a:cxn ang="0">
                  <a:pos x="0" y="263"/>
                </a:cxn>
                <a:cxn ang="0">
                  <a:pos x="0" y="0"/>
                </a:cxn>
              </a:cxnLst>
              <a:rect l="0" t="0" r="r" b="b"/>
              <a:pathLst>
                <a:path w="3516" h="1685">
                  <a:moveTo>
                    <a:pt x="3516" y="0"/>
                  </a:moveTo>
                  <a:cubicBezTo>
                    <a:pt x="3516" y="0"/>
                    <a:pt x="3516" y="173"/>
                    <a:pt x="3516" y="263"/>
                  </a:cubicBezTo>
                  <a:cubicBezTo>
                    <a:pt x="3516" y="401"/>
                    <a:pt x="3516" y="654"/>
                    <a:pt x="3516" y="842"/>
                  </a:cubicBezTo>
                  <a:cubicBezTo>
                    <a:pt x="3516" y="1201"/>
                    <a:pt x="3516" y="1308"/>
                    <a:pt x="3516" y="1422"/>
                  </a:cubicBezTo>
                  <a:cubicBezTo>
                    <a:pt x="3516" y="1580"/>
                    <a:pt x="3516" y="1685"/>
                    <a:pt x="3516" y="1685"/>
                  </a:cubicBezTo>
                  <a:cubicBezTo>
                    <a:pt x="0" y="1685"/>
                    <a:pt x="0" y="1685"/>
                    <a:pt x="0" y="1685"/>
                  </a:cubicBezTo>
                  <a:cubicBezTo>
                    <a:pt x="0" y="1685"/>
                    <a:pt x="0" y="1580"/>
                    <a:pt x="0" y="1422"/>
                  </a:cubicBezTo>
                  <a:cubicBezTo>
                    <a:pt x="0" y="1264"/>
                    <a:pt x="0" y="1053"/>
                    <a:pt x="0" y="842"/>
                  </a:cubicBezTo>
                  <a:cubicBezTo>
                    <a:pt x="0" y="722"/>
                    <a:pt x="0" y="353"/>
                    <a:pt x="0" y="263"/>
                  </a:cubicBezTo>
                  <a:cubicBezTo>
                    <a:pt x="0" y="105"/>
                    <a:pt x="0" y="0"/>
                    <a:pt x="0" y="0"/>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6" name="Freeform 48"/>
            <p:cNvSpPr>
              <a:spLocks/>
            </p:cNvSpPr>
            <p:nvPr/>
          </p:nvSpPr>
          <p:spPr bwMode="auto">
            <a:xfrm>
              <a:off x="1281" y="2231"/>
              <a:ext cx="1326" cy="1672"/>
            </a:xfrm>
            <a:custGeom>
              <a:avLst/>
              <a:gdLst/>
              <a:ahLst/>
              <a:cxnLst>
                <a:cxn ang="0">
                  <a:pos x="0" y="0"/>
                </a:cxn>
                <a:cxn ang="0">
                  <a:pos x="2075" y="2616"/>
                </a:cxn>
              </a:cxnLst>
              <a:rect l="0" t="0" r="r" b="b"/>
              <a:pathLst>
                <a:path w="2075" h="2616">
                  <a:moveTo>
                    <a:pt x="0" y="0"/>
                  </a:moveTo>
                  <a:cubicBezTo>
                    <a:pt x="266" y="1462"/>
                    <a:pt x="1088" y="2544"/>
                    <a:pt x="2075" y="2616"/>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7" name="Freeform 49"/>
            <p:cNvSpPr>
              <a:spLocks/>
            </p:cNvSpPr>
            <p:nvPr/>
          </p:nvSpPr>
          <p:spPr bwMode="auto">
            <a:xfrm>
              <a:off x="1648" y="2229"/>
              <a:ext cx="958" cy="1302"/>
            </a:xfrm>
            <a:custGeom>
              <a:avLst/>
              <a:gdLst/>
              <a:ahLst/>
              <a:cxnLst>
                <a:cxn ang="0">
                  <a:pos x="0" y="0"/>
                </a:cxn>
                <a:cxn ang="0">
                  <a:pos x="1498" y="2037"/>
                </a:cxn>
              </a:cxnLst>
              <a:rect l="0" t="0" r="r" b="b"/>
              <a:pathLst>
                <a:path w="1498" h="2037">
                  <a:moveTo>
                    <a:pt x="0" y="0"/>
                  </a:moveTo>
                  <a:cubicBezTo>
                    <a:pt x="278" y="997"/>
                    <a:pt x="828" y="1756"/>
                    <a:pt x="1498" y="2037"/>
                  </a:cubicBezTo>
                </a:path>
              </a:pathLst>
            </a:cu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8" name="Rectangle 50"/>
            <p:cNvSpPr>
              <a:spLocks noChangeArrowheads="1"/>
            </p:cNvSpPr>
            <p:nvPr/>
          </p:nvSpPr>
          <p:spPr bwMode="auto">
            <a:xfrm>
              <a:off x="3700" y="3839"/>
              <a:ext cx="103" cy="320"/>
            </a:xfrm>
            <a:prstGeom prst="rect">
              <a:avLst/>
            </a:prstGeom>
            <a:solidFill>
              <a:srgbClr val="3953A4"/>
            </a:solidFill>
            <a:ln w="381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39" name="Freeform 51"/>
            <p:cNvSpPr>
              <a:spLocks/>
            </p:cNvSpPr>
            <p:nvPr/>
          </p:nvSpPr>
          <p:spPr bwMode="auto">
            <a:xfrm>
              <a:off x="3802" y="3895"/>
              <a:ext cx="1" cy="262"/>
            </a:xfrm>
            <a:custGeom>
              <a:avLst/>
              <a:gdLst/>
              <a:ahLst/>
              <a:cxnLst>
                <a:cxn ang="0">
                  <a:pos x="0" y="0"/>
                </a:cxn>
                <a:cxn ang="0">
                  <a:pos x="0" y="262"/>
                </a:cxn>
                <a:cxn ang="0">
                  <a:pos x="0" y="0"/>
                </a:cxn>
              </a:cxnLst>
              <a:rect l="0" t="0" r="r" b="b"/>
              <a:pathLst>
                <a:path h="262">
                  <a:moveTo>
                    <a:pt x="0" y="0"/>
                  </a:moveTo>
                  <a:lnTo>
                    <a:pt x="0" y="262"/>
                  </a:lnTo>
                  <a:lnTo>
                    <a:pt x="0" y="0"/>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40" name="Line 52"/>
            <p:cNvSpPr>
              <a:spLocks noChangeShapeType="1"/>
            </p:cNvSpPr>
            <p:nvPr/>
          </p:nvSpPr>
          <p:spPr bwMode="auto">
            <a:xfrm>
              <a:off x="3802" y="3895"/>
              <a:ext cx="1" cy="26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1" name="Freeform 53"/>
            <p:cNvSpPr>
              <a:spLocks/>
            </p:cNvSpPr>
            <p:nvPr/>
          </p:nvSpPr>
          <p:spPr bwMode="auto">
            <a:xfrm>
              <a:off x="3700" y="3895"/>
              <a:ext cx="1" cy="262"/>
            </a:xfrm>
            <a:custGeom>
              <a:avLst/>
              <a:gdLst/>
              <a:ahLst/>
              <a:cxnLst>
                <a:cxn ang="0">
                  <a:pos x="0" y="262"/>
                </a:cxn>
                <a:cxn ang="0">
                  <a:pos x="0" y="0"/>
                </a:cxn>
                <a:cxn ang="0">
                  <a:pos x="0" y="262"/>
                </a:cxn>
              </a:cxnLst>
              <a:rect l="0" t="0" r="r" b="b"/>
              <a:pathLst>
                <a:path h="262">
                  <a:moveTo>
                    <a:pt x="0" y="262"/>
                  </a:moveTo>
                  <a:lnTo>
                    <a:pt x="0" y="0"/>
                  </a:lnTo>
                  <a:lnTo>
                    <a:pt x="0" y="262"/>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42" name="Line 54"/>
            <p:cNvSpPr>
              <a:spLocks noChangeShapeType="1"/>
            </p:cNvSpPr>
            <p:nvPr/>
          </p:nvSpPr>
          <p:spPr bwMode="auto">
            <a:xfrm flipV="1">
              <a:off x="3700" y="3895"/>
              <a:ext cx="1" cy="262"/>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3" name="Rectangle 55"/>
            <p:cNvSpPr>
              <a:spLocks noChangeArrowheads="1"/>
            </p:cNvSpPr>
            <p:nvPr/>
          </p:nvSpPr>
          <p:spPr bwMode="auto">
            <a:xfrm>
              <a:off x="4062" y="3837"/>
              <a:ext cx="103" cy="319"/>
            </a:xfrm>
            <a:prstGeom prst="rect">
              <a:avLst/>
            </a:prstGeom>
            <a:solidFill>
              <a:srgbClr val="3953A4"/>
            </a:solidFill>
            <a:ln w="381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4" name="Rectangle 56"/>
            <p:cNvSpPr>
              <a:spLocks noChangeArrowheads="1"/>
            </p:cNvSpPr>
            <p:nvPr/>
          </p:nvSpPr>
          <p:spPr bwMode="auto">
            <a:xfrm>
              <a:off x="4426" y="3842"/>
              <a:ext cx="103" cy="319"/>
            </a:xfrm>
            <a:prstGeom prst="rect">
              <a:avLst/>
            </a:prstGeom>
            <a:solidFill>
              <a:srgbClr val="3953A4"/>
            </a:solidFill>
            <a:ln w="381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5" name="Rectangle 57"/>
            <p:cNvSpPr>
              <a:spLocks noChangeArrowheads="1"/>
            </p:cNvSpPr>
            <p:nvPr/>
          </p:nvSpPr>
          <p:spPr bwMode="auto">
            <a:xfrm>
              <a:off x="4787" y="3835"/>
              <a:ext cx="103" cy="320"/>
            </a:xfrm>
            <a:prstGeom prst="rect">
              <a:avLst/>
            </a:prstGeom>
            <a:solidFill>
              <a:srgbClr val="3953A4"/>
            </a:solidFill>
            <a:ln w="381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6" name="Rectangle 58"/>
            <p:cNvSpPr>
              <a:spLocks noChangeArrowheads="1"/>
            </p:cNvSpPr>
            <p:nvPr/>
          </p:nvSpPr>
          <p:spPr bwMode="auto">
            <a:xfrm>
              <a:off x="5150" y="3839"/>
              <a:ext cx="103" cy="320"/>
            </a:xfrm>
            <a:prstGeom prst="rect">
              <a:avLst/>
            </a:prstGeom>
            <a:solidFill>
              <a:srgbClr val="3953A4"/>
            </a:solidFill>
            <a:ln w="38100">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7" name="Freeform 59"/>
            <p:cNvSpPr>
              <a:spLocks/>
            </p:cNvSpPr>
            <p:nvPr/>
          </p:nvSpPr>
          <p:spPr bwMode="auto">
            <a:xfrm>
              <a:off x="4163"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48" name="Line 60"/>
            <p:cNvSpPr>
              <a:spLocks noChangeShapeType="1"/>
            </p:cNvSpPr>
            <p:nvPr/>
          </p:nvSpPr>
          <p:spPr bwMode="auto">
            <a:xfrm>
              <a:off x="4163"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49" name="Freeform 61"/>
            <p:cNvSpPr>
              <a:spLocks/>
            </p:cNvSpPr>
            <p:nvPr/>
          </p:nvSpPr>
          <p:spPr bwMode="auto">
            <a:xfrm>
              <a:off x="4062"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0" name="Line 62"/>
            <p:cNvSpPr>
              <a:spLocks noChangeShapeType="1"/>
            </p:cNvSpPr>
            <p:nvPr/>
          </p:nvSpPr>
          <p:spPr bwMode="auto">
            <a:xfrm flipV="1">
              <a:off x="4062"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51" name="Freeform 63"/>
            <p:cNvSpPr>
              <a:spLocks/>
            </p:cNvSpPr>
            <p:nvPr/>
          </p:nvSpPr>
          <p:spPr bwMode="auto">
            <a:xfrm>
              <a:off x="4526"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2" name="Line 64"/>
            <p:cNvSpPr>
              <a:spLocks noChangeShapeType="1"/>
            </p:cNvSpPr>
            <p:nvPr/>
          </p:nvSpPr>
          <p:spPr bwMode="auto">
            <a:xfrm>
              <a:off x="4526"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53" name="Freeform 65"/>
            <p:cNvSpPr>
              <a:spLocks/>
            </p:cNvSpPr>
            <p:nvPr/>
          </p:nvSpPr>
          <p:spPr bwMode="auto">
            <a:xfrm>
              <a:off x="4424"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4" name="Line 66"/>
            <p:cNvSpPr>
              <a:spLocks noChangeShapeType="1"/>
            </p:cNvSpPr>
            <p:nvPr/>
          </p:nvSpPr>
          <p:spPr bwMode="auto">
            <a:xfrm flipV="1">
              <a:off x="4424"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55" name="Freeform 67"/>
            <p:cNvSpPr>
              <a:spLocks/>
            </p:cNvSpPr>
            <p:nvPr/>
          </p:nvSpPr>
          <p:spPr bwMode="auto">
            <a:xfrm>
              <a:off x="4888"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6" name="Line 68"/>
            <p:cNvSpPr>
              <a:spLocks noChangeShapeType="1"/>
            </p:cNvSpPr>
            <p:nvPr/>
          </p:nvSpPr>
          <p:spPr bwMode="auto">
            <a:xfrm>
              <a:off x="4888"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57" name="Freeform 69"/>
            <p:cNvSpPr>
              <a:spLocks/>
            </p:cNvSpPr>
            <p:nvPr/>
          </p:nvSpPr>
          <p:spPr bwMode="auto">
            <a:xfrm>
              <a:off x="4786"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58" name="Line 70"/>
            <p:cNvSpPr>
              <a:spLocks noChangeShapeType="1"/>
            </p:cNvSpPr>
            <p:nvPr/>
          </p:nvSpPr>
          <p:spPr bwMode="auto">
            <a:xfrm flipV="1">
              <a:off x="4786"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59" name="Freeform 71"/>
            <p:cNvSpPr>
              <a:spLocks/>
            </p:cNvSpPr>
            <p:nvPr/>
          </p:nvSpPr>
          <p:spPr bwMode="auto">
            <a:xfrm>
              <a:off x="5251"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60" name="Line 72"/>
            <p:cNvSpPr>
              <a:spLocks noChangeShapeType="1"/>
            </p:cNvSpPr>
            <p:nvPr/>
          </p:nvSpPr>
          <p:spPr bwMode="auto">
            <a:xfrm>
              <a:off x="5251"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61" name="Freeform 73"/>
            <p:cNvSpPr>
              <a:spLocks/>
            </p:cNvSpPr>
            <p:nvPr/>
          </p:nvSpPr>
          <p:spPr bwMode="auto">
            <a:xfrm>
              <a:off x="5148"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38100">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62" name="Line 74"/>
            <p:cNvSpPr>
              <a:spLocks noChangeShapeType="1"/>
            </p:cNvSpPr>
            <p:nvPr/>
          </p:nvSpPr>
          <p:spPr bwMode="auto">
            <a:xfrm flipV="1">
              <a:off x="5148" y="3890"/>
              <a:ext cx="1" cy="263"/>
            </a:xfrm>
            <a:prstGeom prst="line">
              <a:avLst/>
            </a:prstGeom>
            <a:noFill/>
            <a:ln w="38100"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63" name="Freeform 75"/>
            <p:cNvSpPr>
              <a:spLocks/>
            </p:cNvSpPr>
            <p:nvPr/>
          </p:nvSpPr>
          <p:spPr bwMode="auto">
            <a:xfrm>
              <a:off x="1282" y="1980"/>
              <a:ext cx="359" cy="269"/>
            </a:xfrm>
            <a:custGeom>
              <a:avLst/>
              <a:gdLst/>
              <a:ahLst/>
              <a:cxnLst>
                <a:cxn ang="0">
                  <a:pos x="359" y="269"/>
                </a:cxn>
                <a:cxn ang="0">
                  <a:pos x="14" y="269"/>
                </a:cxn>
                <a:cxn ang="0">
                  <a:pos x="0" y="195"/>
                </a:cxn>
                <a:cxn ang="0">
                  <a:pos x="152" y="57"/>
                </a:cxn>
                <a:cxn ang="0">
                  <a:pos x="352" y="0"/>
                </a:cxn>
                <a:cxn ang="0">
                  <a:pos x="335" y="162"/>
                </a:cxn>
                <a:cxn ang="0">
                  <a:pos x="359" y="269"/>
                </a:cxn>
              </a:cxnLst>
              <a:rect l="0" t="0" r="r" b="b"/>
              <a:pathLst>
                <a:path w="359" h="269">
                  <a:moveTo>
                    <a:pt x="359" y="269"/>
                  </a:moveTo>
                  <a:lnTo>
                    <a:pt x="14" y="269"/>
                  </a:lnTo>
                  <a:lnTo>
                    <a:pt x="0" y="195"/>
                  </a:lnTo>
                  <a:lnTo>
                    <a:pt x="152" y="57"/>
                  </a:lnTo>
                  <a:lnTo>
                    <a:pt x="352" y="0"/>
                  </a:lnTo>
                  <a:lnTo>
                    <a:pt x="335" y="162"/>
                  </a:lnTo>
                  <a:lnTo>
                    <a:pt x="359" y="269"/>
                  </a:lnTo>
                  <a:close/>
                </a:path>
              </a:pathLst>
            </a:custGeom>
            <a:solidFill>
              <a:srgbClr val="3953A4"/>
            </a:solidFill>
            <a:ln w="38100">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Right Arrow 125"/>
          <p:cNvSpPr/>
          <p:nvPr/>
        </p:nvSpPr>
        <p:spPr>
          <a:xfrm>
            <a:off x="3611419" y="4285672"/>
            <a:ext cx="822036" cy="581891"/>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138"/>
          <p:cNvGrpSpPr/>
          <p:nvPr/>
        </p:nvGrpSpPr>
        <p:grpSpPr>
          <a:xfrm>
            <a:off x="5090064" y="4681234"/>
            <a:ext cx="1862156" cy="252568"/>
            <a:chOff x="5080539" y="4683616"/>
            <a:chExt cx="1862156" cy="252568"/>
          </a:xfrm>
        </p:grpSpPr>
        <p:sp>
          <p:nvSpPr>
            <p:cNvPr id="128" name="Down Arrow 127"/>
            <p:cNvSpPr/>
            <p:nvPr/>
          </p:nvSpPr>
          <p:spPr>
            <a:xfrm>
              <a:off x="5080539" y="4683616"/>
              <a:ext cx="93079" cy="23454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Down Arrow 128"/>
            <p:cNvSpPr/>
            <p:nvPr/>
          </p:nvSpPr>
          <p:spPr>
            <a:xfrm>
              <a:off x="5523260" y="4684972"/>
              <a:ext cx="93079" cy="23454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Down Arrow 129"/>
            <p:cNvSpPr/>
            <p:nvPr/>
          </p:nvSpPr>
          <p:spPr>
            <a:xfrm>
              <a:off x="5963792" y="4684972"/>
              <a:ext cx="93079" cy="23454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Down Arrow 130"/>
            <p:cNvSpPr/>
            <p:nvPr/>
          </p:nvSpPr>
          <p:spPr>
            <a:xfrm>
              <a:off x="6406703" y="4696879"/>
              <a:ext cx="93079" cy="23454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Down Arrow 131"/>
            <p:cNvSpPr/>
            <p:nvPr/>
          </p:nvSpPr>
          <p:spPr>
            <a:xfrm>
              <a:off x="6849616" y="4701641"/>
              <a:ext cx="93079" cy="234543"/>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137"/>
          <p:cNvGrpSpPr/>
          <p:nvPr/>
        </p:nvGrpSpPr>
        <p:grpSpPr>
          <a:xfrm>
            <a:off x="5024438" y="5114926"/>
            <a:ext cx="1976437" cy="228600"/>
            <a:chOff x="5024438" y="5114926"/>
            <a:chExt cx="1976437" cy="228600"/>
          </a:xfrm>
        </p:grpSpPr>
        <p:sp>
          <p:nvSpPr>
            <p:cNvPr id="133" name="Oval 132"/>
            <p:cNvSpPr/>
            <p:nvPr/>
          </p:nvSpPr>
          <p:spPr>
            <a:xfrm>
              <a:off x="5024438" y="5124451"/>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5462588" y="5114926"/>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p:cNvSpPr/>
            <p:nvPr/>
          </p:nvSpPr>
          <p:spPr>
            <a:xfrm>
              <a:off x="5915025" y="5119689"/>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6348413" y="5119688"/>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6791325" y="5119689"/>
              <a:ext cx="209550" cy="219075"/>
            </a:xfrm>
            <a:prstGeom prst="ellipse">
              <a:avLst/>
            </a:prstGeom>
            <a:solidFill>
              <a:srgbClr val="395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9"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Drop on demand with a linear array</a:t>
            </a:r>
          </a:p>
        </p:txBody>
      </p:sp>
      <p:sp>
        <p:nvSpPr>
          <p:cNvPr id="90" name="Rectangle 89">
            <a:hlinkClick r:id="" action="ppaction://customshow?id=18"/>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with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par>
                                <p:cTn id="8" presetID="63" presetClass="path" presetSubtype="0" fill="hold" grpId="0" nodeType="withEffect">
                                  <p:stCondLst>
                                    <p:cond delay="0"/>
                                  </p:stCondLst>
                                  <p:childTnLst>
                                    <p:animMotion origin="layout" path="M -5.55556E-7 -1.11111E-6 L 0.05538 -1.11111E-6 " pathEditMode="relative" rAng="0" ptsTypes="AA">
                                      <p:cBhvr>
                                        <p:cTn id="9" dur="1000" fill="hold"/>
                                        <p:tgtEl>
                                          <p:spTgt spid="126"/>
                                        </p:tgtEl>
                                        <p:attrNameLst>
                                          <p:attrName>ppt_x</p:attrName>
                                          <p:attrName>ppt_y</p:attrName>
                                        </p:attrNameLst>
                                      </p:cBhvr>
                                      <p:rCtr x="28" y="0"/>
                                    </p:animMotion>
                                  </p:childTnLst>
                                </p:cTn>
                              </p:par>
                              <p:par>
                                <p:cTn id="10" presetID="10" presetClass="exit" presetSubtype="0" fill="hold" grpId="1" nodeType="withEffect">
                                  <p:stCondLst>
                                    <p:cond delay="500"/>
                                  </p:stCondLst>
                                  <p:childTnLst>
                                    <p:animEffect transition="out" filter="fade">
                                      <p:cBhvr>
                                        <p:cTn id="11" dur="500"/>
                                        <p:tgtEl>
                                          <p:spTgt spid="126"/>
                                        </p:tgtEl>
                                      </p:cBhvr>
                                    </p:animEffect>
                                    <p:set>
                                      <p:cBhvr>
                                        <p:cTn id="12" dur="1" fill="hold">
                                          <p:stCondLst>
                                            <p:cond delay="499"/>
                                          </p:stCondLst>
                                        </p:cTn>
                                        <p:tgtEl>
                                          <p:spTgt spid="126"/>
                                        </p:tgtEl>
                                        <p:attrNameLst>
                                          <p:attrName>style.visibility</p:attrName>
                                        </p:attrNameLst>
                                      </p:cBhvr>
                                      <p:to>
                                        <p:strVal val="hidden"/>
                                      </p:to>
                                    </p:set>
                                  </p:childTnLst>
                                </p:cTn>
                              </p:par>
                              <p:par>
                                <p:cTn id="13" presetID="10" presetClass="entr" presetSubtype="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42" presetClass="path" presetSubtype="0" accel="50000" decel="50000" fill="hold" nodeType="withEffect">
                                  <p:stCondLst>
                                    <p:cond delay="500"/>
                                  </p:stCondLst>
                                  <p:childTnLst>
                                    <p:animMotion origin="layout" path="M -1.66667E-6 2.59259E-6 L -1.66667E-6 0.03148 " pathEditMode="relative" rAng="0" ptsTypes="AA">
                                      <p:cBhvr>
                                        <p:cTn id="17" dur="1000" fill="hold"/>
                                        <p:tgtEl>
                                          <p:spTgt spid="3"/>
                                        </p:tgtEl>
                                        <p:attrNameLst>
                                          <p:attrName>ppt_x</p:attrName>
                                          <p:attrName>ppt_y</p:attrName>
                                        </p:attrNameLst>
                                      </p:cBhvr>
                                      <p:rCtr x="0" y="16"/>
                                    </p:animMotion>
                                  </p:childTnLst>
                                </p:cTn>
                              </p:par>
                              <p:par>
                                <p:cTn id="18" presetID="10" presetClass="exit" presetSubtype="0" fill="hold" nodeType="withEffect">
                                  <p:stCondLst>
                                    <p:cond delay="1000"/>
                                  </p:stCondLst>
                                  <p:childTnLst>
                                    <p:animEffect transition="out" filter="fade">
                                      <p:cBhvr>
                                        <p:cTn id="19" dur="500"/>
                                        <p:tgtEl>
                                          <p:spTgt spid="3"/>
                                        </p:tgtEl>
                                      </p:cBhvr>
                                    </p:animEffect>
                                    <p:set>
                                      <p:cBhvr>
                                        <p:cTn id="20" dur="1" fill="hold">
                                          <p:stCondLst>
                                            <p:cond delay="499"/>
                                          </p:stCondLst>
                                        </p:cTn>
                                        <p:tgtEl>
                                          <p:spTgt spid="3"/>
                                        </p:tgtEl>
                                        <p:attrNameLst>
                                          <p:attrName>style.visibility</p:attrName>
                                        </p:attrNameLst>
                                      </p:cBhvr>
                                      <p:to>
                                        <p:strVal val="hidden"/>
                                      </p:to>
                                    </p:set>
                                  </p:childTnLst>
                                </p:cTn>
                              </p:par>
                              <p:par>
                                <p:cTn id="21" presetID="1" presetClass="entr" presetSubtype="0" fill="hold" nodeType="withEffect">
                                  <p:stCondLst>
                                    <p:cond delay="1300"/>
                                  </p:stCondLst>
                                  <p:childTnLst>
                                    <p:set>
                                      <p:cBhvr>
                                        <p:cTn id="22" dur="1" fill="hold">
                                          <p:stCondLst>
                                            <p:cond delay="0"/>
                                          </p:stCondLst>
                                        </p:cTn>
                                        <p:tgtEl>
                                          <p:spTgt spid="4"/>
                                        </p:tgtEl>
                                        <p:attrNameLst>
                                          <p:attrName>style.visibility</p:attrName>
                                        </p:attrNameLst>
                                      </p:cBhvr>
                                      <p:to>
                                        <p:strVal val="visible"/>
                                      </p:to>
                                    </p:set>
                                  </p:childTnLst>
                                </p:cTn>
                              </p:par>
                              <p:par>
                                <p:cTn id="23" presetID="42" presetClass="path" presetSubtype="0" accel="50000" decel="50000" fill="hold" nodeType="withEffect">
                                  <p:stCondLst>
                                    <p:cond delay="1300"/>
                                  </p:stCondLst>
                                  <p:childTnLst>
                                    <p:animMotion origin="layout" path="M 0 0  L 0 0.33295  E" pathEditMode="relative" ptsTypes="">
                                      <p:cBhvr>
                                        <p:cTn id="24" dur="1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6" grpId="1" animBg="1"/>
      <p:bldP spid="126" grpId="2"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16870"/>
            <a:ext cx="9144000" cy="130393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pic>
        <p:nvPicPr>
          <p:cNvPr id="4" name="dropGenerator_cine100.avi">
            <a:hlinkClick r:id="" action="ppaction://media"/>
          </p:cNvPr>
          <p:cNvPicPr>
            <a:picLocks noRot="1" noChangeAspect="1"/>
          </p:cNvPicPr>
          <p:nvPr>
            <a:videoFile r:link="rId1"/>
          </p:nvPr>
        </p:nvPicPr>
        <p:blipFill>
          <a:blip r:embed="rId4" cstate="print"/>
          <a:stretch>
            <a:fillRect/>
          </a:stretch>
        </p:blipFill>
        <p:spPr>
          <a:xfrm>
            <a:off x="2460370" y="1977667"/>
            <a:ext cx="4105275" cy="4200525"/>
          </a:xfrm>
          <a:prstGeom prst="rect">
            <a:avLst/>
          </a:prstGeom>
        </p:spPr>
      </p:pic>
      <p:sp>
        <p:nvSpPr>
          <p:cNvPr id="6" name="Title 1"/>
          <p:cNvSpPr>
            <a:spLocks noGrp="1"/>
          </p:cNvSpPr>
          <p:nvPr>
            <p:ph type="title"/>
          </p:nvPr>
        </p:nvSpPr>
        <p:spPr>
          <a:xfrm>
            <a:off x="0" y="0"/>
            <a:ext cx="9144000" cy="1652954"/>
          </a:xfrm>
        </p:spPr>
        <p:txBody>
          <a:bodyPr>
            <a:normAutofit fontScale="90000"/>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10 frames per second</a:t>
            </a:r>
            <a:b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br>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and</a:t>
            </a:r>
            <a:b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br>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10 drops per second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7" name="Group 686"/>
          <p:cNvGrpSpPr/>
          <p:nvPr/>
        </p:nvGrpSpPr>
        <p:grpSpPr>
          <a:xfrm>
            <a:off x="1751264" y="2718424"/>
            <a:ext cx="3581400" cy="3361386"/>
            <a:chOff x="2177835" y="3155719"/>
            <a:chExt cx="3581400" cy="3361386"/>
          </a:xfrm>
        </p:grpSpPr>
        <p:cxnSp>
          <p:nvCxnSpPr>
            <p:cNvPr id="688" name="Straight Connector 687"/>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89" name="Straight Connector 688"/>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0" name="Straight Connector 689"/>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1" name="Straight Connector 690"/>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2" name="Straight Connector 691"/>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3" name="Straight Connector 692"/>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4" name="Straight Connector 693"/>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95" name="Straight Connector 694"/>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682" name="Group 681"/>
          <p:cNvGrpSpPr/>
          <p:nvPr/>
        </p:nvGrpSpPr>
        <p:grpSpPr>
          <a:xfrm>
            <a:off x="1751264" y="2715661"/>
            <a:ext cx="3581400" cy="3364149"/>
            <a:chOff x="2177835" y="3152956"/>
            <a:chExt cx="3581400" cy="3364149"/>
          </a:xfrm>
        </p:grpSpPr>
        <p:cxnSp>
          <p:nvCxnSpPr>
            <p:cNvPr id="683" name="Straight Connector 682"/>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684" name="Straight Connector 683"/>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685" name="Straight Connector 684"/>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686" name="Straight Connector 685"/>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263" name="Title 1"/>
          <p:cNvSpPr txBox="1">
            <a:spLocks/>
          </p:cNvSpPr>
          <p:nvPr/>
        </p:nvSpPr>
        <p:spPr>
          <a:xfrm>
            <a:off x="5332664" y="3420832"/>
            <a:ext cx="3214842" cy="1772652"/>
          </a:xfrm>
          <a:prstGeom prst="rect">
            <a:avLst/>
          </a:prstGeom>
        </p:spPr>
        <p:txBody>
          <a:bodyPr vert="horz" lIns="91440" tIns="45720" rIns="91440" bIns="45720" rtlCol="0" anchor="ctr">
            <a:noAutofit/>
          </a:bodyPr>
          <a:lstStyle/>
          <a:p>
            <a:pPr lvl="0" algn="ctr">
              <a:spcBef>
                <a:spcPct val="0"/>
              </a:spcBef>
              <a:defRPr/>
            </a:pPr>
            <a:r>
              <a:rPr lang="en-US" sz="3200" dirty="0" smtClean="0">
                <a:solidFill>
                  <a:schemeClr val="bg1"/>
                </a:solidFill>
              </a:rPr>
              <a:t>Multiple layers of </a:t>
            </a:r>
          </a:p>
          <a:p>
            <a:pPr lvl="0" algn="ctr">
              <a:spcBef>
                <a:spcPct val="0"/>
              </a:spcBef>
              <a:defRPr/>
            </a:pPr>
            <a:r>
              <a:rPr lang="en-US" sz="3200" dirty="0" smtClean="0">
                <a:solidFill>
                  <a:schemeClr val="bg1"/>
                </a:solidFill>
              </a:rPr>
              <a:t>controlled drops</a:t>
            </a:r>
            <a:endParaRPr lang="en-US" sz="3200" dirty="0">
              <a:solidFill>
                <a:schemeClr val="bg1"/>
              </a:solidFill>
            </a:endParaRPr>
          </a:p>
        </p:txBody>
      </p:sp>
      <p:grpSp>
        <p:nvGrpSpPr>
          <p:cNvPr id="394" name="Group 3"/>
          <p:cNvGrpSpPr>
            <a:grpSpLocks noChangeAspect="1"/>
          </p:cNvGrpSpPr>
          <p:nvPr/>
        </p:nvGrpSpPr>
        <p:grpSpPr bwMode="auto">
          <a:xfrm>
            <a:off x="2499511" y="1475169"/>
            <a:ext cx="2358284" cy="1312972"/>
            <a:chOff x="192" y="1154"/>
            <a:chExt cx="5401" cy="3007"/>
          </a:xfrm>
        </p:grpSpPr>
        <p:sp>
          <p:nvSpPr>
            <p:cNvPr id="395" name="Freeform 5"/>
            <p:cNvSpPr>
              <a:spLocks/>
            </p:cNvSpPr>
            <p:nvPr/>
          </p:nvSpPr>
          <p:spPr bwMode="auto">
            <a:xfrm>
              <a:off x="3474" y="3538"/>
              <a:ext cx="2119" cy="352"/>
            </a:xfrm>
            <a:custGeom>
              <a:avLst/>
              <a:gdLst/>
              <a:ahLst/>
              <a:cxnLst>
                <a:cxn ang="0">
                  <a:pos x="2099" y="62"/>
                </a:cxn>
                <a:cxn ang="0">
                  <a:pos x="2119" y="251"/>
                </a:cxn>
                <a:cxn ang="0">
                  <a:pos x="2062" y="348"/>
                </a:cxn>
                <a:cxn ang="0">
                  <a:pos x="0" y="352"/>
                </a:cxn>
                <a:cxn ang="0">
                  <a:pos x="0" y="0"/>
                </a:cxn>
                <a:cxn ang="0">
                  <a:pos x="2039" y="0"/>
                </a:cxn>
                <a:cxn ang="0">
                  <a:pos x="2099" y="62"/>
                </a:cxn>
              </a:cxnLst>
              <a:rect l="0" t="0" r="r" b="b"/>
              <a:pathLst>
                <a:path w="2119" h="352">
                  <a:moveTo>
                    <a:pt x="2099" y="62"/>
                  </a:moveTo>
                  <a:lnTo>
                    <a:pt x="2119" y="251"/>
                  </a:lnTo>
                  <a:lnTo>
                    <a:pt x="2062" y="348"/>
                  </a:lnTo>
                  <a:lnTo>
                    <a:pt x="0" y="352"/>
                  </a:lnTo>
                  <a:lnTo>
                    <a:pt x="0" y="0"/>
                  </a:lnTo>
                  <a:lnTo>
                    <a:pt x="2039" y="0"/>
                  </a:lnTo>
                  <a:lnTo>
                    <a:pt x="2099" y="62"/>
                  </a:lnTo>
                  <a:close/>
                </a:path>
              </a:pathLst>
            </a:custGeom>
            <a:solidFill>
              <a:srgbClr val="3953A4"/>
            </a:solid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6"/>
            <p:cNvSpPr>
              <a:spLocks/>
            </p:cNvSpPr>
            <p:nvPr/>
          </p:nvSpPr>
          <p:spPr bwMode="auto">
            <a:xfrm>
              <a:off x="2800" y="2406"/>
              <a:ext cx="526" cy="804"/>
            </a:xfrm>
            <a:custGeom>
              <a:avLst/>
              <a:gdLst/>
              <a:ahLst/>
              <a:cxnLst>
                <a:cxn ang="0">
                  <a:pos x="526" y="28"/>
                </a:cxn>
                <a:cxn ang="0">
                  <a:pos x="526" y="772"/>
                </a:cxn>
                <a:cxn ang="0">
                  <a:pos x="364" y="803"/>
                </a:cxn>
                <a:cxn ang="0">
                  <a:pos x="173" y="804"/>
                </a:cxn>
                <a:cxn ang="0">
                  <a:pos x="0" y="772"/>
                </a:cxn>
                <a:cxn ang="0">
                  <a:pos x="11" y="20"/>
                </a:cxn>
                <a:cxn ang="0">
                  <a:pos x="263" y="0"/>
                </a:cxn>
                <a:cxn ang="0">
                  <a:pos x="526" y="28"/>
                </a:cxn>
              </a:cxnLst>
              <a:rect l="0" t="0" r="r" b="b"/>
              <a:pathLst>
                <a:path w="526" h="804">
                  <a:moveTo>
                    <a:pt x="526" y="28"/>
                  </a:moveTo>
                  <a:lnTo>
                    <a:pt x="526" y="772"/>
                  </a:lnTo>
                  <a:lnTo>
                    <a:pt x="364" y="803"/>
                  </a:lnTo>
                  <a:lnTo>
                    <a:pt x="173" y="804"/>
                  </a:lnTo>
                  <a:lnTo>
                    <a:pt x="0" y="772"/>
                  </a:lnTo>
                  <a:lnTo>
                    <a:pt x="11" y="20"/>
                  </a:lnTo>
                  <a:lnTo>
                    <a:pt x="263" y="0"/>
                  </a:lnTo>
                  <a:lnTo>
                    <a:pt x="526" y="28"/>
                  </a:lnTo>
                  <a:close/>
                </a:path>
              </a:pathLst>
            </a:custGeom>
            <a:solidFill>
              <a:srgbClr val="474847"/>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7"/>
            <p:cNvSpPr>
              <a:spLocks/>
            </p:cNvSpPr>
            <p:nvPr/>
          </p:nvSpPr>
          <p:spPr bwMode="auto">
            <a:xfrm>
              <a:off x="2602" y="3173"/>
              <a:ext cx="876" cy="907"/>
            </a:xfrm>
            <a:custGeom>
              <a:avLst/>
              <a:gdLst/>
              <a:ahLst/>
              <a:cxnLst>
                <a:cxn ang="0">
                  <a:pos x="739" y="281"/>
                </a:cxn>
                <a:cxn ang="0">
                  <a:pos x="858" y="281"/>
                </a:cxn>
                <a:cxn ang="0">
                  <a:pos x="876" y="554"/>
                </a:cxn>
                <a:cxn ang="0">
                  <a:pos x="858" y="794"/>
                </a:cxn>
                <a:cxn ang="0">
                  <a:pos x="739" y="794"/>
                </a:cxn>
                <a:cxn ang="0">
                  <a:pos x="722" y="749"/>
                </a:cxn>
                <a:cxn ang="0">
                  <a:pos x="615" y="802"/>
                </a:cxn>
                <a:cxn ang="0">
                  <a:pos x="605" y="864"/>
                </a:cxn>
                <a:cxn ang="0">
                  <a:pos x="451" y="907"/>
                </a:cxn>
                <a:cxn ang="0">
                  <a:pos x="287" y="881"/>
                </a:cxn>
                <a:cxn ang="0">
                  <a:pos x="252" y="845"/>
                </a:cxn>
                <a:cxn ang="0">
                  <a:pos x="247" y="795"/>
                </a:cxn>
                <a:cxn ang="0">
                  <a:pos x="137" y="744"/>
                </a:cxn>
                <a:cxn ang="0">
                  <a:pos x="134" y="792"/>
                </a:cxn>
                <a:cxn ang="0">
                  <a:pos x="15" y="792"/>
                </a:cxn>
                <a:cxn ang="0">
                  <a:pos x="0" y="526"/>
                </a:cxn>
                <a:cxn ang="0">
                  <a:pos x="15" y="279"/>
                </a:cxn>
                <a:cxn ang="0">
                  <a:pos x="134" y="279"/>
                </a:cxn>
                <a:cxn ang="0">
                  <a:pos x="165" y="333"/>
                </a:cxn>
                <a:cxn ang="0">
                  <a:pos x="185" y="328"/>
                </a:cxn>
                <a:cxn ang="0">
                  <a:pos x="197" y="173"/>
                </a:cxn>
                <a:cxn ang="0">
                  <a:pos x="127" y="150"/>
                </a:cxn>
                <a:cxn ang="0">
                  <a:pos x="129" y="18"/>
                </a:cxn>
                <a:cxn ang="0">
                  <a:pos x="207" y="1"/>
                </a:cxn>
                <a:cxn ang="0">
                  <a:pos x="309" y="32"/>
                </a:cxn>
                <a:cxn ang="0">
                  <a:pos x="636" y="32"/>
                </a:cxn>
                <a:cxn ang="0">
                  <a:pos x="718" y="0"/>
                </a:cxn>
                <a:cxn ang="0">
                  <a:pos x="756" y="51"/>
                </a:cxn>
                <a:cxn ang="0">
                  <a:pos x="768" y="149"/>
                </a:cxn>
                <a:cxn ang="0">
                  <a:pos x="675" y="197"/>
                </a:cxn>
                <a:cxn ang="0">
                  <a:pos x="679" y="306"/>
                </a:cxn>
                <a:cxn ang="0">
                  <a:pos x="707" y="336"/>
                </a:cxn>
                <a:cxn ang="0">
                  <a:pos x="739" y="319"/>
                </a:cxn>
                <a:cxn ang="0">
                  <a:pos x="739" y="281"/>
                </a:cxn>
              </a:cxnLst>
              <a:rect l="0" t="0" r="r" b="b"/>
              <a:pathLst>
                <a:path w="876" h="907">
                  <a:moveTo>
                    <a:pt x="739" y="281"/>
                  </a:moveTo>
                  <a:lnTo>
                    <a:pt x="858" y="281"/>
                  </a:lnTo>
                  <a:lnTo>
                    <a:pt x="876" y="554"/>
                  </a:lnTo>
                  <a:lnTo>
                    <a:pt x="858" y="794"/>
                  </a:lnTo>
                  <a:lnTo>
                    <a:pt x="739" y="794"/>
                  </a:lnTo>
                  <a:lnTo>
                    <a:pt x="722" y="749"/>
                  </a:lnTo>
                  <a:lnTo>
                    <a:pt x="615" y="802"/>
                  </a:lnTo>
                  <a:lnTo>
                    <a:pt x="605" y="864"/>
                  </a:lnTo>
                  <a:lnTo>
                    <a:pt x="451" y="907"/>
                  </a:lnTo>
                  <a:lnTo>
                    <a:pt x="287" y="881"/>
                  </a:lnTo>
                  <a:lnTo>
                    <a:pt x="252" y="845"/>
                  </a:lnTo>
                  <a:lnTo>
                    <a:pt x="247" y="795"/>
                  </a:lnTo>
                  <a:lnTo>
                    <a:pt x="137" y="744"/>
                  </a:lnTo>
                  <a:lnTo>
                    <a:pt x="134" y="792"/>
                  </a:lnTo>
                  <a:lnTo>
                    <a:pt x="15" y="792"/>
                  </a:lnTo>
                  <a:lnTo>
                    <a:pt x="0" y="526"/>
                  </a:lnTo>
                  <a:lnTo>
                    <a:pt x="15" y="279"/>
                  </a:lnTo>
                  <a:lnTo>
                    <a:pt x="134" y="279"/>
                  </a:lnTo>
                  <a:lnTo>
                    <a:pt x="165" y="333"/>
                  </a:lnTo>
                  <a:lnTo>
                    <a:pt x="185" y="328"/>
                  </a:lnTo>
                  <a:lnTo>
                    <a:pt x="197" y="173"/>
                  </a:lnTo>
                  <a:lnTo>
                    <a:pt x="127" y="150"/>
                  </a:lnTo>
                  <a:lnTo>
                    <a:pt x="129" y="18"/>
                  </a:lnTo>
                  <a:lnTo>
                    <a:pt x="207" y="1"/>
                  </a:lnTo>
                  <a:lnTo>
                    <a:pt x="309" y="32"/>
                  </a:lnTo>
                  <a:lnTo>
                    <a:pt x="636" y="32"/>
                  </a:lnTo>
                  <a:lnTo>
                    <a:pt x="718" y="0"/>
                  </a:lnTo>
                  <a:lnTo>
                    <a:pt x="756" y="51"/>
                  </a:lnTo>
                  <a:lnTo>
                    <a:pt x="768" y="149"/>
                  </a:lnTo>
                  <a:lnTo>
                    <a:pt x="675" y="197"/>
                  </a:lnTo>
                  <a:lnTo>
                    <a:pt x="679" y="306"/>
                  </a:lnTo>
                  <a:lnTo>
                    <a:pt x="707" y="336"/>
                  </a:lnTo>
                  <a:lnTo>
                    <a:pt x="739" y="319"/>
                  </a:lnTo>
                  <a:lnTo>
                    <a:pt x="739" y="281"/>
                  </a:lnTo>
                  <a:close/>
                </a:path>
              </a:pathLst>
            </a:custGeom>
            <a:solidFill>
              <a:srgbClr val="8C8B89"/>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8"/>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 ang="0">
                  <a:pos x="725" y="784"/>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lnTo>
                    <a:pt x="725" y="784"/>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9"/>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path>
              </a:pathLst>
            </a:custGeom>
            <a:no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10"/>
            <p:cNvSpPr>
              <a:spLocks/>
            </p:cNvSpPr>
            <p:nvPr/>
          </p:nvSpPr>
          <p:spPr bwMode="auto">
            <a:xfrm>
              <a:off x="192" y="1286"/>
              <a:ext cx="2248" cy="945"/>
            </a:xfrm>
            <a:custGeom>
              <a:avLst/>
              <a:gdLst/>
              <a:ahLst/>
              <a:cxnLst>
                <a:cxn ang="0">
                  <a:pos x="3516" y="1478"/>
                </a:cxn>
                <a:cxn ang="0">
                  <a:pos x="0" y="1478"/>
                </a:cxn>
                <a:cxn ang="0">
                  <a:pos x="0" y="1160"/>
                </a:cxn>
                <a:cxn ang="0">
                  <a:pos x="0" y="568"/>
                </a:cxn>
                <a:cxn ang="0">
                  <a:pos x="0" y="249"/>
                </a:cxn>
                <a:cxn ang="0">
                  <a:pos x="195" y="249"/>
                </a:cxn>
                <a:cxn ang="0">
                  <a:pos x="697" y="249"/>
                </a:cxn>
                <a:cxn ang="0">
                  <a:pos x="1384" y="249"/>
                </a:cxn>
                <a:cxn ang="0">
                  <a:pos x="2132" y="249"/>
                </a:cxn>
                <a:cxn ang="0">
                  <a:pos x="2819" y="249"/>
                </a:cxn>
                <a:cxn ang="0">
                  <a:pos x="3321" y="249"/>
                </a:cxn>
                <a:cxn ang="0">
                  <a:pos x="3516" y="249"/>
                </a:cxn>
                <a:cxn ang="0">
                  <a:pos x="3516" y="568"/>
                </a:cxn>
                <a:cxn ang="0">
                  <a:pos x="3516" y="1160"/>
                </a:cxn>
                <a:cxn ang="0">
                  <a:pos x="3516" y="1478"/>
                </a:cxn>
              </a:cxnLst>
              <a:rect l="0" t="0" r="r" b="b"/>
              <a:pathLst>
                <a:path w="3516" h="1478">
                  <a:moveTo>
                    <a:pt x="3516" y="1478"/>
                  </a:moveTo>
                  <a:cubicBezTo>
                    <a:pt x="0" y="1478"/>
                    <a:pt x="0" y="1478"/>
                    <a:pt x="0" y="1478"/>
                  </a:cubicBezTo>
                  <a:cubicBezTo>
                    <a:pt x="0" y="1478"/>
                    <a:pt x="0" y="1342"/>
                    <a:pt x="0" y="1160"/>
                  </a:cubicBezTo>
                  <a:cubicBezTo>
                    <a:pt x="0" y="977"/>
                    <a:pt x="0" y="783"/>
                    <a:pt x="0" y="568"/>
                  </a:cubicBezTo>
                  <a:cubicBezTo>
                    <a:pt x="0" y="483"/>
                    <a:pt x="0" y="393"/>
                    <a:pt x="0" y="249"/>
                  </a:cubicBezTo>
                  <a:cubicBezTo>
                    <a:pt x="0" y="223"/>
                    <a:pt x="72" y="5"/>
                    <a:pt x="195" y="249"/>
                  </a:cubicBezTo>
                  <a:cubicBezTo>
                    <a:pt x="318" y="411"/>
                    <a:pt x="492" y="174"/>
                    <a:pt x="697" y="249"/>
                  </a:cubicBezTo>
                  <a:cubicBezTo>
                    <a:pt x="902" y="239"/>
                    <a:pt x="1138" y="304"/>
                    <a:pt x="1384" y="249"/>
                  </a:cubicBezTo>
                  <a:cubicBezTo>
                    <a:pt x="1630" y="380"/>
                    <a:pt x="1886" y="305"/>
                    <a:pt x="2132" y="249"/>
                  </a:cubicBezTo>
                  <a:cubicBezTo>
                    <a:pt x="2378" y="306"/>
                    <a:pt x="2614" y="496"/>
                    <a:pt x="2819" y="249"/>
                  </a:cubicBezTo>
                  <a:cubicBezTo>
                    <a:pt x="3024" y="404"/>
                    <a:pt x="3198" y="11"/>
                    <a:pt x="3321" y="249"/>
                  </a:cubicBezTo>
                  <a:cubicBezTo>
                    <a:pt x="3444" y="218"/>
                    <a:pt x="3516" y="120"/>
                    <a:pt x="3516" y="249"/>
                  </a:cubicBezTo>
                  <a:cubicBezTo>
                    <a:pt x="3516" y="0"/>
                    <a:pt x="3516" y="291"/>
                    <a:pt x="3516" y="568"/>
                  </a:cubicBezTo>
                  <a:cubicBezTo>
                    <a:pt x="3516" y="765"/>
                    <a:pt x="3516" y="922"/>
                    <a:pt x="3516" y="1160"/>
                  </a:cubicBezTo>
                  <a:cubicBezTo>
                    <a:pt x="3516" y="1342"/>
                    <a:pt x="3516" y="1478"/>
                    <a:pt x="3516" y="1478"/>
                  </a:cubicBez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11"/>
            <p:cNvSpPr>
              <a:spLocks/>
            </p:cNvSpPr>
            <p:nvPr/>
          </p:nvSpPr>
          <p:spPr bwMode="auto">
            <a:xfrm>
              <a:off x="2602" y="3452"/>
              <a:ext cx="134" cy="513"/>
            </a:xfrm>
            <a:custGeom>
              <a:avLst/>
              <a:gdLst/>
              <a:ahLst/>
              <a:cxnLst>
                <a:cxn ang="0">
                  <a:pos x="24" y="0"/>
                </a:cxn>
                <a:cxn ang="0">
                  <a:pos x="0" y="403"/>
                </a:cxn>
                <a:cxn ang="0">
                  <a:pos x="24" y="802"/>
                </a:cxn>
                <a:cxn ang="0">
                  <a:pos x="210" y="802"/>
                </a:cxn>
                <a:cxn ang="0">
                  <a:pos x="210" y="0"/>
                </a:cxn>
                <a:cxn ang="0">
                  <a:pos x="24" y="0"/>
                </a:cxn>
              </a:cxnLst>
              <a:rect l="0" t="0" r="r" b="b"/>
              <a:pathLst>
                <a:path w="210" h="802">
                  <a:moveTo>
                    <a:pt x="24" y="0"/>
                  </a:moveTo>
                  <a:cubicBezTo>
                    <a:pt x="10" y="0"/>
                    <a:pt x="0" y="179"/>
                    <a:pt x="0" y="403"/>
                  </a:cubicBezTo>
                  <a:cubicBezTo>
                    <a:pt x="0" y="626"/>
                    <a:pt x="10" y="802"/>
                    <a:pt x="24" y="802"/>
                  </a:cubicBezTo>
                  <a:cubicBezTo>
                    <a:pt x="210" y="802"/>
                    <a:pt x="210" y="802"/>
                    <a:pt x="210" y="802"/>
                  </a:cubicBezTo>
                  <a:cubicBezTo>
                    <a:pt x="210" y="0"/>
                    <a:pt x="210" y="0"/>
                    <a:pt x="210" y="0"/>
                  </a:cubicBezTo>
                  <a:lnTo>
                    <a:pt x="24" y="0"/>
                  </a:ln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2" name="Line 12"/>
            <p:cNvSpPr>
              <a:spLocks noChangeShapeType="1"/>
            </p:cNvSpPr>
            <p:nvPr/>
          </p:nvSpPr>
          <p:spPr bwMode="auto">
            <a:xfrm flipH="1">
              <a:off x="2603" y="363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3" name="Line 13"/>
            <p:cNvSpPr>
              <a:spLocks noChangeShapeType="1"/>
            </p:cNvSpPr>
            <p:nvPr/>
          </p:nvSpPr>
          <p:spPr bwMode="auto">
            <a:xfrm flipH="1">
              <a:off x="2603" y="382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14"/>
            <p:cNvSpPr>
              <a:spLocks/>
            </p:cNvSpPr>
            <p:nvPr/>
          </p:nvSpPr>
          <p:spPr bwMode="auto">
            <a:xfrm>
              <a:off x="2736" y="3428"/>
              <a:ext cx="65" cy="78"/>
            </a:xfrm>
            <a:custGeom>
              <a:avLst/>
              <a:gdLst/>
              <a:ahLst/>
              <a:cxnLst>
                <a:cxn ang="0">
                  <a:pos x="101" y="0"/>
                </a:cxn>
                <a:cxn ang="0">
                  <a:pos x="101" y="9"/>
                </a:cxn>
                <a:cxn ang="0">
                  <a:pos x="48" y="122"/>
                </a:cxn>
                <a:cxn ang="0">
                  <a:pos x="0" y="58"/>
                </a:cxn>
              </a:cxnLst>
              <a:rect l="0" t="0" r="r" b="b"/>
              <a:pathLst>
                <a:path w="101" h="122">
                  <a:moveTo>
                    <a:pt x="101" y="0"/>
                  </a:moveTo>
                  <a:cubicBezTo>
                    <a:pt x="101" y="3"/>
                    <a:pt x="101" y="6"/>
                    <a:pt x="101" y="9"/>
                  </a:cubicBezTo>
                  <a:cubicBezTo>
                    <a:pt x="101" y="71"/>
                    <a:pt x="77" y="122"/>
                    <a:pt x="48" y="122"/>
                  </a:cubicBezTo>
                  <a:cubicBezTo>
                    <a:pt x="26" y="122"/>
                    <a:pt x="8" y="96"/>
                    <a:pt x="0"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15"/>
            <p:cNvSpPr>
              <a:spLocks/>
            </p:cNvSpPr>
            <p:nvPr/>
          </p:nvSpPr>
          <p:spPr bwMode="auto">
            <a:xfrm>
              <a:off x="2736" y="3918"/>
              <a:ext cx="19" cy="12"/>
            </a:xfrm>
            <a:custGeom>
              <a:avLst/>
              <a:gdLst/>
              <a:ahLst/>
              <a:cxnLst>
                <a:cxn ang="0">
                  <a:pos x="0" y="19"/>
                </a:cxn>
                <a:cxn ang="0">
                  <a:pos x="29" y="0"/>
                </a:cxn>
              </a:cxnLst>
              <a:rect l="0" t="0" r="r" b="b"/>
              <a:pathLst>
                <a:path w="29" h="19">
                  <a:moveTo>
                    <a:pt x="0" y="19"/>
                  </a:moveTo>
                  <a:cubicBezTo>
                    <a:pt x="8" y="7"/>
                    <a:pt x="18" y="0"/>
                    <a:pt x="29"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Line 16"/>
            <p:cNvSpPr>
              <a:spLocks noChangeShapeType="1"/>
            </p:cNvSpPr>
            <p:nvPr/>
          </p:nvSpPr>
          <p:spPr bwMode="auto">
            <a:xfrm>
              <a:off x="2755" y="3918"/>
              <a:ext cx="99"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7" name="Line 17"/>
            <p:cNvSpPr>
              <a:spLocks noChangeShapeType="1"/>
            </p:cNvSpPr>
            <p:nvPr/>
          </p:nvSpPr>
          <p:spPr bwMode="auto">
            <a:xfrm>
              <a:off x="2854" y="3971"/>
              <a:ext cx="1" cy="47"/>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18"/>
            <p:cNvSpPr>
              <a:spLocks/>
            </p:cNvSpPr>
            <p:nvPr/>
          </p:nvSpPr>
          <p:spPr bwMode="auto">
            <a:xfrm>
              <a:off x="2854" y="4018"/>
              <a:ext cx="363" cy="62"/>
            </a:xfrm>
            <a:custGeom>
              <a:avLst/>
              <a:gdLst/>
              <a:ahLst/>
              <a:cxnLst>
                <a:cxn ang="0">
                  <a:pos x="567" y="0"/>
                </a:cxn>
                <a:cxn ang="0">
                  <a:pos x="283" y="97"/>
                </a:cxn>
                <a:cxn ang="0">
                  <a:pos x="0" y="0"/>
                </a:cxn>
              </a:cxnLst>
              <a:rect l="0" t="0" r="r" b="b"/>
              <a:pathLst>
                <a:path w="567" h="97">
                  <a:moveTo>
                    <a:pt x="567" y="0"/>
                  </a:moveTo>
                  <a:cubicBezTo>
                    <a:pt x="567" y="54"/>
                    <a:pt x="440" y="97"/>
                    <a:pt x="283" y="97"/>
                  </a:cubicBezTo>
                  <a:cubicBezTo>
                    <a:pt x="127" y="97"/>
                    <a:pt x="0" y="54"/>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9" name="Line 19"/>
            <p:cNvSpPr>
              <a:spLocks noChangeShapeType="1"/>
            </p:cNvSpPr>
            <p:nvPr/>
          </p:nvSpPr>
          <p:spPr bwMode="auto">
            <a:xfrm flipV="1">
              <a:off x="3217" y="3974"/>
              <a:ext cx="1" cy="44"/>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 name="Line 20"/>
            <p:cNvSpPr>
              <a:spLocks noChangeShapeType="1"/>
            </p:cNvSpPr>
            <p:nvPr/>
          </p:nvSpPr>
          <p:spPr bwMode="auto">
            <a:xfrm flipV="1">
              <a:off x="3217" y="3919"/>
              <a:ext cx="102" cy="56"/>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21"/>
            <p:cNvSpPr>
              <a:spLocks/>
            </p:cNvSpPr>
            <p:nvPr/>
          </p:nvSpPr>
          <p:spPr bwMode="auto">
            <a:xfrm>
              <a:off x="3318" y="3919"/>
              <a:ext cx="23" cy="48"/>
            </a:xfrm>
            <a:custGeom>
              <a:avLst/>
              <a:gdLst/>
              <a:ahLst/>
              <a:cxnLst>
                <a:cxn ang="0">
                  <a:pos x="0" y="0"/>
                </a:cxn>
                <a:cxn ang="0">
                  <a:pos x="35" y="76"/>
                </a:cxn>
              </a:cxnLst>
              <a:rect l="0" t="0" r="r" b="b"/>
              <a:pathLst>
                <a:path w="35" h="76">
                  <a:moveTo>
                    <a:pt x="0" y="0"/>
                  </a:moveTo>
                  <a:cubicBezTo>
                    <a:pt x="19" y="10"/>
                    <a:pt x="35" y="44"/>
                    <a:pt x="35" y="7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2" name="Line 22"/>
            <p:cNvSpPr>
              <a:spLocks noChangeShapeType="1"/>
            </p:cNvSpPr>
            <p:nvPr/>
          </p:nvSpPr>
          <p:spPr bwMode="auto">
            <a:xfrm flipH="1" flipV="1">
              <a:off x="2799" y="3346"/>
              <a:ext cx="2" cy="8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3" name="Line 23"/>
            <p:cNvSpPr>
              <a:spLocks noChangeShapeType="1"/>
            </p:cNvSpPr>
            <p:nvPr/>
          </p:nvSpPr>
          <p:spPr bwMode="auto">
            <a:xfrm>
              <a:off x="2731" y="3186"/>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4" name="Line 24"/>
            <p:cNvSpPr>
              <a:spLocks noChangeShapeType="1"/>
            </p:cNvSpPr>
            <p:nvPr/>
          </p:nvSpPr>
          <p:spPr bwMode="auto">
            <a:xfrm flipV="1">
              <a:off x="2729" y="3192"/>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5" name="Line 25"/>
            <p:cNvSpPr>
              <a:spLocks noChangeShapeType="1"/>
            </p:cNvSpPr>
            <p:nvPr/>
          </p:nvSpPr>
          <p:spPr bwMode="auto">
            <a:xfrm>
              <a:off x="2730" y="3192"/>
              <a:ext cx="181" cy="59"/>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6" name="Line 26"/>
            <p:cNvSpPr>
              <a:spLocks noChangeShapeType="1"/>
            </p:cNvSpPr>
            <p:nvPr/>
          </p:nvSpPr>
          <p:spPr bwMode="auto">
            <a:xfrm>
              <a:off x="2730" y="3192"/>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7" name="Line 27"/>
            <p:cNvSpPr>
              <a:spLocks noChangeShapeType="1"/>
            </p:cNvSpPr>
            <p:nvPr/>
          </p:nvSpPr>
          <p:spPr bwMode="auto">
            <a:xfrm>
              <a:off x="2911" y="3251"/>
              <a:ext cx="338" cy="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8" name="Line 28"/>
            <p:cNvSpPr>
              <a:spLocks noChangeShapeType="1"/>
            </p:cNvSpPr>
            <p:nvPr/>
          </p:nvSpPr>
          <p:spPr bwMode="auto">
            <a:xfrm flipV="1">
              <a:off x="3249" y="3201"/>
              <a:ext cx="117"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9" name="Line 29"/>
            <p:cNvSpPr>
              <a:spLocks noChangeShapeType="1"/>
            </p:cNvSpPr>
            <p:nvPr/>
          </p:nvSpPr>
          <p:spPr bwMode="auto">
            <a:xfrm>
              <a:off x="3366" y="3201"/>
              <a:ext cx="4" cy="12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0" name="Line 30"/>
            <p:cNvSpPr>
              <a:spLocks noChangeShapeType="1"/>
            </p:cNvSpPr>
            <p:nvPr/>
          </p:nvSpPr>
          <p:spPr bwMode="auto">
            <a:xfrm flipH="1">
              <a:off x="3248" y="3322"/>
              <a:ext cx="122" cy="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1" name="Line 31"/>
            <p:cNvSpPr>
              <a:spLocks noChangeShapeType="1"/>
            </p:cNvSpPr>
            <p:nvPr/>
          </p:nvSpPr>
          <p:spPr bwMode="auto">
            <a:xfrm flipH="1" flipV="1">
              <a:off x="2909" y="3383"/>
              <a:ext cx="339" cy="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2" name="Line 32"/>
            <p:cNvSpPr>
              <a:spLocks noChangeShapeType="1"/>
            </p:cNvSpPr>
            <p:nvPr/>
          </p:nvSpPr>
          <p:spPr bwMode="auto">
            <a:xfrm flipH="1">
              <a:off x="2727" y="3323"/>
              <a:ext cx="2"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3" name="Line 33"/>
            <p:cNvSpPr>
              <a:spLocks noChangeShapeType="1"/>
            </p:cNvSpPr>
            <p:nvPr/>
          </p:nvSpPr>
          <p:spPr bwMode="auto">
            <a:xfrm flipH="1" flipV="1">
              <a:off x="2729" y="3323"/>
              <a:ext cx="180" cy="60"/>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4" name="Line 34"/>
            <p:cNvSpPr>
              <a:spLocks noChangeShapeType="1"/>
            </p:cNvSpPr>
            <p:nvPr/>
          </p:nvSpPr>
          <p:spPr bwMode="auto">
            <a:xfrm flipV="1">
              <a:off x="2731" y="3159"/>
              <a:ext cx="69"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5" name="Line 35"/>
            <p:cNvSpPr>
              <a:spLocks noChangeShapeType="1"/>
            </p:cNvSpPr>
            <p:nvPr/>
          </p:nvSpPr>
          <p:spPr bwMode="auto">
            <a:xfrm flipH="1" flipV="1">
              <a:off x="3326" y="3169"/>
              <a:ext cx="40"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6" name="Line 36"/>
            <p:cNvSpPr>
              <a:spLocks noChangeShapeType="1"/>
            </p:cNvSpPr>
            <p:nvPr/>
          </p:nvSpPr>
          <p:spPr bwMode="auto">
            <a:xfrm flipH="1">
              <a:off x="2909" y="3251"/>
              <a:ext cx="2" cy="1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7" name="Line 37"/>
            <p:cNvSpPr>
              <a:spLocks noChangeShapeType="1"/>
            </p:cNvSpPr>
            <p:nvPr/>
          </p:nvSpPr>
          <p:spPr bwMode="auto">
            <a:xfrm flipV="1">
              <a:off x="3248" y="3254"/>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38"/>
            <p:cNvSpPr>
              <a:spLocks/>
            </p:cNvSpPr>
            <p:nvPr/>
          </p:nvSpPr>
          <p:spPr bwMode="auto">
            <a:xfrm>
              <a:off x="3341" y="3454"/>
              <a:ext cx="134" cy="513"/>
            </a:xfrm>
            <a:custGeom>
              <a:avLst/>
              <a:gdLst/>
              <a:ahLst/>
              <a:cxnLst>
                <a:cxn ang="0">
                  <a:pos x="186" y="0"/>
                </a:cxn>
                <a:cxn ang="0">
                  <a:pos x="0" y="0"/>
                </a:cxn>
                <a:cxn ang="0">
                  <a:pos x="0" y="802"/>
                </a:cxn>
                <a:cxn ang="0">
                  <a:pos x="186" y="802"/>
                </a:cxn>
                <a:cxn ang="0">
                  <a:pos x="210" y="399"/>
                </a:cxn>
                <a:cxn ang="0">
                  <a:pos x="186" y="0"/>
                </a:cxn>
              </a:cxnLst>
              <a:rect l="0" t="0" r="r" b="b"/>
              <a:pathLst>
                <a:path w="210" h="802">
                  <a:moveTo>
                    <a:pt x="186" y="0"/>
                  </a:moveTo>
                  <a:cubicBezTo>
                    <a:pt x="0" y="0"/>
                    <a:pt x="0" y="0"/>
                    <a:pt x="0" y="0"/>
                  </a:cubicBezTo>
                  <a:cubicBezTo>
                    <a:pt x="0" y="802"/>
                    <a:pt x="0" y="802"/>
                    <a:pt x="0" y="802"/>
                  </a:cubicBezTo>
                  <a:cubicBezTo>
                    <a:pt x="186" y="802"/>
                    <a:pt x="186" y="802"/>
                    <a:pt x="186" y="802"/>
                  </a:cubicBezTo>
                  <a:cubicBezTo>
                    <a:pt x="199" y="802"/>
                    <a:pt x="210" y="622"/>
                    <a:pt x="210" y="399"/>
                  </a:cubicBezTo>
                  <a:cubicBezTo>
                    <a:pt x="210" y="175"/>
                    <a:pt x="199" y="0"/>
                    <a:pt x="186"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9" name="Line 39"/>
            <p:cNvSpPr>
              <a:spLocks noChangeShapeType="1"/>
            </p:cNvSpPr>
            <p:nvPr/>
          </p:nvSpPr>
          <p:spPr bwMode="auto">
            <a:xfrm>
              <a:off x="3340" y="3784"/>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0" name="Line 40"/>
            <p:cNvSpPr>
              <a:spLocks noChangeShapeType="1"/>
            </p:cNvSpPr>
            <p:nvPr/>
          </p:nvSpPr>
          <p:spPr bwMode="auto">
            <a:xfrm>
              <a:off x="3340" y="3593"/>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41"/>
            <p:cNvSpPr>
              <a:spLocks/>
            </p:cNvSpPr>
            <p:nvPr/>
          </p:nvSpPr>
          <p:spPr bwMode="auto">
            <a:xfrm>
              <a:off x="3275" y="3431"/>
              <a:ext cx="65" cy="78"/>
            </a:xfrm>
            <a:custGeom>
              <a:avLst/>
              <a:gdLst/>
              <a:ahLst/>
              <a:cxnLst>
                <a:cxn ang="0">
                  <a:pos x="0" y="0"/>
                </a:cxn>
                <a:cxn ang="0">
                  <a:pos x="0" y="9"/>
                </a:cxn>
                <a:cxn ang="0">
                  <a:pos x="53" y="122"/>
                </a:cxn>
                <a:cxn ang="0">
                  <a:pos x="101" y="58"/>
                </a:cxn>
              </a:cxnLst>
              <a:rect l="0" t="0" r="r" b="b"/>
              <a:pathLst>
                <a:path w="101" h="122">
                  <a:moveTo>
                    <a:pt x="0" y="0"/>
                  </a:moveTo>
                  <a:cubicBezTo>
                    <a:pt x="0" y="3"/>
                    <a:pt x="0" y="6"/>
                    <a:pt x="0" y="9"/>
                  </a:cubicBezTo>
                  <a:cubicBezTo>
                    <a:pt x="0" y="71"/>
                    <a:pt x="24" y="122"/>
                    <a:pt x="53" y="122"/>
                  </a:cubicBezTo>
                  <a:cubicBezTo>
                    <a:pt x="74" y="122"/>
                    <a:pt x="93" y="96"/>
                    <a:pt x="101"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2" name="Line 42"/>
            <p:cNvSpPr>
              <a:spLocks noChangeShapeType="1"/>
            </p:cNvSpPr>
            <p:nvPr/>
          </p:nvSpPr>
          <p:spPr bwMode="auto">
            <a:xfrm flipV="1">
              <a:off x="3275" y="3370"/>
              <a:ext cx="2" cy="6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43"/>
            <p:cNvSpPr>
              <a:spLocks/>
            </p:cNvSpPr>
            <p:nvPr/>
          </p:nvSpPr>
          <p:spPr bwMode="auto">
            <a:xfrm>
              <a:off x="2800" y="2406"/>
              <a:ext cx="526" cy="772"/>
            </a:xfrm>
            <a:custGeom>
              <a:avLst/>
              <a:gdLst/>
              <a:ahLst/>
              <a:cxnLst>
                <a:cxn ang="0">
                  <a:pos x="411" y="0"/>
                </a:cxn>
                <a:cxn ang="0">
                  <a:pos x="0" y="44"/>
                </a:cxn>
                <a:cxn ang="0">
                  <a:pos x="0" y="1208"/>
                </a:cxn>
                <a:cxn ang="0">
                  <a:pos x="823" y="1208"/>
                </a:cxn>
                <a:cxn ang="0">
                  <a:pos x="823" y="44"/>
                </a:cxn>
                <a:cxn ang="0">
                  <a:pos x="411" y="0"/>
                </a:cxn>
              </a:cxnLst>
              <a:rect l="0" t="0" r="r" b="b"/>
              <a:pathLst>
                <a:path w="823" h="1208">
                  <a:moveTo>
                    <a:pt x="411" y="0"/>
                  </a:moveTo>
                  <a:cubicBezTo>
                    <a:pt x="184" y="0"/>
                    <a:pt x="0" y="18"/>
                    <a:pt x="0" y="44"/>
                  </a:cubicBezTo>
                  <a:cubicBezTo>
                    <a:pt x="0" y="1208"/>
                    <a:pt x="0" y="1208"/>
                    <a:pt x="0" y="1208"/>
                  </a:cubicBezTo>
                  <a:cubicBezTo>
                    <a:pt x="823" y="1208"/>
                    <a:pt x="823" y="1208"/>
                    <a:pt x="823" y="1208"/>
                  </a:cubicBezTo>
                  <a:cubicBezTo>
                    <a:pt x="823" y="44"/>
                    <a:pt x="823" y="44"/>
                    <a:pt x="823" y="44"/>
                  </a:cubicBezTo>
                  <a:cubicBezTo>
                    <a:pt x="823" y="18"/>
                    <a:pt x="639" y="0"/>
                    <a:pt x="411"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4" name="Freeform 44"/>
            <p:cNvSpPr>
              <a:spLocks/>
            </p:cNvSpPr>
            <p:nvPr/>
          </p:nvSpPr>
          <p:spPr bwMode="auto">
            <a:xfrm>
              <a:off x="2800" y="2850"/>
              <a:ext cx="526" cy="33"/>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45"/>
            <p:cNvSpPr>
              <a:spLocks/>
            </p:cNvSpPr>
            <p:nvPr/>
          </p:nvSpPr>
          <p:spPr bwMode="auto">
            <a:xfrm>
              <a:off x="2800" y="3178"/>
              <a:ext cx="526" cy="34"/>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6" name="Freeform 46"/>
            <p:cNvSpPr>
              <a:spLocks/>
            </p:cNvSpPr>
            <p:nvPr/>
          </p:nvSpPr>
          <p:spPr bwMode="auto">
            <a:xfrm>
              <a:off x="3474" y="3538"/>
              <a:ext cx="2119" cy="352"/>
            </a:xfrm>
            <a:custGeom>
              <a:avLst/>
              <a:gdLst/>
              <a:ahLst/>
              <a:cxnLst>
                <a:cxn ang="0">
                  <a:pos x="3190" y="0"/>
                </a:cxn>
                <a:cxn ang="0">
                  <a:pos x="0" y="0"/>
                </a:cxn>
                <a:cxn ang="0">
                  <a:pos x="0" y="552"/>
                </a:cxn>
                <a:cxn ang="0">
                  <a:pos x="3190" y="552"/>
                </a:cxn>
                <a:cxn ang="0">
                  <a:pos x="3316" y="282"/>
                </a:cxn>
                <a:cxn ang="0">
                  <a:pos x="3190" y="0"/>
                </a:cxn>
              </a:cxnLst>
              <a:rect l="0" t="0" r="r" b="b"/>
              <a:pathLst>
                <a:path w="3316" h="552">
                  <a:moveTo>
                    <a:pt x="3190" y="0"/>
                  </a:moveTo>
                  <a:cubicBezTo>
                    <a:pt x="0" y="0"/>
                    <a:pt x="0" y="0"/>
                    <a:pt x="0" y="0"/>
                  </a:cubicBezTo>
                  <a:cubicBezTo>
                    <a:pt x="0" y="552"/>
                    <a:pt x="0" y="552"/>
                    <a:pt x="0" y="552"/>
                  </a:cubicBezTo>
                  <a:cubicBezTo>
                    <a:pt x="3190" y="552"/>
                    <a:pt x="3190" y="552"/>
                    <a:pt x="3190" y="552"/>
                  </a:cubicBezTo>
                  <a:cubicBezTo>
                    <a:pt x="3260" y="552"/>
                    <a:pt x="3316" y="439"/>
                    <a:pt x="3316" y="282"/>
                  </a:cubicBezTo>
                  <a:cubicBezTo>
                    <a:pt x="3316" y="126"/>
                    <a:pt x="3260" y="0"/>
                    <a:pt x="3190"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47"/>
            <p:cNvSpPr>
              <a:spLocks/>
            </p:cNvSpPr>
            <p:nvPr/>
          </p:nvSpPr>
          <p:spPr bwMode="auto">
            <a:xfrm>
              <a:off x="192" y="1154"/>
              <a:ext cx="2248" cy="1077"/>
            </a:xfrm>
            <a:custGeom>
              <a:avLst/>
              <a:gdLst/>
              <a:ahLst/>
              <a:cxnLst>
                <a:cxn ang="0">
                  <a:pos x="3516" y="0"/>
                </a:cxn>
                <a:cxn ang="0">
                  <a:pos x="3516" y="263"/>
                </a:cxn>
                <a:cxn ang="0">
                  <a:pos x="3516" y="842"/>
                </a:cxn>
                <a:cxn ang="0">
                  <a:pos x="3516" y="1422"/>
                </a:cxn>
                <a:cxn ang="0">
                  <a:pos x="3516" y="1685"/>
                </a:cxn>
                <a:cxn ang="0">
                  <a:pos x="0" y="1685"/>
                </a:cxn>
                <a:cxn ang="0">
                  <a:pos x="0" y="1422"/>
                </a:cxn>
                <a:cxn ang="0">
                  <a:pos x="0" y="842"/>
                </a:cxn>
                <a:cxn ang="0">
                  <a:pos x="0" y="263"/>
                </a:cxn>
                <a:cxn ang="0">
                  <a:pos x="0" y="0"/>
                </a:cxn>
              </a:cxnLst>
              <a:rect l="0" t="0" r="r" b="b"/>
              <a:pathLst>
                <a:path w="3516" h="1685">
                  <a:moveTo>
                    <a:pt x="3516" y="0"/>
                  </a:moveTo>
                  <a:cubicBezTo>
                    <a:pt x="3516" y="0"/>
                    <a:pt x="3516" y="173"/>
                    <a:pt x="3516" y="263"/>
                  </a:cubicBezTo>
                  <a:cubicBezTo>
                    <a:pt x="3516" y="401"/>
                    <a:pt x="3516" y="654"/>
                    <a:pt x="3516" y="842"/>
                  </a:cubicBezTo>
                  <a:cubicBezTo>
                    <a:pt x="3516" y="1201"/>
                    <a:pt x="3516" y="1308"/>
                    <a:pt x="3516" y="1422"/>
                  </a:cubicBezTo>
                  <a:cubicBezTo>
                    <a:pt x="3516" y="1580"/>
                    <a:pt x="3516" y="1685"/>
                    <a:pt x="3516" y="1685"/>
                  </a:cubicBezTo>
                  <a:cubicBezTo>
                    <a:pt x="0" y="1685"/>
                    <a:pt x="0" y="1685"/>
                    <a:pt x="0" y="1685"/>
                  </a:cubicBezTo>
                  <a:cubicBezTo>
                    <a:pt x="0" y="1685"/>
                    <a:pt x="0" y="1580"/>
                    <a:pt x="0" y="1422"/>
                  </a:cubicBezTo>
                  <a:cubicBezTo>
                    <a:pt x="0" y="1264"/>
                    <a:pt x="0" y="1053"/>
                    <a:pt x="0" y="842"/>
                  </a:cubicBezTo>
                  <a:cubicBezTo>
                    <a:pt x="0" y="722"/>
                    <a:pt x="0" y="353"/>
                    <a:pt x="0" y="263"/>
                  </a:cubicBezTo>
                  <a:cubicBezTo>
                    <a:pt x="0" y="105"/>
                    <a:pt x="0" y="0"/>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8" name="Freeform 48"/>
            <p:cNvSpPr>
              <a:spLocks/>
            </p:cNvSpPr>
            <p:nvPr/>
          </p:nvSpPr>
          <p:spPr bwMode="auto">
            <a:xfrm>
              <a:off x="1281" y="2231"/>
              <a:ext cx="1326" cy="1672"/>
            </a:xfrm>
            <a:custGeom>
              <a:avLst/>
              <a:gdLst/>
              <a:ahLst/>
              <a:cxnLst>
                <a:cxn ang="0">
                  <a:pos x="0" y="0"/>
                </a:cxn>
                <a:cxn ang="0">
                  <a:pos x="2075" y="2616"/>
                </a:cxn>
              </a:cxnLst>
              <a:rect l="0" t="0" r="r" b="b"/>
              <a:pathLst>
                <a:path w="2075" h="2616">
                  <a:moveTo>
                    <a:pt x="0" y="0"/>
                  </a:moveTo>
                  <a:cubicBezTo>
                    <a:pt x="266" y="1462"/>
                    <a:pt x="1088" y="2544"/>
                    <a:pt x="2075" y="261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49"/>
            <p:cNvSpPr>
              <a:spLocks/>
            </p:cNvSpPr>
            <p:nvPr/>
          </p:nvSpPr>
          <p:spPr bwMode="auto">
            <a:xfrm>
              <a:off x="1648" y="2229"/>
              <a:ext cx="958" cy="1302"/>
            </a:xfrm>
            <a:custGeom>
              <a:avLst/>
              <a:gdLst/>
              <a:ahLst/>
              <a:cxnLst>
                <a:cxn ang="0">
                  <a:pos x="0" y="0"/>
                </a:cxn>
                <a:cxn ang="0">
                  <a:pos x="1498" y="2037"/>
                </a:cxn>
              </a:cxnLst>
              <a:rect l="0" t="0" r="r" b="b"/>
              <a:pathLst>
                <a:path w="1498" h="2037">
                  <a:moveTo>
                    <a:pt x="0" y="0"/>
                  </a:moveTo>
                  <a:cubicBezTo>
                    <a:pt x="278" y="997"/>
                    <a:pt x="828" y="1756"/>
                    <a:pt x="1498" y="2037"/>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0" name="Rectangle 50"/>
            <p:cNvSpPr>
              <a:spLocks noChangeArrowheads="1"/>
            </p:cNvSpPr>
            <p:nvPr/>
          </p:nvSpPr>
          <p:spPr bwMode="auto">
            <a:xfrm>
              <a:off x="370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51"/>
            <p:cNvSpPr>
              <a:spLocks/>
            </p:cNvSpPr>
            <p:nvPr/>
          </p:nvSpPr>
          <p:spPr bwMode="auto">
            <a:xfrm>
              <a:off x="3802" y="3895"/>
              <a:ext cx="1" cy="262"/>
            </a:xfrm>
            <a:custGeom>
              <a:avLst/>
              <a:gdLst/>
              <a:ahLst/>
              <a:cxnLst>
                <a:cxn ang="0">
                  <a:pos x="0" y="0"/>
                </a:cxn>
                <a:cxn ang="0">
                  <a:pos x="0" y="262"/>
                </a:cxn>
                <a:cxn ang="0">
                  <a:pos x="0" y="0"/>
                </a:cxn>
              </a:cxnLst>
              <a:rect l="0" t="0" r="r" b="b"/>
              <a:pathLst>
                <a:path h="262">
                  <a:moveTo>
                    <a:pt x="0" y="0"/>
                  </a:moveTo>
                  <a:lnTo>
                    <a:pt x="0" y="262"/>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2" name="Line 52"/>
            <p:cNvSpPr>
              <a:spLocks noChangeShapeType="1"/>
            </p:cNvSpPr>
            <p:nvPr/>
          </p:nvSpPr>
          <p:spPr bwMode="auto">
            <a:xfrm>
              <a:off x="3802"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53"/>
            <p:cNvSpPr>
              <a:spLocks/>
            </p:cNvSpPr>
            <p:nvPr/>
          </p:nvSpPr>
          <p:spPr bwMode="auto">
            <a:xfrm>
              <a:off x="3700" y="3895"/>
              <a:ext cx="1" cy="262"/>
            </a:xfrm>
            <a:custGeom>
              <a:avLst/>
              <a:gdLst/>
              <a:ahLst/>
              <a:cxnLst>
                <a:cxn ang="0">
                  <a:pos x="0" y="262"/>
                </a:cxn>
                <a:cxn ang="0">
                  <a:pos x="0" y="0"/>
                </a:cxn>
                <a:cxn ang="0">
                  <a:pos x="0" y="262"/>
                </a:cxn>
              </a:cxnLst>
              <a:rect l="0" t="0" r="r" b="b"/>
              <a:pathLst>
                <a:path h="262">
                  <a:moveTo>
                    <a:pt x="0" y="262"/>
                  </a:moveTo>
                  <a:lnTo>
                    <a:pt x="0" y="0"/>
                  </a:lnTo>
                  <a:lnTo>
                    <a:pt x="0" y="262"/>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4" name="Line 54"/>
            <p:cNvSpPr>
              <a:spLocks noChangeShapeType="1"/>
            </p:cNvSpPr>
            <p:nvPr/>
          </p:nvSpPr>
          <p:spPr bwMode="auto">
            <a:xfrm flipV="1">
              <a:off x="3700"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5" name="Rectangle 55"/>
            <p:cNvSpPr>
              <a:spLocks noChangeArrowheads="1"/>
            </p:cNvSpPr>
            <p:nvPr/>
          </p:nvSpPr>
          <p:spPr bwMode="auto">
            <a:xfrm>
              <a:off x="4062" y="3837"/>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6" name="Rectangle 56"/>
            <p:cNvSpPr>
              <a:spLocks noChangeArrowheads="1"/>
            </p:cNvSpPr>
            <p:nvPr/>
          </p:nvSpPr>
          <p:spPr bwMode="auto">
            <a:xfrm>
              <a:off x="4426" y="3842"/>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7" name="Rectangle 57"/>
            <p:cNvSpPr>
              <a:spLocks noChangeArrowheads="1"/>
            </p:cNvSpPr>
            <p:nvPr/>
          </p:nvSpPr>
          <p:spPr bwMode="auto">
            <a:xfrm>
              <a:off x="4787" y="3835"/>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8" name="Rectangle 58"/>
            <p:cNvSpPr>
              <a:spLocks noChangeArrowheads="1"/>
            </p:cNvSpPr>
            <p:nvPr/>
          </p:nvSpPr>
          <p:spPr bwMode="auto">
            <a:xfrm>
              <a:off x="515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59"/>
            <p:cNvSpPr>
              <a:spLocks/>
            </p:cNvSpPr>
            <p:nvPr/>
          </p:nvSpPr>
          <p:spPr bwMode="auto">
            <a:xfrm>
              <a:off x="4163"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0" name="Line 60"/>
            <p:cNvSpPr>
              <a:spLocks noChangeShapeType="1"/>
            </p:cNvSpPr>
            <p:nvPr/>
          </p:nvSpPr>
          <p:spPr bwMode="auto">
            <a:xfrm>
              <a:off x="4163"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61"/>
            <p:cNvSpPr>
              <a:spLocks/>
            </p:cNvSpPr>
            <p:nvPr/>
          </p:nvSpPr>
          <p:spPr bwMode="auto">
            <a:xfrm>
              <a:off x="4062"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2" name="Line 62"/>
            <p:cNvSpPr>
              <a:spLocks noChangeShapeType="1"/>
            </p:cNvSpPr>
            <p:nvPr/>
          </p:nvSpPr>
          <p:spPr bwMode="auto">
            <a:xfrm flipV="1">
              <a:off x="4062"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63"/>
            <p:cNvSpPr>
              <a:spLocks/>
            </p:cNvSpPr>
            <p:nvPr/>
          </p:nvSpPr>
          <p:spPr bwMode="auto">
            <a:xfrm>
              <a:off x="4526"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4" name="Line 64"/>
            <p:cNvSpPr>
              <a:spLocks noChangeShapeType="1"/>
            </p:cNvSpPr>
            <p:nvPr/>
          </p:nvSpPr>
          <p:spPr bwMode="auto">
            <a:xfrm>
              <a:off x="452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65"/>
            <p:cNvSpPr>
              <a:spLocks/>
            </p:cNvSpPr>
            <p:nvPr/>
          </p:nvSpPr>
          <p:spPr bwMode="auto">
            <a:xfrm>
              <a:off x="4424"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6" name="Line 66"/>
            <p:cNvSpPr>
              <a:spLocks noChangeShapeType="1"/>
            </p:cNvSpPr>
            <p:nvPr/>
          </p:nvSpPr>
          <p:spPr bwMode="auto">
            <a:xfrm flipV="1">
              <a:off x="4424"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67"/>
            <p:cNvSpPr>
              <a:spLocks/>
            </p:cNvSpPr>
            <p:nvPr/>
          </p:nvSpPr>
          <p:spPr bwMode="auto">
            <a:xfrm>
              <a:off x="4888"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8" name="Line 68"/>
            <p:cNvSpPr>
              <a:spLocks noChangeShapeType="1"/>
            </p:cNvSpPr>
            <p:nvPr/>
          </p:nvSpPr>
          <p:spPr bwMode="auto">
            <a:xfrm>
              <a:off x="488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69"/>
            <p:cNvSpPr>
              <a:spLocks/>
            </p:cNvSpPr>
            <p:nvPr/>
          </p:nvSpPr>
          <p:spPr bwMode="auto">
            <a:xfrm>
              <a:off x="4786"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0" name="Line 70"/>
            <p:cNvSpPr>
              <a:spLocks noChangeShapeType="1"/>
            </p:cNvSpPr>
            <p:nvPr/>
          </p:nvSpPr>
          <p:spPr bwMode="auto">
            <a:xfrm flipV="1">
              <a:off x="478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71"/>
            <p:cNvSpPr>
              <a:spLocks/>
            </p:cNvSpPr>
            <p:nvPr/>
          </p:nvSpPr>
          <p:spPr bwMode="auto">
            <a:xfrm>
              <a:off x="5251"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2" name="Line 72"/>
            <p:cNvSpPr>
              <a:spLocks noChangeShapeType="1"/>
            </p:cNvSpPr>
            <p:nvPr/>
          </p:nvSpPr>
          <p:spPr bwMode="auto">
            <a:xfrm>
              <a:off x="5251"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73"/>
            <p:cNvSpPr>
              <a:spLocks/>
            </p:cNvSpPr>
            <p:nvPr/>
          </p:nvSpPr>
          <p:spPr bwMode="auto">
            <a:xfrm>
              <a:off x="5148"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4" name="Line 74"/>
            <p:cNvSpPr>
              <a:spLocks noChangeShapeType="1"/>
            </p:cNvSpPr>
            <p:nvPr/>
          </p:nvSpPr>
          <p:spPr bwMode="auto">
            <a:xfrm flipV="1">
              <a:off x="514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75"/>
            <p:cNvSpPr>
              <a:spLocks/>
            </p:cNvSpPr>
            <p:nvPr/>
          </p:nvSpPr>
          <p:spPr bwMode="auto">
            <a:xfrm>
              <a:off x="1282" y="1980"/>
              <a:ext cx="359" cy="269"/>
            </a:xfrm>
            <a:custGeom>
              <a:avLst/>
              <a:gdLst/>
              <a:ahLst/>
              <a:cxnLst>
                <a:cxn ang="0">
                  <a:pos x="359" y="269"/>
                </a:cxn>
                <a:cxn ang="0">
                  <a:pos x="14" y="269"/>
                </a:cxn>
                <a:cxn ang="0">
                  <a:pos x="0" y="195"/>
                </a:cxn>
                <a:cxn ang="0">
                  <a:pos x="152" y="57"/>
                </a:cxn>
                <a:cxn ang="0">
                  <a:pos x="352" y="0"/>
                </a:cxn>
                <a:cxn ang="0">
                  <a:pos x="335" y="162"/>
                </a:cxn>
                <a:cxn ang="0">
                  <a:pos x="359" y="269"/>
                </a:cxn>
              </a:cxnLst>
              <a:rect l="0" t="0" r="r" b="b"/>
              <a:pathLst>
                <a:path w="359" h="269">
                  <a:moveTo>
                    <a:pt x="359" y="269"/>
                  </a:moveTo>
                  <a:lnTo>
                    <a:pt x="14" y="269"/>
                  </a:lnTo>
                  <a:lnTo>
                    <a:pt x="0" y="195"/>
                  </a:lnTo>
                  <a:lnTo>
                    <a:pt x="152" y="57"/>
                  </a:lnTo>
                  <a:lnTo>
                    <a:pt x="352" y="0"/>
                  </a:lnTo>
                  <a:lnTo>
                    <a:pt x="335" y="162"/>
                  </a:lnTo>
                  <a:lnTo>
                    <a:pt x="359" y="269"/>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66" name="Group 3"/>
          <p:cNvGrpSpPr>
            <a:grpSpLocks noChangeAspect="1"/>
          </p:cNvGrpSpPr>
          <p:nvPr/>
        </p:nvGrpSpPr>
        <p:grpSpPr bwMode="auto">
          <a:xfrm>
            <a:off x="2034928" y="1616204"/>
            <a:ext cx="2358284" cy="1312972"/>
            <a:chOff x="192" y="1154"/>
            <a:chExt cx="5401" cy="3007"/>
          </a:xfrm>
        </p:grpSpPr>
        <p:sp>
          <p:nvSpPr>
            <p:cNvPr id="467" name="Freeform 5"/>
            <p:cNvSpPr>
              <a:spLocks/>
            </p:cNvSpPr>
            <p:nvPr/>
          </p:nvSpPr>
          <p:spPr bwMode="auto">
            <a:xfrm>
              <a:off x="3474" y="3538"/>
              <a:ext cx="2119" cy="352"/>
            </a:xfrm>
            <a:custGeom>
              <a:avLst/>
              <a:gdLst/>
              <a:ahLst/>
              <a:cxnLst>
                <a:cxn ang="0">
                  <a:pos x="2099" y="62"/>
                </a:cxn>
                <a:cxn ang="0">
                  <a:pos x="2119" y="251"/>
                </a:cxn>
                <a:cxn ang="0">
                  <a:pos x="2062" y="348"/>
                </a:cxn>
                <a:cxn ang="0">
                  <a:pos x="0" y="352"/>
                </a:cxn>
                <a:cxn ang="0">
                  <a:pos x="0" y="0"/>
                </a:cxn>
                <a:cxn ang="0">
                  <a:pos x="2039" y="0"/>
                </a:cxn>
                <a:cxn ang="0">
                  <a:pos x="2099" y="62"/>
                </a:cxn>
              </a:cxnLst>
              <a:rect l="0" t="0" r="r" b="b"/>
              <a:pathLst>
                <a:path w="2119" h="352">
                  <a:moveTo>
                    <a:pt x="2099" y="62"/>
                  </a:moveTo>
                  <a:lnTo>
                    <a:pt x="2119" y="251"/>
                  </a:lnTo>
                  <a:lnTo>
                    <a:pt x="2062" y="348"/>
                  </a:lnTo>
                  <a:lnTo>
                    <a:pt x="0" y="352"/>
                  </a:lnTo>
                  <a:lnTo>
                    <a:pt x="0" y="0"/>
                  </a:lnTo>
                  <a:lnTo>
                    <a:pt x="2039" y="0"/>
                  </a:lnTo>
                  <a:lnTo>
                    <a:pt x="2099" y="62"/>
                  </a:lnTo>
                  <a:close/>
                </a:path>
              </a:pathLst>
            </a:custGeom>
            <a:solidFill>
              <a:srgbClr val="3953A4"/>
            </a:solid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8" name="Freeform 6"/>
            <p:cNvSpPr>
              <a:spLocks/>
            </p:cNvSpPr>
            <p:nvPr/>
          </p:nvSpPr>
          <p:spPr bwMode="auto">
            <a:xfrm>
              <a:off x="2800" y="2406"/>
              <a:ext cx="526" cy="804"/>
            </a:xfrm>
            <a:custGeom>
              <a:avLst/>
              <a:gdLst/>
              <a:ahLst/>
              <a:cxnLst>
                <a:cxn ang="0">
                  <a:pos x="526" y="28"/>
                </a:cxn>
                <a:cxn ang="0">
                  <a:pos x="526" y="772"/>
                </a:cxn>
                <a:cxn ang="0">
                  <a:pos x="364" y="803"/>
                </a:cxn>
                <a:cxn ang="0">
                  <a:pos x="173" y="804"/>
                </a:cxn>
                <a:cxn ang="0">
                  <a:pos x="0" y="772"/>
                </a:cxn>
                <a:cxn ang="0">
                  <a:pos x="11" y="20"/>
                </a:cxn>
                <a:cxn ang="0">
                  <a:pos x="263" y="0"/>
                </a:cxn>
                <a:cxn ang="0">
                  <a:pos x="526" y="28"/>
                </a:cxn>
              </a:cxnLst>
              <a:rect l="0" t="0" r="r" b="b"/>
              <a:pathLst>
                <a:path w="526" h="804">
                  <a:moveTo>
                    <a:pt x="526" y="28"/>
                  </a:moveTo>
                  <a:lnTo>
                    <a:pt x="526" y="772"/>
                  </a:lnTo>
                  <a:lnTo>
                    <a:pt x="364" y="803"/>
                  </a:lnTo>
                  <a:lnTo>
                    <a:pt x="173" y="804"/>
                  </a:lnTo>
                  <a:lnTo>
                    <a:pt x="0" y="772"/>
                  </a:lnTo>
                  <a:lnTo>
                    <a:pt x="11" y="20"/>
                  </a:lnTo>
                  <a:lnTo>
                    <a:pt x="263" y="0"/>
                  </a:lnTo>
                  <a:lnTo>
                    <a:pt x="526" y="28"/>
                  </a:lnTo>
                  <a:close/>
                </a:path>
              </a:pathLst>
            </a:custGeom>
            <a:solidFill>
              <a:srgbClr val="474847"/>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7"/>
            <p:cNvSpPr>
              <a:spLocks/>
            </p:cNvSpPr>
            <p:nvPr/>
          </p:nvSpPr>
          <p:spPr bwMode="auto">
            <a:xfrm>
              <a:off x="2602" y="3173"/>
              <a:ext cx="876" cy="907"/>
            </a:xfrm>
            <a:custGeom>
              <a:avLst/>
              <a:gdLst/>
              <a:ahLst/>
              <a:cxnLst>
                <a:cxn ang="0">
                  <a:pos x="739" y="281"/>
                </a:cxn>
                <a:cxn ang="0">
                  <a:pos x="858" y="281"/>
                </a:cxn>
                <a:cxn ang="0">
                  <a:pos x="876" y="554"/>
                </a:cxn>
                <a:cxn ang="0">
                  <a:pos x="858" y="794"/>
                </a:cxn>
                <a:cxn ang="0">
                  <a:pos x="739" y="794"/>
                </a:cxn>
                <a:cxn ang="0">
                  <a:pos x="722" y="749"/>
                </a:cxn>
                <a:cxn ang="0">
                  <a:pos x="615" y="802"/>
                </a:cxn>
                <a:cxn ang="0">
                  <a:pos x="605" y="864"/>
                </a:cxn>
                <a:cxn ang="0">
                  <a:pos x="451" y="907"/>
                </a:cxn>
                <a:cxn ang="0">
                  <a:pos x="287" y="881"/>
                </a:cxn>
                <a:cxn ang="0">
                  <a:pos x="252" y="845"/>
                </a:cxn>
                <a:cxn ang="0">
                  <a:pos x="247" y="795"/>
                </a:cxn>
                <a:cxn ang="0">
                  <a:pos x="137" y="744"/>
                </a:cxn>
                <a:cxn ang="0">
                  <a:pos x="134" y="792"/>
                </a:cxn>
                <a:cxn ang="0">
                  <a:pos x="15" y="792"/>
                </a:cxn>
                <a:cxn ang="0">
                  <a:pos x="0" y="526"/>
                </a:cxn>
                <a:cxn ang="0">
                  <a:pos x="15" y="279"/>
                </a:cxn>
                <a:cxn ang="0">
                  <a:pos x="134" y="279"/>
                </a:cxn>
                <a:cxn ang="0">
                  <a:pos x="165" y="333"/>
                </a:cxn>
                <a:cxn ang="0">
                  <a:pos x="185" y="328"/>
                </a:cxn>
                <a:cxn ang="0">
                  <a:pos x="197" y="173"/>
                </a:cxn>
                <a:cxn ang="0">
                  <a:pos x="127" y="150"/>
                </a:cxn>
                <a:cxn ang="0">
                  <a:pos x="129" y="18"/>
                </a:cxn>
                <a:cxn ang="0">
                  <a:pos x="207" y="1"/>
                </a:cxn>
                <a:cxn ang="0">
                  <a:pos x="309" y="32"/>
                </a:cxn>
                <a:cxn ang="0">
                  <a:pos x="636" y="32"/>
                </a:cxn>
                <a:cxn ang="0">
                  <a:pos x="718" y="0"/>
                </a:cxn>
                <a:cxn ang="0">
                  <a:pos x="756" y="51"/>
                </a:cxn>
                <a:cxn ang="0">
                  <a:pos x="768" y="149"/>
                </a:cxn>
                <a:cxn ang="0">
                  <a:pos x="675" y="197"/>
                </a:cxn>
                <a:cxn ang="0">
                  <a:pos x="679" y="306"/>
                </a:cxn>
                <a:cxn ang="0">
                  <a:pos x="707" y="336"/>
                </a:cxn>
                <a:cxn ang="0">
                  <a:pos x="739" y="319"/>
                </a:cxn>
                <a:cxn ang="0">
                  <a:pos x="739" y="281"/>
                </a:cxn>
              </a:cxnLst>
              <a:rect l="0" t="0" r="r" b="b"/>
              <a:pathLst>
                <a:path w="876" h="907">
                  <a:moveTo>
                    <a:pt x="739" y="281"/>
                  </a:moveTo>
                  <a:lnTo>
                    <a:pt x="858" y="281"/>
                  </a:lnTo>
                  <a:lnTo>
                    <a:pt x="876" y="554"/>
                  </a:lnTo>
                  <a:lnTo>
                    <a:pt x="858" y="794"/>
                  </a:lnTo>
                  <a:lnTo>
                    <a:pt x="739" y="794"/>
                  </a:lnTo>
                  <a:lnTo>
                    <a:pt x="722" y="749"/>
                  </a:lnTo>
                  <a:lnTo>
                    <a:pt x="615" y="802"/>
                  </a:lnTo>
                  <a:lnTo>
                    <a:pt x="605" y="864"/>
                  </a:lnTo>
                  <a:lnTo>
                    <a:pt x="451" y="907"/>
                  </a:lnTo>
                  <a:lnTo>
                    <a:pt x="287" y="881"/>
                  </a:lnTo>
                  <a:lnTo>
                    <a:pt x="252" y="845"/>
                  </a:lnTo>
                  <a:lnTo>
                    <a:pt x="247" y="795"/>
                  </a:lnTo>
                  <a:lnTo>
                    <a:pt x="137" y="744"/>
                  </a:lnTo>
                  <a:lnTo>
                    <a:pt x="134" y="792"/>
                  </a:lnTo>
                  <a:lnTo>
                    <a:pt x="15" y="792"/>
                  </a:lnTo>
                  <a:lnTo>
                    <a:pt x="0" y="526"/>
                  </a:lnTo>
                  <a:lnTo>
                    <a:pt x="15" y="279"/>
                  </a:lnTo>
                  <a:lnTo>
                    <a:pt x="134" y="279"/>
                  </a:lnTo>
                  <a:lnTo>
                    <a:pt x="165" y="333"/>
                  </a:lnTo>
                  <a:lnTo>
                    <a:pt x="185" y="328"/>
                  </a:lnTo>
                  <a:lnTo>
                    <a:pt x="197" y="173"/>
                  </a:lnTo>
                  <a:lnTo>
                    <a:pt x="127" y="150"/>
                  </a:lnTo>
                  <a:lnTo>
                    <a:pt x="129" y="18"/>
                  </a:lnTo>
                  <a:lnTo>
                    <a:pt x="207" y="1"/>
                  </a:lnTo>
                  <a:lnTo>
                    <a:pt x="309" y="32"/>
                  </a:lnTo>
                  <a:lnTo>
                    <a:pt x="636" y="32"/>
                  </a:lnTo>
                  <a:lnTo>
                    <a:pt x="718" y="0"/>
                  </a:lnTo>
                  <a:lnTo>
                    <a:pt x="756" y="51"/>
                  </a:lnTo>
                  <a:lnTo>
                    <a:pt x="768" y="149"/>
                  </a:lnTo>
                  <a:lnTo>
                    <a:pt x="675" y="197"/>
                  </a:lnTo>
                  <a:lnTo>
                    <a:pt x="679" y="306"/>
                  </a:lnTo>
                  <a:lnTo>
                    <a:pt x="707" y="336"/>
                  </a:lnTo>
                  <a:lnTo>
                    <a:pt x="739" y="319"/>
                  </a:lnTo>
                  <a:lnTo>
                    <a:pt x="739" y="281"/>
                  </a:lnTo>
                  <a:close/>
                </a:path>
              </a:pathLst>
            </a:custGeom>
            <a:solidFill>
              <a:srgbClr val="8C8B89"/>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8"/>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 ang="0">
                  <a:pos x="725" y="784"/>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lnTo>
                    <a:pt x="725" y="784"/>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9"/>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path>
              </a:pathLst>
            </a:custGeom>
            <a:no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10"/>
            <p:cNvSpPr>
              <a:spLocks/>
            </p:cNvSpPr>
            <p:nvPr/>
          </p:nvSpPr>
          <p:spPr bwMode="auto">
            <a:xfrm>
              <a:off x="192" y="1286"/>
              <a:ext cx="2248" cy="945"/>
            </a:xfrm>
            <a:custGeom>
              <a:avLst/>
              <a:gdLst/>
              <a:ahLst/>
              <a:cxnLst>
                <a:cxn ang="0">
                  <a:pos x="3516" y="1478"/>
                </a:cxn>
                <a:cxn ang="0">
                  <a:pos x="0" y="1478"/>
                </a:cxn>
                <a:cxn ang="0">
                  <a:pos x="0" y="1160"/>
                </a:cxn>
                <a:cxn ang="0">
                  <a:pos x="0" y="568"/>
                </a:cxn>
                <a:cxn ang="0">
                  <a:pos x="0" y="249"/>
                </a:cxn>
                <a:cxn ang="0">
                  <a:pos x="195" y="249"/>
                </a:cxn>
                <a:cxn ang="0">
                  <a:pos x="697" y="249"/>
                </a:cxn>
                <a:cxn ang="0">
                  <a:pos x="1384" y="249"/>
                </a:cxn>
                <a:cxn ang="0">
                  <a:pos x="2132" y="249"/>
                </a:cxn>
                <a:cxn ang="0">
                  <a:pos x="2819" y="249"/>
                </a:cxn>
                <a:cxn ang="0">
                  <a:pos x="3321" y="249"/>
                </a:cxn>
                <a:cxn ang="0">
                  <a:pos x="3516" y="249"/>
                </a:cxn>
                <a:cxn ang="0">
                  <a:pos x="3516" y="568"/>
                </a:cxn>
                <a:cxn ang="0">
                  <a:pos x="3516" y="1160"/>
                </a:cxn>
                <a:cxn ang="0">
                  <a:pos x="3516" y="1478"/>
                </a:cxn>
              </a:cxnLst>
              <a:rect l="0" t="0" r="r" b="b"/>
              <a:pathLst>
                <a:path w="3516" h="1478">
                  <a:moveTo>
                    <a:pt x="3516" y="1478"/>
                  </a:moveTo>
                  <a:cubicBezTo>
                    <a:pt x="0" y="1478"/>
                    <a:pt x="0" y="1478"/>
                    <a:pt x="0" y="1478"/>
                  </a:cubicBezTo>
                  <a:cubicBezTo>
                    <a:pt x="0" y="1478"/>
                    <a:pt x="0" y="1342"/>
                    <a:pt x="0" y="1160"/>
                  </a:cubicBezTo>
                  <a:cubicBezTo>
                    <a:pt x="0" y="977"/>
                    <a:pt x="0" y="783"/>
                    <a:pt x="0" y="568"/>
                  </a:cubicBezTo>
                  <a:cubicBezTo>
                    <a:pt x="0" y="483"/>
                    <a:pt x="0" y="393"/>
                    <a:pt x="0" y="249"/>
                  </a:cubicBezTo>
                  <a:cubicBezTo>
                    <a:pt x="0" y="223"/>
                    <a:pt x="72" y="5"/>
                    <a:pt x="195" y="249"/>
                  </a:cubicBezTo>
                  <a:cubicBezTo>
                    <a:pt x="318" y="411"/>
                    <a:pt x="492" y="174"/>
                    <a:pt x="697" y="249"/>
                  </a:cubicBezTo>
                  <a:cubicBezTo>
                    <a:pt x="902" y="239"/>
                    <a:pt x="1138" y="304"/>
                    <a:pt x="1384" y="249"/>
                  </a:cubicBezTo>
                  <a:cubicBezTo>
                    <a:pt x="1630" y="380"/>
                    <a:pt x="1886" y="305"/>
                    <a:pt x="2132" y="249"/>
                  </a:cubicBezTo>
                  <a:cubicBezTo>
                    <a:pt x="2378" y="306"/>
                    <a:pt x="2614" y="496"/>
                    <a:pt x="2819" y="249"/>
                  </a:cubicBezTo>
                  <a:cubicBezTo>
                    <a:pt x="3024" y="404"/>
                    <a:pt x="3198" y="11"/>
                    <a:pt x="3321" y="249"/>
                  </a:cubicBezTo>
                  <a:cubicBezTo>
                    <a:pt x="3444" y="218"/>
                    <a:pt x="3516" y="120"/>
                    <a:pt x="3516" y="249"/>
                  </a:cubicBezTo>
                  <a:cubicBezTo>
                    <a:pt x="3516" y="0"/>
                    <a:pt x="3516" y="291"/>
                    <a:pt x="3516" y="568"/>
                  </a:cubicBezTo>
                  <a:cubicBezTo>
                    <a:pt x="3516" y="765"/>
                    <a:pt x="3516" y="922"/>
                    <a:pt x="3516" y="1160"/>
                  </a:cubicBezTo>
                  <a:cubicBezTo>
                    <a:pt x="3516" y="1342"/>
                    <a:pt x="3516" y="1478"/>
                    <a:pt x="3516" y="1478"/>
                  </a:cubicBez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11"/>
            <p:cNvSpPr>
              <a:spLocks/>
            </p:cNvSpPr>
            <p:nvPr/>
          </p:nvSpPr>
          <p:spPr bwMode="auto">
            <a:xfrm>
              <a:off x="2602" y="3452"/>
              <a:ext cx="134" cy="513"/>
            </a:xfrm>
            <a:custGeom>
              <a:avLst/>
              <a:gdLst/>
              <a:ahLst/>
              <a:cxnLst>
                <a:cxn ang="0">
                  <a:pos x="24" y="0"/>
                </a:cxn>
                <a:cxn ang="0">
                  <a:pos x="0" y="403"/>
                </a:cxn>
                <a:cxn ang="0">
                  <a:pos x="24" y="802"/>
                </a:cxn>
                <a:cxn ang="0">
                  <a:pos x="210" y="802"/>
                </a:cxn>
                <a:cxn ang="0">
                  <a:pos x="210" y="0"/>
                </a:cxn>
                <a:cxn ang="0">
                  <a:pos x="24" y="0"/>
                </a:cxn>
              </a:cxnLst>
              <a:rect l="0" t="0" r="r" b="b"/>
              <a:pathLst>
                <a:path w="210" h="802">
                  <a:moveTo>
                    <a:pt x="24" y="0"/>
                  </a:moveTo>
                  <a:cubicBezTo>
                    <a:pt x="10" y="0"/>
                    <a:pt x="0" y="179"/>
                    <a:pt x="0" y="403"/>
                  </a:cubicBezTo>
                  <a:cubicBezTo>
                    <a:pt x="0" y="626"/>
                    <a:pt x="10" y="802"/>
                    <a:pt x="24" y="802"/>
                  </a:cubicBezTo>
                  <a:cubicBezTo>
                    <a:pt x="210" y="802"/>
                    <a:pt x="210" y="802"/>
                    <a:pt x="210" y="802"/>
                  </a:cubicBezTo>
                  <a:cubicBezTo>
                    <a:pt x="210" y="0"/>
                    <a:pt x="210" y="0"/>
                    <a:pt x="210" y="0"/>
                  </a:cubicBezTo>
                  <a:lnTo>
                    <a:pt x="24" y="0"/>
                  </a:ln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4" name="Line 12"/>
            <p:cNvSpPr>
              <a:spLocks noChangeShapeType="1"/>
            </p:cNvSpPr>
            <p:nvPr/>
          </p:nvSpPr>
          <p:spPr bwMode="auto">
            <a:xfrm flipH="1">
              <a:off x="2603" y="363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5" name="Line 13"/>
            <p:cNvSpPr>
              <a:spLocks noChangeShapeType="1"/>
            </p:cNvSpPr>
            <p:nvPr/>
          </p:nvSpPr>
          <p:spPr bwMode="auto">
            <a:xfrm flipH="1">
              <a:off x="2603" y="382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14"/>
            <p:cNvSpPr>
              <a:spLocks/>
            </p:cNvSpPr>
            <p:nvPr/>
          </p:nvSpPr>
          <p:spPr bwMode="auto">
            <a:xfrm>
              <a:off x="2736" y="3428"/>
              <a:ext cx="65" cy="78"/>
            </a:xfrm>
            <a:custGeom>
              <a:avLst/>
              <a:gdLst/>
              <a:ahLst/>
              <a:cxnLst>
                <a:cxn ang="0">
                  <a:pos x="101" y="0"/>
                </a:cxn>
                <a:cxn ang="0">
                  <a:pos x="101" y="9"/>
                </a:cxn>
                <a:cxn ang="0">
                  <a:pos x="48" y="122"/>
                </a:cxn>
                <a:cxn ang="0">
                  <a:pos x="0" y="58"/>
                </a:cxn>
              </a:cxnLst>
              <a:rect l="0" t="0" r="r" b="b"/>
              <a:pathLst>
                <a:path w="101" h="122">
                  <a:moveTo>
                    <a:pt x="101" y="0"/>
                  </a:moveTo>
                  <a:cubicBezTo>
                    <a:pt x="101" y="3"/>
                    <a:pt x="101" y="6"/>
                    <a:pt x="101" y="9"/>
                  </a:cubicBezTo>
                  <a:cubicBezTo>
                    <a:pt x="101" y="71"/>
                    <a:pt x="77" y="122"/>
                    <a:pt x="48" y="122"/>
                  </a:cubicBezTo>
                  <a:cubicBezTo>
                    <a:pt x="26" y="122"/>
                    <a:pt x="8" y="96"/>
                    <a:pt x="0"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15"/>
            <p:cNvSpPr>
              <a:spLocks/>
            </p:cNvSpPr>
            <p:nvPr/>
          </p:nvSpPr>
          <p:spPr bwMode="auto">
            <a:xfrm>
              <a:off x="2736" y="3918"/>
              <a:ext cx="19" cy="12"/>
            </a:xfrm>
            <a:custGeom>
              <a:avLst/>
              <a:gdLst/>
              <a:ahLst/>
              <a:cxnLst>
                <a:cxn ang="0">
                  <a:pos x="0" y="19"/>
                </a:cxn>
                <a:cxn ang="0">
                  <a:pos x="29" y="0"/>
                </a:cxn>
              </a:cxnLst>
              <a:rect l="0" t="0" r="r" b="b"/>
              <a:pathLst>
                <a:path w="29" h="19">
                  <a:moveTo>
                    <a:pt x="0" y="19"/>
                  </a:moveTo>
                  <a:cubicBezTo>
                    <a:pt x="8" y="7"/>
                    <a:pt x="18" y="0"/>
                    <a:pt x="29"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8" name="Line 16"/>
            <p:cNvSpPr>
              <a:spLocks noChangeShapeType="1"/>
            </p:cNvSpPr>
            <p:nvPr/>
          </p:nvSpPr>
          <p:spPr bwMode="auto">
            <a:xfrm>
              <a:off x="2755" y="3918"/>
              <a:ext cx="99"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9" name="Line 17"/>
            <p:cNvSpPr>
              <a:spLocks noChangeShapeType="1"/>
            </p:cNvSpPr>
            <p:nvPr/>
          </p:nvSpPr>
          <p:spPr bwMode="auto">
            <a:xfrm>
              <a:off x="2854" y="3971"/>
              <a:ext cx="1" cy="47"/>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18"/>
            <p:cNvSpPr>
              <a:spLocks/>
            </p:cNvSpPr>
            <p:nvPr/>
          </p:nvSpPr>
          <p:spPr bwMode="auto">
            <a:xfrm>
              <a:off x="2854" y="4018"/>
              <a:ext cx="363" cy="62"/>
            </a:xfrm>
            <a:custGeom>
              <a:avLst/>
              <a:gdLst/>
              <a:ahLst/>
              <a:cxnLst>
                <a:cxn ang="0">
                  <a:pos x="567" y="0"/>
                </a:cxn>
                <a:cxn ang="0">
                  <a:pos x="283" y="97"/>
                </a:cxn>
                <a:cxn ang="0">
                  <a:pos x="0" y="0"/>
                </a:cxn>
              </a:cxnLst>
              <a:rect l="0" t="0" r="r" b="b"/>
              <a:pathLst>
                <a:path w="567" h="97">
                  <a:moveTo>
                    <a:pt x="567" y="0"/>
                  </a:moveTo>
                  <a:cubicBezTo>
                    <a:pt x="567" y="54"/>
                    <a:pt x="440" y="97"/>
                    <a:pt x="283" y="97"/>
                  </a:cubicBezTo>
                  <a:cubicBezTo>
                    <a:pt x="127" y="97"/>
                    <a:pt x="0" y="54"/>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1" name="Line 19"/>
            <p:cNvSpPr>
              <a:spLocks noChangeShapeType="1"/>
            </p:cNvSpPr>
            <p:nvPr/>
          </p:nvSpPr>
          <p:spPr bwMode="auto">
            <a:xfrm flipV="1">
              <a:off x="3217" y="3974"/>
              <a:ext cx="1" cy="44"/>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2" name="Line 20"/>
            <p:cNvSpPr>
              <a:spLocks noChangeShapeType="1"/>
            </p:cNvSpPr>
            <p:nvPr/>
          </p:nvSpPr>
          <p:spPr bwMode="auto">
            <a:xfrm flipV="1">
              <a:off x="3217" y="3919"/>
              <a:ext cx="102" cy="56"/>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21"/>
            <p:cNvSpPr>
              <a:spLocks/>
            </p:cNvSpPr>
            <p:nvPr/>
          </p:nvSpPr>
          <p:spPr bwMode="auto">
            <a:xfrm>
              <a:off x="3318" y="3919"/>
              <a:ext cx="23" cy="48"/>
            </a:xfrm>
            <a:custGeom>
              <a:avLst/>
              <a:gdLst/>
              <a:ahLst/>
              <a:cxnLst>
                <a:cxn ang="0">
                  <a:pos x="0" y="0"/>
                </a:cxn>
                <a:cxn ang="0">
                  <a:pos x="35" y="76"/>
                </a:cxn>
              </a:cxnLst>
              <a:rect l="0" t="0" r="r" b="b"/>
              <a:pathLst>
                <a:path w="35" h="76">
                  <a:moveTo>
                    <a:pt x="0" y="0"/>
                  </a:moveTo>
                  <a:cubicBezTo>
                    <a:pt x="19" y="10"/>
                    <a:pt x="35" y="44"/>
                    <a:pt x="35" y="7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4" name="Line 22"/>
            <p:cNvSpPr>
              <a:spLocks noChangeShapeType="1"/>
            </p:cNvSpPr>
            <p:nvPr/>
          </p:nvSpPr>
          <p:spPr bwMode="auto">
            <a:xfrm flipH="1" flipV="1">
              <a:off x="2799" y="3346"/>
              <a:ext cx="2" cy="8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5" name="Line 23"/>
            <p:cNvSpPr>
              <a:spLocks noChangeShapeType="1"/>
            </p:cNvSpPr>
            <p:nvPr/>
          </p:nvSpPr>
          <p:spPr bwMode="auto">
            <a:xfrm>
              <a:off x="2731" y="3186"/>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6" name="Line 24"/>
            <p:cNvSpPr>
              <a:spLocks noChangeShapeType="1"/>
            </p:cNvSpPr>
            <p:nvPr/>
          </p:nvSpPr>
          <p:spPr bwMode="auto">
            <a:xfrm flipV="1">
              <a:off x="2729" y="3192"/>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7" name="Line 25"/>
            <p:cNvSpPr>
              <a:spLocks noChangeShapeType="1"/>
            </p:cNvSpPr>
            <p:nvPr/>
          </p:nvSpPr>
          <p:spPr bwMode="auto">
            <a:xfrm>
              <a:off x="2730" y="3192"/>
              <a:ext cx="181" cy="59"/>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8" name="Line 26"/>
            <p:cNvSpPr>
              <a:spLocks noChangeShapeType="1"/>
            </p:cNvSpPr>
            <p:nvPr/>
          </p:nvSpPr>
          <p:spPr bwMode="auto">
            <a:xfrm>
              <a:off x="2730" y="3192"/>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9" name="Line 27"/>
            <p:cNvSpPr>
              <a:spLocks noChangeShapeType="1"/>
            </p:cNvSpPr>
            <p:nvPr/>
          </p:nvSpPr>
          <p:spPr bwMode="auto">
            <a:xfrm>
              <a:off x="2911" y="3251"/>
              <a:ext cx="338" cy="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0" name="Line 28"/>
            <p:cNvSpPr>
              <a:spLocks noChangeShapeType="1"/>
            </p:cNvSpPr>
            <p:nvPr/>
          </p:nvSpPr>
          <p:spPr bwMode="auto">
            <a:xfrm flipV="1">
              <a:off x="3249" y="3201"/>
              <a:ext cx="117"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1" name="Line 29"/>
            <p:cNvSpPr>
              <a:spLocks noChangeShapeType="1"/>
            </p:cNvSpPr>
            <p:nvPr/>
          </p:nvSpPr>
          <p:spPr bwMode="auto">
            <a:xfrm>
              <a:off x="3366" y="3201"/>
              <a:ext cx="4" cy="12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2" name="Line 30"/>
            <p:cNvSpPr>
              <a:spLocks noChangeShapeType="1"/>
            </p:cNvSpPr>
            <p:nvPr/>
          </p:nvSpPr>
          <p:spPr bwMode="auto">
            <a:xfrm flipH="1">
              <a:off x="3248" y="3322"/>
              <a:ext cx="122" cy="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3" name="Line 31"/>
            <p:cNvSpPr>
              <a:spLocks noChangeShapeType="1"/>
            </p:cNvSpPr>
            <p:nvPr/>
          </p:nvSpPr>
          <p:spPr bwMode="auto">
            <a:xfrm flipH="1" flipV="1">
              <a:off x="2909" y="3383"/>
              <a:ext cx="339" cy="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4" name="Line 32"/>
            <p:cNvSpPr>
              <a:spLocks noChangeShapeType="1"/>
            </p:cNvSpPr>
            <p:nvPr/>
          </p:nvSpPr>
          <p:spPr bwMode="auto">
            <a:xfrm flipH="1">
              <a:off x="2727" y="3323"/>
              <a:ext cx="2"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5" name="Line 33"/>
            <p:cNvSpPr>
              <a:spLocks noChangeShapeType="1"/>
            </p:cNvSpPr>
            <p:nvPr/>
          </p:nvSpPr>
          <p:spPr bwMode="auto">
            <a:xfrm flipH="1" flipV="1">
              <a:off x="2729" y="3323"/>
              <a:ext cx="180" cy="60"/>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6" name="Line 34"/>
            <p:cNvSpPr>
              <a:spLocks noChangeShapeType="1"/>
            </p:cNvSpPr>
            <p:nvPr/>
          </p:nvSpPr>
          <p:spPr bwMode="auto">
            <a:xfrm flipV="1">
              <a:off x="2731" y="3159"/>
              <a:ext cx="69"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7" name="Line 35"/>
            <p:cNvSpPr>
              <a:spLocks noChangeShapeType="1"/>
            </p:cNvSpPr>
            <p:nvPr/>
          </p:nvSpPr>
          <p:spPr bwMode="auto">
            <a:xfrm flipH="1" flipV="1">
              <a:off x="3326" y="3169"/>
              <a:ext cx="40"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8" name="Line 36"/>
            <p:cNvSpPr>
              <a:spLocks noChangeShapeType="1"/>
            </p:cNvSpPr>
            <p:nvPr/>
          </p:nvSpPr>
          <p:spPr bwMode="auto">
            <a:xfrm flipH="1">
              <a:off x="2909" y="3251"/>
              <a:ext cx="2" cy="1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9" name="Line 37"/>
            <p:cNvSpPr>
              <a:spLocks noChangeShapeType="1"/>
            </p:cNvSpPr>
            <p:nvPr/>
          </p:nvSpPr>
          <p:spPr bwMode="auto">
            <a:xfrm flipV="1">
              <a:off x="3248" y="3254"/>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0" name="Freeform 38"/>
            <p:cNvSpPr>
              <a:spLocks/>
            </p:cNvSpPr>
            <p:nvPr/>
          </p:nvSpPr>
          <p:spPr bwMode="auto">
            <a:xfrm>
              <a:off x="3341" y="3454"/>
              <a:ext cx="134" cy="513"/>
            </a:xfrm>
            <a:custGeom>
              <a:avLst/>
              <a:gdLst/>
              <a:ahLst/>
              <a:cxnLst>
                <a:cxn ang="0">
                  <a:pos x="186" y="0"/>
                </a:cxn>
                <a:cxn ang="0">
                  <a:pos x="0" y="0"/>
                </a:cxn>
                <a:cxn ang="0">
                  <a:pos x="0" y="802"/>
                </a:cxn>
                <a:cxn ang="0">
                  <a:pos x="186" y="802"/>
                </a:cxn>
                <a:cxn ang="0">
                  <a:pos x="210" y="399"/>
                </a:cxn>
                <a:cxn ang="0">
                  <a:pos x="186" y="0"/>
                </a:cxn>
              </a:cxnLst>
              <a:rect l="0" t="0" r="r" b="b"/>
              <a:pathLst>
                <a:path w="210" h="802">
                  <a:moveTo>
                    <a:pt x="186" y="0"/>
                  </a:moveTo>
                  <a:cubicBezTo>
                    <a:pt x="0" y="0"/>
                    <a:pt x="0" y="0"/>
                    <a:pt x="0" y="0"/>
                  </a:cubicBezTo>
                  <a:cubicBezTo>
                    <a:pt x="0" y="802"/>
                    <a:pt x="0" y="802"/>
                    <a:pt x="0" y="802"/>
                  </a:cubicBezTo>
                  <a:cubicBezTo>
                    <a:pt x="186" y="802"/>
                    <a:pt x="186" y="802"/>
                    <a:pt x="186" y="802"/>
                  </a:cubicBezTo>
                  <a:cubicBezTo>
                    <a:pt x="199" y="802"/>
                    <a:pt x="210" y="622"/>
                    <a:pt x="210" y="399"/>
                  </a:cubicBezTo>
                  <a:cubicBezTo>
                    <a:pt x="210" y="175"/>
                    <a:pt x="199" y="0"/>
                    <a:pt x="186"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1" name="Line 39"/>
            <p:cNvSpPr>
              <a:spLocks noChangeShapeType="1"/>
            </p:cNvSpPr>
            <p:nvPr/>
          </p:nvSpPr>
          <p:spPr bwMode="auto">
            <a:xfrm>
              <a:off x="3340" y="3784"/>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2" name="Line 40"/>
            <p:cNvSpPr>
              <a:spLocks noChangeShapeType="1"/>
            </p:cNvSpPr>
            <p:nvPr/>
          </p:nvSpPr>
          <p:spPr bwMode="auto">
            <a:xfrm>
              <a:off x="3340" y="3593"/>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3" name="Freeform 41"/>
            <p:cNvSpPr>
              <a:spLocks/>
            </p:cNvSpPr>
            <p:nvPr/>
          </p:nvSpPr>
          <p:spPr bwMode="auto">
            <a:xfrm>
              <a:off x="3275" y="3431"/>
              <a:ext cx="65" cy="78"/>
            </a:xfrm>
            <a:custGeom>
              <a:avLst/>
              <a:gdLst/>
              <a:ahLst/>
              <a:cxnLst>
                <a:cxn ang="0">
                  <a:pos x="0" y="0"/>
                </a:cxn>
                <a:cxn ang="0">
                  <a:pos x="0" y="9"/>
                </a:cxn>
                <a:cxn ang="0">
                  <a:pos x="53" y="122"/>
                </a:cxn>
                <a:cxn ang="0">
                  <a:pos x="101" y="58"/>
                </a:cxn>
              </a:cxnLst>
              <a:rect l="0" t="0" r="r" b="b"/>
              <a:pathLst>
                <a:path w="101" h="122">
                  <a:moveTo>
                    <a:pt x="0" y="0"/>
                  </a:moveTo>
                  <a:cubicBezTo>
                    <a:pt x="0" y="3"/>
                    <a:pt x="0" y="6"/>
                    <a:pt x="0" y="9"/>
                  </a:cubicBezTo>
                  <a:cubicBezTo>
                    <a:pt x="0" y="71"/>
                    <a:pt x="24" y="122"/>
                    <a:pt x="53" y="122"/>
                  </a:cubicBezTo>
                  <a:cubicBezTo>
                    <a:pt x="74" y="122"/>
                    <a:pt x="93" y="96"/>
                    <a:pt x="101"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 name="Line 42"/>
            <p:cNvSpPr>
              <a:spLocks noChangeShapeType="1"/>
            </p:cNvSpPr>
            <p:nvPr/>
          </p:nvSpPr>
          <p:spPr bwMode="auto">
            <a:xfrm flipV="1">
              <a:off x="3275" y="3370"/>
              <a:ext cx="2" cy="6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5" name="Freeform 43"/>
            <p:cNvSpPr>
              <a:spLocks/>
            </p:cNvSpPr>
            <p:nvPr/>
          </p:nvSpPr>
          <p:spPr bwMode="auto">
            <a:xfrm>
              <a:off x="2800" y="2406"/>
              <a:ext cx="526" cy="772"/>
            </a:xfrm>
            <a:custGeom>
              <a:avLst/>
              <a:gdLst/>
              <a:ahLst/>
              <a:cxnLst>
                <a:cxn ang="0">
                  <a:pos x="411" y="0"/>
                </a:cxn>
                <a:cxn ang="0">
                  <a:pos x="0" y="44"/>
                </a:cxn>
                <a:cxn ang="0">
                  <a:pos x="0" y="1208"/>
                </a:cxn>
                <a:cxn ang="0">
                  <a:pos x="823" y="1208"/>
                </a:cxn>
                <a:cxn ang="0">
                  <a:pos x="823" y="44"/>
                </a:cxn>
                <a:cxn ang="0">
                  <a:pos x="411" y="0"/>
                </a:cxn>
              </a:cxnLst>
              <a:rect l="0" t="0" r="r" b="b"/>
              <a:pathLst>
                <a:path w="823" h="1208">
                  <a:moveTo>
                    <a:pt x="411" y="0"/>
                  </a:moveTo>
                  <a:cubicBezTo>
                    <a:pt x="184" y="0"/>
                    <a:pt x="0" y="18"/>
                    <a:pt x="0" y="44"/>
                  </a:cubicBezTo>
                  <a:cubicBezTo>
                    <a:pt x="0" y="1208"/>
                    <a:pt x="0" y="1208"/>
                    <a:pt x="0" y="1208"/>
                  </a:cubicBezTo>
                  <a:cubicBezTo>
                    <a:pt x="823" y="1208"/>
                    <a:pt x="823" y="1208"/>
                    <a:pt x="823" y="1208"/>
                  </a:cubicBezTo>
                  <a:cubicBezTo>
                    <a:pt x="823" y="44"/>
                    <a:pt x="823" y="44"/>
                    <a:pt x="823" y="44"/>
                  </a:cubicBezTo>
                  <a:cubicBezTo>
                    <a:pt x="823" y="18"/>
                    <a:pt x="639" y="0"/>
                    <a:pt x="411"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6" name="Freeform 44"/>
            <p:cNvSpPr>
              <a:spLocks/>
            </p:cNvSpPr>
            <p:nvPr/>
          </p:nvSpPr>
          <p:spPr bwMode="auto">
            <a:xfrm>
              <a:off x="2800" y="2850"/>
              <a:ext cx="526" cy="33"/>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7" name="Freeform 45"/>
            <p:cNvSpPr>
              <a:spLocks/>
            </p:cNvSpPr>
            <p:nvPr/>
          </p:nvSpPr>
          <p:spPr bwMode="auto">
            <a:xfrm>
              <a:off x="2800" y="3178"/>
              <a:ext cx="526" cy="34"/>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8" name="Freeform 46"/>
            <p:cNvSpPr>
              <a:spLocks/>
            </p:cNvSpPr>
            <p:nvPr/>
          </p:nvSpPr>
          <p:spPr bwMode="auto">
            <a:xfrm>
              <a:off x="3474" y="3538"/>
              <a:ext cx="2119" cy="352"/>
            </a:xfrm>
            <a:custGeom>
              <a:avLst/>
              <a:gdLst/>
              <a:ahLst/>
              <a:cxnLst>
                <a:cxn ang="0">
                  <a:pos x="3190" y="0"/>
                </a:cxn>
                <a:cxn ang="0">
                  <a:pos x="0" y="0"/>
                </a:cxn>
                <a:cxn ang="0">
                  <a:pos x="0" y="552"/>
                </a:cxn>
                <a:cxn ang="0">
                  <a:pos x="3190" y="552"/>
                </a:cxn>
                <a:cxn ang="0">
                  <a:pos x="3316" y="282"/>
                </a:cxn>
                <a:cxn ang="0">
                  <a:pos x="3190" y="0"/>
                </a:cxn>
              </a:cxnLst>
              <a:rect l="0" t="0" r="r" b="b"/>
              <a:pathLst>
                <a:path w="3316" h="552">
                  <a:moveTo>
                    <a:pt x="3190" y="0"/>
                  </a:moveTo>
                  <a:cubicBezTo>
                    <a:pt x="0" y="0"/>
                    <a:pt x="0" y="0"/>
                    <a:pt x="0" y="0"/>
                  </a:cubicBezTo>
                  <a:cubicBezTo>
                    <a:pt x="0" y="552"/>
                    <a:pt x="0" y="552"/>
                    <a:pt x="0" y="552"/>
                  </a:cubicBezTo>
                  <a:cubicBezTo>
                    <a:pt x="3190" y="552"/>
                    <a:pt x="3190" y="552"/>
                    <a:pt x="3190" y="552"/>
                  </a:cubicBezTo>
                  <a:cubicBezTo>
                    <a:pt x="3260" y="552"/>
                    <a:pt x="3316" y="439"/>
                    <a:pt x="3316" y="282"/>
                  </a:cubicBezTo>
                  <a:cubicBezTo>
                    <a:pt x="3316" y="126"/>
                    <a:pt x="3260" y="0"/>
                    <a:pt x="3190"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9" name="Freeform 47"/>
            <p:cNvSpPr>
              <a:spLocks/>
            </p:cNvSpPr>
            <p:nvPr/>
          </p:nvSpPr>
          <p:spPr bwMode="auto">
            <a:xfrm>
              <a:off x="192" y="1154"/>
              <a:ext cx="2248" cy="1077"/>
            </a:xfrm>
            <a:custGeom>
              <a:avLst/>
              <a:gdLst/>
              <a:ahLst/>
              <a:cxnLst>
                <a:cxn ang="0">
                  <a:pos x="3516" y="0"/>
                </a:cxn>
                <a:cxn ang="0">
                  <a:pos x="3516" y="263"/>
                </a:cxn>
                <a:cxn ang="0">
                  <a:pos x="3516" y="842"/>
                </a:cxn>
                <a:cxn ang="0">
                  <a:pos x="3516" y="1422"/>
                </a:cxn>
                <a:cxn ang="0">
                  <a:pos x="3516" y="1685"/>
                </a:cxn>
                <a:cxn ang="0">
                  <a:pos x="0" y="1685"/>
                </a:cxn>
                <a:cxn ang="0">
                  <a:pos x="0" y="1422"/>
                </a:cxn>
                <a:cxn ang="0">
                  <a:pos x="0" y="842"/>
                </a:cxn>
                <a:cxn ang="0">
                  <a:pos x="0" y="263"/>
                </a:cxn>
                <a:cxn ang="0">
                  <a:pos x="0" y="0"/>
                </a:cxn>
              </a:cxnLst>
              <a:rect l="0" t="0" r="r" b="b"/>
              <a:pathLst>
                <a:path w="3516" h="1685">
                  <a:moveTo>
                    <a:pt x="3516" y="0"/>
                  </a:moveTo>
                  <a:cubicBezTo>
                    <a:pt x="3516" y="0"/>
                    <a:pt x="3516" y="173"/>
                    <a:pt x="3516" y="263"/>
                  </a:cubicBezTo>
                  <a:cubicBezTo>
                    <a:pt x="3516" y="401"/>
                    <a:pt x="3516" y="654"/>
                    <a:pt x="3516" y="842"/>
                  </a:cubicBezTo>
                  <a:cubicBezTo>
                    <a:pt x="3516" y="1201"/>
                    <a:pt x="3516" y="1308"/>
                    <a:pt x="3516" y="1422"/>
                  </a:cubicBezTo>
                  <a:cubicBezTo>
                    <a:pt x="3516" y="1580"/>
                    <a:pt x="3516" y="1685"/>
                    <a:pt x="3516" y="1685"/>
                  </a:cubicBezTo>
                  <a:cubicBezTo>
                    <a:pt x="0" y="1685"/>
                    <a:pt x="0" y="1685"/>
                    <a:pt x="0" y="1685"/>
                  </a:cubicBezTo>
                  <a:cubicBezTo>
                    <a:pt x="0" y="1685"/>
                    <a:pt x="0" y="1580"/>
                    <a:pt x="0" y="1422"/>
                  </a:cubicBezTo>
                  <a:cubicBezTo>
                    <a:pt x="0" y="1264"/>
                    <a:pt x="0" y="1053"/>
                    <a:pt x="0" y="842"/>
                  </a:cubicBezTo>
                  <a:cubicBezTo>
                    <a:pt x="0" y="722"/>
                    <a:pt x="0" y="353"/>
                    <a:pt x="0" y="263"/>
                  </a:cubicBezTo>
                  <a:cubicBezTo>
                    <a:pt x="0" y="105"/>
                    <a:pt x="0" y="0"/>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0" name="Freeform 48"/>
            <p:cNvSpPr>
              <a:spLocks/>
            </p:cNvSpPr>
            <p:nvPr/>
          </p:nvSpPr>
          <p:spPr bwMode="auto">
            <a:xfrm>
              <a:off x="1281" y="2231"/>
              <a:ext cx="1326" cy="1672"/>
            </a:xfrm>
            <a:custGeom>
              <a:avLst/>
              <a:gdLst/>
              <a:ahLst/>
              <a:cxnLst>
                <a:cxn ang="0">
                  <a:pos x="0" y="0"/>
                </a:cxn>
                <a:cxn ang="0">
                  <a:pos x="2075" y="2616"/>
                </a:cxn>
              </a:cxnLst>
              <a:rect l="0" t="0" r="r" b="b"/>
              <a:pathLst>
                <a:path w="2075" h="2616">
                  <a:moveTo>
                    <a:pt x="0" y="0"/>
                  </a:moveTo>
                  <a:cubicBezTo>
                    <a:pt x="266" y="1462"/>
                    <a:pt x="1088" y="2544"/>
                    <a:pt x="2075" y="261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1" name="Freeform 49"/>
            <p:cNvSpPr>
              <a:spLocks/>
            </p:cNvSpPr>
            <p:nvPr/>
          </p:nvSpPr>
          <p:spPr bwMode="auto">
            <a:xfrm>
              <a:off x="1648" y="2229"/>
              <a:ext cx="958" cy="1302"/>
            </a:xfrm>
            <a:custGeom>
              <a:avLst/>
              <a:gdLst/>
              <a:ahLst/>
              <a:cxnLst>
                <a:cxn ang="0">
                  <a:pos x="0" y="0"/>
                </a:cxn>
                <a:cxn ang="0">
                  <a:pos x="1498" y="2037"/>
                </a:cxn>
              </a:cxnLst>
              <a:rect l="0" t="0" r="r" b="b"/>
              <a:pathLst>
                <a:path w="1498" h="2037">
                  <a:moveTo>
                    <a:pt x="0" y="0"/>
                  </a:moveTo>
                  <a:cubicBezTo>
                    <a:pt x="278" y="997"/>
                    <a:pt x="828" y="1756"/>
                    <a:pt x="1498" y="2037"/>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2" name="Rectangle 50"/>
            <p:cNvSpPr>
              <a:spLocks noChangeArrowheads="1"/>
            </p:cNvSpPr>
            <p:nvPr/>
          </p:nvSpPr>
          <p:spPr bwMode="auto">
            <a:xfrm>
              <a:off x="370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3" name="Freeform 51"/>
            <p:cNvSpPr>
              <a:spLocks/>
            </p:cNvSpPr>
            <p:nvPr/>
          </p:nvSpPr>
          <p:spPr bwMode="auto">
            <a:xfrm>
              <a:off x="3802" y="3895"/>
              <a:ext cx="1" cy="262"/>
            </a:xfrm>
            <a:custGeom>
              <a:avLst/>
              <a:gdLst/>
              <a:ahLst/>
              <a:cxnLst>
                <a:cxn ang="0">
                  <a:pos x="0" y="0"/>
                </a:cxn>
                <a:cxn ang="0">
                  <a:pos x="0" y="262"/>
                </a:cxn>
                <a:cxn ang="0">
                  <a:pos x="0" y="0"/>
                </a:cxn>
              </a:cxnLst>
              <a:rect l="0" t="0" r="r" b="b"/>
              <a:pathLst>
                <a:path h="262">
                  <a:moveTo>
                    <a:pt x="0" y="0"/>
                  </a:moveTo>
                  <a:lnTo>
                    <a:pt x="0" y="262"/>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4" name="Line 52"/>
            <p:cNvSpPr>
              <a:spLocks noChangeShapeType="1"/>
            </p:cNvSpPr>
            <p:nvPr/>
          </p:nvSpPr>
          <p:spPr bwMode="auto">
            <a:xfrm>
              <a:off x="3802"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5" name="Freeform 53"/>
            <p:cNvSpPr>
              <a:spLocks/>
            </p:cNvSpPr>
            <p:nvPr/>
          </p:nvSpPr>
          <p:spPr bwMode="auto">
            <a:xfrm>
              <a:off x="3700" y="3895"/>
              <a:ext cx="1" cy="262"/>
            </a:xfrm>
            <a:custGeom>
              <a:avLst/>
              <a:gdLst/>
              <a:ahLst/>
              <a:cxnLst>
                <a:cxn ang="0">
                  <a:pos x="0" y="262"/>
                </a:cxn>
                <a:cxn ang="0">
                  <a:pos x="0" y="0"/>
                </a:cxn>
                <a:cxn ang="0">
                  <a:pos x="0" y="262"/>
                </a:cxn>
              </a:cxnLst>
              <a:rect l="0" t="0" r="r" b="b"/>
              <a:pathLst>
                <a:path h="262">
                  <a:moveTo>
                    <a:pt x="0" y="262"/>
                  </a:moveTo>
                  <a:lnTo>
                    <a:pt x="0" y="0"/>
                  </a:lnTo>
                  <a:lnTo>
                    <a:pt x="0" y="262"/>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6" name="Line 54"/>
            <p:cNvSpPr>
              <a:spLocks noChangeShapeType="1"/>
            </p:cNvSpPr>
            <p:nvPr/>
          </p:nvSpPr>
          <p:spPr bwMode="auto">
            <a:xfrm flipV="1">
              <a:off x="3700"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7" name="Rectangle 55"/>
            <p:cNvSpPr>
              <a:spLocks noChangeArrowheads="1"/>
            </p:cNvSpPr>
            <p:nvPr/>
          </p:nvSpPr>
          <p:spPr bwMode="auto">
            <a:xfrm>
              <a:off x="4062" y="3837"/>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8" name="Rectangle 56"/>
            <p:cNvSpPr>
              <a:spLocks noChangeArrowheads="1"/>
            </p:cNvSpPr>
            <p:nvPr/>
          </p:nvSpPr>
          <p:spPr bwMode="auto">
            <a:xfrm>
              <a:off x="4426" y="3842"/>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9" name="Rectangle 57"/>
            <p:cNvSpPr>
              <a:spLocks noChangeArrowheads="1"/>
            </p:cNvSpPr>
            <p:nvPr/>
          </p:nvSpPr>
          <p:spPr bwMode="auto">
            <a:xfrm>
              <a:off x="4787" y="3835"/>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0" name="Rectangle 58"/>
            <p:cNvSpPr>
              <a:spLocks noChangeArrowheads="1"/>
            </p:cNvSpPr>
            <p:nvPr/>
          </p:nvSpPr>
          <p:spPr bwMode="auto">
            <a:xfrm>
              <a:off x="515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1" name="Freeform 59"/>
            <p:cNvSpPr>
              <a:spLocks/>
            </p:cNvSpPr>
            <p:nvPr/>
          </p:nvSpPr>
          <p:spPr bwMode="auto">
            <a:xfrm>
              <a:off x="4163"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2" name="Line 60"/>
            <p:cNvSpPr>
              <a:spLocks noChangeShapeType="1"/>
            </p:cNvSpPr>
            <p:nvPr/>
          </p:nvSpPr>
          <p:spPr bwMode="auto">
            <a:xfrm>
              <a:off x="4163"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3" name="Freeform 61"/>
            <p:cNvSpPr>
              <a:spLocks/>
            </p:cNvSpPr>
            <p:nvPr/>
          </p:nvSpPr>
          <p:spPr bwMode="auto">
            <a:xfrm>
              <a:off x="4062"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4" name="Line 62"/>
            <p:cNvSpPr>
              <a:spLocks noChangeShapeType="1"/>
            </p:cNvSpPr>
            <p:nvPr/>
          </p:nvSpPr>
          <p:spPr bwMode="auto">
            <a:xfrm flipV="1">
              <a:off x="4062"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5" name="Freeform 63"/>
            <p:cNvSpPr>
              <a:spLocks/>
            </p:cNvSpPr>
            <p:nvPr/>
          </p:nvSpPr>
          <p:spPr bwMode="auto">
            <a:xfrm>
              <a:off x="4526"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6" name="Line 64"/>
            <p:cNvSpPr>
              <a:spLocks noChangeShapeType="1"/>
            </p:cNvSpPr>
            <p:nvPr/>
          </p:nvSpPr>
          <p:spPr bwMode="auto">
            <a:xfrm>
              <a:off x="452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7" name="Freeform 65"/>
            <p:cNvSpPr>
              <a:spLocks/>
            </p:cNvSpPr>
            <p:nvPr/>
          </p:nvSpPr>
          <p:spPr bwMode="auto">
            <a:xfrm>
              <a:off x="4424"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8" name="Line 66"/>
            <p:cNvSpPr>
              <a:spLocks noChangeShapeType="1"/>
            </p:cNvSpPr>
            <p:nvPr/>
          </p:nvSpPr>
          <p:spPr bwMode="auto">
            <a:xfrm flipV="1">
              <a:off x="4424"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9" name="Freeform 67"/>
            <p:cNvSpPr>
              <a:spLocks/>
            </p:cNvSpPr>
            <p:nvPr/>
          </p:nvSpPr>
          <p:spPr bwMode="auto">
            <a:xfrm>
              <a:off x="4888"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0" name="Line 68"/>
            <p:cNvSpPr>
              <a:spLocks noChangeShapeType="1"/>
            </p:cNvSpPr>
            <p:nvPr/>
          </p:nvSpPr>
          <p:spPr bwMode="auto">
            <a:xfrm>
              <a:off x="488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1" name="Freeform 69"/>
            <p:cNvSpPr>
              <a:spLocks/>
            </p:cNvSpPr>
            <p:nvPr/>
          </p:nvSpPr>
          <p:spPr bwMode="auto">
            <a:xfrm>
              <a:off x="4786"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2" name="Line 70"/>
            <p:cNvSpPr>
              <a:spLocks noChangeShapeType="1"/>
            </p:cNvSpPr>
            <p:nvPr/>
          </p:nvSpPr>
          <p:spPr bwMode="auto">
            <a:xfrm flipV="1">
              <a:off x="478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3" name="Freeform 71"/>
            <p:cNvSpPr>
              <a:spLocks/>
            </p:cNvSpPr>
            <p:nvPr/>
          </p:nvSpPr>
          <p:spPr bwMode="auto">
            <a:xfrm>
              <a:off x="5251"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4" name="Line 72"/>
            <p:cNvSpPr>
              <a:spLocks noChangeShapeType="1"/>
            </p:cNvSpPr>
            <p:nvPr/>
          </p:nvSpPr>
          <p:spPr bwMode="auto">
            <a:xfrm>
              <a:off x="5251"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5" name="Freeform 73"/>
            <p:cNvSpPr>
              <a:spLocks/>
            </p:cNvSpPr>
            <p:nvPr/>
          </p:nvSpPr>
          <p:spPr bwMode="auto">
            <a:xfrm>
              <a:off x="5148"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6" name="Line 74"/>
            <p:cNvSpPr>
              <a:spLocks noChangeShapeType="1"/>
            </p:cNvSpPr>
            <p:nvPr/>
          </p:nvSpPr>
          <p:spPr bwMode="auto">
            <a:xfrm flipV="1">
              <a:off x="514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7" name="Freeform 75"/>
            <p:cNvSpPr>
              <a:spLocks/>
            </p:cNvSpPr>
            <p:nvPr/>
          </p:nvSpPr>
          <p:spPr bwMode="auto">
            <a:xfrm>
              <a:off x="1282" y="1980"/>
              <a:ext cx="359" cy="269"/>
            </a:xfrm>
            <a:custGeom>
              <a:avLst/>
              <a:gdLst/>
              <a:ahLst/>
              <a:cxnLst>
                <a:cxn ang="0">
                  <a:pos x="359" y="269"/>
                </a:cxn>
                <a:cxn ang="0">
                  <a:pos x="14" y="269"/>
                </a:cxn>
                <a:cxn ang="0">
                  <a:pos x="0" y="195"/>
                </a:cxn>
                <a:cxn ang="0">
                  <a:pos x="152" y="57"/>
                </a:cxn>
                <a:cxn ang="0">
                  <a:pos x="352" y="0"/>
                </a:cxn>
                <a:cxn ang="0">
                  <a:pos x="335" y="162"/>
                </a:cxn>
                <a:cxn ang="0">
                  <a:pos x="359" y="269"/>
                </a:cxn>
              </a:cxnLst>
              <a:rect l="0" t="0" r="r" b="b"/>
              <a:pathLst>
                <a:path w="359" h="269">
                  <a:moveTo>
                    <a:pt x="359" y="269"/>
                  </a:moveTo>
                  <a:lnTo>
                    <a:pt x="14" y="269"/>
                  </a:lnTo>
                  <a:lnTo>
                    <a:pt x="0" y="195"/>
                  </a:lnTo>
                  <a:lnTo>
                    <a:pt x="152" y="57"/>
                  </a:lnTo>
                  <a:lnTo>
                    <a:pt x="352" y="0"/>
                  </a:lnTo>
                  <a:lnTo>
                    <a:pt x="335" y="162"/>
                  </a:lnTo>
                  <a:lnTo>
                    <a:pt x="359" y="269"/>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8" name="Group 3"/>
          <p:cNvGrpSpPr>
            <a:grpSpLocks noChangeAspect="1"/>
          </p:cNvGrpSpPr>
          <p:nvPr/>
        </p:nvGrpSpPr>
        <p:grpSpPr bwMode="auto">
          <a:xfrm>
            <a:off x="1545894" y="1853517"/>
            <a:ext cx="2358284" cy="1312972"/>
            <a:chOff x="192" y="1154"/>
            <a:chExt cx="5401" cy="3007"/>
          </a:xfrm>
        </p:grpSpPr>
        <p:sp>
          <p:nvSpPr>
            <p:cNvPr id="539" name="Freeform 5"/>
            <p:cNvSpPr>
              <a:spLocks/>
            </p:cNvSpPr>
            <p:nvPr/>
          </p:nvSpPr>
          <p:spPr bwMode="auto">
            <a:xfrm>
              <a:off x="3474" y="3538"/>
              <a:ext cx="2119" cy="352"/>
            </a:xfrm>
            <a:custGeom>
              <a:avLst/>
              <a:gdLst/>
              <a:ahLst/>
              <a:cxnLst>
                <a:cxn ang="0">
                  <a:pos x="2099" y="62"/>
                </a:cxn>
                <a:cxn ang="0">
                  <a:pos x="2119" y="251"/>
                </a:cxn>
                <a:cxn ang="0">
                  <a:pos x="2062" y="348"/>
                </a:cxn>
                <a:cxn ang="0">
                  <a:pos x="0" y="352"/>
                </a:cxn>
                <a:cxn ang="0">
                  <a:pos x="0" y="0"/>
                </a:cxn>
                <a:cxn ang="0">
                  <a:pos x="2039" y="0"/>
                </a:cxn>
                <a:cxn ang="0">
                  <a:pos x="2099" y="62"/>
                </a:cxn>
              </a:cxnLst>
              <a:rect l="0" t="0" r="r" b="b"/>
              <a:pathLst>
                <a:path w="2119" h="352">
                  <a:moveTo>
                    <a:pt x="2099" y="62"/>
                  </a:moveTo>
                  <a:lnTo>
                    <a:pt x="2119" y="251"/>
                  </a:lnTo>
                  <a:lnTo>
                    <a:pt x="2062" y="348"/>
                  </a:lnTo>
                  <a:lnTo>
                    <a:pt x="0" y="352"/>
                  </a:lnTo>
                  <a:lnTo>
                    <a:pt x="0" y="0"/>
                  </a:lnTo>
                  <a:lnTo>
                    <a:pt x="2039" y="0"/>
                  </a:lnTo>
                  <a:lnTo>
                    <a:pt x="2099" y="62"/>
                  </a:lnTo>
                  <a:close/>
                </a:path>
              </a:pathLst>
            </a:custGeom>
            <a:solidFill>
              <a:srgbClr val="3953A4"/>
            </a:solid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0" name="Freeform 6"/>
            <p:cNvSpPr>
              <a:spLocks/>
            </p:cNvSpPr>
            <p:nvPr/>
          </p:nvSpPr>
          <p:spPr bwMode="auto">
            <a:xfrm>
              <a:off x="2800" y="2406"/>
              <a:ext cx="526" cy="804"/>
            </a:xfrm>
            <a:custGeom>
              <a:avLst/>
              <a:gdLst/>
              <a:ahLst/>
              <a:cxnLst>
                <a:cxn ang="0">
                  <a:pos x="526" y="28"/>
                </a:cxn>
                <a:cxn ang="0">
                  <a:pos x="526" y="772"/>
                </a:cxn>
                <a:cxn ang="0">
                  <a:pos x="364" y="803"/>
                </a:cxn>
                <a:cxn ang="0">
                  <a:pos x="173" y="804"/>
                </a:cxn>
                <a:cxn ang="0">
                  <a:pos x="0" y="772"/>
                </a:cxn>
                <a:cxn ang="0">
                  <a:pos x="11" y="20"/>
                </a:cxn>
                <a:cxn ang="0">
                  <a:pos x="263" y="0"/>
                </a:cxn>
                <a:cxn ang="0">
                  <a:pos x="526" y="28"/>
                </a:cxn>
              </a:cxnLst>
              <a:rect l="0" t="0" r="r" b="b"/>
              <a:pathLst>
                <a:path w="526" h="804">
                  <a:moveTo>
                    <a:pt x="526" y="28"/>
                  </a:moveTo>
                  <a:lnTo>
                    <a:pt x="526" y="772"/>
                  </a:lnTo>
                  <a:lnTo>
                    <a:pt x="364" y="803"/>
                  </a:lnTo>
                  <a:lnTo>
                    <a:pt x="173" y="804"/>
                  </a:lnTo>
                  <a:lnTo>
                    <a:pt x="0" y="772"/>
                  </a:lnTo>
                  <a:lnTo>
                    <a:pt x="11" y="20"/>
                  </a:lnTo>
                  <a:lnTo>
                    <a:pt x="263" y="0"/>
                  </a:lnTo>
                  <a:lnTo>
                    <a:pt x="526" y="28"/>
                  </a:lnTo>
                  <a:close/>
                </a:path>
              </a:pathLst>
            </a:custGeom>
            <a:solidFill>
              <a:srgbClr val="474847"/>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1" name="Freeform 7"/>
            <p:cNvSpPr>
              <a:spLocks/>
            </p:cNvSpPr>
            <p:nvPr/>
          </p:nvSpPr>
          <p:spPr bwMode="auto">
            <a:xfrm>
              <a:off x="2602" y="3173"/>
              <a:ext cx="876" cy="907"/>
            </a:xfrm>
            <a:custGeom>
              <a:avLst/>
              <a:gdLst/>
              <a:ahLst/>
              <a:cxnLst>
                <a:cxn ang="0">
                  <a:pos x="739" y="281"/>
                </a:cxn>
                <a:cxn ang="0">
                  <a:pos x="858" y="281"/>
                </a:cxn>
                <a:cxn ang="0">
                  <a:pos x="876" y="554"/>
                </a:cxn>
                <a:cxn ang="0">
                  <a:pos x="858" y="794"/>
                </a:cxn>
                <a:cxn ang="0">
                  <a:pos x="739" y="794"/>
                </a:cxn>
                <a:cxn ang="0">
                  <a:pos x="722" y="749"/>
                </a:cxn>
                <a:cxn ang="0">
                  <a:pos x="615" y="802"/>
                </a:cxn>
                <a:cxn ang="0">
                  <a:pos x="605" y="864"/>
                </a:cxn>
                <a:cxn ang="0">
                  <a:pos x="451" y="907"/>
                </a:cxn>
                <a:cxn ang="0">
                  <a:pos x="287" y="881"/>
                </a:cxn>
                <a:cxn ang="0">
                  <a:pos x="252" y="845"/>
                </a:cxn>
                <a:cxn ang="0">
                  <a:pos x="247" y="795"/>
                </a:cxn>
                <a:cxn ang="0">
                  <a:pos x="137" y="744"/>
                </a:cxn>
                <a:cxn ang="0">
                  <a:pos x="134" y="792"/>
                </a:cxn>
                <a:cxn ang="0">
                  <a:pos x="15" y="792"/>
                </a:cxn>
                <a:cxn ang="0">
                  <a:pos x="0" y="526"/>
                </a:cxn>
                <a:cxn ang="0">
                  <a:pos x="15" y="279"/>
                </a:cxn>
                <a:cxn ang="0">
                  <a:pos x="134" y="279"/>
                </a:cxn>
                <a:cxn ang="0">
                  <a:pos x="165" y="333"/>
                </a:cxn>
                <a:cxn ang="0">
                  <a:pos x="185" y="328"/>
                </a:cxn>
                <a:cxn ang="0">
                  <a:pos x="197" y="173"/>
                </a:cxn>
                <a:cxn ang="0">
                  <a:pos x="127" y="150"/>
                </a:cxn>
                <a:cxn ang="0">
                  <a:pos x="129" y="18"/>
                </a:cxn>
                <a:cxn ang="0">
                  <a:pos x="207" y="1"/>
                </a:cxn>
                <a:cxn ang="0">
                  <a:pos x="309" y="32"/>
                </a:cxn>
                <a:cxn ang="0">
                  <a:pos x="636" y="32"/>
                </a:cxn>
                <a:cxn ang="0">
                  <a:pos x="718" y="0"/>
                </a:cxn>
                <a:cxn ang="0">
                  <a:pos x="756" y="51"/>
                </a:cxn>
                <a:cxn ang="0">
                  <a:pos x="768" y="149"/>
                </a:cxn>
                <a:cxn ang="0">
                  <a:pos x="675" y="197"/>
                </a:cxn>
                <a:cxn ang="0">
                  <a:pos x="679" y="306"/>
                </a:cxn>
                <a:cxn ang="0">
                  <a:pos x="707" y="336"/>
                </a:cxn>
                <a:cxn ang="0">
                  <a:pos x="739" y="319"/>
                </a:cxn>
                <a:cxn ang="0">
                  <a:pos x="739" y="281"/>
                </a:cxn>
              </a:cxnLst>
              <a:rect l="0" t="0" r="r" b="b"/>
              <a:pathLst>
                <a:path w="876" h="907">
                  <a:moveTo>
                    <a:pt x="739" y="281"/>
                  </a:moveTo>
                  <a:lnTo>
                    <a:pt x="858" y="281"/>
                  </a:lnTo>
                  <a:lnTo>
                    <a:pt x="876" y="554"/>
                  </a:lnTo>
                  <a:lnTo>
                    <a:pt x="858" y="794"/>
                  </a:lnTo>
                  <a:lnTo>
                    <a:pt x="739" y="794"/>
                  </a:lnTo>
                  <a:lnTo>
                    <a:pt x="722" y="749"/>
                  </a:lnTo>
                  <a:lnTo>
                    <a:pt x="615" y="802"/>
                  </a:lnTo>
                  <a:lnTo>
                    <a:pt x="605" y="864"/>
                  </a:lnTo>
                  <a:lnTo>
                    <a:pt x="451" y="907"/>
                  </a:lnTo>
                  <a:lnTo>
                    <a:pt x="287" y="881"/>
                  </a:lnTo>
                  <a:lnTo>
                    <a:pt x="252" y="845"/>
                  </a:lnTo>
                  <a:lnTo>
                    <a:pt x="247" y="795"/>
                  </a:lnTo>
                  <a:lnTo>
                    <a:pt x="137" y="744"/>
                  </a:lnTo>
                  <a:lnTo>
                    <a:pt x="134" y="792"/>
                  </a:lnTo>
                  <a:lnTo>
                    <a:pt x="15" y="792"/>
                  </a:lnTo>
                  <a:lnTo>
                    <a:pt x="0" y="526"/>
                  </a:lnTo>
                  <a:lnTo>
                    <a:pt x="15" y="279"/>
                  </a:lnTo>
                  <a:lnTo>
                    <a:pt x="134" y="279"/>
                  </a:lnTo>
                  <a:lnTo>
                    <a:pt x="165" y="333"/>
                  </a:lnTo>
                  <a:lnTo>
                    <a:pt x="185" y="328"/>
                  </a:lnTo>
                  <a:lnTo>
                    <a:pt x="197" y="173"/>
                  </a:lnTo>
                  <a:lnTo>
                    <a:pt x="127" y="150"/>
                  </a:lnTo>
                  <a:lnTo>
                    <a:pt x="129" y="18"/>
                  </a:lnTo>
                  <a:lnTo>
                    <a:pt x="207" y="1"/>
                  </a:lnTo>
                  <a:lnTo>
                    <a:pt x="309" y="32"/>
                  </a:lnTo>
                  <a:lnTo>
                    <a:pt x="636" y="32"/>
                  </a:lnTo>
                  <a:lnTo>
                    <a:pt x="718" y="0"/>
                  </a:lnTo>
                  <a:lnTo>
                    <a:pt x="756" y="51"/>
                  </a:lnTo>
                  <a:lnTo>
                    <a:pt x="768" y="149"/>
                  </a:lnTo>
                  <a:lnTo>
                    <a:pt x="675" y="197"/>
                  </a:lnTo>
                  <a:lnTo>
                    <a:pt x="679" y="306"/>
                  </a:lnTo>
                  <a:lnTo>
                    <a:pt x="707" y="336"/>
                  </a:lnTo>
                  <a:lnTo>
                    <a:pt x="739" y="319"/>
                  </a:lnTo>
                  <a:lnTo>
                    <a:pt x="739" y="281"/>
                  </a:lnTo>
                  <a:close/>
                </a:path>
              </a:pathLst>
            </a:custGeom>
            <a:solidFill>
              <a:srgbClr val="8C8B89"/>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2" name="Freeform 8"/>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 ang="0">
                  <a:pos x="725" y="784"/>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lnTo>
                    <a:pt x="725" y="784"/>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3" name="Freeform 9"/>
            <p:cNvSpPr>
              <a:spLocks/>
            </p:cNvSpPr>
            <p:nvPr/>
          </p:nvSpPr>
          <p:spPr bwMode="auto">
            <a:xfrm>
              <a:off x="1281" y="2229"/>
              <a:ext cx="1326" cy="1674"/>
            </a:xfrm>
            <a:custGeom>
              <a:avLst/>
              <a:gdLst/>
              <a:ahLst/>
              <a:cxnLst>
                <a:cxn ang="0">
                  <a:pos x="725" y="784"/>
                </a:cxn>
                <a:cxn ang="0">
                  <a:pos x="742" y="808"/>
                </a:cxn>
                <a:cxn ang="0">
                  <a:pos x="796" y="879"/>
                </a:cxn>
                <a:cxn ang="0">
                  <a:pos x="948" y="1048"/>
                </a:cxn>
                <a:cxn ang="0">
                  <a:pos x="1112" y="1183"/>
                </a:cxn>
                <a:cxn ang="0">
                  <a:pos x="1325" y="1302"/>
                </a:cxn>
                <a:cxn ang="0">
                  <a:pos x="1326" y="1674"/>
                </a:cxn>
                <a:cxn ang="0">
                  <a:pos x="1205" y="1658"/>
                </a:cxn>
                <a:cxn ang="0">
                  <a:pos x="972" y="1577"/>
                </a:cxn>
                <a:cxn ang="0">
                  <a:pos x="697" y="1392"/>
                </a:cxn>
                <a:cxn ang="0">
                  <a:pos x="492" y="1174"/>
                </a:cxn>
                <a:cxn ang="0">
                  <a:pos x="274" y="831"/>
                </a:cxn>
                <a:cxn ang="0">
                  <a:pos x="84" y="357"/>
                </a:cxn>
                <a:cxn ang="0">
                  <a:pos x="0" y="2"/>
                </a:cxn>
                <a:cxn ang="0">
                  <a:pos x="367" y="0"/>
                </a:cxn>
                <a:cxn ang="0">
                  <a:pos x="527" y="453"/>
                </a:cxn>
                <a:cxn ang="0">
                  <a:pos x="646" y="662"/>
                </a:cxn>
              </a:cxnLst>
              <a:rect l="0" t="0" r="r" b="b"/>
              <a:pathLst>
                <a:path w="1326" h="1674">
                  <a:moveTo>
                    <a:pt x="725" y="784"/>
                  </a:moveTo>
                  <a:lnTo>
                    <a:pt x="742" y="808"/>
                  </a:lnTo>
                  <a:lnTo>
                    <a:pt x="796" y="879"/>
                  </a:lnTo>
                  <a:lnTo>
                    <a:pt x="948" y="1048"/>
                  </a:lnTo>
                  <a:lnTo>
                    <a:pt x="1112" y="1183"/>
                  </a:lnTo>
                  <a:lnTo>
                    <a:pt x="1325" y="1302"/>
                  </a:lnTo>
                  <a:lnTo>
                    <a:pt x="1326" y="1674"/>
                  </a:lnTo>
                  <a:lnTo>
                    <a:pt x="1205" y="1658"/>
                  </a:lnTo>
                  <a:lnTo>
                    <a:pt x="972" y="1577"/>
                  </a:lnTo>
                  <a:lnTo>
                    <a:pt x="697" y="1392"/>
                  </a:lnTo>
                  <a:lnTo>
                    <a:pt x="492" y="1174"/>
                  </a:lnTo>
                  <a:lnTo>
                    <a:pt x="274" y="831"/>
                  </a:lnTo>
                  <a:lnTo>
                    <a:pt x="84" y="357"/>
                  </a:lnTo>
                  <a:lnTo>
                    <a:pt x="0" y="2"/>
                  </a:lnTo>
                  <a:lnTo>
                    <a:pt x="367" y="0"/>
                  </a:lnTo>
                  <a:lnTo>
                    <a:pt x="527" y="453"/>
                  </a:lnTo>
                  <a:lnTo>
                    <a:pt x="646" y="662"/>
                  </a:lnTo>
                </a:path>
              </a:pathLst>
            </a:custGeom>
            <a:noFill/>
            <a:ln w="222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4" name="Freeform 10"/>
            <p:cNvSpPr>
              <a:spLocks/>
            </p:cNvSpPr>
            <p:nvPr/>
          </p:nvSpPr>
          <p:spPr bwMode="auto">
            <a:xfrm>
              <a:off x="192" y="1286"/>
              <a:ext cx="2248" cy="945"/>
            </a:xfrm>
            <a:custGeom>
              <a:avLst/>
              <a:gdLst/>
              <a:ahLst/>
              <a:cxnLst>
                <a:cxn ang="0">
                  <a:pos x="3516" y="1478"/>
                </a:cxn>
                <a:cxn ang="0">
                  <a:pos x="0" y="1478"/>
                </a:cxn>
                <a:cxn ang="0">
                  <a:pos x="0" y="1160"/>
                </a:cxn>
                <a:cxn ang="0">
                  <a:pos x="0" y="568"/>
                </a:cxn>
                <a:cxn ang="0">
                  <a:pos x="0" y="249"/>
                </a:cxn>
                <a:cxn ang="0">
                  <a:pos x="195" y="249"/>
                </a:cxn>
                <a:cxn ang="0">
                  <a:pos x="697" y="249"/>
                </a:cxn>
                <a:cxn ang="0">
                  <a:pos x="1384" y="249"/>
                </a:cxn>
                <a:cxn ang="0">
                  <a:pos x="2132" y="249"/>
                </a:cxn>
                <a:cxn ang="0">
                  <a:pos x="2819" y="249"/>
                </a:cxn>
                <a:cxn ang="0">
                  <a:pos x="3321" y="249"/>
                </a:cxn>
                <a:cxn ang="0">
                  <a:pos x="3516" y="249"/>
                </a:cxn>
                <a:cxn ang="0">
                  <a:pos x="3516" y="568"/>
                </a:cxn>
                <a:cxn ang="0">
                  <a:pos x="3516" y="1160"/>
                </a:cxn>
                <a:cxn ang="0">
                  <a:pos x="3516" y="1478"/>
                </a:cxn>
              </a:cxnLst>
              <a:rect l="0" t="0" r="r" b="b"/>
              <a:pathLst>
                <a:path w="3516" h="1478">
                  <a:moveTo>
                    <a:pt x="3516" y="1478"/>
                  </a:moveTo>
                  <a:cubicBezTo>
                    <a:pt x="0" y="1478"/>
                    <a:pt x="0" y="1478"/>
                    <a:pt x="0" y="1478"/>
                  </a:cubicBezTo>
                  <a:cubicBezTo>
                    <a:pt x="0" y="1478"/>
                    <a:pt x="0" y="1342"/>
                    <a:pt x="0" y="1160"/>
                  </a:cubicBezTo>
                  <a:cubicBezTo>
                    <a:pt x="0" y="977"/>
                    <a:pt x="0" y="783"/>
                    <a:pt x="0" y="568"/>
                  </a:cubicBezTo>
                  <a:cubicBezTo>
                    <a:pt x="0" y="483"/>
                    <a:pt x="0" y="393"/>
                    <a:pt x="0" y="249"/>
                  </a:cubicBezTo>
                  <a:cubicBezTo>
                    <a:pt x="0" y="223"/>
                    <a:pt x="72" y="5"/>
                    <a:pt x="195" y="249"/>
                  </a:cubicBezTo>
                  <a:cubicBezTo>
                    <a:pt x="318" y="411"/>
                    <a:pt x="492" y="174"/>
                    <a:pt x="697" y="249"/>
                  </a:cubicBezTo>
                  <a:cubicBezTo>
                    <a:pt x="902" y="239"/>
                    <a:pt x="1138" y="304"/>
                    <a:pt x="1384" y="249"/>
                  </a:cubicBezTo>
                  <a:cubicBezTo>
                    <a:pt x="1630" y="380"/>
                    <a:pt x="1886" y="305"/>
                    <a:pt x="2132" y="249"/>
                  </a:cubicBezTo>
                  <a:cubicBezTo>
                    <a:pt x="2378" y="306"/>
                    <a:pt x="2614" y="496"/>
                    <a:pt x="2819" y="249"/>
                  </a:cubicBezTo>
                  <a:cubicBezTo>
                    <a:pt x="3024" y="404"/>
                    <a:pt x="3198" y="11"/>
                    <a:pt x="3321" y="249"/>
                  </a:cubicBezTo>
                  <a:cubicBezTo>
                    <a:pt x="3444" y="218"/>
                    <a:pt x="3516" y="120"/>
                    <a:pt x="3516" y="249"/>
                  </a:cubicBezTo>
                  <a:cubicBezTo>
                    <a:pt x="3516" y="0"/>
                    <a:pt x="3516" y="291"/>
                    <a:pt x="3516" y="568"/>
                  </a:cubicBezTo>
                  <a:cubicBezTo>
                    <a:pt x="3516" y="765"/>
                    <a:pt x="3516" y="922"/>
                    <a:pt x="3516" y="1160"/>
                  </a:cubicBezTo>
                  <a:cubicBezTo>
                    <a:pt x="3516" y="1342"/>
                    <a:pt x="3516" y="1478"/>
                    <a:pt x="3516" y="1478"/>
                  </a:cubicBez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5" name="Freeform 11"/>
            <p:cNvSpPr>
              <a:spLocks/>
            </p:cNvSpPr>
            <p:nvPr/>
          </p:nvSpPr>
          <p:spPr bwMode="auto">
            <a:xfrm>
              <a:off x="2602" y="3452"/>
              <a:ext cx="134" cy="513"/>
            </a:xfrm>
            <a:custGeom>
              <a:avLst/>
              <a:gdLst/>
              <a:ahLst/>
              <a:cxnLst>
                <a:cxn ang="0">
                  <a:pos x="24" y="0"/>
                </a:cxn>
                <a:cxn ang="0">
                  <a:pos x="0" y="403"/>
                </a:cxn>
                <a:cxn ang="0">
                  <a:pos x="24" y="802"/>
                </a:cxn>
                <a:cxn ang="0">
                  <a:pos x="210" y="802"/>
                </a:cxn>
                <a:cxn ang="0">
                  <a:pos x="210" y="0"/>
                </a:cxn>
                <a:cxn ang="0">
                  <a:pos x="24" y="0"/>
                </a:cxn>
              </a:cxnLst>
              <a:rect l="0" t="0" r="r" b="b"/>
              <a:pathLst>
                <a:path w="210" h="802">
                  <a:moveTo>
                    <a:pt x="24" y="0"/>
                  </a:moveTo>
                  <a:cubicBezTo>
                    <a:pt x="10" y="0"/>
                    <a:pt x="0" y="179"/>
                    <a:pt x="0" y="403"/>
                  </a:cubicBezTo>
                  <a:cubicBezTo>
                    <a:pt x="0" y="626"/>
                    <a:pt x="10" y="802"/>
                    <a:pt x="24" y="802"/>
                  </a:cubicBezTo>
                  <a:cubicBezTo>
                    <a:pt x="210" y="802"/>
                    <a:pt x="210" y="802"/>
                    <a:pt x="210" y="802"/>
                  </a:cubicBezTo>
                  <a:cubicBezTo>
                    <a:pt x="210" y="0"/>
                    <a:pt x="210" y="0"/>
                    <a:pt x="210" y="0"/>
                  </a:cubicBezTo>
                  <a:lnTo>
                    <a:pt x="24" y="0"/>
                  </a:ln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6" name="Line 12"/>
            <p:cNvSpPr>
              <a:spLocks noChangeShapeType="1"/>
            </p:cNvSpPr>
            <p:nvPr/>
          </p:nvSpPr>
          <p:spPr bwMode="auto">
            <a:xfrm flipH="1">
              <a:off x="2603" y="363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7" name="Line 13"/>
            <p:cNvSpPr>
              <a:spLocks noChangeShapeType="1"/>
            </p:cNvSpPr>
            <p:nvPr/>
          </p:nvSpPr>
          <p:spPr bwMode="auto">
            <a:xfrm flipH="1">
              <a:off x="2603" y="3825"/>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8" name="Freeform 14"/>
            <p:cNvSpPr>
              <a:spLocks/>
            </p:cNvSpPr>
            <p:nvPr/>
          </p:nvSpPr>
          <p:spPr bwMode="auto">
            <a:xfrm>
              <a:off x="2736" y="3428"/>
              <a:ext cx="65" cy="78"/>
            </a:xfrm>
            <a:custGeom>
              <a:avLst/>
              <a:gdLst/>
              <a:ahLst/>
              <a:cxnLst>
                <a:cxn ang="0">
                  <a:pos x="101" y="0"/>
                </a:cxn>
                <a:cxn ang="0">
                  <a:pos x="101" y="9"/>
                </a:cxn>
                <a:cxn ang="0">
                  <a:pos x="48" y="122"/>
                </a:cxn>
                <a:cxn ang="0">
                  <a:pos x="0" y="58"/>
                </a:cxn>
              </a:cxnLst>
              <a:rect l="0" t="0" r="r" b="b"/>
              <a:pathLst>
                <a:path w="101" h="122">
                  <a:moveTo>
                    <a:pt x="101" y="0"/>
                  </a:moveTo>
                  <a:cubicBezTo>
                    <a:pt x="101" y="3"/>
                    <a:pt x="101" y="6"/>
                    <a:pt x="101" y="9"/>
                  </a:cubicBezTo>
                  <a:cubicBezTo>
                    <a:pt x="101" y="71"/>
                    <a:pt x="77" y="122"/>
                    <a:pt x="48" y="122"/>
                  </a:cubicBezTo>
                  <a:cubicBezTo>
                    <a:pt x="26" y="122"/>
                    <a:pt x="8" y="96"/>
                    <a:pt x="0"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9" name="Freeform 15"/>
            <p:cNvSpPr>
              <a:spLocks/>
            </p:cNvSpPr>
            <p:nvPr/>
          </p:nvSpPr>
          <p:spPr bwMode="auto">
            <a:xfrm>
              <a:off x="2736" y="3918"/>
              <a:ext cx="19" cy="12"/>
            </a:xfrm>
            <a:custGeom>
              <a:avLst/>
              <a:gdLst/>
              <a:ahLst/>
              <a:cxnLst>
                <a:cxn ang="0">
                  <a:pos x="0" y="19"/>
                </a:cxn>
                <a:cxn ang="0">
                  <a:pos x="29" y="0"/>
                </a:cxn>
              </a:cxnLst>
              <a:rect l="0" t="0" r="r" b="b"/>
              <a:pathLst>
                <a:path w="29" h="19">
                  <a:moveTo>
                    <a:pt x="0" y="19"/>
                  </a:moveTo>
                  <a:cubicBezTo>
                    <a:pt x="8" y="7"/>
                    <a:pt x="18" y="0"/>
                    <a:pt x="29"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0" name="Line 16"/>
            <p:cNvSpPr>
              <a:spLocks noChangeShapeType="1"/>
            </p:cNvSpPr>
            <p:nvPr/>
          </p:nvSpPr>
          <p:spPr bwMode="auto">
            <a:xfrm>
              <a:off x="2755" y="3918"/>
              <a:ext cx="99"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1" name="Line 17"/>
            <p:cNvSpPr>
              <a:spLocks noChangeShapeType="1"/>
            </p:cNvSpPr>
            <p:nvPr/>
          </p:nvSpPr>
          <p:spPr bwMode="auto">
            <a:xfrm>
              <a:off x="2854" y="3971"/>
              <a:ext cx="1" cy="47"/>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2" name="Freeform 18"/>
            <p:cNvSpPr>
              <a:spLocks/>
            </p:cNvSpPr>
            <p:nvPr/>
          </p:nvSpPr>
          <p:spPr bwMode="auto">
            <a:xfrm>
              <a:off x="2854" y="4018"/>
              <a:ext cx="363" cy="62"/>
            </a:xfrm>
            <a:custGeom>
              <a:avLst/>
              <a:gdLst/>
              <a:ahLst/>
              <a:cxnLst>
                <a:cxn ang="0">
                  <a:pos x="567" y="0"/>
                </a:cxn>
                <a:cxn ang="0">
                  <a:pos x="283" y="97"/>
                </a:cxn>
                <a:cxn ang="0">
                  <a:pos x="0" y="0"/>
                </a:cxn>
              </a:cxnLst>
              <a:rect l="0" t="0" r="r" b="b"/>
              <a:pathLst>
                <a:path w="567" h="97">
                  <a:moveTo>
                    <a:pt x="567" y="0"/>
                  </a:moveTo>
                  <a:cubicBezTo>
                    <a:pt x="567" y="54"/>
                    <a:pt x="440" y="97"/>
                    <a:pt x="283" y="97"/>
                  </a:cubicBezTo>
                  <a:cubicBezTo>
                    <a:pt x="127" y="97"/>
                    <a:pt x="0" y="54"/>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3" name="Line 19"/>
            <p:cNvSpPr>
              <a:spLocks noChangeShapeType="1"/>
            </p:cNvSpPr>
            <p:nvPr/>
          </p:nvSpPr>
          <p:spPr bwMode="auto">
            <a:xfrm flipV="1">
              <a:off x="3217" y="3974"/>
              <a:ext cx="1" cy="44"/>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4" name="Line 20"/>
            <p:cNvSpPr>
              <a:spLocks noChangeShapeType="1"/>
            </p:cNvSpPr>
            <p:nvPr/>
          </p:nvSpPr>
          <p:spPr bwMode="auto">
            <a:xfrm flipV="1">
              <a:off x="3217" y="3919"/>
              <a:ext cx="102" cy="56"/>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5" name="Freeform 21"/>
            <p:cNvSpPr>
              <a:spLocks/>
            </p:cNvSpPr>
            <p:nvPr/>
          </p:nvSpPr>
          <p:spPr bwMode="auto">
            <a:xfrm>
              <a:off x="3318" y="3919"/>
              <a:ext cx="23" cy="48"/>
            </a:xfrm>
            <a:custGeom>
              <a:avLst/>
              <a:gdLst/>
              <a:ahLst/>
              <a:cxnLst>
                <a:cxn ang="0">
                  <a:pos x="0" y="0"/>
                </a:cxn>
                <a:cxn ang="0">
                  <a:pos x="35" y="76"/>
                </a:cxn>
              </a:cxnLst>
              <a:rect l="0" t="0" r="r" b="b"/>
              <a:pathLst>
                <a:path w="35" h="76">
                  <a:moveTo>
                    <a:pt x="0" y="0"/>
                  </a:moveTo>
                  <a:cubicBezTo>
                    <a:pt x="19" y="10"/>
                    <a:pt x="35" y="44"/>
                    <a:pt x="35" y="7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6" name="Line 22"/>
            <p:cNvSpPr>
              <a:spLocks noChangeShapeType="1"/>
            </p:cNvSpPr>
            <p:nvPr/>
          </p:nvSpPr>
          <p:spPr bwMode="auto">
            <a:xfrm flipH="1" flipV="1">
              <a:off x="2799" y="3346"/>
              <a:ext cx="2" cy="8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7" name="Line 23"/>
            <p:cNvSpPr>
              <a:spLocks noChangeShapeType="1"/>
            </p:cNvSpPr>
            <p:nvPr/>
          </p:nvSpPr>
          <p:spPr bwMode="auto">
            <a:xfrm>
              <a:off x="2731" y="3186"/>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8" name="Line 24"/>
            <p:cNvSpPr>
              <a:spLocks noChangeShapeType="1"/>
            </p:cNvSpPr>
            <p:nvPr/>
          </p:nvSpPr>
          <p:spPr bwMode="auto">
            <a:xfrm flipV="1">
              <a:off x="2729" y="3192"/>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9" name="Line 25"/>
            <p:cNvSpPr>
              <a:spLocks noChangeShapeType="1"/>
            </p:cNvSpPr>
            <p:nvPr/>
          </p:nvSpPr>
          <p:spPr bwMode="auto">
            <a:xfrm>
              <a:off x="2730" y="3192"/>
              <a:ext cx="181" cy="59"/>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0" name="Line 26"/>
            <p:cNvSpPr>
              <a:spLocks noChangeShapeType="1"/>
            </p:cNvSpPr>
            <p:nvPr/>
          </p:nvSpPr>
          <p:spPr bwMode="auto">
            <a:xfrm>
              <a:off x="2730" y="3192"/>
              <a:ext cx="1"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1" name="Line 27"/>
            <p:cNvSpPr>
              <a:spLocks noChangeShapeType="1"/>
            </p:cNvSpPr>
            <p:nvPr/>
          </p:nvSpPr>
          <p:spPr bwMode="auto">
            <a:xfrm>
              <a:off x="2911" y="3251"/>
              <a:ext cx="338" cy="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2" name="Line 28"/>
            <p:cNvSpPr>
              <a:spLocks noChangeShapeType="1"/>
            </p:cNvSpPr>
            <p:nvPr/>
          </p:nvSpPr>
          <p:spPr bwMode="auto">
            <a:xfrm flipV="1">
              <a:off x="3249" y="3201"/>
              <a:ext cx="117" cy="5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3" name="Line 29"/>
            <p:cNvSpPr>
              <a:spLocks noChangeShapeType="1"/>
            </p:cNvSpPr>
            <p:nvPr/>
          </p:nvSpPr>
          <p:spPr bwMode="auto">
            <a:xfrm>
              <a:off x="3366" y="3201"/>
              <a:ext cx="4" cy="12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4" name="Line 30"/>
            <p:cNvSpPr>
              <a:spLocks noChangeShapeType="1"/>
            </p:cNvSpPr>
            <p:nvPr/>
          </p:nvSpPr>
          <p:spPr bwMode="auto">
            <a:xfrm flipH="1">
              <a:off x="3248" y="3322"/>
              <a:ext cx="122" cy="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5" name="Line 31"/>
            <p:cNvSpPr>
              <a:spLocks noChangeShapeType="1"/>
            </p:cNvSpPr>
            <p:nvPr/>
          </p:nvSpPr>
          <p:spPr bwMode="auto">
            <a:xfrm flipH="1" flipV="1">
              <a:off x="2909" y="3383"/>
              <a:ext cx="339" cy="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6" name="Line 32"/>
            <p:cNvSpPr>
              <a:spLocks noChangeShapeType="1"/>
            </p:cNvSpPr>
            <p:nvPr/>
          </p:nvSpPr>
          <p:spPr bwMode="auto">
            <a:xfrm flipH="1">
              <a:off x="2727" y="3323"/>
              <a:ext cx="2"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7" name="Line 33"/>
            <p:cNvSpPr>
              <a:spLocks noChangeShapeType="1"/>
            </p:cNvSpPr>
            <p:nvPr/>
          </p:nvSpPr>
          <p:spPr bwMode="auto">
            <a:xfrm flipH="1" flipV="1">
              <a:off x="2729" y="3323"/>
              <a:ext cx="180" cy="60"/>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8" name="Line 34"/>
            <p:cNvSpPr>
              <a:spLocks noChangeShapeType="1"/>
            </p:cNvSpPr>
            <p:nvPr/>
          </p:nvSpPr>
          <p:spPr bwMode="auto">
            <a:xfrm flipV="1">
              <a:off x="2731" y="3159"/>
              <a:ext cx="69"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9" name="Line 35"/>
            <p:cNvSpPr>
              <a:spLocks noChangeShapeType="1"/>
            </p:cNvSpPr>
            <p:nvPr/>
          </p:nvSpPr>
          <p:spPr bwMode="auto">
            <a:xfrm flipH="1" flipV="1">
              <a:off x="3326" y="3169"/>
              <a:ext cx="40" cy="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0" name="Line 36"/>
            <p:cNvSpPr>
              <a:spLocks noChangeShapeType="1"/>
            </p:cNvSpPr>
            <p:nvPr/>
          </p:nvSpPr>
          <p:spPr bwMode="auto">
            <a:xfrm flipH="1">
              <a:off x="2909" y="3251"/>
              <a:ext cx="2" cy="13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1" name="Line 37"/>
            <p:cNvSpPr>
              <a:spLocks noChangeShapeType="1"/>
            </p:cNvSpPr>
            <p:nvPr/>
          </p:nvSpPr>
          <p:spPr bwMode="auto">
            <a:xfrm flipV="1">
              <a:off x="3248" y="3254"/>
              <a:ext cx="1" cy="13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2" name="Freeform 38"/>
            <p:cNvSpPr>
              <a:spLocks/>
            </p:cNvSpPr>
            <p:nvPr/>
          </p:nvSpPr>
          <p:spPr bwMode="auto">
            <a:xfrm>
              <a:off x="3341" y="3454"/>
              <a:ext cx="134" cy="513"/>
            </a:xfrm>
            <a:custGeom>
              <a:avLst/>
              <a:gdLst/>
              <a:ahLst/>
              <a:cxnLst>
                <a:cxn ang="0">
                  <a:pos x="186" y="0"/>
                </a:cxn>
                <a:cxn ang="0">
                  <a:pos x="0" y="0"/>
                </a:cxn>
                <a:cxn ang="0">
                  <a:pos x="0" y="802"/>
                </a:cxn>
                <a:cxn ang="0">
                  <a:pos x="186" y="802"/>
                </a:cxn>
                <a:cxn ang="0">
                  <a:pos x="210" y="399"/>
                </a:cxn>
                <a:cxn ang="0">
                  <a:pos x="186" y="0"/>
                </a:cxn>
              </a:cxnLst>
              <a:rect l="0" t="0" r="r" b="b"/>
              <a:pathLst>
                <a:path w="210" h="802">
                  <a:moveTo>
                    <a:pt x="186" y="0"/>
                  </a:moveTo>
                  <a:cubicBezTo>
                    <a:pt x="0" y="0"/>
                    <a:pt x="0" y="0"/>
                    <a:pt x="0" y="0"/>
                  </a:cubicBezTo>
                  <a:cubicBezTo>
                    <a:pt x="0" y="802"/>
                    <a:pt x="0" y="802"/>
                    <a:pt x="0" y="802"/>
                  </a:cubicBezTo>
                  <a:cubicBezTo>
                    <a:pt x="186" y="802"/>
                    <a:pt x="186" y="802"/>
                    <a:pt x="186" y="802"/>
                  </a:cubicBezTo>
                  <a:cubicBezTo>
                    <a:pt x="199" y="802"/>
                    <a:pt x="210" y="622"/>
                    <a:pt x="210" y="399"/>
                  </a:cubicBezTo>
                  <a:cubicBezTo>
                    <a:pt x="210" y="175"/>
                    <a:pt x="199" y="0"/>
                    <a:pt x="186"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3" name="Line 39"/>
            <p:cNvSpPr>
              <a:spLocks noChangeShapeType="1"/>
            </p:cNvSpPr>
            <p:nvPr/>
          </p:nvSpPr>
          <p:spPr bwMode="auto">
            <a:xfrm>
              <a:off x="3340" y="3784"/>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4" name="Line 40"/>
            <p:cNvSpPr>
              <a:spLocks noChangeShapeType="1"/>
            </p:cNvSpPr>
            <p:nvPr/>
          </p:nvSpPr>
          <p:spPr bwMode="auto">
            <a:xfrm>
              <a:off x="3340" y="3593"/>
              <a:ext cx="134" cy="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5" name="Freeform 41"/>
            <p:cNvSpPr>
              <a:spLocks/>
            </p:cNvSpPr>
            <p:nvPr/>
          </p:nvSpPr>
          <p:spPr bwMode="auto">
            <a:xfrm>
              <a:off x="3275" y="3431"/>
              <a:ext cx="65" cy="78"/>
            </a:xfrm>
            <a:custGeom>
              <a:avLst/>
              <a:gdLst/>
              <a:ahLst/>
              <a:cxnLst>
                <a:cxn ang="0">
                  <a:pos x="0" y="0"/>
                </a:cxn>
                <a:cxn ang="0">
                  <a:pos x="0" y="9"/>
                </a:cxn>
                <a:cxn ang="0">
                  <a:pos x="53" y="122"/>
                </a:cxn>
                <a:cxn ang="0">
                  <a:pos x="101" y="58"/>
                </a:cxn>
              </a:cxnLst>
              <a:rect l="0" t="0" r="r" b="b"/>
              <a:pathLst>
                <a:path w="101" h="122">
                  <a:moveTo>
                    <a:pt x="0" y="0"/>
                  </a:moveTo>
                  <a:cubicBezTo>
                    <a:pt x="0" y="3"/>
                    <a:pt x="0" y="6"/>
                    <a:pt x="0" y="9"/>
                  </a:cubicBezTo>
                  <a:cubicBezTo>
                    <a:pt x="0" y="71"/>
                    <a:pt x="24" y="122"/>
                    <a:pt x="53" y="122"/>
                  </a:cubicBezTo>
                  <a:cubicBezTo>
                    <a:pt x="74" y="122"/>
                    <a:pt x="93" y="96"/>
                    <a:pt x="101" y="58"/>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6" name="Line 42"/>
            <p:cNvSpPr>
              <a:spLocks noChangeShapeType="1"/>
            </p:cNvSpPr>
            <p:nvPr/>
          </p:nvSpPr>
          <p:spPr bwMode="auto">
            <a:xfrm flipV="1">
              <a:off x="3275" y="3370"/>
              <a:ext cx="2" cy="61"/>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7" name="Freeform 43"/>
            <p:cNvSpPr>
              <a:spLocks/>
            </p:cNvSpPr>
            <p:nvPr/>
          </p:nvSpPr>
          <p:spPr bwMode="auto">
            <a:xfrm>
              <a:off x="2800" y="2406"/>
              <a:ext cx="526" cy="772"/>
            </a:xfrm>
            <a:custGeom>
              <a:avLst/>
              <a:gdLst/>
              <a:ahLst/>
              <a:cxnLst>
                <a:cxn ang="0">
                  <a:pos x="411" y="0"/>
                </a:cxn>
                <a:cxn ang="0">
                  <a:pos x="0" y="44"/>
                </a:cxn>
                <a:cxn ang="0">
                  <a:pos x="0" y="1208"/>
                </a:cxn>
                <a:cxn ang="0">
                  <a:pos x="823" y="1208"/>
                </a:cxn>
                <a:cxn ang="0">
                  <a:pos x="823" y="44"/>
                </a:cxn>
                <a:cxn ang="0">
                  <a:pos x="411" y="0"/>
                </a:cxn>
              </a:cxnLst>
              <a:rect l="0" t="0" r="r" b="b"/>
              <a:pathLst>
                <a:path w="823" h="1208">
                  <a:moveTo>
                    <a:pt x="411" y="0"/>
                  </a:moveTo>
                  <a:cubicBezTo>
                    <a:pt x="184" y="0"/>
                    <a:pt x="0" y="18"/>
                    <a:pt x="0" y="44"/>
                  </a:cubicBezTo>
                  <a:cubicBezTo>
                    <a:pt x="0" y="1208"/>
                    <a:pt x="0" y="1208"/>
                    <a:pt x="0" y="1208"/>
                  </a:cubicBezTo>
                  <a:cubicBezTo>
                    <a:pt x="823" y="1208"/>
                    <a:pt x="823" y="1208"/>
                    <a:pt x="823" y="1208"/>
                  </a:cubicBezTo>
                  <a:cubicBezTo>
                    <a:pt x="823" y="44"/>
                    <a:pt x="823" y="44"/>
                    <a:pt x="823" y="44"/>
                  </a:cubicBezTo>
                  <a:cubicBezTo>
                    <a:pt x="823" y="18"/>
                    <a:pt x="639" y="0"/>
                    <a:pt x="411"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8" name="Freeform 44"/>
            <p:cNvSpPr>
              <a:spLocks/>
            </p:cNvSpPr>
            <p:nvPr/>
          </p:nvSpPr>
          <p:spPr bwMode="auto">
            <a:xfrm>
              <a:off x="2800" y="2850"/>
              <a:ext cx="526" cy="33"/>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9" name="Freeform 45"/>
            <p:cNvSpPr>
              <a:spLocks/>
            </p:cNvSpPr>
            <p:nvPr/>
          </p:nvSpPr>
          <p:spPr bwMode="auto">
            <a:xfrm>
              <a:off x="2800" y="3178"/>
              <a:ext cx="526" cy="34"/>
            </a:xfrm>
            <a:custGeom>
              <a:avLst/>
              <a:gdLst/>
              <a:ahLst/>
              <a:cxnLst>
                <a:cxn ang="0">
                  <a:pos x="823" y="0"/>
                </a:cxn>
                <a:cxn ang="0">
                  <a:pos x="411" y="52"/>
                </a:cxn>
                <a:cxn ang="0">
                  <a:pos x="0" y="0"/>
                </a:cxn>
              </a:cxnLst>
              <a:rect l="0" t="0" r="r" b="b"/>
              <a:pathLst>
                <a:path w="823" h="52">
                  <a:moveTo>
                    <a:pt x="823" y="0"/>
                  </a:moveTo>
                  <a:cubicBezTo>
                    <a:pt x="823" y="27"/>
                    <a:pt x="639" y="52"/>
                    <a:pt x="411" y="52"/>
                  </a:cubicBezTo>
                  <a:cubicBezTo>
                    <a:pt x="184" y="52"/>
                    <a:pt x="0" y="27"/>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0" name="Freeform 46"/>
            <p:cNvSpPr>
              <a:spLocks/>
            </p:cNvSpPr>
            <p:nvPr/>
          </p:nvSpPr>
          <p:spPr bwMode="auto">
            <a:xfrm>
              <a:off x="3474" y="3538"/>
              <a:ext cx="2119" cy="352"/>
            </a:xfrm>
            <a:custGeom>
              <a:avLst/>
              <a:gdLst/>
              <a:ahLst/>
              <a:cxnLst>
                <a:cxn ang="0">
                  <a:pos x="3190" y="0"/>
                </a:cxn>
                <a:cxn ang="0">
                  <a:pos x="0" y="0"/>
                </a:cxn>
                <a:cxn ang="0">
                  <a:pos x="0" y="552"/>
                </a:cxn>
                <a:cxn ang="0">
                  <a:pos x="3190" y="552"/>
                </a:cxn>
                <a:cxn ang="0">
                  <a:pos x="3316" y="282"/>
                </a:cxn>
                <a:cxn ang="0">
                  <a:pos x="3190" y="0"/>
                </a:cxn>
              </a:cxnLst>
              <a:rect l="0" t="0" r="r" b="b"/>
              <a:pathLst>
                <a:path w="3316" h="552">
                  <a:moveTo>
                    <a:pt x="3190" y="0"/>
                  </a:moveTo>
                  <a:cubicBezTo>
                    <a:pt x="0" y="0"/>
                    <a:pt x="0" y="0"/>
                    <a:pt x="0" y="0"/>
                  </a:cubicBezTo>
                  <a:cubicBezTo>
                    <a:pt x="0" y="552"/>
                    <a:pt x="0" y="552"/>
                    <a:pt x="0" y="552"/>
                  </a:cubicBezTo>
                  <a:cubicBezTo>
                    <a:pt x="3190" y="552"/>
                    <a:pt x="3190" y="552"/>
                    <a:pt x="3190" y="552"/>
                  </a:cubicBezTo>
                  <a:cubicBezTo>
                    <a:pt x="3260" y="552"/>
                    <a:pt x="3316" y="439"/>
                    <a:pt x="3316" y="282"/>
                  </a:cubicBezTo>
                  <a:cubicBezTo>
                    <a:pt x="3316" y="126"/>
                    <a:pt x="3260" y="0"/>
                    <a:pt x="3190" y="0"/>
                  </a:cubicBezTo>
                  <a:close/>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1" name="Freeform 47"/>
            <p:cNvSpPr>
              <a:spLocks/>
            </p:cNvSpPr>
            <p:nvPr/>
          </p:nvSpPr>
          <p:spPr bwMode="auto">
            <a:xfrm>
              <a:off x="192" y="1154"/>
              <a:ext cx="2248" cy="1077"/>
            </a:xfrm>
            <a:custGeom>
              <a:avLst/>
              <a:gdLst/>
              <a:ahLst/>
              <a:cxnLst>
                <a:cxn ang="0">
                  <a:pos x="3516" y="0"/>
                </a:cxn>
                <a:cxn ang="0">
                  <a:pos x="3516" y="263"/>
                </a:cxn>
                <a:cxn ang="0">
                  <a:pos x="3516" y="842"/>
                </a:cxn>
                <a:cxn ang="0">
                  <a:pos x="3516" y="1422"/>
                </a:cxn>
                <a:cxn ang="0">
                  <a:pos x="3516" y="1685"/>
                </a:cxn>
                <a:cxn ang="0">
                  <a:pos x="0" y="1685"/>
                </a:cxn>
                <a:cxn ang="0">
                  <a:pos x="0" y="1422"/>
                </a:cxn>
                <a:cxn ang="0">
                  <a:pos x="0" y="842"/>
                </a:cxn>
                <a:cxn ang="0">
                  <a:pos x="0" y="263"/>
                </a:cxn>
                <a:cxn ang="0">
                  <a:pos x="0" y="0"/>
                </a:cxn>
              </a:cxnLst>
              <a:rect l="0" t="0" r="r" b="b"/>
              <a:pathLst>
                <a:path w="3516" h="1685">
                  <a:moveTo>
                    <a:pt x="3516" y="0"/>
                  </a:moveTo>
                  <a:cubicBezTo>
                    <a:pt x="3516" y="0"/>
                    <a:pt x="3516" y="173"/>
                    <a:pt x="3516" y="263"/>
                  </a:cubicBezTo>
                  <a:cubicBezTo>
                    <a:pt x="3516" y="401"/>
                    <a:pt x="3516" y="654"/>
                    <a:pt x="3516" y="842"/>
                  </a:cubicBezTo>
                  <a:cubicBezTo>
                    <a:pt x="3516" y="1201"/>
                    <a:pt x="3516" y="1308"/>
                    <a:pt x="3516" y="1422"/>
                  </a:cubicBezTo>
                  <a:cubicBezTo>
                    <a:pt x="3516" y="1580"/>
                    <a:pt x="3516" y="1685"/>
                    <a:pt x="3516" y="1685"/>
                  </a:cubicBezTo>
                  <a:cubicBezTo>
                    <a:pt x="0" y="1685"/>
                    <a:pt x="0" y="1685"/>
                    <a:pt x="0" y="1685"/>
                  </a:cubicBezTo>
                  <a:cubicBezTo>
                    <a:pt x="0" y="1685"/>
                    <a:pt x="0" y="1580"/>
                    <a:pt x="0" y="1422"/>
                  </a:cubicBezTo>
                  <a:cubicBezTo>
                    <a:pt x="0" y="1264"/>
                    <a:pt x="0" y="1053"/>
                    <a:pt x="0" y="842"/>
                  </a:cubicBezTo>
                  <a:cubicBezTo>
                    <a:pt x="0" y="722"/>
                    <a:pt x="0" y="353"/>
                    <a:pt x="0" y="263"/>
                  </a:cubicBezTo>
                  <a:cubicBezTo>
                    <a:pt x="0" y="105"/>
                    <a:pt x="0" y="0"/>
                    <a:pt x="0" y="0"/>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2" name="Freeform 48"/>
            <p:cNvSpPr>
              <a:spLocks/>
            </p:cNvSpPr>
            <p:nvPr/>
          </p:nvSpPr>
          <p:spPr bwMode="auto">
            <a:xfrm>
              <a:off x="1281" y="2231"/>
              <a:ext cx="1326" cy="1672"/>
            </a:xfrm>
            <a:custGeom>
              <a:avLst/>
              <a:gdLst/>
              <a:ahLst/>
              <a:cxnLst>
                <a:cxn ang="0">
                  <a:pos x="0" y="0"/>
                </a:cxn>
                <a:cxn ang="0">
                  <a:pos x="2075" y="2616"/>
                </a:cxn>
              </a:cxnLst>
              <a:rect l="0" t="0" r="r" b="b"/>
              <a:pathLst>
                <a:path w="2075" h="2616">
                  <a:moveTo>
                    <a:pt x="0" y="0"/>
                  </a:moveTo>
                  <a:cubicBezTo>
                    <a:pt x="266" y="1462"/>
                    <a:pt x="1088" y="2544"/>
                    <a:pt x="2075" y="2616"/>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3" name="Freeform 49"/>
            <p:cNvSpPr>
              <a:spLocks/>
            </p:cNvSpPr>
            <p:nvPr/>
          </p:nvSpPr>
          <p:spPr bwMode="auto">
            <a:xfrm>
              <a:off x="1648" y="2229"/>
              <a:ext cx="958" cy="1302"/>
            </a:xfrm>
            <a:custGeom>
              <a:avLst/>
              <a:gdLst/>
              <a:ahLst/>
              <a:cxnLst>
                <a:cxn ang="0">
                  <a:pos x="0" y="0"/>
                </a:cxn>
                <a:cxn ang="0">
                  <a:pos x="1498" y="2037"/>
                </a:cxn>
              </a:cxnLst>
              <a:rect l="0" t="0" r="r" b="b"/>
              <a:pathLst>
                <a:path w="1498" h="2037">
                  <a:moveTo>
                    <a:pt x="0" y="0"/>
                  </a:moveTo>
                  <a:cubicBezTo>
                    <a:pt x="278" y="997"/>
                    <a:pt x="828" y="1756"/>
                    <a:pt x="1498" y="2037"/>
                  </a:cubicBezTo>
                </a:path>
              </a:pathLst>
            </a:cu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4" name="Rectangle 50"/>
            <p:cNvSpPr>
              <a:spLocks noChangeArrowheads="1"/>
            </p:cNvSpPr>
            <p:nvPr/>
          </p:nvSpPr>
          <p:spPr bwMode="auto">
            <a:xfrm>
              <a:off x="370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5" name="Freeform 51"/>
            <p:cNvSpPr>
              <a:spLocks/>
            </p:cNvSpPr>
            <p:nvPr/>
          </p:nvSpPr>
          <p:spPr bwMode="auto">
            <a:xfrm>
              <a:off x="3802" y="3895"/>
              <a:ext cx="1" cy="262"/>
            </a:xfrm>
            <a:custGeom>
              <a:avLst/>
              <a:gdLst/>
              <a:ahLst/>
              <a:cxnLst>
                <a:cxn ang="0">
                  <a:pos x="0" y="0"/>
                </a:cxn>
                <a:cxn ang="0">
                  <a:pos x="0" y="262"/>
                </a:cxn>
                <a:cxn ang="0">
                  <a:pos x="0" y="0"/>
                </a:cxn>
              </a:cxnLst>
              <a:rect l="0" t="0" r="r" b="b"/>
              <a:pathLst>
                <a:path h="262">
                  <a:moveTo>
                    <a:pt x="0" y="0"/>
                  </a:moveTo>
                  <a:lnTo>
                    <a:pt x="0" y="262"/>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6" name="Line 52"/>
            <p:cNvSpPr>
              <a:spLocks noChangeShapeType="1"/>
            </p:cNvSpPr>
            <p:nvPr/>
          </p:nvSpPr>
          <p:spPr bwMode="auto">
            <a:xfrm>
              <a:off x="3802"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7" name="Freeform 53"/>
            <p:cNvSpPr>
              <a:spLocks/>
            </p:cNvSpPr>
            <p:nvPr/>
          </p:nvSpPr>
          <p:spPr bwMode="auto">
            <a:xfrm>
              <a:off x="3700" y="3895"/>
              <a:ext cx="1" cy="262"/>
            </a:xfrm>
            <a:custGeom>
              <a:avLst/>
              <a:gdLst/>
              <a:ahLst/>
              <a:cxnLst>
                <a:cxn ang="0">
                  <a:pos x="0" y="262"/>
                </a:cxn>
                <a:cxn ang="0">
                  <a:pos x="0" y="0"/>
                </a:cxn>
                <a:cxn ang="0">
                  <a:pos x="0" y="262"/>
                </a:cxn>
              </a:cxnLst>
              <a:rect l="0" t="0" r="r" b="b"/>
              <a:pathLst>
                <a:path h="262">
                  <a:moveTo>
                    <a:pt x="0" y="262"/>
                  </a:moveTo>
                  <a:lnTo>
                    <a:pt x="0" y="0"/>
                  </a:lnTo>
                  <a:lnTo>
                    <a:pt x="0" y="262"/>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8" name="Line 54"/>
            <p:cNvSpPr>
              <a:spLocks noChangeShapeType="1"/>
            </p:cNvSpPr>
            <p:nvPr/>
          </p:nvSpPr>
          <p:spPr bwMode="auto">
            <a:xfrm flipV="1">
              <a:off x="3700" y="3895"/>
              <a:ext cx="1" cy="262"/>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9" name="Rectangle 55"/>
            <p:cNvSpPr>
              <a:spLocks noChangeArrowheads="1"/>
            </p:cNvSpPr>
            <p:nvPr/>
          </p:nvSpPr>
          <p:spPr bwMode="auto">
            <a:xfrm>
              <a:off x="4062" y="3837"/>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0" name="Rectangle 56"/>
            <p:cNvSpPr>
              <a:spLocks noChangeArrowheads="1"/>
            </p:cNvSpPr>
            <p:nvPr/>
          </p:nvSpPr>
          <p:spPr bwMode="auto">
            <a:xfrm>
              <a:off x="4426" y="3842"/>
              <a:ext cx="103" cy="319"/>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1" name="Rectangle 57"/>
            <p:cNvSpPr>
              <a:spLocks noChangeArrowheads="1"/>
            </p:cNvSpPr>
            <p:nvPr/>
          </p:nvSpPr>
          <p:spPr bwMode="auto">
            <a:xfrm>
              <a:off x="4787" y="3835"/>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2" name="Rectangle 58"/>
            <p:cNvSpPr>
              <a:spLocks noChangeArrowheads="1"/>
            </p:cNvSpPr>
            <p:nvPr/>
          </p:nvSpPr>
          <p:spPr bwMode="auto">
            <a:xfrm>
              <a:off x="5150" y="3839"/>
              <a:ext cx="103" cy="320"/>
            </a:xfrm>
            <a:prstGeom prst="rect">
              <a:avLst/>
            </a:prstGeom>
            <a:solidFill>
              <a:srgbClr val="3953A4"/>
            </a:solidFill>
            <a:ln w="222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3" name="Freeform 59"/>
            <p:cNvSpPr>
              <a:spLocks/>
            </p:cNvSpPr>
            <p:nvPr/>
          </p:nvSpPr>
          <p:spPr bwMode="auto">
            <a:xfrm>
              <a:off x="4163"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4" name="Line 60"/>
            <p:cNvSpPr>
              <a:spLocks noChangeShapeType="1"/>
            </p:cNvSpPr>
            <p:nvPr/>
          </p:nvSpPr>
          <p:spPr bwMode="auto">
            <a:xfrm>
              <a:off x="4163"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5" name="Freeform 61"/>
            <p:cNvSpPr>
              <a:spLocks/>
            </p:cNvSpPr>
            <p:nvPr/>
          </p:nvSpPr>
          <p:spPr bwMode="auto">
            <a:xfrm>
              <a:off x="4062"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6" name="Line 62"/>
            <p:cNvSpPr>
              <a:spLocks noChangeShapeType="1"/>
            </p:cNvSpPr>
            <p:nvPr/>
          </p:nvSpPr>
          <p:spPr bwMode="auto">
            <a:xfrm flipV="1">
              <a:off x="4062"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7" name="Freeform 63"/>
            <p:cNvSpPr>
              <a:spLocks/>
            </p:cNvSpPr>
            <p:nvPr/>
          </p:nvSpPr>
          <p:spPr bwMode="auto">
            <a:xfrm>
              <a:off x="4526"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8" name="Line 64"/>
            <p:cNvSpPr>
              <a:spLocks noChangeShapeType="1"/>
            </p:cNvSpPr>
            <p:nvPr/>
          </p:nvSpPr>
          <p:spPr bwMode="auto">
            <a:xfrm>
              <a:off x="452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9" name="Freeform 65"/>
            <p:cNvSpPr>
              <a:spLocks/>
            </p:cNvSpPr>
            <p:nvPr/>
          </p:nvSpPr>
          <p:spPr bwMode="auto">
            <a:xfrm>
              <a:off x="4424"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0" name="Line 66"/>
            <p:cNvSpPr>
              <a:spLocks noChangeShapeType="1"/>
            </p:cNvSpPr>
            <p:nvPr/>
          </p:nvSpPr>
          <p:spPr bwMode="auto">
            <a:xfrm flipV="1">
              <a:off x="4424"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1" name="Freeform 67"/>
            <p:cNvSpPr>
              <a:spLocks/>
            </p:cNvSpPr>
            <p:nvPr/>
          </p:nvSpPr>
          <p:spPr bwMode="auto">
            <a:xfrm>
              <a:off x="4888"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2" name="Line 68"/>
            <p:cNvSpPr>
              <a:spLocks noChangeShapeType="1"/>
            </p:cNvSpPr>
            <p:nvPr/>
          </p:nvSpPr>
          <p:spPr bwMode="auto">
            <a:xfrm>
              <a:off x="488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3" name="Freeform 69"/>
            <p:cNvSpPr>
              <a:spLocks/>
            </p:cNvSpPr>
            <p:nvPr/>
          </p:nvSpPr>
          <p:spPr bwMode="auto">
            <a:xfrm>
              <a:off x="4786"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4" name="Line 70"/>
            <p:cNvSpPr>
              <a:spLocks noChangeShapeType="1"/>
            </p:cNvSpPr>
            <p:nvPr/>
          </p:nvSpPr>
          <p:spPr bwMode="auto">
            <a:xfrm flipV="1">
              <a:off x="4786"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5" name="Freeform 71"/>
            <p:cNvSpPr>
              <a:spLocks/>
            </p:cNvSpPr>
            <p:nvPr/>
          </p:nvSpPr>
          <p:spPr bwMode="auto">
            <a:xfrm>
              <a:off x="5251" y="3890"/>
              <a:ext cx="1" cy="263"/>
            </a:xfrm>
            <a:custGeom>
              <a:avLst/>
              <a:gdLst/>
              <a:ahLst/>
              <a:cxnLst>
                <a:cxn ang="0">
                  <a:pos x="0" y="0"/>
                </a:cxn>
                <a:cxn ang="0">
                  <a:pos x="0" y="263"/>
                </a:cxn>
                <a:cxn ang="0">
                  <a:pos x="0" y="0"/>
                </a:cxn>
              </a:cxnLst>
              <a:rect l="0" t="0" r="r" b="b"/>
              <a:pathLst>
                <a:path h="263">
                  <a:moveTo>
                    <a:pt x="0" y="0"/>
                  </a:moveTo>
                  <a:lnTo>
                    <a:pt x="0" y="263"/>
                  </a:lnTo>
                  <a:lnTo>
                    <a:pt x="0" y="0"/>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6" name="Line 72"/>
            <p:cNvSpPr>
              <a:spLocks noChangeShapeType="1"/>
            </p:cNvSpPr>
            <p:nvPr/>
          </p:nvSpPr>
          <p:spPr bwMode="auto">
            <a:xfrm>
              <a:off x="5251"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7" name="Freeform 73"/>
            <p:cNvSpPr>
              <a:spLocks/>
            </p:cNvSpPr>
            <p:nvPr/>
          </p:nvSpPr>
          <p:spPr bwMode="auto">
            <a:xfrm>
              <a:off x="5148" y="3890"/>
              <a:ext cx="1" cy="263"/>
            </a:xfrm>
            <a:custGeom>
              <a:avLst/>
              <a:gdLst/>
              <a:ahLst/>
              <a:cxnLst>
                <a:cxn ang="0">
                  <a:pos x="0" y="263"/>
                </a:cxn>
                <a:cxn ang="0">
                  <a:pos x="0" y="0"/>
                </a:cxn>
                <a:cxn ang="0">
                  <a:pos x="0" y="263"/>
                </a:cxn>
              </a:cxnLst>
              <a:rect l="0" t="0" r="r" b="b"/>
              <a:pathLst>
                <a:path h="263">
                  <a:moveTo>
                    <a:pt x="0" y="263"/>
                  </a:moveTo>
                  <a:lnTo>
                    <a:pt x="0" y="0"/>
                  </a:lnTo>
                  <a:lnTo>
                    <a:pt x="0" y="263"/>
                  </a:lnTo>
                  <a:close/>
                </a:path>
              </a:pathLst>
            </a:custGeom>
            <a:solidFill>
              <a:srgbClr val="3953A4"/>
            </a:solidFill>
            <a:ln w="222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8" name="Line 74"/>
            <p:cNvSpPr>
              <a:spLocks noChangeShapeType="1"/>
            </p:cNvSpPr>
            <p:nvPr/>
          </p:nvSpPr>
          <p:spPr bwMode="auto">
            <a:xfrm flipV="1">
              <a:off x="5148" y="3890"/>
              <a:ext cx="1" cy="263"/>
            </a:xfrm>
            <a:prstGeom prst="line">
              <a:avLst/>
            </a:prstGeom>
            <a:noFill/>
            <a:ln w="22225" cap="rnd">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9" name="Freeform 75"/>
            <p:cNvSpPr>
              <a:spLocks/>
            </p:cNvSpPr>
            <p:nvPr/>
          </p:nvSpPr>
          <p:spPr bwMode="auto">
            <a:xfrm>
              <a:off x="1282" y="1980"/>
              <a:ext cx="359" cy="269"/>
            </a:xfrm>
            <a:custGeom>
              <a:avLst/>
              <a:gdLst/>
              <a:ahLst/>
              <a:cxnLst>
                <a:cxn ang="0">
                  <a:pos x="359" y="269"/>
                </a:cxn>
                <a:cxn ang="0">
                  <a:pos x="14" y="269"/>
                </a:cxn>
                <a:cxn ang="0">
                  <a:pos x="0" y="195"/>
                </a:cxn>
                <a:cxn ang="0">
                  <a:pos x="152" y="57"/>
                </a:cxn>
                <a:cxn ang="0">
                  <a:pos x="352" y="0"/>
                </a:cxn>
                <a:cxn ang="0">
                  <a:pos x="335" y="162"/>
                </a:cxn>
                <a:cxn ang="0">
                  <a:pos x="359" y="269"/>
                </a:cxn>
              </a:cxnLst>
              <a:rect l="0" t="0" r="r" b="b"/>
              <a:pathLst>
                <a:path w="359" h="269">
                  <a:moveTo>
                    <a:pt x="359" y="269"/>
                  </a:moveTo>
                  <a:lnTo>
                    <a:pt x="14" y="269"/>
                  </a:lnTo>
                  <a:lnTo>
                    <a:pt x="0" y="195"/>
                  </a:lnTo>
                  <a:lnTo>
                    <a:pt x="152" y="57"/>
                  </a:lnTo>
                  <a:lnTo>
                    <a:pt x="352" y="0"/>
                  </a:lnTo>
                  <a:lnTo>
                    <a:pt x="335" y="162"/>
                  </a:lnTo>
                  <a:lnTo>
                    <a:pt x="359" y="269"/>
                  </a:lnTo>
                  <a:close/>
                </a:path>
              </a:pathLst>
            </a:custGeom>
            <a:solidFill>
              <a:srgbClr val="3953A4"/>
            </a:solidFill>
            <a:ln w="222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34" name="Title 1"/>
          <p:cNvSpPr txBox="1">
            <a:spLocks/>
          </p:cNvSpPr>
          <p:nvPr/>
        </p:nvSpPr>
        <p:spPr>
          <a:xfrm>
            <a:off x="0" y="16870"/>
            <a:ext cx="9144000" cy="78191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uLnTx/>
              <a:uFillTx/>
              <a:latin typeface="+mj-lt"/>
              <a:ea typeface="+mj-ea"/>
              <a:cs typeface="+mj-cs"/>
            </a:endParaRPr>
          </a:p>
        </p:txBody>
      </p:sp>
      <p:sp>
        <p:nvSpPr>
          <p:cNvPr id="236"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Future work</a:t>
            </a:r>
          </a:p>
        </p:txBody>
      </p:sp>
      <p:sp>
        <p:nvSpPr>
          <p:cNvPr id="237" name="Rectangle 236">
            <a:hlinkClick r:id="" action="ppaction://customshow?id=15"/>
          </p:cNvPr>
          <p:cNvSpPr/>
          <p:nvPr/>
        </p:nvSpPr>
        <p:spPr>
          <a:xfrm>
            <a:off x="0" y="1687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p:bldP spid="2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nayarDiagram.jpg"/>
          <p:cNvPicPr>
            <a:picLocks noChangeAspect="1"/>
          </p:cNvPicPr>
          <p:nvPr/>
        </p:nvPicPr>
        <p:blipFill>
          <a:blip r:embed="rId4" cstate="print"/>
          <a:stretch>
            <a:fillRect/>
          </a:stretch>
        </p:blipFill>
        <p:spPr>
          <a:xfrm>
            <a:off x="210207" y="1124608"/>
            <a:ext cx="4524375" cy="4962525"/>
          </a:xfrm>
          <a:prstGeom prst="rect">
            <a:avLst/>
          </a:prstGeom>
        </p:spPr>
      </p:pic>
      <p:sp>
        <p:nvSpPr>
          <p:cNvPr id="16" name="Title 1"/>
          <p:cNvSpPr txBox="1">
            <a:spLocks/>
          </p:cNvSpPr>
          <p:nvPr/>
        </p:nvSpPr>
        <p:spPr>
          <a:xfrm>
            <a:off x="4908331" y="4719197"/>
            <a:ext cx="4094574" cy="860750"/>
          </a:xfrm>
          <a:prstGeom prst="rect">
            <a:avLst/>
          </a:prstGeom>
        </p:spPr>
        <p:txBody>
          <a:bodyPr vert="horz" lIns="91440" tIns="45720" rIns="91440" bIns="45720" rtlCol="0" anchor="ctr">
            <a:normAutofit/>
          </a:bodyPr>
          <a:lstStyle/>
          <a:p>
            <a:pPr lvl="0" algn="ctr">
              <a:spcBef>
                <a:spcPct val="0"/>
              </a:spcBef>
            </a:pPr>
            <a:r>
              <a:rPr lang="en-US" sz="2800" dirty="0" err="1" smtClean="0">
                <a:solidFill>
                  <a:schemeClr val="bg1"/>
                </a:solidFill>
                <a:latin typeface="+mj-lt"/>
                <a:ea typeface="+mj-ea"/>
                <a:cs typeface="+mj-cs"/>
              </a:rPr>
              <a:t>Nayar</a:t>
            </a:r>
            <a:r>
              <a:rPr lang="en-US" sz="2800" dirty="0" smtClean="0">
                <a:solidFill>
                  <a:schemeClr val="bg1"/>
                </a:solidFill>
                <a:latin typeface="+mj-lt"/>
                <a:ea typeface="+mj-ea"/>
                <a:cs typeface="+mj-cs"/>
              </a:rPr>
              <a:t> and </a:t>
            </a:r>
            <a:r>
              <a:rPr lang="en-US" sz="2800" dirty="0" err="1" smtClean="0">
                <a:solidFill>
                  <a:schemeClr val="bg1"/>
                </a:solidFill>
                <a:latin typeface="+mj-lt"/>
                <a:ea typeface="+mj-ea"/>
                <a:cs typeface="+mj-cs"/>
              </a:rPr>
              <a:t>Anand</a:t>
            </a:r>
            <a:r>
              <a:rPr lang="en-US" sz="2800" dirty="0" smtClean="0">
                <a:solidFill>
                  <a:schemeClr val="bg1"/>
                </a:solidFill>
                <a:latin typeface="+mj-lt"/>
                <a:ea typeface="+mj-ea"/>
                <a:cs typeface="+mj-cs"/>
              </a:rPr>
              <a:t> 2007</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0" name="Title 1"/>
          <p:cNvSpPr>
            <a:spLocks noGrp="1"/>
          </p:cNvSpPr>
          <p:nvPr>
            <p:ph type="title"/>
          </p:nvPr>
        </p:nvSpPr>
        <p:spPr>
          <a:xfrm>
            <a:off x="0"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Transparent cubes</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pic>
        <p:nvPicPr>
          <p:cNvPr id="6" name="nayarResized_cine100.avi">
            <a:hlinkClick r:id="" action="ppaction://media"/>
          </p:cNvPr>
          <p:cNvPicPr>
            <a:picLocks noRot="1" noChangeAspect="1"/>
          </p:cNvPicPr>
          <p:nvPr>
            <a:videoFile r:link="rId1"/>
          </p:nvPr>
        </p:nvPicPr>
        <p:blipFill>
          <a:blip r:embed="rId5" cstate="print"/>
          <a:stretch>
            <a:fillRect/>
          </a:stretch>
        </p:blipFill>
        <p:spPr>
          <a:xfrm>
            <a:off x="4976091" y="2009486"/>
            <a:ext cx="3810000" cy="2857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 y="4863830"/>
            <a:ext cx="4572000" cy="860750"/>
          </a:xfrm>
          <a:prstGeom prst="rect">
            <a:avLst/>
          </a:prstGeom>
        </p:spPr>
        <p:txBody>
          <a:bodyPr vert="horz" lIns="91440" tIns="45720" rIns="91440" bIns="45720" rtlCol="0" anchor="ctr">
            <a:normAutofit/>
          </a:bodyPr>
          <a:lstStyle/>
          <a:p>
            <a:pPr algn="ctr">
              <a:spcBef>
                <a:spcPct val="0"/>
              </a:spcBef>
            </a:pPr>
            <a:r>
              <a:rPr lang="en-US" sz="2800" dirty="0" err="1" smtClean="0">
                <a:solidFill>
                  <a:schemeClr val="bg1"/>
                </a:solidFill>
                <a:latin typeface="+mj-lt"/>
                <a:ea typeface="+mj-ea"/>
                <a:cs typeface="+mj-cs"/>
              </a:rPr>
              <a:t>infernoptix</a:t>
            </a:r>
            <a:endParaRPr lang="en-US" sz="2800" dirty="0" smtClean="0">
              <a:solidFill>
                <a:schemeClr val="bg1"/>
              </a:solidFill>
              <a:latin typeface="+mj-lt"/>
              <a:ea typeface="+mj-ea"/>
              <a:cs typeface="+mj-cs"/>
            </a:endParaRPr>
          </a:p>
        </p:txBody>
      </p:sp>
      <p:sp>
        <p:nvSpPr>
          <p:cNvPr id="8" name="Title 1"/>
          <p:cNvSpPr txBox="1">
            <a:spLocks/>
          </p:cNvSpPr>
          <p:nvPr/>
        </p:nvSpPr>
        <p:spPr>
          <a:xfrm>
            <a:off x="4572000" y="4863830"/>
            <a:ext cx="4572000" cy="860750"/>
          </a:xfrm>
          <a:prstGeom prst="rect">
            <a:avLst/>
          </a:prstGeom>
        </p:spPr>
        <p:txBody>
          <a:bodyPr vert="horz" lIns="91440" tIns="45720" rIns="91440" bIns="45720" rtlCol="0" anchor="ctr">
            <a:normAutofit/>
          </a:bodyPr>
          <a:lstStyle/>
          <a:p>
            <a:pPr algn="ctr">
              <a:spcBef>
                <a:spcPct val="0"/>
              </a:spcBef>
            </a:pPr>
            <a:r>
              <a:rPr lang="en-US" sz="2800" dirty="0" err="1" smtClean="0">
                <a:solidFill>
                  <a:schemeClr val="bg1"/>
                </a:solidFill>
                <a:latin typeface="+mj-lt"/>
                <a:ea typeface="+mj-ea"/>
                <a:cs typeface="+mj-cs"/>
              </a:rPr>
              <a:t>Heiner</a:t>
            </a:r>
            <a:r>
              <a:rPr lang="en-US" sz="2800" dirty="0" smtClean="0">
                <a:solidFill>
                  <a:schemeClr val="bg1"/>
                </a:solidFill>
                <a:latin typeface="+mj-lt"/>
                <a:ea typeface="+mj-ea"/>
                <a:cs typeface="+mj-cs"/>
              </a:rPr>
              <a:t> et al. 1999</a:t>
            </a:r>
          </a:p>
        </p:txBody>
      </p:sp>
      <p:sp>
        <p:nvSpPr>
          <p:cNvPr id="11" name="Title 1"/>
          <p:cNvSpPr>
            <a:spLocks noGrp="1"/>
          </p:cNvSpPr>
          <p:nvPr>
            <p:ph type="title"/>
          </p:nvPr>
        </p:nvSpPr>
        <p:spPr>
          <a:xfrm>
            <a:off x="1" y="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Unusual mediums</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pic>
        <p:nvPicPr>
          <p:cNvPr id="9" name="cmuhcii.mpg">
            <a:hlinkClick r:id="" action="ppaction://media"/>
          </p:cNvPr>
          <p:cNvPicPr>
            <a:picLocks noRot="1" noChangeAspect="1"/>
          </p:cNvPicPr>
          <p:nvPr>
            <a:videoFile r:link="rId1"/>
          </p:nvPr>
        </p:nvPicPr>
        <p:blipFill>
          <a:blip r:embed="rId5" cstate="print"/>
          <a:stretch>
            <a:fillRect/>
          </a:stretch>
        </p:blipFill>
        <p:spPr>
          <a:xfrm>
            <a:off x="5141495" y="2141619"/>
            <a:ext cx="3352800" cy="2286000"/>
          </a:xfrm>
          <a:prstGeom prst="rect">
            <a:avLst/>
          </a:prstGeom>
        </p:spPr>
      </p:pic>
      <p:pic>
        <p:nvPicPr>
          <p:cNvPr id="10" name="infernoptix3_cine100.avi">
            <a:hlinkClick r:id="" action="ppaction://media"/>
          </p:cNvPr>
          <p:cNvPicPr>
            <a:picLocks noRot="1" noChangeAspect="1"/>
          </p:cNvPicPr>
          <p:nvPr>
            <a:videoFile r:link="rId2"/>
          </p:nvPr>
        </p:nvPicPr>
        <p:blipFill>
          <a:blip r:embed="rId6" cstate="print"/>
          <a:stretch>
            <a:fillRect/>
          </a:stretch>
        </p:blipFill>
        <p:spPr>
          <a:xfrm>
            <a:off x="372979" y="1791702"/>
            <a:ext cx="3810000" cy="28575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840"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mediacall" presetSubtype="0" fill="hold" nodeType="withEffect">
                                  <p:stCondLst>
                                    <p:cond delay="0"/>
                                  </p:stCondLst>
                                  <p:childTnLst>
                                    <p:cmd type="call" cmd="playFrom(0.0)">
                                      <p:cBhvr>
                                        <p:cTn id="14" dur="1912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5" repeatCount="indefinite" fill="hold" display="0">
                  <p:stCondLst>
                    <p:cond delay="indefinite"/>
                  </p:stCondLst>
                  <p:endCondLst>
                    <p:cond evt="onNext" delay="0">
                      <p:tgtEl>
                        <p:sldTgt/>
                      </p:tgtEl>
                    </p:cond>
                    <p:cond evt="onPrev" delay="0">
                      <p:tgtEl>
                        <p:sldTgt/>
                      </p:tgtEl>
                    </p:cond>
                  </p:endCondLst>
                </p:cTn>
                <p:tgtEl>
                  <p:spTgt spid="9"/>
                </p:tgtEl>
              </p:cMediaNode>
            </p:video>
            <p:seq concurrent="1" nextAc="seek">
              <p:cTn id="16" restart="whenNotActive" fill="hold" evtFilter="cancelBubble" nodeType="interactiveSeq">
                <p:stCondLst>
                  <p:cond evt="onClick" delay="0">
                    <p:tgtEl>
                      <p:spTgt spid="9"/>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withEffect">
                                  <p:stCondLst>
                                    <p:cond delay="0"/>
                                  </p:stCondLst>
                                  <p:childTnLst>
                                    <p:cmd type="call" cmd="togglePause">
                                      <p:cBhvr>
                                        <p:cTn id="20" dur="1" fill="hold"/>
                                        <p:tgtEl>
                                          <p:spTgt spid="9"/>
                                        </p:tgtEl>
                                      </p:cBhvr>
                                    </p:cmd>
                                  </p:childTnLst>
                                </p:cTn>
                              </p:par>
                            </p:childTnLst>
                          </p:cTn>
                        </p:par>
                      </p:childTnLst>
                    </p:cTn>
                  </p:par>
                </p:childTnLst>
              </p:cTn>
              <p:nextCondLst>
                <p:cond evt="onClick" delay="0">
                  <p:tgtEl>
                    <p:spTgt spid="9"/>
                  </p:tgtEl>
                </p:cond>
              </p:nextCondLst>
            </p:seq>
            <p:video>
              <p:cMediaNode>
                <p:cTn id="21" repeatCount="indefinite" fill="hold" display="0">
                  <p:stCondLst>
                    <p:cond delay="indefinite"/>
                  </p:stCondLst>
                  <p:endCondLst>
                    <p:cond evt="onNext" delay="0">
                      <p:tgtEl>
                        <p:sldTgt/>
                      </p:tgtEl>
                    </p:cond>
                    <p:cond evt="onPrev" delay="0">
                      <p:tgtEl>
                        <p:sldTgt/>
                      </p:tgtEl>
                    </p:cond>
                  </p:endCondLst>
                </p:cTn>
                <p:tgtEl>
                  <p:spTgt spid="10"/>
                </p:tgtEl>
              </p:cMediaNode>
            </p:video>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10"/>
                                        </p:tgtEl>
                                      </p:cBhvr>
                                    </p:cmd>
                                  </p:childTnLst>
                                </p:cTn>
                              </p:par>
                            </p:childTnLst>
                          </p:cTn>
                        </p:par>
                      </p:childTnLst>
                    </p:cTn>
                  </p:par>
                </p:childTnLst>
              </p:cTn>
              <p:nextCondLst>
                <p:cond evt="onClick" delay="0">
                  <p:tgtEl>
                    <p:spTgt spid="10"/>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waterDisplayMed2.jpg"/>
          <p:cNvPicPr>
            <a:picLocks noChangeAspect="1"/>
          </p:cNvPicPr>
          <p:nvPr/>
        </p:nvPicPr>
        <p:blipFill>
          <a:blip r:embed="rId4" cstate="print"/>
          <a:stretch>
            <a:fillRect/>
          </a:stretch>
        </p:blipFill>
        <p:spPr>
          <a:xfrm>
            <a:off x="5405797" y="846522"/>
            <a:ext cx="3259232" cy="2265167"/>
          </a:xfrm>
          <a:prstGeom prst="rect">
            <a:avLst/>
          </a:prstGeom>
        </p:spPr>
      </p:pic>
      <p:pic>
        <p:nvPicPr>
          <p:cNvPr id="16" name="Picture 15" descr="dropper.jpg"/>
          <p:cNvPicPr>
            <a:picLocks noChangeAspect="1"/>
          </p:cNvPicPr>
          <p:nvPr/>
        </p:nvPicPr>
        <p:blipFill>
          <a:blip r:embed="rId5" cstate="print"/>
          <a:stretch>
            <a:fillRect/>
          </a:stretch>
        </p:blipFill>
        <p:spPr>
          <a:xfrm>
            <a:off x="297998" y="1155446"/>
            <a:ext cx="2543175" cy="4819650"/>
          </a:xfrm>
          <a:prstGeom prst="rect">
            <a:avLst/>
          </a:prstGeom>
        </p:spPr>
      </p:pic>
      <p:sp>
        <p:nvSpPr>
          <p:cNvPr id="17" name="Title 1"/>
          <p:cNvSpPr txBox="1">
            <a:spLocks/>
          </p:cNvSpPr>
          <p:nvPr/>
        </p:nvSpPr>
        <p:spPr>
          <a:xfrm>
            <a:off x="238792" y="469177"/>
            <a:ext cx="2457080" cy="717521"/>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Solenoid</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18" name="Title 1"/>
          <p:cNvSpPr txBox="1">
            <a:spLocks/>
          </p:cNvSpPr>
          <p:nvPr/>
        </p:nvSpPr>
        <p:spPr>
          <a:xfrm>
            <a:off x="456506" y="6140479"/>
            <a:ext cx="2457080" cy="717521"/>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bg1"/>
                </a:solidFill>
                <a:effectLst/>
                <a:uLnTx/>
                <a:uFillTx/>
                <a:latin typeface="+mj-lt"/>
                <a:ea typeface="+mj-ea"/>
                <a:cs typeface="+mj-cs"/>
              </a:rPr>
              <a:t>Projector</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cxnSp>
        <p:nvCxnSpPr>
          <p:cNvPr id="20" name="Straight Arrow Connector 19"/>
          <p:cNvCxnSpPr/>
          <p:nvPr/>
        </p:nvCxnSpPr>
        <p:spPr>
          <a:xfrm rot="16200000" flipH="1">
            <a:off x="1322615" y="1268184"/>
            <a:ext cx="783773" cy="3810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V="1">
            <a:off x="1311729" y="6025244"/>
            <a:ext cx="326573" cy="2721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2862946" y="1505062"/>
            <a:ext cx="2666997" cy="860750"/>
          </a:xfrm>
          <a:prstGeom prst="rect">
            <a:avLst/>
          </a:prstGeom>
        </p:spPr>
        <p:txBody>
          <a:bodyPr vert="horz" lIns="91440" tIns="45720" rIns="91440" bIns="45720" rtlCol="0" anchor="ctr">
            <a:noAutofit/>
          </a:bodyPr>
          <a:lstStyle/>
          <a:p>
            <a:pPr lvl="0" algn="ctr">
              <a:spcBef>
                <a:spcPct val="0"/>
              </a:spcBef>
            </a:pPr>
            <a:r>
              <a:rPr lang="en-US" sz="2800" dirty="0" err="1" smtClean="0">
                <a:solidFill>
                  <a:schemeClr val="bg1"/>
                </a:solidFill>
                <a:latin typeface="+mj-lt"/>
                <a:ea typeface="+mj-ea"/>
                <a:cs typeface="+mj-cs"/>
              </a:rPr>
              <a:t>Eitoku</a:t>
            </a:r>
            <a:r>
              <a:rPr lang="en-US" sz="2800" dirty="0" smtClean="0">
                <a:solidFill>
                  <a:schemeClr val="bg1"/>
                </a:solidFill>
                <a:latin typeface="+mj-lt"/>
                <a:ea typeface="+mj-ea"/>
                <a:cs typeface="+mj-cs"/>
              </a:rPr>
              <a:t> et al. 2006</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26" name="Title 1"/>
          <p:cNvSpPr txBox="1">
            <a:spLocks/>
          </p:cNvSpPr>
          <p:nvPr/>
        </p:nvSpPr>
        <p:spPr>
          <a:xfrm>
            <a:off x="3706873" y="5997250"/>
            <a:ext cx="4637314" cy="860750"/>
          </a:xfrm>
          <a:prstGeom prst="rect">
            <a:avLst/>
          </a:prstGeom>
        </p:spPr>
        <p:txBody>
          <a:bodyPr vert="horz" lIns="91440" tIns="45720" rIns="91440" bIns="45720" rtlCol="0" anchor="ctr">
            <a:noAutofit/>
          </a:bodyPr>
          <a:lstStyle/>
          <a:p>
            <a:pPr lvl="0" algn="ctr">
              <a:spcBef>
                <a:spcPct val="0"/>
              </a:spcBef>
            </a:pPr>
            <a:r>
              <a:rPr lang="en-US" sz="2800" dirty="0" err="1" smtClean="0">
                <a:solidFill>
                  <a:schemeClr val="bg1"/>
                </a:solidFill>
                <a:latin typeface="+mj-lt"/>
                <a:ea typeface="+mj-ea"/>
                <a:cs typeface="+mj-cs"/>
              </a:rPr>
              <a:t>Pevnick</a:t>
            </a:r>
            <a:r>
              <a:rPr lang="en-US" sz="2800" dirty="0" smtClean="0">
                <a:solidFill>
                  <a:schemeClr val="bg1"/>
                </a:solidFill>
                <a:latin typeface="+mj-lt"/>
                <a:ea typeface="+mj-ea"/>
                <a:cs typeface="+mj-cs"/>
              </a:rPr>
              <a:t> et al. 1979-present</a:t>
            </a:r>
            <a:endParaRPr kumimoji="0" lang="en-US" sz="2800" b="0" i="0" u="none" strike="noStrike" kern="1200" cap="none" spc="0" normalizeH="0" baseline="0" noProof="0" dirty="0">
              <a:ln>
                <a:noFill/>
              </a:ln>
              <a:solidFill>
                <a:schemeClr val="bg1"/>
              </a:solidFill>
              <a:effectLst/>
              <a:uLnTx/>
              <a:uFillTx/>
              <a:latin typeface="+mj-lt"/>
              <a:ea typeface="+mj-ea"/>
              <a:cs typeface="+mj-cs"/>
            </a:endParaRPr>
          </a:p>
        </p:txBody>
      </p:sp>
      <p:sp>
        <p:nvSpPr>
          <p:cNvPr id="30"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Water drops</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pic>
        <p:nvPicPr>
          <p:cNvPr id="13" name="pevnickMed_cine100.avi">
            <a:hlinkClick r:id="" action="ppaction://media"/>
          </p:cNvPr>
          <p:cNvPicPr>
            <a:picLocks noRot="1" noChangeAspect="1"/>
          </p:cNvPicPr>
          <p:nvPr>
            <a:videoFile r:link="rId1"/>
          </p:nvPr>
        </p:nvPicPr>
        <p:blipFill>
          <a:blip r:embed="rId6" cstate="print"/>
          <a:stretch>
            <a:fillRect/>
          </a:stretch>
        </p:blipFill>
        <p:spPr>
          <a:xfrm>
            <a:off x="4014537" y="3282979"/>
            <a:ext cx="3810000" cy="28575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8520" fill="hold"/>
                                        <p:tgtEl>
                                          <p:spTgt spid="13"/>
                                        </p:tgtEl>
                                      </p:cBhvr>
                                    </p:cmd>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11" repeatCount="indefinite" fill="hold" display="0">
                  <p:stCondLst>
                    <p:cond delay="indefinite"/>
                  </p:stCondLst>
                  <p:endCondLst>
                    <p:cond evt="onNext" delay="0">
                      <p:tgtEl>
                        <p:sldTgt/>
                      </p:tgtEl>
                    </p:cond>
                    <p:cond evt="onPrev" delay="0">
                      <p:tgtEl>
                        <p:sldTgt/>
                      </p:tgtEl>
                    </p:cond>
                  </p:endCondLst>
                </p:cTn>
                <p:tgtEl>
                  <p:spTgt spid="13"/>
                </p:tgtEl>
              </p:cMediaNode>
            </p:video>
            <p:seq concurrent="1" nextAc="seek">
              <p:cTn id="12" restart="whenNotActive" fill="hold" evtFilter="cancelBubble" nodeType="interactiveSeq">
                <p:stCondLst>
                  <p:cond evt="onClick" delay="0">
                    <p:tgtEl>
                      <p:spTgt spid="1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withEffect">
                                  <p:stCondLst>
                                    <p:cond delay="0"/>
                                  </p:stCondLst>
                                  <p:childTnLst>
                                    <p:cmd type="call" cmd="togglePause">
                                      <p:cBhvr>
                                        <p:cTn id="16" dur="1" fill="hold"/>
                                        <p:tgtEl>
                                          <p:spTgt spid="13"/>
                                        </p:tgtEl>
                                      </p:cBhvr>
                                    </p:cmd>
                                  </p:childTnLst>
                                </p:cTn>
                              </p:par>
                            </p:childTnLst>
                          </p:cTn>
                        </p:par>
                      </p:childTnLst>
                    </p:cTn>
                  </p:par>
                </p:childTnLst>
              </p:cTn>
              <p:nextCondLst>
                <p:cond evt="onClick" delay="0">
                  <p:tgtEl>
                    <p:spTgt spid="13"/>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2177835" y="3152956"/>
            <a:ext cx="3581400" cy="3364149"/>
            <a:chOff x="2177835" y="3152956"/>
            <a:chExt cx="3581400" cy="3364149"/>
          </a:xfrm>
        </p:grpSpPr>
        <p:cxnSp>
          <p:nvCxnSpPr>
            <p:cNvPr id="29" name="Straight Connector 28"/>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2177835" y="3155719"/>
            <a:ext cx="3581400" cy="3361386"/>
            <a:chOff x="2177835" y="3155719"/>
            <a:chExt cx="3581400" cy="3361386"/>
          </a:xfrm>
        </p:grpSpPr>
        <p:cxnSp>
          <p:nvCxnSpPr>
            <p:cNvPr id="37" name="Straight Connector 36"/>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28" name="Rectangle 27">
            <a:hlinkClick r:id="" action="ppaction://customshow?id=0"/>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2177835" y="3152956"/>
            <a:ext cx="3581400" cy="3364149"/>
            <a:chOff x="2177835" y="3152956"/>
            <a:chExt cx="3581400" cy="3364149"/>
          </a:xfrm>
        </p:grpSpPr>
        <p:cxnSp>
          <p:nvCxnSpPr>
            <p:cNvPr id="29" name="Straight Connector 28"/>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24" name="Picture 14" descr="dropGray"/>
          <p:cNvPicPr>
            <a:picLocks noChangeAspect="1" noChangeArrowheads="1"/>
          </p:cNvPicPr>
          <p:nvPr/>
        </p:nvPicPr>
        <p:blipFill>
          <a:blip r:embed="rId3" cstate="print"/>
          <a:stretch>
            <a:fillRect/>
          </a:stretch>
        </p:blipFill>
        <p:spPr bwMode="auto">
          <a:xfrm>
            <a:off x="4120272" y="4339590"/>
            <a:ext cx="174578" cy="174578"/>
          </a:xfrm>
          <a:prstGeom prst="rect">
            <a:avLst/>
          </a:prstGeom>
          <a:noFill/>
          <a:ln w="9525">
            <a:noFill/>
            <a:miter lim="800000"/>
            <a:headEnd/>
            <a:tailEnd/>
          </a:ln>
        </p:spPr>
      </p:pic>
      <p:pic>
        <p:nvPicPr>
          <p:cNvPr id="25" name="Picture 14" descr="dropGray"/>
          <p:cNvPicPr>
            <a:picLocks noChangeAspect="1" noChangeArrowheads="1"/>
          </p:cNvPicPr>
          <p:nvPr/>
        </p:nvPicPr>
        <p:blipFill>
          <a:blip r:embed="rId3" cstate="print"/>
          <a:stretch>
            <a:fillRect/>
          </a:stretch>
        </p:blipFill>
        <p:spPr bwMode="auto">
          <a:xfrm>
            <a:off x="4120272" y="3431461"/>
            <a:ext cx="174578" cy="174578"/>
          </a:xfrm>
          <a:prstGeom prst="rect">
            <a:avLst/>
          </a:prstGeom>
          <a:noFill/>
          <a:ln w="9525">
            <a:noFill/>
            <a:miter lim="800000"/>
            <a:headEnd/>
            <a:tailEnd/>
          </a:ln>
        </p:spPr>
      </p:pic>
      <p:pic>
        <p:nvPicPr>
          <p:cNvPr id="26" name="Picture 26" descr="eyedropper2.png"/>
          <p:cNvPicPr>
            <a:picLocks noChangeAspect="1"/>
          </p:cNvPicPr>
          <p:nvPr/>
        </p:nvPicPr>
        <p:blipFill>
          <a:blip r:embed="rId4" cstate="print"/>
          <a:srcRect/>
          <a:stretch>
            <a:fillRect/>
          </a:stretch>
        </p:blipFill>
        <p:spPr bwMode="auto">
          <a:xfrm flipH="1">
            <a:off x="3976267" y="2160995"/>
            <a:ext cx="428912" cy="1390650"/>
          </a:xfrm>
          <a:prstGeom prst="rect">
            <a:avLst/>
          </a:prstGeom>
          <a:noFill/>
          <a:ln w="9525">
            <a:noFill/>
            <a:miter lim="800000"/>
            <a:headEnd/>
            <a:tailEnd/>
          </a:ln>
        </p:spPr>
      </p:pic>
      <p:grpSp>
        <p:nvGrpSpPr>
          <p:cNvPr id="3" name="Group 35"/>
          <p:cNvGrpSpPr/>
          <p:nvPr/>
        </p:nvGrpSpPr>
        <p:grpSpPr>
          <a:xfrm>
            <a:off x="2177835" y="3155719"/>
            <a:ext cx="3581400" cy="3361386"/>
            <a:chOff x="2177835" y="3155719"/>
            <a:chExt cx="3581400" cy="3361386"/>
          </a:xfrm>
        </p:grpSpPr>
        <p:cxnSp>
          <p:nvCxnSpPr>
            <p:cNvPr id="37" name="Straight Connector 36"/>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21"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22" name="Rectangle 21">
            <a:hlinkClick r:id="" action="ppaction://customshow?id=1"/>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2.22222E-6 4.07407E-6 L -2.22222E-6 0.1324 " pathEditMode="relative" rAng="0" ptsTypes="AA">
                                      <p:cBhvr>
                                        <p:cTn id="6" dur="1000" fill="hold"/>
                                        <p:tgtEl>
                                          <p:spTgt spid="25"/>
                                        </p:tgtEl>
                                        <p:attrNameLst>
                                          <p:attrName>ppt_x</p:attrName>
                                          <p:attrName>ppt_y</p:attrName>
                                        </p:attrNameLst>
                                      </p:cBhvr>
                                      <p:rCtr x="0" y="66"/>
                                    </p:animMotion>
                                  </p:childTnLst>
                                </p:cTn>
                              </p:par>
                            </p:childTnLst>
                          </p:cTn>
                        </p:par>
                        <p:par>
                          <p:cTn id="7" fill="hold">
                            <p:stCondLst>
                              <p:cond delay="1000"/>
                            </p:stCondLst>
                            <p:childTnLst>
                              <p:par>
                                <p:cTn id="8" presetID="9" presetClass="emph" presetSubtype="0" nodeType="afterEffect">
                                  <p:stCondLst>
                                    <p:cond delay="0"/>
                                  </p:stCondLst>
                                  <p:childTnLst>
                                    <p:set>
                                      <p:cBhvr rctx="PPT">
                                        <p:cTn id="9" dur="indefinite"/>
                                        <p:tgtEl>
                                          <p:spTgt spid="25"/>
                                        </p:tgtEl>
                                        <p:attrNameLst>
                                          <p:attrName>style.opacity</p:attrName>
                                        </p:attrNameLst>
                                      </p:cBhvr>
                                      <p:to>
                                        <p:strVal val="0"/>
                                      </p:to>
                                    </p:set>
                                    <p:animEffect filter="image" prLst="opacity: 0">
                                      <p:cBhvr rctx="IE">
                                        <p:cTn id="10" dur="indefinite"/>
                                        <p:tgtEl>
                                          <p:spTgt spid="25"/>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childTnLst>
                                </p:cTn>
                              </p:par>
                              <p:par>
                                <p:cTn id="14" presetID="42" presetClass="path" presetSubtype="0" fill="hold" nodeType="withEffect">
                                  <p:stCondLst>
                                    <p:cond delay="0"/>
                                  </p:stCondLst>
                                  <p:childTnLst>
                                    <p:animMotion origin="layout" path="M -2.22222E-6 -3.33333E-6 L -2.22222E-6 0.26713 " pathEditMode="relative" rAng="0" ptsTypes="AA">
                                      <p:cBhvr>
                                        <p:cTn id="15" dur="2000" fill="hold"/>
                                        <p:tgtEl>
                                          <p:spTgt spid="24"/>
                                        </p:tgtEl>
                                        <p:attrNameLst>
                                          <p:attrName>ppt_x</p:attrName>
                                          <p:attrName>ppt_y</p:attrName>
                                        </p:attrNameLst>
                                      </p:cBhvr>
                                      <p:rCtr x="0" y="1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2177835" y="3152956"/>
            <a:ext cx="3581400" cy="3364149"/>
            <a:chOff x="2177835" y="3152956"/>
            <a:chExt cx="3581400" cy="3364149"/>
          </a:xfrm>
        </p:grpSpPr>
        <p:cxnSp>
          <p:nvCxnSpPr>
            <p:cNvPr id="56" name="Straight Connector 55"/>
            <p:cNvCxnSpPr/>
            <p:nvPr/>
          </p:nvCxnSpPr>
          <p:spPr>
            <a:xfrm rot="5400000">
              <a:off x="1683558" y="4613886"/>
              <a:ext cx="2910806"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138961" y="6066525"/>
              <a:ext cx="2620274"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0800000" flipV="1">
              <a:off x="2177835" y="6069289"/>
              <a:ext cx="961126" cy="447816"/>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138961" y="3152956"/>
              <a:ext cx="2620274" cy="0"/>
            </a:xfrm>
            <a:prstGeom prst="line">
              <a:avLst/>
            </a:prstGeom>
            <a:ln w="25400"/>
          </p:spPr>
          <p:style>
            <a:lnRef idx="1">
              <a:schemeClr val="accent1"/>
            </a:lnRef>
            <a:fillRef idx="0">
              <a:schemeClr val="accent1"/>
            </a:fillRef>
            <a:effectRef idx="0">
              <a:schemeClr val="accent1"/>
            </a:effectRef>
            <a:fontRef idx="minor">
              <a:schemeClr val="tx1"/>
            </a:fontRef>
          </p:style>
        </p:cxnSp>
      </p:grpSp>
      <p:pic>
        <p:nvPicPr>
          <p:cNvPr id="22" name="Picture 41"/>
          <p:cNvPicPr>
            <a:picLocks noChangeAspect="1" noChangeArrowheads="1"/>
          </p:cNvPicPr>
          <p:nvPr/>
        </p:nvPicPr>
        <p:blipFill>
          <a:blip r:embed="rId3" cstate="print"/>
          <a:srcRect/>
          <a:stretch>
            <a:fillRect/>
          </a:stretch>
        </p:blipFill>
        <p:spPr bwMode="auto">
          <a:xfrm>
            <a:off x="0" y="5015123"/>
            <a:ext cx="1941513" cy="852487"/>
          </a:xfrm>
          <a:prstGeom prst="rect">
            <a:avLst/>
          </a:prstGeom>
          <a:noFill/>
          <a:ln w="9525">
            <a:noFill/>
            <a:miter lim="800000"/>
            <a:headEnd/>
            <a:tailEnd/>
          </a:ln>
        </p:spPr>
      </p:pic>
      <p:cxnSp>
        <p:nvCxnSpPr>
          <p:cNvPr id="48" name="Straight Connector 47"/>
          <p:cNvCxnSpPr/>
          <p:nvPr/>
        </p:nvCxnSpPr>
        <p:spPr>
          <a:xfrm flipV="1">
            <a:off x="1595438" y="4698535"/>
            <a:ext cx="1543523" cy="742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1595438" y="5141329"/>
            <a:ext cx="582397" cy="300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522586" y="5514218"/>
            <a:ext cx="728101" cy="582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595438" y="5441366"/>
            <a:ext cx="1543525" cy="280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52" name="Group 139"/>
          <p:cNvGrpSpPr/>
          <p:nvPr/>
        </p:nvGrpSpPr>
        <p:grpSpPr>
          <a:xfrm>
            <a:off x="2176116" y="4698535"/>
            <a:ext cx="961127" cy="1460396"/>
            <a:chOff x="6411231" y="3481388"/>
            <a:chExt cx="961127" cy="1460396"/>
          </a:xfrm>
        </p:grpSpPr>
        <p:sp>
          <p:nvSpPr>
            <p:cNvPr id="53" name="Parallelogram 52"/>
            <p:cNvSpPr/>
            <p:nvPr/>
          </p:nvSpPr>
          <p:spPr>
            <a:xfrm rot="16200000" flipH="1">
              <a:off x="6162729" y="3729890"/>
              <a:ext cx="1458131" cy="961127"/>
            </a:xfrm>
            <a:prstGeom prst="parallelogram">
              <a:avLst>
                <a:gd name="adj" fmla="val 4630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Parallelogram 53"/>
            <p:cNvSpPr/>
            <p:nvPr/>
          </p:nvSpPr>
          <p:spPr>
            <a:xfrm rot="16200000" flipH="1">
              <a:off x="5994523" y="4187837"/>
              <a:ext cx="1172382" cy="335511"/>
            </a:xfrm>
            <a:prstGeom prst="parallelogram">
              <a:avLst>
                <a:gd name="adj" fmla="val 4583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Parallelogram 54"/>
            <p:cNvSpPr/>
            <p:nvPr/>
          </p:nvSpPr>
          <p:spPr>
            <a:xfrm rot="16200000" flipH="1">
              <a:off x="6636146" y="3908040"/>
              <a:ext cx="1162856" cy="309567"/>
            </a:xfrm>
            <a:prstGeom prst="parallelogram">
              <a:avLst>
                <a:gd name="adj" fmla="val 4583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5" name="Picture 14" descr="dropGray"/>
          <p:cNvPicPr>
            <a:picLocks noChangeAspect="1" noChangeArrowheads="1"/>
          </p:cNvPicPr>
          <p:nvPr/>
        </p:nvPicPr>
        <p:blipFill>
          <a:blip r:embed="rId4" cstate="print"/>
          <a:stretch>
            <a:fillRect/>
          </a:stretch>
        </p:blipFill>
        <p:spPr bwMode="auto">
          <a:xfrm>
            <a:off x="4120272" y="4339590"/>
            <a:ext cx="174578" cy="174578"/>
          </a:xfrm>
          <a:prstGeom prst="rect">
            <a:avLst/>
          </a:prstGeom>
          <a:noFill/>
          <a:ln w="9525">
            <a:noFill/>
            <a:miter lim="800000"/>
            <a:headEnd/>
            <a:tailEnd/>
          </a:ln>
        </p:spPr>
      </p:pic>
      <p:pic>
        <p:nvPicPr>
          <p:cNvPr id="36" name="Picture 14" descr="dropGray"/>
          <p:cNvPicPr>
            <a:picLocks noChangeAspect="1" noChangeArrowheads="1"/>
          </p:cNvPicPr>
          <p:nvPr/>
        </p:nvPicPr>
        <p:blipFill>
          <a:blip r:embed="rId5" cstate="print"/>
          <a:stretch>
            <a:fillRect/>
          </a:stretch>
        </p:blipFill>
        <p:spPr bwMode="auto">
          <a:xfrm>
            <a:off x="4120272" y="3431461"/>
            <a:ext cx="174578" cy="174578"/>
          </a:xfrm>
          <a:prstGeom prst="rect">
            <a:avLst/>
          </a:prstGeom>
          <a:noFill/>
          <a:ln w="9525">
            <a:noFill/>
            <a:miter lim="800000"/>
            <a:headEnd/>
            <a:tailEnd/>
          </a:ln>
        </p:spPr>
      </p:pic>
      <p:pic>
        <p:nvPicPr>
          <p:cNvPr id="37" name="Picture 26" descr="eyedropper2.png"/>
          <p:cNvPicPr>
            <a:picLocks noChangeAspect="1"/>
          </p:cNvPicPr>
          <p:nvPr/>
        </p:nvPicPr>
        <p:blipFill>
          <a:blip r:embed="rId6" cstate="print"/>
          <a:srcRect/>
          <a:stretch>
            <a:fillRect/>
          </a:stretch>
        </p:blipFill>
        <p:spPr bwMode="auto">
          <a:xfrm flipH="1">
            <a:off x="3976267" y="2160995"/>
            <a:ext cx="428912" cy="1390650"/>
          </a:xfrm>
          <a:prstGeom prst="rect">
            <a:avLst/>
          </a:prstGeom>
          <a:noFill/>
          <a:ln w="9525">
            <a:noFill/>
            <a:miter lim="800000"/>
            <a:headEnd/>
            <a:tailEnd/>
          </a:ln>
        </p:spPr>
      </p:pic>
      <p:grpSp>
        <p:nvGrpSpPr>
          <p:cNvPr id="60" name="Group 59"/>
          <p:cNvGrpSpPr/>
          <p:nvPr/>
        </p:nvGrpSpPr>
        <p:grpSpPr>
          <a:xfrm>
            <a:off x="2177835" y="3155719"/>
            <a:ext cx="3581400" cy="3361386"/>
            <a:chOff x="2177835" y="3155719"/>
            <a:chExt cx="3581400" cy="3361386"/>
          </a:xfrm>
        </p:grpSpPr>
        <p:cxnSp>
          <p:nvCxnSpPr>
            <p:cNvPr id="61" name="Straight Connector 60"/>
            <p:cNvCxnSpPr/>
            <p:nvPr/>
          </p:nvCxnSpPr>
          <p:spPr>
            <a:xfrm rot="5400000">
              <a:off x="3329154"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4303832" y="461112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722432" y="5061702"/>
              <a:ext cx="291080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177835" y="6517105"/>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4784557" y="6069289"/>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2177835" y="3603536"/>
              <a:ext cx="260672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4784557" y="3155720"/>
              <a:ext cx="974678" cy="44781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0800000" flipV="1">
              <a:off x="2177835" y="3155720"/>
              <a:ext cx="961126" cy="447816"/>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31" name="Title 1"/>
          <p:cNvSpPr>
            <a:spLocks noGrp="1"/>
          </p:cNvSpPr>
          <p:nvPr>
            <p:ph type="title"/>
          </p:nvPr>
        </p:nvSpPr>
        <p:spPr>
          <a:xfrm>
            <a:off x="0" y="16870"/>
            <a:ext cx="9144000" cy="781915"/>
          </a:xfrm>
        </p:spPr>
        <p:txBody>
          <a:bodyPr>
            <a:normAutofit/>
          </a:bodyPr>
          <a:lstStyle/>
          <a:p>
            <a:r>
              <a:rPr lang="en-US" sz="4000" b="1" dirty="0" smtClean="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rPr>
              <a:t>How to make a water drop display</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63500" dist="50800">
                  <a:schemeClr val="accent1">
                    <a:lumMod val="60000"/>
                    <a:lumOff val="40000"/>
                    <a:alpha val="50000"/>
                  </a:schemeClr>
                </a:innerShdw>
              </a:effectLst>
            </a:endParaRPr>
          </a:p>
        </p:txBody>
      </p:sp>
      <p:sp>
        <p:nvSpPr>
          <p:cNvPr id="30" name="Rectangle 29">
            <a:hlinkClick r:id="" action="ppaction://customshow?id=2"/>
          </p:cNvPr>
          <p:cNvSpPr/>
          <p:nvPr/>
        </p:nvSpPr>
        <p:spPr>
          <a:xfrm>
            <a:off x="0" y="0"/>
            <a:ext cx="9144000" cy="6858000"/>
          </a:xfrm>
          <a:prstGeom prst="rect">
            <a:avLst/>
          </a:prstGeom>
          <a:solidFill>
            <a:schemeClr val="accent1">
              <a:alpha val="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2.22222E-6 4.07407E-6 L -2.22222E-6 0.1324 " pathEditMode="relative" rAng="0" ptsTypes="AA">
                                      <p:cBhvr>
                                        <p:cTn id="6" dur="1000" fill="hold"/>
                                        <p:tgtEl>
                                          <p:spTgt spid="36"/>
                                        </p:tgtEl>
                                        <p:attrNameLst>
                                          <p:attrName>ppt_x</p:attrName>
                                          <p:attrName>ppt_y</p:attrName>
                                        </p:attrNameLst>
                                      </p:cBhvr>
                                      <p:rCtr x="0" y="66"/>
                                    </p:animMotion>
                                  </p:childTnLst>
                                </p:cTn>
                              </p:par>
                            </p:childTnLst>
                          </p:cTn>
                        </p:par>
                        <p:par>
                          <p:cTn id="7" fill="hold">
                            <p:stCondLst>
                              <p:cond delay="1000"/>
                            </p:stCondLst>
                            <p:childTnLst>
                              <p:par>
                                <p:cTn id="8" presetID="9" presetClass="emph" presetSubtype="0" nodeType="afterEffect">
                                  <p:stCondLst>
                                    <p:cond delay="0"/>
                                  </p:stCondLst>
                                  <p:childTnLst>
                                    <p:set>
                                      <p:cBhvr rctx="PPT">
                                        <p:cTn id="9" dur="indefinite"/>
                                        <p:tgtEl>
                                          <p:spTgt spid="36"/>
                                        </p:tgtEl>
                                        <p:attrNameLst>
                                          <p:attrName>style.opacity</p:attrName>
                                        </p:attrNameLst>
                                      </p:cBhvr>
                                      <p:to>
                                        <p:strVal val="0"/>
                                      </p:to>
                                    </p:set>
                                    <p:animEffect filter="image" prLst="opacity: 0">
                                      <p:cBhvr rctx="IE">
                                        <p:cTn id="10" dur="indefinite"/>
                                        <p:tgtEl>
                                          <p:spTgt spid="36"/>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childTnLst>
                                </p:cTn>
                              </p:par>
                              <p:par>
                                <p:cTn id="14" presetID="42" presetClass="path" presetSubtype="0" fill="hold" nodeType="withEffect">
                                  <p:stCondLst>
                                    <p:cond delay="0"/>
                                  </p:stCondLst>
                                  <p:childTnLst>
                                    <p:animMotion origin="layout" path="M -2.22222E-6 -3.33333E-6 L -2.22222E-6 0.26713 " pathEditMode="relative" rAng="0" ptsTypes="AA">
                                      <p:cBhvr>
                                        <p:cTn id="15" dur="2000" fill="hold"/>
                                        <p:tgtEl>
                                          <p:spTgt spid="35"/>
                                        </p:tgtEl>
                                        <p:attrNameLst>
                                          <p:attrName>ppt_x</p:attrName>
                                          <p:attrName>ppt_y</p:attrName>
                                        </p:attrNameLst>
                                      </p:cBhvr>
                                      <p:rCtr x="0" y="1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23700</TotalTime>
  <Words>2065</Words>
  <Application>Microsoft Office PowerPoint</Application>
  <PresentationFormat>On-screen Show (4:3)</PresentationFormat>
  <Paragraphs>164</Paragraphs>
  <Slides>36</Slides>
  <Notes>36</Notes>
  <HiddenSlides>1</HiddenSlides>
  <MMClips>11</MMClips>
  <ScaleCrop>false</ScaleCrop>
  <HeadingPairs>
    <vt:vector size="6" baseType="variant">
      <vt:variant>
        <vt:lpstr>Theme</vt:lpstr>
      </vt:variant>
      <vt:variant>
        <vt:i4>1</vt:i4>
      </vt:variant>
      <vt:variant>
        <vt:lpstr>Slide Titles</vt:lpstr>
      </vt:variant>
      <vt:variant>
        <vt:i4>36</vt:i4>
      </vt:variant>
      <vt:variant>
        <vt:lpstr>Custom Shows</vt:lpstr>
      </vt:variant>
      <vt:variant>
        <vt:i4>19</vt:i4>
      </vt:variant>
    </vt:vector>
  </HeadingPairs>
  <TitlesOfParts>
    <vt:vector size="56" baseType="lpstr">
      <vt:lpstr>Office Theme</vt:lpstr>
      <vt:lpstr>A Projector-Camera System for Creating a Display with Water Drops</vt:lpstr>
      <vt:lpstr>What is a display?</vt:lpstr>
      <vt:lpstr>Spinning surface</vt:lpstr>
      <vt:lpstr>Transparent cubes</vt:lpstr>
      <vt:lpstr>Unusual mediums</vt:lpstr>
      <vt:lpstr>Water drops</vt:lpstr>
      <vt:lpstr>How to make a water drop display</vt:lpstr>
      <vt:lpstr>How to make a water drop display</vt:lpstr>
      <vt:lpstr>How to make a water drop display</vt:lpstr>
      <vt:lpstr>How to make a water drop display</vt:lpstr>
      <vt:lpstr>How to make a water drop display</vt:lpstr>
      <vt:lpstr>How to make a water drop display</vt:lpstr>
      <vt:lpstr>What should be projected?</vt:lpstr>
      <vt:lpstr>Components of a 3D water drop display</vt:lpstr>
      <vt:lpstr>Determining drop depth</vt:lpstr>
      <vt:lpstr>Calibrating the camera and projector</vt:lpstr>
      <vt:lpstr>What should be projected?</vt:lpstr>
      <vt:lpstr>The real setup</vt:lpstr>
      <vt:lpstr>A spinning globe</vt:lpstr>
      <vt:lpstr>A V-shaped wedge</vt:lpstr>
      <vt:lpstr>An H-shaped display</vt:lpstr>
      <vt:lpstr>Adaptive projector control</vt:lpstr>
      <vt:lpstr>Adaptive projector control</vt:lpstr>
      <vt:lpstr>The image of a single falling drop</vt:lpstr>
      <vt:lpstr>The image of a single falling drop</vt:lpstr>
      <vt:lpstr>Segmentation and tracking a drop</vt:lpstr>
      <vt:lpstr>Predicting a drop’s future location</vt:lpstr>
      <vt:lpstr>A simple example with two layers</vt:lpstr>
      <vt:lpstr>A simple example with two layers</vt:lpstr>
      <vt:lpstr>Two types of errors</vt:lpstr>
      <vt:lpstr>Summary</vt:lpstr>
      <vt:lpstr>Future work: Drop on demand</vt:lpstr>
      <vt:lpstr>Challenges with drop on demand</vt:lpstr>
      <vt:lpstr>Drop on demand with a linear array</vt:lpstr>
      <vt:lpstr>10 frames per second and 10 drops per second</vt:lpstr>
      <vt:lpstr>Future work</vt:lpstr>
      <vt:lpstr>Slide8</vt:lpstr>
      <vt:lpstr>Slide9</vt:lpstr>
      <vt:lpstr>Slide10</vt:lpstr>
      <vt:lpstr>Slide11</vt:lpstr>
      <vt:lpstr>Slide12</vt:lpstr>
      <vt:lpstr>Slide13-21</vt:lpstr>
      <vt:lpstr>Slide22</vt:lpstr>
      <vt:lpstr>Slide23</vt:lpstr>
      <vt:lpstr>Slide24</vt:lpstr>
      <vt:lpstr>Slide25</vt:lpstr>
      <vt:lpstr>Slide26-27</vt:lpstr>
      <vt:lpstr>Slide28</vt:lpstr>
      <vt:lpstr>Slide29-30</vt:lpstr>
      <vt:lpstr>Slide31</vt:lpstr>
      <vt:lpstr>Slide32-36</vt:lpstr>
      <vt:lpstr>Slide36</vt:lpstr>
      <vt:lpstr>New 33</vt:lpstr>
      <vt:lpstr>New34</vt:lpstr>
      <vt:lpstr>New 35-36</vt:lpstr>
    </vt:vector>
  </TitlesOfParts>
  <Company>Carnegie Mellon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Projector-Camera System for Creating a Display withWater Drops</dc:title>
  <dc:creator>School of Computer Science</dc:creator>
  <cp:lastModifiedBy>Carnegie Mellon University</cp:lastModifiedBy>
  <cp:revision>2004</cp:revision>
  <dcterms:created xsi:type="dcterms:W3CDTF">2009-05-12T19:53:36Z</dcterms:created>
  <dcterms:modified xsi:type="dcterms:W3CDTF">2009-09-13T19:44:51Z</dcterms:modified>
</cp:coreProperties>
</file>