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4.xml" ContentType="application/inkml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ink/ink1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1251" r:id="rId2"/>
    <p:sldId id="776" r:id="rId3"/>
    <p:sldId id="663" r:id="rId4"/>
    <p:sldId id="1247" r:id="rId5"/>
    <p:sldId id="1243" r:id="rId6"/>
    <p:sldId id="1246" r:id="rId7"/>
    <p:sldId id="398" r:id="rId8"/>
    <p:sldId id="432" r:id="rId9"/>
    <p:sldId id="544" r:id="rId10"/>
    <p:sldId id="545" r:id="rId11"/>
    <p:sldId id="483" r:id="rId12"/>
    <p:sldId id="486" r:id="rId13"/>
    <p:sldId id="564" r:id="rId14"/>
    <p:sldId id="487" r:id="rId15"/>
    <p:sldId id="488" r:id="rId16"/>
    <p:sldId id="489" r:id="rId17"/>
    <p:sldId id="491" r:id="rId18"/>
    <p:sldId id="497" r:id="rId19"/>
    <p:sldId id="1249" r:id="rId20"/>
    <p:sldId id="517" r:id="rId21"/>
    <p:sldId id="567" r:id="rId22"/>
    <p:sldId id="1248" r:id="rId23"/>
    <p:sldId id="554" r:id="rId24"/>
    <p:sldId id="555" r:id="rId25"/>
    <p:sldId id="556" r:id="rId26"/>
    <p:sldId id="557" r:id="rId27"/>
    <p:sldId id="507" r:id="rId28"/>
    <p:sldId id="509" r:id="rId29"/>
    <p:sldId id="548" r:id="rId30"/>
    <p:sldId id="549" r:id="rId31"/>
    <p:sldId id="550" r:id="rId32"/>
    <p:sldId id="560" r:id="rId33"/>
    <p:sldId id="558" r:id="rId34"/>
    <p:sldId id="559" r:id="rId35"/>
    <p:sldId id="561" r:id="rId36"/>
    <p:sldId id="552" r:id="rId37"/>
    <p:sldId id="553" r:id="rId38"/>
    <p:sldId id="520" r:id="rId39"/>
    <p:sldId id="1250" r:id="rId40"/>
    <p:sldId id="1255" r:id="rId41"/>
    <p:sldId id="1252" r:id="rId42"/>
    <p:sldId id="379" r:id="rId43"/>
    <p:sldId id="411" r:id="rId44"/>
    <p:sldId id="1253" r:id="rId45"/>
    <p:sldId id="490" r:id="rId46"/>
    <p:sldId id="1254" r:id="rId47"/>
    <p:sldId id="492" r:id="rId48"/>
    <p:sldId id="493" r:id="rId49"/>
    <p:sldId id="494" r:id="rId50"/>
    <p:sldId id="413" r:id="rId51"/>
    <p:sldId id="414" r:id="rId52"/>
    <p:sldId id="415" r:id="rId53"/>
    <p:sldId id="416" r:id="rId54"/>
  </p:sldIdLst>
  <p:sldSz cx="12192000" cy="6858000"/>
  <p:notesSz cx="7010400" cy="92964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Cambria Math" panose="02040503050406030204" pitchFamily="18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1FFE6"/>
    <a:srgbClr val="E88510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192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8:58:14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30734 628 2188 0,'0'0'195'0,"0"0"-156"0,-4 0-31 0,-3 6-8 0,4-2 58 0,-1 5 10 15,4-9 3-15,0 9 0 16,-3 7-59-16,3-6-12 0,3-1 0 0,-3 0 0 0,0 1 0 0,0 5 8 16,4-2-8-16,-1 3 11 0,1-7-11 0,-1 7 0 15,1-4 0-15,3 4 0 16,-3-7-33-16,-4 10-6 0,3-9-1 0,1 5 0 15,-4 4-167-15,-4-3-33 0,1-4-8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32:53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 10293 1220 0,'0'0'54'0,"0"0"11"0,4-10-52 0,3 4-13 16,-4 3 0-16,4-3 0 0,-3-4 13 0,6 1 0 15,1 6 0-15,3-4 0 0,-3 1-13 0,-1 3 0 16,-3-3 0-16,4 6-10 0,-1 0 10 0,1-3 0 16,3 6 0-16,-3-3 0 0,-1 0 0 0,1 6 0 0,3-3 0 15,-4 3 0-15,5 4 28 0,-1-4 0 0,3-3 1 0,-3 4 0 16,11-4-1-16,0 3-1 0,0-3 0 0,-1-3 0 16,1 0-8-16,7 0-2 15,3 0 0-15,-3 0 0 0,10-3 3 0,-7 3 0 0,8-6 0 0,-1 6 0 16,4-3-20-16,-7-4 10 0,10 7-10 0,-3-3 8 15,7 3 12-15,-4 0 1 0,4 0 1 0,-3 3 0 16,-1-3-6-16,-3 0-2 0,3 0 0 0,1 0 0 16,-1 0-14-16,7 0 9 0,4 0-9 0,0-3 8 15,0-3 4-15,0 6 0 0,0-10 0 0,0 10 0 16,0-9-12-16,4 3 0 0,6-4 0 0,1 7 0 16,-8-3 0-16,-3 3 13 0,7-3-3 0,-7-4-1 15,0 7-9-15,-7-3 12 0,7-1-12 0,-3 4 12 16,3 3 4-16,0 0 2 0,-8 0 0 0,5 0 0 0,-4 0-6 15,0 0 0-15,7 0-1 0,0 0 0 16,-7 0-11-16,7 0 10 0,-4 3-10 0,4-3 10 0,-7 0-10 0,3 0 0 16,-6 0 0-16,6 0 8 0,-3 0 4 0,4-3 0 15,-5-3 0-15,5 6 0 0,3-3 1 0,-7-3 1 16,0 3 0-16,-4-4 0 0,-7 4 11 0,4-3 3 16,0-4 0-16,4 1 0 0,-1 9 6 0,0-6 2 15,-3 3 0-15,-4-4 0 0,1 7-16 0,-1-3-4 16,0-3 0-16,1 6 0 0,-8 0-16 0,-3-3 8 15,3-3-8-15,0 6 0 0,-3-4 0 0,3-2 0 16,1 6 0-16,-1-3 0 0,-10-3 9 0,3 6-9 16,4-10 0-16,-8 10 9 0,1 0-9 0,-4-6 0 0,4 6 9 15,-11-3-9-15,4 3 11 0,-1 0-3 16,-6 0 0-16,3 0 0 0,-10-6 0 0,6 6 0 0,1 0 0 0,-1 0 0 16,-10 0 3-16,4 0 0 0,3 0 0 0,-7 0 0 31,0 0-111-31,0 0-23 0,0 0-4 0,0 0-850 0</inkml:trace>
  <inkml:trace contextRef="#ctx0" brushRef="#br0" timeOffset="2031.396">1457 5216 968 0,'0'0'43'0,"0"0"9"0,11-3-42 0,-1-4-10 16,-3-2 0-16,4 3 0 0,-1 3 46 0,1-4 7 16,3 7 2-16,-3 0 0 0,3 0 1 0,7 0 1 15,-7 0 0-15,11 0 0 0,-1 0-24 0,1 7-5 16,7-7 0-16,3 0-1 0,0 3 0 0,4-3 0 16,0 0 0-16,7 0 0 0,0 0-27 0,3 0 0 15,8 0 0-15,-8 0 0 0,4-3 12 0,7-4 6 0,7 7 2 16,-4-3 0-16,8-3-1 0,0 6 0 0,-1 0 0 0,-3-3 0 15,11 3 13-15,-4 0 2 0,10 0 1 0,-2 0 0 16,-5 0-15-16,4 3-2 0,0-3-1 0,-3 9 0 16,14-9 6-16,-15 7 1 15,5 2 0-15,-1-9 0 0,-7 9-4 0,7-2-1 0,-3-4 0 0,3-3 0 16,0 6-9-16,-7-3-2 0,4-3 0 0,-1 0 0 16,-6-3 0-16,6-3 0 0,4 6 0 0,1-3 0 15,-8-4-8-15,-4 7 12 0,4-9-12 0,0 0 12 16,-7 2-4-16,7-2-8 0,-3 0 12 0,-11 5-4 31,0-11-73-31,0 5-15 0,-4 4-4 0,-3-3-784 0</inkml:trace>
  <inkml:trace contextRef="#ctx0" brushRef="#br0" timeOffset="4768.78">13215 10123 864 0,'0'0'38'0,"0"0"8"0,0 0-37 0,-7 0-9 0,-4 0 0 0,8-6 0 16,-8 6 77-16,11 0 14 0,0 0 2 0,-10 6 1 15,-1-6-46-15,4 0-8 0,7 0-3 0,0 0 0 16,-10 0-10-16,2 0-3 0,8 0 0 0,0 0 0 15,0 0-15-15,0 0-9 0,0 0 10 0,0 0-10 16,0 0 10-16,0 0-10 0,0 0 10 0,8 0-10 16,-1 0 34-16,3 0 1 0,1 0 0 0,-1 0 0 15,-3 0 17-15,7 0 4 0,1 0 1 0,2 0 0 16,-3 0-35-16,4 0-7 0,3 0-2 0,-3 0 0 16,3 0 6-16,4 0 1 0,-4 0 0 0,4-6 0 15,-1 6-11-15,4-3-1 0,-3 3-8 0,3-6 12 16,1 6-12-16,2-3 11 0,-6-4-11 0,0 7 10 0,-8-3 8 15,5-3 2-15,-8 6 0 0,3 0 0 0,-6 0-3 0,3-3 0 16,-3-3 0-16,-4 6 0 0,-7 0 7 0,0 0 2 16,0 0 0-16,0 0 0 0,0 0-7 0,0 0-2 15,0 0 0-15,-7-4 0 0,-4-2-17 0,0 6 0 16,4-9 0-16,-3 9 0 0,3-7 0 0,-4 7 0 16,-7-3-10-16,1 3 10 0,3 0 0 0,-7-6 0 15,-1 6 0-15,5 0 0 0,-8 0 8 0,4 0 0 16,-4 0 0-16,4 6 0 0,-4-6 0 0,1 3 0 15,-1-3 0-15,0 7 0 0,-3-7-8 0,3 0 0 16,-3 0 9-16,0 6-9 0,3-3 0 0,0 3 0 0,4-6 0 0,0 4 0 16,4-4 0-16,-1 6 0 15,4-6 0-15,0 0 0 0,0 0 0 0,-1 3 0 0,8-3 0 0,0 0 0 16,0 0 0-16,7 0 0 0,0 0 0 0,0 0 8 16,0 0-8-16,0 0 0 0,0 0 0 0,0 0 0 15,0 0 0-15,14 6 0 0,0-6 0 0,4 0 0 16,0 3 0-16,6-3 9 0,-2 7 0 0,6-4 0 15,0-3-9-15,0 6 10 0,-3-6-10 0,3 3 10 16,0-3-10-16,-3 6 0 0,3-6 0 0,-3 0 0 16,-4-6 0-16,0 6 0 0,4-3 0 0,-4-3 0 15,-3 6 0-15,0-10 0 0,-1 10 8 0,-3-3-8 16,-3-3 12-16,-1 6-4 0,1-9 0 0,-4 9 0 16,0-4 17-16,-3-2 3 0,3 6 1 0,-7 0 0 15,0 0-29-15,0 0 0 0,0 0 0 0,0 0 0 16,-11-9 0-16,1 2 8 0,2 4-8 0,-6-3 0 15,0 6 0-15,4-3 0 0,-8 3 0 0,4-6 0 0,-7 6 0 0,3-4 0 16,0-2 0-16,-3 6 0 0,0-3 12 0,0-3-1 16,-7 6 0-16,3 0 0 15,-3 0-11-15,-4 0 0 0,4 0 0 0,-4 0 0 0,7 0 0 0,-3 0 0 16,4 0 0-16,2 0 8 0,1 0 0 0,4 0-8 16,-1 0 12-16,4 6-4 0,3-3-8 0,4 3 0 15,0-6 0-15,7 0 8 0,0 0-8 0,0 0 0 16,0 0 0-16,0 0-11 0,0 0 1 0,0 0 0 15,0 0 0-15,11 4 0 0,-1 2 10 0,4-3 0 16,4-3 0-16,0 6 0 0,-1-6 0 0,4 0 0 16,8 0 0-16,-1 3 0 0,-3 4 10 0,3-7-2 0,4 0-8 0,-4 0 12 15,0 0-12-15,-3 6 0 0,3-6 0 0,-3 0 0 16,-4 0 0-16,3 0 0 0,-2-6 0 0,2 6 0 16,-6 6 0-16,0-6 0 0,-1-6 0 0,-6 6 0 15,3 0 0-15,-7 0 0 0,4 0 0 0,-11 0 0 16,0 0 11-16,0 0-11 0,0 0 12 0,0 0-12 15,0 0 16-15,0 0-4 0,0 0-1 0,0 0 0 16,0 0 1-16,0 0 1 0,-7-7 0 0,-1 7 0 16,-2 0-13-16,-1 0 9 0,1 0-9 0,-4 0 8 15,-4 0-8-15,4 0 0 0,-4 0 9 0,1 0-9 16,-1 0 11-16,0-3-3 0,1 3 0 0,-4-6 0 16,-1 6-8-16,5-3 0 0,-4 3 0 0,-1-6 0 15,5 6 8-15,-1-4 0 0,4 4 0 0,0-6 0 16,0 12-22-16,3-6-5 0,4 0-1 0,4 0 0 15,3 0-168-15,0 0-33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33:5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24282 5269 1695 0,'0'0'75'0,"7"-3"16"0,-7-3-73 0,3 0-18 15,-3 2 0-15,0 4 0 0,0 0 34 0,-3-6 3 16,-1 3 1-16,1-3 0 0,-4-4-30 0,0 7-8 16,0-3 0-16,-1 6 0 0,-2-10 12 0,-4 10-1 15,0 0-1-15,-4-6 0 0,4 3 26 0,-7 3 6 16,0 3 1-16,-1 3 0 0,-2 1-3 0,-1-4 0 16,-3 6 0-16,3 1 0 0,-3-4 21 0,3 3 4 0,4 1 1 0,0-1 0 15,0 1-35-15,3 5-7 0,0-5-2 0,4 9 0 16,-3-4-12-16,6 4-2 0,4 0-8 0,0-3 12 15,0 2-12-15,7 1 0 0,0-3 0 0,7 6 0 16,-3-13-9-16,6 7 9 0,1 3 0 0,3-4-9 16,3-5 9-16,1 5 0 0,7-2 0 0,-1-4 8 15,1 1-8-15,0-1 9 0,3-9-9 0,-3 6 10 16,3-6 1-16,0-6 0 0,-3 6 0 0,0 0 0 16,-1-9 8-16,1 9 1 0,0-19 1 0,-1 6 0 15,1-2 13-15,0 5 2 0,-1-5 1 0,1-4 0 16,-4-6-1-16,0 3 0 0,-3-3 0 0,0 0 0 15,-8-4-8-15,1 4-3 0,-4 7 0 0,-3-8 0 16,-1-2-9-16,1 3-1 0,-4-3-1 0,-7 3 0 16,-1 3-6-16,-2-3-8 0,-4 6 11 0,0-6-11 0,0 6 8 0,-4 3-8 15,0-2 0-15,-3 8 0 16,3-6 0-16,4 13 0 0,-3-12 0 0,3 5 0 0,-1 7 0 0,1-3-9 16,4-4 9-16,-1 1-8 0,1 9-6 0,3-6-1 15,0 3 0-15,3-4 0 16,4 7-85-16,0 0-16 0,0 0-4 0,0 0-693 15,-4 0-139-15</inkml:trace>
  <inkml:trace contextRef="#ctx0" brushRef="#br0" timeOffset="682.887">23248 5197 748 0,'0'0'33'0,"0"0"7"0,0 0-32 0,0 0-8 16,0 0 0-16,0 0 0 0,0 0 199 0,-3 0 37 15,-8 0 8-15,4 3 2 0,0 3-197 0,-4 1-39 16,4-4-10-16,0-3 0 0,-3 9 23 0,-1-9 2 16,0 10 1-16,1-10 0 0,-1 6 23 0,1-3 5 15,-1-3 1-15,0 6 0 0,1 4-12 0,-1-1-3 16,-3-3 0-16,-3-2 0 0,6 5-5 0,-3 0-2 16,-4 7 0-16,1-6 0 0,2-1-8 0,5 10-1 0,3-10-1 0,0 7 0 15,-4-7-7-15,8 7 0 0,6-4-1 0,1-2 0 16,-1 6-3-16,4-7-1 0,0 0 0 0,7 1 0 15,1-1-2-15,-1-3 0 0,0 4 0 0,3-4 0 16,1-3 3-16,3-3 1 0,-3 0 0 0,3 0 0 16,0 0 1-16,0-9 0 0,4 9 0 0,0-10 0 15,3 4 2-15,0-3 0 0,-3-1 0 0,0 1 0 16,-4-7 0-16,-4 4 0 0,1-4 0 0,-4 4 0 16,0-10 5-16,-3 9 2 0,-1-6 0 0,-2-3 0 15,-5 10 6-15,-3-13 2 0,0 6 0 0,-3-6 0 16,-5-4-12-16,1 4-3 0,-3 3 0 15,-4-3 0-15,-4 0-16 0,0 0 0 0,-6 6 0 0,3 1 0 16,-4-1 0-16,0 9 0 0,-3-5-10 0,3 2 10 16,1 4-19-16,-1 2 1 0,0 7 0 0,0 0 0 15,1 0-30-15,-1 0-7 0,0 10-1 0,4-10 0 16,4 9-120-16,-1 1-24 0,-3-1-4 0,7-3-736 16</inkml:trace>
  <inkml:trace contextRef="#ctx0" brushRef="#br0" timeOffset="1253.061">22176 5153 1440 0,'-7'0'128'0,"0"0"-103"0,-8 0-25 0,5 0 0 16,3-3 165-16,0 3 28 0,-7 0 6 0,7 0 1 15,-1 0-156-15,1 3-30 0,0-3-6 0,0 6-8 16,0-2 21-16,0 2-1 0,7-3-1 0,-7 6 0 15,0 1-32-15,4-1-7 0,3 7 0 0,0 3-1 16,-4-10 21-16,4 7-9 0,0 3 9 0,0-1 0 16,7 8 0-16,-3-8-8 0,-1 1 8 0,4 6 0 15,4-6 0-15,-1 0 0 0,1-3 0 0,-4 2 0 0,11-8 0 0,-4 5 8 16,3-5-8-16,-2-1 9 0,-1 1 0 0,7-10 0 16,3 6 0-16,-6-3 0 0,-4-3 9 0,4 0 2 15,3-3 0-15,0-3 0 0,4-4 7 0,-4 1 1 16,-7-1 1-16,4-5 0 0,7 5 8 0,-11-8 2 15,0-1 0-15,-4-6 0 0,4 0-15 0,1 6-4 16,-8-9 0-16,-4 2 0 0,-3-5-20 0,4 0 0 16,-1 2 0-16,-10 1 0 0,0-6 12 0,-4 9-3 15,4-4 0-15,-3 11 0 0,-8-7-1 0,-3 6-8 16,0 9 12-16,3-5-4 0,1 2-8 0,-5 7 8 16,1-4-8-16,-3 10 8 0,6-6-23 0,-3 12-5 15,-4 1 0-15,4-4-1 0,3 6-1 0,1 1 0 0,3-10 0 0,-1 9 0 31,1-3-16-31,7-6-3 0,7 0-1 0,-7 10 0 16,4-1-30-16,3-9-5 0,3 6-2 0,4-2-575 0,-7-4-115 0</inkml:trace>
  <inkml:trace contextRef="#ctx0" brushRef="#br0" timeOffset="1853.091">21290 5144 2070 0,'0'0'92'0,"0"0"18"0,0 0-88 0,0 0-22 16,0 0 0-16,0 0 0 0,0 0 10 0,0 0-2 0,0 0-8 15,0 0 12-15,-7 9-12 0,4 1-15 0,3-10 3 0,-11 9 1 16,4 0 2-16,-4 7 0 15,4 0 0-15,-7-4 0 0,4 4-13 0,-1-7-2 0,-3 7-1 16,3-3 0-16,-3 5 25 0,0-2-10 0,7 3 10 0,0 0 0 16,-4-10 0-16,8 13 0 0,3-3 0 0,3-7 0 15,-3 4 9-15,4 0-1 0,3-4 0 0,0-2 0 16,7-1 3-16,0 1 0 0,0 2 0 0,4-9 0 16,3 7 1-16,0-10 1 0,4 6 0 0,0-6 0 15,-1-6 9-15,1 6 2 0,3-10 0 0,-3 1 0 16,0-1 8-16,3 1 3 0,-7-7 0 0,4 4 0 15,-4-4-7-15,0 0 0 0,-3-2-1 0,-4-1 0 16,-7-6-2-16,4 6 0 0,-1-6 0 0,-6 6 0 16,-8-3 1-16,1 0 0 0,3-6 0 0,-7 9 0 15,-1-6-3-15,1 6-1 0,-3 0 0 0,-4 4 0 16,3-4 14-16,-3 0 2 0,-4 10 1 0,4-7 0 0,-3 7-12 0,-1-1-3 16,0 1 0-16,4-1 0 0,-3 4-14 15,3 3-10-15,-4-3 12 0,0-4-12 16,1 10-11-16,-1 0-9 0,4 0-1 0,0 0-1 15,0 0-184-15,0 0-37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35:25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14587 1500 864 0,'0'0'76'0,"-7"0"-60"15,-3 0-16-15,3 0 0 0,-7 0 232 0,-4 0 44 16,4 3 9-16,0 3 2 0,-4 7-230 0,0-7-45 16,-3 4-12-16,0 2 0 0,0-6 0 0,-4 10 0 15,1 3 0-15,-5-7 0 0,1 4 0 0,0 3 0 16,3-3 0-16,-3 2 0 0,0 1 0 0,0 6 0 15,-4-6 0-15,4 0 0 0,-4 6 28 0,-3-6 4 16,3 9 1-16,-4-3 0 0,-2 0-1 0,-5-3 0 0,-6 13 0 16,0-4 0-16,3-3-9 0,-4 7-3 15,1-4 0-15,0 4 0 0,-1-1 9 0,1-6 2 0,3 7 0 0,0-7 0 16,0 0-8-16,4 7-2 0,0-16 0 0,3 3 0 16,3-4 0-16,5 4 0 0,2-6 0 0,5 3 0 15,-1-4-6-15,4-5-2 0,3 9 0 0,1-10 0 16,-1 7-13-16,4-4 9 0,0-5-9 0,0 8 8 15,3-2 2-15,0-7 0 0,1 7 0 0,-4-7 0 16,3 10-2-16,1-4 0 0,-1-2 0 0,0-1 0 16,-3 7-8-16,4-7 10 0,-4 10-10 0,0-13 10 15,-1 7-10-15,1-1 0 0,4 1 9 0,-4-4-9 16,3 7 0-16,0-7 8 0,1 1-8 0,3-1 0 16,-4-3 0-16,8-3 0 0,-4 7 0 0,0-4 0 15,7-6 8-15,-4 10-8 0,-3-10 8 0,0 3-8 16,7-3 14-16,-4 6-2 0,1-6 0 0,-1 0 0 0,1 6 3 0,3-6 0 15,0 0 0-15,0 0 0 0,0 0-3 0,0 0 0 16,0 0 0-16,0 0 0 0,0 0-12 0,0 0 0 16,0 0 0-16,0 0 0 0,0 0 0 0,0 0 9 15,0 0 1-15,0 0 0 0,0 0 11 0,0 0 3 16,-4-6 0-16,4-3 0 0,0-1-7 0,0 4-1 16,4-13 0-16,-4 10 0 0,3-7 2 15,1 3 0-15,-1-2 0 0,1-4 0 0,3 0-18 0,-3-6 8 16,-1 0-8-16,1 6 0 0,-1 0 10 0,4 1-10 15,-3-8 8-15,3 8-8 0,0 2 8 0,-4 7-8 16,1-1 0-16,-1-9 8 0,-3 10-8 0,4-1 10 16,-4 4-10-16,0 3 10 0,0-3-10 0,0 6 0 0,0 0 0 0,0 0 0 15,0 0 0-15,0 0 0 0,0 0 0 0,-7 6 0 16,0-3-12-16,3 7 1 0,-3 2 1 0,0 1 0 16,0 6 10-16,0-1 0 0,0-2 0 0,0 9 0 15,0-6 0-15,0 9 0 0,-4-9 0 0,8 6 0 16,-4-6 0-16,3 0 0 0,-6-4 0 0,6 4 0 15,4 0 0-15,0-3 0 0,0-1 0 0,0-2 0 16,0 3 0-16,0-13 0 0,7 3 0 0,0 3 0 16,-3 1 9-16,3-1-9 0,3 7 12 0,-3-13-12 15,7 6 18-15,1-2-3 0,-1 2-1 0,0 1 0 16,3-1-2-16,-2-3-1 0,-1-6 0 0,3 3 0 16,-3 7 2-16,4-10 1 0,-4 0 0 0,0 0 0 15,0 0-2-15,4-3 0 0,-4-4 0 0,0 4 0 16,4-3-4-16,3-7-8 0,0-2 11 0,4-1-11 15,7-3-39-15,-1-9-14 0,12 3-3 0,3-19-876 16,14 6-176-16</inkml:trace>
  <inkml:trace contextRef="#ctx0" brushRef="#br0" timeOffset="63596.545">8340 10500 1566 0,'0'0'69'0,"-7"0"15"0,-4 0-68 0,4 0-16 15,-4-3 0-15,4-4 0 0,-3 7 91 0,-1-3 14 16,1-3 3-16,3 6 1 0,-1-9-65 0,-2 9-14 16,3 0-2-16,7 0-1 0,-7-7-15 0,7 7-4 15,0 0 0-15,0 0 0 0,0 0 16 0,0 0 2 16,0 0 1-16,0 0 0 0,0 0 10 0,-7-3 3 16,7 3 0-16,-4 0 0 0,-3 0 9 0,7 0 3 15,0 0 0-15,0 0 0 0,0 0-7 0,0 0-1 0,0 0 0 0,0 0 0 16,11 10 7-16,-4-4 1 0,0-3 0 0,3 3 0 15,5-3-6-15,-1 4-1 0,0-4 0 0,3-3 0 16,12 6-15-16,-5-6-3 0,8 0-1 0,3 0 0 16,1-6-4-16,-1 6-1 0,4-3 0 0,3 3 0 15,0-7-2-15,4 4-1 0,4-3 0 16,-5 6 0-16,5-3-4 0,-8 3-1 0,1-6 0 0,-5 6 0 16,1 0-2-16,-7 0-1 0,-4 0 0 0,-3 0 0 15,0 6-10-15,-4-3 0 0,-7-3-12 0,-4 9 12 16,4-9 0-16,-6 7 0 0,2-7 0 0,-10 0 12 15,0 0-12-15,0 0-14 0,0 0 3 0,0 0 1 16,0 0-14 0,0 0-2-16,0 0-1 0,0 0 0 0,0 0-67 0,0 0-14 0,-3-7-2 0,-1-2-1 15,-3 0-85-15,0-1-18 0</inkml:trace>
  <inkml:trace contextRef="#ctx0" brushRef="#br0" timeOffset="64464.63">3591 10515 2120 0,'0'0'47'0,"0"-6"9"0,7 3 3 0,0-3 0 0,-7 6-47 0,0 0-12 16,0 0 0-16,4-3 0 0,3-4 30 0,-7 7 4 0,0 0 1 0,0 0 0 15,0 0-6-15,0 0-1 0,0 0 0 0,0 0 0 16,0 0 9-16,0 0 2 16,-11-3 0-16,11 3 0 0,0 0-15 0,-7 3-4 0,0-6 0 0,-3 6 0 15,-1-3 34-15,-3 0 6 0,3 7 2 0,-3-4 0 16,-7-3-4-16,7 0-1 0,3 0 0 0,-10 6 0 16,-3-6-3-16,-1 0-1 0,4 0 0 0,-7-6 0 15,3 6-17-15,-10-3-3 0,-1 3-1 0,1 0 0 16,-4 0 10-16,-7 0 2 0,-10 3 0 0,3-3 0 15,4 6-20-15,-8-3-4 0,8 3-1 0,-1-2 0 16,1 2-19-16,3-6 0 0,-3 9 0 0,6-9 0 16,1 10 0-16,0-4 0 0,3-3 0 0,0 3 0 15,-3-6 32-15,6 3 0 0,-2-3 0 0,2 0 0 16,-2 0-32-16,2 0 0 0,1 7 0 0,0-7 0 16,-1-7 0-16,1 7 0 0,0 0 0 0,7 0 0 0,-8 0 13 15,5 0-4-15,2 0-1 0,5 0 0 16,-1 0-8-16,4 0 0 0,7 0 0 0,0 0 0 0,-4 0 0 0,4 0 0 15,10 0 0-15,-3 0-11 16,4 0-72-16,3 0-14 0,0 0-3 0,0 0-922 16,3 10-184-16</inkml:trace>
  <inkml:trace contextRef="#ctx0" brushRef="#br0" timeOffset="71052.707">1972 4902 1036 0,'0'0'92'0,"0"0"-73"0,0 0-19 0,0 0 0 16,0 0 137-16,0 0 24 0,0 0 5 0,0 0 1 15,0 0-135-15,0 0-32 0,0 0 0 0,0 0 0 16,0 0 0-16,0 0 0 0,-7-6 0 0,7 6 0 16,0 0 0-16,-4-3 0 0,1 3 0 0,3 0 0 15,-11-6 8-15,4 6 1 0,4 0 0 0,3 0 0 0,-7 0 43 0,7 0 9 16,0 0 2-16,0 0 0 0,-4-10 27 0,4 10 6 15,0 0 0-15,0 0 1 0,0 0-38 0,0 0-8 16,4 0-2-16,-4 0 0 0,10-3-23 0,-3 3-5 16,7-6-1-16,-3 6 0 0,3 0-6 0,7 6-2 15,-7-6 0-15,8 3 0 0,-5-3-1 0,4 0-1 16,4 0 0-16,0 0 0 0,-1 0 0 0,8 0 0 16,-4 0 0-16,8-3 0 0,-5 3 4 0,1 0 1 15,4-6 0-15,-1 6 0 0,7 0 17 0,-7-3 4 16,4-4 1-16,0 7 0 0,3 0-20 0,-3-9-4 15,7 9-1-15,-7-6 0 0,7 3 13 0,3-4 3 16,0 7 0-16,1 0 0 0,6-3-13 0,-6 3-3 0,10-6 0 16,-11 6 0-16,0-3-12 0,8-3 9 15,3 6-9-15,-7-10 8 0,3 10-8 0,-3-3 10 0,4-3-10 16,-1 6 10-16,-7-7 4 0,-3 4 1 0,4 3 0 0,-1-6 0 16,11 3-1-16,-11-3 0 0,8 6 0 0,-4 0 0 15,3-10 3-15,4 10 1 0,-10-3 0 0,2-3 0 16,1 6-18-16,0-3 8 0,4-4-8 0,-4 7 0 15,0-6 11-15,0 6-11 0,3 0 10 0,-7-3-10 16,-3 3 9-16,-3 0-9 0,2 3 8 0,1-3-8 16,0 0 8-16,4 0-8 0,-8 0 8 0,11 0-8 15,-4 6 0-15,-3-6 8 0,7 0-8 0,-7 0 0 16,0 0 0-16,-8 0 0 0,1 7 8 0,4-7-8 16,-5-7 0-16,1 14 0 0,4-7 0 0,-12 0 8 15,1 0-8-15,3 0 10 0,1-7-10 0,-8 7 10 16,4 0 3-16,-8 0 1 0,4-6 0 0,1 6 0 0,-5 0-14 15,1 0 11-15,0 0-11 0,-1 0 10 16,1 0-10-16,0 0 12 0,-4 0-12 0,4 6 12 0,-1-6-12 0,-6 0 0 16,7 0 0-16,-4 0 0 0,0-6 0 0,-7 6 0 15,7 0 0-15,-10 0 0 0,3 0 0 0,-3-3 0 16,-4 3 0-16,3 0 8 0,-10 0-8 0,0 0 0 16,0 0 9-16,7-6-9 0,-7 6 0 0,0 0 8 15,0 0-8-15,0 0 0 0,0 0 0 0,0 0-12 16,0 0 2-16,0 0 0 15,0 0-97-15,0 0-19 0,0 0-4 0,0 0-784 16,0 0-157-16</inkml:trace>
  <inkml:trace contextRef="#ctx0" brushRef="#br0" timeOffset="72568.868">19858 4554 806 0,'-18'-9'72'0,"11"3"-58"0,-3 6-14 0,-5 0 0 15,1-10 180-15,0 10 32 0,0-3 8 0,0-3 0 16,3 3-155-16,1-4-31 0,3 7-6 0,0 0-2 15,3-6-2-15,4 6-1 0,0 0 0 0,0 0 0 0,0 0 29 0,0 0 7 16,0 0 1-16,11 0 0 0,3 0-27 0,-3 0-5 16,6 0 0-16,-3 6-1 0,0-6 21 0,4 7 5 15,3-4 1-15,0 3 0 0,1-3 4 0,2-3 1 16,4 10 0-16,1-10 0 0,-1 6 0 0,4-6 0 16,-1 3 0-16,1 3 0 0,3-6-20 15,4 0-4-15,0 0-1 0,-4 0 0 0,4 0 4 0,-4 0 1 16,1 0 0-16,2 0 0 0,1-9-8 0,4 9-2 15,-5-6 0-15,5 6 0 0,-4 0-3 0,3-10-1 16,0 7 0-16,4 3 0 0,0-6-1 0,0 6-1 16,0 0 0-16,0 0 0 0,-1 0-7 0,5 0 0 15,10-3-1-15,-4-4 0 0,4 7-15 0,-3 0 0 16,3 0 0-16,-4 0 0 0,-3 0 0 0,3-6 9 0,1 6-9 0,-1 0 8 16,1-3-8-16,-4-3 10 0,3 6-10 0,-3 0 10 15,3 0-2-15,-6 0 0 0,-4-3 0 0,-4 3 0 16,4 0 0-16,0 0 0 0,-7 0 0 0,3-7 0 15,0 7-8-15,1 0 0 0,-5 0 0 0,1 7 8 16,0-7-8-16,7 3 12 0,-4-3-12 0,-3 9 12 16,-4-9-12-16,4 6 12 0,7-6-12 0,-4 7 12 15,4-4-12-15,0 3 0 0,3-3 0 0,4 7 0 16,-3-10 0-16,3 9 0 0,-11-3 0 0,0-3 0 16,-3 4 0-16,-4 2 0 0,1-3 0 0,-1-3 8 15,-3 4-8-15,-1-4 0 0,-6 3 0 0,3-3 0 16,-3-3 9-16,0 7-9 0,-4-4 10 0,0-3-10 15,-3 0 9-15,-1 0-9 0,1 0 8 0,0 0-8 16,-4 0 10-16,0 0-10 0,-4 0 12 0,4 0-12 16,-3 0 9-16,0 0-9 0,3 0 0 0,-4 0 9 0,1 0-9 15,0 0 0-15,3 0 0 0,-4 0 0 0,1 0 0 0,3 0 0 16,-4 0 0-16,1 0 0 0,0 0 0 0,-4 0 0 16,3 0 0-16,-3 0 0 0,0 0 0 0,0 0 0 15,-7 0 0-15,11 0 0 0,-4 0 0 0,0 0 0 16,-7 0 0-16,7 6 0 0,0-6 0 0,4 3 0 15,-1-3-14-15,1 6 5 16,0-6-131-16,-1 7-25 0,8-4-6 0,-4-6-1210 0</inkml:trace>
  <inkml:trace contextRef="#ctx0" brushRef="#br0" timeOffset="92088.716">8580 12212 1440 0,'-18'0'64'0,"14"-6"12"0,-3 6-60 0,-3-4-16 16,-1 4 0-16,4-6 0 15,0 6-196-15,0 0-43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37:36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16916 288 0,'0'0'25'0,"0"0"-25"0,0 0 0 0,3-10 0 16,-3 10 246-16,0 0 44 15,0 0 9-15,0 0 1 0,7 0-140 0,-7 0-29 0,0 0-6 0,0 0-1 16,0 0-30-16,0 0-6 0,0 0-2 0,0 0 0 16,0 0-6-16,0 0 0 0,0 0-1 0,0 0 0 15,-7 6-23-15,4-2-5 0,3 5-1 0,0 7 0 16,-7-7-4-16,7 7-1 0,-4-4 0 0,4 7 0 15,0 3-12-15,0 0-2 0,0-3-1 0,-3 6 0 16,3 3-8-16,0 3-2 0,-8-2 0 0,8 8 0 16,-3-2-12-16,3 2-8 0,-7 7 10 0,7-9-10 15,-4 2 21-15,4 4-1 0,-3-3-1 0,3-4 0 16,0 1-19-16,0-4 0 0,0 4 0 0,0-7 0 16,0 6 8-16,-7-8-8 0,7 2 0 0,-4 0 0 15,4 6 0-15,-7-8 0 0,4 2 0 0,3-9 0 16,0 6-13-16,0-7-3 0,0 1-1 0,0-3 0 15,-7 0-39-15,7-7-8 0,0-9-2 0,0 0 0 16,0 0-140-16,0 0-28 0,0-6-6 0</inkml:trace>
  <inkml:trace contextRef="#ctx0" brushRef="#br0" timeOffset="682.175">2025 16771 1501 0,'0'0'66'0,"7"-6"14"15,-3-3-64-15,6 6-16 0,-6-4 0 0,3-2 0 16,3-1 135-16,1 4 23 0,-4-3 5 0,4 6 1 0,-1-4-57 15,1-2-11-15,-1 6-3 0,4-3 0 0,0-4-25 0,8 1-6 16,-12 2-1-16,8 4 0 0,7-3-25 0,3-3-4 16,-14 5-2-16,4-2 0 0,6-3-3 0,4-1-1 15,-3 4 0-15,0 3 0 0,0-3 2 0,3 6 0 16,-4 0 0-16,8 6 0 0,-7-6-28 0,-4 3 0 16,4 3 0-16,-1 4 0 15,-6-1 0-15,10 1 13 0,-10-1-1 0,3 7-1 0,4-1-11 0,-4-2 0 16,4 6 0-16,-8 3 0 0,4 0 0 0,1-4 8 15,-5 8-8-15,1-8 8 0,-4 7-8 0,4 1 0 16,-1-8 0-16,1 1 0 0,0 0 0 0,-4 6 0 16,-4-6 8-16,1 0-8 0,-8 6 0 0,8-6 0 0,-7-4 9 0,-4 4-9 15,7-3 9-15,-14 3-9 0,7-7 12 0,-4 4-12 16,-3 3 16-16,3-10-4 0,-10 7-1 0,-3-7 0 16,-1 10-3-16,-3-3 0 0,7-7 0 15,-11 0 0-15,0 10 0 0,-6-9 0 0,2-1 0 0,5 0 0 16,-12 1 4-16,5 2 1 0,2-8 0 0,-6 5 0 15,3-3-13-15,-3-3-10 0,7 7 2 0,-7-10 0 16,10 0 8-16,0 0 11 0,1 0-3 0,-1 0 0 16,4 0-8-16,7 0 0 0,-11-3 0 0,7-4 0 31,4-2-28-31,0 9-12 0,0-9-1 0,3-1-1 0,1 4-51 0,6 3-11 0,-6-4-1 0,10 7-1 16,-11-3-141-16,11-3-28 0</inkml:trace>
  <inkml:trace contextRef="#ctx0" brushRef="#br0" timeOffset="1733.857">3810 16364 518 0,'0'0'23'0,"0"0"5"0,4-3-28 0,3-4 0 0,-4-2 0 0,-3 9 0 16,7-3 304-16,-7 3 56 0,0-7 12 0,0 7 1 15,0 0-228-15,0 0-45 0,0 0-10 0,0 0-2 16,0 0-19-16,0 0-4 0,0 0-1 0,0 0 0 16,-7 10-25-16,4-4-6 0,-8-3-1 0,0 7 0 15,1-4 2-15,-1 10 0 0,4-4 0 0,-3-2 0 16,-1 5 4-16,-3 10 1 0,3-6 0 0,-3 0 0 15,-3 0-14-15,2 6-2 0,1-6-1 0,0 9 0 16,-7-3-3-16,0 0-1 0,3-3 0 0,-3 3 0 0,0 3-18 16,3 4 8-16,-3-4-8 0,7 0 0 0,-11 0 11 15,15 4-11-15,-8-4 10 0,0 0-10 0,4 7 16 0,-3-7-4 16,3 6 0-16,0 1 0 0,-1-7-12 0,5 7 9 16,-1-7-9-16,-3 6 8 0,7-5-8 0,4 8 0 15,3-2 0-15,-8-1 0 0,8 4 0 0,0 6 0 16,0-16 0-16,0 6 0 0,8 1 8 0,-5-7-8 15,4 3 0-15,-7-2 8 0,4-7-8 0,6 3 0 16,-6 0 0-16,3 0 8 0,-4-6-8 0,8 0 0 16,0-1 0-16,-1 7 0 0,-6-12 0 0,6 9 0 15,1-3 0-15,-1 0 0 0,-3-1 0 0,4 1 0 0,0 0 0 16,-1-3 0-16,4 2 0 0,-3 1 0 16,-1-3 0-16,1-7 0 0,3 7-20 0,-3-7 4 0,-1 1 1 0,4-1 0 31,-3-2-20-31,-7-4-4 0,10 3-1 0,-7-3 0 15,-7-3-28-15,10 0-5 0,4 0-2 0,-3-3 0 16,-4-6-88-16,4-4-17 0,-1 0-4 0,1-2-771 0</inkml:trace>
  <inkml:trace contextRef="#ctx0" brushRef="#br0" timeOffset="2433.233">4325 16843 1476 0,'0'0'65'0,"0"0"14"0,0 0-63 0,0 0-16 0,0 0 0 0,4 0 0 16,3 0 132-16,-7 0 23 0,7-9 5 0,0 9 0 15,-7 0-54-15,0 0-11 0,0 0-3 0,0 0 0 16,0 0-30-16,0 0-6 0,3 0-2 0,-3 9 0 0,0-9-15 0,0 10-3 16,-3-1-1-16,-4 7 0 0,0-4-10 0,0 4-1 15,-4 3-1-15,0 0 0 16,-3 3 9-16,0 0 3 0,0-3 0 0,4 6 0 0,-12-7-2 0,5 8 0 16,-4 2 0-16,-4-3 0 0,0 3-13 0,-7 3-2 15,4 1-1-15,-4-1 0 0,4-3-4 0,-4 1-1 16,4 8 0-16,-4-12 0 0,4 3-2 0,4-2-1 15,-1 2 0-15,4-9 0 0,7 6-9 0,-8-6 0 16,8-4 0-16,-7 4 8 0,11-10-8 0,-5 7 0 16,5-6 0-16,-1-7 0 15,4 3-36-15,0 3 0 0,-3-9 0 0,6 0 0 16,-3 0-136-16,7 0-26 0,0 0-6 0,-4-3-572 0,1-3-116 16</inkml:trace>
  <inkml:trace contextRef="#ctx0" brushRef="#br0" timeOffset="2770.871">3863 16853 2689 0,'0'0'59'0,"0"0"12"0,0 0 2 0,0 0 3 15,0 0-60-15,0 0-16 0,0 0 0 0,0 0 0 16,7 6 27-16,4-3 2 0,-8 4 1 0,8 2 0 16,-1-6 26-16,1 13 6 0,-4-7 1 0,3 10 0 0,1-3-17 0,0 2-3 15,-1 8-1-15,1-8 0 0,-4 11-28 0,3-4-6 16,1 3 0-16,0 0-8 16,-8 3 12-16,4-2-12 0,4 5 12 0,-8-6-12 0,1 7 11 0,3-1-11 15,-4-2 10-15,4 2-10 0,1 1 0 0,2-1 8 16,-3-6-8-16,4 1 0 0,-8-4 0 0,8 3 0 15,-1-3 0-15,-2-6 0 0,-1 6 0 0,3-6 0 16,1 0 0-16,-4-4 0 0,0-2-19 0,3 3 0 16,-3-1 0-16,4-2 0 15,-4-7-116-15,4 3-23 0,-4-5-5 0,0 2-677 16,3-3-135-16</inkml:trace>
  <inkml:trace contextRef="#ctx0" brushRef="#br0" timeOffset="3251.99">4674 17646 2142 0,'0'0'47'0,"0"0"9"0,0 10 3 0,0-1 1 0,0 0-48 0,0 1-12 15,0-1 0-15,0-2 0 0,0 2 89 0,0 0 15 16,-7 7 4-16,7-3 0 0,0-4-20 0,-3 7-3 16,-1-7-1-16,4 10 0 0,0-3-37 0,0 2-8 15,-7 1-2-15,4 6 0 0,3-6-13 0,0 6-2 16,-7-6-1-16,3 6 0 0,1-3-13 0,3 3-8 16,-4-6 10-16,4 0-10 0,0 3 0 0,0-3 0 0,0-1 0 15,0 1 0-15,0-9 0 0,0 5 0 0,0-5 0 0,0 5 0 31,0-5-24-31,0-7-4 0,0 6 0 0,0-9-1 16,0 0-197-16,0 0-39 0,0 0-8 0</inkml:trace>
  <inkml:trace contextRef="#ctx0" brushRef="#br0" timeOffset="3935.533">5267 16505 1731 0,'0'0'76'0,"0"0"17"0,0 0-74 0,0 0-19 0,0 0 0 0,0 0 0 15,0 0 91-15,0 0 14 0,0 0 3 0,0 0 1 16,7 9-13-16,-7 1-2 0,0-4-1 0,4 3 0 16,3 7-9-16,-7-3-3 0,0 5 0 0,0 1 0 0,0 6-17 15,3 0-4-15,1 4-1 0,3-4 0 16,-7 9-15-16,10-3-4 0,-10 13 0 0,4 0 0 0,-4-3-17 16,3 0-4-16,1 3-1 0,-4 0 0 0,3 6-6 0,1-9-2 15,-4 9 0-15,0-3 0 0,0 12-10 0,0-12 8 16,-4 7-8-16,1-10 8 0,3 3-8 0,-4-3 10 15,1-4-10-15,-1-2 10 0,4 6-10 0,-7-7 0 16,4-2 0-16,3 3 8 0,-7-4-8 0,7 1 0 16,0-7 9-16,0 0-9 0,0-3 0 0,0 3 0 15,0-12-10-15,0 3 10 16,7 0-96-16,-7-10-12 0,0 7-2 0,3-7-782 16,4-3-157-16</inkml:trace>
  <inkml:trace contextRef="#ctx0" brushRef="#br0" timeOffset="4768.661">5867 17433 115 0,'0'0'10'0,"0"0"-10"16,0 0 0-16,0 0 0 0,0 0 236 0,0 0 44 15,0 0 10-15,0 0 2 0,0 0-199 0,0 0-39 16,0 0-8-16,0 0-2 0,0 0 69 0,0 0 14 16,0 0 2-16,0 0 1 0,0 0-13 0,10 0-2 15,-3 0-1-15,-7 0 0 0,14 0-22 0,-14 0-5 16,11 0-1-16,-7 6 0 0,6-12-23 0,1 12-5 0,-4-3-1 0,0-3 0 15,3 7-22-15,1-4-5 0,-4-3-1 0,4 0 0 16,-1 0-5-16,4 0-2 0,-3 0 0 0,0 0 0 16,-1 0-2-16,1 0-1 0,-1 0 0 0,4-3 0 15,-3-4-8-15,-4 4-2 0,0-3 0 0,4 3 0 16,-1-7 5-16,4-2 1 0,-10 2 0 0,6 1 0 16,1 0-3-16,0-1-1 0,-4 1 0 0,0-1 0 15,3-5 8-15,-10 5 1 0,4-2 1 0,-4-4 0 16,0 7-21-16,-4-1-13 0,4 1 1 0,-7 0 1 15,-3-1 11-15,3-2 0 0,0 2 8 0,-4 1-8 16,4-1 0-16,-4 7 0 0,11-3 0 0,-10-3 0 16,-1 5 0-16,1-2 0 0,-1 6 0 0,-3 0-12 15,3 0 12-15,1 0 0 0,3 0-9 0,-4 0 9 16,-3 6 0-16,7-2 0 0,-4 2 0 0,1-3 0 16,3 3 0-16,-4 4 0 0,4-1 0 0,0 0 0 0,-4 1-9 0,-3-1 9 15,7 7 0-15,-3-4 0 0,-1 4 0 0,4 3-8 16,0 0 8-16,3-4 0 15,-10 4 0-15,7-3 0 0,4 3 0 0,-4 0 0 0,3-4-12 0,1 4 0 16,-4-6 1-16,3 2 0 0,4 4 23 0,0-3 4 16,0 3 0-16,0-4 1 0,0-2-5 0,0 3-2 15,4 2 0-15,-1-2 0 0,-3-3-10 16,7 2 0-16,4 4 9 0,-11-10-9 0,7 7 0 0,-4-3 0 16,11 2 0-16,-10 1 0 0,3-7 0 0,4 1 0 15,3-1 0-15,-4 7 0 0,4-7 0 0,4-6 0 16,0 7 0-16,-1-10 8 0,8 9-8 0,-4-9 0 15,0 0 0-15,-7 0 0 16,8 0-28-16,-5 0-1 0,4 0 0 0,1 0 0 16,-12-3-155-16,8-3-30 0,3 6-6 0,-10 0-920 0</inkml:trace>
  <inkml:trace contextRef="#ctx0" brushRef="#br0" timeOffset="5268.02">6533 17897 1267 0,'0'0'56'0,"0"0"12"0,0 0-55 0,0 0-13 16,0 0 0-16,0 0 0 0,0 0 294 0,4-3 56 15,-4 3 11-15,0 0 3 0,0 0-238 0,7-6-47 0,0 6-10 0,0 0-1 16,-7 0-12-16,0 0-1 0,0 0-1 0,7 0 0 16,0 9-30-16,-3 0-7 0,3 1-1 0,-7-1 0 15,3 7-8-15,-3 3-8 0,0-4 9 0,-3 4-9 16,3 0 12-16,0 0-4 0,-11 6-8 0,8-6 12 16,-1 0 4-16,-3 3 1 15,7-4 0-15,-7-5 0 0,0 6-33 0,4-4-8 0,3 4 0 0,0-9-1 31,-4-1-65-31,4 7-13 0,0-10-2 0,0-3-1 16,4 7-118-16,-4-10-23 0,0 0-5 0,0 0 0 0</inkml:trace>
  <inkml:trace contextRef="#ctx0" brushRef="#br0" timeOffset="6119.603">6473 16216 1555 0,'0'0'138'0,"0"0"-110"16,0 0-28-16,0 3 0 0,0-3 160 0,0 0 26 15,0 10 6-15,0-1 0 0,8-2-100 0,-5 2-20 16,1 0-4-16,6-2 0 0,-6 2 22 0,3-6 5 15,0 13 1-15,3-13 0 0,1 6-42 0,3 7-8 16,0-7-2-16,4 7 0 0,-8-6-7 0,8 8-1 0,0 1-1 0,6 0 0 16,1 6-9-16,0 0-2 0,-4-3 0 0,7 9 0 15,0-2-6-15,1-1-2 16,-5 0 0-16,5 7 0 0,-1-1-6 0,0 4-2 0,0 6 0 0,4-4 0 16,-7 4 7-16,3-3 1 0,4 3 0 15,-11 0 0-15,3-6-8 0,1 5-8 0,0 1 11 0,-11 0-11 16,4 10 19-16,-1-1-3 0,1 0-1 0,0 4 0 15,-4-4-15-15,0 0 0 0,-7 1 0 0,3-4 0 16,5-3 8-16,-12-3-8 0,8 3 0 0,-1-3 9 16,-6 6-9-16,3-13 10 0,-7 1-10 0,3 6 10 15,1-10-10-15,-4 1 12 0,0-1-12 0,0-5 12 16,-4-1-4-16,1-9 0 0,3 6 0 0,-7 0 0 16,-4-6 0-16,1-1 0 0,3 1 0 0,-8 0 0 15,5-3-8-15,-8-1 0 0,4-2 0 0,-4-4-11 16,1 1-11-16,3 5-2 0,0-5-1 0,-11-1 0 15,14 7-79-15,-13-7-15 0,-1-2-3 0,0 2-1282 16</inkml:trace>
  <inkml:trace contextRef="#ctx0" brushRef="#br0" timeOffset="20478.565">7807 17308 1224 0,'0'0'54'0,"0"0"11"0,11 0-52 0,-4-10-13 15,-7 10 0-15,10 0 0 0,-10 0 50 0,11-6 7 16,-4 3 2-16,-7 3 0 0,14 0-11 0,-14 0-1 16,0 0-1-16,7 0 0 0,4 0 19 0,-11 0 4 0,0 0 1 0,0 0 0 15,0 0-8-15,10 0-2 0,-10 0 0 0,7 3 0 16,4-3-6-16,3 6-2 15,-7-6 0-15,4 0 0 0,-1 0-16 0,4 0-4 0,4 0-1 0,-4-6 0 16,4 3-12-16,3 3-3 0,0-7 0 0,4 4 0 16,3-3-1-16,-3 3-1 15,3-3 0-15,4 6 0 0,-4-3-14 0,-4-4 8 0,1 7-8 0,0 0 0 16,0 0 12-16,-4 0-3 0,3 0-1 0,-6 0 0 16,3 0-8-16,0 0 8 0,-3 0-8 0,0 0 8 15,-1 0-8-15,-3 7 12 0,4-7-12 0,0 3 12 16,-1-3-1-16,-3 0 0 0,4 0 0 0,-4-3 0 15,4-4-1-15,-4 7 0 0,4 0 0 0,6-9 0 16,-10 9 6-16,4-10 0 0,3 4 1 0,-3 6 0 16,3-3-3-16,-3-3-1 0,-8 6 0 0,4 0 0 15,4 0-13-15,-7 0 11 0,-1 0-11 0,1 0 10 16,-4 0-10-16,3 0 0 0,-3 0 0 0,-7 0 8 0,0 0-8 16,0 0 12-16,7 0-12 0,-7 0 12 0,0 0 3 0,11 0 1 15,3 0 0-15,-10-3 0 16,-4 3 6-16,7-7 2 0,-7 7 0 0,7-3 0 0,-4-3-10 0,4-3-2 15,-7 9 0-15,4-4 0 16,-1-2-12-16,-3 6 0 0,8-6 0 0,-8 6 0 0,0 0 0 0,0 0 0 16,3-10 0-16,-3 7 0 0,0-3 0 0,0 6 8 15,0 0-8-15,0-9 0 0,-3 5 0 0,-1-2 9 16,0-3-9-16,1 3 8 0,-4-4 6 0,0 7 1 16,-4-3 0-16,-3-4 0 0,4 7-6 0,-1-6-1 15,-7 3 0-15,4-4 0 0,-3 1-8 0,-1 2 8 16,0 4-8-16,-3-3 8 0,3-3-8 0,1 9 0 0,-1-10 0 15,4 10 0-15,-4-3 0 0,1-3 0 0,6 6 0 0,1 0 0 16,-1 0 0-16,0 6 0 0,1-6 0 0,3 3 0 16,3-3-9-16,-6 0 9 0,3 6 0 0,7-6 0 15,0 0-8-15,-7 4 8 0,7-4 0 0,0 0 0 16,0 0-11-16,0 0 11 0,0 6-10 0,0-6 10 16,-4 9-11-16,8 1 11 0,3-1-12 0,-4 1 12 15,11-1-8-15,-7-3 8 0,4-3 0 0,7 4 0 16,-1-4 0-16,4 3 0 0,1-3 0 0,2-3 0 15,1 0-9-15,0 6 9 0,-1-6 0 0,1 0-9 16,0 0 9-16,-1 4 0 0,-2 2 0 0,-1-6 0 16,0 0 0-16,0 6 0 0,-7-3 0 0,4 3 0 15,-8-2 0-15,5-4 0 0,-5 9 0 0,1-3 0 16,-1-3 0-16,-6 4 0 0,3-4 0 0,0 3 0 0,0 4 0 0,0-1 0 16,-7-9 0-16,4 6-8 0,-1-3 8 0,4 7 0 15,-7-10 0-15,0 6 0 0,0-3 0 0,0 7 0 16,0-4 0-16,-3 3 0 0,-1 7 8 0,1-7-8 15,-4 1 8-15,-4 9-8 0,0-10 0 0,1 10 9 16,-4-4-9-16,3 4 0 0,-7-3 14 0,4-4-4 16,0 4-1-16,0 0 0 0,0-4-9 0,0 4 0 15,0-7 0-15,3 1 0 0,4-1 0 0,-3-2 0 16,-1-4 0-16,4 3 0 0,7-6-12 0,0 0-2 16,-7 3 0-16,0-3 0 15,3 6-18-15,4-6-4 0,0 0-1 0,0 0 0 16,0 0-83-16,0 0-16 0,0 0-3 0,7-6-1 15,4 3-112-15,3-3-24 0,11-4-4 0,3-5 0 0</inkml:trace>
  <inkml:trace contextRef="#ctx0" brushRef="#br0" timeOffset="23381.078">10248 16514 961 0,'-14'-9'42'0,"14"9"10"0,-3-3-42 0,-1-4-10 15,1-2 0-15,-5 3 0 0,1 3 57 0,0-4 10 16,0-2 1-16,4 6 1 0,-4-4 4 0,3-2 1 15,1 6 0-15,-1-3 0 0,-3-4 2 0,7 10 1 16,-7-6 0-16,7 6 0 0,0 0-1 0,0 0-1 16,0-9 0-16,0 9 0 0,0 0-29 0,0 0-6 0,0 0 0 0,0 0-1 15,0 0-21-15,-4 9-4 0,1 7-1 0,-4-1 0 16,7-2 2-16,-4 3 0 0,4 2 0 0,0 1 0 16,-3 6 3-16,3-6 1 0,0 9 0 0,3-3 0 15,-6 10-5-15,3-1-1 0,-4 4 0 0,4 0 0 16,-3 6 14-16,3-1 2 0,-4 1 1 0,-3 3 0 15,4-3-30-15,-4 0 0 0,3 0-13 0,-3-6 4 16,4 6 19-16,-1-10 4 0,0 10 1 0,1-6 0 16,3-4 0-16,0 4 0 0,-4 3 0 0,4-10 0 15,0 0-7-15,0-3-8 0,0 1 11 16,4-10-11-16,-4 6 10 0,0 0-10 0,3-6 8 0,1-1-8 16,-4 1 0-16,4-3 0 0,-1-1 8 0,-3-2-8 15,4 3 0-15,-1-4-14 0,-3 4 3 0,4-7 1 16,-1 7-30-16,1-7-5 0,-4-5-2 0,3 2 0 15,-3-6-98-15,0 0-20 16,7 3-4-16,-7-3-728 0</inkml:trace>
  <inkml:trace contextRef="#ctx0" brushRef="#br0" timeOffset="24066.96">10015 16163 748 0,'-7'-9'33'0,"4"2"7"15,-4 7-32-15,3-6-8 0,-3 3 0 0,4 3 0 16,-1-6 193-16,1 6 37 0,3 0 7 0,0 0 2 15,-4-10-140-15,4 10-28 0,0 0-6 0,0 0-1 16,0 0-17-16,0 0-4 0,0 0-1 0,0 0 0 0,7 0 3 0,4 0 1 16,-1 0 0-16,4 0 0 0,0 0-2 15,-3 0-1-15,7 0 0 0,-1 0 0 0,1 0-9 0,0 6-2 16,6-6 0-16,-3 4 0 0,1-4-11 0,2 6-2 16,5-6-1-16,2 9 0 0,1-9-6 0,-4 10-2 15,-3-1 0-15,10-3 0 0,4 4-10 0,-4-1 10 16,-10 1-10-16,0-1 10 0,6 7-2 0,-6-4-8 15,0 4 12-15,-7 3-4 0,-1-4-8 0,1-2 10 16,-4 9-10-16,-4-3 10 0,-2-7 2 0,-1 7 0 16,3-3 0-16,-3 3 0 0,-3-4 0 0,-1 4 0 15,-3-3 0-15,4-4 0 0,-4 4-4 0,0 0 0 16,-7-4 0-16,3 4 0 0,4-7-8 0,-7 1 10 0,-3-1-10 16,-1 7 10-16,0-4-10 0,1-2 10 0,-8-1-10 15,-3 7 10-15,0-7-10 0,0 1 8 0,7-1-8 16,-11 0 8-16,-7 7-8 0,11-6 0 0,7-1 0 0,0 0 8 15,-7-2-8-15,6-4 0 0,5 3 0 0,-1 3 0 16,1-2 0-16,-1-4 0 0,1-3 8 0,-1 9-8 16,11-9 0-16,0 0 8 0,-11 0-8 0,4 0 8 15,7 0-19-15,0 0-4 0,-7 7-1 0,0-7 0 32,0 0-28-32,7 0-5 0,0 0-2 0,0 0 0 15,-7 3-96-15,7-3-19 0,0 0-4 0,0 0-1 0,0 0-41 0,0 0-9 0</inkml:trace>
  <inkml:trace contextRef="#ctx0" brushRef="#br0" timeOffset="24713.792">11508 16147 921 0,'0'0'82'0,"0"0"-66"0,-7 0-16 0,7 0 0 15,0 0 180-15,0 0 32 0,-4 7 6 0,-3-4 2 16,7-3-172-16,0 0-35 0,-7 6-13 0,-4-3 11 16,1 3 34-16,-4 4 7 0,3-1 2 0,-3 1 0 15,-7-1-5-15,3 0-1 0,8 7 0 0,-5-3 0 16,-6 2-9-16,0 4-3 0,3 0 0 0,1-3 0 16,6-1 0-16,-6 4-1 0,-5-6 0 0,5 12 0 15,3-10-6-15,0 4-1 0,-15 0 0 0,8 6 0 16,0-6-8-16,7 0-1 0,-4 0-1 0,-3-1 0 15,-4 8 2-15,8-1 1 0,6-7 0 0,1 11 0 16,-15-4-9-16,11 0-1 0,3 3-1 0,4 0 0 16,-7 7-10-16,0-7 8 0,3-3-8 0,4 10 8 15,0-7 1-15,4 0 0 0,-8 6 0 0,4-5 0 0,7-4-1 16,-3 3 0-16,-1 3 0 0,1-2 0 0,-1-1 1 16,0 0 0-16,8 3 0 0,-8-2 0 0,-3-1-1 0,7 0-8 15,11 3 12-15,-4-2-4 0,-7-1-8 0,0 0 8 16,7-3-8-16,4 0 8 0,-1 3-8 0,1-2 0 15,-4-4 0-15,7 3 8 0,4-7 0 0,-4 8-8 16,-11-8 12-16,8 1-4 0,10 0-8 0,-3 6 0 16,-8-6 0-16,4 0 8 0,4 3 0 0,3-10 0 15,0 7 0-15,-7-3 0 0,1 2-8 0,-1-2 0 16,3-6 0-16,-3 8 0 0,1-2-9 0,-5-3 9 16,8-4-12-16,-4 4 12 15,4-4-29-15,-8 0 1 0,4 1 0 0,0-7 0 16,4 6-133-16,-4-2-27 0,-3 2-4 0,-1-3-497 15,8-3-99-15</inkml:trace>
  <inkml:trace contextRef="#ctx0" brushRef="#br0" timeOffset="25283.087">12164 16530 1576 0,'0'0'70'0,"0"0"14"0,0 0-67 0,0 0-17 16,0 0 0-16,0 0 0 0,-4 0 20 0,-3 3 0 15,7-3 0-15,-3 0 0 0,3 0 21 0,-4 9 5 0,-3-2 1 0,0 2 0 16,0 7 18-16,-4-4 4 0,1-2 1 0,-1 12 0 15,-3 0-2-15,0-4-1 0,3 8 0 0,1 2 0 16,-8 3-8-16,4-3-2 0,-4 7 0 0,1-1 0 16,-1-2-13-16,4 2-4 0,0 1 0 0,-4 2 0 15,1-8-21-15,3 5-5 0,-4 1-1 0,4-7 0 16,0 6-5-16,0 1 0 0,-4-7-8 0,4 6 12 16,0-5-3-16,3 5-1 0,-3-6 0 0,0-3 0 15,0 10-8-15,0-13 12 0,-4 9-12 0,7-9 12 16,1 0-12-16,-4-3 0 0,-4 0 0 0,4-4 0 15,7-2-13-15,-4-4 5 0,-3 1 8 0,0-1-13 16,4-2-44-16,-1-7-9 0,0 9-2 0,-6-9 0 16,-1-9-83-16,4 2-17 0,7 4-3 0,-4-6-467 15,-6-1-94-15</inkml:trace>
  <inkml:trace contextRef="#ctx0" brushRef="#br0" timeOffset="25617.114">11384 16771 288 0,'21'-6'25'0,"-17"-3"-25"16,-8 6 0-16,1-4 0 0,3 7 387 0,7-3 72 16,0-3 14-16,-4 3 3 0,-3 3-366 0,11-7-74 15,3 1-14-15,-3 3-3 0,-11 3 33 0,14 0 8 0,7 3 0 0,0 3 1 16,0 4 14-16,0-1 2 15,1 1 1-15,-1 5 0 0,4 4-55 0,-4 6-11 0,-7-6-3 0,3 6 0 16,1-3 25-16,0 0 5 0,-4 6 1 0,3-3 0 16,-2-3-29-16,-1 3-11 0,0 4 8 15,3-4-8-15,-2 3 16 0,-1 0-3 0,3-3 0 0,1 3 0 16,-4-2 20-16,4 2 4 0,-1-3 1 0,-3 3 0 16,4-3-30-16,-7 10-8 0,3-7 0 0,-4-3 0 15,1-6 0-15,0 6 11 0,-1-6-11 0,-3-1 12 16,4 1-12-16,-8-3 0 0,-3-3 0 0,4-4 0 15,-1 7-87-15,1-7-19 16,-4-9-4-16,0 0-1 0,3 9-118 0,-3-9-24 0,0 0-5 16,0 0-1-16</inkml:trace>
  <inkml:trace contextRef="#ctx0" brushRef="#br0" timeOffset="26318.28">12358 17593 403 0,'0'0'36'0,"0"0"-36"0,0 0 0 0,0 0 0 15,0 0 220-15,0 0 38 0,0 0 7 0,0 0 2 16,0-9-159-16,0 2-32 0,0-2-7 0,0 6-1 16,0-7 12-16,0 4 3 0,0-3 0 0,3 5 0 15,1-2 9-15,-4-3 3 0,3 3 0 0,1 2 0 16,-4 4-47-16,7-9-10 0,-3 3-2 0,3-4 0 15,-7 10 2-15,0 0 0 0,7-3 0 0,0-3 0 16,0-4-28-16,0 10-10 0,3-6 0 0,-3 6 9 16,4-9-9-16,0 6 10 0,3-4-10 0,0-2 10 15,-4 6 8-15,5-7 2 0,-1 4 0 0,0-3 0 16,0 2 6-16,-4 4 2 0,5-3 0 0,-1 3 0 16,-7-3-28-16,3 6 0 0,1 0 8 0,-1 0-8 0,-10 0 0 0,0 0 0 15,0 0 0-15,4 6 0 0,-4 3 9 0,4 1-9 16,-8-1 10-16,4 1-10 0,-4-1 0 0,-3 0 8 15,4 1-8-15,-4 5 0 0,-4 1 0 0,1-3 0 16,3 2 0-16,-8-2 0 0,5 3-14 0,-4 2 4 16,0 1 1-16,-4 3 0 0,4-3 9 0,0 0 0 15,0 0 0-15,0-4 0 0,-1-2 0 0,5 6-10 16,-4-4 10-16,7 4 0 0,-4-9 0 0,4 5 0 16,0 1 12-16,0-4-3 0,0-2-9 0,3 6 0 15,1 2-12-15,-1-2 12 0,4-3 0 0,0-4 0 16,0 7 0-16,0-1 12 0,4-2-12 0,-1 3 0 15,-3-7 0-15,7 7 0 0,-3-7 8 0,0 0 0 0,3-5 0 0,0 5 0 16,3-3-8-16,1 4 0 16,3-4 0-16,-4-3 0 0,1 3 0 0,3-2 0 0,4 5 0 0,-4-3 0 15,0-3 0-15,0-3 0 0,0 10 0 0,0-4 0 32,0 3-36-32,1-9-8 0,-5 0-3 0,1 10 0 15,-1-10-85-15,1 0-16 0,0 0-4 0,-4 0-520 0,-7 0-104 0</inkml:trace>
  <inkml:trace contextRef="#ctx0" brushRef="#br0" timeOffset="27318.016">13120 16361 1656 0,'0'0'36'0,"0"0"8"0,0 0 2 0,0 0 0 0,0 0-37 0,0 0-9 16,0 0 0-16,0 0 0 0,0 0 0 0,0 0-11 0,0 0 3 0,0 0 0 16,0 0 8-16,0 0 11 0,0 0-3 0,0 0 0 15,0 0 18-15,0 0 3 0,0 0 1 0,0 0 0 16,0 0 14-16,0 0 2 0,0 0 1 0,0 0 0 16,0 3-1-16,0 3 0 0,0 3 0 0,-4 1 0 15,1-1-18-15,-1 7-3 0,4-7-1 0,-3 10 0 16,3 0 3-16,0 0 0 0,-4 6 0 0,1 3 0 15,6-3 9-15,-3 3 1 0,0-3 1 0,4 10 0 16,-1-7-4-16,-3 10-1 0,4 3 0 0,-1-7 0 16,1-3-11-16,-4 10-2 0,3-3-1 0,-3-1 0 15,0-2-19-15,4-1 0 0,-1 4 0 0,1-3-9 16,-4-7 21-16,0 6 5 0,-4-6 1 0,4 7 0 16,4-1-2-16,-1 1 0 0,-6-7 0 0,-1 7 0 15,4-7-6-15,-3 0-2 0,-1-3 0 0,1 0 0 0,-4-3-8 16,3 0 0-16,-3 0 0 0,4-3 0 15,-1-3 0-15,1-1 0 0,-1 4 8 0,4-9-8 16,-3 5-19-16,-5-2-9 0,8-7-1 0,-3 3-1 16,-1-5-100-16,4-4-20 0,0 0-4 0,0 0-537 15,0 0-107-15</inkml:trace>
  <inkml:trace contextRef="#ctx0" brushRef="#br0" timeOffset="29970.736">13702 17007 115 0,'0'0'10'0,"0"0"-10"0,0 0 0 0,0 0 0 16,0 0 222-16,0 0 42 0,0 0 9 0,0 0 2 16,0 0-169-16,0 0-34 0,0 0-6 0,0 0-2 15,0 0-28-15,0 0-7 0,0 0-1 0,0 0 0 16,0 0-8-16,-4 6-1 0,1 3-1 0,3-9 0 16,-4 6 40-16,4-6 8 0,0 0 2 0,0 0 0 15,-3 4 20-15,3-4 5 0,0 0 1 0,0 0 0 16,0 0-14-16,0 0-4 0,3 9 0 0,-3-9 0 15,0 0-20-15,7 9-5 0,-3-2-1 0,-4-7 0 16,10 9-15-16,1-9-3 0,0 6-1 0,-1-6 0 0,1 4-10 16,3-4-1-16,0 0-1 0,-3 0 0 0,3 0 1 15,0 0 0-15,3 0 0 0,-2-4 0 0,-1-2-3 0,0 6 0 16,0-6 0-16,0 3 0 0,0-4-4 0,0 4-1 16,0-3 0-16,0 3 0 0,-3-3 7 0,0-4 1 15,-1 1 0-15,1-1 0 0,-1 4 0 0,-3-3 0 16,4 6 0-16,0-7 0 0,-4 4-2 0,-4-4 0 15,4 1 0-15,-3 3 0 0,-1-4-8 0,1 7-2 16,-4-6 0-16,0 3 0 0,0-4-8 0,0 1 8 16,-4-1-8-16,4 1 8 0,-3 0-8 15,-4-7 0-15,3 6 0 0,-3-5 0 0,0 5-9 0,0 1 9 16,-4 0-12-16,8-1 12 0,-4 1-11 0,0-1 11 16,0 4-10-16,0 3 10 0,3-3-8 0,-3 6 8 0,0-3 0 15,0-4-9-15,0 7 9 0,0 0-10 16,0 0 10-16,0 7-10 0,-4-4 10 0,4 3-12 0,-3-3 12 0,-5 3-12 15,5 4 12-15,-4-1-8 0,0 1 8 16,0 5-8-16,-1-2-1 0,-2 2 0 0,3 4 0 0,-4-9 0 16,4 5 9-16,0 4 0 0,3-3-9 0,1-4 9 15,-1 4 0-15,4 3 0 0,0-3 0 0,0-4 0 16,3 10 0-16,4-3 0 0,-3 0 0 0,3 0 0 16,-4 9 0-16,4-9 0 0,0 6 0 0,0 0 0 15,0 3 0-15,0-3 0 0,0 0 0 0,0-3 0 16,0 3 0-16,0 0 0 0,0-3 0 0,4 3 0 15,-1-6 0-15,1-3 8 0,3 3-8 0,-4-10 12 16,5 10-12-16,-1-10 12 0,3 7-12 0,-3-7 12 16,0 1-4-16,4-1-8 0,-4 1 12 0,4-4-4 0,-1-3-8 15,4 3 12-15,0-6-12 0,0 6 12 0,1-6-12 16,-1 0 0-16,3 0 0 0,-3-6 0 0,1 6-20 0,-1-6-4 16,0 3 0-16,0-3 0 15,0 2-80-15,0-2-17 0,0-3-3 0,0 6-1 16,0-7-54-16,-7-2-10 0,4 8-3 0,0-2-447 15,-1-3-89-15</inkml:trace>
  <inkml:trace contextRef="#ctx0" brushRef="#br0" timeOffset="30502.395">14344 17511 1191 0,'0'0'52'0,"0"0"12"0,0 0-51 0,7-6-13 15,-7 6 0-15,7-3 0 0,-3-3 102 0,-4 6 18 16,0 0 3-16,0 0 1 0,7 0-7 0,-7 0-1 16,7-10 0-16,-7 10 0 0,0 0-22 0,0 0-5 15,3 0-1-15,-3 0 0 0,0 0 7 0,0 0 1 16,0 0 0-16,0 0 0 0,0 0-52 0,0 0-9 15,0 0-3-15,0 0 0 0,0 0 0 0,4 10 0 16,-1 5 0-16,-3-2 0 0,4 3-19 0,-4-1-4 16,0-2-1-16,0 12 0 0,0-6 2 0,0 0 0 15,0-4 0-15,0 10 0 0,0-3-10 0,0 3 12 16,-4-6-12-16,4 0 12 0,0 6-12 0,0-6 12 16,0 0-12-16,0-4 12 0,0 4-12 0,0-3 0 15,4 0 0-15,-1-4 0 16,-3-3-27-16,0 1-1 0,0-4 0 0,0-6 0 15,0 0-131-15,0 0-26 0,0 0-6 0,0 0-567 0,4-6-114 0</inkml:trace>
  <inkml:trace contextRef="#ctx0" brushRef="#br0" timeOffset="31422.589">14344 15987 1778 0,'0'0'79'0,"-4"-3"16"0,4 3-76 0,0 0-19 0,0-6 0 0,0 6 0 15,-3-9 88-15,3 9 15 0,0 0 2 0,3 0 1 16,-3 0-80-16,7-10-16 0,-7 10-10 0,8 0 12 16,-1 0 14-16,3 0 3 0,1 0 1 0,3 0 0 15,-4 3 16-15,5 4 3 0,-1-1 1 0,0-3 0 0,3 6-14 16,1-2-2-16,3 2-1 0,-3 0 0 0,-4 1-17 0,7 6-3 16,-3-4-1-16,3 7 0 0,0 3 6 0,0 0 1 15,0 3 0-15,4 0 0 0,0 3 3 0,0 7 1 16,-1-4 0-16,-3 4 0 0,4-1-11 0,-4 1-3 15,-7 2 0-15,4-2 0 0,0 2-1 0,-4-2 0 16,-4-7 0-16,1 7 0 0,0-7 1 0,-4 6 0 16,0 1 0-16,-4-1 0 0,4 4-9 0,-3-4 8 15,-1 4-8-15,1-4 8 0,-1 4 7 0,1 3 1 16,-4-4 0-16,3 1 0 0,-3-3-16 0,4-1 0 16,-4 4 0-16,0-4 0 0,3 1 10 0,-3-1-1 15,-3-6 0-15,6 10 0 0,-3-3 5 0,0 2 1 16,-3 4 0-16,3-3 0 0,0-4-15 0,-4 1 0 0,4-4 0 15,0 3 0-15,-3-8 0 0,-1 8 0 0,4-6 0 0,0-3 0 16,0-3 0-16,-3 3 12 0,3 0 0 0,0 1 0 16,0-5 2-16,0 5 0 0,-4-8 0 0,4 7 0 15,0-6-4-15,0 0-1 0,-3 0 0 0,3-3 0 16,0 2 3-16,-4-2 0 0,1-3 0 0,-1-7 0 16,1 3-3-16,-1 1 0 0,-3-1 0 0,4-3 0 15,-1-2 5-15,-3-4 1 0,7 0 0 0,-4 6 0 16,-3-6-15-16,4 0 9 0,-4 0-9 15,7 0 8-15,0 0-8 0,-7 0 8 0,0-6-8 0,0 2 8 16,3 4-8-16,-3 0 0 0,0-6-12 0,3 6 12 16,-3 6-70-16,0-6-6 0,0 0-2 15,0 4 0-15,-3-8-106 0,-1 4-20 0,-17 4-5 16,-7-14-917-16</inkml:trace>
  <inkml:trace contextRef="#ctx0" brushRef="#br0" timeOffset="54473.644">15445 17123 979 0,'0'0'87'16,"-4"-4"-70"-16,1-2-17 0,-4 3 0 16,3-3 267-16,4 6 49 0,0 0 11 0,4-3 1 15,3-7-292-15,0 4-58 0,3-3-12 0,4-1-2 16,0 1 20-16,4 2 5 0,-4-2 1 0,4 6 0 16,-1-3 18-16,-2 2 4 0,2-2 1 0,-3 3 0 0,-3-3 16 0,3 6 3 15,-7 0 1-15,4 0 0 0,-4 0 1 0,3 6 0 16,-3-3 0-16,0-3 0 0,0 0 15 0,4 6 3 15,3-6 1-15,-3 4 0 0,-1-4-4 0,8 0-1 16,0 0 0-16,-1 0 0 16,1 0-22-16,3 0-5 0,4 0-1 0,-1 0 0 0,5 0-9 0,-1 0-3 15,0 0 0-15,0 0 0 0,4 0-8 0,-4 0 0 16,4 0 0-16,0 0 0 0,-4 0 0 0,7 0 8 16,1 0-8-16,-1 0 8 0,-3-4-8 0,-4 4 0 15,4 0-12-15,-4 0 12 0,0 4 0 0,0-4 0 16,0 0 0-16,1 0 12 0,-1 0-1 0,-3 0 0 15,-1 0 0-15,-3 0 0 0,4 0-2 0,-7 0 0 0,3 0 0 0,0 0 0 16,0-4 9-16,0-2 2 16,4 6 0-16,-4-9 0 0,4 9-10 0,0-6-2 0,6 2 0 0,-2-2 0 15,-5 6-8-15,5-9 0 0,-1 9 0 0,0-3 0 16,-3-4 0-16,-1 7 0 0,-6 0 0 0,3-3 0 16,-3-3 0-16,0 6 8 0,-8 0-8 0,4 0 0 15,-3-3 16-15,-1-4-3 0,-3 7 0 0,4-9 0 16,-4 9 3-16,0-6 1 0,-7 6 0 0,7-3 0 15,0-4-2-15,4-2-1 0,-4 6 0 0,-4-3 0 16,-3 6 4-16,7-4 1 0,1-2 0 0,-8 6 0 16,7-3-19-16,-7 3 0 0,3-6 0 0,-3 6 0 15,0 0 0-15,0 0-17 0,0 0 1 0,0 0 1 16,0-10 24-16,-3 4 5 0,-4-3 1 0,3 9 0 16,-3-3-15-16,3-4-12 0,-3 4 3 0,0-3 0 0,0-4 9 0,-3 10 8 15,3-9-8-15,-4 9 11 16,0-9-11-16,-3 9 0 0,4-7 0 0,-4 4 8 0,0 3-8 15,-1-6 0-15,1 6 0 0,0 0 0 0,0 0 0 0,-4 0 8 16,-3 0-8-16,4 0 8 0,-1 0-8 0,0 0 0 16,1 6-10-16,-1-6 10 0,0 3 0 0,4-3 0 15,4 0 8-15,-4 0-8 0,0 0 8 0,6 7-8 16,8-7 0-16,0 0 0 0,0 0 0 0,0 0 0 16,0 0 0-16,0 0-9 0,0 0 1 0,4 3 0 15,3 3 0-15,4 3 0 0,3-2-1 0,0-4 0 16,3 6 0-16,1-2 0 0,3-4 9 0,0 6-8 15,-3-3 8-15,7 4-8 0,-4-4 8 0,0 3 0 0,0-5 0 0,0 5 0 16,-3-3 0-16,0-3 0 0,-1 7 0 0,-3-4 0 16,1 3 0-16,-1 1 0 0,-4-4-11 0,4 4 11 15,-3-7 0-15,0 6 0 0,-1-3 0 0,-3-2 0 16,4 2 0-16,-11-6 0 0,7 9 0 16,-7-9 0-16,7 6 0 0,0-2 0 0,-4 5 0 0,-3-9 0 15,4 6 0-15,0 4 0 0,-1-7 0 0,-3-3 0 16,-3 12 0-16,-1-2 0 0,0-1 0 0,1 1 0 15,-4-1 19-15,0 0 0 0,0-5 0 0,-4 8 0 16,4-3-19-16,0 1-12 0,-3-1 1 0,2-6 1 16,1 7 10-16,0 2 16 0,0-8-4 0,-3 5-1 15,3 0-19-15,0 1-4 0,0-10-1 0,3 9 0 16,-3-3 21-16,3-6 5 0,1 0 1 0,3 0 0 16,0 0-34-16,0 0-8 0,0 0 0 0,0 0-1 15,0 0-20-15,0 0-4 0,3-6-1 0,8-3 0 16,0-1-130-16,6-2-27 0,1-4-5 0</inkml:trace>
  <inkml:trace contextRef="#ctx0" brushRef="#br0" timeOffset="54910.14">17903 16292 1728 0,'0'0'153'0,"0"0"-122"0,0 0-31 0,0 0 0 16,0 0 201-16,0 0 35 0,0 0 6 0,0 0 2 15,4 6-212-15,0 3-43 0,-1 1-8 0,-3 8-1 16,4-2 20-16,-1-3-11 0,1 12 11 0,-1-6-8 16,1 6-3-16,-1 3 0 0,4-3 0 0,0 9 0 15,-7 1 11-15,4-4 16 0,-4 10-4 0,0-3-1 16,0 6 10-16,0 0 3 0,0 3 0 0,0-4 0 16,0 1 12-16,-4 10 4 0,4-10 0 0,-3 3 0 15,3-3-24-15,0-1-5 0,-4 1-1 0,4 0 0 0,0-6-10 16,0 6 12-16,0-7-12 0,0-2 12 0,0-1-4 0,0-5 0 15,7-1 0-15,-3-3 0 0,-1 3-8 0,1-9 8 16,-4 3-8-16,0-10 8 0,3 7-8 0,1-12 0 16,-4-7-12-16,4 9 12 0,-4-9-27 0,0 0 3 15,0 0 0-15,0 0 0 16,0-9-108-16,3 2-20 0,1-12-5 0,-4-9-903 0</inkml:trace>
  <inkml:trace contextRef="#ctx0" brushRef="#br0" timeOffset="55474.333">17748 16310 1497 0,'-7'-12'133'0,"4"6"-106"0,-1-4-27 0,1 1 0 15,-4-1 175-15,3 1 29 0,-3 0 7 0,7 2 1 16,-4-2-183-16,4-1-29 0,0 1-20 0,0 0 4 15,0-1 16-15,0 4-10 0,4-3 10 0,0-4-8 16,-1 4 20-16,1-7 5 0,3 10 1 0,0-7 0 16,0 4 18-16,0-1 4 0,0 1 1 0,0-4 0 15,0 4 7-15,0 6 0 0,0-3 1 0,0-4 0 16,0 10-21-16,0-9-4 0,4 9 0 0,-4-10-1 16,7 10-23-16,0-6 9 0,0 3-9 0,7 3 0 15,-7-6 13-15,4 6-4 0,0 0-1 0,-1 0 0 16,5 0-8-16,-1 6 8 0,3-3-8 0,1 3 8 15,0 4-8-15,0-1 0 0,-1-3 0 0,8 7 8 0,-4-7-8 0,-3 10 0 16,3-4 0-16,-3 4 0 0,3-3 0 0,-3 2 0 16,-4 4 0-16,0-3 0 0,0 3 0 0,-3-1 0 15,-4-2 0-15,0 3 0 0,0 0 0 0,-3 0 0 16,-1-1 11-16,1 7-11 0,-4-9 0 0,0 3 0 16,0 0 0-16,-3-4 0 0,3 4 0 15,-4 0 0-15,-3 0 0 0,0-3 9 0,-3 2 3 0,3 1 0 16,-7-3 0-16,3-7 0 0,-6 10-12 0,-1-3 0 15,0-4 0-15,-3 4 8 0,-7-7 0 0,0 7-8 16,0-7 12-16,-7-5-4 0,-1 5 0 0,1 0-8 16,0-2 12-16,0 2-4 0,-4-9 1 0,4 6 0 0,-4-6 0 0,0 0 0 15,4-6 0-15,3 6 0 0,4-9 0 0,0 9 0 16,0-7-9-16,3 4 0 0,0-3 9 0,4-3-9 16,-3 5-14-16,3-2-7 0,3-3-2 0,4 9 0 31,-4-10-80-31,4 10-16 0,4-9-3 0,-4 9-1 15,0-6-84-15,7 6-17 0,3-10-3 0</inkml:trace>
  <inkml:trace contextRef="#ctx0" brushRef="#br0" timeOffset="56176.571">19308 15765 864 0,'0'0'76'0,"0"-10"-60"16,0 1-16-16,0 0 0 0,0-1 149 0,3 4 27 16,-3 6 6-16,4-3 1 0,-4 3-131 0,3-10-27 15,-3 10-5-15,0 0 0 0,0 0 29 0,0 0 7 16,4-6 0-16,-4 6 1 0,0 0 6 0,0 0 1 15,0 0 0-15,0 0 0 0,0 0-24 0,0 0-5 16,-4 9-1-16,4 1 0 0,-7-4-6 0,4 4 0 16,-1 5-1-16,-3-5 0 0,3 2-19 0,-3 4-8 15,-3-7 0-15,3 10 8 0,-4 0 4 0,1-3 1 0,-1 2 0 16,0 1 0-16,-3 6 7 0,4-6 0 0,-4 6 1 16,-1-6 0-16,1 6 14 0,-3-6 2 0,3 6 1 0,0-3 0 15,-1 3-26-15,5 0-4 16,-8-3-8-16,4 9 11 0,0-2 9 0,-4-1 1 0,-3 6 1 0,4 1 0 15,-5-7-22-15,5 0 0 0,-4 7 0 0,3-7-8 16,-3 6 32-16,7-5 6 0,0 5 2 0,-4-9 0 16,7 4-32-16,1-4 0 0,-1 3 0 0,1 0 0 15,2 7 16-15,1-10-4 0,4 9 0 0,-1-6 0 16,-3 10-12-16,7-7 0 0,-3 1 0 0,3 2 0 16,0 1 0-16,0-7 0 0,0 6 0 0,0 1 0 15,0 3 0-15,0-4 11 0,0 4-11 0,0 2 10 16,0 1-10-16,0 3 0 0,3-3 0 0,1-4 0 15,-1 1 0-15,1-3 0 0,3-7 9 0,0 3-9 0,0-3 11 16,-3-9-3-16,6 9 0 0,-3-9 0 0,0-3-8 0,0 3 8 16,4 0-8-16,0-4 8 0,-1 1-8 0,4-4 0 15,-3 4 0-15,3-3 0 0,0 2 28 0,0 1 3 16,4-7 1-16,-1 1 0 16,1-1-32-16,3 7 0 0,0-7 0 0,1 4 0 0,-1-4 12 0,7 1-4 15,0 2-8-15,0-2 12 0,-3-7-12 0,3 6-8 16,-7 1 8-16,4-4-13 15,-7 3-31-15,3-9-7 0,-7 7-1 0,4-4 0 16,-4-3-71-16,0 0-14 0,-3 0-3 0,-1 0-1 16,1-3-66-16,-4-4-13 0,3-2-2 0,-3-1-1 0</inkml:trace>
  <inkml:trace contextRef="#ctx0" brushRef="#br0" timeOffset="56812.268">20133 16292 1036 0,'0'0'92'0,"0"0"-73"16,0 0-19-16,0 0 0 0,0 0 207 0,4 0 37 16,3-10 8-16,-4 10 2 15,1-3-238-15,-4 3-47 0,3-6-9 0,4 3-3 0,0-4 18 0,-3 1 3 16,-4 6 1-16,7-3 0 0,-7 3 42 0,0 0 9 0,0 0 2 0,0 0 0 16,0 0 22-16,0 0 5 15,0 0 1-15,0 0 0 0,-7 9-32 0,3 1-5 0,4-4-2 0,-7 3 0 16,0 4 12-16,0 3 3 0,4-7 0 0,-1 10 0 15,-6-3-16-15,-5 2-4 0,8 1 0 0,-10 6 0 16,3 3 4-16,-4-2 1 0,-3 2 0 0,3 0 0 16,-3 3 7-16,0-2 0 0,-4 5 1 0,4-6 0 15,-4 7 3-15,1-4 0 0,-1 4 0 0,-3 5 0 16,-1-8-2-16,1 2 0 0,0 1 0 0,-4-1 0 16,4-6-17-16,0 7-3 0,14-7-1 0,-7 0 0 15,3-2-9-15,-3 2 8 0,3-3-8 0,-3 3 8 16,3-3-8-16,1 0 0 0,3-3 0 0,-1 3 8 15,1-6-8-15,0 6 0 0,4-6 9 0,-5-3-9 0,5 2 0 16,-1-8 0-16,4 6 0 0,0-7 0 16,4 0-35-16,-4-6-11 0,0 4-2 0,7-7-1 15,0 0-33-15,0 0-6 0,0 0-2 0,0-7 0 16,-4 4-94-16,8-12-18 0,-1-4-4 0,1 3-1 0</inkml:trace>
  <inkml:trace contextRef="#ctx0" brushRef="#br0" timeOffset="57146.845">19636 16219 230 0,'0'0'20'0,"0"0"-20"0,0 0 0 0,0 0 0 15,0 0 527-15,0 0 101 0,0 0 20 0,0 0 4 31,10 7-543-31,-3 2-109 0,0-6-20 0,0 7-4 0,4 5 24 0,0 1-8 0,-8 3 8 0,8 0 0 16,-4-1 0-16,3 8 0 0,-3-1 0 0,4 3 0 16,-4 0 0-16,4 7 14 0,-4-7-3 0,3 0-1 15,-3 7 29-15,0-7 5 0,4 6 2 0,-1 1 0 16,-2-1-20-16,-1 4-4 0,3-1-1 0,1 4 0 16,-1-3-10-16,1-4-3 0,0 4 0 0,-1 3 0 15,4-10-8-15,-3 4 0 0,3-7 9 0,-4 3-9 16,1-3 0-16,3 1 0 0,-3-11 0 0,-1 8 8 15,1-1-8-15,0-7 0 0,3 1-8 0,-4 0 8 16,1-3-73-16,3-7-10 0,-4 7-1 16,1-7-1-16,-4 1-107 0,4-7-20 0,-4-3-5 15,-4 6-1-15</inkml:trace>
  <inkml:trace contextRef="#ctx0" brushRef="#br0" timeOffset="57693.832">20288 17226 2257 0,'0'0'100'0,"0"0"20"0,0 0-96 0,0 0-24 0,0 0 0 0,7-6 0 31,4 6-46-31,-4 0-14 0,4-3-4 0,-1-4 0 15,4 4-29-15,-3-3-7 0,-1 6 0 0,1-3-1 0,0-3 101 0,-4 6 0 0,0-4 18 0,0-2-2 16,-7 6 81-16,3 0 16 0,-3 0 3 0,7 0 1 16,-7 0-4-16,0 0-1 0,4-6 0 0,3 3 0 15,0-4-51-15,-4 7-10 0,5-3-3 0,-1 3 0 16,3-6-48-16,-3 6-22 0,4 0 2 0,-1 0 0 16,5-3 20-16,-5 3 0 0,1 3 0 0,3-3 0 15,-4 6-10-15,1-3 10 0,0-3 0 0,-4 7-9 16,3-4 9-16,-3 3 0 0,0 4 0 0,0-1 8 15,-3 0-8-15,-4 1 0 0,0-1 0 0,-4 1-8 16,4 5 8-16,-7-5 0 0,0 8 8 0,-3-8-8 16,3 6 20-16,-8 2 0 0,1 1 0 0,0-3 0 0,0 3-20 15,0-1 0-15,-4 4 0 0,1-3 0 0,-1 0 0 16,4 0 0-16,-4 0 0 0,1 0 0 0,-1-4 0 0,4 4 0 16,0 0 0-16,0 0 0 0,-4 3 0 0,8-10 0 15,-1 4 0-15,4 3 0 0,0-10 0 0,0 7 0 16,3-7 0-16,1 1 0 0,3-7 0 0,0 9 0 15,0-12 0-15,3 3 0 0,1 7 0 0,-1-1 0 16,8-3 0-16,-4 4 0 0,4-1 0 0,-4-2 0 16,7 2 0-16,-4 0 0 0,1 1 0 0,-1-1 0 15,1-6 0-15,3 7 0 16,0-4-21-16,0 3-9 0,0-2-2 0,1-4 0 16,2 3 0-16,1-3 0 0,0-6 0 0,-1 3 0 15,4 0-19-15,0-6-4 0,1 3-1 0,-1-7-993 0</inkml:trace>
  <inkml:trace contextRef="#ctx0" brushRef="#br0" timeOffset="58313.143">21385 15762 2530 0,'0'0'56'0,"0"0"11"0,0 0 2 0,0 0 3 0,0 0-58 0,0 0-14 16,-3 3 0-16,-1 6 0 15,1 1-39-15,3 5-10 0,0-5-3 0,0 5 0 0,0-2 28 0,3 3 6 16,1 2 1-16,-1-2 0 0,-3 3 5 0,4 6 0 0,3-3 1 0,-3 3 0 15,-4 3 28-15,7 4 6 0,-7-1 1 0,3 3 0 16,1 1 22-16,-1 3 5 0,-6 5 1 0,3 1 0 16,0 0-23-16,-4 3-4 15,4-3-1-15,-3 0 0 0,3 0 7 0,-4 3 1 0,1-3 0 0,3 0 0 16,-4 6-16-16,0-3-4 0,4 0 0 0,-3 3 0 16,3-3-3-16,0-3-1 0,-4 6 0 0,4-9 0 15,-3 3-8-15,3-3 8 0,3-4-8 0,-3-2 8 16,0-1-8-16,0-2 0 0,0 2 0 0,0 1 0 15,4-7 0-15,-4 0 0 0,0 4 0 0,3-11 0 16,-3 5 8-16,4-8 0 0,-8 7 0 0,4-6 0 16,0-3-8-16,4-3 0 0,-4 2 0 0,4 1 0 15,-4-7-17-15,0 1-6 0,0-10-1 0,0 0 0 16,0 0-120-16,0 0-25 0,0 0-5 0,0 0-1 16,0 0-16-16,3-10-3 0,8-15-1 15,-1 6 0-15</inkml:trace>
  <inkml:trace contextRef="#ctx0" brushRef="#br0" timeOffset="58995.515">21773 16843 2163 0,'0'0'96'0,"0"0"20"0,-3-3-93 0,3 3-23 16,7-6 0-16,0-3 0 15,-7 9-29-15,0 0-11 0,14 0-1 0,0-7-1 16,4 4-15-16,-4-3-3 0,0 6-1 0,0-3 0 0,0 3 74 0,-3-6 15 0,-11 6 4 0,0 0 0 15,0 0 48-15,11 0 11 0,3-4 1 0,-4-2 1 16,-10 6-4-16,7-3-1 0,7-3 0 0,-7-1 0 16,-7 7-25-16,15-3-6 0,-5-6-1 0,4 3 0 15,0-4-28-15,0 7-7 0,4-6-1 0,0 2 0 16,3-2-20-16,-7 0 0 0,0-1 0 0,4-5 0 0,3 5 0 16,-3 1 9-16,-8-7-9 0,1 7 0 0,3-1 0 0,-4-9 0 15,1 10 0-15,-7-7 0 0,-4-2 0 0,0 5 0 16,7-3 0-16,-7 1 0 0,-11 2 23 0,4-3 7 15,7 1 2-15,-4 5 0 0,-6-2-32 0,-1-4 0 16,4 13 0-16,0-3 0 0,4-4 0 0,-8 4 0 16,-3 6 0-16,3 0 0 0,1 0 0 0,3-3 0 15,-7 6 0-15,-1-3 0 0,5 6 0 0,-1 4 0 16,4-4 0-16,-7-3 0 0,0 6 0 0,0 7 0 16,7-6 0-16,-4 8 0 0,-3-2 0 0,4-3 0 15,-1 5 0-15,4 8 0 0,-4-8 0 0,1 1 0 16,-1 6 0-16,1 0 0 0,3 0 9 0,0-3-1 15,-8 3 0-15,8 4 0 0,0 2-8 0,4 0 0 0,-4-6 0 0,0 1 0 16,3-5 8-16,4 5 0 0,4-1 0 0,-1 0 0 16,-3-3 0-16,4-7-8 0,6 4 12 0,-3-3-4 15,0 3-8-15,4-4 0 0,3-2 0 0,-3-4 0 16,3 7 12-16,-4-7-4 0,1 1 0 0,3-1 0 16,4 1-8-16,-8-4-11 0,-3 3 3 0,4-6 0 15,3-3-12-15,-3 7-3 0,-1-4 0 0,1 3 0 31,-4-6-57-31,7 6-12 0,4-6-3 0,-1-6 0 0,-6 6-64 0,6 0-13 0,8-6-2 16,-4 3-810-16</inkml:trace>
  <inkml:trace contextRef="#ctx0" brushRef="#br0" timeOffset="59461.178">22525 17050 2188 0,'0'0'195'0,"0"0"-156"0,0 0-31 16,0 0-8-16,-7 0 127 0,7 0 24 0,0 0 5 0,0 0 0 31,-7 0-166-31,7 0-34 0,0 0-6 0,0 0-2 0,0 0 26 0,0 7 5 0,3-4 1 0,1 9 0 15,-4-2 20-15,0-1 0 0,-4 4 0 0,8-4 0 16,-1 1 16-16,1 5 0 0,-11 4 1 0,7-3 0 16,0-7 18-16,0 10 3 0,-4-3 1 0,-3-4 0 15,4 4-21-15,-1 3-4 0,4-1-1 0,-3-2 0 16,-4 3-13-16,3-3-8 0,8-4 8 0,-4-2-13 16,0 5-74-16,0-5-14 0,0-1-3 0,3 0-1 15,4-2 6-15,-7-7 2 0,0 0 0 0,7 3 0 16,7-6-147-16,-3 3-28 0,7-7-7 0,-1-2-1 0</inkml:trace>
  <inkml:trace contextRef="#ctx0" brushRef="#br0" timeOffset="59867.066">23051 17273 288 0,'0'0'12'0,"0"0"4"0,0 0-16 0,0 0 0 0,0 0 0 0,0 0 0 16,7 0 419-16,-7 0 81 0,0 0 16 0,0 0 3 15,0 0-405-15,7 9-81 0,-4-2-16 0,1 2-3 16,-1-3 0-16,1 4 0 0,-1-1 0 0,4 1 0 16,-7 2-5-16,4-2-1 0,-4 5 0 0,7-5 0 15,-7 8 4-15,0-2 0 0,-4 3 0 0,1-3 0 16,3-4 0-16,-4 4 0 0,-3 0 0 0,4 2 0 16,-1-5 16-16,-3 3 3 0,0-1 1 0,0-2 0 15,0 3-32-15,0 2 0 0,-4 1 0 0,4 0 0 16,-3-3-21-16,3-1-11 0,0-2-1 15,0-4-1-15,-4 1 13 0,0-4 2 0,4 3 1 0,-3-9 0 16,-4 10-120-16,3-10-24 0,4 0-5 0,-4 0-413 16,1-3-84-16</inkml:trace>
  <inkml:trace contextRef="#ctx0" brushRef="#br0" timeOffset="60545.618">23576 16834 1555 0,'0'0'68'0,"0"0"16"16,0 0-68-16,0 0-16 0,0 0 0 0,0 0 0 15,7 0 217-15,4 0 40 0,-1 0 8 0,1-6 2 16,0 6-247-16,3 0-48 0,0-3-11 0,0 3-1 0,4 0 23 0,-1 0 5 15,-3 0 0-15,4 0 1 0,-4-7 11 0,4 7 0 16,-4 0 0-16,3 0 0 0,-6-3 12 0,3-3 2 16,4 3 0-16,-4-3 0 15,-4 6 22 1,5-10 4-16,-8 7 0 0,3-3 1 0,4-4-17 0,-3 4-3 16,-8-3-1-16,1 6 0 0,-1-7 14 0,5 1 2 0,-5-4 1 0,1 4 0 0,-1-1-24 0,1 1-5 15,-8 0 0-15,4-1-8 0,0 1 16 0,0-1-3 16,-3 1-1-16,-1 3 0 0,-7-4-12 0,4 1 9 15,-3 9-9-15,3-10 8 0,-4 10-8 0,-3-6-11 16,0 3 3-16,0 3 0 0,0 0 8 0,-4 3 0 16,0 3 0-16,1 1 0 0,-1-4 0 0,1 6 0 0,2 1 0 0,-2 5 0 15,-1 1 0-15,4-3 0 0,-4 5 0 0,4-2 0 16,0 9 0-16,0-6 0 0,0 6 0 0,3-3 0 16,4 3 0-16,0 3 0 0,0-9 0 0,0 6 0 15,4 3 0-15,-4-3 0 0,3 1 8 0,1-8-8 16,-1 7 0-16,4-6 0 0,0 0 0 0,4 0 0 15,-4 0 0-15,7-4 0 0,0 4 0 0,0 0 0 16,0-10 8-16,3 7-8 0,4-6 8 0,1-1-8 16,-1 0 0-16,3 1-12 0,1-1 2 0,0-9 0 31,3 6-72-31,3-6-14 0,1 0-4 0,3 0 0 0,1 0-84 0,-1 0-18 0,-4-9-3 0</inkml:trace>
  <inkml:trace contextRef="#ctx0" brushRef="#br0" timeOffset="61163.502">24218 17245 2487 0,'0'0'55'0,"0"0"11"0,0 0 2 0,0 0 2 0,0 0-56 0,0-6-14 0,0 2 0 0,4-2 0 31,-4-3-58-31,3 6-14 0,1-4-4 0,-1-2 0 16,4 0 29-16,0 5 6 0,0-8 1 0,-3 9 0 0,7-7 40 0,-4 1 20 0,0 3-1 0,0 2-1 16,0-2 38-16,0 3 8 0,0-3 2 0,0 6 0 15,0-6-9-15,4 2-1 0,-4 4-1 0,0 0 0 16,3 0-42-16,-3 0-13 0,4 0 8 0,0 4-8 16,-4 2 0-16,0-6 0 0,3 9-8 0,-3-9 8 15,-7 0 0-15,7 10 0 0,0-4 0 0,-3 3 0 16,-1-6 0-16,-3 7 0 0,-3 2 0 0,-1 1 0 15,4-4 0-15,-10 7 0 0,-1-7 0 0,1 10 0 16,-1-3 8-16,-3-4-8 0,3 4 9 0,-3 3-9 0,4-3 8 0,-1-4-8 16,1 4 0-16,2 0 9 15,-2-7-9-15,6 0 0 0,1 1 0 0,-1 5 0 0,1-5 28 0,-1-1 3 16,1 1 1-16,3-7 0 0,0 6-20 0,0-3-3 16,0 4-1-16,3-1 0 0,1 1-8 0,-1-1 8 15,4 1-8-15,-3-4 8 0,-1 3-8 0,4 1 0 16,4-1 0-16,-4-3 0 0,4 4 8 0,-1-7 0 15,8 6 0-15,-4-2 0 0,0-7-8 0,0 9-11 16,7-3 3-16,-3-3 0 16,-4-3-37-16,4 7-7 0,-4-4-2 0,7-3 0 15,-3 6-77-15,3-6-15 0,0-6-3 0,-3 6-1 16,3-3-34-16,0-4-6 0,-7-2-2 0,7 0-516 0</inkml:trace>
  <inkml:trace contextRef="#ctx0" brushRef="#br0" timeOffset="61832.909">24313 15335 1324 0,'0'0'118'0,"0"0"-94"16,0 0-24-16,0 0 0 0,0 0 176 0,0 0 32 0,0 0 5 0,0 0 2 15,11 6-177-15,0-6-38 0,-1 4 0 0,4-4 0 16,0 9 0-16,1 0 0 0,-1-2 0 0,0 2 0 15,3 0 28-15,1 1 5 0,0-1 2 0,3 7 0 16,0-4 5-16,4 10 0 0,-1-3 1 16,1 0 0-16,0 6 3 0,3-3 0 0,0 9 0 0,4 1 0 15,-4 9-24-15,4-4-4 0,3 7 0 0,1 3-1 16,6 3-3-16,-7-3-1 0,0 4 0 0,4-4 0 16,-4 6 12-16,4-6 2 0,-7 6 1 0,-4 7 0 15,-3-7-8-15,-4 0-2 0,-3 4 0 0,-4-4 0 16,-4 0-16-16,1 1 0 0,0 5 0 0,-8-12 0 15,1 7 16-15,-1-1-4 0,-3 0-1 0,-3 4 0 16,-1 2-3-16,-3-5 0 0,0-1 0 0,0 0 0 0,3-6 20 0,-3 3 3 16,-3-2 1-16,-1 5 0 15,1 0-32-15,3-9 0 0,-4-6-13 0,0 2 4 0,-3-8 24 0,4 2 5 16,-1 1 0-16,-3-7 1 0,0 0-11 0,3-3-2 16,-3 4-8-16,0-8 12 0,-4 1-12 0,4-3 0 15,-7-3 0-15,0 3 0 16,0 0-72-16,-4-4-16 0,0 4-4 0,-3-10-748 15,0 1-148-15</inkml:trace>
  <inkml:trace contextRef="#ctx0" brushRef="#br0" timeOffset="70820.466">26024 16655 403 0,'0'0'36'0,"-7"3"-36"0,0-3 0 0,-3 0 0 15,10 0 256-15,-7 0 44 0,-4-3 8 0,1 3 3 16,2 0-175-16,1 0-36 0,0 0-6 0,-3 3-2 16,3-3-59-16,-4 7-12 0,1-7-2 0,-1 6-1 15,0-3 10-15,1-3 1 0,-4 0 1 0,3 10 0 16,-3-10-5-16,3 6-1 0,1-3 0 0,-1 3 0 15,4-3 23-15,0-3 4 0,7 0 1 0,0 0 0 16,-7 7 0-16,7-7 0 0,0 0 0 0,0 0 0 16,0 0-32-16,0 0-7 0,0 0-1 0,4 3 0 15,3 3-12-15,0 3 9 0,3-9-9 0,1 10 8 16,-1-10-8-16,5 9 0 0,-5-9 0 0,4 7 0 16,0-4 12-16,0 6 0 0,4-9 0 0,7 6 0 0,0-6 7 15,3 3 1-15,-4 4 1 0,1-7 0 16,7 0 5-16,3 0 1 0,-3 0 0 0,3 0 0 0,0 0-15 15,4 0-4-15,-3 0 0 0,2 6 0 0,-2-6 0 0,2 0 0 16,1 0 0-16,0 0 0 0,0 0 1 0,-4 3 0 16,-3-3 0-16,3 0 0 0,-3 0-9 0,0 6 0 15,-4-6 9-15,-3 4-9 0,-1-4 0 0,1 0-8 16,-4 0 0-16,0 0 0 0,0 0 24 0,4-4 4 16,0-2 2-16,3 6 0 0,0-3-6 0,4-3 0 15,3 6-1-15,-3-7 0 0,0 4-15 0,0 3 8 16,-1 0-8-16,1-6 0 0,0 6 8 0,-4-3-8 15,-3-3 0-15,-1 6 9 0,1 0-9 0,-7 0 8 16,-4-3-8-16,0 3 8 0,0-7 10 0,-3 7 2 0,-4 0 0 16,0 0 0-16,-7 0 4 0,0 0 2 0,3-3 0 0,-3 3 0 15,0 0-12-15,4-6-2 16,-1 3-1-16,1-4 0 0,-1-2 3 0,-3 3 1 0,0 3 0 0,0-7 0 16,4 4-7-16,-8-3 0 0,4-1-8 0,-3-6 12 15,3 7-12-15,-4 0 0 0,1-1 8 0,-4-2-8 16,0-4 9-16,0 7-1 0,-4-1 0 0,1-5 0 15,-5 5-8-15,1 1 0 0,0-1 0 0,-3 1 0 16,-1-1 0-16,0 1 0 0,-3 0 0 0,3 2 0 16,1-2 0-16,3 0 0 0,3 2 0 0,1-2 0 15,-1 6 0-15,4-4 0 0,-4 4 0 0,8-3 0 16,-1-3 0-16,4 9 0 0,-7 0 0 0,7 0 0 16,-3-7 0-16,3 7 0 0,0 0 0 0,0 0 0 0,0 0-13 15,0 0 5-15,0 0 8 0,0 0-13 0,0 0 13 0,3 13-12 16,4-4 12-16,-3 1-12 0,-1-7 12 0,4 6 0 15,4 1-10-15,3-4 10 0,0 3 0 0,4 1-11 16,3-1 11-16,4 1-8 0,3-1 8 0,0-3-10 16,-3 4 10-16,0-1-10 0,-1 1 10 15,1-1-8-15,0 0 8 0,-4 1-8 0,-4-1 8 0,1 4 0 16,0-4 0-16,-4 0 0 0,-4 1 0 0,1-1-8 16,0 1 8-16,-4-1 0 0,0 7 0 0,-4-7-10 15,1 1 10-15,-1-1 0 0,1 0 0 0,-4 1 0 16,0 6 0-16,-4-7 0 0,4 0 0 0,-3 7 0 15,-4-3 0-15,0-4 9 0,3 7-9 0,-7-1 0 16,1-2 0-16,-1 3 0 0,1-4 0 0,-4 4 0 16,-4 3 0-16,0-4 8 0,-3-2-8 0,4 2 0 0,-8 1 9 0,4-3-9 15,-4-4 0-15,-3 7 8 0,0-7-8 0,-1 7 0 16,1-7 0-16,0 1 0 0,7-1 0 0,-4 1 0 31,7-1-55-31,1-9-12 0,-1 9-2 0,8-9-1 16,-1 0-113-16,11 0-22 0,7-9-5 0</inkml:trace>
  <inkml:trace contextRef="#ctx0" brushRef="#br0" timeOffset="71604.803">28116 15978 1335 0,'0'0'59'0,"-7"0"13"0,0 0-58 16,0 0-14 0,-3-3 0-16,3-3 0 0,0 6 100 0,-1 0 16 0,8 0 4 0,0 0 1 0,0 0-49 0,0 0-11 15,0 0-1-15,0 0-1 16,0 0-22-16,0 0-4 0,0 0-1 0,8 0 0 0,-1 9-7 0,3 0-1 16,1 1-1-16,3 9 0 0,-4-4 5 0,5 4 2 15,-1 6 0-15,3 3 0 0,-3 1 9 0,-3 2 1 16,0 7 1-16,-4-1 0 0,0 4-1 0,0-3-1 15,0 9 0-15,-4 3 0 0,4-3-7 0,-3-3 0 16,-4 6-1-16,3-3 0 0,1 0-4 0,-4 3-1 16,0-3 0-16,4-3 0 0,-4 9-8 0,3-9-2 0,-3 3 0 15,0-3 0-15,4-9-16 0,-4-1 0 0,0-5 0 0,0-1-9 16,0 3 9-16,-4-9 0 0,4 3 0 0,0-6 0 16,4-10 0-16,-8 7 0 0,4-7 0 0,0 1 0 31,0-10-28-31,0 0-4 0,0 0-1 0,0 0 0 15,4-10-123-15,-4-5-24 0,-4 2-4 0,4-12-833 0</inkml:trace>
  <inkml:trace contextRef="#ctx0" brushRef="#br0" timeOffset="72095.841">28018 15871 2746 0,'-7'-18'60'0,"3"8"13"0,1 1 3 0,-1-1 1 0,0-5-61 0,1 5-16 16,-1 4 0-16,4 3 0 0,4-3 0 0,-4-4-10 15,7 7 2-15,-3-3 0 16,3-4-20-16,3 10-3 0,1-9-1 0,-1 6 0 0,1-3 32 0,-1-1 0 16,5 7 0-16,-5-3 0 0,4-3 19 0,4 6-3 15,-4-3-1-15,4-4 0 0,-1 4 14 0,-3-3 3 16,1 6 1-16,2 0 0 0,4-3-5 0,-3 3 0 15,3 0-1-15,4 0 0 0,0 0-18 0,-1 3-9 16,1-3 10-16,0 6-10 0,3-3 0 0,0 7 0 0,-3-10 0 0,3 6 0 16,4 4 13-16,-4-1 0 15,4 0 0-15,-1 10 0 0,-2-9-13 0,2 5 0 0,-6 1 0 0,-4-4 0 16,0 4 0-16,-3 3 0 16,-4-3 0-16,0 2 0 0,-7 1-12 0,0 0-4 0,-7 0-2 0,0-3 0 15,-3 2 29-15,-1 1 5 0,-6-3 2 0,-4 3 0 16,0 0-18-16,-1-4-17 0,-2 4 3 0,-4 0 1 15,-1-10 13-15,-2 7 0 0,3 0 0 0,-1-4 0 16,-2-2 10-16,-1-1 2 0,4 0 0 0,-4 4 0 16,4-4-4-16,0 1-8 0,-4-7 12 0,0 3-4 15,4-3-8-15,-7 4 0 0,0-7 0 0,3 0 0 16,-3 0 0-16,3 0 0 0,1 0 0 0,-1-7-11 16,-3 7 11-16,3-3 0 0,0-6 10 0,1 2-10 15,2 4-12-15,1-3-9 0,4-3-2 0,2 2 0 16,1 4-81-16,4-3-17 15,-1-3-3-15,8-1-1 0,-4 7-74 0,7-6-14 0,3-4-3 0</inkml:trace>
  <inkml:trace contextRef="#ctx0" brushRef="#br0" timeOffset="72721.227">29457 15373 1324 0,'14'-10'118'0,"-7"7"-94"0,-3-12-24 0,-1 11 0 15,1-2 266-15,-1-3 49 0,4 2 9 0,0 7 3 16,-7 0-282-16,7-3-56 0,0-3-11 0,1 6-2 31,-8 0-7-31,0 0-1 0,0 0 0 0,0 0 0 0,0 0 12 0,0 0 1 0,0 0 1 16,0 0 0-16,0 0 27 0,0 0 6 0,0 0 1 0,-4 9 0 15,0-2 30-15,-3 8 6 0,0-2 2 0,0 3 0 16,0-7-17-16,-3 10-3 0,3-3-1 0,0-4 0 16,-4 7-13-16,0 3-4 0,1-3 0 0,3-1 0 15,-4 8-16-15,1-4 0 0,-8 3 0 0,4 3 0 16,3-3 13-16,4 3-4 0,-3 7-1 0,-1-7 0 15,-7 6 4-15,1 1 1 0,3-1 0 0,-4 4 0 0,0 0 0 16,1 2 0-16,-1-5 0 0,0-4 0 0,1 10 0 0,-1-3 0 16,-3-4 0-16,7 4 0 0,-4-4-13 0,4 4 0 15,0 6 0-15,3-10 0 0,1 4 24 0,-1 3 1 16,1-4 1-16,3 1 0 0,-4-4-12 0,4 4-2 16,0-3-1-16,0-7 0 0,3 6-2 0,-3 1 0 15,4 2 0-15,-4-2 0 0,0 2-9 0,0 7 0 16,3 0 0-16,1-9 0 0,-5 2 0 0,1 7 0 15,4-9 0-15,-1-1 0 0,1-5 0 0,3 5 8 16,-4-6-8-16,8 0 0 0,-1-2 10 0,1 2-10 16,-1-3 12-16,4 3-12 0,4-9 13 0,0 3-4 15,-4 0-1-15,7-7 0 0,0 11-8 0,0-8 0 0,4-5 0 0,-1 3 0 16,4-1 0-16,-3 4-12 0,7 0 2 0,-4-10 1 31,4 7-36-31,-4-3-7 0,-4-4-2 0,5 7 0 16,-5-7-36-16,1-3-7 0,-7-3-2 0,-1 4 0 15,4-4-125-15,0-3-24 0,-7-3-6 0,7-4-1 0</inkml:trace>
  <inkml:trace contextRef="#ctx0" brushRef="#br0" timeOffset="73257.853">30163 16056 1407 0,'0'0'62'0,"0"0"14"0,0 0-61 0,7-6-15 15,-7 6 0-15,0 0 0 0,3-3 0 0,-3 3 0 16,0 0 0-16,0 0 0 0,0 0 18 0,0 0 1 0,0 0 0 0,0 0 0 16,0 0 61-16,0 0 13 0,0 0 3 0,0 0 0 15,-3 9 14-15,-1-5 3 0,-3 5 1 0,0 0 0 16,-4 7-29-16,1 0-5 0,-4-4-2 0,0 13 0 15,-8 0-23-15,1 4-5 0,0-1-1 0,-7 6 0 16,-4 4-17-16,0 3-3 16,-3-4-1-16,0 1 0 0,-1 6-7 0,1-3-1 0,0-4-1 0,7 1 0 15,-4-4-1-15,7 4 0 0,1 3 0 0,2-10 0 16,5 10-5-16,-4-7-1 0,6-2 0 0,-2 2 0 16,3-6-4-16,0 7-8 0,0-10 11 0,3 3-11 15,0-9 8-15,1 6-8 0,-4-9 0 0,3-4 0 16,0 4 0-16,1 0 0 0,3-7-15 0,-4-6 5 15,8 7-37 1,3-10-7-16,-11 0-2 0,11 0 0 0,-3-10-129 0,-1 1-27 0,4-4-4 16</inkml:trace>
  <inkml:trace contextRef="#ctx0" brushRef="#br0" timeOffset="73639.381">29630 15922 2754 0,'0'0'122'0,"0"0"25"0,3-7-118 15,-3 7-29-15,0 0 0 0,0 0 0 0,0 0 0 0,11 0-8 16,-4 10-1-16,4-10 0 16,-4 9-19-16,3 0-3 0,-3 1-1 0,4-4 0 0,-4 10 32 0,0-4 0 0,0 7-8 0,4-3 8 15,-4 9 14-15,0-3 6 0,3 3 0 0,1 3 1 16,-1 7 14-16,1-1 2 0,0 4 1 0,-1-4 0 15,1 4-2-15,3-4-1 0,-7 1 0 0,7 3 0 16,0 2-35-16,-3-2-9 0,-1-4-1 0,1-5 0 16,0 5 10-16,-1-6 11 0,1 7-3 0,-1-1 0 15,1-5-8-15,-4 5 0 0,3-6 0 0,-2 1 0 16,2 5 0-16,-3-6 8 0,0-3-8 0,4 0 8 16,-4-3 0-16,3 0 0 0,-6 0 0 0,7-6 0 15,-1-3-8-15,-3 2 0 0,0 1 0 0,-3-7 0 16,6 1-84-16,-3-7-15 15,-3 3-3-15,-4-6-1 0,0 0-106 0,0 0-22 0,0 0-4 16,0 0-1-16</inkml:trace>
  <inkml:trace contextRef="#ctx0" brushRef="#br0" timeOffset="78275.815">30431 17041 1324 0,'0'0'118'0,"0"0"-94"0,0 0-24 0,0 0 0 16,7 0 176-16,0-3 32 0,0-3 5 0,-4 2 2 15,8-2-160-15,-4 6-32 0,-7 0-7 0,7-3 0 16,0-3 16-16,-7 6 4 0,11 0 1 0,-4-6 0 16,0 2-2-16,0-2-1 0,3 6 0 0,-3-3 0 15,4 3 0-15,0-6 0 0,-4 6 0 0,3 0 0 16,1 0-10-16,-1 0-3 0,1 0 0 0,3 0 0 0,-3 6-13 0,3-3-8 15,-4-3 8-15,1 0-8 16,0 6 0-16,-1-6 8 0,1 0-8 0,-1 4 0 0,-10-4 0 0,7 6 8 16,-7-6-8-16,0 0 0 0,0 0 17 15,0 0-1-15,4 9 0 0,-1-3 0 16,-3-6 1-16,-3 10 0 0,-1-1 0 0,1 1 0 0,-4-1-17 0,0 1 10 16,0-1-10-16,0-3 8 0,0 4-8 0,0-7 0 15,-1 6 0-15,1-3 0 0,0-2 0 0,0 2 0 16,0 3 0-16,4-3 0 0,-4-2 0 0,0-4 0 15,7 0-11-15,0 0 11 0,-7 6 0 0,3-3-10 16,4-3 10-16,0 0 0 0,0 0-12 0,0 0 4 16,0 0 8-16,0 0-13 15,0 0-15-15,0 6-2 0,0-6-1 0,0 0 0 0,4 10 20 0,-1-7 11 0,-3-3-12 0,4 6 12 16,-1 4-11-16,4-10 11 0,-3 9-10 16,3-3 10-16,-4-3 0 0,1 4 0 15,6-4 0-15,-3 6 0 0,-3-9 0 0,3 6-9 0,0-2 9 0,4 2 0 16,-8 0 0-16,4-3 0 15,0 7 0-15,0-1-8 0,0-3 8 0,0 4 0 0,-3-7 0 0,0 9-8 16,-1-2 8-16,1-1 0 0,-1 1 0 0,-3-1 0 16,0 0 0-16,0 1-10 0,0-1 10 0,0 1 0 15,-3-1 0-15,-1 0 0 0,4-2 0 0,-3 2 0 16,3-9 0-16,-4 10 8 0,0-1-8 0,4 0 0 16,-3-2 0-16,-1-4 0 0,-3 6 0 0,4 1 0 15,-1 2 0-15,-3-2 8 0,-3-1-8 0,3 0 0 16,-4 1 8-16,-3-1 0 0,3 1-8 0,-3-1 12 15,-3-3-12-15,-1-3 8 0,-3 7-8 0,0-4 0 16,-1-3 0-16,1 4 8 0,0-4-8 0,3 3 0 0,-3-6-12 16,7 6-4-16,-3-6-2 0,-1-6 0 15,4 6-116 1,0 0-23-16,0-9-5 0,-1 2-800 0</inkml:trace>
  <inkml:trace contextRef="#ctx0" brushRef="#br0" timeOffset="78908.635">31320 15435 2250 0,'0'0'49'0,"-4"-3"11"0,-3-3 1 0,0 6 3 0,0 0-52 0,7 0-12 0,0 0 0 0,0 0 0 16,0 0-36-16,0 0-9 0,-4 6-3 0,4-6 0 16,0 3 11-16,0 7 1 0,0-4 1 0,4 4 0 15,-4-1 35-15,0 0 16 0,0 1-2 0,0-1 0 0,0 7 25 0,3 0 5 16,-3-4 0-16,0 7 1 0,4 6-7 0,-4-6-2 16,4 6 0-16,-4 0 0 0,0 3-12 0,3 7-4 15,-3-7 0-15,0 10 0 0,4 5-4 0,-4-2 0 16,0 0-1-16,0 3 0 0,3 0 6 0,-3 0 2 15,-3 9 0-15,3-6 0 0,0 6-7 0,0 1-2 16,-4-1 0-16,4 0 0 0,-3 1 0 0,-1-4 0 16,0-3 0-16,1-3 0 0,-1 0 21 0,1 3 4 15,-1-3 1-15,1 6 0 0,-1-3-13 0,1 0-3 16,-1 3 0-16,1-3 0 0,-1-3-10 0,1 6-2 16,-4-9-1-16,3 3 0 0,4 0 8 0,-3 0 1 15,-1-7 1-15,-3 4 0 0,7-3-21 0,-4-4 0 0,1 1 0 0,3-4 0 16,-4 0 0-16,4-9 0 0,4 3 0 0,-4 0 0 15,0-12 10-15,3 3-2 0,1 2-8 0,-4-8 12 32,7-1-40-32,-7-9-9 0,0 0-2 0,0 0 0 15,7 0-96-15,-7 0-19 0,0 0-4 0,11-9-942 0</inkml:trace>
  <inkml:trace contextRef="#ctx0" brushRef="#br0" timeOffset="79641.311">31754 16753 1728 0,'0'0'76'0,"0"0"16"0,0 0-73 0,0 0-19 0,0 0 0 0,0 0 0 15,0 0 102-15,0 0 17 0,0 0 3 0,0 0 1 31,7 0-123-31,-7 0-40 0,7-7 0 0,-7 7 0 0,7 0 56 0,-7 0 10 0,0 0 2 0,0 0 1 16,7 0 32-16,-7 0 7 0,0 0 0 0,0 0 1 16,7 0-12-16,-7 0-2 0,10 7-1 0,-3-7 0 15,1 3-11-15,2-3-3 0,1 0 0 0,3 0 0 16,-4-3-25-16,4 3-6 0,4-7-1 0,0 7 0 16,3-9 3-16,0 9 0 0,-3-10 0 0,3 4 0 15,0-3 1-15,4 6 0 0,-8-7 0 0,1 4 0 16,0-3 16-16,-1-1 4 0,-6 1 1 0,-1 2 0 15,1 4-33-15,0-3-14 0,-8-3 1 0,1 5 0 16,-1-5 13-16,-3 0 12 0,0-4-3 0,4 4 0 16,-4-1-1-16,-4 1 0 0,1 0 0 0,-4-4 0 15,3-3-8-15,-3 10 0 0,0-7 9 0,0-2-9 0,0 5 0 0,0-5 0 16,-7 5 0-16,7 1 0 0,0 6 0 0,-4-4 0 16,-3 4 0-16,0-3 8 0,0 6-21 0,0 0-4 15,-1 0-1-15,-2 9 0 0,-4-9 18 0,3 10 12 16,0-1-1-16,1 1-1 0,-4 5-26 0,3-5-4 15,4 5-2-15,0-2 0 0,3 3 22 0,-3-1 0 16,0-2-9-16,0 3 9 0,3 2 0 0,-3 1 0 16,4 0 0-16,-1 6 0 0,4-6 0 0,-4 0 0 15,4 6 0-15,0 0 0 0,0-6 16 0,0 9 6 16,4-9 2-16,3 6 0 0,-4-6-24 0,4-4 0 16,4 10 0-16,-1-6 0 0,1-6 8 0,3 9-8 15,0-10 10-15,3 7-10 0,1-9 8 0,-1 5-8 16,5 1 0-16,-1-4 9 0,3-5-9 0,1 8 0 0,3-5 0 0,-3-1 0 15,-1 1 0-15,1-7-12 0,3 6 4 0,-3-3 8 32,0 4-124-32,-4-1-18 0,3-9-3 0,-3 10-1 15,-3-10-16-15,0 6-3 0,-1-3-1 0,-10-3-745 0</inkml:trace>
  <inkml:trace contextRef="#ctx0" brushRef="#br0" timeOffset="80282.43">32336 17076 748 0,'0'0'33'0,"0"0"7"0,0 0-32 0,0 0-8 0,0 0 0 0,0 0 0 15,-4 9 364-15,4-9 70 0,4 9 14 0,-4 1 4 16,0-1-401-16,3-3-80 0,1 10-16 0,-1-3-3 0,-3-4 48 0,4 7 8 16,-4 3 2-16,0-4 1 15,0-2 45-15,-4 6 10 0,1 3 2 0,-1-4 0 0,4-5-35 0,-3 12-6 16,-4-6-2-16,3-4 0 0,1 14-13 0,-1-11-4 15,0-2 0-15,1-6 0 0,3 5-8 0,-4-2 0 16,4-4 0-16,0 7 0 0,0-16 0 0,0 6 0 16,4 4 0-16,-4-10 0 15,0 0-52-15,0 0-7 0,0 0-1 0,0 0 0 16,0 0-132-16,0 0-28 0,0 0-4 0,11-16-2 0</inkml:trace>
  <inkml:trace contextRef="#ctx0" brushRef="#br0" timeOffset="81033.409">32695 17129 633 0,'0'0'56'0,"0"0"-44"0,0 0-12 0,4 6 0 16,0-3 158-16,-4-3 30 0,3 10 5 0,1-4 2 0,-1-3-105 0,4 3-21 16,-7-6-4-16,4 3-1 0,-4-3 6 0,3 10 1 15,1 2 0-15,-1-2 0 0,-3-1 0 0,4 1 0 16,-4 2 0-16,3-6 0 0,-3 13-19 0,0-9-3 15,-3 5-1-15,3-2 0 0,-4 3-48 0,4-1 0 16,-3-2-14-16,-1 2 3 0,1-5 19 0,3 6 3 16,-4-7 1-16,1 3 0 0,-1-5-12 0,4 2 0 15,0-9 0-15,0 0 0 16,0 0-44-16,0 0-5 0,-7 6-1 0</inkml:trace>
  <inkml:trace contextRef="#ctx0" brushRef="#br0" timeOffset="81562.036">33024 16771 1267 0,'0'0'56'0,"0"0"12"16,0 0-55-16,0 0-13 16,0 0 0-16,0 0 0 0,0 0 224 0,7-6 43 0,3 3 8 0,-3-3 1 15,4 3-238-15,-4-4-48 0,7 4-10 0,-3-3-1 16,3 3 21-16,0-4 0 0,-4 1 0 0,12-3 0 16,-8 6 24-16,3-4 7 0,-3-2 1 0,-3 6 0 15,0-3 15-15,-1-4 3 0,1 1 1 0,-4 2 0 16,0-2-23-16,-4 0-4 0,1 5 0 0,-1-2-1 0,1-3-6 0,-1-1-1 15,-3 1 0-15,0 0 0 0,0 2-8 0,0-2-8 16,-7 6 9-16,4-3-9 0,-1-4 0 0,-3 1-13 16,0 2 1-16,0 4 0 0,0 3 2 0,-3 0 1 15,-5 0 0-15,1 0 0 0,4 10 0 0,-4-4 0 16,-4-3 0-16,7 7 0 0,4-1 9 0,-3 0-10 16,-4 7 10-16,3-7-10 0,-3 10 10 0,3-3 0 15,4 3 0-15,-7 6-8 0,4-3 8 0,3 3 0 16,0 0 0-16,3 0 0 0,0-3 9 0,4-3 1 15,0 6 0-15,4-9 0 0,3-4-2 0,0 4-8 0,0 3 12 16,4-4-4-16,-1-5-8 0,-3-1 0 0,4 0 0 16,0 1-11-16,-1-4-9 0,4-3-1 0,4 4-1 0,0-4 0 31,-1-3-212-31,4 0-42 0</inkml:trace>
  <inkml:trace contextRef="#ctx0" brushRef="#br0" timeOffset="81994.983">33327 17129 2271 0,'0'0'100'0,"0"0"22"0,7-10-98 0,0 4-24 16,4 3 0-16,3-3 0 15,0-4-34-15,3 1-12 0,-2 0-2 0,-1 5-1 0,0-8 33 0,0 9 6 16,0-4 2-16,-3 4 0 0,-1-3 25 0,1 6 6 16,-1 0 1-16,-3 0 0 0,-7 0-7 0,7 0-1 15,-7 0 0-15,8 9 0 0,-5-2-1 0,1 2-1 16,-4 1 0-16,-4-1 0 0,1 0-6 0,-1 1-8 16,-3 5 11-16,0-5-11 0,0 5 8 0,0-2-8 15,0-4 0-15,-4 7 0 0,4 3 0 0,-3-3 0 16,-1-4 0-16,0 10 0 0,1-3 0 0,-1 0 0 15,4 0 0-15,0-4 0 0,0 4 12 0,0-6 4 16,3 2 2-16,1 4 0 0,-1-3 21 0,4-7 4 0,0 10 1 0,4-10 0 16,-4 1-30-16,3-1-6 0,1-3 0 0,3 4-8 15,0-1 8-15,0-2-8 0,-3-4 0 0,3 3 0 16,0-3 0-16,0 3-16 0,0-2 4 0,0-4 0 31,4 0-13-31,-4 0-3 0,0-4 0 0,3 4 0 16,1-6-23-16,3-3-5 0,0-1 0 0</inkml:trace>
  <inkml:trace contextRef="#ctx0" brushRef="#br0" timeOffset="82492.945">33228 15087 748 0,'0'0'33'0,"0"0"7"16,0 0-32-16,0 0-8 0,0 0 0 0,0 0 0 0,0 0 286 0,0 0 55 15,14 0 11-15,0 7 3 0,4-4-285 0,0 3-57 0,3 3-13 0,4 1 0 16,-4 9 0-16,3-4 0 0,1 4 0 0,0 0 0 16,3 0 0-16,0 6 0 0,0 3 0 0,4 4 0 15,3-4 18-15,-3 9 2 0,0-2 1 0,0 2 0 16,-1-2-10-16,-2 9-3 0,-1-6 0 0,-3 5 0 16,-4 8-8-16,-4-4 8 0,-2 6-8 0,-5 7 8 15,-3-4 0-15,-7-56 0 0,0 0 0 0,0 0 0 16,0 0-8-16,0 0 12 0,0 0-12 15,0 0 12-15,0 0-4 0,0 0 0 0,0 0 0 0,0 0 0 16,0 0 12-16,0 0 1 0,-3 759 1 0,-8-709 0 16,-7 0-2-16,1 0-1 0,-4 4 0 0,-1-7 0 15,-2 6 26-15,-4-9 6 0,3 6 1 0,0-9 0 16,-3 3-2-16,0 0 0 0,3 0 0 0,-3-7 0 16,3 4-28-16,4-3-6 0,0-4 0 0,3-6-1 15,-3 0-15-15,7-2 9 0,-4 2-9 0,4-3 8 16,-4 3-110-16,4-9-22 0,-3 6-5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45:37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5796 7251 802 0,'0'0'36'0,"0"0"7"16,0 0-35-16,0 0-8 0,0 0 0 0,0 0 0 15,0 0 58-15,0 0 10 0,0 0 1 0,0 0 1 16,0 0-43-16,0 0-9 0,0 0-2 0,0 0 0 0,0 0-8 0,0 0-8 16,0 0 12-16,4 0-12 0,-4 0 0 0,0 0 0 15,0 0-15-15,0 0 5 16,0 0 10-16,7 6 0 0,-7-6 8 0,0 0-8 0,0 0 33 0,0 0 3 15,10 0 0-15,-10 0 0 0,0 0 13 0,7 0 3 16,-7 0 1-16,7 0 0 0,0 0-15 0,-7 0-3 16,11-6-1-16,-11 6 0 0,7 6-26 0,4-6-8 15,-4 0 0-15,0 0 0 0,0 3 13 0,3-3-4 16,1 0-1-16,-4 0 0 0,0 0-8 0,4 0 0 16,-1 0 0-16,4-3 8 0,-3-3 6 0,-4 6 1 15,11 0 0-15,-11-3 0 0,10-3 1 0,-6 6 0 16,3-10 0-16,0 10 0 0,0-6 3 0,4 3 1 15,-11 3 0-15,4 0 0 0,3-6-8 0,3 6 0 0,-6 0-1 0,3-4 0 16,-3 4-11-16,3 0 0 0,0 0 0 16,0 0 0-16,-3 0 0 0,3 0 0 0,3 0 11 15,-10 0-11-15,11 4 0 0,-7-4 0 0,-1 0 0 0,4 0 0 16,-3 0 0-16,3 0 0 0,-3 0 0 16,-1 0 0-16,4 0 0 0,-3-4 0 0,3 4 0 0,-3 0 0 15,-1-6 0-15,4 6 0 0,-7-3 0 0,11 3 0 16,-8-6 13-16,1 6-3 0,7 0-1 0,-4-3 0 15,3 3 7-15,-6 0 0 0,7-7 1 0,3 7 0 16,-11 0-17-16,5 0 8 0,-1 0-8 0,7 0 0 16,-11 0 0-16,8 0 0 0,-4 0 0 0,4 0 0 15,-1 0 9-15,5 0-9 0,-8 0 0 0,3 0 9 16,1 0-9-16,0 0 0 0,-4 0 0 0,3 0 0 16,1 0 0-16,-4 0 0 0,4 0 0 0,-4 0 0 15,0 0 0-15,0 0 0 0,0 0 0 0,4 0 0 0,-4 0 0 0,0 0 0 16,0-3 0-16,0-3 0 0,4 6 0 0,-4 0 13 15,4 0-3-15,-4-9-1 0,3 9-9 0,5 0 12 16,-15 0-12-16,10 0 12 0,-6 0 0 0,3-7 0 16,-3 7 0-16,-1 0 0 0,4 0-12 0,0 7 0 15,8-7 0-15,-12 0 0 0,4 0 0 0,-3 0 0 16,-1 6 0-16,5-6 0 0,-5 0 0 0,4 3 0 16,-3-3 8-16,-8 0-8 0,8 0 0 0,-1 0 0 15,-10 0 0-15,4 0 0 0,7-3 0 0,-1 3 0 16,-10 0 0-16,0 0 0 0,4-6 0 0,-4 6 0 15,7 0 0-15,0-7 0 0,-7 7 8 0,0 0 0 0,10-3 0 16,-10 3 0-16,7 0-8 0,-7 0 8 0,8-6-8 16,-5 6 8-16,-3 0-8 0,0 0 0 0,7-3 0 0,0-4 0 15,-7 7 0-15,0 0 0 16,7 0 0-16,-7 0 0 0,0 0 0 0,0 0 0 0,0 0 0 0,0 0 0 16,0 0 0-16,0 0 0 0,0 0 0 0,0 0 0 15,0 0 0-15,0 0 0 0,0 0 0 0,0 0 0 16,0 0 0-16,0 0 0 0,0 0 0 0,0 0-11 31,0 0-21-31,0 0-4 0,0 0 0 0,0 0-854 0</inkml:trace>
  <inkml:trace contextRef="#ctx0" brushRef="#br0" timeOffset="3554.555">12104 7286 1407 0,'0'0'62'0,"-7"-7"14"0,-4 7-61 0,1-3-15 0,10 3 0 0,-7 0 0 16,-1 0 36-16,1-6 5 0,-3 6 1 0,3 0 0 15,7 0-32-15,-7-3-10 0,-4-4 0 0,4 7 0 16,0-3 0-16,0-3 0 0,3 6 0 0,4 0 0 15,0 0 17-15,-7-9 3 0,4 9 1 0,3 0 0 16,0 0 23-16,0 0 5 0,0-10 1 0,0 10 0 16,7-6-10-16,0 3-1 0,0-3-1 0,4 6 0 0,-1 0-7 0,4 0-2 15,4 0 0-15,3 0 0 0,4 0-10 0,0 6-3 16,-1-6 0-16,8 0 0 0,0 0-1 0,-1 3-1 16,1-3 0-16,0 6 0 0,0-6-2 0,3 0-1 15,0 6 0-15,1-2 0 0,2-4 3 0,-2 0 1 16,-5 0 0-16,1 0 0 0,0-4-15 0,-4 4 0 15,4-6 0-15,-4 6 0 0,0 0 8 0,-3-6 4 16,0 3 2-16,-1 3 0 0,1-6 3 0,0 2 1 16,-1-2 0-16,-2 6 0 0,2-3-4 0,-3-3-1 15,-3 6 0-15,3-3 0 0,-7-4 7 0,4 7 0 16,-4 0 1-16,-7 0 0 0,4 0-21 0,-11 0 0 16,0 0 0-16,0 0 0 0,0 0 0 0,0 0 0 15,0 0 0-15,-7-3 0 0,-4-3 11 0,1 6-3 16,-5 0 0-16,-2 0 0 0,-1 0-8 0,1 0 0 0,-5 0 0 15,1 0 0-15,-3 0 0 0,2 0 0 0,-6-3 0 0,3 3 0 16,-3 3 0-16,0-3 0 0,-4 0 0 0,-3 6 0 16,3-3 0-16,-3-3 0 0,0 7 9 0,-4-4-9 15,0-3 0-15,4 6 0 0,-1-3 0 0,5 3 8 16,-5-2 0-16,1 2 0 0,3-6 0 0,-3 3 0 16,0 3-8-16,3-6 0 0,0 6-11 0,8-2 11 15,-5-4 0-15,8 0 0 0,0 0 0 0,0 0 0 16,0 0 0-16,7 0 0 0,0 0 0 0,-1 0 0 15,5 6 0-15,-1-3 0 0,11-3 0 0,0 0 0 16,0 0 9-16,0 0-9 0,0 0 0 0,0 0 9 16,0 0-9-16,14 0 8 0,4 0-8 0,-4-3 8 0,7 3-8 15,0-6-16-15,4 6 4 0,3 0 1 16,8-4-34-16,-5-2-7 16,5 0-2-16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46:55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9705 8687 669 0,'0'0'29'0,"0"0"7"16,0 0-28-16,0 0-8 0,0 0 0 0,0 0 0 0,0 0 48 0,0 0 8 15,0 0 1-15,0-3 1 0,0 3-30 0,0 0-5 16,0-6-2-16,0 6 0 16,0 0-21-16,0 0 8 0,0 0-8 0,0 0 0 0,0 0 14 0,-7-6-2 15,-7 2 0-15,3 4 0 0,1 4 11 0,-5-4 1 16,-6 6 1-16,4-6 0 0,-4 0 18 0,-1 0 3 16,-2 0 1-16,-1 0 0 0,-3-6 18 0,0 6 4 15,3-4 1-15,-3 4 0 0,3 0 6 0,-3 0 2 16,3-6 0-16,0 6 0 0,1-3-43 0,2-3-9 15,1 6-2-15,0 0 0 0,3 0-12 0,4 6-2 16,-3-6-1-16,3 3 0 0,3-3-9 0,0 6 0 16,1-6 0-16,3 10 0 0,3-10-22 0,4 0 3 0,0 0 1 0,-3 9 0 31,3-9-10-31,3 10-1 0,1-4-1 0,3 3 0 0,0-6 10 0,0 4 1 0,7-4 1 0,-3 3 0 16,6 0 9-16,1-2 9 0,7-4-13 0,-4 0 5 15,3 0 8-15,5 0 8 0,-8 0-8 0,7 0 11 16,4 0 4-16,0 0 1 0,-1 0 0 0,5 0 0 15,-12 0 4-15,5 0 0 0,-1 0 1 0,0 0 0 16,-3 6-21-16,-1-6 0 0,-2 0 0 0,2-6 0 16,-6 6 0-16,0 0 0 0,-4 0 0 0,0 0 0 15,-4-4 0-15,-3-2 0 0,-7 6 0 0,7 0 0 16,-7 0 8-16,0 0 1 0,0 0 0 0,0 0 0 16,-7-6-9-16,0 3 8 0,-3-4-8 0,-1 4 8 15,1-3-8-15,-5 6 0 0,-2-3 0 0,-1-3 0 16,1 6 0-16,-5-3 0 0,5 3 0 0,-4-7-11 15,-4 7 11-15,0 7 0 0,4-4 0 0,0-3-544 16,-4 0-105-16</inkml:trace>
  <inkml:trace contextRef="#ctx0" brushRef="#br0" timeOffset="3937.703">7581 10641 932 0,'0'0'41'0,"0"0"9"0,4-6-40 0,-4 6-10 0,0 0 0 0,-4-4 0 15,4 4 84-15,-3-6 16 0,3 6 2 0,-4-9 1 16,4 9-46-16,0-3-9 0,0 3-1 0,0 0-1 15,-3-7-9-15,3 7-1 0,0 0-1 0,0 0 0 16,0 0-2-16,0 0 0 0,0-9 0 0,0 9 0 16,0 0-1-16,0 0 0 0,0 0 0 0,0 0 0 15,0-3 6-15,0 3 1 0,0 0 0 0,0 0 0 0,0 0-10 16,0 0-1-16,0 0-1 0,0 0 0 0,0 0-11 0,0 0-3 16,0 0 0-16,0 0 0 0,0 0 1 0,0 0 0 15,0 0 0-15,-4 3 0 0,-3 6-14 0,4 1 8 16,-1-1-8-16,4-3 0 0,-4 10 10 0,4-3-10 15,0-4 10-15,0 0-10 16,4 7 12-16,-4-6-3 0,4 8-1 0,-1-2 0 0,-3-7-8 0,7 7 0 16,-7-3 9-16,4-4-9 0,-4 0 10 0,3 7-2 15,1-6-8-15,-4 5 12 0,3-5-1 0,1 2-1 16,-1-6 0-16,4 4 0 0,-7-1 6 0,7 1 2 16,-7 5 0-16,4-11 0 0,-1 5-7 0,1-3-2 15,-4 4 0-15,0-10 0 0,7 6 5 0,-7-6 1 16,0 0 0-16,0 0 0 0,0 0 6 0,0 0 2 0,0 0 0 0,7 3 0 15,-7-3 2-15,0 0 1 0,0 0 0 0,0 0 0 16,4 0 7-16,3 0 2 0,0 0 0 0,0 0 0 16,3-3-15-16,-3-3-2 0,4 6-1 0,0 0 0 15,-4-7-9-15,0 4-8 0,3 3 9 0,-3-6-9 16,4 6 0-16,3-3 0 0,-10-3 0 0,3 6 0 16,3 0 9-16,4 0-9 0,-7 0 8 15,4 0-8-15,0 0 0 0,3 0 0 0,3 0-9 0,-6 0 9 16,3 6 0-16,0-3 0 0,7-6 0 0,-7 3 0 15,4 0 0-15,0 0 0 0,3-6 0 0,0 6 0 16,0 0 0-16,0 0 8 0,0 0-8 0,4 0 9 16,3 0-9-16,1 0 0 0,-1 0 0 0,-3 0 0 15,-1 0 0-15,4 0 0 0,1 9-8 0,-1-9 8 16,0 0 0-16,0 6 0 0,4-6 8 0,-4 0-8 0,1 3 0 16,-1-3 0-16,0 0 0 0,4-3 0 0,-4 3 0 0,0 0 0 15,4 0 0-15,3 0 0 0,0 0 0 0,4 0 10 16,-11 0 1-16,11 0 0 0,-3 0-11 0,2 0 0 15,1 0 0-15,-7 0 0 0,3 3 21 0,4-3-1 16,-4 0 0-16,1 7 0 0,-1-7-20 0,4 6-16 16,3-3 2-16,-7-3 1 0,-3 6 13 0,7-3-9 15,7-3 9-15,-4 7-8 0,-3-4 8 0,0-3 0 16,-1 6 0-16,-2-3 0 0,-1-3 0 0,0 7 0 16,1-7 0-16,2 9 0 0,5-9 12 0,-5 6 4 15,-2-3 0-15,3-3 1 0,-1 10-17 0,-2-10 0 16,2 6 0-16,-2-3 0 0,-1 3 0 0,0-2 0 0,1 2 0 15,-1-3 0-15,0 3 0 0,4 4-12 0,0-10 1 16,-4 9 1-16,4-3 10 0,-4-3 0 16,0-3 0-16,1 7 0 0,-5-4 0 0,5-3 0 0,2 6 0 0,-2-3 0 15,-4 4 0-15,-1-7 0 0,5 3 0 0,-1 3 0 16,0-6 0-16,0 6 0 0,1-3 0 0,6-3 0 16,0 10 0-16,1-10 9 0,-8 6-9 0,4-3 0 15,7 3 0-15,-4-2 0 0,-3-4 0 0,-4 0 0 16,0 9 0-16,4-9 0 0,0 0 0 0,-4 0 0 15,-3 0 0-15,7 0 0 0,7 0 0 0,-4 0 0 16,0 0 0-16,-3 0 10 0,7 0-10 0,0 0 8 16,0 0 2-16,-4 0 0 0,4-3 0 0,0-3 0 15,3 6-2-15,0-4 0 0,-3-2 0 0,0 6 0 16,-3 0-8-16,2 0 0 0,1 0 0 0,-3 0 0 16,-1-3 0-16,0 3 0 0,1-6 0 0,-1 6 0 0,4 0 0 15,0 0 0-15,0 0 0 0,-1 0 0 0,1 0 0 0,0-3 0 16,-4 3 0-16,1-7 0 15,-1 7 0-15,0 0 8 0,1 0-8 0,3-3 8 0,-1-3-8 0,-2 0 0 16,6 3 0-16,-3 3 0 0,0-7 0 0,0 7 0 16,3 0 0-16,-6-3 0 0,-1 3 0 0,0 0 0 15,1-6 0-15,-1 6 0 0,0 0 0 0,1-3 0 16,-1 3 0-16,0 0 0 0,4-7 0 0,0 7 0 16,-4 0 0-16,1 0 0 0,-1 0 0 0,-3 0 0 15,3 0 0-15,-3 0 0 0,0-3 0 0,3 3 0 16,0 0 0-16,-3 0 0 0,0 0 0 0,0-6 0 0,0 6 0 15,3 0 0-15,-3 0 0 0,-1 0 0 0,1 0 0 0,-3 0 0 16,-1-3 0-16,0-3 0 0,0 6 0 0,4 0 0 16,0 0 0-16,3-7 0 0,-3 4 0 0,0 3 0 15,0 0 0-15,3 0 0 0,-3 0 8 0,0-6-8 16,0 6 0-16,-4 0 0 0,0 0 0 0,-3-3 8 16,3 3-8-16,-3-6 0 0,3 6 0 0,0 0 0 15,-3 0 0-15,-4 0 0 0,1-4 0 0,2-2 0 16,1 6 0-16,3 0 0 0,1-3 0 0,-1 3 0 15,-3-6 0-15,3 6 0 0,-3-3 8 0,-1-4-8 16,5 7 0-16,-5 0 0 0,5 0 0 0,-1-3 0 16,-3-3 0-16,3 6 0 0,-3 0 0 0,3 0 0 15,0-6 0-15,-3 6 0 0,3 0 0 0,1 0 0 16,-1-3 0-16,0 3 0 0,-3 0 0 0,0 0 0 16,3 0 0-16,-3 0 0 0,3 0 0 0,0-7 0 0,1 7 0 15,-1 0 8-15,-3 0-8 0,-1-3 0 0,1 3 0 0,3 0 0 16,-3 0 0-16,3-6 0 0,-3 6 8 0,-4 0-8 15,-3 0 8-15,0 0-8 0,3 0 0 0,-3 0 0 16,3 0 0-16,-3 0 0 0,3 0 0 0,0 0 0 16,-3 0 0-16,3 0 0 0,0 6 0 0,0-6-9 15,-6 0 9-15,2 3 0 0,1-3 0 0,-4 0 0 16,0 0 0-16,0 7 0 0,-3-7 0 0,-4 3 0 16,4-3 0-16,-4 0 0 0,4 6 0 0,-4-6 0 15,-4 0 0-15,4 0 0 0,-3 0 0 0,3 9 0 16,-3-9 0-16,-1 0 0 0,1 0 0 0,-4 0 0 15,4 7 0-15,-1-7 0 0,-3 3 0 0,4-3 0 16,-4 0 0-16,0 0 0 0,-7 0 0 0,10 6 0 0,-3-6 0 0,4 0 0 16,-4 3 0-16,0-3 0 15,4 0 11-15,-11 0-11 0,7 0 0 0,0 0 0 0,3 0 0 0,-2 0 0 16,-8 0 0-16,7 0 0 0,-7 0 0 0,10 0 0 16,-3 0 0-16,-7 0 0 15,7 0 0-15,-7 0 0 0,7 0 0 0,-7 0 0 0,0 0 0 0,11 0 0 16,-11 0 0-16,7-3 0 0,0 3 8 0,-7 0-8 15,0 0 9-15,11-6-9 0,-4-4 0 0,0 10 9 16,0-9 6-16,-4 3 1 0,8-4 0 0,-8 1 0 16,4 6 2-16,-3-7 1 0,3 1 0 0,0-4 0 15,-3 4-8-15,-1 0-2 0,-6-1 0 0,3 1 0 16,3-1 4-16,1 1 1 0,-4-7 0 0,3 13 0 16,-3-13-14-16,4 7 0 0,-1 0 8 0,-3-1-8 15,0 4 0-15,4-4 0 0,-1 1 0 0,1 0 0 0,-4-1 0 0,0 7 8 16,0-9-8-16,0 2 0 15,0 1 0-15,0-1 0 0,0 1-9 0,0 6 9 0,0-10 0 0,0 10 0 16,0-6 13-16,0 2-4 0,-4-2-9 16,4 6 0-16,-3-6 9 0,3 2-9 0,0 7 0 0,0 0 0 15,0-3 0-15,0 3-8 0,0 0-4 0,0 0 0 16,0 0 0-16,0 0 0 16,0 0-96-16,0 0-20 0,0 0-4 0,0 0-1 15,10 3-109-15,1 7-22 0,-4-1-4 0</inkml:trace>
  <inkml:trace contextRef="#ctx0" brushRef="#br0" timeOffset="8239.418">6385 13372 288 0,'0'0'25'0,"0"0"-25"0,0 0 0 0,0 0 0 16,0 0 136-16,0 0 23 0,0 0 4 0,0 0 1 15,0 0-85-15,0 0-17 0,-3-9-3 0,-1 9-1 16,4-10 8-16,0 10 2 0,0-6 0 0,-7 3 0 16,7-3-3-16,0-4 0 0,0 7 0 0,0-3 0 15,7-4-26-15,-7 1-6 0,4-7-1 0,-1 7 0 0,1 0-32 0,-1-1 0 16,8 1 0-16,-11-7 0 0,3 7 16 0,5-1-4 16,-5 1-1-16,4-7 0 0,0 7-3 0,0-4 0 15,0-3 0-15,-3 4 0 0,10-4-8 0,-11-3 0 16,4 4 0-16,1-4 0 0,-1 3 12 0,3-3 3 15,-6 7 1-15,3-10 0 0,-4 9 10 0,8-2 2 16,-11-4 1-16,3 3 0 0,4-3 5 0,-7 1 1 16,8 8 0-16,-8-5 0 0,0-4-17 15,3 3-3-15,1 7-1 0,-1-4 0 0,-3-3-14 0,7 7 9 16,-7-7-9-16,0 7 8 0,4-4-8 0,-1-2 0 16,-3-1 0-16,4 7 0 0,-1-4 0 0,1-3 0 15,3 4 0-15,-7-4 0 0,3 7 16 0,-3-7 2 0,7 7 0 0,-7-1 0 16,0-5 5-16,0 5 1 0,0 1 0 0,0-1 0 15,0 7-1-15,-7-3 0 0,7-3 0 0,0 9 0 16,0-10-9-16,0 10-2 0,0 0 0 0,0 0 0 16,0 0-12-16,0 0 0 0,0 0 0 0,0 0 0 15,0 0 0-15,-3 3-10 0,-4 4 0 0,0 2 0 16,-4 7-2-16,4-4 0 0,0 4 0 0,0-7 0 16,-4 10 4-16,8-10 0 0,-11 1 0 0,7 6 0 15,3-7 8-15,-6 0 0 0,3-2 0 0,3-4 8 16,4-3 2-16,-4 9 1 0,-3-9 0 0,7 0 0 15,-3 10 4-15,3-10 1 0,0 0 0 0,0 0 0 16,0 0-1-16,0 0 0 0,-11 0 0 0,11 0 0 16,0 0-15-16,0 0 9 0,0 0-9 0,0 0 8 15,0 0 4-15,0 0 1 0,0 0 0 0,-3 0 0 16,3-10 8-16,0 7 2 0,0-6 0 0,3-1 0 0,1-5-13 16,3 5-2-16,-4-6-8 0,4 4 12 15,-3-4-12-15,3 1 0 0,0 2 0 0,0-3 0 0,-3 7 0 0,3-7 0 16,0 7 0-16,0-1 0 0,-4 1 0 0,4 0 0 15,-7 6 0-15,8-4 0 0,-8 7-8 0,3-9 8 16,-3 9-12-16,0 0 12 0,0 0 0 0,14 0 0 16,-10-6 0-16,-4 6 0 0,7 0 8 0,-7 0-8 15,0 0 0-15,14 6 0 0,-11-6 8 0,4 0-8 16,-7 0 0-16,7 9 9 0,1-9-9 0,2 7 0 16,-3-4 9-16,0-3-9 0,-7 0 0 0,4 9 0 15,3 0 0-15,-4 1 0 0,4-4 0 0,0 4-12 0,1-1 2 0,6 0 0 31,-4 1-113-31,1-1-22 0,3 7-5 0,0-7-846 0</inkml:trace>
  <inkml:trace contextRef="#ctx0" brushRef="#br0" timeOffset="25168.233">836 17985 979 0,'0'0'87'0,"0"0"-70"0,-3 3-17 0,3-3 0 15,-11-3 212-15,0-3 38 0,8 6 8 0,-8 0 2 16,11-10-117-16,-3 1-23 0,-4-1-5 0,3 1-1 16,4-7-14-16,0 4-2 0,0-4-1 0,0-3 0 15,0 4-45-15,11-4-10 0,-8 0-2 0,8 3 0 16,-8-3-12-16,8 7-4 0,0-4 0 0,-8-3 0 15,8 4 5-15,-1 2 1 0,1-2 0 0,-8-1 0 16,8 3-10-16,-4-2-1 0,-3-1-1 0,6 7 0 16,-6-10 8-16,3 0 2 0,-4 3 0 0,8-3 0 15,-8 1-28-15,4-1 0 0,-3 0 0 0,3-6 0 16,-3 0 0-16,-1 6 0 0,4-9 0 0,4 3 0 16,-8-4 0-16,1 11 0 0,3-7 0 0,-4 6 0 0,8 0 0 0,-11 3 0 15,10-3 0-15,-10 4 0 0,4 5 11 0,3-2 0 16,-3-4 0-16,3 0 0 0,-4 7 2 0,8-4 1 15,-8-2 0-15,4-1 0 0,-3 4-5 0,3-4-1 16,0-3 0-16,0 3 0 0,4-2-8 0,-4 5 8 16,0-9-8-16,3 3 8 0,1 7-8 0,-4-4 0 15,4 0 0-15,-1 4-11 0,1 2 11 0,-8-5 0 16,8 5 0-16,-8 1-8 0,4 0 8 0,4-1 0 16,-7 4 0-16,3-4-8 0,0 1 8 0,0 3 0 15,-7-4 0-15,3 1 0 0,8 0 0 0,-11-1 0 16,3 1 0-16,4-1 0 0,-7 1 0 0,0 0 0 0,4-1 0 15,-4-6 0-15,0 7 0 0,0 0 0 0,0 2 0 16,0-2 0-16,0 0 0 0,-4 5 0 0,4-2 0 0,0 6 0 16,0 0 0-16,0 0 0 0,-7-3 0 0,7 3 0 15,0 0-8-15,0 0-4 0,-3 0 0 0,-8 3 0 16,8-3 3-16,-8 6 0 0,8-2 0 0,-8 5 0 16,0-3 9-16,4 4 0 0,0-1 0 0,-10 7-8 15,10-4 8-15,-11 4 0 0,4 3-9 0,0 0 9 16,0-1 0-16,-4 7-9 0,4-6 9 0,0 0 0 15,3-3 0-15,-3 3 0 0,0-4 0 0,3-5 9 16,1-1-9-16,-1 7 0 0,1-13 0 0,6 6 0 16,-6-2 0-16,6-4 0 0,-3-3 0 0,3 9 8 15,4-9-8-15,0 0 0 0,0 0 0 0,0 0 0 16,-7 0 0-16,7 0 0 0,0 0 9 0,0 0-9 16,-3-9 9-16,3 6-9 0,0-4 12 0,3 4-12 15,4-6 11-15,-3-7-11 0,7 0 10 0,-8 4-10 0,15-13 12 0,-11 6-4 16,10-6-8-16,-3 6 12 0,-3-6-12 0,0 3 0 15,-4 0-12-15,10 3 12 0,-6-6-10 0,-8 6 10 16,8 1-8-16,0-1 8 16,-8 3 0-16,1 3 0 0,3-2 0 0,-4-1 0 0,4 4 0 0,-3 5 0 15,-4-2 0-15,7 0 0 0,-4-1 0 0,-3 7 12 16,4-3-4-16,-4 6 0 0,0 0-8 0,0 0 0 16,7 0-11-16,4 6 11 0,-8-3 0 0,8 13-9 15,3-7 9-15,-4 4 0 0,1 9 0 16,3-4 0-16,7 1 0 0,-7 10-8 0,0-1 8 0,1 6 0 15,2-9 0-15,-3 10 0 0,-3-7 8 0,3 0-8 16,-3 0 10-16,3-2-10 0,-4-1 14 0,1 3-3 0,-1-9-1 0,-2 0 0 16,2-4-10-16,1 4 0 0,-8-10 0 0,4 7 0 31,-3-6-67-31,3-1-15 0,-4 0-3 0,4 1-843 0,-7-10-169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47:30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7846 11008 0 0,'0'0'0'0,"0"0"0"16,10 0 0-16,1 0 0 0,-4 0 139 0,4 0-28 0,-1 0 22 0,1 0 5 15,3 0-34-15,0-3-6 0,-3-4-2 0,3 7 0 16,3-3-24-16,-3-3-6 0,4 12-1 0,-4-6 0 16,11 0-45-16,-11 0-10 0,7 0-2 0,4 0 0 15,3 3-8-15,-3-3 0 0,3 0 0 0,0 0 0 16,0 7 10-16,1-7-10 0,2 0 12 0,5 3-12 16,-5-3 0-16,5 0 0 0,-1 0-15 0,0-3 5 15,1 3 10-15,2-7 0 0,1 7 8 0,3 0-8 16,4 0 14-16,0 0-2 0,0 0 0 0,0 0 0 15,3 0 14-15,-3 7 2 0,0-7 1 0,0 3 0 16,0-3-1-16,-4 0 0 0,4 6 0 0,0-3 0 16,-4 3-7-16,4-2-1 0,0-4-1 0,3 9 0 15,1-3-8-15,-4-6-2 0,-1 3 0 0,1 4 0 16,-3-1-9-16,2-3 0 0,8-3 0 0,0 0-11 16,-3 0 31-16,3 6 5 0,-1-3 2 0,-2-3 0 0,3 0-8 0,-4 0-2 15,1 0 0-15,-1 0 0 0,0 0-8 0,1 0-1 16,-1 7-8-16,8-7 12 0,3 3 4 0,-8-3 1 15,-2-3 0-15,-1 6 0 0,8-3 9 0,-8 0 2 16,-3 0 0-16,3 0 0 0,4 0-8 0,0 6 0 16,-7-3-1-16,-4-3 0 0,4 7-10 0,0 2-1 15,3-3-8-15,-3-3 12 0,-7 4-12 0,3-4 0 16,11 3 8-16,-3-3-8 0,-4 3 0 0,3-2 0 16,7 2 0-16,-3-3 0 0,0-3 0 0,0 6 8 15,4-6-8-15,-4 0 0 0,-1-6 17 0,5 6-2 16,-8-3-1-16,8 3 0 0,-4-6 14 0,0 6 2 0,0 0 1 15,-4 0 0-15,0 0 5 0,-3 0 0 0,0 0 1 16,3 0 0-16,1 0-18 0,-1 0-4 0,-3 6-1 0,3-3 0 16,1-3-14-16,-1 6 0 0,1-6 0 0,-5 0 0 15,1 3 0-15,4-3 0 0,3 7 0 0,-4-7 0 16,0 0 0-16,1 0 0 0,3 0 0 0,-4 0 0 16,0 0 0-16,-3 0 0 0,4 0 0 0,-8 0 0 15,7 0 0-15,-3 0 0 0,4 0 0 0,-4 0 0 16,-1-7 0-16,5 7 0 0,-4 0 0 0,3 7 0 15,0-7 0-15,-3 0 0 0,0 0 0 0,-3 6 0 16,2-6 0-16,1 0 0 0,4 0 0 0,-5 0 0 16,1 0 0-16,0 3 0 0,7-3 0 0,-3 0 0 15,-1 0 0-15,4 6 0 0,-4-12 0 0,4 6 0 16,0 0 0-16,0 0 0 0,0 0 0 0,3 0 0 16,4 0 0-16,-7 0 0 0,-3 0 0 0,-5 0 0 0,1 6 0 15,4-6 0-15,-4 0 0 0,3 0 0 0,-3 3 0 16,0-3 0-16,0 0 0 0,3 0 0 0,-7 0 8 15,4 7 1-15,0-7 1 0,0 3 0 0,-4-3-10 0,4 0-14 16,3 0 3-16,-3 0 1 0,4-3 10 16,-1 3 0-16,4 0 0 0,0 0 0 0,0 0 0 0,-4 0 0 15,1-7 0-15,-1 7 0 0,-3-3 0 0,3-3 0 16,1 6 0-16,-5-3 0 0,-6-3 0 0,4 6 9 16,2 0-9-16,-2-7 10 0,-4 7-2 0,-4 7 0 15,0-7 0-15,-3 0 0 0,0 0-8 0,-4 6 0 16,-3-3 0-16,3-3 0 0,-3 9-14 0,-1-9-5 0,1 10-1 15,0-4 0 1,6 4-126-16,-2-1-26 0,-1 0-4 0,0 7-2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49:4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6996 14764 633 0,'0'0'28'0,"0"0"6"0,0 0-34 0,0 0 0 16,-7-9 0-16,7 9 0 0,0 0 264 0,-4-6 47 15,-3 3 9-15,7-4 1 0,-7-2-258 0,7 9-52 16,-7-3-11-16,3-3 0 0,-3-4 0 0,4 7 0 0,3-13 0 0,-4 10 0 16,1-3 10-16,3-1 0 0,0 1 0 0,-7-1 0 15,3 1 21-15,-3 0 4 0,0 2 1 0,0 4 0 16,0-3 36-16,-4 3 7 0,1 3 1 0,-11-7 1 15,-1 14-46-15,5-7-10 0,-15 3-1 0,4-3-1 16,-4 9-12-16,4-9-3 0,-7 7 0 0,-1-4 0 16,-3 3-8-16,4-6 0 0,0 6 9 0,-4-3-9 15,0-3 8-15,8 0-8 0,-12-3 10 0,4-3-10 16,1 0 20-16,-5 3-3 0,1-7 0 0,0 4 0 16,-1-4 11-16,8 1 3 0,-11 0 0 0,0-1 0 15,7 4-20-15,-6 3-11 0,6-3 12 0,-11 6-12 16,5 0 9-16,-5 0-9 0,4 6 0 0,0-3 9 15,-3 3 1-15,10 4 0 0,-3-4 0 0,7 6 0 16,-1-2-10-16,5 6-9 0,2 2 9 0,1 1-13 16,0 6 13-16,7-6 8 0,-4 0 0 0,0-3-8 15,8 2 8-15,-1-2-8 0,0 3 0 0,4 0 0 16,4 0 0-16,3-1-9 0,0-2 1 0,3 9 0 0,-6-6 32 16,2 9 6-16,5-9 2 0,3 6 0 15,-4 3-32-15,4-3-18 0,4 4 2 0,-1-4 1 0,1 3 15 0,3 0 0 16,4 3 0-16,-4-2 0 0,7-1 0 0,0-3 0 15,-4 0 12-15,5-3-12 0,-1 3 13 0,7-6-4 16,-7 6-1-16,4-6 0 0,-1 0 4 0,8-4 1 16,-4-2 0-16,4 3 0 0,0-7-1 0,6 7 0 15,5-7 0-15,-1 0 0 0,4 7-4 0,6-6-8 16,-9 2 11-16,13 4-11 0,-14-7 15 0,15 7-4 16,-11-4-1-16,6-2 0 0,1-1-10 0,4 7-11 15,-1-7 3-15,1-2 0 0,-5 2 8 0,5-6 0 0,-1 7 0 0,1-4 0 16,-5 3 14-16,1-3 5 0,-3-2 1 0,-1 2 0 15,4-3-10-15,3-3-2 0,-3 0 0 0,3 6 0 16,1-6 0-16,-1 0-8 0,4 0 12 0,0 0-4 16,0 0-8-16,0 0 0 0,-4-6 0 0,4 6 0 15,-3-3 8-15,2-3-8 0,-2 6 0 0,-1-4 8 16,-3-2-8-16,4-3 10 0,-8 3-10 0,4 2 10 16,-7-2-10-16,-1-3 0 0,1-1 0 0,0 1 0 15,0-1 0-15,-4 1 8 0,0-7 2 0,4 7 0 16,-4-4-2-16,1-2-8 0,-1 9 12 0,-3-7-4 15,3-3-8-15,-7-3 10 0,-3 4-10 0,0 2 10 16,-1-2-10-16,-3-4 8 0,4 0-8 0,-7 0 8 16,3-3-8-16,-3 3 0 0,-1 1 0 0,1-8 0 0,-4 8 0 0,0-11 12 15,0 11 0-15,4-7 0 0,-11-1-1 16,0 8 0-16,7-1 0 0,-7-6 0 16,0 6 1-16,-3 0 0 0,-4 3 0 0,0-2 0 0,0-1-12 0,0 3 8 15,-4-3-8-15,1 7 8 16,-1-4-8-16,-3 0 0 0,-4-2 0 0,1 8 0 0,-4-9 0 0,3 4 0 15,-3-4 0-15,0 6 0 0,0-2 0 0,-4-1 0 16,1-3 0-16,-1 10 0 0,-3-7 0 0,0 4-11 16,-4-4 11-16,-7-3-12 0,-3 10 12 0,3-7 0 15,-7 7 0-15,4-10-8 0,-4 9 8 0,-3 1 0 16,0-1 0-16,-1 1-8 0,1 0 8 0,-4 2 0 16,0-2 0-16,0 3 0 0,0 3 0 0,-6-4 0 15,9-2 0-15,-6 6-8 0,-4-4 8 0,4 4 0 0,-1-3 0 0,1 3 0 16,-1-3 0-16,4 3 0 0,8-4 0 0,-12 1 0 15,8 3 0-15,-4 3 16 0,4-6-3 0,3 2 0 16,0-2-13-16,7 6-8 0,-3-9 8 0,0 9-13 16,0 0 13-16,10-3 8 0,0-4 0 0,0 7-8 15,-3 0 0-15,7-3 0 0,3 3 0 0,1-6 0 32,-1 6-38-32,1 0-2 0,6 0 0 0,-3 0 0 15,3 0-85-15,-3-6-18 0,7 6-3 0,4-3-1 0,3 3-63 0,0 0-13 0,0 0-2 16,0 0-1-16</inkml:trace>
  <inkml:trace contextRef="#ctx0" brushRef="#br0" timeOffset="1889.39">9084 14316 658 0,'0'0'29'0,"0"0"7"0,-7 3-36 0,0-3 0 0,0 6 0 0,0-6 0 15,0 0 33-15,0 0 0 16,0 0 0-16,3 0 0 0,-3 0 2 0,7 0 0 0,-7 0 0 0,0-6 0 16,7 6 15-16,-7 0 3 0,0-3 1 0,0-3 0 15,0 3-16-15,0-4-3 0,3 7-1 0,-10-3 0 16,3-3 27-16,4 6 6 0,-3 0 1 0,-4-6 0 15,3 12-26-15,-3-6-5 0,0 0-1 0,0 0 0 16,3 0-21-16,-3 6-5 0,4-3-1 0,-1-3 0 16,-3 0 2-16,3 0 0 0,-3 7 0 0,4-7 0 15,2 0 25-15,1 0 6 0,-3 3 1 0,3-3 0 16,7 0-6-16,-4 6-1 0,-3-6 0 0,7 0 0 16,-10 3-12-16,10-3-2 0,0 0-1 0,-7 0 0 15,3 6-21-15,4-6 0 0,0 0 0 0,0 0 0 0,0 0 15 16,0 0 5-16,0 0 0 0,0 0 1 0,0 0 19 0,0 0 3 15,7 4 1-15,4-4 0 0,-1 6-3 16,8-3 0-16,0 3 0 0,6-3 0 0,-3 4-8 0,4 2-1 16,3-3-1-16,4-3 0 0,0 7-7 15,3-4-2-15,0-3 0 0,4 4 0 0,0-7 10 0,7 0 3 16,3 0 0-16,-3 0 0 0,3 0-19 0,1 0-3 16,6 0-1-16,-3 0 0 0,-3 0 4 0,3-7 0 15,-8 7 0-15,5 0 0 0,3 0 0 0,0-3 0 16,0-3 0-16,-1 6 0 0,1 0 3 0,-3 0 1 15,-4 0 0-15,-4 0 0 0,0 0-20 0,-3 6 0 16,0-6 0-16,0 3 0 0,0-3 0 0,-1 0 0 16,-6 7 0-16,0-7 0 0,7 0 0 0,-11 0 0 0,-11 0 0 0,5 0 0 15,-1 0 11-15,-4 0-2 0,5 0 0 0,-8 0 0 16,-4 0 15-16,4 0 2 0,1-7 1 0,-1 7 0 16,-7-3-1-16,3-3 0 0,1 3 0 0,3 3 0 15,-3-7-26-15,-4 7 0 0,0-3 0 0,3-3 0 16,4 6 0-16,-7 0 0 0,-7 0 0 0,7-3 0 15,1-3-9-15,-8 6 9 0,0 0-12 0,0 0 12 32,0 0-100-32,0 0-14 0,10 0-2 0,-10 0-744 0,0 0-149 0</inkml:trace>
  <inkml:trace contextRef="#ctx0" brushRef="#br0" timeOffset="3224.456">17611 14416 1324 0,'0'0'118'0,"0"0"-94"15,0 0-24-15,0 0 0 0,0 0 116 0,0-3 18 0,0 3 4 0,0 0 1 16,0 0-115-16,3-6-24 16,4-3 0-16,0 9 0 0,4 0 8 0,-1-7 5 0,1 7 2 0,3 0 0 15,0 0 14-15,7 0 3 0,4 0 1 0,0 0 0 16,7 0 7-16,3 0 2 0,4-3 0 0,-4 3 0 15,4 0-3-15,3 0-1 0,0 0 0 0,4 0 0 16,0 0 1-16,-4 0 0 0,4-6 0 0,0 6 0 16,7-3 11-16,-3-4 2 0,-1 7 1 0,7-3 0 15,1-3-1-15,3 6 0 0,0-3 0 0,0-3 0 16,-4 6-21-16,8-10-5 0,-4 10-1 0,3-6 0 16,-3 3-1-16,0-3-1 0,-3 6 0 0,-1 0 0 15,-7 0-3-15,1 0-1 0,-4-4 0 0,-4-2 0 16,4 3-9-16,0-3-2 0,-8 6 0 0,1-3 0 15,-3-4-8-15,-5 4 12 0,-2-3-12 0,-1 0 12 16,0-4 9-16,-3 7 3 0,-4-3 0 0,0 3 0 0,-3-4-6 0,-1-2-1 16,1 6 0-16,0-3 0 0,-8-4 4 15,4 10 1-15,-3-9 0 0,-1 3 0 0,-3 6-11 0,1-4-3 16,-8 4 0-16,3-6 0 0,-3 6-8 0,0 0-17 16,0 0 4-16,7-3 1 0,-7 3 12 0,0 0 16 15,0 0-3-15,0 0-1 16,0 0-96-16,0 0-19 0,0 0-4 0,0 0-817 15,0 0-163-15</inkml:trace>
  <inkml:trace contextRef="#ctx0" brushRef="#br0" timeOffset="42031.196">6943 5940 1036 0,'0'0'92'0,"0"0"-73"0,0-3-19 0,-7-3 0 16,3-4 136-16,1 7 23 0,-1-6 5 0,4 3 0 15,0-4-108-15,-3 1-23 0,3-1-4 0,-4 1-1 16,4 3-28-16,0-7 0 0,0-2 0 0,0-1 0 16,-7 6-24-16,7-2-12 0,-4-4-1 0,1 7-1 15,-1-1-5-15,-3 1-1 0,0 0 0 0,-3 2 0 16,-8 4 44-16,4-3 17 0,-7 6-1 0,-4 0 0 0,0 6 32 0,-6-6 7 15,2 0 1-15,1 0 0 0,-4 0 6 0,4 0 2 16,-4 0 0-16,-3 0 0 0,-7-6-21 0,3 6-4 16,0 0-1-16,-7 0 0 15,0 6-15-15,-6-6-3 0,-1 0-1 0,-4 0 0 0,-6-6-3 0,-1 6-1 16,-6 0 0-16,-1 6 0 0,-7-3-15 0,-3-3 0 16,-7 0 0-16,-4 10 0 0,8-10-13 0,-4 9 1 15,-8-3 0-15,5-2 0 0,-8 2 12 0,4 3 13 16,10-9-2-16,-14 10-1 0,7-10 10 0,-3 6 1 15,7-3 1-15,3-3 0 0,1 0-22 0,2 0 8 16,-9 0-8-16,13 0 0 0,-7 0 16 0,4 0 0 16,7 0-1-16,-7-3 0 0,7 3 13 0,-7-6 4 0,3 6 0 15,8-4 0-15,-8-2-3 0,11 6 0 0,0 0 0 16,4 0 0-16,3 0-7 0,0 0-2 0,0 0 0 0,0 6 0 16,10-2-20-16,4 5 8 0,8-3-8 0,-5-3 0 15,8 7 0-15,3-1 0 0,1-2 0 0,6 2 0 16,0 0 0-16,0 1-13 0,4-1 3 0,7 1 1 15,-7-1 9-15,3 4-8 0,1-1 8 16,3-3-8-16,-1 1-1 0,5 6 0 0,-1-1 0 0,1-2 0 16,-1 6 9-16,4-4 0 0,-3 4 0 0,-1 0 0 15,0 0 0-15,8 6 0 0,-8-6-9 0,4 6 9 16,0 3 0-16,0 3-9 0,-4-3 9 0,8 1 0 16,-8 8-10-16,8-5 10 0,-4-1-8 0,3 4 8 15,-6-1 0-15,6 4 0 0,-6-4 0 0,-1-6 0 16,-3 7 8-16,3-1-8 0,-3 1 8 0,4-7-8 15,-1 7 8-15,7-1-8 0,-6-3 8 0,-1-5-8 0,1 2 9 16,6-3-9-16,-6 3 12 0,3-9-12 0,0 6 11 0,-1 0-11 16,5-6 10-16,-8 0-10 0,8-1 17 0,-4 4-2 15,3-9-1-15,-6 6 0 0,10-4 10 0,-11 1 1 16,11-3 1-16,-3-4 0 0,-5 1-8 0,5 5-2 16,-4-5 0-16,7-1 0 0,-4 0-4 0,4 1 0 15,-3-4-1-15,3 4 0 0,0-10-11 0,0 9 0 16,0-3 0-16,3-3 0 0,-3 4 0 0,4 2 0 15,3-6 0-15,-4 7 8 0,8-4 0 0,0-3 0 16,-1 3 0-16,4 4 0 0,8-1-8 0,2-3 0 16,1-3 0-16,3 7 8 0,4-4-8 0,-4 4 12 15,7 5-12-15,4-5 12 0,4 2-12 0,2 4-9 0,-2-7 9 0,6 1-13 16,4-1 13-16,7-3 0 16,0-3 0-16,3 7 0 0,8-10 0 0,0 0 10 0,3 0-10 0,7 0 12 15,3 6-12-15,1-6 0 0,3 0 0 0,4 0 0 16,-4 0 0-16,7 0 0 0,4 0 10 0,4 0-10 15,-8 0 13-15,7 0-4 0,7 0-1 0,-3 0 0 16,4 0-8-16,-4 0 0 0,-1 0 0 0,1 0 8 16,4 3-8-16,-1 4 8 0,-3-7-8 0,3 9 8 15,-3-9-8-15,7 6 0 0,-4-3 0 0,1 4 0 16,-5-4 0-16,5 3 0 0,-1-3 0 0,4 3 8 16,-11-2-8-16,1-4 0 0,-1 6 0 0,0-6 0 15,1 0 0-15,-8 3 0 0,7-3 0 0,-14 0 0 16,4-3 0-16,-4 3 0 0,-3 0 9 0,0 0-9 15,-8 0 0-15,1 0 8 0,-8-6-8 0,4 6 0 0,-3 0 8 0,-4 0-8 16,-7 0 8-16,3 0-8 0,-6 0 0 0,-1-4 9 16,-3 4-9-16,-10 0 0 0,-1 0 8 0,0-6-8 15,4 6 0-15,-7-3 0 0,0-3 11 0,-4 6-11 16,-3-3 10-16,-1-4-10 0,5 7 10 0,-12-9-10 16,5 6 10-16,-5-3-10 0,-2-1 14 0,-1 4-3 15,3-6-1-15,-13-1 0 0,3 4 10 0,-3-6 1 16,3-4 1-16,-4 0 0 0,-3 7 1 0,4-4 0 15,-7-2 0-15,3-1 0 0,-4-3-6 0,1 0-1 16,-1 0 0-16,1 1 0 0,-1-7 0 0,1 6 0 16,-4-6 0-16,0 0 0 0,-4 3-2 0,4-10-1 15,0 4 0-15,-3-7 0 0,-4 7-2 0,3-6-1 16,1-4 0-16,-4 4 0 0,-4-4-10 0,4 4 8 16,3-1-8-16,-6-3 8 0,-1 4 2 0,1-4 0 0,-4 4 0 0,-1-4 0 15,-2-3-10-15,3 1-9 0,-4-1 9 0,0 3-13 16,1 1 13-16,-1-4 0 0,4 6 0 0,3-2 0 15,-6-1 0-15,3 4 0 16,-4-1 0-16,0 1 0 0,8-4 0 0,-4 10 0 0,-4-7 0 0,4 7 0 16,0-6 0-16,3 5 0 0,-3-2 0 0,4 9 0 15,-1-3 0-15,4 0 0 0,0-3 0 0,0 9 0 16,0 0 0-16,0 3 0 0,3-3 0 0,-3 4 0 16,4 2 0-16,-1-2 0 0,1 5 0 0,-1 1 0 15,0-1 0-15,1 1 0 0,-1 3 0 0,1-4 0 16,3 7-12-16,-7-3 3 0,0 6 1 0,7 0 0 15,-7-6 8-15,0 6 0 0,-4 0 0 0,0 0 0 16,1 0-12-16,-1 0 4 0,-3 6 0 0,0-6 0 0,4 0 8 16,-8 6 0-16,-7-3 0 0,0-3-8 0,-3 7 8 15,-7-4 0-15,3-3 0 0,-7 0 0 0,1 9 0 0,2-9 0 16,-13 6 0-16,3-2 0 0,-3 2 0 0,-4-3 9 16,-4 3-1-16,-3-6-8 0,7 6 0 0,-7-2 0 15,1 5 0-15,-1-3 0 0,0-3 0 0,0 4 0 16,-4-4 0-16,1 3 0 0,3-3 0 0,0-3 0 15,-4 6 0-15,4-6 0 0,4 10 0 0,-4-1 0 16,3-2 0-16,1-4 0 0,3 6 0 0,-7 1-14 16,4-4 4-16,3 3 1 15,-7 1-134-15,3 5-26 0,4-5-6 0,7-1-1146 0</inkml:trace>
  <inkml:trace contextRef="#ctx0" brushRef="#br0" timeOffset="44316.691">17233 16185 2833 0,'0'0'125'0,"7"-9"27"16,-7 9-122-16,4 0-30 0,-4 0 0 0,0 0 0 0,0 0 16 0,0 0-4 15,0 0 0-15,0 0 0 16,7 0-38-16,-7 0-8 0,0 9-2 0,0 7 0 0,-4-7 23 0,1 10 4 16,-1-3 1-16,1 2 0 0,-1 7 8 0,1-3 0 15,-1 10 0-15,1-4 0 16,-1 0-28-16,4 7-3 0,-3-7-1 0,3 6 0 0,0 1 32 0,0-1 15 15,3-2-2-15,-3 8 0 16,0-2-4-16,0 6-1 0,0 0 0 0,0 3 0 0,0-3-8 0,0 9 8 16,-3 0-8-16,-1-5 8 0,1 2-8 0,-1-3 0 15,-3 6 9-15,3-3-9 0,-3-3 8 0,0 7-8 16,-3-11 10-16,3 11-10 0,3-7 21 0,-3-3-1 16,0 0-1-16,0-7 0 0,0-2 5 0,3-1 0 0,1-6 1 15,-1 7 0-15,4-7 1 0,0-3 0 0,0 3 0 0,4-2 0 16,-1-1 2-16,4-3 1 0,-3-7 0 0,7 4 0 15,-1 0-1-15,1-3 0 0,3-1 0 0,0-2 0 16,4-4 0-16,3 1 0 0,0-4 0 0,7-3 0 16,4 3-8-16,0-6-3 0,3 7 0 0,4-4 0 15,-4-3-9-15,4 0-8 0,3 0 12 0,-3 6-12 16,3-6 14-16,1-6-4 0,2 6-1 0,5 0 0 16,-1 0-9-16,4-3 0 0,0-4-12 0,4 7 12 15,-5-6 0-15,8 6 0 0,-3 0 0 0,3 0 0 16,3-3 0-16,1 3 0 0,-1 0 0 0,8-6 0 15,-1 6 0-15,5 0 0 0,-1 0 0 0,0 0 0 16,3 0 0-16,4-4 0 0,1 4 0 0,-1 0 0 16,-4 0 0-16,1-6 0 0,3 6 8 0,4 0-8 15,3 6 0-15,0-6 0 0,-3 0 0 0,-1 4 0 0,8-4 0 0,-4 6 0 16,8-6 0-16,-5 9 0 0,-2-2 0 0,2-4 0 16,5 3 0-16,-1-3 0 0,4 3 0 0,-8 4 0 15,1-1 0-15,3-6 0 0,0 4 0 0,4 2 0 16,0 0 0-16,3 1 0 0,-3-4 0 0,3 4 0 15,4-7 0-15,-3 6 0 0,-5-3 0 0,-2 4 0 16,2-1 0-16,-2-3 0 0,-5-2 0 0,1 5 0 16,3-3 0-16,-3-3 0 0,-4-3 0 0,4 7 0 15,3-7 0-15,0 0 0 0,1 0 0 0,-5 3 0 16,1-3 8-16,0 0-8 0,0 0 0 0,-1 0 0 16,-10 6 0-16,4-6 0 0,-4-6 0 0,4 6 0 15,-4-3 0-15,0 3 0 0,0 0-12 0,0 0 12 0,-6 0-10 16,-5-7 10-16,4 7-12 0,0 0 12 0,0-3-13 0,-7-3 5 15,0 6 8-15,-7-3-13 0,-3-3 5 0,-8 2 8 16,-3-2-10-16,-4-3 10 0,1 6 0 0,-4-10-9 16,-1 4 9-16,-2 6 0 0,-5-7 0 0,1-6 0 15,-7 7 0-15,-4 0 9 0,-3-7-9 0,-1 3 0 16,-3-2 24-16,1 5-3 0,-5-9 0 0,-3-6 0 16,4 7-12-16,-4-8-9 0,-4-2 12 15,4 3-12-15,-3-9 13 0,3 2-4 0,0-2-1 0,-3-1 0 16,-1 1-8-16,4-4 10 0,0-6-10 0,-3 7 10 15,-1-7-10-15,1-6 8 0,-1 3-8 0,1 3 8 16,-1-3-8-16,1-4 8 0,-4 4-8 0,3 0 8 16,1-3-8-16,-1 3 0 0,-6-3 9 0,3 3-9 15,-4-3 0-15,4-4 0 0,-3 7 0 0,3 4 0 16,-4-4 0-16,-3 3 0 0,4 0 0 0,-1 0 0 16,-3 0 0-16,4 6 0 0,-4 1 0 0,3-4 0 0,-3 3 0 0,0 10-8 15,0-13 8-15,-4 13 0 0,8-6 0 0,-8 5-8 16,4 4 8-16,-3 3 0 0,-1-3 0 0,0 6-10 15,4-6 10-15,-3 10 0 0,-1 2-9 0,4-3 9 16,-7 4 0-16,3-4-9 0,-3 10 9 0,0-3 0 16,0-1-9-16,0 1 9 0,-4 9-9 0,1-10 9 15,-1 10-12-15,0-6 12 0,-3 6-11 0,0-3 11 16,0 3-10-16,-4 0 10 0,1 0-10 0,-1 0 10 16,-10 0-10-16,-1 0 10 0,-6 0 0 0,3 0-9 15,-3 0 9-15,-4 0 0 0,-7 0 0 0,4 3 0 16,-1-3 0-16,-3 0-8 0,0 0 8 0,-3 0 0 0,0-3 0 15,-8 3-8-15,-7 0 8 0,1 0 0 0,-4 0 0 0,0 0 0 16,-4 0 0-16,-7-6 0 0,-6 6 0 0,-1-4 0 16,0-2 0-16,-3 6 0 0,-4-3 0 0,-7-3-8 15,1 3 8-15,2-4 0 0,8 7 0 0,-7-9-8 16,-1 6 8-16,-2-3 0 0,2-1 0 0,1 4 0 16,7-3 0-16,-11-4 0 0,-7 7 0 0,4-3 0 15,-4 3 0-15,0-3 0 0,0-4 0 0,0 10 0 16,4 0 0-16,-1 0 0 0,-6 0 0 0,3 0 0 15,0 7 0-15,4-4 0 0,-1-3 0 0,1 6 0 16,0-3 0-16,-1 3 0 0,8 4 0 0,0-7 0 16,-1 3 0-16,5-3 0 0,-1 4 0 0,7 2 0 15,4-3 0-15,3-3 0 0,-3 4 0 0,0-4 0 16,3 3 0-16,1-3 0 0,6 3 0 0,0-2 8 0,1 2-8 16,-1-6 0-16,4 0 0 0,4 9 0 0,-1-9 12 15,7 0-3-15,1 0 0 0,3 7 0 0,4-7-9 16,3 0 0-16,0-7 0 0,3 7-11 0,1 0 11 0,7 0 0 15,-1 0 10-15,1 0-10 0,3 0 8 16,4 0-8-16,7 0 0 0,-4 0 9 0,4 0-9 0,3 0 0 16,0 0 0-16,4 0 8 0,3 0-8 0,-3 0 0 15,4 0 0-15,-1 0-11 16,0 0-83-16,1 0-17 0,-4-6-3 0,-4 3-829 16,-3 3-165-16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51:55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16337 1199 1036 0,'0'0'92'0,"-7"-9"-73"0,-3 9-19 0,-1-10 0 16,0 4 191-16,-3-4 34 16,4 7 7-16,-4-3 2 0,-1 6-154 0,-2-3-32 0,-1 3-5 0,-3 0-2 15,-4 3-1-15,1 6 0 0,-5 1 0 0,-2-4 0 16,-5 4-32-16,-2-1-8 0,-5 0 0 0,1 1 0 16,3-1 0-16,0 7 0 0,0-7 0 0,1 7 0 15,-1-4 13-15,7 4 1 0,-3 3 0 0,3 0 0 16,0 0 10-16,1 6 1 0,-1 3 1 0,-3-9 0 15,-1 15 0-15,1-6 0 0,0 7 0 0,-1-7 0 16,5 13 0-16,-1-7 0 0,0 4 0 0,-3 0 0 16,7-4-9-16,-4 10-1 0,4-6-1 0,3 2 0 0,4-2-15 15,-4 0 11-15,8 6-11 0,-1-7 10 16,0 4-10-16,1-3 0 0,2-1 0 0,-2 4 0 16,3-6 0-16,3-4 0 0,4 3 0 0,0-5 0 0,0 5 0 0,0-6 8 15,3 7-8-15,-3-10 8 0,4 3-8 0,-4 0 0 16,0 7 0-16,3-10-11 0,-3 3 11 0,0-9 9 15,4 3-1-15,-5 0-8 0,5-6 0 0,-1-1 0 16,1-2 0-16,-1 2 0 0,1-5 31 0,3-1 2 16,-4-6 1-16,4-3 0 0,0 0-21 0,0 0-4 15,0 0-1-15,0 0 0 0,0 0 13 0,0 0 3 16,7-3 0-16,-3-6 0 0,3-1 6 0,-4-5 2 16,5-4 0-16,-1 0 0 0,0 0-32 0,-4-6 0 0,4 0 0 15,-3 3 0-15,-4-3 0 0,3 0-16 0,-6 6 3 0,3-6 1 16,0 6 12-16,-4 0 0 0,-3-6 0 0,4 7 0 15,-4-1 15-15,0 3-4 0,-4-3-1 0,0 10 0 16,1-1-10-16,-1-5 0 0,8 5 0 0,-4-2 0 16,0-1 0-16,0 4 0 0,-1-1 0 0,5 1 0 15,-1 0 0-15,1 9 0 0,-4-10 0 0,7 10 0 16,0 0 0-16,0 0 0 0,-7-3 0 0,7 3 0 16,0 0-17-16,-4 3-6 0,-3 7-1 0,0-1 0 15,4 7 13-15,-4-7 3 0,3 7 0 0,0 6 0 16,-6-7 8-16,3 4-8 0,7 0 8 0,-4 0-8 15,1-3 8-15,-1 12-8 0,1-13 8 0,-1 4-8 16,4 0 8-16,0 0 0 0,0-3 0 0,-3 2 0 16,6 1 0-16,-3-9 0 0,-3 5-9 0,3-5 9 15,-4 5 0-15,4-5 18 0,0 2-3 0,0-5-1 16,0 2 2-16,4 0 0 0,-1 1 0 0,-3-10 0 16,0 0-6-16,4 6-1 0,3-3 0 0,0 4 0 0,0-7 5 0,3 0 1 15,-2 0 0-15,2 0 0 0,4 0 4 16,4 0 1-16,0-10 0 0,3 4 0 0,0-4 10 0,4-8 2 15,-4 8 1-15,7-9 0 0,-3 4-17 0,3-4-4 16,-3 0-1-16,6-6 0 0,-2 0-3 0,2 6 0 16,5-9 0-16,-1 9 0 0,0-6-8 0,-3 6 0 15,3-6 9-15,0 6-9 0,1 4 0 0,-5-4 0 16,-2 6 0-16,2-2 0 0,-6 5 8 0,3 1-8 16,-7-7 8-16,4 7-8 0,-7-1 0 0,-1 7 0 15,-2-3-10-15,2 0 10 16,-3 2-68-16,-3-2-6 0,-4 3-2 0,-7 3-841 0,0 0-169 0</inkml:trace>
  <inkml:trace contextRef="#ctx0" brushRef="#br0" timeOffset="3580.338">1457 6222 1324 0,'0'0'118'0,"0"0"-94"0,0 0-24 0,0 0 0 15,0 0 119-15,0 0 19 0,0 0 4 0,0 0 1 16,0 0-166-16,11 4-33 0,-1-4-6 0,-3 6-2 15,11-6 50-15,-4-6 14 0,0 6 0 0,7-10 0 16,4 7-10-16,0-3 10 0,-4-4 0 0,7 7-9 0,4-3 23 0,-4-3 5 16,4 2 1-16,-8-2 0 15,-6 0 44-15,7 5 8 0,-4-5 3 0,0-7 0 0,-3 7 12 0,3-1 2 16,0-5 1-16,-3 5 0 0,-1-8-21 0,1 2-4 16,0-3-1-16,-4 0 0 0,7-6-41 0,-3 3-9 15,-4-9-2-15,7 3 0 0,0-1 2 0,4-5 0 16,-4 6 0-16,7-7 0 0,-3 1-14 0,-1-1 0 15,8-2 8-15,-7 2-8 0,-7 1 0 0,6 5 0 16,4-5 0-16,-3 6 0 0,0-7 0 0,-8 7 9 16,5-7-9-16,-1 7 8 0,4 3-8 0,-11-3 0 15,7 0 0-15,-7 3 0 0,-4-4 28 0,5 14 3 0,-5-14 1 0,4 4 0 16,-3 3-32-16,-1-3 0 0,-6 10 0 0,7-14 0 16,-1 11 0-16,-6-1-12 0,3 0 1 15,-4 3 0-15,4 1 11 0,-3-4 16 0,-4 0-4 0,3 3-1 31,4 7-31-31,-7-4-5 0,0-2-2 0,0 5 0 0,0 1 18 0,0-7 9 0,0 13-10 0,-7-3 10 16,7-4-9-16,-3 1 9 0,3 9-8 0,-4-6 8 16,-3-4 0-16,4 10-8 0,-4-3 8 0,-4 3 0 15,4 0 0-15,-4 3 0 0,1-3 0 0,-11 10 0 16,3-4 0-16,-3 3 0 0,0 1 0 0,3 9 0 16,-7-10 0-16,4 7 0 0,-3-7 0 0,2 10 8 15,8-3-8-15,-7-4 11 0,7 4-11 0,0 3 12 16,-4-10-12-16,11 0 8 0,-3 4-8 0,-1 0 8 15,7-7-8-15,-6 3 10 0,3-6-10 0,3 4 10 16,1 2 5-16,3-9 1 0,0 0 0 0,0 0 0 0,0 0-4 16,0 0-1-16,0 0 0 0,0 0 0 0,0 0-1 0,0 0 0 15,7-9 0-15,3 2 0 0,1-2 5 0,0 0 1 16,-1-10 0-16,4 9 0 0,-3-5-2 0,3-4 0 16,-3 0 0-16,3 3 0 0,0-2-6 0,7-1 0 15,-10 0-8-15,3 0 12 0,0-3-2 0,3 3-1 16,-2 1 0-16,-1 5 0 0,0-3-1 15,7-9 0-15,-11 13 0 0,8-4 0 0,0 0-8 0,-1 4 0 16,1-4 9-16,0 0-9 0,3 13 0 0,-7-12 0 16,0 2 0-16,7 4 0 0,0-4 0 0,-6 10 0 0,6-3 0 15,-7-4 0-15,-4 10 0 0,4 0 0 0,1 0 0 16,-5 7 0-16,1-4 0 0,-1 3 0 0,1 3 0 0,-4 1 0 16,0 9 0-16,4-4 9 0,-4 4-9 0,3 0 0 15,1 9 11-15,-1-3-11 0,1 0 10 0,0-6-10 16,-4 9 0-16,0-3 0 0,3 4 0 0,1-4 0 15,-8-6 0-15,8 9 8 0,0-6-8 0,-11 0 0 16,7-4 0-16,0 4 0 0,3-3 0 0,-10 0 0 31,11 0-118-31,-4 0-23 0,0-10-5 0,4 7-1 0</inkml:trace>
  <inkml:trace contextRef="#ctx0" brushRef="#br0" timeOffset="52096.98">2632 14846 486 0,'-21'-3'21'0,"17"-3"5"0,-7 6-26 0,1-4 0 16,-1-2 0-16,8-3 0 0,-8 6 63 0,1-4 7 16,6-2 2-16,-7 3 0 0,11 3-56 0,-7-7-16 15,4 4 8-15,3-4-8 0,0 1 0 0,3 0 0 16,4 2 0-16,-7-2 0 0,4 0-12 0,3 5 4 15,-7 4 0-15,0 0 0 0,0 0 8 0,0 0-8 16,0 0 8-16,7-6-8 0,-7 6 8 0,0 0 0 16,7 0 0-16,4 6-8 0,-8-2 17 0,8-4 4 0,-8 6 1 0,4-6 0 15,-7 0 66-15,11 0 12 16,-4 3 4-16,4 3 0 0,-1-3 1 0,1-3 1 0,-1 7 0 0,1-7 0 16,-4 0-7-16,4 0-2 0,-1 9 0 0,4-9 0 15,4 9-41-15,-4-9-9 0,0 7-2 0,7-4 0 16,4-3-1-16,0 0-1 0,-1 9 0 0,12-2 0 15,-1-4-11-15,4-3-3 0,7 6 0 0,0-6 0 16,3 0 8-16,4 3 2 0,3-3 0 0,1 0 0 16,-4 0-7-16,7 0-2 0,3 0 0 0,4 0 0 15,-7 0 5-15,0 0 1 0,0 0 0 0,4-3 0 16,-4 3 2-16,7 0 1 0,3-6 0 0,-6 6 0 16,-1-3-3-16,-3 3 0 0,0-7 0 0,0 4 0 15,7 3 4-15,-7-6 0 0,-11 6 0 0,4 0 0 16,0 0-23-16,-10 0-9 0,-1 0 8 0,-7 0-8 0,0 0 12 0,-3 0-4 15,-4 0 0-15,-3 0 0 0,-7 0-8 16,-1 0 0-16,1 6 0 0,-4-6 0 0,-3 0 0 16,-4 0 0-16,-7 0 0 0,0 0 0 0,0 0 0 0,0 0 0 15,0 0 0-15,-11 10 0 0,1-7 0 0,-4 6 0 16,-4-3 0-16,-7 4-11 0,-7-10 3 0,1 9 0 16,-8 1 0-16,-7-10 0 0,7 6 8 0,-14-3 0 15,4-3 0-15,0 9 0 0,-4-2 0 0,0-7 0 16,0 3 0-16,-4 3 0 0,-6 0 0 0,-4-3 0 15,0 7-9-15,-4-1 9 0,4 1 0 0,4-4 0 16,-11 3 0-16,7-2 0 0,3-4 0 0,4 6 0 16,-7-9 0-16,7 6 0 0,7-2 0 0,4-4 0 15,-1 0 0-15,5-4 0 0,-1 4 0 0,7-6 0 0,4 6-14 0,-1-3 5 16,-2 3 9-16,13-6 0 0,-7 6 0 0,11 0 0 16,3 0 0-16,1-3 12 0,10 3-4 0,-4 0 0 15,0 0-8-15,8 0 0 0,3 0 0 0,0 0 0 16,0 0 0-16,3-7 0 0,12 1 0 0,-1 3 0 15,7-3 8-15,11-4 1 0,3 7 0 0,4-6 0 16,7-7 4-16,3 7 1 0,14-7 0 0,8 7 0 16,3-10-14-16,11 9 11 0,-1 1-11 0,8 0 10 15,3-7-10-15,1 3 0 0,-1-2 0 0,4-1-11 16,-4 7 11-16,0-1-8 0,0 1 8 0,-10-1-8 16,3 1 8-16,-3 3 0 0,-7 2 0 0,-4-2 0 15,-4 3-8-15,-10-3 0 0,0 6 0 0,-11 0 0 16,-6-3-4-16,-1 3 0 0,-7-7 0 0,-10 7 0 15,-7 0-35-15,-1 0-7 0,-13 0-2 0,-4 0 0 32,0 0 2-32,-11 0 0 0,-6 0 0 0,-8 0 0 0,-10 7 28 0,-8-4 6 0,-6-3 0 0,-11 9 1 15,-11 1-86-15,-6 5-18 0,-15 4-3 0,-7-3-1 16,1 3-84-16,-15 9-17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56:25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4360 5200 864 0,'0'0'76'0,"0"0"-60"0,-10-3-16 0,3 3 0 16,7 0 117-16,-7 0 21 0,0-6 4 0,3 6 1 15,4 0-108-15,0 0-22 0,-11-3-4 0,11 3-1 16,0 0 0-16,0 0-8 0,0 0 12 0,0 0-4 15,0-7-8-15,4 4 0 0,7-3 0 0,-4 3 0 16,7-3 0-16,0 6 0 0,7 0 0 0,-3 0 0 16,6 0 0-16,5 0 0 0,-5 0 0 0,5 0 0 15,2 0 8-15,5 0 10 0,-5 0 2 0,5 0 0 16,6 0 18-16,-7-4 4 0,8 4 1 0,2-6 0 16,1 6-5-16,0-3-1 0,3-3 0 0,1 6 0 0,-1-6 0 0,1 2 0 15,-1 4 0-15,-3 0 0 16,-7-6 2-16,3 6 0 0,-7-3 0 0,1-3 0 0,-5 6-22 0,-2-10-4 15,-5 10-1-15,1 0 0 0,-7-3-1 0,-1-3-1 16,-13 6 0-16,-4 0 0 0,3 0-10 0,-3 0 12 16,0 0-12-16,-7-3 12 0,-10-4-12 0,-1 7 0 15,-7-6 0-15,1 3 0 0,-8 3 0 0,-3 0 0 16,-4 0 0-16,-7 0 0 0,-4 0-8 0,1-6 8 16,-11 6 0-16,0 0 0 0,4 0 0 0,-4 0 0 15,-4 0 0-15,-3 0 0 0,4 6 20 0,-1-6 8 16,4 0 1-16,0 0 1 0,0 0-13 0,7 0-2 15,4 0-1-15,7 0 0 0,-4 0 4 0,3 3 1 16,5 3 0-16,9-6 0 0,-6-6 11 0,10 6 2 0,1-3 1 0,3 3 0 16,-1 0-22-16,5 0-11 0,6 0 10 0,1 0-10 15,10 0 14-15,0 0-3 16,0 0-1-16,0 0 0 0,0 0-2 0,21 0-8 0,-4 3 12 0,15-3-4 16,3 0-8-16,1 0 8 31,13 0-8-31,4 0 8 15,14-3 4-15,4 3 1 0,3 0 0 0,10 0 0 0,-2-6-13 0,2 6 11 16,4-3-11 0,4 3 10-16,-7-7 8 0,-1 7 2 0,-17-3 0 0,-3-3 0 0,-4 6-29 15,-7 0-6-15,-7-3-1 0,-11 3 0 0,0 0 16 0,-17-6 0 0,0 6 0 0,-4 0 0 0,-14 0-19 0,0 0-1 0,-11 6 0 0,-3-3 0 16,-7 3-129-16,-7-3-27 16,-8 4-4-16</inkml:trace>
  <inkml:trace contextRef="#ctx0" brushRef="#br0" timeOffset="715.949">11349 4786 403 0,'0'0'36'0,"-7"0"-36"15,-14 0 0-15,3 0 0 0,4-6 76 0,-4 3 9 16,-3 3 2-16,-4 0 0 0,1-6-67 0,3 6-12 16,-1 0-8-16,-6-10 8 0,-7 10 30 0,3-9 6 15,7 9 2-15,1 0 0 0,-4 0 0 0,3 0 0 16,0-3 0-16,4 3 0 0,3 0 8 0,-3 3 2 16,-4-3 0-16,4 6 0 0,11-3-35 0,-8 7-6 15,0-10-2-15,8 9 0 0,-1-3-1 0,4-3-1 16,0 4 0-16,4-1 0 0,-4-3-3 0,7-3 0 15,10 10 0-15,-3-4 0 0,-7-6 24 0,14 9 5 16,11-6 1-16,0-3 0 0,-1 7 47 0,1-4 10 16,3-3 1-16,11 6 1 0,11-6-16 0,-5 3-3 15,1 3-1-15,4-6 0 0,3 7-23 0,7-4-5 0,-4 3-1 0,4-3 0 16,0-3-11-16,7 10-2 0,0-10-1 0,-4 0 0 16,1 6 0-16,-1-6 0 0,-3 0 0 0,0 0 0 15,0-6-22-15,-3 6-12 0,-1 0 12 0,-3 0-12 16,-3 0 12-16,-8-10-4 0,-3 10 0 0,-4 0-8 15,-3 0 0-15,-8 0-14 0,1 10 1 0,0-10-751 16,-8 0-151-16</inkml:trace>
  <inkml:trace contextRef="#ctx0" brushRef="#br0" timeOffset="3218.347">1291 6135 1756 0,'-17'-10'78'0,"9"1"16"0,5 3-75 0,-8 2-19 16,1-5 0-16,6 3 0 0,-3-4 73 0,4 1 11 0,3 0 3 0,-7 2 0 15,3 4-22-15,4-3-4 16,0 6-1-16,0 0 0 0,0 0-40 0,11 0-9 0,3 0-2 0,0 0 0 15,4 6-9-15,-4-3 0 0,10-3 0 0,1 7 0 16,0-7 9-16,-1 3-9 0,8 3 10 0,3-6-10 16,-3 6 13-16,11-6-3 0,2 0-1 0,5 0 0 15,3 0 23-15,14-6 5 0,-4 6 1 0,8 0 0 16,-8-6-3-16,15 3-1 0,-4 3 0 0,4-7 0 16,-1 7 16-16,8 0 3 0,-8 0 1 0,5 0 0 15,-1 0-13-15,3 0-2 0,5 7-1 0,2-7 0 16,-6 0-14-16,0 3-4 0,-4 3 0 0,3 0 0 15,1-3-7-15,0-3-1 0,-11 7-1 0,7-4 0 16,-14 3-11-16,4-6 0 0,-4 0 9 0,3 0-9 16,-3 0 0-16,0 0 0 0,4-6-10 0,-11 6 10 0,-7 0 17 0,3 0 11 15,4-3 1-15,-10-4 1 16,-1 7-30-16,0 0-12 0,1-3 1 0,-4-3 0 0,-1 6 19 0,1 0 3 16,-3-6 1-16,-8 6 0 15,0 0-37-15,-3 0-7 0,-7 6-2 0,-1-6 0 16,-6 0-38-16,0 0-7 0,-4 0-1 0,0 0-1 15,-7 0-95-15,-7 0-20 0,0 0-3 0</inkml:trace>
  <inkml:trace contextRef="#ctx0" brushRef="#br0" timeOffset="4087.637">27644 5109 2599 0,'0'0'57'0,"0"0"12"0,0 0 3 0,7-3 0 16,7-3-57-16,0 3-15 0,-3-4 0 0,6 7 0 16,1-9 29-16,7 9 3 0,-1-6 1 0,1 3 0 15,0 3-33-15,-1-7 0 0,5 7 0 0,-1 0 0 0,0 0 21 0,7 0-2 16,4 7-1-16,3-7 0 0,4 0 29 0,4 3 5 15,-1 3 2-15,4-3 0 0,3 3-22 0,-3-6-5 16,4 10-1-16,-1-1 0 0,4-9 3 0,7 10 1 16,0-10 0-16,7 6 0 0,-3-3-4 0,-1-3-1 15,4 6 0-15,1-2 0 0,6 2-5 0,0-6 0 16,0 6-1-16,-3-3 0 0,-8-3-1 0,-3 0 0 16,0 6 0-16,-3-6 0 0,-1 0-7 0,-3 0-2 15,-3 0 0-15,-4 0 0 0,-4 0-9 0,-7 0-9 16,-3 0 9-16,-7 0-13 0,0 0 13 0,-8 0 0 15,4-6 0-15,-3 6 0 16,-4 0-195-16,4-3-36 0,0 3-7 0</inkml:trace>
  <inkml:trace contextRef="#ctx0" brushRef="#br0" timeOffset="57887.937">9984 10453 172 0,'0'0'16'0,"0"0"-16"0,0 0 0 0,0 0 0 15,0 0 160-15,0 0 28 0,-4 0 7 0,4 0 1 16,0 0-93-16,0 0-19 0,0 0-3 0,0 0-1 15,0 0-23-15,0 0-5 0,14 0 0 0,0 0-1 16,-3 3-16-16,3-3-3 0,0 0-1 0,0 6 0 16,0-6-5-16,4 0-1 0,-4 0 0 0,7 0 0 15,-3 0 19-15,3 3 3 0,0-6 1 0,0 3 0 16,4 0-10-16,3 0-2 0,1 0 0 0,-5-6 0 16,1 6 0-16,3-3 0 0,4-4 0 0,-4 7 0 15,-10-3-9-15,6-3-3 0,5 3 0 0,-5 3 0 16,-2-6-9-16,-5 6-3 0,-3 0 0 0,4-4 0 15,3-2-12-15,-10 6 0 0,-11 0 0 0,10 0 0 16,1-3 8-16,-1 3-8 0,-10 0 0 0,0 0 0 16,0 0 10-16,0 0-10 0,0 0 10 0,-10-6-10 15,-4 6 10-15,0 0-10 0,0 0 10 0,-4-6-10 0,-7 6 0 0,-3 0 8 16,7 0-8-16,-4 0 0 0,0 0 8 0,-3 0-8 16,-7 0 11-16,7 0-11 0,-4 0 23 0,4 0-3 15,-4-4 0-15,4 4 0 0,0 0-9 0,-1 0-3 16,5 4 0-16,2-4 0 0,-2 0-8 0,3 0 8 15,-1 0-8-15,1 6 8 0,4-6-8 0,-1 0 0 16,4 0 0-16,3 0 0 0,1 0 0 0,3 0 0 16,0 0 0-16,7 0 0 0,0 0 0 0,0 0 0 15,0 0 0-15,0 0 0 0,0 0 0 0,0 0 8 16,0 0-8-16,0 0 8 0,0 0-8 0,7 0 10 16,3-6-10-16,-3 6 10 0,7-4-10 0,4 4 0 15,-4 0 9-15,7 0-9 0,0 0 0 0,4 0 0 16,3 0 0-16,-3 0 0 0,3 4 0 0,1-4 0 0,-1 6 0 0,3-6 0 15,1 0 0-15,-7 6 0 16,-4-3 0-16,0-3 0 0,7 0 0 0,-10 0 0 0,-7 0 0 0,-4 6 0 16,3-6 0-16,-10 0 0 0,0 0 0 0,0 0 0 15,-7-6 0-15,7 6 0 0,0 0 0 0,0 0 0 32,-7 0-56-32,0 0-16 0,7 0-4 0,0 0-889 0</inkml:trace>
  <inkml:trace contextRef="#ctx0" brushRef="#br0" timeOffset="60873.296">723 9863 115 0,'-10'0'10'0,"6"0"-10"16,-6 0 0-16,-1 3 0 0,0-3 193 0,8 0 37 0,-8 0 7 0,1 7 2 16,-1-4-145-16,8-3-29 0,3 0-5 0,0 0-2 15,-8 6-31-15,8-6-7 0,0 0 0 16,0 0-1-16,0 0 5 0,0 0 0 0,0 0 1 0,0 0 0 16,0 0-7-16,0 0-2 0,0 9 0 0,0-9 0 15,8 10 4-15,-5-1 1 0,8-3 0 0,-1-2 0 16,1-4 5-16,-4 0 1 0,11-4 0 0,-4-2 0 15,-4 6-1-15,4-3 0 0,0-3 0 0,8-4 0 16,-12 4-8-16,15-3-2 0,0-1 0 0,-4 1 0 16,-7-1 0-16,7 1-1 0,-7 0 0 0,4-7 0 15,-1 7 5-15,-2-1 2 0,-5 1 0 0,1-7 0 16,-4 7-9-16,0-1-1 0,3 1-1 0,-6-1 0 16,-4 1-3-16,0 0 0 0,0-1 0 0,0 4 0 15,0-7 2-15,-4 7 0 0,-3-6 0 0,4-1 0 16,-8 4 7-16,1-1 2 0,-1 1 0 0,4 6 0 0,-4-7 0 0,1 4 0 15,-1 0 0-15,-3 6 0 0,4-3-5 16,-5 3-1-16,-2 9 0 0,3-3 0 16,3-3-13-16,4 7 0 0,-11-1 0 0,8 1 0 0,-4 5 0 0,3-5 0 15,4 9 0-15,0-10 0 16,-7 10-10-16,7 3 10 0,0 0-8 0,-4 0 8 0,4 0 0 0,4 3 0 16,-1 3 0-16,-3 6 0 0,4-5 0 0,3-4 0 15,0 3 0-15,3-9 0 0,-3 6 0 0,11-6 11 16,-1-4-11-16,1-5 12 0,3 9-12 0,0-10 0 15,-3 0 0-15,10 7 0 0,-7-7 0 0,11 1 0 16,-1-4 0-16,1-3 0 0,-4 4-16 0,4-7-6 16,-11 0-1-16,7-7 0 15,-3 7-83-15,-1 0-17 0,-3-9-3 0</inkml:trace>
  <inkml:trace contextRef="#ctx0" brushRef="#br0" timeOffset="61274.626">1182 9882 1677 0,'0'0'74'0,"-4"3"16"0,-3 3-72 16,7-6-18-16,0 0 0 0,-3 10 0 0,3-4 15 0,0-6-1 0,0 0 0 0,0 3 0 16,0 7-14-16,3-4 0 0,4-3 0 0,-3 6-10 15,-1-2 10-15,4 2 0 0,-3 1 0 0,3-1 0 16,-7-3 0-16,4 4 0 0,-4-10 0 0,10 3 0 15,-10 6 12-15,0-9 5 0,0 0 1 0,4 6 0 0,-4-6 22 0,0 0 4 16,0 0 0-16,0 0 1 0,0 0 7 0,0 0 0 16,0 0 1-16,0 0 0 0,0 0 6 0,0 0 1 15,0-9 0-15,0 3 0 0,-4-4-21 0,4 1-4 16,0-4-1-16,-3-2 0 0,3-1-6 0,0 3-2 16,-7-2 0-16,3-4 0 0,4 3-3 0,0-3-1 15,0 1 0-15,0 2 0 0,0-3-1 0,0 7 0 16,0-4 0-16,0 0 0 0,4 4-21 0,3-4 0 15,-4 7 0-15,1-7 0 0,3 7 0 0,-4-1-16 16,8 1 2-16,-8 6 1 0,8-4 5 0,-4-2 8 16,4 3-13-16,-4 6 5 15,3-3-20-15,1-4-3 0,-1 4-1 0,1-3 0 16,3 6-109-16,-3 0-23 0,-1 0-4 0,4-3-480 0,-3 3-96 0</inkml:trace>
  <inkml:trace contextRef="#ctx0" brushRef="#br0" timeOffset="62121.594">1658 9829 691 0,'0'0'30'0,"0"0"7"0,0 0-29 0,0 0-8 16,0 0 0-16,-11 9 0 0,11 0 200 0,-10-2 40 16,10-4 7-16,-4 6 1 0,-3 1-195 0,4-4-39 15,-4 3-14-15,3 1 9 16,-3-1-9-16,4-3 0 0,-1 4 0 0,-3-7 0 0,7-3 0 0,0 0 8 16,0 0 0-16,0 0 0 0,-3 0 36 0,3 0 6 15,-8 0 2-15,5 0 0 0,-8-9 15 0,8 5 3 16,-4-2 1-16,3-3 0 0,-3-1-13 0,4 1-2 15,-1 0-1-15,-3-7 0 0,4 6-7 0,-5-8 0 16,5 8-1-16,-1-5 0 0,-3-4-11 0,7 3-1 16,-3 4-1-16,-4-4 0 0,7 3-13 0,0-2-2 15,0-1-1-15,0 7 0 0,0-1-18 0,0-2 0 16,7-4 8-16,-7 10-8 0,0-4 0 0,3 1 0 0,4 6 0 0,-3-4 0 16,-4-2-16-16,11 9 2 0,-11-6 1 15,10 3 0 1,-10 3-35-16,4 0-6 0,6-7-2 0,-6 7 0 15,6 0-104-15,1 0-22 0,0 0-4 0,3 0-1 16,-4-3 2-16,4 3 0 0,0-6 0 0,4 6 0 16,-4-3 81-16,0 3 17 0,0-6 3 0,-3 6 1 15,0-10 3-15,-1 10 1 0,4 0 0 0,-3 0 0 0,-1-3 68 0,-6-3 11 0,-4 6 8 0,11 0-8 16,-8-3 102-16,4-4 14 0,-7 7 4 0,0 0 0 16,0 0-16-16,0 0-4 0,0 0 0 0,0 0 0 15,0 0-13-15,0 0-3 0,11 0-1 0,-11 0 0 16,0 0-14-16,0 0-2 0,0 0-1 0,0 0 0 15,0 0-28-15,0 0-6 0,0 0 0 0,0 0-1 0,-11 10 1 16,11-10 1-16,-7 9 0 0,4-3 0 0,3 7-33 0,-11-4-19 16,7 7 3-16,-3-7 0 0,4 7 25 0,-4-3 6 15,3 9 1-15,-6-10 0 0,6 7-28 0,-6 0-4 16,6 6-2-16,-3-9 0 0,3-4 26 0,-3 10 6 16,7-9 1-16,-3 2 0 0,3 4-25 0,3-10-5 15,4 7-1-15,-7-3 0 0,11-7 16 0,-7 3 0 16,-1 1 0-16,4-4 0 0,7-3 15 0,-3 3 2 15,-1-6 1-15,1 0 0 0,-4 0-8 0,11-6-2 16,-11 6 0-16,10-9 0 0,-2-1-8 0,6 1 0 16,-4 3 0-16,1-4 0 0,-4 1 0 0,4-1 8 15,-1 1-8-15,-3 0 8 0,1-1 4 0,-5 1 1 16,4-1 0-16,-3 1 0 0,-1-7 4 0,-6 7 1 0,3 0 0 0,-7-1 0 16,0 1-2-16,0-7 0 0,-11 7 0 15,8-7 0-15,-8 3 1 0,4-2 0 0,-3-4 0 0,3 10 0 16,-11-7 2-16,11 3 0 0,-4-2 0 0,1-1 0 15,-1 7-6-15,1-1-1 0,-1 7 0 0,7-3 0 16,-6-4-12-16,6 1-15 0,-3 9 3 0,4 0 1 31,3 0-15-31,0 0-3 0,0 0-1 0,0 0 0 16,0 0-66-16,0 0-14 0,0 0-2 0,0 0-1 0,0 0-126 16,0 0-25-16</inkml:trace>
  <inkml:trace contextRef="#ctx0" brushRef="#br0" timeOffset="62830.447">2226 9518 864 0,'-3'-9'76'0,"3"9"-60"0,-8 0-16 0,8 0 0 15,0 0 122 1,-3 0 22-16,-8 0 4 0,11 0 0 0,0 0-124 0,0 0-24 0,0 0-8 0,-10 0 0 16,6 0 8-16,4 0 0 15,0 0 0-15,-10 6 0 0,3-3 44 0,7-3 5 0,0 0 1 0,0 0 0 16,-4 6-16-16,1 4-3 0,-5-1-1 0,5 1 0 16,3 5-14-16,0-2-2 0,-7 3-1 0,7 2 0 15,-4-2-5-15,4 3 0 0,0-3-8 0,0 2 12 16,0 1 3-16,0 0 0 0,0-3 0 0,0-4 0 15,0 7-3-15,0-3 0 0,0-1 0 0,0-2 0 16,0-4 20-16,0-2 4 0,0 2 1 0,0 0 0 16,0-9 5-16,0 0 1 0,4 10 0 0,-4-10 0 0,0 0-1 0,0 0 0 15,0 0 0-15,0 0 0 0,0 0 13 0,7-10 2 16,-4 1 1-16,-3-7 0 0,8 7-30 0,-8-4-7 16,3-2-1-16,-3-4 0 0,0 3-4 0,0-3 0 15,0 1-1-15,0-1 0 0,-3-6-1 0,3 0 0 16,3 6 0-16,-3 0 0 0,0-6 5 0,0 6 1 15,4 0 0-15,3 4 0 0,-4-4-20 0,4 6 0 16,-3-2 8-16,6-1-8 0,-6 7 0 0,3-1 8 16,4-2-8-16,-4-1 0 0,0 10 0 0,3-3 0 15,4-4 0-15,-3 1 0 0,-1 6 0 0,-2-4 0 16,9-2 0-16,-10 9-9 0,0-9 9 0,4 9 0 16,3 0 0-16,-3 0 0 0,-1 0 0 0,-3 0 0 15,11 0 0-15,-8 3 0 0,5 3 0 0,-1-6 8 0,0 0-8 16,7 0 0-16,-10 9 0 0,3-9 0 0,0 7 0 0,3-4 0 31,-10-3-28-31,11 0-9 0,-11 6-3 0,11-3 0 16,-8-3-124-16,-3 0-26 0,4 0-5 0</inkml:trace>
  <inkml:trace contextRef="#ctx0" brushRef="#br0" timeOffset="66145.194">2371 17076 57 0,'3'0'0'0,"4"-10"0"0,-7 10 0 0,0-9 0 16,4 2 273-16,3 4 50 16,-7-6 9-16,3 3 3 0,8 2-223 0,-8-2-45 0,5-3-9 0,-8 3-2 15,10 2-14-15,-10-2-3 16,7 3-1-16,0-3 0 0,-3-4-4 0,3 7-1 0,3-3 0 0,-6-4 0 16,-1 7-9-16,5-3-3 15,2-3 0-15,-6 2 0 0,6 4-7 0,-6-6-2 0,3-1 0 0,3 4 0 16,-3-3 5-16,0-1 1 0,4 1 0 0,-7 3 0 15,6-4 14-15,1 1 2 0,-8-1 1 0,8 7 0 16,-8-3 22-16,4-3 5 0,4 2 1 0,-7-2 0 16,6 0-29-16,-6 5-6 0,6-5 0 0,1 3-1 15,-8-4-4-15,8 4-1 0,0-3 0 0,-1-1 0 16,1 7-13-16,-1-3-9 0,-3-4 12 0,4 1-12 16,0 0 8-16,-1-1-8 0,1 1 0 0,-1-7 0 15,-3 7 9-15,4-1-1 0,-1 1-8 0,1-7 12 16,0 7 0-16,-1-1 0 0,-6-5 0 0,6 5 0 15,-6-2 8-15,3-4 2 0,-4 0 0 0,1 7 0 0,3-10 2 0,-3 10 0 16,3-10 0-16,-4 10 0 16,8-7 2-16,-1 3 1 0,-6-2 0 0,6 5 0 0,1 1-12 0,-7-1-3 15,3 1 0-15,-4 0 0 0,8 2 16 0,-1-2 4 16,-10 3 0-16,11-4 0 0,-8 7-32 0,1-3 0 16,3-4 0-16,-7 1 0 0,0 6 0 0,4-3 0 15,3-4 0-15,-7 4 0 0,0 3 0 0,3-3 9 16,-3-4-9-16,4 1 12 0,-4 6-1 0,0-4 0 15,0-2 0-15,0 9 0 0,0-6-3 0,7-4 0 16,-7 7 0-16,0 3 0 0,0-6-8 0,3-4 8 0,4 7-8 16,-7 3 8-16,0 0-8 0,4-6 0 0,6 3 0 0,-6-3 0 15,-4 6 0-15,10-7 0 0,-2 4-9 0,-1 3 9 16,-7 0 0-16,7-6 0 0,-4 6 0 0,-3 0 0 16,0 0 0-16,7-3 0 0,-7 3 0 0,11-6 0 15,-11 6 0-15,3 0 0 0,-3 0 0 0,11-4 0 16,-8-2 11-16,5 6-11 0,-8 0 12 0,7-3-12 15,0-3 10-15,-4 6-10 0,8-10 8 0,-1 10-8 16,-6 0 0-16,3-6 0 0,3 3 0 0,5-3 0 16,-12 6-9-16,8 0 9 0,-1-4 0 0,1-2 0 15,-1 6 0-15,5-3 0 0,-12-3 0 0,4 3 0 16,7 3 0-16,-10-7 0 0,3 7 0 0,-7 0 0 16,3-3 0-16,4 3 0 0,-7 0 0 0,0 0 0 15,0 0 0-15,4-6 0 0,-4 6 0 0,11 0 0 0,-11 0 0 16,3-3 0-16,4 3 0 0,-7 0 0 0,4 0 0 0,-4 0 0 15,10 0 0-15,1 0 0 0,-8 0 0 0,-3 0 0 16,0 0 0-16,7 0 0 0,8 3-9 0,-12-3 9 16,-3 0 0-16,0 0-9 0,0 0 9 0,0 0-13 15,0 0 5-15,0 0 8 0,0 0-20 0,0 0 4 16,11 0 1-16,-11 0 0 16,0 0-61-16,0-9-13 0,0-1-3 0,7 4-732 15,-7-3-146-15</inkml:trace>
  <inkml:trace contextRef="#ctx0" brushRef="#br0" timeOffset="67660.339">3224 15940 518 0,'0'0'46'0,"0"-6"-37"0,0-3-9 0,0-1 0 15,0 1 305-15,0 3 59 0,7-4 12 0,-7 1 3 16,0-1-299-16,0 1-59 0,4 0-12 0,0-7-9 15,3 6 10-15,-7 1-10 0,3-10 8 0,4 4-8 16,4 2 0-16,-8-3 0 0,8-2 0 0,-8-1 0 16,8-6 21-16,0 6 3 0,3-6 0 0,-4 6 0 15,1-6 4-15,-1-3 0 0,8 3 1 0,3 3 0 16,-10-10-4-16,6 4-1 0,1 0 0 0,0 0 0 16,3-4-4-16,0 4-2 0,4 0 0 0,-8 0 0 15,8-4-18-15,3 4 0 0,-10 0 0 0,3 3 0 16,0 6 14-16,4-6 2 0,-7 6 1 0,-1 6 0 15,8-2 0-15,-11-1 0 0,7 7 0 0,-3-1 0 0,3 1-17 16,-7-1 8-16,11 1-8 0,-4 3 0 0,-7 3 0 0,7-4 0 16,-7-2 0-16,8 6 0 0,-5-4 0 0,4-2 0 15,1 9 0-15,-5-9 0 0,1 2 0 0,6 7 0 16,-9-3 0-16,-1-3 10 0,0 3 2 0,3-3 1 16,-2 6 0-16,-5-4 0 0,1-2 7 0,-4 3 2 15,3-3 0-15,1 6 0 0,0-10 2 16,-1 10 0-16,1-6 0 0,3 3 0 0,-4-3 6 0,5-4 2 15,-1 1 0-15,7-1 0 0,-7-5-32 0,7 5-15 16,4-8 2-16,-1-1 0 0,-2 0 13 0,2 3 13 16,-6-12-2-16,3 3-1 0,0 3 1 0,4-9 0 15,-7 2 0-15,-1-5 0 0,8 6 10 0,-7-7 3 16,3-2 0-16,0 2 0 0,-7-3 12 0,7-5 4 0,-7-1 0 16,4 0 0-16,0-3-24 0,-4-3-5 0,0 2-1 0,0-2 0 15,4 3 0-15,-4 3 0 0,0-9 0 0,0 6 0 16,4-3-10-16,-4-7 0 0,0 14 0 0,0-11 8 15,4 7-8-15,-8-3 8 0,8 3-8 0,-4-3 8 16,3-4 2-16,-6 7 0 0,7-9 0 0,3 3 0 16,-11-7-2-16,5 7-8 0,-1-4 12 0,7-2-4 15,0 5-8-15,-3 1 0 0,3-3 0 0,-4 2 0 16,5-5 0-16,-1 2 0 0,0-2 0 0,-3 5 0 16,3 1-10-16,-4 0 10 0,5 0 0 0,-1-4-9 15,-4-2 9-15,5 5 0 0,-1 1 0 0,-4 0-8 16,5-4 8-16,-1 4 0 0,0 6 0 0,4-3 0 15,-1 3 0-15,1-4 0 0,3 4 0 0,4 0 0 16,-4-3 0-16,4 6 0 0,-4 0 0 0,4 0 0 0,3 4 0 0,-7-1 0 16,4-3 0-16,0 6 0 0,0 1 0 0,-1-4-10 15,1 3 10-15,0 1 0 0,0-4 0 0,-1 3 0 16,1 1 0-16,-4-4 0 0,-3 3 0 0,-4 4 0 16,4-10 0-16,0 6 0 0,-4 4 0 0,0-1 0 15,-3 4 8-15,-4-4-8 0,3 1 0 0,-3 6 8 16,-3-7-8-16,0 7 0 0,-4-6 9 0,-4 8-9 15,1-2 8-15,-1 3-8 0,4 3 13 0,-7-3-2 16,-7 0-1-16,4 6 0 0,-1-6-10 0,1 6-11 16,-1 1 3-16,1-1 0 0,-4 0 8 0,3 0 0 15,-3-3 0-15,0 10 0 0,0-7 0 0,3-3 0 16,-10 3 0-16,4 0 0 0,10 0 0 0,-11 1 0 0,4-1 8 16,0-3-8-16,7 3 8 0,-7 0-8 0,3 0 8 0,4 1-8 15,0 2 0-15,0-3 8 0,0 0-8 0,4 0 0 16,-4 4 0-16,7-4 0 15,7 3 0-15,-3-3 8 0,-4 4-8 0,10-4 0 0,-10 0-8 0,11 10 8 16,-4-7-10-16,7 7 10 0,-7-4-12 0,8-3 12 16,-8 10-9-16,7-3 9 0,-4-1 0 0,5 1-9 15,-1-1 9-15,3-5 0 0,1 2 0 0,-7 4 0 16,7-1 0-16,-1 1 0 0,4-7 0 0,-10 7 0 16,7 0 0-16,-1-1 0 0,1 4 0 0,3-4 0 15,1 7 0-15,-5-3 17 0,8 0-2 0,-7 3-1 16,3 3-14-16,4 0 0 0,-11 0 0 0,7 0 0 15,4 9-37-15,-4-3-1 0,0-3 0 16,1 7 0-16,-1-4 1 0,3-3 0 16,8 4 0-16,-3-4 0 0,-1 3 12 0,0-6 2 0,7 3 1 0,1-3 0 15,-1-3-118-15,0-3-23 0,11-4-5 0,-14 1 0 16</inkml:trace>
  <inkml:trace contextRef="#ctx0" brushRef="#br0" timeOffset="78885.741">9521 11742 1072 0,'0'0'48'0,"0"0"9"0,0 0-45 0,0 0-12 15,0 0 0-15,0 0 0 16,0 0 26-16,0 0 3 0,0 0 1 0,0 0 0 0,-7 6-30 0,7-6 0 16,0 0 0-16,0 0 0 0,0 0 0 0,0 0-13 15,0 0 4-15,0 0 1 16,0 0 8-16,0 0 0 0,0 0 0 0,0 0 0 0,0 0 15 0,0 0 1 15,0 0 1-15,0 0 0 0,0 0 31 0,0 0 5 16,0 0 2-16,0 0 0 0,-3 0-17 0,3 0-3 16,0 0-1-16,-7 9 0 0,7-9-11 0,-4 0-3 15,4 0 0-15,0 0 0 0,0 0-2 0,-3 10-1 0,-1-4 0 16,4-6 0-16,0 0 25 0,0 0 5 0,-7 3 1 0,7-3 0 16,0 0-8-16,0 0 0 15,0 0-1-15,0 0 0 0,0 0-14 0,0 0-2 0,0 0-1 0,0 0 0 16,0 0-22-16,0 0 0 0,0 0 0 15,0 0 0-15,0 0 8 0,0 0-8 0,0 0 8 0,0 0-8 16,0 0 18-16,0 0-1 16,0 0 0-16,0 0 0 0,0 0 8 0,0 0 2 0,-3 6 0 0,3-6 0 15,0 0-1-15,0 0 0 0,0 0 0 0,0 0 0 16,0 0-14-16,0 0-2 0,0 0-1 0,0 0 0 16,0 0-9-16,0 0 8 0,0 0-8 0,0 0 8 15,0 0 1-15,0 0 0 0,0 0 0 0,0 0 0 16,0 0 0-16,0 0 0 0,0 0 0 0,0 0 0 15,0 0 4-15,0 0 1 0,0 0 0 0,0 0 0 16,10 3-14-16,-10-3 0 0,0 0 0 0,7 0 0 0,-7 0 0 0,7 7 0 16,4-7 0-16,-4 0 0 0,-7 0 0 0,0 0 0 15,0 0 0-15,11 0 0 0,-11 0 0 0,0 0 0 16,7 0 8-16,-7 0-8 0,0 0 8 0,0 0 0 16,0 0-8-16,0 0 12 0,0 0-12 0,0 0 0 15,0 0-12-15,10 0 12 0,-10 0 0 0,0 0 0 16,7-7 0-16,-7 7 0 15,0 0-20-15,11 0-11 0,-4 0-1 0,-7 0-1 0,7 0 9 0,4-3 1 16,-11 3 1-16,7-6 0 0,-7 6 22 0,0 0-9 16,0 0 9-16,3 0 0 0,-3 0 0 0,0 0 0 15,0 0 0-15,0 0 0 16,0 0-36-16,0 0 0 0,0 0 0 0,0 0 0 16,0 0-118-16,0 0-24 0,0 0-5 0,0 0-349 0,0 0-71 0</inkml:trace>
  <inkml:trace contextRef="#ctx0" brushRef="#br0" timeOffset="79786.928">9476 11732 1116 0,'0'0'49'0,"0"0"11"0,0 0-48 0,0 0-12 0,-11 0 0 0,8 0 0 15,-1 0 57-15,4 0 10 0,0 0 1 0,0 0 1 16,0 0-8-16,0 0-1 0,0 0-1 0,0 0 0 15,0 0 48-15,0 0 9 0,0 0 3 0,0 0 0 16,0 0-40-16,0 0-8 0,0 0-2 0,0 0 0 16,7 0-30-16,-7 0-7 0,11 0 0 0,-1 0-1 0,1 0-11 0,-1 0-3 15,1 6 0-15,0-6 0 0,-4 4 3 0,0 2 1 16,3-6 0-16,1 6 0 0,-1-3-1 0,-3 3-1 16,8-2 0-16,-8-4 0 0,3 6-1 0,-3-3 0 15,4 3 0-15,3-3 0 0,-3-3 12 0,3 0 2 16,0 7 1-16,3-7 0 15,5 0 0-15,-5 0 0 0,4 0 0 0,1 0 0 0,2 0-15 0,1 0-3 16,0 0-1-16,-1 0 0 0,1 0-6 0,0-7-8 16,3 7 11-16,-3 0-11 0,-1 0 10 0,-3 0-10 15,1 0 8-15,2 0-8 0,-6 0 8 0,3 0-8 16,-3 7 8-16,3-7-8 0,-7 0 0 0,7 0 8 16,0 0-8-16,1 0 0 0,-8 0 11 0,3 3-3 15,8-3-8-15,-4 6 12 0,0-6-4 0,1-6 0 0,-5 6-8 16,8 0 12-16,0 0-2 0,-4 0-1 0,-11 0 0 0,8-3 0 15,7 3 0-15,-4 0 0 0,-7 0 0 0,-4 0 0 16,-2-7-9-16,6 7 8 0,-4 0-8 0,1 0 8 16,-11 0-8-16,0 0 0 0,7-3 0 0,-7 3 8 15,0 0-8-15,0 0 0 0,10-6 0 0,-2 6 8 16,-8 0-8-16,0 0 0 0,0 0 0 0,0 0 0 31,10 0-81-31,-10 0-15 0,0 0-4 0,0 0-764 0,7 0-154 0</inkml:trace>
  <inkml:trace contextRef="#ctx0" brushRef="#br0" timeOffset="83888.229">2956 17289 1587 0,'0'0'70'0,"-10"0"15"0,-1 3-68 0,8 3-17 15,-4-6 0-15,7 0 0 16,0 0 8-16,0 0-8 0,-4 6 12 0,4-6-12 0,0 0 0 0,0 0 0 16,0 0 0-16,0 0 0 0,0 0 8 0,0 0 2 15,0 0 0-15,0 0 0 0,4 4-2 0,3-4 0 16,-7 0 0-16,14 6 0 0,-11-3 6 0,8-3 1 16,-1 0 0-16,1 0 0 0,0 0 4 0,3 0 1 15,-4 0 0-15,4 0 0 0,0 0 9 0,-3 0 3 16,3 0 0-16,4 0 0 0,-4 0 2 0,0 0 1 15,-3 0 0-15,10 0 0 0,-7 0-7 0,0 0 0 0,0 0-1 16,7 0 0-16,-7 0 0 0,1 0 0 0,2 0 0 16,1-3 0-16,3-3-7 0,0 6-2 0,4 0 0 15,-8-10 0-15,5 10 6 0,-1-6 2 0,3 3 0 0,1 3 0 16,-4-7-8-16,4 7-2 0,0-3 0 16,-8-3 0-16,8 6-1 0,-7-3-1 0,6 3 0 0,-6 0 0 15,0 0-3-15,-1-6-1 16,1 6 0-16,-4-3 0 0,0 3-2 0,7-7 0 0,-10 7 0 0,3-3 0 15,0 3 4-15,-3-6 1 0,3 6 0 0,0 0 0 16,-3-6-1-16,6 2-1 0,-3 4 0 0,0 0 0 16,1-6-3-16,2 6-8 0,-3-9 12 0,0 9-4 15,0-3 0-15,4-4 0 0,-4 7 0 0,0-3 0 16,8-3-8-16,-8 6 12 0,-4-9-12 0,4 9 12 16,0-4-3-16,1-2 0 0,-5 0 0 0,8 3 0 15,-11 3 5-15,10-7 1 0,-9 4 0 0,2-3 0 0,1 3 6 0,3-3 2 16,-4-4 0-16,1 10 0 0,3-9-12 0,-3-1-3 15,-1 4 0-15,4 6 0 0,-3-9-8 0,0 6 12 16,-1-4-12-16,1 7 12 0,3-9-12 0,-4 9 0 16,-3-9 9-16,11-1-9 0,-7 4 10 0,3 3-2 15,-4-4-8-15,-3-2 12 0,4 0-12 0,7 5 0 16,-4-5 0-16,-11 3 0 0,4-10 16 0,0 7-4 16,4-1 0-16,0 1 0 0,-4-1 0 15,0 1-1-15,3 0 0 0,1-1 0 0,-1 1 15 0,1 3 3 16,-7-4 1-16,6 1 0 0,1-1-30 0,-1 4-16 15,4-3 1-15,-3 6 1 0,0-7 23 0,3 1 5 16,0-1 1-16,0 4 0 0,-4-3-15 0,1-1 0 16,3 4 0-16,-3-3 0 0,-1 5 0 0,1-5 0 0,-1 3 0 15,5-4 0-15,-5 4-9 0,-3-3-5 0,4 6-1 0,-1-4 0 16,1-2 24-16,0-1 5 0,-1 1 1 0,-3 0 0 16,4 2-15-16,3-2-10 0,-4 6 2 0,1-7 0 15,3 4 8-15,4-3 12 0,-8-1-2 0,5 4-1 16,-5-3-9-16,4-1-12 0,4 1 2 0,-1-1 1 15,-6 1 9-15,7 3 0 0,3-4 0 0,-7 1 0 16,0 0 0-16,4-1 0 0,-4 1 0 0,0-1 0 16,7 1 0-16,-10-1 0 0,6 1 0 0,1 0 0 15,0-4 0-15,-4 4 0 0,3-1 0 0,1 1 0 16,0-1 0-16,-4 1 0 0,0 0 0 0,0-1 0 16,-3 1 0-16,3-1 0 0,3 1 8 0,-6 0-8 15,7-4 14-15,-4 4-2 0,3 6 0 0,-6-4 0 0,3-2-12 16,0 6-10-16,7-4 2 0,-10-2 0 0,6 6 8 0,-2-3 0 15,2-4 0-15,-3 10 0 16,8-6 0-16,-8 6 0 0,-4-3 0 0,1-3 0 0,3 2 0 0,-4-2 0 16,5 3 0-16,-5-3 0 0,-3 6 0 0,4-3 0 15,6-4 0-15,-9 7 0 0,2 0 0 0,-3 0 0 16,4 0 0-16,3 0 0 0,-7 0 0 0,3 0 0 16,-2 0 0-16,2 0-8 0,-3 0 8 0,4 0 0 15,-11 0 0-15,10 0 0 0,1 7 0 0,0-7 0 16,-1 3 0-16,-10-3 0 0,7 0 0 0,4 0 0 15,-4 0 0-15,3 0 0 0,-10 0 0 0,7 0 0 16,4 0 0-16,-4 0 0 0,4-3 0 0,3-4 0 16,-11 7 0-16,8-9 8 0,3 9-8 0,-3-9 9 0,-1 2-9 15,1 4 10-15,-1-6-10 0,4 2 0 0,-3-2 9 0,3 6-9 16,-3-3 0-16,3-4 9 16,0 4-9-16,-3 3 0 0,3-7 0 0,-4 1 0 0,11 3 0 0,-10-4 0 15,3 1 0-15,-3 3 0 16,-1-4 0-16,8 1 0 0,-4 6 8 0,4-4-8 0,-8-2 0 0,4 0 0 15,0-1 0-15,1 4 0 0,-1-3 0 0,3 5 0 16,-6-2 0-16,3-3 0 0,0-1 0 0,0 4 0 16,0-3 0-16,4-1 0 0,-7 7 0 0,3-3 0 15,0-4 0-15,0 1 0 0,4 0 0 0,-8-1 0 16,8 4 0-16,-4-7 0 0,3-2 0 0,1 5 0 16,-4 1 0-16,4 3 0 0,-8-4 0 0,8 1 0 15,-4-1 0-15,4 7 0 0,-8-3 0 0,5 3 0 0,-1-3 0 0,0-1 0 16,-7 4 0-16,3 3 0 0,1-6-8 0,3 6 8 15,-3 0 0-15,6 0-9 0,-3 0 9 0,4 6 0 16,-4-3 0-16,7 4 0 0,-10-7 0 0,7 0-12 16,3 6 12-16,-4-3-12 0,5-3 12 0,-1 6 0 15,-4-3 0-15,1-3 0 0,7 0 0 0,-8 0 8 16,1 0-8-16,7 0 11 0,-8 0-11 0,1-3 0 16,0 3 0-16,3-6 0 0,0 6 0 0,-3 0 0 15,3-9 0-15,0 9 0 0,-11 0 0 0,8 0 0 16,3-7 0-16,-7 7 0 0,8-3 0 0,-5 3 0 31,1-6 0-31,7 6 0 0,-11 0 0 0,7 0 0 0,-4 0 8 0,1 0-8 0,3-3 0 0,0 3 0 16,-3-7 0-16,0 7 0 0,-1 0 0 0,4 0 0 0,1 0 0 15,-5 0 0-15,4 0 0 0,-3-3 0 0,0 3 0 0,-1-6 0 16,8 6 0-16,-11 0 0 0,7-3 0 0,-7-3 0 16,4 6 0-16,-4 0 0 0,0 0 8 0,-3-3-8 15,7 3 0-15,-1-7 0 0,-3 7 0 0,4 0 0 16,0 0 0-16,-1 0 0 0,1 0 0 0,-1 0 0 15,-2 0 0-15,2 0 0 0,1 0 0 0,-4 0 0 16,0 0 0-16,4 0 0 0,-4 0 0 0,0-6 0 16,0 3 0-16,0-3 0 0,4 6 0 0,-4-10 0 15,4 7 8-15,-4-3-8 0,7-4 0 0,-11 7 8 16,8-3-8-16,0-3 0 0,-4-1 0 0,3 4 8 16,-2-4-8-16,2 7 0 0,-3-3 0 0,7-3 0 15,-13-1 0-15,6 1 0 0,0 3 8 0,-4-4-8 16,4 7 0-16,1-3 0 0,-1-4 0 0,0 7 0 15,3-3 0-15,-10-4 0 0,8 4 0 0,-1 3 0 0,-4-3 0 0,4-4 0 16,-3 7 0-16,3-3 0 0,-3-3 0 16,3-1 0-16,-4 4 8 0,4 3-8 0,1-3 0 0,-5-4 0 15,1 7 0-15,3-6 0 0,0 2 0 0,-3-2 0 16,3 6 8-16,3-4-8 0,-10-2 0 0,4 3 0 16,3-4 0-16,0 7 0 0,0-3 0 0,0-3 0 15,4-1 0-15,-4 1 0 0,0 2 0 0,0-2 0 16,0 0 0-16,1-1 0 0,-5-2 0 0,4-1 0 15,-7 4 0-15,4-4 8 0,0-2-8 0,3 5 10 16,-4-6-10-16,1 4 10 0,-4-4-10 0,3-3 10 16,1 1-10-16,0 2 10 0,-1-3-10 0,-3 0 0 15,4 4 0-15,-1-4 8 0,-3 0 0 0,4 3 0 16,3-3 0-16,-10 4 0 0,6 2-8 0,-3-2 0 0,4-4 0 0,-1 3 0 16,1 4-9-16,0-4 9 15,-4 3-12-15,3-2 12 0,-3-1 0 0,4 3 0 0,-4-2 0 0,4-1 0 16,-4 4 0-16,0-4 0 0,3 3 0 0,1-2 0 15,-4-1 0-15,3 3 0 0,5-2 0 0,-1-1 0 16,-4 7-11-16,4-4 11 0,4 4-10 0,0-7 10 16,-1 7 0-16,4-1 0 0,-3-5 0 0,3 5 0 15,4 1 0-15,0-7 0 0,-11 7-11 0,3-4 11 16,12 4 0-16,-12-7 0 0,1 7 0 0,7-1 0 16,-11 1 0-16,3-1 0 0,-3 1 0 0,4-7 0 15,0 10 0-15,-4-3 0 0,0-1 0 0,0 1 0 0,0-1 0 16,-3 1 0-16,3 0 0 0,-4 2 0 15,5-2 0-15,-1-1 0 0,-4-2 0 0,4-4 0 0,1 7 0 0,-1 3 8 16,-4-7-8-16,1-3 12 0,3 1-12 0,-4 5 0 16,1-9-9-16,0 7 9 0,-4-4 0 0,0 1 0 15,3-4 0-15,1 0 0 0,0 10 9 0,-1-7-9 16,1-3 0-16,3 0 9 0,-4 0-9 0,-3-6 0 16,8 6 0-16,-5 4 8 15,1-4-8-15,-1-6 0 0,1 12 0 0,-1-5 0 0,1-4 0 0,-4 9 8 16,4-3-8-16,-1-2 8 0,1-8-8 0,-4 14 0 15,0-13 0-15,4 9 0 0,-8-3 0 0,8 1 0 16,-4-8 9-16,0 4-1 0,0-3 4 0,0 7 2 16,0-1 0-16,0-3 0 0,4 0-14 0,-4-3 0 15,3 0 8-15,-3 6-8 0,4-6 0 0,-4-3 0 0,3 9 0 16,1-6 0-16,-4 6 0 0,0-6 0 0,4 6 0 0,-1-3 0 16,1 0 0-16,0 0 0 0,-1-3 0 0,-3 0 0 15,4 6 9-15,-1-6-1 0,1 6 0 0,3-9 0 16,-3 9-8-16,3-6 0 0,-4 6 0 0,1 4 0 15,-4-7 0-15,4 0 0 0,3 0 0 0,-4 3 0 16,-6-3 0-16,3 3 0 0,10 0 0 0,-6 4 0 16,-7-4 0-16,3 0 0 0,10 0 0 0,-3 4 0 15,-3-4 0-15,-8 0-12 0,1 0 4 0,3 3 8 16,7-9 0-16,-3 7 0 0,-11-1 0 0,0 0 0 16,7 0 0-16,0 0 0 0,-7-6 8 0,0 10-8 15,3-4 0-15,1 0 8 0,6 0-8 0,-6 3 0 16,-8-2 0-16,8-1 0 0,10 3 0 0,-7-3 0 15,-3 0 0-15,-1 4 0 0,4-4 0 0,4 0 0 16,-1 3 0-16,1-2 0 0,-7 2 0 0,6 3 0 0,4-2 0 16,-3 2 0-16,-8-2 0 0,4-1 0 0,0 3 0 15,4-2 10-15,-4-4-10 0,-3 3 10 0,-1 4-10 0,1-4 0 16,3-3-10-16,0 3 10 0,-7-2 0 0,3-1 0 16,8 3 0-16,-4-3 0 0,0 0 0 0,0 4 0 15,-3-4 0-15,6-6 0 0,1 6 0 0,3 0 0 16,-11 0 0-16,8 4 0 0,7-4 0 0,-4 0 0 15,-4 3 0-15,1-2 0 0,3 5 0 0,-3-3 0 16,6 1 0-16,-6-4 0 0,-8 6 0 0,8-2 0 16,7-1 0-16,-8-3 0 0,-6 4 0 0,3 2 0 0,3-6 0 0,4 3 0 15,-6-2 0-15,2-1 0 0,1 0 0 16,3-3 0-16,3 0 0 0,-2 3 0 0,-5-3 0 0,1 4 0 16,6 5 0-16,-6-9 0 0,-4 3 0 0,0 0 0 15,4 1 0-15,-1-1 0 16,1 3 8-16,-4-3-8 0,0 4 0 0,0-4 0 0,7 0 0 0,-3 3 0 15,-4 7 0-15,0-10 0 0,3 10 0 0,1-7 0 16,-4 3 0-16,4-2 0 0,-8 5 0 0,8-5 0 16,3 5 0-16,-7-2 0 0,-4-4 0 0,4 7 0 15,8-1 0-15,-8 1 0 0,0-7 8 0,-4 7-8 16,1-10 0-16,6 3 10 0,1-3-10 0,-1 1 8 16,-2-1-8-16,-1 0 0 0,7 0 0 0,0-3-11 15,-7 10 11-15,3-4 0 0,1-3 0 0,3 0 0 16,4 4 0-16,-8-4 0 0,-3 3 0 0,4 4 0 15,3-4 0-15,0 0 0 0,-10 4 0 0,3-4 0 16,3 7 0-16,1-4 0 0,0-3 0 0,-1 7 0 0,-6-7 0 16,3 7 0-16,7 0 0 0,-4-7-8 15,-3 6 8-15,1 1 0 0,6-3 0 0,-4 2 0 16,1-6 0-16,-4 7 0 0,0 0 0 0,3-1-8 0,5-5 8 0,-5 5 0 16,1 4 0-16,-1-7 0 15,1 4 0-15,3 0 0 0,-3-7 0 0,-4 6 0 0,3 4 0 0,1-3-8 16,-1-1 8-16,1 1 0 0,0 6 0 0,-1-3 0 15,-3-4 0-15,4 10 0 0,-1-6-21 0,1 6-3 16,-4 0 0-16,4-3 0 16,-4-4-63-16,3 7-13 0,-3 0-2 0,4 7-1 15,3-4-114-15,0 3-23 0,0 4-5 0,-7-4-1 0</inkml:trace>
  <inkml:trace contextRef="#ctx0" brushRef="#br0" timeOffset="86364.77">10485 17113 644 0,'0'0'28'0,"-4"0"7"0,-7 0-35 0,1-3 0 0,6-3 0 0,-3 3 0 16,-10 3 0-16,10-7 0 0,3 7 0 0,1-3 0 15,-12-3-33-15,5 6-7 0,-4-3-2 0,3 3 0 16</inkml:trace>
  <inkml:trace contextRef="#ctx0" brushRef="#br0" timeOffset="86434.658">10283 17060 115 0,'0'0'0'0,"0"0"10"0,-7 0-10 0,4 0 0 16,3 0 0-16,-4 0 0 0</inkml:trace>
  <inkml:trace contextRef="#ctx0" brushRef="#br0" timeOffset="87408.079">10149 17032 172 0,'0'0'8'0,"0"0"1"0,0 0-9 0,4-4 0 15,-4-5 0-15,0-3 0 0,0 8 111 0,-4-2 20 16,1-3 4-16,-1-1 1 0,4 1-104 0,-3-1-21 15,-4 1-11-15,3 3 12 0,-3 3 35 0,4-4 7 0,-1-2 2 0,1 6 0 16,-1-3 32-16,1-4 8 16,3 1 0-16,-4-1 1 0,4 4-4 0,-3 3-1 15,6-3 0-15,-3-4 0 0,0 10-46 0,-3-3-10 0,3 3-1 0,0 0-1 16,0 0-4-16,0 0-1 0,0 0 0 0,0 0 0 16,0 0-13-16,0 0-4 0,0 0 0 0,-4 3 0 15,-3 4 32-15,3-4 5 0,1 6 2 0,-1-3 0 16,4 4-14-16,-3-1-2 0,-1 7-1 0,1 3 0 15,-1-1 10-15,4 1 3 0,0 0 0 0,0 6 0 16,-3 0-19-16,3 0-3 0,0-3-1 0,0 3 0 16,0 4 1-16,0-4 0 0,0 0 0 0,-4-3 0 15,4 3-25-15,0 3 0 0,0-3 0 0,-3 0 0 16,3-3 12-16,0 3-4 0,-4 0 0 0,4-6 0 16,0 0-8-16,-3 0 0 0,3-4 0 0,0 1 0 15,-4-3 0-15,4-4 0 0,0-9 0 0,0 6 0 0,0-6 11 16,0 0 6-16,0 0 2 0,0 0 0 0,0 0 12 0,0 0 2 15,0 0 1-15,0 0 0 16,0-15 2-16,0 5 1 0,0-9 0 0,0 4 0 0,0-4-4 0,0-6-1 16,4 3 0-16,-1-3 0 0,-3 0-32 0,0-3 0 15,4-1 0-15,-4 1 0 0,0-3 14 0,0 3-4 16,0-7-1-16,0-3 0 0,0 10-9 0,3-6 0 16,-3-1 0-16,0 7 0 0,0-7 0 15,-3 10 0-15,3-3 0 0,0 0 0 0,0 3 0 0,0 0 0 16,0 6 0-16,0 0 0 0,0 0 0 0,0 4 0 0,3 5 0 15,-3 1 0-15,-3-1 0 0,3 10 0 16,0 0 0-16,0 0 0 0,0 0 0 0,0 0 0 16,0 0 0-16,0 0 0 0,0 0-13 0,0 0 1 0,0 10 1 0,0-1 0 15,0 10 11-15,0 3 0 0,-4 0 8 0,4 3-8 16,0 3 0-16,0 0-15 0,0 4 3 0,0-4 0 16,0 7 12-16,0-7 16 0,0 6-3 0,0-5-1 15,0-1-22-15,0-3-5 0,4 3-1 0,-1-3 0 16,1 0 16-16,-1-3 0 0,1 3 0 0,-1 0 0 15,1-6 10-15,-1 6 5 0,1-3 1 0,-1 3 0 16,-3-6-26-16,4 0-5 0,-4-3-1 0,3-1 0 16,1-5 26-16,-4-1 5 0,0-9 1 0,0 9 0 15,0-9-16-15,0 0-12 0,0 0 3 0,0 0 0 16,0 0 21-16,0 0 4 0,0 0 0 0,0 0 1 16,0 0-5-16,4-9 0 0,-1-10-1 0,-3 4 0 0,4-4 11 0,-4 0 2 15,3-6 1-15,-3 0 0 0,0-3-15 16,4 2-10-16,-4 5 12 0,0-11-12 0,-4 10 11 15,4-9-11-15,0 9 10 0,-3-3-10 0,-1-3 8 0,4-1-8 16,0-2 0-16,-3 3 9 0,3 3-9 16,-4-4 8-16,4 11-8 0,0-7 8 0,0-1-8 0,0 8 0 15,0 5 0-15,0-3 0 0,0 1 0 0,0 5 0 16,0 7 0-16,0 3 8 0,0 0-8 0,0 0 0 16,0 0 0-16,0 0 0 15,0 3-32-15,4 13 0 0,-4 3 1 0,0 0 0 0,0 6 17 0,0 3 3 16,-4 3 1-16,4-2 0 0,-7-1 10 0,3 6-10 15,-3-5 10-15,4-1-10 0,-4-3 10 0,3 3-8 16,1 3 8-16,-1-9-8 0,4 3 8 0,-3 1 0 0,-1-5 0 0,4 5 0 16,-3-1 0-16,3-7 0 0,3 1 0 15,-3 0 0-15,-3 0 0 0,3 3 0 0,0-10-9 0,0 4 9 32,0-7-43-32,0 7-4 0,0-6-1 0,0-7 0 15,0 6-114-15,0-9-23 0,0 0-5 0,0 0-526 0,0 0-106 0</inkml:trace>
  <inkml:trace contextRef="#ctx0" brushRef="#br0" timeOffset="89111.711">10075 13052 1364 0,'-7'0'60'0,"4"0"13"0,-1 0-58 0,1 0-15 0,3 0 0 0,0 0 0 16,-4 0 57-16,4 0 9 0,0 0 2 0,0 0 0 15,7 10-55-15,7-10-13 0,-3 0 0 0,3 6 0 16,0-6 0-16,7 0 0 0,4-6 0 0,3 6 0 15,4 0 17-15,3-3 1 0,-3-4 0 0,10 7 0 0,11-3 19 0,0-3 4 16,-7 3 1-16,3-4 0 0,4 4-34 0,0-3-8 16,-3 3 0-16,-1-3 0 0,4 6 0 0,3-7-9 15,4 4 9-15,-3-3-542 16,-11 6-102-16</inkml:trace>
  <inkml:trace contextRef="#ctx0" brushRef="#br0" timeOffset="89453.688">10100 13149 2131 0,'0'0'47'0,"0"0"9"0,11 0 3 0,-1 0 1 0,8 0-48 0,3 0-12 0,0 7 0 0,7-7 0 15,4 3 0-15,7-3-14 0,-4 9 3 0,4-9 1 16,0 10-96-16,0-4-19 0,3 3-4 0,0 1-1 0</inkml:trace>
  <inkml:trace contextRef="#ctx0" brushRef="#br0" timeOffset="94381.005">9786 10892 748 0,'0'0'67'0,"0"0"-54"15,0 0-13-15,-7 0 0 0,7 0 89 0,-7 0 15 16,-4 0 4-16,4 0 0 0,0 0-85 0,-3 0-23 15,-1 6 8-15,1-6-8 0,6 0 10 0,4 0-1 16,0 0 0-16,-7 3 0 0,7-3 28 0,0 0 6 16,0 0 1-16,0 0 0 0,0 0-3 0,11 0 0 15,-1 6 0-15,8-2 0 0,-1-4 8 0,1 0 2 0,3 0 0 16,4 0 0-16,3 0-6 0,4 0-1 0,0-4 0 0,3 4 0 16,0-6-12-16,-3 6-4 0,0-3 0 0,-1 3 0 15,1-6 0-15,-4 6 0 0,-6-3 0 0,6 3 0 16,-4 0-37-16,-2 0-8 0,-5 0-2 0,-3 0 0 31,4 0-11-31,-4 0-2 0,-3 3-1 0,-11-3 0 16,0 0-32-16,10 0-7 0,4 6 0 0,-14-6-1 15,0 0-5-15,4 3-1 0,14-3 0 0,-8 6 0 0,-10-6 31 16,11 0 5-16,3 0 2 0,0 4 0 0,0-4-21 16,-7 0-4-16,-7 0-1 0,21 0 0 0</inkml:trace>
  <inkml:trace contextRef="#ctx0" brushRef="#br0" timeOffset="95146.873">9627 11371 1195 0,'0'0'52'0,"0"0"12"0,0 0-51 0,0 0-13 16,0 0 0-16,7-6 0 0,0 6 17 0,0 0 1 15,1 0 0-15,-1 0 0 0,0-3-7 0,0 3-2 16,-7 0 0-16,7-6 0 0,0 6 23 0,3-3 4 16,-3-4 0-16,4 7 1 0,0 0 13 0,-1-3 2 15,4-3 1-15,0 6 0 0,1-6 1 0,2 6 0 16,4-3 0-16,1 3 0 0,2 0-11 0,1-7-3 0,3 7 0 0,0 0 0 16,4-3-6-16,0 3-2 0,3-6 0 0,4 6 0 15,-4-3 4-15,4 3 0 0,0-7 0 0,-4 7 0 16,-7 0-17-16,8 0-3 0,2-3-1 0,-2-3 0 15,-12 6-15-15,1 0 8 0,-4 0-8 0,0 0 0 16,4 0 0-16,-7 0 0 0,-18 0 0 0,7 0 0 31,7 6-41-31,-7-6-5 0,-7 0-1 0,0 0 0 16,0 0-17-16,0 0-4 0,0 0-1 0,0 0 0 16,-7 3-87-16,7-3-18 0,7 7-3 0</inkml:trace>
  <inkml:trace contextRef="#ctx0" brushRef="#br0" timeOffset="97668.864">3224 16323 57 0,'0'0'0'0,"0"0"0"16,0 0 0-16,0 0 0 0,0 0 336 0,0 0 61 15,0 0 13-15,0 0 2 0,0 0-295 0,0 0-59 16,0 0-12-16,0 0-2 0,0 0-20 0,11-6-3 16,0 6-1-16,-1-10 0 0,4 4-6 0,-3 3-2 15,3-13 0-15,7 4 0 0,-3-10 0 0,3 3-1 16,0 0 0-16,7-6 0 0,4-3-11 0,-7-1 0 15,3-5 9-15,4-4-9 0,-4-6 0 0,4-6 0 16,3 3 0-16,-7-6 0 0,4 6 20 0,-4-6-1 0,7-1 0 16,-3 1 0-16,7 3 11 0,-11-7 2 0,8-2 1 0,-1-4 0 15,7 7 7-15,-3-7 2 16,0 0 0-16,0 0 0 0,-4 1-12 0,7-1-2 0,-7-6-1 0,1 6 0 16,3-15-15-16,6 12-2 0,-9-6-1 0,6-3 0 15,0 3 8-15,-3-1 2 0,0-2 0 0,3-3 0 16,1-1 2-16,-1 4 1 0,0-3 0 0,1-4 0 15,-1-6-13-15,4 7-9 0,10-7 12 0,-10 7-12 16,7-1 11-16,3-3-11 0,4 1 10 0,-7-1-10 16,4 4 13-16,-8 2-3 0,8 7-1 0,-4-3 0 15,7-4 11-15,-1 1 3 0,-2 6 0 0,3 0 0 16,-7 0-11-16,3-1-1 0,-3 4-1 0,4 4 0 16,-1-8 0-16,-3-2 0 0,3 9 0 0,-3-3 0 15,0-3-2-15,4 10-8 0,-4-1 12 0,-4-6-4 0,-3 3-8 16,3 3 0-16,-6-6 0 0,10-3 8 0,-4 0-8 0,4 3 0 15,0-6 9-15,0 3-9 0,3-4 8 0,-7 4-8 16,1 6 8-16,-1-3-8 0,1 7 0 0,-1-1 0 16,4 0 0-16,-4 7 0 0,-3-4 0 0,7 7 0 15,-3 0 0-15,2 6 0 16,-2-4 0-16,-1 8 0 0,-6 5 0 0,-5 0 0 0,5 4-13 0,-5-1 2 16,-2 7 1-16,-1 3 0 15,0-3-16-15,-3 3-3 0,-7-4-1 0,3 4 0 16,-3 7-45-16,-1-1-9 0,1 0-1 0,-4 3-637 15,-7-3-127-15</inkml:trace>
  <inkml:trace contextRef="#ctx0" brushRef="#br0" timeOffset="98631.872">5898 15181 403 0,'22'-31'36'16,"16"-7"-36"-16,1-5 0 0,7-11 0 16,0-2 131-16,-7-4 19 0,10-2 4 0,-3 5 1 15,-4-2-21-15,4 2-4 0,-3-3-1 0,-5 7 0 16,1-10-12-16,-4 10-2 0,1 0-1 0,-5 0 0 16,5-4-36-16,-5 4-7 0,1-1-2 0,0 1 0 0,7 0-10 15,-4 0-3-15,-7-4 0 0,4-2 0 0,0-4-22 0,3 0-5 16,0 4-1-16,1-4 0 0,-1 6-9 0,4-5-3 15,3-7 0-15,4 3 0 0,-4-3-16 16,4-3 0-16,3 3 0 0,1 6 0 0,3 0 10 0,-4 1-2 16,-6 5 0-16,9-6 0 15,-6 1 0-15,4 2 0 0,-1-3 0 0,4 7 0 0,-4-4 3 0,-3 7 0 16,0 0 0-16,0-4 0 0,-11 4 0 0,4-7 0 16,0 7 0-16,-4 0 0 0,0-4-1 0,4 4 0 15,-4 0 0-15,8-1 0 0,-11 1 14 0,3 0 4 16,0-1 0-16,0 1 0 0,1 0-28 0,-1 0 0 15,-3-1 0-15,3 7 0 0,0-3 0 0,1-6 0 16,2 2 0-16,5 1 0 0,3 0 0 0,-1-4-16 0,1-2 3 0,4 5 0 16,-4 1 13-16,-1 6 16 0,1-3-3 0,-3 6-1 15,-1 3-12-15,-3 0-16 0,3-3 3 0,-3 7 1 16,3-7 12-16,-3 9 0 0,-7-2 0 0,7 2 0 16,-1 1 0-16,5 2 0 0,-12 1 0 0,1 0 0 15,3-1 0-15,-3 4 0 0,-4 3 0 0,1 3 0 16,-5-3 0-16,5 0 0 0,-8-3-12 0,3 3 12 15,-2-4-24-15,2 1 2 0,5 0 0 0,-8-3 0 32,3 2-22-32,-2 4-4 0,2 3 0 0,-3-9-1 15,-3 12-11-15,0-9-1 0,-1 9-1 0,-6-6 0 0,-1 9-122 0,1 7-24 16,0-10-4-16,-4 10-2 0</inkml:trace>
  <inkml:trace contextRef="#ctx0" brushRef="#br0" timeOffset="99600.397">4360 16577 2113 0,'-10'0'93'0,"-1"6"20"0,8-6-90 0,3 0-23 0,0 0 0 0,0 0 0 16,0 0-28-16,0 0-9 0,7 3-3 0,10 4 0 16,-3-7-74-16,8-7-15 0,2 4-3 0,1-3-1 15,0-3 80-15,10-10 16 0,-7 3 3 0,11-3 1 0,3-9 44 16,-6 3 9-16,2-3 1 0,8-1 1 0,-7-5-9 0,7 6-1 15,7-7-1-15,0 1 0 0,-11-1 8 0,11 4 1 16,0-4 1-16,3 1 0 0,-6-1-1 0,-4 7-1 16,3-9 0-16,0 2 0 0,1-6 26 0,6 10 6 15,-6-10 1-15,10 10 0 0,-7-10 13 0,-1 7 3 16,1-4 1-16,-3 0 0 0,3-2-5 16,3 2-2-16,-3 0 0 0,0-2 0 0,3-1-36 0,-6-3-7 15,3 0-2-15,3-6 0 0,1 3-6 0,-8 3-2 16,4 0 0-16,3-3 0 0,-3 3-9 0,4 0 8 15,6 0-8-15,-3 0 8 0,0 0-8 0,0 4 0 16,0-1 9-16,0-3-9 0,4 6 16 0,-4 4 0 0,3-1-1 0,8-2 0 16,-8 2-1-16,4 7 0 0,-3 0 0 15,-1-7 0-15,4 10-14 0,-7-3 0 0,4 0-12 0,-4 3 12 16,3-4 0-16,1 4 0 0,-8-3 8 0,0 3-8 16,-6-3 0-16,3 3 0 0,3-3-8 0,-3-1 8 15,4-2 0-15,-4 3 14 0,-1-7-1 0,1 7 0 16,-3 0 3-16,3 3 1 0,-7-10 0 0,-1 7 0 15,8-7-6-15,0 4-2 0,-3-10 0 0,3 7 0 16,-1 2 11-16,1-8 3 0,0 2 0 0,0 4 0 16,-7-1-23-16,3-3-8 0,-3 1 0 0,0-4 0 15,4 3 8-15,-5 1 0 0,-2-4 0 0,-1-6 0 16,4 9 11-16,-7-6 4 0,0 4 1 0,-4-7 0 16,4 3-16-16,-11 0 9 0,4 0-9 0,-8 0 8 15,5-3 4-15,-5 3 0 0,4-3 0 0,-3-6 0 16,3-1 6-16,1 1 2 0,-1-6 0 0,0 2 0 15,0 4-2-15,0 0 0 0,-3-1 0 0,7 7 0 16,-4-3-18-16,0-3 0 0,1-1 8 0,-5 1-8 0,4 0 0 0,-3-1 0 16,3 7 0-16,-6-6 0 0,-1 9 0 0,3-9 0 15,1 6 0-15,0-6 0 0,-4 2 0 0,-3-2 0 16,3 0 0-16,3 6 0 0,1 3 0 16,-4-3 0-16,-3-3-12 0,3 3 12 0,7-7 0 0,-3 10 13 15,-14-3-1-15,6 3 0 0,4-6-12 0,-3 13 0 16,0-7 8-16,-4 0-8 0,3 6 0 0,-2 1 0 15,2 2 0-15,-6 1 0 0,-1 5-8 0,1-5 8 16,3 9-12-16,-3-3 12 16,-1 2-109-16,4-2-15 0,0 3-4 0,8-3-1054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6:01.23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2660 10650 172 0,'0'0'8'0,"0"0"1"0,0 0-9 0,0 0 0 16,0 0 0-16,0 0 0 0,7-9 270 0,-7 9 52 15,4 0 10-15,-4 0 3 0,0 0-227 0,0 0-44 16,0 0-10-16,0 0-2 0,0 0-28 0,0 0-5 16,0 0-2-16,0 0 0 0,3 6 9 0,-3 4 2 15,7-1 0-15,-7 0 0 0,-7 4 19 0,7-7 4 16,0 10 1-16,7-4 0 0,-7-2 6 0,0 5 2 15,4-5 0-15,3 9 0 0,-4-4-11 0,4-2-1 16,-3 9-1-16,-1-3 0 0,4-1 4 0,4 1 1 0,-7 10 0 0,6-4 0 16,-6 3-32-16,3 3-7 15,-4 1-1-15,-3-1 0 0,0 0 1 0,0 4 0 0,0-7 0 0,0 6 0 16,0-5-13-16,0 2 0 0,-3-9 0 0,3 3 0 16,0 3 8-16,0-12-8 0,0 3 0 0,0-4 0 15,0-2 10-15,0-4-10 0,0 7 10 0,0-10-10 16,0-6 0-16,0 4 0 0,0-4 0 0,0 0 0 15,0 0-37 1,0 0-11-16,3-4-1 0,4-11-692 0,-7 5-139 0</inkml:trace>
  <inkml:trace contextRef="#ctx0" brushRef="#br0" timeOffset="552.2">2554 10446 979 0,'0'0'87'0,"-3"-9"-70"16,-1 6-17-16,-3-3 0 0,7-4 210 0,-4 1 38 16,4 9 8-16,0-6 2 0,11 2-151 0,-11-2-31 15,4-3-5-15,-1-1-2 0,4 10-45 0,4-9-8 16,-8 9-3-16,8-10 0 0,-1 10 6 0,-6-9 1 15,7 9 0-15,-1-6 0 0,1 3-4 0,3-4 0 0,-4 4 0 0,1-3 0 16,3-3 2-16,0-1 0 0,7 1 0 0,-6 2 0 16,6-2 5-16,3 0 1 0,1 6 0 0,0-7 0 15,3 4-6-15,4 3-1 0,3-4 0 0,0 7 0 16,1 0-9-16,-8 7-8 0,7-4 9 0,0-3-9 16,-6 9 0-16,2-2 0 0,-2-4 0 0,2 6 0 15,-10 0 0-15,-3 4 0 0,3-4 0 0,0 4 0 16,-14-4 0-16,4 1 0 0,0 5 0 0,-4-5 0 15,-4 6 0-15,-3-4 0 0,0-2 0 0,0 5 0 16,0 1 0-16,-3-4-8 0,-8-2 8 0,4 6 0 16,-4-7 0-16,4 7 0 0,-3-4 0 0,-4-2 0 15,-4 2 0-15,4 1 8 0,0-4-8 0,0 0 0 16,-4 7 8-16,0-6-8 0,-3-1 0 0,0 0 0 16,-4-2 8-16,1 2-8 0,-1 0 0 0,0-5 0 15,1 2 0-15,-1 3 0 0,0-2 0 0,1-4 0 16,13 3-10-16,-10-3-8 0,0 3-2 0,3-3 0 15,4-3-17-15,-4 7-4 0,4-4-1 0,0 3 0 16,3-6 10-16,1 10 1 0,-1-10 1 0,4 9 0 16,-3-3-32-16,-1-3-6 0,1 4-2 0,6-4 0 15,-7 3-81-15,4-6-16 0,7 0-3 0</inkml:trace>
  <inkml:trace contextRef="#ctx0" brushRef="#br0" timeOffset="1269.503">3803 10152 115 0,'0'0'0'0,"0"0"10"0,0 0-10 0,0 0 0 15,7-10 0-15,-7 10 0 0,4-3 64 0,-4 3 12 16,7-6 1-16,-4 3 1 16,-3 3-78-16,0 0-24 0,0 0-1 0,11-7 0 0,-8 7 90 0,-3 0 19 15,0 0 3-15,0 0 1 0,7 0 58 0,-7 0 12 16,0 0 2-16,0 0 1 0,0 0-28 0,0 0-5 16,0 0-2-16,0 0 0 0,0 0-18 0,0 0-3 15,0 7-1-15,0-7 0 0,-7 9-49 0,7-9-11 16,-3 3-1-16,3 7-1 0,-4-1-32 0,-6-3-10 15,10-3 0-15,-11 10 0 0,4-4 12 0,3 4-12 16,-6-4 12-16,-4 7-12 0,3-7 28 0,-3 10-2 0,0 0 0 0,3-3 0 16,-10 12 1-16,7-9 0 0,-7 6 0 0,3-6 0 15,1 12 13-15,3-9 4 0,-1 6 0 16,5 4 0-16,-1-10-23 0,1 9-4 0,-1-9-1 0,4 3 0 16,-4 3-16-16,1-3 8 0,6 3-8 0,-6-2 0 15,3-1 0-15,3 3 0 0,-6 0 0 0,6-3 0 16,-7 10 0-16,11-7 0 0,-7-3-12 0,4 3 3 15,-1 7 9-15,8-7 0 0,-1 6 0 0,4-5 0 16,-7-1 27-16,4-3 4 0,3 9 1 0,0-5 0 16,4-4-32-16,-1-3-12 0,1 3 1 0,3-6 0 15,0-4 11-15,4 4 9 0,-1 0-1 0,1-3-8 16,7 2 10-16,-8-8-10 0,4-1 8 0,1 1-8 16,2 5 0-16,-6-12 0 0,10 4 0 0,-10 2-11 15,3-3-35-15,4-2-7 0,3 2-2 0,4-3 0 16,-11 3-135-16,-4-3-27 0,8-3-6 0,0-3-1 0</inkml:trace>
  <inkml:trace contextRef="#ctx0" brushRef="#br0" timeOffset="1653.829">4710 10481 1555 0,'0'0'138'0,"0"0"-110"0,0 0-28 0,0 0 0 15,0 0 238-15,0 0 42 0,0 0 9 0,0 0 2 16,0 0-233-16,0 6-46 0,-7 4-12 0,-1 2 0 15,-2 4 0-15,-1-1 0 0,-3 4 0 0,-3 0 0 16,-1 0-10-16,-7 0 10 0,1 6 0 0,-5 0-9 16,5-3 9-16,-5 3 0 0,5 3 0 0,-12-3 0 15,12 3 35-15,-12-2 9 0,12 2 1 0,-8 3 1 16,4-3 8-16,-4 7 2 0,4-4 0 0,-4 4 0 16,4-1-39-16,-4 1-7 0,4-7-2 0,3 6 0 15,8-5-8-15,-1-4 0 0,4-3 0 0,-4 0 0 16,8-4 0-16,3-5 0 0,-1 3 0 0,5-7 0 15,3 0-88 1,0-9-14-16,0 0-2 0,0 0-1 0,0 0-45 0,11-9-9 0,-4-10-1 0,3 4-832 16</inkml:trace>
  <inkml:trace contextRef="#ctx0" brushRef="#br0" timeOffset="1920.866">4008 10403 1785 0,'-4'0'159'0,"1"-4"-127"15,-5-2-32-15,5-3 0 0,-4 6 152 0,7 3 25 16,0 0 5-16,0 0 1 0,0-7-130 0,0 7-25 16,0 0-6-16,7-3-1 0,4 3-11 0,-4 0-2 15,3 3-8-15,1 4 12 0,3 2 7 0,3 0 1 0,-2 7 0 16,-5-3 0-16,4 5 6 0,0 8 2 0,8 2 0 0,-12-3 0 16,4 3-7-16,0 0-1 0,0 7 0 0,-3-4 0 15,7 0-12-15,-11 4-8 0,10-7 8 0,-2 4-8 16,-5-4 11-16,4 0-3 0,7 0 0 0,-7-3 0 15,8 4-8-15,-8-4 8 0,3 3-8 0,5-3 8 32,-1-6-8-32,-7 9 0 0,7-12 0 0,-10 2 0 15,3 1-69-15,0-9-16 0,0 5-3 0,4-5-703 0,-11-4-140 0</inkml:trace>
  <inkml:trace contextRef="#ctx0" brushRef="#br0" timeOffset="2470.329">4840 10848 1094 0,'0'0'97'0,"0"0"-77"15,0 0-20-15,0 0 0 0,0 9 260 0,0-3 49 16,0 4 10-16,0-10 1 0,0 6-256 0,0-3-51 15,0 7-13-15,4-1 0 0,-1 1 0 0,-3-4 0 16,0-6 0-16,7 3 0 0,-7 3 0 0,4 4 0 16,3-4 0-16,-7-6 0 0,0 0 11 0,3 9-11 15,1-6 12-15,-4 7-12 0,0-10 16 0,0 9-4 0,0-2-1 0,0 2 0 16,-4 7 38-16,1-7 8 0,3 4 2 0,-7-4 0 16,7-3-32-16,-4 4-7 0,4 5 0 0,0-12-1 15,0-3-19-15,0 10 10 0,0-10-10 0,4 9 8 16,-4-9-8-16,7 0 12 0,-7 0-12 0,10 0 12 15,5 0 9-15,-5 0 3 0,-3 0 0 0,0-3 0 16,4-3-24-16,-4 6-15 0,10-3 3 0,-6-4 0 16,-7 7 12-16,6 0 16 0,1-9-3 0,-4 9-1 15,3-3-12-15,1-3 9 0,-4 6-9 0,7 0 8 16,-3-7-8-16,3 7 10 0,-4 7-10 0,1-7 10 16,3 0-10-16,0 6 0 0,0-3 9 0,-3 3-9 15,3-3 0-15,-3-3 0 0,3 10 0 0,-4-1 0 16,1-2 0-16,-4 2 0 0,0 0 0 0,0 7 0 15,-3-3 0-15,3-4 0 0,-7 7 0 0,3 2 0 0,-3-2 0 0,0-3 0 16,-3 9 0-16,3-10 0 16,0 7 0-16,0-3 9 0,-7-1-9 0,3-2 0 0,4 3 13 0,-7 2-4 15,0-2-1-15,3-3 0 0,-3-4 0 16,-3 7-8-16,3-7 12 0,0 1-4 0,0-1 0 0,-4 0-8 16,-3-2 12-16,3-4-4 0,-3 3-20 0,4-6-4 15,-4-6 0-15,-1 3-1 16,-2-4-131-16,-1 4-27 0,-7-12-5 0,4-4-879 0</inkml:trace>
  <inkml:trace contextRef="#ctx0" brushRef="#br0" timeOffset="2770.712">4830 10813 864 0,'0'0'76'0,"0"0"-60"0,0 0-16 0,0 0 0 16,0 0 350-16,0 0 67 0,10 7 14 0,-3-7 2 16,11 0-329-16,-11 6-67 0,3-6-13 0,1 3-2 15,3-3 5-15,4 0 1 0,-11-3 0 0,10 3 0 16,-2 0-13-16,6 0-3 0,3 0 0 0,-9 0 0 16,6 0 7-16,-7 0 1 0,7 0 0 0,4 0 0 15,-8-6-20-15,8 6 0 0,-4 0 0 0,4 0 0 16,-4-10 0-16,4 10 0 0,-8-6 0 0,5 3 0 15,-1-4-24-15,-4-2-9 0,1 6-2 0,-4-3 0 16,7-4-24-16,-10 1-5 0,3 3 0 0,-3 2-665 16,-4-2-133-16</inkml:trace>
  <inkml:trace contextRef="#ctx0" brushRef="#br0" timeOffset="3437.465">5189 10054 864 0,'-10'-12'38'0,"10"6"8"16,-11 2-37-16,8-2-9 0,3 6 0 0,-7-3 0 16,7 3 216-16,0 0 40 0,0 0 9 0,0 0 2 0,0 0-203 0,0 0-40 15,14 3-8-15,3 7-1 16,-6-4 42-16,3-3 9 0,0 3 2 0,7 4 0 0,-10-1-18 0,14 1-3 16,-8-1-1-16,1 0 0 0,7 1-23 0,-1-4-5 15,1 3-1-15,0 1 0 16,-4-1 18-16,7 7 3 0,4-7 1 0,0 1 0 0,-1 9-9 0,5-4-2 15,-1-2 0-15,-7 2 0 0,4 4 4 0,-4 0 0 16,4 3 0-16,-7 0 0 0,-1-3-13 0,1 6-3 16,-4-6 0-16,4 6 0 0,-8 3-16 0,1-3 0 15,0 3 0-15,-1-3 0 0,1 4 10 0,-4-4-2 16,4 3 0-16,-11-3 0 0,3-6 4 0,-3 9 0 16,4-3 0-16,-4 3 0 0,0-9-4 0,-3 6 0 0,-4 0 0 0,7-6 0 15,-7 9-8-15,0-3 0 16,0-6 0-16,-7 10 0 0,3-4 0 0,-3-7 0 0,0 11 0 0,0-4 0 15,3 0 0-15,-10-6 8 16,7 9-8-16,4-9 8 0,-11 6 10 0,7-6 2 0,3-4 0 0,-7 4 0 16,1-3-20-16,-1-4 0 0,8-2 0 0,-8 2 0 31,1-2-19-31,6-1-7 0,-7 0-2 0,4-5 0 16,0 2-57-16,4-3-12 0,-4 3-3 0,0-6 0 0,7 0-73 0,-7 3-15 15,0 4-4-15</inkml:trace>
  <inkml:trace contextRef="#ctx0" brushRef="#br0" timeOffset="4855.279">6660 10622 748 0,'0'0'67'0,"0"0"-54"0,0 0-13 0,0 0 0 0,0 0 132 0,0 0 24 16,0 0 5-16,0 0 1 0,0 0-123 0,0 0-25 15,0 0-5-15,0 9-1 0,0 1 28 0,4-4 6 16,3 4 1-16,0-7 0 0,0 6 17 0,4 0 3 16,6-9 1-16,-6 10 0 0,7-10 11 0,3 0 2 15,0 0 1-15,0 0 0 0,4 0-11 0,3 0-3 16,-3 0 0-16,-1-3 0 0,5-4-40 0,-5 7-9 16,5-3-2-16,-5-3 0 0,8 3-13 0,-7-3 8 15,3 6-8-15,-3-10 0 0,3 10 0 0,-7-3-13 16,-3-3 1-16,3 6 0 15,-4 0-92-15,-2-6-17 0,-5 2-4 0,4 4-759 0</inkml:trace>
  <inkml:trace contextRef="#ctx0" brushRef="#br0" timeOffset="5247.482">6653 10892 691 0,'0'0'61'0,"0"0"-49"16,0 0-12-16,0 0 0 0,0 0 304 0,0 0 57 15,0 0 12-15,4 0 3 0,3 6-254 0,7-6-50 16,-3 0-11-16,3 0-1 0,7 0-23 0,0-6-4 16,7 6-1-16,-3 0 0 0,3 0 7 0,4-3 1 15,-7-4 0-15,10 7 0 0,-10 0-29 0,10-3-11 16,-7 3 8-16,4 0-8 0,-7 0 0 0,3 0-16 15,-3 0 3-15,6 0 0 16,-10 0-145-16,4 0-29 0,0 3-5 0,0-3-718 0</inkml:trace>
  <inkml:trace contextRef="#ctx0" brushRef="#br1" timeOffset="13345.148">8802 10098 900 0,'0'0'40'0,"0"0"8"0,0 0-39 0,0 0-9 0,0 0 0 0,0 0 0 16,0 0 0-16,0 0 0 0,0 0 0 0,0 0 0 15,0 0 0-15,0 0 0 0,3-3 0 0,1-3 8 16,-4 6 35-16,3-9 6 0,-3-1 2 0,0 10 0 16,7 0 42-16,-7 0 9 0,0 0 2 0,0 0 0 15,0 0-23-15,0 0-4 0,0 0-1 0,-7 0 0 16,0 0-25-16,0 0-6 0,0 6-1 0,0-2 0 16,-3 2-3-16,-1-3-1 0,0 3 0 0,1-3 0 15,-1 4-3-15,1-4-1 0,-4 3 0 0,3-6 0 0,0 9 8 16,-3-9 0-16,4 0 1 0,-1 0 0 15,1 7-11-15,-1-14-2 0,-3 7-1 0,3 0 0 0,-3 0-9 0,4-6-2 16,-8 6 0-16,7-3 0 0,-6 3-12 0,3 0-8 16,-8 0 8-16,5 3-8 0,3 3 0 0,-11-6 0 15,0 0 0-15,4 10 0 0,-4-4 0 0,1-3 0 16,-1 7 0-16,0-4 0 0,-3-3 0 0,3 6 0 16,1-2 0-16,-1 2 0 0,0-3 0 0,1-2 0 15,2 5 0-15,5-3 0 0,-8-3 11 0,8-3 1 16,2 7 0-16,-2-4 0 0,3-3 23 0,0 0 5 15,3 0 0-15,4 0 1 0,-7 0-23 0,3 0-5 16,4 0-1-16,0 0 0 0,7 0 4 0,-3 0 1 16,-4 0 0-16,7 0 0 0,0 0-6 0,0 0-2 15,0 0 0-15,0 0 0 0,0 0-9 0,0 0 0 0,0 0 0 16,7 6-11-16,-4-3 11 0,8 3 0 0,-4 4 0 0,0-1 0 16,7-2 0-16,-7-4 0 0,4 3 0 0,-1-3 0 15,4 3 0-15,-3-3 0 0,3 4 0 0,4-1 0 16,-1-3 22-16,1-3 6 0,3 6 2 0,0-2 0 15,4-4-30-15,0 0 0 0,3 0 0 0,-4 9 0 16,-2-9 0-16,9 0 12 0,-2 6 0 0,-1-3 0 16,0 4-12-16,0-4 9 0,1-3-9 0,-1 6 8 15,0-6 0-15,0 0 0 0,0 3 0 0,1 3 0 16,2-6-8-16,-2 0 10 0,-5 0-10 0,5 7 10 16,2-7-10-16,-10 0 0 0,1 0 0 0,-1 0 8 15,3 0-8-15,-6 0 0 0,3-7 0 0,-7 7 8 16,4 7-8-16,-4-7 10 0,0 0-10 0,-3 0 10 15,-1 0-10-15,-3 0 10 0,-7 0-10 0,0 0 10 16,0 0-10-16,0 0 8 0,8 3-8 0,-8-3 8 0,0 0-8 0,0 0 0 16,0 0 0-16,7 0 0 0,-7 0 0 0,0 9 0 15,0-2 0-15,-4 2 0 0,-3-6 0 0,0 7 0 16,0-4 0-16,-7 9 0 0,3-5 0 0,-3 2 0 16,-4-2 0-16,1-4 0 0,6 10 0 0,-13-4 0 15,2-2 0-15,8-1 0 0,-14-3 0 0,7 4 0 16,3-1 0-16,-3 1 0 0,0-4 0 0,0 6 0 15,0-2 0-15,-1-4 0 0,1 4 0 0,-3 5 0 16,2-5 8-16,1-1-8 0,0 0 0 0,-4 1 0 16,8-1 0-16,-12 7 0 0,1-7 0 0,4 4 0 15,-5-7 0-15,5 10 0 0,-5-4 0 0,5-2 0 0,3 5 0 0,-4-5 0 16,4-1 0-16,0 7 0 0,-1-7 0 16,8 1 0-16,0-1 0 0,0 1 0 0,0-1 0 0,0 0 0 31,3 1-11-16,1-1-1-15,3-3 0 0,0 4 0 0,-4-1 12 16,4 1 16-16,7-4-4 0,-7 3-1 0,0-5-11 0,7 5 0 0,-4-3 0 0,1 4 0 0,-1-1 0 0,4 0 0 0,-3 7 0 0,-1-6 0 16,1 8 0-16,-1-8 0 0,1 5 0 0,-5-2 0 15,5 3 0-15,3-7 0 0,-7 0 0 0,7 7 0 16,-7-6 0-16,3-1 0 0,1 7 0 0,3-7 0 16,-4 0 0-16,4 4 0 0,0-7 0 0,0 4 0 15,0 5 0-15,0-5 0 0,0-1 0 0,0-6 0 16,4 13 0-16,-4-7 0 0,3 1 0 0,1-4 0 15,3 3 0-15,-7-5 0 0,7 5 0 0,0-3 8 0,0 4 1 16,0-1 0-16,0 0 0 0,4-2 0 0,3-4-1 0,-7 6-8 16,7-9 12-16,0 7-4 0,0 2-8 0,4-9 8 15,0 9-8-15,3-9 8 0,3 7-8 0,-2-4 8 16,6-3-8-16,-4 6 8 0,5-6-8 16,2 3 0-16,-9 3 9 0,9-6-9 0,1 4 8 0,3-4-8 15,-10 0 8-15,3 6-8 0,1-6 0 0,-5 3 8 16,1-3-8-16,0 6 0 0,-1-6 0 15,1 3 0-15,-4-3 0 0,0 7 8 0,4-7-8 0,-4 6 0 16,-3-3 0-16,3-3 0 0,-7 0 0 0,7 6 0 16,0-2 0-16,-3-4 0 0,3 6 0 0,0-6 0 15,1 0 0-15,-5 0 0 0,4 0-10 0,-3 0 10 16,-4 0-12-16,4 0 12 16,-4 0-33-16,0 0 0 0,0 0 0 0,-7 3 0 15,7-3-148-15,-7 0-30 0,0 0-5 0</inkml:trace>
  <inkml:trace contextRef="#ctx0" brushRef="#br1" timeOffset="14393.599">8491 11669 864 0,'0'0'76'0,"0"0"-60"0,0 0-16 0,0 0 0 15,0 0 143-15,0 0 25 0,0 0 6 0,0 0 1 16,0 0-129-16,0 0-26 0,0 0-4 0,0 0-2 15,0 0 44-15,0 0 9 0,0 0 1 0,-7 7 1 16,0-4-5-16,4 9 0 0,-4-9-1 0,0 7 0 16,0-1-12-16,0 1-3 0,-4-1 0 0,0 7 0 0,-3-7-4 0,0 7-2 15,0-4 0-15,3-2 0 0,-13 5-6 0,10 1-2 16,0-3 0-16,6 2 0 0,-9-5-13 0,10 9-2 16,-7-10-1-16,3 7 0 0,0-7-18 0,1 1 0 15,-4-1 0-15,0 7 0 0,3-13-13 0,1 6-3 16,-1-3-1-16,0 4 0 15,1-10-25-15,-1 9-5 0,4-9-1 0,0 0 0 16,-4 0-22-16,4 0-5 0,0-3-1 0,4-3-867 0</inkml:trace>
  <inkml:trace contextRef="#ctx0" brushRef="#br1" timeOffset="14676.886">8195 11660 1612 0,'0'0'144'0,"0"0"-116"16,0 0-28-16,0 0 0 0,0 0 232 0,7 0 41 0,4 6 8 0,3-3 2 15,-7-3-246-15,0 10-49 0,3 2-9 0,-6-2-3 16,3 2 16-16,0-2 8 0,4 5-10 0,-4-5 10 16,-4 9-8-16,4-4 8 0,0-2 0 0,0 2-9 15,-7 4 9-15,0-3 0 0,4-3 0 0,0 2 0 16,-1 1 0-16,4-4 0 0,-7-2 0 0,4 6 11 15,-1-7-11-15,1 0 0 0,-4 7 0 0,7-7 0 16,-7 1-21-16,3-1-7 0,-3 1 0 0,0-1-1 16,0 0-35-16,0-2-8 0,4 2 0 0,-4-9-1 15,0 0-100-15,0 0-20 0,7 0-4 0,3 6-567 16</inkml:trace>
  <inkml:trace contextRef="#ctx0" brushRef="#br1" timeOffset="15194.747">8569 11826 1342 0,'0'0'60'0,"0"0"12"0,0 0-58 0,0 0-14 0,0 0 0 0,0 0 0 16,0 0 41-16,0 0 6 0,0 0 1 0,0 0 0 15,0 0 20-15,0 0 4 0,0 0 0 0,0 0 1 16,0 0 15-16,0 0 2 0,0 0 1 0,0 0 0 16,0 0-24-16,4 3-5 0,-4 7-1 0,0-4 0 15,0 3-13-15,-4-5-2 0,4 8-1 0,-4-9 0 16,4 7-36-16,-3-1-9 0,3 0 0 0,-4-2 0 15,4 2 0-15,-3 1 0 0,3-1 0 0,-4-3 0 16,4 4 0-16,0-7 0 0,0 6 0 0,0-3 0 16,0-2 8-16,0 2 0 0,0 3 0 0,0-9 0 15,4 7 3-15,-1-4 0 0,1 3 0 0,3 3 0 0,0-6-2 0,0 4 0 16,0-7 0-16,0 9 0 16,7-9-9-16,-3 10 0 0,-1-10 0 0,5 0-11 15,-1 6 11-15,0-3 11 0,3-6-3 0,1 3 0 0,3 0-8 0,-3-6 8 16,3 6-8-16,0-10 8 0,-10 10-8 0,6-6 0 15,-6 3-12-15,3-4 12 16,0 4-32-16,0-3 2 0,-7 3 0 0,4-3 0 16,3-4-117-16,-3 7-23 0,-4-3-5 0,3-4-1 15,1 4-16-15,0-3-3 0,6 6-1 0,-13-7 0 0</inkml:trace>
  <inkml:trace contextRef="#ctx0" brushRef="#br1" timeOffset="15480.625">8946 11792 2350 0,'0'0'52'0,"0"0"10"0,-7 3 2 0,0 3 3 0,0 3-54 0,0 1-13 0,0-4 0 0,-3-3 0 15,3 7 27-15,-1-4 2 0,5 3 1 0,-1 1 0 16,-3 5-11-16,4-5-3 0,-1 2 0 0,1-5 0 15,-1 12-16-15,1-10 10 0,-1 7-10 0,4-4 8 16,0 4 7-16,0 3 1 0,0-1 0 0,-7-2 0 16,7 3 0-16,0 0 0 0,-7-4 0 0,4 4 0 15,6 0 1-15,-3-3 1 0,-3 3 0 0,3-4 0 16,0-2-18-16,0 6 0 0,0-4 8 0,0 1-8 0,-7-3 0 0,7 2-17 16,0 1 3-16,0-4 1 15,-4-2-42-15,4 5-8 0,0-5-1 0,4 6-1 16,-4-7-140-16,0 0-28 0,0 1-6 0,3-1-1 0</inkml:trace>
  <inkml:trace contextRef="#ctx0" brushRef="#br2" timeOffset="18698.634">9977 10205 2257 0,'0'0'100'0,"-7"6"20"0,-1 7-96 0,1-7-24 15,0 13 0-15,-3-10 0 0,3 7 0 0,0-4 0 16,3 4 0-16,1 3 0 0,3 0 0 0,0-4 0 16,0 11 0-16,3-8 0 0,1 1 0 0,-1 6 0 15,1-6 0-15,3 9 0 0,0-9 0 0,0 12 0 16,0-9 0-16,0 13 0 0,0-7 32 0,-3-3 2 15,3 3 0-15,-4-2 0 0,1-1-3 0,-4-7-1 16,0 8 0-16,3-5 0 0,1-5-18 0,-4 3-3 16,3 0-1-16,1-4 0 0,-1 4-8 0,-3-9 0 15,4-1 0-15,-1 1 0 16,1-1-37-16,-4-9 0 0,0 0 0 0,0 0 0 16,7-3-143-16,0-3-29 0,0-16-6 0,-7-4-1 0</inkml:trace>
  <inkml:trace contextRef="#ctx0" brushRef="#br2" timeOffset="19249.148">9821 10114 576 0,'0'0'25'0,"0"0"6"0,0 0-31 0,7-6 0 16,-3 3 0-16,3-4 0 0,0 4 328 0,4-3 60 16,-1 6 12-16,1-3 3 0,-1-3-323 0,4 6-65 15,1 0-15-15,-1 0 0 16,0-4 8-16,3-2 1 0,-2 6 0 0,-1 0 0 0,3 0 28 0,-3 0 6 16,4-3 1-16,0-3 0 15,-4 6-7-15,0 0-1 0,0 0 0 0,0-7 0 0,0 7-16 0,0 0-4 16,0-3-1-16,1 3 0 0,-1 0-1 0,3-6 0 15,1 6 0-15,0 0 0 0,-1 0-2 0,4 0 0 16,8 0 0-16,-1 0 0 0,-3 0-4 0,-1 0-8 16,-10 0 11-16,11 6-11 0,7-3 8 0,-7 4-8 15,-15-1 0-15,4-3 0 0,4 3 0 0,-8-2 0 16,1 5 0-16,-7 7 0 0,-4-7 0 0,7 0 10 16,-4 10-10-16,-3-9 8 0,-7 5-8 0,4 1 0 0,3-3 9 0,0-4-9 15,-4 10 0-15,0-10 9 0,8 4-9 0,0-1 0 16,-4-2 8-16,0-1-8 0,-8 0 0 0,8-2 0 15,4 2 8-15,-8 1-8 0,-6-1 9 0,-1 0-9 16,4 1 20-16,0-4-3 0,-7 3 0 0,-7 1 0 16,-7-1-17-16,-1 7 0 0,1-7 8 0,0 7-8 15,-4-7 0-15,1 1 0 0,6 2 0 0,0-2-9 16,-3-4 9-16,3 4-13 0,4-1 5 0,0-3 8 16,3-3 0-16,1-3 0 0,3 0 0 0,-4 7 0 15,4-7 0-15,0 0 0 0,3-7 0 0,-3 7 0 16,0-3-25-16,0-3 2 0,3 6 1 0,-3-9 0 15,0 9-112-15,0-7-22 0,3 4-5 0,-3 3-490 16,0 0-97-16</inkml:trace>
  <inkml:trace contextRef="#ctx0" brushRef="#br2" timeOffset="19866.881">11317 9760 1450 0,'0'0'64'0,"-3"-3"14"0,-1-4-62 0,4 7-16 0,4-3 0 0,-4 3 0 16,-4-6 33-16,4 6 4 0,4-3 1 0,-4 3 0 16,0 0-24-16,0 0-5 0,0 0-1 0,0 0 0 15,0 0 37-15,0 0 7 0,0 0 2 0,0 0 0 16,0 0 10-16,0 0 1 0,-7 3 1 0,-1 6 0 16,5-2-6-16,-4 2-2 0,-7-6 0 0,3 10 0 15,1-1-21-15,-1-6-4 0,4 4-1 0,-7-1 0 16,0 1 0-16,3-1 0 0,4 0 0 0,4 7 0 15,-12-3-32-15,5 2 0 0,-1 1 0 0,4 3 0 16,0-7 12-16,0 10-12 0,-7 0 12 0,3-3-12 16,8 6 26-16,-8 0-2 0,-6 0 0 0,3-3 0 0,3 10 15 15,0-4 2-15,-6-3 1 0,3 3 0 0,-4 0-30 0,7-2-12 16,4 2 11-16,0-3-11 16,-10 3 11-16,6 0-11 0,11-3 12 0,-3 4-12 0,-1-1 19 0,4-3-3 15,0 3-1-15,7-3 0 0,-3 0 1 0,3 4 1 16,-11-4 0-16,8 3 0 0,10 0-5 0,-4-3-2 15,-10 3 0-15,4 1 0 0,7-4-1 0,-1 3 0 16,-6 3 0-16,3-3 0 0,3 1-9 0,4-1 0 16,4-3 9-16,0 3-9 0,-8 4 0 0,1-10 9 15,6 3-9-15,1 3 0 0,0-9 0 0,-4 6 0 16,0-6 0-16,4-4-9 16,-1 1-24-16,1-7-5 0,-4-6-1 0,7 4 0 15,7-4-173-15,1-6-36 0,24-13-6 0,-4-3-2 0</inkml:trace>
  <inkml:trace contextRef="#ctx0" brushRef="#br3" timeOffset="63949.808">10022 12783 864 0,'0'0'38'0,"0"0"8"0,-3 0-37 0,-1 0-9 0,4 0 0 0,0 0 0 16,0 0 173-16,0 0 33 0,0 0 6 0,0 0 2 15,0 0-131-15,14 0-27 0,-14 0-4 0,11 0-2 16,3 0 7-16,0 0 2 0,-3 0 0 0,3 0 0 15,-3 9-38-15,-1-9-7 0,1 6-2 0,-4 4 0 16,0-1-12-16,0 0 0 0,0 1 0 0,-4 9 0 16,-3-4 11-16,0-2-1 0,-3 9 0 0,3 0 0 0,-7 3 10 0,3 3 1 15,1-3 1-15,-4 3 0 0,3 7-2 0,-3-1 0 16,4-5 0-16,-1 8 0 0,1-2 10 0,3-7 2 16,0 7 0-16,0-7 0 0,-4-3-1 0,4 3 0 15,4-3 0-15,-4 3 0 0,0-12-31 0,0 9 8 16,0-6-8-16,-4 0 0 0,4-4 0 0,0-2 0 15,-3 3 0-15,-1-7 0 0,4 7-12 0,-3-4-3 16,-1-2 0-16,0-1 0 16,-3 7-25-16,0-7-4 0,4 1-2 0,-4-1 0 15,0-3-91-15,0-3-19 0,3 4-3 0,4-7-1 16,0 0-33-16,0 0-7 0,-7-19-2 0,7 0 0 0</inkml:trace>
  <inkml:trace contextRef="#ctx0" brushRef="#br3" timeOffset="64532.573">9984 12651 1785 0,'0'0'159'0,"-4"0"-127"0,-3 0-32 0,7 0 0 16,0 0 69-16,0 0 8 0,0 0 2 0,0 0 0 0,0 0-79 0,11 0 0 15,-1-3-13-15,4-4 1 16,-3 4 12-16,3-3 10 0,-3 3-2 0,3-3 0 0,-4-4 39 0,4 4 7 16,1 3 2-16,2-3 0 0,-3 2-26 0,0-2-5 15,4 3-1-15,0-3 0 0,3 6 13 0,-4-10 3 16,1 10 0-16,0 0 0 0,3 0-23 0,0 0-4 15,-3 0-1-15,3 0 0 0,0 0-12 0,0 0 0 16,0 0 8-16,-7 7-8 0,1-4 10 0,2 3-1 16,8-3 0-16,-7 3 0 0,-8-2-9 0,4 2 0 15,4 3 0-15,0 1 0 0,-1-1 0 0,-3 0 0 16,-3 1 0-16,7-1 0 0,-4 4 0 0,0-1 0 16,-11-2 0-16,4 5 0 0,4-5 0 0,-4 9 0 15,-4-4 8-15,1-2-8 0,-4-4 8 0,0 7-8 16,0-7 0-16,-4 1 8 0,1 5-8 0,-4-5 0 0,7-10 0 0,-4 9 0 15,-6 1 8-15,6-1-8 0,4 1 0 0,-3-1 8 16,3-3-8-16,-7 4 0 16,3-1 0-16,-3-3 0 0,7-6 12 0,-7 10-2 0,-11-7-1 0,4 6 0 15,0 1-9-15,-3-4 0 0,-5 3 0 0,-6-2 0 16,-4 2 0-16,4-6-11 0,-4 7 1 0,1-1 0 16,-8-3-2-16,0 4-1 0,7-10 0 0,1 9 0 15,-1 0 13-15,4-2 0 0,3-4 0 0,4-3 0 16,0 6-9-16,3-3 9 0,0-3-8 0,1 0 8 15,6 0-21-15,-3 7 1 0,3-14 0 0,1 7 0 16,3 0-112-16,0 0-23 0,7 0-4 16,0 0-780-16</inkml:trace>
  <inkml:trace contextRef="#ctx0" brushRef="#br3" timeOffset="65171.474">11165 12560 864 0,'15'0'76'0,"-15"0"-60"0,-8 0-16 0,8 0 0 16,0 0 219-16,0 0 41 0,0 0 8 0,0 0 1 15,0 0-201-15,0 0-41 0,0 0-8 0,0 0-2 16,0 0-2-16,0 0-1 0,0 0 0 0,0 0 0 16,-7 0-14-16,7 0 0 0,0 0 0 0,0 0 0 15,-3 9 36-15,-1 1 4 0,-3-1 0 0,0 1 1 16,4 5 23-16,-8-5 5 0,-10 5 1 0,3-2 0 0,8 3-10 0,-8 2-1 16,-3-2-1-16,0 3 0 0,-7 0-25 15,6 6-5-15,8-6 0 0,-7 6-1 0,-4-3-3 0,8 3-1 16,10 3 0-16,-7-6 0 0,0 6-4 0,-1-6-1 15,8 13 0-15,0-10 0 0,4 3-18 0,-1 0 0 16,-3 3 0-16,0-2 0 0,11-1 8 0,-8 0-8 16,1 3 0-16,-1-2 0 0,4-1 0 0,0-3 0 15,0 3 0-15,0-3 0 0,-3-6 0 0,6 9 8 16,4-9-8-16,-3 13 0 0,-1-11 0 0,8 11 0 16,6-4 0-16,5 0 0 0,-8 0 8 0,0-2-8 15,7 2 0-15,0-3 0 0,0 0 0 0,-3-6-14 16,0 6 2-16,3-3 1 15,7 0-48-15,-7-10-9 0,-7 7-3 0,0-9 0 16,4 5-105-16,0-5-22 0,-4-10-4 0,0 6-425 0,-4-3-85 16</inkml:trace>
  <inkml:trace contextRef="#ctx0" brushRef="#br3" timeOffset="65619.153">11818 12899 115 0,'0'0'0'0,"0"0"10"0,0 0-10 0,0 0 0 16,0 0 0-16,0 0 0 0,0 0 478 0,0 0 94 16,0 0 18-16,0 0 4 0,0 0-475 0,0 0-95 15,4-7-24-15,-4 7 0 0,3-9 0 0,-3 9 0 16,4 0 0-16,-4 0 0 0,0 0 10 0,0 0-2 16,0 0-8-16,0 0 12 0,0 0 17 0,0 0 3 15,0 0 1-15,0 0 0 0,-7 6 15 0,0 4 4 16,-4-1 0-16,-3 7 0 0,0-4-4 0,0 4 0 15,-4 0 0-15,0 2 0 0,-6 1-22 0,2 0-5 0,1 6-1 0,4-6 0 16,-8 9 10-16,0 0 2 0,1-3 0 0,6 1 0 16,7-1-32-16,-6-3 0 0,-8 3 0 0,7 0 0 15,8-3 0-15,-4 3 0 0,-7 0 0 0,3-6 0 16,0 0 0-16,1-1 0 0,3-2 0 0,-1 3 0 31,-2-3-36-31,3-4-12 0,3-6-4 0,0 4 0 16,-3-4-9-16,7-3-3 0,7-3 0 0,0 0 0 15,0 0-54-15,-7-3-11 0,0-3-3 0,7-1-538 16,4-2-108-16</inkml:trace>
  <inkml:trace contextRef="#ctx0" brushRef="#br3" timeOffset="65918.884">11377 12739 2718 0,'-18'0'120'0,"15"0"25"0,3 0-116 0,0 0-29 15,0 0 0-15,-4 0 0 0,-3 9 30 0,7-9 0 16,7 6 0-16,-3 4 0 0,-4-1-30 0,3 1-13 16,8-1 1-16,0 0 0 0,-1 7 12 0,-3-3 0 15,0 9-10-15,7-4 10 0,8 1 0 0,-5 6 0 16,-6-3 8-16,3 3-8 16,4 10 10-16,-1-7-10 0,-3 10 12 0,0 2-12 0,-3-5 36 0,3 3 1 15,4-1 0-15,-8-2 0 0,1-1-23 0,0-6-5 16,3 7-1-16,-4-7 0 0,1-3-8 0,-4-3 8 15,0 3-8-15,0-6 8 0,0 6-8 0,0-6 8 16,-7-3-8-16,4-4 8 0,6 4-18 0,-6-7-4 16,-1 1-1-16,1-4 0 15,-1 3-141-15,1-6-29 0,-4 4-6 0,0-1-567 16,0-3-114-16</inkml:trace>
  <inkml:trace contextRef="#ctx0" brushRef="#br3" timeOffset="66552.713">12076 13416 633 0,'0'0'56'0,"0"0"-44"15,0-6-12-15,-4 6 0 0,1-3 328 0,3 3 63 16,0 0 13-16,0 0 2 0,-4-7-325 0,4 7-65 16,0 0-16-16,0 0 0 0,0 0 0 0,0 0 0 15,0 0 0-15,0 0-9 0,0 0 9 0,4 10 0 16,3-4 0-16,-7 3 0 0,0-9 0 0,0 10-8 15,0 6 8-15,-4-7-8 0,4-6 20 0,-3 6 5 16,3-9 1-16,-4 7 0 0,0 2 26 0,4-9 4 0,0 0 2 0,0 0 0 16,0 0 15-16,0 0 3 0,0 0 1 0,0 0 0 15,11-9-46-15,0 2-10 0,-1 4-1 0,4-3-1 16,4 3-11-16,0-3-17 0,-1 6 4 0,-3-3 1 16,0 3 3-16,4 0 1 0,-4 0 0 0,-3 3 0 15,-1-3 8-15,1 6-8 0,0-3 8 0,-1 6-8 16,1-2 8-16,-4 2 0 0,-4 1 0 0,4-4 0 15,-3 3 0-15,3-6 0 0,-4 7 8 0,1 5-8 16,0-8 11-16,-1 2-3 0,1-6 0 0,-1 7 0 16,1-1 0-16,-1 0-8 0,1-2 12 0,3 8-4 15,-4-5-8-15,1 2 0 0,6-2 0 0,-6-1 0 16,-1 7 0-16,1-7 0 0,-4 7 0 0,0-7 0 16,0 10 0-16,0-3 0 0,-7-4 0 0,3 4 0 15,-3 0 0-15,0-4 0 0,-3 4 0 0,-1-7 0 16,1 7 8-16,-5-3-8 0,5-7 8 0,-4 3-8 0,0-6 0 0,3 7 0 15,-3-10 0-15,0 6 0 16,3-6 0-16,-3-6-11 0,0 3 1 0,0-4 0 16,3-2-34-16,-3 0-6 0,0-4-2 0,0-3 0 15,3 7-139-15,-3-7-28 0,0 7-5 0,4 0-2 0</inkml:trace>
  <inkml:trace contextRef="#ctx0" brushRef="#br3" timeOffset="66955.981">12196 13253 1555 0,'0'0'68'0,"0"0"16"0,0 0-68 0,0 0-16 0,0 0 0 0,0 0 0 16,0 0 252-16,0 0 48 0,0 0 8 0,0 0 3 16,0 0-261-16,0 0-50 0,0 0-14 0,0 0-1 15,0 0 15-15,0 0-9 0,0 0 9 0,0 0-8 16,0 0 19-16,0 0 4 0,0 0 1 0,0 0 0 16,0 0 18-16,7 0 4 0,0 0 1 0,3 0 0 15,-3 0 10-15,0 0 3 0,4 0 0 0,0 0 0 16,-4-6-33-16,0 6-7 0,3 0 0 0,-3 0-1 15,0 0-11-15,0 0 0 0,0 0 0 0,4 0 0 16,-4 0-32-16,0 0-11 0,0 6-2 0,0-12-1 16,0 6-98-16,4 0-19 0,-4 0-4 0,0 0-1 15,4 0-20-15,3-7-5 0,-7 7-1 0,3 0 0 0</inkml:trace>
  <inkml:trace contextRef="#ctx0" brushRef="#br3" timeOffset="68203.939">12823 12400 1209 0,'0'0'108'0,"0"0"-87"16,0 0-21-16,0 0 0 16,0 0 271-16,0 0 49 0,0 0 11 0,0 0 1 0,0 0-269 0,0 0-55 15,0 16-8-15,0-7 0 0,0 7-16 0,4 3 2 16,0-1 1-16,-1 1 0 0,1 6 13 0,3 4-12 16,-4-1 12-16,4 6-12 0,-3 4 12 0,3 3-11 15,0-4 11-15,0 1-10 0,-4 6 27 0,8 0 6 16,-7 0 1-16,3 3 0 0,-4 6 21 0,1 0 5 15,3 7 1-15,-7-4 0 0,0 4-9 0,3-4-2 16,-6-2 0-16,3-1 0 0,-4 0-12 0,1-3-4 16,-1-9 0-16,1 3 0 0,-1 0-12 0,1-3-4 15,3-4 0-15,0-8 0 0,0-1 20 0,0-3 3 16,0-6 1-16,0-10 0 16,3 7-52-16,1-7-9 0,-4-9-3 0,0 0 0 15,0 0-129-15,0 0-27 0,3-9-4 0,4-7-873 0</inkml:trace>
  <inkml:trace contextRef="#ctx0" brushRef="#br3" timeOffset="68688.787">13529 12914 518 0,'0'0'46'0,"4"-6"-37"16,-1 3-9-16,1-3 0 0,3-4 260 0,0 4 51 15,-4-3 9-15,8 5 3 0,-4-2-269 0,3-3-54 16,-2-1-10-16,2 10-2 0,-6-9 12 0,6 3 0 15,-3 6 0-15,-3-10 0 0,-4 10 13 0,3 0 3 16,4-9 0-16,-3 9 0 0,-4 0 40 0,0 0 8 16,3-3 1-16,-3 3 1 0,0 0 24 0,0 0 5 15,0 0 1-15,0 0 0 0,0 0-10 0,4 9-2 16,-11-6 0-16,3 7 0 0,-3 5-9 0,0 1-3 0,-3-3 0 0,-4 5 0 16,-1 7-24-16,-2 1-4 0,-1-1-2 0,1 3 0 15,-8 0-26-15,4 0-4 0,0 7-2 0,-1-1 0 16,-2 1-10-16,-1-4 0 0,4 4 0 0,-4-4 8 15,4-3-8-15,0-6 0 0,0 9 0 0,-1-12 8 16,1 6-8-16,4-6 0 0,3-6 9 0,-1 2-9 16,5 1 0-16,3-6 9 0,-4-1-9 0,4 0 0 15,0-6 0-15,0 4-22 0,7-7 3 0,0 0 1 32,-3-7-75-32,-1 7-15 0,4 0-4 0,-4-9 0 0,1 0-110 0,-1-1-22 15</inkml:trace>
  <inkml:trace contextRef="#ctx0" brushRef="#br3" timeOffset="69037.798">13250 12710 864 0,'0'0'76'0,"0"0"-60"15,0 0-16-15,0 0 0 0,0 0 489 16,0 0 95-16,7 4 20 0,0 5 3 0,-3 4-494 0,3-1-98 15,0-2-15-15,0 5-13 0,0 1-2 0,-3-4 0 16,3 7 0-16,-4-3 0 0,4 9 15 0,4-3-12 16,-4 3 12-16,0 0-12 0,4 3 12 0,3 1 13 15,-4 5-2-15,4-6-1 0,-3 13-2 0,3-13 0 16,0 7 0-16,-3-4 0 0,-1 4-8 0,1-1 12 16,0-6-12-16,-1 4 12 0,1-4-4 0,-1-3-8 0,-3-3 12 15,0 3-4-15,4 3-8 0,-7-9 0 0,3 3 0 0,-4-3 8 16,4 0-8-16,0-1-12 0,0-2 2 15,-3-3 1 1,-1 2-36-16,4-5-7 0,-3-1-2 0,3 1 0 16,-3-4-58-16,3-3-12 0,3-3-3 0,-3 0 0 15,-7 0-104-15,7-9-21 0</inkml:trace>
  <inkml:trace contextRef="#ctx0" brushRef="#br3" timeOffset="69489.712">13899 13432 2556 0,'0'0'56'0,"0"0"12"0,0 0 3 0,0 0 0 0,0 0-57 0,0 0-14 16,-7 0 0-16,7 0 0 0,0 0-8 0,0 0-5 16,0 0-1-16,0 0 0 0,0 0 14 0,0 0-12 15,0 0 12-15,0 0-12 0,0 0 12 0,0 0 0 16,0 0 0-16,0 0 0 0,-3 3 0 0,-1 3 0 16,1-3 0-16,3-3 0 0,-4 10 32 0,1-4 4 0,-1-3 0 0,1 6 0 15,3-9 2-15,0 7 1 0,-4 2 0 0,4-9 0 16,4 10-19-16,-4-4-3 15,0-6-1-15,3 3 0 0,4 6-16 0,-3-9 0 0,3 10 0 0,3-4 0 16,-2-6 0-16,2 9 0 0,1-9 0 0,3 7 0 16,0-7 0-16,0 3 0 0,0-3 0 0,4 0 0 15,-1 0 15-15,-2 0-1 0,2 0 0 0,1 0 0 16,-4 0 3-16,7 0 1 0,-7 0 0 0,0 0 0 16,-3 0-7-16,-1 0-2 0,5 6 0 0,-8-6 0 15,-7 0-37 1,10-6-7-16,-3 6-1 0,-7 0-1 0,0 0-76 0,0 0-15 15,7-3-4-15,-3-4 0 0,-1 1-74 0,1 3-15 0,-4-13-3 16,3-2-1-16</inkml:trace>
  <inkml:trace contextRef="#ctx0" brushRef="#br3" timeOffset="69748.311">14164 13356 979 0,'0'0'87'0,"-7"13"-70"16,3 0-17-16,-3-4 0 0,0 7 448 0,0-7 85 16,4 10 18-16,-1 0 3 0,1-4-450 0,3 10-89 15,0-3-15-15,0 3-10 16,0 1-18-16,-4-5-3 0,4 11-1 0,0-4 0 0,0 0 32 0,0 1 0 16,-7 5 0-16,7 1 0 0,-3-7 0 0,-1-3 0 15,1 9 0-15,-1-12 0 0,0 10 0 0,-3-14 0 0,7 11 0 0,-3-11 0 16,-1-2-22-16,1 3 2 0,3-10 0 0,0 7 0 31,0-7-99-31,3-5-19 0,-3-4-4 0,4 6-590 0,6-6-119 0</inkml:trace>
  <inkml:trace contextRef="#ctx0" brushRef="#br3" timeOffset="70325.13">14407 12347 2098 0,'0'0'46'0,"0"0"10"0,0 0 1 0,0 0 3 0,-3 0-48 0,3 0-12 15,0 0 0-15,0 0 0 0,0 0-14 0,-7 6-5 16,7-6-1-16,0 3 0 15,-4 7-10-15,4-1-2 0,-3 7-1 0,3-7 0 0,3 7 33 0,-3-4 0 16,0 10 0-16,4-3 9 0,3 0 28 0,-4 0 6 0,8 9 1 0,0-3 0 16,-4 3 22-16,3 4 5 0,4-4 1 0,0 6 0 15,4-2 0-15,0 2 0 0,3 1 0 16,0 2 0-16,0-2-23 0,4 2-4 0,0 4-1 0,3-3 0 16,0 6-29-16,-3 0-7 0,-1-7 0 0,-6 7-8 15,3-6 0-15,0 6 0 0,-6-4 0 0,-1-8 0 16,-4 8 8-16,-3-11-8 0,0 5 0 0,-3-6 0 15,-1 7 0-15,-6-7 0 0,-1 0 0 0,1-3 0 16,-1 4 0-16,-3-4 10 0,-3 3-10 0,-4-3 8 16,3 0-8-16,-3-3 8 0,3-6-8 0,-3 9 8 15,0-6-8-15,3 0 8 0,-6-4-8 0,3-2 8 16,0-4-25-16,-4 1-6 0,4-4-1 0,0 3 0 31,-4-9-38-31,0-9-8 0,8 3-2 0,-4-4 0 0,0-2-184 0,3-4-36 0</inkml:trace>
  <inkml:trace contextRef="#ctx0" brushRef="#br2" timeOffset="92454.584">12104 10067 2390 0,'0'0'52'0,"0"0"12"16,-4-6 1-16,4 6 3 0,0 0-55 0,0-7-13 0,0 4 0 0,0 3 0 0,0 0 24 0,0 0 1 16,0-6 1-16,0 6 0 0,0 0-15 0,0 0-3 15,0 0-8-15,0 0 12 0,0 0-12 0,0 0 11 16,-7 6-11-16,4-3 10 0,-1 10 2 0,-3-4 0 15,-3 4 0-15,2-4 0 0,1 7 44 0,0 3 8 16,0 0 3-16,0-4 0 0,-7 4-16 0,4 0-3 16,-5 0-1-16,1 6 0 0,-3-6-22 0,3 6-4 15,-4-6-1-15,4-1 0 0,0-2 5 0,0 3 1 16,3 0 0-16,0 0 0 0,1-4-15 0,-1 4-3 16,4-3-8-16,0 3 12 0,0-1-12 0,-3 1 0 15,6 3 0-15,-7-3 0 0,4 3 0 0,-3 0 0 16,-1-3 0-16,1-1 0 0,-4 8 0 0,-1-8 0 0,5 1 0 15,-4 0 0-15,3-3 0 0,1-4 8 16,-5 4-8-16,5 0 0 0,6-7 8 0,-6 0-8 0,-4-6 11 16,3 7-11-16,11-10 0 0,0 0 0 0,-3 0-10 0,-5 6 10 31,5-6-41-31,3 0-1 0,0 0 0 0,0 0 0 16,-14 0-9-16,10 0-1 0,4 0-1 0,0 0 0 15,-10-6-116-15,3 3-23 0,-4-4-5 0,8 4-523 0,3 3-105 0</inkml:trace>
  <inkml:trace contextRef="#ctx0" brushRef="#br2" timeOffset="92971.451">11578 10042 2602 0,'0'0'57'0,"0"0"12"0,-14 0 3 0,3 0 1 0,4 0-58 0,0 3-15 16,-3-3 0-16,-1 0 0 0,1 0 0 0,10 0 0 16,0 0 0-16,0 0 0 0,0 0 0 0,7 0-13 15,7-3 2-15,3-3 1 0,-2 6 10 0,-1 0 0 16,7-4-9-16,-4 8 9 0,5-4 0 0,-1 6 0 0,-7-3 0 0,0-3 0 15,0 6 8-15,-3 4 4 0,-1-1 0 16,-3 7 0-16,0-4 25 0,0 4 6 0,-3-7 1 0,3 10 0 16,-3 0 6-16,-1-3 2 0,1-1 0 0,-1-2 0 15,4 6-27-15,0-4-5 0,0 4 0 0,0-3-1 16,4-4-3-16,0 4 0 0,3 3 0 0,3 0 0 16,1-4 8-16,0 1 2 0,3-3 0 0,0 6 0 15,0-4-26-15,0 4-16 0,0 0 3 0,-3 3 0 16,0-3 21-16,-1-1 5 0,-6 1 1 0,-1 0 0 15,5 6-14-15,-5-6 0 0,-6 0 0 0,-1 6 0 16,4-6 0-16,-3-1 0 0,-1 1 0 0,1 3 0 16,-1-3 0-16,1-6 0 0,3 2 0 0,-3 1 0 15,-1-7 0-15,1 1 0 0,3-1 0 0,-4-6 0 16,-3-3 0-16,0 0 0 0,0 0 0 0,0 0 0 16,0 0-22-16,0 0-7 0,0 0-2 0,0 0 0 15,0 0-105-15,0-3-20 0,-7-3-5 0,4-4-648 16,-4 7-130-16</inkml:trace>
  <inkml:trace contextRef="#ctx0" brushRef="#br2" timeOffset="93921.991">12393 10622 633 0,'0'0'56'0,"0"0"-44"0,0 0-12 0,0 0 0 16,0 0 210-16,0 0 40 0,-3 3 8 0,-1 3 2 16,4-6-152-16,-7 4-31 0,-4 2-5 0,11-6-2 15,0 0-34-15,0 0-6 0,-3 0-2 0,3 0 0 16,0 0 8-16,0 0 0 0,0 0 1 0,0 0 0 16,0 0-3-16,0 0-1 0,0 0 0 0,0 0 0 15,0 0-1-15,0 9-1 0,0-9 0 0,-4 10 0 0,4-1-11 16,-3 7-3-16,-1-7 0 0,1 1 0 0,-1 5-7 0,1-2-2 15,-1-4 0-15,1 1 0 0,-1 2-8 0,1-2 12 16,3-1-12-16,-4 0 12 0,4-6 8 0,0 7 3 16,0-10 0-16,0 6 0 0,0-6-2 0,0 10 0 15,0-10 0-15,0 0 0 0,0 0-5 0,7 9-2 16,-7-9 0-16,4 0 0 0,-4 0-14 16,7 9 0-16,0-2 0 0,0-4 0 0,-7-3 0 0,7 0 0 15,-7 0-13-15,10 9 4 0,-2-9-10 0,-1 6-1 16,-7-6-1-16,0 0 0 15,7 4-4-15,3 2-1 0,-3-6 0 0,4 6 0 0,-4-6 13 0,0 3 2 16,4-3 1-16,-4 0 0 0,0 0 10 0,0 0 0 0,0-3 0 16,3 3 0-16,-10 0-19 0,7-6-1 15,0 6-1-15,-7 0 0 16,8-6-177-16,-8 6-35 0</inkml:trace>
  <inkml:trace contextRef="#ctx0" brushRef="#br2" timeOffset="94256.288">12559 10685 460 0,'0'0'41'16,"0"0"-33"-16,-4 3-8 0,4 3 0 0,-3 4 305 0,3-10 59 15,-4 9 12-15,4 0 3 0,-7-2-304 0,4 2-61 16,3 0-14-16,-4 1 0 0,1-1 44 0,-1 1 8 16,4-4 2-16,0 6 0 0,0-2-23 0,0 6-5 15,0-7-1-15,0 10 0 0,4-10 13 0,-4 13 2 16,-4-9 1-16,1 6 0 0,3 6 19 0,-4-7 3 16,4 1 1-16,-7 6 0 0,4 4-40 0,-5-11-7 15,8 7-1-15,-3 1-1 0,-1-8 0 0,4 1 0 16,0 0 0-16,0-3 0 15,0-7-57-15,4 7-11 0,-4-7-3 0,0-9 0 16,0 0-130-16,0 0-26 0,0 0-6 0,0 0-1 0</inkml:trace>
  <inkml:trace contextRef="#ctx0" brushRef="#br2" timeOffset="94806.364">12862 10409 1940 0,'0'0'86'0,"0"0"18"0,0 0-84 0,0 0-20 15,0 0 0-15,0 0 0 0,0 0 49 0,0 0 6 0,0 0 1 0,0 0 0 16,0 0-29-16,11 0-6 0,3 0-1 0,-3 0 0 16,-1 0 6-16,1-6 1 0,3 6 0 0,-4-4 0 15,5 4 9-15,-5 0 1 0,1 0 1 0,-1 4 0 16,1-4 11-16,-1 0 3 0,1 6 0 0,0-6 0 15,-4 0-24-15,7 0-4 0,0 0 0 0,-4 0-1 16,1 0-23-16,0 0 0 0,3 0 0 0,0 0-8 16,0 0 8-16,4 0 0 0,-4 0 8 0,3-6-8 31,1 6-51-31,0-4-14 0,-4 4-3 0,0-6-1 16,0 6-123-16,-3-3-25 0,-1-3-5 0</inkml:trace>
  <inkml:trace contextRef="#ctx0" brushRef="#br2" timeOffset="95194.935">12891 10572 2329 0,'0'0'51'0,"0"0"10"0,0 0 3 0,0 0 2 0,0 0-53 0,0 0-13 0,0 0 0 0,0 0 0 15,0 0 12-15,10 0 0 0,1 0 0 0,-1 0 0 16,4-3-12-16,0-4 0 0,4 7 0 0,-4-3 0 15,4-3 0-15,0 6 8 0,3-3-8 0,0 3 0 16,0-6 0-16,-3 2 8 0,-8-2-8 0,4 6 0 16,0 0 28-16,1-3-1 0,-1-3 0 0,0 6 0 31,-4 0-47-31,4 0-10 0,1 0-2 0,-5 0 0 0,4 0 32 0,0 0 0 0,-3 0 0 0,3 0 0 16,-3 0-40-1,-1-6-16-15,1 12-2 0,-1-12-614 0,1 6-122 0</inkml:trace>
  <inkml:trace contextRef="#ctx0" brushRef="#br2" timeOffset="95809.445">14016 10258 403 0,'0'0'36'0,"0"0"-36"0,0 0 0 0,0 0 0 16,0 0 97-16,0 0 13 0,0 0 2 0,0 0 1 15,0 0-73-15,0 0-16 0,0 0-2 0,0 0-1 16,0 0 83-16,0 0 16 0,0 0 3 0,0 0 1 15,0 0 10-15,-7 7 2 0,3-4 1 0,-3 3 0 16,0-3-23-16,4-3-5 0,-1 6-1 0,-3-3 0 16,4 4-57-16,-5 2-12 0,1-3-3 0,4-2 0 0,-4 5-25 0,0 0-11 15,0 1 8-15,0-4-8 0,3 3 14 0,-6 1-2 16,3-1-1-16,-4 1 0 0,-3-1 41 0,3 7 8 16,-3-1 1-16,0-2 1 0,0-4 6 0,-4 7 0 15,4 3 1-15,-3-3 0 0,-1-4-37 0,4 10-8 16,0-3-2-16,-4-7 0 0,0 7-22 0,4-3 0 15,0 3 0-15,4-4 0 0,3-5 0 0,-1 6 0 16,1-7-10-16,0-6 10 16,4 6-45-16,3-9-3 0,0 0 0 0,0 0 0 15,-7 7-22-15,7-7-5 0,0 0-1 0,0 0 0 16,0 0-138-16,0 0-28 0,0 0-6 0</inkml:trace>
  <inkml:trace contextRef="#ctx0" brushRef="#br2" timeOffset="96190.147">13748 10224 2487 0,'0'0'55'0,"0"0"11"0,0 0 2 0,0 0 2 0,0 0-56 0,0 0-14 0,0 0 0 0,0 0 0 15,0 0-32-15,7 0-10 0,-7 0-2 0,10 6 0 16,-3-6 25-16,1 9 5 0,-8-9 1 0,7 10 0 0,-4-4 5 0,1 4 8 16,-1-1-13-16,1 0 5 15,-1 1 34-15,1-1 7 0,-4 1 2 0,3-1 0 16,-3 0 5-16,4 7 0 0,-1-7 1 0,1 10 0 0,3-9 15 0,0 5 4 16,0 4 0-16,4 0 0 15,-1 0-29-15,-3-3-6 0,4 2-1 0,-1 1 0 0,1 6-24 0,3 0 0 16,-3-6 0-16,-4 0 0 0,3-3 0 0,-3 2 0 15,0-2 0-15,-3-3 0 0,3 5 0 0,0-8-14 16,-3 6 2-16,-1-7 0 0,-3 7-10 0,0-7-2 16,0-6 0-16,0 7 0 0,0-4 0 0,0-6 0 15,0 9 0-15,0-9 0 16,0 0-90-16,0 0-18 0,0 0-4 0,0 0-1 16,0 0-98-16,7 7-19 0,-7-7-4 0,14 0-1 0</inkml:trace>
  <inkml:trace contextRef="#ctx0" brushRef="#br2" timeOffset="97024.726">14199 10550 864 0,'0'0'76'16,"0"0"-60"-16,0 0-16 0,0 0 0 16,0 0 220-16,0 0 40 0,0 0 9 0,0 0 2 0,0 0-175 15,4 3-36-15,-4 6-6 0,3-2-2 16,-3-4-52-16,0 3 0 0,4-3-11 0,-4 10 2 0,0-10 9 0,0 6-13 16,3 1 5-16,-6-4 8 0,-1 3 8 0,-3 1 10 15,4-1 2-15,-4 1 0 0,0-1 36 0,0 0 8 16,3 1 2-16,1-4 0 0,-1-3 0 0,4-3 0 15,0 0 0-15,0 13 0 0,0-13-38 0,0 9-8 16,0-9-2-16,4 3 0 0,3 7-18 0,0-4 8 16,-7-6-8-16,0 0 0 0,7 3 9 0,-7-3-9 15,3 6 0-15,8-2 9 0,-1 2-9 0,1-6 0 16,-7 0 0-16,6 0 0 0,1 0 0 0,-4 6 0 16,0-6 0-16,3 0 0 0,-3 0 0 0,1 0 8 0,2 0-8 0,1-6 8 15,-4 6-8-15,3 0 0 0,4 0 0 0,-3 0-11 16,0 0 11-16,3 0-8 0,-4-6 8 0,-3 6-8 15,4 0-5-15,-4-4-1 0,-7 4 0 0,11 0 0 32,-4-6-106-32,0 6-20 0,0-3-5 0,-7 3-519 0,0 0-104 15</inkml:trace>
  <inkml:trace contextRef="#ctx0" brushRef="#br2" timeOffset="97374.392">14467 10572 1267 0,'0'0'56'0,"0"0"12"0,0 0-55 0,0 0-13 16,-3 0 0-16,3 0 0 15,-7 6 248-15,3-6 48 0,-3 10 8 0,4-10 3 0,3 0-252 0,0 9-55 16,-4 0 0-16,4 1-8 0,-3-1 8 0,3 1 0 16,3 5 0-16,-3 1 0 0,-3-4 0 0,3 4 0 15,-4 3 0-15,1 0 0 0,-4-4 10 0,0 4 4 16,-1 0 1-16,-2 0 0 0,-1 3 21 0,4-3 4 16,-3-7 0-16,-1 10 1 0,0-9-20 0,1 6-4 15,3-4-1-15,-4 1 0 0,4-4-26 0,0 4-6 16,0-13 0-16,4 7-1 31,-4 2-153-31,7-9-30 0,0-3-7 0,-4 10-1 0</inkml:trace>
  <inkml:trace contextRef="#ctx0" brushRef="#br2" timeOffset="98860.182">14806 10810 806 0,'0'0'72'0,"0"0"-58"0,0 0-14 0,0 0 0 16,0 0 222-16,0 0 42 0,0 0 8 0,0 0 1 16,0 0-191-16,0 0-38 0,0 0-8 0,0 0-2 15,11-6-26-15,-4 6-8 0,3 0 0 0,1 0 0 16,-11 0 12-16,10 0-12 0,1 0 12 0,0 0-12 16,-4 0 25-16,3 6-1 0,-3-6-1 0,4 3 0 15,-4 4 1-15,0 2 0 0,-3-3 0 0,3 4 0 0,0-7 32 0,0 6 8 16,-4 7 0-16,4-7 1 0,-3 7-9 0,3-3-1 15,-4 2-1-15,1-5 0 0,3 8-4 0,-3 1-1 16,3-3 0-16,-4 9 0 16,1-3-39-16,-1 3-10 0,1-6 0 0,-1 0 0 0,1-4 8 0,-4 4 0 15,0-3 0-15,0-7 0 0,-4 7-8 16,4-7 8-16,-3 1-8 0,3-1 8 0,-4-6-8 0,-3 7 0 16,4-4 0-16,-4 3-11 15,-1-2-41-15,5-4-9 0,-8-3-2 0,4 0 0 16,-3 0-111-16,-1 0-22 0,4-3-5 0,-3-4-717 0</inkml:trace>
  <inkml:trace contextRef="#ctx0" brushRef="#br2" timeOffset="99791.746">16111 9973 1004 0,'0'0'44'0,"0"0"10"0,0 0-43 0,0 0-11 16,0 0 0-16,0 0 0 0,4-3 125 0,-4 3 23 15,0 0 5-15,0 0 1 16,0 0-64-16,7-6-13 0,-7 6-2 0,0 0-1 0,0 0-3 0,0 0-1 16,0 0 0-16,3 9 0 0,-3-3 11 0,0 4 3 15,-3-7 0-15,-1 6 0 0,1 7-16 0,-4-1-4 16,0-2 0-16,3-4 0 0,-6 13-20 0,3-3-5 15,-4-6-1-15,4 12 0 0,-7 0-18 0,3 0-3 16,-6-3-1-16,3 3 0 0,-8 3 8 0,5 0 0 16,-4 7 1-16,-1-10 0 0,1 10 0 0,-3-1 0 0,2-3 0 15,-2 4 0-15,3-7-11 0,-4 7-2 0,4-10-1 0,-1 3 0 16,5-3-11-16,-1-6 10 0,4 6-10 16,4-13 10-16,-1 4-10 0,4-6 0 0,0-1 0 15,3 0 0-15,1 1-24 0,3-10 0 0,0 0 0 0,0 0 0 31,-7 0-25-31,7 0-6 0,0 0-1 0,0 0 0 16,-4 0-82-16,4 0-17 0,-7-3-3 0,4-4-1 16,-4 7-30-16,3-3-7 0,-3-3 0 0,3 3-1 0</inkml:trace>
  <inkml:trace contextRef="#ctx0" brushRef="#br2" timeOffset="100194.525">15543 10045 2026 0,'0'0'90'0,"0"-9"18"0,0-1-86 0,0 1-22 16,0-1 0-16,4 1 0 0,-4 9 39 0,0 0 3 16,3-6 1-16,-3 6 0 0,0-3-35 0,0 3-8 15,0 0 0-15,0 0 0 0,0 0 25 0,11 3 3 16,-4 3 1-16,0-3 0 0,4 13-4 0,-4-7-1 15,3 7 0-15,1 3 0 0,0 0 32 0,-1-1 7 16,1 7 1-16,3 4 0 0,-4-4-2 0,5 3 0 16,2-3 0-16,1 3 0 0,-1-3-22 0,5 4-5 0,-5-1-1 15,1 6 0-15,0-9-34 0,-1 4 0 16,1-1 0-16,3 3 0 0,0-3 11 0,0 1-2 0,0-1 0 0,-3-3 0 16,0 0-9-16,-1-6 0 0,1 6 0 0,0-3 0 15,-4 0 0-15,-4-3 0 0,1-7 0 0,0 4 0 31,-4 0-30-31,3-7-8 0,-3 3-2 0,-3-2 0 16,3-4-9-16,-4 4-3 0,-3-10 0 0,4 6 0 16,3-3-148-16,-7-3-29 0,0 0-7 0,7-3 0 0</inkml:trace>
  <inkml:trace contextRef="#ctx0" brushRef="#br2" timeOffset="100676.336">16355 10597 2026 0,'0'0'90'0,"0"0"18"0,0 0-86 0,0 0-22 16,0 0 0-16,0 0 0 0,0 0 53 0,0 0 7 15,0 0 0-15,0 0 1 0,0 0-33 0,0 0-8 16,0 0 0-16,-4 9-1 0,4-9-1 0,-3 10 0 16,-4-1 0-16,7 1 0 0,0-10-10 0,-7 12-8 0,3-2 9 15,1-1-9-15,-4 0 24 0,7-9 0 16,0 0-1-16,0 0 0 0,0 0-3 0,0 0 0 0,0 0 0 0,0 0 0 16,0 0 2-16,0 0 0 0,0 0 0 0,0 0 0 15,10 3-22-15,-3 4 0 0,-3-7 0 0,3 3 8 16,0-3-16-16,3 0-4 0,1 0 0 0,0 0 0 15,3 0 12-15,-4 0-10 0,4 6 10 0,0-6-10 16,1 0 10-16,-5 10 0 0,4-10 0 0,-3 9 0 16,-1-3 0-16,1 4-8 0,-4-7 8 0,0 6-8 15,0-3 8-15,0 4-12 0,-3-1 12 0,-4 1-12 16,7-1 21-16,-7 0 4 0,-4 1 1 0,1-1 0 16,3 7 9-16,0-7 1 0,-7 7 1 0,3-7 0 15,4 1-7-15,-7-1-2 0,7 7 0 0,-3-3 0 16,-4-4-7-16,3-3-1 0,0 4-8 0,-3-1 12 15,4 0-28-15,-4 1-5 0,0-1-2 0,0-2 0 16,-4-4-25-16,4 3-4 0,-3-6-2 0,-5 0 0 16,1 0-43-16,0 0-9 0,0-6-2 0,3-4 0 15,-3 7-117-15,0-6-24 0,-14-26-5 0,3 10-1 0</inkml:trace>
  <inkml:trace contextRef="#ctx0" brushRef="#br2" timeOffset="100903.087">16235 10525 3121 0,'0'0'68'0,"0"0"15"0,0 0 2 0,0 0 3 0,0 0-70 0,0 0-18 0,10 9 0 0,1 1 0 31,0-4-32-31,6 3-11 0,4-6-1 0,1-3-1 16,-1 7 1-16,3-4 1 0,5-3 0 0,2 6 0 15,1-6-20-15,3 3-4 0,-3 4-1 0,-7-7 0 0,0 0 38 0,-1 6 7 0,-3-3 2 0,-6-3 0 32,-1 0-17-32,-4 9-3 0,-3-9-1 0,0 7 0 15,0-4-11-15,-7-3-3 0,0 0 0 0,0 0-601 0,0 0-121 0</inkml:trace>
  <inkml:trace contextRef="#ctx0" brushRef="#br2" timeOffset="101649.472">16566 9644 1342 0,'0'0'60'0,"0"0"12"0,0 0-58 0,-7 6-14 0,4 3 0 0,3-9 0 16,0 0 60-16,0 0 10 0,0 0 2 0,-7 0 0 15,7 0-51-15,0 0-9 0,0 0-3 0,0 0 0 16,0 0 46-16,0 0 9 0,3 10 1 0,1-1 1 16,-4-9 42-16,7 6 9 0,0-2 2 0,4 2 0 0,-1-3-31 0,1-3-7 15,-1 6-1-15,4-6 0 0,1 3-28 0,2 4-5 16,-3 2-2-16,4 0 0 0,0 1-29 0,3 6-5 16,-4-7-2-16,5 7 0 15,-1-4-9-15,0 7 0 0,4 0 0 0,-4 6 8 0,0-6 12 0,0 6 3 16,4 3 0-16,-1-3 0 0,-2 3 8 0,2 7 1 15,5-7 1-15,-5 3 0 0,1-2-10 0,0-1-3 16,-1 0 0-16,1-3 0 0,-4 3-20 0,4-3 0 16,-7 4 0-16,3-4 0 0,-7 3 0 0,3 6 17 15,1 4-2-15,-4 3-1 0,-7 3-14 0,4-7-16 16,-4 1 3-16,-7-3 1 0,0-1 12 0,0 4 0 16,0-4 0-16,-4-6 0 0,1 7 0 0,-1-7 0 0,-3 0 0 15,0 4-9-15,0-10 20 0,0 3 4 0,0-6 1 16,-4-4 0-16,4 4-4 0,-3 0-1 0,-1-3 0 15,4-1 0-15,0-2-11 0,-3-4 10 0,2 1-10 0,-2-4 10 32,3-3-47-32,-4 3-10 0,4-6-1 0,-7-6-1 15,0 6-154-15,0-3-30 0,-4-7-7 0</inkml:trace>
  <inkml:trace contextRef="#ctx0" brushRef="#br1" timeOffset="112539.406">9130 12704 1587 0,'0'0'35'0,"0"0"7"0,0 0 2 0,0 0 0 0,0 0-35 0,0 0-9 0,-4-3 0 0,4 3 0 31,0 0-32-31,0 0-9 0,0 0-2 0,0 0 0 16,0 0-20-16,0 0-4 0,-3-6-1 0,-4 3 0 0,7 3 68 0,0 0 0 0,-4-7 8 0,4 7 1 15,0 0 55-15,0 0 12 0,-3-9 1 0,3 9 1 16,0 0 39-16,-4-3 8 0,1-3 2 0,3 6 0 16,0 0-18-16,0 0-3 0,-7 0-1 0,0 0 0 15,0 0-52-15,-1 0-10 0,-2 0-3 0,3 6 0 16,0-3-18-16,-4-3-4 0,4 6-1 0,-7-3 0 16,3-3 0-16,1 0 0 0,-1 0 0 0,1 0 0 15,-1 0 22-15,-3 0 4 0,3-3 1 0,-3 3 0 16,0-6-18-16,4 6-3 0,-5-3-1 0,1-3 0 15,0 6-6-15,0 0-2 0,-3-7 0 0,2 7 0 16,-2-3-2-16,-1 3 0 0,4 0 0 0,-4 0 0 0,4 3 4 0,-3-3 0 16,-1 7 0-16,0-7 0 0,1 0-5 15,-1 0-1-15,0 0 0 0,4 0 0 0,-7 0 1 0,4 0 0 16,2 0 0-16,-2 0 0 0,-4 0-11 0,3 0 10 16,-3 0-10-16,0-7 10 0,-1 7-10 0,1 0 0 15,4 0 0-15,-5 0 0 0,8 0 8 0,0 7-8 16,-7-7 0-16,7 6 8 0,0-3-8 0,0-3-16 15,3 6 4-15,-3-3 1 0,3 4 19 0,-6 2 3 16,10-6 1-16,-11 7 0 0,4-4-12 0,0 3-17 16,3 1 4-16,1-1 1 0,-1 1 12 0,-3-4 16 15,3 3-3-15,-3 1-1 0,4-4-12 0,-1 3 0 0,1-6 0 16,-1 4 0-16,0-4 0 0,8 6-15 0,3-9 3 16,-7 0 1-16,7 0 34 0,0 10 6 15,0-10 2-15,-7 6 0 0,7-6-31 0,0 0 8 0,0 0-8 0,-4 9 0 16,1-2 0-16,3 2 0 0,0-6-9 0,0-3 9 15,0 10 0-15,0-1 0 0,-4-3 0 0,4-6 0 16,0 10 0-16,0-4 0 16,0-3 0-16,0-3 0 0,0 0 12 0,0 0-4 0,0 9 0 0,0-9-8 15,0 10 10-15,0-10-10 0,0 0 8 0,4 6-8 16,-1-3 13-16,-3-3-2 0,11 7-1 0,-1-4 0 16,1-3-2-16,0 6 0 0,-1-6 0 0,8 0 0 15,-1 0-8-15,1 3 0 0,0-3 0 0,3 6 8 16,0-6-8-16,4 0 12 0,-15 0-12 0,12 7 12 15,-1-4-12-15,3-3 0 0,1 6 9 0,-4-3-9 16,4 3 8-16,-4-2-8 0,4-4 10 0,0 6-10 0,-1-3 22 0,1-3-2 16,0 0 0-16,6 6 0 0,-9-6-20 0,2 3 0 15,4 4 0-15,1-7 0 0,-1 9 0 0,0-9-12 16,-3 6 2-16,3-3 0 0,0 4 10 0,-10-4 14 16,0 3-3-16,-1-3-1 0,4 4-10 0,-3-4 0 15,-4-3 0-15,4 6 0 0,-4-6 0 0,0 3 0 16,0-3 0-16,0 0 0 0,-3 0 0 15,-1 6 12-15,1-6-12 0,-1 0 12 0,1 0-12 0,-4 7 0 16,4-4 0-16,-4-3 0 0,-7 0 0 0,7 0 0 16,-7 0 0-16,7 6 0 0,-7-6 0 0,10 3 0 15,-10-3 0-15,0 0 8 0,0 0-8 0,0 0 0 16,0 0 0-16,0 0 8 0,0 0-8 0,0 0 0 0,0 0 0 0,0 0 0 16,0 0 0-16,0 0 0 15,0 0 0-15,0 0 0 0,0 0 8 0,0 0-8 0,0 0 0 0,-7 6 8 16,4-2-8-16,-1 2 0 0,-3-3 0 0,-3 6 8 15,-1-2-8-15,4 2 0 0,-7-3 0 0,3-3 0 16,-3 7 0-16,0-1 0 0,-3 1 0 0,2-4 8 16,-6 3-8-16,4 1 0 0,-5-4 0 0,1-3 0 15,0 7 0-15,0-1 0 0,0-3 0 0,0 4 0 16,-4-1 0-16,0 7 0 0,4-7 0 0,0-6 8 16,3 7-8-16,-3-4 0 0,0 3 0 0,3 1 0 15,4-1 0-15,-3-3 0 0,2-2 0 0,-2 5 0 16,3-3 0-16,-4-3 0 0,0 10 0 0,4-10 0 15,4 7 0-15,-11-1 0 0,-1 0 0 0,5 1 0 16,-8-4 0-16,0 3 0 0,1 1 0 0,6-1 0 16,-3 1 0-16,3-1 0 0,1 0 0 0,-5-2 0 0,5 2 0 0,-1 1 0 15,0 5 0-15,1-5 0 16,3-1 0-16,-4 0 0 0,4-2 0 0,0 2 0 0,0 1 0 0,3-7 0 16,1 3 0-16,3-3 0 0,-4 3 0 0,4-3 0 15,-4 4 0-15,8-7 0 0,-4 9 0 0,7-9 0 16,0 0 0-16,-7 0 0 0,3 6 0 0,4-6 0 15,0 0 0-15,0 0 0 0,0 0 0 0,0 0 0 16,0 0 0-16,0 0 0 0,0 0 0 0,0 0 0 16,0 0-8-16,0 0 8 0,0 0 0 0,7 4 0 15,4-4 0-15,-4 6 0 0,3-3 0 0,5-3 0 16,-1 0 0-16,7 0 0 0,3 0 0 0,1 0 0 16,0 0 0-16,3 0 8 0,0 0-8 0,1 6 0 0,-1-6 0 15,4 0 0-15,-1 0 0 0,1 0 0 0,0 3 0 16,0-3 0-16,-4 0 0 0,-4 0 0 0,5 0 0 0,-5 0 0 15,5 7 0-15,2-4 0 0,-6-3 0 0,3 0 0 16,0 6 0-16,1-6 0 0,-1 0 0 0,0 0 8 16,0 0-8-16,1 3 12 0,-1 3-12 0,-4-6 12 15,1-6-12-15,3 6 0 0,-6 6 0 0,-1-6 0 16,0 10 0-16,0-10 0 0,-7 6 0 0,0-3 0 16,0-3 0-16,1 7 0 0,-5-4 0 0,1-3-11 15,-1 6 11-15,-3-3 0 0,0-3 10 0,4 6-10 16,-4-6 11-16,0 4-11 0,4-4 12 0,-4-4-12 15,3 4 0-15,-3-6 0 0,0 6 0 0,0-3 0 16,1-3 0-16,-5 6 0 0,4-10 0 0,-3 10 0 16,-4-9-24-16,3-1-1 0,-6 1-1 0,3 3 0 15,-4-4-112-15,1 1-22 0,-4 0-5 0,-1-1-752 16,-6 1-151-16</inkml:trace>
  <inkml:trace contextRef="#ctx0" brushRef="#br1" timeOffset="113203.965">8460 14053 172 0,'0'0'16'0,"0"0"-16"0,0 0 0 0,0 0 0 0,7-4 274 0,-7 4 52 16,3 0 10-16,-3 0 3 0,7-6-217 0,-7 6-43 15,0 0-9-15,14 0-2 0,-14-3 32 0,7-3 7 16,-7 6 1-16,0 0 0 0,0 0 16 0,0 0 3 15,0 0 1-15,0 0 0 0,0 0-42 0,0 0-8 16,0 0-2-16,0 0 0 0,0 0-32 0,0 0-8 16,0 0 0-16,0 0-1 0,-7 6-26 0,0-3-9 15,0 7 0-15,0 2 9 0,4-9 4 0,-11 7 1 16,3 5 0-16,0-5 0 0,1-1-2 0,-4 1-1 16,0 5 0-16,-4-2 0 0,0 2-3 0,1 1-8 0,-1-3 12 15,7 2-4-15,-10-5-8 0,7 2 0 0,-3 4 0 0,-1-7 8 16,4 7-8-16,-4-6 0 0,4 5 0 0,-4-2 0 15,8-4 0-15,-4 1 0 16,0-4 0-16,3-3-11 16,0 3-18-16,1-6-4 0,-1 0-1 0,1 0 0 15,-1-6-114-15,1 3-22 0,2-3-5 0,1-4-573 0,4 1-116 0</inkml:trace>
  <inkml:trace contextRef="#ctx0" brushRef="#br1" timeOffset="113503.825">8107 14059 403 0,'0'0'36'0,"0"0"-36"0,0 0 0 0,0 0 0 16,0 0 163-16,0 0 25 0,0 0 6 0,0 0 1 0,0 0-41 15,0 0-8-15,0 0-2 0,0 0 0 0,0 0-5 0,0 0-2 16,0 0 0-16,0 0 0 0,0 0-21 0,0 9-4 16,7-9 0-16,-7 0-1 0,7 10-28 0,0-4-6 15,0-3-1-15,0 6 0 0,0-2-25 0,0 2-6 16,4-6-1-16,-1 4 0 0,-3 2-19 0,1 0-4 15,2 1-1-15,-3-1 0 16,4-3-3-16,-4 4-1 0,3-1 0 0,-3 7 0 0,0-7-6 0,1 1-2 16,-5-1 0-16,4 1 0 0,0 8-8 0,-3-8 0 15,3-1 0-15,-4 7 0 0,1-7 0 0,3 7 8 16,-4-3-8-16,4-4 0 0,-7 0 0 0,0 4 0 16,4-4 8-16,-4 1-8 0,0-10-14 0,0 0-5 0,0 0-1 15,4 3 0 1,-4-3-118-16,0 0-24 0,0 0-5 0,0 0-1 15,0 0-87-15,0 0-17 0</inkml:trace>
  <inkml:trace contextRef="#ctx0" brushRef="#br1" timeOffset="113969.32">8611 14247 1638 0,'0'0'72'0,"0"0"16"0,0 0-71 0,0 0-17 16,0 0 0-16,0 0 0 16,0 0 110-16,0 0 18 0,0 0 4 0,0 0 1 0,0 0-61 0,0 0-13 15,0 0-3-15,0 0 0 0,0 0-32 0,0 0-6 16,0 0-2-16,0 0 0 0,0 0 3 0,0 0 0 15,0 0 0-15,0 0 0 0,0 0 13 0,0 0 2 16,0 0 1-16,-7 9 0 0,0-2 5 0,4-4 0 16,3 6 1-16,-4-2 0 0,1-4-23 0,3 9-5 15,0-9-1-15,0 7 0 0,0-10-4 0,0 9 0 16,3-3-8-16,1 4 12 0,-4-1-12 0,3-6 11 16,-3-3-11-16,7 7 10 0,0 2 24 0,-7-9 5 15,4 6 1-15,3-3 0 0,3-3-25 0,-2 0-5 16,-1 7-1-16,3-4 0 0,-3-3-1 0,4 0-8 0,-1 0 12 0,1 0-4 15,-11 0-8-15,11 0 8 0,-1 0-8 0,4-3 8 16,0-4-8-16,0 7 0 0,-3-3 0 0,3-3 0 16,4 6-15-16,-1-9-5 15,-6 2 0-15,10 4-1 16,-10-6-24-16,6 3-5 0,-6-4-1 0,3 7 0 16,-7-3-20-16,4-4-4 0,-1 7-1 0,-3-3 0 15,-7 6-118-15,7-9-24 0,-7 9-5 0,8-7-658 0</inkml:trace>
  <inkml:trace contextRef="#ctx0" brushRef="#br1" timeOffset="114187.874">8971 14150 403 0,'-10'0'36'0,"6"0"-36"0,1 0 0 0,-1 0 0 0,-3 0 275 16,3-3 48-16,-3 6 9 0,7-3 3 0,-7 0-218 0,0 6-43 16,0-3-9-16,-7 3-1 0,7-2-12 0,0 2-3 15,0 3 0-15,0 1 0 0,0 5 22 0,0-5 4 16,-4-1 1-16,4 10 0 0,0-10 4 0,0 7 2 15,0-6 0-15,0 8 0 16,3-2-8-16,-3 3-2 0,4-7 0 0,-1 10 0 0,-3-3-30 0,4 0-6 16,-4 0-2-16,0 0 0 0,3-1-25 0,-3 7-9 15,0-6 0-15,0-3 9 16,-4 9-37-16,4-6-7 0,-3 0-1 0,-1 6-1 16,0-6-174-16,1-1-34 0,-18 26-7 0,-1-9-2 0</inkml:trace>
  <inkml:trace contextRef="#ctx0" brushRef="#br0" timeOffset="117288.731">6738 13068 1267 0,'0'0'112'0,"0"0"-89"15,0 0-23-15,0 0 0 16,0 0 45-16,0 0 5 0,0 0 1 0,0 0 0 16,0 0-71-16,0 0-13 0,0 0-3 0,0 0-1 0,0 0 83 0,0 0 17 15,0 0 3-15,0 0 1 0,0 0 33 0,0 0 8 16,0 0 0-16,0-6 1 0,7 3 10 0,0-4 1 16,4 7 1-16,-1-3 0 0,-3-3-27 0,4 6-6 15,3-3 0-15,4 3-1 0,-8-7-43 0,8 7-9 16,-4 0-2-16,4 0 0 0,-1 0-25 0,1 0-8 15,7-3 0-15,-11 3 0 0,7 0 0 0,-7 0 0 16,0 0 0-16,0 0 0 0,4 3 0 0,-11-3 0 16,11 0 0-16,-11 7-9 15,0-7-75-15,0 3-14 0,0 3-3 0,0-3-1 16,0 4-114-16,0 2-24 0</inkml:trace>
  <inkml:trace contextRef="#ctx0" brushRef="#br0" timeOffset="117785.988">6689 13344 1497 0,'0'0'66'0,"0"0"14"0,0 0-64 0,0 0-16 15,0 0 0-15,0 0 0 0,0 0 230 0,0 0 42 16,0 0 9-16,0 0 2 0,0 0-213 0,0 0-42 16,3-6-9-16,-3 6-2 0,0 0-9 0,4-4-8 15,-4 4 9-15,7-6-9 0,-7 6 40 0,10 0 1 0,-3 0 1 0,11 0 0 16,-11-3-14-16,11 3-4 0,-4-6 0 16,7 6 0-16,-3 6 23 0,3-6 4 0,0 0 1 0,4 0 0 15,-1 0-26-15,5 0-5 0,-1 0-1 0,0-6 0 16,4 6-20-16,-4-3-10 0,0-4 1 0,0 7 0 15,-3-6 9-15,0 3 0 0,0 3 0 0,-11 0 0 32,7-6-198-32,-4 6-44 0,15-10-9 0,-7 1-1 0</inkml:trace>
  <inkml:trace contextRef="#ctx0" brushRef="#br0" timeOffset="147292.307">29510 7947 3024 0,'-4'-3'67'0,"-6"-6"13"0,3-7 4 0,0 0 0 0,0 4-68 0,3-4-16 15,4-3 0-15,7 0 0 0,0 1 54 0,11-4 7 16,3 3 2-16,11 0 0 0,14-6-32 0,21 6-7 0,17 0 0 0,26 1-1 15,13-1-23-15,22 0 0 0,21-3 0 0,13 13 0 16,19-4 0-16,14 4 0 16,13 2 0-16,5 7 0 15,6 0-28-15,-10 10 0 0,-7-1 0 0,-8 1 0 16,-6 5-233-16</inkml:trace>
  <inkml:trace contextRef="#ctx0" brushRef="#br4" timeOffset="150868.101">15434 12588 2070 0,'0'0'45'0,"0"0"10"0,7 0 1 0,-7 0 3 0,0 0-47 0,0 0-12 16,4 0 0-16,-4 0 0 0,7 0 27 0,-7 0 3 16,3 6 1-16,1 4 0 0,-4-1 1 0,0 1 1 0,0 5 0 0,-4-2 0 15,1 9-21-15,3-3-4 0,-4-7 0 0,1 13-8 16,-1-6 14-16,4 0-4 15,-3 6-1-15,6 0 0 0,-3-3 10 0,4 3 1 0,-1 0 1 0,1 0 0 16,3-3 16-16,-4 3 3 16,1 4 1-16,3-4 0 0,0 3 4 0,-4-3 1 0,1 9 0 0,-4-5 0 15,0-1-24-15,0 6-5 0,0-5-1 0,-7 5 0 16,3-6-6-16,1 7-2 0,-1-7 0 0,1 3 0 16,-1-9-8-16,1 3 0 0,-1 1 0 0,4-14 0 15,-3 4 0-15,-1 3 0 0,4-10 0 0,0 7 0 16,0-13-14-16,0-3-5 0,0 0-1 0,0 0 0 31,0 0-88-31,0 0-19 0,-7-10-3 0,4 1-966 0</inkml:trace>
  <inkml:trace contextRef="#ctx0" brushRef="#br4" timeOffset="151579.812">15279 12551 1670 0,'-11'0'148'0,"4"0"-118"0,0 0-30 0,0 0 0 15,0-7 105-15,3 4 15 0,4 3 4 0,0 0 0 16,0-6-114-16,4 3-22 0,0-4-5 0,-1-2-1 16,-3 9 18-16,4-3-8 0,-4 3 8 0,0 0 0 15,0 0 0-15,7-6 0 0,-4 3 0 0,-3 3 0 16,0 0 11-16,0 0 9 0,7 0 1 0,-7 0 1 16,0 0 32-16,0 0 6 0,7-7 2 0,4 7 0 15,-4 0 8-15,4-6 2 0,-1 3 0 0,4-3 0 16,4 6-26-16,-4-4-5 0,7-2-1 0,0-3 0 15,0 9-23-15,4-10-5 0,0 10 0 0,3-9-1 16,-3 9-11-16,3-9 8 0,4 9-8 0,-1-7 8 0,5 4-8 16,-4 3 0-16,3-6 0 0,0 6 0 15,-3 0 0-15,3-3 0 0,-3 3 8 0,0 0-8 0,-8 0 0 16,1 3 0-16,-4-3 0 0,-3 6 0 0,-4-3 0 0,4 4 0 16,-4-1 8-16,-4-3-8 0,4 6 0 0,0 1 0 15,1-1 0-15,-5 1 0 0,1-4 0 0,-1 3 0 16,1 7 0-16,-1-7 0 0,1 1 0 0,0-7 0 15,-4 6 0-15,0 4 0 0,-4-4 8 0,4 1-8 16,-7-1 8-16,4 4-8 0,-8-4 0 0,4 7 0 16,-7-1 0-16,4-2 0 0,-4 3 0 0,-4-1 0 15,4 4 0-15,-7 0 0 0,0 0 0 0,-4 0 0 16,1-1 0-16,-1 7 0 0,-3-9-11 0,3 3 11 16,-3 0-8-16,0-4 8 0,0-2 0 0,-1 3 0 0,1-7 0 15,0 7 8-15,7-7-8 0,-4-6 0 0,-3 7 0 16,7-4 0-16,-4-6 8 0,1 3-8 15,-1 3 8-15,1-6-8 0,-1 0 0 0,0 0 0 0,1 0 0 0,-1-6 0 16,0 3-8-16,1 3-4 0,-1 0 0 16,0-6 0-16,1 6 0 0,3-3 0 0,0-4 0 0,-1 4 0 31,1-3-22-31,4 6-5 0,-1-3-1 0,4-4 0 16,0 4-89-16,4-3-19 0,3 6-3 0,0 0-853 0</inkml:trace>
  <inkml:trace contextRef="#ctx0" brushRef="#br4" timeOffset="152097.082">16623 12362 1677 0,'0'0'74'0,"0"0"16"0,-4-6-72 0,4 6-18 16,0-9 0-16,0 9 0 0,0 0 32 0,0 0 2 16,0 0 1-16,0 0 0 0,0 0-11 0,0 0-3 15,0 0 0-15,0 0 0 0,0 0 11 0,0 0 1 16,0 0 1-16,0 0 0 0,-3 0-6 0,3 0-2 0,-7 6 0 0,0-3 0 15,0 3 14-15,0-2 4 0,0 2 0 0,0 3 0 16,-1 1 5-16,1-1 2 0,4 7 0 0,-4-7 0 16,-4 1-11-16,1 8-1 0,-1-2-1 0,-3-3 0 15,0 12-14-15,0 0-4 0,0-6 0 0,-4 9 0 16,0-3 0-16,1 3 0 0,6-3 0 0,1 10 0 16,-1-7-6-16,0 0-2 0,1 7 0 0,3-7 0 15,0-3 7-15,0 9 1 0,3-5 0 0,1-1 0 16,-4 0-20-16,3 7 0 0,0-4 0 0,4 0 0 15,-3 1 29-15,3-1 3 0,-4 0 0 0,4 1 0 16,-3-1-32-16,3-3 0 0,-4 1 0 0,1-1 0 16,3-3 0-16,-4 3 0 0,1 3 0 0,3-9 0 15,3 13 0-15,1-7 0 0,3-3 0 0,0 0 0 16,4-6 0-16,-1 6 0 0,4-3 0 0,4-6 0 0,-4 3 0 0,0-4 0 16,4-2 0-16,3 2 0 15,4-5-26-15,3-1-11 0,-4 1-3 0,1-4 0 16,3-3-108-16,-3 3-23 0,3-6-4 0,1 0-895 15</inkml:trace>
  <inkml:trace contextRef="#ctx0" brushRef="#br4" timeOffset="152530.808">17544 12685 2617 0,'0'0'57'0,"-4"-9"12"0,4 9 3 0,0 0 2 0,0-9-59 0,0 2-15 0,0 7 0 0,0 0 0 31,0-3-26-31,-3-3-8 0,-4 6-2 0,-1 0 0 0,1 0-7 0,-3 6-1 0,3-3-1 0,-7 4 0 15,-4 2 29-15,-3 7 5 0,3-4 2 0,-3 4 0 16,0 3 50-16,0 6 11 0,0-6 1 0,-1-1 1 16,1 1-6-16,0 6 0 0,0-6-1 0,-4 6 0 15,4 0 17-15,0-3 3 0,-4 3 1 0,-3 0 0 16,3-3-11-16,1 10-1 0,-12-1-1 0,8 4 0 0,-4-10-24 0,4 9-5 16,-4-6-1-16,4 1 0 0,0 5-17 0,3-6-8 15,4-3 0-15,3 4 8 16,1-4-8-16,3-6 0 0,3-1-12 0,4-2 12 15,0 3-30-15,3-10 2 0,4 7 0 0,0-13 0 16,0-3-44-16,0 0-8 0,0 0-1 0,0 0-1 16,0 0-22-16,0 0-4 0,4-3 0 0,3-13-652 15,4-3-129-15</inkml:trace>
  <inkml:trace contextRef="#ctx0" brushRef="#br4" timeOffset="152863.623">16951 12569 3214 0,'0'0'143'0,"0"0"29"0,0 0-138 0,4 0-34 0,3 0 0 0,0 10 0 16,3-4 12-16,4 3-4 0,0 1 0 0,1 9-8 16,-1-4 0-16,0 4-14 0,3 9 1 0,-2-3 0 15,-1 4 2-15,0 5 1 0,0 1 0 0,0-4 0 16,-3 10 10-16,-1-4-10 0,1-2 10 0,-1 3-10 15,1 5 10-15,-4-8 14 0,0 9-3 0,4-7-1 16,-4-2-10-16,0 9 0 0,0-6-10 0,0-4 10 16,-4 0 8-16,4-5 7 0,0-1 1 0,0-3 1 15,4 3-17-15,-4-3 10 0,4-6-10 0,-4 9 8 16,3-12-8-16,1 3 10 0,3 0-10 0,-3-4 10 31,3-5-49-31,0-1-9 0,0 1-3 0,-3-1 0 0,-1-9-120 0,1 0-24 0,-4 0-5 0,0-3-588 16,0-7-117-16</inkml:trace>
  <inkml:trace contextRef="#ctx0" brushRef="#br4" timeOffset="153345.747">17702 13275 2293 0,'0'0'101'16,"-7"6"22"-16,0-6-99 0,0 3-24 0,4 7 0 0,-4-10 0 15,0 6 17-15,3-3-1 0,4-3-1 0,-3 6 0 16,-1 4-15-16,0-4-8 0,4 3 8 0,0-5-13 0,0 5 24 0,0 0 5 16,4 4 0-16,0-4 1 0,-1 1 16 15,-3-1 3-15,4 1 1 0,-1-1 0 16,1-6 11-16,-4 10 3 0,3-1 0 0,-3-5 0 0,4 2-15 0,-1 0-2 15,1 1-1-15,-1-4 0 16,1-3 3-16,-1 7 0 0,4-4 0 0,0-3 0 0,4 3-21 0,0-3-4 16,3-3-1-16,3 0 0 0,1 0 13 0,3 0 2 15,4-3 1-15,0 3 0 0,3-6-17 0,-4 3-9 16,1-3 10-16,0 2-10 0,3-2 8 0,-7 6-8 16,-3-9 0-16,0 9 9 15,-1-7-34-15,-6 4-7 0,-1-3-2 0,-6 6 0 16,-4 0-128-16,0 0-26 0,0-9-4 0,-4-1-2 0</inkml:trace>
  <inkml:trace contextRef="#ctx0" brushRef="#br4" timeOffset="153663.26">17981 13218 2412 0,'0'0'107'0,"-3"10"21"16,3-7-102-16,-4 6-26 0,4 7 0 0,4-6 0 15,-4 5 22-15,3-2-1 0,1 2 0 0,-1 4 0 16,1 0 19-16,-4-3 3 0,3 3 1 0,1-1 0 16,-1 7-5-16,4-6-1 0,-3 0 0 0,-4 6 0 15,7 0-30-15,-7-6-8 0,-4 9 0 0,1-9 0 0,-1 6 9 0,-3 3 1 16,7-3 0-16,-3-6 0 0,3 6-10 0,-4-6 0 15,1 6 0-15,-1-6 0 0,4 0 8 0,0 6 0 16,4-6 0-16,-1 0 0 0,4-10-8 0,0 10-17 16,0-10 4-16,4 7 1 15,3-10-140-15,0-3-28 16,-3 7-6-16,3-10-533 0,4-3-106 0</inkml:trace>
  <inkml:trace contextRef="#ctx0" brushRef="#br4" timeOffset="154213.9">18052 12130 2250 0,'-22'0'100'0,"15"0"20"16,-3 0-96-16,-1 0-24 0,1 0 0 0,-4 3 0 15,3-3 66-15,4 0 9 0,7 0 1 0,-7 7 1 0,7-7-48 0,0 0-9 16,0 0-3-16,0 0 0 0,0 0-1 0,7 9-1 15,-4 1 0-15,8-1 0 0,0 0 16 0,3 1 3 16,0 5 1-16,7-5 0 0,4 9 11 0,3 0 2 16,0-4 1-16,0 10 0 0,-3-12-25 0,7 12-6 15,-4-6-1-15,4 6 0 0,-4 3-1 0,7-3 0 16,1 0 0-16,-5 3 0 0,5 1 12 0,-5 5 3 16,8 4 0-16,-4-4 0 0,4 1-20 0,-7 2-11 15,3 1 12-15,-7 6-12 0,1-3 8 0,-5 3-8 16,1 3 0-16,-4-3 0 0,-7-1 8 0,0 4-8 15,1-3 0-15,-8 3 0 0,0-3 10 0,-4 6-2 16,1-12 0-16,-1 0 0 0,-3 2 0 0,-3-5 0 16,3-4 0-16,-4 1 0 0,-3-1-8 0,0 0 12 0,0-9-12 0,-4 10 12 15,4-4 17-15,-3 0 4 0,-1 0 1 0,1-3 0 16,-1 1-21-16,1-8-4 0,-1 7-1 16,0-6 0-16,4-6-8 0,0 3 0 0,4-10 0 0,-4 3 0 31,3-6-88-31,4-3-14 0,0 0-2 0,-7 0-850 0,0-3-170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58:48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7930 4529 115 0,'-3'-3'10'0,"-4"3"-10"0,3-6 0 0,-3 6 0 15,0 0 185-15,-3-3 35 0,3 3 8 0,-4-7 0 16,4 7-72-16,7 0-14 0,-11 0-3 0,11 0-1 16,0 0-32-16,0 0-6 0,0 0-2 0,0 0 0 15,0 0-26-15,0 0-4 0,0 0-2 0,4 10 0 16,6-4-43-16,-2 7-9 0,6-13-2 0,-4 9 0 0,8-3 12 0,0-6 1 15,3 0 1-15,7 3 0 0,-7-3 15 0,7 0 3 16,4-3 1-16,7 3 0 0,-4 0 0 0,7-9 0 16,1 3 0-16,3 6 0 0,0-10-17 0,-1 7-4 15,-2-3-1-15,-1 3 0 0,0-4-7 0,-3 1-2 16,4 3 0-16,-5-3 0 0,1 6-6 0,0-10 0 16,3 10-8-16,-10-3 12 0,3-3-12 0,-3 3 11 15,0-4-11-15,0 7 10 0,-4-3-2 0,-4-3-8 16,1 6 12-16,-7-3-4 0,3 3 1 0,0-13 0 15,-10 10 0-15,6 3 0 0,-3 0-9 0,1-9 8 16,-8 3-8-16,3 6 8 0,-3 0-8 0,-7 0 0 16,7-10 0-16,-7 10 8 15,4-3-120-15,-4 3-25 0,3-6-5 0</inkml:trace>
  <inkml:trace contextRef="#ctx0" brushRef="#br0" timeOffset="1547.678">8230 2804 1234 0,'0'0'55'0,"0"0"11"0,0-6-53 0,0-3-13 0,0-1 0 0,0 10 0 15,0-3 30-15,0 3 3 0,4-6 1 0,-1 0 0 16,-3 6-34-16,0 0 0 0,0-3 0 0,0 3 0 15,7-10-8-15,-7 10 8 0,0 0 0 0,0 0-9 16,0 0 9-16,0 0 0 0,0 0 0 0,0 0 0 0,0 0 27 0,0 0 7 16,-3 10 2-16,-1-1 0 0,-3 7 32 15,4-4 8-15,-11 4 0 0,3 9 1 0,-3-3-2 0,0 3-1 16,0 3 0-16,3 0 0 0,-3 7-14 0,-4-4-2 16,8 7-1-16,-8-4 0 0,4-2-10 0,0 9-3 15,0-13 0-15,3 9 0 0,1-5-25 0,3-4-6 16,0-3-1-16,0-3 0 0,7-3-12 0,-4 6 8 15,4-9-8-15,0-4 0 0,4 4 19 0,3-7-3 16,0 1 0-16,0-1 0 0,0 0-16 0,7-9-17 16,0 7 3-16,4-4 1 0,3-3-2 0,0-3 0 15,4-4 0-15,-4 7 0 16,7-9-14-16,-7 0-3 0,4-1-1 0,3 1 0 16,0-7-24-16,1 7-5 0,-1-1-1 0,0-8 0 15,-3 2-110-15,-1-3-23 0</inkml:trace>
  <inkml:trace contextRef="#ctx0" brushRef="#br0" timeOffset="1764.229">7751 3093 2487 0,'-4'-19'110'0,"4"19"23"15,0 0-106-15,0 0-27 0,0 0 0 0,0 0 0 16,0 0 12-16,0 0-4 0,0 0 0 0,4-3 0 15,6-3-8-15,4 6 0 0,-3-7 0 0,10 7 0 16,-7-3 0-16,7-3-12 0,4 3 4 0,-4 3 8 16,0-9 0-16,8 2 0 0,-5 7 0 0,4-9 0 15,1-1-35-15,-1 1 1 0,4 3 0 0,-1 3 0 16,1-7-26-16,0 4-6 0,-7-3-1 0,3 5 0 16,4-2-36-16,-4 3-7 0,0-3-2 0,-3-1-720 15</inkml:trace>
  <inkml:trace contextRef="#ctx0" brushRef="#br0" timeOffset="2052.743">8417 3046 2055 0,'0'0'91'0,"0"0"19"0,0 0-88 0,0 0-22 0,0 0 0 0,14 0 0 16,-10 0 32-16,7-6 3 0,3 3 0 0,0-4 0 16,3-2-11-16,1 9-3 0,3-3 0 0,0-4 0 15,8-2-11-15,2 3-2 0,-10 3-8 0,11-4 12 16,-4-2-12-16,1 9-15 0,-5-9 3 0,5-1 1 15,-12 7-20-15,8-3-4 0,-4-1-1 0,0 4 0 16,-7-3-104-16,0 6-20 0,1-3-5 0,-5 3-608 16</inkml:trace>
  <inkml:trace contextRef="#ctx0" brushRef="#br0" timeOffset="2379.087">8442 3269 1785 0,'0'0'159'0,"0"0"-127"15,0 0-32-15,0 0 0 0,0 0 111 0,0 0 16 0,0 0 3 0,0 0 1 16,7-7-99-16,4 7-19 0,-4 0-4 0,3-9-1 15,4 6-8-15,0-4 8 0,4 4-8 0,-4-3 8 16,4 0 4-16,0 3 1 0,6-4 0 0,-3 4 0 16,4-3-13-16,3-3 8 0,-7-1-8 0,4 7 0 15,-4-3 11-15,0-1-11 0,1 7 12 0,-5-9-12 16,8 6 0-16,-7-3 0 0,-4-4-12 0,0 10 3 31,3-9-145-31,-6-1-29 0,3-5-5 0,0 5-2 0</inkml:trace>
  <inkml:trace contextRef="#ctx0" brushRef="#br0" timeOffset="3014.335">9193 2798 2016 0,'0'-19'179'16,"-3"10"-143"-16,-1 3-36 0,1-4 0 0,3 1 181 0,3-1 30 15,-3-2 5-15,7-1 2 0,-3 4-175 0,3-4-35 16,4-2-8-16,-1 5 0 0,1 1 0 0,3 0 0 16,3-1 0-16,1 4-10 0,-4-4 10 0,0 1-13 15,4 0 5-15,0 2 8 0,-1-2-17 0,1 9 4 16,3-3 1-16,-3 3 0 16,3-6-16-16,-3 6-4 0,-1 0 0 0,-3 0 0 0,0 6 21 0,-3-3 11 15,0-3-12-15,-1 9 12 0,-3 4 0 0,4-4-8 16,-4 4 8-16,-4 3 0 0,1-7 0 0,3 10 0 15,-4 0 0-15,-3-1 0 0,4 4 0 0,0-3 0 0,-4 0 0 0,-4 0 0 16,4 6 0-16,-4-13 0 16,1 10 0-16,-4-3 0 0,3-6-14 0,-6 2 1 0,-1 4 0 0,1 0 0 31,-8 3-18-31,-3 0-3 0,0-13-1 0,-8 7 0 16,-2 3 3-16,2 6 0 0,5-13 0 0,-1 4 0 0,-3 3 17 0,0-10 4 0,6 1 1 0,1-4 0 15,4 3 10-15,-1 1 0 0,-3-1-9 0,7-9 9 16,-4 0 0-16,7 0 15 0,-3 7-3 0,4-7 0 15,3 0-12-15,-4 0 0 0,4 0 0 0,0-7 0 16,7 7 0-16,0 0 11 0,0 0-11 0,0 0 10 16,0 0 3-16,0 0 1 0,4 0 0 0,-4 0 0 15,7-9-5-15,3 9-1 0,1-10 0 0,3 10 0 0,4 0 17 16,-4 0 3-16,7 0 1 0,0 7 0 0,4-4-2 0,-1-3-1 16,1 9 0-16,0-9 0 0,7 16 10 0,-1-16 1 15,1 12 1-15,0-5 0 0,0 2-24 0,-1 1-5 16,1 5-1-16,-4-2 0 0,-3-7 0 0,0 10-8 15,-1-4 12-15,5 4-4 16,-5-13-8-16,1 10 0 0,0-4 9 0,3-6-9 0,-3 7 0 0,-1-10 0 16,4 9 0-16,-3-9 0 15,3 0-106-15,4 0-26 0,0-9-4 0,7-1-2 0</inkml:trace>
  <inkml:trace contextRef="#ctx0" brushRef="#br0" timeOffset="5571.644">17900 2369 748 0,'0'0'33'0,"0"0"7"0,0 0-32 0,0 0-8 16,0 0 0-16,0 0 0 0,0 0 145 0,0 0 27 15,0 0 6-15,0 0 1 0,0 0-105 0,0 0-21 16,0 0-4-16,0 0-1 0,0 0-23 0,0 9-5 0,0-9 0 0,-4 9-1 16,8 1-1-16,-4-10 0 0,0 0 0 0,0 9 0 15,-4 1-10-15,4-4-8 0,-3 10 12 0,3-4-12 16,-7 4 23-16,3-4-3 0,-3 1 0 0,0 9 0 16,-3-6 9-16,3 2 2 0,-4 1 0 0,0 0 0 15,1 6 9-15,-1 0 1 0,1 0 1 0,-4-3 0 16,3-3-6-16,0 6 0 0,1 0-1 0,-1-12 0 15,1 9 1-15,3-4 1 0,0-5 0 0,-1 9 0 16,-2-9-10-16,6 5-3 0,1-8 0 0,-1 5 0 16,1 4-9-16,-1-9-3 0,1-1 0 0,3 7 0 15,0-7 0-15,3 10 0 0,1-13 0 0,-1 7 0 16,4-7-12-16,0 3 0 0,-3 1 0 0,3-1 0 16,4 1 0-16,-1-4 0 0,4-3 12 0,0 3-3 15,0-3-9-15,4-3 12 0,0 0-12 0,-1 0 12 16,5 0-12-16,-5 0 8 0,1 0-8 0,3-3 8 15,-3-3-8-15,-4 3-16 0,7 3 4 0,-7-9 1 16,4 2-24-16,-1-2-5 16,-6 6 0-16,3-4-1 0,-3-2-26 0,-4 3-5 15,-4-4 0-15,1 7-902 0</inkml:trace>
  <inkml:trace contextRef="#ctx0" brushRef="#br0" timeOffset="5883.092">17427 2663 2336 0,'0'0'52'0,"0"0"10"0,0 0 2 0,0 0 1 0,0 0-52 0,0 0-13 0,11 0 0 0,-1-3 0 15,5 3 0-15,2-6-12 0,4 6 3 0,4 0 0 16,0 6 9-16,-1-3 0 0,5-3 0 0,-5 0 0 15,5 0 0-15,2 0 0 0,1 0 0 0,3 0 0 16,1 0 0-16,-5 0 0 0,-2-3 10 0,2-3-10 16,-2 6 0-16,-1 0 8 0,-4-6-8 0,1 6 0 15,0 0 0-15,-4-3 0 0,-3 3-12 0,-1-7 12 32,1 4-95-32,0 3-12 0,-4 0-2 0,0-6-1 0,0 6-54 0,4 0-12 0,-4-10-1 0,0 10-493 15</inkml:trace>
  <inkml:trace contextRef="#ctx0" brushRef="#br0" timeOffset="6266.361">18281 2594 288 0,'0'0'25'0,"0"0"-25"0,0 0 0 0,0 0 0 16,0 0 350-16,7 0 65 0,4 0 13 0,-1 0 2 15,1 0-333-15,3 0-66 0,0 0-14 0,0 0-2 16,4 0 9-16,-1 0 3 0,1-3 0 0,0 3 0 15,-4-6 0-15,3 6 0 0,-2 0 0 0,2 0 0 16,4 0-6-16,-3-3-1 0,0 3 0 0,-1 0 0 16,1-6-12-16,0 2-8 0,-1-2 8 0,-3 6-8 15,4 0 0-15,-4 0 9 0,0-9-9 0,-3 9 0 16,3 0 0-16,0 0 0 0,-3 0-12 0,-4-3 3 31,3 3-42-31,1 0-8 0,-1 3-1 0,-3-3-1 0,-7 0-151 0,7 0-31 0</inkml:trace>
  <inkml:trace contextRef="#ctx0" brushRef="#br0" timeOffset="6551.03">18313 2814 1861 0,'0'0'82'0,"0"0"18"0,0 0-80 16,0 0-20-16,0 0 0 0,0 0 0 0,0 0 45 0,0 0 6 15,0 0 1-15,0 0 0 0,7 0-27 0,0 9-5 16,3-6 0-16,1-3-1 0,0 7-1 0,-1-7 0 0,4 6 0 0,0-3 0 16,8-3 0-16,-5 0 0 0,-3 0 0 0,4 0 0 15,3 0-27-15,0 0-6 0,0 0-1 0,1 0 0 31,2 0-13-31,-3 0-3 0,1-9-1 0,2 9 0 16,-3-7-39-16,1 4-7 0,-1-3-1 0,4 3-1 16,-4-7-117-16,0 4-23 0</inkml:trace>
  <inkml:trace contextRef="#ctx0" brushRef="#br0" timeOffset="7152.536">19149 2196 288 0,'0'0'12'0,"-7"0"4"0,3 0-16 0,-3 0 0 16,4 0 0-16,3 0 0 0,0 0 308 0,0 0 60 15,0 0 11-15,0 0 2 0,0 0-282 0,0 0-57 16,0 0-11-16,3 3-3 0,8 7 4 0,-1-1 1 0,1-9 0 0,-1 6 0 16,5-3 6-16,-1 4 1 0,3-7 0 0,1 0 0 15,-4 3-15-15,7-3-2 0,-3-3-1 0,3 3 0 16,-3 0-7-16,6-10-2 0,-2 4 0 0,2 6 0 15,1-9-5-15,-4 9-8 0,4-10 11 0,-4 10-11 16,0-3 20-16,-3 3-4 0,-1 0 0 0,1 0 0 16,0-6 6-16,-4 6 1 0,0 6 0 0,-3-6 0 15,3 0-10-15,-7 3-1 0,-7-3-1 0,10 0 0 16,1 10-11-16,-8-1 8 0,-3-9-8 0,4 6 8 16,-4 4-8-16,3-7 10 0,1 6-10 0,-4 7 10 15,0-7 0-15,0 7 0 0,0-7 0 0,-4 7 0 16,1-3 0-16,-1 12 0 0,1-13 0 0,-4 10 0 15,3-3 1-15,-3 0 0 0,-3 9 0 0,-4-3 0 16,6 3 6-16,-2 1 2 0,-8-4 0 0,4 9 0 0,-4 4 5 0,1-7 2 16,-4 7 0-16,-4-10 0 0,4 10-2 15,0-4 0-15,3-6 0 0,4-2 0 0,-4 2 2 0,4-3 0 16,4 0 0-16,-1-6 0 0,4 0-12 0,0-1-2 16,0 4-1-16,3 0 0 0,1-12-11 0,3-1 0 15,0 7 9-15,3-7-9 16,1 1-117-16,6-1-28 0,1-3-6 0</inkml:trace>
  <inkml:trace contextRef="#ctx0" brushRef="#br0" timeOffset="13622.849">23424 5200 903 0,'0'0'40'0,"0"0"8"0,0 0-38 0,0 0-10 15,-3-3 0-15,3-3 0 0,-4 3 47 0,4 3 7 16,0 0 2-16,0 0 0 0,0 0-48 0,0 0-8 16,0 0 0-16,0 0-8 15,0 0-16-15,0 0-4 0,0 0 0 0,0 0 0 16,0 0 1-16,0 0 0 0,-3-7 0 0,3 7 0 0,0-3 27 0,0 3 0 16,-7-6 9-16,3 3-9 0,-3-3 40 0,4 6 0 0,3 0 1 15,-7-10 0-15,-4 10-3 0,0-3-1 0,1-3 0 0,3 6 0 16,0-6 0-16,-4 2 0 0,4 4 0 0,0 0 0 15,-3-6-17-15,-1 6-3 0,4 0-1 0,7 0 0 16,-11 0 0-16,4 0-1 0,-3 0 0 16,-1 6 0-16,4-6-7 0,0 0-8 0,0 0 11 0,0 4-11 15,-4-4 0-15,4 6-20 0,0-6 2 0,0 0 1 16,4 6 9-16,3-6 8 0,-7 0-12 0,-1 0 12 16,1 3-8-16,7-3 8 0,-3 0 0 0,-4 0 0 15,0 0 0-15,0 6 0 0,3-2 0 0,4-4 0 16,-7 6 0-16,4 3 0 0,-1 1 0 0,1-1 0 15,-1 7 0-15,0-4 0 0,-3 7-10 0,7 6 10 16,-3-6 0-16,-1 0 0 0,1 3 0 0,3 0 0 16,0-7-43-16,0 4-3 0,3-3-1 15,-3-4 0-15,0-2 15 0,0 6 4 0,4-7 0 0,-4 0 0 0,0 1 28 0,0-1-9 16,3-3 9-16,-3 4 0 0,4-1 0 0,-4 1 0 16,0-10 0-16,7 6 0 0,-3 3 14 0,-1-6 2 15,-3-3 0-15,4 7 0 0,3-4 0 0,0 3 0 16,3 4 0-16,-3-10 0 0,4 6-7 0,-4-3-1 15,4-3 0-15,-1 0 0 0,-3 0-8 0,4 6 0 16,3-6 0-16,-4-6 8 0,-2 6-8 0,2 0 0 16,-3 0 0-16,4 0 0 0,-1-3 8 0,-3-3-8 15,0 6 8-15,4-4-8 0,-11 4 28 0,0 0 0 16,0 0 0-16,11-6 0 0,-11 6-12 16,0 0-1-16,7-6-1 0,-7 6 0 0,0 0-2 0,10 0 0 15,-10 0 0-15,0 0 0 0,0 0-12 0,11 0 0 16,-11 0 0-16,0 0 0 0,0 0 0 0,7 6 0 0,-7-6-11 15,0 0 11-15,0 0 0 0,0 0 0 0,7 6 0 0,-7-6 0 16,7 4-8-16,-7-4 8 0,0 0 0 0,0 0 0 16,0 9 0-16,0-9 0 0,0 0 12 0,0 0-4 15,4 9-8-15,-4-9 0 0,-4 10 0 0,4-10 0 16,-7 6 0-16,3-3 0 0,4-3 0 0,-3 6 0 16,-4-2 0-16,0 2 0 0,3 3 0 0,-3-9 0 15,-3 10 0-15,3-10-12 0,0 9 0 0,-1-3 1 16,-2-2-4-16,3 2-1 0,0-3 0 0,0 3 0 15,0 4 4-15,0-10 0 0,0 9 0 0,-1-3 0 16,5-3-25-16,-4 4-5 0,0-4-1 16,7-3-322-16,-7 6-65 0</inkml:trace>
  <inkml:trace contextRef="#ctx0" brushRef="#br0" timeOffset="14172.874">23343 5153 990 0,'0'0'44'0,"0"0"8"0,0 0-41 0,0 0-11 0,-10 0 0 0,10 0 0 15,-7 0 24-15,7 0 4 0,0 0 0 0,0 0 0 16,0 0-28-16,0 0-14 0,0 0 2 0,3 0 0 16,4 10 12-16,0-10 0 0,4 6 0 0,-1-3-9 15,1-3 20-15,3 6 4 0,-3-3 1 0,3-3 0 16,0 7-16-16,0-4 0 0,0 3 0 0,0-3 0 0,0 3 0 0,1 1 0 16,-5-4 8-16,4 6-8 0,-3 1 0 0,3-10 0 15,-7 9 0-15,4-3 0 0,-4-2 9 0,0 2-1 16,0 3 0-16,0 1 0 0,-4-1 12 0,4-3 3 15,-7-6 0-15,7 10 0 0,-3-1 8 0,-1 1 1 16,1-1 1-16,0 0 0 0,-1 1-33 0,1-1 0 16,-4 7 0-16,3-7 0 0,1 1 0 0,-4-1-14 15,0 0 1-15,0 1 0 0,3-1 13 0,-3 4 0 16,-3-4 0-16,3 4 0 0,-4-4 0 0,1-3 0 16,-1 4 0-16,4-1 0 0,-3 1 0 0,-5-1 0 15,5 0 8-15,-4-2-8 0,0 2 0 0,0 1 10 16,0-1-10-16,0 0 8 0,-4 1-8 0,1-4 8 15,-1-3-8-15,0 7 8 0,1-4 1 0,3 3 0 0,-4-2 0 0,1-4-409 16,2 3-81-16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01:36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19463 2306 1094 0,'10'-16'48'0,"-6"13"11"0,-4-13-47 0,0 7-12 15,0-7 0-15,0 7 0 0,0-1 156 0,3 1 28 0,1-3 7 0,-1 2 1 16,1-2-132-16,3-1-27 0,-3 7-5 0,6-13 0 16,1 10 4-16,-1 2 2 0,1-2 0 0,3 6 0 15,0-13-15-15,4 7-3 0,-1-1-1 0,5 7 0 16,-5-9-3-16,4 8-1 0,1-5 0 0,2 3 0 15,-3-4 20-15,1 1 4 0,6 6 1 0,0-3 0 16,-3-1 6-16,-1 4 2 0,5-3 0 0,-1 3 0 16,4 3-9-16,-1-7-2 0,5 7 0 0,2 0 0 15,1 0-1-15,0 7-1 0,7-7 0 0,0 3 0 16,0 3-11-16,-4-3-3 0,4 4 0 0,0 2 0 16,0 0-1-16,3 7-1 0,0-7 0 0,1-5 0 0,-1 11 1 15,0-5 0-15,1-1 0 0,-1 0 0 0,1 1-3 0,-4-1 0 16,-1 7 0-16,-2-7 0 15,3 7-2-15,-4-3-1 0,0-1 0 0,4 1 0 0,-4 2-2 0,1-2-8 16,-1 3 12-16,0-1-4 0,-3 4-8 0,0-6 0 16,0 2 0-16,0 4 0 0,-4 0 0 0,4-3 0 15,-4 2 0-15,4-2 0 0,0 3 0 0,-4 0 0 16,-3-4 8-16,-1 4-8 0,8 0 0 0,0 6 0 16,-7-12 0-16,0 12 0 0,-1-6 0 0,-3-1 0 15,1-2 9-15,-1 9-9 0,-7-6 0 0,7 0 0 0,-3 6 0 0,3-13 8 16,-7 13-8-16,4-6 0 0,7-3 0 0,0 3 0 15,-4 6 0-15,-3-13 0 0,-4 10 0 0,7-3 0 16,7 0 10-16,-7 0-2 0,-3 6-8 0,3-6 12 16,1 9-12-16,-5-12 8 0,-3 2-8 0,1 1 0 15,-5 0 0-15,1-3 8 0,-4 3-8 0,0-4 0 16,-3-2 0-16,-1 2 0 0,4-5 8 0,-3-1-8 16,-8 7 0-16,5-13 0 0,-1 3 8 0,0-3-8 15,0 4 0-15,-7-7 8 0,0 0-8 0,0 0 0 16,7 0 8-16,0 0-8 0,-7 0 0 0,0 0 9 15,0 0-9-15,0 0 10 0,0 0-10 0,0 0 10 16,0 0-10-16,0 0 0 0,0 0 0 0,0-7 8 16,-7-5-8-16,7 12 0 0,0-16 0 0,-4 16 0 15,1-12 0-15,-4 2 0 0,3-2 8 0,1 2-8 0,-1 1 0 0,-3-10 0 16,0 3 0-16,0 4 0 16,3-4 0-16,-3 7 0 0,-3-4 0 0,3-2 0 0,0-1 0 0,0 3 0 15,-4-2 0-15,0-4 0 0,1 3 0 0,3 4 0 16,0-10 0-16,-4 9 0 0,1-2 0 0,2-4 0 15,5 0 0-15,-4 3 0 0,-4 4 0 0,4-4 0 16,0 7 8-16,4-7-8 0,3-3 0 0,-7 3 0 16,0 7 0-16,3-4 0 0,4 7 0 0,0-6 0 15,-11 2 0-15,8-2 0 0,3 9 0 0,0-4 0 16,-7 4 0-16,3-3 0 0,-3-4 0 0,4 7 0 16,3 3 0-16,-4-6 0 0,-3-3 0 0,7 9 0 15,0 0 0-15,0 0 0 0,0 0 0 0,0 0 0 16,0 0 0-16,0 0 0 0,7 6 0 0,-7-6 0 15,0 0 0-15,11 9 0 0,3 4-8 0,0-4 8 0,-3 1 0 0,3 5 0 16,0 4 0-16,3 0 0 0,-2-3 0 0,-1 2 0 16,0 8 0-16,0-11 0 0,4 7 0 0,-4-6 0 15,-7 3-8-15,7 0 8 0,-4-1 0 0,5-2 0 16,-5 3 0-16,1-10 0 0,-4 7 0 0,0-4 0 16,7 1 0-16,-7 0 0 0,-4-4 0 0,5-3 0 15,-1 4 0-15,-4-7 0 0,-3 9-9 0,0-9 9 16,0-3 0-16,-3 10 0 0,-1-1-8 0,1-2 8 15,-8 2 0-15,4-9-8 0,3 3 8 0,-6 6 0 16,-4-9 0-16,0 0-8 0,-1 7 8 0,1-7 0 16,-3 0 0-16,-1 0 0 0,-3 0 0 0,3 0 0 15,1 0 0-15,-5-7 0 0,-2 7 0 0,-1 0 9 16,7-3-9-16,-6 3 0 0,-1-6 0 0,4 6 0 16,-4 0 8-16,8-3-8 0,-5 3 8 0,-2 3-8 0,-1-3 0 15,4 0 0-15,7 6 0 0,0-6 0 0,-4 3 10 16,4-3-10-16,3 0 12 0,1 0-12 0,-1 7 8 0,1-7-8 15,-1 6 0-15,4-3 0 16,0-3-67-16,0 10-20 0,0-1-4 0,3-9-1 0</inkml:trace>
  <inkml:trace contextRef="#ctx0" brushRef="#br0" timeOffset="85201.181">31295 14887 1382 0,'-7'0'123'0,"0"0"-99"0,-4 3-24 0,-3 3 0 16,-7-3 93-16,0 7 14 0,0-4 2 0,-8-3 1 31,1 3-137-31,-7 4-27 0,-7-1-6 0,3-3 0 16,0-2 16-16,-7 2 3 0,0-3 1 0,-3-3 0 0,3 9 73 0,-3-9 15 0,3 0 4 0,0 0 0 15,0-3 24-15,-3-3 4 0,3 6 2 0,-4 0 0 16,-3-3-5-16,1 3-1 0,2-6 0 0,4 6 0 16,0 0-36-16,4 0-7 0,-4 0-1 0,0 0-1 15,1 0-23-15,-5 0-8 0,4 6 0 0,0-6 9 16,4 0-9-16,3 0 0 0,4 0 0 0,0 0 0 15,10 0 21-15,0 0 3 0,4-6 0 0,4 6 0 0,2 0 13 16,1-4 3-16,7-2 1 0,0 6 0 0,0 0-26 0,7 0-6 16,0 0-1-16,0 0 0 0,-3-9 1 0,3 9 0 15,0-10 0-15,7 4 0 0,-4 3 0 0,1-3 0 16,3 3 0-16,0-4 0 0,3-2 5 0,1-1 1 16,0 1 0-16,-1 3 0 0,4-4-3 0,0 7-1 15,4-6 0-15,-4-1 0 0,4-5-11 0,3 5 10 16,0 1-10-16,0 0 10 15,0-1-10-15,4-6 8 0,3 1-8 0,-3 5 8 0,0-2-8 0,-1 2 8 16,1-5-8-16,0 5 8 0,-4 1-8 0,0-1 0 16,-3 1 0-16,-1 3 0 0,1 3 0 0,-7-4 0 15,-1 4 0-15,1-3 0 0,-8 0 0 0,-3 6 0 16,0 0 0-16,0 0 8 0,0 0 0 0,0 0 0 0,0 0 0 0,0 0 0 16,-3-3-8-16,-8 3 0 0,1 0 0 15,-1 0 8-15,-3 3-8 0,-4 3 0 0,1 3 0 0,-4-2 0 16,3 2 0-16,-3 0 0 0,-8 4 0 0,5 3-11 15,-4-7 11-15,3 1-10 0,0 5 10 0,-3-5-10 16,7-1 10-16,-4 0 0 0,4 7 0 0,3-6 0 16,-3-1 0-16,7 0 0 0,0 7 8 0,3-3-8 15,1-4 0-15,-1 7 0 0,4-7 0 0,4 7 0 16,3-7 0-16,0 1 0 0,7-1 0 0,0 7 8 16,3-4 0-16,8-2 0 0,0-1 0 0,3 7 0 15,7-7 9-15,0 7 3 0,4-4 0 0,0-2 0 16,3 5-4-16,-3 1 0 0,-1-7 0 0,1 4 0 15,-4 3-16-15,1-7 0 0,-5 7 0 0,1-7 0 16,-4 1 0-16,-3-1 0 0,-1 7 0 0,1-4 0 16,-7 4-184-16,3-4-40 0</inkml:trace>
  <inkml:trace contextRef="#ctx0" brushRef="#br0" timeOffset="89090.985">28988 14059 1324 0,'0'-10'118'0,"0"4"-94"15,0 3-24-15,0-3 0 16,0-4 55-16,3 1 6 0,-3 0 2 0,4 2 0 0,-1-2-63 0,1 6 0 15,3-4 0-15,-4-2-13 16,5 6 26-16,-5-3 6 0,1-4 1 0,3 1 0 0,-4 3 41 0,-3 6 9 16,0-4 2-16,4-2 0 0,-4 6 10 0,-4-9 2 15,4 6 1-15,-3-4 0 0,-4-2-9 0,3 6-3 16,-7-3 0-16,1-4 0 0,-1 10-37 0,-3-6-8 16,-3-4-2-16,-1 10 0 0,0-3-18 0,-6-3-8 15,-1 3 8-15,0-3-8 0,4 6 14 0,-4-4-2 16,1-2-1-16,-5 6 0 0,1 0 5 0,0 0 0 0,0 0 1 15,0 6 0-15,-1-6-17 0,1 4-9 16,3-4 1-16,-3 9 0 0,-4-3 8 0,-3-3 0 0,0 4 8 16,0-4-8-16,-4 3 0 0,-4 4 0 0,1-1 0 0,-4 0 0 15,0 7 0-15,4-7 0 0,-4 1-12 0,4-1 4 16,3 7 34-16,0-7 7 0,0-6 2 0,1 7 0 16,-5 6-19-16,1-7-3 0,7 0-1 0,-8 1 0 15,5-1 0-15,-1-3-1 0,3 4 0 0,5 6 0 16,-1-4-2-16,0-3 0 0,4 7 0 0,0 0 0 15,3-4-9-15,-3-2 0 0,3 5 0 0,-3 4 0 16,0 0 0-16,3-3 0 0,-3 3 0 0,3-1 0 16,4 1 8-16,0-3 0 0,7 9 0 0,-4-6 0 15,4 0 0-15,0-1 0 0,7 1 0 0,-4-3 0 16,1 3-8-16,3 0 8 0,-1-4-8 0,5 4 8 0,-1-3-8 16,-3-4 0-16,4 10 0 0,-1-3 8 0,1-6-8 15,-1 9 0-15,1-4 0 0,-4-5 0 16,3 6 0-16,1 3 0 0,3-4 8 0,-4 1-8 0,1 0 0 0,3 0 0 15,0 0 0-15,0-4 8 0,-4 4-8 0,4 0 12 16,4 3-12-16,-4-3 12 0,3 0-12 0,1-1 0 16,-1 1 9-16,4-3-9 0,4 3 9 0,-4-4-9 15,0 4 12-15,0-6-12 0,0 9 13 0,0-10-4 16,0 7-1-16,4-3 0 0,-1 3-8 0,-3-1 0 16,4-2 9-16,-4 3-9 0,0 0 0 0,0-4 0 15,0 4 0-15,0 0 0 0,0-3 9 0,0 3-9 16,0-4 12-16,-3-2-12 0,-1 2 16 0,1-5-3 15,-4-1-1-15,3 7 0 0,5-13-4 0,-5 6 0 16,1 1-8-16,-1-4 12 0,1 4 5 0,-1-1 1 0,1 0 0 16,-1-2 0-16,-3-7-18 0,4 9 0 0,-4-9 0 0,7 3 0 15,0 3 11-15,0 4-2 0,-4-10 0 0,4 9 0 16,-7-9-9-16,8 7 0 0,-1 2-10 0,-4-6 10 16,4 3 0-16,0-3 0 0,0 4 0 0,-3 2 0 15,6 1 0-15,-3-4 0 0,1-3-8 0,-1 6 8 16,3 1 0-16,-3-4 0 0,4-3-8 0,-1 10 8 15,1-10 0-15,3 6 0 0,0 1 0 0,0-4 0 16,0-3 0-16,4 3 0 0,3-2 0 0,0 2 0 16,4-6 0-16,3 3 0 0,1 3 10 0,2-6-10 15,8 0 8-15,-4 0-8 0,1 0 8 0,-1 0-8 16,-3 6 0-16,3-6 8 0,-3-6-8 0,3 6 0 16,0 0 0-16,4 0 0 0,3 6 0 0,-3-2 0 15,0-4 0-15,0 6 0 0,0-3 0 0,3 3 0 0,-3-3 0 16,0 7 0-16,-4-4 0 0,0-3 0 0,-3 3 0 0,-4 4 0 15,4-4 0-15,0-3 0 0,-1 4 0 0,1-4 0 16,3 3 0-16,-3-6 0 0,0 3 0 0,0-3 0 16,-4 0 9-16,0 0-9 0,4-3 9 0,-4 3-9 15,0 0 12-15,-3-6-12 0,0 6 11 0,-4 0-11 16,0-3 10-16,0-4-10 0,-3 4 9 0,-1-3-9 16,1 3 8-16,-4-4-8 0,0 1 9 0,0 3-9 15,-3 3 10-15,0-6-10 0,3 3 12 0,-4-4-4 16,-3 7-8-16,4-3 12 0,-4-3-3 0,0 6-1 15,0-3 0-15,0-3 0 0,0 2 6 0,-3-2 1 16,-1-3 0-16,4 3 0 0,-3 2 4 0,3-2 1 0,-4-3 0 16,1-1 0-16,-1-2-4 0,-3-4-1 0,4 0 0 0,-1 4 0 15,1-13-4-15,0 6-1 0,-4-6 0 0,3-3 0 16,1-1-10-16,-4-2 12 0,0-7-12 0,3 4 12 16,-3-1 0-16,0-2 0 0,0 2 0 0,0-2 0 15,-3-1-12-15,-1-3 0 0,4-3 0 0,-3 7 0 16,-1-1 0-16,0-3 0 0,1 1 0 0,-1-1 0 15,1 3 0-15,-1 1 0 0,1-4-9 0,-1 6 9 16,1-2 0-16,3 8 0 0,-4-11 0 0,1 8 0 16,3-2 0-16,0-1 0 0,0-2 0 0,-4 2 0 15,4 1 0-15,0 6 0 0,0-7-8 0,0 7 8 16,-3 3 0-16,3 0 0 0,0 6 0 0,-4 0 0 16,1 0 0-16,-1 0 0 0,4 4 0 0,0-4 0 15,0 9 0-15,-3 1 0 0,-1-7 0 0,1 7 0 0,3 0 0 16,-4-1 0-16,0 4 0 0,1-4 0 0,3 1 0 15,-4 6-8-15,4-3 8 0,-3-4 0 0,3 10 0 16,0-9 0-16,0 9 0 0,0-10 0 0,0 10-8 0,0 0 8 16,0-6 0-16,0 6 0 15,0 0 0-15,0 0-8 0,0-3 8 0,0 3 0 0,0-6 0 0,0 6 0 16,0-3 0-16,0 3 0 0,0-7 0 16,0 7 0-16,0-3 0 0,0 3 0 0,0 0-8 0,0 0 8 15,0 0-12-15,-7-6 12 16,7 6-66-16,-4 0-6 0,-3 0-2 0,-7 0-1438 0</inkml:trace>
  <inkml:trace contextRef="#ctx0" brushRef="#br0" timeOffset="97093.373">29549 8349 2077 0,'-7'-10'92'0,"3"7"19"0,1-3-89 0,3 6-22 15,-4-7 0-15,4 4 0 16,0-3 40-16,4-3 4 0,-1 6 1 0,1-4 0 0,3-2-45 0,0 6 0 16,0-4 0-16,3-2 0 0,1 3-8 0,3 3 8 15,-3-4 0-15,3 7 0 0,3-3 0 0,-2 3 0 16,2-6 0-16,-3 12 0 0,4-6 0 0,0 3 16 16,-4 4-2-16,-4-4 0 0,4 9 26 0,-3-2 6 15,0-1 1-15,3 4 0 0,-4-4 1 0,1 7 0 16,-4 3 0-16,0-4 0 0,0 4-11 0,0 0-1 15,4 0-1-15,-1-4 0 0,4 14-15 0,-3-4-4 16,3 3 0-16,0 0 0 0,0 3-16 0,0-2 10 16,0-1-10-16,4 6 8 0,-4-5-8 0,0 5 8 15,0 4-8-15,1-4 8 0,2 4-8 0,-6 6 0 16,-1 0 0-16,1 0 8 0,-1-1-8 0,1 5 0 16,0-5 9-16,-1 1-9 0,-3 0 10 0,0-6-2 0,0 6-8 15,0 6 12-15,1-9 0 0,-5 9 0 0,1-3 0 0,-1 3 0 16,1-3 1-16,-1 3 0 0,-3-3 0 0,0 0 0 15,4 4-2-15,-8-4-1 0,4 6 0 0,-3-3 0 16,-1 7-2-16,4-4 0 0,-3 0 0 0,-1 0 0 16,1 1-8-16,-1-7 8 0,0-3-8 0,1 0 8 15,-1 6 1-15,-3-9 0 0,0 9 0 0,0-6 0 16,0-1-1-16,0-5-8 0,-3 9 12 0,-1-6-4 16,4-3 0-16,-4-4 0 0,-3 4 0 0,4-4 0 15,-1-6-8-15,-3 7 0 0,0-7 9 0,0 0-9 16,3 4 0-16,-3-4 9 0,0 0-9 0,0 7 0 15,-4-7 8-15,4 3-8 0,3-3 0 0,-6 1 0 16,-1-1 0-16,1-3 10 0,-1 3-10 0,0-3 8 16,-3 0-8-16,7-3 12 0,-7 3-12 0,3-6 12 0,1 6-12 0,2-6 10 15,-2 6-10-15,-1-6 10 0,4 0-10 0,0 0 10 16,0-4-10-16,0 10 10 0,7-6-10 0,-7-6 0 16,3 9 9-16,0-10-9 31,4-2 0-31,-3 5 9 0,3-5-9 0,0-1 0 0,-4 1 10 0,4-4-10 0,0-3 8 0,0 3-8 15,0-3 16-15,0-3-1 0,3 0-1 0,-3 0 0 0,7 0 8 0,-7 0 2 16,0-9 0-16,4 6 0 0,-5-3-8 0,5 2 0 16,-1-2-1-16,1-3 0 0,3-1-15 0,-4 4 9 15,4-6-9-15,0 2 8 0,0 1-8 0,4-7 0 0,-4 7 0 16,3-1 8-16,-3 1-8 0,0-7 0 0,4 7 0 0,-1-7 0 16,1 4 0-16,0-4 0 0,-1 6 0 0,1-5 0 15,-1 5 0-15,1-2 0 0,-1-4 0 0,1 0 0 16,3 7 0-16,0-4 0 0,-4-2 0 0,4 2 0 15,-3-2 0-15,3-1 0 0,-3 6 0 0,-1-2 0 16,4-1 0-16,-3 4 0 0,3 0 0 0,-4 5 0 16,-3 4-9-16,0 0 9 0,0 0 0 0,0 0 0 15,0 0-9-15,0 0 9 0,0 0 0 0,7 4-9 16,-3 5 9-16,-1 7-8 0,4-7 8 0,-7 7-8 16,0-4 8-16,0-2 0 0,-3 5 0 0,-1 1 0 15,1-3 0-15,-4 2 0 0,3 4 0 0,1-3 0 16,-4 3 0-16,0-4 0 0,0-2 0 0,-1 3 0 15,1-4 0-15,0 4 0 0,4-7 0 0,-4 7 0 16,3-7 8-16,1 1-8 0,-4-1 8 0,3-3-8 0,1 4 13 16,-1-7-1-16,4-3-1 0,-3 6 0 0,-1-3-11 0,4-3 0 15,-4 10 0-15,1-4 0 0,3-6 0 0,0 0 0 16,0 0 0-16,0 0 8 0,0 0-8 0,0 0 0 16,0 0 9-16,0 0-9 0,0 0 8 0,7 9-8 15,-3-6 8-15,3 4-8 0,0-1 8 0,0-3-8 16,3-3 10-16,4 6-10 0,1-6 12 0,-1 0-4 15,3 0-8-15,1 0 12 0,3 0-4 0,0-6 0 16,4 6-8-16,3 0 12 0,0-3-12 0,1-3 11 16,2-1-11-16,1 4 10 0,-7-3-10 0,3-3 0 15,0 9 0-15,-3-10 0 0,0 7 0 0,-4-3 0 16,0-4 8-16,-3 10-8 0,-1-9 0 0,-3 9 0 16,0-6 0-16,-6 3 0 0,2 3 0 0,-10 0 0 0,7-7 8 0,-7 7-8 15,7 0 0-15,-7 0 0 0,11 0 0 0,-11 0 0 16,0 0 0-16,0 0 8 0,0 0-8 0,0 0 0 15,0 0 0-15,0 0 0 0,0 0 0 0,7-3 0 16,0-3 0-16,-7 6 0 0,0 0 0 0,0 0 0 16,0 0 0-16,0 0 0 0,0 0 0 0,0 0 0 15,7-3 0-15,-7 3 0 0,0 0 0 0,0 0 0 16,0 0 0-16,0 0 0 0,0 0 8 0,0 0-8 16,0 0 0-16,0 0 0 0,0 0 0 0,0 0 0 15,0 0 0-15,0 0 0 0,0 0 0 0,0 0 0 16,0 0 0-16,0 0 0 0,0 0 0 0,0 0 0 15,0 0 0-15,0 0 0 0,0 0 0 0,0 0 0 16,0 0 0-16,0 0 0 0,0 0 0 0,0 0 0 0,0 0 0 16,0 0 0-16,0 0 0 0,0 0 0 15,0 0 0-15,0 0 0 0,0-6 8 0,0 6-8 0,0 0 0 0,0 0 0 16,0-10 0-16,0 10 0 0,0 0 0 0,0 0 0 16,0 0 0-16,0 0 0 0,0 0-14 0,0 0 2 15,-4 0 0-15,-3-3 0 16,4-3-71-16,-1-1-13 0,1 4-4 0,-4 3-902 15,3-6-181-15</inkml:trace>
  <inkml:trace contextRef="#ctx0" brushRef="#br0" timeOffset="98927.386">30233 12318 0 0,'0'0'0'0,"0"0"0"0,0 0 0 0,0 0 0 16,0 0 246-16,0 0-50 0,-7 10 40 0,7-10 8 15,0 0-99-15,-4 6-20 0,4-6-4 0,0 10-1 16,0-10-27-16,0 0-5 0,-3 3-2 0,3-3 0 16,-4 9-22-16,4-9-5 0,0 0-1 0,0 0 0 15,4 10-15-15,-4-10-3 0,0 0-1 0,0 0 0 16,0 0-3-16,0 0 0 0,0 0 0 0,0 0 0 16,7 0 11-16,-7 0 1 0,0 0 1 0,7 6 0 15,-7-6-3-15,7 0-1 0,0-6 0 0,-7 6 0 16,11 0-12-16,-4 0-2 0,0 0-1 0,0-4 0 15,0-2 1-15,4 3 0 0,-1-3 0 0,4 6 0 16,-3-10 3-16,3 7 1 0,-7-3 0 0,7-4 0 16,0 4-9-16,0 3-2 0,0-3 0 0,1-4 0 15,-1 1-4-15,3 0 0 0,1-1-1 0,0 4 0 0,-1-3-9 16,1-1-2-16,0 7 0 0,-1-6 0 0,1-1-8 0,3-6 8 16,0 7-8-16,-3 0 8 0,-1-7 2 0,5 3 0 15,-1-2 0-15,0-1 0 0,4-3 5 0,-4 0 1 16,3 4 0-16,1-4 0 0,0 0 8 0,-4 0 1 15,-3 4 1-15,3-10 0 0,0 6-13 0,0 0-2 16,-3 0-1-16,-1-6 0 0,1 6 10 0,3-6 3 16,-7 3 0-16,8-3 0 0,-8 0-8 0,0-3-2 15,3 3 0-15,-3-4 0 0,-3 4-2 0,3-3-1 16,0 0 0-16,-3-7 0 0,3 10 2 0,-3-6 0 16,-1 0 0-16,4 2 0 0,-3-5-3 0,3-1 0 15,-3 7 0-15,-1-9 0 0,4 2-9 0,0-3 10 0,-3-2-10 16,3 2 10-16,4 4-10 0,-4-10 8 0,0 6-8 0,4 4 8 15,-1-4-8-15,-3 3 8 0,-3-8-8 0,3 5 8 16,-3 3-8-16,-1-2 8 16,1-7-8-16,-1 9 8 0,4-9-8 0,-3 7 12 0,-4 2-12 0,0-2 12 15,0-1-4-15,-3-3 0 0,-4-3 0 0,3 7 0 16,-3-1-8-16,0-6 0 0,0 0 0 0,-3 0 8 16,-1 1 0-16,4-4-8 0,0 3 12 0,0 0-4 15,4 0 4-15,-4 0 0 0,-4 0 0 0,4-3 0 16,-3 3-12-16,-4 6 0 0,0-2 0 0,3-7 0 15,0 9 0-15,1-3 0 0,-8-3 0 0,4 7 0 16,4-7 0-16,-4 0 0 0,-4 6 0 0,4-6 0 16,0 7 0-16,-4-4-11 0,1 3 3 0,-1 4 0 15,-3-10 8-15,0 6 11 0,0 1-3 0,3-4 0 16,-3 3-8-16,-3 4-9 0,6-4 9 0,0 4-13 0,-3-1 13 0,4-2 0 16,-4 2 0-16,3 7 0 0,4-7 0 0,-4 1 0 15,1 6 0-15,-1-7 0 0,1 4 0 0,-4-4 0 16,3 1 0-16,-3-1 0 0,-4 1 0 0,4 6 0 15,0-7-8-15,-4 7 8 0,1 0 0 0,-1 3 12 16,0-1-3-16,-3 8 0 0,4-4-9 0,-5-3 0 16,5 6 0-16,3 0 0 0,-4-3 0 0,0 10 0 15,1-4 0-15,3-3 0 0,0 3 0 0,3 4 0 16,-3-4 0-16,3 0 0 0,1 7 0 0,-1 0-11 16,1-1 3-16,3 1 0 0,-1-1 8 0,5 7 0 15,-4-3 0-15,3-3-8 0,-3 9 8 0,4-7 0 16,3 7 0-16,0 0 0 0,0 0 0 0,0 0 14 15,0 0-3-15,0 0-1 0,0 0-21 0,-4 10-4 16,1-4-1-16,3 3 0 0,-4 1 16 0,4 5 0 0,-3-5 0 0,3-1-9 16,0 10 20-16,0-9 4 0,-4 8 1 0,4-2 0 15,-3 3-16-15,3-3-16 0,0 2 3 0,0 1 1 16,-4 0 20-16,4-3 5 0,0 2 1 0,4 8 0 16,-4-8-14-16,0 1-18 0,0 0 4 0,0-3 1 15,3 2 13-15,-3 1 0 0,0 0 0 0,0-3 0 16,4 3 10-16,-4-4 2 0,0-5 0 0,0 5 0 15,0-2-12-15,3-4-17 0,-3 1 4 0,0-1 1 16,0-3 12-16,0-6 16 0,0 0-3 0,4 10-1 16,-8-1-12-16,4-9 0 0,0 0 0 0,0 0 0 15,0 0-9-15,0 0-2 0,0 0 0 0,0 0 0 16,0 0 19-16,0 0 3 0,0 0 1 0,0-9 0 16,4-1-12-16,-1-5 0 0,-3 5 0 0,0-9 0 0,-3 4 0 15,3 2 0-15,0-2 0 0,-4-4 0 0,4 3 0 0,-3-3 0 16,3 0 0-16,0 4 0 0,0 2 0 0,0-2 0 15,0-4 0-15,0 3-11 0,-4 7 11 0,4-4 0 16,-3-3 8-16,3 7-8 0,0-7 0 0,0 7 0 16,-4 0 0-16,4-1 0 0,-3-6 0 0,3 7 0 15,0 0 0-15,-4-1 0 0,4 1 0 0,0-4 0 16,0 1 0-16,0 2 0 0,-4-2 0 0,4 2-10 16,4-5 10-16,0 5-10 0,-8 4 10 0,4-3 0 15,0 5 10-15,0-2-10 0,4-3 0 0,-4 6 0 16,-4-4 0-16,4 7 0 0,4-9 0 0,-4 9 0 0,0-6 0 0,0 6 0 15,0 0 0-15,0 0 0 16,0 0 0-16,0 0 9 0,0 0-9 0,0 0 0 0,7 0 0 0,3 6 0 16,1-6 0-16,-1 0 0 15,4 9 0-15,1-9 0 0,2 7 0 0,-3-4 0 0,4 3 0 0,0-3 0 16,-4-3 0-16,3 6 0 0,1-2 0 0,3 2 0 16,-3-3 0-16,3 3 0 0,-3-6 0 0,-1 10 0 15,4-4 0-15,-3-3 0 0,-4 3 0 0,0-2 0 16,0-4 0-16,0 6 0 0,1-3 0 0,-1 3 0 15,-4-3 0-15,1 4 0 0,3-4 0 0,-3 3 0 16,-1-6 0-16,1 9 0 0,-1 1 0 0,1-10 0 16,3 6 0-16,-3-3 0 0,-4 4 0 0,3-4 0 15,1 3-36-15,-1-3-13 0,1 3-3 0,-4-3 0 16,0 4-118-16,0 2-24 0,0-9-5 16,-7 0-1-16</inkml:trace>
  <inkml:trace contextRef="#ctx0" brushRef="#br0" timeOffset="-148450.501">28995 10675 345 0,'0'0'31'0,"0"0"-31"15,0 0 0-15,0 0 0 0,0 0 140 0,0 0 21 16,-7 0 5-16,7 0 1 0,0 0-75 0,0 0-16 15,-4-6-2-15,4 6-1 0,0 0-1 0,0 0 0 16,-7 6 0-16,7-6 0 0,0 0-16 0,0 0-4 0,-7 3-1 16,7-3 0-16,0 0-26 0,0 0-5 0,-3 7 0 0,3-7-1 15,0 0 0-15,-4 3 0 0,4-3 0 0,0 0 0 16,0 0 5-16,0 9 0 0,-3-2 1 0,3 2 0 16,-4 0 8-16,4 1 2 0,-4-1 0 0,4-3 0 15,-3 4-10-15,3-1-1 0,-4 7-1 0,1-7 0 16,3 4-8-16,0-7-2 0,-4 10 0 0,1-7 0 15,-1 1 15-15,4-1 4 0,-3 0 0 0,-1 1 0 16,4-1-32-16,-3 1-10 0,3-4 0 0,0-3 0 16,-4 7 10-16,4-10 0 0,0 0 0 0,0 0 0 15,0 0 0-15,0 0 0 0,0 0 0 0,0 0 0 16,0 0-9-16,0 0 9 0,0 0-10 0,7-4 10 16,0-5 0-16,4 3 0 0,-4-4 0 0,0 1 0 15,0-1 0-15,0 4 0 0,0-6 10 0,0 5-10 0,-3-2 0 16,3 0 0-16,0-1 0 0,3 4 0 0,-2 6-9 15,2-3 9-15,-3-4 0 0,4 7 0 0,-1 0 0 0,-3-3 0 16,0 3 0-16,4 0 0 0,-4 0 0 0,0 3 0 16,0-3 0-16,0 7 0 0,0-4 0 0,0-3 0 15,4 6 0-15,-4-6 0 0,-3 3 0 0,3 4 0 16,0-7 8-16,0 9-8 0,-4-3 0 0,4-3 0 16,0 7 0-16,0-4 0 0,0 3 9 0,0-5-9 15,1 11 8-15,-5-5-8 0,4-1 0 0,-3 1 0 16,-1 5 8-16,4-5-8 0,-3-1 8 0,-4 7-8 15,3-7 12-15,-3 1-4 0,4-1-8 0,-4 0-17 16,0-9 4-16,0 10 1 16,0-4-17-16,0-6-3 0,0 0-1 0,0 0 0 15,0 0-42-15,0 0-8 0,0 0-1 0,0 0-486 0,-7 0-97 0</inkml:trace>
  <inkml:trace contextRef="#ctx0" brushRef="#br0" timeOffset="-147796.723">29143 10434 982 0,'0'0'44'0,"0"0"8"0,0 0-41 0,0 0-11 16,0 0 0-16,-4 3 0 0,-3 3 86 0,4-3 15 15,3-3 3-15,0 10 1 0,0-10-66 0,-4 6-14 16,1 4-2-16,3-4-1 0,0 3 14 0,0 1 4 16,-4-7 0-16,4-3 0 0,0 9 12 0,-3-3 4 15,3-6 0-15,0 10 0 0,3-1-18 0,-3 1-3 16,0-10-1-16,4 9 0 0,-4 0-18 0,7 7-3 15,-4-6-1-15,4-1 0 0,-3 0-12 0,3 1 0 16,0-1 0-16,0 1 0 0,0 2 0 0,4-9 0 16,-4 7 0-16,0-10 0 0,0 6 10 0,0-3-1 15,4 3 0-15,-4-3 0 0,-7-3-1 0,7 0 0 0,-7 0 0 0,0 0 0 16,0 0-8-16,7-3 0 16,-7 3 9-16,0 0-9 0,0 0 0 0,7-6 9 0,0-3-9 0,-4-1 0 15,4 7 11-15,-3-3-11 16,0-10 10-16,-4 13-10 0,3-6 9 0,-3-1-9 0,0 1 8 0,-3-4-8 15,3 4 8-15,-4-1-8 0,0 1 0 0,1 0 8 16,3-1-8-16,-4 1 0 0,1-1 9 0,-4 4-9 16,-4 3 0-16,4-3 9 0,-3 6-9 0,3-3 0 15,-4 3 8-15,4-7-8 0,0 7 0 0,0 0 0 16,0 0 0-16,0 0 0 0,7 0 0 0,0 0 0 16,0 0 0-16,0 0 0 0,0 0 0 0,0 0 0 15,0 0 9-15,0 0-9 0,0 0 0 0,7 7 9 16,0-4 3-16,0 3 1 0,3-3 0 0,5-3 0 0,-1 0-1 15,-4 0-1-15,1 0 0 0,-1 0 0 0,-3 0-11 0,8-3 10 16,-5 3-10-16,1 0 10 0,-1-6-10 16,1 6 0-16,-1 0 0 0,1 0 8 0,-4 0-8 0,-7 0 0 15,0 0 0-15,7 0 0 16,-7 0-34-16,0 0-2 0,11 0-1 0,-11 0 0 16,0 0-145-16,0 0-29 15,0 0-5-15</inkml:trace>
  <inkml:trace contextRef="#ctx0" brushRef="#br0" timeOffset="-147150.278">29245 10330 460 0,'0'0'20'0,"0"0"5"0,0 0-25 0,0 0 0 0,0 0 0 0,0 0 0 15,0 0 220-15,7 0 38 0,-7 0 8 0,11 0 2 16,3 7-149-16,-3-7-30 0,-1 3-5 0,1-3-2 15,-1 0-16-15,1 0-3 0,0 6-1 0,-4-6 0 16,3 3-33-16,-3-3-6 0,0 6-2 0,-7-6 0 16,0 0 3-16,0 0 0 0,0 0 0 0,11 0 0 15,-11 0 12-15,0 0 2 0,0 0 1 0,0 0 0 16,0 0-27-16,0 0-12 0,0 0 10 0,-4-9-10 16,1 9 12-16,-1-6-4 0,-3-4-8 0,0 10 12 15,-3-9-12-15,3 6 0 0,-4-3 0 0,0-4 0 16,1 7 0-16,-4-3 0 0,7-1 0 0,-4 4 0 15,0-3 0-15,4 6-12 0,7 0 12 0,0 0-10 0,0 0 10 16,0 0-8-16,0-9 8 0,0-1-8 0,-3 10 8 0,3 0-10 16,-4-9 10-16,4 9-10 0,0 0 10 0,7-10 0 15,-3 4 0-15,-4 6 0 0,0 0 0 0,0 0 0 16,11-3 0-16,-11 3 0 0,0 0 12 0,0 0-1 16,10 0-1-16,-3-6 0 0,-7 6 8 0,0 0 2 15,11 0 0-15,-11 0 0 0,0 0-7 0,0 0-1 16,0 0 0-16,0 0 0 0,10-3-3 0,-10 3-1 15,0 0 0-15,4-7 0 0,-1-2 2 0,-3 6 0 16,0-7 0-16,-3 4 0 0,-1-3-10 0,1-1 8 16,3 4-8-16,-7-3 8 0,3-1-8 0,-3 7 0 0,0-3 0 15,0-4 8-15,4 1-8 0,-1 3 0 16,0 6 0-16,4 0 0 0,0 0 0 0,-3-10 0 16,3 7 0-16,0-3 0 0,3 6 0 0,5-3 0 0,-8 3-10 0,0 0 10 15,3-6 0-15,4 6 0 16,-7 0-8-16,4 0 8 0,-4 0 0 0,7-4 0 0,0 4 0 0,0-6 0 15,0 6 0-15,0 0 0 0,0 0 0 0,4 6 0 16,-1-2 10-16,1-4-10 0,-4 6 8 0,3-3-8 16,-3 3 8-16,0-3-8 0,1-3 0 0,-1 0 8 15,3 7-8-15,-3-4 0 0,0-3 0 0,-7 0 0 16,0 0 0-16,11 6 0 0,-11-6 0 0,0 0 0 16,0 0-52-16,0 0-2 15,3 3-1-15,-3-3 0 0,0 0-178 0,0 0-36 0</inkml:trace>
  <inkml:trace contextRef="#ctx0" brushRef="#br0" timeOffset="-146532.635">29376 9973 57 0,'0'0'0'0,"0"0"0"15,0 0 0-15,10 6 0 0,-3-3 314 0,4 4 58 16,0-4 11-16,-1 6 2 0,1-3-266 0,-1 1-54 16,1-4-10-16,0 3-3 0,3-3 4 0,-4 7 0 15,1-4 0-15,3-3 0 0,-3 6-28 0,3-2-4 16,-4 2-2-16,1-9 0 0,-1 10 8 0,4-10 2 0,-3 9 0 0,0-3 0 16,3-3 1-16,0 4 1 0,-4-4 0 0,5 3 0 15,-1-3-3-15,0 3-1 0,0 4 0 0,0-10 0 16,0 9-8-16,-3-2-2 0,-4-4 0 0,3-3 0 15,-3 6-1-15,-3-3-1 0,-4-3 0 0,0 0 0 16,0 0 2-16,0 0 0 0,0 0 0 0,0 0 0 16,0 0 5-16,0 0 2 0,-7 0 0 0,-7 0 0 15,0 0-15-15,0-3-4 0,-4 3 0 0,4-6 0 16,-7 3-8-16,3-4-11 0,-3 4 3 0,0-3 0 16,-1-4-3-16,1 1 0 0,4-7 0 0,-8 7 0 31,4-4-13-31,0-2-4 0,-1 5 0 0,5-5 0 0,-1 5 9 0,1-2 2 0,2-4 0 0,-2 7 0 15,6-7 17-15,1 7-12 0,-1-1 12 0,4-6-10 16,0 7 10-16,0 0-8 0,3-1 8 0,-3 1-8 0,7-1 8 16,-3 4 0-16,3-3-9 0,0-1 9 0,3 7 0 0,1-3-9 15,-4-4 9-15,7 1 0 0,-4 0-9 16,8 2 9-16,-4 4 0 0,0-3-9 0,4 3 9 0,3-3 0 16,-4 2 0-16,5 4 0 0,-1-6 0 0,0 6 0 15,0 0 8-15,-4 0-8 0,5 0 16 16,-5 0-2-16,1 6 0 0,-1-2 0 0,1 2 4 0,-4-3 1 15,0-3 0-15,0 6 0 0,0 4 3 0,-3-7 1 16,3 3 0-16,-4 3 0 0,1 1-7 0,-1-1 0 16,-3 1-1-16,0-4 0 0,-3 3-4 0,3 1-1 15,-4 5 0-15,4-5 0 0,-3-1-10 0,-4 1 0 16,3-1 0-16,1-3-11 16,-4-2-23-16,-1 5-5 0,1-9-1 0,-3 6 0 15,3-3-80-15,-4-3-16 0,-3 0-3 0,7 0-1 16,-4-3-32-16,1-3-6 0,3 3-2 0</inkml:trace>
  <inkml:trace contextRef="#ctx0" brushRef="#br0" timeOffset="-146149.93">29147 9490 1386 0,'0'0'61'0,"0"0"13"0,0 0-59 0,0 0-15 0,0 0 0 0,0 0 0 0,0 0 20 16,0 0 0-16,0 0 1 0,0 0 0 0,7-9 28 0,-7 9 6 15,3 0 1-15,4-7 0 16,-7 7 7-16,11 0 1 0,3 0 1 0,0 0 0 0,0-3-29 0,0 3-5 16,-3 3-2-16,-1-3 0 15,1 7 2-15,0-7 0 0,3 9 0 0,3-3 0 0,1-3 1 0,0 4 0 16,-1-4 0-16,1 3 0 0,-1 3-7 0,1-5-1 15,0 2 0-15,-1 3 0 0,5-2-5 0,-8-4-2 16,0 3 0-16,3-3 0 0,-2 7-9 0,-5-4-8 16,4-3 12-16,-3 3-12 0,-4-3 8 0,3 4-8 15,-3-4 0-15,4 3 0 0,-4 3-11 0,0-9-5 16,-7 0-2-16,4 7 0 16,-4-7-45-16,0 0-9 0,0 0-1 0,0 0-1 15,0 0-145-15,0 0-29 0,0 0-5 0,0 0-2 0</inkml:trace>
  <inkml:trace contextRef="#ctx0" brushRef="#br0" timeOffset="-145887.051">29492 9418 1094 0,'0'0'48'0,"0"0"11"0,0 0-47 0,0 0-12 0,0 0 0 0,11 0 0 16,-8 0 79-16,-3 0 13 0,0 0 4 0,11 3 0 15,-4 3 8-15,4 4 3 0,-4-10 0 0,3 6 0 16,-3-3-21-16,4-3-4 0,-4 6-1 0,3-2 0 16,1 2-30-16,0-3-7 0,-1 3 0 0,1-3-1 0,3 4-4 0,-7-4-1 15,7 3 0-15,-3 0 0 0,-1-3-14 0,-3-3-2 16,4 7-1-16,-4-4 0 0,-7-3-12 0,11 0-9 16,-11 0 12-16,0 0-12 0,7 0 0 0,-7 0 0 15,0 0 0-15,0 0 0 16,0 0-36-16,0 0-12 0,-4 0-1 0,1-10-1 15,-8 1-136-15,4 0-27 0,-4 2-6 0,-3-2-1 0</inkml:trace>
  <inkml:trace contextRef="#ctx0" brushRef="#br0" timeOffset="-145729.484">29390 9296 1663 0,'0'0'73'0,"0"0"16"0,0 0-71 0,0 0-18 0,0 0 0 0,0 0 0 16,0 0 18-16,0 0 0 0,0 0 0 0,0 0 0 15,7-4-18-15,-7 4 0 0,0 0 0 0,7 0 0 16,0-6 0-16,0 6-14 0,4 0 2 0,-4 0 1 31,3-3-161-31,1 3-33 0</inkml:trace>
  <inkml:trace contextRef="#ctx0" brushRef="#br0" timeOffset="-145316.811">29690 9267 57 0,'0'0'0'16,"0"0"0"-16,0 0 0 0,0 0 0 16,3 10 311-16,4-4 57 0,0-3 11 0,-3 7 2 15,3-10-217-15,-7 0-44 0,7 6-9 0,-7-6-2 16,7 3-35-16,-7-3-7 0,0 0-2 0,11 6 0 0,-4-6-17 0,-7 0-4 16,0 0-1-16,0 0 0 0,0 0-15 0,0 0-2 15,0 0-1-15,0 0 0 0,0 0 1 0,0 0 0 16,0 0 0-16,0 0 0 0,0 0 1 0,0 0 0 15,0 0 0-15,0 0 0 0,-4-6-9 0,1-3-2 16,-1 5 0-16,-3-5 0 0,0 0-8 0,0 2-8 16,-4-2 9-16,1 0-9 0,-1 2 8 0,4-2-8 15,-3-1 0-15,3 1 9 0,-4 6-9 0,4-6 0 16,0 2 0-16,3-2 0 0,-3 3-8 0,4 2 8 16,3 4 0-16,0-6 0 0,0 6 0 0,0 0-11 15,0 0 11-15,0 0-8 0,0-3 8 0,3-3 0 16,4-4-9-1,-7 10 9-15,11 0 0 0,-4-3 0 0,-7 3 0 0,7-6 0 0,4 6 0 0,-4 0 0 0,3 0 0 0,-3 0 0 16,-7 0 0-16,7 0 0 0,4 0 0 0,-4-6 0 16,-7 6-10-16,0 0 10 15,7-3-13-15,0 3 5 16,-7 0-55-16,7-7-10 0,-3 4-3 0,-1-3 0 16,4-4-131-16,-3 7-26 0,-4-12-6 0</inkml:trace>
  <inkml:trace contextRef="#ctx0" brushRef="#br0" timeOffset="-144681.384">29672 8872 345 0,'0'0'31'0,"0"0"-31"0,0 0 0 0,0 0 0 16,0 0 236-16,4-6 40 0,-1-3 9 0,-3 5 2 0,0 4-179 0,0-6-35 16,0 6-7-16,0 0-2 0,0-6 50 0,0 6 10 15,0 0 1-15,0 0 1 0,0 0-36 0,0 0-7 16,0 0-2-16,0 0 0 0,0 0-29 0,0 0-7 15,0 0-1-15,-3 12 0 0,3-2-32 0,0-1-12 16,0 1 9-16,0-1-9 0,0 0 8 0,0 1-8 16,0-10 0-16,0 0 8 0,0 0-8 0,3 9 0 15,1 1 0-15,-4-10 0 0,0 0 0 0,0 0 0 16,0 0 0-16,7 9 0 0,-7-9 0 0,0 0 0 16,0 0 0-16,0 0 0 0,0 0 0 0,0 0 0 15,0 0 0-15,0 0 0 0,0 0 0 0,0 0 0 16,7-3 0-16,-7 3 0 0,0-6 0 0,0-4 0 15,0 7 0-15,0-3 0 0,-4-4 0 0,1 4-11 0,-1-3 11 0,1 6-8 16,-1-4 8-16,1 4 0 0,-1-3 0 0,1 3 0 16,3 3 0-16,-4-6 0 0,1-4 0 0,3 10 0 15,0 0 0-15,0 0 0 0,-7 0 0 0,7 0 0 16,0 0 0-16,0 0 0 0,-4-9 0 0,4 9 0 16,0 0 0-16,0 0 0 0,0 0 0 0,0 0 8 15,0 0-8-15,0 0 0 0,0 0 0 0,0 0 0 16,0 0 0-16,0 0 0 0,0 0 0 0,0 0 0 15,0 0 0-15,7 3 8 0,-7-3-8 0,11 0 8 16,-4 6-8-16,3-6 11 0,-3 6-11 0,4-2 12 16,3-4-12-16,-3 6 8 0,3-3-8 0,-4-3 8 15,1 6-8-15,-1-6 0 0,5 3 0 0,-1-3 0 16,-4 7 10-16,1-4-10 0,3-3 12 0,-3 6-12 0,6-3 16 16,-6-3-3-16,-1 6-1 0,1-2 0 15,0 2-12-15,-4 0 11 0,-7-6-11 0,10 3 10 0,1 7 1 0,-4-1 0 16,0 1 0-16,-4-4 0 0,-3-6 1 0,7 9 0 15,-3 1 0-15,-1-1 0 0,-3-9-2 0,0 0 0 16,0 16 0-16,0-7 0 0,0 0-10 0,0 1 10 16,-3-1-10-16,3 1 10 0,-4-4-10 0,4 3 0 15,-3-5 0-15,-4 2 0 0,3 3 0 0,1 1-11 16,-1-1 1-16,-3-3 0 16,0-3-40-16,0 7-8 0,-3-10-2 0,2 9-724 15,1-2-144-15</inkml:trace>
  <inkml:trace contextRef="#ctx0" brushRef="#br0" timeOffset="-142329.62">31729 11694 230 0,'0'0'10'0,"0"0"2"15,0 0-12-15,0 0 0 0,0 0 0 0,0 0 0 0,0 0 138 0,0 0 25 16,0 0 5-16,0 0 0 0,0 0-97 0,0 0-20 15,0 0-4-15,0 0-1 0,0 0-26 0,3 7-6 16,-3-7-1-16,0 0 0 0,0 0 12 0,0 0 3 16,7 3 0-16,-7-3 0 0,0 0 28 0,0 0 5 15,0 0 2-15,0 0 0 0,0 0-8 0,0 0-2 16,0 0 0-16,7 0 0 0,1-3-10 0,-8 3-3 16,0 0 0-16,0 0 0 0,7-7-7 0,-7 7-1 15,0 0-1-15,3 0 0 0,4-9-19 0,-3 9-3 16,-4 0-1-16,0 0 0 0,7-9 4 0,-4 9 0 15,4-7 0-15,-3 4 0 0,-1-3 8 0,1-3 1 16,-1 5 1-16,-3-2 0 0,0-3 3 0,0 2 1 16,4-2 0-16,-4 0 0 0,0 6-5 0,0-7-1 0,0 4 0 15,0-4 0-15,0 1 8 0,0 0 2 0,0 2 0 0,0 4 0 16,0-3-30-16,0 3 0 0,0-3-8 0,0 6 8 16,-4-10 0-16,4 1 0 0,0-1 8 0,-3 4-8 15,-1-3 16-15,4 6-4 0,0-4 0 0,-3-2 0 16,-1 6 3-16,1-4 0 0,3-2 0 0,-4 3 0 15,1 3-5-15,3 3-1 0,-7-7 0 16,3 7 0-16,4 0 0 0,0 0 0 16,-10 0 0-16,3 7 0 0,7-7 3 0,-8 3 0 0,-2 3 0 0,3 0 0 15,0-3-12-15,0 7 8 0,0-1-8 0,0 1 8 16,0-1-8-16,3-3 0 0,-3 4 0 0,3-1 0 16,-3 1 0-16,4-1 0 0,-1 0 0 0,1 1 0 15,3 2 0-15,-4 1 0 0,1-4 0 0,-1 1 0 16,4-1-8-16,4 0 8 0,-4 4 0 0,3 0 0 0,1 2 0 0,-1-5 0 15,1-1-9-15,3 10 9 16,-4-10 0-16,8 10 0 0,-4-9 0 0,4 5 0 0,-4-5 0 0,3 5 11 16,1-12-2-16,3 4 0 0,-3 2-9 0,-1 0 0 15,4-9 9-15,0 7-9 0,1-7 8 0,2 0-8 16,-3-7 8-16,0 7-8 0,4-9 8 0,0 3-8 16,-1 3 8-16,-3-7-8 0,-3 4 0 0,3-3 0 15,-3-4 0-15,3-3-8 0,-4 7-10 0,-3-7-2 16,4 4 0-16,-4-4 0 0,0 0-3 0,0 4-1 15,0-7 0-15,0-3 0 16,0 3-21-16,0 0-5 0,-7 1-1 0,7-1 0 16,-3 0-120-16,0-3-24 0</inkml:trace>
  <inkml:trace contextRef="#ctx0" brushRef="#br0" timeOffset="-141597.201">31828 11114 1180 0,'0'0'52'0,"0"0"12"0,0 0-52 0,0 0-12 16,0 0 0-16,0 0 0 0,0 0 100 0,-4 10 16 15,4-1 4-15,0-9 1 0,0 0-62 0,0 0-13 16,0 0-2-16,4 10-1 0,-4-10-23 0,0 0-4 15,0 6 0-15,3 3-1 0,-3-9-3 0,0 3-1 16,0-3 0-16,4 13 0 0,-4-4 25 0,3 1 6 16,1-7 1-16,-1 6 0 0,-6 1-43 0,6-4 0 0,-3-6 0 15,0 9 0-15,4 1 0 0,-4-1 16 0,3 1-2 0,1-1-1 16,-1-3-13-16,-3-6 0 0,0 0 0 0,0 10 0 16,7-1 0-16,-7-9 0 0,0 9 0 0,0-9 9 15,0 0-1-15,0 0 0 0,0 0 0 0,0 0 0 16,4 7 0-16,-4-7 0 0,0 0 0 0,0 0 0 15,0 0 0-15,0 0-8 0,0 0 12 0,0 0-4 16,0 0-8-16,0 0 0 0,0 0 0 0,3-7 0 16,-3 7 0-16,8 0 0 0,-1-9 0 0,0 0 0 15,0 2-11-15,0 4 11 0,0-3-8 0,0-3 8 16,0-1 0-16,0 7 0 0,0-6 0 0,4 2-8 16,-8-2 8-16,8 0 0 0,-1-1 0 0,-3 4-8 15,0-4 8-15,0 7 0 0,4-3 0 0,0 3 0 16,-11 3 10-16,0 0 4 0,0 0 1 0,14 0 0 15,0 0 11-15,-4 3 2 0,-10-3 1 0,15 6 0 16,-5-3-9-16,1 4-3 0,-1-4 0 0,-10-3 0 16,7 9-5-16,0-2 0 0,-7-7-1 0,7 9 0 0,-7-9-3 0,4 6-8 15,-4-6 12-15,4 10-4 0,-1-1 1 0,-3 0 0 16,0 1 0-16,0-1 0 0,0 1-9 0,-3-1 12 16,3-3-12-16,-4 4 12 0,4-7-12 0,0 6 0 15,-4-2 0-15,1 2 0 16,3-9-20-16,0 0-5 0,0 0-2 0,-11 6 0 15,11-6-32-15,-7 3-6 0,7-3-2 0,-14 7 0 16,4-4-76-16,-1-3-15 0,11 0-3 0,-11-3-613 0</inkml:trace>
  <inkml:trace contextRef="#ctx0" brushRef="#br0" timeOffset="-141126.31">31754 10892 691 0,'0'0'30'0,"0"0"7"0,0 0-29 0,0 0-8 0,0 0 0 0,0 0 0 0,0 0 156 0,0 0 29 16,0 0 7-16,0 0 0 0,0 0-140 0,0 0-28 15,0 0-5-15,0 0-2 0,0 0 9 0,0 0 2 16,0 0 0-16,7 6 0 0,-7-6 31 0,7 3 6 15,7 3 2-15,-4-2 0 0,4-4-22 0,-3 6-4 16,3-3-1-16,0-3 0 0,0 0-4 0,8 0 0 16,-1 0-1-16,-4 0 0 0,1 0-15 0,0 0-4 15,3 0 0-15,-7 0 0 0,4-3 2 0,-1-3 0 16,-3 6 0-16,4 0 0 0,-4 0-10 0,0-4-8 16,0 4 9-16,0 0-9 0,-3 4 8 0,3-4-8 0,-3 0 0 15,3 0 9-15,-7 6-9 0,3-3 0 0,1 3 0 16,-4-6 0-1,4 3-28-15,-4 4 0 0,-7-7-1 0,0 0 0 16,7 0-31-16,-7 0-5 0,0 0-2 0,0 0-514 0,0 0-103 0</inkml:trace>
  <inkml:trace contextRef="#ctx0" brushRef="#br0" timeOffset="-140820.335">31891 11124 806 0,'0'0'36'0,"0"0"7"0,-7 9-35 0,4-3-8 16,3-6 0-16,0 0 0 0,0 0 228 0,0 0 43 15,0 0 9-15,0 0 1 0,0 0-173 0,0-6-36 16,3-3-6-16,1-10-2 0,3 3-20 0,-4 4-5 15,4-7-1-15,0-3 0 0,0 0-12 0,0-3-2 16,0 9-1-16,1-3 0 0,2 1-23 0,1 2 9 16,-8-3-9-16,1 10 0 0,3-4 0 0,-4 1-12 15,4 2 0-15,-3 7 0 16,-1-3-48-16,-3 6-8 0,0 0-3 0,4-3 0 16,-4 3-175-16,0 0-35 0</inkml:trace>
  <inkml:trace contextRef="#ctx0" brushRef="#br0" timeOffset="-140587.68">32029 10713 1324 0,'0'0'118'0,"0"0"-94"0,3 6-24 0,4-3 0 16,-3-3 100-16,3 7 15 0,-7-7 3 0,10 0 1 15,-2-7-80-15,2 7-16 0,-3 0-3 0,4 0-1 16,-4 0 9-16,0 0 3 0,3 0 0 0,-3 0 0 15,1 0-1-15,-8 0 0 0,7 0 0 0,0 0 0 16,3 0-14-16,-3 0-2 0,-7 0-1 0,0 0 0 16,7 0-13-16,-7 0 0 0,0 0 0 0,7 0 0 15,-7 0-93-15,0 0-22 0,0 0-4 0,4 0-427 16,-4 0-86-16</inkml:trace>
  <inkml:trace contextRef="#ctx0" brushRef="#br0" timeOffset="-140378.616">31881 10635 230 0,'-11'12'10'0,"7"-9"2"0,-3-3-12 0,7 0 0 16,-7 7 0-16,7-7 0 0,-3 3 392 0,3-3 76 0,0 0 16 0,0 0 2 31,0 0-414-31,0 0-84 0,0 0-16 0,0 0-3 15,10-3-46-15,-3-4-10 0,4 7-1 0,0-9-654 0</inkml:trace>
  <inkml:trace contextRef="#ctx0" brushRef="#br0" timeOffset="-139741.497">32170 10465 345 0,'0'0'15'0,"3"13"4"16,4-4-19-16,-3 1 0 0,-1-1 0 0,1 0 0 15,3-5 283-15,-3 8 53 0,-1-9 10 0,1 7 2 16,-4-10-226-16,7 6-46 0,-7-6-8 0,3 9-3 16,-3-9-13-16,0 0-4 0,0 0 0 0,0 0 0 15,0 0-12-15,0 0-2 0,0 0-1 0,0 0 0 16,0 0 2-16,0 0 0 0,0 0 0 0,0 0 0 16,7-6-16-16,-7 6-3 0,-3-9-1 0,-1 5 0 0,4-2-7 0,-3-3 0 15,-4 3-8-15,3-4 12 0,-3 7-4 0,4-6-8 16,-8 2 11-16,4-2-11 0,-4 0 12 0,1-1-4 15,3 4 0-15,-4-4-8 0,-3 7 8 0,3-6-8 16,4 3 0-16,0 2 0 0,0-2 0 16,4 3 0-16,-4-3 0 0,7 6 0 0,0 0 0 0,0 0 0 15,0 0 0-15,0 0 0 0,0 0 12 0,0 0-4 16,0-6 0-16,0 6-8 0,0 0 24 0,7-4-3 16,0 4 0-16,3-6 0 0,-3 6-12 0,0-3-9 15,0 3 12-15,1-6-12 0,-8 6 0 0,10 0 0 0,-10 0 0 16,7 0 0-16,-7 0 0 0,0 0 0 0,0 0 0 0,7 0 0 15,-7 0 8-15,0 0-8 16,0 0 12-16,0 0-12 0,0 0 16 0,0 0-4 0,0 0-1 0,4-10 0 16,-4 7 2-16,0 3 1 15,-4-6 0-15,1-4 0 0,-4 4-14 0,3 3 0 0,-3-3 0 0,0-4 0 16,-4 1 0-16,1 6 0 0,3-7 0 0,-4 4 0 16,4-3 0-16,-3 2 0 0,-1-2-12 0,0 6 12 15,8-3-12-15,-4 3 4 0,3-4 8 0,1 4-13 16,3 3 13-16,0 0 0 0,-4-6 0 0,1-4-9 15,-1 10 9-15,4 0 0 0,0-9 0 0,0 3-8 16,-3 3 8-16,3-4 0 0,0-2 0 0,0 6 0 16,3-7 0-16,-3 10 8 0,0 0-8 0,7-6 0 15,0 3 0-15,4-3 9 0,-1-1-9 0,1 7 0 0,0 0 0 16,-1 0 0-16,4 0 0 0,-3 0 0 0,-1 7 12 16,1-7-4-16,0 0 0 0,-1 0-8 0,1-7 0 0,-1 7 0 15,1-3 0-15,-4-3 0 0,0-3-26 0,4 6 1 16,-4-4 0-16,0-2 0 15,-4-1-37-15,4 1-7 0,-3 3-2 0,-1-4 0 16,1-2-139-16,-1-4-28 0,-3 0-6 0,0 4 0 16</inkml:trace>
  <inkml:trace contextRef="#ctx0" brushRef="#br0" timeOffset="-139195.453">32135 9747 1706 0,'0'0'76'0,"-4"0"15"0,4 0-73 0,0 0-18 0,0 0 0 0,0 0 0 16,0 0 0-16,0 0 10 0,0 0-10 0,0 0 8 15,0 0 35-15,0 0 6 0,0 3 2 0,0 7 0 16,0-4 13-16,0 3 4 0,0 1 0 0,0 5 0 16,0-5-21-16,4 2-4 0,-4 4-1 0,3-7 0 15,-3 7-9-15,4-3-1 0,-1 2-1 0,1-5 0 16,-4 5-4-16,7-2-1 0,-7-4 0 0,7 7 0 15,-4-10-18-15,1 4-8 0,-1-7 8 0,4 6-8 16,-7-9 0-16,0 0 8 0,0 0-8 0,4 7 0 16,3-4 0-16,-7-3 0 0,0 0 8 0,7 0-8 15,-7 0 0-15,7-3 0 0,0-4 9 0,-3-2-9 16,-1 6 0-16,4-7 0 0,-7 4 0 0,4-3 8 0,-4-1-8 0,0 4 0 16,0-3 0-16,0-1 8 0,-4 7-8 0,4-3 0 15,0-4 0-15,-3 4 0 0,3 3 0 0,-4-3 0 16,1-4 0-16,3 10 0 0,0 0 0 0,0 0 0 15,-4-9 0-15,4 9 0 16,0 0 0-16,0 0 0 0,0 0 0 0,0 0 0 0,0 0 0 0,0 0 0 16,0 0 0-16,0 0-8 0,0 0 8 0,0 0 0 15,0 0 0-15,0 0 0 0,4 0 0 0,-4 0 0 16,3-10 10-16,4 10-10 0,0-3 0 0,4 3 0 16,-11 0 0-16,7-6 0 0,0 6 0 0,4-6 0 15,-1 3 0-15,-3 3 0 0,0 0 0 0,4 0 0 16,-1-7 0-16,-2 7 0 0,-1-3 0 0,3 3 0 0,-3-6 0 0,0 3 0 15,0-3 0-15,0 6-10 0,-7 0 10 0,4-4-12 32,-4 4-23-32,3-6-5 0,-3 6 0 0,0-3-1 15,0 3-24-15,-3-6-5 0,-1-4-1 0,-3 4 0 16,0 3-101-16,4-3-21 0,-4-4-4 0,-4 7-551 0</inkml:trace>
  <inkml:trace contextRef="#ctx0" brushRef="#br0" timeOffset="-138890.938">31877 9418 1602 0,'0'0'71'0,"0"0"14"0,0 0-68 0,0 0-17 16,0 0 0-16,0 0 0 0,0 0 60 0,0 0 8 15,0 0 1-15,0 0 1 16,0 0-42-16,11 0-9 0,3 9-2 0,-4-9 0 0,1 10 27 0,-1-10 6 15,1 9 1-15,3-3 0 0,4-2 2 0,-1 2 1 16,1-3 0-16,0 6 0 0,3-2 0 0,-3-4 0 16,-1 3 0-16,1 0 0 0,-1-3-42 0,5 4-12 15,-8-4 0-15,3-3 0 0,1 0 8 0,-4 6-8 16,0-3 8-16,0-3-8 0,0 6 8 0,1-2-8 16,-1-4 8-16,-4 0-8 0,1 0 0 0,-1 0 9 15,1 0-9-15,0 0 0 0,-4 0 0 0,0 0-12 16,0 0 0-16,-7 0 0 15,3-4-116-15,-3 4-22 0,0 0-5 0,0 0-794 0</inkml:trace>
  <inkml:trace contextRef="#ctx0" brushRef="#br0" timeOffset="-138650.323">31983 9650 1324 0,'0'0'118'0,"0"0"-94"0,0 0-24 0,0 0 0 15,0 0 108-15,0 0 18 0,0 0 3 0,0 0 1 16,0 0-85-16,0 0-17 0,0 0-3 0,3 0-1 16,1-6 14-16,-1 3 2 0,1-4 1 0,3-2 0 15,4-1-5-15,-4-5-2 0,0 2 0 0,3 4 0 16,1-1-34-16,-1 1 0 0,1-7 0 0,0 7 0 16,-4-7 0-16,3 7 0 0,1-10 0 0,-8 3 0 15,4 7-25-15,4-4-6 0,-7-2-1 16,3-1 0-16,0 7-62 0,0-4-13 0,0 4-2 0,0-7-426 15,-4 7-85-15</inkml:trace>
  <inkml:trace contextRef="#ctx0" brushRef="#br0" timeOffset="-138143.836">32244 9286 1324 0,'-4'0'118'0,"4"6"-94"15,-7-2-24-15,7-4 0 0,0 0 128 0,0 0 22 16,-3 0 4-16,-1 6 1 0,1-12-57 0,-1 6-11 15,4 0-3-15,-3 0 0 0,-1 0-16 0,4 0-3 0,0 0-1 0,-3 0 0 16,-1-10-37-16,4 7-8 0,0 3-2 0,-3-6 0 16,-1-4-5-16,4 7 0 0,0-3-1 0,0-3 0 15,0 2-11-15,-3-2 0 0,3-1 0 0,0 7 8 16,0-6 1-16,0 3 0 0,0-4 0 0,3 1 0 16,-3-1 2-16,0 1 0 15,0-7 0-15,0 7 0 0,0 0-11 0,0 2 12 0,-3-2-12 0,-1-1 12 16,4 1-4-16,-4 0 0 0,1 5 0 0,-1-8 0 15,1 9-8-15,-1-3 0 0,-3-4 0 0,0 7 0 16,4-3 0-16,-8 6 0 0,8-3 0 0,-4 3-11 16,3-7-6-16,4 7-2 0,-7 7 0 0,3-4 0 15,-3 6 3-15,4 1 1 0,-1-4 0 0,4 3 0 16,0 10 15-16,0-10-12 0,0 1 12 0,4 6-12 16,-1-1 3-16,1-2 1 0,3 2 0 0,0-2 0 15,0 3 16-15,0-1 4 0,4-2 1 0,-1-4 0 0,-3 7-5 0,4-7 0 16,0 1-8-16,-1-4 12 0,4-3 0 0,-3 3-1 15,-1-2 0-15,1-4 0 0,3 0-1 0,-3 0 0 16,-1-4 0-16,1-2 0 0,3 3-2 0,-3-3-8 16,3 3 12-16,-4-4-4 0,1-2-8 0,3 0 0 15,-4-1 0-15,5 1 0 0,-5-1-18 0,1-5-2 16,-4 5-1-16,3 1 0 16,-3 3-22-16,1-4-4 0,-1 1-1 0,-4-1 0 15,4 1-84-15,-7 0-16 0,4-1-4 0</inkml:trace>
  <inkml:trace contextRef="#ctx0" brushRef="#br0" timeOffset="-132957.299">29192 13968 1036 0,'0'0'46'0,"-7"0"10"0,0 0-45 0,-3-6-11 15,3 12 0-15,0-6 0 0,0-6 88 0,7 6 15 16,0 0 3-16,0 0 1 0,-4 0-91 0,4 0-16 0,0 0 0 0,0 0-11 15,-7 0 11-15,3-10 9 0,1 10-1 0,3 0-8 16,-7-3 80-16,3-3 10 0,4 6 2 0,0 0 0 16,0 0-1-16,-7 0 0 0,4-6 0 0,3 6 0 15,-4 0-43-15,4 0-8 0,-10-4-1 0,3 4-1 16,3 0-17-16,0 0-3 0,-3 0-1 0,-3 0 0 16,3 0 11-16,0 0 1 0,3 0 1 0,-3 0 0 15,-3 0 5-15,3-6 1 0,-1 6 0 0,-2 0 0 16,3 0-2-16,0-3 0 0,-4-3 0 0,4 3 0 15,0-4-10-15,0 7-1 0,-4 0-1 0,1-3 0 16,-1-3-9-16,1 6-1 0,-4-3-1 0,-1-3 0 16,-2 6-11-16,-1 0 0 0,-3 0 0 0,0 6 0 15,0-3 0-15,-4-3 0 0,0 0 0 0,-3 6 0 16,0-3 0-16,0-3 0 0,3 7-12 0,-3-4 12 0,3-3 0 0,0 0 12 16,1 6 0-16,-1-6 0 0,4-6 9 0,0 6 3 15,-4-3 0-15,0 3 0 0,4-7 4 0,-4 4 0 16,1-3 1-16,-1 6 0 0,4-3-29 0,-4-3 8 15,4 6-8-15,3-7 0 0,-6 7 0 0,2-3 0 16,-2 3 0-16,-1 0 0 0,4 0 0 0,-4 3 0 16,0 4 0-16,4-1 0 0,-3-3 0 0,6 3 0 15,-3-3 0-15,-4 4 0 0,4-4 0 0,-4 3 0 16,4-3 0-16,-4 3 0 0,1-6 0 0,-5 10 0 16,5-10 0-16,-1 0 0 0,0 6 0 0,4-3 0 15,0-3 0-15,0 0 0 0,0 0 12 0,0 0 0 16,6-3 0-16,1-3 0 0,0 6 1 0,0 0 0 0,0-10 0 0,3 10 0 15,1 0-3-15,3-6-1 0,-4 6 0 0,4-3 0 16,0 3-9-16,-3-6 0 0,2 6 0 0,1 0 0 16,0 0 0-16,-3 0 0 0,-1 0 0 0,4 0 0 15,-3 6 0-15,2-6 0 16,-2 0 0-16,3 0 0 0,0 0 0 0,0 0 0 0,0-6 0 0,-4 6 0 16,4 0 0-16,4-3 0 0,-5 3 0 0,1-7 8 15,4 7 9-15,-1 0 2 0,-3 0 0 0,4-3 0 16,-1-3-19-16,1 6-11 0,-4 0 2 0,3-3 0 15,1 3 9-15,3 0 0 0,-7 0 0 0,7 0 0 16,-4 0 0-16,4 0 0 0,-7 0 0 0,7 0-8 16,0 0 8-16,-4 3 16 0,1 6-4 0,-1 1-1 15,4-1-35-15,0-3-6 0,0 4-2 0,0 6 0 0,4-4 32 0,-1-3 0 16,1 7 0-16,-1 3 10 0,1 0-10 0,3 0 0 16,-3 6-12-16,-1 0 12 0,4 0 0 0,-3 3 0 15,-1 0 0-15,-3 1 0 0,4 5 0 16,-1-6 0-16,-3 7 0 0,4-7 0 0,-4 6 0 0,0 1 0 15,0-7 0-15,0 7 0 0,0-7 0 0,0 6 0 16,0-5 0-16,7 5 0 0,-7-6 21 0,3 7 9 16,-3-10 2-16,0 9 0 0,4-5-32 15,-4-1 0-15,0 0 0 0,0 3 0 0,0-2 0 0,0-4 0 16,0-3 0-16,0 3 9 0,0 0-9 0,0-6 0 16,-4-1 0-16,4 8 0 0,-3-8 0 0,3 1 0 15,-7 0 0-15,3 0 0 0,1 6 0 0,-4-6 0 16,3-4 0-16,-3 4 0 0,4 0 0 0,-4-3 12 15,-1 3-4-15,1-1 0 0,0-2-8 0,0-7 0 0,0 10 0 0,4-3 0 16,-1-7 0-16,-3 1 0 16,4 5 0-16,3-2 0 0,-7-4 0 0,7 1 0 0,-4-1 0 0,4 7 0 15,0-7 0-15,0 1 0 0,-3-4 0 0,3 3 0 16,3-6 0-16,-3 4 8 0,0-7-8 0,0 9 8 16,4 1-8-16,-4-10 0 0,-4 9 9 0,4-9-9 15,0 0 0-15,0 6 8 0,0-6-8 0,0 10 0 16,0-10 0-16,0 3 0 0,0-3 0 0,4 9 8 15,-4-9-8-15,0 0 0 0,0 0 0 0,0 0 0 16,0 0 8-16,3 6-8 0,-3-6 8 0,4 7-8 16,6-4 10-16,-3 3-2 0,-7-6-8 0,11 3 12 15,-1-3-12-15,5 0 11 0,-5 0-11 0,4-3 10 16,4 3-10-16,0 0 0 0,-1-6 0 0,1 6 0 0,3 0 0 0,0-3 0 16,4 3 0-16,0-7 0 15,-1 7 0-15,1 0 0 0,7 0 0 0,-4-6 0 0,4 6 0 16,-1-3 0-16,1 3 0 0,0 0 0 0,0 0 0 0,-4-6 0 15,0 3 0-15,0-4 8 0,4 7-8 0,-4-3 0 16,8-3 0-16,-1 3 0 0,0-3 0 0,4-4 0 16,-4 4 0-16,0 3 0 0,1-4 0 0,3-2 0 15,-4 9 0-15,-3-3 0 0,-1-3 8 0,1 6-8 16,-7 0 0-16,-1 6 8 0,1-6-8 0,-4 3 0 16,0-3 0-16,1 9-11 0,-5-2 11 0,4-7-8 15,-6 9 8-15,2-3-8 0,1-2 8 0,-1 2 0 16,1-3 0-16,-4 3 0 0,0-6 0 0,4 3 0 0,-4-3 0 0,0 7 0 15,0-7 0-15,0 0 0 0,1 0 0 0,-5 0 0 16,-3 0 8-16,4 0-8 16,-8 0 8-16,4 0-8 0,7 0 0 0,-3 0 0 0,-7 0 0 0,6 0 0 15,-3 0 0-15,0 0 0 0,-7 0 0 0,0 0 0 16,14-7 0-16,-7 7 0 0,-7 0 0 0,11 0 0 16,-11 0 0-16,11-3 8 0,-1 3-8 0,-10 0 0 15,11-6 0-15,-4 6 0 0,3-3 0 0,-10 3 0 16,7-6 0-16,1 6 8 0,-8 0-8 0,10-10 0 15,-3 4 0-15,0 3 8 0,0-4-8 0,0 4 0 16,0-3 0-16,0-3 9 0,-3 6-9 0,3-4 0 16,-3-2 8-16,-1-1-8 0,1 4 0 0,-1-3 0 15,-3 9 0-15,4-3 0 0,-1-7 8 0,1 4-8 16,-1-3 0-16,1-1 0 0,-1 1 8 0,-3 9-8 16,0-7 0-16,7-2 10 0,-7 0-10 0,4-1 8 15,3-2 0-15,-7-4 0 0,3 0 0 0,1 4 0 0,0-4 0 0,-4-3-8 16,3 0 12-16,-3 1-4 0,4-4 0 0,-4 3-8 15,0-6 12-15,3 6-4 0,-3-3-8 16,-3-3 12-16,3-3-12 0,0-4 12 0,-4 4-12 0,1-6 0 16,3 5 0-16,-4-5 8 15,0 3-8-15,4-1 0 0,-3-2 0 0,3 6 8 0,-4-7-8 0,1 13 0 16,3-9 0-16,-4 9 0 0,4-6 0 0,-3 2 0 16,3 1 0-16,0 0 0 0,0 3 0 0,0-3 0 15,0 0 0-15,3-3 0 0,-3 3 0 0,0 6 0 16,0-9 0-16,4 9 0 0,-4-6 0 0,3 0 0 15,-3 6 0-15,4-6 0 0,-1 6 0 0,-3 0 0 16,0 0 0-16,0 1 0 0,4-1 0 0,-4 3 0 0,0-3 0 0,0 4 0 16,0 5 0-16,0-9 0 0,0 10 0 0,0 0 0 15,0-1 0-15,-4 1 0 0,4-4 0 0,0 4 0 16,-3 6 0-16,3-7 0 0,0 1 0 0,0 3 0 16,0-4 0-16,0 7 0 0,0-3 0 0,0-4 0 15,0 10 0-15,0 0 0 0,0 0-9 0,0 0 9 16,0 0 0-16,0-6 0 0,0 6-8 0,0 0 8 15,0 0 0-15,0 0 0 0,0-3-8 0,0 3 8 16,0 0 0-16,0 0-8 0,0 0 8 0,0 0 0 16,0 0-16-16,-4-6 3 0,1 6 1 0,3 0 0 31,0 0-94-31,-7 0-18 0,0 0-4 0,7 0-1260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03:35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32103 3137 403 0,'7'0'36'0,"-7"0"-36"16,0 0 0-16,0 0 0 0,0 0 114 0,0 0 16 16,0 0 3-16,0 0 1 0,0 0-32 0,0 0-6 15,0 0-2-15,0 0 0 0,0 0-9 0,0 0-1 16,-7 0-1-16,7 0 0 0,0 0-21 0,-11 0-4 15,4 0-1-15,7 0 0 0,-7 9-12 0,0-9-2 16,-4 0-1-16,4 7 0 0,0 2-1 0,0-9 0 16,0 0 0-16,-3 9 0 0,3-6-17 0,-4 10-3 15,4-10-1-15,-4 7 0 0,4-1-3 0,-3 0-1 0,3 1 0 0,-7 2 0 16,3 1-4-16,-3-4-2 0,3 7 0 0,-3 0 0 16,4-7 10-16,-5 4 3 0,1 2 0 0,0-2 0 15,0 3 2-15,0 2 1 0,0-2 0 0,0 3 0 16,-4 0-4-16,4-4-1 0,0 4 0 0,-4 0 0 15,4-3-1-15,-3 9-1 0,2-13 0 0,1 7 0 16,0 6-3-16,-3-6 0 0,2 0 0 0,1 3 0 16,-3-10 0-16,-1 7 0 0,4 0 0 0,-4-3 0 15,1 2-8-15,-1 7-8 0,-7-6 12 0,8 6-12 16,3-6 18-16,0 9-3 0,-4-12-1 0,4 3 0 16,0 0-4-16,-4 0-1 0,4-4 0 0,0 4 0 15,0 6 4-15,-4-9 1 0,4 3 0 0,3-1 0 16,-3 1-14-16,4-3 0 0,-4 3 0 0,3-7 0 15,0 10 0-15,4-9 9 0,-3 6-9 0,3-4 8 0,0-5 5 16,0 8 1-16,0-2 0 0,-1-6 0 0,5-1-14 16,-4 7 0-16,3-4-9 0,1-2 9 0,-4-1 0 15,7 4 0-15,-7-4 8 0,3 4-8 0,1-7 8 0,-1 3-8 16,4-9 0-16,0 0 0 0,-3 16 0 0,-1-16 0 16,4 0 0-16,-3 3 0 0,-1 6 9 0,4-9-9 15,0 0 0-15,0 0 9 0,0 0-9 0,0 0 0 16,0 0 0-16,0 7 8 0,0-7-8 0,0 0 8 15,0 0-8-15,0 0 8 0,0 0-8 0,0 0 8 16,0 0-8-16,0 0 8 0,0 0 1 16,0 0 0-16,0 0 0 0,0 0 0 0,-4 0 3 0,4 0 0 15,-3-7 0-15,-1-2 0 0,4 6-12 0,0-13 0 16,0 7 9-16,0-7-9 0,0 7 8 0,0-7-8 0,0-3 10 16,-3 0-10-16,6 7 8 0,-3-10-8 0,0 3 0 0,0 0 9 15,-3 4-9-15,3-4 0 0,0 9 0 0,-4-2 8 16,4-4-8-16,0 0 0 0,-3 7 0 0,3 0 0 15,-4-1 0-15,4 4 0 0,0 6 0 0,0 0 0 16,0 0 0-16,0-9-9 0,0 9 9 0,0 0 0 16,0 0-8-16,0 0 8 0,0 0 0 0,0 0 0 15,0 0-12-15,-7 6 12 0,4-3-12 0,-4 10 12 16,0-1-8-16,3-3 8 0,-3 7 0 0,4 0 0 16,-5 3-13-16,5-7 4 0,-1 7 1 0,1-3 0 15,-1 2 8-15,4-2 0 0,0 0 0 0,0-4-8 16,0-2 8-16,0 9 16 0,-3-4-4 0,3-5-1 15,3 9-11-15,-3-4 0 0,-3 1 0 0,3-13 0 16,0 13 0-16,3-4 0 0,-6-2 0 0,3 5 0 0,3-5 9 0,-3-1 0 16,0-9 0-16,0 10 0 0,4-4 3 15,-4-6 0-15,7 9 0 0,-4-6 0 16,-3-3-2-16,11 13 0 0,0-13 0 0,-1 0 0 0,4 0 3 0,0 0 1 16,-3 0 0-16,7-6 0 0,-1-4-2 0,1 10-1 15,0-15 0-15,3 5 0 0,-4-2-11 0,8-1 12 16,3-6-12-16,-3 7 12 0,3-7-12 0,0 3 8 15,1 1-8-15,2-4 8 16,5 0-52-16,-1 0-12 0,0-6-1 0,1 6-1 16,-1-9-138-16,4 6-28 0,-4-6-6 0</inkml:trace>
  <inkml:trace contextRef="#ctx0" brushRef="#br0" timeOffset="6238.769">29453 12535 115 0,'0'0'0'0,"0"0"10"0,0 0-10 0,0 0 0 15,0 0 0-15,0 0 0 0,0 0 187 0,0 0 35 16,0 0 7-16,0 0 2 0,0 0-187 0,0 0-36 0,0 0-8 0,0 0 0 16,0 0 0-16,0 0 0 0,0 0 0 0,0 0 0 15,0 0 17-15,-3 0-1 0,3 0 0 0,-7 6 0 16,7-6 61-16,0 0 12 0,-7 0 3 0,7 0 0 16,-7 0-52-16,7 0-9 0,-7 3-3 0,0-3 0 15,0 7 6-15,0-7 1 0,-1 0 0 0,1 6 0 16,-3-3-6-16,-1-3-1 0,-3 6 0 0,4-3 0 15,-1-3 12-15,4 0 3 0,-7 7 0 0,3-7 0 16,-6 0 12-16,2 0 2 0,1 0 1 0,0 0 0 0,0 0 5 0,0 0 1 16,0 0 0-16,0-7 0 0,3 7-50 0,-3 0-14 15,4-3 0-15,-1-3 8 0,0 6 4 0,4-3 2 16,-7-3 0-16,7-1 0 0,-3 4-2 0,2 3-1 16,-6-6 0-16,0 3 0 0,7 3-1 0,-7-7 0 15,4-2 0-15,-5 9 0 16,-2-9 14-16,6 9 2 0,-3-3 1 0,-4-4 0 0,1 7-12 0,3-9-3 15,0 9 0-15,-4-6 0 0,0 6 7 0,4 0 1 16,0 0 0-16,0-4 0 0,0 4 8 0,0-6 1 16,-4 6 1-16,4 0 0 0,3 0-18 0,-3-3-4 15,0 3-8-15,0 0 12 0,3 0-12 0,-3 0 0 16,4 0 0-16,-1 0 0 0,1 0 0 0,-4 0 0 0,3 0 0 0,0 0 0 16,1 0 0-16,-1 0 0 0,1 0 0 0,-1 3 0 15,0-3 0-15,-3 0 0 0,0 0 0 0,4 0 0 16,-1 6 9-16,0-2-9 0,-3-4 8 0,4 0-8 15,-1 6 0-15,-3-6 0 0,3 0 0 0,1 0 0 16,-1 0 0-16,1 0 0 0,-1 0 0 0,4 0 0 16,-3 0 0-16,-1 0 0 0,4 0 0 0,-4 0 0 15,4 0 12-15,-3 0-4 0,3 0 0 0,0 0 0 16,-4 0 2-16,0 0 0 0,4 0 0 0,-3 0 0 16,3 0-10-16,-4 0 0 0,1 0 0 0,-1-6 0 15,7 6 0-15,-3 0 0 0,-3 0 0 0,-1 0 0 16,1 0 0-16,3 0 0 0,-4 0 0 0,0 0 0 15,1 0 0-15,-1 0 0 0,4 0 0 0,0 0 0 16,0 0 0-16,-4 0 0 0,8 0 0 0,-4 0 0 0,0 0 0 16,3 0 0-16,-3-4 0 0,0 4 0 0,4 0 8 0,-4 0-8 15,3 0 0-15,-3 0 8 0,7 0-8 16,0 0 0-16,-7 4 0 0,0-4 8 0,3 0-8 0,-3 0 0 16,4 0 0-16,-1 0 0 0,-3 6 0 0,4-6 0 15,-4 0 0-15,7 0 0 0,0 0 0 0,-4 3 0 16,1 3 0-16,-4 4 0 0,3-10 0 0,0 9 0 15,-3-3 0-15,4-3 0 0,-1 7 0 0,1-4 0 16,-1 4-9-16,-3-1 9 0,4 0 0 0,-1 7 0 16,1-3 0-16,-1-4 0 0,1 7 0 0,-1-7 0 15,1 7 0-15,3-7 0 0,-4 10 0 0,0-3-8 0,4-4 8 16,-3 4 0-16,-1 3 0 0,4-4 0 0,-3-2 0 0,-1 9 0 16,4-10 0-16,0 7 0 0,-3-3 0 0,3-7 0 15,-4 10 0-15,4-9 0 0,0 5 0 0,0-5 0 16,-3 5 0-16,-1-2-10 0,4-4 10 15,-3 1-8-15,-1-1 8 0,4-3 11 0,-3 4-3 0,3-1 0 16,-4 1-8-16,1-4 0 0,3-3 0 0,-4 3 0 16,4-6 0-16,-3 10 0 0,-1-1 0 0,4-3 0 15,-3-3 0-15,3-3 0 0,-4 10 0 0,4-10 0 16,0 6 8-16,0-6-8 0,-4 3 12 0,4-3-4 16,-3 10-8-16,3-10-9 0,0 0 9 0,-4 6-13 15,1 3 13-15,3-2 0 0,0-7 0 0,0 0 0 16,-7 3 0-16,7-3 0 0,0 0 0 0,0 0 0 15,-4 9 0-15,4-9 0 0,-3 6 0 0,3-6 0 16,0 0 23-16,0 0 7 0,0 0 2 0,0 0 0 0,0 0-32 16,0 0 0-16,0 0 0 0,-4 4 0 0,4-4 0 0,0 0 0 15,0 0 0-15,0 0 0 0,0 0 0 0,0 0 0 16,0 0 0-16,0 0 0 0,0 0 0 0,4 9 0 16,-1-3 0-16,-3-6 0 0,0 0 0 0,0 0 0 15,0 0 0-15,7 3 0 0,0 4 10 0,0 2-1 16,-7-9 0-16,11 0 0 0,-4 6-9 0,0-3 8 15,4-3-8-15,-1 0 8 0,-3 7-8 0,4-7 0 16,0 0 0-16,3 3-11 0,-4-3 11 0,8 0 0 16,0 0 8-16,-1-3-8 0,1 3 0 0,3 0 9 15,4 0-9-15,-1 0 0 0,5 0 8 0,-5 0-8 16,1 0 0-16,0-7 0 0,3 7 0 0,0-3 8 16,0 3-8-16,1 0 0 0,-1 0 8 0,0-6-8 0,-3 6 0 0,3 0 0 15,-3-3 0-15,-1-3 0 0,5 6 0 16,-1 0 0-16,-4 0 0 0,5 0 0 0,2 0 0 0,-2 0 0 15,-1 6 0-15,4-6 0 0,-1 0 0 0,-2 3 0 16,2-3 0-16,-2 0 0 0,-5 0 0 0,4 0 0 16,1-3 0-16,-5-3 0 0,1 6 8 0,0 0-8 15,-4 0 0-15,4 0 0 0,-4 0 0 0,0-7 0 16,0 7 8-16,0-3-8 0,0 3 0 0,1-6 0 16,-1 6 0-16,0-3 0 0,-3-3 0 0,-1 2 0 15,-3-2 8-15,4 6-8 0,0 0 0 0,-4 0 0 16,7 0 0-16,-3-3 0 0,-1 6 0 0,-3-3 0 15,0-3 0-15,4 3 0 0,-4 3-9 0,0-3 9 16,-3 0 0-16,3 0 0 0,-3 0 0 0,-1 0 0 0,1 0 0 0,-4 0 0 16,0 0 0-16,0 0 0 15,-7 0 0-15,0 0 0 0,7 0 0 0,-7 0 11 0,7 0-11 0,-7 0 0 16,0 0 0-16,0 0 0 0,7 0 0 0,-7 0 0 16,0 0 0-16,7-3 12 0,-7 3-12 0,7-6 0 15,-7 6 9-15,0 0-9 0,7 0 0 0,-7 0 0 16,0 0 0-16,7-3 0 0,-7 3 23 0,7-7 9 15,-3-2 3-15,-1 3 0 0,1-4-23 0,-4 7-4 16,3-6 0-16,-3 2-8 0,4-2 12 0,-4 0-4 16,0-7 0-16,0 7-8 0,0-1 16 0,0-9-3 15,0 4-1-15,0 5 0 0,0-9-1 0,0 7-1 16,0-4 0-16,0 1 0 0,0-4-2 0,0 0 0 16,0 3 0-16,0 4 0 0,-4-4-8 0,4-3 8 15,0 4-8-15,-3 2 8 0,3-3-8 0,-4 1 10 0,4 5-10 0,0-2 10 16,0 5-10-16,0-5 0 0,0-1 0 31,0 4 0-31,0-1 0 0,0 1 0 0,0 6 0 0,0-3 0 0,0-4 0 0,0 1 0 16,0 3 0-16,-3 2 0 0,3-2 0 15,0 6 0-15,0-9 0 0,0 9 0 0,0-3 0 0,0 3 0 0,-4-7 0 0,4-2 0 16,0 6 0-16,0-3 0 0,0-4 0 0,0 4 0 16,0 6 0-16,0 0 0 0,0-3 0 0,0 3 0 15,0 0-9-15,0 0 9 0,0 0 0 0,0 0 0 16,0-10 0-16,0 10 0 0,0 0 0 0,0 0 0 15,0 0 0-15,0 0 0 0,0 0 0 0,0 0 0 16,0 0 0-16,0 0 0 0,0 0 0 0,0 0 0 16,0 0 0-16,0 0 0 0,-3-6-13 0,3 6 4 15,0 0 9-15,0 0 0 0,-4-3 0 0,4 3 0 0,0 0 0 0,0 0 0 16,0 0 0-16,0 0 0 0,0 0 0 0,0 0 0 16,0 0 0-16,0 0 0 0,-7-6 0 15,4 6 0-15,3 0 0 0,0 0 0 0,-4-3 0 0,4 3 0 16,-7-7 0-16,7 7 0 15,-7 0 0-15,0 0 0 0,-4 0 0 0,4 7 0 0,0-4 0 0,-3-3 0 16,-1 0 0-16,1 6 0 0,2-3 0 0,-6-3 0 16,4 6-9-16,-4-3 9 0,3 4 0 0,-3-4 0 15,3 3 0-15,-3-3 0 0,0 4 0 0,4-7 0 16,-1 6 0-16,0-3 0 0,1-3 0 0,-1 0 0 16,1 6 0-16,-1-3 0 0,1-3 0 0,-1 0 0 15,4-3 0-15,0 3 0 0,0 0 0 0,0 0 0 0,0-6 0 0,7 6 0 31,0 0-83-31,0 0-15 0,-4-3-3 0,4-10-1277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20:09:22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25425 9515 2246 0,'3'-9'200'0,"1"2"-160"0,-4-2-32 0,3 0-8 16,1 2 108-16,-1 4 20 0,1-3 4 0,-4 6 0 31,0 0-132-31,10 6-31 0,-2-3-4 0,2-3-1 0,-10 0 10 0,7 7 2 0,0-4 0 0,0 3 0 16,-7-6 0-16,4 16 1 0,3-4 0 0,-4-2 0 15,-3 5 32-15,-3 1 7 0,3-3 0 0,0 2 1 16,-4-5-17-16,4 8 0 0,-3-2 0 0,-1-3 0 15,1 12 29-15,-1-6-1 0,-3-1 0 0,0 4 0 16,0 0 0-16,0 3-1 0,0 0 0 0,0 4 0 16,-4-1-14-16,8 6-2 0,-4-5-1 0,3-1 0 15,4 3 0-15,-3-3 0 0,3 1 0 0,-4 5 0 16,4-6-10-16,0-3 0 0,4 4-12 0,-4-4 12 16,3 3 0-16,1-9 0 0,-1 3 0 0,1-3 0 0,-1-7 0 15,4 4 0-15,-3-1 11 0,-1-5-11 0,1-1 18 0,-1-6-2 16,1 7-1-16,-4-10 0 0,0 0 5 0,7 6 0 15,0-6 1-15,0 0 0 0,-7 0-2 0,7 0-1 16,4 3 0-16,-1-6 0 0,1 3-5 0,3-6-1 16,0 6 0-16,0-3 0 0,0-4-12 0,4 7 9 15,0-3-9-15,-4 3 8 0,3-6-8 0,1 6 0 16,3 0 0-16,-3 0 0 0,0 6 0 0,3-3 0 16,0 7 0-16,4-4 0 0,-1 3 0 0,4 1-9 15,1-1 0-15,-1-2 0 0,0 2 9 0,4 0 0 16,0 1 0-16,3-1 0 0,0 1 0 0,0-1 0 15,4-3 0-15,-3-3 0 0,2 7 0 0,1-4 0 0,0-3 0 0,0 4 0 16,0 2 0-16,3 0 0 16,0-2 0-16,1-4 0 0,-1 3 0 0,-3-3 0 0,0 7 0 0,-4-4 0 15,-7 0 0-15,4-3 9 0,-8 7-9 0,1-4 0 16,-7-3 0-16,-1 6 0 0,-2-9 0 0,-1 10 0 16,-4-10 9-16,-3 0-9 0,-7 0 0 0,0 0 9 15,7 6 9-15,-7-6 2 0,0 0 0 0,0 0 0 16,7-6 12-16,-3-4 2 0,-1 1 1 0,1 0 0 15,0-10-1-15,-4 3 0 0,0 4 0 0,0-13 0 16,0-1-14-16,-4 4-4 0,4-9 0 0,0 3 0 16,0 0-7-16,-4-7-1 0,4-2-8 0,0-4 12 15,4 0-12-15,-4-9 0 0,-4 6 0 0,4-3-10 16,0 3 10-16,0 0 0 0,0 0 0 0,0 0 0 16,0 7 13-16,0 2-1 0,-3-2-1 0,3-7 0 15,0 6-11-15,0-3 0 0,0 13 0 0,0-6 0 0,0-4 0 0,0 10 0 16,0-4 0-16,0 4 0 15,0 0 0-15,0 3 0 0,0 6 0 0,0-6 0 0,0 12 0 0,3-2 0 16,-3-4 0-16,4 9 0 0,0-5 0 0,-4 5-9 16,3-5 9-16,1 5-13 0,-1 7 13 0,1-3 0 15,-1-4-10-15,1 7 10 0,-1-3 0 0,1-3 0 16,-4 9 0-16,0 0 0 0,0 0 0 0,3 0-11 16,1-10 3-16,-4 10 0 0,0 0 8 0,0 0 0 15,0 0 0-15,0 0 8 0,0 0-8 0,0 0-16 16,0 0 4-16,0 0 0 0,0 0 12 0,0 0 0 15,-11 7 0-15,4-4 0 0,0-3 0 0,-3 0 0 0,-5 0 0 16,5 0 0-16,-8-10 0 0,1 10 0 0,-1 0 0 0,-3-6 0 16,-7 3 0-16,3-3 8 0,0 6-8 0,-3 0 11 15,-7 0-11-15,-4 0 0 0,-4 0 0 0,1 6-11 16,0-3 11-16,-1 3 0 0,-2-6 0 0,2 10-8 16,-3-10 8-16,1 9 0 0,-1-9 0 15,3 6 8-15,1-3-8 0,3-3 0 0,4 7 0 0,0-4 0 16,3-3 0-16,0 9 8 0,4-2-8 0,0-7 8 15,0 3-8-15,3 3 0 0,0-6 0 0,4 6 0 16,0-3 0-16,0-3 0 0,-1 0 0 0,-2 0 0 31,3 0 0-15,-1 0 0-16,1 0 0 0,0 0 0 0,3-3-21 0,1-3-6 0,-1 6-1 0,1 0 0 0,2 0-164 0,1 6-34 0</inkml:trace>
  <inkml:trace contextRef="#ctx0" brushRef="#br0" timeOffset="162595.467">1274 4830 1785 0,'0'0'159'0,"0"0"-127"16,-8 3-32-16,8-3 0 0,-3 7 0 0,-8-4-16 15,1 3 1-15,10-6 1 16,0 9 14-16,-4-2 0 0,-3-4 0 0,4 6 0 0,3-9 0 0,0 10 0 15,-7 5 0-15,3-5 0 0,4-1 11 0,0 7-11 16,0-4 10-16,0 4-10 0,0 0 22 0,0 6-2 16,4-7 0-16,3 4 0 0,-7 0-5 0,0 6-2 15,3 0 0-15,4-3 0 0,-3 9 3 0,-4-2 0 16,3-1 0-16,4 0 0 0,-3 7 11 0,3-1 2 16,-7 4 1-16,0-7 0 0,0 0 6 0,0 4 2 0,0-7 0 0,3 7 0 15,-3-7-5-15,0 3-1 16,0-9 0-16,8 10 0 0,-8-10-12 0,0 3-4 0,0-7 0 0,3 1 0 15,-3-3-16-15,0 3 0 0,0-10 8 0,0 1-8 16,0-4 0-16,0-3 10 0,0-3-10 0,0 0 8 31,0 0-107-31,0 0-21 0,0-9-5 0,0-4-1 0</inkml:trace>
  <inkml:trace contextRef="#ctx0" brushRef="#br0" timeOffset="163162.267">931 4708 1670 0,'0'0'148'0,"0"-3"-118"16,0-4-30-16,0-2 0 0,7 0 63 0,-7 2 6 15,4 4 2-15,3-6 0 0,0 3-35 0,0-4-6 16,7 1-2-16,-3-1 0 0,3 4-28 0,0-3 0 16,4-1-13-16,-4 7 4 0,7-3 9 0,-3 3 0 15,6-4-9-15,1 7 9 0,0 0 0 0,-1 0 0 16,8 0 0-16,-7 0 0 0,-1 0-9 0,8 0 9 0,-4 7 0 0,4-4 0 16,-7 3 0-16,3-3 16 0,4 7-2 0,-4-1 0 15,-3-3-14-15,7 10 0 0,-8-3 0 16,1 2 0-16,0-5 0 0,-4 8 11 0,3-2-3 0,1-3-8 15,0 2 24-15,0 1-1 0,-11-3-1 0,0 2 0 16,3 4 2-16,-2-3 0 0,-1-4 0 16,-4 4 0-16,-6 3-14 0,6 0-2 0,-3-4-8 0,-3 4 12 15,3-3-12-15,-3-4 11 0,-4 4-11 0,0-7 10 16,0 10-10-16,0-9 8 0,-4 5-8 0,-3-5 8 16,7-1-8-16,-4 1 12 0,-3 5-12 0,4-5 12 15,-8-1-12-15,8 0 10 0,-15 1-10 0,4-4 10 16,0-3-1-16,0 7 0 0,-4-4 0 0,4-3 0 15,-4-3-9-15,-3 6 12 0,0-2-12 0,3 2 12 16,-3 0-12-16,-3-3 0 0,-1 3 0 0,4-2 0 16,-1 5 0-16,-2 0 0 0,6-2 0 0,-3-4 0 15,0 6 0-15,7-3 0 0,0 4 0 0,-1-4 0 16,-2-3 0-16,13 7 0 0,-6-10 8 0,-1 6-8 0,8-6 0 0,-4 3-14 16,7-3 3-16,0 0 1 15,0 0-102-15,0 0-21 0,0 0-4 0,0 0-472 16,0 0-95-16</inkml:trace>
  <inkml:trace contextRef="#ctx0" brushRef="#br0" timeOffset="163749.107">2706 4485 1548 0,'0'0'68'0,"0"0"15"16,0 0-67-16,-4 10-16 0,-6-10 0 0,-1 9 0 16,1-3 8-16,-1 1-8 0,0 2 9 0,4 4-9 15,-3-13 8-15,-1 15-8 0,-3-5 0 0,3-1 9 16,1 7 7-16,-4-4 0 0,-4 7 1 0,11-3 0 0,-11 3-1 16,4-4 0-16,0 4 0 0,-7 6 0 15,7-3 13-15,-11 0 3 0,4 0 0 0,7 0 0 0,-7 0-5 0,3 3-1 16,-7 3 0-16,-3 0 0 0,11 4 3 0,-8-10 1 15,4 9 0-15,0-3 0 0,3 1-7 0,4-4-2 16,-7 3 0-16,10 0 0 0,-3 3 0 0,0-2 0 16,3-1 0-16,1 0 0 0,3 7 8 0,0-10 2 15,-4 3 0-15,4 0 0 0,3 4-13 0,1-4-2 16,-4 0-1-16,3-3 0 0,-3 0-15 0,4 3 9 16,3-3-9-16,-7-3 8 0,7 3 0 0,-4 4 0 15,4-10 0-15,0 6 0 0,0 0 20 0,4-7 3 16,3 1 1-16,-4 6 0 15,4-6-20-15,4 0-3 0,-4 0-1 0,11-3 0 0,-4 2 3 16,0 1 0-16,7-3 0 16,-3 3 0-16,10-4-11 0,-3-2 8 0,-1-4-8 0,1 7 8 0,0-7-8 0,-1 7 0 15,1-3-10-15,3-7 10 16,4 3-44-16,-11 1-2 0,7-10-1 0,-6 6 0 16,2-3-134-16,-3-3-27 0,-3-3-6 0,3-3-1 0</inkml:trace>
  <inkml:trace contextRef="#ctx0" brushRef="#br0" timeOffset="164181.885">3154 4912 2134 0,'0'0'47'0,"-4"-7"9"0,4 4 3 0,-3 3 1 0,3 0-48 0,0 0-12 16,-7-6 0-16,7 6 0 0,0 0 30 0,0 0 3 15,0 0 1-15,0 0 0 0,-4 6-34 0,-3-6 0 16,4 10 0-16,-8-1 0 0,8 7 0 0,-8-4 0 15,0-2 0-15,1 12 0 0,-4 0 0 0,0-7 0 16,-4 10 0-16,0-3 0 0,-6 10 0 0,2-1 0 0,-2 0 0 0,-1-2 0 16,4 5 0-16,0-6 0 0,-4 7 0 0,7-7 0 15,-6 10 8-15,2-13-8 0,1 3 9 0,4-3-9 16,-1 3 12-16,4-3-3 0,0 1-1 0,3-5 0 16,1-5-8-16,-1 3 0 0,4 0 0 0,-4 0 0 15,1-4 0-15,6 4 0 0,-6-3 0 0,10-1 0 16,-11-2-9-16,11-4-7 0,-7 1-2 0,4-1 0 31,3-9-161-31,0 0-32 0,0 0-6 0,0 0-2 0</inkml:trace>
  <inkml:trace contextRef="#ctx0" brushRef="#br0" timeOffset="164545.998">2734 4993 2253 0,'-7'-19'49'0,"-4"13"11"0,4 3 1 0,0 3 3 0,-3-6-51 0,3 6-13 15,7 0 0-15,-4-3 0 0,-3 3 0 0,7 0 0 16,0 0 0-16,0 0 0 0,-3 9 0 0,3-6 0 16,0 10 0-16,0-4 0 0,3 4 0 0,4 2 0 15,-3-5 0-15,3 9 0 0,3-4 0 0,-6 4 0 16,6 0 0-16,5 6 0 0,-1-6 0 0,3 6 17 15,1-6-3-15,-4-1-1 0,4 11 9 0,-1-14 2 0,4 10 0 0,-6-6 0 16,6 0 4-16,0 0 2 0,-3 6 0 0,3-6 0 16,-7 0-30-16,0 6 0 0,4-6 0 15,-4-1 0-15,7 1 0 0,-7 6 0 0,-3-9 0 0,-4 3 0 16,10 0 0-16,-6-1 0 0,-8-2 0 0,8 3 0 31,-8-10-26-31,5 7-11 0,-1-3-3 0,0-4 0 16,3 7-121-16,-6-7-25 0,6 0-5 0,-6-2-658 0</inkml:trace>
  <inkml:trace contextRef="#ctx0" brushRef="#br0" timeOffset="165465.537">3729 5423 1094 0,'0'0'97'0,"0"0"-77"16,0 0-20-16,0 0 0 0,0 0 137 0,0 0 24 15,0 0 5-15,0 0 1 0,0 0-130 0,0 0-25 16,0 0-12-16,0 0 10 0,0 0 18 0,0 0 3 16,0 0 1-16,0 0 0 0,0 0 0 0,0 0 0 0,0 0 0 0,0 0 0 15,0 16-9-15,-4-7-2 0,4 0 0 0,-10 1 0 16,6-1-9-16,-6 1-3 0,-8 5 0 0,11 1 0 16,-11-4-9-16,4-2 10 0,0 6-10 0,-7 2 10 15,7 1-10-15,0-3 0 0,-7 3 0 0,6 0 8 16,-6 6 12-16,7-7 1 0,0 7 1 0,-7-6 0 15,10 6-1-15,1-6 0 0,-1 0 0 0,4 6 0 16,-4 0-12-16,1-6-9 0,6 0 12 0,4 0-12 16,-7-4 20-16,7 4-4 0,0-6 0 0,7 2 0 15,-7 1 0-15,0-3-1 0,7-4 0 0,0 7 0 16,-3-7 14-16,7 7 3 0,-1-13 1 0,1 6 0 16,-1-2-33-16,8 2-11 0,3-3 0 0,0-3 0 15,-3-3 19-15,3 0 3 0,0 0 1 0,4 0 0 16,0 0-42-16,-8 0-8 0,1-9-2 0,7 9 0 15,-8-9-127-15,1 9-25 0,0-7-6 0</inkml:trace>
  <inkml:trace contextRef="#ctx0" brushRef="#br0" timeOffset="165726.9">3380 5655 1324 0,'0'0'118'0,"10"-3"-94"0,-6 6-24 0,6-3 0 16,-3 0 263-16,7 0 48 0,4 6 9 0,3-6 3 15,4 0-249-15,0 0-50 0,-1 0-9 0,8 6-3 16,-11-2 0-16,4 5 0 0,0-3 0 0,-1-3 0 15,1 4-12-15,0-4 0 0,-1 3 0 0,-2-3 0 32,2 3-17-32,-6-2-10 0,3-4-1 0,0 6-1 15,4-6-131-15,-11 0-27 0,7 0-5 0,-7-6 0 16,0 2-28-16,4-2-6 0</inkml:trace>
  <inkml:trace contextRef="#ctx0" brushRef="#br0" timeOffset="199055.707">4434 5592 633 0,'0'0'28'0,"-10"0"6"0,6-3-34 0,-6-3 0 15,-4 6 0-15,7 0 0 16,-4 0 143-16,7 0 21 0,-6 0 5 0,10 0 1 0,0 0-114 0,0 0-24 16,-4-10-4-16,4 10 0 0,0 0 16 0,0 0 3 15,0 0 1-15,0 0 0 0,0 0 2 0,0 0 1 16,0 0 0-16,0 0 0 0,4 10 13 0,-1-4 4 15,-3-6 0-15,7 9 0 0,-7 1-20 0,0-1-4 16,0 1-1-16,0-1 0 0,0 1-19 0,0 5-3 16,0 1-1-16,-7-4 0 0,7 4-6 0,-3-7-2 15,3 10 0-15,-4-3 0 0,4-3-4 0,-7 2 0 0,7-5-8 0,0 5 12 16,0-2-12-16,0 3 11 0,0-7-11 16,0 7 10-16,7-7-25 0,-7 4-5 0,0-7 0 0,4 3-1 31,-4-9-27-31,0 0-6 0,0 0-1 0,0 0 0 15,0 0-154-15,0 0-31 0,0 0-7 0,0 0-1 0</inkml:trace>
  <inkml:trace contextRef="#ctx0" brushRef="#br0" timeOffset="199336.718">4149 5802 1335 0,'-4'-9'59'0,"-3"3"13"15,4 2-58-15,-4-2-14 0,-1 0 0 0,8 3 0 0,-7-3 64 0,4 2 9 16,3 4 3-16,0 0 0 0,0 0-13 0,0 0-3 16,3-6 0-16,8-3 0 0,0 9-29 0,-1-3-7 15,4-4 0-15,0 7-1 0,0 0-9 0,4 0-2 16,-4 0 0-16,7 7 0 0,-6-4 6 0,-1 3 1 16,7-6 0-16,-4 3 0 0,1 3-8 0,-4-2-2 15,7-4 0-15,-7 6 0 0,8 3-9 0,-8 1 0 16,0-10 0-16,7 6 0 15,-7-3-40-15,0 3-12 0,0-3-4 0,-3 4 0 16,0-4-147-16,3-3-29 0,31 9-7 0,-13-2-1 0</inkml:trace>
  <inkml:trace contextRef="#ctx0" brushRef="#br0" timeOffset="199673.789">4942 5511 345 0,'0'0'15'0,"-3"-3"4"16,-4-4-19-16,0 7 0 0,0-9 0 0,3 9 0 15,-10-6 387-15,7 2 73 0,7 4 16 0,0 0 2 16,-3 0-389-16,3 0-77 0,0 0-12 0,0 0-11 15,0 0 11-15,0 0 11 0,0 0-3 0,0 0 0 0,3 10 0 0,4-1 0 16,-7 7 0-16,4-7 0 0,6 4 10 0,-10 3 2 16,11-1 0-16,-11-2 0 0,3 2 8 0,-3 4 3 15,4 0 0-15,3 6 0 0,-7-6-21 0,3 6-10 16,4-6 10-16,-7 6-10 0,0-3 0 0,4 3 0 16,-4-6 0-16,7 6 0 0,-3-6 0 15,-1 0 0-15,4 3 0 0,-3-4 0 0,3-5-17 0,-4 3 0 16,1 2 0-16,-4-2 0 15,7-7-44-15,-7 1-9 0,3-1-2 0,-3-9-544 16,0 0-110-16</inkml:trace>
  <inkml:trace contextRef="#ctx0" brushRef="#br0" timeOffset="200228.392">5020 4341 1105 0,'-18'-16'48'0,"15"13"12"0,-11-6-48 0,-4 3-12 16,4-4 0-16,3 1 0 0,-3-7 0 0,4 7 10 15,6-1-10-15,-6 1 10 0,6-1 39 0,4 10 8 16,0-3 2-16,4-6 0 16,-1 3-28-16,8-1-6 0,-1 4-1 0,4 3 0 0,-3-6-24 0,10 3 0 15,4 3 0-15,-4 0 0 0,-7 0 37 0,4 3 3 16,3 3 0-16,4-6 0 0,-4 10-1 0,4-4 0 15,-4 3 0-15,7 1 0 0,-3-1 1 0,-1 4 1 16,-3 2 0-16,4 4 0 0,0 6 1 0,0-6 0 16,6 0 0-16,-6 9 0 0,0 7-3 0,10-4-1 15,-7 0 0-15,7 13 0 0,-3 0-6 0,3 3-2 16,-3 6 0-16,0 1 0 0,0 5-30 0,-8-2 0 0,1-4 0 0,0 0 0 16,-8 7 0-16,1-7 0 15,-11 4 8-15,0 2-8 0,4-2 0 0,-11-4 0 0,0 10 0 16,-7-13 0-16,3-3 12 0,1 3-3 0,-8-3-1 0,4 0 0 15,-4-3-8-15,1 0 0 0,3 0 0 0,-11-6 0 16,4 2 0-16,-4-8 0 0,8 8-8 0,-11-11 8 16,7 8-11-16,-8-5 3 0,5-10 0 0,-4 9 0 31,-4-9-100-31,-7 3-20 0,4 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09:26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10333 13363 1915 0,'0'0'42'0,"0"0"9"0,0 0 1 0,0 0 2 0,0 0-43 0,10 0-11 15,8-7 0-15,-4 4 0 16,-3 3-27-16,3-6-7 0,18 6-2 0,-8-3 0 0,-2-3 36 0,2 6 0 16,4-4 0-16,4-2 0 15,3 6 0-15,-3-3 0 0,0-3 0 0,3-4 0 0,11 4-8 0,-7 3-5 16,-4-3-1-16,0-4 0 0,11 7 34 0,-3-3 6 16,-1 6 2-16,0 0 0 0,1 0-1 15,-1 6 0-15,7-6 0 0,-6 3 0 0,-4-3-15 0,6 0-2 16,15 0-1-16,-3 0 0 0,-4 0 3 0,3 7 1 15,4-7 0-15,0 3 0 0,0-3-2 0,0-3-1 16,0-4 0-16,4 7 0 0,-5-3 10 0,5-3 3 16,-1 6 0-16,1 0 0 0,-8 0 6 0,1 0 2 0,3-3 0 15,0 3 0-15,0 0-7 0,0 0-2 0,0 3 0 16,0-3 0-16,-4 6-22 0,-3-3 9 0,0 4-9 0,0-4 0 16,3 3 0-16,1-6 0 0,-1 3 0 15,1 3 0-15,-8-6 0 0,0 10 0 0,4-10 0 0,0 9 0 16,-3-3 9-16,-1-2-9 0,4-4 0 0,-4 0 9 15,1 0 22-15,-1 0 4 0,8 0 1 0,-1 0 0 16,0 0-36-16,-3 0 0 0,0 0-10 0,-3 0 10 16,3-4 0-16,-4 4 0 0,4-6 0 0,-4 6 0 15,-3 0 0-15,4 0 10 0,-1 0-2 0,0 0-8 16,-3 0 15-16,-3 6-4 0,-1-6-1 0,4 4 0 16,-7-4-10-16,3 6 8 0,0-3-8 0,4-3 8 15,0 0-8-15,3 6 0 0,1-6 0 0,-1 0 0 16,0 3 0-16,1-3 8 0,-4-3-8 0,3 3 0 15,4-6 8-15,0 6-8 0,-4-3 0 0,4-3 8 0,0 2-8 16,0-2 0-16,0 6 9 0,-4-3-9 0,-3-3 11 16,4 3-3-16,-4-4 0 0,-4 1 0 0,4 3 26 0,0 3 5 15,-1 0 1-15,5 0 0 0,-1 0-32 0,1 0-8 16,-5 3 0-16,1 3 0 0,-3-6 0 0,3 0 0 16,-1 7 0-16,5-4 0 15,-1-3 0-15,1 0 0 0,2 0 0 0,1 6 0 0,0-3 0 0,0-3-10 16,-3 6 10-16,-1-6-13 0,0-6 13 0,8 6 0 15,-4 0 12-15,3 0-12 0,1-3 0 0,-1 3 0 16,1 3 0-16,-5-3-9 0,-2 0 9 0,-1 0 8 16,1 0-8-16,-5 6 11 0,5-6-11 0,-4 4 0 0,0-4 0 15,-1 6 0-15,5-3 0 0,-1 3 0 0,1-3 0 16,-1 4 0-16,0 2 0 0,1-9-9 0,-1 6 9 16,4-2-13-16,0-4 13 0,3 0 0 0,8 0 0 15,-1 0 0-15,1-4 0 0,-1 4 0 16,1-6 0-16,-1 6 0 0,8-3 0 0,-4-3 10 0,0 6-10 0,-3-7 12 15,-1 7-12-15,1 0 0 0,-4-3 0 0,-4 3-11 16,4-6 11-16,3 6 0 0,-3 0 8 0,4 0-8 16,-4 0 0-16,-4 0 0 0,4 0-10 0,-3 0 10 15,-1 0 0-15,4 0 0 0,4-3 8 0,3 3-8 16,0 0 0-16,3-6 0 0,-6 6 0 0,3 0 0 16,0 0 0-16,3-4 0 0,1 4 0 0,3-6 0 15,-3 6 0-15,-1 0 0 0,-3 0 0 0,0 0 0 16,0 0 0-16,-3 0 0 0,3 0 0 0,0 0 0 15,0 0 0-15,-4 0 0 0,-3 0-8 0,0 0 8 16,0-3 0-16,0-3 0 0,7 6 8 0,0-3-8 0,0-4 0 16,0 7 8-16,0-6-8 0,-3 3 0 0,-4 3 12 15,7 0-1-15,3-6 0 0,-3 6 0 0,0 0-11 16,-3 0 0-16,3 0 0 0,0 0 0 0,-4 0 0 0,5 6 0 16,-5-6 0-16,4 0 0 15,7 0 0-15,0 3 0 0,-10 3 0 0,3-6 0 0,0 0 0 0,-4 0 0 16,1 0 0-16,3 0 0 0,3-6 0 0,-3 6-11 15,0-3 3-15,4 3 0 0,-8 0 8 0,8-6 0 16,0 3 0-16,-1-4 0 0,4 7 0 0,-3-3 0 16,-4 3-9-16,3 0 9 0,1-6 0 0,-4 6 0 15,3 0 0-15,5-3 0 0,2 3 0 0,-3 3 0 16,0-3 0-16,0 6 0 0,1-6 0 0,2-6 0 0,1 6 0 0,-4 0 0 16,3 6 0-16,-6-6 0 0,-4 3 0 0,4-3 0 15,-1 0 0-15,4 0 0 0,-7 0 0 0,0 0 0 16,0 0 0-16,-3 0 0 0,-1 7 0 0,-3-7 0 15,7 0 0-15,0-7 0 0,4 7 0 0,-1 0 0 16,-3 0 0-16,0 0 0 0,4 0 0 0,-4 0 0 16,4 0 0-16,-4 0 0 0,3 0 0 15,1 0 0-15,-8 0 0 0,1 0 0 0,-1 0 0 0,-3 0 0 16,4 0 0-16,-4 0 0 0,-4 7 0 0,1-4 0 16,3-3 0-16,0 6 0 0,-8-6 0 0,1 3 0 15,-3 3 0-15,6-6 0 0,1 7 0 0,3-7 0 16,-4 0 0-16,4 3 0 0,7-3 0 0,-3 0 0 15,-4 0 0-15,0 0 0 0,-1-3 0 0,5 3 0 0,-1-7 0 0,1 7 0 16,-1 0 0-16,-3 0 0 16,0-6 0-16,-7 6 0 0,-3 0 11 0,-1 0-11 0,4-3 13 15,0 3-3-15,0 0-1 0,3 0 0 0,1 3-9 0,-1 3 10 16,1-6-10-16,-8 0 10 0,0 0-10 0,1 0 0 16,3 0 9-16,0 0-9 0,3 0 0 0,-3 0 0 15,3 7 0-15,-3-7 0 0,0 3 0 0,0-3 0 16,-7 0 0-16,3 0 0 0,1 0 0 0,-4 0 0 15,3-3 0-15,0 3 0 0,-3 0 29 0,0 0 2 16,4 3 0-16,-5-3 0 0,-2 0-31 0,-4 0 0 16,-1 6 0-16,-2-3 0 0,2-3 13 0,-2 0-3 15,-1 0-1-15,4 6 0 0,3-6-9 0,1 4 0 16,-1-4 0-16,-3 6 0 0,-1-3-9 0,1-3-1 16,0 6 0-16,0-3 0 0,0-3 10 0,-4 7 0 15,4-7 0-15,-4 0 8 0,0 6-8 0,4-6 0 16,0 3 0-16,-4-3 0 0,-7 0-15 0,1 0-4 0,2 6-1 0,-2-2 0 31,-5-4-24-31,1 0-6 0,-7 0-1 0,-4 0-770 0,3 0-155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1:01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10086 8389 403 0,'0'0'36'0,"-4"-6"-36"16,4 6 0-16,0-6 0 0,-7 3 265 0,7 3 47 15,0 0 8-15,0 0 3 0,0 0-268 0,0 0-55 16,0 0-8-16,0 0-4 0,0 3-7 0,0 9-1 16,4 1-1-16,-1-4 0 0,-3 1 21 0,0 9 0 15,0 2 0-15,0-2 8 0,0 0-8 0,-7 6 0 16,7-3 0-16,-3 9 0 0,-4-2 11 0,0-1 0 16,-4 6 0-16,1 1 0 0,-5 3 14 0,5-1 3 15,-4 7 1-15,0 0 0 0,-4 6-12 0,7-3-2 0,-3-3-1 16,4-6 0-16,6 6-2 0,-3-7-1 0,4 7 0 0,3-3 0 15,-4-10 11-15,8 10 2 0,-1-3 1 0,1-4 0 16,-1 1-25-16,1-7 0 0,3 0 8 0,0 0-8 16,0-3 32-16,-4 0 4 0,4-6 0 0,4 6 1 15,-7-12 0-15,-1 6 0 0,8 3 0 0,-4-10 0 16,-4 4-20-16,4-7-4 0,0 7-1 0,0-7 0 16,4 1 3-16,-4-1 0 0,4-6 0 0,-1 4 0 15,1 2 21-15,-1-9 4 0,1 6 0 0,0-3 1 16,3-6-16-16,-4 3-3 0,-3 0-1 0,-7 0 0 15,0 0 4-15,11 0 1 0,-4-6 0 0,-7 6 0 16,0 0 15-16,0-9 3 0,0 2 1 0,0 4 0 16,-4-3-10-16,-3-3-3 0,0 5 0 0,-3-2 0 15,-4-3-32-15,-4 6 0 0,-7-4 0 0,-3 1 0 16,-4 3 0-16,-3 3 0 0,0-6 0 0,-8 6-12 0,5 0 12 16,-1-3 0-16,4-4 12 0,3 7-12 0,4-3 0 0,-1-3 0 15,5 6 0-15,-1-10 0 16,7 10 0-16,-3-3 10 0,4-3-10 0,-5-3 12 0,8 9-4 0,-3-7 0 15,2 7 0-15,1-3 0 0,-3 3-8 0,3-6-11 16,3 12 3-16,0-6 0 0,1 0 8 0,-1 3 0 16,4-3 0-16,0 7 0 0,4-4 0 0,-8 3 0 15,0 3-9-15,4-2 9 0,0 2 0 0,0 1-9 16,0-7 9-16,0 3 0 0,-3-3 0 0,3 3 0 16,0 1 0-16,-1-4 0 0,-2-3 0 0,3 0 0 15,0 0 0-15,7 0 0 0,-7 0 0 0,0 0 0 16,7 0 0-16,-7 6 0 0,0-6 9 0,-1 3-9 0,5-6 8 15,3 3-8-15,0 0 9 0,-7 3-9 0,0-3 10 0,7 0-10 16,-7 0 0-16,7 0 0 0,-7 6 0 0,0-6-10 16,0 4 10-16,7-4 0 0,-7 0 8 15,0 6-8-15,7-6 0 0,0 0 0 0,-8 0 0 0,8 0 0 16,-7 0 0-16,7 0 0 16,0 0 0-16,0 0 8 0,0 0 4 0,0 0 2 0,-3-6 0 0,3 6 0 15,-4-4-14-15,1-2 0 0,-4-3 0 0,3 6 0 16,4-4 25-16,-3-2 6 0,3 0 1 0,-4-1 0 15,4 4-32-15,0-7 0 0,0-2 0 0,4-1 0 16,-4 7 0-16,3-1-8 0,1 1-1 0,-1-1 0 16,1-5 9-16,-1 11 0 0,1-5 0 0,3 3 0 15,0-4 0-15,-7 10 0 0,0 0 0 0,4 0 0 0,3-9 8 16,-7 9 0-16,3 0 0 0,4-9 0 0,0 9-8 0,0 0 0 16,0-7 0-16,-7 7 0 0,7 0-9 0,4 0-3 15,-4-3-1-15,4-3 0 0,3 6 13 16,-11 0 0-16,4 0 0 0,4 0 0 0,-11 0 0 0,7 0 0 15,0 0 0-15,-7 0 0 0,0 0 0 16,0 0 0-16,7 6 0 0,-7-6 0 0,0 0 0 0,0 0-9 16,0 0 9-16,4 10 0 0,-8-1 0 0,4-3 0 15,-7-3 0-15,3 7 0 0,-6-4 0 0,3 3 0 16,0-5 0-16,0 2 0 0,-7-6 0 0,7 9 17 16,-1-2-2-16,1-4-1 0,0 6-14 0,0-3-18 15,-3-2 4-15,6 5 1 0,-3-3 22 0,4-3 5 16,-4 4 1-16,0 2 0 0,3-3-15 0,0-3 0 0,4-3 0 0,-3 10 0 15,-1-4-10-15,4-6-5 16,-7 3-1-16,7 7 0 0,0-10 16 0,0 0 0 0,0 0 0 0,0 0 0 16,0 0 0-16,0 0 0 0,0 6 0 0,0-6 10 15,0 0 2-15,7 9 0 0,4-2 0 0,3-4 0 16,0 3-23-16,7-3-4 0,1 3-1 0,6 4 0 31,4-1-119-31,-1 1-24 0</inkml:trace>
  <inkml:trace contextRef="#ctx0" brushRef="#br0" timeOffset="1843.169">11303 13774 1494 0,'18'-10'66'0,"-18"10"14"0,-4-9-64 0,8-1-16 15,-1 4 0-15,-3 6 0 0,0 0 76 0,0 0 13 16,-3-9 3-16,3 9 0 0,0 0-23 0,0 0-4 16,-7 9-1-16,0 0 0 0,7 7-48 0,-4 0-16 15,0-4 10-15,-3 7-10 0,0-3 13 0,0 3-2 16,7 6-1-16,-3 0 0 0,-8-3 26 0,11 3 4 15,4 9 2-15,-4-5 0 0,-4 8-24 0,4-2-5 0,0 9-1 0,0-1 0 16,4 5-4-16,-4 2 0 0,-4-3-8 0,4-3 12 16,7 3-12-16,-3 3 8 0,-4-6-8 0,0 3 0 15,0-3 14-15,3 0-3 0,-3 3-1 0,0 3 0 16,-3-3-10-16,3-3 0 0,3 0 0 0,1-7 0 16,-4 4 28-16,3-10 3 0,8 10 1 0,0-6 0 15,-4-4-32-15,0 0 0 0,3 1 0 0,4-7 0 16,4 3 12-16,-7-3-3 0,-4-6-1 0,7 0 0 15,3-4-8-15,-3 4 0 0,-10-3 0 0,0-4 0 16,6-5 20-16,1 8 1 0,-4-5 1 0,-4-1 0 16,-6 1 9-16,3-7 1 0,14 6 1 0,-11-3 0 15,-6 4-16-15,3-10-3 0,10 16-1 0,-6-7 0 16,0-6-5-16,-4 6-8 0,0 1 11 0,7 2-11 16,0-2 0-16,-4-7 0 0,-10 6 0 0,7-9 0 15,7 7 0-15,-7-7 8 0,-7 3-8 0,0 3 0 0,0-3 10 16,0 3-10-16,0 4 8 0,-4-10-8 0,-10 6 12 0,7-3-4 15,0-3 0-15,-4 0 0 0,-10-3 3 16,3-3 0-16,4 6 0 0,0-3 0 0,0-4 8 16,-4 1 1-16,-7 3 1 0,8-6 0 0,3-1-5 0,-4 4-2 15,-7-3 0-15,4-1 0 0,3 1-6 0,0-1-8 16,-3 4 11-16,0-3-11 0,3-1 0 0,1 7 0 16,2-3 0-16,1 3 0 0,-10-4 0 0,6 1 0 15,7 6 0-15,-3-3 0 0,0 3 0 0,0 0 0 16,7-6 0-16,0 6 0 0,-1 0 0 0,5 0 0 15,-4 0 0-15,3-3 0 0,8-4 15 0,-4 7-4 16,-1 0-1-16,1-3 0 0,7 3 19 0,0 0 4 16,0 0 1-16,0 0 0 0,-3 0-34 0,3 0 0 0,0 0 0 0,0 0 0 15,0 0 0-15,0 0 0 0,7 3 0 0,4 4 0 32,-1-4-24-32,1-3-6 0,6 6-1 0,5-6 0 0,2 3 31 0,4 3 0 15,-6-6 0-15,13 0 0 0,4 0 0 0,-4 0 13 0,-14 0-1 0,0 0 0 16,4 7 5-16,0-4 1 0,-1-6 0 0,-2 3 0 15,-8 0-18-15,3-7 8 0,4 7-8 0,-6-6 0 16,-5 3 0-16,-3 3 0 0,7-6 0 0,-7 3 0 16,0-4 8-16,-7 7 0 0,0 0 1 0,0-3 0 15,7-3-9-15,-7 6 8 0,-7-3-8 0,7-3 8 16,0 6 0-16,0 0-8 0,-14-4 12 0,0-2-4 16,4 6-8-16,-4 0 0 0,-1 0 0 0,-2 6 0 15,-8-2 0-15,4-4 0 0,10 6 0 0,1-3 0 16,-8 3 0-16,4-3 0 0,-4 4 0 0,1-4 0 0,-1 6 0 0,4-3 0 15,-7 4 0-15,7-1 0 16,7 1 0-16,-4-1 0 0,-7 0 0 0,8-2 0 0,3 2 0 0,0 1 0 16,-7-1 0-16,7-3 0 0,-1 4-8 0,1-7 8 15,4 6 0-15,-1-3 0 0,-6 4 0 0,6-1 0 16,1-2 0-16,3 2 0 0,-7-6 0 0,3 7 0 16,1-1-9-16,3-3 9 0,0-6 0 0,0 10 0 15,-4-4 0-15,4-6 0 0,7 3 0 0,-7-3 0 16,-7 9 8-16,7-9-8 0,0 0 0 0,0 0 0 15,0 0-8-15,0 0 8 16,0 0-58-16,11 0-5 0,-1-3-1 0,1 3 0 16,-4-6-107-16,14 6-21 0,14-9-5 0,-6 9-1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16:08.29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8890 8446 961 0,'11'0'42'0,"-1"-6"10"16,-10 2-42-16,7-2-10 0,-3-3 0 0,3 6 0 16,3-4 50-16,-3-2 8 0,1-1 2 0,-5 10 0 15,4-9-29-15,0 3-6 0,-7 6-1 0,0 0 0 0,0 0 26 0,0 0 5 16,0-3 1-16,0 3 0 0,0 0-1 0,0 0 0 16,0 0 0-16,0 0 0 0,0 0 9 0,0 0 3 15,0 0 0-15,0 0 0 0,0 0 0 0,0 0 0 16,0 0 0-16,0 0 0 0,0 0-24 0,0 0-5 15,0 0-1-15,0 0 0 0,0 0-3 0,0 0-1 16,0 0 0-16,0 0 0 0,-7 9-1 0,0-3-1 16,4 4 0-16,-5-1 0 0,1 1-31 0,0-1 8 15,-3 0-8-15,3 7 0 0,-4-3 0 0,1 5 0 16,2-8 8-16,1 5-8 0,-3 4 0 0,3 0 11 16,-4-3-11-16,4-1 10 0,-3 4 2 0,-1-9 0 15,0 9 0-15,1-10 0 0,-1 7 7 0,1-4 1 16,-4 4 1-16,-1 0 0 0,1-4-1 0,0-3 0 0,-3 7 0 15,-1 0 0-15,0-4-12 0,1-2-8 0,-1 5 10 16,0-5-10-16,4-1 9 0,0 7-9 0,0-13 8 0,3 6-8 16,1-2 12-16,-1-7-4 0,1 3 0 0,-1-3 0 15,4 0-8-15,-4 0 8 0,4 0-8 0,0-3 8 16,-7-4 2-16,7 4 0 0,-3-3 0 0,-1 3 0 16,4-3-10-16,0-4 12 0,3 1-12 0,-6-1 12 15,3 4-12-15,0 3 0 0,0-3 9 0,3-4-9 16,1 1 0-16,-1 0 9 0,4-1-9 0,0 4 0 15,0-4 10-15,4 7-10 0,-4-6 8 0,3 0-8 16,1-1 0-16,3-2 0 0,-4 2 8 0,1 1-8 16,3-4 0-16,3 4 0 0,-6-7 0 0,3 7 0 15,0-7 0-15,0 7 0 0,4-10 0 0,-4 9 0 16,3-5 0-16,-3 5 0 0,0-2 0 0,0-4 0 16,4 7 0-16,-4 2 0 0,0-2 0 0,0 6 0 0,0-3 0 0,0 2 0 15,-3-2 0-15,-4 6 0 16,7 0-8-16,-7 0 8 0,7 0-10 0,0 6 10 0,0-2-9 0,4 2 9 15,-4-3-8-15,3 6 8 0,-10-2 0 0,7 2 0 16,4 0 0-16,-4 1-8 0,0-1 8 0,4 1 9 16,-4-1-1-16,3 7-8 0,1-7 18 0,-1 1-3 15,5-1-1-15,-5 0 0 0,4 1-2 0,-7 2-1 16,7-2 0-16,1 2 0 0,2-2-3 0,-6-1 0 16,-1 7 0-16,1-7 0 0,0 7-8 0,-1-4 10 15,4-2-10-15,-10 6 10 0,3-1-10 0,3-5 0 16,1 2 0-16,0-2 0 0,-1 2 9 0,-3-2-9 15,4-7 10-15,-1 6-10 0,1-3 12 0,0-3-4 0,-4 4-8 0,3-4 12 16,-6 3-4-16,-4-6-8 0,7 0 11 0,0 0-11 16,-7 0 0-16,10 0 0 15,-10 0 0-15,0 0 0 16,7-6-31-16,0 3-13 0,-7 3-2 0,0 0-1 16,0 0-109-16,4-7-23 0,3 4-4 0,0-3-930 0</inkml:trace>
  <inkml:trace contextRef="#ctx0" brushRef="#br0" timeOffset="980.339">9775 8132 403 0,'0'0'36'0,"0"0"-36"0,0 0 0 0,0 0 0 16,0 0 309-16,0 0 55 0,0 0 12 0,0 0 1 15,0 0-270-15,0 0-55 0,0 0-10 0,0 0-2 16,4 3-5-16,0 7-1 0,-1 5 0 0,4-5 0 15,-3 6-34-15,3-4-22 0,0 4 3 0,0 9 1 16,-4-6 29-16,4 6 5 0,0-3 2 0,-3 9 0 16,0-3 1-16,-4 0 0 0,0-2 0 0,0 2 0 15,0 0 21-15,0-3 4 0,3 3 0 0,-3-3 1 16,0-6-28-16,0 6-5 0,4-6-2 0,-1 0 0 16,1 0-2-16,-1-4 0 0,1 4 0 0,-1-3 0 15,-3-4-8-15,4 4 8 0,-4 0-8 0,0-4 8 0,3-2-19 16,-3-1-4-16,0 1-1 0,0 5 0 15,4-8-27-15,-4-4-5 0,0-3-2 0,0 0 0 16,0 0-22-16,0 0-5 0,0 0-1 0,0 0-497 16,0 0-99-16</inkml:trace>
  <inkml:trace contextRef="#ctx0" brushRef="#br0" timeOffset="1482.602">9666 8151 1324 0,'0'0'59'0,"-3"-6"12"0,3 3-57 0,-4-7-14 0,4 4 0 0,-3-3 0 16,3 5 192-16,0-2 35 0,3-3 7 0,1-1 2 16,-4 4-189-16,3 3-38 0,1-3-9 0,-1 2 0 15,1-2 12-15,3-3 1 0,0-1 0 0,0 1 0 16,3 3 1-16,1-4 0 0,0 7 0 0,-1-6 0 15,8-1 10-15,-1-5 3 0,1 5 0 0,-4 4 0 16,7-3 11-16,-3 5 2 0,-4-2 1 0,4 3 0 16,-1-3-13-16,1 6-2 0,-4-3-1 0,0 3 0 15,0 0-17-15,4 3-8 0,-4-3 8 0,4 9-8 16,-4-3 0-16,0-2 0 0,4 5 0 0,-4 7 0 16,0-7 0-16,0 0 0 0,0 7-9 0,-3-6 9 0,3-1 0 15,0 10 0-15,-4-10-8 0,1 10 8 16,3-10 0-16,-7 7 0 0,0-6 0 0,0 5 0 15,-3-2 0-15,3-1 0 0,-7 1 0 0,-4-4 0 0,4 7 0 0,-3-7 9 16,-1 7-9-16,-6-3 8 0,3-4-8 0,-4 0 0 16,4 1 0-16,-4 2-11 0,1-2 35 0,-1-1 6 15,1 1 2-15,3-7 0 0,-7 6-32 0,3-3 0 16,-7 4 0-16,4-4 0 0,0-3 0 0,0 3 0 16,-7-2 0-16,0-4 0 0,3 6 0 0,0-6 0 15,-3 0 0-15,0-6 0 0,0 6-10 0,3 0-5 16,1-10-1-16,-1 10 0 15,4-9-8-15,0-1-1 0,0 4-1 0,3 3 0 16,0-6-92-16,4 2-18 0,-3-2-4 0,6 6-1 16,1-4-96-16,-1 4-19 0</inkml:trace>
  <inkml:trace contextRef="#ctx0" brushRef="#br0" timeOffset="2166.087">10700 7875 990 0,'17'-3'44'0,"-17"3"8"0,0 0-41 0,0 0-11 0,0 0 0 0,7-6 0 0,-7 6 79 0,0 0 13 16,0 0 4-16,8 0 0 15,-1 0-6-15,-7 0-1 0,0 0 0 0,0 0 0 0,0 0-11 0,0 0-2 16,0 0-1-16,0 0 0 0,0 0-31 0,0 0-7 16,0 0-1-16,-4 0 0 0,-3 6-19 0,7-6-4 15,0 0-1-15,-4 9 0 0,-6-6 11 0,3 4 1 16,7-7 1-16,-4 3 0 0,1 6-1 0,-4-9 0 15,0 7 0-15,3 2 0 0,4-9-3 0,-3 9-1 16,-4 1 0-16,-1-1 0 0,8-3-1 0,-3 4-1 16,-8-1 0-16,4 1 0 0,0 5-4 0,0-5-1 0,4-1 0 15,-8 1 0-15,-3-1-5 0,7 0-8 0,0 7 11 0,0-7-11 16,-4 4 15-16,-3-4-4 0,7 4-1 0,-4 0 0 16,1-4-10-16,-4 7 0 0,-4-1 0 0,8-2 0 15,13 3 0-15,-10-4 0 0,-14 4 0 0,7 3 0 16,3-4 8-16,4-2 0 0,-3 2 0 0,-1-5 0 15,4 6 8-15,3-4 0 0,1-6 1 0,-1 13 0 16,-6-9-17-16,6 8 0 0,8-2 0 16,-4 0 0-16,-7-4 8 0,3 7 4 0,4-3 0 0,4 3 1 15,3-1-13-15,-7 7 0 0,-4-6 0 0,8 0 0 16,6 6 0-16,-3-6 0 0,-10-3 0 0,6 3 0 16,8-1 0-16,-4 1 8 0,0-3-8 0,-3 3 9 15,3-4 6-15,0-5 1 0,3 9 0 0,-3-10 0 16,-14 10-16-16,11-10 0 0,6 7 0 0,1 0 0 15,-7-4 0-15,3-3 0 0,0-2 0 0,7 2 0 0,0 1 0 0,0-1 0 16,-7 7 0-16,4-7 0 0,6-6 9 0,1 7-1 16,-8 2 0-16,-2-9 0 0,6 7-8 0,0-1 0 15,-4 1 0-15,-3-4 0 0,4-3 0 0,-4 9-11 16,4-8 3-16,-4 2 0 16,-7-6-40-16,7 3-7 0,0 3-1 0,3-6-1 15,-10 0-115-15,7 3-22 0,-7-3-5 0,7 7-717 0</inkml:trace>
  <inkml:trace contextRef="#ctx0" brushRef="#br0" timeOffset="3183.097">11285 8207 1555 0,'-17'0'68'0,"17"0"16"0,0 0-68 0,0 0-16 16,-7-3 0-16,3 3 0 0,4 0 148 0,0 0 25 15,0 0 6-15,0 0 1 0,-10 0-147 0,10 0-33 16,0 0 0-16,0 0 0 0,-7-6 0 0,7 6-13 16,0 0 4-16,0 0 1 0,0 0-1 0,0 0 0 15,0 0 0-15,0 9 0 0,0 7 9 0,-4-6 0 0,-7 5 0 0,4-5 0 16,4 8 26-16,-8-2 7 0,-3 3 2 0,-4 0 0 15,1 0-3-15,3-1-1 0,-4 4 0 0,-7-3 0 16,-10 3-13-16,14 0-2 0,10 0-1 0,-3-3 0 16,-10 3-7-16,6-3-8 0,11-1 11 0,0-2-11 15,-4-3 0-15,1 2 0 0,-4-2 0 0,6-1 0 16,5 1-11-16,-1-4-9 0,-6 1-1 0,3-1-1 31,3 1-33-31,-6 2-6 0,-4 1-2 0,3-4 0 16,-3 0-22-16,7-2-5 0,0 2-1 0,-4-9 0 0,1 10 25 0,3-10 5 15,7 0 1-15,0 0 0 0,-8 6 1 16,1-12 1-16,7 6 0 0</inkml:trace>
  <inkml:trace contextRef="#ctx0" brushRef="#br0" timeOffset="3533.678">10922 8160 2131 0,'0'0'94'0,"-7"-3"20"0,-7-3-91 0,7 6-23 16,7 0 0-16,-4 0 0 0,-6 0 201 0,10 0 36 15,0 0 7-15,0 0 2 0,0 0-212 0,3 9-42 16,4 1-9-16,4-1-2 0,3 1 1 0,-3-1 0 0,-8 7 0 0,4-1 0 16,7-2 3-16,-3 3 1 0,-4 2 0 0,0 8 0 15,7-8 14-15,-3 7 16 0,-1-3-3 0,-3 3-1 16,-3 1-12-16,-1-4-10 0,8 3 2 0,-4 0 0 15,-7 3 8-15,3 0 0 0,5-3 0 16,2 0 0-16,-3-6 0 0,4 9 0 0,-8-9 0 0,8 6 0 16,3-9 9-16,-7 3-9 0,0 0 12 15,0-1-12-15,7-8 0 0,-3 5-12 0,-4-5 0 0,0 6 0 32,4-7-42-32,-4-6-8 0,3 6-2 0,-3-9 0 0,-7 0-82 15,0 0-17-15,7 0-3 0,-7 0-824 0</inkml:trace>
  <inkml:trace contextRef="#ctx0" brushRef="#br0" timeOffset="4080.196">11437 8508 1548 0,'0'0'34'0,"0"0"7"0,-7 0 2 0,7 0 0 0,0 0-35 0,0 0-8 16,-7 10 0-16,0-4 0 0,3-3 0 0,1 4 0 0,-1-4 0 0,-3 3 0 16,0-3 8-16,7-3 2 15,0 0 1-15,0 0 0 0,-7 6 41 0,4-6 9 0,3 0 2 0,0 0 0 16,0 0 21-16,0 0 4 0,0 0 0 0,0 0 1 15,7 10-11-15,-7-10-2 0,-4 9-1 0,4 1 0 16,4-1-37-16,-1 0-7 0,-10 1-2 0,4-4 0 16,3 10-17-16,0-7-4 0,0 1-8 0,-4-1 12 15,-3 0-12-15,4-5 9 0,3 8-9 0,0-9 8 16,-8 7-8-16,5-1 0 0,3-9 9 0,0 0-9 16,3 6 10-16,-3-6-2 0,4 3-8 0,-4-3 12 15,7 7 21-15,-7-7 4 0,0 0 1 0,4 9 0 16,6-9-23-16,-6 10-5 0,-4-10-1 0,0 0 0 15,0 0 1-15,7 0 0 0,0 9 0 0,-7-9 0 16,0 0-10-16,7 0 12 0,10 6-12 0,-6-3 12 16,-11-3-12-16,11 0 10 0,6 0-10 0,1 0 10 15,-4 7-10-15,0-7 0 0,0-7 0 0,0 14 8 0,4-7-8 0,-4-7-12 16,-14 7 2-16,0 0 1 16,18 0-11-16,-8-3-3 0,-10 3 0 0,11-6 0 15,-11 6-109-15,11-9-23 0,-1 5-4 0,1-2-1 16,-8-3-44-16,8 2-10 0,-1-2-2 0,4 0-520 0</inkml:trace>
  <inkml:trace contextRef="#ctx0" brushRef="#br0" timeOffset="4397.214">11677 8534 1468 0,'-11'3'65'0,"4"6"14"0,4-9-63 0,-4 6-16 0,7-6 0 0,-4 4 0 16,-6 2 79-16,3 3 13 0,0-3 2 0,3 4 1 15,0-1-49-15,1 1-10 0,-1-1-1 0,4 1-1 16,4 5 28-16,-8-2 6 0,-3-4 0 0,4 7 1 16,6 0-21-16,-3-4-4 0,-10 7 0 0,6-3-1 15,8 2-1-15,-4 1 0 0,-7 3 0 0,-4 0 0 16,-7-3-24-16,11 6-5 0,4-6-1 0,-1-4 0 15,-6 11-12-15,3-8 9 0,7 1-9 0,0 0 8 16,-7-3-8-16,3 2 0 0,1 1 0 0,3-3 0 16,7-3 0-16,-7 2 0 0,-4-5 0 0,1 5 8 15,10-5-8-15,-4-1-14 0,-3 1 3 0,0-1 1 16,-3 0-40-16,3-9-8 0,0 0-2 0,0 0 0 16,-4 7-101-16,4-7-21 0,11 3-4 0</inkml:trace>
  <inkml:trace contextRef="#ctx0" brushRef="#br0" timeOffset="5550.742">11913 8722 57 0,'0'0'0'0,"0"0"0"0,0 0 0 0,0 0 0 15,0 0 368-15,0 0 68 0,0 0 13 0,0 0 3 16,0 0-315-16,0 0-63 0,0 0-13 0,0 0-2 16,0 0-27-16,0 0-6 0,0 0-1 0,11 9 0 15,-1-9-17-15,-2 10-8 0,2-4 8 0,1-3-8 16,-4 6 17-16,7-2-1 0,-4 5-1 0,5-6 0 15,-5 4-15-15,-3 6 0 0,0-4 0 0,4-3 0 16,-4 7 0-16,0 0 0 0,-4-4 0 0,1-2 0 16,0 5 32-16,-4-5 3 0,0 9 1 0,0-10 0 15,0 7 3-15,3-7 1 0,-6 7 0 0,3-7 0 16,-4 1-29-16,4-1-11 0,0 0 8 0,-4 1-8 16,-3-4 0-16,4-3 0 0,-4 7 0 0,7-10 0 15,-7 6-63-15,0-3-8 0,7-3-1 0,0 0-1 16,-4 0-151-16,-6 0-31 0,-12 0-5 0,8-9-2 0</inkml:trace>
  <inkml:trace contextRef="#ctx0" brushRef="#br0" timeOffset="6167.185">12464 8515 864 0,'-4'0'76'0,"4"0"-60"0,0 0-16 0,0 0 0 16,0 0 116-16,0 0 20 0,0-7 4 0,0 7 0 31,0 0-140-31,0 0-18 0,4-3-9 0,-4 3-1 0,0 0 15 0,3-6 3 0,-3 6 1 0,7-6 0 15,-7 6 27-15,0 0 6 0,7-3 0 0,-7 3 1 16,0 0 71-16,0 0 13 0,7 0 3 0,4-7 1 16,-8 7-3-16,5-3-1 0,2 3 0 0,-3-6 0 15,4 6-53-15,-1-3-12 0,1-3-1 0,-1-4-1 16,8 10-21-16,-4-9-4 0,-3-1-1 0,3 4 0 16,0-3-7-16,0-1-1 0,0-2-8 0,-7 2 12 0,4-5-3 15,-4 5-1-15,0-5 0 0,-3 5 0 0,-1 1 0 0,1-7-8 16,-1 7 12-16,-3-1-4 15,-3 1 7-15,-1-1 1 0,1 1 0 0,-1 0 0 0,-3 2-5 0,3-2-1 16,-6 6 0-16,3-3 0 16,0 6-2-16,-4-4-8 0,1-2 12 0,-1 6-4 0,0 0-8 0,4 0 0 15,0 0 0-15,-3 6-11 0,-1-2 11 0,-3 2 0 16,7-3 0-16,-4 6 0 0,1-2 0 0,-4 2 0 16,0 0 0-16,3 7 0 0,4-3 0 0,-4 2 0 15,4 1 0-15,0-3 0 0,0 5 0 0,4 4 0 16,-1-3 0-16,-3 3 8 0,4-6-8 0,-1 9 0 15,0-6 0-15,4-1 0 0,0-2 0 0,0 3 9 0,0 0-9 16,8-4 0-16,-8-2 9 0,7-4-9 0,0 7 0 16,0-6 9-16,0-1-1 0,3 0 0 0,1 1 0 15,3-1 0-15,0-3 2 0,0-2 0 0,4 2 0 0,3 3 0 16,-3-2-10-16,-1-4 0 0,1 3 0 0,0-3 0 31,-1 3-35-31,1-3 1 0,-4-3 0 0,-3 7 0 16,-1-7-46-16,1 0-8 0,-1 0-3 0,-10 0 0 15,0 0-141-15,11 0-28 0</inkml:trace>
  <inkml:trace contextRef="#ctx0" brushRef="#br0" timeOffset="6663.143">12940 8694 1036 0,'0'0'92'0,"0"0"-73"0,0 0-19 0,0 0 0 15,0 0 233-15,0 0 43 0,0 0 9 0,0 0 2 16,7 9-227-16,-4-6-44 0,1 6-16 0,0-2 9 16,-1 2-9-16,1 1 0 0,-1-4 0 0,-3 3 0 15,4 1 0-15,-1-1-9 0,-3 0 9 0,4 7 0 16,-4-3 0-16,0-4 0 0,3 0 0 0,-3 1 0 16,0 2 0-16,0-2 0 0,0-1 0 0,0 1 0 15,0-1-10-15,0 0 2 0,0-9 0 0,0 4 0 16,0-4-42-16,0 0-8 0,0 0-2 0,0 0-508 15,0 0-103-15</inkml:trace>
  <inkml:trace contextRef="#ctx0" brushRef="#br0" timeOffset="7318.932">13399 8427 1335 0,'0'0'59'0,"0"0"13"0,0 0-58 0,0 0-14 0,0 0 0 0,0 0 0 15,0 0 105-15,0 0 19 0,0 0 3 0,0 0 1 16,0 0-52-16,0 0-9 0,10-6-3 0,-10 6 0 16,0 0-19-16,7 0-4 0,0 0-1 0,4 0 0 15,-4-3-5-15,0 3-2 0,0-7 0 0,4 7 0 16,-1 0-21-16,1 0-12 0,3-3 12 0,0-3-12 16,0 3 9-16,-3-4-9 0,3 4 0 0,0-3 9 15,0 0 3-15,4-4 0 0,-4 7 0 0,0-3 0 0,-7-3 22 16,3-1 5-16,1 1 1 0,-4-1 0 15,4 4-11-15,-4-3-1 0,0-1-1 0,0 1 0 0,3-1-6 0,-3 1-1 16,-3-7 0-16,0 13 0 0,-1-6-10 0,-3 3-2 16,0-4-8-16,-3 1 12 0,3 2-12 0,-8 4 0 15,5-3 0-15,-4 6 0 0,-4 0-10 0,8 0-5 16,3 0-1-16,-11 0 0 0,-3 0 16 0,0 0-9 16,-4 6 9-16,4-6-8 0,0 0 8 0,-4 3 0 15,4 4 0-15,0-1 0 0,4-3 0 0,-4 7 8 16,3-1-8-16,4 0 8 0,-4-2 2 0,1 8 1 15,-1-2 0-15,4 6 0 0,0-4-3 0,0 4 0 0,3 0 0 0,1 0 0 16,-1 6-8-16,1-6 8 16,3-4-8-16,0 4 8 0,0 0-8 0,0-3 8 0,0 2-8 0,3-2 8 15,1-3-8-15,-1 2-9 0,1 1 9 0,0-3-13 16,3-4 13-16,0 0 0 0,0 1 0 0,3 6 0 16,4-7 0-16,-3-3 0 0,7 4 0 0,-4-7 0 15,0 6 0-15,3-9-17 0,1 6 1 0,3-2 1 31,-3 2-27-31,3-6-6 0,-3 0 0 0,3 0-1 16,-3 0-43-16,3 0-8 0,-4 0-1 0,-3-6-1 16,4 2-103-16,-4 4-21 0</inkml:trace>
  <inkml:trace contextRef="#ctx0" brushRef="#br0" timeOffset="8183.623">13914 8634 370 0,'0'0'16'0,"0"0"4"0,0 0-20 0,0 0 0 15,0 0 0-15,0 0 0 0,0 0 53 0,0 0 7 16,0 0 0-16,0 0 1 0,0 0 70 0,0 0 13 16,0 0 4-16,0 0 0 0,0 0-4 0,0 0 0 15,0 0 0-15,0 0 0 0,0 0-8 0,0 0-1 16,0-9-1-16,3 5 0 0,1-2-58 0,3-3-12 16,-4 2-3-16,4 4 0 0,4-3-46 0,-1-3-15 15,5 5 8-15,-1-5-8 16,-4 3 0-16,4-4 0 0,0 10 0 0,1-6 0 0,-1 6 0 0,0-3 0 15,-4-3 0-15,1 6 0 0,-4 0 0 0,0 0 0 16,-7 0 0-16,0 0 0 0,7 9-15 0,0-9 3 16,-7 0 1-16,0 0 0 0,4 6 11 0,-1 4-8 15,-3-1 8-15,0 1-8 0,0-10 8 0,0 9 0 16,-3 0 0-16,-1 1-8 0,1-4 8 0,-1 4 8 0,1-1-8 0,-1 0 11 16,-3 1 1-16,0-1 0 0,0-3 0 0,3 10 0 15,-3-3-1-15,0-4 0 0,0 0 0 0,0 1 0 16,4 2-11-16,-1 1 0 0,4-4 0 0,-3 1 0 15,-1-1 0-15,4 7 8 0,0-7-8 0,0 1 0 16,0-1 0-16,4 0 0 0,3 1 0 0,-4 2-11 31,4-2-15-31,-3-1-3 0,6 1-1 0,-3-7 0 0,4 6-25 0,3-9-5 16,0 0 0-16,4 0-1 0,-1 6-140 0,1-12-28 16,10-3-6-16,1-1-1 0</inkml:trace>
  <inkml:trace contextRef="#ctx0" brushRef="#br0" timeOffset="9802.818">14665 8311 576 0,'0'0'51'0,"0"0"-41"16,0 0-10-16,0 0 0 16,0 0 288-16,0 0 56 0,0 0 12 0,0 0 1 0,0 0-264 0,11 3-53 15,3-3-10-15,0-3-2 0,0 3-28 0,0-6 0 16,0 6 0-16,0 0 0 0,4 0 0 0,-4-3-9 16,0-4 9-16,0 7 0 0,4-3-10 0,-4 3 10 0,0-6-8 0,-3 6 8 15,3-3 17-15,0-4 9 16,-7 7 2-16,4-9 0 0,-1 9 28 0,-3-9 7 0,0 2 1 0,0 4 0 15,0-6-27-15,0 3-5 0,0-4 0 0,-3 1-1 16,3-1-18-16,-3-5-3 0,-1 5-1 0,-3 1 0 16,0-1-9-16,0-5 0 0,-3 5 0 0,-1 1 8 15,0 0-8-15,-3-4 0 0,0 0 0 0,-3 4 0 16,-4 0 0-16,3 5 0 16,-7-2 0-16,1 6 0 0,-1 0 0 0,-3 0 0 0,0 0 0 0,0 10 0 15,0-4 0-15,3 3 0 0,-3 1 0 0,3 5 0 16,-3-2 12-16,3 3 8 0,4 2 0 0,4-2 1 15,-5 3-21-15,5 0-10 0,-1 0 1 0,4-4 0 16,0 4 17-16,4-3 3 0,-1-4 1 0,4 7 0 16,0-3-12-16,4 3 12 0,-1-1-12 0,4-2 12 15,-3 0-2-15,3-4 0 0,0 4 0 0,3-3 0 16,-2 2-2-16,6-5-8 0,0 5 12 0,0-5-4 0,7-1-8 0,0 0 0 16,0-2 9-16,4-4-9 15,3 3-28-15,-3-3-9 0,3 4-3 0,0-7 0 16,1-7-147-16,-5 4-29 0,1-3-7 0</inkml:trace>
  <inkml:trace contextRef="#ctx0" brushRef="#br0" timeOffset="10387.772">15184 8490 2358 0,'0'0'52'0,"0"0"10"0,0 0 2 0,0 0 3 0,0 0-54 0,7 0-13 0,7-7 0 0,0 7 0 15,0 0-35 1,0-3-9-16,0 3-3 0,0-6 0 0,7 6 23 0,-3-3 5 0,3-3 1 0,-3 6 0 15,0 0 18-15,-1-4 0 0,1 4 0 0,-8 4 0 16,5-4 0-16,-5 0 14 0,-3 0-4 0,-7 0-1 16,0 0 24-16,0 0 5 0,0 0 1 0,4 9 0 15,-4-9-23-15,0 9-5 0,-4 1-1 0,1 2 0 16,-4-2-10-16,0-1 0 0,-1-6 0 0,1 7 0 0,-3-1 0 0,3-3 0 16,-4 4 0-16,4-1-11 0,0-3 11 0,0-2 0 15,0 2 0-15,7-6 0 16,0 0 0-16,0 0-12 0,0 0 12 0,0 0-12 0,0 0 12 0,0 0 0 15,0 0 0-15,0 0-8 0,0 0-2 0,0 0 0 16,0 0 0-16,0 0 0 0,0 9 10 0,7-6 0 16,-7-3 0-16,7 7-8 15,0 2-20-15,4-3-4 0,-11-6-1 0,7 4 0 0,0 5 33 0,3 0 8 16,-6-2 0-16,3-4 1 0,0 3-9 0,0-3 0 16,-3 7 0-16,3-4 0 0,-4 3 0 0,-3 1 0 15,4-4 0-15,-1 3 8 0,-3-6 13 0,0 7 3 0,-3-4 0 16,3 4 0-16,0-1 0 0,-4 0 0 0,1 1 0 15,-4-1 0-15,3 1 12 0,1 5 4 0,-8-5 0 0,4 5 0 16,0-2-26-16,-4 3-5 0,1 2-1 0,-1-2 0 16,1-7-8-16,-1 7 0 0,0-3 0 0,1-4 0 15,-1 1 0-15,1-1 0 0,3 3 0 0,0-8 0 32,7-4-52-32,0 0-12 0,0 0-2 0,0 0-1 15,0 0-130-15,0 0-27 0,-4-10-4 0,-3 1-2 0</inkml:trace>
  <inkml:trace contextRef="#ctx0" brushRef="#br0" timeOffset="11004.113">15942 8320 403 0,'0'0'36'0,"0"0"-36"15,0 0 0-15,0 0 0 0,0 0 217 0,0 0 37 16,0 0 7-16,-3 0 2 0,3 0-192 0,-4-6-39 16,4 6-7-16,0 0-1 0,0 0 32 0,0 0 8 15,0 0 0-15,0 0 1 0,0-9 27 0,0 9 4 16,0 0 2-16,0-3 0 0,4-4-12 0,-4 7-2 0,7-3-1 15,-4-3 0-15,4 3-11 0,4-4-3 0,-8 7 0 0,8-3 0 16,-4-3-21-16,3-3-5 0,1 2-1 0,0 7 0 16,-4-9-27-16,3 6-6 0,1-7-1 0,-1 1 0 15,-2 3-8-15,2-4 0 0,-3 4 0 0,0-3 0 16,-3-1 0-16,-1 1 8 0,1-1-8 0,-4 1 8 16,3 0-8-16,-3 2 12 0,-3-2-12 0,3 6 12 15,-4-7 1-15,1 4 1 0,-1 3 0 0,1-3 0 16,-4 6-14-16,0-7 0 0,0 7 0 0,-4 7-10 15,0-7 2-15,4 6 0 0,-3-3 0 0,-1 3 0 16,-3-2 8-16,3 5 0 0,-3 0 0 0,0 1 0 16,0 2 0-16,4 1 0 0,-5 3 0 0,5-4 0 15,-4 4 0-15,0 3 11 0,-1-4-3 0,5 4 0 16,-4 0-8-16,7 6 0 0,3-6 0 0,-3 6 8 16,-3-6-8-16,3-1 8 0,-1 1-8 0,5 0 8 0,-1-3-8 15,4 3 0-15,0-4 0 0,0-5 0 16,4-1 0-16,-1 7 0 0,5-7-12 0,-5-6 12 0,4 4-24 0,0-4 4 15,0-3 0-15,7 6 0 0,-3-6 9 0,7-6 3 16,-1 6 0-16,1 0 0 16,-1-3-20-16,5-4-3 0,-1 4-1 0,0-3 0 15,0-4-108-15,0 1-23 0,4 3-4 0,-7-4-1 16,3-2-91-16,0-4-18 0,14-9-4 0,-7 3-1 0</inkml:trace>
  <inkml:trace contextRef="#ctx0" brushRef="#br0" timeOffset="11770.541">16429 8402 864 0,'-4'6'38'0,"1"-6"8"0,-4 3-37 0,3-3-9 0,1 7 0 0,-1-4 0 16,4-3 318-16,0 0 62 0,0 0 12 0,0 0 2 16,0 0-290-16,0 0-59 0,-3 0-11 0,3 0-2 15,0 0-7-15,0 0-1 0,0 0 0 0,0 0 0 16,-4 9-24-16,4-9 0 0,-3 6 0 0,3-6 0 16,0 10 0-16,0-1-9 0,-7 1 9 0,-1-1-13 15,1 0 13-15,0 1 0 0,4-4 0 0,-1 3-9 16,-3 1 9-16,4-1 14 0,3-9-3 0,0 10-1 0,0-1-10 0,0-9-11 15,3 6 3-15,-3-6 0 0,11 10 8 0,-11-10 11 16,7 9-3-16,0-9 0 0,7 6 1 0,-3-2 0 16,3-4 0-16,0 0 0 0,-4 0-22 0,1 0-5 15,3 0-1-15,-3-4 0 16,-1 4-29-16,1 0-5 0,3 0-2 0,-3-6 0 16,-1 6-141-16,1 0-29 0,3 0-6 0,0-3-1 0</inkml:trace>
  <inkml:trace contextRef="#ctx0" brushRef="#br0" timeOffset="12000.954">16651 8383 518 0,'0'0'23'0,"0"0"5"0,-7 9-28 0,0-9 0 0,0 10 0 0,0-10 0 15,0 9 196-15,0 1 35 0,0-1 6 0,0-3 2 16,-4 10-99-16,4-3-19 0,0-4-4 0,0 0-1 15,0 7-19-15,3 3-4 0,1-3-1 0,-1 2 0 16,1-2-40-16,-4 3-9 0,3-7-2 0,4 4 0 16,0 3-27-16,0 0-6 0,0-4 0 0,0-5-8 15,0 9 12-15,4-4-12 0,-4-5 12 0,3-1-12 16,1 1-12-16,-4-1-8 0,3 0-3 0,-3-9 0 16,7 7-157-16,0-4-31 0,4-3-6 0</inkml:trace>
  <inkml:trace contextRef="#ctx0" brushRef="#br0" timeOffset="12638.56">16581 7276 1209 0,'0'0'108'16,"0"0"-87"-16,0 0-21 0,0 0 0 15,0 0 144-15,0 0 25 0,0 0 5 0,0 0 1 0,0 0-133 0,0 0-26 16,3 3-6-16,4 4-1 15,-3 2 4-15,3 0 1 0,0 1 0 0,0 5 0 0,0-2 22 0,3 3 4 16,1 2 0-16,0-2 1 0,-1 3 11 0,4 0 1 16,0 6 1-16,8-6 0 0,-5 9-6 0,4-3 0 15,4 3-1-15,0-3 0 0,3 4-19 0,-3 5-4 16,-1 1-1-16,1 2 0 0,7 7-23 0,-4-6 0 16,0 2 0-16,-3 4 0 0,3 0-8 0,0 3 8 15,-3-3-8-15,0 0 8 0,0-6 0 0,-4 6 0 16,0 3 0-16,0-3 0 0,-3 9 0 0,-1-3 0 15,-3-3 12-15,1 6-4 0,-5 1-8 0,-3-7 0 16,0-7 0-16,-3-2 0 0,-4 6 0 0,0-6 0 16,-4-4 0-16,-3 1 0 0,0-7 0 0,-3 6 8 0,-1-5-8 0,-3-1 8 15,-4-3-16-15,1 3-4 16,-1-3 0-16,0-6 0 16,-3-3-67-16,0-4-13 0,-4 4-4 0,4 0-583 15,-4-4-117-15</inkml:trace>
  <inkml:trace contextRef="#ctx0" brushRef="#br0" timeOffset="13091.072">15762 8697 864 0,'-7'-3'38'0,"4"-4"8"0,-5 7-37 0,1 0-9 0,4 0 0 0,3 0 0 16,0 0 171-16,-4 0 32 0,1 0 6 0,3 0 2 16,0 0-184-16,0 0-37 0,0 0-7 0,0 0-2 31,0 0-9-31,3 10-1 0,4-1-1 0,-3 0 0 15,-1 1-3-15,5 2-1 0,-1 1 0 0,-4-4 0 0,4 1 34 0,0-1 0 0,-3 1 0 0,3 5 0 16,-4 1 10-16,4-4 2 0,-3-2 1 0,3 6 0 16,0-7-13-16,-3 7-18 0,-4-7 4 0,3 0-586 15</inkml:trace>
  <inkml:trace contextRef="#ctx0" brushRef="#br0" timeOffset="13718.657">14252 8581 1152 0,'0'0'102'0,"0"0"-82"16,0 0-20-16,0 0 0 16,0 0 153-16,0 0 27 0,0 0 4 0,7 6 2 0,0 3-143 0,0 1-29 15,0-1-6-15,1 1 0 0,-1-1-8 0,0 7 0 16,3-4 0-16,1 4-8 0,-4 0 8 0,0-4 0 15,0-3-9-15,-4 7 9 16,1-6-40-16,0 5-4 0,-1-5-1 0,-3 2 0 16,0-2-3-16,-3 2-1 0,-1-2 0 0,0-7 0 15,1 6-78-15,-1-3-15 0,4-6-3 0,-7 10-1 0</inkml:trace>
  <inkml:trace contextRef="#ctx0" brushRef="#br0" timeOffset="14274.496">13279 8631 345 0,'0'0'31'0,"0"0"-31"0,0 0 0 0,0 0 0 16,0 0 361-16,0 0 67 0,0 0 12 0,0 0 4 15,0 0-310-15,0 0-62 0,0 0-12 0,7 3-2 32,-4 6-68-32,1 1-14 0,3-1-2 0,0 7-1 15,0 0-19-15,3-4-4 0,-3 7-1 0,1-3 0 16,2 2-7-16,-6 7-2 0,3-6 0 0,-4 0 0 16,1-3-4-16,-4 3-2 0,0-1 0 0,-4-2 0 0,-3-3 42 0,0 9 8 0,0-10 1 0,-4 7 1 15,-3-7-90-15,4 1-17 0,-15-4-4 16,7 7-1-16</inkml:trace>
  <inkml:trace contextRef="#ctx0" brushRef="#br0" timeOffset="16457.538">7341 10443 403 0,'0'0'36'0,"0"0"-36"15,0 0 0-15,0 0 0 0,0 0 273 16,0 0 48-16,0 0 10 0,0 0 1 0,0 0-254 0,7 0-51 16,-7 0-11-16,0 0-1 0,7 0-15 0,0 0 0 15,-7 0 0-15,11 0 0 0,-11 0 35 0,7 0 4 16,0 0 1-16,0 0 0 0,-7 0-20 0,11-6-3 16,-1 6-1-16,1 0 0 0,0 0 1 0,-1 0 0 15,1 0 0-15,-1 0 0 0,4 0-17 0,1-3 0 0,2 3 8 0,-3-6-8 16,4 6 8-16,3 0-8 15,-3-4 9-15,-1-2-9 0,8 6 0 0,-7-3 8 0,3 3-8 0,0-6 0 16,-10 6-9-16,6 0-5 0,-3 0-1 0,4 0-552 16,-4 0-110-16</inkml:trace>
  <inkml:trace contextRef="#ctx0" brushRef="#br0" timeOffset="16941.112">7482 10660 921 0,'0'0'82'0,"0"0"-66"16,0 0-16-16,0 0 0 0,0 0 136 0,0 0 23 15,7 0 5-15,4 0 0 0,-11 0-110 0,7 0-22 16,4 0-5-16,-4 0-1 0,3 0 2 0,-3 0 1 0,4 0 0 0,3-3 0 16,-7 3-3-16,4-7-1 0,-1 7 0 15,4 0 0-15,4-3 9 0,-7 3 2 0,3-6 0 0,0 6 0 16,7 0-20-16,-10 0-3 0,6 0-1 0,-6 0 0 16,-1 0-12-16,5 0-10 0,2 0 2 0,1 0 0 31,-4 0-140-31,0 0-28 0,0 6-6 0,0-3-501 0</inkml:trace>
  <inkml:trace contextRef="#ctx0" brushRef="#br0" timeOffset="18909.995">8897 10277 518 0,'0'0'46'0,"0"0"-37"0,0 0-9 0,0 0 0 16,0 0 219-16,0 0 41 15,7 0 9-15,-7 0 2 0,7 0-181 0,-7 0-36 16,7-3-7-16,-7 3-2 0,0 0-36 0,0 0-9 0,0 0 0 0,0 0 0 16,0 0 11-16,0 0 0 0,0 0 0 0,0 0 0 15,7 3 19-15,-7-3 4 0,4 9 1 0,-1-2 0 16,1 2 1-16,-8 1 0 0,1 5 0 0,-1-2 0 15,-3-7 7-15,4 13 1 0,-1-10 1 0,-10 7 0 16,3-3-4-16,4 2-1 0,-3 1 0 0,-1-4 0 16,-3 4-27-16,4 3-5 0,-5 0-8 0,5-4 11 15,-1-5 6-15,4 9 2 0,-7-10 0 0,0 0 0 16,3 7-6-16,1-6-1 0,-1-1 0 0,1 0 0 16,-1 1 1-16,1-1 0 0,-1-3 0 0,0 4 0 15,4-4-5-15,-7-3-8 0,4 4 11 0,-1-4-11 16,0-3 12-16,4 6-12 0,0-6 12 0,-3 0-12 15,3 0 16-15,-4-6-4 0,4 6-1 0,0 0 0 0,0-3-2 0,-4-4 0 16,4 7 0-16,0-3 0 0,4-3-9 0,-4-4 0 16,0 4 9-16,0-3-9 0,-1-1 0 0,1 1 0 15,0 0 0-15,7-1 8 0,-10 1-8 0,3-1 11 16,3-5-11-16,1 5 12 0,3 1-12 0,-7-1 8 16,7 1-8-16,0 0 8 0,0-1 26 0,0 1 5 15,7-4 1-15,-7 4 0 0,0-1-24 0,7-2-5 16,-7 6-1-16,3-4 0 0,4 1-10 0,0-1 0 15,-3 4 0-15,-4 6 8 0,3-9-8 0,4 6-11 16,-7 3 3-16,8-7 0 0,2 7 8 0,-3-3 0 16,0 3 0-16,7-6-8 0,-10 6 8 0,3 0-10 0,4 0 10 15,-1 0-10-15,1 0 10 0,6 6 0 0,-10-3 0 16,7-3 0-16,-3 7 0 0,3-4 0 0,0 6 0 16,-3-3 0-16,7 4 0 0,-1-1 0 0,1 7 0 0,-1-4 0 15,-2 4 0-15,2 3 0 0,-3-3 0 16,4 2 8-16,-4-2-8 0,7-3 0 0,-10 2 0 0,6-2 8 15,1 3-8-15,-4-1 0 0,4-2-8 16,-4 2 8-16,4 1 0 0,-4-3 0 0,0-4 0 0,0 0 0 16,0 7 0-16,0-6 0 0,0-1 0 0,0 0 0 15,0 1 0-15,-3-1 0 0,3-3 0 0,0 4 0 16,-3-1 0-16,3-2 8 0,-3-4-8 0,3 3 8 16,-4-3-8-16,4-3-16 0,-3 0 4 0,3 6 0 15,-3-6-93-15,3-6-19 0,-4 6-4 16,4-9-1-16,-3 6-103 0,0-7-20 0</inkml:trace>
  <inkml:trace contextRef="#ctx0" brushRef="#br0" timeOffset="21262.074">10530 9782 738 0,'25'-7'32'0,"-25"7"8"0,0 0-32 0,0 0-8 15,0 0 0-15,0 0 0 0,11 0 32 0,-11 0 6 16,0 0 1-16,0 0 0 0,14 0-31 0,-14 0-8 16,0 0 0-16,0 0 0 0,0 0 24 0,0 0 4 15,0 0 1-15,0 0 0 0,-7 0 48 0,7 0 10 16,0 0 1-16,-7 7 1 0,-7-7-5 0,3 3 0 0,11-3-1 0,-7 0 0 16,-4 0-10-16,1 0-1 15,-8 9-1-15,11-9 0 0,7 0-19 0,-7 0-4 0,-14 6-1 0,3-6 0 16,11 4-19-16,-3-4-3 0,-8 0-1 0,4 0 0 15,-4 0 8-15,4 0 0 16,4 0 1-16,-5-4 0 0,1 4-1 0,-3 0-1 0,10 0 0 0,-8-6 0 16,1 6-15-16,0 0-2 0,0-3-1 0,0 3 0 15,0 0-13-15,0 0 0 0,0 0 0 0,-4 3 0 16,4-3 0-16,0 6 0 0,-4-2 0 0,1-4 0 16,2 6 0-16,-2-3 0 0,3-3-10 0,-4 0 10 15,4 6 0-15,0-6 0 0,3 0 0 0,1 3 0 16,-4-3 20-16,3 7 10 0,4-7 2 0,0 0 0 15,3 0-8-15,4 0 0 0,0 0-1 0,0 0 0 16,0 0 13-16,0 0 4 0,0 0 0 0,0 0 0 16,0 0-32-16,0 0-8 0,-7 3 0 0,7-3 0 0,0 0 0 0,-3 6 0 15,-1 3 0-15,1-2 0 16,-1 2 0-16,1-6 0 0,3-3 0 0,-4 10 0 16,1-4 0-16,3-6 0 0,0 0 0 0,0 0 0 0,0 0 0 0,0 0 19 15,0 0-3-15,0 0-1 16,0 0 6-16,7 3 2 0,-7-3 0 0,7 6 0 0,-7-6 5 0,7 0 0 15,-7 0 1-15,10 0 0 0,-3 7-29 0,-7-7 0 16,7 3 0-16,1 3 0 0,-1-3 9 0,3-3-1 16,1 6 0-16,-4-6 0 0,0 4-8 0,3 2 0 15,1-3 0-15,-4-3 0 0,4 6 0 0,-1-3 0 16,1-3 0-16,-1 7 0 0,1 2 0 0,3-9 0 16,-3 6 0-16,-1-2 0 0,4 2 12 0,0-3 0 0,-3-3 0 15,7 0 0-15,-4 0 2 0,3 0 1 0,1 6 0 16,0-6 0-16,-4 3-7 0,3 4 0 0,5-4-8 0,-5-3 12 15,-6 6-12-15,7-3 8 0,3 3-8 0,-4 1 0 16,-3-4 0-16,-3 3 0 0,0-3 0 0,3 3 0 16,3-2 0-16,-6 2 0 0,-4-3 0 0,0 3 0 15,7-3 0-15,-3 4 0 0,-11-7 0 0,0 0 0 16,7 6 20-16,3-3-3 0,1-3 0 16,-11 0 0-16,0 0-17 0,0 0-19 0,14 6 4 0,-14-6 1 15,0 0 14-15,0 0 0 0,7 4 0 0,4 2 0 16,-11-6 0-16,0 0 0 0,0 0 0 0,7 3 0 15,0 3 0-15,-7-6 0 0,-4 3 0 0,4-3 0 16,0 0 0-16,0 10 0 0,-10-4 0 0,-1 3 0 16,1 1 0-16,2-1 0 0,-2-2-10 0,-4 2 10 15,-4-6 0-15,4 3 0 0,3 4 0 0,1-4 0 0,-11-3 0 0,3 7 0 16,4-4 0-16,0-3 0 16,-4 3 0-16,1 4 0 0,-5-1 0 0,1 0 0 0,4 1 0 0,-5-1 0 15,-2 1 0-15,3-1 0 0,-1 0-8 0,1 4 8 16,0-4 0-16,3 4 0 0,1-4 0 0,-1 1 0 15,4-4 0-15,-4 3 0 0,4 1 0 0,0-1 0 16,0-2 0-16,7 2 0 0,-7 0 0 0,3 1 0 16,4-1 0-16,-3 1 0 0,3-1-9 0,-4 0 9 15,0-2 0-15,1 2 0 0,-1-6 0 0,8 10 0 16,-8-10 0-16,4 6 0 0,4-2 0 0,-1-4 0 16,1 3 0-16,3-6 0 0,0 0 0 0,0 0 0 15,0 0 0-15,-4 3 0 0,4-3 0 0,0 0 0 16,0 6 0-16,4 4 0 0,-4-10 0 0,3 6 0 0,4-3 0 0,-3 7 0 15,3-4 0-15,0-3 0 16,-4 3 0-16,8-3 0 0,-4 7 0 0,4-10 0 0,-4 6 0 0,3 4 0 16,1-10 0-16,-1 6 0 0,1-3 0 0,-1 3 0 15,1-3 0-15,0 4 11 0,3-4-11 0,0 3 10 16,0-6-2-16,0 3 0 0,0-3 0 0,4 6 0 16,-1-6-8-16,-2 4 10 0,6-4-10 0,0 6 10 15,4-6 1-15,-4 0 0 0,-4-6 0 0,8 6 0 16,7 0-11-16,-7 0 0 0,-8 0-12 0,1 0 12 15,-1 6 0-15,5-6 0 0,-5 0 0 0,-6 0 0 16,-1 6-8-16,1-3 8 0,3-3 0 0,0 0 0 16,-14 0 0-16,7 7-11 0,7-4 11 0,1-3-8 15,-5 6-19 1,-3-6-3-16,-7 0-1 0,11 3 0 0,3-6-66 0,-7 3-14 0,-7 0-2 0,7-6-1 16,4 3-80-16,-1-4-16 0,-3-2-3 15</inkml:trace>
  <inkml:trace contextRef="#ctx0" brushRef="#br0" timeOffset="23311.576">10530 10970 921 0,'-17'0'40'0,"10"0"10"0,3-6-40 0,4 6-10 0,0 0 0 0,0 0 0 16,-10 0 160-16,10 0 29 0,0 0 7 0,0 0 0 16,-11 0-172-16,11 0-34 0,0 0-7 0,0 0-2 15,0 0 19-15,0 0-8 0,0 0 8 0,0 9 0 0,4 1 0 0,-8 2 16 16,-10-9-2-16,7 7 0 0,10-1 57 0,-3 7 11 15,-10-7 2-15,-4 1 1 0,0 8 0 0,3-8 0 16,4 6 0-16,-7 2 0 0,-7-2-27 0,3-3-6 16,4 5 0-16,-4 4-1 0,1-3-23 0,-5 0-5 15,5 0-1-15,-4 0 0 0,3-4-14 0,0 4-8 16,1 0 8-16,3-10-8 0,0 7 0 16,-1-7 0-16,1 1 0 0,4-1-8 15,3-3-28-15,0-2-4 0,-4-4-2 0,8 0 0 16,-8 0-127-16,7-4-26 0,-3-2-5 0,0 3 0 0</inkml:trace>
  <inkml:trace contextRef="#ctx0" brushRef="#br0" timeOffset="23613.949">10061 11033 2203 0,'0'0'48'0,"0"0"11"0,0 0 1 0,7 0 2 0,0-6-50 0,0 6-12 0,4 0 0 0,-4 0 0 15,4 0 0-15,-1 9 0 0,1-9 0 0,-1 6 0 16,1 4 0-16,0-1 0 0,3 0 0 0,-4 7 0 16,-3-6 8-16,4 5 8 0,-1-2 1 0,-2-4 1 15,-5 10-8-15,1-10-2 0,3 7 0 0,-4 0 0 16,1-4 9-16,3 4 2 0,0 0 0 0,0-4 0 16,0 4 14-16,0-7 3 0,0 7 1 0,0-4 0 15,7-2-37-15,-3-1 0 0,-8 1 0 0,8 5 0 16,-4-5 0-16,7-4 0 0,-3 3 8 0,-4-5-8 0,-7-4 0 15,3 9-12-15,11 0 2 0,-7 4 0 16,-7-4-110-16,4 1-21 0,3-7-5 0,4 3-798 16</inkml:trace>
  <inkml:trace contextRef="#ctx0" brushRef="#br0" timeOffset="23958.482">10679 11362 864 0,'0'0'38'0,"0"0"8"0,7 3-37 0,-7-3-9 0,0 0 0 0,0 10 0 16,7-1 248-16,-7-3 47 0,-4-3 9 0,1 10 3 16,3-4-198-16,0-5-39 0,0 5-8 0,-4 0-2 15,-3 1-22-15,4 2-5 0,6 1-1 0,-3-4 0 16,-3 1-21-16,-1-1-11 0,11 7 10 0,-7-7-10 0,4 7 0 0,-1-7 0 15,-3 1 0-15,0-1-10 16,7 0-11-16,0 1-3 0,-7-4 0 0,4-3 0 16,6 7-120-16,-3-10-24 0,-7 0-4 0,4-10-380 15,7 7-75-15</inkml:trace>
  <inkml:trace contextRef="#ctx0" brushRef="#br0" timeOffset="25032.538">11931 9882 115 0,'0'0'10'16,"0"0"-10"-16,0 0 0 0,0 0 0 15,0 0 225-15,0 0 43 0,0 0 9 0,7 3 2 16,-7-3-169-16,7 0-34 0,-7 0-6 0,7 0-2 15,0 0 4-15,-7 0 0 0,0 0 0 0,0 0 0 0,0 0 29 0,0 0 7 16,0 0 0-16,0 0 1 0,0 0-16 0,0 0-3 16,0 0-1-16,0 0 0 0,0 0-34 0,0 0-7 15,0 0-2-15,0 0 0 0,-10 6-34 0,10-6-12 16,-11 0 9-16,4 7-9 0,-7-7 8 0,3 3-8 16,-3-3 0-16,-3 6 8 0,2-3-8 0,1 3 0 15,-7-2 9-15,7 2-9 0,-4-3 12 0,4-3-1 16,0 0-1-16,-3 6 0 0,-5-3-2 0,5-3 0 15,6 7 0-15,-3-7 0 0,0 9 4 0,0-9 0 16,0 6 0-16,-4-2 0 0,4 5-12 0,-4-3 0 16,4-3 0-16,4 7 0 0,10-10-8 0,-11 6 8 15,-7-6 0-15,8 9 0 0,10-9 0 0,0 10 0 16,-11-4 0-16,4-3 0 0,0 3 0 0,7-6 0 0,0 0 0 16,-7 4 0-16,-4 5 0 0,11-9 0 15,0 0 0-15,0 0 0 0,0 0 0 0,0 0 0 0,0 0 0 0,0 0 0 16,4 6 0-16,-4-6 0 0,4 3 0 0,6 4 0 15,8 2 21-15,-4 1-1 0,-4-10 0 0,5 9 0 16,2 0-20-16,4-2 0 0,-7-4 0 0,4 3 0 16,-4 3 0-16,7-2 8 0,-3-4-8 0,0 6 0 15,-4-2 0-15,3 2 0 0,1-6 0 0,0-3 0 16,-1 6 10-16,1-6-2 0,0 3-8 0,-1-3 12 16,1 0-12-16,0 0 11 0,3-3-11 0,-4 3 10 15,4 0-1-15,1 0 0 0,-8 0 0 0,3 0 0 16,1 3-9-16,-4 4 12 0,0-7-12 0,-3 0 12 15,-4 6-12-15,-7-6 0 0,0 0 0 0,7 3 0 16,4-3 0-16,-11 0 0 0,0 0 0 0,0 0 0 16,0 0 0-16,0 0 0 0,0 0 0 0,0 0 0 0,0 10 0 0,-4-1 0 15,0-3 0-15,-3 4 0 16,-3-7 0-16,-1 6 12 0,-3-3-12 0,-3 4 12 0,-1-1-12 0,0-2 0 16,-3 2-10-16,0 0 10 0,0 1 0 0,0-1 0 15,-1 1 0-15,1 5 0 0,0-5-10 0,-4-1 10 16,8 7-10-16,-8-4 10 0,0 4 0 0,1-7 0 15,-1 7 0-15,4-3 0 0,7 5 0 0,-7-8 0 16,-4 6 0-16,4 2 0 0,10-8 0 0,0 5 0 16,-6-5 0-16,-1 5-9 0,4-5 9 0,0 2 0 15,-4 4 10-15,1 0-10 0,-1-4 0 0,4 4 0 16,7-3 0-16,-4 2 0 0,1-5 0 0,-1-1 0 0,8 0 0 0,6 1 0 16,4-1 0-16,-3-2 0 0,-8 2 0 0,4 0 0 15,11-2 0-15,-4 2 0 0,-7-9 0 0,10 3 0 16,8 3 11-16,0-2-11 0,-8 2 12 0,4 0-12 15,8-3 13-15,-5-3-4 0,4 10-1 0,-3-10 0 16,-4 0-8-16,7 6 0 0,4-6 0 0,0 3 8 16,-1-6-8-16,-2 3-17 0,2 3 4 0,1-6 1 15,0 3 12-15,-4 0 0 0,0-6 0 0,0 6 0 16,0 0-21-16,-3 0-2 0,0-3 0 0,-1 3 0 16,1-7-29-16,-4 7-5 15,0 0-2-15,-3 0 0 16,-1-3-37-16,1 3-8 0,-1-6-2 0,1 6 0 0,0 0-123 0,-4 0-25 0</inkml:trace>
  <inkml:trace contextRef="#ctx0" brushRef="#br0" timeOffset="25436.517">11945 11036 2163 0,'0'0'48'0,"-7"6"9"0,0-6 3 0,0 3 0 0,-4-3-48 0,4 7-12 0,-3-7 0 0,3 9 0 16,-4-3 17-16,4-3 1 0,-4 4 0 31,1 2 0-31,-1 1 2 16,1-1 0-16,-4 7 0 0,-1-4 0 0,5-2-9 0,-4 5-2 0,-4 4 0 0,0-3 0 0,1 3 10 0,-1-4 1 0,-7-2 1 0,4 6 0 16,-7-4-1-16,3 4-1 0,4-3 0 0,0-4 0 15,-7 4-19-15,7-7 10 0,10 7-10 0,4-3 8 16,-4-4-8-16,1-3 0 0,3-6-12 0,7 0 12 15,0 0-109-15,0 0-15 0,-14 3-2 0,14-3-1 16,0 0-58-16,0 0-12 0,-4-3-3 0</inkml:trace>
  <inkml:trace contextRef="#ctx0" brushRef="#br0" timeOffset="25664.558">11504 11099 1900 0,'0'0'169'0,"0"0"-135"15,0 0-34-15,0 0 0 0,-7 6 164 0,7-6 27 16,11 9 5-16,-4 1 0 0,0-1-168 0,3 1-28 16,8 5-19-16,-4-5 3 0,7 8 8 0,-7 1 8 15,0-3-13-15,1 3 5 0,6-4 8 0,-4 4 0 16,-6 0-9-16,3 0 9 0,0-3-24 0,-3 2 0 16,-1-2 0-16,1-3 0 15,-4 2-20-15,0 4-5 0,4 0-1 0,-8-3 0 16,4-7-91-16,-3 7-19 0,6-4-3 0,-3-2-1 15,4-1-26-15,-4-3-6 0,4 4 0 0</inkml:trace>
  <inkml:trace contextRef="#ctx0" brushRef="#br0" timeOffset="26151.657">12129 11481 1555 0,'0'0'138'16,"0"0"-110"-16,-4 0-28 0,4 0 0 0,0 0 151 0,0 0 25 15,0 0 4-15,0 0 2 0,0 0-135 0,0 0-27 16,0 0-6-16,0 0-1 0,11-3-13 0,-4 3-16 16,3-6 3-16,-3 6 1 0,4-3 12 0,-4-4 0 15,3 4 0-15,-2-3 0 0,-8 6 0 0,10 0 0 16,-10 0 0-16,0 0 10 0,7 9-10 0,-7-9 12 15,0 0-12-15,0 0 12 0,7 10-4 0,-7-4-8 16,4 4 12-16,-8-1-4 16,1 0 0-16,-1 1-8 0,1-1 12 0,-4 1-4 0,-4-1-8 0,-3 0 8 15,3 1-8-15,1 2 8 0,-1-2-8 0,-3-1 0 16,0-6 0-16,3 7 0 0,1-1 0 0,3-3 0 16,-4-6 9-16,4 10-9 0,0-1 0 0,0-3 9 15,3-2-9-15,-3 5 0 0,4-3 38 0,3-6 1 0,0 0 0 0,0 10 0 16,0-7-39-16,0 9 0 0,0-12 0 0,7 10 0 15,-7-7 8-15,0-3 3 0,7 9 1 0,4 1 0 16,-1-4-12-16,1 3 0 0,-1-5 0 0,1 8 0 16,-1-9 0-16,1 7 0 0,3-1 0 0,-3-3 8 15,6-3-8-15,-3 4 8 0,4 2-8 0,-4-9 8 16,4 9 0-16,-4-9 0 0,4 0 0 0,-4 0 0 16,0 0-22-16,0 0-5 0,0-3-1 0,0-3 0 31,0 0-173-31,0 3-35 0,1-4-8 0,-5-2 0 0</inkml:trace>
  <inkml:trace contextRef="#ctx0" brushRef="#br0" timeOffset="27449.715">13384 9898 990 0,'0'0'44'0,"0"0"8"0,0 0-41 0,0 0-11 16,4-7 0-16,3-2 0 0,0 3 36 0,0 3 6 15,4-4 1-15,-4-2 0 0,0 6 14 0,-7 3 3 16,3-7 1-16,4 7 0 0,-3-9 21 0,-4 9 4 16,0 0 1-16,0 0 0 0,0 0-1 0,7-6 0 15,-7 6 0-15,0 0 0 0,0 0-46 0,0 0-10 16,0 0-2-16,0 0 0 0,0 0-20 0,-7 6-8 15,0 3 0-15,0-2 0 0,0-4 12 0,0 6-3 0,-4-9-1 0,-3 10 0 16,3-4 22-16,-3-6 4 0,4 9 1 0,-8-2 0 16,4-4-18-16,-4 3-3 0,1-3-1 0,-1-3 0 15,0 0 31-15,1 0 5 0,-4 6 2 0,6-2 0 16,-2 2-30-16,3-3-5 0,-4-3-2 0,0 6 0 16,4-3-6-16,-3 4-8 0,3 2 11 0,-4-3-11 15,4-2 0-15,3 5 0 0,-3-3 0 0,7-3 0 16,-3 7 0-16,2-1 0 0,5-3 0 0,3-6 0 15,-4 10 0-15,4-10 0 0,0 0 0 0,0 0 0 16,0 0 0-16,0 0 12 0,4 9-4 0,3-3-8 16,4-2 21-16,-1 5-2 0,1-9-1 0,3 6 0 15,7-3 14-15,-3 4 2 0,3-7 1 0,-4 6 0 16,8-3-23-16,-4 3-12 0,0-2 12 0,4 2-12 0,0-3 0 0,0 6 0 16,-1-9 0-16,1 10 0 15,-4-4 0-15,0 3 0 0,0-9 0 0,1 10 0 0,-1-1 8 0,-4-9-8 16,5 7 0-16,-5-4 0 0,4 3 0 0,-3-6 0 15,0 0 0-15,3 0 0 0,0 0 9 16,0 0-9-16,-3 0 0 0,-1 0 9 0,1-6-9 0,3 6 8 16,-3 0-8-16,-4 0 8 0,-3 0-8 15,-1 0 0-15,1 0 0 0,-4 0 0 0,-7 0 0 0,0 0 0 16,0 0 0-16,0 0 0 0,0 0 0 0,0 0 0 16,0 0 0-16,0 0 0 0,-7 9 0 0,-4 0 0 15,-3-2 0-15,-4 2 0 0,4 1 0 0,-3-1 0 16,-4 0 0-16,-1 7 0 0,-2-7 0 0,2 1 0 15,1-1 0-15,0 1 0 0,0-1 0 0,0 7 0 0,3-7 0 16,-3 1 0-16,3-1 0 0,1-3 0 0,-1-3 0 0,-3 7 0 16,3-1 0-16,1-3 0 0,-8 4 0 0,4-1 0 15,-4 7 0-15,4-7 0 0,0 1 0 0,0-1 0 16,3 7 0-16,-3-4 0 0,-4-2 0 0,4 6-11 16,-4 2 11-16,1-2 0 0,2-3 10 0,5 2-10 15,-4 4 0-15,3-3 0 0,4-4 0 0,0 4 0 16,3-7 0-16,1 7 0 0,2-7 0 15,1 1 0-15,4-1 0 0,-4 1 0 0,7-4 0 0,0-6 0 16,0 0 0-16,0 9 0 0,0-9 0 0,7 3 0 16,3 7 0-16,-2-4 11 0,6-3-11 0,-4 4 10 15,8 2-2-15,0-9-8 0,3 9 12 0,0-2-4 16,-4-4 14-16,5 3 2 0,2-3 1 0,1 3 0 0,0-2-25 0,-1 2-11 16,1-6 1-16,0 6 0 0,0-3 10 0,-1-3 0 15,-3 7 0-15,4-4-8 0,-7-3-13 0,3 0-3 16,-3 6 0-16,-4-6 0 15,0-6-23-15,3 6-5 0,-3 0 0 0,1 0-1 16,-1 0-91-16,0 0-19 0,3-3-3 0,-2 3-512 16,-1-7-102-16</inkml:trace>
  <inkml:trace contextRef="#ctx0" brushRef="#br0" timeOffset="27854.475">13571 11177 2005 0,'0'0'88'0,"0"0"20"16,0 0-87-16,-7 9-21 0,-3-2 0 0,-1 2 0 16,1-6 75-16,-1 7 10 0,0 2 3 0,-3 1 0 0,0-4-40 0,0 1-8 15,0-1-2-15,-4 0 0 0,1 7-12 0,-1-7-2 16,0 10-1-16,-3-9 0 15,0 5-15-15,3 1-8 0,-6-3 8 0,3 2-8 0,-4 4 0 0,0-3 9 16,4-4-9-16,0 4 0 0,0 3 0 0,3-10 0 16,0 1 0-16,1 5 0 15,6-12-40-15,4 4-4 0,-3-1-2 0,2-6 0 16,5 0-150-16,-4-6-29 0,3-1-7 0</inkml:trace>
  <inkml:trace contextRef="#ctx0" brushRef="#br0" timeOffset="28104.441">13226 11080 3060 0,'0'0'68'0,"0"0"13"0,0 0 3 0,0 0 1 0,7 6-68 0,0-3-17 0,0 4 0 0,3 2 0 16,1 7 0-16,3-4 0 0,0 7 0 0,0-3 0 15,0 9 0-15,4-6-17 0,-4 6 1 0,4-7 1 31,-4 1-27-31,0 9-6 0,4-9 0 0,-8 6-1 16,4-6-12-16,-3 0-3 0,0 3 0 0,-1-3 0 0,-3 0-3 16,0-4-1-16,-3 4 0 0,3-6 0 0,-4 2-12 0,1-5-4 0,-1-1 0 15,1 1 0-15,3-4-88 0,-3-3-17 0,-4-3-4 0,10 6-1 16</inkml:trace>
  <inkml:trace contextRef="#ctx0" brushRef="#br0" timeOffset="28649.258">13744 11481 2552 0,'0'0'113'0,"0"0"23"0,0 0-108 0,0 0-28 16,0 0 0-16,0 0 0 0,0 0 42 0,0 0 3 16,0 0 1-16,0 0 0 15,0 0-59-15,7-3-12 0,0-3-3 0,4 6 0 16,3 0 2-16,-3-3 0 0,-1-4 0 0,4 7 0 0,-3-3 26 0,3-3-8 15,-3 6 8-15,-1 0 0 0,1 0 0 0,-4 0 0 16,3 0 0-16,-10 0 8 0,7 0 11 0,-7 0 2 0,8 9 1 0,-1-9 0 16,-7 0-22-16,3 10 8 0,-3-10-8 0,7 6 0 15,-7-6 0-15,4 10 0 0,-1-7 0 0,-3-3-8 16,4 9 8-16,-4-3 0 0,-4 4 0 0,1-1 0 16,-4 1-18-16,0-4-2 0,-4 3 0 0,0 1 0 15,-3-1 20-15,4 0-10 0,-4-2 10 0,3-4-8 16,-3 6 8-16,7-9 0 0,-4 7 0 0,11-7 0 15,0 0 0-15,0 0 0 0,0 0 0 0,0 0 0 16,0 0 0-16,0 0 0 0,0 0 0 0,0 0 0 16,0 0 0-16,11 0 0 0,-11 0 0 0,7 0 0 15,3 0-8-15,-2 0 0 0,2 0 0 0,-3 3 0 16,0-3 8-16,0 9 0 0,-7-9 0 0,7 6 0 16,-3-3 0-16,3 4 0 0,-7-7 0 0,7 9 0 15,-3-3 0-15,3 4 11 0,-7-10-3 0,3 9 0 0,4-6-8 16,-3 13 8-16,-4-7-8 0,3 7 8 0,-3-3-8 15,4-4 8-15,-4 7-8 0,0-7 8 0,0 1-8 0,-4 5 0 16,4-5 0-16,-3-1 0 0,-1 0 10 0,-3 1 0 16,4-1 0-16,-4 1 0 0,-1-1-10 0,1-3 12 15,-3 4-12-15,3-4 12 0,-4-3-12 0,1 7 0 16,-5-4 0-16,1-3 0 0,0-3 0 0,-3 6-16 16,-5-6 4-16,1 0 1 15,4-6-190-15,-5-3-39 0,-27-4-7 0,3-12-1 0</inkml:trace>
  <inkml:trace contextRef="#ctx0" brushRef="#br0" timeOffset="29603.325">14513 9948 403 0,'4'-10'17'0,"-4"10"5"0,0 0-22 0,0 0 0 16,0 0 0-16,0 0 0 0,3-3 383 0,-3 3 72 16,0 0 14-16,0 0 3 0,0 0-373 0,0 10-75 15,0-1-16-15,0 7-8 0,0-4 0 0,0 7 0 0,4 6 0 16,-4-6 0-16,3 12 0 0,-3-2 0 0,4-1 9 0,3 0-9 16,-3-3 44-16,-1 10 3 0,-3-7 1 0,4 0 0 15,-1-3 11-15,-3 3 2 0,0-3 1 0,4 4 0 16,-4-4-30-16,0-6-5 0,0 6-2 0,0-6 0 15,-4-1-14-15,4 7-3 0,0-6-8 0,0-3 12 16,0-4-12-16,0 4 0 0,4 0 0 0,-4-4 0 31,3-2-48-31,1-1-5 0,-4-3-2 0,0-6 0 0,0 0-152 16,0 0-30-16,0 0-7 0,0 0-594 0</inkml:trace>
  <inkml:trace contextRef="#ctx0" brushRef="#br0" timeOffset="30133.977">14386 9766 2574 0,'-3'-9'114'0,"-1"2"23"0,1 4-109 0,3-3-28 16,0 3 0-16,0 3 0 0,0-7 37 0,0 7 3 15,7 0 0-15,0-3 0 16,0-3-64-16,3 6-13 0,1 0-3 0,-4 0 0 0,4 0 29 0,-1 0 11 16,4 0-8-16,-3-6 8 0,7 6-12 0,-8 0 4 15,4-3 0-15,0 3 0 0,1 0 8 0,-1-7 0 0,0 7 0 0,0-3 8 16,-4 3 15-16,5 0 3 0,-1-6 1 0,-4 12 0 16,4-6-2-16,0 0 0 0,8 3 0 0,-5 4 0 15,-3-4-14-15,4 3-3 0,3 3-8 0,-3 1 12 16,-1-1-12-16,1 1 0 0,3-1 0 0,-7 7 0 15,4-7 0-15,-7 7 0 0,-1-7 0 0,-3 4 0 16,0 2-10-16,-3 1 2 0,-1-6 0 0,1-1 0 16,-4 7 8-16,0-4 0 0,-4-2 0 0,4-1 0 15,-7-3 0-15,4 4 0 0,-4-1 0 0,0 7 0 16,0-13 0-16,-4 6 0 0,4 1 0 0,-4-4 0 16,4 3 0-16,-3 1 12 0,-1-1-2 0,1-3-1 15,-1 4-9-15,0-1 0 0,-3 1 0 0,4-1 0 16,-1 1 0-16,-3-1 0 0,0-3-14 0,-7 4 5 15,3-1 9-15,0 0 0 0,4-2 0 0,0-4-8 16,-3-3 8-16,2 0 0 0,5 0 0 0,-4-3 0 16,3-4 0-16,4 1 0 0,0-3 0 0,0 6 0 15,0-4-53-15,3-2-9 0,1 0-2 0,-1-1 0 16,4 1-153-16,0-1-31 0,0-5-7 0,4 2-594 16</inkml:trace>
  <inkml:trace contextRef="#ctx0" brushRef="#br0" timeOffset="30686.809">15445 9606 1879 0,'0'0'41'0,"0"0"9"0,0 0 2 0,0 0 0 0,0 0-41 0,0 0-11 0,0 0 0 0,0 0 0 15,7 9 0-15,-7-9 0 0,0 0-12 0,0 0 12 16,0 0-8-16,3 7 8 0,-3-7 0 0,0 9 0 15,0-9 0-15,0 3 0 0,-3 7 12 0,-1-4-4 16,-3 3 48-16,0-2 10 0,0 2 2 0,-4 0 0 16,1 1 4-16,-4-1 2 0,0 1 0 0,-4 5 0 0,0-2-34 0,1 3-6 15,3-7-2-15,-4 10 0 0,0-10-18 0,4 10-4 16,-7-3-1-16,3 2 0 0,-3 1-9 0,4-3 12 16,-1 9-12-16,0-3 12 0,4-3 0 0,0 6 0 15,0-6 0-15,0 6 0 0,3 3 16 0,1-3 3 16,-1-6 1-16,4 6 0 0,4 0-32 0,-1-3 0 15,0 0 0-15,1 0 0 0,3 3 0 0,3 0 0 16,-3-3-11-16,4 3 11 0,3-6 0 0,0 6 16 16,0 0 0-16,4-3-1 0,-4 3-15 0,3 0-10 15,4-3 2-15,1 3 0 0,-1 0 8 0,3-6 0 16,1 0 0-16,0 0 0 0,-1-3-18 0,1-1-2 0,0-2 0 0,3 2 0 31,0-5-12-31,0 6-2 0,0-4-1 0,4-3 0 16,-7 1-97-16,3-4-20 0,0 4-4 0,-3-1-808 0</inkml:trace>
  <inkml:trace contextRef="#ctx0" brushRef="#br0" timeOffset="31719.428">16006 9929 1422 0,'0'0'63'0,"0"0"13"0,0 0-61 0,0 0-15 0,0 0 0 0,0 0 0 16,0 0 22-16,0 0 2 0,0 0 0 0,0 0 0 15,0 0-33-15,0 0-7 0,0 0 0 0,0 0-1 16,0 0 17-16,0 0 0 0,0 0 0 0,0 0 0 15,0 0 39-15,0 0 11 0,0 0 2 0,-4 6 1 16,-7 4 45-16,4-1 9 0,-3 1 1 0,-4-1 1 16,3 7-11-16,-3-4-2 0,0 4-1 0,0 3 0 0,-4-1-32 15,0 8-7-15,1 2 0 0,-1-3-1 0,-3 3-21 16,-4-3-4-16,8 0-1 0,-8-3 0 0,4 3-19 0,3 0-10 16,-3 0 10-16,3-3-10 0,1-6 8 0,-1 9-8 15,4-6 0-15,0-6 9 0,0 2-9 0,3 1 0 16,1-4 0-16,-4-2-11 15,3-1-17-15,0 4-3 0,1-10-1 0,-1 6 0 16,4-9-27-16,0 0-5 0,-4 0-2 0,1-3 0 16,3-3-150-16,0-3-31 0,-11-17-5 0,8 4-2 0</inkml:trace>
  <inkml:trace contextRef="#ctx0" brushRef="#br0" timeOffset="32001.158">15617 9854 2977 0,'0'0'65'0,"0"0"14"0,0 0 2 0,8 3 3 0,2 13-67 0,1-7-17 0,-1 10 0 0,8-4 0 16,0 4 0-16,-1 6-11 0,1-3 2 0,-1 3 0 16,1 4 0-16,0 2 0 0,-4 0 0 0,0 4 0 15,0-1 9-15,0 1 0 0,-3-7-9 0,-1 0 9 16,-3 0 0-16,0-2-9 0,1 2 9 0,-5-3 0 15,1 0 0-15,-1-6 0 0,4 0 0 0,-3-1 0 16,-1-2 0-16,4 3 19 0,-3 0-3 0,3-10 0 16,-4 7-41-16,4-7-9 0,1 1-2 0,-1 5 0 15,3-12-29-15,-3 7-7 0,4-10 0 0,-1 6-1 16,-3-3-184-16,4-6-37 0,3-13-7 16,-3-2-2-16</inkml:trace>
  <inkml:trace contextRef="#ctx0" brushRef="#br0" timeOffset="32246.271">16281 10415 2761 0,'0'0'60'0,"-4"9"13"0,-3 1 3 0,7-1 2 0,-3 4-62 0,3-4-16 0,3 7 0 0,-3 0 0 15,0-4 0-15,4 4-16 0,-1-1 3 0,4-2 1 32,-3 3-22-32,-1-4-4 0,1 4-1 0,-1 0 0 0,1-4 18 0,-4 4 3 0,0-7 1 0,0 7 0 31,0-7-23-31,-4 1-4 0,4-7 0 0,0-3-1 16,0 0-87-16,0 0-16 0,0 0-4 0,0 0-454 0,0 0-90 0</inkml:trace>
  <inkml:trace contextRef="#ctx0" brushRef="#br0" timeOffset="32621.534">17166 9898 2581 0,'0'0'56'0,"0"0"12"0,0 0 3 0,0 0 2 0,0 0-58 0,-7 3-15 16,0 3 0-16,0-3 0 0,-4 7 0 0,4-1 0 0,-3 7 0 0,-1 3 0 15,-3-1-10-15,-4 7 2 16,4 4 0-16,-7-4 0 0,4 9 8 0,-5-6 0 0,-2 7 0 15,-1-7 0-15,-7 7 20 0,4-7 7 0,0 0 1 0,-4-3 0 16,4 3 8-16,0-3 1 0,3 1 1 0,4-8 0 16,-4 1-24-16,7 0-5 0,4 0-1 0,4-10 0 15,-4 7-17-15,7-7-4 0,-4-2-1 0,7-4 0 32,4-3-123-32,0 0-25 0,-7 0-5 0,4-10-550 0,-4 1-111 0</inkml:trace>
  <inkml:trace contextRef="#ctx0" brushRef="#br0" timeOffset="32876.706">16708 9866 2804 0,'0'0'62'0,"0"0"13"0,3 10 2 0,1-4 1 0,-4 3-62 16,7 1-16-16,-4 9 0 0,4-4 0 0,-3 4 0 0,6 6 0 15,-3-3 0-15,4 9 0 0,0-2 0 0,-1-1 0 16,4-3 0-16,0 10 0 0,-3-7 0 0,3 0 0 15,-3-3 0-15,3 3 9 0,-4-3-9 0,1 4 0 16,0-11 0-16,-1 7-11 0,4-6 11 0,-3 0 0 16,-4 6 0-16,0-6-8 0,4-3-4 0,-4-4 0 15,0 4 0-15,0 0 0 16,0-7-48-16,0 0-9 0,-4 1-3 0,4-4 0 16,-7-6-176-16,0 0-35 0,18 0-7 0,3-12-2 0</inkml:trace>
  <inkml:trace contextRef="#ctx0" brushRef="#br0" timeOffset="33352.987">17300 10362 1555 0,'0'0'138'0,"0"0"-110"0,0 0-28 0,0 0 0 15,0 0 208-15,7-7 36 0,-3-2 7 0,3 3 1 16,0 3-223-16,4-4-45 0,-1 4-8 0,-3-3-3 16,4 6 6-16,-1-9 1 0,1 9 0 0,-1-4 0 15,-2 4 6-15,-1-6 2 0,3 6 0 0,-10 0 0 16,7 0 22-16,-7 0 5 0,0 0 1 0,0 0 0 16,0 0 15-16,0 0 3 0,0 0 1 0,7 6 0 15,-7-6-10-15,0 0-1 0,0 0-1 0,4 10 0 0,-4-1-23 0,0-6 9 16,-4 7-9-16,-3-1 0 0,0 7 0 0,-3-7 0 15,-5 1 0-15,5 5 0 0,-4-5 0 0,-4 5 0 16,4-2 0-16,3 3 0 0,-3-7 0 0,4 7 0 16,-1-4 0-16,1-2 0 0,3-1 0 0,-1 7 0 15,1-7 0-15,4 1 0 0,-1 5 13 0,1-5-4 16,-1-1-1-16,4 1 0 0,4-1-8 0,-4 0 8 16,3 7-8-16,4-7 8 0,4 1 10 0,0-1 2 15,3 1 0-15,3-1 0 0,-3-3 4 0,8-3 2 16,-1 7 0-16,0-4 0 0,0 4-18 0,0-10-8 0,-3 9 8 15,-4-9-8-15,0 6 0 0,0-3 0 0,4-3 0 16,-8 7 0 0,5-7-56-16,-5 0-11 0,-3 0-1 0,4 0-1 15,-4 0-44-15,0-7-9 0,-7 7-2 0,3-3-541 0,5-6-109 16</inkml:trace>
  <inkml:trace contextRef="#ctx0" brushRef="#br0" timeOffset="33753.74">18288 9863 633 0,'0'0'56'0,"0"0"-44"16,0 0-12-16,0 0 0 0,0 0 319 0,0 0 61 15,0 0 13-15,0 0 3 0,0 0-274 0,0 0-54 16,-4 3-12-16,-3 4-1 0,0-4-44 0,0 6-11 16,0 7 0-16,-3-1 0 0,-4 4 0 0,-1 0 0 15,1 9 0-15,-3-3 0 0,-1 4 54 0,-3-4 9 16,3 3 1-16,-3 0 1 0,-4 4-1 0,8-4 0 15,-1 0 0-15,0-3 0 0,1 3-41 0,-4-3-9 16,3 0-2-16,0-3 0 0,1 3-12 0,3-6 0 0,0-3 0 16,-1-3 0-16,5 2 0 0,3 1-16 15,0-4 3-15,3-5 1 16,1-4-133-16,3-3-27 0,0 0-4 0,0 0-523 0,-7 0-104 0</inkml:trace>
  <inkml:trace contextRef="#ctx0" brushRef="#br0" timeOffset="33980.659">17999 9822 2246 0,'0'0'200'0,"3"7"-160"0,-3-7-32 0,4 9-8 16,3 0 182-16,0 10 35 0,-4-3 7 0,4 3 2 15,1 6-186-15,2-3-40 0,-3 3 0 0,4 3-9 0,-1 7-3 0,-3-1 0 16,4-6 0-16,-4 7 0 15,0-1-2-15,4-5-1 0,-8-1 0 0,8 6 0 0,-4-9 5 0,0 4 1 16,3-11 0-16,-2 7 0 0,-1-6-9 0,3 0-2 16,-3 6 0-16,-3-6 0 15,3-3-25-15,0-7-6 0,-4 7-1 0,4-7 0 16,1 1-121-16,-5-7-25 0,4 3-5 0</inkml:trace>
  <inkml:trace contextRef="#ctx0" brushRef="#br0" timeOffset="34570.912">18464 10337 2264 0,'0'0'50'0,"0"0"10"0,0 0 3 0,0 0 0 0,0 0-51 0,0 0-12 16,0 0 0-16,11-7 0 15,-4 7-30-15,4 0-9 0,-1-3-1 0,1-3-1 16,3 6-15-16,-4-3-2 0,8-3-1 0,-4 6 0 0,0 0 59 0,0 0 0 0,1 0 0 0,-5 0 0 16,4 0 63-16,-3 0 8 0,-1 0 1 0,1 0 1 15,-4 0-1-15,-7 0 0 0,0 0 0 0,7 0 0 16,-7 0-33-16,11 0-7 0,-11 0-2 0,7 6 0 16,-7-6-22-16,7 3-8 0,3-3 0 0,-3 0 0 15,1 0 16-15,-8 0-4 0,7 0 0 0,-7 0 0 16,0 0 13-16,0 0 3 0,0 0 0 0,0 0 0 0,0 0-16 0,0 0-4 15,-4 9 0-15,-3 1 0 0,0-4-8 0,0 3 8 16,-4 1-8-16,-3-4 8 0,4-3-8 0,-5 7 0 16,5-4 0-16,3-3 0 0,-4 3 0 0,8-6 0 15,3 0 0-15,0 0 0 0,0 0 0 0,0 0 0 16,0 0 0-16,0 0 0 0,3 4 0 0,4 2-11 16,0 0 3-16,4-3 0 0,0-3 8 0,-1 6 0 15,1-2 0-15,3-4 0 16,-4 6-28-16,1-3-3 0,-4 3-1 0,4-6 0 0,-4 3 32 0,0 4 0 15,0-4 0-15,0 3 0 0,0-6 0 0,0 10 0 16,-4-10 0-16,-3 0 0 0,8 9 0 0,-5-3 0 16,1-3 0-16,-1 7 0 0,1-1 0 0,-1-3 0 0,-3 4 0 15,4 5 0-15,-4-5 0 0,3 2 0 0,-3-2 0 0,-3 6 0 16,3-7 0-16,-4 7 0 0,4-4 0 0,-3-2 0 16,-4 5 26-16,0 1 11 0,-4-4 3 0,0 4 0 15,1-6-23-15,-4-1-4 0,0 7-1 0,-1-7 0 16,-2 0-12-16,3-5 0 0,0 2 0 0,-4 0 0 31,7-3-38-31,-3-3-10 0,4 0-3 0,-4 0 0 16,7-9-124-16,-4 3-25 0,4-4-4 0</inkml:trace>
  <inkml:trace contextRef="#ctx0" brushRef="#br0" timeOffset="35304.402">19801 9785 518 0,'0'0'46'0,"0"0"-37"16,0 0-9-16,0 0 0 0,0 0 286 16,-3 9 55-16,-1-3 11 0,-3-2 3 0,0-4-303 0,0 6-52 15,7-6-26-15,-7 3 2 0,0-3 24 0,0 9 0 16,-4-2 0-16,4-4 0 0,-3 3 73 0,-1 3 13 15,1 1 2-15,-1-4 1 0,0-3-8 0,1 13-1 16,-4-7-1-16,0 10 0 0,3-9-15 0,-3 8-2 16,0 4-1-16,-4-3 0 0,-3 0-30 0,0 9-7 0,3 0 0 15,-3 4-1-15,0-4-11 0,3 0-1 16,-3-3-1-16,3 0 0 0,1-3 4 0,3-3 1 0,0 6 0 16,0-6 0-16,-1-3-15 0,5 3 0 0,3-10 0 0,0 0 0 31,0 1-31-31,0-4-9 0,3-6-1 0,4 0-1 15,0 0-90-15,0 0-17 0,-7 0-4 0,7-9-515 0,-4-7-104 0</inkml:trace>
  <inkml:trace contextRef="#ctx0" brushRef="#br0" timeOffset="35554.412">19438 9741 1612 0,'0'0'72'0,"0"0"14"16,0 0-69-16,7 9-17 0,0 1 0 0,0-1 0 15,0 7 249-15,4 3 47 0,-1-1 8 0,1 7 3 16,3 4-227-16,-3-4-44 0,3 3-10 0,-4 7-2 0,5-7-9 0,-5 6-3 16,1 1 0-16,-1 2 0 0,1-2-12 0,-4 2 0 15,4-2 0-15,-8-1 0 0,-3 1 0 0,4-7 0 16,-4 0 0-16,3 4 0 0,-3-10 0 0,0 3-12 16,0 0 12-16,0-3-13 0,0-6-7 0,0 2-2 15,-3-2 0-15,3-7 0 16,0 1-122-16,3-1-24 0,-3-9-4 0,0 0-872 0</inkml:trace>
  <inkml:trace contextRef="#ctx0" brushRef="#br0" timeOffset="36003.766">19978 10330 172 0,'0'0'16'0,"0"0"-16"0,0 0 0 0,0 0 0 16,0 0 264-16,0 0 51 0,0 0 9 0,-4 10 3 15,-3-4-154-15,0-3-30 0,4 3-7 0,-1 4 0 16,4-10-16-16,-7 0-2 0,7 0-1 0,0 9 0 15,0-9-36-15,0 10-7 0,-3-4-2 0,3-6 0 16,0 3-38-16,0 7-8 0,0 2-2 0,0-3 0 0,-4 1-24 0,4-1 0 16,-4 1 0-16,4-1 0 0,-3 1 0 0,-1 5 0 15,-3-5 0-15,7-1 0 0,-3-6 0 0,-1 13 0 16,1-7 0-16,3 1 0 0,0-4 0 0,0 3 0 16,0-9 0-16,0 3 0 0,0-3 31 0,0 0 1 15,7 10 0-15,-4-10 0 0,4 6-32 0,0-3 0 16,4 4 0-16,0-7 0 0,-4 0 0 0,3 6 0 15,4-6 0-15,-3 0 0 16,0 0-20-16,-1 0-9 0,8 0-3 0,-4 0 0 0,0 0 18 0,7-6 3 16,-3 6 1-16,3 0 0 15,-3 0-78-15,-1-7-16 0,1 4-4 0,3-3-588 16,0 3-117-16</inkml:trace>
  <inkml:trace contextRef="#ctx0" brushRef="#br0" timeOffset="36208.75">20207 10418 2980 0,'-7'0'66'0,"0"10"14"0,-4 5 2 0,-3 4 1 0,4 0-67 0,-4 6-16 0,3-6 0 0,0 6 0 15,-3-3-20-15,0 9-7 0,0-3-1 0,4 1-1 31,2-4-6-31,-2 0-1 0,-1 3 0 0,4-9 0 0,-3 0-22 0,-1 6-5 0,4-6-1 0,0-1 0 16,0-2 13-16,3-3 3 0,1-1 0 0,-1 1 0 16,4-7-112-16,0-6-23 0,0 0-4 0,0 0-394 15,0 0-79-15</inkml:trace>
  <inkml:trace contextRef="#ctx0" brushRef="#br0" timeOffset="36856.656">20906 10277 1209 0,'0'0'53'0,"0"0"12"15,0 0-52-15,0 0-13 0,0 0 0 0,0 0 0 16,0 0 251-16,0 0 47 0,10 0 10 0,1 0 1 16,-1 0-248-16,1 0-49 0,0 0-12 0,-1 0 0 15,8 0 0-15,-4 0 0 0,-4-3-12 0,5-3 12 0,-1 6-12 0,0-10 3 16,3 10 1-16,-2-9 0 16,-5 6 16-16,1-4 4 0,3-2 1 0,-7 0 0 0,0 2 12 0,4-2 3 15,-8 0 0-15,1-1 0 0,-1 1 0 0,-3-1 1 16,-3-5 0-16,-1 5 0 0,4-2-20 0,-7-4-9 15,-4 10 8-15,4-4-8 0,-3 1 0 0,-1 6 0 16,1-3 0-16,-1 2 0 0,-3-2 8 0,7 6-8 16,-4-3 12-16,1 3-4 0,-1 3 0 0,4-3-8 15,-4 10 12-15,1-4-4 0,-1 3-8 0,1 1 10 16,-1-1-10-16,4 10 10 0,-4-3 6 0,1 2 2 16,-1 1 0-16,1 0 0 0,3 6-1 0,0 0 0 0,0-3 0 15,3 0 0-15,1 0-9 0,3-3-8 0,0 3 9 0,0-3-9 16,3-1 8-16,1-2-8 0,3 3 0 0,-4-7 9 15,4 4-9-15,0-6-17 0,0 5 4 0,4-12 1 32,-1 7-62-32,1-1-12 0,-4-9-2 0,7 6-1 15,0-6-38-15,0 0-7 0,1 0-2 0,-1 0-793 0</inkml:trace>
  <inkml:trace contextRef="#ctx0" brushRef="#br0" timeOffset="37155.78">21417 10462 2833 0,'0'0'62'0,"0"3"13"0,-7 4 2 0,7-1 3 0,-7-3-64 0,4 6-16 16,3-2 0-16,0 2 0 15,0 0-22-15,0 7-8 0,0-3-2 0,7-4 0 16,-4 7-4-16,1-4-2 0,3 4 0 0,-4 0 0 16,4-4-26-16,-3 4-4 0,-1 3-2 0,1-10 0 15,-1 7 6-15,1-7 2 0,-4 1 0 0,0-1 0 16,-4 0-70-16,4-9-15 0,-3 10-2 0,3-10-637 0</inkml:trace>
  <inkml:trace contextRef="#ctx0" brushRef="#br0" timeOffset="37689.413">21911 10355 633 0,'0'0'56'0,"0"0"-44"0,0 0-12 0,0 0 0 0,0 0 392 0,0 0 77 16,0 0 15-16,0 0 4 0,14 0-388 0,0 0-78 15,0 7-22-15,0-7 9 0,4 0-17 0,0-7-4 16,3 7-1-16,0 0 0 0,0-9-2 0,4 9 0 16,3-6 0-16,4 3 0 0,-7-4 6 0,-1-2 1 15,8 0 0-15,-4-1 0 0,-3 7 20 0,-7-10 4 16,-4 10 0-16,3-6 1 0,1 0 19 0,-4 2 3 16,-10-2 1-16,-1-1 0 0,1-5-32 0,-1 5-8 15,-10 7 0-15,4-6 0 0,-8-1 0 0,0 1-16 0,8 3 4 16,-11-4 0-16,-11 10 12 0,8-6 0 0,2 6 0 0,1 0 0 15,-7 0 0-15,3 6 14 16,-3-6-2-16,4 3 0 0,-1 4-12 0,0 2 0 0,-3-3 0 0,4 4 0 16,2-1 0-16,1 4 16 0,-7-4-4 0,7 7 0 15,0 0 8-15,3 2 0 0,-3 1 1 0,-3 0 0 16,3 0 12-16,3 3 3 0,11-3 0 0,-4-1 0 16,-3 7-24-16,4-6-12 0,6 0 12 0,4 0-12 31,-3 0-24-31,3 0-11 0,0-4-2 0,4 4-1 0,3-10-65 15,-4 1-13-15,1-1-2 0,7-2-1 0,6-1-81 0,1-3-17 16,21-6-3-16,-7-13-1 0</inkml:trace>
  <inkml:trace contextRef="#ctx0" brushRef="#br0" timeOffset="38190.73">22684 10540 403 0,'0'0'36'0,"0"0"-36"0,0 0 0 16,0 0 0-16,0 0 470 0,0 0 87 15,0 0 18-15,10-6 3 16,1-3-489-16,-1 9-97 0,-10 0-20 0,7-6-4 16,11 2-5-16,-4 4-1 0,-7-6 0 0,4 6 0 0,-4 0 23 0,7 0 5 0,-3 0 1 0,-1 0 0 15,-10 0 17-15,7 0 3 0,7 0 1 0,-7 0 0 16,-7 0 27-16,0 0 5 0,11 0 2 0,-4 6 0 16,-7-6-29-16,0 0-5 0,-7 4-2 0,7-4 0 15,0 0-10-15,-4 12-9 0,-13-9 9 0,-1 7-13 16,1-1-3-16,-5 0-1 0,1 1 0 0,0 6 0 15,-4-7-1-15,8 0 0 0,3 1 0 0,-1-1 0 16,-2 1 18-16,6-4 0 0,8 3 0 0,-4 1 0 16,3-1 23-16,-3 0 1 0,7 1 1 0,4-4 0 15,3 4 8-15,-4-1 2 0,-3-9 0 0,7 6 0 16,4 4-23-16,3-1-12 0,-7-6 12 0,4 7-12 16,-1-4 0-16,1 3 0 0,-1-2 0 0,1-4 0 0,-1 3-16 0,1-3-3 15,7 3-1-15,-1-3 0 16,-10 4-35-16,11-4-7 0,7-3-2 0,-1 0-626 15,-2-3-126-15</inkml:trace>
  <inkml:trace contextRef="#ctx0" brushRef="#br0" timeOffset="38689.73">23509 10365 576 0,'0'0'51'0,"0"0"-41"0,0 0-10 0,0 0 0 15,0 0 416-15,0 0 80 0,11 0 17 0,-4-3 3 16,3-4-425-16,1-2-91 0,3 3 0 0,0-4-20 16,-3 7-22-16,6-6-4 0,-3 3-1 0,1-4 0 15,2 1 0-15,-3-1 0 0,4 1 0 0,0-7 0 16,-1 7 23-16,-3-1 5 0,4 1 1 0,-4 3 0 16,0-4 50-16,-3 1 9 0,-1 6 3 0,-3-3 0 0,1 2 25 0,-8 4 6 15,0 0 1-15,0 0 0 0,0 0-18 0,0 0-3 16,0 0-1-16,-11 4 0 0,-3-4-43 0,0 6-11 15,0-3 0-15,-4 6 0 0,0-2 0 0,-3-4-14 16,0 6 3-16,-4-3 1 0,1 4 2 0,-1-1 0 16,-3-2 0-16,-1 2 0 0,5-6 8 15,-4 6 0-15,3-2-9 0,4 2 9 0,0 1 0 0,3-1 0 16,4-3 0-16,3 7 0 0,4-7 0 0,4 13 0 16,-1-10-11-16,1 10 11 0,6-3 0 0,-3 3 0 15,4-1 0-15,-1 1 0 0,8 6-19 0,-1-6 2 16,1 3 0-16,3-9 0 15,0 5-64-15,4-2-13 0,-1 0-2 0,8-4-1 16,-4-2-78-16,4-1-15 0,0-9-3 0,3 6-1 0</inkml:trace>
  <inkml:trace contextRef="#ctx0" brushRef="#br0" timeOffset="39290.039">24162 10497 2300 0,'0'0'102'0,"0"0"21"0,0 0-99 0,0 0-24 16,0 0 0-16,0 0 0 0,0 0 21 0,10 0-1 16,-3 0 0-16,4 0 0 0,3-7-20 0,0 7-13 15,0 0 1-15,0 0 1 0,4 0-9 0,0 0-1 16,-1 0-1-16,1 0 0 16,-4 0-24-16,4 0-5 0,-4 0-1 0,0 0 0 0,-3 0 62 0,-4 0 12 15,-7 0 2-15,0 0 1 0,0 0 27 0,0 0 6 16,0 0 1-16,0 0 0 0,0 0-15 0,-7 10-2 15,-4-1-1-15,0-3 0 0,1 4-29 0,-1-4-12 0,1 3 8 0,-1-5-8 16,0 5 0-16,4-3-14 16,0-3 2-16,7-3 0 0,-7 7 12 0,7-7 0 0,0 0 0 0,0 0 0 15,0 0 0-15,0 0 0 0,0 0 0 0,0 0 0 16,0 0 0-16,0 0 10 0,0 0-2 0,4 3 0 16,-4-3 0-16,7 6-8 0,3 4 12 0,1-1-4 15,-4-3-8-15,4-3 0 0,6 7 0 0,-3-4 0 16,-3 3-8-16,3 1 8 0,0-1 0 0,0 1 0 15,4-1 0-15,-7 0 0 0,3 7 0 0,-4 0 0 16,-3-4 18-16,4-2-2 0,-4 5 0 0,-4-5 0 16,1-1-1-16,-4 7-1 0,0-7 0 0,0 4 0 15,0-7-14-15,-4 4 0 0,1-1 0 0,-1 0 0 16,1 1 19-16,-1-4 1 0,4-6 0 0,-7 9 0 16,-3-5-32-16,3 2-7 0,0 3-1 0,3 1 0 15,-6-10-6-15,6 9-2 0,-7-9 0 0,4 6 0 16,7-6-88-16,0 0-17 0,-7 0-4 0,0-6-535 15,4 3-106-15</inkml:trace>
  <inkml:trace contextRef="#ctx0" brushRef="#br0" timeOffset="39776.265">25213 10399 2602 0,'0'0'116'0,"0"0"23"0,0 0-111 0,0 0-28 0,0 0 0 0,0 0 0 16,0 0 0-16,0 0 0 0,0 0 0 0,7 4 0 31,4 2-20-31,-1-6-8 0,4 0-3 0,4 0 0 0,-4 0 31 0,0 0 0 0,0 0 0 0,4-6 0 16,0 2 21-16,-1-2 7 0,-3 3 2 0,4-3 0 15,0-4 19-15,-1 7 4 0,-3-6 1 0,4-4 0 16,-4 4-30-16,0-1-7 0,4 1-1 0,-8 0 0 16,1-4-16-16,-4 0 0 0,0 4-11 0,-3 0 11 15,-1-1-13-15,-3 7 4 0,0-3 1 0,-3 3 0 16,-11-4-1-16,-1 7 0 0,-6 0 0 0,0 0 0 16,-4 7 9-16,1-4-13 0,-1 6 5 0,0-2 8 15,1-4-14-15,-1 6 5 0,0-3 1 0,4 4 0 16,0-1 8-16,3 1 0 0,1 5 0 0,3-2 0 0,-1 2 0 0,1 1 8 15,4-3 0-15,3 2 0 0,3 4-8 0,-3 6 9 16,7-6-9-16,-3 6 10 0,6-3-10 0,1-6 0 16,-1 3 0-16,4-1 0 15,4-8-24-15,-4 6-6 0,3 2-2 0,1-8 0 16,0-1-10-16,3 1-2 0,0-4-1 0,3 0 0 16,1-3-118-16,7-3-23 0,7 0-5 0</inkml:trace>
  <inkml:trace contextRef="#ctx0" brushRef="#br0" timeOffset="40190.914">26031 10525 2790 0,'0'0'61'0,"-7"9"13"0,4-3 2 0,-4-2 3 0,0 5-63 0,3 7-16 0,-3-7 0 0,4 1 0 16,-4-1-13-16,3 7-6 0,-3-4-1 0,0-2 0 15,0 5-19-15,0-5-4 0,0-1-1 0,0 7 0 16,-4-7-7-16,4 1-1 0,-3-1-1 0,2 0 0 15,1 1 43-15,0-1 10 0,4-3 0 0,-1 4 0 0,4-10 44 0,-3 6 8 16,3-6 1-16,0 0 1 16,7 3-34-16,-7-3-6 0,3 10-2 0,8-10 0 15,0 6-30-15,3-6-6 0,0 3-2 0,3-3 0 16,1 0-14-16,3-3-4 0,7 3 0 0,-3 0 0 16,0-6 23-16,-4 6 4 0,4 0 1 0,-4 0 0 0,-4-3 16 0,1-4 0 15,0 7 0-15,-1-9 0 0,-2 9 0 0,-5-6-12 16,1 2 12-16,-1 4-10 15,-3-6-132-15,4-3-26 0,-1 6-6 0,-2-7-1 0</inkml:trace>
  <inkml:trace contextRef="#ctx0" brushRef="#br0" timeOffset="40421.338">26293 10553 2487 0,'0'0'55'0,"0"0"11"0,-4 9 2 0,-3 1 2 0,0-4-56 0,3 4-14 0,-3 5 0 0,0-2 0 16,-7 6 0-16,4 6 0 0,-1-7 0 0,0 1 0 16,1 6 0-16,-1 0 0 0,1-6-9 0,-1 9 9 15,4-9-12-15,-4 6 12 0,1-6-13 0,3-3 5 16,-4 3 8-16,4 0 12 0,4-4-2 0,-1 4-1 16,-3-3-9-16,7-4 0 0,4-2 0 0,-1 2 0 15,-3-12-27-15,4 3-4 0,-4-3-1 0,10 10 0 16,4-10-119-16,4 0-24 0,24-10-5 0,1-8 0 15</inkml:trace>
  <inkml:trace contextRef="#ctx0" brushRef="#br0" timeOffset="40975.24">26465 9572 1699 0,'-10'-10'75'0,"6"10"16"0,1 0-73 0,-1-3-18 0,-3-3 0 0,0 6 0 16,0 0 32-16,7 0 2 0,0 0 1 0,0 0 0 15,-3 0-56-15,3 0-11 0,0 0-3 16,0 0 0-16,0 0 56 0,0 0 11 0,0 0 3 0,3 6 0 16,1 3 49-16,-1 1 11 0,1-7 1 0,3 6 1 15,-4 7 15-15,4 0 2 0,0-4 1 0,4 4 0 16,0 9-57-16,-1-3-11 0,1 3-3 0,3 3 0 15,0 4-27-15,7-1-5 0,0 10-2 0,-3-4 0 16,3 7 0-16,4 0 0 0,3 3 0 0,0 3 0 0,0-3-10 0,4 7 0 16,-4-7 0-16,4 3-11 15,0-3 11-15,-4 3 0 0,0-3 0 0,-3-3 0 0,0 3 0 0,-11-3 0 16,-4 9 0-16,1-9 0 0,0 0 0 0,-11 0-10 16,0-6 10-16,-7-4-10 0,-1 4 18 0,-2-4 4 15,-4 4 1-15,0-4 0 0,-8 1-13 0,5 3 0 16,-1-4 0-16,-6-6 0 0,2-3 12 0,5 4-1 15,-4-4 0-15,3 0 0 0,0-6-11 0,4-1 0 16,-3 1 0-16,2 0 0 0,5-10-13 0,-4 7-2 16,3-7 0-16,4-9-826 0,-4 7-166 15</inkml:trace>
  <inkml:trace contextRef="#ctx0" brushRef="#br0" timeOffset="48460.017">14757 11124 1152 0,'0'0'102'0,"0"0"-82"0,0 0-20 0,0 0 0 0,0 0 119 0,-4 0 19 16,-6 0 4-16,3 0 1 0,-4 9-119 0,0-9-24 16,1 6 0-16,-1-2 0 0,1-4 9 0,-1 6 9 15,4-6 2-15,0 0 0 0,0 0 44 0,7 0 10 16,0 0 2-16,3-6 0 0,4 2 27 0,1-2 5 15,2-3 2-15,1 6 0 0,3-4-50 0,3 7-9 16,8 0-3-16,0 0 0 0,3 0-24 0,4 0-4 16,3 7-2-16,0-4 0 0,1 3-18 0,-1-3 10 15,4 3-10-15,0-2 8 0,-1-4-8 0,1 9 0 16,0-9 0-16,7 0 0 0,-4 6 19 0,4-6 1 16,3 3 1-16,1 4 0 0,-4-7-1 0,3 0 0 15,0-7 0-15,8 4 0 0,-1 3 20 0,8-6 3 16,3 6 1-16,0-3 0 0,3-3-28 0,4 6-4 0,4-10-2 0,0 10 0 15,-1-3 0-15,4 3 0 0,1 3 0 0,-1-3 0 16,-4 0-10-16,4 6 8 16,11-6-8-16,-4 0 8 0,-3 4-8 0,3-4 0 0,-3 0 0 0,3 0 0 15,4 0 0-15,-4 6 0 0,0-6 0 0,-3 3 0 16,0-3 0-16,-8 0 0 0,-3 0 8 0,7 0-8 16,1 0 8-16,-5 0-8 0,-3 0 12 0,4 0-4 15,-4 0 7-15,4 0 1 0,-1 6 0 0,1-6 0 16,-1 0-4-16,5 3 0 0,-5 4 0 0,1-7 0 15,-1 0-12-15,4 6 8 0,4-3-8 0,-4-3 0 16,-3 6 12-16,0-3-3 0,-1-3-1 0,-3 7 0 0,4-7-8 16,-4 3-9-16,-4 3 9 0,-3-3-13 0,-3-3 13 15,-1 7 0-15,1-14 0 0,-1 7 0 0,-3 0 11 0,4 0-2 16,3 0 0-16,-7-3 0 0,3 3 4 0,-3 0 1 16,0 0 0-16,4-6 0 0,-1 6 0 0,4 0 0 15,-3 0 0-15,-1 6 0 0,1-3-2 0,-1 4 0 16,-3 2 0-16,0-3 0 0,0-3-12 15,0 7 0-15,0-4 0 0,-3-3 0 0,-1 7 0 0,-6-10 0 16,-1 9 0-16,0-9 0 0,-3 6 0 0,-3-6 0 16,-1 3 0-16,0-3 0 0,4 0 0 0,-4 0 0 15,4 0 0-15,-3 0 0 0,-5 0 8 0,5 0 0 16,6 0-8-16,-7 0 12 0,-3 7-4 0,0-7-8 16,3 0 11-16,4 6-11 0,0-3 0 0,4-3 0 0,-1 9 0 0,0-9 0 15,4 10 11-15,-3-4-11 0,-5-3 10 0,5 7-10 16,3-4 0-16,-7 0 0 0,-4-3 0 0,0-3-10 15,1 7 10-15,2-4 0 0,-2-3 0 0,3 0 0 16,0 6 0-16,3-6 0 0,0 0 0 0,1 0 0 16,-4 0 8-16,-1 0-8 0,5 0 10 0,-1 3-10 15,1-3 8-15,-1 6-8 0,0-6 0 0,1 4 9 16,-1 2-9-16,-3-3 0 0,-4-3 0 0,1 6-11 16,-1-6 11-16,0 3 0 0,-3 4 0 0,7-7 0 15,3 0 0-15,-3 0 0 0,-3 0 0 0,2 0 0 16,5 0 0-16,-4 0 0 0,0 0 0 0,-4 0 0 15,4 0 0-15,0 0 8 0,3 0-8 0,-3 6 0 16,3-6 8-16,1 3-8 0,-1-3 10 0,4 6-10 16,-7-2 0-16,0-4 8 0,-4 6-8 0,0-6 0 15,-3 3 0-15,0-3 0 0,0 6 0 0,0-6 0 0,3 3 0 16,0 4 0-16,-3-7 0 0,3 0 0 0,4 3 0 0,-3 3 0 16,-1-6 0-16,0 6 0 0,1-3 0 0,-1 4 8 15,4-4-8-15,3 3 0 0,1-3 0 16,2 4 11-16,1-4-11 0,0-3 10 0,-3 9-10 0,-1-9 0 15,0 6 0-15,-3-6 0 0,0 3 0 0,0 4 0 16,0-7 0-16,0 0 0 0,3 6 0 0,-3-6 0 16,-7 0 12-16,-4 0-4 0,4 0-8 0,0 0 0 15,-4 3 0-15,0-3 0 0,-3 0 9 0,3 6 0 16,-3-2 0-16,0 2 0 0,0-6-9 0,3 3 0 16,0-3 0-16,0 9 8 0,1-9-8 0,-1 7-11 15,-3-4 3-15,-1 3 0 0,1 0 8 0,3-3 11 0,-6 4-3 16,2-4 0-16,-2 3-8 0,-1-3-11 0,0-3 3 0,-3 7 0 15,-1-7 8-15,1 3 0 0,3-3 0 0,-3 0-8 16,0 6 22-16,-1-3 5 0,1-3 1 16,-4 0 0-16,-3 0-20 0,0 0 0 0,-4 0 8 0,0 6-8 15,0-6 0-15,0 3 0 0,-3 4 0 0,-1-7 0 16,1 6 0-16,-1-3 0 0,1 3 0 0,0-2 0 16,-1 2-16-16,1-3-6 0,-1 6-2 0,1-2 0 31,-8 2-105-31,4-3-22 0,-3 4-4 0,-4-1-1249 0</inkml:trace>
  <inkml:trace contextRef="#ctx0" brushRef="#br1" timeOffset="64525.816">24532 4874 57 0,'0'0'0'0,"0"0"0"15,-10 0 0-15,-1 0 0 0,0 3 0 0,1-3 0 16,3-3 204-16,-4 3 36 0,4 0 8 0,0 0 0 0,-3-6-111 0,2 3-22 15,5-4-5-15,-1 1-1 0,4 6-38 0,0 0-8 16,-7-3-2-16,7 3 0 0,0 0-29 0,0 0-5 16,0 0-2-16,0 0 0 0,0 0-1 0,0 0 0 15,0 0 0-15,0 0 0 0,0 0-9 0,0 0-3 16,-3 9 0-16,-1 1 0 0,-3 9 18 0,4-13 3 16,-1 3 1-16,1 1 0 0,-4-1 30 0,3 1 5 15,1-1 2-15,-1 0 0 0,4-9-2 0,0 10 0 16,-4-4 0-16,4 3 0 0,-3 1-21 0,3-1-5 15,0 1-1-15,0-4 0 0,0 3-15 16,0 1-3-16,0-1-1 0,0 7 0 0,0-4-7 0,0 4 0 16,3 3-1-16,1 6 0 0,-4-6-4 0,4 6-1 15,-1-3 0-15,1 3 0 0,3 9-10 0,-4-5 0 0,1-1-10 16,-1 6 10-16,1-5 0 0,3 5 0 0,-7 1 0 0,3-1 0 16,4 1 8-16,0-4 2 0,-3 3 0 0,0 1 0 15,-1 3 10-15,4-4 1 0,-3 0 1 0,3 1 0 16,-4 3-10-16,4-1-1 0,-3-2-1 0,-4 6 0 15,3-4-10-15,-3 1 8 0,-3 3-8 0,-1-1 8 16,1-5-8-16,-4 9 8 0,3-7-8 0,1 7 8 16,-4-9-8-16,0 9 0 0,-4-7 0 0,4-2 8 15,0 2-8-15,-4-2 0 0,1-7 0 0,-1 3 8 16,8-9 4-16,-8 3 1 0,7 4 0 0,-3-14 0 16,0 10-1-16,4-6 0 0,-4 0 0 0,3 0 0 15,1-3-3-15,-1-4-1 0,-3 10 0 0,7-9 0 16,-3 5-8-16,-1 4 12 0,1-3-12 0,-1-6 12 0,0 2-12 15,1 4 0-15,-1-3 0 0,-3-4 8 16,4 4-8-16,-4 3 0 0,3-10 0 0,1 7 8 16,-1-7-8-16,1 7 0 0,-1-6 0 0,1-1 8 0,-1-6 0 15,4-3 0-15,0 9 0 0,0-9 0 16,0 0 10-16,0 0 2 0,0 0 0 0,0 7 0 0,0-7-8 0,0 0 0 16,0 0-1-16,0 0 0 0,0 9-11 0,0-9 12 15,0 0-12-15,0 0 12 0,0 0-3 0,0 0 0 16,0 0 0-16,0 0 0 0,7 10 2 0,0-10 0 15,4 0 0-15,-4 0 0 0,3 0-3 0,1 0-8 16,3 0 12-16,0 0-4 0,0-4-8 0,0-2 0 16,4 6 9-16,0 0-9 0,-1-6 0 0,5 3 8 15,-5 3-8-15,8 0 0 0,0 0 0 0,-1 0 8 16,1 0-8-16,3 0 0 0,0 0 10 0,1-7-2 16,-1 7-8-16,0 0 12 0,7-3-12 0,1-3 0 0,6 3-9 0,-3-3 9 15,0-4 0-15,6 7 0 0,1-6 0 0,0 2 0 16,-4 1 0-16,4 6 8 0,-7-3-8 0,0-3 0 15,3 6 0-15,-3 0 0 0,3-3 0 0,4 3 0 16,4-7 9-16,-1 7-9 0,0 7 0 0,4-7 9 16,4 3-9-16,-1-3 10 0,-3 0-10 0,7 0 10 15,4-3-10-15,-1-4 0 0,1 7 0 0,-4 0 0 16,3-3 0-16,-3-3 0 0,0-3 14 0,0 9-4 16,0-10-10-16,0 4 0 0,0 3 0 0,0-4-11 15,3-2 11-15,1 6 8 0,-8-3-8 0,1-4 11 16,3 10-11-16,-4-9 12 0,4 6-12 0,0-4 12 15,0 7-12-15,0-6 0 0,0 6 0 0,0-3 0 16,-4 3 0-16,4 0 0 0,-3-6 0 0,3 6 8 16,0 0-8-16,0 0 0 0,3 0 0 0,-6 0 0 0,-1 0 0 0,1 0 0 15,-11-3 0-15,3-4 0 0,0 4 0 16,4 3 0-16,-3-6 0 0,-1 6 0 0,-3-3 0 0,-4-3 0 16,-3 6 0-16,3 0 0 0,-3 0 0 0,-7 0 0 15,0 0 0-15,-4 0 0 0,0 0 0 0,0 0 0 16,1 6 0-16,-5-3 0 0,4-3 11 0,-3 0-3 15,7 0-8-15,-4 6 12 0,4-6-12 0,-4 0 0 16,-3 0 0-16,-1 0-10 0,5 3 10 0,-1-3 0 16,-3 0 0-16,-4 0 0 0,-4-3 0 0,5 3 0 15,-8 0 0-15,3-6 8 0,-3 6-8 0,1 0 0 16,-5-3 0-16,1-3 0 0,-1 2 11 0,1-2-3 0,-1 0 0 16,1 3 0-16,-4-4-8 0,0 4 0 15,4-3 0-15,-1-3-11 0,1 5 30 0,-1-2 5 0,-2-3 2 16,6 6 0-16,-4-10-26 0,1 10 0 0,-1-3 0 0,1-4 0 15,0 1 0-15,3 6 0 0,-4-7 0 0,1-2 0 16,-1 2 0-16,-3 1 0 0,1-4 8 0,-1-2-8 16,0 5 11-16,-4-8-3 15,1-8-8-15,-1 8 12 0,-6-11-4 0,3-5 0 0,-4-1-8 0,1 1 12 16,3-4-12-16,-4 4 0 0,1-10 8 0,-1 0-8 16,4 3 0-16,-3 1 0 0,3-4 0 0,3 0 8 15,-3 6-8-15,4-6 0 0,-1 0 0 0,1 7 0 16,-4-1 0-16,0 4 0 0,0-4 0 0,0 3 0 15,0 1 0-15,-4 6 0 0,4-13 0 0,-3 13 0 16,-1-1 0-16,4-5 0 0,-3 6 0 0,-1-7 0 16,4 1 0-16,-4 6 0 0,4-7 0 0,-3-3 0 15,3 13 0-15,0-9 0 0,-4 2 0 0,4-2 0 0,-3-1 0 16,-1 1 0-16,4 6 0 0,0 3 0 16,0-10 0-16,0 16 0 0,0-9 0 0,0 9 0 0,-3 4 0 0,3-7 0 15,0 0 0-15,0 9 0 0,0-2 0 0,0 2 0 16,0-3 0-16,0 10 0 0,3-3 0 0,-3-1 0 15,0 1 0-15,0-1 0 0,0 4 0 0,0 3 0 16,0 3 0-16,0-6 0 0,-3-4 0 0,-1 10 0 16,1-9 0-16,-1 6 0 0,1-3 0 0,-1 6 0 15,4 0 0-15,-3-4 0 0,-4-2 0 0,0 6 0 16,0-3 0-16,-1-3-10 0,1 6 10 0,4 0 0 16,-8-10 0-16,4 10 0 0,0 0 0 0,0 0 0 15,-3 0 0-15,2 0 0 0,-2 0 0 0,-1-6 0 0,1 3 0 0,-4 3 0 16,0-6 0-16,-1 6 0 15,1 0 0-15,-3 0 0 0,-5-10 0 0,1 10 0 0,-3-3 0 0,-1-3 0 16,0 6 0-16,1 0 0 0,-8 0 0 16,0-3 8-16,0 3-8 0,-3 0 0 0,0-7 0 0,3 7 0 15,-3-6 0-15,3 6-8 0,0-9 8 0,-3 9 0 16,0-10 0-16,-4 10 0 0,-7-3 0 0,4-3 0 16,-4 3 0-16,0-4 0 0,0 7 0 0,0-3 8 15,4-3-8-15,0 6 0 0,3 0-8 0,0 0 8 16,0 0 0-16,0 0 0 0,-7 0 0 0,-3 0 0 15,3 0 0-15,0 0 0 0,0 0 0 0,1 0 8 16,2-3-8-16,-3 3 0 0,8 0-8 0,-12 0 8 0,1-6 0 16,-8 6 0-16,1 6 0 0,3-12 0 0,4 6 0 0,-4 0 0 15,3 0 0-15,1 0 0 0,3 0 0 0,4 0 0 16,-4 0 0-16,0 0 0 16,-3 0 0-16,-1 0 0 0,4 0 0 0,1 0 0 0,-5 0 0 0,4 0 0 15,0-7 0-15,4 7 0 0,3 0 0 0,-3 0 0 16,3 0 0-16,0 0 0 0,-7 0 0 0,8 0 0 15,-5 0 0-15,1 7 8 0,-4-7-8 0,-3 0 0 16,3 6 0-16,-3-6-8 0,3 3 8 0,-4-3 0 16,4 9 0-16,1-9 0 0,-5 7 0 0,1-4 0 15,3-3 0-15,-3 6 0 0,3-3 0 0,3-3 0 16,-3 0 0-16,8 0 8 0,-1 0-8 0,7-3 0 16,0 3 0-16,4 0-8 0,-4 0 8 0,4 3 0 15,0-3 0-15,-4 0 8 0,0 0-6 0,1 0-2 0,2 7 0 16,1-4 0-16,-4-3 0 0,1 0 0 0,3 0 0 0,3 6 0 15,0-6 0-15,0 3 0 0,1-3 0 0,3 6-10 16,3-6 10-16,0 7 0 0,1-4 0 0,3-3 0 16,3 0 0-16,0 6 0 0,-3-3 0 0,4-3 8 31,-1 0-76-31,-3 10-16 0,0-10-2 0,-4 6-1 16,1 3-166-16,-1-9-34 0</inkml:trace>
  <inkml:trace contextRef="#ctx0" brushRef="#br1" timeOffset="69243.411">25248 1243 1209 0,'0'0'53'0,"0"0"12"0,0 0-52 0,0 0-13 0,4-16 0 0,-1 13 0 16,-3 3 66-16,0 0 10 15,7-6 3-15,-3-4 0 0,-4 10-15 0,0 0-2 0,7 0-1 0,0 0 0 16,-7 0-6-16,0 0-2 0,0 0 0 0,0 0 0 16,7 0-2-16,-3 10-1 0,-4-1 0 0,0 1 0 15,0 5-7-15,0 1-2 0,-4-4 0 0,1 14 0 16,-1-8-8-16,1 11-1 0,-1-4-1 0,-3 3 0 16,3 6 5-16,-3 10 0 0,4-6 1 0,-1-4 0 15,-3 10-5-15,4-6 0 0,-1-4-1 0,1 1 0 16,-1-1-10-16,1-2-1 0,-1-1-1 0,4-3 0 15,0-3-11-15,0 4-8 0,0-11 12 0,0 1-12 16,0 0 0-16,4-3 0 0,-1-7 0 0,-3 10 0 31,0-13-39-31,4 4-5 0,-4-10 0 0,0 0-1 0,0 0-53 0,0 0-10 0,0 0-3 0,0-16-565 16,0-3-112-16</inkml:trace>
  <inkml:trace contextRef="#ctx0" brushRef="#br1" timeOffset="69760.707">24973 1146 691 0,'-17'-19'61'0,"9"13"-49"15,-6-13-12-15,0 9 0 0,7-5 316 0,-7 5 60 16,3-9 12-16,4 10 2 0,4 0-276 0,-4-1-55 16,7-5-11-16,0 5-3 0,0 1-12 0,3-1-2 0,4 4-1 0,0-3 0 15,1 5-19-15,2-2-11 0,4 6 12 0,0-9-12 16,4 9 9-16,-4-10-9 0,4 10 0 0,-1 0 9 15,5-3 11-15,-1 3 1 0,-4-6 1 0,1 6 0 16,0 0-10-16,-4 0-1 0,3 0-1 0,-3 0 0 16,-3 0 2-16,3 0 1 0,0 0 0 0,0 0 0 15,1 6 24-15,-1-3 5 0,0 7 1 0,3-10 0 16,1 9-35-16,0 1-8 0,-1-1 0 0,1 7 0 16,3-7 0-16,4 10 0 0,3 0 0 0,0 6 0 15,0-6 0-15,1 3 0 0,2 0 0 0,-2-4 12 16,-1 7-12-16,0-6 0 0,-7 0 0 0,0-3 0 15,-3 3 0-15,-4-4 0 0,0 1 0 0,-3-4 0 16,-1-2 0-16,-2 6 8 0,-5-13 0 0,1 6 0 0,-4 4 6 16,0-4 1-16,-4 4 0 0,1-7 0 15,-1 3 20-15,-3-6 4 0,0 10 1 0,0-10 0 0,0 6-20 0,3-9-4 16,-3 10-1-16,0-10 0 0,0 9-15 16,4-2 9-16,3-7-9 0,-8 0 8 0,-2 3-8 0,3-3 0 15,0 9 9-15,-4-9-9 0,-3 0 0 0,0 6 0 16,0-6 0-16,-4 0 0 0,1 10 0 0,-1-10-15 15,0 0 4-15,1-3 1 0,3 3 2 0,-1-7 0 16,1 7 0-16,4-6 0 0,3 3-7 0,7 3-1 16,-4-6 0-16,4 6 0 15,0-3-52-15,4-4-10 0,6-2-2 0,1 9-1 16,-1-10-107-16,1 1-20 0,3 6-5 0,0-10-733 0</inkml:trace>
  <inkml:trace contextRef="#ctx0" brushRef="#br1" timeOffset="70329.958">26303 841 1735 0,'0'0'76'0,"0"0"17"15,0 0-74-15,0 0-19 0,0 0 0 0,0 0 0 16,0 0 48-16,0 0 5 0,0 0 2 0,0 0 0 16,0 0-24-16,0 0-5 0,0 0-1 0,0 0 0 15,-7 4 13-15,0 2 2 0,0-3 1 0,-4 3 0 0,4 4-8 0,0-1-1 16,-3 0-1-16,-4 1 0 16,3-1-5-16,-3 1-1 0,0-4 0 0,0 3 0 0,0 10 15 0,-4-9 4 15,4 5 0-15,-4 4 0 0,1-3-14 0,-5-4-2 16,1 13-1-16,-4 1 0 0,8-8-1 0,-4 11 0 15,0-11 0-15,-1 7 0 0,5 1-7 0,-1-14-2 16,0 13 0-16,1-6 0 0,-1 3-5 0,8-10-2 16,-5 4 0-16,5 3 0 0,-1 0 21 0,1 0 4 15,-1-4 1-15,4 1 0 0,4 6-24 0,-5-6-4 16,5 2 0-16,-1 11-8 0,1-11 8 0,-1 8-8 16,1 2 0-16,-1-3 0 0,1 9 0 0,3-5 0 15,-4 8 0-15,1-2 0 0,3-4 0 0,0-3 0 0,0 0 0 0,0 7 0 16,0-10 8-16,3-3-8 0,1 6 0 0,-1-3 0 15,1 0 0-15,-1-6 0 0,1 0 0 0,-1 0 0 16,4 6 8-16,-3 0-8 0,3-12 0 0,0 2 0 16,4 4 0-16,-4-3 8 0,3-4-8 0,4 1 0 15,-3-1 11-15,7 4-11 0,-8-7 10 0,4 1-10 16,4-1 0-16,-4 1 0 0,4-1 0 0,-4 0 0 16,0-2-24-16,0-4 0 0,0 6-1 0,0-9 0 31,-3 7-49-31,3-1-10 0,0-6-1 0,4 0-1 0,-4-6-97 15,4 6-19-15,-4 0-4 0,3-7-443 0,-3-2-89 0</inkml:trace>
  <inkml:trace contextRef="#ctx0" brushRef="#br1" timeOffset="70695.947">26670 1353 2610 0,'0'0'116'0,"0"0"23"0,-7 0-111 0,0-10-28 16,-4 10 0-16,11 0 0 0,0 0-13 0,0 0-8 15,0 0-2-15,0 0 0 0,-10 10 23 0,10-10 0 0,0 0 0 0,-7 6 0 16,0-3 0-16,0 3-9 0,0-3 9 0,-1 10-10 15,5-1 10-15,-4-2 0 16,-4 9 10-16,1-10-10 0,-1 7 48 0,1 9 3 0,-8-6 1 0,4 0 0 16,0 9-16-16,-4-3-4 0,0 0 0 0,-3 3 0 15,4 0 7-15,-1-3 1 0,0 4 0 0,-3-11 0 16,7 8-24-16,-4 2-4 0,4-6 0 0,7 0-1 16,-3-3-11-16,-1 6 0 0,4-10 9 0,3 7-9 15,1-6 0-15,-1 3-18 0,1-13 3 0,3 3 1 31,0 1-37-31,3-4-7 0,-3-6-2 0,0 0 0 0,0 0-12 0,0 0-4 0,0 0 0 0,4-12-696 16,-4 8-140-16</inkml:trace>
  <inkml:trace contextRef="#ctx0" brushRef="#br1" timeOffset="70995.095">26314 1315 2858 0,'-4'-6'63'0,"1"3"13"0,-1-4 2 0,4 7 2 16,0 0-64-16,0 0-16 0,0 0 0 0,0 0 0 0,0 0 0 0,0 0 0 15,0 0-13-15,0 0 5 0,0 0 8 0,7 7 0 16,4-4 0-16,-4 6-8 0,3 7 8 0,-3-7 9 16,4 10-1-16,0-3-8 0,-1 2 0 0,-3 8 0 15,4-8 0-15,-1 11-9 0,1-11 9 0,0 8 0 16,-8 2 0-16,4 3 0 0,0-3 22 0,0 1 6 0,0 5 2 0,0-6 0 15,-3 0-30-15,7 7-13 0,-4-16 1 0,0 12 0 16,0-3 12-16,7-9 0 0,0 9 0 0,0-9 0 16,-3 6 10-16,3-6 2 0,0 3 0 0,3-9 0 31,-2 5-116-31,2-8-24 0,-3 6-4 0,0-7 0 16,4-9-95-16,-4 6-18 0,4-3-4 0,-1-6-1 0</inkml:trace>
  <inkml:trace contextRef="#ctx0" brushRef="#br1" timeOffset="71646.177">26896 1870 1785 0,'0'0'79'0,"0"0"17"0,0 0-77 16,0 0-19-16,0 0 0 0,0 0 0 0,0 0 135 0,0 0 23 16,0 0 5-16,0 0 1 0,0 0-122 0,0-9-24 15,0 9-5-15,7 0-1 0,0-10-12 0,3 10 0 16,5-3 8-16,-1 3-8 0,0-6 0 0,0 6 11 16,0-6-11-16,4 6 10 0,-1 0-2 0,-3-4 0 15,1 4 0-15,-1 0 0 0,-4 0 6 0,-3 0 1 16,0 4 0-16,-7-4 0 0,0 0 8 0,0 0 1 0,7 6 1 15,-7-6 0-15,0 6-1 0,0 3 0 0,-3-5 0 0,3 5 0 16,-4-3-4-16,1 4-2 0,-4-7 0 0,3 6 0 16,-3-3-3-16,4 1-1 0,3-7 0 0,-7 3 0 15,3 6-14-15,4-9 0 0,-3 10 0 0,-1-4 0 16,-3 3-8-16,3-9 8 0,-3 4-12 0,7-4 12 16,-3 6-23-16,-1 0 3 0,4-6 0 0,0 0 0 15,0 0 20-15,0 0 0 0,0 0 0 0,0 0 0 16,0 0 0-16,0 0 0 0,0 0 0 0,7 3 0 15,4-3 0-15,-4 10 0 0,0-10 0 0,0 9 0 16,7-9 0-16,-3 6 0 0,-1-3 0 0,1 4 0 16,0-4 0-16,-4 6 0 0,3 4 0 0,1-4 0 15,3-6 0-15,-4 7 0 0,5-1 0 0,-5 1 0 16,1-4-20-16,-4 3 0 0,0-2 0 0,0-4 0 16,0 6 20-16,0-3 0 0,-3 4 0 0,-4-1 0 15,7-6 12-15,-7 10 6 0,-4-10 2 0,1 6 0 0,3 7-5 0,-4-7-1 16,1-5 0-16,-1 8 0 15,0-2 1-15,-3 2 0 0,4-6 0 0,-1 4 0 0,1-7-15 0,-1 6 8 16,-3-2-8-16,0 2 0 0,-3 0 8 0,3 1-8 16,-4-4 0-16,0 3 9 0,-3-5 0 0,0-4 0 15,-3 6 0-15,-5 0 0 16,5-3-9-16,-1-3 0 0,0 0 9 0,1 0-9 0,3-3-16 0,-4-3-7 16,4-4-1-16,3 1-1 15,1-7-117-15,-1 4-23 0,4-10-5 0,4 3-902 0</inkml:trace>
  <inkml:trace contextRef="#ctx0" brushRef="#br1" timeOffset="72250.624">27527 986 864 0,'0'0'38'0,"0"0"8"0,0 0-37 0,0 0-9 15,0 0 0-15,0 0 0 0,0 0 332 0,7-3 64 16,-3-4 12-16,3 7 4 0,3 0-335 0,-2 7-66 15,-1-4-11-15,3 6 0 0,1 1-10 0,-4-4 10 16,3 3 0-16,-3 4-9 0,-3-1 9 0,0 1-8 0,3 6 8 0,-4-4-8 16,-6 4 8-16,3 6 0 15,3-6 8-15,-6 6-8 0,3-3 52 0,-4 13 7 0,4-17 1 0,0 17 0 16,-3-7-11-16,3 7-1 0,-4-4-1 0,4-3 0 16,0 0-11-16,0 10-3 0,0-3 0 0,0 2 0 15,0 4-9-15,4-3-3 0,3-1 0 0,-7-2 0 16,3-1-10-16,4 1-3 0,0-7 0 0,0 6 0 15,-3-15-8-15,3 9 12 0,3-3-12 0,-3 4 12 16,1-10-12-16,-1-4 8 0,0 10-8 0,0-12 8 16,-7 3-8-16,3 2 8 0,1-2-8 0,-1-7 8 15,4 7-28-15,-3-13-5 16,-4-3-2-16,3 7 0 16,4-4-44-16,4 6-9 0,-11-9-1 0,11 0-1 0,3-9-138 0,0-1-28 0</inkml:trace>
  <inkml:trace contextRef="#ctx0" brushRef="#br1" timeOffset="72729.974">28473 1262 2142 0,'0'0'47'0,"0"0"9"0,0 0 3 0,0 0 1 0,0 0-48 0,0 0-12 0,0-7 0 0,0 7 0 16,0 0 28-16,0 0 4 15,0 0 0-15,0 0 0 0,0 0-23 0,0 0-9 0,0 0 8 0,0 0-8 16,0 0 0-16,0 0 0 0,0 0 0 0,0 7 0 15,-4 2 21-15,-3 0 12 0,0 7 3 0,0-3 0 16,-4 2 19-16,-3 4 4 0,0 6 1 0,-3-9 0 16,-1 6-2-16,0 6 0 0,-6-3 0 0,2 3 0 15,1-2-12-15,4 2-2 0,-5-3-1 0,1 9 0 16,0-5-22-16,0-1-4 0,3 6-1 0,-3-9 0 16,4 4-16-16,-1-4 8 0,4-7-8 0,0 11 0 15,0-14 8-15,-1 4-8 0,5 0 0 0,3-3 0 16,0-4 0-16,0-6 0 0,0 4 0 0,3-1 0 15,1 1-30-15,3-10-13 0,0 0-2 0,0 0-1 16,0 0-29-16,0 0-5 0,3-10-2 0,1-2 0 16,3-4-160-16,0-9-32 0,14-22-6 0,-7-3-2 0</inkml:trace>
  <inkml:trace contextRef="#ctx0" brushRef="#br1" timeOffset="73030.637">28106 1255 2840 0,'0'0'63'0,"0"0"13"0,0 0 2 0,0 0 1 0,0 0-63 0,0 0-16 16,0 0 0-16,0 0 0 0,0 0 27 0,0 0 2 0,0 0 1 0,10 13 0 15,-3-4-14-15,1 4-4 0,-1-4 0 0,0 7 0 16,0 0-12-16,0-4-8 0,-4 13 8 0,4-6-13 16,0 0 13-16,0 9 0 0,0-6 0 0,1 6 0 15,2-9 9-15,-3 6-9 0,-3-3 0 0,-1 3 9 16,1 0 3-16,-1-6 0 0,-3 9 0 0,4-3 0 15,3-6-12-15,0 9 8 0,0-6-8 0,4 0 8 16,-4-3-8-16,3 6 0 0,1-6 0 0,3 3 8 31,0-9-27-31,0 2-5 0,0-2-2 0,-3-4 0 0,3 4-94 16,0-1-18-16,0-2-4 0,-3-10-1 0,3 6-80 0,-4-6-16 16,12 0-3-16,-8-6-1 0</inkml:trace>
  <inkml:trace contextRef="#ctx0" brushRef="#br1" timeOffset="73596.095">28646 1895 1785 0,'0'0'159'0,"0"0"-127"0,0 0-32 0,0 0 0 15,0 0 159-15,10-6 25 0,1 6 6 0,3 0 1 16,0-3-159-16,0 3-32 0,0-7 0 0,0 4-10 16,-3-3 10-16,3 6-12 0,-3 0 12 0,3-9-12 15,0 9 12-15,-4-4 0 0,1-2 0 0,-4 6 8 16,4-3 3-16,-4 3 1 0,-7 0 0 0,0 0 0 16,0 0-12-16,0 0-14 0,0 0 3 0,0 0 1 15,0 0 24-15,0 0 5 0,0 0 1 0,-4 9 0 16,1-5 6-16,-4 5 2 0,3-3 0 0,0 4 0 15,1-1-16-15,-4 0-4 0,0-2 0 0,-4 2 0 0,1-6 0 0,3 13 0 16,-7-7 0-16,3 7 0 0,-7-7 0 0,4 4 0 16,-3 3 0-16,2-4 0 0,1 4 3 0,0 9 0 15,4-12 0-15,-1 2 0 0,4 4 1 0,3-10 1 16,1 7 0-16,6-6 0 16,-3 5 25-16,4-2 5 0,3 2 1 0,4-5 0 0,-1-1-29 0,4 1-6 15,0 5-1-15,4-5 0 0,3-7-8 0,-3 6 0 16,-4-2 0-16,4 2 0 0,6-3 0 0,-3-3 0 15,4 7 8-15,-4-4-8 0,1 3 0 0,-5-5 0 16,4-4 0-16,-3 6 0 16,-4 0-24-16,4-3-11 0,-4 4-1 0,0-4-1 15,-3-3-104-15,3 0-21 0,-4 0-4 0,-3 0-579 0,4 0-116 0</inkml:trace>
  <inkml:trace contextRef="#ctx0" brushRef="#br1" timeOffset="74549.391">28684 682 691 0,'0'0'30'0,"0"0"7"0,0 0-29 0,0 0-8 0,0 0 0 0,0 0 0 16,0 0 256-16,0 0 51 0,7 0 9 0,0 0 3 15,4 0-272-15,-4 0-47 0,4-7-24 0,-4 7 2 16,0 7 22-16,0-7 0 0,0 0 0 0,0 0 0 0,-7 0 22 0,7 3 9 16,0-3 1-16,0 0 1 15,4 6 36-15,-4-6 7 0,0 9 2 0,3-9 0 0,5 10 10 0,-5-1 1 16,1-3 1-16,-1-2 0 16,4 5-30-16,1-3-7 0,2 13-1 0,1-10 0 0,3 7-17 0,-3-6-4 15,6-1-1-15,5 10 0 0,-1-4-22 0,0 4-8 16,4 0 0-16,3 0 0 0,4 0 8 0,-4 6-8 15,-3-10 0-15,-4 4 0 0,0 10 11 0,0-4-11 16,1 3 12-16,-5 0-12 0,-2 7 35 0,-1-10 0 16,-7 3 0-16,0 0 0 0,0 7-21 0,-3-4-4 15,-1-3-1-15,-3 0 0 0,0 7-9 0,4-7 0 16,-4 7 0-16,0-7 0 0,4 6 14 0,-4 4-2 0,0-10-1 16,3 13 0-16,1-3-11 0,-4-1 0 15,4 7 0-15,-4-9 0 0,3 2 0 0,1-2 0 0,-1-4 0 0,-3-3 0 16,0 0 0-16,-3 1 0 0,3-10 0 0,-3 6 0 15,-4 3 15-15,0-3 4 0,-4 3 1 0,-3-3 0 16,0 10 4-16,0-7 0 0,0-3 1 16,0 0 0-16,-4-3-12 0,1-6-2 0,-1-4-1 0,4 4 0 15,-4 3 0-15,1-4 0 0,-1-5 0 0,4-1 0 16,0 1-24-16,-3-1-5 0,2-3-1 0,1-2 0 31,-3 2-116-31,3-6-24 0,0-6-5 0,0 2-1082 0</inkml:trace>
  <inkml:trace contextRef="#ctx0" brushRef="#br2" timeOffset="81989.381">31422 4858 1497 0,'0'0'66'0,"-11"0"14"0,4-6-64 0,0 3-16 15,-3 3 0-15,-1 0 0 0,0 0 144 0,1-6 24 16,-1 6 6-16,1-3 1 0,-4-4-97 0,3 7-19 15,-3-3-4-15,0-3-1 0,0 3-6 0,0-3-2 16,-1-4 0-16,1 7 0 0,0-3-27 0,0 6-6 16,-3-10-1-16,-1 10 0 0,0-6 7 0,-3 3 1 15,0-3 0-15,-4 6 0 0,4 0 16 0,-4 0 3 16,-3-10 1-16,-4 10 0 0,1 0-16 0,-1 0-4 16,-3-3 0-16,-1-3 0 0,1 6 13 0,-4-10 3 0,4 10 0 0,0 0 0 15,-4-6-36-15,-3 6 0 0,3 0 0 0,3-9 0 16,1 9 0-16,0-10 0 0,0 10 0 0,-1-9 0 15,1 6 8-15,3-4 5 0,1 7 1 0,-1 0 0 16,4-3-2-16,3-3-1 0,-7 12 0 0,4-6 0 16,3 0 1-16,1 3 1 0,-8-3 0 0,4 0 0 15,-1 7-3-15,1-4-1 0,0 3 0 0,0-3 0 16,-1 4-9-16,1-4 0 0,0 6 0 0,3-9 0 16,1 0 0-16,-1 0 0 0,7 0 0 0,-3 0 0 15,7 0 16-15,-4 6 2 0,1-6 0 0,3 0 0 16,3 0-18-16,0 0 0 0,-3 0 0 0,7 0 0 15,-3 0 12-15,-1 0-4 0,4 0 0 0,0 0-8 16,0 7 8-16,-4-4-8 0,4-3 0 0,4 6 0 16,-4-3 9-16,0-3-9 0,0 10 0 0,0-10 9 15,0 0-9-15,3 6 0 0,-3 3 0 0,3-9 0 0,4 0 0 0,-3 3 8 16,-1 4-8-16,4-7 0 0,-3 9 10 0,3-9-10 16,-7 0 12-16,7 10-12 0,-4-4 13 0,1-3-4 15,3-3-1-15,0 9 0 0,-4 1 0 0,4-4 0 16,0 3 0-16,0 1 0 0,0-1-8 0,4 7 0 15,-8-7 9-15,4 7-9 0,0-3 8 0,0 5-8 16,0-2 10-16,0 3-10 0,0 6 0 0,-3 0 0 16,3-3 0-16,-4 3 0 0,4 3 0 0,0 1 0 15,0 2 0-15,4 0 0 0,-4 4 0 0,0-10 0 16,7 12 0-16,-4-2 0 0,1-1 11 0,-1 4-11 16,1 3 12-16,-1-4-12 0,4 1 16 0,-3 3-3 15,-1-4-1-15,1 11 0 0,3-5-12 0,-3 1 0 16,-1 10 8-16,1-10-8 0,3 3 0 0,-4-4 0 0,1 8-12 0,3-7 12 15,-4-4 0-15,1 10 16 16,3-6-2-16,-4 3 0 0,1-3-14 0,-4 10-8 0,0-7 8 0,3 3-13 16,-3-3 13-16,0 3 0 0,4-3 0 0,-4-3 0 15,0-6 0-15,4 12 0 0,-4-6 8 0,3 3-8 16,1 0 0-16,-4-3 10 0,3 6-10 0,-3-3 8 16,4-3-8-16,-4 3 0 0,0 3 9 0,0-3-9 15,3-3 0-15,-3 3 0 0,0 3 0 0,0-3 8 16,0 6-8-16,4-2 0 0,-4-4 0 0,3-3 0 15,1-7 8-15,-1 7-8 0,-3-3 8 0,4-3-8 16,-1 5 0-16,1-5 0 0,-4 6 0 0,3 0 8 16,1-7-8-16,-4 4 0 0,0 0 0 0,0-7 8 0,0 1-8 0,0-1 0 15,0-5 0-15,0-1 8 0,0 3-8 0,-4-2 0 16,4-1 8-16,-3-3-8 0,3 3 0 0,-4 7 9 16,4-7-9-16,0 9 0 0,-3-5 8 0,3-1-8 15,0 0 0-15,3-2 0 16,-3-1 0-16,4 0 0 0,-4 7 0 0,0-10 0 0,3 3 8 0,1-9-8 15,-4 6 0-15,0 0 0 0,3-3 0 0,-3 3 0 16,0 0 0-16,0-6 0 0,0 6 0 0,0-3 10 16,4 3-10-16,-4-6 8 0,-4 0-8 0,4 6 0 15,-3-6 0-15,3 6 0 0,-7-7 0 0,7 1 0 16,-4 3 0-16,1 0 0 0,-1-6 0 0,1 3 0 16,-4-1 8-16,3 1-8 0,1 3 0 0,-1-3 0 0,1-6 0 15,-4 2 8-15,-1 1-8 0,5-4 0 0,-8-2 0 0,4 6 8 16,4-1-8-16,-4-2 0 0,3-4 0 0,1 1 0 15,-4-4 0-15,3 3 0 0,1 1 0 0,-1-1 8 16,4-3-8-16,0-3 0 0,0-3 0 0,0 0 0 16,0 10 18-16,0-4 2 0,-3-3 0 0,3 4 0 31,0 2-42-31,0 0-8 0,0-2-2 0,-4-4 0 0,4 6 32 0,-4 1 0 0,1-1 0 0,3 7 0 16,-4-7 0-16,4-3 0 0,-3 4 0 15,-1-1 0-15,1 1 0 0,3-7 0 0,0-3 0 0,0 6 0 16,0-6 20-16,0 0 9 15,0 0 3-15,0 0 0 0,0 0-32 0,-4 9 0 0,4-9 0 0,0 10 0 16,0-10 0-16,0 0 0 0,0 0 0 0,0 6 0 16,0-6 0-16,0 0 0 0,0 0 0 0,-3 9 0 15,3-9 0-15,0 0-20 0,0 0 4 0,0 0 0 0,0 0 16 0,0 4 0 16,0-4 0-16,0 0 0 0,0 0 0 0,0 0 0 16,0 0 0-16,3 9 0 0,-3-9 0 0,0 0 0 15,0 0 0-15,4 6 0 0,-4-6 0 0,0 10 0 16,0-10 0-16,0 0 0 0,0 0 0 0,7 9 0 15,-7-9 0-15,0 0 0 0,0 0 0 0,0 0 0 16,7 6 8-16,-7-6-8 0,0 0 0 0,11 0 8 16,-1 4-8-16,1-4 0 0,3 0 0 0,-4 0 0 15,1-4 0-15,0-2 0 0,3 6 0 0,0 0 8 16,0-9-8-16,4 9 0 0,3-3 9 16,0-4-1-16,0 7 0 0,4-6 0 0,-1 6-8 0,5 0-16 15,-1 0 4-15,4 0 1 0,-4-3 11 0,4 3 0 16,-1 0 0-16,-2 0 0 0,2 0 0 0,1 0 0 0,0 0 0 0,0 0-8 15,3-6 8-15,0 6 0 16,4 0 0-16,0-4 0 0,3 4 0 0,-3-6 0 0,-4 3 0 0,4 3 0 16,3-6 0-16,-3 6 0 0,-4 0 0 0,1 0 0 15,-1 6 0-15,4-6 0 0,-4 3 0 0,4 3-8 16,-4-2 8-16,4 2 0 0,0-3 0 0,-1 3 0 16,1 4 0-16,0-1 0 0,0 1 0 0,3-1 0 15,-3 0 0-15,0-2-8 0,-4-4 8 0,4 3 0 16,0-6 0-16,3 6 0 0,0-6 0 0,1 0 0 15,-1 0 0-15,4 3 0 0,-7-3 0 0,3 7 8 16,-3-4-8-16,-4-3 0 0,-3 0 0 0,3 0 0 16,-10 0 0-16,3 0 0 0,-3 0 0 0,-4 0 0 15,0 0 0-15,0 0 0 0,-3-3 0 0,-4 3 8 16,4 0-8-16,-8 0 0 0,1-7 8 0,3 7-8 16,-7-3 0-16,4 3 9 0,-4-6-9 0,3 6 0 0,-3 0 8 0,0 0-8 15,0 0 0-15,0 0 0 16,4-6 8-16,0 3-8 0,-4 3 0 0,3 0 0 0,-3-10 0 0,4 10 0 15,-1-6 0-15,-2 3 0 0,-8 3 0 0,7-6 8 16,-7 6-8-16,7-4 0 0,-4-2 10 0,-3 6-10 16,0-9 8-16,0 9-8 0,0 0 12 0,0 0-2 15,0-3-1-15,-3-4 0 0,-1 1-6 0,1-3-3 16,3 5 0-16,-4-2 0 0,4-3 0 0,-3-1 0 16,3 1 0-16,0-7 0 0,0 7 0 0,0-10 0 15,3 7 0-15,1-10 0 0,-1 3 0 0,1 0 0 16,-4-6 0-16,3 3 0 0,4-3 0 0,0 0 0 0,-7-3 0 0,0-1 0 15,4-2 0-15,-8 3 0 0,4 0 0 0,-3-7 0 16,-4 1 0-16,0 5 0 0,3-8 0 0,-3 2 0 16,-4-9 0-16,1 10 0 0,3-10 0 0,0 6 0 15,-4 1 0-15,4-7 0 0,0-6 0 0,4 3 0 16,-1-7 0-16,1-2 0 16,-5-4 0-16,5-3 0 0,-1 1 0 0,4-1 0 0,-3-6 0 0,-1-3 0 15,4 0 0-15,0 0 0 0,-3 3 0 0,-1-3 0 16,-3 6 0-16,4-3 0 0,-4 6 0 0,3 0 0 15,-6 7 0-15,2-4 0 0,1 4 0 0,-3 3 0 16,-1 2 0-16,1-2 0 0,-1 9 0 0,4-3 0 16,-4-3 0-16,4 3 0 0,-3 3 0 0,-1-9 0 15,4 6 0-15,0-4 0 0,0-5 0 0,0 6 0 0,3 3 0 16,-3-6 0-16,4-1 0 0,3 1 0 16,-4-4 0-16,4-2 0 0,0 2 0 0,-3-2 0 0,3 6 0 0,-4 5 0 15,1-2 0-15,3 3 0 0,-4 3 0 0,1-3 0 16,-1 3 0-16,4 1 0 0,-3 8 0 0,-1 1 0 15,-3-4 0-15,4 3 0 0,-1 1 0 0,1 6 0 16,-5-7 0-16,5 13 0 0,-1-9 0 0,1 9 0 16,-1-3 0-16,1 0 0 0,3-3 0 0,-4-1 0 15,4-5 0-15,-3 9 0 0,3-10 0 0,-4 7 0 16,4 0 0-16,0-7 0 0,-3 7 0 0,3 0 0 16,-4-3 0-16,1 2 0 0,3 1 0 0,-4 9 0 15,1-6 0-15,-1 6 0 0,4-6 0 0,-3 6 0 16,-1-6 0-16,0 7 0 0,4-1 0 0,-3 0 0 15,3 3 0-15,0-3 0 0,0 1 0 0,0-1 0 0,0 3 0 0,3-3 0 16,1-6 0-16,3 6 0 16,-3 1 0-16,3 2 0 0,0-3 0 0,0 0 0 0,3 10 0 0,-3-7 0 15,0 4 0-15,1-4 0 0,-5 0 0 0,4 7 0 16,-3-1 0-16,-1 1 0 0,1 0 0 0,-1 9 0 16,-3-10 0-16,0 10 0 0,0 0 0 0,0 0 0 15,0 0 0-15,0 0 0 0,0 0 0 0,0 0 0 16,0 0 0-16,0 0 0 0,0 0 0 0,0 0 0 15,0 0 0-15,0 0 0 0,0 0 0 0,0 0 0 16,0 0 0-16,0 0 0 0,0 0 0 0,-3 10 0 16,-1-1 0-16,4-9 0 0,-7 9 0 0,0-2 0 15,4 2 0-15,-5-6 0 0,1 7 0 0,-3-1 0 16,-4-3 0-16,0 1 0 0,-4-4 0 0,0 3 0 0,-3-3 0 16,0 7 0-16,3-1 0 0,1-3 0 15,-1-3 0-15,0 4 0 0,-3 2 0 0,4-3 0 0,-1-2 0 16,4-4 0-16,-4 6 0 0,1-3 0 15,2 3 0-15,1-6 0 0,4 3 0 0,-1-3 0 0,1 0 0 0,-1-3 0 16,0-3 0-16,1 6 0 16,-1-3-29-16,4-3-6 0,-3 6-1 0,3-10 0 15,0 1-153-15,-1-1-31 0,-2-5-7 0</inkml:trace>
  <inkml:trace contextRef="#ctx0" brushRef="#br2" timeOffset="83635.655">29034 11168 748 0,'0'0'67'0,"0"0"-54"16,0 0-13-16,0 0 0 15,0 0 251-15,0 0 47 0,0 0 10 0,0 0 1 16,3 15-272-16,1-5-54 0,-1-1-11 0,1 1-3 0,-1 5 31 0,1-2 0 16,-1 6 0-16,-3-4 0 0,0 4 55 0,0 6 17 15,0 3 3-15,0-3 1 0,-3 4 9 0,-1 5 3 16,4 1 0-16,-3-4 0 0,-1 10-16 0,-3-4-4 16,4 1 0-16,-4 3 0 0,0-4-25 0,3 1-6 15,0 3-1-15,1-7 0 0,-1 4-12 0,1 0-4 16,3-10 0-16,0 6 0 0,0-9-12 0,0 4-8 15,0-4 8-15,0 3-8 0,3-9 0 0,-3-4 0 16,0-5 0-16,4 6 0 0,-1-7-8 0,-3-6-7 16,0-3-1-16,0 0 0 15,0 0-131-15,0 0-26 0,0 0-6 0,-3-9-861 0</inkml:trace>
  <inkml:trace contextRef="#ctx0" brushRef="#br2" timeOffset="84255.042">28850 11086 288 0,'-7'0'12'0,"4"0"4"15,-1-6-16-15,-3 3 0 0,0-4 0 0,3 7 0 16,1-3 478-16,3-3 93 0,3 3 18 0,-3 3 4 0,0 0-476 0,4-6-95 15,3-1-22-15,4 4 0 0,-4-3 16 0,3 6 3 16,1-3 0-16,3-3 0 0,-3-4 11 0,3 7 2 16,0-3 1-16,-4 3 0 0,4-4 18 0,1-2 3 15,-5 9 1-15,1-6 0 0,-1 3-7 0,1-4 0 16,-1 7-1-16,-2-3 0 0,2 3-27 0,-3-6-6 16,4 6-1-16,-4-3 0 0,3-4 0 0,1 7 0 15,0 0 0-15,-1-3 0 0,4-3-13 0,0 6 8 16,4 0-8-16,0 0 0 0,3 0 0 0,3 0 0 15,-2 0-8-15,2 0 8 0,-2 6 0 0,-1-3-8 16,0 4 8-16,0-4 0 0,0 3 0 0,-3-3 0 16,-1 4-8-16,1 2 8 0,0 0 0 0,-4 1 0 15,-4-1 0-15,1 1 0 0,-4 5-8 0,-3-5 8 0,-1 5 0 16,4-2 0-16,-3-4-8 0,-4 7 8 0,3-7 0 0,-3 10 0 16,4-3 0-16,-4-4 0 0,0 4 0 0,3 0 0 15,1-4 0-15,-1 4 0 0,1 0 0 0,-1-4 0 16,1 4 0-16,3-7 0 0,-7 7 0 0,4-4 9 15,-1-2-9-15,1-1 0 0,-4 1 0 0,0-4 0 16,-4 3 0-16,4 1 0 0,-3-1 8 0,-1 1-8 16,-7-4 30-16,4 3 1 0,-3-6 0 0,-4 4 0 15,0-1-31-15,-1-3 0 0,-2 3 0 0,-1-2-10 16,-3-4 10-16,3 0 8 0,1 0-8 0,3 0 11 16,3 0-11-16,-3 0 12 0,3-4-12 0,1-2 12 15,-1 3-12-15,-3-3 0 0,3-1 0 0,1 4 8 16,-1-3-8-16,1 6-14 0,-1-3 3 0,1-3 1 15,2 2-13-15,-2 4-2 0,-1-6-1 0,1 6 0 16,-1-3-6-16,1 3-2 0,-1 0 0 0,0 0 0 0,1 0 8 0,3 0 2 16,0 0 0-16,0 0 0 15,0 0-12-15,7 0-1 0,0 0-1 0,0 0 0 16,0 0-161-16,0 0-32 0,0 0-6 0</inkml:trace>
  <inkml:trace contextRef="#ctx0" brushRef="#br2" timeOffset="84972.606">29951 10926 1144 0,'0'0'25'0,"0"0"6"0,0 0 1 0,3-6 0 0,8-3-32 0,-4 5 0 0,-3-5 0 0,3 3 0 15,3 3-35-15,-3-4-13 0,4 4-2 0,-11 3-1 0,3-6 88 0,-3 6 18 16,0 0 3-16,0 0 1 0,0 0 76 0,0 0 15 16,0 0 3-16,0 0 1 0,0 0-23 0,0 0-5 15,0 0-1-15,-3 6 0 0,3-6-63 0,-11 13-13 16,4-4-2-16,-3 1-1 0,-1 5-5 0,0-5-1 16,-3 8 0-16,0-2 0 0,4-3-17 0,-4 9-4 15,-1-4-1-15,5 1 0 0,-4 0-3 0,0 6-1 16,-1-12 0-16,1 12 0 0,0 0 14 0,-3 0 4 15,3-3 0-15,-1 3 0 0,1 3-19 0,-3-3-3 16,-1 3-1-16,0 1 0 0,1 2-9 0,-4-3 10 16,6 1-10-16,-2-4 10 0,3 9 6 0,0-6 2 15,-1 1 0-15,5-4 0 0,-4 9 18 0,3-6 3 0,1 1 1 16,-1-1 0-16,4 6-24 0,0-9-4 0,0 4 0 16,0-4-1-16,3 3-3 0,1 0-8 0,-1-3 12 0,4 3-4 15,0-2-8-15,0 2 10 0,0-3-10 0,0 3 10 16,0-3-10-16,0 0 0 0,0 3 0 0,0 1 8 15,0-4-8-15,0 3 0 0,0-3 0 0,4 3 0 16,-4-9 0-16,3 6 8 0,1-9-8 0,-1 3 0 16,-3-10 16-16,7 7-1 0,-3-4-1 0,3-2 0 15,0-1-4-15,4 1-1 0,-1-4 0 0,1-6 0 16,-1 9-9-16,1-3 10 0,3-2-10 0,0 5 10 16,0-3-24-16,4-3-5 0,-11 7-1 0,4-10 0 15,3 6-64-15,-7-3-12 16,3 4-4-16,-6-7 0 0,-4 0-56 0,0 0-11 0,0 0-2 0,0 0-1 15,0 0 0-15,7 0 0 0,0-7 0 16,4 4-609-16</inkml:trace>
  <inkml:trace contextRef="#ctx0" brushRef="#br2" timeOffset="86423.853">29961 11854 2134 0,'0'0'95'0,"0"0"19"0,0 0-91 0,0 0-23 15,0 0 0-15,0 0 0 0,0 0 44 0,0 0 4 0,0 0 0 0,0 0 1 31,0 0-89-31,0 0-17 0,0 0-4 0,0 0-1 16,0 0 18-16,-3 0 3 0,3 0 1 0,0 0 0 0,0 0 56 0,0 0 11 0,0 0 2 0,0 0 1 16,0 0 22-16,0 0 4 0,0 0 0 0,0 0 1 15,0 0-33-15,0 0-8 0,0 0 0 0,0 0-1 16,7 0 31-16,-7 0 6 0,0 0 2 0,11 0 0 16,-4 0-6-16,-7 0-2 0,0 0 0 0,10 4 0 15,1 2-7-15,-1-6-2 0,-3 0 0 0,0 0 0 16,1 0-10-16,2 0-3 0,1-6 0 0,-4 6 0 15,0-4-13-15,3 4-3 0,4 0-8 0,-3-6 12 16,0 6-12-16,-1-3 0 0,4-3 8 0,0 3-8 16,-3-4 0-16,0-2 8 0,-1 6-8 0,1-4 0 15,-1-2 12-15,-3 3-4 0,0-4-8 0,-3 7 12 16,3-6 7-16,-3 3 1 0,-1-4 0 0,-3 1 0 0,0-1 1 0,0 1 1 16,4 0 0-16,-8-7 0 0,4 6-2 0,-3-5-1 15,3 5 0-15,0 1 0 0,0 0-19 0,-4-4 0 16,4 0 0-16,4 4 0 0,-8 6 0 0,4-3 0 15,-3-4-9-15,3 10 9 16,-4-3 0-16,4 3 0 0,-7-6 0 0,0 6-8 0,0 0 8 0,-4 0-10 16,1 6 10-16,-1 4-10 0,-7-1 1 0,4 0 0 15,0 7 0-15,0-3 0 0,-4 5 9 0,4 7-12 16,0-6 12-16,0 0-12 0,-7 6 12 0,7-6 0 16,3 0 0-16,-3 3 0 0,4-3 0 0,3-1 0 0,-4-2 0 0,4 3 0 15,0-7 0-15,3 4 0 0,-3 3 9 0,7-3-9 16,-3-7 10-16,3 4-10 0,0 2 8 0,-4 1-8 15,4-4 8-15,0-2-8 0,4 6 8 0,-1-7-8 16,1 7 8-16,3-7-8 0,0 0 0 0,3 1 8 16,-2-1 1-16,2 1 0 15,1-4 0-15,3-3 0 0,-4 3-9 0,5-3 0 0,-1 4 0 0,0-7 0 16,0 0 0-16,3 0 0 0,-2 0 0 0,-1 0 0 31,0 0-46-31,3 0-14 0,1 0-4 0,0 0 0 16,-4-7-51-16,0 4-10 0,0-3-3 0,0 6 0 0,0-3-48 0,0-3-9 15,-3-4-3-15,0 10 0 0,3-9-47 0,-4 3-9 0</inkml:trace>
  <inkml:trace contextRef="#ctx0" brushRef="#br2" timeOffset="87040.431">30498 11970 1738 0,'0'0'77'0,"0"0"16"0,0 0-74 0,0 0-19 0,-4 0 0 0,4 0 0 16,-3-6 36-16,3 6 3 0,0 0 1 0,-7 0 0 16,-1 0-4-16,1 0 0 0,7 0 0 0,-7 6 0 15,-3-6 1-15,3 4 0 0,7-4 0 0,0 0 0 16,-7 12 6-16,0-9 1 0,-4 7 0 0,8-4 0 15,-5-3 4-15,5 6 0 0,-1-2 1 0,-3 2 0 16,4 1-30-16,-4-1-7 0,3 0 0 0,-3 1-1 16,4-1 10-16,-1 1 3 0,4 2 0 0,-3-9 0 15,3-3 4-15,0 0 2 0,3 10 0 0,1-1 0 16,3 0-16-16,-7-9-3 0,7 7-1 0,-4-4 0 0,-3-3-10 0,0 0 10 16,7 6-10-16,0 4 10 0,0-4-10 15,1-3 8-15,2 3-8 0,-3-3 8 0,4-3-8 0,3 7 8 16,0-7-8-16,0 3 8 0,4-3-8 0,-4 0 0 15,3 0 0-15,-2 0 8 0,-1 0-8 0,0-3 0 16,0 3 0-16,0-7 0 0,-3 7 0 0,3-3-17 16,-4 3 4-16,-3-6 1 15,4 3-26-15,-4-3-5 0,4 6-1 0,-4-10 0 16,0 4-21-16,0 3-5 0,3-4-1 0,-3 7 0 16,0-9-107-16,-3 6-22 0,3-3-4 0,-3 3 0 0</inkml:trace>
  <inkml:trace contextRef="#ctx0" brushRef="#br2" timeOffset="87408.004">30762 11945 979 0,'0'0'87'0,"-7"7"-70"16,0-4-17-16,0 3 0 0,0-3 320 0,0 7 60 15,3-4 12-15,1 3 2 16,-1 1-346-16,1 5-70 0,-4-5-14 0,3-1-2 0,-3 7 20 0,4-4 4 15,-4 4 1-15,0 3 0 0,0 6 34 0,-4-3 7 16,0 3 2-16,4 0 0 0,-3 3 30 0,-1 1 7 16,-3-4 1-16,3 3 0 15,1-3-22-15,-1 3-4 0,4-3-1 0,0 0 0 0,0-3-22 0,4 0-5 16,-1-3-1-16,1 0 0 0,-1-10-13 0,4 10 0 16,0-10 0-16,0 1 0 0,0-4 0 0,0-3-16 15,0-3 3-15,0 0 1 16,0 0-117-16,0 0-23 0,7 0-5 0,4-9-893 0</inkml:trace>
  <inkml:trace contextRef="#ctx0" brushRef="#br2" timeOffset="87873.989">31246 11052 2530 0,'0'0'56'0,"0"0"11"0,0 0 2 0,0 0 3 0,-4 9-58 0,4-9-14 15,0 9 0-15,0 1 0 16,0-1-9-16,0 7-5 0,0-7-1 0,0 1 0 0,4 5 30 0,-4-2 5 15,0 3 2-15,0 2 0 0,3 1 22 0,1 6 5 16,-4 0 1-16,0-6 0 0,0 9-10 0,3-9-3 16,-3 13 0-16,0-4 0 0,4 0-5 0,-4 7-2 15,0 2 0-15,0-2 0 0,0 2-18 0,0 4-3 16,-4-3-1-16,4-1 0 0,0 7 0 0,-3-9-8 16,3 2 12-16,0 4-4 0,0-9-8 0,0 2 8 15,0 1-8-15,0 2 8 0,3-2-8 0,-3-1 10 16,4 4-10-16,-4-4 10 0,0-6-10 0,0 7 0 15,0-1 0-15,0-5 0 0,0-4 0 0,0 3 0 0,0 0 0 16,0-3 0-16,0 4 0 0,0-4 0 0,0-7 0 0,0 1 0 31,0-3-29-31,3 0-2 0,-6-7 0 0,3-6 0 16,3 7-113-16,-3-10-24 0,0 0-4 0,0 0-964 0</inkml:trace>
  <inkml:trace contextRef="#ctx0" brushRef="#br2" timeOffset="88341.612">32131 11356 1670 0,'0'0'148'0,"0"0"-118"16,0 0-30-16,0 0 0 0,0 0 219 0,0 0 37 15,0 0 8-15,4 0 2 0,-4 0-218 0,0 0-48 16,7-3 0-16,-7 3 0 0,0 0-11 0,0 0 3 15,0 0 0-15,0 0 0 0,-4 3 8 0,1 6 12 0,-8 7-2 16,4-7-1-16,0 10 33 0,-7 6 6 0,-4-6 2 16,0 9 0-16,4 0-6 0,-7 4 0 0,0-4-1 0,0 7 0 15,0-1-15-15,0 4-4 0,-1-4 0 0,1 4 0 16,0-4-10-16,3-6-2 0,1 7-1 0,3-7 0 16,-4 0-11-16,4 7 0 0,0-10 0 0,3 0-11 15,1-3 11-15,-1-3 0 0,0 3 0 0,4-3 0 16,0-1 29-16,4-8 2 0,-4 9 0 0,3-10 0 31,-3 0-62-31,4-2-12 0,-4-4-2 0,3 3-1 16,-3 0-73-16,7-6-14 0,0 0-3 0,-7 0-1 15,0 0-51-15,3-6-9 0,1-3-3 0,-1 2-718 0</inkml:trace>
  <inkml:trace contextRef="#ctx0" brushRef="#br2" timeOffset="88775.788">31711 11343 1440 0,'0'0'128'0,"0"0"-103"16,0 0-25-16,0 0 0 0,0 0 62 0,0 0 7 16,0 0 2-16,0 0 0 15,0 0-152-15,4-6-31 0,3 0-5 0,0 3-2 16,-7 3 19-16,0 0 3 0,0 0 1 0,7-7 0 0,-7 7 142 0,0 0 29 15,0 0 5-15,0 0 2 0,0 0 124 0,0 0 25 16,0 0 5-16,0 0 0 0,0 0-64 0,0 0-12 0,0 0-4 0,0 0 0 16,0 0-55-16,0 0-11 0,0 0-2 0,0 0-1 15,0 0-31-15,10 7-7 16,-2-7-1-16,2 9 0 0,-3-3-22 0,0-3-5 0,0 7-1 0,4 5 0 16,-1-2-20-16,-2 3 9 0,2 3-9 0,1-1 0 15,-4 7 0-15,3 4 0 0,-3 2 0 0,4 0 0 16,-4 1 0-16,4-1 0 0,-4 4 0 0,0-7 0 15,0 13 0-15,3-13 0 0,-3 6 0 0,0-6 0 16,4 1 0-16,-4-4 0 0,0 3 12 0,0-3-12 16,4 0 12-16,-4-3-4 0,0 3 0 0,3-6-8 15,1 0 12-15,0 3-12 0,-1-10 12 0,-3 7-12 16,4-3 0-16,-4-7 0 0,-4 1 0 0,5-1 0 16,-1 0-31-16,0-2 0 0,-4 2 0 15,1 1 0-15,-4-10-125 16,0 9-24-16,0 0-6 0,0-2-630 0,-4-4-125 0</inkml:trace>
  <inkml:trace contextRef="#ctx0" brushRef="#br2" timeOffset="89191.796">32307 12033 2286 0,'0'0'101'0,"0"0"21"0,0 0-98 0,0 0-24 0,0 0 0 0,0 0 0 31,0 0-18-31,0 0-9 0,0 0-1 0,0 0-1 0,0 0 14 0,0 0 3 0,0 10 1 0,0-4 0 16,-3-3 86-16,-1 6 17 0,4-2 3 0,-3-4 1 15,-1 3 25-15,1 3 6 0,-1 1 1 0,-3-1 0 16,4 1-74-16,-4-4-14 0,3 3-4 0,1 1 0 15,-5-1-22-15,5 1-5 0,-4 5-1 0,3-2 0 16,4-4-8-16,-7 7 0 0,7-7 0 0,0 7 0 16,0-7 8-16,0 1-8 0,4-1 12 0,-1 1-4 15,-3-10 0-15,4 6-8 0,3-3 12 0,0 6-4 16,-7-9 5-16,11 0 1 0,-1 7 0 0,1-4 0 16,-1-3-14-16,4 0 0 0,-3 0-12 0,3 0 12 15,-3 0-14-15,3 0 4 0,0 0 1 0,0 0 0 16,4 0-23-16,-1 0-4 0,-3-3 0 0,1 3-1 15,2-7-67-15,1 7-12 0,-8-3-4 0,5-3 0 16,-1 6-73-16,-4-9-15 0,1 5-4 0</inkml:trace>
  <inkml:trace contextRef="#ctx0" brushRef="#br2" timeOffset="89474.197">32639 12043 3250 0,'0'0'72'0,"0"0"14"0,-7 6 3 0,0-3 3 0,0 3-74 0,0 4-18 0,0-1 0 0,0 0 0 15,3 10-12-15,1-3-7 0,-1-4-1 0,1 10 0 32,-4-3-22-32,-1 3-5 0,5 10-1 0,-1-4 0 0,-6 6 35 0,-1-6 13 0,-3 7-11 0,4-7 11 15,-8 7 0-15,4-1 12 0,0-2-1 0,3-1 0 16,1-3 23-16,-1 0 5 0,-3 1 1 0,7-4 0 15,3-7-31-15,4 1-9 0,-3-3 0 0,6 0 0 32,4-7-76-32,0-6-23 0,4 7-4 0,7-10-776 0,-1-10-155 0</inkml:trace>
  <inkml:trace contextRef="#ctx0" brushRef="#br2" timeOffset="90008.924">32346 10704 2602 0,'0'0'116'0,"-7"0"23"0,4 0-111 0,3 0-28 0,0 0 0 0,0 0 0 15,0 0 32-15,0 0 0 0,3 0 1 0,8 9 0 16,-1 0-11-16,4 1-2 0,1 5-1 0,9 1 0 16,1 3 0-16,3-7 0 0,-3 14 0 0,0-1 0 15,10-3 10-15,-3 12 3 0,-1-6 0 0,1 13 0 16,0-13-13-16,0 10-3 0,-4 3 0 0,0-4 0 15,0 7-6-15,0-6-2 0,1 6 0 0,-1-7 0 16,-3 7 20-16,-1 0 4 0,1 0 1 0,-7-6 0 16,-1-4-15-16,-3 10-3 0,4-9-1 0,0 9 0 15,-4-7-2-15,3 7-1 0,-2 0 0 0,2 12 0 16,1-5-11-16,-1-4 10 0,-2-3-10 0,-8 3 10 16,3 3-10-16,-3 3 0 0,-3 3 9 0,-4-2-9 15,-4-4 0-15,1-3 0 0,-4-3 0 0,-4 0 0 16,0 0 12-16,-3-16-1 0,4 6-1 0,-4 1 0 15,-4-7 16-15,0 7 3 0,-3-7 1 0,-3 0 0 16,6 0-2-16,-7 7-1 0,-3-7 0 0,10 3 0 0,-3-12-27 16,4 0 0-16,-5-3 0 0,5-4 0 15,-1-12-109-15,-3 10-27 16,-4-14-6-16</inkml:trace>
  <inkml:trace contextRef="#ctx0" brushRef="#br1" timeOffset="178500.888">26596 4921 1839 0,'0'0'81'0,"-7"0"18"0,-4 0-79 0,4 0-20 16,7 0 0-16,0 0 0 0,0 0 44 0,0 0 6 16,7-3 1-16,0-3 0 0,4-1-20 0,0 4-4 15,3 3-1-15,0 0 0 0,3 0-13 0,1 0-2 16,-4 0-1-16,4 0 0 0,-1 0-10 0,-2 10 12 15,2-4-12-15,-6 3 12 0,-1 1 4 0,1-1 2 16,-4 4 0-16,-4-7 0 0,5 13 41 0,-8 0 8 16,3-10 1-16,-3 0 1 0,4 7-4 0,-4-6-1 15,0 8 0-15,0-8 0 0,3 5 0 0,1 1 0 16,-4-3 0-16,7 2 0 0,-4 1-36 0,1 3-8 0,3-7-2 0,-4 13 0 16,4 4-18-16,0-14 10 0,1 14-10 0,-1-4 8 15,-4 9-8-15,4-6 0 16,0 1 0-16,-3-1 0 0,-1 6 0 0,1 1 0 0,-4-7 0 0,3 7 0 15,-3-1 0-15,0 1 0 0,0-7 0 0,0 6 0 16,0-6 9-16,0 1-9 0,0-1 10 0,0-3-10 16,4 3 0-16,-4-6 0 0,-4 0 0 0,4-3 0 15,0 6 0-15,-3-6 9 0,3-3-9 0,-4 2 12 16,1 1-4-16,-1-3-8 0,-3 3 12 0,4-4-4 16,-1-2-8-16,-3 3 10 0,4 2-10 0,-1-2 10 15,-3-3 6-15,3 2 2 0,-3 1 0 0,4-3 0 16,-1-4-18-16,1 7 0 0,-1-7 0 0,1 7 0 15,3-7 0-15,0 0-14 0,0 1 1 0,0-7 0 16,0 10 13-16,-4-4 16 0,4 4-3 0,0-4-1 0,0-3-12 0,4-3-10 16,-4 13 2-16,0-10 0 15,0 4 8-15,-4-1 0 0,4-6 0 0,-3 7 0 0,3-4 0 0,0 3 0 16,-4-2 0-16,1-4 0 0,3-3 0 0,-4 9 0 16,1-3 0-16,3-6 0 0,0 0 0 0,-4 4 9 15,4-4-9-15,0 0 0 0,0 0 12 0,0 0-12 16,0 0 12-16,0 0-12 0,0 9 10 0,0-9-10 15,0 9 8-15,0-9-8 0,4 7 0 0,-4-7 8 16,3 9-8-16,-3-9 0 0,0 0 0 0,7 9 0 16,-7-9 0-16,4 10 0 0,-4-10 0 0,0 0 0 15,0 0 0-15,7 6 0 0,-7-6 8 0,7 3-8 16,3-3 8-16,-3 7-8 0,0-7 19 0,4 3-2 16,3-6 0-16,-3 3 0 0,3 0-1 0,3 0 0 15,-2 0 0-15,6 0 0 0,0 3-16 0,4-3 0 0,3 6-11 0,-3-6 11 16,-1 3 0-16,4 3 0 15,4-6 0-15,0 0 0 0,-4 7 0 0,4-4 0 0,3-3-8 0,-7 6 8 16,4-6 0-16,-4 0 0 0,4-6 0 16,-4 6 0-16,1 0 0 0,2 0 0 0,5-10 0 0,-1 10 0 15,4 0 0-15,0-6 0 0,3 3 0 0,-3-3 0 16,7 6 8-16,-8 0-8 0,5 0 0 0,-5-3 9 16,-2 3-9-16,3 0 0 0,-1 0 0 0,5 3 0 15,3-3 0-15,-4 0 0 0,0 6 0 0,1-3 0 16,-1-3 0-16,4 6 0 0,-4 1 0 0,-3-4 0 15,0 3 0-15,-1-3 0 0,1-3 0 0,0 0 0 16,3 0 0-16,4 6 0 0,0-6 0 0,-4 0 0 16,4 0 0-16,-3-6 0 0,-1 6 0 0,-3 0 0 0,-4 0 0 15,4 0 0-15,-4 0 0 0,-3 0 0 16,3 0 0-16,0 0 0 0,4 0 0 0,0 0 0 16,-4 6 0-16,4-2 0 0,-7-4 0 0,7 9 0 0,-4-9 0 0,4 9 0 15,-7-2 0-15,3-7 0 16,0 9 0-16,-3-9 0 0,0 9 0 0,-1-9 0 0,1 0 0 0,0 7 0 15,3-7 0-15,-3 0 0 0,7-7 0 0,-4 7 0 16,0 0 8-16,1 0-8 0,-5 0 0 0,1-3 0 16,0-3 0-16,0 6 8 0,-4 0-8 0,0-6 12 15,-7 6-12-15,4-3 12 0,0 3-4 0,-1 0-8 16,1 0 12-16,0 3-4 0,-1 3-8 0,8-6 0 0,-4 0-10 16,4 0 10-16,0 6 0 0,3-3 0 15,-3-3 0-15,0 0 0 0,-1 0 0 0,1 7 0 0,-4-7 0 0,1 3 0 16,-1-3 0-16,-4 0 0 0,1 0 0 0,-4 0 0 15,-3 0 0-15,0 0 0 0,3 0 0 0,-4 0 0 16,-3 0 0-16,-3 0 0 0,3 6 0 0,0-6 0 16,0-6 13-16,1 6-4 0,-1 0-1 0,0 0 0 15,7 0-8-15,0 0 0 0,-3 0 0 0,6 0 8 16,-2 0-8-16,-1 0 0 0,3-3 0 0,1 3 0 16,-4 3 0-16,0-3 0 0,1 0 0 0,-1 0 0 15,-4 6 0-15,1-6 0 0,0 3 0 0,-8-3 0 16,4 0 0-16,-7 0 0 0,4 0 0 0,-4 0 0 15,0 0 0-15,-7 0 12 0,0 0-4 0,7-3 0 16,0 3-8-16,-3-6 10 0,3 6-10 0,-4 0 10 16,4-10-10-16,0 10 10 0,-3-3-10 0,3-3 10 15,0 6-10-15,0-9 0 0,0 9 9 0,4-7-9 16,-8-2 0-16,8 6 0 0,-4-3 0 0,0-4 0 16,0 1 0-16,0-1 0 0,-3 1 9 0,3 3-9 0,3-7 10 0,-3-3-10 15,-3 1 8-15,-1 2-8 0,1-6 18 0,-1 1-2 16,-3-4 0-16,0 3 0 0,0-9-16 0,0 9 10 15,4-9-10-15,0 2 8 0,-1 1 0 0,-3 0 0 16,4-3 0-16,3 0 0 0,0 3-8 0,0-3 0 16,-4-1 0-16,8-2 0 0,-4 3 0 0,0 0 0 15,-3-7 0-15,3 7 0 0,0 0 0 0,3-4 0 16,-6 4 0-16,-1 3 0 0,4-3 0 0,-7-1 0 16,4 1 0-16,-4-3 0 0,3 9 0 0,1-9 0 0,-1 2 0 15,-3 7 0-15,4-3 0 0,3 0 0 16,0 0 0-16,4-3 0 0,-4 9 0 0,0-6 0 0,3 6 0 0,1-6 0 15,0 16 0-15,-1-10 0 16,1 0 0-16,-4 10 0 0,0-1 0 0,0-5 0 0,-4 5-9 0,1 1 9 16,-1-7 0-16,1 7 0 0,-8-1 0 0,4 7 0 15,-3-6-8-15,-1-4 8 0,1 4 0 0,-4-1 0 16,0 1-9-16,0 0 9 0,0-1 0 0,3 1-9 16,-3-1 9-16,0 4 0 0,0 3 0 0,3-3-8 15,4-4 8-15,-3 7 0 0,-8-3 0 0,8 3 0 16,-1-4 0-16,4-2 0 0,-7 9 0 0,0-6 0 15,0 3-17-15,0 3 1 0,0-7 1 0,0 7 0 16,-4-3 15-16,1-3 15 0,-1-3-3 0,1 9-1 16,-5-4-19-16,1-2-4 0,-3 3-1 0,-1-3 0 15,4-4 13-15,-4 10 0 0,1-9 0 0,-1 3 0 0,4-4 0 0,0 10 16 16,0-9-3-16,0 9-1 0,-1-10-12 0,1 10 0 16,4-6 0-16,-4 3 0 0,0 3 0 0,-1-6 0 15,-6 6 0-15,4 0 0 0,-5 0 0 0,-2-3 0 16,3-4 0-16,-4 7 0 15,4 0 0-15,-7 0 0 0,-1 0 0 0,-2-3 0 0,-1 3-12 0,0 0 4 16,-3-6 8-16,3 6-13 0,-3-3 13 0,3 3 8 16,0-6 0-16,-3 6-8 0,0-10 0 0,-4 10 0 15,-3-3 0-15,-1-3 0 0,1 6 11 0,3-7-11 16,0 7 10-16,-3-3-10 0,3 3 0 0,0 0 0 16,4 0 0-16,0 0 0 0,3 0 0 0,-3 0 0 15,3 0 0-15,0 0 0 0,-3 0 0 0,-4 0 0 0,0 0 0 16,1 0 0-16,-1 0-10 0,-4 0-2 0,1 0 0 15,3 0 0-15,0 0 20 0,4 0 3 0,-4 0 1 0,1 0 0 16,-1 0-12-16,-4 0 0 0,-2-6 0 0,-1 3 0 16,-4 3 0-16,4 0 0 0,1 0 0 0,2 0 8 15,1 0 0-15,3 0 0 0,4-6 0 0,0 6 0 16,3 0-8-16,-3 0 0 0,-1 0 0 0,5 0-11 16,-8-10 11-16,0 10 0 0,0 0 8 0,0 0-8 15,-3 0 0-15,3 0 0 0,0 0 0 0,4 10 0 16,0-10 0-16,3 0 0 0,4 0 0 0,-4 0 0 15,4 0 0-15,-4 0 0 0,-3 0 0 0,3 0 0 16,-7-10 0-16,4 10 0 0,3 0 0 0,-3 0 0 16,0 0 0-16,-1 0 0 0,1 0 0 0,3 0 0 15,1 0 0-15,2 0 0 0,1 0 0 0,0 0 0 16,3 0 0-16,1 0 0 0,-5 0 0 0,1 0 0 0,-4 0 0 16,4 0 0-16,-4 0 0 0,1 0 0 0,-1 10 0 15,4-10 0-15,-1 0 0 0,1 0 0 0,4 6 0 0,-1-6 0 16,4 0 0-16,0 0 0 0,3 0 0 0,0 3 0 15,1-3 0-15,-1 0 0 0,4 0 10 0,-4 0-2 16,4 0-8-16,-4-3 12 0,1 3-12 0,-1-6 0 16,1 6 0-16,-1 0 0 0,0-10-8 0,4 7 8 15,-3-3 0-15,-1 6 0 0,4-3 0 0,0-4 0 16,0 7 0-16,3 0 9 0,0-6-9 0,4 3 0 16,-3 3 0-16,3 0 0 0,0-6 0 0,0 6 0 15,0 0 0-15,7 0 0 0,0 0 0 0,0 0 0 16,-11 0 0-16,4 0 0 0,-4 0 0 0,1 0 0 0,-1 0 0 0,1 0 0 15,-1 0 0-15,0 6 0 0,1-6-14 0,-1 0 5 16,4 0-6-16,-3 0-1 0,-1 0 0 16,0 0 0-1,1 0-68-15,-1 0-15 0,1 0-2 0,-4 0-1 16,3 0-134-16,0 0-26 0,-3 0-6 0,7-6 0 0</inkml:trace>
  <inkml:trace contextRef="#ctx0" brushRef="#br1" timeOffset="181285.123">26240 4887 172 0,'0'0'8'0,"0"0"1"0,0 0-9 0,0 0 0 0,0 0 0 0,0 0 0 15,0 0 376-15,0 0 74 0,0 0 14 0,0 0 4 16,0 0-356-16,0 0-70 0,0 0-14 0,0 0-4 16,0 0-2-16,0 0-1 0,0 0 0 0,-4 0 0 15,-3 0-5-15,0 0-2 0,-4 0 0 0,-3 0 0 16,4 0 22-16,-8 0 5 0,4 0 1 0,-7 0 0 15,-4 0 25-15,0 0 5 0,4 0 0 0,-7 0 1 16,0 0-13-16,0 6-2 0,-4-3-1 0,4 3 0 16,-4-6-4-16,0 0-1 0,0 0 0 0,1 0 0 15,-5 0-22-15,1 0-5 0,3 0-1 0,-7 0 0 16,4 0-7-16,0 0-1 0,0 0-1 0,3 0 0 16,-3 0-7-16,3 0 0 0,-3-6-8 0,6 3 12 15,-2 3-4-15,2-6 0 0,1 6-8 0,3-10 12 16,-3 7-4-16,0-3-8 0,-14 6 11 0,6 0-11 0,-2-3 12 15,2 3-4-15,-10 0 0 0,4 0-8 0,0 3 8 0,3 3-8 16,0-3 0-16,0-3 0 0,1 10 18 0,-1-10-3 16,4 0-1-16,-4 6 0 0,-7-3-14 0,7 3-15 15,-3-6 3-15,3 0 1 0,-7 0 11 0,4 0 0 16,-1 3 0-16,5-3 0 0,2 7 8 0,1-7-8 16,0 0 10-16,3 0-10 0,0-7 16 0,-3 4-4 15,0 3 0-15,3 0 0 0,-3 0-4 0,3 0-8 16,-7 0 11-16,0 0-11 0,0 0 12 0,1 0-12 15,-1 3 12-15,4 4-12 0,-1-1 0 0,1-3 0 16,3 3 0-16,-3-2 0 0,0 2 0 0,3-3 0 0,-3-3 0 0,-4 6 0 16,4-6 0-16,-4 3 0 0,7-3 0 0,-3 0 0 15,3 0 0-15,0 0 0 0,4 0 0 0,-4 0 10 16,4-3-10-16,0-3 0 16,0 6 0-16,-1-9 0 0,1 5 12 0,-4-2-4 0,1-3 0 0,2 2 0 15,5 4 0-15,-1-6 0 0,-7 3 0 0,4 6 0 16,7-10-8-16,-4 7 0 0,1-3 0 0,-5 3 8 15,-2-4-8-15,6 7 0 0,4 0 0 0,0 0 0 16,-4-6 8-16,4 6-8 0,3 0 0 0,0 0 8 16,1 0-8-16,-1-3 0 0,-3 3 0 0,3 0 0 15,4-6 0-15,-3 3 0 0,-8-4 0 0,7 4 0 16,1-3 0-16,-5 6 0 0,-6-9 0 0,7 5 8 16,0-2-8-16,3-3 0 0,-3 9 0 0,-4-10 0 15,1 10 0-15,-1 0 0 0,4-6 0 0,3 3 0 0,-10-3 0 16,7 6 0-16,0 0 0 0,3 0 0 0,-7 0 0 0,8 0 0 15,-4 6 0-15,3-6 0 0,0 3 0 0,4 3-17 16,-7-6 4-16,7 0 1 0,0 0 12 0,0 3 16 16,-4-3-3-16,0 7-1 0,8-7-12 0,-4 0 0 15,3 0 0-15,-7 0-10 0,-6 0 10 0,6 0 0 16,11 6 8-16,-4-3-8 0,-6-3 0 0,-1 6 0 16,4-6 0-16,3 4-8 0,-3-4 8 0,0 6 0 15,0-3 8-15,7 3-8 0,0-3 0 0,-4-3 0 16,1 7 0-16,-1-4-8 0,8 3 8 0,-4 3 0 15,0 1 0-15,0-1-8 0,3 1 8 0,-3-1 0 16,3-3 0-16,-3 4 0 0,4 5 0 0,-4-5 0 0,7-1 0 16,-4 4-8-16,-3-7 8 0,4 10 0 0,3-4 0 0,-4-2 0 15,1 5 0-15,-1-5 0 0,1 5 0 0,-1-2 0 16,1 3 0-16,-1-4-8 0,1 4 8 0,-5 3-8 16,5-4 8-16,-4 4 0 0,3 6 0 0,1-6 0 15,3 0 8-15,-4 6 3 0,1 0 1 0,-1-3 0 16,4 6-12-16,-3 7-9 0,3-16 9 0,-4 6-13 15,4 3 13-15,0-3 0 0,-3 3 0 0,3-3 0 16,0 0 0-16,-4-6-9 0,4 9 9 0,-3-3-12 16,-1 1 12-16,1-4 8 0,-1 3-8 0,0 0 11 15,4-3-11-15,-3 3 12 0,-4 0-12 0,7 3 12 16,-4 0-12-16,1 4 0 0,3-10-10 0,-4 3 10 16,1 3-12-16,3-9 12 0,0 6-13 0,-4-6 5 15,4 6 8-15,0-10 0 0,0 4 0 0,0 0 0 0,0 0 8 0,4-4 3 16,-4 4 1-16,3 0 0 15,1-3-12-15,-1-4 0 0,1 4 0 0,-1 3 0 0,1 0 0 0,-1-4 0 16,5 4 0-16,-5 0 0 0,1-3 0 0,3 2 0 16,-4 1 0-16,1 0 0 0,3-3 0 0,0 3 0 15,-4-1 0-15,4-2 0 0,0 0 0 0,1-4 8 16,-1-2-8-16,0 5 0 0,0-5 0 0,0-4 8 16,3 3-8-16,1 1 0 0,-1-7 9 0,1 3-9 15,0-3 10-15,-1-3-10 0,1 7 11 0,3-7-11 16,4 3 12-16,-8 3-12 0,1-6 8 0,-1 6-8 15,8-3 0-15,-4 4 0 0,0-4 0 0,0 3 0 16,4-3 0-16,3 4 0 0,0-4 0 0,-3 3 0 16,3-3 0-16,0 3 0 0,4 4 12 0,-4-1-12 0,-3-9 12 15,3 6-12-15,4-2 0 0,-4 2 0 16,3-3 0-16,-2-3 0 0,2 6 0 0,5-6 0 0,2 0 0 0,1-6 0 16,-7 6 0-16,6 0 8 15,8 0-8-15,0 0 0 0,-4-3 8 0,1 3-8 0,2 0 0 0,-2 0 0 16,-1 0 0-16,0 3 0 0,-3-3 0 0,7 6 0 15,0-3 0-15,-1-3 0 0,-9 7 0 0,9-7 0 16,8 9 0-16,-3-3 0 0,3-2 0 0,-1 5 0 16,1-9 0-16,-3 6 0 0,-1-3 0 0,-3 4 0 15,7-4 0-15,-8-3 0 0,8 6 0 0,-3-3 0 16,-1-3 0-16,4 0 0 0,-4 6 0 0,0-6 0 16,1 0 0-16,-4 7 0 0,-1-14 0 0,1 7 0 15,-4 0 8-15,4 0-8 0,4 0 0 0,-1 0 0 16,0 0 0-16,1 0 0 0,2 0 0 0,-2 0 0 0,6 0 0 15,-6 10 0-15,-1-10 0 0,0 6 0 0,1-3 0 0,-1-3 0 16,0 6 0-16,4-2 0 0,-4-4 0 0,4 0 0 16,0 0 0-16,0 0 0 0,-4 0 0 0,4-4 8 15,-3-2-8-15,-1 6 0 16,0-9 8-16,1 6-8 0,-1-10 0 0,-3 10 0 0,3-3 0 0,0 3 0 16,4-7 0-16,-3 4 0 15,2 3 8-15,1-3-8 0,-3 6 0 0,-5-10 0 0,1 10 0 0,-4 0 8 16,1-6-8-16,3 6 0 0,-4 0 0 0,4-3 0 15,-1 3 0-15,1 0 0 0,0-7 0 0,0 7 0 16,3 0 0-16,-3 0 0 0,-4 0 0 0,1 0 0 16,-1-3 0-16,-3-3 0 0,3 6 0 0,-3-3 0 0,-4-3 0 0,0 6 0 15,0-4 0-15,0-2 0 0,4 6 0 16,-4-3 0-16,4-3 8 0,-4 6-8 0,-3-3 0 0,0-4 0 16,0 7 0-16,-4 0 0 0,3 0 0 0,-2 0 0 15,-1 7 0-15,0-7 0 0,0 0 0 0,-3 0 0 16,-4 3 0-16,3-3 0 0,-6 0 0 0,3 0 0 15,-3 0 8-15,-4 0-8 0,3 0 0 0,-6 0 0 16,6-3 12-16,-10 3-12 0,0 0 12 0,4-7-12 16,3 1 20-16,-3 3-4 0,3-3 0 0,-4-4 0 15,1 7-5-15,-1-6-2 0,1-7 0 0,-1 7 0 16,-3-10 0-16,0 3 0 0,4-9 0 0,-1 3 0 16,-3-12-1-16,4 9-8 0,-1-4 12 0,1-5-4 15,-1 6 0-15,1-7 0 0,-1 7 0 0,1-7 0 16,0 10-5-16,3-3-3 0,-7 0 0 0,3 0 0 15,1-4 0-15,-1 10 0 0,-6-9 0 0,3 9 0 16,-4-9 0-16,4 9 0 0,-3-13 0 0,-1 10 0 0,1-3 0 0,-5 3 0 16,5-3 0-16,-4 3 0 0,3-4 0 0,1 4 0 15,-1 3 0-15,-3-3 0 0,4 0 0 0,3 3 0 16,-4 0 0-16,4-6 0 0,0 9 0 0,-3-6 0 16,3 6 0-16,0-6 0 0,0 6 0 0,0-9 0 15,3 9 0-15,-3-6 0 0,0 6 0 0,0-6 0 16,0 7 0-16,0-1 0 0,0 0 0 0,0 3 0 15,0-3 0-15,0 4 0 0,0-4 0 0,0 0 0 16,-3 3 0-16,-1-2 0 0,1 8 0 0,-1-5 0 16,1 5 0-16,-1 1 0 0,1-4 0 0,-1-3 0 15,4 7 0-15,-4 0 0 0,1-1 0 0,-1 1 0 0,1-1 0 0,3 1 0 16,-4-7 0-16,-3 10 0 0,7-3 0 0,-3-1 0 16,3 1 0-16,-4-1 0 0,4 1 0 0,0 3 0 15,-3-4 0-15,3 7 0 0,-4-6 0 0,4 3 0 16,-3-4 0-16,3 1 0 0,0 9 0 0,-4-10 0 15,4 10 0-15,0 0 0 0,0 0 0 0,0 0 0 16,-3-9 0-16,3 9 0 0,0 0 0 0,-4-6 0 16,1 6 0-16,3 0 0 0,0 0 0 0,0 0 0 15,-4 0-49 1,0-10-10-16,1 10-1 0,-4-3-1 0,0-3-195 0,-4 6-38 0</inkml:trace>
  <inkml:trace contextRef="#ctx0" brushRef="#br1" timeOffset="188947.281">9931 12971 446 0,'0'0'20'0,"0"0"4"0,0 0-24 15,0 0 0-15,0 0 0 0,0 0 0 0,0 0 29 0,7-3 2 16,-7-4 0-16,0 7 0 0,0 0 12 0,0-9 2 15,-4 3 1-15,4 6 0 0,0 0 55 0,0 0 11 16,-3-3 3-16,-1-4 0 0,4 7 9 0,0 0 3 16,0 0 0-16,-3 0 0 0,-1-3-15 0,4 3-4 15,0 0 0-15,0 0 0 0,0 0-3 0,0 0-1 16,0 0 0-16,0 0 0 0,0 0-12 0,0 0-4 16,0 0 0-16,0 3 0 0,0 7-44 0,0-1-10 15,0 4-2-15,0-4 0 0,-3 4-20 0,3 2-4 0,-4 1 0 0,4 3-8 16,0 3 14-16,0 3-4 15,4 3-1-15,-4 6 0 0,0 1-9 0,3-1 12 0,1 4-12 0,3 6 12 16,0-6-12-16,-4 2-14 0,8-2 3 0,-1-3 1 16,1 2 34-16,3 1 6 0,-7 3 2 0,4-4 0 15,-1 1-20-15,-3-4-3 0,4 1-1 0,-4 2 0 16,0-2-8-16,-3-7 0 0,3 3 0 0,0-9 0 16,-4 4 0-16,1-1 0 0,3-7 8 0,-4 1-8 15,1-3 0-15,-4-4-12 0,3-2 0 0,1-1 1 16,-4-2-113-1,0-7-24-15,0 0-4 0,0 0-629 0,0 0-127 0</inkml:trace>
  <inkml:trace contextRef="#ctx0" brushRef="#br1" timeOffset="189610.669">9888 13052 345 0,'0'0'31'0,"-7"-9"-31"16,4 6 0-16,3-4 0 0,0 7 258 0,-7-9 46 0,3 6 8 0,-3-3 3 15,4-1-218-15,3 7-43 0,-4-3-9 0,-3-3-1 16,0-3 17-16,0 5 4 0,3-2 1 0,4 6 0 16,-3-3-6-16,-1-3 0 0,4 6-1 0,0-10 0 15,-3 10 5-15,6-9 2 0,-3 3 0 0,4 3 0 16,3-4 11-16,-4 4 3 0,5-3 0 0,2-4 0 16,-3 7-25-16,7-3-5 0,0-3-1 0,0 2 0 15,4-2-29-15,0 6-5 0,-1-3-2 0,1-4 0 16,0 7-13-16,3-3 0 0,0 3 0 0,-7-4 0 15,7 1 0-15,-7 3 0 0,1 3 0 0,2 0 0 16,1 0 28-16,-4 0 4 0,4 0 0 0,-1 9 0 16,-3-9-32-16,4 7 0 0,0-4 0 0,3 6 0 15,-4-3-8-15,1-2-8 0,0 5-2 0,6 0 0 16,5 7 18-16,-12-7 0 0,1 7 0 0,-1-3 0 16,8 2 10-16,-4-5 6 0,-7 9 0 0,-3-4 1 0,3 4-17 0,-3-3 0 15,3 6 0-15,-7-7 0 0,-7 4 0 16,3 0 0-16,8 6 0 0,-7-6 0 0,-4 0 0 0,0-4 0 15,3 4 0-15,-3 0 0 0,-3-3 0 0,3 3 0 16,-8-4 0-16,8-2 0 0,0 2 0 0,-7-5 0 16,-7 5 0-16,4-2 0 0,-1-7 0 0,1 4 0 15,-8-1 0-15,-7 1 0 0,1-4 0 0,-1-3-12 16,0 6 0-16,0-2 0 0,-6-4 12 16,6 3 0-16,0-6 0 0,4 3 0 0,-4 3 0 0,4-6 16 15,4 10-3-15,-1-10-1 0,4 0-12 0,0 6 0 16,0-6 0-16,3 0 0 0,-3 0 0 0,3 0 0 15,4 0 0-15,0 0 0 16,0-6-23-16,-3 6-7 0,6 0-2 0,-3 0 0 0,0-3 12 0,0 3 1 0,7 0 1 0,-4-7 0 31,-3 7-74-31,0 0-16 0,7 0-2 0,-3 0-1 16,-4 0-83-16,7 0-17 0,0 0-3 0,0 0-1 0</inkml:trace>
  <inkml:trace contextRef="#ctx0" brushRef="#br1" timeOffset="190563.881">11292 12720 864 0,'0'0'76'0,"0"0"-60"16,0 0-16-16,0 0 0 0,0 0 78 0,0 0 13 16,0 0 2-16,0 0 1 0,0 0 3 0,0 0 1 15,0 0 0-15,0 0 0 0,7 3-14 0,-7-3-2 16,0 0-1-16,0 0 0 0,0 0-32 0,0 0-6 16,0 0-2-16,-3 13 0 0,-4-4 3 0,7 0 0 15,0-5 0-15,-7 5 0 0,0 0-5 0,0 4-1 16,3-4 0-16,1 1 0 0,-8-1-18 0,1 4-4 15,2-7-1-15,1 13 0 0,-3-10 1 0,3 10 0 0,-7-3 0 0,3 2 0 16,0-2 2-16,-3 3 1 16,-7 6 0-16,0-3 0 0,7 0-5 0,-4 0-1 0,1 3 0 0,-8 3 0 15,0-3-13-15,8 3 0 0,6-2 0 0,-3 2 0 16,-11 0 0-16,8 7-15 0,6-7 3 0,0-3 1 16,-3 3 31-16,4-3 5 0,3 3 2 0,3-3 0 15,1 4 18-15,-1 2 4 0,-3-3 1 0,4 0 0 16,6 1-22-16,-3 5-5 0,-3-6-1 0,3-3 0 15,3 4-11-15,1-4-3 0,-4 9 0 0,0-12 0 16,0 10 13-16,3-10 3 0,4 3 0 0,0 3 0 16,-7-3-24-16,4 3-18 0,3-3 3 0,0 0 1 15,3-3 14-15,1 10 16 0,0-10-3 0,3 3-1 16,0 0-12-16,-4-6 0 0,-10 6 8 0,11-7-8 16,3 1-29-1,-3-3-9-15,-8-3-2 0,8 2 0 0,-4-5-85 0,3-1-18 0,1 0-3 0,-4-2-597 16,-3-4-119-16</inkml:trace>
  <inkml:trace contextRef="#ctx0" brushRef="#br1" timeOffset="192346.355">11860 13193 1166 0,'0'0'52'0,"0"0"10"15,0 0-50-15,0 0-12 0,4-9 0 0,-4 9 0 16,0 0 96-16,0 0 16 0,7 0 3 0,-7 0 1 15,0 0-76-15,0 0-14 0,7-6-3 0,-7 6-1 0,4-10 2 16,-4 10 1-16,0 0 0 0,0 0 0 0,0 0 15 0,0 0 2 16,0 0 1-16,0 0 0 0,0 0 5 0,0 0 0 15,0 0 1-15,0 0 0 0,3 10-16 0,-3-4-3 16,0 3-1-16,4 1 0 0,-8-1 4 0,4 1 1 16,-3-1 0-16,-1 0 0 0,-3 7 6 0,3 0 0 15,-3-7 1-15,0 4 0 0,0 2 1 0,0 4 0 16,0 0 0-16,0-3 0 0,-3 3 0 0,2-4 0 15,-2-2 0-15,-1 9 0 0,-3-3-18 0,4-7-3 16,-4 4-1-16,-1 3 0 0,-2-4 10 0,3-2 2 16,0 9 0-16,-4-10 0 0,0 7-32 0,-3 6 0 15,0-6 0-15,7 0 0 0,3-4 0 0,-3 1-16 0,-7-3 3 16,3-4 1-16,11 7 20 0,-3-7 4 0,-1 1 0 0,1 5 1 16,-1-12-26-16,-3 7-6 0,0-1-1 0,0 7 0 15,3-7 3-15,4 1 0 0,3-4 0 0,1 3 0 31,-8 1-11-31,4-1-3 0,4 1 0 0,3-10 0 16,0 6-10-16,-4 3-3 0,1-6 0 0,3-3 0 16,3 10-27-16,-3-10-5 0,-7 6-2 0,7-6 0 15,0 0-172-15,0 0-34 0</inkml:trace>
  <inkml:trace contextRef="#ctx0" brushRef="#br1" timeOffset="192778.438">11356 13178 921 0,'18'-3'40'0,"-18"3"10"0,-4-10-40 0,8 1-10 15,3 2 0-15,-4-2 0 0,4 0 304 0,-3 2 60 16,-4 7 11-16,0 0 2 0,10 0-297 0,-10 0-59 16,-7 0-12-16,7 0-9 0,0 0 14 0,0 0-4 15,-3 13-1-15,-1-1 0 0,4-2-1 0,4 9-8 16,-4-10 12-16,3 7-4 0,-6 3 40 0,10-4 7 0,3 4 1 0,1 0 1 16,-4 0 11-16,4-4 1 0,3 4 1 0,7-3 0 15,0 3-21-15,-3 0-4 0,-4-1-1 0,7-2 0 16,4 3-29-16,-4 6-7 0,-4-6 0 0,1 6-8 15,0-3 10-15,-1 3-10 0,-3 3 8 0,1-3-8 16,-5 3 0-16,4-3 8 0,-3 4-8 0,-1-4 0 16,1-6 0-16,0 6 0 0,-4-6 0 15,0 6 0-15,3-13 0 0,-3 4 0 0,0 3 0 0,0-4 0 16,1-2-8-16,-1-7-4 0,-4 4-1 0,4-1 0 16,-3 0-83-1,3 1-17-15,-7-10-3 0,3 6-1 16,-3-6-100-16,7 3-20 0</inkml:trace>
  <inkml:trace contextRef="#ctx0" brushRef="#br1" timeOffset="193796.443">12333 13842 518 0,'0'0'23'0,"0"0"5"0,0 0-28 0,0 0 0 0,0 0 0 0,7-6 0 16,-7 6 239-16,0 0 42 0,0 0 9 0,4-3 2 16,-4 3-178-16,0 0-35 0,0 0-7 0,0 0-2 15,0 0-15-15,0 0-3 0,0 0-1 0,0 0 0 16,0 0-3-16,0 0-1 0,0 0 0 0,0 0 0 15,0 0 15-15,0 0 3 0,0 0 1 0,0 0 0 16,0 0-9-16,0 0-1 0,0 0-1 0,0 0 0 16,0 0-19-16,0 0-3 0,0 0-1 0,-4 3 0 15,-3-3-17-15,0 10-4 0,0-4-1 0,3 3 0 0,-3-6-10 16,4 7 0-16,-4-4 0 0,3 4 0 0,1 5 0 0,-1-5 0 16,1-1 0-16,-1 0 0 0,-3 1 0 0,4 6 0 15,-1-4 0-15,4-3 0 0,-3 1 0 0,-1 6 8 16,1-1-8-16,3-2 8 0,-4 2-8 0,4-5 8 15,-4 6-8-15,4-4 8 0,4-3-8 0,0 7 8 16,-4-6-8-16,3 5 8 0,1-5-8 0,-1 2 0 16,4-6 0-16,-3 4 0 0,3-1 0 0,-4 1 0 15,4-1 0-15,0-3 0 0,0-2 0 0,4 2 0 16,-4-3 0-16,0 3-11 0,4-6 3 0,-1 0 0 16,-3 3 0-16,0 4 0 15,4-7-35-15,-4 0-6 0,0 0-2 0,0 0 0 16,-7 0-123-16,4 0-25 0,3-7-5 0</inkml:trace>
  <inkml:trace contextRef="#ctx0" brushRef="#br1" timeOffset="194293.898">12111 13846 1094 0,'0'0'97'0,"0"0"-77"0,0 0-20 0,0 0 0 0,0 0 172 0,0 0 32 0,0 0 5 0,10-10 2 0,-2 7-55 0,2-3-12 16,-3 0-1-16,4 2-1 0,-1-2-16 0,1 3-3 0,3-6-1 0,0 2 0 15,0-2-59-15,0 9-12 0,0-9-3 0,4 9 0 16,-7-10-34-16,3 10-14 0,-7 0 11 0,3-6-11 16,1 6 0-16,-4 6 0 0,0-6-8 0,0 0 8 31,4 10-28-31,-4-10 0 0,0 0 1 0,0 9 0 16,0-3-20-16,4-3-4 0,-4 4-1 0,3-4 0 15,4 3-20-15,0-3-5 0,1 3-1 0,2-2 0 16,4 2-78-16,1-6-15 0,-5 6-3 0</inkml:trace>
  <inkml:trace contextRef="#ctx0" brushRef="#br1" timeOffset="194996.415">13025 12917 576 0,'0'0'51'0,"0"0"-41"0,0 0-10 0,0 0 0 0,0 0 199 0,0 0 37 16,10 0 8-16,-3 0 2 0,0 7-90 0,-7-7-17 15,0 0-4-15,7 3-1 0,0 3-38 0,0-3-7 16,-3 7-1-16,3-4-1 0,-7-3-43 0,4 10-8 16,3-1-1-16,0-2-1 0,-7 5 3 0,3 1 1 15,8-4 0-15,-8 7 0 0,1 6-12 0,-1 0-2 16,1-3-1-16,3 10 0 0,4-4 14 0,-4 0 3 16,0 0 1-16,0 7 0 0,0-1-20 0,3 4-4 15,-3-3-1-15,0-1 0 0,4 4-6 0,-7 2-2 16,-1-2 0-16,1 0 0 0,-1 6 20 0,1-10 3 0,-1 10 1 15,-3-6 0-15,-3 6-32 0,-1-7 0 0,4-2 0 16,0-1 0-16,-3 1 0 0,3-7 0 0,0-3 0 0,0-3 0 16,0 3 0-16,0 0 0 15,0-12 0-15,0 9 0 16,3-10-22-16,-3-3-7 0,4-2-2 0,-1-4 0 16,-3-3-121-16,0 0-25 0,0 0-5 0</inkml:trace>
  <inkml:trace contextRef="#ctx0" brushRef="#br1" timeOffset="195732.039">14083 13102 288 0,'0'0'12'0,"0"0"4"31,0 0-16-31,0 0 0 0,0 0 0 0,7-6 0 0,-4 3 257 0,-3 3 49 0,0 0 10 0,0 0 1 16,8-6-150-16,-5-4-31 0,-3 10-5 0,0 0-2 15,0 0-25-15,0 0-4 0,0 0-2 0,0 0 0 16,0 0-26-16,0 0-6 0,0 0-1 0,0 0 0 0,0 0-36 0,0 0-7 15,-7 7-2-15,0-4 0 0,0 12-2 0,0-5-1 16,-4 2 0-16,1 4 0 0,-1 3 9 0,1 6 2 16,-5-6 0-16,5 6 0 0,-4 0-13 0,0-3-3 15,-1 3 0-15,1 3 0 0,0-3 7 0,0 4 1 16,4-4 0-16,-5 0 0 0,1-3-9 0,-3 3-2 16,3 0 0-16,-1-3 0 0,-2 3-9 0,-1 3-12 15,1-3 2-15,-1-6 1 0,0 6 17 0,1 0 3 16,3-6 1-16,3-6 0 0,0 2-28 0,1 4-4 15,-8-10-2-15,8 7 0 16,-5-6-77-16,5-1-15 0,-1 0-3 0,1 1-1 16,-1-1-62-16,4-3-13 0,0-6-3 0,-4 10 0 15,1-10-39-15,6 6-8 0,4-6-1 0</inkml:trace>
  <inkml:trace contextRef="#ctx0" brushRef="#br1" timeOffset="196049.131">13585 13203 1382 0,'0'0'61'0,"0"-10"13"16,0 10-59-16,4-6-15 0,3 3 0 0,0-3 0 0,-3-4 189 0,-4 10 35 15,7 0 8-15,-7 0 0 0,7-3-120 0,-7 3-24 16,0 0-4-16,10 3-2 0,1 4-16 0,3-4-3 15,-3 6-1-15,3 7 0 0,3-7-29 0,-3 7-5 16,1 3-2-16,-5 0 0 0,4-1 5 0,0 7 1 16,-3 4 0-16,-4-4 0 0,4 0-32 0,-1-3-13 15,1 9 1-15,-1-9 0 0,1 9 12 0,0-9 16 16,-1 10-3-16,1-4-1 0,3-3-3 0,-4 3-1 16,1 0 0-16,3-2 0 0,-3 2-8 0,3-3 0 15,-4-3 0-15,1 3 0 0,0 0 0 0,3-6-11 16,-4 0 3-16,1-1 0 15,-1-2-124-15,1 0-24 0,-4-4-4 0,0 4-616 16,4-7-124-16</inkml:trace>
  <inkml:trace contextRef="#ctx0" brushRef="#br1" timeOffset="196730.274">14573 13811 806 0,'0'0'36'0,"0"0"7"0,0 0-35 0,0-3-8 0,0-3 0 0,0 6 0 16,0 0 228-16,0 0 44 0,0 0 9 0,0 0 2 15,0 0-183-15,0 0-37 0,0 0-7 0,0 0-2 16,0 0-9-16,0 0-1 0,0 0-1 0,0 0 0 16,-3 0-10-16,-4 6-1 0,7-6-1 0,-7 3 0 15,0 3 20-15,-4 4 4 0,4-1 1 0,-4 1 0 16,4-1-36-16,0 0-6 0,-3 7-2 0,3-6 0 15,-4 8 5-15,4-8 1 0,0 5 0 0,0-5 0 16,3 6 13-16,-3-4 2 0,7-3 1 0,-3 7 0 16,-1 0-11-16,4-4-3 0,-3 4 0 0,3-3 0 15,3 2 0-15,1 1 0 0,-4-4 0 0,3 4 0 16,1 0 8-16,-1-4 2 0,1 4 0 0,3-7 0 16,-4 10-22-16,4-9-8 0,-3 5 0 0,0-5 0 15,3-1 0-15,-4-6 0 0,1 10 0 0,3-10 0 16,-4 6 0-16,-3-9-8 0,7 7-1 0,-7-7 0 15,0 0-24-15,11 0-5 16,-11 0-1-16,7 3 0 0,-7-3-116 0,0 0-23 16,7 6-5-16,-7-6-1 0,0 0-57 0,0 0-12 0,0 0-3 0,7-6 0 0</inkml:trace>
  <inkml:trace contextRef="#ctx0" brushRef="#br1" timeOffset="197281.036">14291 13817 1638 0,'0'0'72'0,"0"0"16"0,0 0-71 0,0 0-17 16,0 0 0-16,0 0 0 0,0 0 106 0,0 0 18 15,0-6 3-15,0 6 1 0,0 0-16 0,0 0-4 16,0 0 0-16,0 0 0 0,0 0-28 0,0 0-7 16,7-3-1-16,-3 3 0 0,6-6-12 0,-3 6-4 15,4 0 0-15,3 0 0 0,0 0-26 0,0 0-6 16,0 0 0-16,4 0-1 0,-4 0-11 0,4 6-3 15,-1-6 0-15,-3 0 0 16,4 0-9-16,0 0 0 0,-4 0 0 0,0 3 0 0,0-3-10 0,0 0-4 16,0 6-1-16,0-6 0 15,-3 10-85-15,0-10-18 0,-1 9-3 0,1 1-1 16,-1-1-102-16,1-3-20 0,-1 7-4 0,1 3 0 0</inkml:trace>
  <inkml:trace contextRef="#ctx0" brushRef="#br1" timeOffset="197653.284">14750 14049 1209 0,'0'0'108'0,"0"0"-87"15,0 0-21-15,0 0 0 0,10-6 205 0,-3 6 37 16,4 0 7-16,-11 0 2 0,10 0-92 0,-2-3-19 15,2 3-3-15,-3 0-1 0,4 0-13 0,-4 0-3 16,-7 0-1-16,10-6 0 0,1 6-56 0,0 0-11 16,-11 0-3-16,10 0 0 0,-10 0-40 0,0 0-9 15,0 0 0-15,0 0 0 0,7 6 0 0,-7-6-13 0,0 0 4 0,0 0 1 32,0 0-70-32,0 0-14 0,7 3-2 0,-7-3-1 15,0 0-5-15,7 0 0 0,4 6-1 0,-4-6 0 16,4 4-114-16,-1 2-22 0,1-6-5 0,3 0-1 0</inkml:trace>
  <inkml:trace contextRef="#ctx0" brushRef="#br1" timeOffset="197983.616">15120 13874 1209 0,'0'0'108'0,"0"0"-87"16,0 0-21-16,0 0 0 0,0 0 175 0,0 0 30 15,0 0 7-15,4 9 0 0,-4-9-75 0,3 7-15 16,1 2-3-16,-4 0-1 0,0 1-14 0,3-1-4 16,1 7 0-16,-4-7 0 0,0 7-43 0,0-4-9 15,3-2-1-15,-3 6-1 0,0 2-28 0,0-2-6 16,0 3 0-16,0 0-1 0,4-4-11 0,-1 4 0 15,-3-3 9-15,-3 3-9 0,3-7 0 0,-4 10 0 16,4-9 0-16,-3 6 0 0,3-4 0 0,0-5-8 16,0 5 0-16,3-2 0 15,1-4-39-15,-1-2-7 0,1 2-2 0,-1 0 0 16,-3-9-116-16,4 10-24 0,-4-10-5 0,0 0-818 0</inkml:trace>
  <inkml:trace contextRef="#ctx0" brushRef="#br1" timeOffset="198666.928">15166 12748 1094 0,'0'0'97'0,"0"0"-77"16,0 0-20-16,0 0 0 0,0 0 196 0,0 0 36 0,0 0 8 0,0 0 0 16,0 0-112-16,0 0-22 0,0 0-5 0,0 0-1 15,0 6-36-15,3-2-8 0,1 5-2 0,0-3 0 16,-4-6-32-16,3 10-6 0,4 5-2 15,0-2 0-15,-3-4 2 0,3 7 0 16,0 3 0-16,3 0 0 0,4-4 8 0,-3 4 3 0,0 0 0 0,3 0 0 16,3 6 9-16,1 0 3 0,3-6 0 0,0 9 0 15,1-3-12-15,2 3-3 0,-3-3 0 0,4 3 0 16,-4 1-3-16,0 2-1 0,1-3 0 0,-1 1 0 16,0-1 2-16,0 3 0 0,0-3 0 0,0 1 0 15,-3-1-22-15,0 6 9 0,-4-6-9 0,0 4 0 16,0-1 12-16,-3 4-12 0,-4-1 12 0,0-6-12 15,0-3 0-15,-4 4 0 0,-3-4 0 0,0 9 0 16,-3-5 0-16,3-4 0 0,-4-3 0 0,-3 3 0 16,4-7 0-16,-4 8 8 0,0-8-8 0,0 1 0 0,-1-3 8 0,-2 0-8 15,3-4 0-15,-4 4 0 0,1-4 0 0,-1 4 0 16,0 0 0-16,-3-4 0 0,4-2 0 0,-8 5-9 16,4-5 9-16,-4-1-12 15,1 0-56-15,-1 1-11 0,-3-4-2 0,3-3-1 16,-3 4-87-16,0-1-18 0,0-6-3 0</inkml:trace>
  <inkml:trace contextRef="#ctx0" brushRef="#br2" timeOffset="203751.15">16676 12855 1530 0,'0'0'33'0,"0"0"7"0,0-10 2 0,3 1 2 0,1 3-36 0,-1-4-8 0,-3 7 0 0,4-6 0 15,-1 2 68-15,-3 7 11 0,0-3 2 0,0 3 1 16,0 0-22-16,0 0-5 0,0 0-1 0,0 0 0 16,0 0-9-16,0 0-1 0,0 0-1 0,0 0 0 15,0 0-9-15,0 0-2 0,-3 3 0 0,-1 7 0 16,4-1 31-16,-3 1 5 0,3-4 2 0,0 3 0 16,0 7-1-16,0-7 0 0,0 4 0 0,3 3 0 15,1 2-20-15,-4 1-4 0,3-3-1 0,1 12 0 16,-4-9-26-16,4 12-6 0,-1 1 0 0,1 2-1 15,-4 1-2-15,3-1 0 0,1 4 0 0,-1-1 0 16,-3 4-9-16,4-3 0 0,-4 6 0 0,3 0 0 0,1 0 0 16,-4-1 0-16,-4-2 0 0,4 3 0 0,0-3 0 15,0-4 0-15,0 1 0 0,0-3 0 16,0-1 8-16,4-6-8 0,-4-3 0 0,0 0 8 0,0-3-8 16,0-6 0-16,0 3-12 0,0-10 12 15,0 7-41-15,0-13-1 0,0-3 0 0,0 0 0 16,0 0-21-16,0 0-4 0,0 0-1 0,0 0 0 15,0 0-96-15,-4-3-19 0,1-13-4 0,-1 4-1 0</inkml:trace>
  <inkml:trace contextRef="#ctx0" brushRef="#br2" timeOffset="204337.598">16545 12783 1461 0,'-10'-10'64'0,"10"10"15"15,-4-6-63-15,4 3-16 0,-7-3 0 0,4-4 0 16,3 7 41-16,-4-3 6 0,-3-4 1 0,3 4 0 16,1 3 10-16,3 3 2 0,0 0 1 0,-4-6 0 0,-3 2 38 0,7 4 7 15,0-6 2-15,0 6 0 0,0-9-3 0,0 9 0 16,7-3 0-16,0-4 0 0,1-2-25 0,-1 6-6 16,3-3-1-16,4-4 0 0,-3 4-18 0,3-4-4 15,-3 1-1-15,3 0 0 0,0-1-21 0,3 4-4 16,-2-3-1-16,-1-1 0 0,3 7-15 0,1-3-9 15,-4-4 10-15,4 10-10 0,-4-3 0 0,3 3 0 16,1 0 0-16,3 3 0 0,0 4 0 0,-3-4-8 16,3 6 8-16,0 7-10 0,1 0 10 0,2-4-10 15,1 4 10-15,-4-4-10 0,4 10 10 16,-4-3 0-16,-3 0 0 0,-1 0-8 0,4-4 19 0,-3-2 4 16,-4 9 1-16,0-10 0 0,4 7-25 0,-4-3-5 15,-3-7-1-15,3 10 0 0,-4-3 15 0,1-4 0 0,-4 4 0 0,0 3 0 16,0-10 0-16,0 7 0 0,0 3 0 0,-3-4 10 15,-1-2-10-15,1 3 0 0,-4 2-10 0,0-2 10 16,-4-3 0-16,4 2-9 0,-3 4 9 0,-4-9 0 16,0 5 8-16,0-5 8 0,-4 8 0 0,4-8 1 15,-7 6-17-15,3-7 0 0,-6 0 0 0,-1 1 0 16,0-1 0-16,1-3-19 0,-5-2 3 0,-2 2 0 16,-1-6 2-16,0 0 1 0,1 0 0 0,-1 0 0 15,-3 0-7-15,3 0-2 0,-3 0 0 0,3 0 0 16,4 0-8-16,3 0-2 15,1 0 0-15,-1-6 0 0,7 6-12 0,-3 0-4 0,4 0 0 0,3 0 0 16,7 0-37-16,0 0-8 0,-7-4-2 0,7 4 0 16,0 0-130-16,0 0-27 0,0 0-4 0</inkml:trace>
  <inkml:trace contextRef="#ctx0" brushRef="#br2" timeOffset="204923.065">17932 12566 1267 0,'0'0'56'0,"0"0"12"0,0 0-55 0,0 0-13 0,0 0 0 0,0 0 0 16,0 0 83-16,0 0 13 0,0 0 4 0,0 0 0 15,0 0-47-15,0 0-9 0,0 0-1 0,0 0-1 16,-7-6 3-16,7 6 1 0,0 0 0 0,0 0 0 16,0 0-15-16,0 0-3 0,0 0-1 0,0 0 0 15,-7 0 21-15,7 0 4 0,-7 9 0 0,-4-9 1 16,4 10 0-16,-4-4 0 0,4-3 0 0,-3 7 0 15,-1-1-9-15,-3 7-3 0,3-7 0 0,1 7 0 16,-1-7 0-16,1 7 0 0,-1-4 0 0,0 7 0 16,1-3-26-16,-1 3-6 0,1-4-1 0,-1-2 0 15,1 9-8-15,-1-10 0 0,4 7 0 0,-4-3 0 16,4 3 0-16,-3 0-11 0,3-1 3 0,0 7 0 0,-4 4 8 16,4-4 11-16,-4 3-3 0,1 6 0 0,-1 4 7 0,1 3 1 15,3-7 0-15,0-2 0 0,-4 8-7 0,4-2-1 16,0 0 0-16,0-4 0 0,0 7-8 0,0-10 0 15,0 4 0-15,0-1 0 0,3 1 0 0,-3-7 0 16,3 7 0-16,4-7 0 0,0-3 0 0,4 3 0 16,-1-9 0-16,5 9 0 0,2-3 0 0,1 0 0 15,-1-6 0-15,4 6 0 0,-3-3 0 0,3-6 0 16,0 3 0-16,4-1 0 0,-1-2-17 0,5 3-6 16,-5-10-1-16,4 10 0 15,4-13-55-15,-4 4-11 0,4-1-2 0,-4 1-1 16,0-4-160-16,-3 3-32 0,17 1-7 0,-14-7 0 0</inkml:trace>
  <inkml:trace contextRef="#ctx0" brushRef="#br2" timeOffset="205673.537">17939 13472 1839 0,'0'0'81'0,"0"0"18"0,0 0-79 0,7 0-20 16,0 0 0-16,-7 0 0 0,7 0 96 0,0 0 16 15,0 0 4-15,4 0 0 0,-1 0-36 0,-3 7-6 16,0-7-2-16,4 6 0 0,-1-6-3 0,1 3-1 16,-4-3 0-16,4 6 0 0,3-2-12 0,-4-4-4 0,1 6 0 15,3-6 0-15,0 3-25 0,-3-3-6 0,3 6-1 16,4-3 0-16,-4 4 18 0,0-7 3 0,0 3 1 0,4-3 0 15,-1 0-34-15,1 0-8 0,-4 0 0 0,7-3 0 16,-7 3 0-16,0-7 13 0,4 7-3 0,0 0-1 16,-4-3-9-16,0-3 0 0,0 3 0 0,0-3 0 15,-3-4 0-15,-1 7 0 0,-3-3 0 0,0-1 8 16,0 4-8-16,0-3 10 0,-7-3-10 0,0-1 10 16,0 7-10-16,0-6 0 0,-3-4 0 0,-4 4 0 15,0-1 0-15,-4 1-9 0,1 0 9 0,-1-1-13 16,-3 1 13-16,0-1 0 0,0 4 0 0,3-3 0 15,-3 5 0-15,3-2 0 0,1-3 0 0,-4 9 0 16,3-3-9-16,4 3 1 0,-4 0 0 0,1 3 0 16,-4-3 8-16,3 6 0 0,-3-3 0 0,4-3 0 15,-5 10 0-15,1-4 0 0,-3-3 0 0,3 3 0 16,-4 4 0-16,0-1 0 0,1 1 0 0,-1-1 0 0,4 0 0 0,-4 1 0 16,4-1 0-16,0 7 0 0,0-7-20 0,3 7 0 15,1-7 1-15,-1 7 0 0,4-3 19 0,0 2-8 16,4-2 8-16,-1 2 0 0,0 1 0 0,4-3 0 15,4-4 12-15,0 7-3 0,-8 3 0 0,8-10 0 16,3 7 0-16,0-7 0 0,3 10-9 0,4-3 12 16,-3-4-12-16,3-2 12 0,0 5-2 0,4-5 0 15,-1 5 0-15,-2-5 0 0,2-1-10 0,1 1 0 16,-4-1 0-16,4 0 0 0,-4 1 0 0,0-1-11 16,0-3 3-16,0 4 0 15,0-10-39-15,4 6-7 0,-4-3-2 0,0-3 0 16,0 0-98-16,4 0-20 0,-4 0-4 0,3-9-966 0</inkml:trace>
  <inkml:trace contextRef="#ctx0" brushRef="#br2" timeOffset="206236.041">18867 13717 1324 0,'0'0'118'0,"0"0"-94"15,0-6-24-15,0 6 0 0,0 0 58 0,0-6 7 16,0 6 2-16,0-4 0 15,-4 4-99-15,1-6-19 0,-1 3-4 0,0 3-1 0,1-6 56 0,3 6 12 16,-7 0 1-16,7 0 1 0,0 0 74 0,0 0 14 16,-4 0 3-16,4 0 1 0,-7 6 18 0,7-6 3 15,0 0 1-15,-3 3 0 0,-1-3-45 0,-3 10-9 16,4-4-2-16,-4 3 0 0,3 1-44 0,-3-1-10 16,0 0-2-16,0 1 0 0,0 6 0 0,0-1-1 15,0-2 0-15,0 2 0 0,0-5 14 0,0 9 3 16,-4-10 1-16,4 10 0 0,3-10-11 0,-3 7-2 0,4-7-1 15,-4 7 0-15,3-7 6 0,1 1 2 0,3 6 0 0,-4-7 0 16,1 3-15-16,3-2-2 0,0-4-1 0,3 10 0 16,1-7-9-16,-1 4 8 0,4-4-8 0,-3-3 8 15,-1 4-8-15,4-4 0 16,0 4 9-16,1-1-9 0,-1-6 0 0,0 6 9 0,3-2-9 0,1 2 0 16,-1-6 16-16,4 4-4 0,1-7-1 0,-1 6 0 15,-4-3-11-15,4 3 0 0,1-3 0 0,-1-3 0 16,-4 7-8-16,1-7-4 0,-1 0-1 0,1 0 0 15,0 0-47 1,-1 0-8-16,-3-7-3 0,0 7 0 0,0-3-108 0,0-3-21 16,-7 6-5-16,7 0-1 0,0-9-38 0,-3 2-8 0,0-5-2 15,3-4 0-15</inkml:trace>
  <inkml:trace contextRef="#ctx0" brushRef="#br2" timeOffset="206772.247">18574 13799 518 0,'-7'0'23'0,"7"0"5"0,0 0-28 0,0 0 0 0,0 0 0 0,-4 3 0 15,1-3 292-15,3 0 54 0,0 0 10 0,0 0 3 16,0 0-192-16,0 0-39 0,0 0-7 0,0 0-1 16,10 6 16-16,1-3 3 0,-11-3 1 0,10 0 0 15,5 6-56-15,-1-6-10 0,-4 0-2 0,4 0-1 0,-3 0-43 0,3 4-8 16,-3-8-1-16,-4 4-1 0,3 4-18 0,1-4 0 15,-1-4 0-15,1 4 0 16,0 0-23-16,-1 0-8 0,1-6-1 0,3 6-1 16,0-3-66-16,0-3-13 0,7-4-2 0,-3 7-1 15,3-3 2-15,4-3 0 0,-4-1 0 0,7 4-569 16,0-4-114-16</inkml:trace>
  <inkml:trace contextRef="#ctx0" brushRef="#br2" timeOffset="207237.114">19360 12522 2286 0,'0'0'101'0,"4"-9"21"0,-4 3-98 0,4-4-24 16,3 1 0-16,0-1 0 0,0 4 64 0,-4 3 8 15,1-3 2-15,-4 6 0 0,0 0-13 0,0 0-2 16,0 0-1-16,10 9 0 0,1 7-30 0,-1 3-7 16,1-1-1-16,-4 8 0 0,4 8 9 0,-1 4 2 15,-3-4 0-15,4 13 0 0,-8-3-31 0,5 0 0 16,-1 0 0-16,0 9 0 0,-4-6 0 0,1 13 14 16,3-7-2-16,-4-6-1 0,4 6 1 0,-7-9 1 15,4 10 0-15,-1-1 0 0,1 0-13 0,-1-6 8 16,1 4-8-16,-4-8 0 0,7-5 8 0,-3 0-8 15,-1 2 0-15,1-8 9 0,-4-7-9 0,3 3 8 16,1-3-8-16,-1-6 8 16,-3 0-67-16,4-3-13 0,-4 2-4 0,3-8 0 15,-3-1-110-15,4-3-22 0,-4-6-5 0,0 0-1 0</inkml:trace>
  <inkml:trace contextRef="#ctx0" brushRef="#br2" timeOffset="208556.892">20475 12820 172 0,'0'0'8'0,"0"0"1"0,7-3-9 0,-3-3 0 16,3 3 0-16,0-4 0 0,0 4 267 0,4-3 51 15,-4 6 10-15,3-3 3 0,-3-3-176 0,0 6-35 16,0-7-8-16,-7 7 0 0,7-3-14 0,-7 3-2 16,0 0-1-16,0 0 0 0,0 0-26 0,0 0-5 0,7 3 0 0,-7-3-1 15,0 0-20-15,4 13-4 0,-4-1-1 0,0-2 0 16,-4-1-8-16,1 7-2 0,-1-7 0 0,-3 10 0 16,4-3 0-16,-4-4 0 15,-4 4 0-15,1 9 0 0,3-6 8 0,-4 6 2 0,-3-3 0 0,3 3 0 16,-3 3 7-16,0 7 2 0,0-7 0 0,0 6 0 15,0 1-26-15,0-1-5 0,-4-5 0 0,4 8-1 16,0-5-2-16,-4-4 0 0,0 0 0 0,4 0 0 16,-3-3-13-16,3-6 8 0,-4 6-8 0,7-6 0 15,-3-3 0-15,4-4 0 0,-8 4 0 0,4 3 0 16,3-10-29-16,4 7-9 0,-7-7-2 16,0 1 0-16,0 5-86 0,0-5-18 15,3-7-3-15,-3 6-1 0,0 1 66 0,0-4 13 0,3-3 2 16,4 3 1-16,0 1-10 0,0-4-1 0,7-3-1 0,0 0 0 15,0 0-14 1,0 0-2-16,-7-10-1 0</inkml:trace>
  <inkml:trace contextRef="#ctx0" brushRef="#br2" timeOffset="208892.087">19967 12908 1440 0,'-7'-9'128'0,"7"9"-103"16,-3 0-25-16,3-10 0 0,-4 4 202 0,4 6 35 16,4-3 7-16,-4-3 2 0,3 2-180 0,-3 4-36 15,0-6-7-15,0 6-2 0,0 0 15 0,7-3 2 0,-7 3 1 0,0 0 0 16,7 0 1-16,0 3 1 0,4-3 0 0,3 10 0 16,0-4 5-16,4 3 1 0,-4 1 0 0,4 8 0 15,-1-2-3-15,1-3 0 0,3 12 0 0,0-6 0 16,0 6-25-16,-3-7-6 0,3 11-1 0,0-4 0 15,4 3-12-15,-4-3 0 0,0 3 8 0,0 7-8 16,4-7 0-16,-4 7 0 0,-3-7 0 0,3-3 0 16,-3 0 8-16,3 0-8 0,-3-3 0 0,-1-3 9 15,-3 6-9-15,0 0 0 0,1-6 0 0,-1 0 0 16,-4-4-17-16,4-2-6 0,-3 2-1 0,0-5 0 31,-4-1-94-31,3 1-19 0,-3-4-4 0,4-3-1 0,-4-3-85 0,0 0-17 0</inkml:trace>
  <inkml:trace contextRef="#ctx0" brushRef="#br2" timeOffset="209492.149">21015 13400 748 0,'0'0'67'0,"0"0"-54"0,0 0-13 0,0 0 0 16,0 0 245-16,0 0 47 0,0 0 8 0,0 0 3 15,0 0-135-15,0 0-26 0,0 0-6 0,0 0 0 16,0 0-50-16,0 0-10 0,-4-9-1 0,1 6-1 16,3 3-31-16,0 0-7 0,-4-6 0 0,4 6-1 15,0 0-19-15,0 0-3 0,0 0-1 0,0 0 0 16,0 0 0-16,0 0 0 0,0 0 0 0,0 0 0 16,0 0-12-16,0 0 0 0,-7 6 0 0,0 3 0 15,4-6 8-15,-4 7-8 0,0-1 11 0,0 7-11 16,3-7 32-16,-3 7 0 0,0-4 0 0,0 4 0 15,0 3-3-15,3 0-1 0,1-4 0 0,-4 1 0 32,3 3-14-32,1-7-3 0,-1 10-1 0,1-3 0 0,3-6-10 0,0 2 12 0,0 4-12 0,0 0 12 0,0-9-12 15,3 5-16-15,-3-5 4 0,4 5 1 16,-1-2 11-16,1-7 0 0,3 4 0 0,-4-1 0 0,4 0 0 0,0 1 0 16,0-4 0-16,4-3 0 0,-4 3 0 0,4 4 0 15,-1-10 0-15,4 0 0 0,-3 0-20 0,3 6 0 16,-3-3 1-16,3-3 0 15,-4 0-25-15,4 6-6 0,-6-12-1 0,2 6 0 16,1 0-93-16,-1 0-20 0,-10 0-3 0,0 0-911 0</inkml:trace>
  <inkml:trace contextRef="#ctx0" brushRef="#br2" timeOffset="209759.163">20726 13642 2055 0,'-14'0'91'0,"10"-3"19"0,4-4-88 0,0 4-22 0,-3-3 0 0,3 6 0 16,0 0 73-16,3-3 11 0,1-3 1 0,-4 6 1 15,0 0-16-15,0 0-3 0,0 0-1 0,7 0 0 16,3 0-2-16,1-4 0 0,-1 4 0 0,8 0 0 15,0 4-12-15,-1-4-2 0,4 0-1 0,4 6 0 16,-4-3-4-16,1 6-1 0,-1-2 0 0,-4-4 0 0,4 3-33 0,1 3-11 16,-5-9 0-16,4 10 0 15,-3-4-20-15,0-3-12 0,-1 7-1 0,1-4-1 16,0-3-73-16,-4 3-14 0,3-6-3 0,1 0-1 16,0 0-38-16,-1 0-7 0,4-6-2 0,1 6-496 15,-5-9-99-15</inkml:trace>
  <inkml:trace contextRef="#ctx0" brushRef="#br2" timeOffset="210406.142">20906 12165 1335 0,'-11'-6'59'0,"11"6"13"0,-3-4-58 0,3 4-14 0,-4-6 0 0,0 6 0 16,4 0 85-16,0 0 15 0,0 0 2 0,0 0 1 16,0 0-2-16,0 0 0 0,0 0 0 0,0 0 0 0,0 0 12 0,4 10 3 15,0-1 0-15,3-3 0 16,0 4-16-16,3-7-4 0,1 6 0 0,3 1 0 0,0 2-17 0,4-2-4 16,-1 2-1-16,8-2 0 0,3 5-36 0,0 1-7 15,4-4-2-15,3 4 0 0,1 3-29 0,-1 9 8 16,0-3-8-16,4 3 0 0,-4-2 0 0,1 11 0 15,-1 4 0-15,-3 3 0 0,3-3 0 0,-7 9-15 16,4-6 5-16,-4 3 1 0,4-3 9 0,0 3 8 16,-1-3-8-16,-2-1 11 0,-8 1-11 0,0 0 12 15,7 3-12-15,0-3 12 0,-13 0-4 0,6 0 0 16,0 0 0-16,-4-6 0 0,1 5-8 0,-4-5 0 16,0 3 0-16,0-10 0 0,8 10 0 0,-12-7 0 15,-6-2 0-15,3 9 0 0,0-4 0 0,-4 1 12 0,-3-4-12 16,-3-5 12-16,-1 5-4 0,-3 1 0 0,4-7 0 15,-8 3 0-15,-6-3-8 0,-1 1 0 16,7-4 0-16,-3-3 0 0,-11 3 0 0,4-7 0 0,7-2 0 0,0 3 0 16,-4-3 0-16,1-4 0 0,3 4 9 0,0-7-9 31,-1 1-17-31,1-4-8 0,-3-3-2 0,3 3 0 16,0-6-85-16,3 3-16 0,-3-6-4 0,3 3-1 15,1 0-136-15,3 0-27 0,-8-6-6 0,-2 6-1 0</inkml:trace>
  <inkml:trace contextRef="#ctx0" brushRef="#br2" timeOffset="-213233.279">27051 9857 1324 0,'-14'-10'59'0,"10"10"12"0,-3 0-57 0,0-3-14 0,4-3 0 0,-1 6 0 15,-3-6 222-15,7 3 42 0,0 3 8 0,0 0 1 16,0 0-162-16,0 0-33 0,4-10-6 0,-1 4-2 16,4 6-18-16,4-9-4 0,3 5-1 0,11-2 0 15,6-3 9-15,8 9 1 0,4-10 1 0,2 4 0 16,8 3-6-16,0 3-2 0,0 0 0 0,7-6 0 15,4 6-22-15,6 0-4 0,-3 0 0 0,4 0-1 16,-4 0 1-16,0 0 1 0,0 0 0 0,7 0 0 16,7 0 11-16,0 0 3 0,0-3 0 0,0 3 0 15,-6-7-21-15,6 4-4 0,0-3-1 0,-4-4 0 16,1 7-13-16,-11-3 9 0,-3 6-9 0,-11 0 8 16,-4 0-103-1,-10-6-21-15,-4 6-4 0,-7-3-1312 0</inkml:trace>
  <inkml:trace contextRef="#ctx0" brushRef="#br2" timeOffset="-212532.991">24606 9597 1209 0,'0'0'108'0,"0"0"-87"15,-3 0-21-15,-1 0 0 0,4 0 247 0,0 0 45 16,0 0 8-16,0 0 3 0,0 0-240 0,0 0-48 15,0 0-15-15,0 0 8 0,0 0-8 0,0 0 0 16,0 0 0-16,4 3 0 0,-4-3 40 0,7 6 8 0,0 3 0 0,3-2 1 16,1-4 28-16,3 3 6 0,0-3 1 0,4 4 0 15,0-4-11-15,6 3-1 0,4-6-1 0,11-6 0 16,4 6-13-16,6-3-2 0,4 3-1 0,3 0 0 16,1-7-17-16,3 7-3 0,-4-3-1 0,4-3 0 15,7 6-26-15,0-10-8 0,0 10 0 16,0 0 0-16,-3-3 12 0,-1-3-12 0,-3 6 12 0,-7 0-12 15,4-6 0-15,-8 3-12 0,0-4 0 0,-3 4 0 32,-7 3-36-32,-4-6-8 0,1 3 0 0,-12-3-1 0,-3 2-127 15,-3-2-26-15,0 3-5 0,-8-3-1 0</inkml:trace>
  <inkml:trace contextRef="#ctx0" brushRef="#br2" timeOffset="-211965.81">21770 9838 2718 0,'3'-6'60'0,"-3"6"12"0,-3-3 2 0,-1 3 2 0,4 0-60 0,0 0-16 0,0-7 0 0,0 4 0 0,-7-3 38 16,14 3 5-16,8-3 1 0,2-4 0 0,1 7-5 15,10-3-1-15,0-4 0 0,8 10 0 0,2-9-10 0,8 3-1 16,4-4-1-16,10 1 0 0,14-1 11 0,-4 7 3 15,1-3 0-15,3-3 0 0,-4 2-23 0,4-2-4 16,4 6-1-16,0-3 0 0,6 2 16 0,-6-2 4 16,3 3 0-16,-7-3 0 0,4 6-32 0,-4-3 0 15,3-4 0-15,-2 7 0 16,-1 0-50-16,-4 7-10 0,-3-4-1 0,4-3-910 16,-1 0-181-16</inkml:trace>
  <inkml:trace contextRef="#ctx0" brushRef="#br3" timeOffset="-207397.972">22543 12673 403 0,'-11'-16'36'0,"11"16"-36"0,0 0 0 0,0-6 0 15,0-4 436-15,0 1 80 0,0 9 16 0,0 0 3 16,7-3-348-16,-7 3-70 0,0 0-13 0,0 0-4 16,7-6-48-16,-7 6-11 0,0 0-1 0,0 0-1 15,0 0-9-15,0 0-2 0,0 0 0 0,4 9 0 16,-4 0-19-16,0 1-9 0,7 6 8 0,-4 2-8 15,1 1 0-15,-1 6-11 0,1 0 1 0,-1-3 0 16,4 10 10-16,0-4 14 0,-3 0-3 0,3 7-1 16,4-1 5-16,3 4 1 0,-11-4 0 0,4 4 0 15,4 6 8-15,-1-10 1 0,-3 4 1 0,4-4 0 16,-4 4-6-16,0 3 0 0,4-4-1 0,-4-2 0 0,-7-7-27 16,3 7-6-16,4-7-1 0,0 0 0 0,-7 3 15 15,7-9 0-15,-3 3 0 0,0 4 0 0,3-11 0 0,-4 8-16 16,-3-8 4-16,4-2 0 15,3 3-29-15,-4-10-6 0,-6 1-1 0,3-1 0 16,3-3-48-16,-3-6-9 0,0 0-3 0,0 0 0 16,0 0-68-16,0 0-15 0,-3-6-2 0,-1-6-1 0</inkml:trace>
  <inkml:trace contextRef="#ctx0" brushRef="#br3" timeOffset="-206827.229">22535 12453 864 0,'-7'0'76'0,"4"0"-60"0,3 0-16 0,0 0 0 16,0-9 225-16,-4 6 43 0,1-3 8 0,3 6 1 15,0 0-139-15,0-7-28 0,-7 4-6 0,7-3 0 16,0 6-2-16,0 0 0 0,-4 0 0 0,4 0 0 16,0 0-28-16,0 0-6 0,4-3 0 0,-4 3-1 15,-4-7-27-15,4 7-6 0,7-3-1 0,-7 3 0 16,4-6-22-16,-4 6-11 0,7-3 10 0,7-3-10 0,0 6 0 0,-3 0 0 16,3 0 0-16,3 0 0 0,8 0 8 0,-4 6-8 15,0-6 0-15,1 3 0 0,6 3 0 0,0-3 0 16,0 4 0-16,-3 2 0 0,-4-6 0 0,7 13 0 15,1-7-8-15,-1 7 8 0,-3-3 0 0,-1-4 0 16,1 7-8-16,0 2 8 16,-4-2 0-16,-4 3 0 0,1 0 0 0,0 0 0 0,-4-4 0 0,3 10 0 15,-2-12 0-15,-1 9 0 0,-4-3 0 0,4-7 0 16,-3 4 0-16,0 0 0 0,-4-4-11 0,0-2 11 16,0 5-10-16,-4-5 10 0,1-1-9 0,-1 0 9 15,1 1-8-15,-4-10 8 0,0 9 0 0,0 1 0 16,-4-4 0-16,4 3 0 0,-7 1-8 0,4-1 8 15,-4 1-8-15,-4-1 8 0,0 7-10 0,1-7 10 0,-1 0-12 16,-3 1 12-16,-3-1-8 0,2 1 8 0,-6 5 0 0,4-5 0 16,-1-1 0-16,0-3 0 0,4 4 0 0,-7-1 0 15,-4-6 0-15,4 10 0 0,4-10 0 16,-5 6 0 0,-2-2-24-16,3 2-5 0,3-6-1 0,0 7 0 15,-3-4-16-15,3 3-3 0,-6 1-1 0,6-1 0 16,4-3-20-16,-4-2-4 0,1 2-1 0,3-3 0 15,7-3-133-15,0 6-28 0,-1-6-4 0</inkml:trace>
  <inkml:trace contextRef="#ctx0" brushRef="#br3" timeOffset="-206248.862">23830 12491 288 0,'0'0'25'0,"0"0"-25"16,0 0 0-16,0 0 0 0,0 0 344 0,0 0 63 15,0 0 13-15,0 0 2 0,-3-3-259 0,3 3-52 0,-4-6-11 0,4 6-1 16,0 0-17-16,0 0-3 0,-3-4-1 0,3 4 0 16,0 0-29-16,0 0-5 15,-7-6-2-15,7 6 0 0,0 0-22 0,0 0-5 0,-8 0-1 0,-2 0 0 16,3 6-5-16,-4-2-1 0,4 5 0 0,0 7 0 16,-3-1 4-16,2-2 0 0,1 3 0 0,0 9 0 15,0-3 6-15,-3 3 2 0,3 0 0 0,0 3 0 16,-4-3 0-16,0 3 0 0,1 1 0 0,-1 5 0 15,1-6 3-15,-1 7 1 0,-3-7 0 0,7 6 0 16,-7-5-24-16,3 5 0 0,1 1 0 0,3-1 0 16,0 1 11-16,0-4-3 0,3 3 0 0,0 1 0 15,1-7 4-15,3 0 0 0,0 4 0 0,0-4 0 16,0 0-3-16,3-9 0 0,1 6 0 0,0 0 0 16,-1-6-9-16,1 0 0 0,-1 0 9 0,1-1-9 15,3-2 0-15,0 3 0 0,3-3 0 0,1-4 0 0,-1 4 0 0,1 3 0 16,3-4 0-16,0-5-8 0,4 9-11 0,0-10-1 15,3 0-1-15,3 1 0 16,1 5-24-16,0-8-5 0,0 2-1 0,-1-6 0 16,1 4-65-16,0-4-12 0,3-6-4 0,0 3 0 15,0 0-76-15,4-7-16 0,24-12-4 0,-17 4-572 16</inkml:trace>
  <inkml:trace contextRef="#ctx0" brushRef="#br3" timeOffset="-205879.219">24747 12613 1267 0,'0'0'112'0,"0"0"-89"0,0 0-23 0,0 0 0 15,0 0 188-15,0 0 34 0,0 0 6 0,0 0 2 16,-3 10-150-16,-1-1-29 0,-3 0-7 0,0 1 0 16,-3 6 17-16,-1-1 4 0,-3 4 1 0,3-6 0 15,-3 12-2-15,-3-6 0 0,-1-1 0 0,0 7 0 16,-3-6 6-16,0 6 1 0,3 0 0 0,-3-3 0 16,0 10-27-16,-4-4-6 0,1 0-1 0,-1 0 0 15,-3 7-13-15,-1-1-4 0,5 4 0 0,-1-4 0 16,0-5-10-16,4 2-2 0,0 0-8 0,0 1 12 0,0-4-12 0,3 0 0 15,0-9 8-15,4 6-8 0,-3-6 0 0,3 0-16 16,-1-4 3-16,1-5 1 16,4-1-30-16,-1 1-6 0,1-1 0 0,3-3-1 15,-4-3-131-15,4-3-25 0,0 0-6 0,3-3-548 16,-3-6-109-16</inkml:trace>
  <inkml:trace contextRef="#ctx0" brushRef="#br3" timeOffset="-205561.644">24088 12773 403 0,'0'0'36'0,"0"-9"-36"0,-4-1 0 0,1 1 0 16,-1 0 384-16,4-4 69 0,0 4 15 0,0 5 2 15,0 4-342-15,0-9-68 16,0 3-13-16,0 6-3 0,0 0 25 0,4-3 6 0,-1-4 1 0,-3 7 0 16,0 0 7-16,7-3 1 0,4-3 1 0,-1 12 0 15,1-3-26-15,3-3-6 0,0 10-1 0,4-4 0 16,-1 3 0-16,5 1 0 0,-5 6 0 0,4 2 0 15,1 1-32-15,-1 0-6 0,-4 9-2 0,1-3 0 16,0 4-12-16,-1 2 0 0,1 0 0 0,0 4 0 16,3 2 0-16,-4 7 0 0,-2-9 0 0,-1 9 0 15,0-7 0-15,3-2 0 0,1 2-12 0,-4 4 12 16,4-13 0-16,-1 10 0 0,5-7 0 0,-5-2 0 16,1-1-18-16,-4-9 3 0,4 6 1 0,-4-6 0 15,0-1-122-15,-4 1-24 0,5-3-4 16,-5 0-2-16,1-7-67 0,-4 0-14 0,7-6-2 0,-14-3-1 0</inkml:trace>
  <inkml:trace contextRef="#ctx0" brushRef="#br3" timeOffset="-204814.468">25181 13338 403 0,'0'0'36'0,"0"0"-36"0,0 0 0 0,0 0 0 15,0 0 236-15,0 0 41 16,11 0 8-16,-11 0 2 0,0 0-85 0,3 6-17 0,4-3-3 0,-7-3-1 16,0 0-46-16,0 0-10 0,8 6-1 0,-5-3-1 15,4 4-38-15,-3 2-7 0,-1-3-2 0,-3-6 0 16,0 10-11-16,4-1-2 0,-1 1-1 0,1-1 0 15,-1 0-10-15,1 7-1 0,-1-3-1 0,1 5 0 16,-1-2-18-16,1 3-4 0,3 6-1 0,-4-6 0 16,1 9-15-16,3-3-2 0,-3 0-1 0,-1-6 0 15,1 9-9-15,3-9 0 0,-4 6 0 0,1-6 0 16,3 0 0-16,-4-3-17 0,-3 2 4 0,7-2 1 16,-7-7-35-1,4 1-6-15,3-1-2 0,-7 1 0 16,4-1-73-16,-4-9-14 0,0 0-3 0,0 0-1 0,0 0-66 0,0 0-14 0</inkml:trace>
  <inkml:trace contextRef="#ctx0" brushRef="#br3" timeOffset="-203927.776">25308 12202 403 0,'0'0'36'0,"0"0"-36"15,-3-6 0-15,-1 3 0 0,1-3 144 0,3 6 21 16,-7 0 5-16,0-3 1 0,3-4-72 0,4 7-15 0,-7-3-2 0,3-3-1 16,4 6-3-16,0 0-1 0,-7 0 0 0,7 0 0 15,-7-3 31-15,7 3 5 0,-3-6 2 0,3 6 0 16,0 0 1-16,0 0 0 0,0 0 0 0,0 0 0 15,0 0-20-15,0 0-3 0,0 0-1 0,0 0 0 16,0 0-32-16,0 0-6 0,0 0-2 0,0 0 0 16,0 0-32-16,14 6-8 0,-3-3 0 0,3 6-1 15,3 1-11-15,1 5 0 0,7 4 0 0,-1 0 0 16,5-3 0-16,-1 12 0 0,7-3 0 0,-3 3 0 16,3 7 0-16,0-7 0 0,1 7-11 0,-5 8 11 15,5 4 0-15,-5-3 0 0,1 0 0 0,0 0 0 16,-4 3 0-16,4-3 9 0,-4 0-1 0,0 0-8 15,-3 0 10-15,0 0-10 0,-4-7 8 0,0 7-8 16,-3 0 9-16,-4 0-9 0,3-6 10 0,-2 6-10 0,-5-1 10 16,1-5-10-16,3 0 10 0,-7-4-10 0,-4 1 12 0,-3 2-3 15,0-5-1-15,0-4 0 0,4 0 1 0,-8-3 0 16,-3 3 0-16,-3-2 0 0,-1-8-9 0,-3 11 12 16,0-11-12-16,-4-2 12 0,4 3-12 0,-7 0 0 15,0-4 0-15,0 1-11 16,-4-3-20-16,0 2-4 0,1-2-1 0,-5-7 0 15,1 4-92-15,-4-1-18 0,-3 0-4 0,0-2-642 16,-7-4-128-16</inkml:trace>
  <inkml:trace contextRef="#ctx0" brushRef="#br3" timeOffset="-202244.472">22927 4949 1094 0,'0'0'97'0,"-7"0"-77"16,0-3-20-16,-4-3 0 0,-6 3 106 0,6-3 18 16,11 6 3-16,-7-4 1 0,-7-2-40 0,0-3-8 0,10-1-2 0,-3 1 0 15,4 3-17-15,-8-7-3 0,-3-3-1 0,3 7 0 16,8-7 3-16,-4 4 1 0,-7-4 0 0,0 7 0 15,3-1-8-15,0-5-1 0,-3 5-1 0,0 1 0 16,-3-1-6-16,3 4-1 0,-1-3 0 0,-2 6 0 16,-4-4-28-16,3 7-7 0,-3-3-1 0,-4 3 0 15,0 0-8-15,-10 0-11 0,0 0 3 0,0 3 0 16,3-3 8-16,-3 10 14 0,-11-10-3 0,3 9-1 16,5-3-10-16,2 1-14 0,-3 2 3 0,4 4 1 15,0-7 23-15,3 6 5 0,0 4 1 0,1 0 0 16,-8-4-19-16,0 4 0 0,11 3 0 0,-4 0 0 15,-3 6 0-15,3-6 0 0,4 6 0 0,3-7 0 16,-3 11 0-16,3-4 0 0,1 0 0 0,2 3-9 16,1-3 9-16,0 3 0 0,0 1 8 0,0 5-8 15,3-6 0-15,0 7 0 0,1-1 0 0,-1-5-8 0,0 5 8 0,4 1 0 16,0-7 0-16,0 6 0 0,4-6 0 16,-5 7 8-16,5-1-8 0,3-2 8 0,-4 2 3 0,4 1 1 15,0 2 0-15,4-2 0 0,-1-1-4 0,4 4 0 16,0-3 0-16,4 8 0 0,-1-5-8 0,4 6 0 15,0-6 0-15,0 2 0 0,0-2 0 0,0 0 8 16,4 6-8-16,3-1 8 0,-3-5-8 0,3 6 0 16,3 0 0-16,1 0 0 0,-4-7 14 0,7-2-2 15,1 6-1-15,6-10 0 0,-4 3 2 0,5-5 1 16,2 2 0-16,-2-3 0 0,2 1 2 0,1-4 1 16,-4 0 0-16,4 3 0 0,3 0 6 0,1-3 1 15,-8-6 0-15,4 0 0 0,-4 6 0 0,4-6 0 16,-1 0 0-16,1-4 0 0,-4-2-6 0,8 2-1 0,6-5 0 0,-3-1 0 15,-11 1-5-15,11-1-2 0,3 0 0 0,4-2 0 16,-4 2-1-16,1-3 0 0,2-2 0 0,1 2 0 16,4-6-9-16,-8 3 0 0,4-6 0 0,3 3 0 15,4-6 0-15,-3 6 0 0,-1-10 0 0,-3 4 8 16,3-4-8-16,-6 1 12 0,-1 0-12 0,0-4 12 16,1-3-3-16,-5 1 0 0,1-4 0 15,0 6 0-15,0-9 5 0,-4 4 1 0,0-1 0 0,1-6 0 16,-5-3 1-16,1 2 0 0,-4 8 0 0,-3-11 0 15,0 4 0-15,-4-3 1 0,0 3 0 0,-3-3 0 16,-4 0-17-16,0-7 10 0,0 7-10 0,-3-7 8 16,3 7 2-16,-7-6 0 0,3 5 0 0,-3-5 0 15,1 6-10-15,-5-4 12 0,4 4-12 0,-3-6 12 0,-1 5-12 16,-3 4 0-16,0-3 0 0,0 3 0 0,0-3 15 0,-3 0 1 16,3-1 0-16,-4-2 0 0,1 3-16 0,-4-7 0 15,3 7 0-15,-3-6 0 0,3 2 0 0,-3 1 0 16,0-7 0-16,4 10 0 0,-4-3 0 0,0 2 0 15,0 1 0-15,3 3 0 0,-3-3 8 0,3 3-8 16,-6 3 0-16,6-3 0 0,-3 0 9 0,0-4-9 16,0 14 8-16,0-13-8 0,0 2 8 0,0 8-8 15,0-11 0-15,-4 14 8 0,1-7-8 0,-1 6 0 16,4-3 0-16,-3 4 0 0,-5 2 0 0,1-3 0 16,0 1 0-16,-3 5 0 0,-1-2 0 0,4-4 0 15,0 7 0-15,-4-1 8 0,-3-5-8 0,3 5-11 16,-3 1 3-16,7-1 0 0,-7-5 8 0,3 5 0 0,1 1 0 15,-1-1 0-15,-3 1 0 0,0-7 0 16,-1 13 0-16,1-6 0 0,0-1 0 0,0 4 0 0,-7-3 0 0,3 2 0 16,-3 4 9-16,-4 3-9 0,-3-6 12 0,-4 3-12 15,0 3 0-15,-3 0-9 0,0 3-1 0,-1 3 0 32,-6-6-54-32,3 0-12 0,-3 0-1 0,-8 0-939 0,-17 0-188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3T01:52:47.42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18782 14755 1152 0,'0'0'25'0,"0"-9"6"0,0 2 1 0,3 4 0 0,-3 3-32 0,0 0 0 0,0-6 0 0,4-3 0 16,-4 5 12-16,0 4-4 0,0 0-8 0,0 0 12 16,0-6-12-16,0 6 9 0,3-9-9 0,-3 9 8 15,0 0 0-15,0 0 0 0,8-10 0 0,-8 10 0 16,0 0 26-16,0 0 5 0,0 0 1 0,0 0 0 0,0 0-21 0,0 0-4 15,0 0-1-15,0 0 0 0,0 0-4 0,-4 10-1 16,0-1 0-16,1 7 0 0,-4-4-9 0,3-2 0 16,-6 5 0-16,3 4 0 0,-4-3 0 0,1 3 10 15,-5 0-2-15,1-1-8 0,0-2 0 0,0 3 0 16,0 0 0-16,-4 6-9 0,1-10 9 0,3 4 0 16,-4 0 0-16,4-3 0 0,0-4 14 0,3 4 5 15,-3-7 1-15,3 7 0 0,4-3 3 0,0-4 1 16,-3 0 0-16,3 7 0 0,3-7-4 0,-3 1-1 15,0-4 0-15,7 4 0 0,-3-7 13 0,3 6 2 16,0-9 1-16,0 6 0 0,0-6-7 0,3 10-2 16,-3-10 0-16,4 6 0 0,-4-6 11 0,10 3 3 0,1 3 0 0,-1-2 0 15,4-4 13-15,4 6 3 0,-4-6 1 0,4 0 0 16,3 0-37-16,0 0-7 0,0 0-1 0,1 0-1 16,2 3-11-16,-3-3 8 0,1 0-8 0,-1 0 8 15,0 0-8-15,4 0 0 0,-4 0 0 0,3-3 0 16,-2 3 0-16,2 0 0 0,1-6 0 0,0 6 0 15,-4 0 0-15,4 0 0 0,-8-4 0 0,8 4 0 16,-4 0 0-16,0-6 0 0,0 6-10 0,-3 0 10 16,7 0-14-16,-4-3 3 0,0-3 1 0,-3 6 0 31,-4 0-31-31,3-3-7 0,-2-4 0 0,-5 7-1 0,1 0-12 0,-4 0-3 0,0-6 0 0,-7 6 0 16,0 0-25-16,0 0-6 0,7-3-1 0,-7 3-625 15</inkml:trace>
  <inkml:trace contextRef="#ctx0" brushRef="#br0" timeOffset="487.255">19389 14648 691 0,'0'0'61'0,"0"0"-49"0,0 0-12 0,0 0 0 16,3-3 127-16,-3 3 22 0,0 0 5 0,0 0 1 16,0 0-77-16,0 0-15 0,0 0-3 0,0 0-1 15,0 0-24-15,0 0-5 0,0 0-1 0,0 0 0 16,0 0-13-16,0 0-4 0,0 0 0 0,-7 3 0 16,4 7 32-16,-1-4 7 0,-6 3 1 0,2 1 0 15,1 6-16-15,-3-4-4 0,-1 7 0 0,-3 6 0 16,0 3 4-16,-4-3 0 0,1 13 0 0,-8-4 0 15,0 4-23-15,-3 6-4 0,0 0-1 0,-4 0 0 0,4 9-8 16,-4 0 0-16,0-6 0 0,1 7 8 0,-5-1-8 0,8 0 0 16,-4-9 0-16,4 0 0 0,4-6 0 0,-1 3 12 15,4-10-12-15,-1 3 12 0,1-2-12 0,7-4-11 16,0-6 3-16,4 3 0 16,-5 0-116-16,8-6-22 0,0 0-5 0</inkml:trace>
  <inkml:trace contextRef="#ctx0" brushRef="#br1" timeOffset="16193.117">12880 15166 921 0,'0'0'40'0,"0"0"10"0,0 0-40 0,0 0-10 16,0 0 0-16,0 0 0 0,0 0 27 0,0 0 3 15,3 0 1-15,-3 0 0 0,0 0 1 0,0 0 0 0,0 0 0 0,0 0 0 16,0 0-20-16,0-10-4 0,0 10-8 0,0 0 12 16,0-6 17-16,0 6 3 0,4-3 1 0,-4 3 0 15,4-6 7-15,-4 6 2 0,3-3 0 0,1-4 0 16,-4 7 19-16,7-3 4 0,-4-3 1 0,4 3 0 16,-3-4-16-16,3-2-3 0,0 9-1 0,0-9 0 15,3 2-8-15,-2 4-2 0,2-3 0 0,1-3 0 16,-1 5-14-16,1-2-3 0,-4 3-1 0,7-3 0 15,4-4-2-15,-4 10-1 0,-4-6 0 0,1 3 0 16,3-3-3-16,4 3-1 0,-1-4 0 0,1 4 0 16,0-3 1-16,3 3 1 0,0-4 0 0,0 4 0 15,0-3-3-15,0 0-1 0,4 3 0 0,-4 3 0 16,0-7-9-16,-3 7 0 0,3-9 0 0,-3 9 8 16,0-3-8-16,-1 3 0 0,-3-6 0 0,4 6 8 15,-4-4 0-15,0-2-8 0,-3 6 12 0,-1 0-4 0,-3 0-8 0,0 0 12 16,-3 0-12-16,3 0 12 0,0 0-4 0,-3 6 0 15,3-2 0-15,0-4 0 0,-7 0-8 0,3 6 0 16,8-3 9-16,-4 6-9 0,-4-9 0 0,4 7 0 16,1 2 0-16,-1-9 0 0,-7 0 0 0,7 9 8 15,-7 1-8-15,3-4 0 0,1-3 12 0,-1 7-1 16,-6-4-1-16,3 3 0 0,-7-2-2 0,3 2 0 16,1 0 0-16,-1 1 0 0,-3-7 1 0,0 13 0 15,0-7 0-15,-4 0 0 0,1 1-9 0,-1 6 8 16,4-7-8-16,-3 0 8 0,-1 1-8 0,0-1 0 15,1 1 9-15,-1-1-9 0,1-3 8 0,-5 4-8 0,1-7 8 16,4 3-8-16,-4 4 9 0,0-10-9 16,-1 9 12-16,-2-9-12 0,3 6 11 0,-4-3-11 0,0 4 10 0,1-4-10 15,-1-3 10-15,-3 6-10 0,7-3 10 0,-7 3-10 16,3-6 0-16,4 7 0 0,0-4 0 0,3-3 0 16,1 0 0-16,-1 0 0 0,4 6 0 0,7-6 0 15,0 0 0-15,0 0 0 0,0 0 0 0,0 0 0 16,0 0 0-16,0 0 0 0,0 0 0 0,0 0 0 15,0 0 0-15,0 0 0 0,0 0 0 0,0 0 0 16,0 0 0-16,11 0 0 0,-1 3 0 0,1-3 0 16,-11 0 0-16,10 0 0 0,-3-3 0 0,4 3 0 15,0 0 0-15,-1 0 0 0,1 0 0 0,-1 0 0 16,1-6 0-16,-4 6 0 0,4 0 0 0,-1 6 0 16,1-3 0-16,-4-3 0 0,3 0 0 0,-3 0 0 15,-7 0 0-15,11 0 0 0,0 0 0 0,-4 0 0 16,-7 0 0-16,10 0 8 0,1 7-8 0,-4-7 12 0,3 3-12 0,-2-3 0 15,2 0 0-15,-3 0 0 0,0 6 0 16,4-6 8-16,-1 0 0 0,1 0 1 0,-4 0-9 0,4 0 8 16,-4 0-8-16,3 3 8 0,-3-3-8 0,4 6 0 15,-4-3 0-15,-4-3 0 0,-3 0 0 0,8 0 8 16,-8 0-8-16,7 7 0 0,0-4 0 0,-7-3 0 16,7 6 8-16,-7-6-8 0,3 10 0 0,1-1 0 15,-1-3 0-15,4 4 8 0,0-7-8 0,-3 6 0 16,-4-9 0-16,3 6 0 0,-3 4 0 0,4-1 0 15,-1 1 0-15,1-1 0 0,-4 0 0 0,0-2 0 16,4 2 8-16,-4 1-8 0,-4 5 0 0,4-5 8 16,4-1-8-16,-4 0 8 0,-4 1-8 0,4 6 0 0,0-4 9 15,0-2-9-15,0-1 0 0,0 7 8 0,4-7-8 0,-8 0 0 16,4 7 0-16,0-7 0 0,-4 1 0 0,1-1 8 16,-1 7 10-16,1-7 2 0,-4 1 1 0,3-1 0 15,-6 1-21-15,3-1 9 0,0 0-9 0,-4 1 0 16,0-4 18-16,1 4-3 0,3-4-1 0,-4-3 0 15,1 6 2-15,-4-9 0 0,-1 10 0 0,1-4 0 16,0-3-5-16,0 3-1 0,0-2 0 0,-4 2 0 16,4-6-2-16,0 9 0 0,-4-9 0 0,4 7 0 15,-3-4-8-15,3-3 12 0,-4 0-12 0,4 0 12 16,0 0-12-16,-4 0 0 0,4 0 9 0,0 0-9 16,3-10 8-16,-3 10-8 0,4-6 8 0,-4 3-8 15,-1-3 0-15,1-4 8 0,-3 10-8 0,3-9 0 0,-4-1 0 16,0 7 0-16,1-6 0 0,-1 3 8 15,4-4-42-15,-4 4-8 0,1-4-2 0,2 7 0 16,5-3-112-16,-4 3-24 0,3-3-4 0,1-4-871 16</inkml:trace>
  <inkml:trace contextRef="#ctx0" brushRef="#br2" timeOffset="21665.186">24246 14899 990 0,'0'0'44'0,"0"0"8"0,-3-3-41 0,3-3-11 16,-4 6 0-16,-3-3 0 0,4-4 28 0,-1 4 3 15,1-3 1-15,3 6 0 16,-4-6-52-16,4 3-9 0,-3 3-3 0,3 0 0 0,-4-7 32 0,4 7 0 0,-3-9 0 0,3 9 0 16,0 0 0-16,0 0 13 0,0 0-1 0,0 0 0 15,0 0 14-15,-4-9 2 0,4 9 1 0,0 0 0 16,0 0 20-16,0 0 4 0,0-4 1 0,0 4 0 16,0 0 14-16,0 0 4 0,0-6 0 0,0 6 0 15,0 0-12-15,0-9-3 0,0 9 0 0,0 0 0 16,0 0-17-16,0 0-3 0,0 0-1 0,0 0 0 15,4-10 4-15,-4 10 0 0,0 0 0 0,0 0 0 16,0 0-16-16,0 0-4 0,0 0 0 0,0 0 0 16,0 0 2-16,0 0 0 0,0 0 0 0,0 0 0 15,0 0-3-15,0 0-1 0,0 0 0 0,0 0 0 16,0 0-18-16,3 10 10 0,-3-1-10 0,7 1 8 16,-7-1-8-16,4 0 0 0,-1 7 9 0,1 3-9 15,-4 0 19-15,3 3-1 0,1 0 0 0,-1-4 0 16,1 14 9-16,-4-10 1 0,3 9 1 0,1-3 0 0,-1 0-15 15,-3 7-3-15,4-1-1 0,0-5 0 0,-1 5 5 0,1-6 1 16,-4 7 0-16,3-7 0 0,1 0-7 0,-4 4-1 16,0-4 0-16,-4 0 0 0,4-3 3 0,-3-3 0 15,3 3 0-15,-4-6 0 0,4 6-11 0,-3-6 0 16,-1 6 0-16,0-6 8 0,-3-3-8 0,4-4 8 16,-4 4-8-16,0 3 8 0,0-10-8 0,3 10 0 15,-3-10 0-15,4 4 0 0,-1-4-12 0,-3-6-4 16,4 7 0-16,-5-4-1 15,8-6-105-15,0 3-21 0,0-3-4 0,0 0-535 16,0 0-107-16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21:13.6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22013 3808 2379 0,'4'-9'52'0,"-4"9"12"0,0 0 1 0,0 0 2 0,0 0-54 0,0 0-13 15,0 0 0-15,-7 0 0 0,-4 6 0 0,8-3 0 16,-4 3 0-16,-4 0-10 0,-7-2 10 0,8 5 0 16,-1 0 0-16,-3 7-8 0,-7 0 8 0,0-4 0 0,3 7 0 0,-7 0 0 15,4 3 0-15,-7 6 0 0,0-9 0 0,-4 15 8 16,0 1 20-16,-6 3 4 0,-8-1 0 0,3 7 1 16,-2 0-33-16,-1 3 0 0,-4 3 0 0,-3-6-9 15,0 3 21-15,-3 3 4 0,0 4 0 0,3-1 1 16,3 3-5-16,4-2-2 0,4 2 0 0,7-6 0 15,-1 4-10-15,1-7 0 0,3-3 0 0,4-1 0 16,4 1 0-16,2 0 0 0,1-6 8 0,4 0-8 16,-1 2 0-16,0-12 0 0,4 1 0 0,0-4 0 15,3 3 10-15,1-3 0 0,3 0 0 0,3-6 0 16,1 0-10-16,-4 0 12 0,0-4-12 0,3-2 12 16,8 3-1-16,-1-7 0 0,-3 10 0 0,0-13 0 15,0 3-2-15,-3 1 0 0,3-1 0 0,0-9 0 16,0 10 0-16,0-10 0 0,0 0 0 0,-4 6 0 0,4 3-9 15,-3-6 8-15,3-3-8 0,-4 7 8 0,1 2 1 16,3-9 0-16,-7 6 0 0,-1-2 0 0,5 5-9 16,-4-9 0-16,7 0 0 0,-7 0 0 0,7 0 0 0,-7 0 12 15,7 0-12-15,-7 0 12 0,0 0 6 0,0-3 2 16,0-3 0-16,-1 2 0 0,1-2 2 0,0-3 1 16,4 2 0-16,-4-2 0 0,3 6-4 0,-3-6-1 15,7-1 0-15,-3-6 0 0,-1 1-18 0,4 5 10 16,0-8-10-16,4-1 8 0,-1 0-8 0,4-6 8 15,-7 0-8-15,7-3 8 0,0 2-8 0,4-2 0 16,0 3 0-16,-4-3 0 0,3 3 0 0,1 3 0 16,-4-3 0-16,0 9 0 0,0-3 0 0,-4 7 0 0,-3-4 0 15,4 7 0-15,-4 2 0 0,0-2 0 16,0 0 0-16,0 9 8 0,0 0 0 0,0 0 0 0,0 0 0 16,-7 6 0-16,0-3-8 0,3 6 8 0,-3 1-8 0,4 5 8 15,-1 1-8-15,4-3 0 0,-3 2-10 0,6 10 10 16,-3-3-9-16,0-3 9 0,4 6-8 0,-4 0 8 15,3 4 0-15,1-4 0 0,-1 3 0 0,1 0-8 16,-1-3 8-16,1 3 0 0,-4-2 0 0,3 2 0 16,5-13 0-16,-5 11 0 0,1-8 0 0,-1 1 0 15,4-3 0-15,-3-4 0 0,-8 4 10 0,11-7-10 16,-3 1 14-16,3-4-3 0,-7-6-1 0,10 3 0 16,4 4 3-16,1-7 1 0,-1 0 0 0,3-7 0 15,5 4 6-15,-1-3 0 0,3-10 1 0,1 7 0 16,-4-4 1-16,4-2 0 0,0-4 0 0,-1 3 0 15,5-3-10-15,-1 0-3 0,0-6 0 0,4 7 0 0,-4-1-9 0,4-6 0 16,-1 6 0-16,1-6 0 16,3 6-21-1,1-6-7-15,-1 3 0 0,0-9-1 0,4 12-96 0,-4-16-19 0,4 7-4 0,0 0-1150 16</inkml:trace>
  <inkml:trace contextRef="#ctx0" brushRef="#br1" timeOffset="7843.801">19054 9829 2592 0,'-22'-16'115'0,"12"16"23"16,3-9-110-16,0-1-28 0,0 1 0 0,0 6 0 0,0-4 33 0,3 1 2 15,0 3 0-15,-3-3 0 0,7 6-35 0,0 0-12 16,-3-3 0-16,3 3 0 0,0 0 12 0,0 0 0 16,0 0 0-16,0 0 0 0,0 0 0 0,0 3-9 15,0 12 9-15,3-5-8 0,1 5 8 0,-1-2 0 16,1 3 0-16,3 2 0 0,-3 1 9 0,3 6 1 15,0 4 0-15,-4-4 0 0,1 3-10 0,-1 0 0 16,1 7 0-16,-1-1 0 0,-3 4 12 0,0-4-4 16,0 1 0-16,-3 2 0 0,3 7-8 0,0-3 0 15,-4 0 0-15,4 3 0 0,-3 6 9 0,-1 3-9 0,-3 0 10 16,4 1-10-16,-4 2 12 0,7-2-3 0,-7 5-1 0,3-2 0 16,0-4-8-16,1 3 0 0,-1 4 0 15,4-4 0-15,-3 4 0 0,-4-7 0 0,3 1 0 0,1 2 0 16,-1-6 0-16,1-3 0 0,-1 3 0 0,-3-6 8 15,7 3-8-15,-3-3 8 0,-1-6-8 0,4 6 8 16,0-10 4-16,-3 1 1 0,3-4 0 0,0-6 0 16,0 3-1-16,0 4-1 0,3-10 0 0,-3 3 0 15,0 0-3-15,4-6 0 0,-4 0 0 0,3-1 0 16,-3-2 3-16,7 3 0 0,-3-3 0 0,-1-4 0 16,4 4 9-16,4-1 3 0,-4-2 0 0,0 3 0 15,4-7 11-15,-1 0 2 0,1 1 1 0,3-1 0 16,-4 1-21-16,5-4-5 0,-5-3-1 0,8 6 0 15,-1-2 3-15,1-4 1 0,3 3 0 0,0 0 0 16,4-2-4-16,-7 2-1 0,6-3 0 0,1-3 0 16,-4 6-1-16,4-3-8 0,0-3 12 0,6 0-4 0,1 0 1 15,7 0 0-15,0-3 0 0,7 3 0 0,3 0-9 0,0 0 8 16,8 0-8-16,-4 0 8 0,3-6-8 0,1 6 0 16,3 0 0-16,3 0 8 0,1-3-8 0,3 3 0 15,3 0 0-15,-3 0 0 0,0 3 0 0,4-3 12 16,-1 0-12-16,4 0 12 0,1 6-12 0,-1-3-11 15,0 4 3-15,0-4 0 0,0 3 8 0,3-3 0 16,1 3 0-16,3 4 0 0,4-4 0 0,3-3 0 16,-7 4 0-16,14-4 0 0,4-3 0 0,-3 6 0 15,-5-3 0-15,1 7 0 0,3-10 0 0,0 6 0 0,4-6 0 16,0 0 0-16,-4 3 0 0,4 3 0 0,3-6 0 16,1 6 0-16,2-6 0 0,-2 4 0 15,-1-4 0-15,4 6 0 0,0-6 0 0,0 0 0 0,-1 3 0 0,-2-3 8 16,-1 0-8-16,4 0 0 0,3 0 0 0,-3 0 8 15,-4 0-8-15,4 6 0 0,4-6 8 0,2 0-8 16,1 3 0-16,-3-3 0 0,3 0 0 0,3 7 0 16,0-7 0-16,-3 3 0 0,-3-3 0 0,6 0 0 15,4 0 0-15,-4 0 0 0,1 6 0 0,3-6 8 16,-4 0-8-16,1 0 12 0,-1 3-4 0,-3-3 0 16,-4 0-8-16,8 0-8 0,-1 0 8 0,-6 0-12 15,-1 0 12-15,4-3 0 0,7 3 0 0,-4 0 0 16,1 0 0-16,-1 0 8 0,4-6-8 0,0 6 11 15,-4 0-11-15,1 0 0 0,-4-3-10 0,3-4 10 16,0 7 0-16,-3-3 0 0,-3 3 0 0,-1 0 0 16,0-6 0-16,1 6 0 0,-4 0 0 0,-8 0 0 0,1-3 0 15,0-3 0-15,0 6 8 0,-4-4-8 0,-7-2 0 0,0 0 0 16,-3 3-8-16,3-3 8 0,0 6 0 0,1-10 0 16,-8 10-8-16,-4-3 8 0,-3-3 0 0,0 3 0 15,1-4 12-15,-1-2-12 16,-4 9 0-16,-3-6 0 0,-3 2 0 0,-4 4-12 0,-4-6 12 0,4 3 0 15,-3 3 0-15,-1-6 0 0,0 6 0 0,4 0 0 16,-7 0 0-16,-3-3 0 0,-1 3 0 0,-3 0 0 16,-4 3 0-16,-3-3 0 0,0-3 0 0,0 3 8 15,-8-7-8-15,5 4 10 0,-4-3-10 0,3 6 0 16,-3 0 0-16,-1-9 0 0,1 9 0 0,0-10 8 16,-4 10-8-16,0-9 8 0,-3 2-8 0,3-2 12 15,-7 6-12-15,4-6 12 0,-4-7-12 0,0 6 10 0,1-5-10 0,-5-4 10 16,4 6-10-16,0-9 10 0,-3 4-10 0,0-1 10 15,-1 0-2-15,1-6 0 0,0-3 0 0,-1 3 0 16,1-4 2-16,-4-5 0 0,0-4 0 0,4-2 0 16,-4 2 0-16,0-6 0 0,4 0 0 0,-4-3 0 15,-4 3-2-15,1 0-8 0,0 0 12 0,-4-9-4 16,0 6-8-16,-4 3 10 0,1-9-10 16,-1 6 10-16,1-3-10 0,-4 3 0 0,-4-7 9 0,1 10-9 15,-1-3 0-15,1-3 0 0,-1 6 0 0,1-3 0 16,-1 3 0-16,-3 0 0 0,3 0 0 0,1 1 8 15,-4 5-8-15,3 0 0 0,-3-6-8 0,4 10 8 16,-4-1-8-16,0 4 8 0,-4 0-8 0,4 2 8 16,-4 4-13-16,-3-3 2 0,4 3 1 0,-1 6 0 15,-3 0 0-15,0 1 0 0,0 2 0 0,0-3 0 0,-4 3 10 0,4 7-13 16,-7-3 5-16,3-4 8 0,1 6-11 0,-5 1 11 16,1-7-8-16,-3 7 8 0,2 0 0 0,1-1-10 15,-4 7 10-15,1-3 0 0,-4-1-9 0,-1 4 9 16,1-3 0-16,0 3-9 0,0-3 9 0,-4 6 0 15,4-4-9-15,-4-2 9 0,0 3 0 0,4-3-11 16,-7 3 11-16,-1-4-8 0,-2 7 8 16,-5-6 0-16,-6 3 0 0,-4-3-8 0,-3 3 8 0,-1-4 0 15,-6 4 0-15,3-3-8 0,-7 6 8 0,-4-3 0 16,-7-3-9-16,-3 2 9 0,-7-2 0 0,0 6 0 16,0-9 0-16,-8 9 0 0,-2-7 0 0,-1 4 0 15,0-3-14-15,0 3 5 0,-3-3 9 0,-4-4 0 0,-3 7-9 0,-1-3 9 16,5-4 0-16,-5 4 0 15,-6-3 0-15,-1 6 0 0,5-7 0 0,-1 1 0 0,-4 2 0 0,-3-2 0 16,0 0 0-16,0 2 0 0,4 4 0 0,-7-6 0 16,-8-1 0-16,0 4 0 0,4-3 0 0,-3 9 0 15,-1-10 0-15,4 1 0 0,0 9 0 0,4-6 0 16,-4 3 0-16,0-4 0 0,3 4-9 16,1-3 9-16,-4 3 0 0,0-4 0 0,7 4 0 0,-7-3 0 15,0-3 0-15,7-1 0 0,4 4 0 0,-1 3 0 16,-3-3 0-16,4-4-8 0,0 10 8 0,3-9 0 15,0 9 0-15,0-10 8 0,-4 10-8 0,1-6 12 16,3 3-12-16,-3 3 0 0,-1 0 0 0,4 3-10 16,1 3 10-16,2-6 0 0,1 7 0 0,-1-4 8 15,-2-3-8-15,6 9-10 0,0-3 10 0,-3-2-13 0,-4-4 13 16,7 6 0-16,7-3 0 0,4 3 0 16,3-3 0-16,-3 4 0 0,-4-4 0 0,4 3 0 0,7 3 0 0,3-9 0 15,-7 10 0-15,4-10 0 16,3 6 0-16,1-6 0 0,-5 3 0 0,8-3 0 0,4 0 0 0,-1 0 0 15,-3 0 9-15,7 0-9 0,-4 0 8 0,4 0-8 16,0 0 0-16,7 0 0 0,0 0 0 0,0 0 8 16,4 0-8-16,-5 0 0 0,1 0 0 0,0 0 0 15,4 0 0-15,3 7 0 0,4-7 0 0,-4 3 0 16,0-3 0-16,3 6 0 0,-3-6 0 0,4 3 0 16,-4 3 0-16,7 4 0 0,3-4 0 0,5-3 0 15,-5 3 0-15,8-2 0 0,0-4 0 0,-4 6 0 0,0-3 0 16,3 3 0-16,5-6 0 0,2 3 0 0,-2 4 0 0,2-7 0 15,1 0 0-15,3 0 0 0,4 3 0 0,0-3 0 16,0 0 0-16,6 0 8 0,1-3-8 16,4 3 0-16,-1 0-12 0,0 0-4 0,1 0-2 0,-4-7 0 31,-1 7-168-31,-2-3-34 0,-1 3-6 0,-3-6-2 0</inkml:trace>
  <inkml:trace contextRef="#ctx0" brushRef="#br2" timeOffset="13364.88">28663 9697 2088 0,'0'0'92'0,"0"0"20"0,0 0-90 0,0 0-22 16,0 0 0-16,0 0 0 0,0 0 16 0,0 0 0 16,0 0-1-16,0 0 0 0,0 0 13 0,0 0 4 15,0 0 0-15,0 0 0 0,0 0-10 16,0 0-2-16,-3-3 0 0,-8-3 0 0,1 6-6 0,-1 6-2 16,-3-6 0-16,0 3 0 0,-4-3 16 0,0 0 4 15,-3 6 0-15,-3-6 0 0,-5 0-32 0,-2 3 0 16,-8-3 0-16,0 0 0 0,0 7 16 0,-3-7-4 15,-8 0 0-15,1 0 0 0,3 0 7 0,-3 0 1 16,3 0 0-16,-3 3 0 0,-4-6 19 0,0 3 4 16,0 0 1-16,-7-7 0 0,0 7-16 0,-4-3-4 15,8 6 0-15,-4-3 0 0,4 0-24 0,-8 0 0 0,-3-3 0 0,3 3 0 16,1-6 16-16,-1 6 12 0,5 0 1 0,-1 0 1 16,3 0-22-16,1 0-8 15,-1 0 0-15,1 0 0 0,-1-3 0 0,4 3 0 0,-3 3 0 0,3-3 0 16,-3 0 0-16,10 0 12 0,0 6-1 0,4-3-1 15,3-3-10-15,0 0 8 0,4 7-8 0,-1-7 8 16,1 3-8-16,3 3 10 0,4-6-10 0,0 9 10 16,3-2-10-16,1-4 0 0,2 6 9 0,-2-2-9 15,6-4 0-15,4 3 0 0,-4 3 0 0,4-2 0 16,0-4 10-16,3 6-2 0,4-3-8 0,-3-2 12 16,-1 5-12-16,4 0 0 0,0-2 0 0,0 8 0 15,0-5 0-15,0 2 8 0,3 4 0 0,-3 0 1 16,4-4-9-16,-1 7 0 0,1-3 0 0,-1 9 0 15,4-3 20-15,0 3 1 0,4 0 1 0,-4 0 0 0,3 3-11 0,1-6-3 16,-1 10 0-16,-3-4 0 0,4 0 0 0,-1 6-8 16,1-5 12-16,-4 5-4 0,3 1-8 0,-3 2 0 15,0 4 9-15,0 0-9 16,4 9 0-16,-4-3 0 0,-4 3 0 0,4-3 0 0,0 0 0 0,-3 3 0 16,3 7 0-16,-4 2 0 0,1-2 0 0,-1 6 0 15,1-1 0-15,3 7 0 0,-4-6 0 0,1 6 0 16,3-3 0-16,-4 6 0 0,4-3 0 0,-3 3 0 15,3 0 0-15,3 0 0 0,-3-3 0 0,4 3 0 16,-1 1 0-16,1-4 0 0,-1 3 0 0,4 0 0 16,-3 6 0-16,-1-6 0 0,5-6 0 0,-5 13 0 15,-3-7 0-15,4 6 0 0,-4-6 0 0,0 7 0 16,-4-4 0-16,1-6 0 0,-1 12 0 0,-3-8 0 16,3 5 0-16,-3 3 0 0,-3-8 0 0,6 5 0 0,-3-6 0 15,0 7 0-15,4-7 12 0,-1 0-1 0,1 0-1 0,3 0 0 16,0-3-10-16,0-3 12 0,3 3-12 0,1-6 12 15,-1 9-12-15,8-3 0 0,-4-3 0 0,0 3 0 16,0-7 0-16,3 1 0 0,-2 0 10 0,-1-1-10 16,0 1 8-16,0 6-8 0,0-3 0 0,-4-3 0 15,1 6 0-15,-1-7 0 0,1 1 0 0,-1 0 0 16,-3-1 0-16,0 1 0 0,0-3 0 0,0 3 0 16,0-7 0-16,0 7 0 0,0-10 0 0,0 0 0 15,4 7 8-15,-4-4-8 0,0-2 0 0,0-1 0 16,0 0 10-16,0 7-10 0,0-13 8 0,3 6-8 15,-3 0 0-15,0-5 0 0,0 2 0 0,0-3 0 16,0-3 0-16,4 3 0 0,-4 3 0 0,0-6 0 0,0 3 0 16,0-3 0-16,0-7 0 0,0 7 0 0,0 0 12 15,-4-9-4-15,4 2 0 0,0 7 0 0,0-6-8 0,0 3 0 16,0-4 0-16,-3 7 0 16,-1-6 0-16,1 2 8 0,3-2-8 0,-4 0 0 0,1-4 9 0,-4-6-9 15,3 7 10-15,-3-1-10 0,0-5 0 0,0 5 0 16,4-6 0-16,-5-3 0 0,1 4 0 0,-3-1 0 15,3 3 0-15,-4-3 0 0,4 1 12 0,-3-4-3 16,3 0-1-16,-1-3 0 0,5 9-8 0,-4-9 0 16,0 3 0-16,3-6 0 0,1 0 0 0,3 6 0 15,-4-6 0-15,1-4 0 0,-1-2 0 0,4 3 0 16,0 2 0-16,0-8 0 0,0 6 0 0,-3-1 0 16,6-2 0-16,-3 2 0 0,4-5 0 0,-1 6 10 15,-3 2-10-15,4-5 10 0,-1 3 7 0,-3-7 2 0,4 7 0 0,-1-7 0 16,4 4-6-16,-3-4-1 0,3 4 0 0,-3-4 0 15,-1 0-12-15,4-6 0 0,-7-3 0 0,11 10 0 16,3-4 16-16,-4-3 0 0,1 4 0 0,7 2 0 16,-1-9-8-16,1 0-8 0,3 6 11 0,4-3-11 15,-1-3 9-15,1 0-9 0,3 0 0 0,1 0 9 16,2 0-9-16,1 0 0 0,3 0 0 0,1 0 0 16,-1 7 0-16,4-7 0 0,0-7 8 0,6 7-8 15,5 0 0-15,3 0 0 0,0 0 0 0,7-3 0 16,-4-3 0-16,4 6 0 0,3-6 0 0,5 3 0 15,-1-4 0-15,10-2 0 0,4 6 0 0,0-4 0 16,1-2 0-16,2 9 0 0,4-9 0 0,4 9 0 16,0-3 0-16,-4-4 0 0,-3 7 0 0,6-6 0 0,8 6 0 0,0 0 0 15,-4-3 0-15,4 3 0 0,0 3 0 0,0-3 0 16,3 6 0-16,0-6 0 0,-3 0-8 0,-4 0 8 16,4 0 0-16,-4 10 0 0,4-10 0 0,-4 6 0 15,-3-3 0-15,-4-3 0 0,-7 6 0 0,4-3 0 16,-4-3 0-16,0 7 0 0,-3-4 0 0,-4-3 0 15,-11 0 0-15,1 0 0 0,-1 0 0 16,-3 6 0-16,4-3 0 0,-4-3 0 0,-7 0 0 0,-4 0 0 16,1 0 0-16,-5 0 0 0,-2 0 0 0,-4 0 12 15,-1 0-4-15,-2 0 0 0,-8 0-8 0,4 7 0 16,-4-7 0-16,4 0-11 0,-4 0 11 0,4 3 0 16,-8-3 0-16,1 0 0 0,0-3 0 0,-4 3 0 15,-3-7 0-15,3 7 0 0,0-9 0 0,0 6 9 16,-3-4-1-16,3-2-8 0,-7 0 0 0,4-7 0 0,-1 7 0 0,-3-1 0 15,0-9 0-15,1 4 0 0,-1 2 0 0,0-3 0 16,3-2 0-16,-6 2 8 0,3 3-8 0,0-5 0 16,0-4 8-16,0 3-8 0,1 6 0 0,-5-6 0 15,4-2 0-15,0 2 0 0,0-6 0 0,1 6 0 16,-5-9 8-16,4 9-8 0,-3-6 0 0,-1-4 0 16,1 4 10-16,0-3-10 0,-1-6 8 0,-3-1-1 15,4 4-7-15,-4-4 0 0,3 1 0 0,-2-4 0 16,2-3 0-16,-3 4 0 0,0-7 0 0,-3 0 0 15,6 0 0-15,1 3 0 0,-8-9 0 0,8 6 0 16,-4-3 0-16,0-3 0 0,-7 3 0 0,4 3 0 16,-1-9 0-16,1 0 0 0,-8-1 0 0,4 1 0 15,-7-4 0-15,4-2 0 0,3 2 0 0,-7-5 0 0,-4 2 0 16,7-3 0-16,1-2 0 0,-1-4 0 16,1-4 0-16,-1 1 0 0,1 0 0 0,-1-6 0 0,4 6 0 0,-3-7 0 15,3 7 0-15,-4-6 0 0,4-4 0 0,0 10 0 16,-7-6 0-16,7 2 0 0,0-2 0 0,-3 0 0 15,3-4 0-15,-7 4 0 0,3 2 0 0,1-2 0 16,-1-3 0-16,-3 2 0 0,0-2 0 0,0 2 0 16,0-2 0-16,-4 9 0 0,4-7 0 0,0 4 0 15,4-3 0-15,-5-1 0 0,5 4 0 0,-4-4 0 16,3 7 0-16,1-6 0 0,3 3 0 0,0-4 0 16,3 1 0-16,-3 3 0 0,4-4 0 0,-4 7 0 15,7-6 0-15,-4-1 0 0,1 7 0 0,0 0 0 0,3-3 0 16,-4 0 0-16,4 9 0 0,-3-3 0 0,-1-3 0 15,1-1 0-15,-4 5 0 0,3 5 0 0,-3-3 0 0,0-3 0 16,0 6 0-16,0 1 0 16,0-1 0-16,0-6 0 0,-3 6 0 0,-1 0 0 0,4 1 0 0,-3 5 0 15,-1-2 0-15,4 2 0 0,0-2 0 0,-3 2 0 16,3-2 0-16,0 5 0 0,0-8 0 0,0 8 0 16,-4 1 0-16,4 0 0 0,-3 6 0 0,3-7 0 15,-4 1 0-15,4 6 0 0,-7-3 0 0,3 3 0 16,1-3 0-16,-1 3 0 0,-3 3 0 0,4 0 0 15,-4 0 0-15,3 3 0 0,-3 0 0 0,0 4 0 16,0-1 0-16,0-3 0 0,4 7 0 0,-1-4 0 16,-3 1 0-16,3 2 0 0,-3-3 0 0,4 4 0 15,-1-1 0-15,1 7 0 0,-1-6 0 0,4 9 0 16,-3-4 0-16,3 4 0 0,-7-3 0 0,3 9 0 0,4 0 0 16,0-6 0-16,-3 7 0 0,-1-1 0 0,4-6 0 0,0 9 0 15,0-3 0-15,0 0 0 0,-3-6 0 0,3 6 0 16,0 4 0-16,0 2 0 0,0-6 0 0,0 4 0 15,3-1 0-15,-3 7 0 0,0-4 0 0,0-3 0 16,0 7 0-16,0-7 0 0,0 7 0 0,0 0 0 16,-3-1 0-16,3-2 0 0,-4-1 0 0,4 10 0 15,-4-3 0-15,1-4 0 0,3 1 0 0,0 9 0 16,-4-3 0-16,-3-4 0 0,4-2 0 0,3 9 0 16,-4 0 0-16,-3-6 0 0,-3 3 0 0,3 3 0 15,-4-7 0-15,0 7 0 0,1 0 0 0,-4 0 0 0,-7 0 0 16,-1 7 0-16,1-7 0 0,-7 3 0 0,0 3 0 15,-7-6 0-15,-4 6 0 0,0-3 0 0,-3-3 0 0,-4 7 0 16,3-4 0-16,1 3 0 0,-7-3 0 0,-1 3 0 16,-6-2 0-16,-1 2 0 0,-6 3 0 0,-1-2 0 15,1-4 0-15,-1 6 0 0,1 1 0 0,-4-1 0 16,0-3 0-16,-7-3 0 0,0 7 0 0,3-4 0 16,4 3 0-16,4-2 0 0,3-4 0 0,-4 3 0 15,1-3 0-15,-1 7 0 0,4-10 0 0,0 6 0 16,0 3 0-16,7-2 0 0,4-4-10 0,0 6 10 15,6-9-16-15,1 6 3 0,3-2 0 0,-3 2 0 16,-4-3-99-16,4-3-20 0,-4 6-4 16,-4-6-1339-16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25:34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19212 11042 345 0,'0'0'15'0,"-10"0"4"0,6-6-19 0,-6 3 0 16,-1-3 0-16,4-4 0 0,0 7 224 0,-4-3 40 15,4 3 9-15,0-4 2 0,7 7-191 0,0 0-39 16,-7-3-7-16,0-3-2 0,7 6-6 0,0 0-2 16,0 0 0-16,0 0 0 0,0 0 12 0,0 0 3 15,4-6 0-15,3 3 0 0,-7 3 5 0,14-7 0 16,0 7 1-16,0 0 0 0,4-3-11 0,3 3-2 16,-4 0-1-16,5 0 0 0,-1 0-15 0,3 3-2 15,1-3-1-15,3 0 0 0,1 0 4 0,2 0 1 16,1 7 0-16,3-7 0 0,-3 0 10 0,7 3 1 15,3-3 1-15,1 0 0 0,-1 6-14 0,4-6-2 0,0 0-1 0,0 9 0 16,-4-9-5-16,11 0 0 16,3 7-1-16,4-7 0 0,0 0 13 0,0 0 2 0,0-7 1 0,0 7 0 15,4 0-7-15,3 0 0 0,7 0-1 0,-4-3 0 16,4-3-1-16,0 6 0 0,-3 0 0 0,3-6 0 16,-3 6 8-16,3-3 2 0,3 3 0 0,4-7 0 15,-3 4-16-15,3-3-4 0,-3 6 0 0,-1-3 0 16,1-4-8-16,3 7 0 0,-7 0 0 0,0 0 8 15,-10-3-8-15,-1 3 0 0,8 0 0 0,-8 0 8 16,1 0 0-16,-1 0-8 0,4 0 12 0,0 0-4 16,0 3-8-16,1-3 0 0,-9 0 9 0,5 0-9 15,7 0 8-15,-8 0-8 0,4 7 8 0,-3-7-8 16,6 0 0-16,-6 0 0 0,-1 0 0 0,1 0 8 0,-4 3-8 0,3-3 0 16,4 0 8-16,-3 6-8 15,-1-6 9-15,-3 0-9 0,-3 0 12 0,-5 3-12 0,1-3 10 0,0 0-10 16,4 0 8-16,-4 0-8 15,0 0 23-15,-1 7-1 0,1-7 0 0,0 3 0 0,-3-3-22 0,-4 6 8 16,-1-6-8-16,1 6 0 0,0-3 0 0,4-3 0 16,-1 0 0-16,0 7-8 0,4-4 8 0,-3-3 0 15,3 0 8-15,-4 6-8 0,0-6 0 0,-6 3 9 16,3-3-9-16,3 6 0 0,0-6 0 0,-3 0 0 16,0 4 0-16,0-4 0 0,0 0 8 0,-4 6-8 15,4-3 0-15,-7-3 0 0,3 0 9 0,-3 0-1 0,-4 6-8 0,4-3 12 16,3 4-12-16,4-7 0 0,0 6 0 15,0-3-10-15,0-3 10 0,0 9 0 16,-4-9 0-16,0 7 0 0,1-4 0 0,2 3 0 0,-2-3 0 0,-1-3 0 16,0 7 0-16,1-7 8 0,-1 3-8 0,0 3 0 15,1-6 0-15,-4 6 8 0,-1-6-8 0,5 3 0 16,-8-3 10-16,0 10-2 0,1-10-8 0,-5 0 12 16,1 0-12-16,3 0 0 0,-6 0 0 0,6 0 0 31,-3 0 8-31,3 0 0 0,-3 0-8 0,3 0 12 15,-3 0-12 1,3 0 11-16,-3 0-11 0,-1 0 10 0,1 0-10 0,-4 6 0 0,1-6 0 0,-5 3 0 0,-3-3 0 0,1 6 8 0,-1-6-8 0,-4 0 0 16,1 0 8-16,-4 0-8 0,-3 0 0 0,3-6 8 15,-4 6-8-15,1 0 8 0,0 0-8 0,-1-3 8 0,1 3-8 16,-4 0 0-16,3 0 0 0,-2 0 8 16,-8 0-8-16,7-6 0 0,-7 6 0 0,7 0 8 15,-7 0-8-15,0 0 0 0,3 0 9 0,-3 0-9 0,0 0 0 0,0 0 0 16,0 0 0-16,0 0 0 0,0 0-15 0,0 0-7 15,0 0-2-15,0 0 0 16,0 0-180-16,0 0-36 0,0 0-7 0</inkml:trace>
  <inkml:trace contextRef="#ctx0" brushRef="#br0" timeOffset="2703.249">9289 13485 1209 0,'0'0'53'0,"0"0"12"0,7-6-52 0,-7 6-13 0,7 0 0 0,-7 0 0 16,0 0 37-16,0 0 5 0,0 0 1 0,0 0 0 15,0 0-6-15,3 9-1 0,-3-9 0 0,0 10 0 16,0-1 56-16,-3 0 10 0,3-9 2 0,-7 10 1 15,7-4-22-15,-11 3-5 0,8-2-1 0,-4 2 0 16,-1-6-18-16,1 7-4 0,-3-1-1 0,-1-3 0 16,4 4-7-16,-3-1-2 0,-1 7 0 0,-3-4 0 15,3 4-2-15,-6 0-1 0,-1-4 0 0,0 7 0 16,-3 6 2-16,-3 0 0 0,-5-6 0 0,1 9 0 16,-4-3-9-16,-3 4-2 0,0-4 0 0,-4 3 0 15,0-3-9-15,0 0-1 0,-3 3-1 0,7-9 0 16,0 9-10-16,-1-3-1 0,4 1-1 0,1-5 0 0,3-2-10 15,6 6 8-15,-6-6-8 0,3-3 8 16,1 3-8-16,3-4 0 0,-1-2 0 0,-2 3 0 0,-1 2-22 16,0-2 0-16,1-3 0 0,2 2 0 15,-2 4-33-15,-1-3-6 0,4-7-2 0,7 1 0 16,-7 5-21-16,3-12-5 0,4 7-1 0,7-10 0 16,-7 0-119-16,7 0-24 0</inkml:trace>
  <inkml:trace contextRef="#ctx0" brushRef="#br0" timeOffset="3207.591">9056 13256 1501 0,'0'0'32'0,"0"0"8"0,3-9 0 0,1 2 4 0,-1 4-36 0,4-3-8 0,-3-3 0 0,3-1 0 16,0 1 33-16,0-1 5 0,0 4 1 0,-3 3 0 15,-4 3 6-15,0 0 2 0,7-6 0 0,-7 6 0 16,0 0-5-16,0 0-1 0,0 0 0 0,0 0 0 0,0 0 10 0,0 0 1 16,-4 9 1-16,1 7 0 0,-4-7 20 0,0 10 4 15,-4-3 1-15,0-1 0 0,1-2 2 0,-4 6 0 16,-4-4 0-16,0 4 0 0,1 0-32 0,-8 3-7 16,4 0-1-16,-7-3 0 15,-8 3-5-15,5 0-2 0,-1 3 0 0,0 0 0 0,-7-3-3 0,1 9-1 16,2-9 0-16,1 3 0 0,3 3-4 0,-6 4-1 15,2-4 0-15,1 0 0 0,0 0-24 0,-1-2-19 16,-2 2 3-16,2-3 1 0,8-6 15 0,0 6 0 16,0-6 0-16,-1-1 0 0,5 1 0 0,3-3 0 15,-1 3 8-15,12-10-8 0,-15 0 0 0,11 1 0 16,3-4 0-16,4 4 0 0,-3-4-14 0,3-3-6 0,7-3-2 0,0 0 0 31,0 0-82-31,0 0-17 0,0 0-3 0,0 0-1 16,0 0-41-16,0 0-8 0,0 0-2 0</inkml:trace>
  <inkml:trace contextRef="#ctx0" brushRef="#br0" timeOffset="3702.017">8918 12961 1400 0,'-7'-9'62'0,"7"9"13"0,0 0-60 0,0 0-15 15,0-6 0-15,0 6 0 0,4-10 91 0,-4 10 15 16,-4-3 3-16,4-3 1 0,0 6-37 0,0 0-7 16,0 0-2-16,-10 0 0 0,-1 6 8 0,4-3 2 15,-7 4 0-15,3-4 0 0,-3 6 2 0,-3 4 1 16,-1-4 0-16,0 4 0 0,-10 2-6 0,3 1-2 16,-6 3 0-16,2-7 0 0,-2 13-22 0,-5-6-5 15,1 6-1-15,-4-6 0 0,-3 6-4 0,-4-3-1 0,4 3 0 0,-11 0 0 16,3 4-5-16,1-1-2 0,3 3 0 15,4-3 0-15,-1 1-12 0,1-1-2 0,7-3-1 0,0 0 0 16,-4 0-14-16,7-3 0 0,0 3 8 0,4-6-8 16,-4 6 0-16,4-6 0 0,-4-4 0 0,8-2 0 15,6 6 0-15,0-10 0 0,1 7 0 0,3-7 0 32,3 1-73-32,-3-1-8 0,3-3-2 0,1 4 0 15,3-10-129-15,0 9-25 0,7-9-6 0,0 0-1 0</inkml:trace>
  <inkml:trace contextRef="#ctx0" brushRef="#br0" timeOffset="10021.21">8502 18327 637 0,'0'0'28'0,"0"0"6"0,0 0-34 0,0 0 0 0,0 0 0 0,0 0 0 16,0 0 34-16,0 0 0 0,0 0 0 0,0 0 0 15,0 0-16-15,0 0-3 0,0 0-1 0,0 0 0 16,0 0 61-16,0 0 12 0,0 0 2 0,0 0 1 16,7 0-3-16,-7 0-1 0,7-3 0 0,-7 3 0 15,0 0 10-15,0 0 1 0,4-7 1 0,-4 7 0 16,0 0-56-16,0 0-11 0,0 0-3 0,0 0 0 15,0 0 7-15,0 0 1 0,0 0 0 0,0 0 0 16,3-9-36-16,-3 9 0 0,0 0-10 0,4-10 10 16,-4 7 0-16,3-3 0 0,-6-3 12 0,3 9-4 0,0-7 25 0,0-2 5 15,0 0 1-15,0-1 0 16,0 1-2-16,0-1 0 0,0 1 0 0,0-7 0 0,0 7-2 0,0-4-1 16,0-2 0-16,0 5 0 0,0-5-12 0,0 5-2 15,0-2-1-15,0-1 0 0,0 4-4 0,0-1-1 16,0-2 0-16,0 2 0 0,3-2 6 0,-3 2 0 15,0 1 1-15,0 0 0 0,0-1-7 0,0 1-2 16,0-1 0-16,4 1 0 0,-4-1-4 0,0-5 0 16,3 5-8-16,-3 1 12 0,0-7-4 0,0 7 0 15,0-4-8-15,4-2 12 0,-4-1-12 0,0 3 8 16,0-2-8-16,0 5 0 0,0-5 11 0,0 5-11 0,0 1 12 16,0-1-12-16,0 1 0 0,0 0 0 0,-4-1 0 0,4 4 0 15,0 3 0-15,0-3 0 0,0 2 0 0,0-2 0 16,0-3 0-16,0 6 0 0,0 3 0 15,0-7 0-15,0-2 0 0,0 9 0 0,0 0 0 0,0 0 0 16,0-6 0-16,0 6-9 0,0 0 9 0,0 0 0 16,0 0 0-16,4-3 0 0,-4 3 0 0,0 0 0 15,0 0 0-15,3-7 11 0,-3-2-1 0,0 9 0 16,0 0-10-16,0 0 0 0,0-10 0 0,0 10 0 16,0-3 8-16,0 3-8 0,0 0 12 0,-3-6-4 15,3 3-8-15,0 3 8 0,0 0-8 0,0 0 8 16,0 0-8-16,0 0 0 0,0 0 0 0,0 0 8 15,0 0-8-15,0 0 0 0,0 0 0 0,0 0 0 16,0 0 0-16,0 0 0 0,0 0 0 0,0 0 8 16,0 0-8-16,-4 0 0 0,4 0 0 0,-3-6 0 15,-1 2 8-15,4 4-8 0,0 0 8 0,-3-6-8 0,-1 0 8 0,4 6-8 16,0 0 0-16,0 0 8 0,0-3 0 0,0-3 0 16,0 6 0-16,0 0 0 0,0 0-8 0,0 0 0 15,0 0 9-15,0 0-9 0,0 0 0 0,0 0 0 16,0 0 0-16,0 0 0 0,0 0 19 0,0 0-1 15,0 0 0-15,0 0 0 16,-7 0-18-16,4 0 0 0,-5 0 0 0,5 6 0 0,-1-6 0 0,4 0 0 16,-7 3 0-16,0-3 0 0,4 6 0 0,-4 0-17 15,0-2 3-15,7 2 1 0,-7-3 13 0,0 3 0 16,0-3 0-16,-1 4-9 0,5-4 9 0,-1 6 0 16,-6-2 0-16,3-4 0 0,0 3 12 0,0 3 2 0,-4-2 0 0,0-4 0 15,4 3-14-15,-10 3-18 0,3-5 4 0,3 5 1 16,-3 4 13-16,-4-4 0 0,8 0 0 0,-8 1 0 15,11-1 0-15,0-6 0 0,-4 4 0 0,4 2 0 16,7-9 0-16,0 0 0 0,-7 6 0 0,7-6 0 16,0 0 0-16,0 0 0 0,0 0 0 0,0 0 0 15,-3 3 0-15,3-3 0 0,0 0 0 0,0 0 0 16,0 0 0-16,0 0 0 0,0 0 0 0,0 0 0 16,0 0 10-16,0 0 2 0,3 0 0 0,4-3 0 15,0-3-12-15,0 6 0 0,-7-9 0 0,4 2 0 16,3 7 0-16,4-9-12 0,-8 6 4 0,8-4 8 15,-11-2 0-15,7 6 0 0,0-3 0 0,3-4 0 16,-6 1 0-16,3 3 0 0,4 2 9 0,-4-5-1 16,0 3-8-16,0-4 0 0,0 7-8 0,3-3 8 0,-6-3 0 15,-1 2 0-15,-3 7 0 0,8-3 8 0,-1-3-8 0,-7 6-8 16,0 0 8-16,0 0-12 0,7-3 12 0,-7 3 9 16,7-7-1-16,-7 7-8 0,0 0 9 0,0 0-9 15,0-3 0-15,0 3 9 0,7-9-1 0,0 3 0 16,-4-4 0-16,4 4 0 0,-3 3-8 0,-4 3 10 15,0 0-10-15,7-6 10 0,0 2-10 0,-3-2 0 16,-4 6 0-16,0 0 0 0,7-3 0 0,0-3 0 16,-7 3 0-16,7-4 0 0,-7 7 0 0,3 0 0 15,1-9 0-15,-4 9 0 0,3 0 0 0,-3 0 0 16,0 0 8-16,7-6-8 0,-3 3 8 0,-4 3-8 16,0 0 8-16,0 0-8 0,3-7 0 0,-3 7 0 15,0 0 0-15,7-9 0 0,-7 9 8 0,8 0-8 0,-8 0 12 16,0 0-4-16,0 0-8 0,7 0 0 0,-7 0 0 0,0 0 0 15,0 0 0-15,0 0 8 0,7-3-8 0,-7 3 0 16,0 0 0-16,0 0 0 16,0 0 0-16,0 0 0 0,0 0 0 0,0 0 0 0,0 0 0 0,0 0 0 15,7 0 12-15,-7 0 3 0,0 0 1 0,0 0 0 16,7 0-8-16,-7 0-8 0,0 0 11 0,10 3-11 16,-10-3 10-16,0 0-10 0,0 0 8 0,4 0-8 15,-1 9 8-15,-3-9-8 0,0 0 8 0,4 7-8 16,3-4 0-16,-3 3 8 0,-4-6-8 0,7 9 0 15,-4 1 0-15,1-1 0 0,3 1 8 0,0-1-8 16,3 7 0-16,-6-7 0 0,3 7 0 0,3-4 0 16,-2 4 0-16,2 0 0 0,1-4 0 0,-1-2 0 15,1 5 0-15,3 4 0 0,0-10 0 0,0 7 0 0,0-6 10 0,-3 5-10 16,3-2 12-16,-3-4-12 0,-4 1 13 0,3-4-4 16,1 3-1-16,-1 1 0 0,-3-1-8 0,-3-3 0 15,7 4 9-15,-4-7-9 0,-7-3 0 0,0 0 9 16,0 0-9-16,10 9 0 0,-10-9 9 0,0 0-9 15,0 0 0-15,0 0 9 16,0 7-9-16,0-7-12 0,0 0 2 0,0 0 1 16,0 0-56-16,0-7-11 0,-10-2-3 0,3-1-1277 15</inkml:trace>
  <inkml:trace contextRef="#ctx0" brushRef="#br0" timeOffset="14178.261">2427 12115 1267 0,'4'-10'112'0,"6"1"-89"0,-10-1-23 0,11 4 0 15,3-3 20-15,-3 6-1 0,13-4 0 0,-3 4 0 31,4-3-41-31,3 6-8 0,4 6-2 0,3-3 0 0,-3 4 32 0,10-4 0 0,4-3 0 0,4 6 0 16,3-6 11-16,7 0-2 0,7 0 0 0,-4 0 0 16,8 0 0-16,10 0 0 15,3 0 0-15,1 0 0 0,0-6 2 0,10 6 0 0,0 0 0 0,4-3 0 16,7 3-11-16,-7 0 0 0,6 3 0 0,-2-3 0 16,3 0 0-16,3 0 0 0,7 6 0 0,-10-3 0 15,7-3 0-15,-4 6 12 0,11-6-4 0,-3 0 0 16,-11 0 18-16,3 0 3 0,4 0 1 0,0 0 0 15,-4-6 7-15,1 3 2 0,-5-3 0 0,5 3 0 0,-11-4-7 16,-8 4 0-16,-3-3-1 0,-3-3 0 0,0 9-21 0,-4-10-10 16,-7 4 10-16,0 3-10 0,-3-4 18 0,-8 7-2 15,-3-3-1-15,0-3 0 0,-7 3-15 0,-7-3 0 16,3 3-12-16,1-4 12 0,-12 7 0 0,1 0 0 16,-3 0 8-16,-1-3-8 0,-3 3 13 0,-4 3-3 15,-7-3-1-15,-3 10 0 16,3-10-9-16,-7 9 8 0,3 0-8 0,-9-2 8 0,-1 2-8 0,-4 7 0 15,4-4 0-15,-7-2 0 0,-7 5 0 0,4 4 0 16,-4 0 0-16,-1 0 0 0,-2 6 0 0,3-6 10 16,0 6-10-16,-4 3 10 0,-3-3-10 0,4 0 0 15,-1-6 0-15,4 9 8 0,0 1-8 0,-4-4 0 0,-3 3 0 16,7 6 0-16,4 1 0 0,-5 2 0 0,-2 4 0 16,3 0 0-16,7 12-11 0,-7 1 11 0,3 5-8 0,-6 7 8 15,-1 9 0-15,8-3 0 0,3 4 0 0,-7 8-8 16,3 1 8-16,-3 9-8 0,3-3 8 0,1 0-8 15,-8 3 8-15,4-3 0 0,4-9 0 0,-1 5 0 16,1-5 0-16,-1-1 0 0,1 7-8 0,3-6 8 16,0 6 0-16,0-7 0 0,0 7 0 0,0-7 0 15,0 10 0-15,0-3 9 0,0-6-1 0,0 5-8 16,3-5 28-16,4-4-2 0,7 10 0 0,-10-6 0 16,3-1-1-16,0 1 0 0,0-10 0 0,4 6 0 15,-1 1-13-15,-3-4-2 0,0 3-1 0,4-6 0 16,-8-3-9-16,4-3 0 0,-7 3 0 0,4-6 0 15,-4 0 8-15,0-1-8 0,0 1 0 0,-4-10 8 16,-6 1 0-16,10-1 0 0,-7-6 0 0,3 3 0 0,-3-6-8 16,0-6 0-16,4-1 0 0,-4 4 8 0,0-3 7 15,-1-4 1-15,1 1 0 0,4-7 0 0,-4 7 7 16,3-14 1-16,-3 5 1 0,0-1 0 0,0 3-1 0,7-9-1 16,-3 0 0-16,-4 6 0 0,3-10-3 0,0 4 0 15,1-9 0-15,-1 8 0 0,1-8-9 0,3 5-3 16,0 1 0-16,-7-3 0 0,7-4-8 0,-4 0 12 15,4 1-12-15,0 2 12 0,0-2-12 0,0 2 0 16,0-2 0-16,0-1 0 0,4 1 0 16,-4 2 0-16,0-2 0 0,7-1 8 0,-7 3-8 0,3-5 0 15,1 2 0-15,-4 7 0 0,0-7 0 16,3 4 0-16,1-4 0 0,0 1 0 0,-4 2 0 0,0-2 0 0,7-1 0 16,-7 3 0-16,3-5 0 0,-3 2 12 0,4 1-12 15,-4 5 12-15,0-2-12 0,0-4-11 0,0 7 3 0,3-7 0 16,-3 7 8-16,4-7 11 0,-1 1-3 0,-3-1 0 15,0 1-8-15,0-1-11 0,-3 0 3 0,3 1 0 16,0-10 8-16,0 9 0 0,0-9 0 0,-4 10 0 16,1-4 18-16,-1 3-1 0,4 7 0 0,-3-7 0 15,-4-5 4-15,-4 5 1 0,4 3 0 0,0 1 0 16,-7-4-9-16,0 1-1 0,-4-1-1 0,-3 1 0 16,0 5 0-16,-11-5 0 0,-3-4 0 0,-11 3 0 15,-4 1 8-15,-10-1 1 0,-7-2 1 0,-3-4 0 16,-8 6-10-16,-3-9-3 0,-11 6 0 0,-6-3 0 15,-5-3 10-15,1 7 2 0,-4-4 0 0,-3 3 0 16,-8-6-4-16,4 3-1 0,11-3 0 0,0 7 0 16,-4-7 1-16,0 3 0 0,0 3 0 0,4-6 0 15,0 9-16-15,-1 1 0 0,1-10 8 0,3 9-8 0,1-3 0 0,6-2 0 16,4 2 0-16,-8 3 0 16,1-2-146-16,3-4-29 0,4 6-5 0</inkml:trace>
  <inkml:trace contextRef="#ctx0" brushRef="#br0" timeOffset="15447.521">13804 12112 1764 0,'-7'-26'78'0,"4"17"16"0,-1 0-75 0,-3-1-19 16,0-5 0-16,0 5 0 0,-4 1 41 0,4 2 5 15,-3-2 1-15,-1 0 0 0,-3 6-38 0,0-4-9 16,0-2 0-16,-7 3 0 0,-1 2 0 0,-2-2 0 0,-4 3 0 0,-4-3 0 16,-3 6 0-16,-4-3-9 15,0-4 9-15,-10 7 0 0,-4-3 0 0,-4-3 0 0,-6 6 10 0,-4 0-2 16,-4 0 12-16,1 0 4 0,-5 0 0 0,1 0 0 15,-10 0-11-15,-1 0-1 16,0 0-1-16,1 6 0 0,3-3-11 0,-4-3 12 0,-7 0-12 0,0 7 12 16,-3-4-4-16,0-3 0 0,-4 6 0 0,0-6 0 15,1 3 0-15,2 3-8 0,1 4 12 0,7-4-4 16,3-3-8-16,4 7 0 0,-4-4 0 0,8-3 0 16,6 3 0-16,1-3 0 0,-1 4 0 0,4 2 0 15,4 1 0-15,3-4 0 0,3 3 0 0,4-6 0 16,-3 7 0-16,6-10 0 0,8 6 0 0,3 3 0 15,4-5 0-15,7 2 0 0,0 3 0 0,6-9 0 16,1 10 13-16,4-1-2 0,6-3-1 0,0 4 0 16,1-7 2-16,3 13 1 0,0-7 0 0,7 0 0 0,0 7-13 15,0 3 9-15,3 0-9 0,4 0 8 0,-3 2-8 16,3-2 0-16,0 3 0 0,4 3 0 16,-8-6 0-16,4 6 0 0,7-6 0 0,-3 6 8 0,-4 3-8 0,0 1 0 15,0-4 0-15,4 3 0 16,-1 6 0-16,-3-5 0 0,0 11 0 0,-3-2 0 0,3 6 0 0,-4 3 0 15,-3-3 0-15,-3 9 0 0,-1 0 0 0,1 7 0 16,-1-4 0-16,-3 7 0 0,-3 0 0 0,-1 6 0 16,4-3 0-16,-4 3 0 0,1 9 0 0,-1-3 0 15,1 4 0-15,-1 2 0 0,1 1-10 0,2 6 10 16,-2-7 0-16,-1 7-9 0,4 9 9 0,0 0 0 16,4 1 0-16,-4-4-8 0,0 9 8 0,3-3 14 15,0-2-3-15,4 2-1 0,-3-3-10 0,-4 0-17 0,3-6 4 16,-3 7 1-16,4-4 12 0,-1-3 0 0,1-10 0 0,-4 7 0 15,0 3 0-15,-4-3 0 0,4-7 0 0,-4 7 0 16,4-13 8-16,-3 4 5 0,3-1 1 0,-4-6 0 16,4 0-14-16,4 0 8 0,-5 1-8 0,1-4 0 15,4-7 9-15,-1 1-9 0,-3 6 8 0,7-3-8 16,-3-3 8-16,-1-1-8 0,4-8 0 0,0 8 8 16,-3-8-8-16,3-1 0 0,0-9 0 0,0 9 0 15,0-6 0-15,-4-3 0 0,1 0 0 0,3 0 12 16,0-7-2-16,0 4 0 0,-4-3 0 0,4 0 0 15,-3-4-2-15,-1-6-8 0,1 7 12 0,-1-7-4 16,-3-3 17-16,3 3 3 0,-3-3 1 0,4 0 0 16,-1-6-15-16,-3-3-3 0,7-4-1 0,-3-2 0 0,-4 6 12 15,7-7 2-15,0 0 1 0,0-9 0 16,0 10 14-16,0-10 2 0,0 0 1 0,0 0 0 0,0 0-13 0,7 6-2 16,0-3-1-16,0 3 0 0,-7-6 2 0,21 4 0 15,-7 2 0-15,7-3 0 0,4 3-28 0,3-6 0 16,0 7 0-16,11-4 0 0,4-3 0 0,13 0 0 15,8 0 0-15,6 0 0 0,1-3 0 0,10-4 0 16,11 1 0-16,10-3 0 0,4-1 0 0,10-9 0 16,8 1 0-16,20-1 0 0,15-6 0 0,10 0-20 15,15 6 3-15,-1-9 1 0,1 2 16 0,6-2 0 16,8 3 0-16,6-3 0 0,8 9 12 0,-4-6 2 16,7 0 1-16,0 6 0 15,1 0-80-15,-1 0-16 0,4 4-3 0,3 12-739 0,7 3-147 16</inkml:trace>
  <inkml:trace contextRef="#ctx0" brushRef="#br0" timeOffset="30018.577">9338 10917 1785 0,'0'0'159'0,"0"0"-127"0,0 0-32 0,-3-6 0 15,-1-4 188-15,0 1 32 0,1 6 7 0,-1-4 1 16,1-2-182-16,3 9-36 0,0-10-10 0,0 4 0 16,0 3 25-16,0 3 2 0,0-6 0 0,0 6 0 15,0 0-35-15,0 0-8 0,0 0 0 0,0 0-1 16,0 0 17-16,0 0 0 0,-11 6 0 0,1 3 0 16,-4 10-23-16,-1 0 3 0,-6 6 0 0,-3 3 0 15,-1 7 8-15,-3-1 3 0,-4 4 0 0,0 6 0 16,0 3 9-16,-6-3-13 0,-1 0 5 0,-3 6 8 15,-1-3 0-15,-3 0 0 0,0 6 0 0,1-2 0 0,2-4 0 16,1 6 0-16,0-9 0 0,6 3 0 0,8-3 0 0,-4 0 16 16,8-10-2-16,-1 4-1 0,7-4 6 15,4-6 1-15,-3 7 0 0,6-7 0 0,4 7 2 0,3-10 1 16,-3 12 0-16,7-8 0 16,-3 5-23-16,3 1 0 0,3-1 0 0,-3 1 0 0,0-7 0 0,7 9 0 15,-7-5 0-15,4-1 0 0,-1-6 0 0,-3 10 0 16,4-7 0-16,0-3 0 0,-1-6 11 0,-3 9-3 15,4-9 0-15,-4 3 0 0,0-10-8 0,3 4 0 16,-3-3 0-16,4 2 0 0,-4-5 12 0,0-4 0 16,0-6 0-16,0 0 0 0,0 0 0 0,0 0 0 15,0 0 0-15,0 0 0 0,0-16 26 0,-4 7 6 0,1-7 0 16,-1-3 1-16,-3 7-21 0,3-10-4 16,-3 3 0-16,0-6-1 0,-3 6 9 0,3 0 3 0,-4 1 0 0,1 2 0 15,2-3-31-15,1 10 0 0,-10-10 0 0,10 3 0 16,-7 7 18-16,3-4-2 0,0-3-1 0,1 7 0 15,-4 0-3-15,3-7 0 0,4 7 0 0,0-7 0 16,0 7-12-16,3-1 8 0,-3 1-8 0,7-1 0 16,-3 1 0-16,-1-1 0 0,1 4 0 0,-1-3 0 15,1 6 0-15,3 3 0 0,0 0 0 0,0 0 0 16,0 0 0-16,0 0 0 0,0 0 0 0,0 0 0 16,0 0-12-16,0 0 4 0,0 0 8 0,0 9-13 15,-11 0 0-15,8 10 0 0,-1 0 0 0,4-3 0 16,-3 3 13-16,-1-1-11 0,4 1 11 0,0-3-10 15,0 3 10-15,-3-4 0 0,6-2 0 0,-3 3 0 16,0-7 0-16,7 7 0 0,-3-7 0 0,3 1 0 0,0 5 0 0,-7-5 9 16,3-1-9-16,4 0 0 0,0 1 13 0,4-1-4 15,-4-2-1-15,4-4 0 0,3 6 3 0,-4-3 0 16,8-3 0-16,-4 4 0 0,4-7 10 0,6 0 3 16,-6-7 0-16,7 7 0 0,-4-3-3 0,4-3 0 15,-1-3 0-15,-3-7 0 0,4 7-6 0,-4-4-2 16,4-3 0-16,-4 7 0 0,0-10-5 0,-3 3-8 15,0 4 11-15,-8-10-11 0,4 3 0 0,-3 0 0 16,3-9 0-16,-3 3 0 16,-1-3-96-16,-3 3-12 0,11-13-4 0,0 4-852 15,6-4-170-15</inkml:trace>
  <inkml:trace contextRef="#ctx0" brushRef="#br0" timeOffset="49749.854">9017 8991 345 0,'-7'-9'15'0,"7"9"4"0,0 0-19 0,-7 0 0 0,0-9 0 0,0 9 0 15,0 0 60-15,-4 0 8 0,4 0 1 0,-3 0 1 16,-1-4 12-16,4 4 2 0,0 0 1 0,-4 4 0 15,4-4-5-15,-7 0 0 0,3 0-1 0,4 6 0 16,-3-3-24-16,3-3-5 0,0 0-1 0,7 0 0 16,0 0-19-16,0 0-4 0,0 0-1 0,0 0 0 15,0 0 11-15,0 0 1 0,0 0 1 0,0 0 0 0,0 0-18 16,10 0-3-16,1 6-1 0,-1-3 0 0,-2-3 26 0,2 0 5 16,1 7 1-16,-1-4 0 0,4-3 5 0,1 0 2 15,2 6 0-15,-6-3 0 0,6-3-35 0,1 6-6 16,0-6-2-16,-1 0 0 15,4 0 0-15,1 0 0 0,-5 0 0 0,8 0 0 0,-4 0 24 0,4-6 5 16,0 6 1-16,3-9 0 0,-4 9-29 0,1-3-5 16,0-4-8-16,0 4 11 0,-1-3 2 0,1 6 1 15,7 0 0-15,-11 0 0 0,0-3-2 0,4-3 0 16,-4 12 0-16,-4-3 0 0,1-3-12 0,0 0 0 16,-4 0 0-16,11 0 0 0,-11 0 13 0,3 0 0 15,4 0 0-15,-3-3 0 0,3 3-5 0,0-6 0 16,1 6-8-16,-1 0 12 0,0 0-1 0,4 0-1 0,-4 0 0 0,4-4 0 15,-4-2-2-15,-4 6 0 0,4-6 0 0,-3 3 0 16,0 3-8-16,-1-6 12 0,1 6-12 0,-4 0 12 16,-3 0-4-16,3 0 0 0,-4 0 0 0,1 6 0 15,0-6-8-15,-1 0 8 0,4 0-8 0,-7 0 8 16,4 3-8-16,0-3 0 0,-1 6 0 0,-3-6 0 16,-7 0 0-16,11 0 0 0,-11 0 0 0,10-6 0 15,1 6 0-15,-1-3 0 0,1 3 0 16,0 0 0-16,-4-6 0 0,0 2 0 0,3 4 0 0,-10 0 0 15,0 0 0-15,11-6 0 0,0 3 0 0,-4-3 0 16,-7 6 0-16,10 0 0 0,-3 0 0 0,4 0 0 16,-1 0 0-16,1 6 0 0,-4-3 0 0,7 3 0 15,4-6 0-15,-8 4 0 0,1-4 0 0,0 0-11 0,6 0-3 0,1 0-1 16,-4 0 0-16,-4 0 0 0,-2-4 6 0,6 4 1 16,0-6 0-16,-4 6 0 15,-10 0 8-15,4-3 0 0,10 3 0 0,-7-6 0 0,-7 6 0 0,7 0 0 16,4 0 0-16,-1 0 8 0,1 0-8 0,-4 6 0 15,-7-6 0-15,10 0 0 0,1 0 0 0,0-6 11 16,-11 6-1-16,0 0 0 0,10 0-10 0,1 6 0 16,-4-6 9-16,0 3-9 0,-7-3 0 0,7 0 0 15,7 0 0-15,-7 0 8 0,-7 0-8 0,11 0 0 16,3 0 0-16,-4 0 0 0,-3 0 8 0,1 0 0 16,2 0 0-16,4 0 0 0,-3 0-8 0,-1-3 11 15,-3-3-11-15,1 6 12 0,6 0-12 0,-7-3 12 16,-7 3-12-16,10-7 12 0,-3 4 16 0,4-3 3 15,-1 6 1-15,-2 0 0 0,-8 0-20 0,10 0-3 0,4-6-1 0,-3 6 0 16,-11 0-8-16,10 0 0 16,12 0 0-16,-5 0 0 0,1 0-11 0,-4 0 3 0,0-4 0 0,4 4 0 15,6 0 8-15,-6-6 12 0,-7 6-2 0,3-3-1 16,7-3-9-16,-3 3 0 0,-1-4 0 0,-6 4 0 16,3-3 0-16,0 6 0 0,0 0 0 0,-3 0 0 15,-4-3 0-15,3 3 0 0,1 0 0 0,-1 0 0 16,-10 0 0-16,8 0 0 0,2 0 0 0,1 0 0 15,-1 3 0-15,-3-3 0 0,0-3 0 0,8 3 0 16,-1-6 0-16,-4 6 0 0,-3 0 0 0,4 0 0 16,3 0 0-16,0 0 0 0,-10 0 0 0,6 0 0 15,1 0 0-15,-4 0 0 0,3 0 0 0,-3-4 0 16,-7 4 0-16,11 0 0 0,10 0 0 0,-10 0 0 0,-4 0 0 16,3 0 0-16,5 4 0 0,-1-4 0 0,0 0 0 0,-4 6 0 15,-3-3 0-15,8-3-11 16,6 0 11-16,-4 6 0 0,-17-6 10 0,14 0-10 0,8 3 0 0,-5-3 0 15,1 0 0-15,0 0 0 0,-4 0 0 0,3 0 0 16,1 0 0-16,3-3 0 0,-7 3 0 0,4 0 0 16,-1-6 0-16,1 6 0 0,0 0 0 0,-1 0 0 15,1 0 0-15,0 0 0 0,-4 0 9 0,3 0-9 16,-2 0 8-16,2 0-8 0,1 0 0 0,-1 0 0 16,1 6 0-16,0-3 0 0,-1-3 0 0,1 0 0 15,3 7 0-15,-3-7 0 0,-1 3 0 0,1-3 0 16,0 0 0-16,3 0 0 0,0 0 0 0,0 6 0 15,0-6 0-15,1 0 0 0,-1-6 0 0,0 6 0 16,0 6 0-16,-3-6 0 0,3-6 0 0,-4 6 0 0,1 0 0 0,3 0 0 16,-3 0 12-16,0 0-4 0,-1 6 0 0,1-3 0 15,-1-3-8-15,1 0 0 0,3 6 0 0,0-2 0 16,4 2 0-16,-4-6 0 0,0 0 0 0,1 0 0 16,2 0 0-16,5 0 0 0,-5 0 0 0,-3 0 0 15,4 0 0-15,0 0 0 0,0 0 0 0,-1-6 0 16,-3 2 0-16,1-2 8 0,2 6-8 0,-3 0 8 15,1 0-8-15,-1 0 0 0,0 0 0 0,-3 0 0 16,3-3 0-16,0 3 8 0,0 3-8 0,0-3 8 16,4 0-8-16,-4 0-9 0,-3 0 9 0,3 0-13 15,-3 0 13-15,3-9 0 0,3 9 0 0,1 0 0 16,-4-3 10-16,0-4-10 0,4 7 8 0,0-3-8 16,3-3 8-16,-3 3-8 0,-1-3 8 0,1 6-8 15,0-4 0-15,-4-2 8 0,4 6-8 0,-1 0 0 16,5 0 0-16,-5 0 0 0,1-6 0 0,-4 6 0 0,0 6 0 0,-3-6 12 15,3 0-4-15,4-6 0 0,-4 6-8 0,0 0-11 16,0 0 3-16,0-3 0 0,4 3 16 0,-4 0 3 16,0 0 1-16,1 0 0 0,-1-7 6 0,0 7 2 15,4-3 0-15,-1-3 0 0,1 3-20 0,0-3 0 16,-1 6 0-16,5 0 0 0,-5-3 0 0,1-4 0 16,0 7 0-16,-4 0 0 0,0 0 0 0,0 0 0 15,4 0 0-15,-4 0 0 0,0 0 0 0,0 0 0 16,1 0 0-16,-5 7 0 0,1-4 0 0,3-3 0 15,-7 0 0-15,4 6 0 0,-4-6 0 0,0 0 0 16,4 0 0-16,-1 0 0 0,-3 0 0 0,1 0 0 0,-1 0 0 0,3 0 0 16,-3-6 10-16,8 6-2 0,-8 0 0 0,7 0 0 15,-4-3-8-15,1-4 0 0,0 7-10 0,-1-3 10 16,1-3 0-16,3 6 0 0,-7 0 0 0,4 0 0 16,-4-6 0-16,4 6 0 0,-4-4-10 0,3 4 10 15,-2 0-16-15,-1 4 5 0,0 2 1 0,3 0 0 31,-6-3-64-31,3 7-13 0,0-4-2 0,-3 6-720 0,-1-5-144 0</inkml:trace>
  <inkml:trace contextRef="#ctx0" brushRef="#br0" timeOffset="55287.853">21770 16414 403 0,'-11'0'36'0,"4"0"-36"16,7 0 0-16,0 0 0 0,-7-6 108 0,0 2 16 16,7 4 2-16,0 0 1 0,0 0-45 0,0 0-9 15,-3-6-1-15,3 6-1 0,0 0-31 0,0 0-7 16,-7-9-1-16,7 9 0 0,0 0-3 0,0 0-1 16,-7 0 0-16,-4-3 0 0,0 3-5 0,1-7-2 15,10 7 0-15,-7 0 0 0,-4 7 3 0,1-7 0 16,-1 0 0-16,0 0 0 0,1 3-8 0,-1-3 0 15,1 6-1-15,3-3 0 0,0-3 17 0,7 0 4 0,-8 0 1 0,1 6 0 16,7-6 9-16,0 0 2 0,-7 0 0 0,7 0 0 16,0 0 0-16,0 0 1 0,0 0 0 15,0 0 0-15,-7 0-21 0,7 0-4 0,0 0 0 0,0 0-1 16,0 0-11-16,0 0-3 0,0 0 0 0,7 10 0 16,0-7 6-16,0 3 1 0,4-6 0 0,3 0 0 15,4 3 8-15,-1 4 3 0,1-14 0 0,3 7 0 16,7-3 6-16,4 3 2 0,-7-6 0 0,3 6 0 15,0-3-7-15,8-3-2 0,-1 6 0 0,-3-4 0 16,-4-2-8-16,4 6-2 0,3 0 0 0,0 0 0 16,-3 0-16-16,3 0 8 0,4 0-8 0,0 6 0 15,-4-2 0-15,-3-4 0 0,-4 6 0 0,4-3 0 16,7-3 11-16,-4 6-11 0,-10-6 10 0,-1 10-10 16,5-10 19-16,-1 0-3 0,-7 6 0 0,-3-6 0 15,-1 0 4-15,4 0 1 0,-3-6 0 0,0 6 0 0,-4 0-5 0,3-7-2 16,1 4 0-16,0 3 0 0,-1-6-5 0,-6 6-1 15,3-3 0-15,0 3 0 0,-3-6-8 0,-1 6 8 16,-10 0-8-16,7-4 8 0,4-2-8 0,-4 6 8 16,-7 0-8-16,0 0 8 15,0 0-73-15,0 0-15 0,0 0-4 0,0-9-1097 16</inkml:trace>
  <inkml:trace contextRef="#ctx0" brushRef="#br0" timeOffset="58039.332">21318 18675 172 0,'0'0'16'0,"0"0"-16"0,4-3 0 0,-4 3 0 15,0 0 277-15,0 0 53 0,-4-7 10 0,1 7 3 16,-8 0-255-16,8 0-52 15,-4 0-9-15,0 0-3 0,-4 0-24 0,4 0 0 0,0 0 0 0,0 0 0 16,7 0 0-16,0 0 0 0,-4-3 0 0,4 3 0 16,-3-6 0-16,3 6 15 0,0 0-4 0,0 0-1 15,0 0 33-15,0 0 6 0,0 0 2 0,0 0 0 16,0 0-2-16,0 0 0 0,3-3 0 0,-3 3 0 16,0 0-1-16,7-6 0 0,0 6 0 0,1 0 0 15,2 0 4-15,1 0 1 0,-1-4 0 0,1 4 0 16,3-6-40-16,0 6-13 0,0 0 8 0,0 0-8 15,4 0 12-15,0 0-2 0,-4 0 0 0,7 0 0 16,0 0 13-16,0-6 2 0,4 3 1 0,3 3 0 16,4-7-2-16,0 4-1 0,3 3 0 0,0-6 0 15,0 6-3-15,4-3-1 0,4 3 0 0,-1 0 0 0,-7 0-4 16,0 0-1-16,1 3 0 0,-5-3 0 0,1 0-14 16,-4 6 0-16,-6-3 8 0,6 4-8 0,-3-7 0 15,-1 3 0-15,-10 3 0 0,4-6 0 0,0 0 0 0,-1 0 0 16,-6 0 8-16,-1 0-8 15,-10 0 0-15,11 0 9 0,3 0-9 0,-7-6 8 0,-7 6-8 0,0 0 0 16,14-3-10-16,-7-4 10 0,-7 7 0 0,0 0 0 16,7-3 0-16,0-3 0 15,8 6-80-15,-12-3-16 0,-3 3-3 0,0 0-959 0</inkml:trace>
  <inkml:trace contextRef="#ctx0" brushRef="#br0" timeOffset="59591.102">23601 18612 115 0,'0'0'10'0,"0"0"-10"15,0 0 0-15,0 0 0 0,0 0 86 0,0 0 15 16,0 0 3-16,0 0 1 0,0 0-53 0,0 0-12 16,0 0-1-16,0 0-1 0,0 0-8 0,0 0-2 15,-4-3 0-15,4 3 0 0,0 0-8 0,0 0-3 0,-7-6 0 16,7 6 0-16,0 0 0 0,-7 0 0 0,0 0 0 0,0 0 0 15,7 0-1-15,0 0-1 0,0 0 0 16,0 0 0-16,-7 0 29 0,7 0 7 0,0 0 1 0,0 0 0 16,0 0 21-16,0 0 5 0,0 0 1 0,0 0 0 15,0 0-14-15,0 0-2 0,-7 0-1 0,7 0 0 16,0 0-6-16,0 0-2 0,0 0 0 0,0 0 0 16,-7-3-19-16,7 3-4 0,0 0-1 0,0 0 0 15,0 0 10-15,0 0 1 0,0 0 1 0,0 0 0 16,-4-7-21-16,4 7-4 0,0 0-1 0,0 0 0 15,0 0 2-15,0 0 0 0,4 0 0 0,-4 0 0 16,7-9 12-16,0 9 2 0,0-10 1 0,4 10 0 16,-1-9-1-16,4 9-1 0,-3-6 0 0,3 6 0 15,0 0-6-15,4-3-1 0,3 3 0 0,-3 0 0 16,3-7-11-16,3 7-2 0,1 0-1 0,0 0 0 0,3 0-2 0,-3 0 0 16,3 0 0-16,0 0 0 0,0 0-8 15,4 0 0-15,-4 0 0 0,1 0 0 16,-1 7 0-16,0-7 0 0,-3-7 11 0,-1 7-11 0,5 0 21 0,-5-3-1 15,5 3-1-15,-5-6 0 16,5 3 3-16,-1-3 1 0,4 6 0 0,-4 0 0 0,0-10-5 0,-3 10-1 16,3 0 0-16,0 0 0 0,-3 0-17 0,-1 0 0 15,-2 0 0-15,-5 0 0 0,1 0 0 0,-4 6 0 16,0-2 0-16,-3-4 0 0,-1 9 0 0,-3-9-11 16,-7 0 0-16,7 0 0 0,-7 0-9 0,0 0-1 15,7 0-1-15,-7 0 0 16,0 0-114-16,0 0-24 0,8 6-4 0</inkml:trace>
  <inkml:trace contextRef="#ctx0" brushRef="#br0" timeOffset="62674.957">26335 18559 115 0,'0'0'10'0,"0"0"-10"0,0 0 0 0,0 0 0 15,0 0 86-15,0 0 15 0,-11 0 3 0,4 0 1 16,-3 0-51-16,3 0-10 0,-4 0-3 0,4 6 0 16,-4-6 7-16,1 0 0 0,3 3 1 0,0 3 0 15,-4-6 42-15,4 0 8 0,0 0 1 0,7 0 1 16,0 0 3-16,-7 0 1 0,3 0 0 0,4 0 0 16,0 0-33-16,0 0-8 0,0 0 0 0,0 0-1 15,0 0-18-15,0 0-3 0,0 0-1 0,0 0 0 16,11 0-13-16,-4 0-2 0,7 0-1 0,0 0 0 15,-3 7-1-15,3-7-1 0,0 0 0 0,0 0 0 0,0 0 9 0,4 3 1 16,0-3 1-16,-1 0 0 0,1 0-13 0,3 0-2 16,0 0-1-16,4 0 0 0,-4-10-5 0,7 10-1 15,0 0 0-15,4-9 0 0,-4 9 8 0,-3-6 0 16,7 3 1-16,-4-4 0 0,0 4 0 0,1-3 0 16,-5 6 0-16,4-3 0 0,-3 3-21 0,0 0 0 15,-4 0 0-15,0 3 0 0,0-3-22 0,-3 0 1 16,0 0 0-16,-4 6 0 15,3-6-47-15,1 3-10 0,-4-3-2 0,0 7 0 16,-3-7-80-16,3 3-16 0,0-3-3 0,-3 0-580 0</inkml:trace>
  <inkml:trace contextRef="#ctx0" brushRef="#br0" timeOffset="63239.604">27485 18590 2098 0,'0'0'46'0,"0"0"10"0,0 0 1 0,0 0 3 0,0 0-48 0,0 0-12 0,0 0 0 0,0 0 0 15,0 0-11-15,11 3-4 0,-1-3-1 0,1 0 0 16,3 0-1-16,3 0-1 0,5 0 0 0,6 0 0 16,4 0 18-16,-1 0 9 0,8 0-1 0,-4 0 0 15,4 0-8-15,0 0 12 0,-4-3-12 0,1 3 12 16,-1 0-12-16,4 3 0 0,-4-3 0 0,7 0 0 15,-3 0-52-15,0 0-10 0,3 0-2 0</inkml:trace>
  <inkml:trace contextRef="#ctx0" brushRef="#br0" timeOffset="64661.087">29175 18690 403 0,'0'0'36'0,"0"0"-36"15,0 0 0-15,0 0 0 0,0 0 295 0,7 0 52 16,-7 0 10-16,7-6 3 0,-7 6-231 0,7-3-45 16,0 3-10-16,4-6-2 0,-1 6-36 0,1 0-7 15,3-3-1-15,0 3-1 0,4 0-19 0,3-7-8 16,0 7 8-16,4 0-8 0,3-3 45 0,7 3 4 0,-3-6 1 0,3 6 0 15,0 0-19-15,4 0-4 0,0-3-1 0,3-3 0 16,4 6-15-16,0 0-3 0,7 0-8 0,-7 0 12 16,0 0-12-16,-4 6-13 0,0-3 2 0,-3-3 1 31,-4 6-198-31,-3-3-39 0,25 4-8 0,-11-4-1 0</inkml:trace>
  <inkml:trace contextRef="#ctx0" brushRef="#br0" timeOffset="65076.286">30720 18665 2152 0,'0'0'96'0,"0"0"19"0,0 0-92 0,0 0-23 16,0 0 0-16,0 0 0 0,0 0 0 0,7 0 0 16,4-3 0-16,-1 3 0 0,4 0-24 0,4 0 1 15,0 0 0-15,3 0 0 0,0-6 43 0,7 6 9 0,0-3 2 0,1-3 0 16,-1 6 1-16,3 0 1 15,1 0 0-15,0 0 0 0,0 0-24 0,-1 6-9 0,-2-3 0 0,-1-3 9 32,0 6-29-32,0-6-5 0,-3 0-2 0,3 3 0 15,1-3-104-15,2 0-21 0,-3 0-4 0,4 0-666 0</inkml:trace>
  <inkml:trace contextRef="#ctx0" brushRef="#br0" timeOffset="66975.238">31842 18672 979 0,'0'0'87'0,"0"0"-70"16,0 0-17-16,0 0 0 0,0 0 249 0,0 0 47 16,0 0 8-16,0 0 3 0,0 0-249 0,7 0-50 15,3 0-8-15,4-7 0 0,4 7 19 0,0 0 8 16,6 0 1-16,5-3 1 0,-1-3 29 0,4 6 6 15,6 0 0-15,-2 0 1 0,3-3 3 0,-4-3 1 16,0 6 0-16,0 0 0 0,-3 0-33 0,0-4-8 0,3 4 0 0,0 0-1 16,1 0-27-16,-1 0 8 0,-7 4-8 15,4-4 0 1,-7 6-167-16,-1-3-38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22T19:27:36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2092 8508 864 0,'0'-9'76'0,"0"3"-60"0,4 3-16 0,-4-4 0 15,0 4 176-15,0-3 32 0,7 3 6 0,-7 3 2 16,3-6-157-16,-3 6-31 0,0-4-7 0,11-2-1 15,-8 6-12-15,4 0-8 0,4-3 10 0,-8 3-10 16,11-6 0-16,-3 6-16 0,3-6 1 0,7 2 1 16,-7-2-33-16,8 3-6 15,2-6-2-15,-3-1 0 0,-3 1 34 0,3-1 6 0,4-5 2 0,-4 8 0 16,4-2 13-16,0 0 10 0,-1-1-2 0,1 7 0 16,-4-3 42-16,-3-1 8 0,3 4 2 0,0 3 0 15,-3 0-16-15,3 0-2 0,0 3-1 0,4 4 0 16,-8-1-19-16,8-3-4 0,3-3-1 0,-3 6 0 0,0-2-17 0,10-4 10 15,-7 0-10-15,7-4 8 0,4-2-8 0,4 6 10 16,-1 0-10-16,4-3 10 0,0-3-10 0,-8-4 0 16,8 4 0-16,0 3 0 0,4-3 0 0,-5 3 8 15,-2-4-8-15,10 7 0 0,-11 0 0 0,7 0 0 16,-6 0 0-16,-4 7 0 0,6-4 0 0,-9-3 8 16,2 9-8-16,1-3 0 0,4-6 0 0,-8 10 0 15,7-10 8-15,1 9-8 0,-1-9 20 0,11 0 3 16,-11 0 0-16,8 0 0 0,-5-9 1 0,1 9 0 15,0-7 0-15,7 4 0 0,3 3 12 0,-6-6 2 16,-1 6 1-16,8 0 0 0,-8-3-21 0,4 3-4 0,0 3-1 16,-4-3 0-16,-3 0-3 0,-3 6-1 15,2-3 0-15,1 4 0 0,0 2-9 0,3-3 0 0,-6 4 0 0,3-7 0 16,0 6 0-16,-1-2 0 0,5 2 0 16,-11 0 0-16,6-2 0 0,1-4 0 0,4 3 0 0,-1-6 0 15,8 0 0-15,-5 0 0 0,5 0 9 0,-4-6-9 16,3-4 8-16,1 7-8 0,-4-3 8 0,3 0-8 15,4-4 0-15,0 7 9 0,-7-3-9 0,3 3 0 16,-3-3 33-16,0 6 0 0,-3 0 0 0,-1 0 0 16,0 0-33-16,1 0 0 0,6 6 0 0,-13-3 0 15,2 3 0-15,5-3 0 0,-1-3 0 0,8 7 0 16,-8-4 10-16,4 3-2 0,-4-6 0 0,4 6 0 16,4-3-8-16,-4-3 0 0,7 0-10 0,0-3 10 15,7-3 0-15,-7 6 0 0,3-6 8 0,1 3-8 16,-1-7 0-16,1 4 0 0,6-3 0 0,-10-1 0 0,4 7 0 15,-4-3 8-15,0-4 0 0,-4 4-8 16,-7 3 24-16,1-3-1 0,3 3-1 0,-4-4 0 0,4 7 3 0,0-3 1 16,0 3 0-16,-7 0 0 15,3 0-8-15,0 3-2 0,-6-3 0 0,-1 0 0 0,0 0-16 0,-3 0 0 16,7 0 8-16,-4 7-8 0,4-7 0 0,-3-7 10 16,-1 4-10-16,4-3 8 0,3 6-8 0,-10-10 12 15,3 10-12-15,1-9 12 0,-5 9-12 0,1-9 0 16,-3 2 0-16,-1 7 8 0,4-9-8 0,-4 9 0 15,0-3 0-15,0-3 0 0,1 6 0 0,-4-4 0 16,-4-2 0-16,0 6 0 0,0 0 0 0,0 0 0 16,1 0 0-16,-8 0 0 0,3 0 0 0,-2 6 0 0,-1-6 0 15,-4 0 0-15,1 4 0 0,0-4 0 0,3-4 0 16,-3-2 0 0,-1 6-16-16,1 0-9 0,-1 0-2 0,1-3 0 15,0-3-226-15,-1-4-46 0,19-5-9 0,-12-7-1 0</inkml:trace>
  <inkml:trace contextRef="#ctx0" brushRef="#br0" timeOffset="3671.845">22154 8276 806 0,'0'0'36'0,"0"0"7"0,0 0-35 0,0 0-8 0,-7 0 0 0,7 0 0 16,0 0 17-16,0 0 2 0,-7-9 0 0,4 9 0 16,-4-9 4-16,7 9 1 0,0 0 0 0,0 0 0 15,0-7 70-15,0 4 14 0,7-6 4 0,-4 3 0 16,-3-4-18-16,4 7-3 0,3-3-1 0,-4-4 0 0,1 4 10 0,0 3 1 16,-4-3 1-16,0 6 0 0,3-3-36 0,-3 3-7 15,-3-7-2-15,-5 4 0 0,5-3-25 0,-4 6-4 16,-4 0-2-16,4 0 0 0,-7 0-16 0,0 6-10 15,3-3 12-15,-3 4-12 0,-3-4 10 0,-1 3-10 16,4-3 8-16,0 6-8 0,-4 4 20 0,-3 0-2 16,3-4 0-16,1 0 0 0,3 7 9 0,-4 3 1 15,-7-3 1-15,8 2 0 0,-1 1-15 0,4 6-3 16,-7-6-1-16,0 6 0 0,3-3-10 0,-3 3 8 16,3 3-8-16,0-3 8 0,1 1-8 0,6-4 0 15,1 9 0-15,3-9 0 0,0 3 0 0,0 0 0 16,10 0 0-16,4-3 0 0,0-3 9 0,4 3 0 0,-1 0 0 15,8-3 0-15,3 6 3 0,4-7 1 16,-4-2 0-16,7 3 0 0,4 0 6 0,0-4 1 0,-1-5 0 0,-2 9 0 16,2-10-10-16,1 1-2 0,3-4 0 0,-3-3 0 15,-4-3-8-15,4 6 8 0,3-6-8 0,-3 0 8 16,-7-6 4-16,0 3 0 0,-1-3 0 0,8-4 0 16,-4 1 12-16,-3-10 4 0,-4 3 0 0,4-3 0 15,0 1-17-15,-4-1-3 0,-4 0-8 0,-3-6 12 16,4 6-4-16,-4-6-8 0,0-3 11 0,-7 0-11 15,0-4 16-15,0 4-4 0,-3-7-1 0,0-2 0 16,-8 9 1-16,4-13 0 0,0 3 0 0,-4 4 0 16,-6 5-12-16,-1 1 0 0,1 3 0 0,-4-3 8 15,3 3-8-15,-3 6 0 0,-11 0 9 0,4 0-9 16,7 4 0-16,-7-1 0 0,-4 4 0 0,0 2 8 0,4-6-8 16,0 7 0-16,0 3 0 0,0-4 0 15,-4 7 0-15,4-3 0 0,7-3 0 0,0 9 0 0,-8-10 0 0,8 10 0 16,4-3 0-16,3-3-8 0,-4 6 8 0,1 0 0 15,-1-7-9-15,4 7 9 16,3 0-28-16,-3-3-2 0,0 6 0 0,-3 4 0 16,6-7-65-16,-3 6-13 0,-3-3-2 0,2 3-1 15,1-2-43-15,4 5-9 0,-1 0-1 0,4 1-499 16,-3 2-99-16</inkml:trace>
  <inkml:trace contextRef="#ctx0" brushRef="#br0" timeOffset="4556.507">24529 8242 1152 0,'-7'0'102'0,"3"-3"-82"16,-3 3-20-16,0-6 0 0,7 6 124 0,-7 0 20 15,-4 0 4-15,1-4 0 0,3-2-118 0,0 6-30 16,-4-3 0-16,0-3 0 0,-3 6 8 0,4-7-8 0,-4 4 0 0,3 3 0 16,-3-6 17-16,0 6-2 0,3 0-1 0,-3 0 0 15,-3 0 46-15,-1 0 8 0,4 0 3 0,-4 0 0 16,0 0 13-16,-3 6 2 0,4 4 1 0,-4-1 0 16,-1 7-31-16,1-4-7 0,-4-2-1 0,1 5 0 15,3 4-40-15,-1 0-8 0,1-3 0 0,0 9 0 16,3-6 0-16,8-1 15 0,-4 8-3 15,3-8-1-15,4 1-1 0,0 9 0 0,0-3 0 0,7 1 0 16,4-4-10-16,-1 3 0 0,1 0 9 0,3 3-9 16,3-3 0-16,1 0 9 0,3-3-9 0,0 3 0 15,4 0 12-15,3-3-4 0,0 3 0 0,0-6-8 16,4 0 32-16,0-3 0 0,3 2 0 0,4-2 0 16,-1-7-16-16,5 1-3 0,2-1-1 0,5-2 0 15,-4-14 0-15,6 7 0 0,-2 0 0 0,3-9 0 16,-4-1 4-16,-3 1 0 0,0-7 0 0,-4-2 0 15,-3 2-4-15,-1 3-1 0,1-12 0 0,-4 6 0 0,1-6 4 0,-5-3 1 16,1 0 0-16,-7-7 0 0,3 1 0 0,-7-1 0 16,7-2 0-16,-10-1 0 0,-1 4 0 0,-3 5 1 15,0-2 0-15,-3 3 0 0,-4 0 7 0,0 3 0 16,-4 6 1-16,-3 0 0 0,0 3-13 0,-3 4-2 16,-1-4-1-16,-3 7 0 0,-4-1-9 0,1 1 0 15,-5 3 0-15,1-4 0 0,0 1 0 0,0 9 0 16,-4-10 0-16,1 10 0 0,2-6 0 0,-2 3-9 15,3-3 9-15,-4 6 0 0,4-3-9 0,-4 3 9 16,7-7 0-16,-3 7-9 16,7-3-19-16,-4 3-4 0,4 0-1 0,4 0 0 15,-1 0-116-15,4 0-23 0,0 3-5 0,7-3-621 0,0 7-124 0</inkml:trace>
  <inkml:trace contextRef="#ctx0" brushRef="#br0" timeOffset="5322.627">26801 8261 1843 0,'0'-3'164'0,"-8"-4"-132"0,1-2-32 0,0 0 0 16,4 5 185-16,-4-5 31 0,3 3 5 0,1-4 2 15,-4 4-179-15,3 3-35 0,-3-3-9 0,4 3 0 16,-4-4 0-16,3 7 0 0,-3-3-10 0,0 3 10 16,0 3-12-16,0 4 12 0,-7-4-13 0,3 6 5 15,0-3 8-15,1 10-12 0,-4-3 12 16,-4 2-12-16,4-2 12 0,0 12 0 0,-4-6 0 0,1 6-8 15,3 0 8-15,-4-3 0 0,7 3 0 0,-3 0 0 16,7-6 0-16,-3 6 0 0,3-3 0 0,3 3 0 16,4-6 9-16,0 6-9 0,4-6 12 0,3-1-12 15,3 8 13-15,4-8-4 0,4 1-1 0,3-3 0 16,4 3 8-16,3-1 0 0,0-2 1 0,0 0 0 16,8-4-1-16,-1-2-1 0,0-1 0 0,1-9 0 15,-1 6-15-15,4-2 0 0,-4-8 0 0,0 4 0 0,4-6 0 16,0-3 17-16,0-1-1 0,-1-2-1 0,5-4 3 15,-1 0 1-15,4-2 0 0,-7-1 0 0,0-6 5 0,-4-3 0 16,0-1 1-16,-3-5 0 0,0 6-1 0,-4-13-1 16,4 3 0-16,-8 4 0 15,1-4-14-15,-4 4-9 0,0 5 12 0,-10 1-12 0,-1 3 19 0,-6 6-3 16,-4-6-1-16,-4 6 0 0,-6 4-15 0,-1 5 0 16,-10-2 0-16,0 2 0 0,-4 4 0 0,-3-3-13 15,-7 2 2-15,-1 4 1 0,-2-3 2 0,-8-3 0 16,0 9 0-16,0-4 0 0,4-2 8 0,-1 6 0 15,1 0 0-15,7 0 0 0,0 0 0 0,6 6 0 16,-2-2 0-16,6-4 0 0,4 6 0 0,0-3 0 16,3 3 0-16,0-3-8 15,1 4-25-15,-1-4-5 0,4 3-1 0,0 3 0 16,3 1-138-16,1-1-28 0,-1 1-6 0</inkml:trace>
  <inkml:trace contextRef="#ctx0" brushRef="#br0" timeOffset="5923.182">29415 8189 864 0,'-7'-3'76'16,"0"-4"-60"-16,-8-2-16 0,5-1 0 0,-1 1 376 0,-3 9 73 15,4-9 15-15,-5 9 2 0,-2-7-382 0,-1 7-76 16,1 0-8-16,-5 7-16 16,-2-7-29-16,2 3-7 0,-6 3 0 0,4 3-1 15,-1 1 10-15,0-1 3 0,-3 7 0 0,0-7 0 0,0 10 29 0,-4-3 11 16,-4 3 0-16,1-1-9 0,0 11 32 0,3-4 6 15,4 0 2-15,0-3 0 0,0 3 4 0,6 3 1 16,8-3 0-16,7 0 0 0,4 0-16 0,3 4-4 16,3-7 0-16,8 3 0 0,3 0-16 0,4 0 0 15,3-3 0-15,10-3 0 0,5 6 8 0,3-10-8 16,3-2 9-16,0 3-9 0,4-7 18 0,3-3-2 0,8-3-1 0,-1-3 0 16,-3 0 7-16,4-3 2 15,-1-3 0-15,-3-3 0 0,-4-7 9 0,-3 6 3 0,-3-8 0 0,-1-1 0 16,0-6 16-16,-3 3 3 0,0-10 1 0,-7 1 0 15,3 0-28-15,-3-7-6 0,-8 10-1 0,1-7 0 16,-4 1 3-16,-7 6 1 0,-3-7 0 0,-4 10 0 16,-3-3-9-16,-4 9-1 0,-8-6-1 0,1 6 0 15,-3 0-14-15,-4 4 11 0,0 2-11 0,-1-3 10 16,-6 7-10-16,0-7 0 0,0 7 0 0,0 0 0 16,0 5 0-16,3-2 0 0,-7 3 0 0,8-3 0 15,-1 6 0-15,-3 0 0 0,3 0 0 0,1 0 0 16,2 0 0-16,1 0 0 0,-3 0 0 0,3 0 0 15,0 6-9-15,3-6-1 0,0 3 0 0,-3-3 0 16,0 6-106 0,4-2-20-16,-5-4-5 0,5 6-1 0,-8-3-115 0,4-3-23 0</inkml:trace>
  <inkml:trace contextRef="#ctx0" brushRef="#br0" timeOffset="7011.148">22507 8546 1324 0,'0'0'118'0,"-3"-9"-94"15,-8 6-24-15,4-4 0 0,-4 4 195 0,4-3 34 16,7 6 7-16,-3-3 2 0,-8-4-188 0,11 7-38 15,0 0-12-15,0 0 8 0,0 0-8 0,0 0 0 16,11 0 8-16,-1 0-8 0,5 7 0 0,-1-4 0 16,0-3-10-16,11 0 10 0,3 6 0 0,-4-3 0 15,1 4 12-15,7-7-3 0,7 0 5 0,-4 3 1 0,0-3 0 0,4 0 0 16,0 6 4-16,0-3 1 16,-1-3 0-16,1 6 0 0,-3-6 16 0,-5 0 4 15,1 4 1-15,0-4 0 0,-4-4-25 0,0 4-4 0,-3 0-2 0,3-6 0 16,-3 6 7-16,3 0 2 0,-3-3 0 15,-1 3 0-15,1 0-19 0,-4 0 10 0,4 0-10 0,0 0 8 16,-4 3-8-16,0-3 0 0,0 0 0 0,0-3 0 16,1 3 0-16,-5 0 0 0,4 0 8 0,-3-6-8 15,-4 6 0-15,0-3 10 0,0-4-10 0,-3 4 10 16,-1-3-2-16,1 3 0 0,-4-7 0 0,4 4 0 16,-4-3 11-16,0 2 1 0,-4-2 1 0,1 6 0 15,-1-3 3-15,1-4 1 0,-1 7 0 0,-3 3 0 16,0-6-13-16,0 6-4 0,4-10 0 0,-4 10 0 15,0-6-8-15,0 6 0 0,4-9 9 0,-4 9-9 16,-4-10 0-16,4 7 0 0,-4-6 0 0,1-1 0 0,-1 4 8 0,1 0-8 16,-1-4 8-16,-3 7-8 0,4-6 20 0,-4 3 0 15,0-4 0-15,0 7 0 0,0-3-20 0,-1-1-16 16,1 4 2-16,0 3 1 0,0-6 21 0,7 6 4 16,-3-3 0-16,3 3 1 15,-7-6-13-15,0 6-18 0,3 0 4 0,4 0 1 0,0 0 13 0,0 0 0 16,0 0 0-16,0 0 0 0,0 0 0 0,0 0 0 15,0 0-10-15,0 0 10 0,0 0-17 0,0 0 1 16,0 0 0-16,0 0 0 0,7 6 16 0,0-3 0 16,0 3 0-16,4-6 0 0,-4 10 0 0,0-10 8 15,0 9-8-15,0-9 12 0,0 10-12 0,0-4 0 16,0-3 0-16,0 3 0 0,4-3 0 0,-4 4 0 0,0-4 0 16,-3 3 0-16,3 0-10 0,0-3 10 15,0 4-8-15,0-4 8 0,0 3 0 0,-4-3 0 0,4 7 0 0,-3-4 0 16,-4-6 0-16,7 9 0 0,-7-9 0 0,0 10 0 15,4-1 0-15,-8 1 0 0,0-1 0 0,1 7 0 16,-4-7 0-16,0 0 0 0,0 1 8 0,-4 6-8 16,4-7 0-16,-3 0 9 0,-5 1-9 0,5-1 0 15,-1 7 9-15,-3-7-9 16,4 1 0-16,-1-7 9 0,0 3-9 0,1 0 0 0,-1-2 0 0,4 5 8 16,-3-3-8-16,3-3 0 0,0 4 0 0,3-4 0 15,4-3 0-15,-7 0-16 0,7 0 4 0,0 0 1 16,0 0-114-16,0 0-23 15,0 0-5-15,0 0-596 0,11 0-119 0</inkml:trace>
  <inkml:trace contextRef="#ctx0" brushRef="#br0" timeOffset="8174.866">25037 8480 1854 0,'0'0'40'0,"0"0"9"0,0 0 2 0,0 0 1 0,0 0-41 0,0 0-11 16,0 0 0-16,0 0 0 0,0 0 0 0,0 0 0 15,0 0 0-15,0 0 0 0,0 0-9 0,10 0 9 16,-10 0-12-16,11-6 12 0,-1 6 0 0,-3 0 0 15,-7 0 0-15,8 0 0 0,2-3 48 0,-10 3 3 16,0 0 1-16,0 0 0 0,7 3-9 0,4-3-2 16,-1 6 0-16,1-6 0 0,-1 3 2 0,5-3 0 15,-1 7 0-15,3-7 0 0,-3 0 1 0,4 0 0 16,3-7 0-16,4 7 0 0,0 0-26 0,3-3-5 16,4-3-1-16,6 3 0 0,5-3-12 0,-4 2 8 0,-1-2-8 15,5 3 0-15,-4-3 8 0,3 6-8 0,-3-10 0 16,-1 10 9-16,1-6-9 0,0 6 0 0,0-9 0 0,-4 9 8 15,-3-3-8-15,3-4 8 0,-3-2-8 0,3 9 8 16,-7-10-8-16,-3 7 0 0,3-3 0 0,1 6 0 16,-5-6 0-16,1 6 0 0,0-3 0 0,-1 3 0 15,-2-7 8-15,2 7 0 0,-3-3 0 0,4 3 0 16,-4-6-8-16,0 6 8 0,-3 0-8 0,0 0 8 16,-1-3-8-16,-3-3 0 0,1 6 0 0,-1-10-11 15,-7 10 41-15,3-3 8 0,-3-3 2 0,0-1 0 16,-7 7-4-16,0 0 0 0,4-3 0 0,-4 3 0 15,-4-6-6-15,4-3-2 0,-3 6 0 0,-4-7 0 16,0 4-28-16,0-4 0 0,-4 10 0 0,-3-9-10 16,0 3 10-16,3 3 0 0,-3-4 10 0,-3 7-10 0,2-3 0 15,1-3 0-15,0 3-11 0,-3 3 11 16,2-6 0-16,1 6 0 0,0 0 9 0,0 0-1 0,4-4-8 0,-1-2-12 16,-3 6 4-16,3 0 0 0,4 0 8 0,-3-3 0 15,3 3 0-15,0-6 0 0,7 6 0 0,0 0 0 16,0 0 0-16,0 0 0 0,-4 0 0 0,4 0 0 15,0 0 0-15,0 0 0 0,0 0 0 0,0 0-8 16,0 0 8-16,0 0-12 0,0 0 1 0,0 0 0 16,0 0 0-16,0 0 0 0,0 0 3 0,0 0 0 15,0 0 0-15,0 0 0 0,0 0-2 0,0 0 0 16,4 9 0-16,-1 1 0 0,4-4-1 0,0-3 0 16,-7-3 0-16,7 9 0 0,0 1 3 0,0-4 0 0,0 3 0 0,0 1 0 15,1-1 8-15,-5-2 0 0,4 2-9 16,-3 0 9-16,-1-6 0 0,1 10 0 15,-1-4 0-15,4-5 0 0,-7 5-11 0,0-9 3 0,4 9 0 0,-4-2 0 16,3 2-14-16,-3-9-2 0,0 0-1 0,0 9 0 16,0-9 12-16,0 10 2 0,0-1 1 0,0-2 0 15,-3-4 2-15,3 6 0 0,0-9 0 0,-4 10 0 16,1-4 8-16,-1 3 0 0,4 1-9 0,0-10 9 16,0 0 0-16,0 0 0 0,-3 9 0 0,3-9 0 15,0 0 0-15,-4 9 0 0,4-9 0 0,0 0 0 16,0 0-17-16,-3 10 1 0,3-10 0 0,0 0 0 15,-4 6-16-15,4-6-2 16,-7 9-1-16,4 1 0 16,-1-10 5-16,4 0 1 0,-7 6 0 0,0-3 0 0,0 4-11 0,0-4-1 0,0-3-1 0,0 0-604 15,0 0-121-15</inkml:trace>
  <inkml:trace contextRef="#ctx0" brushRef="#br0" timeOffset="9159.074">27510 8383 2566 0,'-7'-9'56'0,"3"2"12"0,1 7 3 15,-1-3 1-15,4 3-57 0,0 0-15 0,0 0 0 0,0 0 0 0,0 0-15 0,0 0-5 16,7-6-2-16,4 12 0 16,-4-6-18-16,7 3-3 0,-4-3-1 0,4 7 0 0,4-4 35 0,3 3 9 15,4 3 0-15,0-2 0 0,3-4 0 0,4 6 15 16,-4-2-3-16,7-4 0 0,-3 3 24 0,0-3 4 15,-4 3 0-15,4-2 1 0,-4 2-15 0,0-6-3 16,0 0-1-16,4 0 0 0,0 0 10 0,0 0 1 16,3 0 1-16,4 0 0 0,-4 0-34 0,0 0 0 15,-3 0 0-15,3 0 0 0,0 0 0 0,-3 0 0 16,-4 0 0-16,4 0 0 0,-7 0 0 0,0 0 0 16,-1 0 0-16,-3 0 0 0,4 0 13 0,-4 0-4 15,-3 6-1-15,0-6 0 0,-1-6-8 0,1 6 0 16,-4 6 0-16,4-6 0 0,-4 0 0 0,3 0 0 15,-3 0 0-15,1-6 0 0,-5 6 12 0,4 0 0 0,-3 0 0 0,3-6 0 16,-7 2-1-16,4 4 0 0,-8 0 0 0,-3 0 0 16,0 0 15-16,7-6 3 0,-7 6 1 0,4-9 0 15,-1 6-10-15,1-7-3 0,-4 4 0 0,0-4 0 16,-4 1-7-16,1 3-2 0,-4-4 0 0,0 1 0 16,0 0 0-16,-4-1-8 0,0 1 12 0,-3-1-4 15,0 4-8-15,-3-3 12 0,2-1-12 0,-2 1 12 16,3-1-12-16,-4 1 0 0,4 3-12 0,0-4 12 15,3 7 0-15,-3-6 16 0,4 3 0 0,-1-4-1 16,0 7-5-16,4-3-1 0,0-1 0 0,4 4 0 16,-1 3-9-16,4 0 0 0,0 0 0 0,0 0 0 15,0 0 0-15,0 0 0 0,0 0-10 0,0 0 10 16,0 0-18-16,0 0 2 0,4-6 1 0,-1-3 0 0,-3 9 5 0,11 0 1 16,-4 0 0-16,0 0 0 15,4 0 9-15,-1 0 0 0,-3 6-9 0,4-3 9 0,-4 3 0 16,3-6 0-16,1 10-9 0,-4-1 9 0,4 1 0 0,-1-4 0 15,1 6-8-15,-1-5 8 0,1 8 0 0,-4-2 0 16,4-4 0-16,-4 1 0 0,0 5 0 0,0-5 0 16,0-1 0-16,0 7 0 0,-4-4 0 0,1-2 0 15,-4 5 0-15,-4-5 0 0,1-1 0 0,-1 1 0 16,-3-1 8-16,4 1-8 0,-4 5 14 0,0-5-3 16,-4-1-1-16,0 7 0 0,1-7-10 0,-1 7 0 15,-3-7 0-15,4 4 0 0,-4-4 0 0,3-3 18 16,0 4-2-16,1-4 0 0,3-3-16 0,0 7 0 0,0-4 0 0,7-6 0 31,-7 3-20-31,7-3-8 0,-8 0-2 0,8 0 0 16,-3-3-159-16,-1-3-32 0,-3-4-7 0,0 1 0 0</inkml:trace>
  <inkml:trace contextRef="#ctx0" brushRef="#br0" timeOffset="10944.626">22098 9302 172 0,'0'0'16'0,"0"0"-16"16,7-6 0-16,0-4 0 0,-3 1 148 0,-1-1 26 15,4 1 6-15,0 0 0 0,0 2-83 0,0 4-17 16,-10-3-3-16,6 3-1 0,4-7 8 0,-7 10 2 15,-3-6 0-15,3 6 0 0,0 0-17 0,0 0-3 16,0 0-1-16,-7 0 0 0,-4 0-4 0,11 0-1 16,0 0 0-16,0 0 0 0,-7 6 6 0,0-3 1 0,7-3 0 0,0 0 0 15,0 0-19-15,-3 10-4 0,-1-1-1 0,8-2 0 16,-1 8-22-16,1-5-4 0,-4 2-1 0,3-2 0 16,4 5 7-16,0 1 1 0,-3 3 0 0,-1 0 0 15,1 6 0-15,3-3 0 0,0 3 0 0,-7 3 0 16,0 3-13-16,0 1-3 0,4 2 0 0,-1 4 0 15,-6 3-8-15,3-4 0 0,0 1 0 0,0 6 0 16,0-4 0-16,-4 4-11 0,4-3 3 16,-3 3 0-16,6-9 8 0,-3-1 0 0,-7 4 0 0,7-4 0 15,0-6 19-15,0 7-1 0,-4-7 0 0,4-3 0 16,-3 0 21-16,-1-6 4 0,8 0 1 0,-4 6 0 16,-7-13-25-16,7 10-5 0,0-3-1 0,3-6 0 15,-6 2-4-15,3 4-1 0,0-3 0 0,0 3 0 16,3-10-8-16,1 10 12 0,-8-3-12 0,4-4 12 0,4 4-12 15,-1 0 0-15,-6-4 0 0,-1 4 0 0,8-7 0 0,-4 1 0 16,0-1 8-16,-4-3-8 0,1-3 8 0,3-3-8 16,-4 10 0-16,4-10 8 0,-7 6 0 0,7-6 0 15,0 0 0-15,0 0 0 0,0 0 17 0,0 0 3 16,0 0 1-16,0 0 0 0,0 0 7 0,0 0 0 16,-3-6 1-16,3-4 0 0,0 1-13 0,-4-4-4 15,1-2 0-15,-1 5 0 0,1-5-10 0,-1-4-2 16,-3 0-8-16,0 3 12 0,-4 4-4 0,4-4-8 15,0-3 11-15,0 4-11 0,-3-4 8 0,3 0-8 16,0 3 0-16,3 7 0 0,-7-10 0 0,4 3 0 16,4 4 0-16,-1-4 0 0,4 7 0 0,-3-1 0 0,-4 1 0 15,3 3 0-15,8-4 0 0,-4 10 0 0,-4 0 0 0,4 0 0 16,0 0-12-16,0 0 3 16,0 0 1-16,0 0 0 0,0 10-4 0,4-4-1 0,3 10 0 0,-4-4 0 15,1 7 5-15,-1-3 8 0,8 3-13 0,-4-1 5 16,4 1 8-16,-4 6 0 0,0-6-9 0,3-3 9 15,1 3-15-15,-1-1 2 0,-2 1 0 0,-1-3 0 16,7 3 13-16,-4-4 0 0,-3-5 0 0,4 5 0 16,-4-5 0-16,0-7 0 0,0 6 0 0,0 1 0 15,-7-10 29-15,0 0 3 0,11 0 0 0,-1 6 0 16,-10-6-19-16,0 0-3 0,11 0-1 0,3-6 0 16,-3 6 2-16,-1 0 0 0,-3-3 0 0,4-4 0 15,3-5 0-15,-3 2 0 0,-4-5 0 0,0 5 0 16,3-5-3-16,4 2-8 0,-7-9 12 0,4 3-4 15,-4 1-8-15,4-7 0 0,-1 6 0 0,1-10 8 16,-4 4-19-16,0 7-4 0,3-1-1 0,-2 0 0 31,-5 0-33-31,4 3-7 0,-3 1-2 0,-1 5 0 0,4 7-83 0,-3-3-17 0,-4 6-3 0,0 0-1 16,0 0-71-16,0 0-15 0,-4 9-2 0</inkml:trace>
  <inkml:trace contextRef="#ctx0" brushRef="#br0" timeOffset="14560.659">27199 10826 864 0,'0'0'38'0,"0"-6"8"0,0-4-37 0,-3 4-9 16,-4-4 0-16,3 1 0 0,4 0 414 0,-3-1 81 0,-5 1 16 0,5 3 3 16,-1-4-427-16,1 7-87 15,-1-3-15-15,4-4-4 0,-3 7 6 0,-1-3 1 0,-6 6 0 0,3-3 0 16,-4 3 12-16,-3 0 0 0,-4 3 0 0,1 3 0 16,-4 4 0-16,-1-1-14 0,-2 0 2 15,-1 7 1-15,-3 3 23 0,0 0 4 0,-1 0 0 0,1-1 1 16,0 11 12-16,0-4 3 0,-1 3 0 0,5 6 0 15,-4-5-19-15,6 5-3 0,5-9-1 0,3 10 0 16,3-7-9-16,4 6 0 0,0-5 0 0,0-1 0 16,3-3 0-16,4 3 8 0,4-3-8 0,3 0 0 15,3-3 0-15,5 0 0 0,2 0 0 0,4-3 0 16,4-3 0-16,3 3 0 0,1-4 0 0,-1-2 0 0,4 2 0 16,3-5 0-16,7-1 0 0,0 1 0 0,1-10 8 0,3 6-8 15,7-6 8-15,-1-6-8 0,-2 6 10 16,-4-10-10-16,0 1 12 0,-4-1-12 0,-3-5 8 0,0 2-8 15,-1-2 0-15,1-4 0 16,-4-6 36-16,-3 6 1 0,3-6 0 0,-3-4 0 0,-7 1-13 0,3-6-2 16,-7-1-1-16,-3-2 0 0,-4 2 0 0,-3-2 0 15,-4 2 0-15,-4 1 0 0,-3-4 3 0,-7 3 1 16,0 7 0-16,-7 0 0 0,3-3-25 0,-6 9 0 16,-4-3 0-16,-4 6 0 0,-3 0 0 0,3 3 0 15,-10 1 0-15,3 5 0 0,0 1-11 0,0 6 11 16,1-4-8-16,-1 7 8 0,0-3-13 0,4 3 2 0,-4 3 1 0,4-3 0 15,0 0-11-15,3 7-3 0,4-4 0 0,3 3 0 32,4-3-65-32,4-3-14 0,3 6-2 0,7-6-1 15,0 0-78-15,-4 10-16 0,0-1-4 0,4-9 0 0</inkml:trace>
  <inkml:trace contextRef="#ctx0" brushRef="#br0" timeOffset="16280.764">29704 10678 1890 0,'0'0'84'0,"0"0"16"15,-7-3-80-15,3-3-20 0,-6 3 0 0,3-3 0 16,0 6 61-16,0 0 8 0,-4-3 2 0,4 3 0 0,-4 0-59 0,-3 3-12 15,4-3 0-15,-8 6 0 16,4-3 0-16,0 6-10 0,-4 1 10 0,-3-1 0 0,0 4-8 0,-4-1 8 16,0 4 0-16,4-3 0 0,-3 9 15 0,-1-1 9 15,4-2 3-15,-4 6 0 0,0 0 13 0,4 4 4 16,0-1 0-16,0 6 0 0,3-5-10 0,4 2-2 16,3-3 0-16,1 7 0 0,3-7-32 0,0 6-12 15,3-12 0-15,4 10 0 0,0-10 2 0,4 3 1 16,3-6 0-16,3-1 0 0,5 4 9 0,2-9 0 15,4 3 0-15,4-7 0 0,0 0 12 0,3 1 5 16,0-1 1-16,0-9 0 0,4 6 10 0,0-12 3 16,-4 6 0-16,0-3 0 0,-3-3 4 0,3-4 1 0,0-5 0 0,-3 2 0 15,0-3-3-15,3-2 0 0,0-1 0 0,1-6 0 16,6-3-8-16,-7 2-1 0,0-2-1 0,0-6 0 16,-3-1-5-16,0 7-1 0,-7 3 0 0,-1-3 0 15,1 0 17-15,-4 2 3 0,-4 8 1 0,-6-1 0 16,0 0-14-16,-1 3-4 0,-6 1 0 0,-1 5 0 15,-3-2-20-15,-4 5 0 0,-6-2 0 0,-1 0 0 16,-3-1-12-16,0 4-1 0,0 3 0 0,-1-4 0 16,-2 4 13-16,3-3-9 0,-1 6 9 0,1-3-8 15,4-3 8-15,-1 6 0 0,0-3 0 0,8-4 0 16,-4 7 0-16,3 0 0 0,0 0 0 0,1 0 0 16,3 0 16-16,0 0-2 0,0-3 0 0,7 3 0 15,-4 0-52-15,4 0-10 0,-7 3-3 0,7-3 0 16,-7 0-13-16,7 0-2 0,0 0-1 0,0 0 0 15,0 0 6-15,0 0 1 0,0 0 0 0,0 0 0 16,0 0 7-16,-3 7 1 0,3-7 1 0,0 0 0 16,0 0-100-16,-8 0-20 0</inkml:trace>
  <inkml:trace contextRef="#ctx0" brushRef="#br0" timeOffset="19864.929">24409 10848 921 0,'-7'-3'82'0,"3"-4"-66"15,1 4-16-15,3 3 0 0,-4-6 375 0,4-3 71 16,0 9 14-16,0-10 4 0,0 4-371 0,0-4-73 0,-3 7-20 0,3-3 0 15,-4-3 0-15,0 6 0 0,1-7 0 0,-1 4 0 16,-3-4-14-16,-3 4 5 0,3 3 1 0,0-3 0 16,-4 6 8-16,-3 0-12 0,3 0 12 0,-3 6-12 15,-7-3 12-15,3-3 0 0,-3 10 0 0,0 5 8 16,0-5-8-16,-4 5 0 0,-3-2 0 0,3 9 0 16,-3-3 0-16,0 3 0 0,0 3 0 0,7 3 0 15,3-3 0-15,0 3 0 0,4 7 0 0,0-1 0 16,3 1 0-16,4 2 0 0,4-2 0 0,3 2-8 15,0-2 8-15,0-1 0 0,7-5 0 0,7 5 0 16,0-6 0-16,4 1-10 0,3-4 10 0,7 0 0 16,-3-6 0-16,3-1 0 0,0 1 0 0,1-3 0 15,-1-7 16-15,4 1-4 0,-1-4 0 0,1-3 0 16,-4-3 23-16,8 0 4 0,-1-9 1 0,0 2 0 16,-3-2-7-16,0-3-1 0,-1-4 0 0,1-3 0 0,-4 3-1 15,-3-2-1-15,0-11 0 0,-4 4 0 16,0-9-3-16,-7 5-1 0,0-5 0 0,-3-4 0 0,-4-6-14 0,0 1-4 15,-4-4 0-15,1 3 0 0,-4 0 8 0,0 6 2 16,-7-6 0-16,3 16 0 0,-6-7 5 16,-1 10 1-16,1-3 0 0,3 9 0 0,-8 1-7 0,1-4-1 15,-3 9 0-15,-1-3 0 16,0 7-16-16,1 0 0 0,-4-1-11 0,3 4 11 0,4-4-18 0,-4 10 3 16,4-9 1-16,0 9 0 15,3 0-14-15,1-3-4 0,-1 3 0 0,4 0 0 16,7 0-100-16,0 0-21 0,-7 0-4 0,7 0-663 15,0 0-132-15</inkml:trace>
  <inkml:trace contextRef="#ctx0" brushRef="#br0" timeOffset="23569.388">22246 10951 2142 0,'-32'-9'95'0,"25"3"19"16,7 6-91-16,-3-10-23 0,-8 4 0 0,4 6 0 15,4-9 0-15,-1 5 0 0,1-2 0 0,3-3-12 16,-7 6 12-16,7-4-10 0,7-2 10 0,-4 3-10 16,-6 2 10-16,6-2 0 0,4-3 0 0,-3 6-8 0,-4-4 43 15,0 7 9-15,0-3 1 0,0-3 1 16,-4-3 60-16,1 9 12 0,-8-10 2 0,1 10 1 0,2 0-64 0,-6 0-13 16,-3 0-2-1,-1 3-1-15,-3 4-41 0,7 2 0 0,-7-3 0 0,-1-3 0 16,-2 7 0-1,-1-1 0-15,7-3 0 0,-3 4 0 0,-7-1 0 0,3 7 0 0,4-3 0 0,0 2 0 0,3 4 0 16,-3 0 0-16,0 0 0 0,3 6 0 0,1-6 0 0,-4 6-11 16,-4 3 11-16,0 6-8 0,1 1 8 0,2 2 0 15,-2-2 0-15,2-1 0 0,5 4 0 0,-1-10 0 16,8 7 0-16,-4-1 0 0,6-5-8 0,5 5 8 16,3-6-8-16,3 7 8 0,5-10 0 0,2-3-10 0,4 3 10 15,4-6 0-15,3-4 0 0,4-5 0 0,3 5 8 16,4-5-8-16,10-7 0 0,-3 6 0 0,0-9 0 0,-4 0 0 15,11 0 11-15,-4 0-11 0,-7-9 12 0,4 6-12 16,0-7 0-16,-4-5 0 0,4 5 0 0,-4-5 0 16,-6-4 32-16,2 0-1 0,5 3 0 0,-8-2 0 15,-3-1 0-15,-4 0 0 0,3-6 0 0,1 0 0 16,-4 3 5-16,-3-3 0 0,-8-4 1 0,5 1 0 16,-1-3-10-16,-7 3-3 0,-7-10 0 0,3 4 0 15,1-1 1-15,-8 1 0 0,1-4 0 0,-4 3 0 16,0 1-11-16,3 6-2 0,1 0-1 0,-8 2 0 15,-3-2 4-15,0 9 1 0,7 4 0 0,-4-4 0 16,-3 3-16-16,0 4 8 0,0-4-8 0,0 7 0 16,0-1 0-16,-4 4 0 0,-7-4-13 0,8 7 4 15,-1 3-17-15,0-6-3 0,-6 6-1 0,2 0 0 16,1 0-90-16,4 0-17 0,-1 0-4 0,-3 6-763 16,0-6-152-16</inkml:trace>
  <inkml:trace contextRef="#ctx0" brushRef="#br0" timeOffset="24803.116">24493 9001 1094 0,'-14'0'48'0,"7"-3"11"0,0-4-47 0,-3 4-12 16,3-3 0-16,-4 6 0 0,0-9 218 0,1 9 42 16,3-4 8-16,0 4 1 0,0 0-173 0,7 0-34 0,-4 0-7 0,4 0-2 15,0 0-29-15,0 0-7 0,0 0-1 0,0 0 0 16,7 10 1-16,4-1 0 0,-4 4 0 0,7-4 0 15,-4 7 8-15,1 0 2 0,3-4 0 0,-3 7 0 16,-4-3-12-16,3 9-3 0,-6-6 0 0,3 9 0 16,0-9 2-16,-3 12 0 0,-4 0 0 0,-4 1 0 15,0-1 22-15,-3 10 5 0,0-4 1 0,0 1 0 16,-3 6-34-16,-1-3-8 0,1 3 0 0,-1-4 0 16,4 4 0-16,3-3 0 0,1-3 9 0,-1 6-9 15,1-7 12-15,3 7-1 16,3-6-1-16,1 2 0 15,-4-2 0-15,3 0 0 0,8 2 0 0,-7-2 0 0,-1-3-2 0,-3-7 0 0,0 6 0 0,4-5 0 16,-4-1 18-16,0-3 3 0,-4 0 1 0,4-6 0 16,4 0-16-16,-8-1-3 0,1 1-1 0,-5 3 0 15,1-9-2-15,4 2 0 0,-1-5 0 0,-3 5 0 16,0-5-8-16,0 2 10 0,0-2-10 0,4-4 10 0,-4 4-10 0,3-1 0 16,-3 0 0-16,0 1 8 0,3-4-8 15,-3-3 0-15,4 7 0 0,-1-4 0 0,4-6 0 0,0 0 0 16,-3 6 0-16,3-6 0 0,0 0 0 0,0 0 12 15,-7 3-4-15,7-3 0 0,0 0 22 0,0 0 4 16,-7 0 1-16,0-3 0 0,3-3-14 0,-3 6-2 16,0-10-1-16,0 4 0 0,0-3-5 0,0-4-1 15,0-2 0-15,-4-1 0 0,4 3-4 0,0-6-8 16,0 4 11-16,0-4-11 0,3 3 10 0,-3-3-10 16,4 4 8-16,-1 2-8 0,1-2 8 0,3 5-8 15,-4-6 8-15,1 7-8 0,-1-3 8 0,1 2-8 0,3 1 0 0,-4-7 8 16,1 10-8-16,-1-4 0 15,1 1 0-15,-1 0 0 0,0 5 0 0,4-2 0 0,-3 6 0 0,3 0 0 16,-4-9 0-16,4 9 0 0,0 0-8 0,0 0 8 16,0 0-13-16,0 0 1 0,0 9 1 0,0 7 0 15,0-4-1-15,4 4 0 0,-1 3 0 0,-3-3 0 16,4-4 12-16,0 10-8 0,3-3 8 0,-4-7-8 16,4 4 8-16,-3 3 0 0,3-3 0 0,-4-4 0 15,4 4 0-15,0 3 0 0,-3-10 0 0,3 7 0 16,0-7 0-16,0 1 0 0,0-1 0 0,4 0 8 15,-1 1-8-15,1-1 0 0,-1-3 8 0,5-2-8 16,-1 2 14-16,0-6-2 0,0 6 0 0,0-6 0 16,0-6 14-16,-3 6 2 0,3 0 1 0,0-6 0 15,-3 2-21-15,3-5-8 0,-4 0 0 0,1-1 9 16,3-5 7-16,-4-1 0 0,1 6 1 0,3-8 0 0,-3 5 0 0,-4-3 0 16,0 1 0-16,0-4 0 0,0 0-17 0,0-6 0 15,-3 6 0-15,-4-6 0 0,3 3 0 0,-3-3-9 16,4 0 1-16,-8-3 0 0,4 0-12 15,0 2-3-15,0-2 0 0,0 0 0 16,0-3-17 0,0 2-4-16,4 4-1 0,-1-3 0 0,1 3-19 0,3-3-3 0,3 3-1 0,-3 6 0 15,4-9-118-15,0 9-24 0,3 0-5 0</inkml:trace>
  <inkml:trace contextRef="#ctx0" brushRef="#br0" timeOffset="25837.608">26910 8778 2250 0,'0'0'100'0,"0"0"20"0,0 0-96 0,0 0-24 16,0 0 0-16,0 0 0 0,0 0 28 0,0 0 2 15,0 0 0-15,0 0 0 0,3 6-30 0,4 4 0 16,-3-1 0-16,3 1 0 0,-3 5 0 0,3-2 0 16,0 3 0-16,3 2 0 0,-3 1 0 0,0 6 0 15,0 0 0-15,1 4 0 0,-1-1 26 0,0 6 9 0,-4-5 1 0,1 5 1 16,3 4-9-16,-4 2-3 0,-3-2 0 0,0 6 0 15,0-6 1-15,0 5 0 0,-3 1 0 0,3 7 0 16,-4-4-2-16,1 0-1 16,3 3 0-16,0-3 0 0,0-3-23 0,0 3 0 0,0 3 0 0,7-6-8 15,-4 3 8-15,1-6 14 0,-1-1-3 0,4 1-1 16,0 3 6-16,-3-6 2 0,3-4 0 0,-3 1 0 16,3-4-5-16,-4 0-1 0,-3-2 0 0,0-4 0 15,0-3 8-15,0-4 0 0,-3 8 1 0,3-8 0 16,-7-2-1-16,3 3 0 0,0 0 0 0,1-4 0 15,-4 4-11-15,3-3-9 0,-3-4 12 0,4-2-12 16,-1 6 11-16,1-7-11 0,-1 0 10 0,1 1-10 16,3-4 11-16,0-6-11 0,0 0 12 0,0 0-12 15,0 0 19-15,0 0-3 0,0 0-1 0,0 0 0 16,0 0 16-16,0 0 3 0,-11-6 1 0,4 3 0 16,0-7-12-16,-4 1-3 0,4-7 0 0,-3 7 0 0,3-7-10 0,-4-3-2 15,4 4-8-15,-4 5 12 0,4-9-12 0,0 7 0 16,-3-4 8-16,3 7-8 0,0-7 0 0,3 7 0 15,-3-4 8-15,0 0-8 0,4 4 0 0,-1 6 0 16,0-6 0-16,1 2 0 0,-1-2 0 0,1-1 0 16,-1 1 0-16,1 3 0 0,3-4 0 0,-4 7 11 15,4-3-11-15,-3-3 10 0,3-1-10 0,-4 1 0 16,1 2-12-16,-1-2 12 0,1 6-9 0,3-3 9 16,-4-4 0-16,1 1 0 0,-1 9 0 0,1-10 0 15,3 10 12-15,0 0-3 0,-8-9-9 0,8 9-9 16,0 0 9-16,0 0-13 0,0 0 2 0,0 0 1 15,0 0 0-15,8 9 0 0,-1 7 1 0,0-3 0 16,0 2 0-16,0 1 0 0,0-3-1 0,0 5 0 0,3-2 0 0,-2 3 0 16,2 0 10-16,-3-4 0 0,0 4 0 0,4-3-8 15,-1-4 8-15,-3 4 0 0,0 0 0 0,4-4 0 16,-4 4 0-16,4-3 8 0,-1-1-8 0,-3-3 11 16,4-5-11-16,0 5 0 0,-1-3 9 0,1-3-9 15,3-3 20-15,-4 7-1 0,4-7 0 0,1 0 0 16,-1-7-1-16,0 4 0 0,-4-3 0 0,5-3 0 15,-1-1-5-15,3 1-1 0,1-7 0 0,3 4 0 16,4-4-12-16,-4-3 9 0,4 0-9 0,-4 4 8 16,3-11-8-16,1 8 0 0,-4-1 0 0,1 0 0 15,-1 3 0-15,0-2 0 0,0 5 0 0,-3-3 0 16,-4 7-17-16,-4-7-6 0,1 7-1 0,0 6 0 16,-8-4-96-16,-3 7-20 0,7-9-4 0,-7 9-1 15,0 0-99-15,0 0-20 0</inkml:trace>
  <inkml:trace contextRef="#ctx0" brushRef="#br0" timeOffset="26820.296">22140 10892 345 0,'14'-10'15'0,"-10"1"4"0,-4 3-19 0,0-4 0 16,0 7 0-16,0-6 0 0,4-1 439 0,-8 1 84 15,-3 3 17-15,0-4 3 0,7 4-423 0,-4 6-84 16,-6-3-16-16,-1-4-4 0,-3 14-16 0,3-4 0 16,-3-3 8-16,0 6-8 0,-7 10 0 0,7-4-10 15,3 4 2-15,-6-3 0 0,-4 12 8 0,3-6 0 16,0 6 10-16,1 9-10 0,-1-6 42 0,-7 10 2 15,1-4 1-15,2 1 0 0,1 3-25 0,-3 5-4 0,-8-8-2 16,4 3 0-16,6-4-14 0,-2 1 8 16,-1-1-8-16,4-6 0 0,3 1-10 0,4-4-8 0,7-7-2 15,4 1 0 1,-1-9-158-16,8-1-32 0,10-3-6 0</inkml:trace>
  <inkml:trace contextRef="#ctx0" brushRef="#br0" timeOffset="27073.781">22401 10970 2545 0,'-35'0'112'0,"21"3"24"16,3-3-108-16,-3 10-28 0,-3 2 0 0,-1-2 0 15,-3 2 21-15,7 4-1 0,0-4 0 0,-4 10 0 0,-7 0-20 16,4 3 0-16,7 4 0 0,-4 2-8 15,-6-3 8-15,3 0 0 0,3 1 0 0,4 2-8 0,0-3 8 0,-4-3 0 16,0-3 0-16,4 3 0 0,4 4 0 16,-1-11 0-16,-7 7 0 0,4-6 8 15,0 0-8-15,4-3 0 0,-1 3 0 0,-3-10 0 16,0 0-16-16,3 1-8 0,8-4-2 0,-8 0 0 16,1-6-139-16,6-6-28 0,8 6-6 0,3-9-719 0</inkml:trace>
  <inkml:trace contextRef="#ctx0" brushRef="#br0" timeOffset="27420.759">22274 11149 2235 0,'-28'-6'49'0,"21"6"11"0,7 0 1 0,0 0 2 0,-3 0-51 0,-8-4-12 0,0 4 0 0,4 0 0 16,7 0-11-16,-10 4-5 0,-8-4 0 0,4 6-1 15,0-3 7-15,0 6 2 0,0-2 0 0,-4 2 0 16,4 7 16-16,0-7 3 0,0 1 1 0,0-1 0 16,-4 7 27-16,4-4 5 0,3 4 2 0,1 3 0 15,-4-4-21-15,7 4-4 0,-1 0-1 0,5 0 0 16,-1 0-2-16,1-4-1 0,-1 4 0 0,4 6 0 15,7-12-40-15,-3 9-8 0,-4-10-1 0,7 4-685 16,4-7-137-16</inkml:trace>
  <inkml:trace contextRef="#ctx0" brushRef="#br0" timeOffset="28019.206">24476 10732 2098 0,'0'0'46'0,"-7"0"10"0,-4 0 1 0,1 6 3 0,-5-3-48 0,1 3-12 16,4-2 0-16,-1 2 0 0,-3 3 0 0,0 7 0 15,0-4 0-15,-4 4 8 0,4 0 22 0,0 3 4 0,0-1 1 0,0 1 0 16,0 0 15-16,-1 6 3 16,5 0 1-16,-4-3 0 0,0 3-4 0,3 4-1 0,-3-4 0 0,3 3 0 15,-3-9-39-15,0 6-10 0,4-6 0 0,-5 6 0 16,1-10 0-16,0-2 0 0,0-4 0 0,4 7 0 31,3-10-56-31,-1-3-3 0,8-3-1 0,0 0 0 16,0 0-157-16,4-9-32 0,14-19-7 0,3-13 0 0</inkml:trace>
  <inkml:trace contextRef="#ctx0" brushRef="#br0" timeOffset="28229.666">24462 10898 1900 0,'-22'3'169'0,"8"3"-135"0,0-2-34 0,-3 5 0 0,-5 7 291 0,-2 2 51 16,3 8 10-16,-1-1 3 15,1-3-306-15,4 9-61 0,-1-9-12 0,4 9-2 0,0-9 9 0,3 3 1 16,4 0 1-16,-3-3 0 16,6-6-29-16,4 3-7 0,0-4-1 0,4-2 0 15,-1 3-24-15,4-7-6 0,4-3-1 0,3-3 0 16,-4 4-101-16,8-7-21 0,-4-7-4 0,4 4-711 0</inkml:trace>
  <inkml:trace contextRef="#ctx0" brushRef="#br0" timeOffset="28420.971">24603 11008 2358 0,'0'0'52'0,"-7"9"10"0,0-3 2 0,0-2 3 0,-4 2-54 0,-3 3-13 16,0 1 0-16,0-1 0 0,0 0 82 0,-1 7 14 0,1-3 2 0,0 9 1 15,-3-4-61-15,2 1-12 0,1 0-2 0,4 0-1 16,3 0 13-16,-4 3 2 0,-3-4 1 0,3 1 0 15,4 0-50-15,4-3-9 0,-4-4-3 0,0 10 0 32,3-9-77-32,1 2-16 0,-1-2-4 0,4-4-653 0,0 4-131 0</inkml:trace>
  <inkml:trace contextRef="#ctx0" brushRef="#br0" timeOffset="28970.289">27150 10826 1267 0,'-4'-6'56'0,"1"6"12"0,-4-7-55 0,3 7-13 0,-6 0 0 0,3-3 0 16,-1 3 179-16,1 0 33 0,0 3 6 0,4 4 2 15,-8-7-179-15,4 9-41 0,0 0 0 0,0 1 0 16,-7 5 8-16,3 1 0 0,-3 3 0 0,0 3 0 15,-3 3 45-15,-1 3 10 0,-3 4 1 0,3-1 1 16,-3 0-6-16,-4-2-2 0,4 5 0 0,-4-6 0 0,-3 0-43 0,3 1-14 16,-3-4 8-16,0-6-8 15,3 6 0-15,8-7 0 0,3-8 0 0,-1-1 0 16,5 7-28 0,-1-10-8-16,8-3-3 0,3-3 0 0,10-9-124 0,11 3-25 0,1-4-4 0,9-9-2 0</inkml:trace>
  <inkml:trace contextRef="#ctx0" brushRef="#br0" timeOffset="29184.409">27464 10854 1900 0,'-14'0'84'0,"7"0"18"0,0 3-82 0,-4-3-20 0,-3 6 0 0,0 4 0 15,3 9 300-15,-3 0 55 0,0-4 11 0,0 13 2 16,0 1-306-16,-7 5-62 0,3-6-12 0,-3 7-2 31,0-1-12-31,-1 4-2 0,-2-4-1 0,6-5 0 16,-3 2-33-16,0-3-6 0,-4-9-2 0,7 6 0 15,4-6-14-15,0-3-2 0,0-4-1 0,3-2 0 16,8-10-74-16,-4 6-15 0,7-6-4 0,0 0 0 16,3-10-45-16,8-5-10 0</inkml:trace>
  <inkml:trace contextRef="#ctx0" brushRef="#br0" timeOffset="29370.91">27630 10980 1670 0,'-22'9'148'0,"15"-9"-118"0,-3 6-30 0,-1-3 0 0,-6 7 359 0,-1-1 65 16,4 10 14-16,0-3 2 0,0-1-353 0,-1 4-71 16,1 0-16-16,0 9 0 0,0-9 0 0,-4 6-13 15,4 3 4-15,0-3 1 16,0 0-55-16,-3-6-10 0,2 9-3 0,5-9 0 15,-4 3-105-15,7-3-22 0,-4-6-4 0,8 2-895 0</inkml:trace>
  <inkml:trace contextRef="#ctx0" brushRef="#br0" timeOffset="29889.962">29411 10757 633 0,'7'-10'28'0,"-7"10"6"0,4-6-34 0,-4 3 0 15,0-3 0-15,3 3 0 0,1-4 177 0,-4 7 29 16,0 0 6-16,0 0 0 0,0 0-81 0,0 0-17 16,0 0-3-16,0 0-1 0,0 0-38 0,-4 7-7 15,-3 2-1-15,0 4-1 0,-3 2-16 0,-1 4-3 16,0 0-1-16,1 6 0 0,-4 0-9 0,3 3-2 16,-3-3 0-16,0 4 0 0,-4-4-21 0,4 3-11 0,-7-3 10 0,7-3-10 15,-7 3 12-15,3 0-4 0,0-6-8 16,1 6 12-16,3-3-12 0,0-6 11 0,-1 2-11 0,5-2 10 15,-4-6-26-15,10-1-4 0,1 0-2 0,3 1-662 16,0-10-133-16</inkml:trace>
  <inkml:trace contextRef="#ctx0" brushRef="#br0" timeOffset="30136.13">29789 10838 2649 0,'-11'0'236'0,"0"0"-189"0,-6 0-38 0,-1 7-9 15,-3 5 122-15,0 4 22 0,0 3 5 0,-1 9 1 16,1 3-150-16,0-2-28 0,0 5-6 0,0-6-2 16,0 7 4-16,-1-7 1 0,5 0 0 0,-1-3 0 15,4 3-65-15,3-9-12 0,1-3-4 0,3 3 0 16,0-4 32-16,3-5 5 0,1-1 2 0,3-6 0 15,0-3 23-15,0 0 5 0,0 0 1 0,0 0 0 16,0 0-167-16,10-3-33 0,11-22-6 0,-3 6-2 0</inkml:trace>
  <inkml:trace contextRef="#ctx0" brushRef="#br0" timeOffset="30295.045">29866 10998 3024 0,'-14'7'134'0,"3"-4"27"0,-6 6-129 0,-4 1-32 16,0 5 0-16,-1 4 0 0,5 0 28 0,-4 6 0 0,3 3-1 0,0-3 0 31,4 0-67-31,0-3-14 0,3 3-2 0,-3-6-1 16,4 0-202-16,-1-3-40 0</inkml:trace>
  <inkml:trace contextRef="#ctx0" brushRef="#br0" timeOffset="31254.516">29468 9001 2718 0,'-4'-13'120'0,"4"7"25"0,-4-7-116 0,1 1-29 0,6 3 0 16,-3 5 0-16,4-2 0 0,0-3 0 0,-4 6 0 0,3-4 0 31,-3 7-20-31,7-3-9 0,-7 3-3 0,0 0 0 0,0 0 32 0,0 0 0 0,0 0 0 0,0 0 0 16,0 0 0-16,0 0 0 0,0 10 0 0,0 2 0 15,0-2 20-15,-3 5 9 0,-1 10 3 0,1-3 0 16,-1 13-20-16,-3-1-3 0,3 4-1 0,-3 6 0 16,4 0 13-16,-4 9 3 0,3 0 0 0,1 4 0 15,-1 9-24-15,1-4 0 0,3 1 0 0,3 0 0 16,1-7 13-16,-1 7-1 0,1 6-1 0,-1-3 0 15,4-7-11-15,-3 4-16 0,3-7 4 0,-7-2 1 16,0-1 35-16,3-3 6 0,-3-12 2 0,4 6 0 16,-4-7-32-16,-4-2 0 0,4-7 0 0,-3 3 0 15,3-9 10-15,-4 10-10 0,1-10 10 0,-1-3-10 16,1 2 19-16,-4-2-3 0,3-6 0 0,1 3 0 16,-4 2-6-16,3-8-2 0,1 5 0 0,-1-5 0 0,1-1-8 0,-1 1 0 15,1-1 0-15,-1-3 0 0,0-3 32 0,4-3 0 16,0 0 1-16,0 0 0 0,-3 7-21 0,3-7-12 15,0 0 12-15,0 0-12 0,0 0 27 0,-4-7-2 16,-3-2 0-16,0 0 0 0,4-1 7 0,-1-5 2 16,-3 5 0-16,-3-9 0 0,6 7-34 0,-3-4 0 15,-4-3 0-15,8-6 0 0,-4 6 8 0,0-6-8 16,3 7 0-16,-3-1 0 0,4 0 0 0,-4 0 10 16,3-3-10-16,1 10 8 0,-1-4-8 0,1-3 0 15,-1 10 0-15,0-1 0 0,1-5 0 0,-1 5 0 16,1 1 0-16,-1 2-11 0,1 4 11 0,3-3 0 15,-7-3 0-15,7 6 0 0,-4-4 0 0,4 7-8 16,0-3 8-16,0-3 0 0,0 6 0 0,0 0-8 0,0 0 8 16,0 0 0-16,0 0-11 0,0 0 11 0,0 0-13 0,0 0 5 15,11 6-4-15,-1 4-1 0,-3-1 0 0,4 0 0 16,0 10 5-16,-1-3 8 0,1 3-13 0,-1-1 5 16,4 1 8-16,4 0 0 0,-4-3-9 0,4 3 9 15,-4-1 0-15,4-2 0 0,-1 3 0 0,1-3 0 16,-4-4 0-16,4 4 0 0,-4-7 0 0,3 7 8 15,-6-7-8-15,3-6 0 0,-3 7 0 0,3-10 8 16,-4 0 4-16,1 0 0 0,-4 0 0 0,4-3 0 16,-1-4 10-16,1 4 2 0,-1-3 1 0,1-3 0 15,3-4-5-15,0-3 0 0,0-2-1 0,4-7 0 16,0 6-9-16,3-6-2 0,0 0 0 0,0-4 0 16,0 1-8-16,4 3 0 0,-4-3 0 0,4 3 0 0,-4-4 0 0,-3 4-14 15,-1 7 2-15,1-11 0 16,-1 11-161-16,-2-14-32 0,13-24-7 0,-14 2 0 0</inkml:trace>
  <inkml:trace contextRef="#ctx0" brushRef="#br0" timeOffset="34692.72">23139 6812 324 0,'0'0'14'0,"0"0"3"0,0 0-17 0,3-6 0 15,-3 3 0-15,4-4 0 0,-4-2 64 0,0 9 10 16,3-3 2-16,-3-3 0 0,0 2 10 0,0-2 2 16,0-3 1-16,0 9 0 0,0 0-4 0,0 0-1 15,0-7 0-15,-7 4 0 0,7 3-24 0,0 0-4 0,-3-6-2 0,3 6 0 16,0 0-10-16,0 0-1 0,-7 0-1 16,0 0 0-16,7 0-28 0,-11 0-6 0,4 6 0 0,0-3-8 15,0-3 10-15,-4 7-10 0,1-7 8 0,-4 9-8 16,-1 1 9-16,5-1-9 0,-4 0 10 0,0 1-10 15,-8 5 15-15,1-5-3 16,11 6-1-16,-8-4 0 0,0 4-11 0,-3-1 0 0,4 4 0 0,3 0-11 16,-1 0 11-16,1 6 0 15,-10-6 8-15,6 0-8 0,4 6 0 0,-4-7 0 0,-6 11 0 0,2-4-8 16,1 3 8-16,4-3 0 0,-5 0 0 0,1-3 0 16,0 9 0-16,3-2 8 0,1-1-8 0,3 0 8 15,-4-3-8-15,0 0 0 0,8 4 0 0,-1-4-8 16,-3-7 8-16,0 8 0 0,3-5 0 0,1-5 0 15,6 3 0-15,-3 0 0 0,-7-4 0 0,7-2 0 16,7 3 0-16,-3-7 9 0,-8 1-9 0,4-1 0 0,3-3 24 16,4-6-1-16,0 0-1 0,-3 3 0 0,-8 4 1 0,4-7 0 15,7 0 0-15,0 0 0 0,-7 0 11 0,7 0 2 16,0 0 1-16,0 0 0 0,0 0 3 0,0 0 0 16,0 0 0-16,0 0 0 0,7-7-26 0,-3 4-5 15,-8-3-1-15,4-3 0 0,7-1 3 0,-3 1 0 16,-8-1 0-16,1 1 0 0,3 3 8 0,0-4 1 15,0 1 1-15,-4-4 0 16,-3-2-21-16,7 5-16 0,4-6 2 0,-4 4 1 0,-7-4 13 0,3 7 0 16,4-7 0-16,0 7 0 0,0-4 8 0,0 4-8 15,-7-4 0-15,7 10 0 0,7-6 0 0,-7-1 0 16,-7 4 0-16,7 6 0 0,0 0 0 0,0 0 0 16,0 0 0-16,0 0 0 0,0 0 0 0,0 0 0 0,0 0-12 0,-7 0 12 15,0 0-15-15,0 9 3 0,10-2 1 0,-6 2 0 16,-4 10 11-16,3 0-12 0,1-4 12 0,3 4-12 15,0 0 12-15,0 0 0 0,-4-3-9 0,8 2 9 16,3-2 0-16,-4-3 0 0,-6 2 0 0,3-5 0 16,7-1 0-16,-4-3 0 0,1 4 0 0,-4-10 0 15,-4 3 0-15,4-3 8 0,0 0-8 0,0 0 12 16,0 0 7-16,0 0 1 0,11 0 1 0,-4 0 0 16,-7 0 13-16,0 0 2 0,11 0 1 0,-1-3 0 15,4-3-12-15,-3-4-2 0,0 7-1 0,-1-3 0 16,4-4-10-16,0 1-3 0,-3-7 0 0,-1 7 0 15,5-1-1-15,-5-2-8 0,4-4 12 0,-3 0-4 16,-1-2 0-16,-2 2-8 0,2-3 12 0,1 0-4 16,-1 7-8-16,1-10 0 0,3 3 0 0,0 0 0 15,0 4-24-15,0 2-8 0,4-3 0 0,-4-2-1 16,4 2-131-16,6 6-27 0,5 1-5 0,2 0 0 16</inkml:trace>
  <inkml:trace contextRef="#ctx0" brushRef="#br0" timeOffset="35677.168">25241 6806 633 0,'0'0'56'0,"-3"6"-44"15,-4-6-12-15,3 9 0 0,-3-2 111 0,0 2 20 16,0-6 4-16,0 7 1 0,0-1-108 0,0 0-20 16,0-2-8-16,0 12 0 0,-4-10 0 0,4 10 8 15,-4-4-8-15,-3 4 0 0,4 0 16 0,-8-3-2 0,4 9 0 0,-4-3 0 16,4 3 10-16,-3-6 1 0,-5 6 1 0,1 0 0 15,4-3 2-15,-4 3 1 16,-1 3 0-16,1-3 0 0,0 3-8 0,3-2-1 16,1-1-1-16,3-7 0 15,0 8 7-15,-1-5 2 0,5-5 0 0,-1 3 0 0,4 0 1 0,-3-4 1 0,3 4 0 0,-1 0 0 16,1-3-18-16,0-7-4 0,0 7-8 0,0-4 12 16,0-2 14-16,4 5 2 0,-4-5 1 0,3 6 0 15,-3-4-29-15,0-6-18 0,0 4 2 0,3-1 1 16,-3 1 31-16,4-4 7 0,-4-3 1 0,0 6 0 15,3-2-2-15,4-7 0 0,0 0 0 0,-7 0 0 16,0 3 19-16,7-3 4 0,0 0 1 0,0 0 0 16,0 0 14-16,-3-10 2 0,-5 7 1 0,5-3 0 15,3-3-28-15,0-1-6 0,-4-5-1 0,4 5 0 0,0-2-4 16,0-4 0-16,0-3-1 0,0 3 0 16,0-9-2-16,0 6 0 0,0 1 0 0,0-1 0 0,-3 3-9 0,3-3-3 15,0 7 0-15,0-4 0 0,0 10-9 16,0-4 0-16,0 1 0 0,0 9 0 15,0 0-10-15,0 0 10 0,0 0-13 0,0 0 5 0,0 0-3 0,0 0 0 16,0 0 0-16,0 0 0 0,3 9-2 0,-3 1-1 16,4-1 0-16,-4 7 0 0,3-7 14 0,1 10 0 15,-4-9 9-15,4 5-9 0,-1 4 0 0,1-10-10 16,-4 7 0-16,3-6 0 0,1 5 10 0,-1-2 0 16,4-4 0-16,0 1 0 0,-3-1 0 0,6 4 0 15,-3-10 0-15,1 6 0 0,2-3 0 0,-3-2 0 0,4 5 0 0,3-9 0 16,-4 0 10-16,5 0-2 15,2 0-8-15,-3 0 12 0,4-3 0 0,0-3-1 0,-1-4 0 0,4 7 0 16,1-3-11-16,-1-4 0 16,0 1 0-16,4-1-11 15,-1 4-19-15,4-3-4 0,-3-1-1 0,3-2 0 16,1-4-165-16,-1 0-34 0,25-27-6 0,-11 5-576 0</inkml:trace>
  <inkml:trace contextRef="#ctx0" brushRef="#br0" timeOffset="36596.064">27806 6712 1436 0,'0'0'64'0,"-4"3"12"0,4-3-60 0,-3 0-16 0,-1 9 0 0,-3-3 0 16,0 4 9-16,0-1-1 0,0 1 0 0,-3 9 0 15,-1-1-8-15,0-2-17 0,-3 9 4 0,0-3 1 16,-3 3 12-16,2 3 0 0,-6 7 0 0,7-7-9 15,-3-3 9-15,-1 10 0 0,0-7 10 0,4 0-10 16,0-3 34-16,3 3 1 0,1-2 0 0,-4 2 0 16,7-3-20-16,-4 3-4 0,1-3-1 0,2-6 0 15,-2 6 20-15,3-6 4 0,0 0 1 0,3-4 0 16,-6-2-13-16,6 3-2 0,-3-1-1 0,4-2 0 0,-5-4-8 0,1 7-2 16,0-7 0-16,0 1 0 15,0-1-9-15,0-3 8 0,0-3-8 0,0 4 8 0,4-4 18 0,3-3 3 16,0 0 1-16,-7 0 0 0,-1 6 17 0,8-6 3 15,-7-6 1-15,4 6 0 0,-8-3-14 0,8-4-2 16,-4-2-1-16,3 0 0 0,-3-1-4 0,4-5-1 16,-4 5 0-16,3-9 0 0,0 7-20 0,1-4-9 15,-1-3 8-15,4-6-8 0,-3 6 32 0,3 1 0 16,0-7 1-16,-4 6 0 0,4 3-25 0,-3-3-8 16,3 4 0-16,0 5 0 0,0 1 0 0,0-1 0 15,0 10 0-15,0 0 0 0,0 0 0 0,0 0-11 16,0 0 11-16,0 0-10 0,0 10-2 0,0-1-1 15,-4 1 0-15,4 5 0 0,4 1 0 0,-1 3 0 16,-3-7 0-16,4 10 0 0,-1-3 13 0,1-6 0 0,-4 9 0 16,3-10 0-16,1 7 0 0,0-3 0 15,3-1 0-15,-4-2 10 0,1 2-10 0,-1-5 0 0,1-1-10 0,3 1 10 16,-4-1 0-16,1 0 0 0,-4-9 13 0,7 10-4 16,0-4 13-16,4-3 2 0,-4 4 1 0,3-7 0 15,4 6 4-15,-3-6 1 0,3 0 0 0,0-6 0 16,4 6 6-16,-1-7 2 0,1 4 0 0,3-3 0 15,0 3-19-15,4-7-4 0,0 4-1 0,-4-3 0 16,0-7-14-16,0 3 9 0,0 4-9 0,4-7 8 16,-7 7-8-16,6-10 0 0,-2 10 0 0,2-7 0 15,1-3-88-15,0 0-14 0,-1 1-2 0,1-1-660 16,3-6-131-16</inkml:trace>
  <inkml:trace contextRef="#ctx0" brushRef="#br0" timeOffset="37361.073">30110 6812 2019 0,'0'0'44'0,"0"0"10"0,0 0 2 0,0 0 0 0,-4 0-44 0,4 0-12 0,-7-6 0 0,7 6 0 16,0 0 0-16,-7 9 0 0,0-3 0 0,0 4 8 16,0-1-32-16,3 7-6 0,-3-4-2 0,0 4 0 15,0 9 23-15,-3-6 9 0,2 6-8 0,-6-3 8 0,0 13-8 0,-3-7 8 16,-1-3-8-16,0 9 8 0,1 1 0 0,-1-7 0 15,-7 10 0-15,1-4 0 0,2 4 0 0,1-4 0 16,0-5 0-16,4 5 0 0,-1-9 0 0,0 10 0 16,4-13 0-16,0 3 0 0,3 0 0 0,1-6 8 15,3-1 0-15,0-2 0 0,-4-7 28 0,8 1 7 16,-1 6 1-16,1-13 0 0,3-3 6 0,0 0 2 16,0 0 0-16,0 0 0 0,0 0-22 0,0 0-4 15,-11 6-1-15,11-6 0 0,-4 0 18 0,1-6 3 16,-4 3 1-16,3-4 0 0,-3-2-29 0,4 3-6 15,-4-4 0-15,3 1-1 0,1-1 11 0,-4 1 2 16,7-10 1-16,-4 3 0 0,1-2-4 0,-1 2-1 16,4-3 0-16,0 7 0 0,0-7-1 0,4-3-1 0,-4 3 0 0,3 0 0 15,-3 4-10-15,0 5-8 0,0-2 12 16,4 2-12-16,-4 4 8 0,0 6-8 0,0 0 0 0,0 0 0 16,0 0 0-16,0 0 0 0,0 0 0 0,0 0 0 15,0 0 0-15,0 0-16 0,0 0 2 0,7 6 0 16,-4-3 14-16,4 7 0 0,0-1 0 0,4 7 0 15,-4-7 0-15,0 10-11 0,4 0 11 0,-1 3-10 16,4-3 10-16,0 3 0 0,-3 3 0 0,3-7 0 16,0 8 0-16,4-1 0 0,3-7 0 0,-3 1 0 15,-1 6 0-15,4-6-12 0,1-3 12 0,-1-4-12 16,-4-2 12-16,1 6 9 0,0-13-1 0,-1 3-8 16,-3 3 9-16,1-9-9 0,-5 0 0 0,1 0 9 15,-1-6-9-15,-3-3-16 0,0-1 4 0,0-2-1203 16</inkml:trace>
  <inkml:trace contextRef="#ctx0" brushRef="#br0" timeOffset="42582.706">3112 11008 1440 0,'0'0'128'0,"-11"-10"-103"0,4 10-25 0,3-9 0 16,-6 9 53-16,6-9 6 0,-6 2 1 0,3 4 0 15,0-3-60-15,-1 3 0 0,-6-4 0 0,0 7-11 16,-3-3 11-16,-1 3-8 0,-14 0 8 0,8 0-8 16,-5 3 8-16,5 4-8 0,-12-4 8 0,1 6-8 15,-11-2 8-15,7 2 0 0,-3 0 8 0,0 1-8 16,-4-1 35-16,-4 1 2 0,-6-1 1 0,10-3 0 0,4 4 27 16,-4-10 6-16,-3 0 1 0,3 0 0 0,0 0-13 0,7 0-3 15,-7 0 0-15,7-10 0 0,4 10-34 0,-11-6-7 16,7 3-2-16,1-3 0 0,-8 2-3 0,11-2-1 15,-4 6 0-15,3-3 0 0,-6-3-1 0,3 6 0 16,4 0 0-16,7 0 0 0,-7 6-8 0,-1-6 12 16,4 3-12-16,4 3 12 0,4-2-4 0,-8 5-8 15,4-3 12-15,3 4-4 0,0-1-8 0,4 0 0 16,-4-2 0-16,11-4 0 0,4 6 0 0,-1-2 0 16,-3 2 0-16,3 0 0 0,1 7 0 0,6-7 8 15,4 4-8-15,0 3 12 0,0-1-12 0,4 4 0 16,-1 0-12-16,8 0 12 0,-4 6 0 0,4 3 0 15,-8-3 0-15,8 3 0 0,3 10 0 0,-4-3 0 0,1 8-10 16,0 1 10-16,3 10-9 0,-4-1 9 0,-3 0-8 16,0 1 8-16,4-1 0 0,-11 0 0 0,10 4 0 0,-6 2 0 15,-4-5-9-15,0 2 9 0,4 7-10 0,-4-4 10 16,0-2 0-16,0-4 0 0,7 7-8 0,-7-4 8 16,-7 7 0-16,7-4 0 0,-4-2 0 0,4 5 0 15,-4 1 0-15,-3 0 0 0,-3-4 0 0,6 4 0 16,-6 0 0-16,-1 6 0 0,1-6 0 0,3 2 0 15,-11-2 0-15,7-3 0 0,4-4 0 0,-3-2 0 16,-1-1 8-16,8-3 0 0,-8-3 1 0,4 0 0 16,-4-6-9-16,8-4 0 0,-1 1 0 0,-3-3 0 15,4 2 0-15,-4-2 0 0,3-1 0 0,1 4 8 16,-4-4-8-16,3-5 0 0,-7 5 0 0,4 1 0 16,4-1 0-16,-1 4 0 0,-6-4 0 0,-1 1 0 15,1-7 0-15,6 10 0 0,-7-7 0 0,8 0 0 0,-4-6 0 0,3 4 0 16,-3-4 11-16,4 0-11 15,3-6 11-15,-7-1-11 0,7 1 12 0,0-3-12 0,7 3 16 0,-7-4-3 16,0-2-1-16,0 3 0 0,3-7 7 0,-3 10 1 16,0-10 0-16,7 1 0 0,-7 5-5 0,4-5-1 15,-4-1 0-15,7 0 0 0,-4 1-2 0,-3-1-1 16,11-2 0-16,0-4 0 0,-8 3 17 0,8 0 4 16,6-3 1-16,1 4 0 0,0-4-1 0,6-3-1 15,8 0 0-15,-4 0 0 0,8 0-18 0,-1 0-3 16,0 0-1-16,7 6 0 0,-3-6-9 0,7 3 0 15,-4-3 0-15,11-3 8 0,-10 3-8 0,6-6 8 0,4 6-8 0,-4 0 8 16,-6-10 7-16,3 10 1 16,-1-3 0-16,1-3 0 0,-7-3-25 0,0 9-5 0,7-7-1 0,-7-2 0 15,3 9 15-15,-3-10-11 0,7 7 11 16,-1-3-10 0,-2-3-24-16,-1-1-5 0,0 1-1 0,1 3 0 15,-1-4-116-15,4 1-23 0,3-1-5 0,4 1-845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16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17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903002-B1DD-41BE-AC43-B2C8A9FE1F56}"/>
                  </a:ext>
                </a:extLst>
              </p14:cNvPr>
              <p14:cNvContentPartPr/>
              <p14:nvPr/>
            </p14:nvContentPartPr>
            <p14:xfrm>
              <a:off x="11056680" y="226080"/>
              <a:ext cx="14400" cy="10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903002-B1DD-41BE-AC43-B2C8A9FE1F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7320" y="216720"/>
                <a:ext cx="3312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14768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60570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452AFC-C27F-477D-94CF-B174E8E544A9}"/>
                  </a:ext>
                </a:extLst>
              </p14:cNvPr>
              <p14:cNvContentPartPr/>
              <p14:nvPr/>
            </p14:nvContentPartPr>
            <p14:xfrm>
              <a:off x="2642760" y="243000"/>
              <a:ext cx="9302040" cy="49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452AFC-C27F-477D-94CF-B174E8E544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3400" y="233640"/>
                <a:ext cx="9320760" cy="49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BA57245-00F4-44C2-87BD-FAEF5C1BAFBC}"/>
                  </a:ext>
                </a:extLst>
              </p14:cNvPr>
              <p14:cNvContentPartPr/>
              <p14:nvPr/>
            </p14:nvContentPartPr>
            <p14:xfrm>
              <a:off x="4636800" y="5272200"/>
              <a:ext cx="4102560" cy="41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A57245-00F4-44C2-87BD-FAEF5C1BAF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7440" y="5262840"/>
                <a:ext cx="4121280" cy="4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376E2B-6D5C-4976-8962-4726D46DA487}"/>
                  </a:ext>
                </a:extLst>
              </p14:cNvPr>
              <p14:cNvContentPartPr/>
              <p14:nvPr/>
            </p14:nvContentPartPr>
            <p14:xfrm>
              <a:off x="6813720" y="1367640"/>
              <a:ext cx="4719600" cy="509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376E2B-6D5C-4976-8962-4726D46DA4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4360" y="1358280"/>
                <a:ext cx="4738320" cy="51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01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Ghostbusters HMM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0801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4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lang="en-US" sz="24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FB1F9E-4A93-4B30-8777-9BF379A0F992}"/>
                  </a:ext>
                </a:extLst>
              </p14:cNvPr>
              <p14:cNvContentPartPr/>
              <p14:nvPr/>
            </p14:nvContentPartPr>
            <p14:xfrm>
              <a:off x="873720" y="3162240"/>
              <a:ext cx="10846080" cy="356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FB1F9E-4A93-4B30-8777-9BF379A0F9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60" y="3152880"/>
                <a:ext cx="10864800" cy="35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4419BF-554A-44B0-BEC2-1A76E97D1C75}"/>
                  </a:ext>
                </a:extLst>
              </p14:cNvPr>
              <p14:cNvContentPartPr/>
              <p14:nvPr/>
            </p14:nvContentPartPr>
            <p14:xfrm>
              <a:off x="396360" y="2416320"/>
              <a:ext cx="10443600" cy="286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4419BF-554A-44B0-BEC2-1A76E97D1C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000" y="2406960"/>
                <a:ext cx="10462320" cy="28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HW11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dirty="0" err="1"/>
              <a:t>Thur</a:t>
            </a:r>
            <a:r>
              <a:rPr lang="en-US" sz="2800" dirty="0"/>
              <a:t> 4/25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dirty="0" err="1">
                <a:solidFill>
                  <a:schemeClr val="tx1"/>
                </a:solidFill>
              </a:rPr>
              <a:t>Thur</a:t>
            </a:r>
            <a:r>
              <a:rPr lang="en-US" sz="2800" dirty="0">
                <a:solidFill>
                  <a:schemeClr val="tx1"/>
                </a:solidFill>
              </a:rPr>
              <a:t>, 5/2</a:t>
            </a:r>
          </a:p>
          <a:p>
            <a:endParaRPr lang="en-US" dirty="0"/>
          </a:p>
          <a:p>
            <a:r>
              <a:rPr lang="en-US" dirty="0"/>
              <a:t>In-class Polls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Denominator capped after midterm 2, 56 polls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E27243-97D9-43F0-8620-3BBE242EDF23}"/>
                  </a:ext>
                </a:extLst>
              </p14:cNvPr>
              <p14:cNvContentPartPr/>
              <p14:nvPr/>
            </p14:nvContentPartPr>
            <p14:xfrm>
              <a:off x="524520" y="1842840"/>
              <a:ext cx="4417560" cy="18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E27243-97D9-43F0-8620-3BBE242EDF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160" y="1833480"/>
                <a:ext cx="4436280" cy="18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FF3FBD-56E5-4535-A18C-9ADB27413928}"/>
                  </a:ext>
                </a:extLst>
              </p14:cNvPr>
              <p14:cNvContentPartPr/>
              <p14:nvPr/>
            </p14:nvContentPartPr>
            <p14:xfrm>
              <a:off x="7606080" y="1781640"/>
              <a:ext cx="1198080" cy="23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FF3FBD-56E5-4535-A18C-9ADB27413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96720" y="1772280"/>
                <a:ext cx="121680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5197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07F35A-1E9C-4621-A4C2-485167603923}"/>
                  </a:ext>
                </a:extLst>
              </p14:cNvPr>
              <p14:cNvContentPartPr/>
              <p14:nvPr/>
            </p14:nvContentPartPr>
            <p14:xfrm>
              <a:off x="654120" y="540000"/>
              <a:ext cx="7914960" cy="385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07F35A-1E9C-4621-A4C2-4851676039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760" y="530640"/>
                <a:ext cx="7933680" cy="38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41F96D-8672-4298-926F-2BFF22754BB0}"/>
                  </a:ext>
                </a:extLst>
              </p14:cNvPr>
              <p14:cNvContentPartPr/>
              <p14:nvPr/>
            </p14:nvContentPartPr>
            <p14:xfrm>
              <a:off x="729000" y="5431320"/>
              <a:ext cx="11462040" cy="117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41F96D-8672-4298-926F-2BFF22754B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640" y="5421960"/>
                <a:ext cx="1148076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94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8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>
            <p:extLst/>
          </p:nvPr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hoto Editor Photo" r:id="rId4" imgW="3878916" imgH="2598645" progId="MSPhotoEd.3">
                  <p:embed/>
                </p:oleObj>
              </mc:Choice>
              <mc:Fallback>
                <p:oleObj name="Photo Editor Photo" r:id="rId4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>
            <p:extLst/>
          </p:nvPr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hoto Editor Photo" r:id="rId6" imgW="3894157" imgH="2644369" progId="MSPhotoEd.3">
                  <p:embed/>
                </p:oleObj>
              </mc:Choice>
              <mc:Fallback>
                <p:oleObj name="Photo Editor Photo" r:id="rId6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>
            <p:extLst/>
          </p:nvPr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hoto Editor Photo" r:id="rId8" imgW="3924640" imgH="2659048" progId="MSPhotoEd.3">
                  <p:embed/>
                </p:oleObj>
              </mc:Choice>
              <mc:Fallback>
                <p:oleObj name="Photo Editor Photo" r:id="rId8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>
            <p:extLst/>
          </p:nvPr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HMMs and Particle Filters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1D0D7A-C45A-4110-A719-E70B8C7D3C5A}"/>
                  </a:ext>
                </a:extLst>
              </p14:cNvPr>
              <p14:cNvContentPartPr/>
              <p14:nvPr/>
            </p14:nvContentPartPr>
            <p14:xfrm>
              <a:off x="2086560" y="2571840"/>
              <a:ext cx="2612880" cy="5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1D0D7A-C45A-4110-A719-E70B8C7D3C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7200" y="2562480"/>
                <a:ext cx="263160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5B9721-36EB-43DA-A1A5-9C426620A1C6}"/>
                  </a:ext>
                </a:extLst>
              </p14:cNvPr>
              <p14:cNvContentPartPr/>
              <p14:nvPr/>
            </p14:nvContentPartPr>
            <p14:xfrm>
              <a:off x="281880" y="3115080"/>
              <a:ext cx="6027840" cy="336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5B9721-36EB-43DA-A1A5-9C426620A1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520" y="3105720"/>
                <a:ext cx="6046560" cy="33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C4C164-8146-4119-BAA8-013D9FEFF3E3}"/>
                  </a:ext>
                </a:extLst>
              </p14:cNvPr>
              <p14:cNvContentPartPr/>
              <p14:nvPr/>
            </p14:nvContentPartPr>
            <p14:xfrm>
              <a:off x="2824560" y="3956040"/>
              <a:ext cx="3256560" cy="9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C4C164-8146-4119-BAA8-013D9FEFF3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5200" y="3946680"/>
                <a:ext cx="327528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Bayes net conditional independence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out of the summation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8288AE-6EFD-48C2-B5DE-075847FD7F73}"/>
                  </a:ext>
                </a:extLst>
              </p14:cNvPr>
              <p14:cNvContentPartPr/>
              <p14:nvPr/>
            </p14:nvContentPartPr>
            <p14:xfrm>
              <a:off x="769680" y="2016720"/>
              <a:ext cx="8303400" cy="452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8288AE-6EFD-48C2-B5DE-075847FD7F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320" y="2007360"/>
                <a:ext cx="8322120" cy="45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C6B40F-7FEF-47B6-B723-D692DC5C5FB0}"/>
                  </a:ext>
                </a:extLst>
              </p14:cNvPr>
              <p14:cNvContentPartPr/>
              <p14:nvPr/>
            </p14:nvContentPartPr>
            <p14:xfrm>
              <a:off x="524520" y="414720"/>
              <a:ext cx="5357160" cy="496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C6B40F-7FEF-47B6-B723-D692DC5C5F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160" y="405360"/>
                <a:ext cx="5375880" cy="49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7CD3DF-ADE3-421D-8B97-792A311F6EA9}"/>
                  </a:ext>
                </a:extLst>
              </p14:cNvPr>
              <p14:cNvContentPartPr/>
              <p14:nvPr/>
            </p14:nvContentPartPr>
            <p14:xfrm>
              <a:off x="912960" y="2728800"/>
              <a:ext cx="10765080" cy="257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7CD3DF-ADE3-421D-8B97-792A311F6E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600" y="2719440"/>
                <a:ext cx="10783800" cy="25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becomes infeasible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3429000"/>
            <a:ext cx="3822700" cy="31866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DCCFD7-48B9-47FB-B02E-10EFBB8651B5}"/>
                  </a:ext>
                </a:extLst>
              </p14:cNvPr>
              <p14:cNvContentPartPr/>
              <p14:nvPr/>
            </p14:nvContentPartPr>
            <p14:xfrm>
              <a:off x="227160" y="1709640"/>
              <a:ext cx="10641960" cy="459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DCCFD7-48B9-47FB-B02E-10EFBB8651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00" y="1700280"/>
                <a:ext cx="10660680" cy="46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600"/>
            <a:ext cx="11379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dirty="0"/>
              <a:t>Solution: kill the bad ones, make more of the good ones</a:t>
            </a:r>
          </a:p>
          <a:p>
            <a:r>
              <a:rPr lang="en-US" dirty="0"/>
              <a:t>This way the population of samples stays in the high-probability region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334B72-D6BB-4A41-B5A6-B43E37BA3B48}"/>
                  </a:ext>
                </a:extLst>
              </p14:cNvPr>
              <p14:cNvContentPartPr/>
              <p14:nvPr/>
            </p14:nvContentPartPr>
            <p14:xfrm>
              <a:off x="2788920" y="788400"/>
              <a:ext cx="5722920" cy="126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334B72-D6BB-4A41-B5A6-B43E37BA3B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560" y="779040"/>
                <a:ext cx="5741640" cy="12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676400" y="3886201"/>
          <a:ext cx="3524251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deoclip" r:id="rId3" imgW="5047619" imgH="3990476" progId="Package">
                  <p:embed/>
                </p:oleObj>
              </mc:Choice>
              <mc:Fallback>
                <p:oleObj name="Videoclip" r:id="rId3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1676400" y="3886201"/>
                        <a:ext cx="3524251" cy="2606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612" y="1981200"/>
            <a:ext cx="5570653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E61229-2005-49B9-9E91-18CA8FCA8D23}"/>
                  </a:ext>
                </a:extLst>
              </p14:cNvPr>
              <p14:cNvContentPartPr/>
              <p14:nvPr/>
            </p14:nvContentPartPr>
            <p14:xfrm>
              <a:off x="7006680" y="718200"/>
              <a:ext cx="4682880" cy="491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E61229-2005-49B9-9E91-18CA8FCA8D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7320" y="708840"/>
                <a:ext cx="4701600" cy="49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90" y="1219200"/>
            <a:ext cx="8900760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map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26927E-65C9-4FB4-8A2F-5D5FE7270B5F}"/>
                  </a:ext>
                </a:extLst>
              </p14:cNvPr>
              <p14:cNvContentPartPr/>
              <p14:nvPr/>
            </p14:nvContentPartPr>
            <p14:xfrm>
              <a:off x="10022760" y="1129320"/>
              <a:ext cx="1537200" cy="360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26927E-65C9-4FB4-8A2F-5D5FE7270B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3400" y="1119960"/>
                <a:ext cx="1555920" cy="36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Observe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Filtering: Resample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 times, we choose from our weighted sample distribution (i.e., draw with replacement)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412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EEC58E-FC82-43C0-B1CF-417A3E7C2496}"/>
                  </a:ext>
                </a:extLst>
              </p14:cNvPr>
              <p14:cNvContentPartPr/>
              <p14:nvPr/>
            </p14:nvContentPartPr>
            <p14:xfrm>
              <a:off x="335160" y="1510920"/>
              <a:ext cx="9347760" cy="229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EEC58E-FC82-43C0-B1CF-417A3E7C2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800" y="1501560"/>
                <a:ext cx="9366480" cy="23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Photo" r:id="rId3" imgW="9000000" imgH="6348010" progId="MSPhotoEd.3">
                  <p:embed/>
                </p:oleObj>
              </mc:Choice>
              <mc:Fallback>
                <p:oleObj name="Photo Editor Photo" r:id="rId3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59BB70-4540-4908-A32A-AFEE7E14C763}"/>
                  </a:ext>
                </a:extLst>
              </p14:cNvPr>
              <p14:cNvContentPartPr/>
              <p14:nvPr/>
            </p14:nvContentPartPr>
            <p14:xfrm>
              <a:off x="3719880" y="4777920"/>
              <a:ext cx="7270920" cy="3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59BB70-4540-4908-A32A-AFEE7E14C7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0520" y="4768560"/>
                <a:ext cx="728964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832EE5-C764-47F6-969A-A431A686D248}"/>
                  </a:ext>
                </a:extLst>
              </p14:cNvPr>
              <p14:cNvContentPartPr/>
              <p14:nvPr/>
            </p14:nvContentPartPr>
            <p14:xfrm>
              <a:off x="3299400" y="3014640"/>
              <a:ext cx="844920" cy="259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832EE5-C764-47F6-969A-A431A686D2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0040" y="3005280"/>
                <a:ext cx="863640" cy="261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15366</TotalTime>
  <Words>3345</Words>
  <Application>Microsoft Office PowerPoint</Application>
  <PresentationFormat>Widescreen</PresentationFormat>
  <Paragraphs>819</Paragraphs>
  <Slides>53</Slides>
  <Notes>18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Calibri Light</vt:lpstr>
      <vt:lpstr>Cambria Math</vt:lpstr>
      <vt:lpstr>Wingdings</vt:lpstr>
      <vt:lpstr>Calibri</vt:lpstr>
      <vt:lpstr>Arial</vt:lpstr>
      <vt:lpstr>Times New Roman</vt:lpstr>
      <vt:lpstr>Office Theme</vt:lpstr>
      <vt:lpstr>Photo Editor Photo</vt:lpstr>
      <vt:lpstr>Videoclip</vt:lpstr>
      <vt:lpstr>Warm-up as you walk in</vt:lpstr>
      <vt:lpstr>Announcements</vt:lpstr>
      <vt:lpstr>AI: Representation and Problem Solving </vt:lpstr>
      <vt:lpstr>Markov chain warm-up</vt:lpstr>
      <vt:lpstr>Markov chain warm-up</vt:lpstr>
      <vt:lpstr>Markov chain warm-up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HMM as a Bayes Net Warm-up</vt:lpstr>
      <vt:lpstr>Hidden Markov Models</vt:lpstr>
      <vt:lpstr>Example: Weather HMM</vt:lpstr>
      <vt:lpstr>Example: Ghostbusters HMM</vt:lpstr>
      <vt:lpstr>HMM as Probability Model</vt:lpstr>
      <vt:lpstr>Real HMM Examples</vt:lpstr>
      <vt:lpstr>Other HMM Queries</vt:lpstr>
      <vt:lpstr>Inference Tasks</vt:lpstr>
      <vt:lpstr>Pacman – Hunting Invisible Ghosts with Sonar</vt:lpstr>
      <vt:lpstr>Filtering Algorithm</vt:lpstr>
      <vt:lpstr>Filtering Algorithm</vt:lpstr>
      <vt:lpstr>Filtering Algorithm</vt:lpstr>
      <vt:lpstr>Filtering Algorithm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Particle Filtering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</vt:lpstr>
      <vt:lpstr>Particle Filtering: Observe</vt:lpstr>
      <vt:lpstr>Particle Filtering: Resample</vt:lpstr>
      <vt:lpstr>Summary: Particle Filtering</vt:lpstr>
      <vt:lpstr>Particle Filter Localization (Laser)</vt:lpstr>
      <vt:lpstr>Robot Mapping</vt:lpstr>
      <vt:lpstr>Particle Filter SLAM – Video 1</vt:lpstr>
      <vt:lpstr>Particle Filter SLAM – Video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1140</cp:revision>
  <cp:lastPrinted>2018-11-27T13:42:27Z</cp:lastPrinted>
  <dcterms:created xsi:type="dcterms:W3CDTF">2018-10-11T11:39:27Z</dcterms:created>
  <dcterms:modified xsi:type="dcterms:W3CDTF">2019-04-23T02:00:00Z</dcterms:modified>
</cp:coreProperties>
</file>