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4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5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6.xml" ContentType="application/vnd.openxmlformats-officedocument.presentationml.notesSlide+xml"/>
  <Override PartName="/ppt/ink/ink17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8.xml" ContentType="application/inkml+xml"/>
  <Override PartName="/ppt/notesSlides/notesSlide9.xml" ContentType="application/vnd.openxmlformats-officedocument.presentationml.notesSlide+xml"/>
  <Override PartName="/ppt/ink/ink19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20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15.xml" ContentType="application/vnd.openxmlformats-officedocument.presentationml.notesSlide+xml"/>
  <Override PartName="/ppt/ink/ink26.xml" ContentType="application/inkml+xml"/>
  <Override PartName="/ppt/tags/tag1.xml" ContentType="application/vnd.openxmlformats-officedocument.presentationml.tags+xml"/>
  <Override PartName="/ppt/ink/ink27.xml" ContentType="application/inkml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4"/>
  </p:notesMasterIdLst>
  <p:sldIdLst>
    <p:sldId id="956" r:id="rId2"/>
    <p:sldId id="776" r:id="rId3"/>
    <p:sldId id="1200" r:id="rId4"/>
    <p:sldId id="663" r:id="rId5"/>
    <p:sldId id="1184" r:id="rId6"/>
    <p:sldId id="1195" r:id="rId7"/>
    <p:sldId id="1196" r:id="rId8"/>
    <p:sldId id="1197" r:id="rId9"/>
    <p:sldId id="1202" r:id="rId10"/>
    <p:sldId id="1198" r:id="rId11"/>
    <p:sldId id="1203" r:id="rId12"/>
    <p:sldId id="1199" r:id="rId13"/>
    <p:sldId id="1201" r:id="rId14"/>
    <p:sldId id="1179" r:id="rId15"/>
    <p:sldId id="1183" r:id="rId16"/>
    <p:sldId id="1185" r:id="rId17"/>
    <p:sldId id="426" r:id="rId18"/>
    <p:sldId id="427" r:id="rId19"/>
    <p:sldId id="1182" r:id="rId20"/>
    <p:sldId id="272" r:id="rId21"/>
    <p:sldId id="343" r:id="rId22"/>
    <p:sldId id="299" r:id="rId23"/>
    <p:sldId id="1187" r:id="rId24"/>
    <p:sldId id="1190" r:id="rId25"/>
    <p:sldId id="1191" r:id="rId26"/>
    <p:sldId id="1189" r:id="rId27"/>
    <p:sldId id="1192" r:id="rId28"/>
    <p:sldId id="1194" r:id="rId29"/>
    <p:sldId id="1193" r:id="rId30"/>
    <p:sldId id="433" r:id="rId31"/>
    <p:sldId id="434" r:id="rId32"/>
    <p:sldId id="435" r:id="rId33"/>
    <p:sldId id="428" r:id="rId34"/>
    <p:sldId id="429" r:id="rId35"/>
    <p:sldId id="1188" r:id="rId36"/>
    <p:sldId id="430" r:id="rId37"/>
    <p:sldId id="431" r:id="rId38"/>
    <p:sldId id="436" r:id="rId39"/>
    <p:sldId id="437" r:id="rId40"/>
    <p:sldId id="438" r:id="rId41"/>
    <p:sldId id="439" r:id="rId42"/>
    <p:sldId id="440" r:id="rId43"/>
    <p:sldId id="441" r:id="rId44"/>
    <p:sldId id="442" r:id="rId45"/>
    <p:sldId id="443" r:id="rId46"/>
    <p:sldId id="444" r:id="rId47"/>
    <p:sldId id="445" r:id="rId48"/>
    <p:sldId id="446" r:id="rId49"/>
    <p:sldId id="447" r:id="rId50"/>
    <p:sldId id="448" r:id="rId51"/>
    <p:sldId id="449" r:id="rId52"/>
    <p:sldId id="450" r:id="rId53"/>
  </p:sldIdLst>
  <p:sldSz cx="12192000" cy="6858000"/>
  <p:notesSz cx="7010400" cy="9296400"/>
  <p:embeddedFontLs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Calibri Light" panose="020F0302020204030204" pitchFamily="34" charset="0"/>
      <p:regular r:id="rId59"/>
      <p:italic r:id="rId60"/>
    </p:embeddedFont>
    <p:embeddedFont>
      <p:font typeface="Cambria Math" panose="02040503050406030204" pitchFamily="18" charset="0"/>
      <p:regular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E88510"/>
    <a:srgbClr val="104F9C"/>
    <a:srgbClr val="AE7C42"/>
    <a:srgbClr val="F2B800"/>
    <a:srgbClr val="00A44A"/>
    <a:srgbClr val="00863D"/>
    <a:srgbClr val="0000FF"/>
    <a:srgbClr val="EA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6684" autoAdjust="0"/>
  </p:normalViewPr>
  <p:slideViewPr>
    <p:cSldViewPr snapToGrid="0">
      <p:cViewPr varScale="1">
        <p:scale>
          <a:sx n="83" d="100"/>
          <a:sy n="83" d="100"/>
        </p:scale>
        <p:origin x="264" y="5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9:05:21.97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16369 4944 288 0,'0'0'25'0,"0"0"-25"0,0 0 0 15,0 0 0-15,-4 0 294 0,4 0 54 0,0 0 10 0,0 0 2 16,0 0-281-16,0 0-57 0,0 0-11 0,0 0-3 16,0 0 10-16,0 0 2 0,0 0 0 0,7 9 0 15,0-3-4-15,1 0 0 0,-1 4 0 0,-4 2 0 47,1 4 27-47,-4 0 5 0,0 3 0 0,-4 3 1 0,4 6 3 0,-3 3 1 0,-4 1 0 0,-1 2 0 0,-2 0-22 0,3-2-5 0,3 9-1 0,-3 3 0 16,0 3-2-16,-3 0-1 0,-4 0 0 0,3 0 0 15,-3-3 3-15,3-4 1 0,4 1 0 0,-3-6 0 16,-1 2-2-16,4-2-1 0,0-4 0 0,0-9 0 16,0 9-11-16,0-9-3 0,3-3 0 0,-3 0 0 15,0-3-80 1,0-10-16-16,0 3-3 0,3-6-1 0,1-3-125 0,3 0-24 0,-4-9-6 0</inkml:trace>
  <inkml:trace contextRef="#ctx0" brushRef="#br0" timeOffset="350.815">16669 4975 633 0,'10'-10'56'0,"-10"10"-44"0,7-3-12 0,-3 0 0 0,7-3 187 0,-4-3 35 15,0-1 7-15,-4 7 2 0,-3 3-131 0,7 0-27 0,-7 0-5 0,0 0 0 16,0 0-12-16,0 0-3 16,0 0 0-16,4 3 0 0,-8 13-8 0,4-4-1 0,-3 1-1 0,-4 6 0 15,0 0-7-15,0 2-2 0,-1 1 0 0,5 4 0 16,-1 2-5-16,1-3-1 0,-1 6 0 0,4-3 0 16,0 4-9-16,0-7-3 0,0 6 0 0,0 1 0 15,-3 5 0-15,3-12-1 0,-4 4 0 0,1-4 0 16,-1 12-3-16,1-12-1 0,-1 4 0 0,1-4 0 15,-1 3 5-15,-3-6 0 0,4 0 1 0,-1-3 0 16,0-4-33-16,1 4-6 0,-1-6-2 0,1-7 0 16,-1-3-208-16,4-3-41 0,0 0-9 15,-14-9-2-15</inkml:trace>
  <inkml:trace contextRef="#ctx0" brushRef="#br0" timeOffset="684.965">15875 5376 1324 0,'0'0'118'0,"0"0"-94"15,0 0-24-15,0 0 0 0,0 0 144 0,0 0 25 16,0 0 5-16,0 0 1 0,0 0-67 0,14 0-12 0,0-3-4 0,4-3 0 15,-4 6-19-15,7 0-4 0,0-6-1 0,4-4 0 16,3 4-38-16,0-3-8 0,4-4-2 0,7 4 0 16,7-4-9-16,0 0-3 0,0 1 0 0,3-4 0 15,7 7-8-15,-3-7-11 0,-3 0 3 0,3-5 0 16,-7 8 8-16,3-6 0 0,-3 7 0 0,0-7 0 16,-4 6 0-16,0 10 0 0,1-13-9 0,-8 4 9 15,-3 9 0-15,-8-3 0 0,1-4 0 0,-4 7 0 31,-7 3-114-31,-3 0-28 0,-11 0-6 0,0 0 0 0</inkml:trace>
  <inkml:trace contextRef="#ctx0" brushRef="#br0" timeOffset="985.359">15970 5542 1324 0,'0'0'59'0,"0"0"12"0,0 0-57 0,0 0-14 16,0 0 0-16,0 0 0 0,0 0 210 0,11 4 39 16,3-4 8-16,0 0 2 0,4-4-152 0,-1 4-31 15,5-6-5-15,6 3-2 0,0 3-1 0,7-9-1 16,4 6 0-16,3-4 0 0,1-5-41 0,3 2-8 16,3 1-2-16,0 3 0 0,-3-4-16 0,0 1 10 15,-4-4-10-15,1-2 8 0,-4 2-8 0,3 4 0 16,4-4 0-16,-4-6 8 0,-3 10-8 0,0-4 0 15,3 4 0-15,-7 0 0 16,-3-4-30-16,3 4-2 0,-6 5 0 0,2-5 0 16,-2 0-31-16,-1-1-6 0,-4 7-2 0,1-6 0 15,3-1-184-15,1 10-37 0</inkml:trace>
  <inkml:trace contextRef="#ctx0" brushRef="#br0" timeOffset="1767.698">17829 5235 633 0,'0'0'28'0,"0"0"6"0,0 0-34 0,0 0 0 0,0 0 0 0,0 0 0 16,0 0 219-16,0 0 37 0,0-6 7 0,0-4 1 16,0-2-192-16,0 9-38 0,0-7-8 0,0 10-2 15,-3-9 27-15,3 9 5 0,-4-3 0 0,4 3 1 16,0 0-14-16,-7-6-3 0,0 12-1 0,-3-6 0 15,3 3-39-15,-4-3 0 0,4 9 0 0,0-5 0 16,-4 5 0-16,4 3 8 0,0-5 0 0,0 2 0 16,0 4 9-16,0-4 3 0,4 4 0 0,-5-1 0 15,1-2 5-15,0 8 2 0,-3 1 0 0,3 3 0 16,-4-6-11-16,1 3-3 0,2 3 0 0,-2-4 0 16,3-5-5-16,3 6-8 0,1-7 11 0,3 7-11 15,0-6 14-15,0-1-4 0,3-2-1 0,8-4 0 16,-4 0-1-16,4 4 0 0,-1-10 0 0,1 6 0 0,3-3-8 0,0-3 0 15,0-3 9-15,-3-3-9 0,3 6 0 0,0-4 0 16,-4-2 0-16,5 3 0 0,-1-6 9 16,-4-1-9-16,1-2 12 0,-1 2-12 0,1 1 15 0,-7-4-4 15,6 1-1-15,-3-7 0 0,0 6 4 0,0-5 1 16,0-4 0-16,0 3 0 0,-3-3 4 0,-1 0 1 16,1 3 0-16,-4 7 0 0,3-10-20 0,1 9 8 15,-4 1-8-15,0 2 0 0,0 1 20 16,0 2-4-16,0 7 0 0,0 0 0 0,0 0-4 0,0 0-2 15,0 0 0-15,0 0 0 0,-4 7-10 0,1 2-11 16,-1 1 3-16,4-4 0 0,-3 10 8 0,3-1-12 16,0 1 12-16,7 0-12 0,-4 6 12 0,-3 6 0 15,8-6 8-15,-5 6-8 0,1-3 13 0,-1-3-1 0,1 0-1 0,-1 3 0 16,-3-3-11-16,4 0 0 0,-1-6 9 0,-3 2-9 16,0 1 10-16,0-6-2 0,4-1-8 0,-4 4 12 15,3-10-24-15,1 4-6 0,-4-10-1 0,0 0-761 16,0 0-152-16</inkml:trace>
  <inkml:trace contextRef="#ctx0" brushRef="#br0" timeOffset="2252.407">18069 5288 2131 0,'0'0'47'0,"0"0"9"0,0 0 3 0,0 0 1 0,0 0-48 0,11 4-12 0,-4-4 0 0,0 6 0 0,-7-6 0 0,7 3 0 16,-7-3 9-16,7 13-9 16,-7 2 20-16,4 1-1 0,-8 3 0 0,1-7 0 0,-1 10 2 0,1-3 1 15,-1 3 0-15,4-3 0 0,-7-7-13 0,3 1-9 16,1 6 12-16,3-7-12 0,-4-2 10 0,4-1-10 16,0 4 8-16,0-13-8 0,0 0 19 0,0 0-2 15,0 0 0-15,0 0 0 0,0 0 15 0,0 0 4 16,0 0 0-16,4-10 0 0,3 4-10 0,0-3-2 15,0-4 0-15,0-3 0 0,4-6-24 0,-4 4 0 16,0-8 0-16,3-2 0 0,-3-3 31 0,0 6 1 16,4-7 0-16,-4 4 0 0,0-3-32 0,0 15 0 0,-3-6 0 0,3 7 0 15,0 2 16-15,0 4-4 0,-4-1 0 0,8 7 0 16,-4 0 0-16,0 6 0 0,4-3 0 0,-1 3 0 16,1 3-12-16,3-2 0 0,0 5 0 0,4 4-10 15,-1-4 10-15,1 3 0 0,0 4 0 0,3-3 0 16,-4-1 0-16,1 7 0 15,0-6 0-15,-1 9 0 0,-2 0 0 0,-5 6 16 0,-3-6-3 0,0 0 0 16,4 0 14-16,-4 6 2 0,-4-6 1 0,1 0 0 16,-4-3-30-16,3 2-20 0,4-8 4 0,-3 6 0 15,-4-7-8 1,0 1-2-16,7-4 0 0,0-9 0 0,-7 0-114 0,7 7-22 0,4-7-5 16,-1-7-905-16</inkml:trace>
  <inkml:trace contextRef="#ctx0" brushRef="#br0" timeOffset="2901.516">19121 5019 864 0,'0'0'38'0,"0"0"8"0,0 0-37 0,0 0-9 0,0 0 0 0,0 0 0 16,3 0 259-16,-3 0 49 0,0 0 11 0,0-13 1 15,0 13-224-15,-3-3-44 0,-1 3-10 0,1-6-2 16,-8 6-6-16,4-3-2 0,0 3 0 0,0 3 0 16,-4-3-32-16,4 6 0 0,-7-6 0 0,3 3 0 15,-3-3 0-15,0 7 0 0,0-1 0 0,0-6 0 16,0 9 8-16,0-3-8 0,0-2 0 0,0 5 0 16,3-6 10-16,0 7-10 0,-3-10 8 0,7 9-8 15,-3 0 12-15,-1-5-4 0,4 5 0 0,3-9 0 16,-3 12-8-16,7-12 0 0,0 0 9 0,0 0-9 15,0 0 15-15,0 0-2 0,0 0 0 0,0 0 0 0,0 0-13 16,0 0 0-16,4 0 0 0,3 7 0 16,0 2 12-16,4-9-1 0,-1 3 0 0,4-3 0 0,0 0 5 0,8 7 0 15,-5-4 1-15,4 0 0 0,1 3-17 0,-1-3 0 16,3 4 0-16,1-4 0 0,0 6 0 0,-4 4 0 16,0-1 0-16,-3 4 0 0,-1-1 0 0,1 1 0 15,-7-3 0-15,-4-1 0 0,0 7 18 0,-4-6 0 16,1 5 0-16,-8-5 0 0,4 6-8 0,-7-7-2 15,0 1 0-15,-3 6 0 0,-1-7 2 0,0 4 0 16,1-4 0-16,-4-2 0 0,3 6-2 0,-3-10 0 16,0 6 0-16,3-2 0 0,1-1-8 0,-1 1 0 15,-3-1 0-15,3-3 0 0,4-6 18 0,0 10 2 0,-3-10 0 16,-1 6 0 0,4-3-79-16,0-3-15 0,-3-3-3 0,2-3-1 15,1 6-162-15,-3-10-33 0,-4-5-7 0,3-1 0 0</inkml:trace>
  <inkml:trace contextRef="#ctx0" brushRef="#br0" timeOffset="3386.792">19382 5091 172 0,'0'0'16'0,"0"0"-16"0,0 0 0 0,0 0 0 15,0 0 524-15,0 0 103 0,0 0 20 0,0 0 4 16,0 0-503-16,3 12-100 0,-3-5-20 0,4 2-4 15,-1 4-24-15,-3-1 0 0,0 7 0 0,0-6 0 16,0 9-11-16,-3-1 11 0,-4 8-8 0,3-7 8 0,-3 0 0 16,0 6-8-16,0-6 8 0,3-3 0 0,-3-4 0 0,7 4 0 15,0-6 0-15,0-1 8 0,4-2-8 0,-1-1 8 16,-3-9-8-16,7 6 8 0,1 1 3 0,2-7 1 16,1-7 0-16,-1 1 0 15,4 3 8-15,0-7 1 0,1-2 1 0,-1-4 0 0,3 4-14 0,-3-7-8 16,-3-3 8-16,3 0-8 0,-3 9 8 0,-1-5-8 15,4 8 10-15,-7-2-10 0,1 2 0 0,-8 10 0 16,10 7 0-16,-10-7 0 0,0 0 0 0,4 3-12 16,-1 9 12-16,1-2-13 0,3 8 13 0,0-5 16 15,-4 0-3-15,4 2-1 0,0-2-12 0,1-1 9 16,-1-2-9-16,0 2 8 0,0-2-8 0,3-4 0 16,-3-3 0-16,0 0 8 0,4 3-8 0,0-2 10 0,-1-4-10 0,4 0 10 15,-3 0 22-15,6-4 5 0,-2-2 1 0,2 3 0 16,1-6-7-16,3-1-2 0,-7 4 0 0,7-3 0 15,-3-1-7-15,3 1-2 0,-7-1 0 0,4-2 0 16,-1-1 5-16,-2-2 1 0,-1 5 0 0,0 4 0 16,0-10-12-16,-3 4-2 0,-1 2-1 0,1-5 0 15,-4-1-11-15,0 0 10 0,3-3-10 0,1 1 10 16,-4 2-18-16,4-9-4 0,-1 9-1 0,1-12 0 31,-1 15-101-31,1-5-20 0,0 5-4 0,-1 4-1 16,4-4-135-16,-3 7-27 0,-4 0-6 0</inkml:trace>
  <inkml:trace contextRef="#ctx0" brushRef="#br0" timeOffset="3768.897">20235 5176 1497 0,'0'0'133'0,"0"0"-106"15,0 0-27-15,7 6 0 0,-3-3 192 0,7 0 32 16,-4 3 8-16,0-2 0 0,3-4-177 0,1 0-36 16,-1 0-7-16,-3 0-2 0,4 0 18 0,3 0 3 15,-3-4 1-15,-4-2 0 16,3 3-52-16,1-6-9 0,0-1-3 0,-1 7 0 0,1-9 32 0,3-4 0 15,0 3 0-15,0-6 0 0,0 7 0 0,0-7 0 16,0 7-8-16,-3-4 8 0,0 0 0 0,-1 7 13 16,-3-7-2-16,0 0-1 0,0 4 22 0,-3 2 5 15,-4 4 1-15,0-3 0 0,-4 3 18 0,1 2 4 16,-1-2 1-16,-3 6 0 0,-3-3-34 0,-5 3-7 0,5 0-2 16,-1 3 0-16,-3-3-18 0,0 6 0 0,0-2 8 15,3 5-8-15,-3 0 0 0,0 1 0 16,0 5 0-16,0 1-9 0,0 0 9 0,0-1-10 0,0 7 10 0,3 0-10 15,-3 3 10-15,3 4-8 0,-6 2 8 16,3-9-8-16,-4 12 8 0,4-15 0 0,3 10 0 0,4-8 0 16,0-5 0-16,0 3 0 0,7 0 0 0,7-7 0 15,-3 1 0-15,3-4 0 0,3 1 8 0,4-1-8 16,4-6 0-16,3 7 0 0,0-10-10 0,4 6 10 31,3-6-118-31,1 0-17 0,2-6-3 0,1-4-958 0</inkml:trace>
  <inkml:trace contextRef="#ctx0" brushRef="#br0" timeOffset="4137.685">20754 5103 1609 0,'0'0'71'0,"0"0"15"0,0 0-69 0,0 7-17 15,-4 2 0-15,4 4 0 0,4-1 58 0,-4-2 8 0,0 2 2 0,0 7 0 0,0-6-45 0,0 8-9 16,-4-5-2-16,4-3 0 0,4-1-12 0,-1 4 11 15,-3-4-11-15,4 1 10 0,3 0 1 0,0 2 0 16,0-2 0-16,0-1 0 0,0 1 17 0,0-4 3 16,0 1 1-16,0-4 0 0,-7-6 15 0,4 6 3 15,-4-6 1-15,0 0 0 0,0 0 17 0,0 0 4 16,0 0 1-16,0 0 0 0,0 0-4 0,0 0-1 16,3-3 0-16,-3-6 0 0,0-1-14 0,0 1-3 0,-3-4-1 15,3-5 0-15,0 2-29 0,0-3-5 0,0-3-2 0,0-6 0 16,0 12-6-16,3-12 0 0,1 3-8 0,0-3 12 15,-1 9-12-15,1-6 8 0,-1 3-8 0,4-6 0 16,-3 12 21-16,-1-9-1 0,1 9-1 0,3 0 0 16,0-6-19-16,0 7 0 0,-4-1-8 0,5 4 8 15,-1-7-14-15,0 19 3 0,0-13 1 0,0 10 0 32,3-6-22-32,-3 2-5 0,4 4-1 0,0 3 0 15,-1 3-104-15,1 7-21 0,-1-4-4 0,1-3-1 16,-1-3-91-16,-2 13-18 0</inkml:trace>
  <inkml:trace contextRef="#ctx0" brushRef="#br0" timeOffset="4536.306">21078 5082 806 0,'0'0'72'0,"0"0"-58"0,-3 9-14 0,3 3 0 15,0-12 190-15,0 0 35 0,0 7 7 0,0-7 2 0,0 0-106 0,3 9-22 16,-3-9-4-16,8 3-1 0,-1 7-45 0,0-7-10 16,7-3-2-16,-4 0 0 0,4 6-21 0,1-3-5 15,-1-3-1-15,0 0 0 0,0 0-5 0,0-3 0 16,4-3-1-16,-1 6 0 0,4-6-11 0,-3-1 0 15,0 4 9-15,-1-3-9 0,1-4 0 0,0 4 9 16,-1-3-9-16,-3-1 0 0,1 1 16 0,-1-4-4 16,0 1-1-16,-4-4 0 0,1 7 29 0,-1-4 5 15,1 4 2-15,0-1 0 0,-8-5-5 0,4-4-1 16,0 10 0-16,0-4 0 0,-7 0-14 0,4 4-3 16,-1 3-1-16,-3-7 0 0,0 10-3 0,-3-6 0 15,-1 2 0-15,1 4 0 0,-8 0-20 0,1 3 0 16,-1-6 0-16,-3 12 0 0,-4-3 0 0,1-3-10 0,-8 10 1 0,4-1 0 15,-4 1 9-15,4 2-10 0,-4 1 10 0,8-1-10 16,-5 7 10-16,1 0 0 0,4-4 0 0,-1 4 0 16,4 3-11-16,0 0 11 0,0 0-13 0,3-3 5 15,1 9 8-15,2-12 0 0,1 9 8 0,-3-3-8 16,3 0 0-16,0 0 8 0,3-3-8 0,1-4 0 16,-1 4 0-16,4-6 0 0,4 5 0 0,-1-5 0 31,4 0-156-31,7-7-36 0,4 3-8 0,0-9-820 0</inkml:trace>
  <inkml:trace contextRef="#ctx0" brushRef="#br0" timeOffset="5054.199">22102 5028 1324 0,'0'0'118'0,"0"0"-94"15,0 0-24-15,0 0 0 0,0 0 212 0,-4-3 37 16,-3-3 8-16,0 6 2 0,-7-13-191 0,3 10-39 16,-3 3-7-16,0-9-2 0,-7 2-20 0,0 7 0 15,-1-6 0-15,1 0 0 0,-7 6 0 0,3-3 0 16,1 3 0-16,3 3 0 0,6-3 0 0,-9 12 0 16,-4-12 0-16,3 7-8 0,4 2 8 0,-1 7 0 15,5-10 0-15,-4 7 0 0,7-1 0 0,3 7 0 0,-3-6 8 0,3 8-8 16,1-5 8-16,3 6-8 0,3 0 8 0,1 0-8 15,-1 0 0-15,4 0 0 0,7-6 0 0,0-1 0 16,4 1 36-16,-4-4 4 0,7 1 0 0,0 0 0 16,7-4-28-16,-3 4-12 0,-1-13 10 0,8 0-10 15,0 6 25-15,0-6-1 0,-4-6 0 0,0 6 0 16,0-13 9-16,4 4 2 0,-4-1 0 0,0-2 0 16,0-1-12-16,-3-6-3 0,7-3 0 0,-8 3 0 15,-6-12-6-15,3 6-2 0,4-3 0 0,-1-4 0 16,-3-2 6-16,0 3 1 0,-3-1 0 0,3-2 0 15,0-4 1-15,-3 7 1 0,-8-13 0 0,4 13 0 16,4-4 2-16,-4 4 0 0,-7-1 0 0,4-2 0 16,-4 9 6-16,7-10 2 0,-4 10 0 0,1 0 0 15,-8-6-15-15,4 9-4 0,7 0 0 0,-7-3 0 16,0-4-12-16,-3 11 0 0,6-4 8 0,-3 0-8 0,0 0 0 0,-7 3-8 16,4 6 8-16,3-5-13 15,-4 5-14-15,1 4-2 0,-8-4-1 0,-3 4 0 16,3 9-69-16,-3-3-13 0,-3 3-4 0,-5 3 0 15,5 6-104-15,-4 1-20 0</inkml:trace>
  <inkml:trace contextRef="#ctx0" brushRef="#br0" timeOffset="5856.889">15374 6220 1609 0,'-32'0'71'0,"22"6"15"0,-1-3-69 0,-3 0-17 15,-7-3 0-15,0 7 0 0,3-7 120 0,4 3 20 16,-4-3 4-16,4 6 0 0,0-3-77 0,4-3-16 0,2 6-3 0,8-6-1 15,-7 0-20-15,7 0-4 0,0 0-1 0,0 0 0 16,7 4-11-16,4-1-3 16,3 3 0-16,4-3 0 0,3 7 7 0,7-10 1 0,7 9 0 0,8-9 0 15,6 0 8-15,8 0 1 0,-1-3 1 0,15-3 0 16,3 6-9-16,7-10-1 0,7 7-1 0,7-3 0 16,1-1 10-16,2-2 3 0,12 3 0 0,3-4 0 15,-8 4 4-15,15-3 0 0,14-1 1 0,4-2 0 16,7-4 9-16,3 4 2 0,7-1 0 0,0-6 0 15,0 0-9-15,4 4-2 0,0-4 0 0,3-3 0 16,11-6-18-16,-7 6-4 0,0 0-1 0,3 0 0 16,-3 0-2-16,-4 0-8 0,-7 0 12 0,1 0-4 15,-5 6-8-15,4 1 10 0,1-1-10 0,-5 3 10 16,-6 4 2-16,-4 0 1 0,4 9 0 0,-8-13 0 16,-6 13-5-16,-4 0-8 0,7 0 11 0,-7 0-11 0,-7 0 8 15,3 0-8-15,1 6 0 0,-11-6 0 0,-7 0 0 16,-4 0 0-16,-3 7 0 0,-11-7 0 0,-3-7 0 0,-4 7 0 15,-11-6 9-15,-3 6-9 0,4 0 0 0,-11 6 0 16,-11-12 0-16,-7 6 0 0,4-3-8 0,-7-3-8 16,-11-4-2-16,-3 7 0 15,-4-6-94-15,0-1-20 0,-3-2-3 0,-11 9-1154 0</inkml:trace>
  <inkml:trace contextRef="#ctx0" brushRef="#br0" timeOffset="6757.357">16591 6929 979 0,'0'0'87'0,"0"0"-70"15,0 0-17-15,0 0 0 0,0 0 222 0,0 0 41 16,0 0 8-16,0 0 1 0,11 9-189 0,-4-3-39 15,-7-6-7-15,7 10-1 0,-4-4-3 0,4 10 0 16,0-1 0-16,-3 4 0 0,0 0 3 0,-1 3 0 0,1 3 0 0,-1 3 0 16,1 3-8-16,-4 1 0 0,0 2-1 0,0 7 0 15,0-6-10-15,0 2-1 0,-4-2-1 0,-3 5 0 16,4-5-15-16,3-4 0 0,-8 1 0 0,8-4 0 16,-3-6-19-16,3 0 0 0,0-3 0 0,3-4 0 31,1-5-150-31,3-1-31 0,0 1-5 0</inkml:trace>
  <inkml:trace contextRef="#ctx0" brushRef="#br0" timeOffset="7056.558">17046 6863 2768 0,'0'0'61'0,"0"0"13"0,0 0 2 0,0 0 1 0,0 0-61 0,0 0-16 16,0 9 0-16,0 4 0 0,0-4 0 0,0 4-8 16,0 5 8-16,0 4-13 0,0 0 5 0,4 0 8 15,-4 10-13-15,3-1 5 0,1 0 8 0,-1 1 0 16,-3-1 0-16,0 0 0 0,0 1 0 0,0 2 0 16,-3-2 0-16,-1-1 0 0,4 0 0 0,0-2 0 15,-3-4 0-15,-1 3 0 16,4-6-44-16,0 0-4 0,-3-3-1 0,-1-7 0 15,4 1-203-15,0 5-40 0,-3 1-8 0,3-19-1 0</inkml:trace>
  <inkml:trace contextRef="#ctx0" brushRef="#br0" timeOffset="7388.644">16425 7170 1324 0,'0'0'59'16,"0"0"12"-16,0 0-57 0,0 0-14 0,0 0 0 0,0 0 0 15,0 0 312-15,0 0 60 0,0 0 12 0,0 0 3 16,7 0-309-16,4 0-62 0,0-3-16 0,3-3 0 0,3 6 0 0,8-4 8 15,0-5-8-15,6 0 0 0,5-1 10 0,6 4-10 16,7-10 12-16,4 10-12 0,4-10 9 0,-1 7-9 16,4-4 0-16,0 4 9 0,-3 0-9 15,-4 5 0-15,-1-5 0 0,1 9-11 0,-7-9 3 0,0 9 0 16,-4-4 0-16,-10 4 0 16,-7 0-39-16,-4 0-7 0,-3 4-2 0,-1-4 0 15,-10 6-144-15,0-3-28 0,-7-3-7 0,0 0-1 0</inkml:trace>
  <inkml:trace contextRef="#ctx0" brushRef="#br0" timeOffset="7706.346">16295 7399 806 0,'0'0'36'0,"0"0"7"0,0 0-35 0,0 0-8 0,0 0 0 0,10 3 0 16,1-3 364-16,0-3 72 0,3-3 13 0,7 6 3 15,7-4-350-15,4 1-70 0,0-6-15 0,6 0-2 16,-2-1 4-16,2 1 1 0,-2-1 0 0,3-2 0 16,6 2 3-16,-2 1 1 0,-1 3 0 0,0-4 0 15,1 4-6-15,-4-3-1 0,-1 5 0 0,-2 1 0 16,-5-3-17-16,1-3 0 0,0 9 0 0,-4-10 0 15,0 7-27-15,4-6-12 0,0 6-2 0,0-4-1 16,-1 1-168-16,5 0-34 0,2-4-6 0,-2 1-2 0</inkml:trace>
  <inkml:trace contextRef="#ctx0" brushRef="#br0" timeOffset="8255.946">17882 7239 230 0,'-7'6'20'0,"0"4"-20"16,0-1 0-16,-3 4 0 0,3 5 472 0,-4 4 91 15,4 0 17-15,0 7 4 0,0-4-463 0,0 3-93 16,0 3-18-16,0 4-10 0,-4-4 0 0,0 0 0 16,1 1 0-16,-1-1 0 0,4 0-12 0,0 1 0 15,0-4 1-15,0-3 0 0,0 3 11 0,3-6 0 0,1 0 0 0,-1 0 0 16,4-9 0-16,-3 9 0 0,3-13 0 0,0 1 0 15,0-4 0-15,0-6 16 0,0 0-3 0,0 0 0 16,0 0 31-16,3-10 5 0,1-5 2 0,3 2 0 16,0-9-25-16,-3 0-5 0,3-6-1 0,-4 3 0 15,8-6-20-15,-4-10 0 0,0 6 0 0,3-5 0 16,-3-11 17-16,4 11-1 0,0-14 0 0,-1 10 0 16,1-6-16-16,-1 6 8 0,1 4-8 0,0-4 0 15,-4 9 14-15,3-2-4 0,1 2-1 0,3 4 0 16,-4 6 6-16,1 0 1 0,3-1 0 0,-3 4 0 15,3 1-7-15,4 2-1 0,-1 0 0 0,4 10 0 16,4-4-8-16,0 4-11 0,-1 5 3 0,1-5 0 0,-4 9 0 0,4 0 0 16,0 0 0-16,-4 0 0 0,0 9 8 15,0-5-10-15,0 5 10 0,-3 4-10 0,0 5 10 0,-4-5-12 16,3 6 12-16,-3 3-12 0,-3-4 12 0,0 4 0 16,-4 0 0-16,3 0-8 0,-3 0 20 0,0-3 4 15,-3 3 0-15,-1-3 1 0,1 0-17 0,-4-4 10 16,-4 4-10-16,4-6 8 0,-7 5 4 0,4-8 0 15,-8 2 0-15,1-2 0 0,-1-7 21 0,-3 6 5 16,3 1 1-16,-3-7 0 0,0-3-31 0,-3 0-8 16,-1 0 0-16,0 0 0 0,1 0 11 0,-5-3-3 15,-2 0 0-15,6-4 0 0,0-2-8 0,1 0 0 0,-8 2 0 0,8-2 0 32,-1-7-38-32,0 4-6 0,4 2-2 0,0-2 0 15,3-1-124-15,1 4-25 0,-1-4-5 0,8-2-847 0</inkml:trace>
  <inkml:trace contextRef="#ctx0" brushRef="#br0" timeOffset="8740.962">19004 6957 1303 0,'0'0'57'0,"0"0"13"0,0 0-56 16,-7 3-14-16,-3-3 0 0,-8 0 0 0,0 6 170 0,-3-3 31 16,0 7 7-16,-4-4 0 0,1 0-112 0,-5 0-22 15,1 4-5-15,3-7-1 0,-3 10-39 0,3-4-8 16,1-3-1-16,3 1-1 0,-1 2-9 0,8 0-2 16,-3 1 0-16,3-7 0 0,3 13-8 0,0-4-11 15,1-2 3-15,3 2 0 0,0 1 8 0,0 5 0 16,0-5 0-16,3 9 0 0,1-3 0 0,3 3 9 15,3 0-9-15,8-4 10 0,3 1 13 0,0-3 2 16,4 0 1-16,3-4 0 0,0 1-14 0,7-4-2 16,0-6-1-16,4-3 0 0,0 0-9 0,3 0 8 15,0 0-8-15,4-6 8 0,-4 0-8 0,1-4 0 16,-5-2 0-16,1-1 0 0,-7 1 8 0,0-4-8 0,-1 0 12 0,-3 1-4 16,-6 2 12-16,-1-6 1 0,0-3 1 0,-4 7 0 15,-3-10 17-15,0 9 3 0,-7-3 1 0,4 0 0 16,-4-3-12-16,-4 7-3 0,-3-4 0 0,0 0 0 15,-3 6-4-15,-1-5 0 0,1 8-1 0,-4-2 0 16,-1 2-15-16,1 7-8 0,0-3 8 0,0 6-8 16,0-3 0-16,3 0 0 0,1-4 0 0,-1 7-12 15,4 0 12-15,7 0-12 0,0 0 12 0,0 0-12 32,0 0-110-32,0 0-22 0,0 0-5 0,0 0-1 0,0 0-33 15,0 0-6-15,0 0-2 0</inkml:trace>
  <inkml:trace contextRef="#ctx0" brushRef="#br0" timeOffset="9106.626">19505 6515 1868 0,'0'0'83'0,"0"0"17"0,0 0-80 15,0 0-20-15,0 0 0 0,0 0 0 0,-3 9 90 0,-1-6 14 16,4 7 4-16,-3-1 0 0,3 3-82 0,0-2-16 16,-4 2-10-16,4 4 12 0,0 0 36 0,0 3 8 0,0 3 2 0,-4 6 0 15,4 3-37-15,-3 0-7 0,-1 4-2 0,1-1 0 16,-1 7 5-16,-3 0 1 0,4-6 0 0,-4 5 0 15,0 1 2-15,0-6 0 0,0 5 0 16,-1-2 0-16,-2 0-5 0,3-7-1 0,0 0 0 0,0 7 0 16,3-13-14-16,1 3 0 0,3-6 0 0,0-9 0 31,0 6-29-31,3-10-9 0,-3-6-2 0,0-3 0 16,11 0-131-16,-1 0-26 0,4 0-6 0</inkml:trace>
  <inkml:trace contextRef="#ctx0" brushRef="#br0" timeOffset="9406.857">19868 6411 2314 0,'0'-12'103'0,"0"12"21"0,0 0-100 0,0 0-24 16,-3-4 0-16,3 4 0 0,0 0 47 0,0 0 4 15,0 0 1-15,0 0 0 0,0 0-43 0,0 0-9 16,7 4 0-16,-3 8 0 0,3 7 0 0,-4-7 8 15,-3 17-8-15,4-7 9 0,-4 6-9 0,0 0 12 16,-4 3-12-16,1 10 12 0,-4-3-12 0,-1-1 0 16,1 4 0-16,0 3 0 0,0 3 0 0,0-3 0 15,0-3 12-15,-3 3-4 0,3-10 18 0,-1 4 3 16,1-4 1-16,4-2 0 0,-1-1-16 0,1-3-3 16,-1-3-1-16,4-3 0 0,0 0-10 0,4 0 10 15,-4-3-10-15,7-6 10 16,-4-4-110-16,4 0-23 0,-3-2-4 0,7-7-953 0</inkml:trace>
  <inkml:trace contextRef="#ctx0" brushRef="#br0" timeOffset="9858.325">20525 6743 2718 0,'0'0'60'0,"0"0"12"0,3-6 2 0,-3 6 2 15,4-9-60-15,-4 9-16 0,0 0 0 0,0 0 0 16,0 0 9-16,0 0-1 0,0 0 0 0,0 0 0 16,-7 9-8-16,-7-3-11 0,-1 4 3 0,-6-4 0 15,0 4 8-15,0-1 0 0,-7 4 0 0,3-4 0 0,0 3 0 0,-3-2 0 16,3-1 0-16,1-2 0 0,-1-1 0 0,4-6 0 16,-7 6 0-16,6-3 0 15,8-3 0-15,0 10-10 0,0-10 10 0,0 6-10 0,3-3 10 0,4 0 0 16,-3-3 10-16,3 6-10 0,3-2 0 0,4-4 0 15,0 0 0-15,0 0 0 0,4 9 11 0,6 0-11 16,1-5 12-16,3 5-12 0,4-9 13 0,6 9-4 16,-3-5-1-16,8 2 0 0,-5-3-8 0,5 3 0 15,-5-3 9-15,1 10-9 0,0-4 0 0,-1 1 0 16,-2 2 0-16,-1 7 0 0,3-6 0 0,-2 2-8 16,-5-2 8-16,1-1 0 0,-4 10 0 0,0-6 14 15,0 0-2-15,0-4 0 0,-7 7-3 0,7-6-1 0,-3 5 0 0,-4-5 0 16,0 3-8-16,0-4 0 0,-3 1 0 0,3-1 0 15,-4-2 24-15,-3-1 7 16,-3 4 1-16,-1-4 0 0,-3 0-10 0,-3 1-2 0,-4-1 0 0,-4 1 0 16,0 2-6-16,-3-2-2 0,-7-1 0 15,0-3 0-15,-1 4-12 0,-2-4 0 0,2-3 0 0,-2 3 0 16,-1-3 0-16,0-3 0 0,8 0 0 0,-1-3-907 16,0-3-180-16</inkml:trace>
  <inkml:trace contextRef="#ctx0" brushRef="#br0" timeOffset="19113.654">25866 4944 2026 0,'0'0'90'0,"0"0"18"0,-4-4-86 0,4 4-22 0,0 0 0 0,0 0 0 16,0 0 28-16,0 0 0 0,0 0 1 0,0 0 0 15,0 0-18-15,4-6-11 0,3 0 12 0,-7 6-12 16,7-6 9-16,-7 6-9 0,7 0 0 0,0-4 9 16,0 8-9-16,4-4 10 0,-1 0-10 0,1 6 10 15,-1-3 7-15,4 0 2 0,1 7 0 0,2-4 0 16,1-3 4-16,3 9 1 0,4-5 0 0,-1 2 0 15,5-3 3-15,-1 10 1 0,0-6 0 0,0-4 0 0,-3 3-8 0,3 7-2 16,0-10 0-16,-3 13 0 0,-4-10-8 0,4 4-2 16,-7-1 0-16,3-2 0 0,-4-1-8 0,1 4 12 15,-4 3-12-15,0-4 12 0,0-3 0 0,-3 4 0 16,0-4 0-16,-4-5 0 0,3 5 8 0,-6-3 3 16,-4-6 0-16,3 6 0 0,-3-6 2 0,0 0 1 15,0 0 0-15,0 0 0 0,0 0 1 0,0 0 0 16,0 0 0-16,-7 7 0 0,0-4-5 0,-3 3-1 15,-5-3 0-15,1 7 0 0,0-7-21 0,-7 6 0 16,-4 1 0-16,1-1 8 0,-8 0-8 0,4 4-12 16,-8-4 4-16,1 4 0 0,0 0 8 0,3 2-8 15,4-12 8-15,0 7-8 0,-1-7 8 0,1 6 0 16,3 1 0-16,4-4 0 0,-3-3 12 0,2 0-1 0,5 7-1 16,-4-10 0-16,3 9-10 0,-3-9-11 15,7 9 3-15,-7-5 0 0,-1 2 8 0,1 3 9 0,-3-2-1 0,-1 8-8 16,0-12 13-16,0 10-4 0,1-4-1 0,-1 1 0 15,4 2-8-15,3-2 8 0,1-1-8 0,3 4 8 16,3-7-8-16,4-3 0 0,0 10 0 0,3-13 0 16,4 0 0-16,0 0-17 0,0 0 4 0,0 0 1 31,0 0-21-31,0 0-4 0,0 0-1 0,0 0 0 0,0 0-91 0,0 0-19 16,0 0-3-16,0 0-945 0</inkml:trace>
  <inkml:trace contextRef="#ctx0" brushRef="#br0" timeOffset="19532.706">25591 5809 1785 0,'0'0'159'0,"0"0"-127"0,0 0-32 0,0 0 0 16,7 0 111-16,0 0 16 0,3-9 3 0,4 9 1 16,-3 0-79-16,7 0-16 0,-4-7-4 0,3 1 0 15,4 6 20-15,4-3 3 0,3-3 1 0,4 3 0 16,3-7-4-16,8 7 0 0,3-3 0 0,-1-4 0 15,8-2-25-15,0 2-6 0,-3 1-1 0,3-4 0 16,-4 4 0-16,-3 0 0 0,0-7 0 0,-4 7 0 16,-3-1-11-16,-4 1-9 0,-3-1 12 15,0 7-12-15,-8 0 16 0,-3-3-4 0,-3 3-1 0,0-4 0 16,-8 7-11-16,1 0 0 0,-11 0-10 0,7 0 10 16,0 0-102-1,-7 0-14-15,0 0-4 0,0 0-1070 0</inkml:trace>
  <inkml:trace contextRef="#ctx0" brushRef="#br0" timeOffset="21198.193">30272 4881 2052 0,'0'0'91'0,"0"0"18"0,0 0-87 0,0 0-22 0,0 0 0 0,0 0 0 15,0 0 63-15,0 0 8 0,-7 0 1 0,0-3 1 16,7 3-5-16,-7 0-2 0,-4 0 0 0,4 0 0 16,0 0-16-16,0 0-3 0,0 9-1 0,0-9 0 15,0 3-36-15,-4 10-10 0,4-7 0 0,0 3 0 16,-3 1 0-16,-1 2 0 0,0 1 0 0,1-1 0 16,-1 10 0-16,1-6 0 0,-5 0 0 0,5-7 0 15,-1 10 0-15,1-6 12 0,-1 5-2 0,-3-5-1 16,7 9-9-16,3-13-11 0,1 10 3 0,3-6 0 15,3-1 22-15,1 4 5 0,7-13 1 0,3 10 0 16,0-4-20-16,3-9 0 0,5 12 0 0,2-12 0 16,1 0 0-16,3 0 0 0,-3-12 0 0,3 9 0 15,0-3 0-15,1-4 10 0,-5 7-10 0,1-10 8 16,-4 4-8-16,-7-3 0 0,0-4 0 0,0 3 0 0,-3 4 0 0,-4-7 15 16,4 1-4-16,-4 2-1 15,-4-6-10-15,1 3 8 0,-4 1-8 0,-4-1 8 0,-3 0 0 0,4 1-8 16,-4 2 12-16,-4-2-4 0,0 2-8 0,-3 0 0 15,-3-2 0-15,-1 15 0 0,-3-13 0 0,0 10 0 16,0-6 0-16,3 2 0 0,0 4 0 0,1 3 0 16,3 0 0-16,-1 0 0 0,5 3 0 0,3 4 10 15,0-7-2-15,7 0-8 0,0 0 15 0,0 0-4 16,0 0-1-16,3 9 0 0,4-6-2 0,4 10-8 16,7-13 12-16,-1 6-4 0,8-3-8 0,3 3 10 15,4-2-10-15,3-4 10 0,0 0-10 0,4 6 0 0,0-3 9 0,0-3-9 16,0 0 0-16,3 3 0 0,-3-3 0 0,3 0 0 15,4 0 0-15,0 0 0 0,-4 0 0 0,4 0 0 16,0 0 0-16,-4 6 0 0,-3-2 0 0,-4 2 0 16,-3-3 0-16,-4-3 0 0,-3 9 0 0,-4-6 0 15,-3 4 0-15,-8-4 0 0,1 9 0 0,0-12 8 16,-4 10 0-16,-4-4 0 0,-3 4 0 0,0-4 0 16,0 3 4-16,-3 1 0 0,-1-1 1 0,-3 0 0 15,0 4-4-15,-4 0-1 0,1 2 0 0,-1 7 0 16,-6-6-8-16,-1 3 0 0,-3 3 0 0,3 6 0 15,-7-6 0-15,4 3 0 0,-3 6 0 0,-1-3 0 16,0 7 0-16,-3-4 0 0,-4 1 0 0,7-1 0 16,1 0 0-16,3-2 0 0,-4-4 0 0,4 6 0 15,0-3 12-15,3-3-2 0,0 7-1 0,4-10 0 16,-3 6-9-16,2-3 8 0,5 3-8 0,-4-3 8 0,0 7-8 0,3-7 0 16,0 0 0-16,1 6 0 0,-1 4-15 0,1-4-1 15,-1-3-1-15,1-3 0 16,3 7-23-16,-4-7-4 0,4 0 0 0,3 3-1 15,1-3-34-15,6-6-6 0,-3 0-2 0,7-7 0 16,4 1-110-16,7-4-23 0,-1-6-4 0</inkml:trace>
  <inkml:trace contextRef="#ctx0" brushRef="#br0" timeOffset="21616.475">31291 5828 2869 0,'0'0'63'0,"-10"3"13"0,-1 6 2 0,-3 1 3 0,4 2-65 0,-1-2-16 0,-3 2 0 0,0 4 0 16,0 0-16-16,0-7-6 0,-1 7-2 0,-2-4 0 16,3 1 24-16,-4 6 0 0,4-7 0 0,0 1 0 15,0 9 0-15,3-7 0 0,8 1 0 0,-4 3 0 16,-1-7 0-16,8 7 0 0,0-6 0 0,0 2 0 15,8-2 0-15,-1-4 8 0,-4 1-8 0,8-4 8 16,3 3-8-16,0-9 8 0,0 10-8 0,0-10 8 16,7 0-8-16,0 0 8 0,4 0-8 0,0-10 8 0,3 10 18 15,0-9 3-15,4 6 1 0,3-6 0 16,-3-4-15-16,3 0-3 0,4-2-1 0,-4-1 0 16,1 0 5-16,-5-6 0 0,-2 7 1 0,-1-10 0 0,-7 9-1 0,0-3-1 15,-7 0 0-15,-3-3 0 0,-8 10 7 16,-3-7 2-16,-3 10 0 0,-4-13 0 0,-7 12-12 0,-4-2-1 15,-7 2-1-15,-3 4 0 0,-4 0-10 0,1-4 0 16,2 10 0-16,-2-9 0 0,-1 9 0 0,4-3 0 16,0 3 0-16,3 0 8 0,4 0-8 0,0-3 0 15,-1-4 0-15,5 7 0 0,3 0 0 0,-1-3 0 16,1-3-14-16,4 6 5 16,3 0-84-16,0-3-17 0,0-3-3 0,7 6-767 15,0 0-152-15</inkml:trace>
  <inkml:trace contextRef="#ctx0" brushRef="#br0" timeOffset="24502.779">28053 4818 172 0,'0'0'16'0,"0"0"-16"0,3-3 0 0,1-6 0 0,-1 9 292 0,-3 0 56 16,0-10 12-16,0 1 1 0,4 9-233 0,-4 0-48 16,4-13-8-16,-4 10-3 0,0 3-17 0,0-9-3 15,0-1-1-15,0 1 0 0,0 6-9 0,0 3-3 16,0-7 0-16,-4 1 0 0,4 0-36 0,-4-4 0 16,1 7 0-16,3-3 0 0,-4 3 27 0,1-6 4 15,-4 9 1-15,0 0 0 0,3-10-2 0,-6 10 0 16,-1 6 0-16,1-2 0 0,-1-4-11 0,-3 0-3 15,0 9 0-15,0-6 0 0,-4 6 18 0,0 1 3 16,1-1 1-16,-4 1 0 0,-1-1-12 0,-2-3-2 16,2 10-1-16,-2-7 0 0,-1-2-23 0,0 8 9 15,4-2-9-15,0 0 0 0,0-4 0 0,3 3 0 0,-3 4 0 0,3-3 0 16,8-1 0-16,-4 1 0 0,3-4 0 0,4 7 0 16,4-10 8-16,3 4-8 0,0 5 0 0,0-9 0 15,3 4 0-15,4 2 0 0,4-5 0 0,3 2 0 16,-4-6 0-16,5 10 0 0,9-13 0 0,1 0 0 15,0 6 0-15,6-3 0 0,-2-3 8 0,2 6-8 16,-2-2 9-16,2 2-1 0,-2 0-8 0,-1 4 12 16,0-1-12-16,-3 0 8 0,-1 1-8 0,1 5 0 15,-4-5 13-15,0 6-3 0,1-1-1 0,-1 4 0 16,0-6-9-16,0 9 10 0,0-13-10 0,-3 10 10 16,-8-7-10-16,5 7 8 0,-1-6-8 0,0 5 8 15,0-5-8-15,-3 9 0 0,-1-3 0 0,1-7 0 16,-1 10 0-16,1-3 0 0,-8-6 0 0,1 9 0 15,-1 0 0-15,-3-4 0 0,0 1 8 0,-3 0-8 16,3-3 0-16,-4 2 12 0,1-5-12 0,-1 9 12 16,-3-3-12-16,0 0 12 0,0-4-12 0,0 4 12 0,-7-6-1 0,7 9 0 15,3-13 0-15,1 0 0 0,-8 4-11 16,1 3 10-16,-1-7-10 0,-3-3 10 0,0 4-10 0,-4-1 12 16,-6-6-12-16,6 4 12 0,-3-4-12 0,0 3 10 15,-4-3-10-15,4-3 10 0,3 0-10 0,4 0 8 16,-4 0-8-16,8-9 8 0,-4 6-8 0,7-7 0 15,0 1 0-15,-4-4 0 0,4 1 8 0,0-4 0 16,3 0 0-16,-3 1 0 0,4-7-8 0,-4 0 10 16,3 0-10-16,1 3 10 0,3-6 14 0,0-3 2 15,0 3 1-15,0-4 0 0,0-2-27 0,7 0 0 0,-4-4 0 0,4 4 0 16,0-4 12-16,-3 4 4 0,3-7 1 16,0 13 0-16,4-12 5 0,-1 5 1 0,1 1 0 0,3 6 0 15,-4-3-3-15,5-4 0 0,-1 1 0 0,3-1 0 16,-3 7 2-16,4-3 0 0,-4-3 0 0,4-1 0 15,-1 7-7-15,1-3-2 0,3 3 0 0,-7 3 0 16,0-6-13-16,-3 6 0 0,-4 0 0 0,4 3 0 16,-1-3 0-16,1 3 0 0,-4 4 0 0,0-4 0 15,0 9-16-15,0-2-7 0,4-1-1 0,-4 4 0 32,-4 3-85-32,4-1-18 0,4 1-3 0,-4 6-1 0,0 0-94 0,7 6-19 0,0 1-4 0</inkml:trace>
  <inkml:trace contextRef="#ctx0" brushRef="#br0" timeOffset="25035.424">29079 4806 1267 0,'0'0'56'0,"0"0"12"0,4-10-55 0,7 10-13 0,-4-3 0 0,0-3 0 0,3 6 191 0,1 0 35 16,-4 0 7-16,-7 0 2 0,0 0-157 0,7 6-31 15,-7-6-7-15,0 0 0 0,0 0 3 0,0 13 1 16,-4-4 0-16,-3 4 0 0,0-4-2 0,-7 10 0 16,0-7 0-16,0 7 0 0,0-3-28 0,-4 3-6 15,1-1 0-15,-5 4-8 0,1-9 10 0,-3 15-10 0,-1-6 8 0,-3 3-8 16,-4 3 8-16,7-3-8 16,1 7 8-16,2-1-8 0,5 1 12 0,-4 5-4 0,3-12 0 0,0 7 0 15,4 5 16-15,7-2 2 0,0-1 1 16,0-2 0-16,7 5-8 0,4-12-2 0,3-3 0 0,3 6 0 15,8-2-5-15,-1-8 0 0,5 4-1 0,2 0 0 16,1-3-11-16,3-6 10 0,0 9-10 0,1-16 10 16,-1 3-2-16,0-6 0 0,0 7 0 0,1-10 0 15,-5 0 12-15,4-3 3 0,1-4 0 0,2-2 0 16,-2 6 5-16,-1-3 0 0,0-7 1 0,-3-6 0 16,0 7 3-16,-1-10 1 0,1 3 0 0,-4-3 0 15,0-9-6-15,0-1-2 0,1 1 0 0,-1 0 0 16,-7-7 6-16,3 0 1 0,1-2 0 0,-4-4 0 15,0 3-24-15,-3 3-8 0,0-3 0 0,-1 4 0 16,-6 5 12-16,3-2-3 0,-4 3-1 0,-3-1 0 16,0 7-8-16,-7-3 8 0,0-3-8 0,-7 12 8 0,0-6-8 0,-4 3 0 15,-10 0 0-15,0 6 0 0,0 4 0 0,-8-7 0 16,-6 6-12-16,0 10 12 0,-1-13-11 0,1 10 11 16,3-3-8-16,4 2 8 0,0 4 0 0,-1-6-8 15,5-1 8-15,-5 1 0 16,8 6-72-16,-7 0-10 0,3-3-2 0,0 6-876 15,8-10-175-15</inkml:trace>
  <inkml:trace contextRef="#ctx0" brushRef="#br0" timeOffset="30337.453">29686 7781 345 0,'0'0'15'0,"0"0"4"0,-3 0-19 0,-4 0 0 16,3-3 0-16,4 3 0 0,0 0 355 0,0 0 67 15,0 0 14-15,0 0 2 0,0 0-358 0,0 0-72 16,0 0-8-16,0 0-15 0,0 0 15 0,0 0 0 16,0 0 0-16,0 0-9 0,0 0 9 0,-3 3 0 15,-4 7 8-15,-4 2-8 0,4-2 43 16,-4 2 4-16,-3 4 1 0,0 0 0 0,-4 3-3 0,4-7 0 15,-3 7 0-15,3-7 0 0,0 7-5 0,3-6 0 16,0 6-1-16,4-7 0 0,0 4-12 0,4-4-3 16,-1 1 0-16,4-4 0 0,4 4-11 0,-4-7-2 15,0-6-1-15,3 6 0 0,-3-6-1 0,11 10 0 0,-4-1 0 16,0-3 0-16,-7-6 2 0,11 4 0 0,-4-1 0 16,3-3 0-16,-3 6-11 0,0-3 12 0,4-3-12 0,-1 0 12 15,1 0-12-15,3 10 0 0,0-10 0 16,0 9 0-16,4-6 8 0,0 3-8 0,-1-2 0 0,4 5 8 15,4 0 0-15,-4 1-8 0,4-1 12 0,-4-3-4 16,-3 10-8-16,3-3 0 0,0-4 0 0,-7 4 0 16,0-1 0-16,-3 4 0 0,0-1 0 0,-4 4 0 15,0-6 0-15,-4 6 0 0,1-7-14 0,-1 10 5 16,-3-6 33-16,-3 0 6 0,-1 2 2 0,1-5 0 16,-1 6-32-16,1-7-8 0,-4 7-1 0,-4-6 0 15,4-1 9-15,0 4 0 0,-7-1 8 0,3 1-8 16,1 0 11-16,-5 0-3 0,1-4 0 0,-3 1 0 15,-4 5-8-15,-4-5 0 0,4 0 0 0,3-4 0 16,-3 0 0-16,-4 4-11 0,4-7 11 0,3-3-12 16,-3-3-22-16,0 0-5 0,-4 0-1 0,8-9 0 15,-1 3-144-15,0-10-30 16,1 3-6-16,6-5 0 0</inkml:trace>
  <inkml:trace contextRef="#ctx0" brushRef="#br0" timeOffset="30688.063">29707 7813 2577 0,'0'0'56'0,"0"0"12"0,0 0 3 0,0 0 2 0,0 0-58 0,0 0-15 0,0 0 0 0,0 0 0 15,0 0 0-15,0 0 0 0,0 0-12 0,0 0 12 16,0 0 0-16,11-3-8 0,0-4 8 0,-1 7 0 16,4 0 0-16,0 0 0 0,-3 0 0 0,3-3 0 15,4 3 0-15,-4 0 0 0,3 0 0 0,1 0 0 16,0 0 0-16,3 0-8 0,-3 0 8 0,3 0 0 16,0 0-12-16,4 0 4 0,-4 0 8 0,3-6-13 31,1 6-41-31,0 0-8 0,3-3-2 0,4 3 0 0,-4 3-44 0,0-3-10 0,4 6-2 15,0-3 0-15,-4-3-96 0,0 0-19 0,0 7-4 0,-3-7-345 16</inkml:trace>
  <inkml:trace contextRef="#ctx0" brushRef="#br0" timeOffset="31425.222">30607 7791 288 0,'0'0'25'0,"7"0"-25"16,4-10 0-16,-1 10 0 0,-3-9 176 0,4 9 31 16,3-3 5-16,-3 0 2 0,-1-4-77 0,1 4-15 15,-4-3-3-15,-7 6-1 0,7 0-2 0,-7 0-1 16,0 0 0-16,0 0 0 0,0 0-5 0,0 0-1 15,0 0 0-15,-7-3 0 0,-4 3-60 0,1-6-12 16,-1 6-2-16,-3 0-1 0,0 0-2 0,0 0-1 16,-4 0 0-16,-3 6 0 0,0-3-4 0,3 3-1 15,0-3 0-15,4-3 0 0,0 10 2 0,4-7 1 16,-4 3 0-16,6-3 0 0,1 7-17 0,0-1-4 16,0 1-8-16,4-1 12 0,-1-3-12 0,4 4 0 0,-3 5 0 0,-1-8-10 15,1 8 10-15,-1-5 0 0,4-10 0 0,0 6 0 16,-3 3 0-16,3 1 0 0,7-1 0 15,0-6-8-15,3 7 8 0,1-10 0 0,3 6 8 0,7-6-8 16,-3 0 11-16,3 0-3 0,4-6 0 0,-1 6 0 16,1 0-8-16,-4-3 12 0,4-4-12 0,-4 7 12 15,4-3-12-15,-4-6 8 0,4 6-8 0,-4-7 8 16,-4 4-8-16,-2 0 0 0,-5 0 0 0,1-4 0 16,-4 1 8-16,-4 6-8 0,-3-7 0 0,0 1 8 15,-3-1-8-15,-4 4 0 0,0-3 0 0,0 2-11 16,-4-5 11-16,0 12 0 0,-3-10 0 0,4 1 0 15,-1 9 0-15,1-6 11 0,3-1-3 0,-1 4 0 16,-2-3-8-16,6 6 0 0,4 0 0 0,-3-3 0 16,-4-3 28-16,7 6 3 0,0 0 1 0,0 0 0 15,0 0-32-15,0 0-15 0,0 0 2 0,0 0 0 0,7 6 13 0,3-3 12 16,1-3-3-16,3 6 0 0,0-3-9 16,4-3 0-16,0 7 9 0,6-4-9 0,1 0 10 0,0-3-2 15,-1 6-8-15,5-3 12 0,2 4-12 0,5-4 11 16,-1 0-11-16,-3 3 10 0,-1-3-10 0,1 7 0 15,-4-10 9-15,-3 9-9 0,3-6 0 0,-3 4 0 16,0-4 0-16,-4 3 8 0,0-3-8 0,-7 7 9 16,4-7-9-16,-4 6 10 0,-4-3-10 0,-3-2 0 15,0 5 0-15,-3-6 0 0,-4 6 0 0,0 1 12 16,-4-1-12-16,1-6 12 0,-4 7-12 0,0 2 8 0,0 4-8 16,-4 0 8-16,1 3-8 0,-1-1 0 15,-3 4 0-15,3 3 8 0,-3-6-8 0,0 9 0 0,0-2 0 0,-4 2 8 16,1-3-8-16,-1 6 8 0,-7 1-8 0,1-1 8 15,-1 0-8-15,-7 7 8 0,-7-10-8 0,8 3 8 16,-5 7-8-16,1-7 0 0,0-5 9 0,0 5-9 16,3-3 8-16,4-3-8 0,3-3 8 0,4-3-8 15,0 3 0-15,6-3 8 16,1-7-8-16,4 1 0 0,3 3 0 0,0-4 0 0,3-3 0 0,1-5-8 31,3 5-72-31,0-9-15 0,0 0-2 0,7 6-1 0,-4 1-62 0,8-7-12 0,-4 0-2 16,7 0-880-16</inkml:trace>
  <inkml:trace contextRef="#ctx0" brushRef="#br0" timeOffset="31805.904">31411 8550 1940 0,'0'0'86'0,"0"0"18"0,0 0-84 0,0 0-20 15,0 0 0-15,0 0 0 0,0 0 67 0,0 0 9 16,0 0 1-16,-10 3 1 0,-1 3-6 0,1-3 0 15,-5 7-1-15,1-1 0 0,0 0-22 0,-3 1-4 16,3 2-1-16,-4 1 0 0,4 0 3 0,-4-4 0 16,4 10 0-16,3-7 0 0,1 7-8 0,-1-6-2 15,1-1 0-15,-1 4 0 0,8 0-25 0,3-7-4 16,0 7-8-16,-4-10 11 0,4 10-11 0,4-4 0 16,-1-2 0-16,4-7 0 0,0 9-20 0,4-6 3 15,-1-2 1-15,8 2 0 0,-4-3 24 0,7-3 4 16,-3 0 2-16,7-3 0 0,-1-3-14 0,1 2-8 0,0-2 8 0,-1 3-13 15,5-6 21-15,-1-1 5 0,-3-2 1 0,-4-7 0 16,3 6 6-16,-2 1 0 0,-5-7 1 0,-3 6 0 16,0-5 4-16,-3 5 1 0,0-6 0 0,-4 7 0 15,-4-7 6-15,1 6 2 0,-8-5 0 0,4 5 0 16,-3-6-11-16,-4 7-3 0,-8 2 0 0,1-2 0 16,0 2-9-16,-7 1-3 0,0-1 0 0,-4 4 0 15,8-3-8-15,-8 3 0 0,4 2 9 0,-4 4-9 16,0 0 0-16,4 0 0 0,0-6 0 0,3 6-12 15,-3 0-45 1,4 0-10-16,6 6-1 0,0-2-1 0,1-4-147 0,6 6-30 16</inkml:trace>
  <inkml:trace contextRef="#ctx0" brushRef="#br0" timeOffset="32538.801">29139 9048 2095 0,'-31'0'92'0,"17"0"20"0,-1 0-89 16,-2 7-23-16,-1-14 0 0,4 17 0 0,0-1 83 0,0-6 12 15,3 7 2-15,4-4 1 0,0-3-50 0,4 6-9 16,3-5-3-16,7 5 0 0,0 0 12 0,3 1 3 16,8-1 0-16,7-6 0 0,6 7 1 0,8-10 0 15,11 0 0-15,6 3 0 0,11 3-36 0,0-3-8 16,7-3 0-16,7 0-8 0,11-3 12 0,7 3-4 16,3 0 0-16,8 0-8 0,-1 0 12 0,4 3-12 15,3-3 12-15,-3 10-12 0,-4-10 15 0,1 9-4 16,3-6-1-16,-4 7 0 0,-7-1 1 0,-3-3 0 0,-4-2 0 0,-3-1 0 15,0 3-11-15,-8-3 10 0,1 3-10 0,-4-3 10 16,-10-3-10-16,-4 7 10 0,-4-7-10 0,-6 3 10 16,-1-3-10-16,-3 0 12 0,-7 0-12 0,-4 0 12 15,-6 3 3-15,-5-3 1 0,-6 0 0 0,-7 0 0 16,-4 6-2-16,-4-3 0 0,-3-3 0 0,-7 0 0 16,0 0-1-16,0 0 0 0,0 0 0 0,0 0 0 31,-7-9-137-31,-3 9-27 0,-25-6-5 0,6-10-2 0</inkml:trace>
  <inkml:trace contextRef="#ctx0" brushRef="#br1" timeOffset="45081.588">21220 6317 403 0,'0'0'36'0,"-11"6"-36"0,-3-6 0 0,0 0 0 15,0 0 367-15,3 0 66 0,-3-6 14 0,3 6 2 16,-3-3-352-16,-3 3-70 0,3 0-15 0,-1-10-2 16,1 10-10-16,-7-9 0 0,4 3 0 0,-5 0 0 15,1-4 0-15,-4 1 8 0,1-4-8 0,-8 4 8 16,-3 6 5-16,-1-7 1 0,-2 7 0 0,-5-3 0 15,-3-4 27-15,-6 7 6 0,-1-3 1 0,0 3 0 16,-4 3 4-16,1 0 2 0,-4-3 0 0,-4-4 0 16,1 7-54-16,-1 0 0 0,4-3-8 0,4-3 0 15,0 6 8-15,-4-3 11 0,3-6-3 0,1 5 0 16,-4-2-8-16,-4-3 0 0,1 2 0 0,3-2 0 16,-4 3 0-16,4 3 0 0,-3-4 0 0,-4 4 0 15,-4-6 0-15,-3 9 10 0,-4 0-2 0,4 0-8 16,-7 9 15-16,4-6-4 0,-8 4-1 0,4-4 0 0,0 6-10 0,3 4 0 15,8-4 9-15,-1 1-9 0,0 2 15 0,8-3-2 16,-8 1 0-16,8-1 0 0,6-6-13 0,1 7 0 16,0-4 8-16,-1-3-8 0,4 7 0 0,0-7 11 15,4 3-11-15,-8-3 10 0,4 3-10 0,1-2 0 16,-1-4 0-16,-4 3 0 0,1-3 20 0,-1 6 0 16,1-3-1-16,3-3 0 0,0 10-7 0,-3-4 0 15,3-3-1-15,0 0 0 0,0 6-11 0,7-2 0 16,0-4 0-16,4 0 8 0,3 3-8 0,7-3 0 15,0-3 0-15,8 0 0 0,-1 0 8 0,7 0-8 0,1 7 0 16,-1-4 8-16,4-6 2 0,0 3 0 0,3 0 0 16,1 0 0-16,-1-7 10 0,1 14 1 15,-1-7 1-15,0 3 0 0,1-3-22 0,-4 0-15 0,3 0 3 0,1 9 0 16,-5-6 12-16,1 4 13 0,0-4-2 16,0 6-1-16,0 1-10 0,0-1 0 0,-4-6 0 0,8 7 0 15,3 2 0-15,-4-2 0 0,0-4 0 0,1 0 0 16,-1 3 0-16,1 1 0 0,3-4 0 0,0 0 8 15,-4 1-8-15,4-4 0 0,0 6 0 0,0-3-11 16,-4 1 11-16,4 2 9 0,0 1-1 0,0-1-8 16,0 0 14-16,0 4-4 0,0-1-1 0,0-2 0 15,0 9 2-15,0 0 0 0,0-4 0 0,3 7 0 16,-3 0-11-16,0 6 0 0,0 1 9 0,-4-4-9 16,4 6 0-16,0 0 0 0,-3 1 0 0,3-1 8 0,-4 0-8 15,1 1 0-15,-1-1 0 0,0 4 0 0,1-4 0 0,-1 0 11 16,1 1-11-16,-1-1 12 0,0 0 8 0,4 1 1 15,-3 2 1-15,6-2 0 0,-3 5-7 0,0-2-2 16,4-1 0-16,-1 4 0 0,1-4-2 0,-1-2-1 16,8 8 0-16,-1-8 0 0,-3 2-10 0,4-2 8 15,-1-1-8-15,1 0 8 0,-1 7-8 0,1-3 0 16,-1-1 0-16,-3-3 0 0,0 1 0 0,0-4 8 16,0-3-8-16,-3 3 0 0,-1-3 0 0,4 4 0 15,-3-7 8-15,-4-4-8 0,7-2 0 0,-4 3 0 16,1-7 9-16,-1 4-9 0,1-3 9 0,3-4-9 15,-4-6 12-15,4-3-12 0,0 0 20 0,0 0-2 0,0 0-1 16,0 0 0-16,4 10-1 0,-4-10 0 0,0 0 0 16,7 9 0-16,-7-9-7 0,7 3-1 0,3-3-8 0,1 6 12 15,-4-2-4-15,3-4 0 0,1 0-8 0,3 0 12 16,0 0-12-16,0 0 0 0,4 0 0 0,3 0 0 16,0-4 0-16,4 4 8 0,3 0-8 0,0 0 0 15,1 4 0-15,-1-4 0 0,4 0 0 0,-1 6 0 16,5-3 0-16,3-3 0 0,-4 3 0 0,4 3 0 15,-1-6 0-15,5 0 0 0,-1 0 0 0,7-6 0 16,11 3 0-16,0 3 0 0,4-3 0 0,-1-3 0 16,4 6 0-16,4 0 0 0,7-10 8 0,-4 10-8 15,3 0 0-15,1 0 8 0,3 0-8 0,-3 0 0 16,-4 0 0-16,3 0 0 0,1 0 0 0,3 6 0 16,0-2 0-16,0 2 0 0,1-3 0 0,-5-3 0 0,8 3 0 0,-4 3 0 15,4-6 0-15,-1 3 0 0,1-3 8 0,3 0-8 16,0 0 0-16,4 0 0 0,3 0 0 0,-7 0 0 15,1 7 0-15,-1-14 0 0,4 7 0 0,-1 0 0 16,-2-3 0-16,-5-3 0 0,-3 3 0 0,0 3 8 16,1 0-8-16,-8 0 0 0,-4 0 0 0,4 0 0 15,-3-3 0-15,-4 3 0 0,-7 0 12 0,-4 0-4 16,1-6-8-16,-8 6 12 0,4 0-12 0,-4 0 0 16,1 0 0-16,-4-4 0 0,0 4 0 0,-4 0-8 15,0-6 8-15,1 6 0 0,-1 0 0 0,-3 0 0 16,-4 0 0-16,0 0 0 0,-3-3 0 0,0 3 0 15,-4-3 0-15,0 3 0 0,-3-6 0 0,-4 6 0 16,0 0 0-16,-3 0 0 0,-4 0 0 0,0 0 0 0,-3 0 0 16,-4 0 0-16,0 0 0 0,-7 0 0 15,0 0 0-15,7 0 0 0,0 0 0 0,-7 0 0 0,0 0 0 0,7 0 0 16,-4 0 12-16,5-4-4 0,-1-2-8 16,0 6 12-16,-7-9 4 0,3 6 0 0,1-10 0 0,-1 4 0 15,1-10-3-15,-1 6 0 0,4-9 0 0,0 4 0 16,4-1-4-16,-4-3-1 0,0 0 0 0,0 0 0 15,0 0-8-15,0 0 12 0,0-6-12 0,0 6 12 16,0 0-12-16,0 0 12 0,1 0-12 0,-1-6 12 16,-4 6-12-16,1 0 12 0,-1-3-12 0,1 0 12 15,-1 0-12-15,-3-7 8 0,4 4-8 0,-4-3 8 16,0 6-5-16,3-7-3 0,-3 1 0 0,0 3 0 16,0-4 0-16,0-2 0 0,0 2 0 0,0 10 0 15,4-9 0-15,-1 6 0 0,-3-3 0 0,4 0 0 16,-1 2 0-16,-3-2 0 0,4 6 0 0,-4-9 0 0,0 9 0 0,-4-3 0 15,1-3 0-15,-1 6 0 16,-3-6 0-16,0 2 0 0,4-2 0 0,-8-3 0 0,1 9 0 0,2-9 0 16,-2 9 0-16,3-10 0 0,-7 10 0 0,7 0 0 15,0-6 0-15,-4 6 0 0,4 0 0 0,3 0 0 16,-3-3 0-16,0 0 0 0,4 3 0 0,-4 6 0 16,3-6 0-16,1 7 0 0,-1-7 0 0,1 12 0 15,3-2 0-15,-4-1 0 0,1 4 0 0,-1 0 0 16,1-1 0-16,-1 1 0 0,4 9 0 0,0 0 0 15,-4-3 0-15,1-1 0 0,-1-2 0 0,4 6 0 16,-7-3 0-16,7 3 0 16,0-6-41-16,-7 3-8 0,4-4-2 0,3 7 0 15,-4-6-61-15,1 0-12 0,-8 6-2 0,1-10-835 0,-5 1-167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4T06:08:08.3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20006 1343 914 0,'0'0'40'0,"0"0"9"0,-3 10-39 0,3-4-10 0,-4 3 0 0,0 1 0 15,4-1 64-15,-3 10 12 0,-1-3 1 0,4-4 1 16,-7 4 7-16,7 9 2 0,-3 0 0 0,3-3 0 16,0-3-8-16,0 15-2 0,-4-6 0 0,4 7 0 15,-3-1-30-15,3 4-7 0,0-3 0 0,-4 2-1 16,4-2 1-16,-3-1 0 0,-1 4 0 0,1-4 0 16,-4 1-12-16,3-1-1 0,-3 1-1 0,3 2 0 15,1-8-12-15,-1-1-2 0,1-3-1 0,-1 0 0 16,1 0-11-16,3-3 0 0,-4-6 0 0,4-4 8 15,0 1-27-15,4-1-5 0,-4-2-2 16,0-10 0-16,0 0-174 0,0 0-34 0</inkml:trace>
  <inkml:trace contextRef="#ctx0" brushRef="#br0" timeOffset="583.919">19876 1406 0 0,'0'0'0'0,"0"0"0"15,0 0 0-15,0 0 0 0,0 0 279 0,0 0-56 16,0 0 45-16,0 0 8 0,0 0-149 0,7 0-31 15,0 0-5-15,-7 0-2 0,7-10-6 0,3 10-2 16,4-9 0-16,-3 9 0 0,3-3 3 0,0-3 1 16,4-1 0-16,-1 4 0 0,5-6-35 0,-5 3-7 15,4-13-2-15,1 9 0 0,2 4-23 0,-3-3-5 16,-3-1-1-16,3 1 0 0,-3-1-3 0,0 1-1 16,-1 0 0-16,-3-1 0 0,4 1-8 0,-4 3 0 15,-3-4 0-15,-1 7 0 16,1-3-92-16,-1 3-20 0,4-4-4 0,-6 7-719 0</inkml:trace>
  <inkml:trace contextRef="#ctx0" brushRef="#br0" timeOffset="1005.873">19858 1914 979 0,'0'0'87'0,"0"0"-70"15,0 0-17-15,7 0 0 0,0-10 129 0,4 4 23 16,-4 6 4-16,3-9 0 0,1 6-42 0,-1-4-9 16,1-2-1-16,0 0-1 0,-1-1-51 0,4 7-11 15,0-9-1-15,0 8-1 0,4-5-28 0,-4 3-11 16,0-7 8-16,4 4-8 0,0-4 8 0,-1 4-8 15,-3-1 8-15,4 1-8 0,0 0 0 0,-4 5 0 16,0-2 0-16,0 3 0 16,-3-10-40-16,-1 10 0 0,1 3 0 0,-4-6 0 15,0 3-151-15,3 3-30 0</inkml:trace>
  <inkml:trace contextRef="#ctx0" brushRef="#br0" timeOffset="2534.245">20345 1967 982 0,'0'0'44'0,"0"0"8"0,0 0-41 0,0 0-11 16,0 0 0-16,0 0 0 0,0 0 100 0,0 0 19 15,0 0 3-15,0 0 1 0,0 0-12 0,0 0-3 16,0 0 0-16,0 0 0 0,0 0-52 0,0 10-10 16,0-1-2-16,0 0-1 0,-4 1-4 0,4-1-1 15,0 4 0-15,0-1 0 0,0 7-16 0,0 3-3 16,0-9-1-16,0 12 0 0,0-13-7 0,0 13-2 16,0 0 0-16,-3-6 0 0,3 0 2 0,0 0 0 15,-4-3 0-15,4 2 0 0,0 1-11 0,0-3 0 16,0-7 9-16,0 10-9 0,0-13 10 0,4 4-2 15,-4-1-8-15,0-9 12 0,0 0-12 0,0 0-18 16,3 3 4-16,-3-3 1 16,0 0-143-16,0 0-28 0,0 0-5 0</inkml:trace>
  <inkml:trace contextRef="#ctx0" brushRef="#br0" timeOffset="2756.138">20352 1710 691 0,'0'-9'30'0,"0"9"7"16,0 0-29-16,0 0-8 0,0 0 0 0,0 0 0 0,0 0 216 0,0 0 41 15,0 0 9-15,0 0 2 0,0 0-177 16,0 0-35-16,0 0-8 0,0 0 0 0,0 0-38 0,0 0-10 15,0 0 0-15,0 0 0 0,0 0 0 0,0 0 0 16,0 0 0-16,3 6 0 16,4 3-118-16,-7-9-18 0,4 3-4 0,3 10-528 15</inkml:trace>
  <inkml:trace contextRef="#ctx0" brushRef="#br0" timeOffset="3334.703">20549 2234 115 0,'0'0'0'0,"0"0"10"0,0 0-10 0,0 12 0 0,4-5 0 0,-4 2 0 16,0-9 226-16,0 19 43 0,0-13 9 0,0 7 2 15,3-7-128-15,-3 3-24 0,0 1-6 0,0-1-1 16,0 1-59-16,0-1-12 0,0 0-2 0,0-2-1 16,0 2-11-16,0 0-3 0,0 1 0 0,0-4 0 15,0-6-9-15,0 9-3 0,0-9 0 0,4 4 0 16,-4-4-2-16,0 6-1 0,0-6 0 0,0 0 0 16,0 0 6-16,0 0 0 0,0 0 1 0,0 0 0 15,0 0-2-15,0 0-1 0,0 0 0 0,0 0 0 16,0 0 3-16,0 0 1 0,0 0 0 0,0-6 0 0,0 2-14 0,0-5-2 15,0-7-1-15,0 7 0 0,-4-7-9 0,4 4 10 16,0-4-10-16,0-6 10 0,0 0-10 0,0 0 0 16,0 0 0-16,4-6 0 0,-4 6 0 0,3-3 0 15,-3 0 0-15,4 0 0 0,-1 6 0 0,1-3 0 16,0-3 0-16,-4 0 0 0,3 0 0 0,1 6 0 16,-4 0 0-16,7 4 0 0,-7 5 0 0,3 1 0 15,4-10 0-15,-3 9 0 0,-1 4 0 0,1-3 0 16,-4 6 0-16,3 3 0 0,-3 0 0 0,0 0 0 15,0 0 0-15,0 0 0 0,0 0 0 0,0 0 0 16,7 0 0-16,0 0 0 0,1 3 0 0,-8-3 0 16,7 9 0-16,0-3 0 0,-4 4 0 0,4-1 0 15,0 1 0-15,0-1 0 0,-3 1 0 0,-1 2 0 16,4-9 0-16,0 3 0 0,-7-6 0 0,4 13 0 16,0-13 0-16,-4 0 0 15,7 9-43-15,-7-9-1 0,0 0 0 0,0 0 0 16,7 7-24-16,-7-7-4 0,0 0-2 0,0 0-513 0,10 0-102 0</inkml:trace>
  <inkml:trace contextRef="#ctx0" brushRef="#br0" timeOffset="4070.828">21047 1879 403 0,'0'0'17'0,"0"0"5"0,0 0-22 0,0 0 0 15,0 0 0-15,0 0 0 0,0 0 202 0,0 0 36 16,0 0 7-16,0 0 2 0,0 0-121 0,0 0-24 16,0 0-5-16,0 0-1 0,0 0-34 0,0 0-7 0,0 0-2 0,0 0 0 15,0 0-25-15,-7 7-6 0,0-4-1 0,0-3 0 16,-4 9-9-16,4-3-1 0,0 4-1 0,-4-4 0 15,1 7 10-15,-1-7 3 0,4 3 0 0,-4-5 0 16,1 8-9-16,-1-3-2 0,1 4 0 0,3-4 0 16,-4 1-2-16,1-4-1 0,2 4 0 0,5-4 0 15,-4-3-9-15,3 6 0 0,1-9 0 0,3 0 0 16,0 0 0-16,0 0 0 0,0 0 0 0,0 0 0 16,0 0 0-16,0 0 8 0,0 0-8 0,0 0 8 15,0 0-8-15,10 0 0 0,-3 0 0 0,4 0 0 16,-11 0 0-16,11 0 0 0,-1 0 11 0,4 0-11 15,-3 0 0-15,3 10 0 0,-7-10-13 0,7 0 4 0,-3 6 9 0,3-3 0 16,0 3 0-16,0-2 0 0,0 2 0 0,0 0 0 16,0 4 0-16,1 2-8 0,-5-6 8 0,4 4 0 15,0-7 0-15,0 6 0 0,-3-2 0 0,0 8 0 16,-4-2 0-16,0-4 0 0,0 1 0 0,-4 2 0 16,4 1 0-16,-3-4 0 15,-4 7 0-15,0-7 0 0,3 1 0 0,1 5 0 0,-8-2 0 0,4 2 0 16,4-11 0-16,-4 8 0 0,-7 1 0 0,3-4 0 15,4-3 0-15,-3 4 0 0,-4-7 0 0,0 6 0 16,0-2 0-16,0 2 0 0,-4 0 0 0,0 1 0 16,1-10 0-16,-1 6 0 0,-3 3 9 0,0-9-9 15,0 4 12-15,3-4-12 0,-3 6 10 0,0-6-10 16,0 0 8-16,3 0-8 0,1 0 0 0,-1 0 0 16,-3 0-9-16,4-6 9 15,3 2-55-15,-1-2-4 0,1-3-1 0,4-1-530 0,-1 1-106 16</inkml:trace>
  <inkml:trace contextRef="#ctx0" brushRef="#br0" timeOffset="4683.034">21467 1710 403 0,'0'0'36'0,"0"0"-36"16,0 0 0-16,0 0 0 0,0 0 160 0,0 0 26 15,0 0 5-15,0 0 1 0,0 0-94 0,0 0-18 0,3-3-4 0,-3 3-1 16,4-6-11-16,-4 6-1 0,0 0-1 0,0 0 0 15,0 0-6-15,0 0 0 0,3-10-1 0,-3 10 0 16,4-3-14-16,-4 3-2 0,0 0-1 0,0 0 0 16,0 0-2-16,0 0 0 0,0 0 0 0,0 0 0 15,7 3-16-15,-4 13-4 0,1-4-1 0,-4 4 0 16,3 3 5-16,1 0 0 0,-1-4 1 0,-3 14 0 16,0-10 15-16,0 6 4 0,4 3 0 0,-4-3 0 15,0 0-1-15,0 0 0 0,0-3 0 0,0 6 0 16,0-3-14-16,0 4-2 0,0-4-1 0,3 0 0 15,-3 0-10-15,0 3-3 0,0-9 0 0,0 0 0 16,4 6-9-16,-4-13 0 0,-4 10 9 0,4-3-9 0,0-6 0 16,0 2 8-16,-3-5-8 0,-1 5 0 0,4-2 0 15,-3-4 0-15,3-2 0 0,0-7-8 16,0 9-16-16,0-9-4 0,0 0 0 0,0 0 0 16,0 0-111-16,0 0-22 0,0 0-5 0,0 0-469 15,0 0-93-15</inkml:trace>
  <inkml:trace contextRef="#ctx0" brushRef="#br0" timeOffset="5038.233">21230 1977 1569 0,'0'0'34'0,"0"0"7"0,0 0 2 0,0 0 2 0,0 0-36 0,0 0-9 0,0 0 0 0,0 0 0 16,0 0 120-16,11 0 21 0,-1 0 5 0,-10 0 1 15,11-4-55-15,3 4-10 0,0-6-2 0,0 6-1 16,7 0-24-16,-3 0-5 0,0 0-1 0,-1 0 0 15,1 0-20-15,3 0-4 0,-3 0-1 0,3-3 0 0,4 3-3 16,-4 0-1-16,-7-12 0 0,4 12 0 16,6-4-20-16,-6-2 0 0,0 3 0 0,-4-3 0 15,-4-4-32-15,1 1-8 0,6 9-2 0,-2-10 0 16,-5 4-150-16,1 3-31 0,-1-3-5 0,8 3-2 0</inkml:trace>
  <inkml:trace contextRef="#ctx0" brushRef="#br0" timeOffset="6556.452">25379 1315 345 0,'0'0'31'0,"0"0"-31"0,0 0 0 0,0 0 0 16,0 0 175-16,0 0 29 0,0 0 5 0,0 0 2 16,0 0-114-16,0 0-22 0,0 0-5 0,0 0-1 15,-4-6-8-15,4 6-1 0,-7 0-1 0,7 0 0 16,-3 0-11-16,-4 0-3 0,3 0 0 0,-3-3 0 15,0 6 4-15,0-3 1 0,0 0 0 0,3 0 0 16,-3 0-17-16,0 0-3 0,0 6-1 0,-3-3 0 16,-1-3-17-16,4 6-3 0,-4 4-1 0,1-4 0 0,-1-3 0 0,-3 13-8 15,4-13 12-15,-5 6-4 16,1 4-8-16,0-10 0 0,-3 16 9 0,2-13-9 0,1 4 12 0,0-1-1 16,0 0-1-16,4 1 0 0,-1-4 5 15,0 7 1-15,4-7 0 0,0-3 0 0,0 3-16 0,4-3 8 16,-4 4-8-16,7-7 0 0,0 0 23 0,0 0-2 15,0 0 0-15,0 0 0 0,0 0-21 0,0 0 0 16,7 6 0-16,0-3 0 0,0 7-13 0,3-1-1 16,-3-9 0-16,1 0 0 0,2 9 14 0,4 1 0 15,-3-4 0-15,-1 3-9 0,4-2 9 0,1-4 0 16,-1 6 0-16,3 7 0 0,-3-7 0 0,4 1-8 16,-4-1 8-16,0 1 0 0,0-1 0 0,4 7 0 15,0-7 0-15,-4 0 0 0,-4 7 0 0,5-3-8 16,-1 2 8-16,0 1 0 0,-4-3 0 0,-3-4 0 15,0 10 0-15,0-10 0 0,4 7 0 0,-4 3 0 0,-3-4 0 0,3 1-8 16,0-3 8-16,-4 2 0 0,1-2 0 0,-4 2 0 16,3 4 0-16,-3-3 0 0,4-3 0 0,-4 2 0 15,-4-5 0-15,1 8 0 0,3-8 0 0,-4 6 0 16,-3-1 0-16,0-2 0 0,4 2 0 0,-4 1 0 16,0-6 0-16,-1 2 8 0,1 4-8 0,0-13 0 15,-3 13 18-15,-1-7-1 0,1 0 0 0,-1 7 0 16,-3-7-17-16,3-5-11 0,-3 8 2 0,0-9 0 15,-4 7 9-15,1-1 9 0,3-9-1 0,0 9-8 16,0-2 14-16,-1-7-4 0,1 0-1 0,0 0 0 16,4 0-9-16,-5 0 10 0,1 0-10 0,4-7 10 15,-1 4-10-15,1-3 0 0,-1 6 0 0,0 0 0 16,1 0-52-16,3-9-10 0,3 9-2 0,1 0 0 16,-1-10-42-16,4 10-9 0,0 0-1 0,0-3-681 15</inkml:trace>
  <inkml:trace contextRef="#ctx0" brushRef="#br0" timeOffset="7224.489">25552 1995 403 0,'0'0'36'0,"0"0"-36"0,0 0 0 0,0 0 0 16,10 0 116-16,-10 0 17 0,0 0 3 0,11 0 1 15,-11 0-38-15,7 0-8 0,7 0-2 0,-3 0 0 16,-1 0-19-16,-3-3-4 0,4 3-1 0,-8 0 0 16,4 0-1-16,0 0 0 0,4 0 0 0,-4 0 0 15,4-6-8-15,-4 6-3 0,0 0 0 0,0 0 0 16,3-9-8-16,-2 9-1 0,-1-10-1 0,3 10 0 16,1-3-30-16,-4-9-5 0,0 8-8 0,0-2 11 0,0 3-1 0,0-3 0 15,4-4 0-15,-8 1 0 0,4-1-10 0,-3 4 12 16,3-3-12-16,-7-1 12 0,3 1-12 0,1 0 10 15,-4-1-10-15,0 7 10 0,3-9-10 0,-6 8 12 16,3-5-12-16,-4 3 12 0,1-4 4 0,3 1 2 16,-7 6 0-16,0-4 0 0,0 7-8 0,0-6-2 15,-1 6 0-15,-2 0 0 0,-1-3-8 0,4 3 8 16,-3 3-8-16,3-3 8 0,-4 6-8 0,0 1 0 16,1-4 0-16,-4 6 0 0,3 7 0 0,1-7 0 15,-5 1 0-15,1-1 0 0,4 10 0 0,-4-3 0 16,3 2 0-16,1 1 0 0,-1 0 0 0,4 3 0 15,-4-9 0-15,4 12 0 0,4-6 8 0,-4-1-8 16,3 7 8-16,-3-9-8 0,4 6 8 0,-1-6-8 0,4-4 0 16,0 4 8-16,0 3-8 0,4-10 10 0,-1 1-10 0,1 2 10 15,3-9-10-15,0 7 0 0,3-1 0 0,1-3 8 16,3-3-8-16,0 4 0 0,0-4 0 16,4-3 0-1,-1 0-40-15,1 6 0 0,0-3 0 0,-1-3 0 16,1 0-92-16,-4 0-18 0,4-3-4 0,-4 3-648 0</inkml:trace>
  <inkml:trace contextRef="#ctx0" brushRef="#br0" timeOffset="7806.266">26194 1836 1177 0,'0'0'52'0,"-4"0"11"0,1 0-51 0,-1 0-12 0,1 0 0 0,-1 0 0 16,1 0 88-16,-1 0 16 0,-3-4 2 0,0 4 1 16,0 0-21-16,3-6-4 0,-3 3-1 0,4 3 0 15,-4 0-23-15,3 0-5 0,-3 0-1 0,0 0 0 16,4 0-36-16,-4 3-8 0,-1 3-8 0,-2-6 11 16,-1 4-11-16,1 8 8 0,-1-9-8 0,4 7 8 0,-7-1-8 0,3 7 12 15,1-4-12-15,-1 4 12 0,-3 9 6 0,4-6 2 16,-1 0 0-16,0 6 0 0,1-6-3 0,3 9 0 15,0-9 0-15,0 3 0 0,0-4-7 0,3 1-2 16,0 0 0-16,1 0 0 0,3-4-8 0,0 1 0 16,3-13 9-16,1 16-9 0,0-13 0 0,6 4 0 15,-3-1 0-15,4-6 8 0,-1 4-8 0,1-1-12 16,3-3 4-16,0-3 0 16,4 6-73-16,-1-6-15 0,1 3-2 0,0-3-508 15,3-3-102-15</inkml:trace>
  <inkml:trace contextRef="#ctx0" brushRef="#br0" timeOffset="8314.5">26550 1886 460 0,'-11'-7'20'0,"11"7"5"0,-3 0-25 0,-4 0 0 0,0 0 0 0,-4 0 0 15,1 0 259-15,-1 0 46 0,4 7 10 0,-4-7 1 16,1 0-205-16,-1 3-42 0,1-3-8 0,-4 6-1 16,3-3-22-16,-3 10-4 0,3-4-1 0,-3 4 0 0,0-4-11 0,0 1-2 15,0 5-1-15,0 4 0 0,0-3 0 0,0 3 0 16,3 9 0-16,0-13 0 0,1 4 1 0,3 0 1 15,0 0 0-15,0 3 0 0,3-10 7 0,4 7 2 16,0-3 0-16,4-7 0 0,-4 10-30 0,7-10 8 16,0-2-8-16,0-4 0 0,3 6 0 0,4-9 9 15,-3 7-9-15,3-7 8 0,0 0-8 0,4 0 10 16,0-7-10-16,-1 7 10 0,4-9-10 0,-3 6 0 16,3-7 0-16,0 4 0 0,-3-6-16 0,3 2 2 15,-7-2 0-15,0 2 0 0,0 1 14 0,1-10 0 16,-5 3 12-16,1 7-12 0,-4-10 0 0,0 7 0 15,-4-4 0-15,1 0 0 0,-4-3 0 0,0 7 10 16,0-1-10-16,0 1 8 0,-4-4 2 0,-3 3 0 16,4 4 0-16,-4-3 0 0,3 2-10 0,-3 7 8 15,-3-3-8-15,6-4 8 0,-3 1-8 0,3 9-16 16,-3-3 4-16,0-4 1 16,4 1-127-16,3 6-26 0,0 0-4 0,-4 0-2 0</inkml:trace>
  <inkml:trace contextRef="#ctx0" brushRef="#br0" timeOffset="8838.991">26744 2068 1220 0,'0'22'54'0,"0"-10"11"0,-3-6-52 0,-1 4-13 16,1-1 0-16,-1 1 0 0,0 5 89 0,1-2 15 16,3-4 4-16,0 1 0 0,-4-4-23 0,4 0-4 15,-3-3-1-15,3-3 0 0,3 10-19 0,-3-10-4 16,0 0-1-16,0 0 0 0,0 0-19 0,0 0-4 16,0 0-1-16,0 0 0 0,0 0-1 0,11 0-1 15,-7 0 0-15,3-3 0 0,0-4-5 0,-4 4-1 16,4-9 0-16,-3 2 0 0,-1 1-1 0,-3-10-1 15,4 3 0-15,-1 4 0 0,1-4-11 0,-4-6-3 16,3 6 0-16,1-9 0 0,-1 7-8 0,1-1 0 16,-1 3 0-16,5 3 0 0,-5-2 0 0,4 5 0 15,-3 1 0-15,-1-7 0 0,4 13 0 0,-3-3-11 16,3 3 3-16,-7 3 0 0,0 0 0 0,7-7 0 0,0 7 0 16,-7 0 0-16,11-6 8 0,-4 6 0 0,0 6 10 0,3-6-10 15,-10 0 12-15,7 7-3 16,4-4-1-16,-4 6 0 0,0 1 1 0,0-1 0 0,0 1 0 0,0 5 0 15,0-5-9-15,-3-1 0 0,-1 7 0 0,1-4 8 16,-4 4-8-16,3 3 0 0,1-4 9 0,-4 1-9 16,3-3 0-16,-3 2 8 0,4-5-8 0,3 2 0 15,-4-5 0-15,1 2 0 0,7 0 0 0,-8 1-12 16,1-4-29-16,-1-3-7 0,1 3 0 0,6-2-1 16,-3 2-43-16,0 0-8 0,0-6-1 0,4-6-539 15,0 0-108-15</inkml:trace>
  <inkml:trace contextRef="#ctx0" brushRef="#br0" timeOffset="9626.193">27492 1939 403 0,'0'0'17'0,"0"0"5"0,0 0-22 0,7 0 0 0,0-6 0 0,-7 6 0 16,4-10 212-16,-4 10 37 0,0 0 8 0,7-3 2 15,-4-3-125-15,1 3-25 0,-4 3-5 0,0-13 0 16,0 10-14-16,0 3-2 0,0-6-1 0,-4 3 0 15,1-7-27-15,-1 4-6 0,1 6-1 0,-4 0 0 16,-4-9-13-16,4 9-2 0,-4-4-1 0,1 4 0 16,-1 0-19-16,-3 0-4 0,3 0-1 0,-3 0 0 15,0 4-13-15,0 5 11 0,0-9-11 0,-4 6 10 16,4 4 7-16,-3-7 2 0,-5 6 0 0,1-3 0 16,0 10-19-16,0 3 0 0,-4-6 8 0,8 2-8 15,-1 4 8-15,4-3-8 0,3 3 12 0,1-1-12 16,-4 1 20-16,3-3-2 0,8 3-1 0,-1-4 0 15,0-2-7-15,4 3-2 0,4 2 0 0,0-8 0 0,6 5-8 0,-3-11 0 16,0 11 0-16,0-8 0 0,7-4 24 0,-3 6 7 16,3-9 1-16,0 6 0 0,7-3-24 0,-7-3-8 15,4 0 0-15,0 0 9 0,3-3-9 0,-3-3 0 16,-1 6 0-16,1 0 0 0,-4-9 0 0,4-1 0 16,-4 7 0-16,0-9 0 0,0 2 0 0,-4 1 0 15,5-10 0-15,-1 3 0 0,0 4 0 0,-4-13 0 16,1 6 0-16,0 0 0 0,-1-6 0 0,1 0-9 15,-4 6 9-15,0-3-13 0,3-3 13 0,-3-10-9 16,4 10 9-16,-4-3-8 0,0 3-7 0,0-3-1 16,0 0 0-16,-3-1 0 0,3 4-7 0,-4-9-1 15,1 9-1-15,-1-3 0 0,1 2 9 0,0 8 1 16,-4-11 1-16,0 11 0 0,0-7 6 0,3 12 8 0,-6-9-13 0,-1 3 5 16,4 7 8-16,-4-1 0 0,-3 1 0 15,4 2 0-15,-1 4 0 0,1-4 0 0,-1 7 0 16,1-3 0-16,-4 6 0 0,7 0 0 0,-7 0 0 0,0 6-8 15,0-3 8-15,-1 7 0 0,5 6 0 0,-4-7 0 16,-4 7 8-16,8 6 6 0,-4-7 2 0,0 4 0 16,0 16 6-16,0-17 2 0,0 17 0 0,-1-7 0 15,5 7 9-15,3-7 3 0,-4 9 0 0,1-2 0 16,3-1-13-16,-4 1-3 0,4-1 0 0,0-2 0 16,0 2-6-16,0 7-2 0,0-3 0 0,0-4 0 15,0-2 16-15,4 2 4 0,-1-6 0 0,1 7 0 16,-4-16-32-16,3 6 0 0,1 0 0 0,3-6 0 15,0-1 0-15,0-2 0 0,0-3 0 0,-3 2 0 0,3-5 0 0,0-1 0 16,3-9 0-16,1 0 0 16,3 0-160-16,0 0-39 0</inkml:trace>
  <inkml:trace contextRef="#ctx0" brushRef="#br0" timeOffset="10954.128">30910 1396 57 0,'0'0'0'0,"0"0"0"0,0 0 0 0,0 0 0 15,0 0 122-15,0 0 19 0,0 0 4 0,0 0 1 16,0 0-47-16,0 0-10 0,0 0-1 0,0 0-1 15,0 0-23-15,0 0-4 0,11 0 0 0,-11 0-1 16,0 0-3-16,0 0-1 0,0 0 0 0,0 0 0 0,0 0 13 0,0 0 4 16,0 0 0-16,0 0 0 0,0 0-24 0,0 0-4 15,0 0 0-15,0 0-1 0,0 0-8 0,4 10-2 16,-4-1 0-16,0 1 0 0,0 5-8 0,0 1-1 16,-8 3-1-16,-2 6 0 0,3-3 3 0,-7-3 1 15,3 15 0-15,-3 1 0 0,0-1 4 0,0 4 1 16,0-1 0-16,-4-2 0 0,0 6-4 0,1-4-1 15,-1 1 0-15,0-4 0 0,4 10 1 0,0-6 0 16,-3-3 0-16,6-1 0 0,-3 1-16 0,3-4-2 16,-3 0-1-16,4 1 0 0,3-7-9 0,-4 0 0 15,0-6 9-15,1 9-9 0,-1-9 0 0,8-4 0 16,-4 4 0-16,3-3 8 0,1-7-8 0,-1 1-8 16,4-4 8-16,0-6-12 15,0 0-25-15,0 0-6 0,0 0-1 0,7-6-628 16,4-1-125-16</inkml:trace>
  <inkml:trace contextRef="#ctx0" brushRef="#br0" timeOffset="11374.294">30963 1318 518 0,'0'0'46'0,"0"0"-37"16,0 0-9-16,0 0 0 0,0 0 149 0,0 0 28 16,0 0 6-16,0 0 1 0,0 0-82 0,0 0-16 15,0 0-3-15,0 0-1 0,4 16-14 0,-4-7-4 16,0 1 0-16,3-1 0 0,-3 0-12 0,0 7-2 15,-3 3-1-15,3-3 0 0,3 2-1 0,-3 11 0 16,-3-11 0-16,-1 17 0 0,4-16-19 0,0 15-4 16,-3-6-1-16,3 7 0 0,0-7-5 0,0 13-2 15,3-13 0-15,-3 10 0 0,-3-7-8 0,3 1-1 16,3 2-8-16,1-6 12 0,-4 7-12 0,0-4 11 0,-4-3-11 16,4-6 10-16,4 13-10 0,-4-16 0 0,-4 6 0 0,1 3 0 15,3-3 8-15,0-6-8 0,0 0 0 16,-4-4 8-16,4 4-8 0,0 0 0 0,0-3 0 0,0-7 0 15,-3 0 0-15,3 7 0 0,0-13 0 0,0-3 0 32,0 0-164-32,0 0-32 0,0 0-7 0,0 0-596 0</inkml:trace>
  <inkml:trace contextRef="#ctx0" brushRef="#br0" timeOffset="11757.638">30625 2049 633 0,'0'0'28'0,"0"0"6"0,0 0-34 0,0 0 0 15,0 0 0-15,0 0 0 0,0 0 250 0,0 0 43 16,0 0 9-16,0 0 2 0,7 0-162 0,0 0-32 15,-7 0-6-15,10 0-2 0,1 0-28 0,3-10-6 16,4 10 0-16,-4 0-1 0,7 0-25 0,0 0-5 16,4 0-1-16,0 0 0 0,-1 0-20 0,1 0-4 15,3 0 0-15,-3-3-1 0,0-3-11 0,3 6 0 0,-7 0 0 0,0 0 8 32,0 0-51-32,-3 6-10 0,-4-6-3 0,-3 0 0 15,3-6-175-15,-4 6-35 0,4-3-7 0,-14 3-2 0</inkml:trace>
  <inkml:trace contextRef="#ctx0" brushRef="#br0" timeOffset="12390.651">31246 1939 1177 0,'0'0'52'0,"0"0"11"0,0 0-51 0,0 0-12 15,-8 3 0-15,5 3 0 0,3-6 86 0,-4 4 14 16,1 8 4-16,-1-9 0 0,1 7-23 0,-1-1-4 15,1 7-1-15,-1-4 0 0,-3 1-30 0,4 9-6 16,-1-7-2-16,1 4 0 0,-1 0 0 0,1 6 0 16,3-6 0-16,-4 0 0 0,4 0-10 0,0-4-3 15,0 4 0-15,0-3 0 0,0-4-13 0,0 1-2 16,0-1-1-16,4-2 0 0,-1-1-9 0,-3-9 12 16,4 10-12-16,-4-10 12 0,0 0 0 0,7 6 1 15,0-6 0-15,0 6 0 0,-7-6 0 0,10 0 0 0,-3-6 0 0,4 6 0 16,0-6-13-16,-1 6 8 15,1-10-8-15,-1 1 0 0,1-1 0 0,0 1 0 16,-4-7 0-16,3 4 0 0,1-4 0 0,-4-3 0 0,3 4-9 0,-3-4 9 16,0 0-12-16,1 3 12 0,-1 4-13 0,3-4 5 15,-3-3 8-15,0 10-10 0,-3-1 10 0,3 1-10 16,-4 3 10-16,1-4 0 0,-1 1 0 0,-3 9-8 16,8-9 8-16,-8 9 0 0,0 0 10 0,0 0-10 15,3-7 8-15,-3 7-8 0,0 0 0 0,0 0 9 16,0 0-9-16,0 0 0 0,0 0 9 0,0 0-9 15,0 0 8-15,0 0-8 0,0 0 10 0,-3 7-10 16,-5 2 0-16,5 0 0 0,3 7 0 0,-7-3 0 16,3-1 12-16,1 1-4 0,3 2-8 0,0-2 12 15,-4 3-2-15,4 2-1 0,0-2 0 0,0-3 0 16,0 2 1-16,4-5 0 0,-1 5 0 0,1-2 0 16,-1-4-10-16,1-2 10 0,-1 2-10 0,1 0 10 15,3 7-10-15,-3-13 0 0,3 7 9 0,-4-4-9 0,1 3 0 0,-1-2 0 16,-3-7 0-16,4 12 8 0,-1-12-8 0,1 16 8 15,3-13-8-15,0-3 8 0,-4 9-18 0,1-9-3 16,3 7-1-16,-7-7 0 16,4 0-35-16,-4 0-7 0,7 0-2 0,0 0-625 15,3 0-125-15</inkml:trace>
  <inkml:trace contextRef="#ctx0" brushRef="#br0" timeOffset="13257.78">31909 2049 230 0,'0'0'10'0,"0"0"2"15,0 0-12-15,0-10 0 0,-4 7 0 0,4-3 0 0,0-3 271 0,0 2 51 16,0 4 10-16,-3-3 3 0,3 3-195 0,0-13-40 16,-4 16-7-16,1-9-1 0,-1-1-18 0,1 7-3 15,-1-9-1-15,-3 12 0 0,0-4-30 0,3-2-5 16,-3 3-2-16,0 3 0 0,0-6-7 0,0 6-2 15,-3 0 0-15,-1 0 0 0,0 0-9 0,-3 6-3 16,4-6 0-16,-4 9 0 0,3-5 1 0,-3 2 0 16,0 0 0-16,0 7 0 0,0-4 3 0,0 7 0 15,-4-4 0-15,4 4 0 0,0 9 4 0,3-6 0 16,-3 0 1-16,3 6 0 0,1-13-8 0,-1 4-1 16,4 9-1-16,0-12 0 0,4 2-1 0,-4 4 0 15,7 0 0-15,-4-10 0 0,8 7 1 0,-1-7 0 16,1 1 0-16,3-1 0 0,0-3-3 0,3-2 0 0,1 2 0 0,-4 3 0 15,7-9-8-15,-3 10 10 0,3-10-10 0,0 0 10 16,-4 0-10-16,5 0 0 0,-5 0 0 0,1-3 0 16,-1-4 8-16,1 7-8 0,-1-9 0 0,5 3 8 15,-5 2-8-15,1-5 12 0,-1 3-12 0,4-7 12 16,-3-2-12-16,0 5 10 0,-1-9-10 0,1 1 10 16,-1-4-2-16,1 3 0 0,-1-9 0 0,5 9 0 15,-5-16 0-15,1 10 0 0,3-3 0 0,-4 0 0 16,-2-7-8-16,2 7 0 0,4-7 0 0,-7 7-11 15,0 0 11-15,0-3 0 0,4-4 8 0,-4 7-8 16,0-7-24-16,-3 7-8 16,-4-6-3-16,3 6 0 0,1 2 18 0,-4 8 3 0,0-11 1 0,0 11 0 15,0-7 13-15,0-1-9 0,-7 14 9 0,3-13-8 16,-3 9 8-16,0 4 0 0,3-4 0 0,1 6 0 0,-4 1 0 16,0 6 0-16,3-10 0 0,1 10 0 0,3 3 0 0,0 0-8 15,-7 0 8-15,7 0 0 16,-7 10 0-16,3-1 0 0,-3 0 0 0,4 10 0 0,-5 0 0 0,5-3 8 15,-1 9-8-15,-3 0 11 0,4 3-2 16,-1 0 0-16,1 7 0 0,3-7 0 0,-4 10-9 0,4-4 10 16,-3 7-10-16,3-10 10 0,-4 4-10 0,4-1 0 15,0-5 0-15,-3-1 8 0,3 6 6 0,0-5 1 16,0-4 0-16,0 3 0 0,0-3-15 0,0 3 9 16,0-3-9-16,0-6 8 0,0 6-8 0,0-6 8 15,0 0-8-15,3 0 8 0,1-4-8 0,-4-5 0 16,0 5 0-16,3-5 0 15,-3-1-31-15,0-9 2 0,7 3 0 0,-7-3 0 16,0 0-123-16,0 0-24 0,0 0-4 0,0 0-2 0</inkml:trace>
  <inkml:trace contextRef="#ctx0" brushRef="#br0" timeOffset="13548.526">32276 1986 1094 0,'0'0'97'0,"0"0"-77"16,0 0-20-16,-7 6 0 0,3 4 216 0,-3-7 39 16,3 6 8-16,1 4 1 0,-4-1-113 0,3 4-23 15,-3-3-5-15,4 2-1 0,-1 4-62 0,1-3-12 16,-1-7-2-16,1 7-1 0,-1-4-17 0,4 4-4 15,0-3-1-15,-3-1 0 0,3 1-12 0,3 2-3 16,-3-5 0-16,4 2 0 0,-4-5-8 0,3 2 0 16,-3 10 0-16,4-13 8 0,-4-6-8 0,3 9 12 15,1-5-12-15,-4-4 12 16,0 0-40-16,0 0-7 0,0 0-1 0,3 6-1 16,-3-6-114-16,0 0-22 0,0 0-5 0,0 0-502 15,7 0-100-15</inkml:trace>
  <inkml:trace contextRef="#ctx0" brushRef="#br0" timeOffset="13725.947">32318 1710 864 0,'0'0'38'0,"0"0"8"0,0 0-37 0,0 0-9 0,0 0 0 0,0 0 0 15,0 0 164-15,0 0 32 0,0 0 5 0,0 0 2 16,0 0-164-16,0 0-39 0,0 0 0 0,0 0 0 31,0 0-121-31,0 0-27 0,0 0-6 0</inkml:trace>
  <inkml:trace contextRef="#ctx0" brushRef="#br0" timeOffset="14293.398">32611 1952 288 0,'0'0'25'15,"0"0"-25"-15,0 0 0 0,0 0 0 0,0 0 291 0,0 0 53 16,-7 12 10-16,3-9 2 0,-3-3-193 0,4 10-39 16,-1-1-8-16,-6-3-2 0,2 4-33 0,5-7-6 15,-4 13-2-15,0-7 0 0,3 0-33 0,-3 7-8 16,0-7 0-16,4 7-1 0,-1-6 12 0,1 2 2 15,-4 4 1-15,7-4 0 0,-4 4-21 0,4 3-4 0,-4-10-1 0,1 1 0 16,3 5-8-16,0-5-1 0,0-1-1 16,0 7 0-16,3-13-10 0,1 6 8 0,-4-9-8 0,4 13 8 15,-4-13-8-15,0 0 0 0,0 0 9 0,7 9-9 16,-7-9 8-16,10 13-8 0,-3-13 10 0,4 0-10 16,-11 0 12-16,14 0-4 0,-3 0-8 0,3 0 12 15,-4-10-12-15,4 10 9 0,-3-9-9 0,-1 0 8 16,5 2 0-16,-5-5-8 0,4-4 12 0,-3 4-4 15,-1-4-8-15,1-3 8 0,-4 0-8 0,0-3 8 16,4 10-8-16,-8-13 0 0,4 12 0 0,-3-3-11 16,-1 1 11-16,1-4 0 0,-4 10 0 0,-4 2 0 15,4-2 0-15,-3 6-8 0,-4-13 0 0,3 16 0 16,-3-9 8-16,0 9 0 0,-3-4 0 0,-1-2 0 16,0 6-8-16,1 0 8 0,-4-3-8 0,3 3 8 15,-3 0 0-15,3 0 12 0,-3-6 0 0,-3 6-1 0,-1 0-1 16,0 0 0-16,4 0 0 0,-3 0 0 0,-1 6-10 15,4-6 12-15,0 3-12 0,0-3 12 0,0 0-12 0,-1 6 0 16,5-6 9-16,3 4-9 0,-4-4 0 0,8 0 0 16,-8 0 0-16,11 0 0 0,0 0-15 0,0 0-4 15,0 0-1-15,0 0 0 16,0 0-125-16,0 0-26 0,14-4-5 0,-3-2-861 0</inkml:trace>
  <inkml:trace contextRef="#ctx0" brushRef="#br0" timeOffset="17295.214">32247 970 230 0,'0'0'20'0,"0"0"-20"0,0 0 0 0,0 0 0 16,-7 0 116-16,0 0 18 0,4-3 4 0,-1-3 1 15,-3 6-42-15,7 0-8 0,-7 0-1 0,4-4-1 16,-4 4 1-16,0-6 1 0,3 6 0 0,0 0 0 16,1-9-20-16,3 9-4 0,-7 0-1 0,0-10 0 15,3 7-7-15,-3-3-1 0,-3 6-1 16,3-6 0-16,0 6-23 0,-4-3-4 0,4-4 0 0,-4 7-1 15,-3 0-12-15,4-3-3 0,-4 3 0 0,-1-6 0 16,-2 6 12-16,-1 0 1 0,4-3 1 0,-4 3 0 16,4 0-26-16,-3 0 0 0,3-7 0 0,-4 7 0 15,0 0 8-15,4 0-8 0,-4 7 12 0,4-14-4 16,0 7 7-16,0 0 1 0,-3 0 0 0,6 0 0 16,-3 0 1-16,0 0 1 0,0 0 0 0,3 0 0 15,-3 0-2-15,0 0 0 16,3-9 0-16,-3 9 0 0,0 0 0 0,0 9 0 0,0-9 0 0,0 0 0 15,0 0-34-15,-4 0-7 0,0 0-2 0,1 0 0 0,-1 0 27 16,4 7 0-16,-7-7 0 0,3 0 0 0,-3 0 0 0,3 0 0 16,-3 3 0-16,3 3 0 0,-3-6 0 0,7 0 0 15,-7 0 0-15,7 3 0 0,-4-3 0 0,1 0 0 16,-1 0 0-16,4 10 0 0,0-10 0 0,0 0 0 16,0 0 0-16,-1 0 0 0,5 0 35 0,-4 0 12 15,3 6 2-15,1-6 1 0,-1 0-36 0,0 0-14 16,-3 0 11-16,4 6-11 0,-1-6 0 0,1 3 8 15,-5-3-8-15,5 10 0 0,-1-10 0 0,1 9 0 16,-1-9 8-16,-3 6-8 0,0-2 0 0,0-4-8 16,3 0 8-16,-3 9-13 0,-4-3 13 0,4-6 0 15,4 10 0-15,-4-10 0 0,0 9 0 0,3-9 0 0,-7 0 0 0,4 10 0 16,0-4 20-16,0-6 8 16,0 9 0-16,0-9 1 0,3 3-29 0,1 4-20 0,-5-4 4 0,5 3 0 15,3 3 16-15,-4 1 0 0,-3-1 0 0,4-2 0 16,-1-4 0-16,0 6 0 0,1-3 0 0,-1 4 0 15,1-1 0-15,-1 1 0 0,0-4 0 0,4 3 0 16,-3-6 0-16,3 10 0 0,-4-10 0 0,4 3 0 16,-3-3 0-16,2 7 0 0,1-1 0 0,-3 1 0 15,3-10 0-15,-4 9 0 0,1-3 0 0,3 4 0 16,-4-1 0-16,4 1 0 0,-4-4 0 0,-3 3 0 16,4 1 0-16,-1-4 0 0,4-3 0 0,-4 6 0 15,1 7 0-15,3-6 0 0,0-7 0 0,0 6 0 16,-4-3 0-16,4 4 0 0,4-1 0 0,-1 1 0 15,-3-4 0-15,3 3 0 0,-3-6 0 0,4 10 0 0,-1-10 0 16,4 6 0-16,-7 7 0 0,4-6 0 0,3-1 0 0,0 0 0 16,-7 7 0-16,3-3 0 0,1 2 0 0,-1-5 0 15,1-1 0-15,3 1 0 0,-4 5 0 0,0-2 0 16,1-4 0-16,-1 7 0 0,-3-7 0 0,4 7 0 16,-1-4 0-16,1 4 0 0,-1-6 0 0,1 5 0 15,-4-2 0-15,3-4 0 0,4 7 0 0,-3-7 0 16,-1 7 0-16,1-4 0 0,-1 1 0 0,1 0 0 15,-1-4 0-15,0 7 0 0,1-7 0 0,-1 0 0 16,4 1 0-16,0-1 0 0,-3 7 48 0,3-7 12 16,0 1 4-16,0-1 0 0,-4 1-52 0,4-1-12 15,-3 7 0-15,3-7 0 0,-4 0 0 0,4 7 0 16,0-3 0-16,0-4 0 0,-3 1 0 0,3 2 0 0,0 1 0 0,-4-4 0 16,4 7 0-16,-3-13 0 0,3 13 0 0,0-7 0 15,-4 0 0-15,4 1 0 0,0-1 0 0,4 1 0 16,-4 2-12-16,0-9-6 0,3 7-1 0,1-1 0 15,-4 0 19-15,0-2 0 0,0 2 0 0,0 1 0 16,3-4 0-16,-3 3 8 0,4 4-8 0,-4-7 0 16,3 3 0-16,1 1 9 0,-4-1-9 0,0 1 8 15,3-1 0-15,-3-3-8 0,4 4 12 0,-1-7-4 16,-3 6-8-16,0-9 12 0,4 7-12 0,3 2 12 16,-3 0-12-16,-1 1 0 0,1-4 0 0,-1 3 8 15,-3-9-8-15,7 4 0 0,-3 2 0 0,3 3 8 16,-4 1-8-16,1-1 0 0,3 1 0 0,-4-1 0 15,4-3 0-15,-3 4 0 0,-4-10 0 0,4 6 0 0,-1 3 8 16,4-6-8-16,4 7 0 0,-8-4 8 0,-3-6 2 16,11 9 0-16,-4-5 0 0,3 2 0 0,-2 3 1 0,-1-9 0 15,0 10 0-15,3-1 0 0,1-9-11 0,-1 10 0 16,4-4 0-16,-3-3 0 16,0 6 0-16,-1-2 12 0,1 2-2 0,-1-3 0 0,1-3-10 0,0 7 0 15,-4-4 0-15,3 4 0 0,-3-7 0 0,4 3 0 16,-4 3-10-16,0-2 10 0,0-4 0 0,4 6 0 15,-8-3 0-15,8 4 0 0,-8-7 0 0,8 3 0 16,-4-3 0-16,3 4 0 0,-2-1 0 0,2-3 10 16,1 6-10-16,-1 1 8 0,4-10-8 0,0 6 10 15,1-6-10-15,-1 10 10 0,3-10-10 0,-3 3 10 0,4 3-10 0,3 0 10 16,-3-3-10-16,0 4 0 0,-1-4 0 0,-3 6 0 16,0-9 0-16,1 10 0 0,-1-4 0 0,0-3 0 15,0 3 0-15,0-3 0 0,0 4 0 0,-3-7 0 16,-1 9 0-16,1-9 0 0,-1 9 0 0,-3-9 0 15,4 10 8-15,3-10-8 0,-7 6 12 0,4-6-4 16,-1 3-8-16,-3 4 0 0,4-7 0 0,0 0 0 16,-1 0 0-16,-3 3 8 0,4-3-8 0,-1 0 0 15,-3 6 0-15,4-6 0 0,3 0 0 0,-3 0 0 16,3 0 0-16,-4 6 0 0,1-6 0 0,0 3 0 16,3-3 0-16,-4 0 0 0,1 7 0 0,-1-4 0 15,1-3 0-15,3 0 0 0,-7 0 0 0,4 9 0 16,-4-9 0-16,3 0 8 0,1 0-8 0,0 0 0 0,-1 0 0 15,1 0 8-15,-1 0-8 0,1 0 0 0,-4 0 0 0,0 0 0 16,4 0 0-16,-1 0 0 0,1 0 0 0,-1 0 0 16,1 0 9-16,0 0-9 0,-1 6 0 0,4-6 0 15,-3 0 0-15,-1 4 0 0,5-4 0 0,-1 0 0 16,-4 0 0-16,1 6 0 0,-1-6 0 0,1 0 0 16,0 0 0-16,3 0 0 0,-4 0 0 0,1 0 0 15,-4 0 0-15,3 0 0 0,-2 3 0 0,-1-3 0 16,3 0 0-16,-3 0 0 0,4 0 12 0,-4 0 5 15,0 6 1-15,3-6 0 0,-6 0-27 0,-4 0-6 16,11 0-1-16,-4 0 0 0,0 0 16 0,3 0 0 16,1 0 0-16,-1 0 0 0,-2 0 0 0,2-6 0 15,1 6 0-15,-1 0 0 0,1 0 0 0,3 0 0 16,-3 0 0-16,-1 0 0 0,4 0 0 0,-3 0 0 0,3 0 0 0,-3 0 0 16,3 6 0-16,-4-6 0 0,1 3 0 0,-4-3 0 15,3 0 0-15,1 0 0 0,-4 0 0 0,4 0 0 16,-4 0 0-16,3 0 0 0,1 0 0 0,-4 0 0 15,4 0 0-15,3 0 0 0,-7 0 0 0,3-3 0 16,-3 3 0-16,0 0 0 0,7 0 0 0,-3 0 0 16,0 0 0-16,-1 0 0 0,1 0 0 0,-4 0 0 15,3 0 0-15,-10 0 0 0,8 0 0 0,2 0 0 16,1 0 0-16,-11 0 0 0,7 3 0 0,-7-3 0 16,7 0 0-16,3 0 0 0,1 0 0 0,-4 0 0 15,0 0 8-15,4-3-8 0,-4-3 0 0,3 6 0 16,-3-3 0-16,4 3 0 0,3 0 8 0,-3 0-8 15,-1 0 0-15,4 0 10 0,0-6-10 0,1 2 8 16,2-2-8-16,-3 6 10 0,-3 0-10 0,3-9 10 16,0 9-2-16,-3 0 0 0,-1-3 0 0,1-4 0 0,-1 7 4 0,1 0 0 15,-4-3 0-15,7-3 0 0,-3 6-4 0,-1-6-8 16,4 6 12-16,-3-3-4 0,3 3-8 0,0-10 8 16,0 10-8-16,0-6 8 0,1-4-8 0,-5 7 10 15,4-3-10-15,0 3 10 0,1-3-10 0,-5-1 8 16,4-2-8-16,-3 6 8 0,3 3-8 0,-4-10-11 15,1 4 3-15,0-3 0 0,-1 6 32 0,4-4 6 16,-7-2 2-16,4 3 0 0,-4-4-32 0,4 1 0 16,-4-1 0-16,3 1 0 0,-3 0 0 0,4 2 0 15,-4-5 0-15,4-4 0 16,3 7 0-16,-4-1 0 0,1-5 0 0,3 5 0 0,0 1 0 0,0-10 0 0,-3 3 0 16,3 7 0-16,0-4 0 0,-3-2 0 0,-1 5 0 15,1 1 0-15,-1-1 0 0,-3 1 0 0,4-7 0 0,-4 7 0 16,0-7 0-16,4 7 8 0,-4-10-8 0,3 10 0 15,-6-4 0-15,3 1 0 0,0-1 8 0,-4-3-8 16,4-2 0-16,1 2 11 0,-5 3-11 0,1-2 10 16,3 2-10-16,-4-3 0 0,4-9 0 0,-3 13 0 15,-1-4 0-15,4-3 0 0,-7 4 8 0,4-10-8 16,-1 12 0-16,1-12 0 0,-4 9 0 0,0 4 0 16,0-4 0-16,0-3 0 0,0 4 0 0,-4 2 0 15,1-3 0-15,3 4 8 0,-4-1-8 0,1 4 0 16,-1-4 0-16,1-2 0 0,-1 2 0 0,4 1 0 15,-7 2 0-15,4 1 0 0,-1-10 0 0,1 9 0 16,-1-5 8-16,1 2-8 0,-1-2 0 0,-3 2 8 16,3-3-8-16,-3 1 0 0,0-4 9 0,4 3-9 0,-4 4 0 15,0-4 0-15,0-3 0 0,3 3 0 0,-3 4 0 0,0-4 0 16,0 7 0-16,3-7 8 0,1 7-8 0,-4-4 0 16,0-2 0-16,0 2 0 0,0 0 0 0,-4-5 0 15,4-1 0-15,-4 3 0 0,1 4 0 0,3-4 0 16,-4 6 0-16,4-2 0 0,-3-1 0 0,-1 4 0 15,4 0 0-15,0-10 0 0,-4 9 0 0,4 1 0 16,0 0 0-16,4-7 0 0,-8 6 0 0,4 1 0 16,0 6 0-16,0-10 0 0,0 4 0 0,0 0 0 15,0-1 0-15,0 1 0 0,0-1 0 0,0 1 0 16,0 0 0-16,-1-1 0 0,1 4 0 0,0-4 0 16,-3 1 0-16,3 0-8 0,0-1 8 0,-4 1 0 0,0 3 0 0,1-4 0 15,-1 1 0-15,1-1 0 0,-4 4 0 0,3-3 0 16,-3 6 0-16,0-4 0 0,0-2 0 15,3 9 0-15,-3-10 0 0,0 10 0 0,0-9 0 0,0 3-8 16,3 3 8-16,-3-4 0 0,0 4 0 0,7-3 0 16,0 3 0-16,0-3 0 0,-4-4 0 0,1 10 0 15,-1-9 0-15,-3 6 0 0,3-4 0 0,-3 7 0 16,0-6 0-16,0 3 0 0,3-3 0 0,-3 6 0 16,4 0 0-16,-4 0 0 0,-1-4 0 0,1 4 0 15,0-6 0-15,0 6 0 0,0 0 0 0,0 0 0 16,0-9 0-16,0 9 0 0,3 0 0 0,-3 0-8 15,0 0 8-15,3 0 0 0,-3 0 0 0,4 0 0 16,-1 0 0-16,4 0 0 0,-4 0 0 0,1-10 0 16,3 10 0-16,0 0 0 0,0 0 0 0,-4-3-8 0,4 3 8 15,0 0-10-15,0 0 10 0,3 0-10 16,-3 0-32-16,0-6-6 0,4 6-2 0,3 0 0 16,-4 0-116-16,1-6-23 0,-4 6-5 0</inkml:trace>
  <inkml:trace contextRef="#ctx0" brushRef="#br0" timeOffset="21150.875">26391 895 0 0,'0'0'0'0,"0"0"0"0,0 0 0 0,0 0 0 15,0 0 177-15,0 0-36 0,0 0 29 0,0 0 6 0,-3-7-72 0,3 7-15 16,-4-9-2-16,4 9-1 16,0 0-8-16,-3 0-2 0,-1-9 0 0,1 6 0 0,-4-4-7 15,3 7-1-15,-3 0-1 0,4-6 0 0,-5 6-7 0,5 0 0 16,-4 0-1-16,0 0 0 0,0 0-14 0,0 0-2 15,0 0-1-15,-4 0 0 0,4 0-10 0,-4 0-1 16,4 0-1-16,-3 0 0 0,-1 0 0 0,1 0 0 16,-4 0 0-16,3 0 0 0,-3 0-6 0,3 0 0 15,-3 0-1-15,4 0 0 0,-8 0 11 0,4 0 2 16,0 0 1-16,0-3 0 0,-1 3-37 0,1-6 0 16,0 6 0-16,-3 0 0 0,2 0 0 0,-2 0 12 15,-1 0-2-15,4 0-1 0,-4 0-9 0,4 0 0 16,-3 0 0-16,3 6 0 0,-1-6 0 0,5 0 0 15,-4 3 0-15,0-6 8 0,0 3-8 0,3 0 0 16,-3 0 0-16,0 0 0 0,0 0 0 0,0 0 0 16,3 3 0-16,-3-3 0 0,0 0 0 0,0 0 8 0,0 6-8 0,-1-6 12 15,-2 0-12-15,3 7 0 0,0-7 0 0,-1 0 8 16,1 3-8-16,-3-3 10 0,3 0-10 0,-4 9 10 16,-3-9-10-16,3 0 0 0,4 9 0 0,0-9 0 15,-4 0 0-15,1 7 0 0,-1-7 0 0,0 3 0 16,4 3 0-16,-3-6 0 0,2 3 8 0,1 4-8 15,0-4 0-15,4-3 0 0,-1 6 0 0,1-6 0 16,-1 6 0-16,0-3 0 0,4 7 0 0,-3-10 0 16,-1 0 0-16,4 9 0 0,-4-3 0 0,4-2 0 15,0-4 0-15,-3 9 0 0,3-3 0 0,-4 1 0 16,4 5 0-16,0-12 0 0,0 16 0 0,-4-13 0 16,4 3 0-16,0-3 0 0,-3 7 0 0,-1-4 0 0,4 0 0 15,-4-3 0-15,4 7 0 0,0-1 8 0,0-2-8 0,-3-7 0 16,3 3 0-16,0 6 0 0,-4-3 8 0,4 4-8 15,-4-1 0-15,1 1 8 0,3-4-8 0,-4-3 0 16,4 6 0-16,0 4 8 0,0-10-8 0,0 16 0 16,0-13 0-16,0 4 0 0,0 2 0 0,0-6 0 15,0 10 0-15,0-3 0 0,-4 2 30 0,0-5 1 16,4-1 0-16,0 0 0 0,0 7-31 0,0-3 0 16,0-4 0-16,4 4 0 0,-1-1 0 0,1-2 8 15,-4 5-8-15,3-12 0 0,0 13 0 0,-3-7-12 16,4 7 1-16,-4-3 0 0,0-4 11 0,3 7 14 15,-3-7-3-15,4 7-1 0,-4-4-10 0,0 1-9 16,0-4 9-16,3 4-13 0,-3 6 13 0,0-4 0 16,3-5 0-16,1 9 0 0,-4-4 0 0,3 1 0 0,1-3 12 15,-1-4-12-15,1 10 0 0,3-10 0 0,-4 7 0 0,4-7 0 16,0 7 8-16,0-4-8 0,-3 1 9 0,3-4-9 16,0 4 10-16,0-7-10 0,0 7 10 0,0-4-10 15,0 7 8-15,0-7-8 0,0 7 0 0,0-7 0 16,0 7 8-16,0-13-8 0,0 7 0 0,0 5 0 15,0-5 0-15,-4 2 8 0,4-6-8 0,0 4 0 16,0 9 8-16,0-13-8 0,4 3 11 0,-4-5-11 16,0 11 15-16,3-5-4 0,1-1-1 0,-4-3 0 15,3 4-10-15,-3-7 10 0,4 6-10 0,-1 4 10 16,-3-4-2-16,4 4-8 0,-1-7 12 0,1 3-4 16,-4 7-8-16,3-13 0 0,-3 7 9 0,4-1-9 15,-4 7 20-15,3-13 0 0,1 13 0 0,-4-7 0 0,3 0-20 0,-3 1-13 16,8-1 1-16,-8 1 1 0,3 2 11 0,1-9 9 15,-4 7-1-15,7-1-8 0,-4-3 12 0,1 4-4 16,-1-7 0-16,1 6-8 0,-4-9 10 0,3 13-10 16,4-10 8-16,-3 6-8 0,3 1 8 0,-4-1-8 15,4-3 8-15,-3 4-8 0,-4-10 8 0,7 6-8 16,0 4 8-16,4-7-8 0,-1 6 8 0,-3 1-8 16,0-1 8-16,4-3-8 0,-4 4 0 0,0-4 8 15,0 3-8-15,-3-6 0 0,3 13 8 0,0-13-8 47,0 7 8-47,-4-4-8 0,4 3 0 0,0 1 0 0,1-1 0 0,2-3 0 0,-3 4 0 0,0-7 0 0,4 6 0 16,-4 4 0-16,0-4 0 0,0-6 0 0,4 13 0 0,-4-13 0 0,3 4 0 0,-3-4 0 15,0 3 0-15,4 3 0 0,-4 1 12 0,0-1-4 0,-7-9 0 16,7 0 0-16,0 16-8 0,0-13 0 0,-3 6 0 0,3-2 0 16,-4 2 0-16,4-3 0 0,-7-6 0 15,4 3 0-15,3 13 0 0,0-13 0 0,0 4 0 0,0-4 0 16,0 3 27-16,-3 3 3 0,3-2 1 0,0-4 0 15,0 6-31-15,-4-9 8 0,8 6-8 0,-4 4 0 16,0-7 0-16,0-3-16 0,-3 9 3 0,6-2 1 16,-3-7 12-16,0 6 0 0,-3-3 0 0,3-3 0 15,0 6 8-15,0-3-8 0,0-3 0 0,0 10 0 16,0-10 17-16,0 6-3 0,0-6-1 0,4 0 0 16,-4 0-13-16,0 3 0 0,4-3 0 0,-1 7 0 15,1-7 0-15,-1 0 0 0,1 0 0 0,0 3 9 0,-4-3-9 16,3 6 0-16,4-6 0 0,-3 0 0 15,-1 6 0-15,1-3 0 0,0-3 0 0,-1 7 0 16,4-4 0-16,-3-3 0 0,-1 0 0 0,5 9 0 0,-8-9 0 16,3 0 0-16,1 6 0 0,-4-2 0 0,0 2 0 0,3-6 0 15,1 0 0-15,0 0 0 0,-1 0 0 0,4 3 0 16,-3-3 0-16,0 6 0 0,-1-6 0 0,4 3 0 16,-3-3 0-16,-1 0 8 0,1 0-8 0,3 0 0 15,-3 0 0-15,3 0 0 0,-4 0 0 0,1 7 0 16,0-7 0-16,3 0 0 0,-4 0 0 0,1 0 0 15,3 0 0-15,0 6 0 0,0-3 0 0,-3-3 0 16,-1 0 8-16,1 0-8 0,7 6 0 0,-8-6 0 16,4 4 0-16,-3-4 0 0,-11 0 0 0,14 0 0 0,-14 0 0 15,10 9 0-15,5-9 0 0,-1 0 0 16,-4 0 8-16,1 0-8 0,-1 0 0 0,5 6 0 0,-1-6 0 16,0 0 0-16,-4 0 0 0,4 0 0 0,1-6 0 15,-1 6 0-15,0 6 0 0,-4-6 0 0,5 0 8 0,-1 0-8 16,0 0 0-16,-4 0 0 0,4 0 0 0,1 0 0 15,-1 0 11-15,-4 0-3 0,4 0-8 0,0 0 12 16,-3 0-12-16,3 0 0 0,-3 0 0 16,-1 0 0-16,4 0 0 0,-3 0 0 0,0 0 0 0,-1 0 0 15,-3 0 0-15,0 0 9 0,7 0-9 0,-7 0 12 16,1 0-12-16,2 0 0 0,1 0 0 0,-1-6 0 16,1 6 0-16,-1 0 0 0,1 0 8 0,0 0-8 15,-11 0 0-15,14 0 0 0,-4-9 0 0,1 9 0 0,7 0 0 16,-4 0 0-16,-4 0 0 0,1 0 0 15,-1 0 0-15,4 0 0 0,1-4 0 0,-5 4 0 0,4 0 0 16,-3 0 0-16,-1 0 0 0,1 0 0 0,0-6 0 0,-1 6 0 16,1 0 0-16,-1 0 0 0,-3 0 0 0,4 0 0 15,0 0 0-15,-4 0 0 0,3 0 0 0,-3 0 0 16,-7 0 0-16,7 0 0 0,4 0 0 16,-4 0 0-16,0 0 0 0,0 0 0 0,4 0 0 0,-4 0 0 15,3 0 0-15,-3 0 0 0,4 0 0 0,0-3 0 16,-1 3 0-16,1-6 0 0,-1 6 13 0,1 0 1 15,-1 0 0-15,1 0 0 0,0-7 3 0,-1 7 1 16,4 0 0-16,-3 0 0 0,7-3-18 0,-8-3-19 16,1 6 4-16,-1 0 1 0,1 0 14 0,-4-3 0 15,0 3 0-15,4 0 0 0,-4 0 12 0,3-6 1 16,1 2 1-16,-1 4 0 0,-3 0-14 0,4-6-15 0,0 6 3 16,-4 0 1-16,3 0 11 0,-3 0 16 0,4-9-4 0,-1 9-1 15,1 0-11-15,0-3 12 0,-1-4-12 0,-3 7 12 16,4 0-12-16,-1-3 8 0,-10 3-8 0,11-6 8 15,-4 6-8-15,4-6 8 0,-4 6-8 0,3-3 8 16,-3-4-8-16,0 4 12 0,-3 3-12 0,3-6 12 16,0-4-12-16,0 10 0 0,0-3 0 0,0-3 8 15,0 3-8-15,0-3 0 0,-3-1 0 0,3 7 0 16,0-3 8-16,0-3-8 0,-7 6 12 0,7 0-4 16,0-3-8-16,0-3 0 0,-7 6 9 0,7-4-9 15,0-2 0-15,4 6 9 0,-4-9-9 0,-4 6 0 16,5-4 0-16,2 4 0 0,-6-3 0 0,3 0 0 0,0 3 9 15,0 3-9-15,0-7 0 0,0 4 9 0,0-3-9 0,0-4 0 16,0 7 0-16,0-3 0 0,4 3 0 0,-1-3 0 16,-3-1 8-16,0-2-8 0,8 6 0 0,-8-7 0 15,0 4 0-15,0-3 8 0,0-1-8 0,0 1 0 16,0 3 0-16,0 3 8 0,0-7-8 0,0 4 0 16,0-13 9-16,0 10-9 0,-3 2 0 0,3-2 0 15,0 0 0-15,0-1 8 0,0 1 5 0,-4-1 2 16,4 1 0-16,1 3 0 0,-5-4-15 0,4 1 0 15,-3-1 0-15,3 1 0 0,-4 0 0 0,1-7 0 16,3 13 0-16,-4-7 0 0,4 4 0 0,-3-6 0 16,-1-4 0-16,4 10 0 0,-3 2 0 0,0-5 0 15,-1-7 0-15,1 7 0 0,-1 0 0 0,1-1 0 16,-1 1 0-16,1-7 0 0,-4 7 0 0,7-4 0 16,-4 1 0-16,1-1 0 0,-1-3 0 0,1 7 0 0,-1-7 0 0,1 7 0 15,-1-10 0-15,-3 10 0 0,0-4 0 0,4-3 0 16,-4 7 0-16,0-7 0 0,0 7 0 0,0-7 0 15,0 4 0-15,0 2 0 0,0-5 0 0,0 5 0 16,0-5 0-16,4 5 0 0,-4 1 0 0,3-4 0 16,-3 4 0-16,-3-4 0 0,-1 4 0 0,4-1 0 15,0 1 0-15,0-4 0 0,0 4 0 0,0-3 0 16,0 2 0-16,0 1 0 0,0-1 0 0,-4-2 0 16,4-1 0-16,-3 4 0 0,-1 6 0 0,1-13 0 15,-1 7 0-15,1-1 0 0,-1 7 0 0,1-10 0 16,-1 4 0-16,1 0 0 0,-1-1 0 0,1-2 0 15,-1-1 0-15,1 4 0 0,-1-4 0 0,4 7 0 0,-3-7 0 16,-1 4 0-16,0-4 0 0,1 10 0 0,3-12 0 0,-4 2 0 16,1 4 0-16,-1-4 0 0,1 4 0 0,-1 6 0 15,4-7 0-15,-3 4 0 0,-1-3 0 0,1 5-20 16,-1-5 4-16,1 9 0 0,-4-13 24 0,3 10 6 16,-3-3 1-16,4 3 0 0,-5-3-25 0,5-4-5 15,-4 1-1-15,3 6 0 0,1-4 16 0,-4 1 0 16,3-3 0-16,1 6 10 0,-1-7-10 0,-3 4 0 15,0-4-10-15,0 1 10 0,0 6 0 0,0-10 0 16,3 10 0-16,-3 3 0 0,-3-9 0 0,3 3 0 16,0 6 0-16,0-10 0 0,-8 1 0 0,8 9 0 15,4-10-8-15,-4 10 8 0,-4-6 0 0,4 3 0 16,0-3 0-16,0 3 0 0,-4-4 0 0,4-2 0 16,0 9 0-16,0-10 0 0,0 1 0 0,0 6 0 15,0-3 0-15,0-1 0 0,0-2 0 0,0 6 0 0,0-13 0 0,0 13 0 16,0-3 0-16,-4-4 0 0,4 4 0 0,0 3 0 15,0-3 0-15,0 3 0 0,0-7 0 0,0 4 0 16,0 6 0-16,0-10 0 0,0 1 0 0,0 6 0 16,0-3 0-16,0-1 0 0,-4 4 0 0,4 3 0 15,0-9 0-15,0 3 0 0,0-4 0 0,0 7 0 16,0-6 0-16,0 2 0 0,0 1 0 0,-4-3 0 16,4 6 0-16,0-4 0 0,0 7 0 0,0-9 0 15,-4-1 0-15,4 10 0 0,0-9 0 0,-4 3 0 16,1 3 0-16,-1-4 0 0,4 4-8 0,-3 3 8 15,3-9 0-15,-4 9 0 0,-3-6 0 0,7-4 0 0,7 10 0 0,-7 0 0 16,0-9 0-16,-4 9 0 0,4-10 0 0,0 10 0 16,-4 0 0-16,1-6 0 0,-1 3 0 0,1-3 0 15,3 2 0-15,-4-2 0 0,4 6 0 0,-4 0 0 16,4-9 0-16,-3 9 0 0,3 0 0 0,-4-10 0 16,1 10-8-16,3-3 8 0,-4-3 0 0,4 6 0 15,-4-6 0-15,1 6 0 0,3 0-10 0,-4-3 1 16,0-4 0-16,1 7 0 0,-1 0 17 0,4-3 3 15,-3 3 1-15,-1 0 0 0,4-6-12 0,-4 3-17 16,4 3 4-16,-3 0 1 0,-1-7 12 0,4 7 0 16,0 0 0-16,-3-9 0 0,-1 9 0 0,0 0 16 15,4 0-3-15,-3 0-1 0,-1 0-12 0,1 0-16 16,-5 0 3-16,1 0 1 0,4-9 12 0,-1 9 16 16,-6 0-3-16,6 0-1 0,0 0-12 0,1-3 0 15,-1 3 0-15,1-7-10 0,-4 7 10 0,3 0 0 0,4 0 0 0,-4 0 0 16,-3 0 0-16,0 0 0 0,0 0 0 0,0 0 0 15,0 0 0-15,3 0 0 0,-3 0 0 0,0 0 0 16,3-6 0-16,-3 6 0 0,0 0 0 0,4 0 0 16,-5 0 0-16,1 0 0 0,4 0 0 0,-1 0 0 15,-3 0 0-15,3 0 0 0,-3 0 0 0,4 0 0 16,-4-3 0-16,3 3 0 0,0 0 0 0,1 0 0 16,-1 0 0-16,4 0 0 0,-3-6 0 0,3 6 0 15,-4 0-11-15,4 0 11 0,0 0-13 0,0-4 5 16,0 4 8-16,0 0 0 0,0 0 0 0,0 0 0 15,3-6 0-15,-3 6 9 0,4 0-1 0,3 0-8 16,-8-9-15-16,8 9-9 0,0 0-3 0,0 0 0 16,0 0-117-16,0 0-24 0,0 0-5 0,0 0-677 15,0 0-135-15</inkml:trace>
  <inkml:trace contextRef="#ctx0" brushRef="#br0" timeOffset="24734.91">20832 957 288 0,'0'0'25'0,"0"0"-25"0,0 0 0 0,0 0 0 16,0 0 141-16,0 0 23 0,0 0 5 0,0 0 1 15,0-6-77-15,0 6-15 0,-4-9-3 0,4 9-1 16,0 0-2-16,-4-10-1 0,4 10 0 0,-3 0 0 15,-4-9-5-15,0 3-1 0,7 6 0 0,-4 0 0 16,-3-3-19-16,0-4-4 0,4 7-1 0,-4-3 0 0,0 3-1 0,-4 0-1 16,4 0 0-16,0-6 0 0,-4 3-3 0,1 3-1 15,-1 0 0-15,1 0 0 0,10 0 11 0,-11 0 2 16,-3 0 1-16,0 0 0 0,3 0-31 0,1 0-6 16,-5 0-2-16,5 0 0 0,-8-7-10 0,4 7 10 15,0 0-10-15,0 0 10 0,0 0-2 0,-4 7-8 16,1-7 12-16,2 0-4 0,1 0 3 0,-3 3 0 15,-1 3 0-15,4-6 0 0,-7 0-11 0,7 0 0 16,-4 0 0-16,0 0 0 0,1 0 20 0,-1 0 3 16,-3 3 0-16,7-3 0 0,-4 0-10 0,1 7-1 15,-1-4-1-15,-3-3 0 0,0 6-11 0,3-6 10 16,0 0-10-16,4 9 10 0,-3 1-10 0,2-10 0 16,1 9 9-16,0-9-9 0,0 6 0 0,0-6 0 15,0 4 0-15,0-4 0 0,3 0 0 0,-3 9 0 16,0-9 0-16,0 6 0 0,0 1 0 0,0-4 0 0,-1-3 0 15,1 9 0-15,0 1 9 0,4-4-9 0,-1 3 12 0,-3-6-12 16,0 7 8-16,3-4-8 0,-3 3 0 16,4-9 0-16,-5 10 0 0,5-10 0 0,-1 9 0 0,1-2 0 15,-1-7 8-15,1 3-8 0,-1 3 0 0,0-3 0 16,4 3 0-16,-7 1 0 0,4-4 0 0,-1 6 0 16,4-9 0-16,0 10 0 0,-4-1 0 0,1 0 0 15,3-2 0-15,-4 2 0 0,4 0 10 0,-3 1-10 16,-1-1 0-16,4 1 0 0,-4-4 0 0,1 3 0 15,-1 1 0-15,1-1 0 0,6 1 0 0,-3-4 0 16,3 3 0-16,1 1 0 0,-4-4 0 0,3 3 0 16,-6-6 0-16,3 7 0 0,3-1 0 0,1 1 0 0,-1-1 0 15,1-3 0-15,-4 4 0 0,3-1 0 0,0 7 0 0,1-7 0 16,-4-6 0-16,3 13 0 0,1-7 0 0,-1 1 0 16,1 6 0-16,3-13 0 15,-7 12 0-15,3-5 0 0,4-1 0 0,-3 7 0 0,-1-7 0 0,1 1 0 16,-1-1 0-16,1 1 0 0,3-1 0 0,0 0 0 15,0 1 0-15,-4-1 0 0,4-3 0 0,0 4 0 16,-4-1 0-16,1 7 0 0,3-7 0 0,-4-6 0 16,4 10 0-16,-3 0 0 0,-1-4 0 0,1 7 0 15,3-13 0-15,-4 12 0 0,1-5 0 0,3 9 0 16,0-13 0-16,0 6 0 0,-4 1 0 0,1-4 0 16,-1 4 0-16,4-4 0 0,-3 1 0 0,-1-1 0 15,1 4 0-15,-1-1 0 0,4-2 0 0,0-1 0 16,0 1 0-16,0 2 0 0,0-3 0 0,-3 4 0 15,3-7 0-15,-4 4 0 0,4 2 0 0,0-6 0 0,0 4 0 16,0-1 0-16,0 7 0 0,0-7 0 0,0 1 0 0,4-1 8 16,-1 1-8-16,1-1 0 0,-4 0 0 0,0 1 0 15,3-1 0-15,-3 4 0 0,4-1 8 16,-4-2-8-16,3 5 0 0,-3-5 0 0,4-1 0 0,-1 10 0 16,1-3 0-16,-4-13 0 0,7 13 0 0,-4-7 0 15,-3 0 0-15,4 1 12 0,-1-1-4 0,1 1 0 16,-1 2-8-16,1-9 0 0,0 7 0 0,3-1 8 15,-4 7-8-15,1-13 0 0,-1 6 0 0,1 7 0 16,3-7 0-16,-4 1 8 0,4-4 2 0,-3 3 0 16,-1 1-10-16,1-1-11 0,-1-2 3 0,5-4 0 15,-1 6 8-15,3 1 0 0,-6-4 0 0,3 3 0 0,3-6 24 16,-6 4 8-16,6 2 0 0,-6-3 1 0,3 7-33 0,0-7 0 16,0-3 0-16,0 7 0 0,0-4 0 0,0 0 0 15,4-3 0-15,-4 7 0 0,0-1 0 0,4-3 0 16,-8 4 0-16,4-7 0 0,4 3 0 0,-4 4 0 15,3-4 0-15,-6-3 0 0,6 6 13 0,-2 1-4 16,-1-4-1-16,0 4 0 0,3-7-8 0,-3 3 0 16,0 3 0-16,4 1 0 0,-8-1 0 0,8-9 8 15,0 10-8-15,-4-4 8 0,-7-6-8 0,7 3 0 16,3 6 0-16,-3-2 0 0,0-1 0 0,0-3 0 16,1 6 0-16,2 1 0 0,-3-1 0 0,-3-2 0 15,3-4 8-15,0 3-8 0,0 0 0 0,0-3 0 16,0 4 0-16,0-4 0 0,-7-3 0 0,7 9 8 15,0-9-8-15,4 0 0 0,-4 6 9 0,0-2-9 0,0-4 10 0,3 6-10 16,-2-6 10-16,2 3-10 0,1-3 10 16,-1 6-10-16,1-3 8 0,-1-3-8 0,1 7 0 0,0-7 0 15,-1 9 8-15,1-9-8 0,-1 6 0 0,-3-3 9 16,4 7-9-16,0-10 0 0,-1 6 0 0,1-6 0 16,-4 10 0-16,0-10 0 0,3 3 0 0,1-3 0 15,-4 6 0-15,-7-6 0 0,7 0 0 0,4 6 0 16,-1-3 0-16,1-3 0 0,-4 7 0 0,4-4 0 15,-4-3 0-15,3 9 0 0,-10-9 0 0,11 0 0 16,-1 0 0-16,-3 6 0 0,-7-6 0 0,11 4 0 16,-4 2 0-16,4-6 0 0,-11 0 0 0,10 3 0 15,1 3 0-15,-4-3 0 0,3-3 0 0,1 7 0 0,-11-7 0 16,11 0 0-16,-1 6 0 0,1-3 0 16,-1-3 0-16,1 0 0 0,-4 6 0 0,4-2 0 0,-4-4 0 0,3 0 16 15,-3 0-2-15,0 9-1 0,4-9-13 0,-4 0 0 16,0 6 8-16,0-6-8 0,0 0 16 0,4 0 1 15,-1 0 0-15,-3 0 0 0,0 0-26 0,4 0-6 16,0 0-1-16,-1 0 0 0,1 0 28 0,-1 3 4 16,1-3 2-16,-1 0 0 0,1 0-18 0,0 0 0 15,-1 0 0-15,1 0 0 0,-1 0 0 0,1 0 0 16,-4 0 0-16,4 0 0 0,3 0 0 0,-4 0 0 16,-3 0 0-16,4 0 0 0,-4 0 0 0,4 0 0 15,-1 0 0-15,1 0 0 0,-4 0 0 0,7 0 0 16,-3 0 0-16,-1 7 0 0,-10-7 0 0,11 0 13 15,-1 0-2-15,4 0-1 0,-3 0-10 0,-4 0 0 16,0 3 0-16,4-3 0 0,-4 0 0 0,0 0 0 16,-7 0 0-16,10 0 0 0,-3 0 0 0,0 0 0 0,4 6 0 15,-4-6 0-15,0 0 0 0,4 0 0 0,-4 0 0 16,3 0 0-16,-3 0 0 0,0 0 0 0,4 0 0 0,0 0 0 16,-4 0 0-16,3 0 0 0,1 0 0 0,-4 0-11 15,4 0 11-15,-4 0 0 0,3 0 0 0,-3 0 0 16,0 0 0-16,4 0 0 0,-4 0 0 0,0 0 0 15,0 0 0-15,0 0 0 0,0 6 0 0,4-6 0 16,-4 0 0-16,3 0 0 0,-3-6 0 0,4 6 8 16,-4 0-8-16,4 0 0 0,-1 0 0 0,1 0 0 15,3 0 0-15,-4-6 0 0,1 6 0 0,0 0 0 16,-4 0 0-16,0 0 0 0,3 0 0 0,1 0 0 0,-11 0 0 16,7 0 9-16,4 0-9 0,-1 0 0 0,-3 0 10 0,0 0-10 15,0-3 8-15,4 3-8 0,-4 0 0 0,-7 0 8 16,0 0-8-16,11 0 0 0,-1-7 8 0,1 7-8 15,-11 0 0-15,10 0 8 0,-3 0-8 0,4 0 0 16,-11 0 0-16,7-3 0 0,0 3 0 0,4 0 0 16,-4-6 0-16,3 6 8 0,-10 0-8 0,7 0 0 15,4-9 0-15,-1 9 8 0,-2-4-8 0,2-2 0 16,1 6 0-16,-1-3 0 0,1-3 0 0,-1 6 10 16,-10 0-2-16,11 0-8 0,0-7 8 0,-1 4-8 15,-3-3 0-15,4 3 0 0,-1 3 8 0,1 0-8 16,0-6 0-16,-8 2 0 0,-3 4 9 0,7 0-9 15,7-6 0-15,-3 6 9 0,-11 0-9 0,0 0 8 16,10-9-8-16,-2 9 8 0,-1-3 12 0,0-4 1 0,3 7 1 0,1-9 0 16,3 9-22-16,-7-6 0 0,-7 6 0 15,11-3 8-15,6 3-8 0,-6-10 0 0,-11 10 0 0,7-6 0 16,3-4 0-16,1 10 0 0,-4-9 0 0,0 6 0 16,-7 3 0-16,7-13 9 0,7 10-1 0,-7-3-8 15,-7 3 0-15,7-7 0 0,7 4 0 0,-3-3 0 16,-7 6 0-16,3-4 0 0,0 4 0 0,3-3 0 15,1 0 10-15,-1-4-10 0,-6 1 8 0,3-1-8 16,4 1 0-16,-4 6 8 0,-4-10-8 0,4 4 0 16,0 6 8-16,0-13-8 0,0 7 8 0,-3-1-8 15,-1 1 0-15,5 0 8 0,2-1-8 0,-3-6 0 0,-7 7 0 16,7 0 8-16,4-1-8 0,-4 1 0 0,0-1 0 16,-4 4 0-16,1-6 0 0,3 2 0 0,4-2 0 15,-4 8 8-15,-7-5-8 0,3 3 0 0,8-4 0 0,-8 1 0 16,-3 0 8-16,0 2-8 0,7-5 0 0,-3 2 0 15,-4 4 0-15,0-6 0 0,-4-4 0 0,4 10 0 16,4-7 0-16,-1 7 0 0,-10-13 10 0,7 3-10 16,4 4 12-16,-1-4-12 0,-3-3 8 0,4 4-8 15,-4 2 0-15,3-12 0 0,1 9 0 0,-4 4 0 16,-4-4 0-16,4-3 0 0,8 4 0 0,-5 2 0 16,-6-6 0-16,-1 4 0 0,4-1 0 0,0 6 0 15,-4-8 0-15,1 8 0 0,-4-5 8 0,0 5-8 16,7 1 0-16,-4-10 0 0,-3 9 0 0,4 1 0 15,-1 0 0-15,4-7 0 0,-7 7 0 0,4-4 0 16,-1 1 0-16,1-1 0 0,-1 7 0 0,1-13 0 16,-5 9 0-16,1-5 0 0,7 12 0 0,-3-13 0 15,-4 3 0-15,0 4 0 0,3-4 0 0,-3 1 0 0,0 6 0 16,0-13 0-16,-4 9 0 0,4-5 0 0,7 12 0 0,-7-13 0 16,0 7 0-16,0-4 0 0,4-3 0 0,3 7 0 15,-7-7 0-15,3 7 0 0,-3-7 0 0,7 7 0 16,4 6 0-16,-8-4 0 0,-3-2 0 0,0 9 0 15,7 0 0-15,-4-13 0 0,-3 4 9 0,0-4-9 16,0 13 0-16,4-9 0 0,-8 0 0 0,4-1-10 16,-7 1 10-16,10-1 0 0,4 4 0 0,-7-3 0 15,-3 6 0-15,-1-7 0 0,4 4 0 0,4-4 0 16,-1 1 0-16,1 6 0 0,-4-10 0 0,3 10 0 16,8-6 0-16,-8 3 0 0,-7-4 0 0,4 7 0 0,14-3 0 15,-7 3 0-15,-10-4 0 0,-1 1 0 0,4-3 0 0,0 9 0 16,0-3 0-16,-7-7 0 0,0 4 0 15,3 6 0-15,11-10 0 0,-7 7 0 0,-7-3 0 0,4 3 0 16,10-10 0-16,-4 10 0 0,-3-3 0 0,3 3 0 16,-3-3 0-16,4-4 0 0,3 10 0 0,-4-3 0 15,-6-3 0-15,3-4-8 0,3 4 8 0,-3 6 0 16,-3-9 0-16,-1 6 0 0,4-4-8 0,0 4 8 16,-4-3-8-16,1 6 8 0,3-10 0 0,-4 7 0 15,4-3 0-15,0 3-8 0,-4-3 8 0,4-1 0 16,0 4 0-16,0 3 0 0,0-9 0 0,4 3 0 15,-4 6 0-15,-1-10 0 0,5 10 0 0,-4-9 0 16,3 6 0-16,1-4 0 0,-4 1 0 0,0 6 0 16,3-9 0-16,-3 9 0 0,0-3 0 0,4 3 0 15,-4-7 0-15,-1 7 0 0,1-9 0 0,-3 9 0 0,3 0 0 0,0 0 0 16,-4 0 0-16,4-10 0 0,0 10 0 16,-4 0 0-16,4-3 0 0,-3-3 0 0,-1 6 0 0,4 0 0 15,7 0 0-15,-7 0 0 0,-3-6 0 0,-1 6 0 16,0 0 0-16,4-3 0 0,0-4 0 0,-3 4 0 15,-1 3 0-15,0 0 0 0,1-6 0 0,-1 3 0 16,1 3 0-16,-1 0 0 0,1 0 0 0,-1-6 0 16,-3 6 0-16,3 0 0 0,-6-10 0 0,6 10 0 15,-3 0 0-15,3 0 0 0,1 0 0 0,-4 10 0 16,3-10 0-16,1 0 0 0,-1 0 0 0,0 0 0 16,-6 0 0-16,6 0 0 0,1 0 0 0,-1-10 0 15,0 10 0-15,-3 0 0 0,4 0 0 0,-1 0 0 0,1 0 0 0,-1-9 0 16,-3 9 0-16,3-3 0 0,1-4 0 0,-1 7 8 15,0 0-8-15,-3-6 8 0,4 6-8 0,-4 0 0 16,3-3-8-16,1 3 8 0,-5-6 0 0,5 6 0 16,-1 0 0-16,1-4 0 0,-4 4 0 0,3 0 0 15,-3 0 0-15,7 0 0 0,0 0-9 0,-4 0 9 16,11 0-10-16,0 0 10 0,-10 0-14 0,3 0 3 16,-4 0 1-16,11 0 0 0,-11 0-5 0,1-6-1 15,-1 6 0-15,4 0 0 16,7 0-20-16,0 0-5 0,-7 0-1 0,7 0-867 15,0 0-174-15</inkml:trace>
  <inkml:trace contextRef="#ctx0" brushRef="#br0" timeOffset="27016.963">22183 1898 709 0,'-21'0'31'0,"21"0"7"0,0 0-30 0,0 0-8 15,-8 0 0-15,-2 6 0 0,3-6 57 0,0 0 11 16,7 0 1-16,-7 7 1 0,-7-4-22 0,7-3-4 15,7 0 0-15,0 0-1 0,-8 0-3 0,8 0 0 16,0 0 0-16,0 0 0 0,0 0 5 0,0 0 1 16,0 0 0-16,0 0 0 0,0 0 0 0,0 0 0 15,0 0 0-15,0 0 0 0,0 0-13 0,0 0-2 16,0 0-1-16,0 0 0 0,0 0-2 0,0 0-1 16,0 0 0-16,0 0 0 0,0 0-5 0,11 0-1 0,0 6 0 0,3-3 0 15,-4-3 5-15,1 0 1 0,3 0 0 0,0 10 0 16,4-10-3-16,-4 0 0 0,4 0 0 0,-1 6 0 15,4-6-8-15,1 0-1 0,-5 0-1 0,1 0 0 16,6 3 2-16,-2-3 0 0,-8 6 0 0,3-6 0 16,1 0 0-16,0 0 0 0,3 0 0 0,0 4 0 15,0-4-16-15,-3 0 11 0,7 0-11 0,-1 0 10 16,-3 0-10-16,1 0 0 0,6 0 9 0,4 0-9 16,-4 0 10-16,-4 0-2 0,1 0-8 0,0 0 12 15,3 6-4-15,-3-6 0 0,-1 6-8 0,1-6 12 16,0 0-12-16,0 0 8 0,-1 0-8 0,-3 3 0 0,-3-3 8 15,0 0-8-15,3 0 0 0,-4 0 9 0,5 0-9 16,-5 0 0-16,1 0 0 0,3 0 0 0,-3-3 0 0,-4 3 8 16,3 0-8-16,-2 0 0 0,2 0 8 0,1 3-8 15,-4-3 0-15,7 0 8 0,-7 0-8 0,4 0 0 16,0 0 0-16,-1 0 0 0,1 0 0 0,-4 0 0 16,0 0 0-16,4 0 0 0,-4 0 0 0,0 0 0 15,-4 0 0-15,5 0 0 0,-5 0 0 0,-10 0 0 16,14 0 0-16,-3 0 0 0,-1 0 0 0,1 0 8 15,-11 0-8-15,11 0 0 0,-1-3 0 0,-10 3 0 16,11 0 0-16,-1 0 0 0,-10 0 0 0,7 0 0 16,4 0 8-16,-4 0-8 0,4 0 0 0,-4 0 0 15,0 0 0-15,3 0 8 0,-3 0-8 0,0-6 0 16,0 6 0-16,4-6 0 0,-4 6 0 0,4 0 0 0,-1 0 0 16,-3 0 0-16,4 0 0 0,0 0 0 0,-1 0 0 0,1 0 0 15,-4 0 0-15,3 0 0 0,1 0 0 0,-4 0 0 16,4 0 0-16,-1 0 0 0,-3 0 0 15,4 0 0-15,-4 0 0 0,3 0 0 0,1 0 0 0,0 0 0 16,3 0 0-16,0 0 0 0,-7-4 0 0,7 4 0 16,-3 0 0-16,-1 0 0 0,1 0 0 0,-1-6 0 15,4 3 0-15,-3 3 0 0,3 0 8 0,-3 0-8 16,-1-6 0-16,4 6 0 0,-3 0 0 0,0 0 0 16,-1 0 0-16,1-10 0 0,-4 10 0 0,-7 0 0 15,0 0 0-15,7 0 0 0,0 0 8 0,-7 0-8 16,10 0 0-16,-2 0 0 0,-8 0 0 0,7 0 8 15,3 0-8-15,-3-3 0 0,0 3 0 0,4-6 0 0,-11 6 0 16,7 0 0-16,0 0 0 0,4 0 0 16,-4 0 0-16,0 0 0 0,3 0 0 0,-3-3 0 0,0 3 0 0,4 0 0 15,-4 0 0-15,4-7 0 0,-4 7 0 0,3 0 0 16,1 0 0-16,-1 0 0 0,-3 0 0 0,0 0 0 16,1 0 0-16,-1 0 0 0,3 0 0 0,1 0 0 15,-11 0 0-15,3 0 0 0,4 0 0 0,0 0 0 16,0 0 0-16,-7 0 0 0,0 0 0 0,8 0 0 15,2 7 0-15,-3-7 0 0,-7 0 0 0,11 0 0 16,-4 0 0-16,3 0 0 0,-3 0 0 0,0 0 0 16,1 0 0-16,2 0 0 0,-3 0 0 0,0 0 0 15,0 0 0-15,0 0 0 0,0 0 0 0,-7 0 0 16,0 0 0-16,11 0 0 0,-4 0 0 0,-7 0 0 16,0 0-9-16,0 0 9 0,0 0 0 0,7 0 0 0,0 0 0 15,-7 0 0-15,0 0 0 0,11 0 0 0,-4 0 0 0,0 0 9 16,-7 0-9-16,10 0 0 0,-3 0 0 0,-7 0-11 15,11 0 11-15,-4 0 0 0,-7 0 0 0,11 0 0 16,-1 0 0-16,1 0 0 0,-1-7 0 0,1 7 0 16,-11 0 0-16,11 0 0 0,-11 0 0 0,7 0 0 15,-7 0 0-15,7 0 0 0,-7 0 0 0,0 0 0 16,10 0 0-16,-10 0 0 0,0 0 0 0,0 0 0 16,7 0 0-16,0 0 8 0,-7 0-8 0,0 0 0 15,11 0 0-15,-11 0 0 0,0 0 0 0,7 0 0 16,-7 0 0-16,0 0 0 0,0 0 0 0,7 0 0 0,-7 0 0 15,0 0 0-15,0 0 0 0,0 0 0 0,0 0 0 0,0 0 0 16,0 0 0-16,0 0 0 0,7 0 0 0,-7 0 0 16,0 0 0-16,0 0 8 0,0 0 1 0,0 0 1 15,0 0 0-15,0 0 0 0,0 0 7 0,0 0 2 16,0 0 0-16,0 0 0 0,0 0 0 0,0 0 0 16,0 0 0-16,0 0 0 0,0 0-3 0,0 0-1 15,0 0 0-15,0 0 0 0,-3-6 10 0,-1 3 3 16,1-3 0-16,-1 3 0 0,1-4-28 0,-1 4 0 15,-7-3 0-15,8-3 0 0,-8 9 15 0,4-10-3 16,-3 7 0-16,-1 3 0 0,-3-12-3 0,3 8-1 16,-3-2 0-16,0 3 0 0,0-3 4 0,-4-4 0 15,1 1 0-15,3 6 0 0,-4-4-12 0,0 1 0 16,1 3 0-16,3-3 0 0,-4 3 12 0,0-7 0 16,8 4 0-16,-1 6 0 0,1-9 4 0,3 9 2 15,0-4 0-15,-1-2 0 0,8 6-27 0,0 0-6 16,0 0-1-16,0 0 0 0,0 0 1 0,0 0 0 0,4 0 0 0,3-3 0 15,0 3 15-15,0 0 0 0,4 0 0 0,-4 0 0 16,3 0 0-16,1 3 0 0,3-3 0 0,-3 10 0 16,6-10 0-16,-3 9 0 0,1-3 0 0,-1 4 0 15,0-7 0-15,3 3 0 0,-3-3 0 0,1 3 0 16,-1 1 0-16,-4-4-12 0,4 3 3 0,-3-3 1 16,0 7 8-16,-4-4 0 0,0 3 0 0,0-5 0 15,-4 2 0-15,4 0 0 0,0-3 0 0,-3 7 0 16,-1-1 0-16,1 0 0 0,-4-2 0 0,3-4 0 15,1 6 0-15,0-3 0 0,-4 4 0 0,3-1 0 16,-3 7 0-16,4-7 0 0,-4-5 0 0,3 8 0 0,-3-9 0 16,0 7 0-16,0-1 0 0,0 0 0 0,0 1 0 0,0-1 0 15,-3-2 0-15,-4 2 0 0,3 0 0 0,0 7 11 16,-3-7-3-16,0-5 0 0,0 8 19 0,-3-2 3 16,3 2 1-16,-4-6 0 0,1 4-19 0,-1-7-3 15,0 6-1-15,1-9 0 0,-4 7 0 0,0 2 0 16,-1-3 0-16,1-3 0 0,4 7-8 0,-1-10 10 15,-3 0-10-15,7 0 10 0,0 6-10 0,-4-6 0 16,1-6 0-16,3 6 0 16,7 0-109-16,-7 0-21 0,0-10-4 0</inkml:trace>
  <inkml:trace contextRef="#ctx0" brushRef="#br0" timeOffset="29468.485">27936 1948 345 0,'0'0'15'0,"0"0"4"0,0 0-19 0,0 0 0 16,0 0 0-16,0 0 0 0,0 0 67 0,-7 4 9 16,0 2 3-16,7-6 0 0,-3 6-27 0,3-6-6 15,0 0-1-15,0 0 0 0,-4 0 31 0,4 0 7 16,0 0 1-16,0 0 0 0,0 0 2 0,0 0 1 15,0 0 0-15,0 0 0 0,7-6-30 0,4 6-5 16,0 0-2-16,-1 0 0 0,1 0-2 0,-1 0-1 16,4 0 0-16,1 0 0 0,-1 0-11 0,3 0-1 15,1 0-1-15,3 0 0 0,4 0 6 0,-4-6 0 16,4 6 1-16,-1 0 0 0,5 0-26 0,2 0-6 16,-2 0-1-16,2 6 0 0,-3-6-8 0,1 0 8 0,-1 0-8 15,0 6 8-15,-3-6-8 0,0 0 0 0,-1 0 0 16,1-6 8-16,0 6-8 0,-1 0 0 0,1 0 0 0,3-6 8 15,0 6-8-15,1 0 0 0,-5 0 9 0,5 0-9 16,-1 0 18-16,0 0-1 0,-3-4 0 0,-1 4 0 16,1 0-17-16,0 0 0 0,-4-6 8 0,4 6-8 15,-4-3 9-15,4 3-1 0,-4 0-8 0,-4 0 12 16,5-6-4-16,-5 6 0 0,1 0-8 0,3 0 12 16,-3 0-12-16,-1 0 11 0,1 0-11 0,0 0 10 15,-1 0-10-15,1 0 0 0,-4 0 0 0,4 0 8 16,-4 0-8-16,0 0 10 0,0 0-10 0,0-10 10 15,0 10-10-15,0 0 10 0,0 0-10 0,-3 0 10 16,3 0-10-16,0 0 12 0,-3 0-12 0,3 0 12 16,0 0-3-16,0 0 0 0,-3-3 0 0,3 3 0 15,0-6-9-15,-4 6 8 0,5 0-8 0,-5 0 8 0,1 0-8 16,-1 0 0-16,1-3 9 0,-1 3-9 0,1-7 0 0,0 7 9 16,-4 0-9-16,0 0 0 0,0 0 10 0,0 0-10 15,-7 0 8-15,7 0-8 0,-7 0 0 0,7-6 8 16,0 6-8-16,-7 0 0 0,0 0 8 0,11 0-8 15,-1 0 0-15,1-3 8 0,-1 3-8 0,-3-6 0 16,4 6 0-16,0 0 0 0,-1 0 8 0,1 0-8 16,-4 0 0-16,0-3 8 0,0 3-8 0,0 0 0 15,0 0 0-15,4 0 8 0,-11 0-8 0,0 0 0 16,3 0 0-16,-3 0 0 0,0 0 18 0,7 0-2 16,0 0 0-16,-7 0 0 0,7 0-16 0,-3 0-17 15,-4 0 3-15,7 0 1 0,-7 0 21 0,0 0 4 0,7-7 0 16,0 7 1-16,0-3-13 0,0 3 0 0,-7 0 8 0,7 0-8 15,4 0 0-15,-4 0 0 0,3 0 0 0,-10 0 0 16,7-6 0-16,0 6 0 0,-7 0 0 0,8 0 0 16,-8 0 0-16,7 0 0 0,-7 0 0 0,7 0 0 15,-7 0 0-15,10 0 0 0,-3 0 0 0,0 0 0 16,-7 0 0-16,11 0 0 0,-4 0 0 0,4 0 0 16,-4 0 0-16,-7 0 0 0,7 0 0 0,3 0 0 15,1 0 0-15,-11 0 0 0,0 0 0 0,7-9 0 16,-7 9 0-16,10 0 0 0,-10 0 0 0,0 0 0 15,0 0 0-15,8 9 0 0,-8-9 0 0,0 0 0 16,0 0 0-16,0 0 0 0,10-9 0 0,-10 9 0 16,11 0 0-16,-11 0 0 0,7 0 0 0,-7 0 0 15,10 0 0-15,-3 0 0 0,-7 0 0 0,11 0 0 16,-4 0 0-16,0-4 0 0,-7 4 0 0,0 0 0 0,11-6 0 16,-4 6 0-16,0 0 0 0,-7 0 0 0,0 0 0 0,7-3 0 15,-4 3 0-15,-3 0 0 0,0 0 0 0,0 0 0 16,0 0-9-16,0 0 9 0,0 0 0 0,11-6 0 15,-8 0 0-15,-3 6 0 0,0 0 0 0,0 0 0 16,0 0 0-16,8 0 0 0,-8 0 0 0,0 0 0 16,0 0 0-16,10-4 0 0,-10 4 0 0,0 0 0 15,0 0 0-15,0 0 0 16,7 0 0-16,-7 0 0 0,0 0 0 0,0 0 0 16,0 0 0-16,0 0 0 0,0 0 0 0,0 0 0 0,0 0 0 0,0 0 10 15,0 0 0-15,0 0 0 0,0 0 11 0,0 0 3 16,0 0 0-16,0 0 0 0,0 0 8 0,0-9 3 0,0 9 0 15,0-6 0-15,0 6-35 0,-3-10 0 0,-1 10 0 0,1-9 0 16,-1 9 16-16,-3-10-3 16,3 10-1-16,-3-6 0 0,0-3-3 0,4 9-1 15,-8-3 0-15,4-7 0 0,-3 4-8 0,3 6 0 0,-4-9 0 0,0 9 0 16,1-10 0-16,-1 10 8 0,1-3-8 0,3-3 8 16,0-1-8-16,-1 7 8 0,1-3-8 0,7 3 8 15,-3 0-8-15,3 0 0 0,-7-9 0 0,0 9-11 16,0 0 11-16,7 0 0 0,0 0 0 0,0 0 0 15,-7 0 0-15,7 0 0 0,0 0 8 0,0 0-8 16,0 0 0-16,0 0 0 0,0 0 0 0,0 0-8 16,0 0 8-16,0 0-8 0,0 0 8 0,7 0-8 15,3 0 8-15,1 3 0 0,-1 3 0 0,-2-6 0 16,2 0 0-16,1 3 0 0,-4-3 0 0,3 7 0 0,-3-1 0 16,4-6 0-16,0 3 0 0,-1-3 0 0,-3 10 0 0,0-10 0 15,4 9 0-15,-11-9 0 0,3 0 0 0,-3 0 0 16,0 0 0-16,7 9 0 0,0-2 0 0,-7-7 0 15,4 3 0-15,-4-3 0 0,0 0 0 0,4 9 0 16,-4-9 0-16,7 6 0 0,-7-6 0 0,0 0 0 16,3 10 0-16,-3-10 0 0,4 6 0 0,-4-6 0 15,7 3 0-15,-7-3 0 0,0 0 0 0,3 10 0 16,-3-10 0-16,4 9 0 0,-4-3 0 0,0-2 0 16,3 8 0-16,-3-9 0 0,0-3 0 0,-3 10 0 15,-1-1 0-15,4-3 0 0,-7 4 0 0,4-7 0 16,-4 6 0-16,0 4 0 0,-1-1 0 0,5-2 0 15,-8-4 8-15,4 7-8 0,0-1 11 0,-3-3-3 0,-1 4 0 16,1-7 0-16,-1 7 26 0,0-4 5 0,1-2 1 0,-1 2 0 16,-3 0-29-16,3 1-11 0,1-4 8 0,-1 3-8 15,1-5 11-15,3-4-3 0,-4 12-8 0,4-12 12 16,7 0-12-16,-7 3 8 0,0-3-8 0,7 0 0 16,0 0 0-16,0 0 0 0,0 0 0 0,0 0 0 15,0 0-12-15,0 0-9 0,11-3-2 0,3 3-860 16,0-12-172-16</inkml:trace>
  <inkml:trace contextRef="#ctx0" brushRef="#br0" timeOffset="113810.928">19290 5972 172 0,'0'0'16'0,"0"0"-16"0,0 0 0 0,0 0 0 15,0 0 120-15,0 0 22 0,7-7 4 0,-7 7 1 16,7 0-63-16,-7 0-13 0,0 0-3 0,0 0 0 0,0 0-13 0,0 0-3 15,0 0-1-15,0 0 0 0,0 0-3 0,0 0 0 16,0 0 0-16,0 0 0 0,0 0-11 0,0 0-2 16,0 0-1-16,0 0 0 0,0 0 2 0,0 0 0 15,0 0 0-15,0 0 0 0,0 10-17 0,0-1-3 16,0 1-1-16,0-1 0 0,0 4-5 0,0-1-1 16,0-3 0-16,4 10 0 0,-4-9 11 0,3 5 1 15,-3 4 1-15,4 0 0 0,-8-3 9 0,4 3 1 16,4-1 1-16,-4 7 0 0,0-6-17 0,0 0-3 15,0 6-1-15,3-6 0 0,-3 0-4 0,0 3 0 16,0-10-8-16,0 7 12 0,0-3-12 0,4-1 0 16,-4-2 8-16,0 3-8 0,0-7 0 0,0 0 0 15,-4 1 0-15,4-1 0 0,0 1-14 0,-3-4-6 16,3-6 0-16,-4 9-1 16,4-2-45-16,0-7-9 0,0 0-1 0,-3 9-1 15,3-9-110-15,0 0-21 0</inkml:trace>
  <inkml:trace contextRef="#ctx0" brushRef="#br0" timeOffset="114447.015">19209 5884 403 0,'0'0'17'0,"0"0"5"16,0 0-22-16,0 0 0 0,0 0 0 0,0 0 0 0,0 0 167 0,0 0 29 15,0 0 5-15,0 0 2 0,0 0-111 0,0 0-23 16,0 0-4-16,0 0-1 0,0 0-6 0,0 0-2 16,0 0 0-16,7 0 0 0,-7 0-12 0,10 0-2 15,1 0-1-15,0 0 0 0,-1 0-5 0,1 0 0 16,-1 0-1-16,4 0 0 0,-3-6-13 0,0 6-2 0,3 0-1 0,-4 0 0 15,4 0-10-15,1 0-1 0,-5 0-8 0,4 6 12 16,0-6 9-16,4 3 2 0,-4 3 0 0,0 1 0 16,0-4-23-16,0 6 9 0,1 0-9 0,-1 1 0 15,-4 6 0-15,1-7 0 0,-4 7 0 0,3-4 0 16,1 4 0-16,0 0 0 0,-8-4 0 0,8 7 0 16,-1-3 0-16,-6 2 0 0,3 1 0 0,-4 0 0 15,1-3 0-15,-1 3 0 0,1-1 0 0,-8 4 0 16,1-3 0-16,-1 0 0 0,1-3 0 0,-1 2 0 15,-3-5 0-15,0 3 0 0,4-1 0 0,-8-2 0 16,1 6 0-16,-1-4 0 0,-3 1 0 0,0-3 0 0,0 5 0 16,-4-8 0-16,0 5 0 0,1 1 0 0,-1-3-12 0,4-4 12 15,-4 4-13-15,4-4 5 0,0 0-4 16,0-5-1-16,3 5 0 0,-3-9 0 16,0 9-31-16,0-9-7 0,7 7-1 0,-4-7 0 15,-3 0-28-15,7 0-5 0,-3-7-2 0,6 7-605 16</inkml:trace>
  <inkml:trace contextRef="#ctx0" brushRef="#br0" timeOffset="115060.634">19643 6351 460 0,'0'0'41'16,"0"0"-33"-16,0 0-8 0,0 0 0 15,7 0 150-15,-7 0 28 16,7-3 6-16,0 3 0 0,0-6-84 0,3 6-18 15,-2-3-3-15,-1 3-1 0,3-7-19 0,-3 7-4 0,4-3-1 16,-4-3 0-16,3 6-17 0,1-10-3 0,0 7-1 0,-1-3 0 16,-3-3-9-16,4 2-3 0,-1 4 0 0,-3-3 0 0,4 3-21 0,0-3 8 15,-4 2-8-15,0-2 0 16,0 6 16-16,0-3-2 0,-4-3 0 0,-3 6 0 0,0 0 5 0,0 0 1 16,7-10 0-16,-7 10 0 0,4-6-1 0,0 3 0 15,-1-3 0-15,1-4 0 16,-4 7-4-16,0-3-1 0,3-4 0 0,-3 7 0 15,0-3-14-15,0-3 0 0,0 2 0 0,-3 4 0 0,3 3 0 0,0-6 0 16,-4 3 8-16,1-3-8 0,-1-4 0 0,0 7 0 16,-3-3 0-16,4 6 0 0,-4 0-11 0,0 0 11 15,0 0-10-15,-4 6 10 16,4-3-8-16,-4 3 8 0,1 4 0 0,3-7-9 0,-4 6 9 0,4-2 0 16,-3 8-9-16,-1-2 9 0,0-4 0 0,4 7 0 15,-3 0 0-15,-1-4 0 16,1 4 0-16,-1-4 0 0,4 4 0 0,0 0 0 0,-4 3 0 0,4-10 0 0,4 7 10 0,-1-4-10 15,4 4 0-15,-3-4 0 0,3-2 0 0,0 2 0 16,3-2 8-16,1-7-8 0,-4-3 0 0,7 9 0 16,0 1 0-16,3-10 0 0,1 6 0 0,0-6 0 15,-1 3 9-15,1-3-1 0,3-3-8 0,0 3 12 32,0-6-30-32,-3 6-6 0,3-3-2 0,0-4 0 0,-3 4-46 0,3-3-10 15,-4 3-2-15,4-4-445 0,-3-2-90 0</inkml:trace>
  <inkml:trace contextRef="#ctx0" brushRef="#br0" timeOffset="115619.125">20267 5928 730 0,'7'-10'32'0,"-7"10"8"0,0 0-32 0,0-6-8 16,4 3 0-16,-1-3 0 0,-3-4 94 0,0 1 18 0,4 3 3 0,-1 2 1 15,1-2-36-15,-4-3-6 0,0-1-2 0,-4 7 0 16,4-9-8-16,0 9-1 0,-3-7-1 0,3 1 0 16,0-1-34-16,-4 1-8 0,4-7 0 0,0 7-1 15,-3 3-11-15,-1-4-8 0,4 1 12 0,-3-1-12 16,-1 7 0-16,4-3 0 0,0 6 0 0,-7-10 0 16,4 10 0-16,-5-6 0 0,1 6 0 0,0 0 0 15,7 0 0-15,-7 0-12 0,0 6 0 0,-3-2 0 16,10-4 12-16,-11 6 16 0,0 3-3 0,1 1-1 15,3 5-20-15,-4-5-5 0,1 9-1 0,-1-1 0 16,4-2 37-16,-4 3 7 0,4 0 2 0,0 0 0 16,-3 6-16-16,-1-7-4 0,4 8 0 0,0-8 0 15,4 7-3-15,-5-6-1 0,1 6 0 0,0-3 0 0,0 3-8 16,4 0 8-16,-4-6-8 0,3 6 8 0,-3-3-8 0,4 0 0 16,-1-3 0-16,1 0 0 0,-1 0 0 0,4 0 0 15,0-1 0-15,-3-2 8 0,3-7-8 0,0 7 0 16,0-6 0-16,0-1 0 0,0 0 0 0,0-9 0 15,0 0-12-15,0 0 12 0,0 0-23 0,0 0 3 16,0 0 1-16,0 0 0 16,0 0-126-16,0 0-26 0,0 0-5 0</inkml:trace>
  <inkml:trace contextRef="#ctx0" brushRef="#br0" timeOffset="115961.212">19879 6160 403 0,'0'0'17'0,"4"-6"5"0,-1 6-22 0,-3 0 0 0,4-4 0 0,-1-2 0 16,4 3 196-16,-3-3 36 0,-1 3 6 0,4-4 2 15,-3 7-115-15,3-6-22 0,3 6-5 0,-2 0-1 16,2 0-32-16,-3-3-6 0,4 6-2 0,-1-3 0 15,1 0-19-15,3 0-4 0,-3 0-1 0,3 6 0 16,-4-6-8-16,1 0-1 0,3 0-1 0,-3 0 0 16,3 0-23-16,0 0 0 0,-4 0 0 0,1 0 8 15,3 0 0-15,-3 0 0 0,-1 0 0 0,1-6 0 0,3 6-8 0,-3-3-13 16,-1 3 3-16,1-6 1 16,-1 6-44-16,-3 0-9 0,0-10-2 0,0 10-771 15</inkml:trace>
  <inkml:trace contextRef="#ctx0" brushRef="#br0" timeOffset="116200.572">20327 6144 990 0,'0'0'44'0,"0"10"8"0,0-1-41 0,0 0-11 15,0-2 0-15,0 2 0 0,0 0 114 0,0 7 21 0,0-7 4 0,0 1 1 16,-3-1-39-16,-1 1-7 16,4 5-2-16,0-5 0 0,-4 2-56 0,4-5-11 0,-3 2-2 0,3 0-1 15,0 1-22-15,0-1 9 0,-4 1-9 0,4-4 0 16,-3 3 8-16,3-9-8 0,-4 10 0 0,4-10 0 16,0 0 0-16,0 0 0 0,0 0 0 0,0 0-9 15,0 9-39-15,0-9-8 16,0 0-2-16,0 0-471 0,0 0-95 0</inkml:trace>
  <inkml:trace contextRef="#ctx0" brushRef="#br0" timeOffset="116448.077">20355 5965 1609 0,'0'0'35'0,"0"0"7"0,0 0 2 0,0 0 2 0,0 0-37 0,0 0-9 16,0 0 0-16,0 0 0 0,-3-3 68 0,3 3 11 15,0 0 2-15,0 0 1 0,-7 0-38 0,7 0-8 16,-4 0-2-16,4 0 0 0,0 0-34 0,0 0 0 16,0 0 0-16,0 0 0 15,0 0-31-15,0 0-13 0,0 0-2 0,0 0-526 16,0 10-106-16</inkml:trace>
  <inkml:trace contextRef="#ctx0" brushRef="#br0" timeOffset="116964.595">20426 6197 961 0,'0'0'20'0,"3"10"5"0,-3-1 1 0,0 1 2 16,4-4-28-16,-4 3 0 0,0 1 0 0,0-1 0 16,0-3 64-16,0 7 6 0,0-4 2 0,0 1 0 15,-4 5-7-15,4-5-1 0,-3-1 0 0,3 1 0 16,0-1-8-16,-4-3-3 0,4-6 0 0,0 10 0 0,0-1-12 0,0-9-2 16,0 0-1-16,0 0 0 0,0 0-17 0,0 0-3 15,0 0-1-15,0 0 0 0,0 0-6 0,0 0-2 16,0 0 0-16,0 0 0 0,0 0-9 0,7 0 10 15,0-9-10-15,0 9 10 0,1-10-10 0,-5 4 0 16,4 3 0-16,-3-6 0 0,-1-1-15 0,1-6 5 16,-1 7 1-16,1 0 0 0,-1-7-4 0,1 7-1 15,-1-4 0-15,1-3 0 0,-1 7-6 0,1-1 0 16,3 1-1-16,-3 3 0 0,-1-4 5 0,-3 10 2 16,4-3 0-16,-4 3 0 0,3-6 14 0,4 0 8 15,-3 3 0-15,-4 3-8 0,0 0 28 0,10 0-2 16,-3 0 0-16,-7 0 0 0,0 0-18 0,0 0-8 15,7 0 8-15,4 0-8 0,-11 0 22 0,3 9-1 16,-3-9 0-16,8 9 0 0,-5 1-7 0,1-4-2 16,-4 7 0-16,3-4 0 0,1 7-12 0,-4-7 11 0,0 1-11 15,0-1 10-15,0 7-10 0,0-7 0 0,3 0 9 0,-3 1-9 16,-3-4 20-16,3 4 0 0,0-10 0 0,3 3 0 16,-3-3-20-16,0 0 0 0,0 0 0 0,0 0 0 15,0 0-31-15,0 0-10 16,0 0-3-16,0 0 0 0,0 0-84 15,7 0-18-15,0 0-3 0,-7 0-1 0</inkml:trace>
  <inkml:trace contextRef="#ctx0" brushRef="#br0" timeOffset="117297.076">20810 6163 1371 0,'0'0'30'0,"0"0"6"0,0 0 2 0,-3 9 1 0,3-2-31 0,-4 2-8 15,1 7 0-15,3-7 0 0,-4 0 95 0,1 1 17 16,3-1 4-16,-4 7 1 0,4-7-67 0,-3 4-14 15,3-4-2-15,0 1-1 0,0 2-7 0,0-2-2 0,0-1 0 0,0 1 0 16,0-1-12-16,3-6-4 16,-3-3 0-16,0 0 0 0,0 0-8 0,4 13 0 15,-4-13 0-15,0 0-11 0,0 0-1 0,0 0 0 0,7 3 0 0,-7-3 0 32,0 0-28-32,0 0-7 0,0 0-1 0,0 0-506 0,0 0-102 0</inkml:trace>
  <inkml:trace contextRef="#ctx0" brushRef="#br0" timeOffset="117511.738">20856 5956 172 0,'0'0'8'0,"0"0"1"16,0 0-9-16,0 0 0 0,0 0 0 0,0 0 0 0,0 0 336 0,0 0 66 15,0 0 13-15,-3 9 2 0,-1-9-293 0,4 0-58 16,0 0-12-16,0 10-2 0,-3-4-37 0,3-6-7 15,0 3-8-15,0-3 11 0,0 0-11 0,0 0-17 16,0 0 4-16,3 10 1 16,-3-10-180-16,7 0-35 0,-7 0-7 0,11 6-2 0</inkml:trace>
  <inkml:trace contextRef="#ctx0" brushRef="#br0" timeOffset="117828.095">21103 5849 57 0,'0'0'0'0,"0"0"0"0,0 0 0 0,0 10 0 16,0-1 272-16,-3 1 50 0,3-1 10 0,-4 7 1 15,1-7-167-15,3 7-34 0,-4-4-6 0,4-2-2 16,-3 5-30-16,-1 4-6 0,4-3-2 0,0 0 0 15,-4 2-47-15,4-5-10 0,-3 3-1 0,3 2-1 16,0 1-13-16,0-3-2 0,0 3-1 0,0-4 0 16,0-2-11-16,0 3 10 0,-4-1-10 0,4-2 10 15,0 2-10-15,-3-5 0 0,3-1 0 0,0 10 0 16,0-9 0-16,0-1-14 0,0 0 2 0,0-2 0 16,0-7-1-16,-4 9 0 0,4-9 0 0,0 6 0 15,-3-3-121-15,3-3-24 0,0 0-5 0,0 0-356 16,-7 7-71-16</inkml:trace>
  <inkml:trace contextRef="#ctx0" brushRef="#br0" timeOffset="118073.241">20937 6063 230 0,'0'0'20'0,"0"0"-20"16,0 0 0-16,0 0 0 0,0 0 240 0,0 0 43 15,0 0 9-15,7 3 1 0,-7-3-136 0,7 6-27 16,-7-6-6-16,8 9 0 0,2-9-45 0,-3 10-9 16,4-10-2-16,-1 0 0 0,1 0-27 0,0 0-5 15,-1 6-2-15,4-6 0 0,0-6-19 0,0 6-4 0,-3 0-1 0,3 0 0 16,-3 0-10-16,3 0 0 0,-4 0 0 0,1 0 8 16,3 0-26-16,-3 0-6 0,-4 0 0 15,3 0-1 1,1-3-139-16,-1-4-28 0,12 4-6 0,-8-3-1 0</inkml:trace>
  <inkml:trace contextRef="#ctx0" brushRef="#br0" timeOffset="118299.739">21318 6072 990 0,'0'0'44'0,"0"0"8"16,0 0-41-16,0 0-11 0,0 9 0 0,-3 1 0 15,-1-4 104-15,4 3 20 0,0-5 3 0,4 5 1 0,-8 4 2 0,1-4 1 16,6 0 0-16,1 4 0 0,-1-4-59 0,1 7-12 15,-4-7-3-15,3 7 0 0,1-3-19 0,-4-4-4 16,0 4-1-16,0-4 0 0,3 4-15 0,1-4-3 16,-8 0-1-16,4 7 0 0,0-10-14 0,0 4 0 15,-3-7 0-15,3-3 0 0,0 0 0 0,0 0 0 16,0 0 0-16,0 0 0 16,0 0-102-16,0 0-23 0,0 0-5 0,0 0-760 0</inkml:trace>
  <inkml:trace contextRef="#ctx0" brushRef="#br0" timeOffset="118493.347">21361 5947 1638 0,'0'0'36'0,"0"0"7"0,0 0 1 0,0 0 3 0,0 0-38 0,0 0-9 0,0 0 0 0,0 0 0 15,0 0 37-15,0 0 6 0,0 0 1 0,0 0 0 16,0 3-36-16,0-3-8 0,0 0 0 0,0 0 0 15,0 0-24 1,10 6-6-16,-3 0-2 0,4-3 0 16,3-3-144-16,-3 10-28 0,-4-10-7 0,7 9-1 0</inkml:trace>
  <inkml:trace contextRef="#ctx0" brushRef="#br0" timeOffset="118944.659">21541 6056 230 0,'0'0'10'0,"0"0"2"16,0 0-12-16,0 0 0 0,0 0 0 0,10 7 0 0,1-7 165 0,-11 0 31 15,0 0 5-15,0 0 2 0,0 0-80 0,0 0-16 16,0 0-3-16,0 0-1 0,0 9-9 0,0 0-2 16,-4 1 0-16,1-4 0 0,-8 3-28 0,4-5-7 15,4 5-1-15,-1 4 0 0,-7-4-5 0,4 0-2 16,0 1 0-16,4-1 0 0,-4 1-16 0,3-1-3 16,-3 0-1-16,4 1 0 0,3-1-13 0,-4 1-4 15,1-1 0-15,-1 4 0 0,8-1-12 0,-4-2 9 16,0-1-9-16,0 0 8 0,3 1-8 0,1 2 0 15,3-9 9-15,-4 7-9 0,1-1 0 0,3-2 8 16,3-4-8-16,1-3 0 0,0 0 11 0,-4 0-3 16,3 0 0-16,4 0 0 0,4-3-8 0,-4-4 0 15,0 7 0-15,4-9 0 0,-1 6 0 0,-2-4 0 0,-12-2 0 16,8 0 0-16,-1 2 0 0,1-2 0 0,-8 0 0 16,4-1 8-16,-3 1-8 0,-1-1 10 0,-3 1-10 0,-3 3 10 15,-8-7-10-15,8 4 8 0,10-7-8 0,-7 7 8 16,-7-1-8-16,-4 1 12 0,11-7-12 0,-3 7 12 15,-1-1-2-15,-3 4 0 0,-3-3 0 0,3 5 0 16,3-5-10-16,-7 3 10 0,1 3-10 0,-1-4 10 16,4 7-10-16,-3 0 8 0,-1-3-8 0,4 3 8 15,0-6-8-15,0 12 0 0,7-6 0 0,-7 0 0 16,-4 0-12-16,1 0-2 0,10 0 0 0,0 0 0 16,-7 3-23-16,7-3-5 0,0 0-1 0,0 0 0 15,0 0-83-15,0 0-17 0,0 0-3 0,0 0-672 16</inkml:trace>
  <inkml:trace contextRef="#ctx0" brushRef="#br0" timeOffset="119471.341">21826 6116 403 0,'-24'9'36'0,"24"-9"-36"15,7 10 0-15,0-4 0 0,-7 3 137 0,0 1 21 16,0-1 4-16,7-6 1 0,0 7-37 0,-4-4-7 16,-3 3-2-16,4 1 0 0,10-1-1 0,-10-3-1 15,-8-2 0-15,8 5 0 0,3-3-47 0,-7-6-10 16,-7 10-2-16,7-10 0 0,-4 6 6 0,4-6 1 16,0 0 0-16,0 0 0 0,-11 3-36 0,11-3-7 0,0 0-2 0,0 0 0 15,0 0-10-15,0 0-8 16,0 0 9-16,0 0-9 0,0 0 16 0,0 0-2 15,0 0-1-15,0 0 0 0,15-9-13 0,-5 6 0 0,-13-10 0 0,6 4-10 16,4 5 10-16,0-5 0 0,-7 0 0 0,-3-1 0 16,3-5 0-16,3-1 0 0,4 7 0 0,-3-4 0 15,-8-3 0-15,8 1 0 0,6 2 0 0,-2-3 0 16,-5 1 0-16,1 5 0 0,3 1 0 0,3-1 0 16,1 1 0-16,-4 0-13 0,-4 9 5 0,8-3 8 15,3-4-8-15,-3 7 8 0,-11 0 0 0,0 0 0 16,10 7 0-16,1-4 0 0,-4 6 8 0,-7-9-8 15,7 6 8-15,0 7-8 0,4-4 8 0,-4-2-8 0,-7 8 31 16,3-2 1-16,4-4 0 0,0 7 0 0,-3-7-10 16,-1 7-2-16,4-3 0 0,-3-4 0 0,3 7-12 15,-4-7-8-15,-3 7 8 0,0-4-8 0,8-2 0 0,-5-1 0 16,-3 7 0-16,0-7 0 0,4 1 0 0,-1-1 0 16,1-3 0-16,-4 4 0 15,-4-7-20-15,4-3-8 0,0 0-1 0,0 0-1 16,0 0-118-16,0 0-24 0,0 0-5 0</inkml:trace>
  <inkml:trace contextRef="#ctx0" brushRef="#br0" timeOffset="120385.657">22976 6000 518 0,'0'0'46'0,"0"0"-37"0,0 0-9 0,0 0 0 16,0 0 158-16,0 0 30 0,0 0 5 0,0 0 2 15,0 0-70-15,0 0-13 0,0 0-4 0,0 0 0 16,0 0-36-16,0 0-7 0,0 0-1 0,0 0-1 15,0 0-27-15,0 0-4 0,0 0-2 0,-7 3 0 0,0 3-15 16,0 1-3-16,-3 2-1 0,-4 0 0 0,-1 1 0 0,1-1 0 16,7 1 0-16,-7 5 0 0,-3-2-11 0,6-4 0 15,7 7 0-15,-3-7 0 0,-3 7 0 0,3-7 13 16,3 1-1-16,4 2-1 0,0-5-11 0,0 2 8 16,7 0-8-16,0 1 8 0,4-4-8 0,-1-3 0 15,-2-3 0-15,2 6 0 0,8-2 0 0,-1-8 8 16,-2 4-8-16,-1-6 8 0,3 6-8 0,1-3 0 15,0-3 0-15,-1-4 0 0,-3 1 8 0,4 3-8 16,-4-4 0-16,0 1 8 0,-3 6-8 0,-1-7 8 16,1 1-8-16,-4 0 8 0,0-4 3 0,-3 4 0 15,-1 5 0-15,1-5 0 0,-1 3 6 0,-3-4 2 16,0 1 0-16,0 0 0 0,-3 2-6 0,-1-2-1 16,1-1 0-16,-5 1 0 0,1 0-12 0,0-1 8 15,4 4-8-15,-4 3 0 0,0-3 0 0,0 2 0 16,0-5 0-16,0 3 0 0,0 6 0 0,-1 0 8 0,8 0-8 0,0 0 0 15,0 0-17-15,-3 0-7 0,-1-3 0 0,4 3-1 32,0 0-31-32,0 0-5 0,0 0-2 0,0 0 0 15,0 0-41-15,0 0-9 0,4-7-2 0,-4 7-642 0</inkml:trace>
  <inkml:trace contextRef="#ctx0" brushRef="#br0" timeOffset="120883.111">23650 5646 853 0,'0'0'37'0,"0"0"9"0,4-4-37 0,-1-5-9 16,-3 3 0-16,4-4 0 0,-4 1 67 0,0 3 11 16,0-4 2-16,0 7 1 0,-4-3-9 0,4-4-3 15,0 1 0-15,-3 0 0 0,-1 5-19 0,1-2-4 16,-4-3-1-16,3 2 0 0,1 4-6 0,-4-6-2 16,3 3 0-16,0 3 0 0,4 3-2 0,-7-7-1 15,0 7 0-15,0-3 0 0,4-3-11 0,-4 6-3 16,0 0 0-16,0 0 0 0,7 0-8 0,-7 0-3 0,0 6 0 0,-4-3 0 15,7-3-9-15,-3 10 10 0,0-4-10 0,0 3 10 16,0 1 12-16,0 5 2 0,0-2 1 0,0 6 0 16,0-4-8-16,0 4-1 15,0 0-1-15,0 6 0 0,3-6 0 0,1 9 0 0,-4-6 0 0,3 0 0 16,1 3-15-16,-1 0 8 0,1-3-8 0,-1 3 0 16,4 0 0-16,0-6 0 0,0 6 0 0,0-6 0 15,0 0 0-15,-3 0 0 0,3-4 0 0,3 4 0 16,-3-3 32-16,0-4 0 0,0-2 0 0,0-1 0 15,0 7-52-15,0-7-9 0,0 1-3 0,0-4 0 16,0-6 16-16,0 3 2 0,0-3 1 0,0 0 0 16,0 10-57-16,0-10-11 0,0 0-3 0</inkml:trace>
  <inkml:trace contextRef="#ctx0" brushRef="#br0" timeOffset="121182.204">23192 5921 403 0,'0'0'36'0,"0"0"-36"0,0 0 0 0,0 0 0 0,7 0 259 0,3 0 45 16,-3-3 8-16,4 3 3 0,-1-6-167 0,8 6-32 0,-4 0-8 0,0-3 0 15,8-3-40-15,2 6-7 0,1-3-1 0,0-4-1 16,3 7-20-16,-3 0-4 0,3 0-1 0,-4 0 0 16,1 0-34-16,0 0 0 0,-4 0 0 0,-3 0 0 15,3 0 0-15,-4 0 0 0,-2 0 0 0,2-6 0 16,-3 6-22-16,0 0 2 0,-3-3 0 0,3 3 0 31,-3-6-102-31,-1 6-20 0,1-4-4 0,3-2-672 0</inkml:trace>
  <inkml:trace contextRef="#ctx0" brushRef="#br0" timeOffset="122218.134">24564 5856 644 0,'0'0'28'0,"0"0"7"0,0 0-35 0,0 0 0 0,0 0 0 0,0 0 0 15,0 0 84-15,0 0 9 0,0 0 3 0,0 0 0 16,0 0-2-16,0 0 0 0,0 0 0 0,0 0 0 16,0 0-13-16,0 0-2 0,0 0-1 0,0 0 0 15,0 0-11-15,0 0-3 0,0 0 0 0,0 0 0 16,-4-7-9-16,1 4-3 0,-1-3 0 0,4-3 0 15,-3 9-36-15,-1-7-8 0,1-2-8 0,3 9 11 16,0 0 2-16,-4 0 1 0,-3-10 0 0,4 10 0 16,3 0-14-16,-4-9 0 0,-3 9 0 0,0-3 0 15,0 3 0-15,0-6 0 0,7 6 0 0,-4 6 0 16,-3-3 0-16,-3 3 0 0,3 4 0 0,-4-7 0 0,1 6 0 0,-1 7 0 16,4-7 0-16,-4 7-10 0,1-3 10 0,3 2 0 15,-4 1 8-15,4-4-8 0,0 7 0 0,0-3 0 16,0 0 0-16,3-4 0 0,-3 4 0 0,4-7 0 15,3 7 0-15,0-4 0 0,0-2 0 0,3-1 0 16,-3 1 0-16,4 2 0 0,-1-2 0 0,4-7 0 16,-3 6 0-16,3-3 0 0,0-2 0 0,4 2-8 15,3-6 0-15,-4 0 0 16,4 3-36-16,1-3-6 0,-1-3-2 0,0 3 0 16,0 0-158-16,0 0-32 0,11-10-6 0,-4 4-2 0</inkml:trace>
  <inkml:trace contextRef="#ctx0" brushRef="#br0" timeOffset="122718.731">24793 5846 172 0,'0'0'8'0,"0"0"1"16,0 0-9-16,0 0 0 0,0 0 0 0,-7 3 0 15,4 4 205-15,-1-4 39 0,-3 3 8 0,0-3 2 16,0 3-134-16,0-2-26 0,3 2-6 0,-3 3 0 0,0 1-26 0,0-1-5 16,0 0-1-16,0 1 0 0,0 6-11 0,0-7-2 15,0 0-1-15,0 7 0 0,0-3-11 0,3-4-3 16,1 7 0-16,3-7 0 0,-4 0-8 0,4 1-3 15,0-1 0-15,4-2 0 0,-1-4-4 0,1 3-1 16,3 3 0-16,0-9 0 0,0 7-1 0,0-4-1 16,4-3 0-16,-1 0 0 0,4 0-2 0,0-3-8 15,4-4 12-15,0 4-4 0,-1-3 1 0,5 0 0 16,-5 3 0-16,1-4 0 0,3-2-9 0,-3-1-11 16,-4 7 3-16,0-6 0 0,0 3 8 0,-3-4 11 15,-4 1-3-15,0 3 0 0,0-4-8 0,0 1 0 16,-4-1 0-16,1 1 0 0,-4 0 0 0,-4 2 0 15,4-2 0-15,-7-1 0 0,4 1 0 0,3-3 10 16,-4-1-10-16,-3 4 10 0,-3-1-10 0,-1 1 8 16,0-1-8-16,4 7 8 0,-3-3-8 0,-1-3 8 0,1 2-8 15,2 7 8-15,1-3-8 0,-3-3 0 0,3 6 0 0,7 0 0 16,0 0 0-16,0 0-12 0,-7 0 4 0,7 0 8 31,0 0-53-31,0 0-3 0,0 0-1 0,0 0 0 0,0 0-38 16,0 0-7-16,0 0-2 0,0 0 0 0,7-3-115 0,0-4-23 15</inkml:trace>
  <inkml:trace contextRef="#ctx0" brushRef="#br0" timeOffset="123176.345">25135 5937 403 0,'0'0'17'0,"0"0"5"15,-3 3-22-15,-1 7 0 0,1 2 0 0,-1-2 0 0,1-7 263 0,3-3 48 16,0 0 9-16,-4 9 3 0,1 1-188 0,3-10-38 16,-4 6-7-16,4-6-2 0,0 0-38 0,0 0-8 15,0 0-2-15,0 0 0 0,0 9-16 0,0-9-3 16,0 0-1-16,0 0 0 0,0 0-9 0,0 0-3 16,0 0 0-16,0 0 0 0,0 0 7 0,0 0 1 15,0 0 0-15,0 0 0 0,7-6 9 0,0 3 3 16,-3-3 0-16,3-4 0 0,-4 7-28 0,4-3 8 15,-3-4-8-15,0 1 0 0,-1 0 0 0,1-1 8 16,-4 1-8-16,3-7 0 0,4 7 0 0,-3-1 0 16,-1 1 0-16,4-1 0 0,-3 1 0 0,3 0 0 15,-4-1 0-15,4 4 0 0,-3-3 0 0,-4 9 0 16,7 0 0-16,-7 0 0 0,7-7 0 0,-7 7 0 0,7 0 0 16,0-3 0-16,0 6 8 0,0-3-8 0,0 0 0 0,-7 0 8 15,7 7-8-15,0 2 8 0,1 0-8 0,-1-2 8 16,0-4-8-16,0 6 10 0,0 1-10 0,0-1 10 15,-4 4-10-15,4-1 0 0,-3-3 0 0,-1 1 0 16,5-1 0-16,-5-2 0 0,4 2 0 0,-3 0 0 16,3 1 0-16,-4-4 0 0,4-3 0 0,-7-3 0 15,0 0-23-15,7 10 0 0,4-10 0 0,-4 6 0 16,0-6-41-16,4 3-8 16,-4-6-1-16,0 3-551 0,7 0-109 0</inkml:trace>
  <inkml:trace contextRef="#ctx0" brushRef="#br0" timeOffset="123916.664">25781 5849 172 0,'0'0'16'0,"0"0"-16"16,0 0 0-16,0 0 0 0,0 0 175 0,0 0 32 0,0 0 6 0,0 0 2 15,4-9-79 1,-4 9-16-16,0 0-4 0,0 0 0 0,0 0-31 0,0 0-6 0,0 0-2 0,0 0 0 16,-4-6-25-16,0 3-6 0,4 3-1 0,0 0 0 15,-7 0-3-15,0-7-1 0,-3 7 0 0,-1 0 0 16,1 0-9-16,-4 7-1 0,-1-7-1 0,1 3 0 15,0 3-7-15,0 0-2 0,-4 4 0 0,1-1 0 16,3 0-21-16,-4 1 8 0,0-1-8 0,-3 1 0 16,7 5 14-16,0-2-2 0,0-4 0 0,3 7 0 15,4-7 7-15,4 1 1 0,-4-1 0 0,3 1 0 16,8-4-20-16,-4 3 0 0,0 1 0 0,0-10 0 16,3 9 0-16,4-3 0 0,0-3 0 0,-3 4 0 15,6-4 0-15,-3-3 0 0,4 6 0 0,0-6 0 0,3 3 0 0,0-3 0 16,4-3 0-16,-4-3 0 0,3 6 0 0,1-3 12 15,-4-4-4-15,0 7-8 0,0-3 12 0,0-3-12 16,0-3 12-16,-3-1-12 0,3 4 10 0,-3-3-10 16,-4-1 8-16,3 1-8 0,-3-1 14 0,4-5-2 15,-4 5-1-15,0-9 0 0,0 10-11 0,-3-10 0 16,3 0 9-16,-4 4-9 0,-3-4 0 0,4 0 0 16,-4-6 0-16,3 6 8 0,-6 0-8 0,3-6 0 15,0 6 0-15,3 1 0 0,-3-1 0 0,0-3 0 16,0 9 0-16,0-5 0 0,4-4 0 0,-4 3 0 15,0 6 0-15,0-2 0 0,0-1 0 0,0 6 0 16,0 1 0-16,0 0 0 0,0 6 0 0,-4-4 0 16,4 7 0-16,0 0 0 0,0 0 0 0,0 0 0 15,0 0 0-15,0 0 0 0,0 0 0 0,0 0-12 16,-3 10 12-16,-1-4-12 0,1 6 12 0,-1-2 8 0,1 6-8 16,3-7 11-16,0 10-11 0,0-4 12 0,0 11-12 0,0-4 12 15,0-1-12-15,3 1 12 0,-3 3-12 0,0 4 12 16,0-4-12-16,0-6 10 0,4 6-10 0,-1-6 10 15,-3 6-10-15,4-7 0 0,-4-5 9 0,3 3-9 16,1 2 13-16,-1-8-1 0,-3 6-1 0,4-7 0 16,-1 0-11-16,-3 1 0 0,4-1 9 0,-4-9-9 15,0 0-29-15,0 10-11 0,0-10-1 0,0 0-1 16,0 0-144 0,0 0-29-16</inkml:trace>
  <inkml:trace contextRef="#ctx0" brushRef="#br0" timeOffset="124335.196">26077 6028 1609 0,'0'0'71'0,"0"0"15"0,0 0-69 0,0 0-17 0,0 0 0 0,0 0 0 16,0 0 95-16,0 0 15 0,-3 0 3 0,3 0 1 16,0 0-39-16,0 0-8 0,0 0-2 0,-4 6 0 15,1-3-45-15,3-3-8 0,0 0-3 0,0 0 0 16,-7 7-9-16,7-7 0 0,0 0 0 0,0 0 0 16,-4 3 0-16,4-3 0 0,0 0 8 0,0 0-8 15,0 0 0-15,0 0-14 0,0 0 3 0,0 0 1 16,0 0-104-16,0 0-21 0,0 0-4 0,0 0-724 15</inkml:trace>
  <inkml:trace contextRef="#ctx0" brushRef="#br0" timeOffset="127617.118">26649 5884 0 0,'0'0'0'0,"0"0"0"16,0 0 0-16,0 0 0 0,0 0 0 0,0 0 0 16,0 0 315-16,0 0-63 0,0 0 50 0,0 0 10 0,0 0-188 0,0 0-39 15,0 0-7-15,0 0-2 0,0 0-19 0,0 0-4 16,0 0-1-16,0 0 0 0,-4 9 1 0,4 1 0 16,-3-4 0-16,-1 3 0 0,4 1-27 0,-3-1-6 15,3 1 0-15,-4-1-1 0,4 0 23 0,0 7 5 16,0-3 1-16,0-4 0 0,4 7-30 0,-4-1-6 15,-4-2 0-15,4-4-1 0,4 7-2 0,-4-7 0 16,-4 7 0-16,1-3 0 0,3-4-1 0,0 7 0 16,-4-7 0-16,8 1 0 0,-4-1-8 0,0 0 8 15,3-2-8-15,-3 2 8 0,0 0-8 0,0 1 0 16,0-10 0-16,0 0 0 0,0 0 0 0,0 0 12 16,0 0-12-16,0 0 12 0,0 0 11 0,0 0 2 15,0 0 1-15,0 0 0 0,0 0-26 0,0 0 0 16,0 0 0-16,0 0 0 0,0 0 0 0,0 0 8 15,-3-10 0-15,3 1 0 0,-4 0-8 0,4 2 8 16,-3-5-8-16,3-4 8 0,3 7-8 0,-3-1 0 0,4-5 0 16,-1 2 8-16,1-3-8 0,-4-2 0 0,3 2 0 0,1 3-11 15,3-5 11-15,-4-4 0 0,1 3 8 0,-1-6-8 16,4 6 0-16,-3-3 0 0,0 0 0 0,3 9 0 16,-4-5 0-16,1 2 0 0,-1 0 0 0,1-3 0 15,3 7-8-15,-4-4 8 0,4 1-8 0,-3 5 8 16,3-2 0-16,-4-4 0 0,5 6 0 0,-1 4 8 15,-4-3-8-15,4 6 0 0,-3-4 0 0,3-2 0 16,-7 9-9-16,0 0 0 0,0 0 0 0,7 0 0 16,0-3 9-16,-7 3 0 0,10 0-9 0,-3 3 9 15,-7-3 0-15,11 0 0 0,-4 6 0 0,0-3 0 0,0 4 0 16,0-4 0-16,0 6-9 0,0 1 9 16,-3 2 0-16,3-2-8 0,0 2 8 0,-3-2 0 0,-1 5 0 0,-3 4 0 15,4-10 0-15,-4 10 0 0,0-9 0 16,0 5 0-16,-4 1 0 0,4-3 0 0,-3-4 0 0,-1 7 0 15,1-7 0-15,-5 7 0 0,5-7 0 0,-1 1 0 16,-3-1 0-16,0-3 0 0,0 4 0 0,-3-7 8 16,3 3-8-16,-4-3 0 0,0 3 8 0,1-2-8 15,-1-4 0-15,-3 6 9 0,4-3-1 0,-1 3 0 16,-3-6 0-16,3 0 0 0,1 0-8 0,3 7 0 16,-4-7 0-16,4-7 0 0,7 7 0 0,-4 0 0 15,-6 0 0-15,3-6 0 16,3 3-28-16,4 3-5 0,0-6-1 0,0-4 0 15,0 7-36-15,4-3-7 0,-1-4-2 0,1 1-513 0,3 0-102 0</inkml:trace>
  <inkml:trace contextRef="#ctx0" brushRef="#br0" timeOffset="128088.209">26931 5965 874 0,'0'0'39'0,"0"0"8"0,0 0-38 16,0 0-9-16,0 0 0 0,4 10 0 0,-4-10 81 0,3 6 15 15,-3-6 2-15,0 0 1 0,0 0-13 0,0 0-2 16,0 0-1-16,0 0 0 0,0 0-22 0,0 0-4 15,0 0-1-15,0 0 0 0,0 0 0 0,0 0 0 16,0 0 0-16,0 0 0 0,0 0-18 0,0 0-4 16,0 0-1-16,0 0 0 0,0 0-1 0,0 0-1 15,0-6 0-15,4-4 0 0,-4 1-7 0,0 3-2 16,0-4 0-16,0 7 0 0,3-6-7 0,-3-1-2 16,0 1 0-16,0-7 0 0,4 7-5 0,-4-1 0 15,3-5-8-15,1 2 12 0,-1-2-12 0,-3-1 8 16,4 6-8-16,-1-2 0 0,1-4 8 0,-1 7-8 15,1-7 0-15,-1 7 0 0,5-1 0 0,-5 1 0 16,1-1 0-16,3 4 0 0,0 3 0 0,0-3 0 16,-4 3 0-16,4-4 0 0,-3 4 0 0,3-3-12 0,-7 6 12 15,7 0-10 1,-7 0-26-16,11 0-6 0,-1 0-1 0,1 6 0 16,-1-3-97-16,-3 4-19 0,4-4-4 0,0-3-375 0,-1 9-75 0</inkml:trace>
  <inkml:trace contextRef="#ctx0" brushRef="#br0" timeOffset="128494.585">27231 5831 403 0,'0'0'36'16,"0"0"-36"-16,0 0 0 0,0 0 0 15,0 0 172-15,0 0 28 0,0 0 6 0,0 0 1 16,0 0-99-16,0 0-19 0,0 0-4 0,0 0-1 0,0 0-16 16,0 0-3-16,-7 9-1 0,0-3 0 0,7-6 4 0,0 0 0 15,-7 3 0-15,0 7 0 0,0-4-23 0,0-3-4 16,0 3-1-16,-1-2 0 0,-2 5-12 0,3 4-2 15,0-10-1-15,0 6 0 0,-4 0 2 0,1 1 0 16,-1-1 0-16,0 7 0 0,4-7-27 0,4 1 0 16,-4-4 0-16,3 3 0 0,4-9 0 0,0 0 15 15,-3 4-4-15,3-4-1 0,0 9-10 0,0-9 0 16,7 6 0-16,0 4 0 0,-7-10 0 0,7 6 0 16,3-3 0-16,1-3 0 0,0 0 0 0,-1 6 0 15,8-6 8-15,-4-6-8 0,0 6 0 0,0-3 0 16,4-3 0-16,-1 3 0 0,1-4 0 0,-4 1 0 15,0 3-8-15,-3-3 8 0,3 2 0 0,-3-2 0 16,-4 3 0-16,0-3 0 0,-4-4 0 0,1 7 8 16,-1-3-8-16,1-3 8 0,-4 2-8 0,0-2 0 0,0-1 0 15,0 1 0-15,-4 6 0 0,4-6 0 0,0-7 0 0,-3 10 0 16,-1-4 11-16,1 1-3 0,-1-1-8 0,4 1 12 16,-3 0-12-16,-1 2 0 0,1-2 0 15,-4-1 0-15,3 1 0 0,0 6 0 0,1-3 0 0,-1-4 0 16,1 4-13-16,-1 3-6 0,4 3-1 0,0 0 0 31,-3-6-28-31,3 6-7 0,0 0-1 0,0 0 0 0,3-10-115 16,1 7-23-16,-1-3-5 0,1 3-1 0</inkml:trace>
  <inkml:trace contextRef="#ctx0" brushRef="#br0" timeOffset="129261.37">27538 5467 889 0,'0'0'39'0,"0"0"9"0,0 0-39 0,0 0-9 16,0 0 0-16,0 0 0 0,0 0 84 0,0 0 16 15,0 0 2-15,0 0 1 0,0 0-27 0,0 0-6 16,-4 6-1-16,1-3 0 0,-4 7-7 0,3 2-2 16,1-2 0-16,-1-1 0 0,-3 3-12 0,4-2-4 15,3 6 0-15,-4 2 0 0,4-2 4 0,0 3 0 0,-3 0 0 0,3 0 0 16,-4 6-15-16,4-7-2 0,-4 7-1 16,4 4 0-16,0-10-3 0,-3 6-1 0,3 0 0 15,0-6 0-15,0 6-26 0,0-7 0 0,0 1 0 0,-4 0 0 16,4-3 0-16,0-4 15 0,0-2-4 0,4 5-1 15,-4-5 2-15,0-4 0 0,0-6 0 16,0 3 0-16,0-3 2 0,0 0 1 0,0 0 0 0,0 0 0 16,0 0 10-16,0 0 3 0,0 0 0 0,0 0 0 15,11 0-28-15,-8-3 0 0,-3 3 0 0,7-6 0 16,-3-4 0-16,-1 1 15 0,-3 0-3 0,4-1 0 16,-1 1-12-16,1-7 0 0,3 7 0 0,-4-10 0 15,1 9 0-15,3-5-10 0,0-4 2 0,0 3 0 16,4-3-17-16,-4 1-3 0,3 2-1 15,1 3 0-15,-1-2 3 0,1 5 1 0,-4-5 0 0,0 5 0 0,4 1 25 0,-1-1-8 16,-3 1 8-16,0 9 0 0,4-3-12 0,-8-3 4 16,-3 6 0-16,0 0 0 0,0 0 8 0,8 0-13 15,-1 0 5-15,-7 0 8 0,0 0 0 0,7 9 0 16,-4-3 9-16,1 4-1 0,3-1-8 0,0 0 0 16,-7 1 0-16,3-1 0 0,4 1 0 0,-3 5 0 15,-1-11 0-15,1 5 0 0,0 7 0 0,-4-7 0 16,3 0 0-16,-3 7 0 0,0-6-8 0,0-1-4 15,0 0 0-15,0 1 0 0,-3-4 12 0,3 3 14 16,-4 1-3-16,0-1-1 0,1 1-10 0,-1-1 0 16,4-3 0-16,-7-3 0 0,4 7 0 0,-4-1 12 15,3-9-2-15,-3 7 0 0,4 2-10 0,-4-9 0 16,-4 9 0-16,0-9 0 0,1 7 0 0,-1-4 10 0,1-3-2 16,-4 6-8-16,-1-6 17 0,5 3-3 0,-4-3-1 0,0 0 0 15,0 0-3-15,-1 6-1 0,1-6 0 0,0 0 0 16,0 0-9-16,0 0 0 0,3-6 0 0,1 6 8 15,-1 0-8-15,1 0 0 0,3 0 0 0,0 0 0 16,-1 0-33 0,5-3 1-16,-4 3 0 0,7 0 0 0,0 0-42 15,0 0-8-15,0 0-2 0,0 0-535 0,0 0-107 0</inkml:trace>
  <inkml:trace contextRef="#ctx0" brushRef="#br0" timeOffset="129803.806">27940 5984 288 0,'0'0'25'0,"0"0"-25"0,0 0 0 0,0 0 0 16,0 0 223-16,0 0 39 0,0 0 8 0,0 0 2 16,0 0-116-16,0 0-22 0,0 0-5 0,0 0-1 15,0 0-20-15,0 0-4 0,0 0 0 0,0 0-1 16,0 0-25-16,0 6-5 0,0-6-1 0,0 10 0 0,0-10-17 0,0 0-4 15,0 0-1-15,0 0 0 16,-4 9-14-16,4-9-2 0,0 0-1 0,0 0 0 0,0 0-8 0,0 0-1 16,0 0-1-16,0 0 0 0,0 0-14 0,0 0-9 15,0 0 12-15,0 0-12 0,0 0 0 0,0 0 0 16,0 0 0-16,0 0 0 16,0 0-63-16,0 0-19 0,0 0-4 0,0 0-680 15,0 0-136-15</inkml:trace>
  <inkml:trace contextRef="#ctx0" brushRef="#br0" timeOffset="134182.125">20606 7383 230 0,'0'0'20'0,"0"0"-20"16,0 0 0-16,0 0 0 0,0 0 173 0,0 0 31 16,0 0 5-16,0 0 2 0,0 0-105 0,0 0-21 15,0 0-4-15,0 3-1 0,-4 3-18 0,4 4-4 16,-3-1-1-16,-1 0 0 0,4 7-23 0,-3-7-5 16,3 4-1-16,0 3 0 0,-4 2-4 0,4 1-2 15,0 3 0-15,0 0 0 0,0-3 11 0,0 6 3 16,4-6 0-16,-4 6 0 0,0-6-23 0,0 0-4 15,0 6-1-15,0-6 0 0,0-4 0 0,3 4-8 16,-3 0 12-16,4-3-4 0,-4-1-8 0,0-2 8 16,3-4-8-16,-3 7 8 0,0-7-8 0,4 1 10 0,-4-1-10 0,0-3 10 15,0-6-10-15,3 3 0 0,-3-3 0 16,0 0-11 0,0 0-33-16,0 0-8 0,0 0 0 0,0 0-1 15,0 0-122-15,0 0-24 0,0 0-5 0,0 0 0 0</inkml:trace>
  <inkml:trace contextRef="#ctx0" brushRef="#br0" timeOffset="134826.576">20472 7301 518 0,'0'0'46'0,"0"0"-37"16,0 0-9-16,0 0 0 0,0 0 141 0,0 0 27 16,0 0 4-16,0 0 2 0,0 0-70 0,0 0-15 15,0 0-2-15,3-6-1 0,4-3-24 0,-3 2-5 0,6 4-1 0,-6-3 0 16,3 3-20-16,4-4-5 0,-1-2-1 0,4 9 0 16,-3-9-2-16,-1 5 0 0,5-2 0 0,-1 0 0 15,-4 3-8-15,1 3-3 0,3 0 0 0,0-6 0 16,0 6-8-16,4 6-1 0,-4-6-8 0,4 9 12 15,-1-3 7-15,-3 4 1 0,4-1 0 0,-4 1 0 16,0-1-31-16,0 10-5 0,0-10-2 0,0 7 0 16,-3 3 28-16,0-3 6 0,3-4 0 0,-4 7 1 15,-3-3-17-15,4 2-19 0,-4-2 4 0,0-3 1 16,0 9 14-16,0-4 0 0,0-5 0 0,-3 3 10 16,-1 2-2-16,-3 1 0 0,0-3 0 0,0 0 0 15,0-4-8-15,-3 7 12 0,3-3-12 0,-7 2 12 16,3 1-12-16,-3-3 10 0,4 0-10 0,-4-4 10 0,0 4-2 0,-1-7-8 15,-2 10 12-15,3-10-4 0,-4 7-8 0,1-6 10 16,-1-1-10-16,-3 7 10 0,0-4-10 0,0-2 0 16,-4-1 9-16,4 7-9 0,0-7 0 0,0 0 8 15,-4-2-8-15,4-4 0 0,3 3 0 0,1-3 0 16,-4-3 0-16,3 7 0 0,1-7 0 0,3 0-15 16,-4 0 3-16,0 0 0 15,1 0-40-15,3-7-8 0,0 7-2 0,0 0 0 16,3-3-110-16,4 3-21 0,-3-9-5 0</inkml:trace>
  <inkml:trace contextRef="#ctx0" brushRef="#br0" timeOffset="135542.774">20976 7740 460 0,'0'0'20'0,"0"0"5"0,0 0-25 0,0 0 0 15,0 0 0-15,0 0 0 0,0 0 180 0,0 0 30 16,0 0 6-16,0 0 2 0,0 0-120 0,0 0-24 16,11 0-5-16,-4 0-1 0,0-6-24 0,0 3-6 15,0-3-1-15,0 6 0 0,4-10-5 0,-4 10-2 16,3-9 0-16,1 9 0 0,-4-10-5 0,3 10-1 15,-2-6 0-15,2 3 0 0,1-3-4 0,-4 3-2 16,3-4 0-16,-3 4 0 0,4-3 18 0,-4 3 3 16,0-4 1-16,-3 4 0 0,-4-3-26 0,3-3-5 15,4 9-1-15,0-10 0 0,-3 4 0 0,-1 3 0 16,4-3 0-16,-3-4 0 0,3 7-8 0,-7-3 8 16,0-4-8-16,3 10 8 0,-3-9-8 0,0 3 8 0,-3 2-8 0,-4-2 8 15,3 3-8-15,4 3 8 0,-7 0-8 0,0 0 8 16,-3 0-8-16,-4 0 0 0,3 3 0 0,-3 3-11 15,3-2 11-15,-3 5 0 0,0 4 0 0,3-4-8 16,-3 0 8-16,4 4 0 0,-4-4-9 0,3 7 9 16,4-7 0-16,0 7-9 0,-4-3 9 0,8 2 0 15,-1-5 0-15,1 5 0 0,-1-5 0 0,1-1 0 16,3 7 0-16,0-7 0 0,0 1 0 0,0-1 0 16,0 1 0-16,3-1 0 0,1-3 0 0,3-3 0 15,-4 7 0-15,4-10 0 0,1 9 0 0,2-9 0 16,1 6 0-16,-1-6 0 0,4 4 0 0,-3-4 0 15,3 0-10-15,0 0-8 0,0 0-2 0,0 0 0 16,1-4-59-16,-1 4-12 0,-4-6-2 0,4 6-451 16,0-9-91-16</inkml:trace>
  <inkml:trace contextRef="#ctx0" brushRef="#br0" timeOffset="136071.291">21354 7609 403 0,'0'0'36'0,"0"0"-36"0,0 0 0 0,0 9 0 15,-4-3 128-15,1 4 18 0,3-1 4 0,0 0 1 16,0 1-61-16,0-1-12 0,0-2-2 0,0 2-1 16,3 0-8-16,-3 1-2 0,0-4 0 0,0 3 0 15,0-5-11-15,4 5-2 0,-4-9-1 0,0 0 0 16,-4 6-5-16,4-6-1 0,0 3 0 0,0-3 0 16,0 0-12-16,0 0-2 0,0 0-1 0,0 0 0 15,0 0 10-15,0 0 1 0,0 0 1 0,0 0 0 16,0 0-30-16,0 0-12 0,0 0 8 0,0 0-8 0,7-3 8 15,-3-3-8-15,-4-3 8 0,3-1-8 16,1 1 0-16,-1 6 0 0,-3-10 8 0,4 4-8 0,-4-1 0 16,3 1 0-16,1-1 0 0,-1 1 8 0,-3-7-8 0,4 7 0 15,-1 0 0-15,1-1 0 0,-4-2 0 0,4 5 0 16,-1-2 0-16,1-1 0 0,-1 4 0 0,1 3 0 16,-1-3 0-16,1 3 0 0,-1-4-9 0,-3 7 9 15,0 0 0-15,0 0 0 0,0 0-9 0,0 0 9 16,0 0 0-16,0 0-9 0,11 10 9 0,-4-4 0 15,-4 3 0-15,4 1 0 0,-3-1 0 0,-1 1 0 16,5-1 0-16,-5 1 0 0,1 5 0 0,-1-5 0 16,4-1 0-16,-3 0 0 0,-4 1 0 0,3-1 0 15,4 1 0-15,-3-4 8 0,-1 3-8 0,1-2 0 16,-1 2 0-16,1-6 8 0,3 3-8 0,-7-6 0 16,0 0 0-16,7 4 0 15,0-4-22-15,-7 0-9 0,0 0-1 0,7 0-1 16,4 0-143-16,-1-4-28 0,-3 4-5 0</inkml:trace>
  <inkml:trace contextRef="#ctx0" brushRef="#br0" timeOffset="136564.558">21784 7492 936 0,'-18'7'41'0,"18"-7"9"0,-7 0-40 0,7 0-10 16,0 0 0-16,-3 3 0 0,-11 3 90 0,7-6 16 16,7 0 3-16,-4 10 1 0,-6-4-28 0,-1-3-6 15,7 6 0-15,-3-2-1 0,4 2-19 0,-4 0-4 16,-4 1-1-16,8-1 0 0,-1 1-31 0,1 5-7 16,-4-11-1-16,0 5 0 0,7 0 8 0,-4 4 0 15,0-4 1-15,1 1 0 0,3-1-1 0,-4-6 0 16,4-3 0-16,0 10 0 0,-3-4-12 0,3 3-8 15,3-2 10-15,4 2-10 0,-3-6 12 0,0 3-3 16,3-6-1-16,3 4 0 0,-3 2 1 0,0-3 0 16,-7-3 0-16,11 0 0 0,3 0-9 0,0 0-11 15,-7 0 3-15,4 0 0 0,3 0 8 0,-4-3-8 16,-10 3 8-16,7-6-8 0,4 6 8 0,-4-4 0 16,4-2 0-16,-11 6 0 0,0 0 8 0,0-3 3 15,7-3 1-15,0-4 0 0,-7 1-12 0,0 3 0 16,0-4 0-16,3 7 0 0,1-6 0 0,-1-1 0 0,-6 1 0 15,3-4-11-15,3 4 11 0,-3-4 0 0,-7 4 8 16,4-7-8-16,3 7 0 0,-4 3 0 0,-3-4 0 16,-3 1-8-16,-1 6 8 0,8-4 0 0,-5-2 0 0,1 9 0 15,-3-3 0-15,-1-3 0 0,11 6 8 0,0 0-8 32,-3 0-19-32,3 0-8 0,0 0-1 0,0 0-1 0,0 0-47 15,0 0-10-15,-7-10-2 0,7 10-691 0</inkml:trace>
  <inkml:trace contextRef="#ctx0" brushRef="#br0" timeOffset="137425.944">21975 7546 1134 0,'0'0'24'0,"0"0"6"0,0 0 1 0,0 0 1 0,3 6-32 0,-3-6 0 16,-3 3 0-16,3 7 0 0,0-4 76 0,0-6 8 0,-4 9 1 15,4 1 1-15,0-1-26 0,0 1-4 0,0-1-2 0,-4-3 0 16,-3 4-8-16,7 5-2 0,0-5 0 0,0-1 0 16,-7-6-10-16,7 7-2 0,-3-4-1 0,3 3 0 15,0 1 1-15,0-10 1 0,0 0 0 0,0 0 0 16,0 0-20-16,0 0-4 0,0 9-1 0,0-9 0 16,10 0 7-16,-10 0 1 0,0 0 0 0,0 0 0 15,7 0-3-15,-7 0 0 0,8-3 0 0,-8 3 0 16,7-6-5-16,-4-4-8 0,4 4 11 0,-3 3-11 15,-1-6 8-15,1 2-8 0,3-2 0 0,-4-1 0 16,4 1 8-16,-3 0-8 0,-1-1 0 0,1-5 0 16,3 11 0-16,-3-5 0 0,-4 0 0 0,3 2 0 0,4-2-11 15,-3 9 11-15,-4 0-12 0,0 0 12 0,0 0-11 0,0 0 11 16,0 0-10-16,0 0 10 0,0 0-8 0,0 0 8 16,7-6 0-16,-7 6-9 0,0 0 9 0,0 0 0 15,7 6 0-15,-7-6-8 0,0 0 8 0,0 0 0 16,3 9 0-16,4-2 0 0,0 2 8 0,-7-9-8 15,4 3 8-15,-4 7-8 0,7-1 12 0,-7-9-1 16,0 0-1-16,0 0 0 0,0 6-1 0,0-6 0 16,0 0 0-16,0 0 0 0,0 0-1 0,0 0 0 15,0 0 0-15,0 0 0 0,0 0-8 0,0 0 10 16,7 0-10-16,-7 0 10 0,0 0-10 0,0 0 8 16,7 0-8-16,4 0 8 0,-4-6-8 0,3 6 10 15,-6-9-10-15,3 5 10 0,0-2-10 0,4-3 0 16,-8 6 0-16,1-10 8 0,3 4-8 0,-4-1 0 15,4 1 0-15,-7-1 0 0,0 1 0 0,7 0 0 0,0-1 0 16,0 4 0-16,-7-4-10 0,0 7 10 0,11-3 0 0,-4-3-9 16,0 9 9-16,0-3-13 0,-7 3 5 0,4-7 8 15,6 7-10-15,-10 0 10 0,0 0 0 0,0 0-9 16,11 10 9-16,-4-10-8 0,-7 0 8 0,3 9-8 16,5 0 8-16,-1-2 0 0,-4 2 0 0,1 1 0 15,-4-4 0-15,3 3 9 0,1-6-1 0,-1 7-8 16,1-1 10-16,-1 1-10 0,4-4 8 0,-3 3-8 15,-1 1 9-15,1-1-9 0,-4-9 10 0,7 6-10 16,4 4 0-16,-8-7 8 0,-6 3-8 0,3-6 0 16,7 10 0-16,-4-4 0 0,-3-6 0 0,0 0 0 0,0 0 0 15,0 0 8-15,4 3-8 0,-4-3 0 16,-4 9-24-16,4-9-7 0,0 0-1 0,0 0-1 16,0 0-100-16,0 0-20 0,0 0-4 0,0 0-653 15</inkml:trace>
  <inkml:trace contextRef="#ctx0" brushRef="#br0" timeOffset="137819.518">22483 7574 288 0,'0'0'12'0,"0"0"4"0,0 0-16 0,0 0 0 0,0 0 0 0,0 0 0 16,7 6 305-16,-7-6 59 0,0 0 11 0,0 0 2 15,10 10-217-15,-6-4-44 0,-4-6-9 0,0 3-2 16,7 7-52-16,-7-1-10 0,0-3-3 0,0 4 0 16,0-1-7-16,3-3-1 0,-3-3-1 0,0 7 0 0,-3-1-21 15,3-2-10-15,0-7 10 0,7 3-10 16,0 3 0-16,-4 3 0 0,-3-9 0 0,0 0 0 0,0 0 0 0,0 0-15 16,0 0 3-16,0 0 1 15,7 0-170-15,-7 0-35 0,0 0-6 0,0 0-2 0</inkml:trace>
  <inkml:trace contextRef="#ctx0" brushRef="#br0" timeOffset="137983.327">22532 7386 1335 0,'-14'-3'29'0,"14"3"7"0,0 0 0 0,0 0 2 0,0 0-30 0,0 0-8 16,7-7 0-16,-7 7 0 0,0 0 8 0,0 0 0 15,0 0 0-15,0 0 0 0,3-3-8 0,-3 3-12 0,0 0 4 16,7 0-591-16</inkml:trace>
  <inkml:trace contextRef="#ctx0" brushRef="#br0" timeOffset="138679.625">22733 7565 172 0,'0'0'8'0,"0"0"1"0,0 0-9 0,0 0 0 15,0 0 0-15,0 0 0 0,0 0 176 0,0 0 32 16,0 0 8-16,0 0 0 0,0 0-104 0,0 0-22 16,0 0-4-16,0 0-1 0,0 0-1 0,0 0-1 15,0 0 0-15,0 0 0 0,0 0-23 0,0 0-5 16,0 9-1-16,0-3 0 0,7 4-17 0,-7-4-3 15,-3-3-1-15,3 7 0 0,7-1-5 0,-7-3 0 16,-4-3-1-16,4 4 0 0,0 2-3 0,0 0 0 0,0-2 0 16,-7-4 0-16,0 6-9 0,7-9-3 0,3 7 0 0,-3-7 0 15,0 0 8-15,0 0 0 0,0 3 1 0,0-3 0 16,0 0 1-16,0 0 0 0,0 0 0 0,0 0 0 16,11 6-4-16,-11-6-1 0,0 0 0 0,0 0 0 15,11-6-2-15,-8 3-1 0,-3 3 0 0,0 0 0 16,4-7-14-16,-1 4 9 0,-3-3-9 0,0-4 8 15,-3 1-8-15,3 6 0 0,7-10 0 0,-4 4 8 16,-6 0-8-16,3-1 0 0,3 1 0 0,4-7 0 16,-3 3 0-16,-1 4 0 0,1-7-12 0,3 7 12 15,7 0-12-15,-7-1 12 0,-3 4-12 0,3-4 12 16,3 7-10-16,-3-3 10 0,0-3 0 0,-7 9-9 0,0 0 9 0,4-3 0 16,7-4-9-16,-11 7 9 0,0 0 0 15,0 0 0-15,10 0 0 0,-3 0 0 0,-7 0 0 0,0 0 0 16,0 0 0-16,7 7 0 0,0 2 0 0,0 0 0 15,-3 4 0-15,3-4 0 0,0 4 0 0,0-1 0 16,-7-2-10-16,4-1 10 0,-1-3 0 0,1 4 0 16,-1-1 0-16,1 1 10 0,-4-1-10 0,3 1 0 15,1-4 0-15,-1-3 0 0,-3-3-16 0,0 9-4 16,0-9-2-16,4 7 0 16,-1 2-157-16,1 0-31 0,3-2-6 0,0-4-2 0</inkml:trace>
  <inkml:trace contextRef="#ctx0" brushRef="#br0" timeOffset="139360.677">23188 7518 172 0,'0'0'16'16,"0"0"-16"-16,0 0 0 0,0 0 0 15,0 0 219-15,0 0 41 0,0 0 8 0,0 0 1 0,0 0-123 0,0 0-25 16,-3 0-5-16,3 0 0 16,0 0-48-16,-7 0-8 0,-1-7-3 0,1 7 0 0,7 0-23 0,-7 0-5 15,0 7-1-15,0-7 0 0,-3 6 9 0,3-3 2 16,-8 6 0-16,5-2 0 0,3-4-15 0,-4 6-4 15,4 1 0-15,0-4 0 0,-3 3 3 0,6 1 0 16,-3-4 0-16,0-3 0 0,3 7-14 0,1-4-9 16,3-6 12-16,-4 9-12 0,4-9 0 0,0 0 0 15,0 3 0-15,0-3 0 0,4 7 22 0,-4-7-2 16,0 0-1-16,3 9 0 0,4-3-19 0,-3-3 0 16,-4-3 8-16,7 0-8 0,4 7-9 0,-4-7-6 15,-7 0-1-15,7 0 0 0,3 0 16 0,1-7 0 16,-4 7-10-16,0-3 10 0,-7 3 0 0,11-6 0 15,-4 3 0-15,3-3 0 0,-3-1 0 0,4 4 0 16,-4-3 0-16,0 3 0 0,-3-3 0 0,-1-4 0 16,1 7 0-16,-1-3 0 0,4-4 0 0,-7 1 0 0,4 3 0 0,-1-4 0 15,-3 7 0-15,4-3 0 16,-1-4 8-16,-3 10-8 0,0 0 0 0,4-9 0 0,-4 9 9 0,0 0-9 16,0 0 0-16,0 0 8 0,0-3-8 0,0 3 0 15,0 0 8-15,0 0-8 0,0 0 10 0,0 0-10 16,0 0 23-16,0 12-2 0,0-2 0 0,0-1 0 15,3 1 0-15,1-4 0 0,-4 10 0 0,3-7 0 16,-3-6-7-16,4 7-2 0,-1-1 0 0,1-3 0 16,-4-6-4-16,7 10 0 0,-3-4-8 0,3-3 12 15,-4 6-12-15,-3-9 8 0,7 7-8 0,-7-7 0 16,7 3 14-16,-3 3-3 0,-4-6-1 0,10 0 0 16,-3 3-21-16,0-3-4 0,4 0-1 0,-4 0 0 15,4 0-41-15,-1-3-9 0,-3 3-2 0,4-6 0 16,3 3-112-16,-3-4-24 0,-1 4-4 0,1-3 0 0</inkml:trace>
  <inkml:trace contextRef="#ctx0" brushRef="#br0" timeOffset="139682.108">23551 7223 172 0,'0'0'8'0,"0"0"1"0,0 0-9 0,0 0 0 16,0 0 0-16,0 0 0 0,0 0 316 0,0 0 62 15,0 0 12-15,0 0 2 0,0 0-241 0,0 0-49 16,0 0-10-16,4 3-1 0,0 9 4 0,-4 1 1 0,3-4 0 0,-3 1 0 16,0 6-52-16,0 2-9 0,0 1-3 0,0-3 0 15,0 3 7-15,0-1 1 0,4-2 0 0,-1 3 0 16,-3 0-29-16,0-4-11 0,0 4 8 0,4 0-8 15,-4-3 0-15,3-7 0 0,-3 7 0 0,4-4 0 16,-1-2 0-16,-3-1 0 0,4 1 0 0,-1-1 0 16,1 4 0-16,-4-4 0 0,0-9 0 0,0 0 0 15,3 9-30-15,-3-9-11 0,0 0-3 16,0 0 0-16,0 0-87 0,0 0-17 0,0 0-4 0,0 0-460 16,0 0-91-16</inkml:trace>
  <inkml:trace contextRef="#ctx0" brushRef="#br0" timeOffset="140385.637">23414 7392 1450 0,'0'0'64'0,"0"0"14"0,0 0-62 0,0 0-16 15,0 0 0-15,0 0 0 0,0 0 121 0,0 0 22 16,-7-6 4-16,7 6 1 0,0 0-8 0,0 0 0 15,-4 0-1-15,4 0 0 0,0-10-85 0,0 10-17 16,4-3-3-16,-1-3-1 0,1 6-33 0,3-9 0 16,0 9 0-16,4-10 0 0,-1 10 0 0,4-6 0 15,0 3 0-15,4 3 0 0,-4 0 0 0,4-6 0 0,-1 6 0 0,-2 0 0 16,2 0-12-16,1 0-10 0,-4 6-2 0,0-6 0 31,4 0-28-31,-4 3-7 0,3 3-1 0,-2 1 0 16,-1-4 11-16,0-3 1 0,-4 6 1 0,4-3 0 15,-3 3-35-15,0-6-7 0,3 3-2 0,-4-3 0 0,1 7 14 0,-1-7 2 16,-2 3 1-16,2-3 0 0,1 0 14 0,-4 0 4 0,0-3 0 0,0 3 0 16,-7 0 44-16,7 0 12 0,3 0 0 0,-2-7 0 15,-8 7 0-15,0 0 0 0,7 0 8 0,-7 0-8 16,0 0 60-16,0 0 8 0,0 0 2 0,0 0 0 16,0 0 15-16,0 0 3 0,0 0 1 0,-4 10 0 15,4-10-21-15,-7 6-4 31,0 4 0-31,0-1-1 0,0-3-23 0,0 4-4 0,-4-1 0 0,4 0-1 0,-3 1-15 0,3-1-2 0,-4 1-1 0,0 5 0 0,4-2-2 0,0-4-1 16,-3 7 0-16,6-7 0 0,-3 7 11 0,4-7 3 16,-1 1 0-16,0-1 0 0,1 1-28 0,3-1 0 15,0-9 0-15,3 6 0 0,1 4 10 0,-4-10-10 16,11 3 12-16,-4 3-12 0,0-6 8 0,3 3-8 16,-3 4 0-16,4-7 0 0,0 0 8 0,3 0-8 15,0-7 0-15,0 4 0 0,-4 3 0 0,1-6 0 16,0 6 0-16,3-9 0 0,0 9 0 0,-4-4 0 15,1-2 8-15,0-3-8 0,-1 6 0 0,-3-4 0 16,0-2 0-16,0 3 0 0,0-4 0 0,-3 7 0 16,-1-6 0-16,1-1 0 0,-1 1 0 0,-3-7 0 15,0 7 0-15,0-1 0 0,0-5 0 0,0 5 0 16,-7-5 0-16,4 5 0 0,-1 1 12 0,1-1-12 0,-1 1 12 16,-3 9-12-16,4-9 0 0,-1 9 0 0,-3-7 0 0,0 4 0 15,0 3 0-15,4-6-9 0,3 6 9 0,0 0 0 16,0 0 0-16,0 0 0 0,0 0 0 0,0 0-8 31,0 0-29-31,-8 0-6 0,5-3-1 0,3 3 0 0,0 0-79 16,0 0-16-16,0 0-3 0,0 0-1 0,0 0-42 0,0 0-9 15,0 0-2-15,0 0 0 0</inkml:trace>
  <inkml:trace contextRef="#ctx0" brushRef="#br0" timeOffset="140897.623">24084 7596 115 0,'0'0'0'0,"0"0"10"0,7 3-10 0,-7-3 0 16,4 6 0-16,3-2 0 0,-7-4 228 0,3 9 44 15,4-3 9-15,-7-6 2 0,0 0-131 0,4 3-25 16,-1 4-6-16,1-1-1 0,-4-6-38 0,3 3-8 15,-3-3-2-15,0 0 0 0,0 0-12 0,0 0-4 16,0 0 0-16,8 9 0 0,-5-2-18 0,-3-7-4 16,0 0-1-16,0 0 0 0,7 3-1 0,-7-3-1 15,0 0 0-15,0 0 0 0,0 0-9 0,0 0-2 0,4 0 0 0,-4 0 0 16,0 0 20-16,0 0 3 0,0 0 1 16,0 0 0-16,3-3-20 0,-3 3-3 0,4-10-1 0,-1 4 0 15,-6-3-6-15,3-1-2 0,-4 1 0 0,1-1 0 16,3-5-12-16,-4 5 0 0,1-5 0 0,-1 2 0 15,1-3 0-15,-1-2 0 0,4-1 0 0,-4 3 0 16,4-3 0-16,0 0 0 0,4 1 0 0,-4-1 0 16,4 3 0-16,-4-3 0 0,3 4 0 0,-3-1 0 15,4 7 0-15,-1-1 0 0,1 1 0 0,-1-1 0 16,1 1 0-16,-1 6 0 0,1-3 0 0,3-4 0 16,-7 10 0-16,3 0 0 0,4-6 0 0,0 6 0 15,4-3 0-15,-4 3 0 0,0 0 0 0,0 0 0 16,4 3 0-16,-1 3 0 0,1-6 0 0,0 3 0 15,-1 4 0-15,1-1 0 0,-1-3 0 0,1 6 0 0,3-9-14 16,-3 7-6-16,-1-4 0 0,1 3-1 16,-1-3-155-16,4-3-32 0,-7 0-5 0,4 0-2 0</inkml:trace>
  <inkml:trace contextRef="#ctx0" brushRef="#br0" timeOffset="142162.457">24977 7445 288 0,'0'0'25'0,"0"0"-25"16,0 0 0-16,0 0 0 0,0 0 136 0,0 0 23 15,0 0 4-15,0 0 1 0,0 0-81 0,0 0-16 16,0 0-3-16,0 0-1 0,0 0 1 0,0 0 0 16,3-6 0-16,-3 6 0 0,0-9-16 0,0 9-4 15,-3-3 0-15,3 3 0 0,0 0-4 0,0 0-2 16,-4 0 0-16,-3-7 0 0,-3 7-8 0,2 0-2 16,1-3 0-16,0 6 0 0,-3-3-3 0,-1 7-1 15,1-7 0-15,-1 3 0 0,0 6-14 0,1-3-10 0,-1 4 12 0,-3-7-12 16,4 3 14-16,-1 4-4 0,4-1-1 0,-4 7 0 15,1-7-9-15,-1 1 0 0,1-1 0 16,3 0 8-16,-1 7-8 0,1-7 0 0,-3 1 0 0,3 6 0 16,3-4 0-16,1-2 0 0,-1-1 0 0,4-3 0 15,0 4 0-15,0-10 0 0,0 0 0 0,4 9 0 16,-1 0 0-16,8-2 0 0,-4-7 0 0,3 3 0 16,1-3 16-16,0-3-1 0,-4 3-1 0,3-7 0 15,1 7 0-15,-1-9 0 0,1 6 0 0,0-3 0 16,-1-4 5-16,1 10 1 0,-4-6 0 0,3-3 0 15,-3-1-4-15,-3 7 0 0,3-13 0 0,0 7 0 16,-3 3 18-16,-1-4 3 0,4 1 1 0,0-1 0 0,-3-2-24 16,3-4-5-16,-4 7-1 0,1-7 0 0,-1 4-8 15,5-4 0-15,-1 0 0 0,-4-3 8 0,1 10-8 0,3-10 0 16,-4 3 0-16,4-2 0 0,-3-1 0 0,-1 0 0 16,1-6 0-16,-1 6 0 0,-3 0 0 0,4 4 0 15,-1-4 0-15,1 0 8 0,-4 0-8 0,0 4 0 16,0-1 0-16,0-3 0 0,0 0-9 0,0 10 9 15,0-7 0-15,0 4 0 0,0-4 0 0,0 6 0 16,0 1 0-16,0 0 0 16,3-1-24-16,1 4-8 0,0-3-2 0,-4-1 0 15,3 10-35-15,-3 0-7 0,0 0-2 0,0 0 0 16,7-9-104-16,-7 9-21 0,0 0-4 0,7 0-1 0</inkml:trace>
  <inkml:trace contextRef="#ctx0" brushRef="#br0" timeOffset="142766.82">25181 7358 172 0,'0'6'16'0,"-3"-3"-16"16,-1 6 0-16,1-2 0 0,-4-4 216 0,0 3 41 15,0 4 8-15,-1-1 2 0,-2 0-153 0,3-2-30 16,0 2-7-16,-4 0-1 0,1 1-20 0,3 6-4 16,0-4 0-16,-1-3-1 0,1 1-23 0,0-4-5 15,4 4-1-15,-4-1 0 0,3 0 17 0,1 1 3 16,3-10 1-16,0 9 0 0,3-3-27 0,-3-6-6 15,0 0-1-15,4 10 0 0,6-1-9 0,-3-9 12 16,-7 0-12-16,11 10 12 0,0-10-12 0,-1 0 0 16,1 0 9-16,3 0-9 0,-4 0 0 0,5 0 0 15,-1-3 0-15,0-4 0 0,0 7 0 0,-4-6 0 16,5 3 0-16,-5-3 0 0,-3 2 0 0,4-2 0 16,-4 3 0-16,3-3 0 0,-6-4 0 0,3 7 8 0,-3-6-8 15,-1 3 11-15,4-4 9 0,-3 1 1 16,-1-1 1-16,1-5 0 0,-1 5-5 0,1 1-1 0,-4-1 0 0,0 1 0 15,0 0-8-15,0-7-8 0,-4 7 9 0,4-1-9 16,-3 1 10-16,-1-1-10 0,1 1 10 0,-1 0-10 16,-3 2 8-16,4-2-8 0,-5 3 0 0,1 2 9 15,0-2-9-15,4 3 0 0,-4-3 0 0,0 3 8 16,0-4-8-16,3 7 0 0,-3 0 0 0,0-3 0 16,4 3 0-16,3 0 0 0,0 0 0 0,0 0 0 15,-4 0-26-15,4 0 2 0,0 0 1 0,0 0 0 16,0 0-42-16,0 0-9 0,0 0-2 0,0 0 0 15,0 0-109-15,0 0-23 0,14 0-4 16,-14 0 0-16</inkml:trace>
  <inkml:trace contextRef="#ctx0" brushRef="#br0" timeOffset="143246.692">25435 7436 115 0,'0'0'10'0,"0"0"-10"15,0 0 0-15,0 0 0 0,0 0 184 0,-3 3 34 16,3-3 7-16,-4 6 2 0,4-6-107 0,0 0-22 16,0 0-4-16,0 0-1 0,0 0-17 0,0 0-4 15,0 0-1-15,0 0 0 0,0 0-16 0,0 0-3 16,0 0-1-16,0 0 0 0,7 0-14 0,0-6-2 0,4 6-1 0,-4-3 0 15,0-3-10-15,4 3-1 0,-1-4-1 0,-3 7 0 16,4-3-4-16,-1-3-1 0,1-3 0 16,0 2 0-16,-4 4-7 0,0-3-2 0,0 3 0 0,0-4 0 15,-4 4 7-15,4-3 1 0,-3-3 0 0,-1-1 0 16,1 1-16-16,0-1 0 0,-4 4 0 0,0-3 0 16,0-1 0-16,-4 7 0 46,4-3 0-46,-7-3 0 0,3 2 0 0,-3 4 9 0,0 3-9 0,-3 0 8 0,-1 3-8 0,-3-3 8 0,3 7-8 16,1-1 8-16,-4-3-8 0,3 6 0 0,-3 1 0 0,0-1-11 0,3-3 11 0,-3 7 0 0,4 3 0 0,-4-7 0 16,3 10 0-16,0-3 0 0,1 2 0 0,3-2 0 15,0-3 0-15,3 2 0 0,1 4 0 0,3-3 0 0,0-7 0 16,3 7 9-16,1-7-9 0,3 1 0 0,-4-1 9 0,4 0-9 16,0-5 0-16,4 2 9 0,3 3-1 0,-3-9-8 15,-1 7 12-15,4-4-4 0,0-3-8 0,4 0-9 16,-7 0 9-16,3 0-13 0,3-3-7 0,5-4 0 15,-5 7-1-15,1-6 0 16,0 3-130-16,3-3-25 0,-4-4-6 0,4 7-534 0</inkml:trace>
  <inkml:trace contextRef="#ctx0" brushRef="#br0" timeOffset="143752.012">25940 7232 172 0,'0'0'16'0,"0"0"-16"0,0 0 0 0,0 0 0 16,0 0 239-16,-7 6 45 0,0-2 8 0,3 2 3 16,-6-3-151-16,2-3-31 0,1 6-5 0,0-3-2 15,0 4-28-15,0-4-6 0,-3-3 0 0,3 6-1 16,-4-3-24-16,0 4-5 0,1 2-1 0,-4-3 0 15,3-3-25-15,1 7-6 0,-1-10-1 0,0 6 0 16,1-3-1-16,3 3-8 0,0 4 12 0,3-7-4 16,1 3-8-16,3-6 0 0,0 0 0 0,0 0 8 15,0 0-8-15,0 0 0 0,0 0 0 0,0 0 0 16,0 0 0-16,0 0 0 0,0 0 0 0,10 7 0 16,-3-4 0-16,4-3 0 0,-11 0 0 0,10 6 0 0,-2-3 0 0,2-3 0 15,-10 0 0-15,7 0 0 0,-7 0 0 0,11 6 0 16,-1-3 0-16,-10-3 0 0,7 0 0 0,0 7 0 15,1-4 0-15,-1 3 0 0,0-6 0 0,0 10 0 16,-7-10 0-16,7 6 0 0,-4-3 0 0,4 6 0 16,-3-2 0-16,-1-4 0 0,4 6 0 0,-7-3 0 15,0 4 0-15,0-7 0 0,0-3 0 0,0 6 0 16,-3 4 0-16,-1-1 0 0,1 0 0 0,-4-2 0 16,3-4 0-16,-3 6 0 0,0-2 0 0,0 2 0 15,-3 0 0-15,2-2 0 0,1-4 0 0,-3 6 0 16,-1-3 0-16,4-2 0 0,-3 2 0 0,3-6 0 15,-1 9 0-15,1-9 0 0,0 0-10 0,7 0-7 16,-7 0-2-16,7 0 0 16,0 0-122-16,0 0-25 0,0 0-5 0</inkml:trace>
  <inkml:trace contextRef="#ctx0" brushRef="#br0" timeOffset="144334.053">26035 7314 1393 0,'0'0'61'0,"0"0"14"0,0 0-60 0,0 0-15 16,0 0 0-16,0 0 0 0,0 0 81 0,0 9 14 15,0 1 2-15,0 5 1 0,-4-5-21 16,4-1-4-16,4-3-1 0,0 4 0 0,-4-1-46 0,0 1-10 15,3-1-1-15,-3 0-1 0,0 7-3 0,0-7-1 16,0 4 0-16,4 0 0 0,-1-1 4 0,-3-3 1 16,0-2 0-16,0 2 0 0,4 1 2 0,-4-10 1 15,0 6 0-15,0-6 0 0,3 3-2 0,-3-3-1 16,0 0 0-16,0 0 0 0,0 0 1 0,0 0 1 16,0 0 0-16,0 0 0 0,0 0-1 0,7 0 0 15,0-3 0-15,0-3 0 0,-3 6-7 0,3-10-1 16,-4 4-8-16,5-4 12 0,-5 7-12 0,1-6-15 15,-1-7 3-15,1 7 1 0,-1-7 11 0,1 7 16 16,3-10-4-16,-4 10-1 0,1-10-20 0,-1 3-4 0,4-3-1 16,0 4 0-16,0 2 2 0,1-6 0 0,-1 4 0 0,0-1 0 15,3 6 12-15,-3-2-12 0,-3 2 12 0,6-2-12 16,-3 9 12-16,1-3 0 0,2-4-10 0,-3 7 10 16,-7 3 0-16,0 0 0 0,7 0-9 0,0 0 9 15,-3 0 0-15,3 3 0 0,0 3 8 0,0-2-8 16,-4 2 17-16,1 3-2 0,3 7-1 0,-3-4 0 15,-4-2 1-15,7 6 0 0,-4-7 0 0,-3 7 0 16,7-4-3-16,-7 4-1 0,4 0 0 0,-1-4 0 16,-3-3 1-16,4 1 1 0,-1-1 0 0,1 4 0 15,-1-4-13-15,1 1 0 0,-4-10-9 0,3 3 9 16,1 6 0-16,-4-9 0 0,0 0 0 0,0 0 0 16,0 0-18-16,7 0-10 0,0 0-3 0,-7 0 0 15,0 0-35-15,7 0-7 0,-3 0-2 0,3-3 0 16,-7 3-141-16,3-6-28 0</inkml:trace>
  <inkml:trace contextRef="#ctx0" brushRef="#br0" timeOffset="144772.745">26539 6991 345 0,'0'0'31'15,"0"0"-31"-15,0 0 0 0,0 0 0 16,0 0 242-16,0 0 42 0,0 0 9 0,0 0 2 16,0 0-145-16,0 0-29 0,0 0-5 0,0 0-2 0,0 0-34 0,0 0-6 15,0 0-2-15,0 0 0 0,0 0-38 0,-3 3-8 16,3-3-2-16,0 0 0 0,0 0-15 0,-4 6-9 15,4-6 10-15,0 0-10 0,-3 10 0 0,3-10 0 16,0 9 0-16,0-9 0 0,0 0-12 0,0 0-9 16,0 0-2-16,0 0 0 15,0 9-145-15,0-9-28 0,7 7-7 0,-7-7-1 0</inkml:trace>
  <inkml:trace contextRef="#ctx0" brushRef="#br0" timeOffset="145146.707">26755 7101 1324 0,'0'0'59'0,"0"0"12"16,-4 6-57-16,4-6-14 0,-3 9 0 0,-1 1 0 15,4-1 63-15,-3-3 9 0,3 4 3 0,-4-1 0 16,4 7-12-16,0-4-3 0,0-2 0 0,4 9 0 16,-4-4-26-16,0 1-6 0,0-4 0 0,0 4-1 0,3 0 5 15,-3-4 0-15,0 7 1 0,0-9 0 0,0 5-33 0,0-5 0 16,0 5 0-16,0-5 0 0,0-1 0 15,0 1 0-15,-3-1 0 0,3-3 0 0,-4 4-12 0,4-7-10 16,0 6-2-16,0-9 0 16,0 0-151-16,-3 6-30 0,3-6-7 0,-11 10 0 0</inkml:trace>
  <inkml:trace contextRef="#ctx0" brushRef="#br0" timeOffset="145351.241">26525 7339 1447 0,'0'0'64'0,"0"0"13"0,0 0-61 0,7-6-16 16,-3-4 0-16,3 7 0 0,0-3 136 0,4-4 25 15,-4 1 5-15,3 6 1 0,4-10-55 0,1 4-10 0,2 6-2 0,1-4-1 16,-1-2-45-16,5 0-9 0,-1 5-1 0,-4-2-1 16,5 6-31-16,-1-9-12 0,-4 9 8 0,1 0-8 15,0-6 0-15,-1 6 0 0,-3 0 0 0,4 0 0 16,-4 0-22-16,0 0 0 0,0 0 0 0,0 0 0 31,-3 0-158-31,3 0-31 0</inkml:trace>
  <inkml:trace contextRef="#ctx0" brushRef="#br0" timeOffset="149486.141">27566 7260 115 0,'0'0'10'0,"0"0"-10"15,0 0 0-15,0 0 0 0,0 0 118 0,0 0 22 16,4-9 4-16,3 9 0 0,-7 0-46 0,3-9-10 15,1 5-1-15,-4 4-1 0,7-6-1 0,-7 6 0 16,0 0 0-16,0 0 0 0,0 0-14 0,0 0-3 16,-4 0-1-16,4 0 0 0,-7-9-18 0,7 9-3 15,-3 0-1-15,-4-6 0 0,3 6-5 0,-3-10-2 16,7 10 0-16,-4 0 0 0,-3-3-14 0,0-3-4 16,4 6 0-16,-4-3 0 0,7 3-2 0,-4-7-1 15,-3 7 0-15,0 0 0 0,7 0-8 0,-7 0-1 16,0 7-8-16,0-4 12 0,0-3-12 0,0 6 8 15,0-3-8-15,0 3 0 0,3-2 0 0,-3 2 0 16,0 3 0-16,0 1 0 0,0-1 0 0,0 0 0 0,0 7 0 0,3 0 0 16,-6-4 8-16,6 4-8 0,-6-3 0 0,6 2 0 15,1 4 0-15,-1-3 0 0,1-7 0 0,3 7 0 16,0-4 0-16,0-2 0 0,0-1 0 0,0-3 0 16,3 4 8-16,-3-7-8 0,0-3 0 0,0 0 0 15,7 6 8-15,-7-6-8 0,11 7 0 0,-4-7 0 16,0 0 10-16,0-7-10 0,3 7 10 0,1-9-10 15,-4 9 13-15,0-6-3 0,4 2-1 0,-1-5 0 16,-3 3 1-16,4-4 0 0,-4 7 0 0,0-3 0 16,4-3-10-16,-4-1 12 0,0 4-12 0,0-4 12 15,0 1-12-15,-4 0 0 0,4-1 0 0,-7 1 8 16,4-7-8-16,0 13 8 0,-1-6-8 0,-3 2 8 0,-3-2-8 16,-1 0 0-16,4-1 0 0,0 4 0 0,0-4 0 15,-4 7 0-15,4-3 0 0,0 6 0 0,0 0 0 0,0 0 0 16,0-3 0-16,0 3 0 0,0 0 0 0,0 0 12 15,4-6-12-15,-4 6 12 0,0 0-4 0,0 0 0 16,0 0 0-16,0 0 0 0,0 0 8 0,0 9 2 16,0 0 0-16,4 1 0 0,-8 6-2 0,4-7 0 15,4 7 0-15,-1-4 0 0,1-2-16 0,-4 5 0 16,3-5 0-16,4-1 0 0,-3 0 0 0,3 1 0 16,-4-4 0-16,1 4 0 0,6-4 0 0,-3 3 0 15,-3-6 0-15,3 7 0 0,0-4-12 0,4-3-2 16,-4 3-1-16,0-2 0 15,0 2-33-15,0-6-6 0,0 0-2 0,-7 0-570 0,11 3-114 16</inkml:trace>
  <inkml:trace contextRef="#ctx0" brushRef="#br0" timeOffset="157400.504">28046 6884 597 0,'0'0'26'0,"0"0"6"0,0 0-32 0,0 0 0 16,0 0 0-16,0 0 0 0,0 0 77 0,0 0 9 16,0 0 2-16,0 0 0 0,0 0-12 0,0 0-1 15,0 0-1-15,0 0 0 0,0 0-12 0,0-9-2 16,-4 2-1-16,4 7 0 0,-3-3-1 0,3-3 0 15,-4-3 0-15,4 6 0 0,0-7-18 0,-3 1-4 16,3-4-1-16,-4 4 0 0,4 6-20 0,0-4-4 16,-3-2-1-16,3 0 0 0,0-1-2 0,-4 1 0 15,1 2 0-15,-1-2 0 0,4 0-8 0,-3-1 12 16,-1 7-12-16,1-3 12 0,-1-4-12 0,0 4 0 16,1 3 0-16,-4-3 0 0,0 6 0 0,3 0 0 0,-6 0 0 0,3 6 8 15,0-6-8-15,0 3 10 0,-1 3-10 0,1 4 10 16,0-1-10-16,0-3 0 0,0 4 0 0,0 2-11 15,4-2 11-15,-4 6 0 0,3 2 0 0,1 1 8 16,-1 3 1-16,-3 0 1 0,3-3 0 0,-3 6 0 16,7 3 6-16,-3-3 0 0,3 3 1 0,-4 4 0 15,4-10-5-15,0 9-2 0,0-9 0 0,0 9 0 16,0-9-1-16,0 4 0 0,0 2 0 0,-3-3 0 16,3 3-1-16,0 0 0 0,-4 4 0 0,4-4 0 15,0-3-8-15,-3-3 0 0,3-6 9 0,0 2-9 16,0-2 8-16,0-3-8 0,0 2 10 0,0-5-10 0,3-1 8 15,-3-9-8-15,0 0 0 0,4 9 0 16,-4-9-12-16,3 7-8 0,-3-7-1 0,0 0-1 16,7-7-141-16,0 7-28 0,1-9-5 0</inkml:trace>
  <inkml:trace contextRef="#ctx0" brushRef="#br0" timeOffset="157772.676">27735 7101 864 0,'0'0'76'16,"0"0"-60"-16,0 0-16 0,0 0 0 0,0 0 84 0,-3 6 15 0,3-6 2 0,0 0 1 15,0 0-33-15,-4 9-6 0,4-9-2 0,0 0 0 16,0 0 31-16,0 0 7 0,7 6 1 0,0-2 0 16,4-4-36-16,0 0-6 0,-1 0-2 0,1 0 0 15,3-4-25-15,0-2-6 0,0 0-1 0,-3 3 0 16,3 3-24-16,0-6 8 0,-3 6-8 0,3-4 0 15,0 4 0-15,-4-6 8 0,1 6-8 0,3-3 0 0,-7-3 0 0,4 6-11 16,-1-3 1-16,1-4 0 16,-1 7-39-16,-3 0-8 0,4-3-2 0,-4-3 0 15,4 6-158-15,-4 0-32 0</inkml:trace>
  <inkml:trace contextRef="#ctx0" brushRef="#br0" timeOffset="158312.942">28335 6947 345 0,'0'0'15'0,"0"0"4"0,4-10-19 0,3 10 0 0,-7 0 0 0,3-9 0 16,1 3 179-16,3 3 32 0,-7-4 6 0,3-2 2 15,1 6-121-15,3-3-24 0,-4-4-5 0,-3 1-1 16,4 2-12-16,0-2-4 0,-1 0 0 0,1-1 0 16,-1 1-16-16,1-1-3 0,-4 1-1 0,3 0 0 15,1-7 7-15,-1 7 1 0,-3-1 0 0,0 1 0 16,0 2-20-16,0-2-4 0,-3 0-1 0,3 5 0 16,-4-2 0-16,1-3 0 0,3 9 0 0,-4-10 0 15,1 10 9-15,-1-6 1 0,-3 3 1 0,0 3 0 16,3 0-26-16,-3-6 0 0,4 6 0 0,-4 0 0 15,3 0 0-15,-3 6 0 0,4-6 0 0,-4 0 0 16,0 3 0-16,-1 3 0 0,1-6 0 0,0 7 0 0,0-4 0 0,0 6 0 16,-3-3 0-16,3 4 0 15,0-7 12-15,0 13-4 0,-4-7 0 0,7 10 0 0,1-10-8 0,-4 7 0 16,3 0 0-16,-3 3 0 0,4-7 0 0,-4 7 13 16,0 6-3-16,0 0-1 0,3-6-9 0,4 9 8 15,-4-3-8-15,-3 0 8 0,4-6-8 0,3 9 0 16,-4-3 0-16,1-6 8 0,-1 9-8 0,4-2 0 15,0-8 0-15,-3 7 8 0,3-6-8 0,-4 6 0 16,4-12 0-16,-3 3 0 0,3 2 0 0,0-2 0 16,0-3 9-16,0 2-9 0,0-5 0 0,0 5 9 15,0-2-9-15,0-7 0 0,0 4 8 0,3-1-8 16,-3-9 0-16,0 6 0 0,0-6 0 0,0 0 0 16,0 0-12-16,0 0 3 15,11 3-79-15,-11-3-15 0,7-3-3 0,3-3-726 0</inkml:trace>
  <inkml:trace contextRef="#ctx0" brushRef="#br0" timeOffset="158582.895">28046 7151 1072 0,'0'0'48'0,"0"0"9"15,0 0-45-15,0 0-12 0,0 0 0 0,0 0 0 16,0 0 75-16,0 0 13 0,0 0 2 0,0 0 1 0,0 0-11 0,0 0-1 16,0 0-1-16,0 0 0 0,0 0-23 0,0 0-5 15,10 3-1-15,1-3 0 0,0 0-14 0,-1 0-3 16,4-3-1-16,0 3 0 0,1 0-13 0,2-7-2 16,1 7-1-16,-1-3 0 0,5-3-15 0,-5 6 0 15,4-3 0-15,1-3 0 16,-1 6-88-16,0 0-23 0,-3-4-5 0,-1-2-668 15</inkml:trace>
  <inkml:trace contextRef="#ctx0" brushRef="#br0" timeOffset="159093.705">28494 7270 345 0,'0'0'15'0,"0"0"4"0,0 0-19 0,0 0 0 0,0 0 0 0,0 0 0 15,0 0 188-15,0 0 35 0,0 0 6 0,0 0 2 16,0 0-124-16,10-3-25 0,-2 3-5 0,2-7-1 16,-3 7-13-16,0-9-3 0,0 9-1 0,0-9 0 15,0 9-13-15,4-10-2 0,-4 4-1 0,0 3 0 16,4-3-15-16,-4-4-4 0,0 7 0 0,3-3 0 15,-3-4-1-15,0 7-1 0,1-3 0 0,2-3 0 0,-3-1-2 16,0 4-1-16,0 3 0 0,0-7 0 0,0 1-19 0,0 3 0 16,-3-4 0-16,-1 1 0 0,1 3 10 0,-4-4-10 15,0 7 8-15,0-3-8 0,0 3 0 0,-4-4 0 16,1-2 0-16,-1 9 0 0,-3-3 0 0,0-4 0 16,-3 7 0-16,3 0-11 0,-4 0 11 0,4 7 0 15,-7-4 0-15,3-3 0 0,1 6 0 0,-4-3 0 16,3 4 0-16,-3-4 0 0,3 6-8 0,4 1 0 15,-3-4 0-15,-1 3 0 0,4 7 8 0,0-7 12 16,-4 4-2-16,4-7-1 0,4 13-9 0,-4-10 8 16,0 1-8-16,3 5 8 0,1-2-8 0,-1 3 0 15,4-1 0-15,0-2 0 0,0-4 0 0,4 7 0 16,-1-7 0-16,1 1 0 0,3 5 0 0,0-5 0 16,-4-1 0-16,8 1 0 0,-4-4 0 0,4-3-11 15,3 3 11-15,-4-3-12 16,4 4-49-16,1-7-11 0,-1 3-1 0,0-3-1 15,3 0-150-15,-2-3-29 0,9-4-7 0,-10 4 0 0</inkml:trace>
  <inkml:trace contextRef="#ctx0" brushRef="#br0" timeOffset="159543.123">29016 7132 288 0,'0'0'25'0,"0"0"-25"0,0 0 0 0,0 0 0 16,0 0 141-16,0 0 23 0,0-6 5 0,0 6 1 0,0 0-39 0,0-4-8 15,0-2-2-15,0 6 0 0,4-6-36 0,-4 3-7 16,0 3-2-16,0-6 0 0,0 6-13 0,3-10-3 16,-6 7-1-16,3 3 0 0,0 0-17 0,0-6-3 15,0 3-1-15,0-4 0 0,-4-2-14 0,4 6-4 16,-4-4 0-16,4 1 0 0,-3 3-8 0,-4-3-1 15,3 6-1-15,1-3 0 0,-4 3-10 0,3 0 0 16,-6 0 9-16,3 0-9 0,0 0 0 0,-4 3 0 16,0 3 0-16,1-6 0 0,-1 9 0 0,1 1 0 15,-1-1 0-15,0 1 0 0,1-1 0 0,-1 1 0 16,-3-4 8-16,4 13-8 0,-1-10 8 0,0 10-8 16,1-10 8-16,3 7-8 0,3 0 11 0,1-4-3 15,-4 4 0-15,7-1 0 0,0-2-8 0,0 3 0 16,0-7 0-16,0 1 0 0,7 8 0 0,0-8 0 15,3-1 0-15,-3-3 0 0,8-2 8 0,-5 2 0 0,4-3 0 16,0 3 0-16,0-6-8 0,1 0 0 0,-1 0 0 0,0-9 8 16,0 9-8-16,0-6 0 0,-3 2 0 0,3-2 0 31,-4 3-29-31,1-3-5 0,3-4-1 0,-3 7 0 16,-1-6-101-16,1-4-20 0,-1 4-4 0,-3-1-583 0</inkml:trace>
  <inkml:trace contextRef="#ctx0" brushRef="#br0" timeOffset="159894.576">29337 6690 1029 0,'0'0'45'0,"0"0"11"0,0 0-45 0,0 0-11 15,-7 6 0-15,7-6 0 0,-4 9 69 0,4 1 12 16,-3-1 3-16,-1 7 0 0,-3-4-10 0,7 4-2 16,-3 3 0-16,3 0 0 0,-4 3-5 0,4 0-2 15,-3-4 0-15,3 8 0 0,-4-8-29 0,4 7-7 16,0 1-1-16,0-5 0 0,4 5 0 0,-4-8 0 16,0 7 0-16,0-6 0 0,7 0-28 0,-7-3 0 15,0 3 0-15,0-1 0 0,7-2 0 0,-4 3 0 16,-3-3 0-16,0-4 0 0,4-2 12 0,-1-1-3 15,-3 7-1-15,7-7 0 0,-7 7-8 0,4-7-11 16,0 1 3-16,-4-4 0 16,0-6-36-16,0 0-8 0,0 0 0 0,0 0-1 15,0 0-146-15,0 0-29 0,0 0-5 0,0 0-2 0</inkml:trace>
  <inkml:trace contextRef="#ctx0" brushRef="#br0" timeOffset="160140.558">29051 7063 1605 0,'0'0'35'0,"0"0"7"0,0 0 2 0,0 0 2 15,0 0-37-15,0 0-9 0,7 0 0 0,4 0 0 0,-1 0 54 16,1 0 9-16,3 0 1 0,4 0 1 0,3 0-13 0,0 0-4 16,4-3 0-16,3-4 0 0,-3 7-19 0,7-6-4 15,-4 3-1-15,3 3 0 0,1-6-14 0,-4 6-10 16,1-3 12-16,-5 3-12 0,1-7 0 0,0 7-16 15,-8 0 2-15,1-3 0 16,0-3-152-16,-1 3-30 0,8-13-7 0,-4 7-1 0</inkml:trace>
  <inkml:trace contextRef="#ctx0" brushRef="#br0" timeOffset="161593.147">30385 6966 172 0,'0'0'8'0,"0"0"1"0,0 0-9 0,0 0 0 0,0 0 0 0,0 0 0 16,-7 0 162-16,0 0 30 0,7 0 7 0,0 0 1 31,-4 0-98-31,4 0-19 0,-7 0-4 0,4 0-1 0,-5 0-10 0,5 0-3 0,-4 0 0 0,0 0 0 0,3 0-10 0,-3 6-3 16,0-6 0-16,0 0 0 16,0 3 1-16,0-3 0 0,0 0 0 0,-4 6 0 0,4-3-26 0,-3 4-6 15,3-4-1-15,-4 3 0 0,4 4-7 0,-4-1-1 16,1-3-1-16,3 4 0 0,-4-1-11 0,1 0 0 15,-1 7 9-15,1-6-9 0,2 2 8 0,1-2-8 16,0 5 8-16,0 1-8 0,0-4 0 0,4-2 0 16,-4 6 0-16,0-7 8 0,3 10-8 0,4-10 0 15,0 7 0-15,-3-7 0 0,6 1 0 0,-3-1 0 16,7 0 0-16,-3-2 8 0,-1-4-8 0,4 3 9 16,0-3-9-16,4 4 10 0,-1-7 0 0,5 0 0 15,-5-7 0-15,8 4 0 0,-4-3 2 0,4 3 0 16,-8-4 0-16,8-2 0 0,-4 0-1 0,0-1 0 0,4 1 0 0,-4 3 0 15,-4-4-11-15,-3 1 0 0,0-1 0 0,4 1 0 16,-7 0 0-16,-1-1 0 0,4 1 0 0,0-1 0 16,-3-5 8-16,-4 5 0 0,3 1 0 0,-3-1 0 15,0 1 14-15,0 3 2 0,0-4 1 0,0 1 0 16,0 6-25-16,0 3 0 0,-7-7 0 0,7 7 0 31,0 0-16-31,0 0-9 0,0 0-2 0,0 0 0 0,0 0 27 0,0 0 0 0,-7 7 0 0,0-4 0 16,7-3 21-16,-3 9 3 0,3-9 1 0,0 7 0 15,0-7-25-15,0 12 0 0,0-2 0 0,3-4 0 16,-3 3 0-16,4 1-19 0,-1-1 3 0,1 0 1 16,3 1 23-16,0 6 5 0,-4-7 1 0,4 0 0 15,0 7 3-15,0-3 1 0,1-4 0 0,-1 7 0 16,0-7-27-16,0 0-6 0,3 1-1 0,-3-4 0 0,0 4 16 16,0-1 0-16,4 0 0 0,0-2 0 0,-4 2 0 0,0-6 0 15,0 3-8-15,3-2 8 16,-3 2-108-16,4-6-16 0,-4 0-4 0,4 0-713 15</inkml:trace>
  <inkml:trace contextRef="#ctx0" brushRef="#br0" timeOffset="162078.45">30656 7110 806 0,'0'0'17'0,"0"6"4"0,0 4 1 0,-3-1 2 0,3-3-24 0,0-3 0 0,-4 7 0 0,4-4 0 16,-3 4 107-16,3-1 17 0,0 0 3 0,0-2 1 16,-4 5-41-16,4-6-8 0,0 4-2 0,-3-7 0 15,3 3-22-15,-4 4-5 0,4-1-1 0,0-9 0 16,0 0-13-16,0 0-4 0,0 0 0 0,0 0 0 15,0 0-2-15,0 0-1 0,0 0 0 0,0 0 0 16,0 0 2-16,0 0 0 0,0 0 0 0,0 0 0 16,0 0 1-16,0 0 1 0,0 0 0 0,0 0 0 15,7-9-4-15,-3-1-1 0,-1 1 0 0,-3 3 0 16,0-4-12-16,-3 1-4 0,3-1 0 0,0 1 0 16,-4-7-2-16,4 7-1 0,-3-4 0 0,3 4 0 15,0-7 2-15,0 1 0 0,0 2 0 0,0-3 0 0,0 4 0 16,0-4 0-16,0 0 0 0,0 4 0 0,3-4-11 15,1 0 0-15,3 7 0 0,-4 0 8 0,1-4-8 0,3 4 0 16,-3 2 0-16,3-2 0 0,-4 0-8 0,1 2 8 16,3 4-10-16,0-3 10 15,-7 6-38-15,10 0-2 0,-3 0 0 0,4 0 0 16,0 6-23-16,-4-3-5 0,3 7 0 0,1-4-1 16,-4 3-155-16,0 1-30 0,3-1-6 0</inkml:trace>
  <inkml:trace contextRef="#ctx0" brushRef="#br0" timeOffset="162760.203">31164 7019 172 0,'0'0'8'0,"0"0"1"0,0 0-9 0,0 0 0 0,0 0 0 0,0 0 0 16,0 0 236-16,0 0 44 0,0 0 10 0,0 0 2 15,-3 0-148-15,3 0-30 0,-11 0-6 0,4 0 0 16,0 0-19-16,0 0-3 0,-3 0-1 0,-1 0 0 16,0 6-28-16,4-6-5 0,-3 3-2 0,-1-3 0 15,1 7-22-15,-5-4-4 0,8 3 0 0,-3-3-1 16,-1 3-23-16,1 4 9 0,-1-4-9 0,0-3 0 16,1 7 22-16,3-1-2 0,-4-3-1 0,4-2 0 15,7-4-27-15,-3 6-6 0,-1 3-1 0,1 1 0 0,3-10 23 16,0 9 5-16,0-9 1 0,3 6 0 0,-3-6-14 0,7 3-12 15,4 4 3-15,-1-4 0 0,1-3 9 0,0 0 8 16,3 0-8-16,0 0 11 0,0 0 0 0,4 0 0 16,-4-3 0-16,0 3 0 0,0-7-11 0,0 4 0 15,0-3-10-15,-3 3 10 0,-1-3 0 0,1 2 0 16,-4-2 0-16,3-3 0 0,-2 3 0 0,-1-4 0 16,-4 7 0-16,1-6 0 0,-1-1 0 0,1 1 0 15,-4-7 0-15,3 10 0 0,-3-4 0 0,-3 7 0 16,3-6 0-16,-4-1 0 0,1 4 0 0,-1-3 0 15,4 2 0-15,-3 7 0 0,3 0 0 0,0 0 0 16,-4-9-12-16,4 9 12 0,0 0-9 0,0 0 9 0,0 0-8 0,0 0 8 16,0 0-9-16,0 0 9 0,0 0-10 0,0 0 10 15,0 0 0-15,-3 9 8 0,-1 7 1 0,0-6 0 16,4-1-18-16,0 0-4 0,0 1-1 0,0-4 0 16,4 10 14-16,-4-4 0 0,0-2 0 0,4-1 0 15,-1 1 0-15,1 5 16 0,-4 4-3 0,0-3-1 16,3-4-12-16,-3 4-16 0,4 3 3 0,-1-4 1 15,-3 4 12-15,0 0 0 0,0-3 0 0,0 3 0 16,0-1 0-16,-3 1 0 0,3 6 0 0,-4 0 0 16,4-6 10-16,0 0-10 0,-3 0 8 0,3 0-8 15,-4 6 8-15,1-10-8 0,-5-2 8 0,1 3-8 16,4-1 12-16,-4-2-4 0,0-4 0 0,-4 1 0 16,4-4 0-16,0 3 0 0,-4 1 0 0,1-4 0 15,-4-3-8-15,-4 3 12 0,1-2-12 0,-1 2 12 0,-3-3-12 0,0 3 0 16,3-6 9-16,0 0-9 0,-3 0 0 0,0 0-15 15,0 0 3-15,3-6 0 16,0 3-122-16,1-3-24 0,3 2-5 0</inkml:trace>
  <inkml:trace contextRef="#ctx0" brushRef="#br0" timeOffset="163726.515">31549 6903 716 0,'-7'0'32'0,"3"0"6"0,1 0-30 0,3 0-8 0,0 0 0 0,-4 6 0 16,-3-3 88-16,4 4 16 0,3-7 3 0,-4 3 1 15,-3 3-36-15,4-3-6 0,3 3-2 0,-4 1 0 16,-3-4 8-16,0 6 2 0,0 1 0 0,3-1 0 0,8 0-16 0,-8-2-3 15,-3 2-1-15,4 1 0 0,-1-1 7 0,1 0 2 16,3 1 0-16,0-4 0 0,0 3-34 16,-4 1-6-16,4-1-2 0,-3 1 0 0,3-10-1 0,3 6 0 15,-3-6 0-15,0 0 0 0,-3 9 4 0,3-9 0 16,0 0 0-16,0 0 0 0,0 0-12 0,0 0-3 16,0 0 0-16,0 0 0 0,0 0 2 0,0 0 0 15,0 0 0-15,0 0 0 0,0 0 3 0,0 0 1 16,0 0 0-16,0 0 0 0,7-6-5 0,-7 6-1 15,3-9 0-15,4 6 0 0,-3-7 9 0,-1 4 2 16,1-10 0-16,3 7 0 0,-4-1-20 0,5 1 0 16,-1-10 0-16,0 10 0 0,0-7 0 0,0 4 0 15,0-4 0-15,0 0 0 0,0 7 0 0,4-1 0 16,-4 1 0-16,-4 0 0 0,4-1 0 0,0 1 0 0,-7 9 0 0,4 0 0 16,3-7 0-16,-7 7 0 0,0 0 0 0,0 0 0 31,0 0-22-31,0 0-8 0,0 0-2 0,7 0 0 0,-4 10 32 0,1 2 0 0,-4-2 0 0,3 2 0 15,1-2 0-15,-4 5 0 0,0-5-8 0,0 9 8 16,0-10 0-16,0 7 0 0,-4 3 9 0,1-10-9 16,3 7 0-16,0-7 0 0,0 0 0 0,0 1 0 15,3-1 0-15,-3-2 12 0,0-7 0 0,0 0 0 16,0 0-12-16,4 9-16 0,-4-9 3 0,0 0 1 16,0 0 35-16,0 0 7 0,0 0 2 0,0 0 0 15,7 0-32-15,0 0 0 0,4-6 0 0,-11 6 0 16,7-3 0-16,0-4 0 0,0-2 0 0,-4 6 0 15,4-10 0-15,0 10 0 0,1-6 0 0,-5-1 0 0,1 1 0 16,3-7 0-16,0 7 0 0,0-7 0 16,0-3-20-16,-4 10-9 15,4-10-3-15,0 10 0 0,-3-7 32 0,-1 7 0 0,5-1 0 0,-5 4 0 0,1 3 0 0,-4 3-9 16,3-7 1-16,-3 7 0 0,4-9 8 0,-4 9 0 16,0 0 0-16,0 0 0 0,0 0 0 0,0 0-15 15,0 0 4-15,0 0 1 0,7 9 10 0,-4-2 0 16,1 8 0-16,-1-5 0 0,1-1 0 0,-4 4 8 15,3-7-8-15,1 10 11 0,-4-4-1 0,3 4 0 16,1-7 0-16,-1 1 0 0,1 5-10 0,0-2 0 16,3-4 0-16,-4 1 0 0,1 5 0 0,-1-5 0 15,1-1 0-15,3 7 0 0,-4-13 0 0,4 7 0 16,0-4 0-16,0 3 8 0,-7-9-8 0,4 6 0 0,7-2 9 0,-8 2-9 16,-3-6 8-16,11 3-8 0,-4-3 10 0,3 0-10 31,-3 0-22-31,4 0-10 0,-4 0-3 0,4-9 0 15,-1 9-182-15,1-10-37 0,3-5-7 0,3 5-2 0</inkml:trace>
  <inkml:trace contextRef="#ctx0" brushRef="#br0" timeOffset="164380.118">32240 6859 403 0,'0'0'36'16,"0"0"-36"-16,0 0 0 0,0 0 0 0,0 0 179 0,0 0 29 15,0 0 5-15,0 0 2 0,0 0-102 0,0 0-20 16,0 0-4-16,0 0-1 0,0 0-4 0,-3 0 0 16,-4-3-1-16,0 3 0 0,0 0-34 0,0 0-6 15,-4 0-2-15,4 3 0 0,-7 3-7 0,3-3-2 16,1 4 0-16,-1 2 0 0,-3 1-17 0,0 5-4 15,0-5-1-15,0-1 0 0,0 0 5 0,-4 10 1 16,0-9 0-16,8-1 0 0,-4 7-4 0,3-1 0 16,4-2 0-16,-4-4 0 0,4 1 4 0,4-4 0 15,-1 3 0-15,1 1 0 0,3-1-16 0,0-9 0 16,0 7 0-16,0-7 0 0,0 0 12 0,10 9-3 16,4-6-1-16,-3-3 0 0,3 6-8 0,-3-2 0 15,-1-4 0-15,4 0 0 0,1-4 0 0,-1-2 12 0,-4 6-12 16,1-3 12-16,3-3-12 0,0 6 0 0,-7-3 9 0,4-4-9 15,-4-2 0-15,0 6 8 0,0-4-8 0,-4-2 0 16,1 3 0-16,-1 3 0 0,1-7 0 0,-1 4 0 16,-3-3 0-16,0-7 0 0,0 6 0 0,0 1 0 15,0 0 0-15,-3 6 0 0,3-7 8 0,0 4-8 16,-4-4 0-16,4 10-8 0,-7-9 0 0,7 9 0 16,0 0 8-16,0 0 0 0,0 0-9 0,0 0 9 15,0 0 0-15,0 0 0 0,0 0 0 0,0 0 0 16,0 0 0-16,0 0 0 0,0 9 0 0,0 1 0 15,0-1 0-15,4-2 8 0,-1 2-8 0,1-6 12 16,-1 6-12-16,5 1 12 0,-5 2-12 0,4 1 12 16,0-4-12-16,0 1 0 0,0-4 0 0,-3 3 8 15,3 1-8-15,0-1 0 0,0 1 0 0,0-1 0 0,0-3 0 16,-3-2 8-16,3 2-8 0,0 3 0 0,0-3 0 0,0-2-12 16,0-4 0-16,3 0 1 15,-2 0-97-15,2 0-20 0,-3 0-4 0,4 0-764 16</inkml:trace>
  <inkml:trace contextRef="#ctx0" brushRef="#br0" timeOffset="164674.805">32759 6749 1566 0,'0'0'34'0,"-4"3"7"0,4 4 2 0,-3 2 1 0,-1-3-35 0,4 4-9 0,-7-1 0 0,4 1 0 16,-1-1 63-16,-3 7 10 0,0-4 3 0,-3-2 0 16,3 5-11-16,-4-2-1 0,-3 9-1 0,3-3 0 15,-3-1-4-15,0 1-1 0,0 0 0 0,-4-3 0 16,1 9-28-16,3-6-6 0,3-1 0 0,0 1-1 15,-3 0-14-15,4-3-9 0,-1 3 12 0,4-4-12 0,-4-2 12 0,4 3-4 16,0-7 0-16,0 7-8 0,4-7 0 0,-1-6 0 16,4 7 0-16,-3-4 0 0,-1-3 0 0,4-3-12 15,0 0 1-15,0 0 1 16,0 0-37-16,0 0-7 0,0 0-2 0,0 0 0 16,0 0-139-16,7-9-28 0,-7-1-5 0,7-2-2 0</inkml:trace>
  <inkml:trace contextRef="#ctx0" brushRef="#br0" timeOffset="164946.517">32399 6806 748 0,'0'0'33'0,"0"0"7"0,0 0-32 0,0 0-8 16,0 0 0-16,0 0 0 0,0 0 184 0,0 0 36 0,0 0 6 0,0 9 2 15,4 4-96-15,-1-1-20 0,1-2-3 0,-1-1-1 16,4 7-26-16,4-1-6 0,-4-2 0 0,4 6-1 15,6-4-30-15,-6 1-5 0,-1-3-2 0,4 2 0 16,4-2-17-16,0 3-3 0,-1-1-1 0,-3-2 0 16,4-4-7-16,0 7-2 0,-4-7 0 0,3 7 0 15,-2-7-8-15,-1 1 0 0,0-1 9 0,0 1-9 16,0-1 0-16,-3 0 0 0,3 1 0 0,0-4 8 16,-4-3-8-16,5 4 0 0,-5-1 0 0,4-3 0 15,0 3-39-15,-3-6-5 16,3 0-2-16</inkml:trace>
  <inkml:trace contextRef="#ctx0" brushRef="#br0" timeOffset="169332.436">29168 8186 172 0,'0'0'16'0,"0"0"-16"16,0 0 0-16,0 0 0 0,0 0 104 0,0 0 19 16,0 0 3-16,0 0 1 0,0 0-37 0,0 0-7 15,0 0-2-15,0 0 0 0,0 0 4 0,3-7 1 16,4 4 0-16,-7 3 0 0,4-6-26 0,-1 3-4 15,-3-4-2-15,0 7 0 0,4-3-8 0,-1-3-2 16,-3-3 0-16,0 2 0 0,0 7-26 0,0 0-6 16,-3-9 0-16,3 6-1 0,-4-3-11 0,4 2 0 15,-3-2 9-15,-1 3-9 0,1-3 8 0,3 6-8 0,-4-7 8 0,1 4-8 16,3-3 8-16,-4 3-8 0,1-3 8 0,3 6-8 16,0 0 0-16,-4-4 9 0,1-2-9 0,3 6 0 15,-7 0 12-15,3-3-12 0,0-3 12 0,4 6-12 16,-7 0 0-16,4 0 0 0,3 0 0 0,0 0 0 15,-7 0 0-15,0 0 0 0,7 0 0 0,-7 0 0 16,0 0 0-16,0 0-9 0,0 6 9 0,-1-3 0 16,1 3 0-16,0-2 0 0,0 2 0 0,0 3 0 15,0 1 0-15,0-1 0 0,-3 1 0 0,3 5 0 16,-1-2 26-16,-2 2 4 0,3 1 1 0,0 3 0 16,-4 0-31-16,4 0 0 0,0-1 0 0,0 7 0 15,0-9 13-15,0 6-3 0,7-6-1 0,-4 3 0 16,4-1-1-16,0 4 0 0,0-9 0 0,4 3 0 15,-1-4 9-15,4 4 2 0,1-7 0 0,-1 1 0 16,3-1-5-16,-3 0-1 0,4-2 0 0,-1 2 0 0,1-9-3 16,0 9-1-16,-1-9 0 0,1 0 0 0,-4 0-9 15,3 0-17-15,1 0 4 0,0 0 1 16,-1 0-28-16,1 0-6 0,-1-3-1 0,1-3 0 16,-1 0-121-16,1 3-25 0,-4-4-5 0</inkml:trace>
  <inkml:trace contextRef="#ctx0" brushRef="#br0" timeOffset="170019.678">29453 8010 745 0,'0'0'32'0,"0"0"8"16,0 0-32-16,0 0-8 0,0 0 0 0,0 0 0 0,0 0 82 0,0 0 14 16,0 0 4-16,0 0 0 0,-3 6-45 0,-1-3-9 15,1 4-2-15,-1 2 0 0,1-3 7 0,-1 4 1 16,1 2 0-16,3-2 0 0,-4 5 8 0,4 1 3 16,-3-3 0-16,3 5 0 0,0-2-3 0,-4 3-1 15,4 0 0-15,0-1 0 0,0 4-17 0,0 0-3 16,0-6-1-16,-3 3 0 0,-1 0-21 0,4-1-4 15,-3-2-1-15,3 3 0 0,0-3 1 0,-4 2 0 16,4-8 0-16,4 9 0 0,-4-10-1 0,0 1 0 16,0 2 0-16,0-3 0 0,3 1 12 0,-3-10 3 15,0 0 0-15,0 3 0 0,0-3-27 0,0 0 0 16,0 0 0-16,0 0 0 0,0 0 0 0,0 0 15 16,0 0-4-16,0 0-1 0,0 0-10 0,0 0 8 15,0 0-8-15,7-9 8 0,-3-1-8 0,-1 1 0 16,1-1 9-16,-1-5-9 0,1 5 0 0,-1 1 0 0,1-10 0 0,3 3 8 15,0 7-8-15,-4-4-10 0,5-2 10 0,-5 5-13 16,4 1 1-16,-3 3 1 0,-1-4 0 0,-3 10 0 16,0 0 11-16,7-3 0 0,-7 3-9 0,0 0 9 15,0 0 0-15,0 0 0 0,7 0 8 0,-7 0-8 16,11 3 0-16,-4 4 0 0,0-4 0 0,0 6 0 16,-3-3 0-16,-1 4 0 0,4-1 0 0,0 1 0 15,-3-1 0-15,3 0-16 0,-4 7 4 0,1-7 1 16,-1 7 11-16,1-6 0 0,-1 2 0 0,1-6 0 15,-1 4 0-15,1-1 8 0,0 1-8 0,-1-1 0 16,-3-9 0-16,0 0 0 0,7 6 0 0,-7-6 0 16,0 0-24-16,0 0-2 0,0 0-1 0,7 3 0 15,-7-3-122-15,0 0-25 0,11-3-5 0</inkml:trace>
  <inkml:trace contextRef="#ctx0" brushRef="#br0" timeOffset="170682.746">29940 8251 651 0,'0'0'28'0,"0"0"8"0,0 0-36 16,0 0 0-16,0 0 0 0,0-3 0 0,-3-3 103 0,3 6 13 16,0 0 4-16,-4 0 0 0,-3 0-40 0,4-3-8 0,3 3-2 0,-4 0 0 15,-3 0-40-15,4 3-8 0,-8-3-2 0,4 6 0 16,3-6 18-16,-6 3 3 0,-4 4 1 0,3-4 0 16,-3 3-1-16,3 0 0 0,1-3 0 0,-4 7 0 15,3-4 0-15,-3 4 0 0,3-7 0 0,-3 6 0 16,4-3-13-16,-1 4-2 0,1-1-1 0,2 1 0 15,1-1 4-15,4 0 1 0,-4-2 0 0,7 2 0 16,-4 7-21-16,4-7-9 0,0 1 8 0,4-7-8 16,-4-3 14-16,0 0-2 0,7 9-1 0,0-3 0 15,0 4 8-15,4-10 1 0,-1 0 1 0,1 0 0 0,-1 6-1 0,4-6-1 16,1-6 0-16,-5 6 0 0,4 0-8 0,-3-6-2 16,3 2 0-16,-3 4 0 0,-4-6-9 0,0 6 0 15,3-9 0-15,-3 9 8 0,0-10-8 0,-3 7 0 16,-4 3 0-16,7-9 0 0,0-1 0 0,-3-2 0 15,-4 2 0-15,0 7 0 0,3-6 0 0,-3 3 0 16,0-4 0-16,-3 7-11 0,3-3 11 0,0-4-10 16,0 4 10-16,0 6-10 0,-8 0 10 0,8 0 0 15,0 0 0-15,0 0-8 16,0 0-20-16,0 0-3 0,0 0-1 0,0 0 0 0,0 0 53 0,0 0 11 16,0 0 1-16,0 0 1 0,0 0-22 0,0 6-4 15,0 4 0-15,4 5-8 0,0-5 16 0,-1 2-4 0,1-2-1 16,-1 5 0-16,4-5-11 0,0 6 0 0,-3-7 9 15,-1 0-9-15,4 1 13 0,-3 5-1 0,3-5-1 0,0 2 0 16,-4-5-11-16,1 2 0 0,3 0 0 0,0 1 0 16,0-4 0-16,-7-6 0 0,7 10 0 0,0-7 0 31,4-3-31-31,-11 0-11 0,0 0-2 0,7 6-1 16,0-3-160-16,-7-3-32 0,0 0-7 0,11-9 0 0</inkml:trace>
  <inkml:trace contextRef="#ctx0" brushRef="#br0" timeOffset="170985.058">30180 8233 1105 0,'0'0'48'0,"-3"6"12"0,-1-3-48 0,4-3-12 15,0 9 0-15,0-2 0 0,-3 2 104 0,3-3 20 16,-4 7 3-16,4-7 1 0,-3 4-17 0,3-1-3 16,0 0-1-16,0 1 0 0,-4 5-37 0,0-2-7 15,4 3-2-15,0-1 0 0,0-2-24 0,0 3-5 16,0-4 0-16,0-2-1 0,0 5-11 0,4-5-3 16,-4-1 0-16,0 0 0 0,4 1-9 0,-1-4-8 15,-3-6 12-15,0 0-12 0,0 0 10 0,0 0-10 0,4 9 8 0,-4-9-8 16,0 0 0-16,0 0-20 0,0 0 3 0,0 0 1 31,0 0-117-31,0 0-23 0,0 0-5 0,3-3-709 0</inkml:trace>
  <inkml:trace contextRef="#ctx0" brushRef="#br0" timeOffset="171176.797">30201 8088 518 0,'0'0'46'0,"0"0"-37"0,0 0-9 0,0 0 0 16,0 0 175-16,0 0 33 0,0 0 6 0,0 0 2 16,0 0-132-16,0 0-25 0,0 0-6 0,0 0-1 15,0 0-27-15,0 0-5 0,4 10-2 0,-4-10 0 0,3 9-18 0,4-3 10 16,-3-2-10-16,3 2 8 16,-3 3-55-16,3-6-11 0,-4 4-2 0,4 2-574 15</inkml:trace>
  <inkml:trace contextRef="#ctx0" brushRef="#br0" timeOffset="171687.328">30349 8358 345 0,'0'0'31'0,"0"0"-31"15,0 0 0-15,0 0 0 0,0 0 175 0,0 0 29 16,0 0 5-16,4 9 2 0,-8 1-84 0,4-10-17 0,0 12-3 0,0 1-1 15,0-13-17-15,0 0-3 0,0 9-1 0,0-2 0 16,-3 2-23-16,-1 0-5 0,4-9-1 0,0 10 0 16,4-1-12-16,-4-3-2 0,0-6-1 15,0 0 0-15,3 4-15 0,-3-4-3 0,0 0-1 16,0 0 0-16,0 0-4 0,0 0-1 0,4 9 0 0,-4-9 0 16,0 0 0-16,0 0 0 0,0 0 0 0,0 0 0 15,0 0-7-15,0 0-2 0,0 0 0 0,0 0 0 16,4 0 20-16,-4 0 3 0,7-9 1 0,-7 9 0 15,7 0-32-15,-4-10 0 0,4 1-13 0,-7-1 4 16,4 4 9-16,-1-3 11 0,4-4-3 0,-3-3 0 16,-1 1-8-16,1 2 0 0,3-2 0 0,0 2 0 15,-3-3 0-15,-1 1 0 0,4 5 0 0,0-2 0 16,0 2-31-16,-3-2-1 0,-1 2-1 16,1 7 0-16,3-3 33 0,0 3 0 0,-7 3 0 0,3 0 9 0,5-6-9 15,-1 6 0-15,-7 0 0 0,7 6 0 0,-7-6 0 0,7 3 0 16,3 6 0-16,-3-2 0 0,0 2 0 0,0 0-9 15,1 1 9-15,-1 6 0 0,0-4 21 0,0-3 11 16,0 7 3-16,-4-6 0 0,4 5-35 16,-3-5 0-16,-1 5 0 0,1-2 0 0,-1 3 13 0,1-7-4 15,-4 0-1-15,3 1 0 0,1-1-8 0,0 1 0 16,-4-10 0-16,3 6 0 0,-3-6 0 0,4 9-11 16,-4-9 3-16,0 0 0 15,0 0-90-15,0 0-18 0,7 3-3 0,-7-3-545 0,0 0-110 0</inkml:trace>
  <inkml:trace contextRef="#ctx0" brushRef="#br0" timeOffset="173071.627">31270 8242 57 0,'0'0'0'0,"0"0"0"15,0 0 0-15,0 0 0 0,0 0 0 0,0 0 0 16,0 0 171-16,0 0 29 0,0 0 5 0,0 0 2 0,0 0-107 0,0 0-22 16,0 0-4-16,0 0-1 0,0 0-5 15,4 6-2-15,-4-3 0 0,3 7 0 16,-3-4 4-16,0 3 1 0,0 1 0 0,-3-4 0 0,3 7-31 0,-4-4-7 15,4-3-1-15,-3 10 0 0,-1-3 2 0,1-4 0 16,3 7 0-16,-4-1 0 0,1-2 1 0,-1 3 0 16,4-4 0-16,-3-6 0 0,3 10-12 0,0-3-3 15,0-7 0-15,0 3 0 0,0-9 4 0,0 3 1 16,0-3 0-16,0 10 0 0,0-10-5 0,0 0 0 16,0 0-1-16,0 0 0 0,0 0 5 0,0 0 2 15,0 0 0-15,0 0 0 0,0 0 2 0,0 0 0 16,0 0 0-16,0 0 0 0,0 0-6 0,0 0-1 15,3-3 0-15,1-4 0 0,-1-2-6 0,1 0-2 0,-1-1 0 16,1 1 0-16,3-7-5 0,-4 7-8 0,1-1 11 0,-4-2-11 16,0-4 8-16,0 7-8 0,3-7 0 0,1 3 0 15,-4-2 0-15,3-1 0 0,1 4 8 0,-4-4-8 16,3 6 0-16,1-8 10 0,0 8-10 0,3-5 8 16,-4 5-8-16,4-6 0 0,0 7-12 0,0 0 12 15,0-1-8-15,4 1 8 0,-4-1 0 0,4 1 0 16,-4 0 0-16,3 2 0 0,-3 4-9 0,0-3 9 15,0 3 0-15,-3 3 0 0,6-6 0 0,-6 6 0 16,-4 0 0-16,11 0 0 0,-11 0 0 0,0 0 0 16,0 0-9-16,7 9 9 0,3-3-13 0,-3-3 5 15,-7-3 8-15,7 7 9 0,4 2-1 0,-4-3-8 16,0-3-38 0,-3 7-14-16,3-4-4 0,-4-3 0 0,8 4-5 0,-4-4-2 0,-4 6 0 0,1-3 0 15,6-6-36-15,-6 10-7 0,3-10-2 0,-3 6-436 16,3-3-87-16</inkml:trace>
  <inkml:trace contextRef="#ctx0" brushRef="#br0" timeOffset="173687.952">31708 8220 518 0,'0'0'46'0,"0"0"-37"0,0 0-9 0,0 0 0 16,0 0 174-16,0 0 33 0,-4 3 6 0,1 7 2 16,3-10-103-16,-7 6-21 0,3 3-4 0,1-6-1 15,-1 4-26-15,0 2-4 0,1 0-2 0,-4 1 0 16,3-1-26-16,1 7-6 0,-1-7-1 0,1 1 0 15,-1 9 3-15,4-10 1 0,-7 7 0 0,7-7 0 16,-3 7-1-16,3-4 0 0,0-2 0 0,3 5 0 16,-3-5-4-16,0-1 0 0,4 1-1 0,-1-4 0 15,4 3 4-15,-7-9 1 0,0 0 0 0,0 0 0 16,11 3 10-16,-1 4 2 0,-10-7 1 0,8 0 0 16,2 0-16-16,1-7-3 0,-4 4-1 0,3-3 0 15,-3 3-17-15,4-3 10 0,-4-4-10 0,0 1 8 16,0-1-8-16,-3 4 0 0,3-3 9 0,-4-1-9 0,1 1 0 15,3-4 0-15,-4 1 0 0,1 2 0 0,-1 1-12 0,1-4 2 16,-1 4 1-16,-3-7 0 0,4 7-8 0,0 0-2 16,-4 2 0-16,0-2 0 0,0-1 2 0,0 10 0 15,0 0 0-15,0 0 0 0,0 0 7 0,0 0 2 16,0 0 0-16,0 0 0 0,0 0 8 0,0 0 14 16,0 0-3-16,0 0-1 0,0 0-10 0,3 10 0 15,-3-1 0-15,4 1 0 0,-1-1 8 0,1 7-8 16,-1-7 8-16,1 7-8 0,3-7 9 0,-4 1-9 15,1 5 10-15,3-2-10 0,-4-4 8 0,4 7-8 16,0-7 0-16,1-5 9 0,-5 8-9 0,4-9 0 16,0 7 9-16,0-4-9 0,4-3 0 0,-4 3 0 0,-7-6 0 0,0 0 0 15,7 0-10-15,-7 0-6 0,0 0-2 0,11 0 0 32,-4 0-46-32,0-6-10 0,0 6-2 0,3-9-544 0,1 9-110 0</inkml:trace>
  <inkml:trace contextRef="#ctx0" brushRef="#br0" timeOffset="174068.185">32149 7903 403 0,'0'0'17'0,"0"0"5"0,0 0-22 0,0 0 0 15,0 0 0-15,0 0 0 0,0 0 212 0,0 0 37 16,0 0 8-16,7 7 2 0,0-4-151 0,-4 9-31 16,1-2-5-16,-4-1-2 0,3 4-10 0,-3 2-1 15,0-5-1-15,0 8 0 0,0 1-5 0,4-3-1 16,-4 3 0-16,-4 0 0 0,4-4-6 0,0 10-2 15,0-6 0-15,0 0 0 0,0 0-9 0,-3 0-3 16,3-4 0-16,0 4 0 0,0 0-16 0,0 0-3 0,0 3-1 0,0-3 0 16,0-7-12-16,3 10 0 0,-3-3 0 15,0-7 0-15,4 10 8 0,-1-9-8 0,-3 6 0 0,4-4 9 16,-1-5-9-16,1 5 10 0,0-5-10 0,-4-1 10 31,3 1-30-31,-3-7-7 0,4 3-1 0,-4-6 0 16,0 0-152-16,0 0-30 0,0 0-6 0</inkml:trace>
  <inkml:trace contextRef="#ctx0" brushRef="#br0" timeOffset="174757.862">32353 8349 403 0,'0'0'17'0,"0"0"5"0,0 0-22 0,0 0 0 15,0 0 0-15,0 0 0 0,0 0 174 0,0 0 30 16,0 0 7-16,0 0 1 0,0 0-104 0,0 0-21 15,11 0-4-15,-4 0-1 0,-7 0-11 0,7 0-3 16,0-4 0-16,-7 4 0 0,7-6-12 0,0 6-2 16,0-3-1-16,0-3 0 0,-7 6-10 0,7 0-3 15,-3-7 0-15,-4 7 0 0,10-3-12 0,-6-3-2 0,3 3-1 0,-7 3 0 16,4-6-10-16,3 3-3 0,0-4 0 0,0-2 0 16,-4 6 9-16,4-4 2 0,-3-2 0 0,-1 3 0 15,1-4-23-15,-1 7 0 0,1-3 0 0,-1-3 0 16,1-1 0-16,-4 7 0 0,0-3 0 0,3-4 0 15,-3 10 0-15,0-6 0 0,0-3 0 0,0 9 0 16,-3-3 0-16,3-4 0 0,-4-2 0 0,1 9 0 16,3 0 0-16,-4-10-16 0,1 10 2 0,3 0 1 15,-4-3 21-15,-3 3 4 0,0 0 0 0,7 0 1 16,-7 0-25-16,0 3-4 0,-3-3-2 0,2 7 0 16,1-4 18-16,-3-3-12 0,3 9 12 0,0 1-10 15,-4-4 10-15,4-3 0 0,-4 6 0 0,1 7 0 16,-1 0 0-16,1-4 0 0,-1-2 0 0,4 5 0 15,-3 1 11-15,2-3 4 0,1 2 1 0,4-5 0 0,-4 9 3 16,3-4 1-16,1-2 0 0,-1 2 0 0,1 1-2 16,-1-3 0-16,4-4 0 0,0 7 0 0,0-7-3 0,0 1-1 15,4-1 0-15,-1 0 0 0,1 1 0 0,3 2 0 16,-4-9 0-16,4 7 0 0,0-4 6 0,4 4 0 16,0-7 1-16,-1 6 0 0,4-9 3 0,0 6 1 15,4-6 0-15,0 10 0 0,3-10-2 0,-3 0-1 16,3 6 0-16,-4-6 0 0,4 3-22 0,1-3 0 15,-5 0 0-15,4 0 0 0,1 0-14 0,-1 0-7 16,-4 0-2-16,1-3 0 16,-7-3-92-16,3 6-18 0,-4-6-4 0</inkml:trace>
  <inkml:trace contextRef="#ctx0" brushRef="#br0" timeOffset="178350.508">30254 10205 288 0,'0'0'12'0,"0"0"4"0,0 0-16 0,0 0 0 16,0 0 0-16,0 0 0 0,0 0 100 15,0 0 16-15,0 0 4 0,0 0 1 0,0 0-33 0,0 0-6 16,0 0-2-16,7-3 0 0,-7 3 0 0,0 0-1 16,0 0 0-16,0 0 0 0,0 0-27 0,0 0-4 15,0 0-2-15,0 0 0 16,0 0-13-16,0 0-2 0,7 3-1 0,-7-3 0 16,4 9 5-16,-1 1 1 0,1-4 0 0,-1 3 0 0,-3 7-4 0,4-3 0 15,-4-4 0-15,4 7 0 0,-4 3-1 0,0-4-1 16,0-2 0-16,0 9 0 0,0-3-2 0,0-1-1 15,0 1 0-15,0 0 0 0,0 0-14 0,0 3-2 0,0-3-1 16,0-1 0-16,0-2-10 0,0-3 0 0,3 5 9 0,-3-2-9 16,0 0 0-16,0-4 0 0,0 4 0 0,0-7 0 15,0 7 0-15,0-3 0 0,0-7 0 0,0 3 8 16,0-9-8-16,0 0 8 0,0 0-8 0,0 3 8 16,0-3-8-16,0 0 0 0,0 0-11 0,0 0 11 15,0 0-16-15,7 7 2 0,-7-7 1 0,0 0 0 31,11-7-107-31,-4 4-20 0,3-6-5 0,-6 0-607 0</inkml:trace>
  <inkml:trace contextRef="#ctx0" brushRef="#br0" timeOffset="179293.138">30170 10098 500 0,'0'0'22'0,"0"0"5"0,0 0-27 0,0 0 0 16,0 0 0-16,0 0 0 0,0 0 79 0,0 0 10 15,0 0 3-15,0 0 0 0,0 0-8 0,0 0 0 0,0 0-1 0,0 0 0 16,-4-9-5-16,4 9-1 16,0 0 0-16,0 0 0 0,0 0-10 0,0 0-3 0,0 0 0 0,0 0 0 15,0 0-21-15,11-3-5 0,-8-3-1 0,8 2 0 16,-4-2 0-16,3 3 0 0,-3-3 0 0,4 6 0 16,0-7-18-16,-1 4-4 0,4-3-1 0,-3 6 0 15,3-3-4-15,-3-3-1 0,3 6 0 0,3 0 0 16,-3 0 3-16,1 0 0 0,2 0 0 0,1 6 0 15,3-3-4-15,-3 3-8 0,-4-6 12 0,3 3-4 16,-3 4-8-16,1-1 0 0,-1-3 0 0,3-3 0 16,-6 10 8-16,0-4-8 0,-4-3 0 0,3 3 8 15,-6-3-8-15,-4-3 10 0,10 7-10 0,-3-4 10 16,-7-3-10-16,4 6 0 0,-1 3 9 0,1 1-9 16,-4-10 8-16,0 9-8 0,0 1 8 0,-4-1-8 15,1-3 0-15,-1 4 9 0,-6-1-9 0,3 1 0 0,-4-1 12 16,1-3-12-16,-5-3 12 0,1 7-12 0,0-4 0 0,0 3 0 15,-4 1 0-15,-3-1 0 0,4 1 10 0,-5-1-2 16,1-3 0-16,0-3 0 0,0 4-8 0,3 2 0 16,4-3 0-16,0-2 0 0,0 2 0 0,3-3 0 15,4-3 0-15,0 6 0 0,0-6 0 0,0 0 0 16,7 0 0-16,0 0 0 0,0 0 0 0,0 0 0 16,0 0 0-16,0 0 0 0,0 0 0 0,0 0 0 15,0 0 0-15,11 3 0 0,-1-3 0 0,1 0 0 16,3-3 0-16,0 3 0 0,-3 0 0 0,3-6 0 15,3 6 0-15,-2 0 0 0,2 0 0 0,-3 0 0 16,4 0 0-16,0 6-11 0,-1-3 11 0,-3-3 0 16,0 0 0-16,-3 7 0 0,3-4 0 0,0-3-8 15,-3 6 8-15,3-3 0 0,-3 3 0 0,-4 1 0 0,0-4 0 16,3 6-8-16,-3-9 8 0,-3 10 0 0,3-4 0 0,0-3-8 16,0 7 8-16,-3-4 0 0,3 3 0 0,0 1 0 15,0-4 0-15,-4-3 0 0,1 6 0 0,3-2 0 16,-4-4 0-16,1 6 0 0,-1-2 0 0,-3 2 0 15,4 0 0-15,-4 1 0 0,-4-1 0 0,4 1 0 16,0 5 0-16,-3-5 0 0,3-4 0 0,-4 3 0 16,1-6 0-16,-4 7 0 0,3-4 0 0,-3 4 8 15,0-1-8-15,4-3 0 0,-4-3 0 0,-4 4 8 16,4-4-8-16,-4 6 0 0,1-3 8 0,-1-2-8 16,4 2 0-16,-7 3 0 0,0 1 0 0,3-4 0 15,1-3 0-15,-1 6 0 0,-3-9 0 0,3 10 0 16,1-10 0-16,-1 0 0 0,1 6-10 0,-1-6 10 0,-3 0 0 15,0 3 0-15,3-3 12 0,1 0-3 0,-1 0-9 0,1 0-17 16,-1 0 4-16,0 0 1 16,1 0-13-16,3 0-3 0,-4 0 0 0,1 0 0 15,3-3-34-15,-1 3-7 0,1 0-2 0,7 0 0 16,-7 0-5-16,7 0 0 0,0 0-1 0,0 0 0 16,0 0-37-16,0 0-7 0,0 0-2 0</inkml:trace>
  <inkml:trace contextRef="#ctx0" brushRef="#br0" timeOffset="180058.69">30956 10424 57 0,'14'0'0'0,"-14"0"0"0,0 0 0 0,0 0 0 0,0 0 0 0,0 0 0 15,0 0 206-15,0 0 36 0,-7-6 7 0,7 6 2 16,0 0-143-16,0 0-29 0,-7 0-6 0,-3-9-1 16,6 9 4-16,4 0 0 0,-7 0 0 0,-3-6 0 15,2 6-30-15,-2 0-6 0,-1 6 0 0,1-6-1 0,3 0-19 0,0 6-4 16,-4-3-1-16,0-3 0 15,4 10 12-15,0-4 2 0,0-3 1 0,0 3 0 0,-3-3-20 0,3 7-10 16,0-4 10-16,-4-3-10 0,4 4 23 0,3 2-2 16,-3 0 0-16,4 1 0 0,-1-1-9 0,-3-3-1 15,4 4-1-15,3-1 0 0,-7 1-10 0,7-4 10 16,0-3-10-16,0-3 10 0,3 9 9 0,1 1 1 16,-4-10 1-16,7 6 0 0,0-6-21 0,3 10-10 15,-3-10 1-15,4 0 0 0,0 6 9 0,-1-6 16 16,4 0-4-16,-3 0-1 0,6 0-3 0,-6 0-8 15,3-6 12-15,0 6-4 0,-3-7-8 0,-1 7 0 16,1-3 0-16,0-3-11 0,-4 6 11 0,0-3 0 16,0-4 10-16,0 4-10 0,-7 3 0 0,7-6 0 0,0 3 0 15,-4-3 0-15,5-4 0 0,-5 1 0 0,-3-1 0 16,4 4 0-16,-1-3 0 0,1-1 11 0,-8 7-11 0,4-3 10 16,4-3-10-16,-4 9 0 0,-4-10 0 0,1 10 0 15,3 0 0-15,-7-6 0 0,-1-4-12 0,1 10 12 16,0 0-9-16,7 0 9 0,0 0 0 0,0 0 0 15,-10 7-9-15,10-7 9 0,0 0 0 0,0 0-9 16,-4 3 9-16,4-3 11 0,0 0-3 0,0 16 0 16,0-16 6-16,4 9 1 0,-4 0 0 0,7 1 0 15,-4-1-3-15,8 1 0 0,-8-4 0 0,8 3 0 16,3 1 12-16,-3-1 1 0,-1-3 1 0,1-3 0 16,0 7-26-16,-1-4-16 0,4 4 3 0,-3-4 0 15,-4-3 13-15,3 6 0 0,1-2 0 0,0-4 0 16,-1 3 0-16,1-6 0 0,-4 3 0 0,3-3 0 15,-3 0 0-15,1 0 0 0,-8 0-10 0,10 6 10 16,-10-6-56-16,7 0-4 0,-7 0-1 0,0 0 0 16,11-6-136-16,-11 6-27 0,7-3-6 0</inkml:trace>
  <inkml:trace contextRef="#ctx0" brushRef="#br0" timeOffset="180326.004">31267 10374 1036 0,'0'0'92'0,"0"0"-73"16,0 0-19-16,0 0 0 0,0 0 118 0,0 0 20 0,0 0 4 0,0 0 1 16,0 0-102-16,0 0-20 0,0 0-4 0,3 7-1 15,-3-7 28-15,4 9 4 0,-1 0 2 0,1 1 0 16,-1-1-6-16,4 1 0 0,-7-1-1 0,4 0 0 15,3 7-1-15,-3-6 0 0,-1-1 0 0,4 0 0 16,-3 7-14-16,3-7-4 0,0 1 0 0,0-1 0 16,0 7-3-16,0-7-1 0,3-6 0 0,1 7 0 15,0-4-20-15,3-3-10 0,0 4 1 0,0-1 0 16,-3-3 9-16,3-3 9 0,0 6-1 0,0-3-8 16,0-3 9-16,0 0-9 0,0 0 0 0,0 0 9 15,0 0-97-15,1 0-19 0,-5 0-4 0,-3 0-490 16,7 0-99-16</inkml:trace>
  <inkml:trace contextRef="#ctx0" brushRef="#br0" timeOffset="180692.438">31676 10321 806 0,'0'0'36'0,"0"0"7"0,0 0-35 0,-7 9-8 16,0-2 0-16,0-4 0 0,3 6 136 0,-3 4 24 16,0-4 6-16,0 4 1 0,0-4-99 0,0 7-19 15,0-1-4-15,0-2-1 0,0 6 16 0,-4-3 4 0,1 2 0 0,-1 1 0 16,-3-3-28-16,3 3-4 0,1-1-2 0,-4 8 0 16,-4-8 3-16,4 1 1 0,3 3 0 0,-3-3 0 15,4 3-11-15,-1-6-3 0,0 2 0 0,1-2 0 16,-1-3-20-16,4 2 0 0,0 1 0 0,4-4 0 15,-1-2 0-15,1 6 0 0,-1-7 0 0,1 0 0 16,3-2 0-16,0 2 0 0,0-6 0 0,0 7 0 16,3-4 0-16,-3-6-15 0,0 0 3 0,4 6 0 31,3-3-40-31,0 4-7 0,3-7-1 0,1 0-512 0,-1-7-103 0</inkml:trace>
  <inkml:trace contextRef="#ctx0" brushRef="#br0" timeOffset="181492.324">31806 10487 288 0,'0'0'25'0,"0"0"-25"0,0 0 0 0,0 0 0 15,0 0 155-15,0 0 25 0,0 0 6 0,0 0 1 16,0 0-92-16,0 0-19 0,0 0-3 0,8 0-1 16,-8 0 4-16,7-6 0 0,3 6 0 0,-3-3 0 15,0-3-32-15,0 6-7 0,0 0-1 0,4-7 0 16,-8 7-8-16,8-3-3 0,0 3 0 0,3 0 0 15,-4-6 3-15,1 6 0 0,0-3 0 0,3-4 0 16,0 4-4-16,0-3-1 0,-4 3 0 0,5-3 0 0,-1 6-7 0,0-10 0 16,-7 10-1-16,3-9 0 0,1 3 5 15,0 2 0-15,-1-2 1 0,-6-3 0 0,3 6-4 0,0-4-1 16,0 4 0-16,-4-3 0 0,-3-4-3 0,4 4-1 16,-1 3 0-16,1-3 0 0,-4 6-12 0,0-10 0 15,-4 7 0-15,4 3 0 0,0-6 0 0,0 6 0 16,-7-3 0-16,0-3 0 0,7 6 0 0,0 0 0 15,-10 0 0-15,-1 0 0 0,4 0 0 0,-3 0 0 16,-1 0-8-16,0 0 8 0,-3 0 0 0,4 6 0 16,-4-3 0-16,3 3 0 0,0-3 0 0,1-3 0 15,-1 10 0-15,1-4 9 0,-1 3-1 0,0 1 0 16,-3-1 0-16,4 1 0 0,3-1-8 0,-4 1 8 16,4 5-8-16,0-5 8 0,0-1 0 0,3 7 0 0,-3-7 0 0,4 1 0 15,-1 5-8-15,1-5 12 0,-1 2-12 0,4 4 12 16,0-7-3-16,0 1 0 0,4-1 0 0,-1 0 0 15,1 1-9-15,-1-4 0 0,1-3 0 0,3 4 0 16,4 2 0-16,-1-3 12 0,-3-3-4 0,4 4 0 16,-1-7-8-16,4 3 0 0,1-3 0 0,2 6 0 15,-3-6 0-15,0 0 0 0,4 0 0 0,-4 0 0 16,4 3 0-16,-1-3 0 0,-2 0 0 0,-1-3 8 31,3 3-28-31,-3 0-7 0,1-6-1 0,-1 6 0 0,-4-3-44 0,4-4-10 16,-3 4-2-16,3-3 0 0,-3-3-129 0,-1 2-27 15</inkml:trace>
  <inkml:trace contextRef="#ctx0" brushRef="#br0" timeOffset="182051.153">32590 10249 460 0,'-14'0'20'0,"14"0"5"0,0 0-25 0,0 0 0 15,0 0 0-15,0 0 0 0,-8-3 143 0,8 3 23 16,0 0 5-16,0 0 1 0,-3 0-85 0,-4-7-17 16,3 7-3-16,1 7-1 0,-4-4 2 0,3-3 1 15,-3 0 0-15,-3 0 0 0,3 0-15 0,-8 6-3 16,5-3-1-16,-8-3 0 0,4 7 7 0,0-4 2 16,0 3 0-16,-4-3 0 0,4 3-23 0,0-6-4 15,0 3 0-15,3 4-1 0,1-7-5 0,-1 9-1 0,4-9 0 0,4 0 0 16,-4 0-10-16,-1 6-3 0,5-2 0 0,3-4 0 15,0 0-12-15,0 0 8 0,0 0-8 0,0 0 0 16,0 0 8-16,0 0-8 0,0 0 0 0,0 0 0 16,0 0 10-16,0 0-10 0,7 9 10 0,4-3-10 15,-11-6 0-15,10 3 0 0,1-3 0 0,-4 0 0 16,-7 0 0-16,14 7 8 0,-7-4-8 0,7-3 0 16,-3 6 0-16,-1-6 0 0,-3 0 0 0,4 3 0 15,3 3 0-15,-3-6 0 0,-1 7 0 0,-3-4 0 16,7-3 0-16,-3 9 0 0,-4-9 0 0,4 10 0 15,3-4 0-15,-7-3 0 0,0 3 0 0,0 4 0 16,0-1 0-16,0-3 0 0,-4-2 0 0,-3 5 0 16,0 0 0-16,0-9 0 0,4 7 0 0,-4 2 0 0,0-6 0 15,-4 10 0-15,4-10 8 0,-3 6-8 0,3-9 8 16,0 10 0-16,-4-1-8 0,1-3 12 0,3-6-3 16,0 10-1-16,-7-1 0 0,3 1 0 0,1-4 0 0,-4-3 0 15,0 3 0-15,-4-3 0 0,0 7 0 0,1-10-8 16,3 6 12-16,-7-3-4 0,0 4-8 0,0-7 0 15,3 6 9-15,-3-3-9 0,0 3 0 0,3-3 8 16,-3-3-8-16,3 7 0 0,1-4 0 0,-1-3 0 16,1 6 0-16,3-6 0 0,-4-6 0 0,4 6-10 15,0 0 1-15,0 0 0 16,7 0-43-16,0 0-9 0,-4 0-2 0,4 0 0 16,-3-3-167-16,-1-4-34 0,-3-2-6 0,7 9-2 0</inkml:trace>
  <inkml:trace contextRef="#ctx0" brushRef="#br0" timeOffset="183868.538">31073 11613 403 0,'0'0'17'0,"0"0"5"0,0 0-22 0,0 0 0 0,0 0 0 0,0 0 0 15,3-6 186-15,1-4 33 0,-4 10 6 0,3-3 2 16,-3 3-123-16,4-9-24 0,-1-1-4 0,4-2-2 16,-7 2-6-16,4 1 0 0,3 0-1 0,-4-1 0 15,1 1 13-15,0-7 2 0,-1 7 1 0,1-4 0 16,-4-3-39-16,3 7-7 0,-3-7-1 0,4 4-1 15,-1-4 5-15,-3-3 0 0,0 4 1 0,0 2 0 16,0-3-21-16,4-2-4 0,-4-1 0 0,0 3-1 16,3-3-15-16,1 4 8 0,-4 2-8 0,3-3 0 15,1-2 0-15,-1 8 0 0,-3-6 0 0,4-2 0 16,-4 8 0-16,3 1 0 0,-3-7 0 0,0 7 0 16,4-1 9-16,-1 1-9 0,-3 3 8 0,0-4-8 15,0 10 12-15,4-3-4 0,-4-6 0 0,0 2 0 0,4-2-8 16,-1 0 10-16,-3 9-10 0,0 0 10 0,0 0-10 0,0 0 0 15,0 0 0-15,0 0 8 0,0 0-8 0,0 0 0 16,0 0 0-16,4 15 0 0,-1-5 0 0,1-1 0 16,-1 1 0-16,1 5 0 0,3-2 0 0,-4 2 0 15,-3-2 0-15,7 3 0 0,-3-1 0 0,3-2 0 16,0 3 0-16,-4 2 0 0,5-2 0 0,-1-3 0 16,0 2 0-16,0 4 0 0,-4-3 0 0,4-4 0 15,-3-2 0-15,3 5 0 0,0 1 0 0,0-7 0 16,-3 4 0-16,3-4 0 0,0 4 0 0,0 0 18 15,0-4-3-15,0 0-1 0,-4 1-3 0,4 2-1 16,0-9 0-16,0 7 0 0,1-4 1 0,-1-3 0 0,3 4 0 16,-3-4 0-16,-7-3 28 0,7 0 5 0,4 0 2 0,-4 0 0 15,-7 0-32-15,7 0-6 0,4 0-8 0,-4 0 11 16,-7 0-11-16,7-3 0 0,0-4 9 0,3-2-9 16,-6 6 15-16,3-4-2 0,-4-2 0 0,4 3 0 15,1-4-1-15,-1 1 0 0,0 0 0 0,-4-1 0 16,4-9-4-16,0 4-8 0,-3 5 11 0,3-9-11 15,0 4 0-15,-4-4 0 0,1 6 0 0,0-12 0 16,-1 10 0-16,1-4 0 0,-1 0 0 0,-3 0 0 16,4 3 0-16,-4-2 0 0,3 2 0 0,-3-3 0 15,4 7 8-15,-4-4-8 0,0 0 9 0,0 4-9 16,3-4 0-16,1 7 0 0,-4-1-8 0,3 1 8 16,1-1-13-16,-1-5 4 0,1 5 1 0,-4 1 0 0,3 3-8 15,1-4-2-15,-1 7 0 0,-3 3 0 16,4-9-19-16,-1 2-4 0,1-2-1 15,-4 9 0-15,4 0-32 0,-4 0-6 0,3-9-2 0,1 2 0 16,-4 7-126-16,0 0-24 0,0 0-6 0,7-3-1 0</inkml:trace>
  <inkml:trace contextRef="#ctx0" brushRef="#br0" timeOffset="184592.392">31764 11384 288 0,'0'0'25'0,"0"0"-25"0,0 0 0 0,0 0 0 16,0 0 170-16,0 0 29 0,0 0 5 0,0 0 2 16,0 0-62-16,0 0-13 0,0 0-3 0,0 0 0 0,0 0-27 0,0 0-5 15,0 0-2-15,0 0 0 0,0 0-48 0,7 0-10 16,-7 0-1-16,11 0-1 0,-4-3-11 0,0 3-3 15,-7 0 0-15,7-6 0 0,4 6 7 0,-4 0 1 16,0-4 0-16,0 4 0 0,3-6-6 0,-3 6-1 16,4-3 0-16,-1-3 0 0,-2 6-8 0,2-10-1 15,4 10-1-15,-3-9 0 0,3 3 0 0,-3 3 0 16,-1-4 0-16,1 4 0 0,-1-6-11 0,-3 2 12 16,0-2-12-16,0 6 12 0,4-3 0 0,-4-4 0 15,-3 4 0-15,-1-3 0 0,4-1-3 0,-3 7 0 16,-8-6 0-16,4 2 0 0,-3-2-9 0,-1 3 0 15,-6 3 9-15,-1-4-9 0,0 7 0 0,1 0 0 16,-1 0 0-16,1 0 0 0,-4 7 0 0,-1-7 0 16,1 9-9-16,0-9 9 0,0 9 0 0,-4 1 0 0,4-4 0 15,0 3 0-15,0-5 0 0,0 11 0 0,0-5 0 16,0-1 0-16,0 0-9 0,0 7 9 0,3-6 0 0,0-1 0 16,1 0 0-16,-1 1 0 0,4 5 0 0,4-5 0 15,-4-1 0-15,3 1 14 0,1-1-4 0,3 1-1 16,0-1 13-16,0 0 2 0,3 1 1 0,4-4 0 15,0 3-25-15,0 1 0 0,0-1 0 0,0-2 0 16,4-4 0-16,3 6 0 0,0-3 0 0,4-6 0 16,-4 3 0-16,4 4 0 0,3-7 0 0,0 6-11 15,0-3 11-15,0-3 0 0,0 0 0 0,4 0 0 16,-4 0 0-16,0 0-10 0,1-3 1 0,-5-3 0 16,-3 6-23-1,0-10-4-15,8 10 0 0,-5-6-1 0,1-3-18 0,-4 6-3 0,0-4-1 0,0-2 0 16,0-1-81-16,-3 1-16 0,-1-7-3 0,1 7-366 15,0-4-74-15</inkml:trace>
  <inkml:trace contextRef="#ctx0" brushRef="#br0" timeOffset="184977.966">32343 11008 864 0,'0'0'76'0,"0"0"-60"15,0 0-16-15,0 0 0 0,0 0 108 0,0 0 18 16,0 0 4-16,0 0 1 0,0 0-79 0,0 0-16 0,0 0-4 0,0 0 0 16,0 0 26-16,0 0 5 0,3 9 1 0,-3 1 0 15,0-1-7-15,0 7-1 16,0-7 0-16,0 0 0 0,0 1 4 0,0 6 0 0,0-1 0 0,0-2 0 16,0 6-13-16,0-4-3 0,0 1 0 0,0 3 0 15,-3-7-19-15,3 4-4 0,0 3-1 0,3 0 0 16,-3-4-10-16,4 1-2 0,-4-4-8 0,3 4 12 15,1-6-4-15,-1 5 0 0,-3-5-8 0,4-1 12 16,-1 0-4-16,1 1 0 0,-1-1-8 0,1 1 12 16,-1-4-12-16,1-3 0 0,-4-3 0 0,4 10 0 15,3-1 0-15,-4-3 0 0,4-3 0 0,-3 4 9 16,-1-4-25-16,-3-3-4 0,4 6-2 0,-4-6 0 16,0 0-25-1,7 6-5-15,-7-6 0 0,0 0-1 0,7 3-20 0,-7-3-4 0,0 0-1 0,0 0 0 16,0 0-115-16,0 0-23 15,0 0-5-15,0 0-384 0</inkml:trace>
  <inkml:trace contextRef="#ctx0" brushRef="#br0" timeOffset="185351.637">32106 11168 1566 0,'0'0'69'0,"0"0"15"0,0 0-68 0,0 0-16 0,0 0 0 0,7-7 0 15,4 4 84-15,-4 3 12 0,0-6 4 0,4 6 0 16,-1 0 0-16,1 0 0 0,-1 0 0 0,1 0 0 15,3-3-36-15,0-3-6 0,4 6-2 0,-1 0 0 16,1-4-25-16,3-2-6 0,4 3-1 0,-4-3 0 16,4 3 4-16,0-4 0 0,-1 4 0 0,1-3 0 15,3 0-13-15,-3 6-3 0,0-3 0 0,-1 3 0 16,1-7-12-16,-4 7 0 0,0 0 0 0,0-3-10 16,-3 3 10-16,3 0-10 0,-3-6 10 0,-4 6-10 15,0 0-66-15,-3 0-12 16,-1-3-4-16</inkml:trace>
  <inkml:trace contextRef="#ctx0" brushRef="#br0" timeOffset="189578.487">25696 11757 172 0,'0'0'16'0,"0"0"-16"15,0 0 0-15,0 0 0 0,0 0 166 0,0 0 30 16,0 0 7-16,0 0 1 0,0 0-91 0,0 0-17 15,0 0-4-15,0 0-1 0,0 0-19 0,0 0-4 0,0 0-1 0,0 0 0 16,0 0-26-16,0 0-5 0,0 0 0 0,7 10-1 16,-7-10-9-16,4 9-2 0,-1 0 0 0,-3-2 0 15,4 2 9-15,0 0 2 0,-4 7 0 0,0-6 0 16,0 2 3-16,0 4 1 0,0-1 0 0,0-2 0 16,0 3-9-16,0 3-2 0,0-4 0 0,0 4 0 15,0 0-15-15,0 0-3 0,-4-1-1 0,4-2 0 16,-4 3-9-16,4 6 10 0,0-6-10 0,0 0 10 15,-3-1-10-15,3-2 0 0,-4 3 9 0,4 0-9 16,-3-10 8-16,3 7-8 0,0-7 8 0,0 1-8 16,0-1 8-16,0-9-8 0,0 0 8 0,0 0-8 15,0 0 8-15,0 0-8 0,0 0 10 0,0 0-10 16,0 0-11-16,7 0-8 0,-7 0-1 0,7 0-1 16,0-9-128-16,-3 9-26 15,3-10-5-15</inkml:trace>
  <inkml:trace contextRef="#ctx0" brushRef="#br0" timeOffset="189982.016">25682 11738 1173 0,'0'0'52'0,"0"0"11"0,0 0-51 0,0 0-12 0,0 0 0 0,0 0 0 15,0 0 59-15,0 0 9 0,0 0 1 0,0 0 1 16,0 0-5-16,0 0-1 0,4-6 0 0,-4 6 0 15,10-3 9-15,-6-3 2 0,6-4 0 0,-2 7 0 16,-1-3-14-16,3 6-2 0,4-10-1 0,-3 7 0 16,3-3-10-16,-3-3-1 0,3 2-1 0,0 4 0 15,0-3-27-15,0-3-6 0,0 5-1 0,0-2 0 16,0-3-12-16,0-1 9 0,-3 4-9 0,3 6 8 16,-3-9-8-16,3 6 0 0,-7 3 0 0,0 0 8 0,0 0-8 15,0 0 0-15,0 0-10 0,-7 0 10 16,0 0-41-16,7 3-3 0,0-3 0 0,-7 0 0 15,0 0-123-15,0 0-25 0,11 6-4 0,-8-3-2 16</inkml:trace>
  <inkml:trace contextRef="#ctx0" brushRef="#br0" timeOffset="190365.197">25746 12005 864 0,'0'0'76'0,"0"0"-60"0,0 0-16 0,0 0 0 15,0 0 159-15,0 0 29 0,0 0 5 0,0 0 2 16,10 0-89-16,-10 0-18 0,4-6-3 0,3 6-1 16,-7 0-3-16,10-3-1 0,-2-4 0 0,-1 4 0 15,3-3-25-15,-3 6-6 0,0 0-1 0,4-6 0 16,-1 2-27-16,5-2-5 0,-5 3-2 0,-3 3 0 16,4-6 13-16,3 6 2 0,-4-3 1 0,5-4 0 15,-5 4-30-15,4-3 0 0,0 3 0 0,1-3 0 16,-5 6 0-16,-3 0 0 0,7-4 0 0,0-2 0 0,4 6-10 15,-4 0-8-15,-3 0-2 0,3-6 0 16,-4 3-70-16,-3 3-14 0,4 0-4 0,-4 0-543 16,4 0-109-16</inkml:trace>
  <inkml:trace contextRef="#ctx0" brushRef="#br0" timeOffset="190704.33">26176 11996 1152 0,'0'0'102'0,"0"0"-82"0,0 0-20 0,0 0 0 15,0 0 84-15,-3 3 12 0,3-3 2 0,-4 15 1 16,4-12-76-16,0 7-15 0,0 2-8 0,0-2 8 16,4-1 11-16,-1 4 2 0,-6-4 1 0,3 7 0 15,0-7 10-15,0 7 3 0,3-4 0 0,1-2 0 16,-1 6-10-16,1-7-1 0,-1 0-1 0,-3 1 0 16,4-1-15-16,-1-3-8 0,1 4 10 0,-1-1-10 15,-3-9 10-15,7 7-10 0,-7-7 10 0,4 3-10 16,-4-3-66-1,0 0-19-15,0 0-4 0</inkml:trace>
  <inkml:trace contextRef="#ctx0" brushRef="#br0" timeOffset="190936.244">26194 11807 1324 0,'-4'-15'118'0,"4"15"-94"16,-3-7-24-16,6-2 0 0,-3 9 119 0,0-3 19 16,4-3 4-16,-1 6 1 0,-3 0-111 0,0 0-23 0,0 0-9 15,0 0 8-15,0 0-8 0,0 0 0 0,0 0 0 0,0 0 0 16,0 0 0-16,7 0-9 0,-7 0 9 0,11 6 0 31,-11-6-45-31,7 3-3 0,0 3 0 0,4-3-467 0,-4 4-93 0</inkml:trace>
  <inkml:trace contextRef="#ctx0" brushRef="#br0" timeOffset="191373.905">26353 12024 288 0,'0'0'25'0,"0"0"-25"0,3 9 0 0,-3 7 0 15,4-7 123-15,-4 4 19 0,0-4 4 0,0-9 1 16,3 10-27-16,1 2-6 0,-4-12-1 0,0 13 0 0,3-7-8 15,-3-6-1-15,0 0-1 0,7 9 0 0,-7-9-17 16,4 10-3-16,-4-10-1 0,0 0 0 0,0 0-15 0,0 0-3 16,0 0-1-16,0 0 0 0,0 0-23 0,0 0-4 15,0 0 0-15,3 0-1 0,-3 0-10 0,0 0-1 16,0 0-1-16,0 0 0 0,0 0-2 0,0 0 0 16,7 0 0-16,-7 0 0 0,7-7-1 0,0 4-1 15,-3-3 0-15,-1 3 0 0,-3-3 0 0,4-4 0 16,-4 1 0-16,4-1 0 0,-4 1-6 0,0 0-1 15,3-1 0-15,1 1 0 0,-4-1-4 0,0-2-8 16,3 2 11-16,-3 1-11 0,7 0 0 0,-3-1 0 16,-4 7 0-16,3-9 0 0,1 8 0 0,-1-5 0 15,1 3 0-15,-1-4 0 0,1 7 0 0,-1-3 0 16,-3 6 0-16,7-3 0 0,-7 3 0 0,4-6 0 0,3-4 0 16,0 10 0-16,-7 0-9 0,7-6 1 0,0 3 0 15,0 3 0-15,-7 0-8 0,0 0 0 0,11 0-1 0,-1 0 0 31,5 0-24-31,-8 0-5 0,-7 0-1 0,10 3 0 16,1 3-17-16,-1-6-4 0,-10 0-1 0,7 6 0 16,0-2-97-16,1 2-19 0,-1-3-4 0,3-3-1 0</inkml:trace>
  <inkml:trace contextRef="#ctx0" brushRef="#br0" timeOffset="192265.993">26931 11836 853 0,'0'0'37'0,"0"0"9"15,0 0-37-15,0 0-9 0,0 0 0 0,0 0 0 0,0 0 88 16,0 0 15-16,0 0 3 0,0 0 1 0,0 0-18 16,0 0-3-16,0 0-1 0,0 0 0 0,0 0-12 0,0 0-2 15,0 0-1-15,0 0 0 0,-7 3-31 0,0-3-7 16,0 6 0-16,0-6-1 0,0 3 8 16,-4 3 1-16,4-2 1 0,0 2 0 0,-3 0-19 0,2-3-4 15,1-3-1-15,0 10 0 0,0-10 2 0,0 6 0 16,-3-3 0-16,6 3 0 0,4-6-9 0,-7 0-2 15,0 3 0-15,7-3 0 0,0 0-8 0,0 0 10 16,-7 0-10-16,7 0 10 0,0 0-10 0,0 0 12 16,0 0-12-16,0 0 12 0,0 0-12 0,0 0 0 15,0 0 0-15,0 0 0 0,0 0 0 0,0 0 0 16,0 0 0-16,7 7 0 0,0-7 0 0,0 9 0 0,-7-9 0 16,7 0 0-16,0 0 0 0,0 6 0 15,0-2 0-15,4-4 0 0,0 6 0 0,-1-3 0 0,1 3 0 0,-4-3 0 16,3 4-21-16,1-4-3 0,-1-3-1 0,1 6 0 15,-4-3 16-15,0 3 9 0,0 4-10 0,-3-4 10 16,-1-3-8-16,4 7 8 0,-3-1 0 0,-1 0-9 16,1-2 9-16,-1 2-8 0,-3 1 8 0,0-1-8 15,0 0 8-15,0 7 0 0,0-7 0 0,-3 7 0 16,-1-3 0-16,1-4-8 0,3 0 8 0,-4-2 0 16,1 2 0-16,-1 1 0 0,1-1 0 0,-4 0 0 15,0 1 0-15,0-4 11 0,3-3-11 0,-3 3 12 16,0 4-4-16,0-10-8 0,3 9 12 0,-3-9-4 15,7 0-8-15,-10 7 0 0,3-7 9 0,0 3-9 16,3-3 0-16,-3 0 0 0,0 0 0 0,7 0 0 16,0 0-31-16,-4-10-4 0,-3 10-1 0,7 0 0 15,-3-9-141-15,-1 3-29 0</inkml:trace>
  <inkml:trace contextRef="#ctx0" brushRef="#br0" timeOffset="192682.241">27259 11720 1267 0,'0'0'56'0,"0"0"12"0,0 0-55 16,0 0-13-16,0 0 0 0,0 0 0 0,0 0 9 0,0 9-1 0,4 0 0 0,-4 1 0 15,0 9 19-15,-4-10 3 0,4 7 1 0,0-7 0 16,0 10 24-16,0-3 5 0,4-4 0 0,-4 10 1 16,0-9 6-16,0 5 1 0,0-2 0 0,0 3 0 15,3 0-24-15,-3-4-4 0,0 1 0 0,4-3-1 16,-4 5-25-16,3-2-5 0,-3-6-1 0,0 5 0 15,4-2 0-15,-1-4 0 0,-3 7 0 0,4-7 0 16,-4 7-8-16,3-4 0 0,-3-5 0 0,4 2 0 16,-4 1-12-16,0-10 0 0,0 0-1 0,0 9 0 15,0-3-41-15,0-6-8 0,0 0-2 0,0 0 0 16,0 0-35-16,0 0-7 0,0 0-2 0,0 0-579 16</inkml:trace>
  <inkml:trace contextRef="#ctx0" brushRef="#br0" timeOffset="192901.623">27079 11999 1706 0,'0'0'37'0,"0"0"8"0,0 0 2 0,0 0 1 0,0 0-38 0,0 0-10 16,0 0 0-16,0 0 0 0,0 0 51 0,0 0 8 16,7-3 1-16,-7 3 1 0,4-7-10 0,-1 4-3 0,8-3 0 0,0 6 0 15,-1 0-13-15,1-6-3 0,3 6-1 0,0-4 0 16,0 4-6-16,4 0-1 0,-1 0 0 0,4 0 0 15,1 0-24-15,-1-6 0 0,-4 6 0 0,5-3 0 16,-5 3 0-16,4 0 0 0,1-6 0 0,-5 6 0 31,1-3-40-31,3-4-1 0,0 7 0 0,0-3 0 16,1-3-139-16,-5 3-27 0</inkml:trace>
  <inkml:trace contextRef="#ctx0" brushRef="#br0" timeOffset="193832.113">28300 11647 1119 0,'0'0'49'0,"0"0"11"0,7-6-48 0,-4 3-12 16,4-3 0-16,1-4 0 0,-5 4 10 0,4 3-1 15,-3-3 0-15,-1 3 0 0,1-7 34 0,-1 4 6 16,-3-4 2-16,0 1 0 0,4 0-10 0,-4 2-1 16,-4 4-1-16,4-3 0 0,0-3 9 0,0-1 1 15,-3 7 1-15,-1-3 0 0,1-4-20 0,-1 4-4 16,1 3-1-16,-4-3 0 0,3 6-9 0,-3-3-1 15,0-4-1-15,0 7 0 0,-4-3-2 0,4 3 0 0,0 0 0 0,0 0 0 16,0-6 4-16,7 6 0 0,-7 0 0 0,0 0 0 16,0 0 3-16,0 0 1 0,0 6 0 0,0-6 0 15,0 3-7-15,3-3-1 0,-3 7 0 0,4-4 0 16,-5-3-12-16,1 9 8 0,4-3-8 0,-1-3 0 16,-3 10 10-16,0 0-10 0,4 2 10 0,-4-5-10 15,3 8 22-15,-3 1-2 0,4 0 0 0,-4-3 0 16,-1 9-3-16,5-6-1 0,-1 6 0 0,1-3 0 15,-1 3-8-15,4-6-8 0,-7 6 9 0,7-7-9 16,0 8 0-16,0-8 8 0,0 1-8 0,0 0 0 16,0 0 0-16,0 6 0 0,0-6 0 0,0-4 0 15,0 4 0-15,0 0 8 0,0-3-8 0,0-1 0 16,0-2 0-16,-3 3 0 0,3-7 0 0,0 0 0 0,-4 7-15 0,4-16 1 16,0 10 0-16,0-10 0 15,0 9-53-15,0-9-10 0,0 0-3 0,0 0-506 16,0 0-102-16</inkml:trace>
  <inkml:trace contextRef="#ctx0" brushRef="#br0" timeOffset="194087.382">27922 11901 1904 0,'0'0'42'0,"0"-3"9"0,0-3 1 0,0 6 1 0,0 0-42 0,7-3-11 0,-7 3 0 0,7-6 0 16,4-4 8-16,0 10 0 0,-1-3 0 0,1-3 0 15,-1 6-8-15,1-6 10 0,3 2-10 0,0 4 10 16,0 0 7-16,4 0 2 0,0 0 0 0,3-6 0 16,0 6-19-16,-3 0-16 0,6 0 4 0,-3 0 0 15,4 0 20-15,-4 6 5 0,0-6 1 0,1 0 0 31,2 4-70-31,-6 2-13 0,3-6-3 0,-3 6-485 0,3-6-97 0</inkml:trace>
  <inkml:trace contextRef="#ctx0" brushRef="#br0" timeOffset="194635.882">28639 11864 864 0,'0'0'76'0,"0"0"-60"15,0 0-16-15,0 0 0 0,0 0 34 0,0 0 4 16,0 0 1-16,0 0 0 0,0 0 25 0,0 0 6 16,0 0 1-16,-11 6 0 0,7-3 17 0,-6 3 3 15,3-2 1-15,0-4 0 0,-4 6-12 0,4-3-3 16,-4 6 0-16,1-2 0 0,-1-7-26 0,1 9-6 16,-4 1-1-16,3-1 0 0,0 0-19 0,1 1-4 15,3-1-1-15,-4 7 0 0,4-7-4 0,0 1 0 16,0-1-1-16,0 0 0 0,3 7-15 0,4-6 11 15,-3-1-11-15,3-3 10 0,0-6-10 0,0 3 8 0,0-3-8 0,3 10 8 16,-3-10-8-16,0 0 8 0,4 6-8 0,3-6 8 16,0 3 7-16,0 3 1 0,4-6 0 0,-4 0 0 15,3 0-16-15,-3 0 0 0,4 0 0 0,-4-6 0 16,4 3 0-16,-1-3 0 0,1 6 0 0,-1-3 0 16,1-7 0-16,-4 4 0 0,4 3 0 0,-1-3-10 15,-3-4 10-15,4 4 0 0,-4 3 8 0,0-4-8 16,-3-2 0-16,-1 0 0 0,4-1 0 0,-3 7 0 15,-1-3 0-15,-3 6 0 0,4-10 0 0,-4 10 0 16,0 0 11-16,0 0-3 0,0 0 0 0,0 0 0 16,0 0-8-16,0 0 0 0,0 0 0 0,0 0 0 15,0 0 0-15,0 0 0 0,0 0 9 0,0 0-1 16,-7 4-8-16,3 2 0 0,-3 0-11 0,4-3 11 16,-1 7 0-16,4-4 0 0,0-6 0 0,-4 9 0 15,4 1 0-15,0-1 0 0,0 1 8 0,0-1-8 0,4-3 0 16,0 7 0-16,-1-7 0 0,4 3 0 0,-3 1 0 15,3-4 0-15,-7-6 0 0,10 3 0 16,-3 7-19-16,4-10-10 0,-1 6-3 0,-2-3 0 16,2-3-110-16,-3 6-22 0,4-12-5 0,-1 6-378 15,1 0-75-15</inkml:trace>
  <inkml:trace contextRef="#ctx0" brushRef="#br0" timeOffset="195089.287">29030 11961 230 0,'0'0'20'0,"0"0"-20"0,0 0 0 0,0-6 0 15,4 3 250-15,-4 3 46 0,0-7 8 0,0 4 3 16,0-3-179-16,3 3-35 0,-3-3-7 0,0-4-2 15,0 4-17-15,4 3-4 0,-4-4-1 0,3 4 0 16,-3-6-18-16,0 3-3 0,0-4-1 0,0 1 0 16,0 9-11-16,0-10-2 0,0 10-1 0,-3 0 0 15,-1-6-11-15,4 6-3 0,-3-3 0 0,-4 3 0 16,0 0-12-16,-1 3 0 0,-2 3 0 0,3-2 0 0,-4 2 0 16,1 3 0-16,-1 1 0 0,0-1 0 15,-3 0 19-15,4 1 1 0,-1 6 0 0,-3-1 0 16,4-2-3-16,-1 2 0 0,0 4 0 0,4-9 0 0,0 8-1 15,4-8 0-15,-4 6 0 0,3-1 0 0,4-5-7 16,-3-1-1-16,3 0-8 0,0 7 12 0,0-6-12 0,7-1 11 16,-7-6-11-16,7 6 10 0,-4-2-10 0,4 2 0 15,0 1 9-15,0-10-9 0,4 9 0 0,0-3 9 16,3-3-9-16,-4-3 0 0,4 7 0 0,0-4-11 16,1-3 0-16,-1 0 0 15,0 0-23-15,0 0-5 0,0 0-1 0,0 0 0 16,0-3-28-16,-3 3-7 0,3-7-1 0,-3 4 0 15,-1-3-132-15,1 3-26 0</inkml:trace>
  <inkml:trace contextRef="#ctx0" brushRef="#br0" timeOffset="195434.692">29326 11660 921 0,'0'0'82'0,"0"0"-66"0,0 0-16 0,0 0 0 15,0 0 113-15,0 0 19 0,0 0 4 0,0 0 1 16,0 0-60-16,0 0-12 0,0 0-2 0,0 16-1 16,-3-7 5-16,3 7 1 0,0-4 0 0,-4 4 0 0,4-3-7 15,-3 8-1-15,-1-2 0 0,1-6 0 16,-4 9-13-16,7-3-3 0,-4-7-1 0,1 10 0 0,-1-3-14 0,4 0-2 15,-3 0-1-15,3-4 0 0,-4 4-14 0,4-6-4 16,4 9 0-16,-4-10 0 0,3 4 1 0,-3 3 0 16,4-4 0-16,-1-2 0 0,1-4-9 0,-1 7 0 15,1-7 0-15,-4-2 0 0,7-4-9 0,-7-3-7 16,0 9-2-16,0-9 0 16,7 9-42-16,-7-9-8 0,0 0-1 0,0 0-584 15,0 0-117-15</inkml:trace>
  <inkml:trace contextRef="#ctx0" brushRef="#br0" timeOffset="195661.472">29076 11945 806 0,'0'0'72'0,"0"0"-58"0,0-9-14 0,3 6 0 15,5-3 316-15,-1 2 60 0,7-2 12 0,0-3 2 16,3 9-310-16,1-7-63 0,3 7-17 0,-3-3 0 15,3-3 0-15,4 6 0 0,-4 0 0 0,0-3 0 16,4 3-12-16,-1 0-4 0,-2-6 0 0,-1 6 0 16,0 6-30-16,0-6-6 0,-3 0-2 0,3 3 0 15,-3-3-90-15,-4 6-17 0,3-6-4 0,-3 0-541 16</inkml:trace>
  <inkml:trace contextRef="#ctx0" brushRef="#br0" timeOffset="196129.895">29683 11908 172 0,'0'0'16'0,"0"0"-16"0,0 0 0 0,0 0 0 0,0 0 261 0,0 0 50 16,0 0 9-16,0 0 3 0,0 0-189 0,-7 9-38 16,0-9-7-16,0 10-1 0,3-10-9 0,-3 9-2 15,-4-3 0-15,4-3 0 0,-3 4-20 0,3-4-4 16,-4 3-1-16,1 3 0 0,-1 1-22 0,0-1-5 16,1 1-1-16,-1-1 0 0,1 0-5 0,3 1-2 15,-4 6 0-15,4-7 0 0,0 0 7 0,0 7 2 16,3-7 0-16,1 1 0 0,-1 6-9 0,4-7-1 15,0-6-1-15,4 6 0 0,-1 1 5 0,1-4 2 16,-4-6 0-16,3 10 0 0,4-1-22 0,0-3 0 0,1-3 0 16,-1 7 0-16,3-10 0 0,-3 0 0 0,4 6 0 15,-1-6-8-15,1 0 8 0,3 0 0 0,0 0 0 0,4 0 0 16,-4 0 8-16,0-6-8 0,4 6 8 0,-1-3-8 16,-3-4 0-16,1-2 9 0,-1 6-9 0,0-3 0 15,-4-4 12-15,1 4-12 0,0 3 12 0,-1-4-12 16,1-2 0-16,-4 0 0 0,0-1 0 0,0 1 0 15,-4-7 16-15,1 7-3 0,-1-1-1 0,-3-2 0 16,-3-4 0-16,-1 7-1 0,1-1 0 0,-1 1 0 16,-3-7 5-16,-3 7 2 0,3-1 0 0,-4 1 0 15,4 3-5-15,-4-4-1 0,1 1 0 0,-1 0 0 16,4 5-12-16,0-2 0 0,-3-3 0 0,2 2 0 16,1 4 0-16,0-3 0 0,0 3 0 0,0 3 0 15,-3-6 0-15,6 2 0 0,1-2 0 0,-4 6 0 16,3-3-13-16,4 3-6 0,-7-6-1 0,7 6 0 15,-4 0-19-15,4 0-4 0,0 0-1 0,0 0 0 16,0 0-67-16,0 0-13 0,0 0-4 0,0 0 0 16,0 0-92-16,0 0-20 0,0 0-3 0,0 0-1 0</inkml:trace>
  <inkml:trace contextRef="#ctx0" brushRef="#br0" timeOffset="196702.531">29972 12133 633 0,'0'0'56'0,"0"0"-44"0,0 0-12 0,0 0 0 16,-4 7 161-16,4-7 31 0,0 0 5 0,0 9 2 15,0-9-93-15,-3 6-18 0,3-6-4 0,0 0-1 16,0 10-34-16,0-10-6 0,3 9-2 0,-3-9 0 15,0 0-1-15,0 0 0 0,4 10 0 0,-4-10 0 16,0 0-3-16,0 0-1 0,0 0 0 0,0 0 0 16,7 3 12-16,-7-3 1 0,0 0 1 0,4 9 0 15,-4-9-26-15,0 0-6 0,0 0-1 0,0 0 0 16,0 0 4-16,0 0 1 0,0 0 0 0,0 0 0 16,0 0-5-16,0 0-1 0,0 0 0 0,0 0 0 15,0 0 8-15,10 6 0 0,-10-6 1 0,0 0 0 16,0 0 0-16,4-6 0 0,3 3 0 0,0-3 0 15,-4 6-6-15,1-10-2 0,-1 7 0 0,1-3 0 0,-1-3-3 0,1-1-1 16,-4-6 0-16,0 7 0 0,4-3-2 16,-4-4-1-16,3 0 0 0,1 4 0 0,-4-4-10 0,0-3 10 15,3 10-10-15,1-7 10 0,-1 7-2 0,-3-4-8 16,4-3 12-16,-1 7-4 0,4-7-8 0,-3 7 0 16,3 0 0-16,-4-1 0 0,4 1 0 0,0-1 0 15,1 1 12-15,-1 3-4 0,3-4-8 0,-3 1 0 16,0 9 0-16,0-10 0 0,4 10 0 0,0-6 0 15,-4 3 0-15,0 3 8 0,3 0-8 0,1 0 0 16,-1 0 0-16,-3 0 0 0,4 3 0 0,0 3 0 16,-1-6 0-16,4 10 8 0,0-10-8 0,-3 9-17 15,3-3 4-15,0-2 1 0,0 2-11 0,-3 3-1 16,3-6-1-16,0 4 0 16,0-4-64-16,0 3-13 0,-3 0-2 0,0-2-1 15,3-4-91-15,-7 6-19 0,0-3-3 0,0-3-602 0</inkml:trace>
  <inkml:trace contextRef="#ctx0" brushRef="#br0" timeOffset="199404.425">25915 13102 644 0,'0'0'28'0,"0"0"7"0,0 0-35 0,0 0 0 15,0 0 0-15,0 0 0 0,0 0 119 0,0 0 17 0,4-6 3 0,-4 6 1 16,3-9-36-16,1-1-6 0,-4 1-2 0,0 3 0 15,0-4-9-15,-4 7-3 0,4 3 0 0,0-9 0 16,0 2-57-16,-3-2-12 0,3 0-3 0,-4 2 0 16,4 7-4-16,-3-9-8 0,3 9 11 0,-8 0-11 15,1-3 0-15,4-3 0 0,3 6 0 0,-7 0 0 16,0-4 0-16,3 4 0 0,-3 4 0 0,0-4 0 16,-3 6 0-16,3-3 0 0,-4 3 0 0,0-3 0 15,4 4 0-15,-3 8-9 0,-1-5 9 0,1 2 0 16,-1 4 0-16,-3 0 0 0,3 6 0 0,1-7 0 15,-1 4 0-15,4 0 0 0,-4-3 0 0,4 2 0 16,4 1 0-16,-1-3 12 0,1-4 0 0,3 4-1 16,3-6 5-16,1 5 0 0,-1-5 1 0,4-1 0 15,1-6 0-15,-1 10 0 0,0-10 0 0,0 6 0 16,3-3-1-16,-3-2 0 0,4-4 0 0,-1 6 0 0,-2-6 2 0,2 0 0 16,1 0 0-16,-1 0 0 0,1-6-6 0,-1 6-2 15,-2-10 0-15,2 10 0 0,1-9-10 0,-4 6 0 16,7-4 9-16,-4-2-9 0,-3 3 9 0,4-4-9 15,3 1 12-15,-3 0-12 0,-1-4 15 0,1 0-4 16,-4 4-1-16,0 0 0 0,7-1-2 0,-7-9-8 16,-3 4 12-16,-1 5-4 0,4-2 0 0,-3-4 0 15,3-3 0-15,-7 0 0 0,-4 4-8 0,4-4 0 16,4 3 9-16,-4-3-9 0,-4 1 0 0,4 2 8 16,-3 3-8-16,3-2 0 0,-4-4 9 0,1 3-9 15,3-3 12-15,-4 1-12 0,8 2 0 0,-4 3 0 16,-4-5 0-16,1 2-9 0,3 0 9 0,0-3 0 0,0 7 0 15,-4-4 8-15,4 1-8 0,4-4 0 0,-4 9 0 16,0-5 0-16,-4 5 0 0,4 1 0 0,4-1 0 0,-1 7 0 16,-3-3-13-16,0 6-1 0,0 0 0 0,0 0 0 31,0 0-107-31,0 0-22 0,0 0-4 0,7-3-433 0,4 6-88 0</inkml:trace>
  <inkml:trace contextRef="#ctx0" brushRef="#br0" timeOffset="199988.463">26345 13043 288 0,'0'0'25'0,"0"0"-25"15,0 0 0-15,-7 0 0 0,0 0 246 0,7 0 44 16,0 0 9-16,0 0 1 0,0 0-233 0,-7 0-47 16,0 0-10-16,0 6-2 0,4-3 5 0,-4-3 1 15,0 7 0-15,-1-4 0 0,1-3 24 0,0 6 5 16,0-6 1-16,4 3 0 0,-4 3 6 0,0 1 2 0,0-4 0 15,0 6 0-15,0-3-34 0,-1 4-6 0,1-7-2 16,0 13 0-16,-3-7 6 0,3 0 2 0,3 1 0 0,1-1 0 16,-4 7 14-16,3-7 2 0,1 1 1 0,-1-4 0 15,4 3-27-15,4 1-8 0,-4-7 0 16,3 6 0-16,4-2 10 0,-3 2-2 0,3 1 0 0,3-4 0 16,-3-3 9-16,7 3 2 0,-3-6 0 0,0 0 0 15,-1 0-7-15,1 0-2 0,3-6 0 0,0 3 0 16,-3-3-10-16,3 2 8 0,0-2-8 0,-4 3 8 15,1-10-8-15,0 10 0 0,-1-3 0 0,-3-3 8 16,4-1-8-16,-4 1 10 0,0-1-10 0,0 1 10 16,-4-7-10-16,1 7 0 0,0-1 9 0,-4-2-9 15,0-1 0-15,-4 4 9 0,4 0-9 0,-4-1 0 16,1 1 9-16,-1-1-9 0,1 1 0 0,-4 0 9 16,0-1-9-16,0 4 0 0,3-4 0 0,-3 7 0 0,4-3 0 15,-4-3 0-15,0 2 0 0,3 4 0 0,4 3 0 0,-7-6-11 16,3 6 3-16,4 0 0 15,0 0-28-15,0 0-4 0,-7-3-2 0,7 3 0 16,-3-6-38-16,3 6-7 0,0 0-1 0,0 0-467 16,0 0-93-16</inkml:trace>
  <inkml:trace contextRef="#ctx0" brushRef="#br0" timeOffset="200472.688">26511 13102 1036 0,'0'0'46'0,"0"0"10"0,0 0-45 0,0 0-11 0,0 0 0 0,0 0 0 15,0 0 135-15,0 0 25 0,0 0 4 0,0 0 2 16,0 0-128-16,11 4-26 0,3-4-4 0,-3 0-8 16,-11 0 12-16,7-4-4 0,7 4-8 0,0 0 12 15,-4-6 20-15,1 3 3 0,0-3 1 0,3 3 0 16,0-4-2-16,0-2 0 0,0 3 0 0,-3 3 0 15,3-4-16-15,0 4-3 0,-4-3-1 0,1 3 0 16,-4-4-14-16,4 4 8 0,-1-3-8 0,-3-3 0 16,0 2 8-16,-3 4-8 0,3-3 0 0,-7 6 0 15,3-3 12-15,1-3-4 0,-1-4-8 0,-3 10 12 16,0-9-12-16,4 6 0 0,-4 3 0 0,0-7-10 16,0 7 10-16,0 0 0 0,-7-9 0 0,3 3 8 0,-3 6-8 0,-3 0 0 15,3 0 0-15,-7 0 0 0,0 0-10 0,3 6-6 16,-7 3-2-16,1-2 0 0,-1 2 18 0,4 0-8 15,-7 4 8-15,0-4 0 0,3 7 0 0,-3 0 0 16,3 3 0-16,4-7 0 0,0 4 0 0,0-1 0 16,7-2 0-16,0 3 9 0,3-7 12 0,-3 7 3 15,4-4 0-15,3 4 0 0,0-7-13 0,3 1-3 16,-3-1 0-16,4 1 0 0,-4-10-8 0,7 6 12 16,3-3-12-16,1 3 12 0,-11-6-2 0,10 3 0 15,5-3 0-15,-1 7 0 16,3-7-32-16,1 0-6 0,3-7-2 0,0 7 0 15,0-3-46-15,1 3-8 0,-1-6-3 0,-4 3-463 16,5-3-93-16</inkml:trace>
  <inkml:trace contextRef="#ctx0" brushRef="#br0" timeOffset="201054.123">27044 12924 1573 0,'0'0'69'0,"0"0"15"15,0 0-67-15,0 0-17 0,0 0 0 0,0 0 0 16,0 0 32-16,0 0 2 0,0 0 1 0,0 0 0 16,0 0-23-16,0 0-12 0,-4 3 12 0,-3 3-12 0,0-3 12 0,0-3-4 15,4 0 0-15,-4 10-8 16,0-4 43-16,-4-6 1 0,4 3 1 0,0 3 0 0,0 1 8 0,0-4 2 15,7-3 0-15,0 0 0 0,-4 0-16 0,1 6-3 16,3-6-1-16,0 0 0 0,0 0-26 0,0 0-9 16,-4 3 0-16,4-3 9 0,0 0-9 0,0 0 0 15,0 0 0-15,0 0 8 0,0 0 0 0,0 0 0 16,0 0 0-16,4 10 0 0,-4-10-8 0,0 0-12 16,10 0 2-16,-3 6 1 0,-7-6 9 0,11 3-10 15,0-3 10-15,-1 0-10 0,1 6 10 0,-1-3 0 16,1 4 0-16,3-7 0 0,0 6 0 0,0-3 8 15,-3 3-8-15,-1-3 11 0,1 4-11 0,-4-4-11 16,4 3 3-16,-4-3 0 0,3 7 8 0,-3-10 0 0,-3 9 0 0,-4-9-8 16,3 6 8-16,1 4 0 0,-1-1 0 0,1 1 0 15,-1-1 0-15,-3-3 0 0,0 4 0 0,4-1 0 16,-4-3 0-16,-4 4 0 0,4-7 0 0,0-3 0 16,-3 9 0-16,-1 1 0 0,-3-4 0 0,4 3 0 15,-4 1 0-15,3-1 9 0,-6 1-9 0,3-1 0 16,-4-3 12-16,4 4-12 0,-4-4 12 0,1-3-12 15,-1 7 0-15,1-4 0 0,3-3 0 0,-4 3 0 16,0-3 0-16,4-3 0 0,0 7 0 0,-3-4 0 16,3-3 0-16,0 0 0 0,0 6 0 0,0-6 0 15,7 0-11-15,-8 0-9 0,1 0-1 0,4 0-1 16,3 0-36-16,0 0-7 0,-4-6-2 0,1-4 0 16,-4 10-133-16,7-9-26 0,0-10-6 15,0 3 0-15</inkml:trace>
  <inkml:trace contextRef="#ctx0" brushRef="#br0" timeOffset="202779.65">27351 12971 745 0,'0'0'32'0,"0"0"8"0,0 0-32 0,0 0-8 16,0 0 0-16,0 0 0 0,0 0 45 0,0 0 7 15,0 0 2-15,0 0 0 0,3 6 18 0,-3-6 4 16,0 0 1-16,0 3 0 0,0 7-9 0,0-1-3 16,-3-3 0-16,3 4 0 0,-4-1 3 0,1 0 0 15,3 1 0-15,-4-1 0 0,4 7-13 0,-7-7-3 0,7 1 0 0,-3 9 0 16,3-4-4-16,-4 4-2 0,4-10 0 0,0 7 0 16,0-3-14-16,0-4-4 15,0 7 0-15,0-7 0 0,0-3-10 0,4-2-2 0,-4-4-1 0,0 0 0 16,0 0 4-16,0 0 1 0,0 0 0 0,0 0 0 15,0 9 4-15,0-9 2 0,0 0 0 0,0 0 0 16,0 0-12-16,0 0-2 0,0 0-1 0,7-3 0 16,0-3 9-16,-4-4 1 0,1 1 1 0,-1-1 0 15,1 1-31-15,-1 3-7 0,1-7 0 0,0-3-1 16,-1 7 17-16,1-7 0 0,-1 7 0 0,1-4 0 16,3-2 15-16,-4-4 0 0,4 10 0 0,-3-7 0 15,3 6-36-15,-4 1-7 0,4-7-2 0,0 7 0 16,1 6 16-16,-1-7 3 0,0 4 1 0,-4-3 0 15,4 9 10-15,0-10 0 0,0 4-9 0,0 3 9 0,0 3 0 16,1-6-9-16,-1 6 9 0,-7 0 0 0,0 0 0 0,7 0 0 16,-7 0 0-16,7 6 0 0,-7-6 0 0,7 3 0 15,3 3 0-15,-6 4 0 0,3-1 0 0,-4 1 0 16,4 5 0-16,-3 1 0 0,3-7 0 0,-3 4 0 16,-1-4 0-16,4 7 0 0,-3-7 8 0,3 1-8 15,-4 5 0-15,1-2 0 0,-1-4 0 0,1 4 0 16,-4-4 0-16,3-6 0 0,-3-3 0 0,0 10 0 15,0-1 0-15,0-9 0 0,0 0 0 0,0 10 0 16,0-10 0-16,0 6 0 0,0-6-17 0,0 0-3 16,0 0-1-16,0 0 0 15,0 0-29-15,0 0-6 0,0 0 0 0,0 0-1 16,0 0-115-16,0 0-22 0,0 0-5 0,0 0-1 0</inkml:trace>
  <inkml:trace contextRef="#ctx0" brushRef="#br0" timeOffset="203142.422">27809 12701 345 0,'0'0'31'0,"0"0"-31"0,0 0 0 0,0 0 0 16,0 0 242-16,0 0 42 0,0 0 9 0,0 0 2 0,0 0-150 0,0 0-29 15,0 0-7-15,0 0-1 0,0 0-52 0,0 0-10 16,0 0-2-16,0 0-1 0,0 0 0 0,0 0 0 16,-3 3 0-16,3 7 0 0,0-4-1 0,3 3 0 15,-3 1 0-15,0-10 0 0,4 9-18 0,0-3-3 16,-4 4-1-16,0-10 0 0,3 3-20 0,-3-3 0 15,0 0 0-15,4 9 0 0,-4-9 0 0,0 0-15 16,0 0 3-16,0 0 0 16,7 7-40-16,-7-7-7 0,0 0-1 0,0 0-1 15,7 6-98-15,-7-6-19 0,0 0-4 0,0 0-1 0</inkml:trace>
  <inkml:trace contextRef="#ctx0" brushRef="#br0" timeOffset="203738.488">28215 12714 172 0,'0'0'16'0,"0"0"-16"0,0 0 0 0,0 0 0 15,0 0 183-15,-7 6 33 0,0-3 8 0,4 3 0 16,-5 4-94-16,5-4-19 0,3-6-4 0,-4 3-1 15,-3 7-6-15,4-1 0 0,-1 7-1 0,-3-7 0 16,4 0-20-16,-1 7-4 0,1-3-1 0,-4 2 0 16,3 1-17-16,1-3-3 0,-1 2-1 0,1 4 0 15,3 0-21-15,-4-3-4 0,0-4 0 0,4 10-1 16,0-9-12-16,0 5-3 0,4-2 0 0,-4 0 0 16,0-4-12-16,4 4 0 0,-4 3 0 0,0-4 0 15,0-2 0-15,0 3 0 0,0-1 0 0,0-2 0 16,0-4-19-16,-4 1 0 0,4-1 0 0,-4 4 0 15,4-4-51-15,0 0-10 0,0-5-3 16,0-4 0-16,0 0-111 0,0 0-22 0,0 0-5 0</inkml:trace>
  <inkml:trace contextRef="#ctx0" brushRef="#br0" timeOffset="204011.24">27965 13015 979 0,'0'0'87'0,"0"0"-70"16,0 0-17-16,0 0 0 0,0 0 134 0,0 0 23 16,0 0 5-16,0 0 1 0,0 0-82 0,0 0-16 15,0 0-3-15,0 0-1 0,7-7-20 0,0 4-4 16,0-3-1-16,3 3 0 0,-2-3 16 0,2 6 2 0,1-4 1 0,3-2 0 16,0 6-31-16,0 0-7 15,0-3-1-15,4-3 0 0,-1 6-16 0,1-3 10 0,3-4-10 0,0 7 8 16,1-6-8-16,2 6 0 0,-3-3 0 0,-3 3-11 31,3 0-74-31,0 0-15 0,-3-6-4 0,0 6 0 16,-4 0-105-16,0 0-22 0</inkml:trace>
  <inkml:trace contextRef="#ctx0" brushRef="#br0" timeOffset="205207.379">29016 12927 172 0,'0'0'16'0,"0"0"-16"0,0 0 0 0,0 0 0 15,0 0 124-15,0 0 21 0,0 0 5 0,0 0 1 16,0 0-70-16,0 0-13 0,0 0-4 0,0 0 0 16,0 0-7-16,7-3-1 0,-7 3-1 0,0 0 0 15,0 0 4-15,0 0 1 0,0 0 0 0,0 0 0 16,0 0-6-16,0 0-1 0,0 0 0 0,0 0 0 16,-7-7-3-16,3 7-1 0,-3-3 0 0,0 3 0 15,0 0-13-15,4 3-2 0,-8-3-1 0,4 0 0 16,0 7-17-16,-4-4-3 0,1-3-1 0,3 9 0 15,0-9-2-15,-4 10-1 0,1-4 0 0,-4 3 0 16,3 1 3-16,0-1 1 0,4 1 0 0,-3-1 0 16,-1-3 9-16,4 4 2 0,0-1 0 0,3 0 0 15,1 1-24-15,3-4 0 0,-4-3 0 0,4-3 0 16,0 0 8-16,4 10-8 0,-4-10 8 0,3 6-8 16,5-6 11-16,2 9-3 0,-10-9 0 0,7 0 0 0,0 7-8 15,0-4 0-15,0-3 0 0,4 0 0 0,0 0 0 0,-1 0-14 16,-3 0 5-16,4 0 1 0,-4 0-8 0,3-3 0 15,-3-4-1-15,0 7 0 0,-7 0 9 0,8-6 8 16,-8 6-12-16,10-3 12 0,-3-3 0 0,0 6 12 16,-3-10 0-16,-1 7 0 0,4-3-12 0,-3-4-15 15,-4 10 3-15,3-3 1 0,1-3 11 0,-4-3 0 16,3-1 10-16,-3 4-10 0,0 6 8 0,0 0-8 16,4-9 0-16,0 5 0 0,-4-2 8 0,0 6-8 15,0 0 0-15,0 0 0 0,0 0 0 0,0 0 0 16,0 0 0-16,0 0 0 0,0 0 9 0,0 0-9 0,0 0 8 15,0 0-8-15,0 0 16 0,0 10-1 0,0-1-1 16,0-3 0-16,0-6 0 0,3 10 0 0,1-1 0 0,-4 7 0 16,0-7-6-16,3 1 0 0,1-1-8 0,-1 0 12 15,1 1-12-15,-1 5 0 0,1-5 0 0,3-1 0 16,-4 1 0-16,1-1 0 0,3 0 0 0,-4 1 0 16,4-1-9-16,-3-2-5 0,0-4-1 0,-4-3 0 31,10 6-34-31,-3-6-7 0,-7 0-2 0,11 0-531 0,-1 0-107 0</inkml:trace>
  <inkml:trace contextRef="#ctx0" brushRef="#br0" timeOffset="205773.183">29605 12748 288 0,'0'0'25'0,"0"0"-25"15,4-9 0-15,-4-1 0 0,0 4 193 0,0 3 34 0,0-7 6 0,0 1 2 16,-4 0-112-16,4 2-23 0,-3-2-4 0,3 0 0 16,0 9-17-16,-4-16-3 0,1 6-1 0,-1 1 0 15,0 0-16-15,4-1-3 0,0 10-1 0,-3-9 0 16,3 3-17-16,-4-4-3 0,4 10-1 0,-3 0 0 16,3 0-13-16,0 0-2 0,-4-9-1 0,-3 9 0 15,7 0-18-15,-3-3 8 0,3 3-8 0,-7 0 0 16,0 3 0-16,0-3 0 0,-4 6 0 0,4-3 0 15,0-3 9-15,-4 10 2 0,4-4 0 0,0 3 0 16,-7 1 7-16,4 8 2 0,-1-8 0 0,0 6 0 16,4 2-7-16,-3 1-1 0,-1-3 0 0,1 9 0 15,3-6 8-15,-1 0 0 0,1-1 1 0,0 7 0 16,4-6-21-16,-4 6 0 0,0-6 0 0,0 0 0 16,0 0 28-16,3 0 5 0,4 3 1 0,-3-4 0 0,-1-5-26 15,0 3-8-15,4 2 0 0,0-2 0 0,0-3 10 0,0 2-2 16,0 1 0-16,0-3 0 0,4-4-8 0,0 0 0 15,-4 4 0-15,3-4 0 0,1 1 0 0,-1-7-14 16,-3-3 3-16,7 9 1 16,0-2-32-16,0-4-6 0,-7-3-2 0,7 0 0 15,0 6-99-15,4-6-20 0,3 0-4 0,-3 0-404 16,-1-6-81-16</inkml:trace>
  <inkml:trace contextRef="#ctx0" brushRef="#br0" timeOffset="206357.579">29898 12714 1263 0,'-11'-4'56'16,"11"4"12"-16,0 0-55 0,0 0-13 0,0 0 0 0,0 0 0 15,0 0 36-15,0 0 5 0,0-6 1 0,4-3 0 16,-4 9-16-16,0 0-3 0,0-10-1 0,0 1 0 16,0 9 22-16,-4-9 5 0,4 9 1 0,0-7 0 15,0-2 6-15,0 6 2 0,-7-7 0 0,4 4 0 0,3 6-15 0,-4-3-3 16,-3-3-1-16,-3-4 0 0,3 10-11 0,-1-9-1 15,1 9-1-15,0-6 0 0,-3 6-4 0,6 0-1 16,-3-4 0-16,4 4 0 0,-1-6-5 0,-3 6 0 16,4 0-1-16,-4-3 0 0,3 3-7 0,-3 0 0 15,3 0-8-15,4 0 12 0,0 0-12 0,-7 3 8 16,0-3-8-16,0 6 0 0,4-2 15 0,-8-4-3 16,8 6-1-16,-8 3 0 0,4 1-11 0,-4-1 12 15,4 7-12-15,-3-4 12 0,3 4-4 0,0 3 0 16,0-4 0-16,0 4 0 0,-1 0 20 0,1 0 3 15,0 6 1-15,4-6 0 0,-4 0-32 0,3 6 0 16,1-6 0-16,-1-1 0 0,4-2 0 0,-3 3 0 0,-1 0 0 16,1-4 0-16,3 4 12 0,0-3-3 0,0-4-1 0,0 4 0 15,0 0-8-15,0-4 0 0,0-2 0 0,0 5 0 16,0 1 0-16,0-3 0 0,0-4 0 0,0 7 0 16,0-7 0-16,0 7-11 0,0-7 3 0,0 1 0 31,0-1-36-31,0-6-6 0,0-3-2 0,0 6 0 15,0 4-12-15,0-10-4 0,0 0 0 0,0 0 0 16,0 0-88-16,0 0-17 0,0 0-4 0,0 0-325 0,-4 9-65 0</inkml:trace>
  <inkml:trace contextRef="#ctx0" brushRef="#br0" timeOffset="206757.636">29214 12943 230 0,'0'0'20'0,"0"0"-20"15,0 0 0-15,0 0 0 0,0 0 224 0,-8 0 40 16,8 0 8-16,0 0 1 0,0 0-108 0,0 0-21 15,0 0-5-15,0 0-1 0,0 0-34 0,0 0-8 16,0 0 0-16,0 0-1 0,11 0-12 0,0-7-3 0,3 7 0 0,3 0 0 16,1 0-16-16,3-3-3 0,0 3-1 0,4 0 0 15,0 0-40-15,-1 0-8 0,5 0-1 0,-1-6-1 16,0 6 19-16,-3 0 4 0,3-3 1 0,-3 3 0 16,3-7-34-16,-3 7 0 0,-1 0 0 0,1 0 0 15,-4 0 0-15,4-3 0 0,-7 3 0 0,3 0 0 31,-4-6-17-31,1 6-11 0,0 0-1 0,-1-3-1 16,-3 3-3-16,0-6-1 0,1 6 0 0,-5 0 0 16,1 0-104-16,-4 0-21 0,3 0-4 0,-3 0-475 0,1 0-95 0</inkml:trace>
  <inkml:trace contextRef="#ctx0" brushRef="#br0" timeOffset="207281.539">29912 13015 676 0,'-7'6'30'0,"7"-6"6"0,0 0-28 0,0 0-8 15,0 0 0-15,0 0 0 0,0 0 58 0,0 0 10 16,0 0 3-16,0 0 0 0,-4 3 29 0,4-3 7 16,0 0 1-16,0 0 0 0,0 0 2 0,0 0 1 15,11 6 0-15,-4-3 0 0,7-3-22 0,-7 0-4 16,4 0-1-16,3-3 0 0,-3-3-44 0,-1 6-8 15,1 0-3-15,-1 0 0 0,1-3 4 0,-1-3 1 16,-2 6 0-16,2-7 0 0,1 4-26 0,-1-3-8 16,-3 6 0-16,0-3 0 0,4-3 19 0,-4 2-3 15,0-2-1-15,0-3 0 0,-3 6-3 0,-1-4 0 0,4 1 0 16,0 3 0-16,-3-6-12 0,-1 2 9 0,1-2-9 0,-1 6 8 16,1-4-8-16,-4-2 12 0,0 0-12 0,0 2 12 15,-4 4 0-15,4-3 1 0,-3-3 0 0,-1 5 0 16,1-2-4-16,-4 3-1 0,3-3 0 0,-3 3 0 15,-3-4-8-15,3 7 0 0,-1 0 0 0,-2 0 0 16,-1 0 0-16,4 0 0 0,-3 7 0 0,-1-4 0 16,1 3 0-16,-1 3 10 0,-3 1-1 0,3-7 0 15,1 13-9-15,-1-7 0 0,0 0 9 0,1 7-9 16,-1-3 0-16,4 2 0 0,-3 4 0 0,3-3 0 16,0-7 13-16,3 10-1 0,1-3-1 0,-1-4 0 15,0 4 2-15,1-7 1 0,6 1 0 0,1 5 0 16,0-5-6-16,-4-1 0 0,7 1-8 0,0-1 12 15,3-3-12-15,-3-3-18 0,4 7 4 0,-1-4 1 0,1-3-10 16,3-3-1-16,-3 7-1 0,3-4 0 16,0-3-58-16,0 0-11 0,0-3-2 0,0-4-1 15,0 7-99-15,0-3-20 0,1-6-4 0,-5 2-1 0</inkml:trace>
  <inkml:trace contextRef="#ctx0" brushRef="#br0" timeOffset="207659.943">30420 12968 172 0,'0'0'8'0,"0"0"1"0,0 0-9 0,0 0 0 0,0 0 0 0,0 0 0 16,7-7 316-16,-7 7 60 16,-3-9 13-16,3 9 3 0,0-6-257 0,0 6-51 0,0 0-11 0,-4-10-1 15,1 7-43-15,3-3-8 0,0 3-1 0,0 3-1 16,-11-7-5-16,7 4-1 0,4 3 0 0,0 0 0 15,-7-6 12-15,4 3 3 0,-4-3 0 0,0 6 0 16,0 0-14-16,-4 0-2 0,0 0-1 0,4 0 0 16,-3 6 14-16,-1-3 3 0,1-3 1 0,-1 9 0 15,1-2-4-15,-1 2-1 0,4 1 0 0,-4-1 0 16,-3 0-6-16,7 1-2 0,0-1 0 0,0 7 0 16,3-7 20-16,1 1 3 0,-1 5 1 0,1-5 0 15,-1 2-20-15,4-2-3 0,0-1-1 0,0 4 0 16,4-4 1-16,-1 0 0 0,4 1 0 0,1-1 0 0,-1-6-17 0,0 10 0 15,3-10 0-15,1 6 0 0,-1-9 0 0,1 0-16 16,7 7 5-16,-1-7 1 16,1 0-16-16,0 0-3 0,-1 0-1 0,1-7 0 15,-1 7-15-15,1-9-3 0,3 6-1 0,0-3 0 16,1-4-104-16,-5 4-21 0,1 3-4 0,0-7-658 16</inkml:trace>
  <inkml:trace contextRef="#ctx0" brushRef="#br0" timeOffset="207974.088">30734 12736 921 0,'0'0'82'0,"0"0"-66"0,-4-7-16 0,4 7 0 16,0 0 166-16,0 0 30 0,0 0 5 0,0 0 2 15,0 0-124-15,0 0-25 0,0 0-5 0,0 10-1 16,-3-1 7-16,-1 1 1 0,1-1 0 0,3 0 0 15,0 7-17-15,0-7-3 0,-4 7-1 0,4-3 0 16,-3-4 7-16,3 7 2 0,0-1 0 0,-4-2 0 16,1 3-15-16,3-7-2 0,0 10-1 0,-4-3 0 15,4-7-2-15,-3 10-1 0,3-10 0 0,0 10 0 16,0-10-23-16,0 7-18 0,3 0 3 0,-3-7 1 16,4 4 22-16,-4-7 5 0,3 10 1 0,1-13 0 15,-4 6-40-15,0-9-8 0,3 6-2 0,-3-6 0 16,4 4-25-16,-4-4-6 0,0 0-1 0,0 0 0 15,0 0-96-15,0 0-20 0,10 0-4 0,-10 0-563 16</inkml:trace>
  <inkml:trace contextRef="#ctx0" brushRef="#br0" timeOffset="208256.784">30540 12883 403 0,'0'0'36'0,"0"0"-36"16,0 0 0-16,0 0 0 0,0 0 372 0,0 0 68 16,0 0 14-16,0 0 2 0,11-3-308 0,-4-3-63 15,3 6-12-15,1-4-2 0,3-2-6 0,0 3-1 16,-3-3 0-16,6 6 0 0,-3-10-25 0,4 10-6 0,0-6-1 0,-1 3 0 16,1 3-32-16,0-6 0 0,-1 2 0 0,4-2 0 15,1 6 0-15,-5-3 0 0,1-3 0 0,-1 6 0 31,1-3-36-31,-4 3-13 0,0-7-3 0,0 7-1 16,4 0-165-16,-4 0-33 0,0-3-6 0,-3-3-2 0</inkml:trace>
  <inkml:trace contextRef="#ctx0" brushRef="#br0" timeOffset="210195.114">25915 14175 115 0,'0'0'10'0,"0"0"-10"16,0 0 0-16,0 0 0 0,0 0 118 0,0 0 22 16,0 0 4-16,4-6 0 0,-4 6-43 0,0 0-9 15,7-4-1-15,-7 4-1 0,0-6-9 0,0 6-1 0,0-9-1 0,0 9 0 16,0-10-3-16,0 10-1 0,0 0 0 0,0 0 0 15,0 0-13-15,-4-3-2 0,-3-3-1 0,7 6 0 16,-3-9-32-16,3 9-7 0,-8 0 0 0,1 0-1 16,-3 0-19-16,3 0 0 0,0 0 0 0,0 0 0 15,0 0 9-15,0 9-1 0,-4-3-8 0,4-3 12 16,-4 4-12-16,1 2 0 0,-4-6 0 0,3 13 0 16,0-7 20-16,1 7-1 0,-4-3-1 0,0-4 0 15,3 7-1-15,1 2 0 0,-5-8 0 0,5 6 0 16,3-7-2-16,-4 7-1 0,8-7 0 0,-4 4 0 15,3-7-1-15,1 6 0 0,3 1 0 0,0-4 0 16,3-6 11-16,1 7 1 0,-1-1 1 0,4-9 0 16,-7 0-16-16,11 7-10 0,3-4 12 0,-4 3-12 15,1-6 11-15,0 0-11 0,3 0 10 0,-4 0-10 16,1-6 10-16,3 3-10 0,-3-4 10 0,-1 7-10 0,1-3 8 16,3-3-8-16,-4 3 0 0,1-4 9 0,-4-2-9 0,0 0 0 15,0-1 9-15,0 4-9 0,-3-3 0 0,3-1 9 16,-4 1-9-16,4-1 0 0,-3 1 9 0,-1 0-9 15,1-1 0-15,0 1 9 0,-1-1 1 0,1 1 0 16,-4-7 0-16,0 7 0 0,3 3-10 0,-3-4 0 16,0 1 0-16,-3-1 0 0,3 10 0 0,3-3 0 15,-3-3 0-15,0 6 0 0,0 0 0 0,0 0 0 16,0 0 0-16,0 0-11 0,0 0 20 0,0 0 4 16,0 0 1-16,0 0 0 0,0 0 2 0,0 0 1 15,0 0 0-15,0 9 0 0,4 1 7 0,-1-1 0 16,1 1 1-16,-4-1 0 0,7 7-6 0,-4-7-2 0,4 0 0 0,-3 7 0 15,3-6-17-15,-4-1 10 0,8 7-10 16,-7-7 8-16,-1 0-8 0,1 1 0 0,6-1 9 0,-6 1-9 16,-1-1 0-16,1-3 0 0,3-3 0 0,-7-3 8 15,7 7-8-15,3-4-10 0,1-3 10 0,-4 6-13 32,4-6-29-32,-1 0-6 0,-3 0 0 0,4 0-1 15,-4-6-146-15,4 3-29 0,-1-4-5 0,1 4-587 0</inkml:trace>
  <inkml:trace contextRef="#ctx0" brushRef="#br0" timeOffset="210644.091">26226 14310 1087 0,'0'0'48'0,"0"9"10"0,0-9-46 0,0 10-12 15,0-1 0-15,0 0 0 0,0 7 44 0,0-10 8 16,0 4 0-16,0-7 1 0,0 6 20 0,0-9 4 16,0 0 1-16,0 7 0 0,0-7-14 0,0 0-2 15,0 0-1-15,0 0 0 0,0 0-12 0,0 0-2 16,0 0-1-16,0 0 0 0,0 0 4 0,0 0 1 16,0 0 0-16,7-7 0 0,-7 7-7 0,7 0-2 15,0-9 0-15,0 9 0 0,-4-10-19 0,4 1-4 16,-3 0-1-16,-1-1 0 0,1 4 0 0,-1-3 0 0,1-10 0 15,-1 9 0-15,-3-8 3 0,4 2 1 0,0-3 0 16,-1 0 0-16,-3 4-8 0,0-4-2 0,4 0 0 0,-4 3 0 16,3 4-3-16,1-4-1 15,-1-3 0-15,-3 10 0 0,0-7-8 0,4 7 8 0,-1-4-8 0,1-3 8 16,-4 10-8-16,3-3 0 0,-3 6 0 0,4-4 0 16,-4 7 0-16,3-9 0 0,-3 9 0 0,4-3 0 15,-4 3-18-15,0 0 4 0,7-6 1 0,-7 6 0 16,0 0-43-1,7 0-9-15,-7 0-2 0,11 6 0 0,-11-6-5 0,10 3 0 0,-3-3-1 16,4 9 0-16,-1-2-30 0,1-4-5 0,0 3-2 0,-1-3-420 16,1 3-84-16</inkml:trace>
  <inkml:trace contextRef="#ctx0" brushRef="#br0" timeOffset="211344.797">26762 14093 748 0,'0'0'67'0,"0"0"-54"15,0 0-13-15,0 0 0 0,0 0 168 0,-4-6 32 16,-3 6 5-16,7 0 2 0,0 0-84 0,-7 0-17 16,0-3-3-16,-4 3-1 0,4 0-30 0,0 0-7 15,-3 0-1-15,3 0 0 0,-4 3-26 0,1-3-6 16,2 6 0-16,-2-3-1 0,3 4-13 0,0-4-2 0,-4 3-1 15,1 4 0-15,-1-4-7 0,-3-3 0 16,3 6-8-16,4 7 12 0,-3-7-2 0,-1 1-1 0,4-1 0 0,4 1 0 16,-1-1-1-16,0 1 0 0,1-4 0 0,-1 3 0 15,4 1-8-15,0-10 12 0,0 0-12 0,4 9 12 16,-4-9-12-16,0 0 12 0,7 0-12 0,0 6 12 16,-7-6-12-16,14 3 0 0,4-3 9 0,-4 0-9 15,4 0 8-15,-4-9-8 0,3 9 10 0,1-9-10 16,0 2 0-16,-4 4-13 0,0-6 1 0,3 3 0 15,-2 2 12-15,-1-5 0 0,-7 3 0 0,3-4 0 16,1 7 23-16,-4-3 7 0,0-4 2 0,0 4 0 16,-3 3-32-16,-1-3 0 0,1-4 0 0,-4 7 0 15,3-6 0-15,-3 3 0 0,0-4 0 0,0 10 0 16,0 0 0-16,-3-9 0 0,3 2 0 0,0 7 0 16,-4-3 0-16,4 3 0 0,0 0 0 0,0 0 0 15,0 0 0-15,-3-6 0 0,3 6 0 0,0 0 0 0,0 0-10 0,0 0-8 16,0 0-2-16,0 0 0 0,-7 0 20 0,7 0 0 15,-8 9 0-15,5-9 0 0,3 0 0 16,-4 10 0-16,4-1 0 0,0 4 0 0,-3-1-13 0,6-2 1 16,-3 5 0-16,0 4 0 0,4-3 12 0,-4-3 0 15,3 5 0-15,1-2 0 0,0 3 0 0,3-3 0 16,-4 2 0-16,1 1 0 0,-1 0 0 0,1 3 0 16,-1-10 0-16,1 7 0 0,-4-3 0 0,0 3 10 15,3 0-2-15,1-4 0 0,-8 1-8 0,4-4 0 16,0 4 9-16,0-3-9 0,-3 2 21 0,3 4 0 15,-4-9 0-15,4-1 0 0,0 7-21 0,0-7 0 16,-3 0 0-16,-1 1 0 0,1-1 0 0,-1-2 0 0,1 2 0 0,-4-3 0 16,3-3 0-16,-3 7 0 0,3-4 0 0,-3-3 0 15,-3-3 11-15,3 6-3 0,-4-2 0 0,1-4 0 16,-1 0-8-16,-3 0 0 0,0 6 0 0,0-6 0 16,0 0 0-16,-1 0 0 0,1-6 0 0,0 6 0 31,0 0-41-31,0-4-11 0,0-2-1 0,0 3-1 15,3-3-121-15,1-4-24 0,-5 1-5 0</inkml:trace>
  <inkml:trace contextRef="#ctx0" brushRef="#br0" timeOffset="212313.918">27115 14140 230 0,'10'0'20'0,"-6"7"-20"0,-4-7 0 0,0 0 0 16,0 0 175-16,0 3 30 0,3 3 7 0,-3-6 0 15,0 0-44-15,-3 9-10 0,6 1-2 0,-6-1 0 16,3 1-65-16,-4-1-14 0,4 1-2 0,0-1-1 16,0 0-16-16,0 7-3 0,0-7-1 0,0 1 0 15,7-1-26-15,-3-2-4 0,-8 2-2 0,1 0 0 16,6 1-3-16,1-4-1 0,-4-6 0 0,0 0 0 16,0 0 0-16,0 0 0 0,0 0 0 0,0 0 0 15,0 0 6-15,0 0 2 0,0 0 0 0,0 0 0 16,0 0 1-16,0 0 0 0,0 0 0 0,7-6 0 0,-4 3-7 15,1-4-2-15,-1-2 0 0,1 3 0 0,-1-4-8 0,1 1-2 16,-1-1 0-16,1 1 0 0,-1 0-8 0,5-1 0 16,-5 1 0-16,4-7 0 0,0 7 8 0,-3-1-8 15,-1-5 8-15,1 11-8 0,3-2 0 0,-4-3 0 16,1 6 0-16,-1-4 0 0,-3 7 0 0,0 0 0 16,0 0 0-16,4-3 0 0,-4 3 0 0,0 0 0 15,0 0 0-15,0 0 0 0,0 0 0 0,0 0 0 16,0 0 0-16,7 10 0 0,-3-1 0 0,-1 0 0 15,-3 1 0-15,0-1 0 0,4 1 0 0,-4-1 0 16,0 1 0-16,0-1 0 0,3 0 0 0,1-2 0 16,-4-7 0-16,0 0 0 0,0 0 12 0,0 9-4 0,0-9 0 15,0 0 0-15,0 0-8 0,7 6 8 0,0-3-8 16,0-3 8-16,0 0 0 0,3 0-8 0,-10 0 12 0,7 0-4 16,1-3 20-16,2-3 4 0,1-3 1 0,-4-1 0 15,0 4-33-15,3-3 0 0,-3 5 0 0,4-5 0 16,-4 3 0-16,4-4 0 0,-1 1 0 0,1-7 0 15,-4 7 0-15,3-1 0 0,-2 1 0 0,2 6 0 16,-6-3 0-16,3-1 0 0,-4 4 0 0,-3 3 0 16,7-6 0-16,-7 6 0 0,7-3 0 0,-7 3 0 15,0 0 0-15,7 0 0 0,4 0 0 0,-4 0 0 16,-7 0 16-16,11 0-3 0,3 0-1 0,-4 0 0 16,1 3 0-16,-1 3-1 0,5-6 0 0,-5 3 0 15,1 4 3-15,-1 2 1 0,1-9 0 0,0 9 0 0,-1 1 8 16,1-1 1-16,-4 7 1 0,0-7 0 15,3 1-25-15,-3 5 0 0,-3-5 0 0,-1-1 0 0,1 1 0 0,0 5 0 16,-1-5 0-16,-3-1 8 0,-3-6-8 0,6 7 0 16,1 2 0-16,-4-12 0 0,3 3 0 0,-3-3 0 15,0 0 0-15,4 10 0 16,-4-10-20-16,3 9-5 0,-3-9-2 0,7 0 0 16,-7 0-8-16,11 6-1 0,-11-6-1 0,7 0 0 15,0 4-162-15,4-8-32 0,-8 4-6 0,8-6-732 0</inkml:trace>
  <inkml:trace contextRef="#ctx0" brushRef="#br0" timeOffset="212978.928">27968 14147 961 0,'0'0'42'0,"0"0"10"0,0 0-42 0,4-7-10 0,-1-2 0 0,-3 9 0 15,4-3 76-15,-4 3 12 0,0 0 4 0,0 0 0 16,0 0-5-16,0-6-1 0,0 6 0 0,0 0 0 16,0 0-19-16,-4-10-4 0,1 10-1 0,3 0 0 15,-7 0-6-15,7 0 0 0,-7-6-1 0,3 12 0 16,-6-6-22-16,6 0-4 0,-7 3-1 0,4 4 0 16,0-1 14-16,0-3 2 0,-3 6 1 0,3-2 0 15,-4-4-23-15,0 6-5 0,1-3-1 0,-1 4 0 16,1 6-6-16,3-4-2 0,-4-2 0 0,4-4 0 0,0 3 20 0,0 7 3 15,0-13 1-15,3 6 0 0,1 1-20 0,3-10-3 16,0 0-1-16,0 9 0 0,0-9-8 0,0 7 8 16,0-7-8-16,3 9 8 0,4-3-8 15,-7-6 0-15,7 3 0 0,4-3 0 0,0 7 0 0,-1-7 0 16,1 0 0-16,-1 0 0 0,1-7 0 0,3 7 0 16,-3 0 0-16,-4-3-11 0,3-3 11 0,1 0 0 15,-4 3 0-15,0-4 0 0,-4 4 0 0,5-3 0 16,-5 3 8-16,1-4-8 0,-1-2 0 0,1 0 0 15,-1-1 0-15,1 4 0 0,-4-3 0 0,0 5 0 16,3-5 0-16,-3 3 0 0,0-4 0 0,0 7 0 16,-3-3 0-16,3 6 0 0,0 0 11 0,-4-10-3 0,4 10 0 0,0 0 0 15,-3-6-8-15,3 6 8 0,0 0-8 16,0 0 8-16,-4 0 0 0,4 0 0 0,0 0 0 0,0 0 0 16,0 0 20-16,0 0 3 0,0 0 1 0,0 0 0 15,0 0-20-15,0 0-3 0,0 0-1 0,0 6 0 16,0 4-8-16,0-1 8 0,0 1-8 0,0-4 8 15,4 7 0-15,3-4 0 0,-4 0 0 0,1 7 0 16,-1-7-8-16,1 7 8 0,-1-6-8 0,4 5 8 16,0-5-8-16,1-1 0 0,-1 0 0 0,0 1 0 15,0-1 0-15,3-6 0 0,-3 4 0 0,4-1 0 16,-4-3 0-16,4-3 0 0,-1 6 0 0,1-3 0 16,-1-3 0-16,1 0-9 0,-1 0 9 0,1-3-13 15,0 3-35-15,-1-6-8 0,1 6 0 0,-4-9-1 16,3 9-76-16,1-10-15 0,0 4-4 0,-4 3 0 15,0-3-73-15,0-4-15 0,10-12-4 0,1 7 0 0</inkml:trace>
  <inkml:trace contextRef="#ctx0" brushRef="#br0" timeOffset="213555.058">28617 14040 403 0,'0'0'36'0,"0"0"-36"0,0 0 0 0,0 0 0 15,0 0 188-15,0 0 32 0,4-6 5 0,-4 6 2 16,0 0-95-16,0 0-20 0,0 0-3 0,0 0-1 16,0 0-28-16,0 0-5 0,0 0-2 0,0 0 0 15,0 0-9-15,0 0-1 0,0 0-1 0,0 0 0 16,0 0-14-16,0 0-2 0,0 0-1 0,0 0 0 15,0 0-21-15,0 0-4 0,0 0 0 0,-7 0-1 0,0 0-2 0,0 0 0 16,0 6 0-16,0-3 0 16,0 3 12-16,-1-2 3 0,1 2 0 0,-3 3 0 0,-1 1 0 0,1-4 0 15,-4 3 0-15,-1 1 0 0,5-1-4 0,-4 7-1 16,0-7 0-16,0 4 0 0,-1 2-18 0,1-5-9 16,0 9 10-16,4-10-10 0,-1 1 8 0,0-1-8 15,1 0 0-15,3-2 9 0,0 2-9 0,3-3 0 16,4-6 0-16,-3 3 0 0,3-3-11 0,0 0-7 15,0 0-2-15,0 0 0 16,0 0-16-16,0 0-3 0,0 0-1 0,0 0 0 16,0 0-19-16,0 0-4 0,0 0-1 0,0 0 0 15,0 0-9-15,0 0-3 0,0 0 0 0,0 0 0 16,0 0-19-16,0 0-4 0,0 0-1 0,7 0-440 0,-4-9-89 0</inkml:trace>
  <inkml:trace contextRef="#ctx0" brushRef="#br0" timeOffset="213860.04">28399 14006 403 0,'0'0'17'0,"-4"-7"5"0,1 4-22 0,-1 3 0 0,1-6 0 0,3 6 0 16,0 0 285-16,0 0 53 0,0 0 10 0,0 0 3 16,0 0-216-16,0 0-43 0,0 0-9 0,0 0-2 15,0 0-8-15,0 0-1 0,0 0-1 0,0 0 0 16,0 0-8-16,0 0-2 0,0 0 0 0,0 0 0 15,0 0-17-15,7 6-4 0,-4 4-1 0,1-1 0 16,3 7 2-16,0-7 1 0,0 0 0 0,0 1 0 0,3 9-6 0,-3-10-2 16,4 0 0-16,3 7 0 0,0 3-10 0,0-3-3 15,4-4 0-15,-4-2 0 0,4 5-6 0,3 1-2 16,0-3 0-16,0-4 0 0,4 7-13 0,0-7 8 16,-4 7-8-16,4-7 0 0,3 1 8 0,-7 5-8 15,4-2 0-15,-4-4 9 0,0 7-9 0,0-7 0 16,-3 1 0-16,-4-1 0 0,4 0 0 0,-4 1 0 15,-4-4 0-15,-3-3 0 16,0 4-66-16,-7-7-6 0,11 3 0 0,-11-3-768 16,0 0-152-16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9:44:56.1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17268 7041 1209 0,'-24'0'53'0,"10"0"12"0,3-3-52 0,-3 3-13 0,-4-6 0 0,4 6 0 16,0 0 31-16,0 0 3 0,0-3 1 15,3-3 0-15,-3 6-5 0,4-4-1 0,-1-5 0 0,4 9 0 16,0 0 11-16,0-3 3 0,3-3 0 0,4 6 0 16,0 0-19-16,0 0-3 0,0 0-1 0,0 0 0 15,0 0-4-15,7 6 0 0,0-6-1 0,8 0 0 16,-1 0-15-16,3 0 11 0,8 0-11 0,0 0 10 15,-1 0 5-15,8-6 1 0,3 6 0 0,4-10 0 16,-3 7 0-16,2-6 0 0,5 6 0 0,-1-4 0 16,0-2-4-16,1 6 0 0,-5-7 0 0,1 1 0 15,-3 0-1-15,-1-4-1 0,-3 4 0 0,3-4 0 16,-3 4 6-16,3-1 0 0,-3-2 1 0,-1 2 0 16,-6 7 3-16,3-3 1 0,1-7 0 0,2 10 0 0,1-3 2 15,-4-4 0-15,4 4 0 0,-4 0 0 0,0-3-7 16,-3 9-2-16,0-10 0 0,-4 7 0 15,-3-6-5-15,-1 5-1 0,-3-2 0 0,0 3 0 0,-3-6 10 0,-4 9 2 16,0-4 0-16,-3-2 0 0,-1 3 5 0,-3 3 2 16,0 0 0-16,0 0 0 0,-3-9-11 0,-4-1-3 15,0 1 0-15,3 9 0 0,-7-10 5 0,4 7 1 16,-3-6 0-16,-1 6 0 0,1-3-19 0,-1 2 0 16,-3-2 0-16,3 3 0 0,1 0 0 0,-1-3-11 15,-3 6 2-15,4 0 0 0,-1-4 9 0,-3-2 12 16,3 6-2-16,4 0-1 0,0 0-9 0,4-3 0 15,-4 3 0-15,7 0-11 0,0 0 11 0,0 0 0 16,0-9 0-16,3-1 0 0,1 7 0 0,3-3 0 0,-4 3 0 0,8-7-8 16,-1 10 8-16,1-9 0 0,3 6 0 0,-3-4 0 15,-1 7 0-15,4-3 8 0,0 3-8 0,4-3 11 16,-4-3-11-16,4 6 0 0,-1 6 0 0,1-6 0 16,3 3 0-16,0 0 0 0,1-3 0 0,-1 7 0 15,0-4 0-15,-3 3 0 0,3-3 0 0,-7 4 0 16,-4-1 0-16,1 3-11 0,3-3 11 0,-3-2-8 15,-4 8 8-15,0-6 0 0,-4 4 8 0,4-7-8 16,0 10 0-16,-3-4 0 0,-4 0 0 0,4 1 0 16,-4 2 11-16,-4-2 4 0,-3 2 1 0,0 7 0 15,3-6-3-15,-6 5 0 0,3-5 0 0,0-1 0 16,-4-2-1-16,1-1 0 0,-1 4 0 0,0 3 0 16,1-7-12-16,6-3 8 0,-3 4-8 0,0 2 0 15,4-2-55-15,-4 5-17 0,3-2-3 0,0-1-667 16,1 1-134-16</inkml:trace>
  <inkml:trace contextRef="#ctx0" brushRef="#br0" timeOffset="1133.954">17353 10597 1792 0,'-17'-9'80'0,"6"9"16"0,0-9-77 0,-3 9-19 16,4-4 0-16,-4 4 0 0,3-9 37 0,0 9 4 0,1-9 1 0,6 9 0 16,-6-10-11-16,10 10-3 0,0-3 0 0,0 3 0 15,-4-9-20-15,4 9-8 0,7-10 0 0,0 7 0 16,-3-6 0-16,6 6 0 0,-3-4 0 0,0-2 0 16,4 9 13-16,0-3-3 0,-1 0-1 0,1-4 0 15,6 7 29-15,1 0 6 0,0 0 0 0,3-3 1 16,0-3-24-16,4 6-5 0,-1 0 0 0,1 0-1 15,7 0-4-15,0 0-1 0,-1-3 0 0,5 3 0 16,-5 0-10-16,5 0 0 0,3-6 0 0,-1 6 8 16,-2 6-8-16,2-6 0 0,-6-6 0 0,3 6 0 15,4 0 0-15,-3-4 8 0,-5 1-8 0,5-3 0 16,-5 6 0-16,-2 0 0 0,-5-3 8 0,4-3-8 16,-3 2 30-16,0-2 4 0,-4 3 1 0,0-6 0 15,0 6-13-15,0-7-2 0,-3 1-1 0,3-1 0 16,-3 1 2-16,0 6 1 0,-1-7 0 0,1 1 0 0,-4 0-8 15,0-4-2-15,7 4 0 0,-7-4 0 0,-3 4 4 0,0-4 0 16,-8 1 0-16,4-4 0 0,4 3-7 0,-8 4-1 16,-3-4 0-16,-3 4 0 0,3-4 7 0,-7 1 1 15,3-4 0-15,-6 4 0 0,-5-1 0 0,1 4 0 16,-3-4 0-16,-1-3 0 0,-3 10 2 0,0-9 1 16,0 5 0-16,3 4 0 0,-3-4-9 0,3 4-2 15,0-6 0-15,1 12 0 0,3-10 4 0,3 7 1 16,-3-3 0-16,3 3 0 0,4 3-13 0,0-3 0 15,0-4-12-15,7 7 12 0,0 0-9 0,0 0 9 16,0 0 0-16,0 0-9 0,0 0 9 0,0 0 0 16,0 0-9-16,11 10 9 0,-4-7-10 0,7-3 10 15,0 9-13-15,-3-9 5 0,6 0 8 0,1 6 0 0,3-6 0 0,0 0 0 16,0 0 0-16,4 0 0 0,3 4 0 0,-3-4 0 16,0 9 0-16,-1-6 0 0,1-3 0 0,-4 10 0 15,4-4 0-15,-4 0-8 0,0 4 8 0,-3-1 0 16,0 0 0-16,-1 1 0 0,-3-1 0 0,-3 1-8 15,3-4 8-15,-3 3 0 0,-4 1-9 0,0-1 9 16,-4-6 0-16,1 7 0 0,-1-1 10 0,-3 0-10 16,4 4 0-16,-4-4 0 0,-4 4 0 0,1-4 0 15,-1 4 0-15,-3-4 0 0,-3 10 0 0,3-6 0 16,-4-1 11-16,-3 4-2 0,0 0 0 0,-4-1 0 16,-3 1-1-16,3 0-8 0,1-1 12 0,-1 1-4 15,-3 0-8-15,7-1 8 0,0-2-8 0,0-1 8 16,3 1-8-16,-3-4-14 0,0 1 3 0,0 2-877 15,3-2-175-15</inkml:trace>
  <inkml:trace contextRef="#ctx0" brushRef="#br0" timeOffset="6301.216">8520 12476 1378 0,'-4'-41'61'0,"1"25"13"0,-1-6-59 0,0-6-15 16,-3 0 0-16,0-7 0 0,0 4 47 0,0 0 6 15,-3-1 2-15,-4 7 0 0,-4-3-18 0,-3-3-3 16,-4-1-1-16,0 10 0 0,-6-3-5 0,-1 0-2 15,-7 3 0-15,4 0 0 0,-18 3-26 0,7 7 0 16,-3-10 8-16,-4 9-8 0,-7 1 0 0,-4-4 0 16,-3 7 0-16,-7 6 0 0,0 0 8 0,-11-4-8 0,-6 14 12 0,2-4-4 15,-13 0-8-15,0 6-16 0,-4 10 4 0,-3 0 1 16,-11-3 11-16,0 5 0 0,-7 8 0 0,-4 2 8 16,-6-3-24-16,3 7-4 0,-11-4 0 0,0 4-1 15,-3 5 21-15,4 4 0 0,-1-3 0 0,-3 3 0 16,-4 9 18-16,7-3 8 0,1 4 2 0,-1 8 0 15,4 1-10-15,7 0-2 0,3 0 0 0,8 2 0 16,3 4-7-16,11 0-1 0,-1 4-8 0,4-1 12 16,1 3-12-16,9 0 0 0,-2 0 0 0,9 7 0 15,-2 3 0-15,6-1 0 0,0 10-8 0,-6 4 8 16,6 2 0-16,7 0 0 0,-6 16 0 0,6-3 0 16,4-3 0-16,3 6 0 0,4 0 0 0,0-3 0 15,7 3 0-15,11-9 0 0,3 9 0 0,11-10 0 16,7 7 0-16,3-6 0 0,0-10 0 0,15 10 0 0,-1-7-14 0,8-3 4 15,-5 0 1-15,19-3 0 0,0 0 9 0,3-9-10 16,10 9 10-16,8-9-10 0,-4 9 10 0,11-13 0 16,7-2 0-16,3-4-8 0,8 7 8 0,-1-7 0 15,4 0 0-15,4 4 0 0,-1-10 0 16,18 3 0-16,-6-6 0 0,6 6 0 0,3 0 0 0,5-6 0 16,2 6 0-16,-3 0-8 0,15-6 8 0,-8 6 0 15,0-9 0-15,-3 2 8 0,10 11-8 0,-6-7 0 16,-1-7 0-16,7-5 0 0,0 2 0 0,-3-5 0 15,11-7 0-15,-1 3 0 0,-7-6 0 0,8-3 0 0,10-1 0 16,-8-5 0-16,5 6 8 0,13-10-8 16,1-9 10-16,6 6-10 0,5-6 8 0,6-9-8 0,7-1 0 15,4 4 9-15,-4-10-9 0,7 4 0 0,1-1 0 0,-1-3 0 16,7 0 0-16,-3 4 0 0,-4-4 0 0,4-3 0 16,0 7 0-16,0-7 0 0,3 6 0 0,-14-2 0 15,4-4 0-15,0-3 0 0,6 0 0 0,1-3 0 16,-14-4 0-16,10-5 0 0,1-7 11 0,-5-3-11 15,-2 0 18-15,2-13-2 0,5-2-1 0,-5-7 0 16,1 0 6-16,3-6 2 0,8-3 0 0,-1-1 0 16,-7-2-23-16,4-13 9 0,3-3-9 0,1-7 0 15,6-2 12-15,-3 6-12 0,-4-7 12 0,-10-6-12 16,-11-3 20-16,4-6-4 0,0 9 0 0,-11-6 0 16,-11-3 13-16,1-3 3 0,-11 2 0 0,-4-5 0 15,-14 9 41-15,-3-13 9 0,-11 4 2 0,-10 2 0 16,-7 1-25-16,-4-7-5 0,-11 7-1 0,1-10 0 15,-8 4-32-15,-7-4-6 0,-3-3-2 0,-11-3 0 16,-3-9-2-16,-7 5-1 0,-8-2 0 0,-3 3 0 0,-7-6-10 0,-7 5-14 16,-7 4 3-16,-7 0 1 0,-7-6 10 0,-8 6 0 15,-6 9 0-15,-7 1 0 0,-8 2 0 0,-10 4-10 16,-3 0 10-16,-11 6 0 0,-11 6 0 0,-7-3 0 16,-7 6 0-16,-7 0 0 0,0 7 8 0,-10-3 3 15,-8 2 0-15,-3 1 0 0,-3 3-3 0,-8 2 0 16,-10-2 0-16,0 3 0 0,-1 6-8 0,1 3 0 15,-11 10 0-15,8 0 0 0,2 3 0 0,-2 15-11 16,-12-6 11-16,-2 10-12 0,-8 0-6 0,0 9-2 16,-4 3 0-16,-3 6 0 15,-10 10-36-15,-1-3-7 0,-3 12-1 0,4 4-1 16,-5 2-95-16,1 7-18 0,0 6-4 0,53-6-1 0</inkml:trace>
  <inkml:trace contextRef="#ctx0" brushRef="#br0" timeOffset="8941.402">28423 13940 1324 0,'-10'-28'118'0,"6"15"-94"0,-6-5-24 0,-1-8 0 16,0-2 170-16,-3 3 30 0,-3-3 5 0,-1-3 2 16,4-1-124-16,-4 1-25 0,4 0-5 0,0-1-1 15,-7 1 9-15,0-4 2 0,-7 4 0 0,-1 0 0 16,-2-1-39-16,2 1-7 0,-2 6-1 0,-1-3-1 15,0-4 4-15,-3 1 1 0,0 6 0 0,-8-3 0 16,-3-4-11-16,-10 10-1 0,-1-9-8 0,-6 9 12 16,-1 0-12-16,-6 0 0 0,-4 3 0 0,-7 10-10 0,-15-1-2 15,1 7 0-15,-4 3 0 0,-10 3 0 0,-11 4 0 16,-3 2-1-16,-4 7 0 0,-11 3 0 0,-14 3 13 0,-3 9 0 16,-11-3-10-16,-3 7 10 0,-4-1-10 0,-7 7 10 15,-3 3-13-15,-4 6 5 0,3-6 8 0,1 9 8 16,3 7-8-16,4-4 11 0,-4 7-3 0,10 6 0 15,8 0 0-15,0 3 0 0,0 3 13 0,3 16 3 16,4-3 0-16,10 12 0 0,14-2-1 0,1-1 0 16,6 9 0-16,4 4 0 0,4 0-23 0,10 6 0 15,7 6 0-15,4 0 0 0,7 4-12 0,10 2-1 16,11 4 0-16,7 0 0 0,0 0 13 0,18-1 0 16,14 1 0-16,7-3 10 0,3-1-10 0,11-6-9 15,14 1 9-15,11-1-13 0,10-6-8 0,7-6-2 0,4 3 0 16,10-10 0-16,8-2 11 0,6-1 1 0,4-3 1 0,11-9 0 15,10 3-4-15,7-10-1 0,4-2 0 0,11 5 0 16,6-2 15-16,11-10 0 0,7-6 0 0,4-3 0 16,13-7 0-16,4 7 0 0,1-10 0 0,-1-3 0 15,4 0 0-15,6-6 0 0,5-9 0 0,-8-13 0 16,-3 0 0-16,3-3 0 0,4-7 0 0,0-6 0 16,0-12 19-16,-4 6 3 0,4-6 1 0,-4-10 0 15,4-6 5-15,0-9 2 0,-8-1 0 0,-3 1 0 16,4-3-16-16,-4-7-3 0,4-3-1 0,-4-6 0 15,1-4 10-15,2 1 3 0,1-13 0 0,-7-3 0 16,-8-6-3-16,5 3-1 0,-5 3 0 0,-6-6 0 16,-4-4 11-16,-7 1 2 0,3-4 1 0,-10 7 0 15,-7-6-17-15,-3 2-4 0,-8-2-1 0,-7-4 0 0,0-9 13 0,-6 9 4 16,-8-9 0-16,-7 0 0 0,-11-3-4 0,-3-7-1 16,-7 7 0-16,-3-9 0 0,-4-7-15 0,-4-3-8 15,-10 0 10-15,-4-3-10 0,-7-7 0 0,-7 7 0 16,-3-7 0-16,-8 1 0 0,-10 0-18 0,-3 5 3 15,-8-5 1-15,-7 9 0 0,-3 0 14 0,-4 3 0 16,-7-3 0-16,-6 9 0 0,-5 4 0 0,-6 15 15 16,-11-6-2-16,-4 13 0 0,-6 5-13 0,-1 1 0 15,-7 0 8-15,-3 9-8 0,-7 3 0 0,0 4 0 16,-1 5 0-16,1 10 0 16,-4-6-25-16,4 9-5 0,-4 7-1 0,4-1 0 15,3 7-143-15,-6-3-29 0,-5 9-5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9:46:24.306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13631 11491 864 0,'-17'-9'76'0,"10"2"-60"0,7 7-16 0,-7 0 0 16,-4-3 219-16,4 3 41 0,-4-3 8 0,4-3 1 15,0 6-201-15,4 0-41 0,3 0-8 0,-7-3-2 16,0-4 20-16,7 7 4 0,-7 0 1 0,7 0 0 16,0 0 9-16,0 0 1 0,0 0 1 0,3-9 0 15,1 6-9-15,-1-6-3 0,8 9 0 0,-1-4 0 16,-3-2 3-16,7 3 0 0,4-3 0 0,-4 3 0 15,0 3 0-15,0-4 1 0,4-2 0 0,3 6 0 16,-3-3-6-16,3 3-2 0,0-6 0 0,4 6 0 16,-4 0-5-16,4 0 0 0,-1 0-1 0,1 0 0 15,0 0-4-15,0-3-1 0,3 3 0 0,4-4 0 16,3 4-7-16,0-6-2 0,0 6 0 0,8 0 0 16,6 0-2-16,4 0-1 0,0 0 0 0,3 0 0 15,-3 6-4-15,4-6-1 0,3 0 0 0,0 0 0 0,7 0-9 0,0-6 12 16,3 6-12-16,-3 0 12 15,4 0-3-15,3 0 0 0,7 0 0 0,4-3 0 0,3-3 2 0,-3 6 0 16,3 0 0-16,4-3 0 0,3-4-2 0,0 7 0 16,7-3 0-16,1 3 0 0,-5-3-9 0,8 3 0 15,4-6-12-15,-1 6 12 0,-7 0 0 0,1 6 20 16,6-6-3-16,-3 0 0 0,3 0-9 0,1 0-8 16,-5 0 9-16,5 0-9 0,3 0 11 0,-1 0-11 15,-9 0 12-15,-1 0-12 0,0-6 12 0,8 6-12 16,3 0 12-16,-4-3-12 0,-3-4 15 0,3 7-4 15,4-3-1-15,0-3 0 0,-7 6-10 0,3-3 0 16,-3-7 0-16,0 10 0 0,0-3 0 0,-8 3 12 16,-9-6-12-16,-1 6 12 0,-3 0-12 0,-1 0 0 0,1 0 0 0,-4 0 0 15,-10 6 0-15,-4-6 0 0,-7 0 0 0,0 0 0 16,-4-6 0-16,-7 6 0 0,-3 0 0 0,-7 0 0 16,0 0 0-16,-7 0 0 0,3 0 8 0,-7 0-8 15,-3 0 8-15,-4 0 0 0,-3 0 0 0,-1-3 0 16,-3 3 1-16,-3-9 0 0,-1 9 0 0,1-4 0 15,-4-2-9-15,0-3 0 0,-3 9-10 0,3-3 10 16,-4-7 0-16,4 10 13 0,-3-3-1 0,-4 3 0 31,7-6-48-31,-4 3-11 0,-3 3-1 0,11 0-1 0,-7 0-152 0,6 3-31 16,-3-3-5-16</inkml:trace>
  <inkml:trace contextRef="#ctx0" brushRef="#br0" timeOffset="5054.113">13825 8518 518 0,'-10'-9'23'0,"3"9"5"15,0-3-28-15,-4-3 0 0,1 2 0 0,-5-2 0 0,-2 3 171 0,-1 0 29 16,0-3 5-16,4-4 2 0,0 10-169 0,0-3-38 15,4-3 0-15,-8 3 0 0,7 0 37 0,-3-4 10 16,7 4 1-16,0-3 1 0,-3 6 64 0,6-3 13 16,4 3 2-16,0 0 1 0,0 0-22 0,0 0-5 15,11-3-1-15,-1 3 0 0,1 0-49 0,3 0-9 16,4 0-3-16,-1 3 0 0,8 0-11 0,0-3-2 16,-1 6-1-16,4-3 0 0,4 4-6 0,-4-4-2 15,4 0 0-15,0 3 0 0,0-6-3 0,6 0-1 16,1 0 0-16,4 3 0 0,-5-3 3 0,8 0 1 15,4 0 0-15,3 0 0 0,3 0 15 0,0 0 3 16,1 0 1-16,6 0 0 0,4 0-2 0,0 0-1 16,4 0 0-16,0 0 0 0,-4 6-12 0,0-6-2 0,0-6-1 0,3 6 0 15,4 0-7-15,0-3 0 0,-3 3-1 0,-4 0 0 16,0 0-3-16,0 0 0 0,-3-6 0 0,-1 3 0 16,1 0-8-16,3-4 12 0,0 7-12 0,-4-3 12 15,-3-3-4-15,-3 6-8 0,-5-3 12 0,1 0-4 16,-3-4 0-16,-4 7 0 0,3 0 0 0,-7-3 0 15,-3 3-8-15,-4-6 12 0,4 3-12 0,-4-4 12 16,1 7-12-16,-4 0 8 0,-4-3-8 0,0 3 8 16,-3-3-8-16,-4-3 0 0,0 6 9 0,-3-9-9 15,-1 9 0-15,1-4 9 0,-4-2-9 0,4 3 0 16,-4 0 9-16,0-3-9 0,4 2 0 0,-4-2 9 16,0 3-9-16,0 3 0 0,-4-9 0 0,1 9 0 15,7-10-80-15,-8 10-9 0,4-9-2 16,-3 9-801-16,3-6-161 0</inkml:trace>
  <inkml:trace contextRef="#ctx0" brushRef="#br0" timeOffset="7035.912">25845 406 864 0,'0'0'76'0,"0"0"-60"16,0 0-16-16,0 0 0 0,0 0 163 0,0 0 29 16,0 0 7-16,0 0 1 0,0 0-128 0,0 0-26 15,0 0-5-15,0 0-1 0,0 0-25 0,0 0-6 0,0 0-1 0,0 0 0 16,0 0 4-16,0 0 1 0,7 9 0 0,-4 1 0 16,1-7 7-16,-1 16 2 0,1-7 0 0,-1 7 0 15,1-6 12-15,-1 6 2 0,1-7 1 0,-1 10 0 16,1-3-12-16,-1 0-2 0,1-4-1 15,-1 4 0-15,1-6 7 0,-4 9 2 0,7-7 0 0,-7 1 0 16,0 6-3-16,-4-6-1 0,4 6 0 16,0 0 0-16,-3-4 2 0,-1 7 1 0,1 4 0 0,-1-7 0 15,1 0-6-15,3-1 0 0,-4 1-1 0,1 7 0 16,-1-7-7-16,4 3-2 0,0-6 0 0,-3 9 0 16,3-6-3-16,-4 0-1 0,1-10 0 0,3 7 0 15,-4-6-2-15,4 5-8 0,-7-2 12 0,7-7-4 16,-3 7 6-16,-4-3 1 0,3-10 0 0,-3 12 0 15,0-8 1-15,0-1 0 0,-4-3 0 0,-3 7 0 0,4-10-3 0,-5 9 0 16,1-9 0-16,0 0 0 0,-7 0-1 0,3 0-1 16,1-9 0-16,-4 9 0 0,3-10-11 0,-3 7 12 15,0-3-12-15,3-7 12 16,0 4-31-16,4-4-5 0,0-6-2 0,0 10 0 16,7-13-210-16,0 0-41 15,-4 0-9-15</inkml:trace>
  <inkml:trace contextRef="#ctx0" brushRef="#br0" timeOffset="7538.191">26437 594 979 0,'0'0'43'0,"0"0"9"0,0 0-41 0,-3-12-11 0,-1 2 0 0,-3 4 0 16,7 6 272-16,-3-3 52 0,3 3 10 0,0 0 2 15,-4-13-255-15,4 13-51 0,-7-6-10 0,7 6-3 16,0 0 2-16,-7 0 0 0,0 6 0 0,-4-3 0 16,8 7-11-16,-8-1-8 0,4-6 12 0,-3 16-12 15,-5-9 10-15,5 5-10 0,-1-5 8 0,-3 8-8 16,0 1 17-16,-4-3-1 0,4 0-1 0,-3-1 0 16,6 1-3-16,-3 0 0 0,3 3 0 0,1-7 0 15,3-3-2-15,3 10-1 0,1-16 0 0,3 16 0 16,0-19-9-16,3 10 10 0,1-7-10 0,3 9 10 15,3-5-10-15,1-4 10 0,3 6-10 0,4-9 10 16,-4 10-1-16,7-10 0 0,-3 0 0 0,-1 0 0 0,1-10 1 0,0 10 0 16,-1-3 0-16,-3-3 0 15,4 3 2-15,-8-7 0 0,5 1 0 0,-5 6 0 0,-3-7 15 0,0-9 3 16,0 16 1-16,0-16 0 0,-3 10-3 0,3-3-1 16,-7-7 0-16,4 3 0 0,-4 0-10 0,0-6-1 15,0 0-1-15,0 10 0 0,-4-10-2 0,4 3 0 16,0-3 0-16,0 3 0 0,-4 7-4 0,1-10-1 15,3 3 0-15,-4 7 0 0,4-1-8 0,-3 4 8 16,-4-1-8-16,3 1 8 0,-3-1-8 0,4 7 0 16,-4-3 0-16,0 3 0 0,0 3 0 0,3-10-11 15,-7 20 11-15,4-10-8 0,0 0 0 0,0 0 0 16,4 0 0-16,-1 0 0 16,-3 0-76-16,7 0-14 0,0 0-3 0,0 0-1 15,0 0-83-15,0 0-17 0,0 0-3 0</inkml:trace>
  <inkml:trace contextRef="#ctx0" brushRef="#br0" timeOffset="7821.03">26836 575 1699 0,'0'0'75'0,"0"0"16"0,0 0-73 0,0 0-18 0,0 0 0 0,0 0 0 15,7 13 29-15,0-7 3 0,-7-6 0 0,7 10 0 16,-3 2 30-16,3-2 6 0,-7-10 2 0,3 12 0 15,1-3-8-15,-4 4-2 0,0-4 0 0,0 10 0 16,0-19 1-16,0 16 0 0,0-7 0 0,-4 1 0 0,4 9-13 0,-3-7-2 16,-1-2-1-16,1 2 0 15,-1-3-21-15,0 1-4 0,-3 2 0 0,4 1-1 0,-1-7-11 0,4-6-8 16,0 0 12-16,-3 10-12 16,-1-1 8-16,4-9-8 0,0 0 0 0,0 0 0 0,0 0-9 0,0 0-9 15,0 0-2-15,7 3 0 16,4-3-32-16,0-3-8 0,-4-3 0 0,7-7-1 15,-4 1-154-15,4-7-30 0</inkml:trace>
  <inkml:trace contextRef="#ctx0" brushRef="#br0" timeOffset="7977.69">26956 309 1728 0,'0'0'153'0,"0"0"-122"0,0 0-31 0,0 0 0 15,0 0 161-15,0 0 27 0,0 0 4 0,0 0 2 16,0 0-126-16,0 0-26 0,0 0-5 0,0 0-1 15,0 0-11-15,7-10-2 0,0 10-1 0,-7 0 0 32,0 0-105-32,7 0-21 0,4 4-4 0,-1 2-954 0</inkml:trace>
  <inkml:trace contextRef="#ctx0" brushRef="#br0" timeOffset="8472.498">27224 638 864 0,'0'0'76'0,"0"0"-60"0,0 9-16 0,0-9 0 16,0 0 277-16,3 4 53 0,-3-4 10 0,11 9 3 16,0-3-270-16,-1-3-53 0,-3 7-12 0,4-10-8 0,-4 9 13 0,-7-9-4 15,7 3-1-15,0 10 0 0,4-7 17 0,-11-6 3 16,0 0 1-16,3 10 0 0,1-7 7 0,-4-3 0 16,0 9 1-16,0-9 0 0,0 0-1 0,0 10 0 15,-4-1 0-15,4-9 0 0,0 0-14 0,-3 3-3 16,3-3-1-16,0 0 0 0,-8 0-3 0,8 0-1 15,0 0 0-15,0 0 0 0,0 0 1 0,0 0 0 16,0-9 0-16,4 6 0 0,3-10 6 0,0 4 2 16,4-7 0-16,-1 0 0 0,1 7-11 0,-1-10-1 15,1 6-1-15,3-5 0 0,-7 8-10 0,4-2 0 16,-1 9 0-16,1-7 0 0,0 4 0 0,-1 0 0 16,-3-1 9-16,0 7-9 0,0 0 0 0,-7 0 0 15,11 0 0-15,-4 0 0 0,0 7 0 0,0-1 0 16,4-6 0-16,-4 6 0 0,0-3 0 0,0 4 0 15,0-7 0-15,3 3 8 0,-3 3-8 0,-3 0 0 0,3 1 0 16,0-4 0-16,4 6 0 0,-4 0 0 0,0 1 0 0,0-1 0 16,3 4 0-16,-2-4 0 0,-1-6 0 0,3 10-8 15,-3-4 8-15,0 1 0 0,0-1 0 0,4 1 0 16,-4-7-21-16,4 3 1 0,-1-3 0 0,4 7 0 31,-3-7-84-31,3 3-17 0,0-6-3 0,4 0-1 16,-4 0-39-16,3 0-8 0,-2 0-2 0,2-6-666 0</inkml:trace>
  <inkml:trace contextRef="#ctx0" brushRef="#br0" timeOffset="9089.034">28289 281 1623 0,'0'0'72'0,"0"0"15"0,-7-4-70 0,0 4-17 16,0 0 0-16,4 0 0 0,3 0 129 0,-7 0 23 15,-4 0 4-15,4 4 0 0,0 2-92 0,3 6-20 16,1-2-3-16,-1 2-1 0,-3 7-12 0,0 3-2 16,0-3-1-16,0 3 0 0,-4 3-4 0,4 3-1 15,0 4 0-15,0-7 0 0,4 6-8 0,-4-3-1 16,3 4-1-16,1-10 0 0,3-1-10 0,-4 1 8 16,1 0-8-16,6-3 8 0,1-6-8 0,-1 6 0 15,1-7 0-15,3-2 0 16,-4-1-118-16,4-6-22 0,-7-3-5 0,0 0-520 15,0 0-104-15</inkml:trace>
  <inkml:trace contextRef="#ctx0" brushRef="#br0" timeOffset="9372.936">28035 572 172 0,'-7'-6'16'0,"0"-7"-16"0,0 4 0 0,-3 6 0 15,2-7 443-15,1 1 85 0,4 0 18 0,-1 9 3 16,4-3-397-16,0 3-79 0,0-7-16 0,0-5-3 15,0 12-13-15,0 0-2 0,0 0-1 0,0 0 0 16,7 0-22-16,0-3-5 0,1 3-1 0,2 0 0 16,1 0 4-16,3 0 1 0,-4 0 0 0,4 0 0 15,-3 0 1-15,3 0 0 0,7 0 0 0,-3 0 0 16,0 0-16-16,-4 3 11 0,0-6-11 0,0 3 10 16,-3 0-10-16,6 0 0 0,1 0 0 0,-1 0 0 0,5 0-10 15,-1 0-7-15,-4 0-2 0,5-7 0 16,2 7-98-16,-3 0-20 0,4-3-4 0,0 3-1 15,-4-9-60-15,4 9-12 0</inkml:trace>
  <inkml:trace contextRef="#ctx0" brushRef="#br0" timeOffset="15633.27">30071 626 345 0,'0'0'31'0,"0"0"-31"0,0 0 0 0,0 0 0 15,0 0 90-15,3-10 12 0,1 1 2 0,-1 6 1 16,1-4-84-16,-1 4-21 0,4-3 0 0,-3-7 0 16,3 10 0-16,0-3 0 0,-3 3 0 0,6-7 0 15,-6 1 47-15,3 6 5 0,-4-7 0 0,4 1 1 0,-7 9 83 0,0 0 16 16,0-3 3-16,0 3 1 0,0 0-28 0,0-6-4 15,-3 3-2-15,-1-4 0 0,1 7-41 0,-4-6-8 16,-4 6-1-16,8-6-1 0,-8 6-39 0,8 0-7 16,-8 0-1-16,0 0-1 0,4 0-15 0,-3 6-8 15,-1 0 10-15,4-6-10 0,-3 7 8 0,2-4-8 16,-2 3 0-16,-1-3 9 0,4 6-9 0,-3-5 12 16,3 2-12-16,-8-3 12 0,5 3-1 0,-1-3 0 15,-3 7 0-15,4-1 0 0,-4 7-11 0,-4-7 12 16,0 1-12-16,-3 9 12 0,3-7-12 0,1 7 0 0,-1-10 0 0,4 7 0 15,-4-7 0-15,8 10 0 0,6-9 0 16,-3 2 0-16,4-2 0 0,6-7 0 16,4 6 0-16,4 1 0 0,-4-1 0 0,7-6 12 0,0-3-12 0,4 0 12 15,3 6-12-15,0-6 12 0,0 0-12 0,0-6 12 16,4 3-12-16,0-3 0 0,-4 3 9 0,4-7-9 16,-8 7 0-16,5-3 0 0,-1-4 0 0,0-2 8 15,-4 9-8-15,1-7 0 0,0-9 8 0,-1 10-8 16,-2-4 16-16,-5 4 0 0,4-4-1 0,-3 1 0 15,-1 3-15-15,-3-10 0 0,-3 9-9 0,3 1 9 16,-7-7 0-16,4-3 0 0,-4 10 8 0,-4 6-8 16,4-7 15-16,0 10-4 0,0 0-1 0,-11-9 0 15,4 6-2-15,7 3 0 0,-7-6 0 0,-3 12 0 16,3-3-8-16,0 6 0 0,0-5 0 0,0 5 0 16,-1 0 0-16,1 4 0 0,4-4-11 0,-1 10 11 15,-3-6 0-15,0 6-8 0,4-7 8 0,-1 7 0 0,1-7 0 0,-1 7 0 16,1-3 0-16,-4 0 0 0,3-4 0 0,0 7 0 15,-3 3 0-15,4-10 8 0,-4 10-8 0,-4-3 11 16,4 3-11-16,-7 0 12 0,0 0-12 0,3 6 12 16,-3-3-12-16,4 4 12 0,-4 2-4 0,-1-6 0 15,1 3 0-15,4-6 0 0,-1 0 6 0,1 6 1 16,-1-6 0-16,8 0 0 0,-5-9-6 0,5 6-1 16,-1-7 0-16,1 7 0 0,6-6-8 0,1-4 8 15,-1 4-8-15,5-1 8 0,-1-6-8 0,0 4 0 16,3-7 0-16,4 9 0 0,0-5 0 0,1-4 0 15,2 6 0-15,1-2 0 0,3-4 0 0,0 6 0 0,4-9 0 0,0 3-11 16,6-3-1-16,1 6 0 0,0-2 0 16,3-4 0-1,0-4-32-15,-3 4-8 0,-4-6 0 0,1 6-1 16,-5-3-204-16,1-3-41 0</inkml:trace>
  <inkml:trace contextRef="#ctx0" brushRef="#br0" timeOffset="16358.551">30984 309 1494 0,'0'0'66'0,"0"0"14"0,0 0-64 0,0 0-16 16,0 0 0-16,8 0 0 0,-8 0 53 0,0 0 8 15,0 0 2-15,7-6 0 0,-7 6 18 0,0 0 4 16,0 0 1-16,0 0 0 0,0 0-28 0,0 0-6 16,0 0 0-16,0 0-1 0,0 0-14 0,0 0-2 0,0 0-1 0,0 0 0 15,0 0-7-15,3 9-2 0,1-3 0 0,-1 7 0 16,-3-4-1-16,-3 1 0 0,3 5 0 16,0 1 0-16,-4 0-1 0,1 2-1 0,-1 4 0 0,-3 0 0 15,3 7-6-15,-3-7 0 0,0 9-1 0,0-9 0 16,0 3 0-16,4 0 0 0,-4-3 0 0,3 0 0 15,1 0-5-15,-1-10-1 0,1 7 0 0,-1-6 0 16,4-1-9-16,0-2 8 0,4-1-8 0,-1 1 8 16,-3-10 2-16,0 0 0 0,7 9 0 0,-7-9 0 15,11 0-10-15,-4 3 12 0,-7-3-12 0,10-3 12 16,1 3-4-16,0-9 0 0,-4-1 0 0,3 1 0 16,1 6-8-16,-1-16 10 0,1 16-10 0,-4-13 10 15,4 3-10-15,-1 1 0 0,1-7 0 0,-1 10 8 0,1-4-8 16,-4 4 0-16,0-1 0 0,4 4 0 0,-8 0 0 0,-3 6-11 15,0 0 11-15,11 0-8 16,-4 0 8-16,0 0-10 0,-7 0 10 0,7 6-10 0,0-3 10 0,-7-3 0 16,7 10 0-16,0-10 0 0,-3 3 0 0,3 6 0 15,0 0 0-15,0 1 0 0,-4-1 0 0,4 4 0 16,0-4 0-16,0 7 0 0,-3 0 8 0,-1-4 1 16,5 1 0-16,-5 6 0 0,1-7 2 0,-1 10 0 15,1-6 0-15,-1-4 0 0,1 1-11 0,-1 6 12 16,-3-10-12-16,4 4 12 0,-1-1-12 0,1-3 0 15,-4 1 0-15,3-1 0 16,-3-9-92-16,0 0-21 0,0 0-4 0,7 0-1 16,-3 0-67-16,3 0-14 0,0-9-2 0</inkml:trace>
  <inkml:trace contextRef="#ctx0" brushRef="#br0" timeOffset="16961.804">31761 679 979 0,'0'0'43'0,"-7"0"9"16,3 0-41-16,-3 0-11 0,0 0 0 0,0 0 0 0,7 0 171 0,-4-10 32 15,4 10 6-15,0 0 2 0,-3 0-92 0,3 0-19 16,0 0-3-16,0 0-1 0,0 0-41 0,0 0-9 16,0 0-2-16,0 0 0 0,0 0-5 0,0 0-2 15,7-9 0-15,0 6 0 0,-4-3 3 0,4 2 0 16,1-5 0-16,2 9 0 0,-3-9 0 0,0 9 0 16,0-3 0-16,4 3 0 0,-4-10-8 0,0 7-2 15,0-3 0-15,-3 6 0 0,-1-3-9 0,4-4-1 16,0-2-1-16,0 3 0 0,0-1-6 0,0-2-1 15,0 6 0-15,0-10 0 0,1 7-12 0,2 3 11 16,-3-7-11-16,0 1 10 0,0 0-10 0,0 6 10 16,0-10-10-16,0 4 10 0,-3-1-10 0,0-9 0 15,-4 16 0-15,0-6 8 0,0-4-8 0,0 4 10 16,-4 3-10-16,0 2 10 0,1-5-10 0,-4 0 0 0,0 9 0 0,-4 0 0 16,-3-4 0-16,4 4 0 0,-5 0 0 0,1 4 0 15,-3 2-10-15,-1-3 10 0,0 6 0 0,1 1-9 16,-1 2 9-16,4 7 9 0,0 3-1 0,0-3-8 15,3 3 0-15,1 3-17 0,-1-3 1 0,0 6 1 16,8-6 15-16,-1 0 0 0,1 0 0 0,6 6 0 16,1-6 8-16,3-9 2 0,0 9 0 0,4-3 0 15,-4-7 1-15,3 7 0 0,1-7 0 0,-1 1 0 16,5 3 1-16,-1-7 0 0,3 4 0 0,1-10 0 16,7 6-4-16,-1 1 0 0,1-1 0 0,3-6 0 15,8-3-8-15,-5 9 10 0,1-9-10 0,0 10 10 16,0-10-10-16,-4 0 8 0,0 0-8 0,0 0 8 15,0 0-48-15,1-10-9 0,2 1-3 16,1 6 0-16,3-6-182 0,8-4-37 0</inkml:trace>
  <inkml:trace contextRef="#ctx0" brushRef="#br1" timeOffset="22949.42">9955 8801 230 0,'0'0'20'0,"0"0"-20"16,0 0 0-16,0 0 0 0,0 0 245 0,0 0 45 15,-7-7 9-15,7 7 1 0,-7-3-210 0,7 3-42 0,0 0-9 0,0 0-2 16,-3-6-21-16,3 6-5 16,0 0-1-16,0 0 0 0,-4-6 9 0,1-1 1 0,3 4 1 0,0 3 0 15,0 0 36-15,3-6 7 0,4 3 2 0,0-3 0 16,-3 6-18-16,3-4-3 16,0 1-1-16,7-3 0 0,-3 6 9 0,3 0 2 0,-4 0 0 0,8-3 0 15,-4 3-7-15,0-6 0 0,0 6-1 0,4 0 0 16,-4 0-1-16,4 0 0 0,-1 0 0 0,1 0 0 15,0 0-27-15,-1 0-6 0,4 0-1 0,1 0 0 16,-8 0-2-16,7 0-1 0,4 0 0 0,-8 0 0 16,1 0-9-16,3 0 10 0,7-4-10 0,0 4 10 15,-3 0-10-15,0-6 12 0,-4 6-12 0,11 0 12 16,0-3 19-16,-1 3 4 0,-6-3 1 0,0 3 0 16,6-6-13-16,-6 6-3 0,0 0 0 0,0 0 0 15,-1 0-9-15,1-3-3 0,7-4 0 0,-8 7 0 16,-6-3 7-16,3-3 1 0,7 3 0 0,-3 3 0 0,-4-3-16 15,4-4 8-15,0 7-8 0,6 0 0 0,-2 0 0 16,-5 0 8-16,1 0-8 0,0 0 0 0,-1 0 12 0,-2 0 0 16,-5 7 0-16,4-7 0 0,8 0-12 0,-8 0 0 15,-4 0 0-15,1 0 0 0,7 0 0 0,-4 0 0 16,7-7 0-16,-7 7-10 0,-3 0 10 0,10-3 16 16,4-3-4-16,-4 6-1 0,-3 0-1 0,3 0 0 15,4-3 0-15,-4 0 0 0,0 3-2 0,0-7-8 16,1 7 12-16,-5 0-4 0,-2 0-8 0,-1-3 0 15,0 3 0-15,0 0 0 0,0 0 0 0,-3 0 8 16,3 0-8-16,4 3 12 0,-4-3-12 0,0 0 0 16,7 0 0-16,-3 0 0 0,-4 0 0 0,4 0 0 15,-1 0 0-15,5 0 0 0,-5 7 0 0,8-4 0 0,-7-3 0 16,3 0 0-16,-3 0 0 0,-1 0 0 16,-2 0 0-16,2 0 0 0,-3 0 8 0,-3 0-8 0,3 0 0 0,-3 0 8 15,3 0-8-15,0 0 10 0,0 0-10 16,1 0 10-16,-1 0-10 0,3 0 0 0,1 0 0 0,0 0 0 15,0 0 8-15,-1 0-8 0,1 0 0 0,0 0 8 16,-1 0-8-16,1 0 0 0,0 0 0 0,-1 0 0 16,-2 0 0-16,2 3 0 0,1-3 8 0,0 0-8 15,-4 0 0-15,4 0 0 0,-1 0 9 0,-3 6-9 16,1-6 18-16,2 0-1 0,1 0 0 0,3 0 0 16,-3 0-17-16,-4 0-14 0,0-6 2 0,4 6 1 15,0 0 11-15,-1 0 0 0,1 0 10 0,0 0-10 16,-4 0 0-16,0 0 8 0,4 0-8 0,-4 0 0 15,0 6 0-15,0-3 0 0,0-3 0 0,1 7 0 0,-1-7 0 0,3 3 0 16,-2-3 0-16,-1 0 0 0,3 0 0 0,-2 0 0 16,-1 0 0-16,0 3 0 0,0-3 0 0,-3 0 8 15,-1 0-8-15,1 0 0 0,-4 0 0 0,0 0 0 16,4 0 0-16,-1 0 0 0,5 0 0 16,-5 0 0-16,4 0 0 0,1 0 0 0,-5 0 0 0,4 6 8 15,1-6-8-15,-5 3 0 0,1-3 10 0,0 0-1 16,3 7 0-16,-4-4 0 0,1-3-9 0,3 6-12 15,-3-6 2-15,-1 3 1 0,5 0 9 0,-1-3 0 16,3 0 0-16,1 6 0 0,0-6 0 0,0 0 0 16,-4 4 0-16,0-4 0 0,4 0 0 0,3 0 12 15,0 0-2-15,-3 0-1 0,-1-4-9 0,1 4 0 0,0 0-12 16,-1 0 12-16,-2 0 0 0,-1 0 0 16,0 0 0-16,0 0 12 0,0 0-12 0,-3 0 0 0,3 0 9 0,0 4-9 15,-3-4 0-15,3 0 0 0,4 0 0 0,-1 0 8 16,-2 0-8-16,2 0 0 0,-3 0 0 0,1 0 8 15,2 0-8-15,1 0 0 0,0 0 0 0,-1 0 0 16,-2 0 0-16,-1 0 0 0,3 0 0 16,1 0 0-16,-4-4 0 0,0 4 8 0,4 0-8 0,-4 0 8 15,1 0-8-15,2 0 12 0,1 0-4 0,0 0 0 16,3 0-8-16,0 0 0 0,0 0 8 0,4 0-8 16,-4 0 0-16,0 0 0 0,4 0 0 0,0 0 8 15,0 0-8-15,-4 0 0 0,4 0 0 0,-4-6 0 16,0 6 0-16,0 0 0 0,1 0 0 0,2-3 0 15,-2 0 0-15,2-3 8 0,5 6-8 0,-5-3 0 16,1-4 0-16,3 7 8 0,-3 0-8 0,3-3 0 0,4 3 0 0,-4 0 0 16,-3 0 0-16,0 0 8 0,0 0-8 0,3 0 0 15,-7 0 0-15,7 0 0 0,-3-6 0 0,0 6 0 16,3-3 0-16,1 3 0 0,-1 0 10 0,-3 0-2 16,-1-3-8-16,1 3 12 0,0 0-12 0,3 3 0 15,0-3-9-15,-3 0 9 0,3 0 0 0,-3 0 0 16,0-3 8-16,-4-4-8 0,4 7 12 0,0 0-4 15,-1 0 0-15,5-3-8 0,-1-3 8 0,4 6-8 16,-8 0 0-16,5-3 0 0,-4 3 0 16,-1 0 0-16,-3-3 0 0,4 3 0 0,-7-7 0 0,0 7 0 15,-4 0 0-15,0 0 0 0,-3 0 0 0,-1-3 0 16,-3 3 0-16,4 0 0 0,-4 0 0 0,-3-6 0 0,3 12 0 0,-4-6 0 16,1 0 0-16,0 0 0 0,-1 0 0 0,1 0 0 15,-1 0 0-15,1 0 0 0,-1 0 0 0,1 3 0 31,0-3-77-31,-1 0-19 0,1 0-4 0,-4 0-1296 0</inkml:trace>
  <inkml:trace contextRef="#ctx0" brushRef="#br1" timeOffset="25164.388">9821 11601 1728 0,'0'0'76'0,"0"0"16"0,-10 0-73 0,3 0-19 0,-4 0 0 0,4 0 0 15,0 0 59-15,0 0 8 0,0 0 1 0,7 0 1 16,0 0-29-16,0 0-5 0,0 0-2 0,0 0 0 16,0 0-9-16,0 0-1 0,10 0-1 0,5-3 0 15,-1-4 9-15,3 7 1 0,5 0 1 0,-5-3 0 16,4-6 2-16,0 9 0 0,4 0 0 0,-4 0 0 16,4-3-6-16,-4 3-1 0,0 0 0 0,1 0 0 15,-1 3 2-15,3-3 0 0,-6 0 0 0,3 0 0 16,0 0-5-16,1 6-1 0,2-3 0 0,4-3 0 15,4 3-7-15,0-3-1 0,3 0-1 0,-3 0 0 16,3 0-2-16,4 0 0 0,0 0 0 0,-4 7 0 0,0-4-13 0,4-3 11 16,4 0-11-16,-8 0 10 0,0 0-2 0,0 0-8 15,8 0 12-15,-4 0-4 16,-1 0 1-16,-2 0 0 0,-1 0 0 0,4 0 0 0,0 0 1 0,-1 6 0 16,-2-3 0-16,6-3 0 0,-3 7 2 15,-4-4 0-15,-3 0 0 0,0-3 0 0,3 0-4 0,0 6 0 16,4-3 0-16,-7-3 0 0,-1 0 1 0,5 0 0 15,6 0 0-15,0 0 0 0,-3 0 0 0,0 0 0 16,0 0 0-16,0 0 0 0,-4-3 3 0,4-3 0 16,-4 6 0-16,0 0 0 0,0 0 0 0,1-3 1 15,-1 3 0-15,-3 0 0 0,0-3-5 0,-1 3-8 16,5 0 11-16,-5 3-11 0,1-3 8 0,0 3-8 16,0-3 0-16,-4 9 0 0,-4-9 0 0,5 6 0 0,-5-2 0 15,1-4 0-15,0 0 9 0,-1 0-9 0,5 0 0 0,-1 0 9 16,4 0 0-16,-1 0 0 0,1 0 0 0,0-4 0 15,0 4-1-15,-1-6 0 0,5 6 0 0,-1 0 0 16,0 0-8-16,1 0 10 0,-1 0-10 0,0 0 10 16,0 0-10-16,4 0 0 0,0 0 0 0,3 0 0 15,-3 6 0-15,-4-2 0 0,-3-4 0 0,0 3 0 16,3 6 0-16,-3-9 0 0,0 10 0 0,-1-4 0 16,1 0 0-16,-4-6 0 0,1 10 8 0,-1-10-8 15,0 6 0-15,4-3 0 0,0-3 0 0,-1 0 0 16,1 0 0-16,0 0 0 0,0-3 0 0,3-3 8 15,0 6 0-15,4 0 0 0,-4 0 0 0,0 0 0 16,4 0-8-16,-3 6 12 0,-1-12-12 0,-3 6 12 16,3 6-12-16,-3-6 0 0,-1 0 0 0,1 0 0 0,3 0 0 15,-3 0 0-15,-4 0 0 0,4 0 0 0,0 0 0 0,3 0 0 16,4 3 0-16,0-3 0 0,-8 0 0 0,5 0 0 16,-1 0 0-16,0 0 0 15,-3 0 0-15,3 0 13 0,1 0-3 0,2 0-1 0,5 0-1 0,-8 0 0 16,0 0 0-16,1 0 0 0,-1-3-8 0,0 3 0 15,0 0 0-15,-6 3 0 0,2-3 0 0,-6 0 0 16,3 0 0-16,-3 0 0 0,-4 0 0 0,4 6 0 16,0-6 0-16,-1 0 0 0,1 3 0 0,3-3 12 15,4-3-12-15,0 3 12 0,-4 3-12 0,4-3 0 16,-4 0 0-16,4 0 0 0,-1 0 0 0,1 0 0 16,0 0 0-16,0 0 0 0,-1 3 0 0,-2-3 0 0,2-3 0 0,-2 3 0 15,-1 0 8-15,4 0 2 0,3 0 1 0,0 0 0 16,0-3-11-16,1 3 0 15,-1-6 0-15,4 6 0 0,0 0 0 0,-1 0 0 0,1 0 0 0,0 6 0 16,-4-6 0-16,1 3 0 0,-1-3 0 0,4-3 0 16,-1 3 0-16,5 0 0 0,-4 0 0 0,3 0 0 15,-3 0 0-15,-1 0 0 0,8-6 0 0,-3 6 0 16,-5 0 0-16,1 0 0 0,-3 0 8 0,-1-3-8 16,0-3 0-16,4 2 0 0,3-2 0 0,4 3 0 15,-4 0 0-15,8-3 0 0,-4 6 8 0,0-4-8 16,-1-2 0-16,-2 6 0 0,3 0 0 0,-4 0 0 15,4-3 0-15,-4 3 0 0,8 0 0 0,-8-6 0 16,4 6 0-16,-4 0 0 0,4 0 0 0,0 6 0 16,-4-3 0-16,-3-3 0 0,0 0 0 0,-4 0 0 15,0 0 0-15,1 0 0 0,2 0 0 0,-2-3 0 16,-1 3 8-16,0 0-8 0,-3-6 0 0,3 3 8 0,1 3-8 0,-1 0 0 16,0-4 0-16,4-2 0 15,-4 6 0-15,-3 0 0 0,3 0 0 0,0-3 8 0,-3-3-8 0,3 6 12 16,1 0-12-16,-1-3 12 0,-3 3-12 0,3 0 8 15,-3-3-8-15,3 3 8 0,4 0-8 0,-4-7 0 16,0 7 0-16,1 0 0 0,-1 0 0 0,0 0 0 16,-6 0 0-16,2 0 0 0,-3 0 0 0,1 0 0 15,-1 0 0-15,-3 7 0 0,3-14 0 0,-3 7 0 16,-1 0 0-16,1 0 0 0,3 7 0 0,-3-14 0 16,0 7 0-16,-1 0 0 0,1 0 0 0,3 0 0 15,0-3 0-15,1 3 0 0,-1-6 0 0,0 6 8 16,-3 0-8-16,-1 0 0 0,-2 0 0 0,-1 0 8 0,0 0-8 0,0 0 0 15,4 0 8-15,-4-3-8 0,0-4 0 0,0 7 8 16,4 0-8-16,0-3 0 0,3 3 0 0,-7 0 8 16,0 0-8-16,4 0 0 0,-4 0 0 0,4 0 0 15,3 0 0-15,-3-3 0 0,-1 3 0 0,1 0 0 16,0 0 0-16,-1 0 0 0,-6 0 0 0,3-6 0 16,0 6 0-16,-3 0 0 0,3 6 0 0,0-6 0 15,1-6 0-15,-1 6-14 0,0 0 3 0,0 0 1 16,0 0 10-16,0 0 0 0,4 0 0 0,-4 0 0 15,-3 0 8-15,3 0 3 0,-3 0 1 0,-1 0 0 16,5 0-12-16,-5-3 0 0,1 3 0 0,3-7 0 16,-7 7 0-16,0 0 0 0,4 0 8 0,-4 0-8 15,0 0 0-15,0-3 0 0,-3 3 0 0,-1 0 8 0,1 0-8 16,0-6 0-16,-1 6 9 0,1 0-9 0,-4 0 0 16,3 0 8-16,1 0-8 0,-1 0 0 0,-2-3 0 0,2 3 8 15,1 0-8-15,-1 0 0 0,1-3 0 0,-4 6 0 16,4-3 0-16,3 0 0 0,-4 0 0 15,-3 0 0-15,4 0 0 0,-1 0 0 0,-3 0 0 0,4-3 11 16,-4 3-11-16,0 0 12 0,0 0-12 0,-7 0 0 16,0 0 0-16,7 0-11 0,0 0 11 0,0 0-8 15,-7 0 8-15,0 0-8 16,0 0-68-16,7 6-12 0,1-6-4 0,-1 9-918 16,-7-9-184-16</inkml:trace>
  <inkml:trace contextRef="#ctx0" brushRef="#br1" timeOffset="28683.634">25887 2454 288 0,'0'0'12'0,"0"0"4"0,0 0-16 0,0 0 0 16,0 0 0-16,0 0 0 0,0 0 142 0,0 0 26 15,0 0 4-15,0 0 2 0,0 0-56 0,0 0-11 16,0 0-3-16,0 0 0 0,0 0-15 0,3 0-3 16,-3 0-1-16,11 9 0 0,-8 1-2 0,8-1-1 15,-4-6 0-15,0 6 0 0,-3 4-14 0,-1-4-4 16,8 10 0-16,-8-6 0 0,1 6-11 0,-1-7-2 15,4 7-1-15,-3 3 0 0,-4 3-1 16,4-9 0-16,-4 6 0 0,0 0 0 0,0 0-33 0,-4-1-8 16,0 1 0-16,1-3-8 0,-4 0 18 0,3 3-3 15,-3-6-1-15,0-1 0 0,-3 7-2 0,-1-9-1 0,4 6 0 16,-4-10 0-16,1 7-3 0,-1-7-8 0,1 4 12 0,-1 2-4 16,1-11-22-16,-1 5-5 0,-3 0-1 0,0-9 0 31,0 0-93-31,-1 0-19 0,-2-6-4 0</inkml:trace>
  <inkml:trace contextRef="#ctx0" brushRef="#br1" timeOffset="28899.475">25901 2146 2246 0,'-7'-12'100'0,"7"12"20"15,-4-10-96-15,4 10-24 0,0 0 0 0,-3-9 0 16,-1 6 68-16,4 3 8 0,0 0 3 0,0 0 0 0,0 0-58 0,0-9-11 16,0 9-2-16,4-7-8 15,-1 1 0-15,4 0 0 0,-3 3-10 0,3-4 10 16,0 7-46-16,4 0-2 0,-4 7 0 0,-7-7 0 16,0 0-154-16,3 3-31 0,1 6-7 0</inkml:trace>
  <inkml:trace contextRef="#ctx0" brushRef="#br1" timeOffset="29452.36">26472 2262 1828 0,'0'0'81'0,"0"0"17"0,-10 0-78 16,3 0-20-16,-4 0 0 0,4-3 0 0,0 6 84 0,0-3 14 0,0 0 2 0,0 0 1 15,7 0-29-15,-7 0-7 0,0 4-1 0,3 2 0 16,-6-3-20-16,3 3-4 0,0-3 0 0,-4 10-1 16,4-4-11-16,-4 7-1 0,4-3-1 0,-7-1 0 15,4 10-6-15,3-3-2 0,-4 0 0 0,4-4 0 16,0 7-2-16,-4-3 0 0,8 3 0 0,-1-3 0 15,4 6-8-15,0-9-8 0,0-1 12 0,4 4-12 16,3 0 0-16,-4-6 0 0,4 5 0 0,0-2 0 16,4-10 0-16,0 4 0 0,3-7 0 0,0 6 0 0,0-9 0 15,7 3 0-15,-3-6 0 0,3 0 0 0,0-3 0 16,4-4 0-16,3 1 8 0,-3-4-8 0,-4 1 0 16,-3-7 8-16,-4 10-8 0,3-7 0 0,1 7 12 15,-4-10-4-15,-3 6 0 0,3-6-8 16,-4 1 8-16,-3 5-8 0,-3-3 0 0,3 1 0 0,-4-1 10 0,1 0-2 15,-4 7 0-15,0-7 0 0,0-3-8 0,-4 7 12 16,1-1-12-16,-1-2 12 0,-3 5-12 0,0-2 0 16,-3 2 9-16,-1 1-9 0,1-4 19 0,3 10-1 15,-4-6 0-15,0 3 0 0,1 2-18 0,-1 4 0 16,-3-3 0-16,3-3 0 0,1 6-12 0,-1 6 12 16,1-3-13-16,3-3 5 15,-4 0-23-15,4 0-4 0,7 0-1 0,0 0 0 16,0 0-114-16,0 0-23 0,0 0-5 0,-3 10-1 15,3-10-45-15,3 9-10 0,4-6-2 0,0 10-488 0</inkml:trace>
  <inkml:trace contextRef="#ctx0" brushRef="#br1" timeOffset="29724.693">26899 2338 0 0,'0'0'0'0,"0"0"0"0,0 9 0 0,0-3 0 16,0-2 501-16,-3 5-101 0,3-9 81 0,0 3 16 16,0 6-306-16,-4 1-62 0,1-1-12 0,3-6-2 0,0 10-25 0,-4-7-5 15,4-3-1-15,0 7 0 16,0-1-25-16,0 1-6 0,-3-1-1 0,3 0 0 0,0 4-18 0,-4-10-4 16,1 10-1-16,-1 2 0 0,1 1-15 0,-4-7-3 15,3 7-1-15,-3-3 0 0,3-1-10 0,-3 1 0 16,4-4 0-16,-4 10 8 0,3-10-8 0,1 7-17 15,-4-10 4-15,3-3 1 16,1 7-84-16,3-10-17 0,0 0-3 0,0 0-1 16,0 0-85-16,0 0-17 0</inkml:trace>
  <inkml:trace contextRef="#ctx0" brushRef="#br1" timeOffset="29896.233">27030 2134 2610 0,'0'0'57'0,"0"0"12"0,0 0 3 0,0 0 1 0,-7 3-58 0,7-3-15 0,0 0 0 0,0 0 0 31,0 0-43-31,0 0-11 0,0 0-2 0,3 9-1 16,-3-9-120-16,7 4-24 0,4 2-5 0,-4 3-1 0</inkml:trace>
  <inkml:trace contextRef="#ctx0" brushRef="#br1" timeOffset="30351.837">27344 2369 1926 0,'0'0'85'0,"0"0"18"0,-4 9-83 0,1 1-20 16,3-10 0-16,0 9 0 0,0-9 14 0,0 10-2 16,0 2 0-16,0-9 0 0,0-3-12 0,0 10 0 15,0 2 0-15,0-2 0 0,0-1 14 0,0 4 10 16,0-4 1-16,0 0 1 15,0 4 51-15,0-4 11 0,0 4 1 0,-4-4 1 0,4 1-18 0,0-1-4 16,-3 1-1-16,-1-7 0 0,4-3-22 0,0 0-4 16,0 0-1-16,0 0 0 0,-3 6-25 0,3-6-6 15,0 0-1-15,0 0 0 0,0 0-8 0,0 0 8 16,3-9-8-16,1-1 8 0,-1-2-8 0,4-4 0 16,0 3-12-16,0-9 12 0,0 10-10 0,4-7 10 0,0 7 0 0,-1-7-9 15,1 6 9-15,-1 1 0 0,1 2 0 0,0-5 0 16,-1 8 0-16,1-2 0 0,3 0 0 15,-4-1-8-15,1 10 8 0,3-9 0 0,-3 6 0 0,3 3 0 16,0-7 0-16,4 4 0 0,-1 0 0 0,4-3 0 16,-3 6 0-16,0 0 0 0,3 0 0 0,-4 6 0 15,1-3 0-15,0 0 0 0,-4 4 9 0,3-4-9 16,-2 6 18-16,-1 4-3 0,-4-4-1 0,1 4 0 16,-1 2 3-16,-3 1 1 0,1 3 0 0,-1 0 0 15,-4-1-3-15,1-2-1 0,-1 6 0 0,1 0 0 16,-4-3-6-16,3 0 0 0,1-1-8 0,-4-2 12 15,0-3-44 1,3 2-8-16,1 1-3 0,-1-7 0 0,1-2-109 16,-4-7-21-16,0 0-5 0,0 0-550 0,10 0-109 0</inkml:trace>
  <inkml:trace contextRef="#ctx0" brushRef="#br1" timeOffset="30670.925">28198 2065 2260 0,'0'0'100'0,"0"0"21"0,0 0-97 0,0 0-24 16,0 0 0-16,0 0 0 0,0 0 36 0,7 6 3 15,-7 7 0-15,3 6 0 0,-6-10 38 0,3 7 8 0,-4 2 2 0,1 4 0 16,-5 7-51-16,1-4-11 0,4 6-1 0,-4 0-1 15,-4 1 3-15,4-1 1 0,4-3 0 0,-1 4 0 16,1-7-15-16,3 6-4 0,0-3 0 0,3-3 0 16,-3 4-8-16,7-4 0 0,-3-6 0 0,3-1 0 15,0 4-15-15,0-6-1 0,0-7-1 0,0 10 0 32,-3-9-43-32,-1-1-9 0,1-6-2 0,-4-3 0 15,0 0-148-15,0 0-29 0,0 0-7 0,0 0-1 0</inkml:trace>
  <inkml:trace contextRef="#ctx0" brushRef="#br1" timeOffset="30951.525">27951 2262 1267 0,'0'0'112'0,"0"0"-89"0,0 0-23 0,0 0 0 0,0 0 291 0,0 0 53 15,0 0 12-15,0 0 1 0,0 0-249 0,0 0-51 16,0 0-9-16,0 0-3 0,0 0-9 0,0 0-1 15,0 0-1-15,0 0 0 0,10 4-14 0,4 2-2 16,-3-6-1-16,3 3 0 0,4-3 4 0,-1 0 1 16,8-3 0-16,0 3 0 0,3-6-11 0,-7 2-3 15,4 4 0-15,-1 0 0 0,5-3-8 0,-1-3 0 16,-3 6 0-16,3-3 0 16,0 3-35-16,0-6-12 0,0 2-2 0,-3-5-1 15,0 9-98-15,3-3-19 0,-3-3-4 0,-1 6-916 0</inkml:trace>
  <inkml:trace contextRef="#ctx0" brushRef="#br1" timeOffset="32003.012">30088 2441 345 0,'0'0'31'0,"0"0"-31"15,0 0 0-15,0 0 0 0,0 0 126 0,0 0 19 0,0 0 4 0,0 0 1 16,4-9-120-16,3 6-30 0,0-4 0 0,-3 4 0 16,-1-3 0-16,4 6 0 0,0-13 0 0,-7 13 0 15,0 0 57-15,4-3 12 0,6 3 3 0,-10 0 0 16,0 0 50-16,7-6 10 0,-7 6 3 0,4-3 0 16,-4 3-43-16,0 0-9 0,0 0-2 0,0 0 0 15,0 0-21-15,0 0-4 0,3-10 0 0,-3 10-1 16,0 0 10-16,0 0 3 0,0-3 0 0,0-3 0 15,-3 3-17-15,-1-6-3 0,1 5-1 0,-4-2 0 16,-4 3 5-16,1-3 0 0,-1 3 1 0,0 3 0 16,1-7-28-16,-4 4-5 0,-4 3-2 0,4 0 0 15,-4 3-10-15,4 4-8 0,-7-4 12 0,0 6-12 16,-4 1 8-16,4-1-8 0,0 3 0 0,-4 7 0 0,-3-3 0 16,7 0 0-16,-4-1 0 0,4 4 0 0,0 0 0 0,0-7 0 15,7 7 0-15,3-3 0 16,-3-7 0-16,7 10 0 0,3-9 0 0,1 2 0 0,3-2 0 0,0-1 0 15,0-6 0-15,0 7 0 0,3-1 0 16,4-6 0-16,0 3 0 0,0-6 0 0,8 0 0 0,-1 0 0 16,3 0 0-16,-3-6 0 0,8 3 9 0,-1-6-1 15,0-1-8-15,4 7 12 0,-4-10-12 0,3-2 0 16,1 5 0-16,0-2 0 0,0-1 0 0,-4 1 0 16,0-4 0-16,-3 3 0 0,-1 1 28 0,1 3 4 15,-4-4 0-15,-4 4 0 0,8-10-32 0,-7 9-8 16,3 1-1-16,-7-7 0 0,3 1 9 0,-2 2 12 15,-1 10-2-15,0-6-1 0,-7-1-1 0,3 1 0 0,1 9 0 16,-4 0 0-16,0 0-8 0,0 0 8 0,0 0-8 16,0 0 8-16,0 0 0 0,0 0-8 0,0 0 12 15,0 0-4-15,0 0 2 0,0 0 0 16,-4 6 0-16,-3 3 0 0,0 4-1 0,0-4 0 0,-4 4 0 0,1-1 0 16,-1 10-9-16,1-3 10 15,-1 3-10-15,0 0 10 0,-3 6 8 0,4-6 2 0,-1 3 0 0,4 0 0 16,-3 1-12-16,3-5-8 0,-1 8 12 0,5-7-12 15,-4 0 9-15,3 0-9 0,-3-4 0 0,7 4 9 16,-3-9-9-16,3 9 12 0,-4-3-12 0,4-7 12 16,0 1-12-16,4 6 0 0,-4-7 0 0,3-3 8 15,-3 1-8-15,4 9 12 0,-1-16-12 0,4 6 12 16,-3 1-12-16,3-1 0 0,4-6 0 0,-1-3 0 0,-3 13 0 16,7-13 0-16,0 0 0 0,1 0 0 15,-1 0 0-15,7 0 0 0,-4-7-12 0,5 1 12 16,2 3-29-16,-3-3 1 0,4-4 1 0,0 4 0 15,0 0-22-15,-4-4-5 0,-4-2-1 0,5 9 0 16,-5-7-90-16,1 4-19 0,-8-6-3 0,5 8-1 16,-5-5-62-16,4 3-13 0,11-10-2 0,-7-3-1 0</inkml:trace>
  <inkml:trace contextRef="#ctx0" brushRef="#br1" timeOffset="32902.174">31186 2347 1364 0,'0'0'60'0,"0"0"13"0,0 0-58 0,0 0-15 16,0 0 0-16,0 0 0 0,0 0 36 0,0 0 5 15,0 0 1-15,0 0 0 0,0 0 50 0,0 0 9 16,0 0 3-16,0 0 0 0,0 0-27 0,0 0-5 15,0 0 0-15,0 0-1 0,0 0 13 0,0 0 2 0,-4 6 1 0,4-6 0 16,0 0-9-16,0 0-2 16,0 0 0-16,0 0 0 0,0 0-23 0,4 7-5 0,-4-7 0 15,0 6-1-15,0-6-22 0,0 0-4 16,0 0-1-16,0 0 0 0,7 3-9 0,0-3-3 0,0 0 0 0,3-3 0 16,1 3 2-16,-1 0 0 15,1-9 0-15,0 5 0 0,3-2-10 0,0-3 10 0,-4-1-10 0,5-2 10 16,-1 9-10-16,0-7 0 0,-4 4 0 0,4 0 8 15,-3-4-8-15,-4 4 0 0,0-7 0 0,0 10 8 16,0-6 0-16,-3-1-8 0,-1 1 12 0,-3 0-4 16,0-1 0-16,0-2-8 0,-7 2 12 0,4 1-4 15,-4-4-8-15,3 4 0 0,-6-4 9 0,3 4-9 16,-1 6 0-16,-2-3 0 0,-4 2 0 0,3 1 8 16,-3 3-8-16,4 3 0 0,-8-3 0 0,4 4-8 15,-4 2 8-15,4-3 0 0,-4 6-9 0,1 10 9 16,-4-9-16-16,3 5 0 0,-3 4 1 0,0 0 0 0,-1 3 15 15,1 0 15-15,0 3-3 0,3-6-1 0,1 9-3 16,3-3 0-16,-4 3 0 0,7-6 0 0,4 3 4 16,0 0 0-16,0-3 0 0,4 3 0 0,3-3-4 0,0 7 0 15,0-17 0-15,0 10 0 0,3-9-8 16,4 2 8-16,0 1-8 0,0-7 8 0,4 1 0 0,3-1 0 16,-3 1 0-16,6-7 0 0,-2 6 2 0,2-9 0 15,4 6 0-15,0-2 0 0,4-4-2 0,-4 0 0 16,1 0 0-16,2 3 0 0,1-3-8 0,0 6 0 15,-1-6 0-15,1 0 0 0,0 0 0 0,-4 0 0 16,-4 0 0-16,5 0 0 16,-5 3-53-16,4-3-13 0,-6 0-2 0,2 0-1 15,-6 0-31-15,-1-3-7 0,1 3-1 0,0-6 0 16,-4-1-133-16,-4-2-27 0</inkml:trace>
  <inkml:trace contextRef="#ctx0" brushRef="#br0" timeOffset="153087.409">2357 5702 1785 0,'3'-12'159'0,"-3"-7"-127"16,-10 7-32-16,2-7 0 16,-2 3 116-16,3-3 16 0,3 0 4 0,-3 1 1 0,0 2-105 0,-3-3-22 15,3 0-10-15,-1 7 10 0,-2-7 10 0,-1 6 1 16,-3 4 1-16,4 0 0 0,-1-4 0 0,-3 4 0 16,3-4 0-16,-3 10 0 0,4-6-10 0,-1 2-3 15,-10 7 0-15,7-3 0 0,0 3-9 0,0 3-16 16,-4 4 4-16,0-4 1 0,-3 6 11 0,0 4-8 15,-4 2 8-15,1 1-8 0,-5 3 8 0,5 3-8 0,-1 0 8 0,-7 0-8 16,-3 6-5-16,0 3-1 0,-4 4 0 0,4-4 0 16,-1 13 28-16,1-3 6 0,0 3 0 0,-1 6 1 15,1-6-1-15,3 6 0 0,1 0 0 0,-8-3 0 16,4 13-12-16,3-7-8 0,4 3 8 0,3 4-8 16,-7 3 9-16,15 3-9 0,-5-4 12 0,-2 1-12 15,3 3 8-15,-1 3-8 0,5 0 0 0,3 3 0 16,-8 3 0-16,8 4 0 0,-7-4 0 0,0 0 0 15,7 0 0-15,-11 7 0 0,11-4 0 0,-7 4 0 16,0-7 0-16,3 0 0 0,-3 7 0 0,7-7 0 16,-7 0 0-16,7 7 0 0,-1-7 0 0,-2 0 0 15,-1-2 0-15,8 8 0 0,-1-3 0 0,-3 7 0 16,7-3 0-16,0-1 0 0,0-2 0 0,-4 5-9 16,8-2 9-16,3 2 0 0,-4 1 0 0,-3-10 8 0,7 10-8 15,0-10 0-15,-4 10 0 0,4-7 8 0,4 1-8 16,-4-4 0-16,7-3 0 0,-3 0 0 0,-1-6 0 0,8 9 8 15,-1-12 0-15,4 9 0 0,4 0 4 0,-4-6 2 16,0-3 0-16,7 3 0 0,-6-3-6 0,-1-1 0 16,7 7-8-16,-7-6 12 0,7 3-12 0,-7-10 0 15,7 7 8-15,-7-10-8 0,8 7 15 0,-8-10 0 16,0-3 0-16,0 6 0 0,7-2-15 16,-7-8-10-16,7 1 2 0,1-3 0 0,-8 3 8 0,3-13 12 15,5 7-2-15,-1-7-1 0,-4-6 3 0,4-3 0 16,1 7 0-16,2-11 0 0,-2-2 0 0,-5 3 0 15,8-7 0-15,-4-2 0 0,4 2 10 0,-4-2 2 16,4-1 1-16,-8-9 0 0,11 10 0 0,1-10 0 16,-5 0 0-16,8-4 0 0,-4-2-4 0,8 3-1 0,-1-3 0 15,0-4 0-15,0 4-7 0,1-3-1 16,3-1-1-16,-4-2 0 0,0-4-3 0,0 0 0 0,4-2 0 0,-4-4 0 16,1 0 0-16,-1 0 0 0,-7-6 0 0,4-4 0 15,3 1 1-15,1-1 0 0,-12-8 0 0,4 5 0 16,4-6 7-16,3 1 0 0,-6-4 1 0,2-6 0 15,-2 3-6-15,6-7-2 0,-7-5 0 0,4-4 0 16,-4 6 2-16,4-5 0 0,3 2 0 0,0-6 0 16,-6 0 0-16,6-2 0 0,0 2 0 0,0-6 0 15,-3 6 1-15,-4-6 1 0,8 9 0 0,-12 0 0 16,5-3-13-16,2 0 9 0,-9-3-9 0,-5 7 8 16,4-1-8-16,-7-3 12 0,1 3-12 0,-5 1 12 0,1-4-4 15,-4-6 0-15,-4 0 0 0,-3-4 0 16,0 4-8-16,0-3 0 0,0 0 0 0,-3-1 8 15,-8-5-8-15,1-4 0 0,3 7 0 0,0-4 0 0,-4 7 0 16,0-6 0-16,-3 5 0 0,4-5 0 0,-4 2 0 0,3 4 0 16,0-3 0-16,-3 2 0 0,4 4 0 0,-4 3 8 15,3-3-8-15,0-3 8 0,-3 3 0 0,4-3 0 16,-1 2 0-16,1 1 0 0,-5 0 2 0,5 3 0 16,-4 0 0-16,3 0 0 0,-3 0-10 0,0 3 0 15,-7 1 9-15,7-4-9 0,-4 6 0 0,0-3 0 16,-3 3 0-16,0 1 8 0,3-1-8 0,-6 6 0 15,-1 4 0-15,4 0 8 0,-11 3-8 0,4-4 0 16,-4 4 0-16,4 3 8 0,-4 0-8 0,4 3 0 0,-4 3 0 16,4 1 0-16,-4 5 0 0,4 4 0 0,-7-4 0 0,10 4 0 15,-3 3 12-15,0-4 2 0,3 7 0 16,0-6 0-16,8 3-24 0,-8 6-5 0,4 0-1 16,0 0 0-16,3-6 26 0,-3 12 5 0,0-6 1 0,6 3 0 31,1 7-39-31,-3 2-7 0,3-5-2 0,-1 2 0 15,1 10-44-15,4-3-10 0,-1 2-2 0,1 8-903 0,-1 5-181 0</inkml:trace>
  <inkml:trace contextRef="#ctx0" brushRef="#br0" timeOffset="154655.341">18634 6612 1267 0,'0'0'112'0,"0"0"-89"15,0 0-23-15,0 0 0 0,0 0 106 0,0 0 17 16,0 0 3-16,-4-3 1 0,1 0-86 0,-4-4-17 16,0 7-3-16,0 0-1 0,-1 0-20 0,1 7-15 15,-3-4 3-15,-1 0 0 0,1 3 12 0,-4-3 12 16,3 3-3-16,0-2 0 0,4 5 2 0,0-6 0 15,-3 7 0-15,3-1 0 0,-7-6 0 0,3 7 0 16,-7-1 0-16,-3 0 0 0,0 1 1 0,-4 2 0 16,-3-2 0-16,0 2 0 0,-4-2-12 0,0 2 10 15,-6 7-10-15,-5-6 10 0,4 2 5 0,-3 1 1 0,3-7 0 0,4 4 0 16,-4 3 4-16,4-4 0 0,0 1 1 16,6-4 0-16,1 4-4 0,0-4-1 0,3 4 0 0,4 2 0 15,0-5-3-15,3-4-1 0,1 0 0 0,-1 4 0 16,0-7 0-16,1 9 0 0,-1-2 0 0,-3-1 0 15,3-6-1-15,1 7-1 0,3-1 0 0,-4 0 0 16,0-5 1-16,1 5 0 0,-1 0 0 0,4 1 0 16,3-1-11-16,1 1 0 0,-4-1 0 0,-1-3 0 15,-2 4 0-15,3-1 0 0,0 0 0 0,3 1 0 16,0-7 0-16,1 6 0 0,3-5 0 0,-4 5 0 16,4-3 0-16,4-3 0 0,-1 7 0 0,-3-7 0 15,4-3 0-15,3 0 10 0,0 0-1 0,0 9 0 16,0-9 7-16,0 0 0 0,0 0 1 0,0 0 0 15,-8 0 12-15,8 0 3 0,0 0 0 0,0 0 0 0,0 0-20 16,0 0-3-16,0 0-1 0,0 0 0 16,4-3-8-16,-4-6 12 0,4-1-12 0,-4 1 12 0,3 0-4 0,-3-4-8 15,0 4 12-15,0-1-4 0,4-2-8 0,-1 2 8 16,-3-2-8-16,4-1 8 0,-1 1-8 0,4-4 10 16,-3 7-10-16,-1-4 10 0,4-6-10 0,-3 7 0 15,6-1 0-15,-3 4 8 0,4-10-8 0,-4 13 0 16,0-4 0-16,4 1 0 0,-1-1 0 0,4 1 0 15,1 0 0-15,-5 5 0 0,4-2 0 0,0 3 0 16,-3 3-8-16,3 0 8 0,-7 0 0 0,4 3-9 16,-4 3 9-16,-4 4 0 0,-3-1-8 0,0 4 8 15,-7-1 0-15,0 1 0 0,-3 6 0 0,-5 3 0 16,-2 0 0-16,-1-4 0 0,4 4-8 0,0 0 8 16,-4-3 0-16,1 3 0 0,-1-3 0 0,0-3 0 0,4 2 0 0,4 1 0 15,3 0 0-15,0-3-8 0,3 2 8 0,1-5 0 16,3 6 0-16,0-7 0 0,3 1 0 0,4 6 0 15,0-7 0-15,0-2 8 0,4 2-8 0,-1-2 12 16,5-1 3-16,-5 4 0 0,1-4 0 0,3 0 0 16,7 1 3-16,4-7 1 0,-1 6 0 0,8 1 0 15,0-1-7-15,3-6 0 0,4 4-1 0,3-4 0 32,4-3-70-32,0 0-13 0,3-3-4 0,8-4-1065 0</inkml:trace>
  <inkml:trace contextRef="#ctx0" brushRef="#br0" timeOffset="156026.487">22648 9936 1821 0,'0'0'80'0,"-3"-3"18"0,-4-7-78 0,0 10-20 15,7 0 0-15,-7-9 0 0,-4 9 17 0,0-3 0 0,4 3 0 0,-3-3 0 16,-4 3-17-16,3 0 0 0,-3-7 0 0,0 7-9 16,0 0 9-16,0 0 0 0,-4 0 0 0,0 0 0 15,4 0 8-15,-7 0 3 0,0 7 1 0,-4-4 0 16,4 0 32-16,-4-3 6 0,1 6 2 0,-4-3 0 16,-4-3-8-16,0 6 0 0,4-2-1 0,-4 5 0 15,-7-6-24-15,4 7-5 0,0-4-1 0,-4 0 0 16,-3 4-13-16,-4-1 8 0,0 3-8 0,0-2 0 15,4-4 12-15,-4 4-4 0,0-4-8 0,4 9 12 16,6-8 24-16,1 2 4 0,0 1 0 0,7 2 1 16,-4-2-33-16,4-1-8 0,-1 0 0 0,1 4 0 0,0-4 0 15,3 4 0-15,0-7 0 0,4 4 0 16,0 2 0-16,0-3 0 0,7 1 12 0,0-4-4 0,3 4-8 0,1-1 10 16,-1 0-10-16,4 1 10 0,0-7-10 15,3 6 0-15,-3 1 0 0,4-7 0 0,-1 6 0 0,4-9 0 16,0 0 0-16,0 0 0 0,-3 0 0 0,3 0 0 15,0 0 9-15,0 0-9 0,0 0 9 0,0 0-9 16,-4 10 12-16,4-10-12 0,0 0 9 0,0 0-9 16,0 9 0-16,0-9 9 0,0 0 5 0,0 0 1 15,0 0 0-15,0 0 0 0,0 0 5 0,0 0 0 16,0 0 1-16,0 0 0 0,0 0-4 0,0 0-1 16,0-9 0-16,0-1 0 0,0 1-4 0,4 3-2 15,-4-10 0-15,3 7 0 0,-3-4-1 0,4-6 0 16,-1 7 0-16,4-7 0 0,-3-3-1 0,3 6 0 0,-4-3 0 0,1 1 0 15,3-4-8-15,4 0 0 0,-4 9 0 0,0-6 0 16,-4 7 11-16,8-7-3 0,-8 10-8 0,4-4 12 16,1 4-12-16,-1-1 0 0,0-2 0 15,0 2 0-15,3 7 0 0,-3-3-10 0,4 0 2 0,-4-1 0 16,4-2 8-16,-11 9-8 0,7 0 8 0,3-3-8 16,-10 3 8-16,0 0 0 0,0 0-9 0,7 3 9 15,-7-3-8-15,7 6 8 0,-3-3-10 0,-4 10 10 16,0 2 0-16,-4 1 0 0,-3 3 0 0,0 0 0 15,0 3 0-15,0 3 0 0,-4-3 0 0,1 9 0 16,-1-6 0-16,1 0 0 0,-1 4 0 0,4-4 0 16,0-3 0-16,0 0 0 0,3 3 0 0,1-10 0 0,-1 4 0 15,1-6 0-15,6 5 0 0,1-5 0 0,-1 0 0 0,1-4 0 16,-4 0 0-16,7 1 0 0,-3-1 10 0,3-6-10 16,-7-3 8-16,3 10-8 0,4-1 31 0,-3-6 1 15,3 4 0-15,0-4 0 0,-7-3-22 0,7 6-10 16,3-3 10-16,1-3-10 0,0 3 22 0,3-3-2 15,0 0 0-15,4 0 0 0,3 0-7 0,0 0-1 16,7-6-1-16,4 0 0 0,7 3-11 0,-4-4 0 16,4-2 0-16,3 3 0 15,7-4-188-15,1-2-29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20:53:04.96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10040 15179 57 0,'0'0'0'0,"0"0"0"16,0 0 0-16,0 0 0 0,0 0 62 0,0 0 7 16,0 0 2-16,-7 0 0 0,7 0-7 0,0 0-2 15,0 0 0-15,-7 0 0 0,3 0 10 0,4 0 1 16,0 0 1-16,0 0 0 0,-7 0 8 0,7 0 2 0,0 0 0 0,0 0 0 16,0 0-40-16,0 0-7 0,0 0-1 0,0 0-1 15,0 0 17-15,0 0 4 0,0 0 1 0,0 0 0 16,0 0-2-16,0 0-1 0,0 0 0 0,0 0 0 15,0 0-6-15,0 0-2 0,0 0 0 0,0 0 0 16,0 0-31-16,0 0-7 0,0 0 0 0,0 0-8 16,0 0 36-16,0 0 1 0,7 6 0 0,4-3 0 15,-11-3-4-15,7 0-1 0,-7 0 0 0,11 6 0 16,-1-2 0-16,-3-4-1 0,-7 0 0 0,0 0 0 16,11 0-5-16,-1 0-1 0,1 6 0 0,-11-6 0 15,11-6-5-15,-1 6-2 0,1 9 0 0,-4-9 0 16,-7 0 2-16,10 0 0 0,1 0 0 0,0 0 0 15,-11 0 8-15,14 0 1 0,-4 0 1 0,8 0 0 16,-7 0-30-16,3 0 8 0,-4 3-8 0,4-3 0 0,0 0 10 0,1 0-1 16,-1 0 0-16,0 0 0 0,7 0 7 0,-3 0 2 15,-18 0 0-15,14 0 0 0,-4 6-8 0,8-6-2 16,3 0 0-16,-10 0 0 0,-11 0 10 0,0 0 2 16,21 0 0-16,-4 0 0 0,-17 0-20 0,11 0 0 15,7 0-8-15,-1 0 8 0,1 4 0 0,-7-4 0 16,-1 0 0-16,8 0 10 0,-1 0-2 0,-2 0 0 15,-5 0 0-15,1 0 0 0,3 0-8 0,-4 0 0 16,4 0-10-16,-3 6 10 0,-4-6 0 0,4 0 0 16,-1 0 0-16,-3 0 10 0,-7 0-10 0,11-6 8 15,0 12-8-15,-1-6 8 0,-3 0-8 0,4 0 0 16,-1 0 0-16,1 0 0 0,-11 0 0 0,7 0 12 0,4 0-12 16,6 0 12-16,1 0-12 0,-4 0 0 0,-7 0 0 0,4 0 0 15,3 3 0-15,3-3 0 0,-3 0 0 0,-3 0 0 16,-4 0 0-16,4 0 0 0,6 0 0 0,-10 0 8 15,-7 0-8-15,0 0 8 0,18 0-8 0,-4 0 8 16,-7 0 0-16,0 0 0 0,7 0 0 0,0 0 0 16,1 0-8-16,-1 0 0 0,-14 0 0 0,14 0 0 15,7 0 0-15,-7 0 0 0,-3 0 0 0,-4 3 0 16,7 3 0-16,0-6 0 0,-4 0 0 0,1 4 0 16,-4-4 0-16,4 0 0 0,3 0 0 0,-4 0 0 15,5 0 0-15,-5 0 0 0,1 0 0 0,-1 0 0 16,1 0 12-16,-1 0 0 0,1 0 0 0,3 0 0 15,4 0 6-15,-4 0 2 0,-7 0 0 0,7 0 0 16,4 0-20-16,-1 0 0 0,-10 0 0 0,7 0 0 0,1-4 0 0,-1 4 0 16,0-6 0-16,-7 6 0 0,-7 0 0 0,10-3 0 15,8 3-9-15,-7 0 9 0,-11 0 0 0,10 0 9 16,8 0 0-16,0 0 0 0,-4 0-9 0,0 0 0 16,-4 0 9-16,4 0-9 0,4 0 0 0,-7 0 0 15,-1 0 0-15,1 0 8 0,3 0-8 0,0 0-10 16,-3 0 10-16,-1 0-13 0,4-3 13 0,0 3 8 15,-3 0 0-15,3-6-8 0,-3 6 10 0,-1 0-10 16,1 0 8-16,-1-4-8 0,1 4 8 0,0-6-8 16,-1 6 0-16,1 0 8 0,3 0-8 0,-3 0 0 15,-1 0 0-15,1 0 8 0,-1 0-8 0,4 0 0 16,-3 0 0-16,0-3 0 0,3 3 0 0,0 0 0 0,-4 0 0 16,4-3 8-16,-3-3-8 0,0 6 10 0,3 0-10 0,-4 0 10 15,1 0-10-15,-4 0 12 0,4 0-12 0,3-4 12 16,-4-2-12-16,1 6 10 0,-1 0-10 0,1 0 10 15,0 0-10-15,-1-3 8 0,-3-3-8 0,4 6 8 16,-1-3-8-16,-3 3 0 0,4 0 9 0,-4 0-9 16,4 0 0-16,-4-3 0 0,3 3 0 0,-3 0 8 15,4 0-8-15,0 0 0 0,-1 0 0 0,-3 3 0 16,4-3 0-16,-1 0 0 0,1 0 0 0,-4 0 0 16,4 0 0-16,-4 0 0 0,3 0 0 0,1 0 0 15,-4 0 0-15,3 0 0 0,1 0 0 0,3 0 8 16,-3 0-8-16,-1 0 0 0,1 0 8 0,3-3-8 15,0-4 17-15,0 7-1 0,4-3 0 0,-4 3 0 16,0-6-16-16,4 6 0 0,-4 0 0 0,0 0 0 0,0 0 0 0,0 0 0 16,-3 0 0-16,6 0 0 0,-3 0-10 15,4 0 1-15,-4 0 0 0,4 0 0 0,-8 0 9 0,8 0 11 16,0 0-3-16,-4 0 0 0,0 0-8 0,0 0 0 16,0 0 0-16,0 0 0 0,0 0 0 0,0 0 0 15,1 0 8-15,2-3-8 0,-3 3 0 0,4 0 0 16,-4 0 0-16,4 0 0 0,-4 0 0 0,3 0 0 15,-2 0 0-15,-1 0 0 0,0 0-8 0,7 0 8 16,0 0 0-16,-7 0 0 0,4 0 0 0,0 0 0 16,-1 0 0-16,4 0 8 0,-7 3-8 0,1-3 0 15,2 0 0-15,1 0 0 0,-1 0 0 0,-2 0 0 16,2 0 0-16,1 0 0 0,-4 0 0 0,4 0 0 0,-4 0 0 16,3 0 0-16,-3 0 0 0,4 0 0 0,-4 0 0 0,0 0 0 15,0 0 0-15,1 0 0 0,-1 0 0 16,0 0 0-16,0 0 0 0,0 0 0 0,4-3 0 0,-4 3 0 15,0-7 0-15,0 7 0 0,4 0 0 0,-4 0 0 16,3 0 0-16,1 0 0 0,-4 0 0 0,0 0 0 16,0 0 9-16,4 0 0 0,-4 0 0 0,0 0 0 15,0 0-9-15,4 0 0 0,0 0-12 0,-1-3 12 16,-3 3 0-16,4 0 0 0,-4 0 0 0,4 0 0 16,-4-3 0-16,3 3 0 0,-2 0 0 0,-1 0 0 15,0-6 0-15,0 6 0 0,0 0 0 0,0 0 0 16,0 0 0-16,0 0 0 0,-3 0 0 0,3 0 8 15,-3 0-8-15,-1 0 0 0,1 0 0 0,3 0 0 16,-3 0 0-16,-1 0 0 0,1 0 0 0,-4-3 0 0,3 3 0 16,1 0 0-16,-1-7 0 0,1 7 0 0,-4 0 0 15,7 0 0-15,-3 0 0 0,-1 0 8 0,1 0-8 0,0 0 0 16,-1 0 0-16,1 0 0 0,-4 0 0 0,3 0 0 16,1 0 0-16,0 0 0 0,-1 0 0 0,4 0 0 15,-3 0 0-15,-1 7 0 0,1-7 0 0,3 3 0 16,-7-3 0-16,4 0 0 0,-1 0 0 0,1 0 0 15,-1 0 0-15,1 6 0 0,-4-6 0 0,4 3 0 16,-1-3 0-16,1 3 0 0,-4-3 0 0,4 0 0 16,-1 7 0-16,1-4 0 0,-1-3 0 0,1 0 0 15,3 6 0-15,-3-3 0 0,3-3 0 0,0 0 0 16,-4 7 8-16,4-4-8 0,1-3 0 0,-1 0 0 16,0 0 0-16,0 0 0 0,0 3 0 0,0-3 0 0,-3 0 0 0,3 6 0 15,-4-6 0-15,5 0 0 0,2 0 0 0,1 0 0 16,-4 0 0-16,0 0 0 0,7 3 0 0,-3-3 0 15,-1 0 0-15,-2 0 0 0,-1 0 0 0,7 0 0 16,-4 0 0-16,1 0 0 0,-4 0 0 0,4 0 0 16,-4 0 0-16,4 0 0 0,-4 0 0 0,-4 0 0 15,4 0 0-15,1 0 0 0,-1 0 0 0,0 0 0 16,-4 0 0-16,4 0 0 0,1 0 0 0,-1 0 0 16,0 6 0-16,0-6 0 0,0 4 0 0,0-4 0 15,0 0 0-15,0 0 0 0,4 0 0 0,-4 0 0 16,4 6 0-16,-1-6 0 0,-3 0 0 0,1 3 0 15,-1-3 0-15,0 0 0 0,0 0 0 0,4 0 0 16,-4 0 0-16,3 3 0 0,-3-3 0 0,1 0 0 0,-1 0 0 16,0 0 0-16,0 0 0 0,4 6 0 15,-8-2 0-15,4-4 0 0,0 0 0 0,0 0 0 0,1 0 0 0,-1 0 0 16,0 6 0-16,-4-6 0 0,4 3 0 0,-3-3 0 16,3 0 0-16,-3 0 0 0,-1 3 0 0,4 3 0 15,-3-6 0-15,0 0 0 0,3 4 0 0,0-4 0 16,-4 0 0-16,5 6 0 0,-1-12 0 0,0 6 0 15,0 6 0-15,0-6 0 0,0 3 0 0,4-6 0 16,-4 3 0-16,0 3 0 0,-3-3 0 0,3 0 0 16,0 0 0-16,0 6 0 0,0-3 0 0,0-3 0 15,-3 3 0-15,3-3 0 0,0 0 0 0,0 0 0 16,0 7 0-16,-3-7 0 0,3 0 0 0,0 0 0 16,0 0 0-16,0 0 0 0,0 0 0 0,0 0 8 0,0 0-8 15,1 0 0-15,-1 0 8 0,0 0-8 16,0 0 0-16,0 0 8 0,0 0-8 0,0 0 0 0,4 0 0 0,-4 3-11 15,0-3 11-15,0 0 0 0,0 0 0 0,0 0 0 16,4 0 0-16,0 6 0 0,-4-6 0 0,7 0 0 16,-7 0 0-16,0 0 0 0,4 0 0 0,-1 0 0 15,-2 3 0-15,6-3 0 0,-4 0 0 0,1-3 0 16,0 3 0-16,-1-6 0 0,4 6 0 0,-3 0 0 16,0 0 0-16,-1 0 0 0,1 0 0 0,0 0 0 15,-1 0 0-15,1-3 8 0,-4 3-8 0,4 0 8 16,-1-7-8-16,1 7 0 0,0-3 0 0,-1 3 0 15,1 0 0-15,0 0 0 0,3-9 0 0,-4 9 0 16,1 0 0-16,3-3 0 0,0-3 0 0,4 6-8 16,-7 0 8-16,3 0 0 0,0 0 0 0,-3-4 0 15,6 4 0-15,-3-6 0 0,-3 3 0 0,3 3 0 0,-3 0 0 0,0 0 0 16,-1 0 8-16,-3 0-8 0,0 0 0 0,4-3 0 16,0 3 0-16,-1 0 0 0,1 0 0 0,0 0 0 15,3 0 0-15,0 0-8 0,-3 0 8 0,3 0 0 16,0-6 8-16,4 6-8 0,-1 0 0 0,-3 0 0 15,-3 0 0-15,3-4-8 0,4 4 8 16,0 0 0-16,-1-6 0 0,-2 6 0 0,-1 0 0 0,3 0 0 16,-6 0 8-16,7 0-8 0,-4 0 0 0,0 0 0 15,-3 0 0-15,3 0-8 0,-3 0 8 0,3 0 0 16,-4-3 8-16,4 3-8 0,1 0 0 0,-1 0 0 16,0-3 0-16,0 3-8 0,4-6 8 0,-4 6 0 0,0 0 0 0,4-4 0 15,-4 4 0-15,0-6 0 16,-3 6 0-16,3 0 0 0,4 0 0 0,-1 0 0 0,-2 0 0 0,2-3 0 15,-6 3 0-15,7-6 0 0,-8 6 10 0,4 0-10 16,-3 0 0-16,3 0 0 0,-3 0 0 0,3 0 0 16,0 0 0-16,-3 0 0 0,-1 0 0 0,1 0 0 15,3 0 0-15,-3 0 0 0,0 0 0 0,-1 0-10 16,4 0 10-16,-3 0 0 0,-4 0 0 0,4 0 0 16,-1-3 0-16,5 3 0 0,-5 0 0 0,-3 0 0 15,4 0 0-15,0 0 0 0,3-3 0 0,-4 3 0 16,-3-7 0-16,4 7 0 0,-4 0 0 0,4 0 0 15,-4 0 0-15,0 0 0 0,0 0 0 0,4 0 0 16,-4 0 0-16,4 0 0 0,-4 0 0 0,3 0 0 16,-3 0 0-16,4 0 0 0,-4 0 0 0,4 0 0 15,-1 0 0-15,1 0 0 0,0 0 0 0,-1 0 0 0,-2 0 0 16,6 0 0-16,-7 0 0 0,3 0 0 0,-2 0 0 0,-1 0 0 16,3 0 0-16,4 0 0 0,-3-3 0 0,0 3 0 15,3 0 0-15,0 0 0 0,-3 0 0 0,3-6 0 16,-3 6 0-16,-1 0 0 0,1 0 0 0,-1 0 8 15,-2 0-8-15,2 0 8 0,-3 0-8 0,0 0 0 16,4 0-8-16,-4 0 8 0,0 0 0 0,4 0 0 16,-4 0 0-16,7 0 0 0,-7 0 0 0,4 0 0 15,3 0 0-15,-3 0 0 0,-1 0 0 0,1 0 0 16,0 0 0-16,-1 0 0 0,-3 0 0 0,1 0 0 16,2 0 0-16,1 0 8 0,-1 0-8 0,1 0 0 15,-4 0 0-15,4 0-8 0,-4 0 8 0,0 0 0 16,0 0 0-16,0 0 0 0,4 6 0 0,-4-3 0 0,-3-3 0 0,3 0 0 15,-4 0 0-15,4 0 0 0,1 0 0 0,-5 0 0 16,1 0 0-16,3 0 0 0,-4 0 0 0,1 7 0 16,3-7 0-16,0 0 0 0,-3 0 0 0,3 0 0 15,0 0 0-15,0 3 0 0,0-3 0 0,4 3 0 16,-4-3 0-16,0 0 0 0,0 0 0 0,0 0 0 16,0 0 0-16,1 0 0 0,-1 0 0 0,0 0 0 15,-4 0 0-15,1 0 0 0,3 0 0 0,-3 0 0 16,3 0 0-16,-4 0 0 0,1 0 0 0,-1 0 0 15,1 0 0-15,0 0 0 0,-1 0 0 0,1 0 8 16,-4 0-8-16,3 0 0 0,-3 0 0 0,4 0 0 16,-11 0 0-16,11 0 0 0,-4 0 0 0,0 0 0 15,-7 0 10-15,10 0-2 0,-3 0-8 0,-7 0 12 16,7 0-12-16,-7 0 0 0,8 0 0 0,-8 0 0 0,0 0 0 0,7 0 0 16,3 0 8-16,-10 0-8 0,7-3 0 0,-7 3 0 15,0 0 0-15,7 0 0 0,-7 0 10 0,0 0-10 16,0 0 10-16,7 0-10 0,-7 0 0 0,0 0 0 15,0 0 0-15,0 0 0 0,0 0 0 0,11 0 0 16,-11 0 0-16,0 0 0 0,7 0 0 0,-7 0 0 16,0 0 0-16,7 0 0 0,-7 0 0 0,0 0-8 15,0 0 8-15,7 0 0 0,-7 0 0 0,0 0 0 16,0 0 0-16,0 0 0 0,7 0 0 0,-7 0 0 16,7 0 0-16,-7 0 0 0,0 0 0 0,7 3 0 15,-7-3 9-15,0 0-9 0,7 0 0 0,-3 0 0 16,6 0 0-16,-10 0 0 0,0 0 0 0,7 0 0 0,1 0 0 15,-1 0 0-15,0 0 0 0,-7 0 0 0,0 0 0 0,7 0 0 16,0 0 0-16,-7 0 0 0,7 0 0 0,-7 0 0 16,0 0 0-16,7 6 0 0,-7-6 0 0,0 0 0 15,7 0 0-15,0 0 0 0,-7 0 0 0,0 0 0 16,0 0 0-16,0 0 0 0,7 0 0 0,-7 0 0 16,0 0 0-16,0 0 0 0,0 0 0 0,0 0 0 15,7 0 0-15,-7 0 0 0,0 0 0 0,0 0 0 16,0 0 0-16,0 0 0 0,0 0 0 0,0 0 0 15,0 0 0-15,0 0 0 0,7 0 0 0,-7 0 0 16,0 0 0-16,0 0 0 0,0 0 0 0,0 0 0 16,0 0 0-16,0 0 0 0,0 0 0 0,0 0 0 15,0 0 0-15,7 3 0 0,0-3 0 0,-7 0 0 16,0 0 0-16,0 0 0 0,0 0 9 0,0 0-1 0,11 0-8 0,-11 0 0 16,0 0 0-16,3 0 0 0,-3 0 0 15,0 0 0-15,11 0 0 0,-11 0 0 0,0 0 0 0,0 0 0 16,0 0 0-16,3 0 0 0,-3 0 0 0,11 0 0 15,-11 0 0-15,0 0-8 0,0 0 8 0,0 0-8 16,0 0 8-16,4 0-8 0,-4 0 8 0,0 0-13 16,0 0 5-16,0 0 8 0,0 0-28 0,0 0 3 15,0 0 0-15,0 0 0 16,7 10-31-16,-7-10-7 0,0 0-1 0,10 0 0 16,-10 0-147-16,7 9-29 0,0-6-7 0,-7-3-1 0</inkml:trace>
  <inkml:trace contextRef="#ctx0" brushRef="#br0" timeOffset="7336.388">24416 2366 817 0,'0'0'36'0,"0"0"8"0,0 0-36 0,0 0-8 16,-4-6 0-16,1 3 0 0,-4 3 39 0,7 0 5 0,0 0 2 16,0 0 0-16,-4 0-37 0,4 0-9 0,0 0 0 0,0 0 0 15,-3-4 0-15,3 4 0 0,0-6 0 0,0 6 0 16,3-3 0-16,-3 3 0 0,0 0-9 0,0 0 9 15,4-6 24-15,-4 6 9 0,0 0 2 0,0-3 0 16,-4-4 27-16,4 7 6 0,0 0 0 0,0 0 1 16,0-6-8-16,0 6-1 0,0-6-1 0,0 6 0 15,-7-10-18-15,4 10-3 0,3 0-1 0,0 0 0 16,0 0-15-16,0 0-3 0,-4-3-1 0,4 3 0 16,0-6-3-16,0 6-1 0,-4-6 0 0,4 6 0 15,0 0 8-15,0 0 2 0,-3-7 0 0,3 7 0 16,0 0 2-16,0-3 1 0,0-3 0 0,0 6 0 15,0-3 9-15,0 3 1 0,0-10 1 0,0 10 0 16,0 0-4-16,0 0-1 0,-4 0 0 0,4 0 0 16,0 0-13-16,0 0-2 0,0 0-1 0,0 0 0 0,0 0-9 0,0 0-8 15,0 0 12-15,0 0-12 0,0 0 14 0,0 0-4 16,0 0-1-16,0 0 0 0,0 0 3 0,0 0 0 16,0 0 0-16,-3 4 0 0,-1 5 0 0,4-9 1 15,-3 9 0-15,3-2 0 0,-4 5-3 0,1-9-1 16,3 7 0-16,0-1 0 0,0 1-9 0,0-7 0 15,-4 6 0-15,4 1 0 0,0-1 15 0,0-6 1 16,0-3 0-16,0 6 0 0,4 1-2 0,-4 8 0 16,3-12 0-16,1 4 0 0,-4-1-14 0,3 0 0 15,1-3 8-15,-4-3-8 0,0 10 8 0,3-1 0 16,1 1-8-16,-1-7 12 0,-3 3-12 0,0-6 8 16,4 3-8-16,-4 7 0 0,0-1 0 0,0-9 8 0,0 3-8 15,0-3 0-15,4 9 0 0,-4 1 8 0,0-10-8 0,0 0 0 16,3 9 8-16,-3-9-8 0,0 0 0 0,0 0 9 15,0 0 4-15,0 3 1 0,0-3 0 0,0 0 0 16,0 0-14-16,0 0-13 0,0 0 2 0,0 0 1 16,-3 7 10-16,3-7 12 0,0 0-2 0,0 0-1 15,0 0 1-15,0 0 0 0,0 0 0 0,0 0 0 16,0 0 3-16,0 0 1 0,0 0 0 0,0 0 0 16,0 0-3-16,0 0-1 0,0 0 0 0,0 0 0 15,0 0-10-15,0 0 10 0,0 0-10 0,0 0 10 16,0 0-10-16,0 0 0 0,0 0 0 0,0 0 0 15,0 0 0-15,0 0 0 0,0 0 0 0,0 0 0 16,0 0 0-16,0 0 0 0,0 0 0 0,0 0 0 16,0 0 0-16,0 0 0 0,0 0 9 0,0 0-9 0,0 0 9 0,0 0-9 15,0 0 12-15,0 0-12 16,0 0 10-16,0 0-10 0,10 0 8 0,1 0-8 0,-11 0 8 0,7-7-8 16,3 7 8-16,1 0-8 0,0-3 8 0,-1 3-8 15,-3 0 0-15,4 0 8 0,3-6 1 0,-4 3 0 16,1-7 0-16,0 10 0 0,3 0-9 0,-4-3-12 15,4 3 2-15,-3-6 1 0,3 6 9 0,-7 0 0 16,4 0 0-16,-1-3 0 0,1 3 0 0,-1 0 0 16,-2 0 0-16,2 0 0 0,-10 0 0 0,7 0 0 15,-7 0 0-15,7 0 0 0,-7 0 0 0,0 0 0 16,0 0-8-16,7 0 8 0,-7 0 0 0,0 0 0 16,0 0 0-16,0 0 0 0,0 0 0 0,0 0 0 15,0 0 0-15,0 0 0 0,11 0 8 0,-11 0-8 0,0 0 10 0,0 0-10 16,0 0 0-16,0 0 8 0,0 0-8 0,0 0 0 15,0 0 8-15,0 0 0 0,3 0-8 0,-3 0 12 16,7-9-3-16,-7 9-1 0,4-4 0 0,-4 4 0 16,4-6 0-16,-1-3-8 0,1 6 12 0,-1-7-4 15,-3 1-8-15,4 6 0 0,-4-4 9 0,3 4-9 16,-3-3 8-16,4-7-8 0,-4 10 8 0,0-6-8 16,0-1 0-16,0 1 0 0,0 6 0 0,0-6 8 15,0-1-8-15,0 1 0 0,0 6 0 0,0-4 0 16,0-5 0-16,3 2 0 0,-3 7 0 0,0-3 0 15,0-7 0-15,0 10 0 0,0-6 0 0,4 3 0 16,-4 2 0-16,0 4 0 0,0-9 0 0,0 9 0 16,0-3 0-16,0 3 0 0,0 0 0 0,0 0-8 15,0 0 8-15,0 0 0 0,0 0 0 0,0 0-8 16,0 0 8-16,0 0 0 0,0 0 0 0,0 0 0 0,0 0 0 0,0 0-8 16,0 0 8-16,0 0 0 0,0 0 0 0,0 0-8 15,0 0 8-15,0 0 0 0,-4-6 0 0,4 6 0 16,0 0 0-16,-3-4-8 0,-4 4 8 0,7 0 0 15,-7 0 0-15,3-3 0 0,-3 3 0 0,0 0 0 16,0-6 0-16,0 6 0 0,0 0 0 0,0 0 0 16,-4 0 0-16,1 0 0 0,-1 0 0 0,4 0 0 15,-4 0 0-15,1 0 0 0,-1 0 0 0,1 0 0 16,-1 0 0-16,0-3 0 0,1 3 0 0,-1-6 0 16,1 6 0-16,-4 0 8 0,3 6-8 0,-3-6 0 15,0 3 0-15,0-3 0 0,0 0 0 0,3 6 0 0,-3-6 0 0,3 3-8 16,1-3 8-16,-1 4 0 15,4 2 0-15,7-6 0 0,-7 0 0 0,7 0 0 0,-7 0 0 0,7 0 0 16,0 0 0-16,0 0 0 0,0 0 0 0,0 0 0 16,0 0 0-16,0 0 0 0,0 0 0 0,0 0 0 15,0 0 0-15,0 0 0 0,7 0 0 0,4 0 0 16,-4 0 0-16,3 0 0 0,-3 0 0 0,4 0 0 16,-11 0 0-16,7-6 0 0,0 6 0 0,4-4 0 15,-11 4 0-15,7 0 0 0,0 0 0 0,0 0 0 16,-7 0 0-16,7 0 0 0,-7 0 0 0,0 0-8 15,10 4 8-15,-3-4 0 0,-7 0 0 0,7 6-8 16,-7-6 8-16,11 0 0 0,-11 0 0 0,7 3 0 16,-7-3 0-16,7 0 0 0,-7 0 0 0,7 0 0 15,-7 0 0-15,11 6 0 0,-11-6 0 0,0 0 0 16,0 0 0-16,3 3 0 0,-3-3 0 0,0 0 0 0,0 0 0 16,4 10-10-16,-4-1 10 0,-4-6 0 0,1 10-9 0,-4-7 9 15,3-3 0-15,-6 7-9 0,6-4 9 0,-7 0 0 16,1 4 0-16,3-10 8 0,-4 9-8 0,4-3 0 15,4-2 0-15,-4 5 0 0,0-9 0 0,0 3 0 16,-4 3 0-16,7-3 0 0,4-3 0 0,-7 4 0 16,0 5 0-16,0-3 0 0,7-6 0 0,0 0 0 15,-3 3 0-15,3-3 0 0,0 0 0 0,0 0 0 16,0 0 0-16,0 0 0 0,-11 0 0 0,11 0 0 16,0 0 8-16,0 0-8 0,0 0 8 0,0 0-8 15,0 0 10-15,0 0-10 0,0 0 8 0,0 0-8 16,0 0 0-16,7 0 9 0,0-3-9 0,0-3 0 15,-7 6 0-15,11-3 0 0,-4-3 0 0,4 2 0 0,-11 4 0 0,7-3 0 16,3-3 0-16,1 3 0 0,-1 3 0 0,1 0 0 16,-1-6 0-16,1 3 0 0,-4-1 0 0,0-2 0 15,4 6 0-15,-4-3 0 0,-7 3 0 0,7-6 0 16,0 6 0-16,-7 0 0 0,0 0 0 0,0 0 0 16,7-3 0-16,-7 3 0 0,0 0 0 0,0 0 0 15,0 0 0-15,0 0 0 0,0 0 0 0,0 0 0 16,0 0-8-16,0 0 8 0,0 0 0 0,0 0 0 15,0 0 0-15,0 0-9 0,0 0 9 0,-7 0 0 16,0 3 0-16,0-3-8 0,0 0 8 0,0 6 0 16,0-3 0-16,7-3 0 0,-7 0 0 0,7 0 0 15,0 0 0-15,0 0 0 0,0 0 0 0,0 0 0 16,-4 0 0-16,4 0 0 0,0 0 8 0,0 0-8 16,0 0 0-16,0 0 0 0,0 0 0 0,0 0 0 0,0 0 0 0,0 0 0 15,0 0 0-15,0 0 0 0,0 0 0 0,0 0-10 16,4 0 10-16,3 10-8 0,0-1 8 0,0-9 0 15,3 3 0-15,-3 3-8 0,0-3 8 0,4-3 0 16,-11 0 0-16,7 0 0 0,0 0 0 0,-7 0 0 16,11 0 0-16,-11 0 0 0,7 0 0 0,0 0 9 15,-7 0-9-15,7-3 0 0,-7 3 8 0,7-6-8 16,0 3 0-16,-7 3 0 0,4 0 8 0,-4 0-8 16,3-9 0-16,-3 9 0 0,4-10 9 0,-4 10-9 15,0 0 0-15,3-9 9 0,-3 9-9 0,0 0 0 16,0-3 0-16,0 3 0 0,-3 0 0 0,-4-7-9 15,3 4 9-15,-7-6 0 0,4 9-11 0,-3 0 11 0,-1 0-10 16,1 0 10-16,-1 0 0 0,-3 0-9 0,3 0 9 0,-3 0 0 16,4 0 0-16,-4 0 0 0,3 0 0 0,4 0 0 15,-4 0 0-15,4 0 0 0,0 6 0 0,7-6 0 16,0 0 0-16,-10 0 0 0,3 0 0 0,0 0 0 16,7 0 0-16,0 0 0 0,0 0 0 0,0 0 0 15,0 0 0-15,0 0 0 0,-4 0 0 0,4 0 8 16,0 0-8-16,0 0 0 0,0 0 0 0,0 0 0 15,0 0 0-15,0 0 0 0,0 0 0 0,7-6 0 16,0 6 0-16,4-3 0 0,-4-4 0 0,3 7 0 16,1 0 0-16,-4 0 0 0,4-3 0 0,-1 3 0 15,1 0 0-15,-4 0 0 0,0 0 0 0,-7 0 0 16,10 0 0-16,-3 0 0 0,-7 0 0 0,8-6-8 16,-1 6 8-16,-7 0 0 0,0 0 0 0,0 0 0 0,0 0 0 0,7 0 0 15,-7 0 0-15,0 0 0 0,0 0 0 0,0 0 0 16,0 0 8-16,0 0-8 0,0 0 0 0,0 0 0 15,0 0 0-15,-4-6 8 0,-3-1-8 0,0 7 0 16,0 0 0-16,-4 0 0 0,-3 0 0 0,0 0 0 16,0 7 0-16,0-1 0 0,0-6 0 0,0 0-8 15,0 6 8-15,3-6 0 0,0 3 0 0,1-3 0 16,3 0 0-16,7 0 0 0,0 0 0 0,-7 7 0 16,7-7 0-16,0 0 0 0,0 0 0 0,0 0 0 15,0 0 0-15,0 0 0 0,0 0 0 0,0 0 0 16,0 0 0-16,0 0 0 0,0 0 0 0,3 9 0 15,8-3 0-15,-1 1-8 0,-3-4 8 0,1-3 0 0,2 9 0 0,4-9 0 16,0 0 0-16,-3 0 0 0,3 6 0 0,0-6 0 16,0 0 0-16,-3 4 0 0,-1-4 0 0,-3 0 0 15,4 0 0-15,-11 0 0 0,7 0 0 0,-7 0 0 16,0 0 0-16,0 0 0 0,0 0 0 0,0 0 0 16,0 0 0-16,0 0 0 0,0 0 0 0,0 0 0 15,0 0 0-15,0 0 0 0,0 0 0 0,0 0 0 16,0 0 0-16,0 0 0 0,-3 9 0 0,-4-9 0 15,3 3 0-15,-3-3 0 0,0 9 0 0,0-9 0 16,3 4 0-16,-6 2 0 0,3 3 0 0,-4-9 0 16,4 3 0-16,0-3 0 0,-4 7 0 0,4-1 0 15,7-6 0-15,-3 0 0 0,3 0 0 0,0 0 0 16,-7 6 0-16,7-6 0 0,0 0 0 0,0 0 0 16,0 0 0-16,0 0 0 0,0 0 0 0,0 0 0 0,0 0 0 15,0 0 0-15,0 0 8 0,0 0-8 0,0 0 0 16,0 0 0-16,0 0 0 0,7 0 8 0,3 0-8 0,-3 0 0 15,0 0 0-15,4-6 0 0,-4 6 0 0,0 0 0 16,4 0 0-16,-1 0 0 0,-3 0 0 0,4 0 0 16,-4 0 0-16,4 0 0 0,-4 0 0 0,-7 0 0 15,7-6 0-15,-7 6 0 0,10 0 0 0,-10 0 0 16,0 0 0-16,0 0 0 0,0 0 0 0,0 0-8 16,0 0 8-16,0 0 0 0,0 0 0 0,0 0-8 15,0 0 8-15,-7 6 0 0,-3-6 0 0,-1 6 0 16,1-6 0-16,-5 3-8 0,-2-3 8 0,3 7 0 15,-4-4 0-15,0-3 0 0,4 9 0 0,0-6 0 0,-3 4 0 16,6-7 0-16,0 3 0 0,1-3 0 0,-1 0 0 0,4 0-8 16,7 0 8-16,0 0 0 0,-10 6 0 0,10-6 0 15,0 0 0-15,0 0 0 0,0 0 0 0,0 0 8 16,0 0-8-16,0 0 0 0,0 0 0 0,0 0 0 16,7 3 0-16,0-3 0 0,3 0 0 0,-3 0 0 15,7 0 0-15,-3 0 0 0,-4 0 0 0,4 0 0 16,-1 0 0-16,1 0 0 0,-1 0 0 0,1 0 0 15,0 6 0-15,-1-6 0 0,1 4 0 0,-4-4 0 16,-7 0 0-16,10 0 0 0,-3 0 0 0,-7 0 0 16,0 0 0-16,0 0 0 0,0 0 0 0,0 0 0 15,0 0 0-15,0 0 0 0,0 0 0 0,0 0 0 16,0 0 0-16,0 0 0 0,-7 9 0 0,0-6-8 16,-3-3 8-16,3 6 0 0,-4-3 8 0,0-3-8 15,4 4 0-15,7-4 0 0,0 0 0 0,-7 6 0 16,-3-6 0-16,3 3 0 0,7-3 0 0,0 0 0 0,-7 0 0 0,7 0 0 15,0 0 0-15,0 0 0 0,0 0 0 0,0 0 0 16,0 0 0-16,0 0 8 0,0 0-8 0,0 0 0 16,0 0 8-16,0 0-8 0,0 0 0 0,7-3 0 15,-7 3 0-15,7-6 0 0,0 2 0 0,0 4 0 16,0 0 0-16,0-3 0 0,4 3 0 0,-1-6 0 16,-3 6 0-16,4 0 0 0,-1-3 0 0,1 3 0 15,0 0 0-15,-4-6 0 0,3 3 0 0,-3-1 0 16,4-2 0-16,-11 6 8 0,7 0-8 0,-7 0 0 15,0 0 0-15,7 0 0 0,0-9 0 0,-7 9 0 16,0 0 0-16,0 0 0 0,0 0 0 0,7 0 0 0,-7 0 0 0,0 0 8 16,0 0-8-16,0 0 8 15,7-3-8-15,-7 3 8 0,4-7-8 0,-4 7 9 0,7-6-9 0,-4 0 10 16,-3 6-10-16,0-10 12 0,4 7-12 0,-1-3 12 16,1-7-12-16,-4 10 12 0,3-6-12 0,-3-1 12 15,4 7-12-15,-4-3 10 0,0 3-10 0,3-6 10 16,-3-1-10-16,4 7 0 0,-4 3 0 0,0-6 0 15,0 3 0-15,0-4 0 0,0 7 0 0,0 0 0 16,0 0 0-16,3-6 0 0,-3 6 0 0,0 0 0 16,0 0 0-16,0 0 0 0,0 0 0 0,0 0 0 15,4-6-8-15,-4 6 8 0,0 0 0 0,0 0 0 16,0 0 0-16,0 0-11 0,0 0 11 0,0 0-8 16,0 0 8-16,0 0 0 0,0 0-9 0,0 0 9 15,0 0 0-15,0 0-11 0,0 0 11 0,0 9-8 16,0 1 8-16,0-1 0 0,0-6 0 0,0 10-8 0,-4-4 8 0,4-3 0 15,-3 1 0-15,3 2 0 0,0 0 0 0,-4-2 0 16,4-7 0-16,0 0 0 0,0 0 0 0,0 6 0 16,-3 3 0-16,3-9 0 0,0 0 0 0,0 0 0 15,0 0 0-15,0 0 0 0,0 0 8 0,0 0-8 16,0 0 10-16,0 0-10 0,0 0 11 0,0 0-11 16,0 0 12-16,0 0-12 0,0 0 12 0,0 0-4 15,0 0 0-15,0 0-8 0,0 0 8 0,0 0-8 16,0-3 0-16,-4-3 0 0,4-7 8 0,0 13-8 15,0-3 0-15,0-6 0 0,0-1 0 0,0 1 0 16,0 6 8-16,4-3-8 0,-4-7 0 0,0 10 0 0,0-6 0 16,0 2 0-16,3-5 8 0,-3 9-8 15,0-4 0-15,0 4 0 0,4-3 0 0,-4-7 0 0,0 10 8 0,0 3-8 16,0 0 0-16,0 0 0 0,0-6 0 0,0 6 0 16,0 0 0-16,0 0 0 0,0 0 0 0,0 0-9 15,0 0 9-15,0 0-10 0,0 0 10 0,0 0-10 16,0 0 10-16,0 0-10 0,0 0 10 0,3 9-10 15,-3-9 10-15,4 13 0 0,0-7 0 0,-4-6 0 16,0 10 0-16,0-10 0 0,3 3 0 0,-3-3 0 16,4 12 0-16,-4-5 0 0,0-7 0 0,0 0 0 15,0 9 0-15,0-9 0 0,0 0 0 0,0 0 0 16,0 0 0-16,0 0 0 0,0 0 0 0,0 0 0 16,0 0 0-16,0 0 0 0,0 0 0 0,0 0 0 15,0 0 0-15,0 0 8 0,0 0-8 0,0 0 0 16,0 0 8-16,0 0-8 0,0 0 10 0,0 0-10 15,0 0 9-15,0 0-9 0,0 0 8 0,0 0-8 0,0 0 0 0,0 0 8 16,-4-6-8-16,1 3 0 0,-1-7 0 0,4 1 8 16,-4 6-8-16,4 3 0 0,-3-7 0 0,3 7 0 15,-4-3 0-15,1 3 0 0,3 0 0 0,-4-6 12 16,-3 0-4-16,7 6 0 0,-3-7-8 0,3 7 0 16,-7 0 0-16,0-3 8 0,7 3-17 0,-4 0-4 15,1 0-1-15,3 0 0 0,-7 0 14 0,7 0 0 16,0 0 0-16,0 0 0 0,-8 0 0 0,8 0 0 15,0 0 0-15,0 0 0 0,0 0 0 0,0 0 0 16,0 0 0-16,0 0 0 0,0 0 0 0,0 0 0 0,0 0 0 16,0 0 0-1,0 0-28-15,0 0 1 0,0 0 0 0,0 0-882 0,0 0-177 0</inkml:trace>
  <inkml:trace contextRef="#ctx0" brushRef="#br1" timeOffset="25884.306">24356 604 518 0,'0'0'46'0,"0"0"-37"0,0 0-9 0,0 0 0 15,0 0 113-15,0 0 21 0,0 0 4 0,0 0 1 16,0 0-96-16,0 0-19 0,0 0-4 0,0 0-1 15,0 0-19-15,0 0 0 0,0 0 8 0,0 0-8 16,0 0 31-16,0 0 2 0,0 0 1 0,0 0 0 16,0 0 22-16,0 0 5 0,0 0 1 0,0 0 0 15,0 0-2-15,0 0 0 0,0 0 0 0,0 0 0 16,-4 3-13-16,4-3-3 0,0 0-1 0,0 0 0 16,-3 0-6-16,3 0-1 0,0 0 0 0,0 0 0 15,0 0-16-15,0 0-4 0,0 0-1 0,0 0 0 16,0 0 25-16,0 0 6 0,-7 0 1 0,7 0 0 15,0 0-9-15,0 0-2 0,-4-3 0 0,4 3 0 16,-7 0-24-16,7 0-4 0,0 0-8 0,0 0 11 16,0 0-11-16,0 0 0 0,0 0 0 0,0 0 0 15,0 0 0-15,-7 0 0 0,7 0-8 0,0 0 8 0,0 0 0 0,0 0-9 16,-3 3 9-16,3-3 0 0,0 0 0 0,-4 6 0 16,0 0 10-16,4-6-2 0,-7 7 4 0,4-4 2 15,-1 6 0-15,1 0 0 0,3-9-6 0,-4 10-8 16,4-10 11-16,-3 3-11 0,-4 16 14 0,7-10-4 15,-4-6-1-15,1 10 0 0,-1-4-9 0,1 1 10 16,3-1-10-16,0 1 10 0,0-10-10 0,-4 9 0 16,1 4 0-16,3-4 8 0,-4 3-8 0,0-2 0 15,4-1 0-15,-3 1 0 0,3 2 9 0,-4-2 0 16,4-7 0-16,0 6 0 0,-3 1-9 0,3-10 0 16,0 0 0-16,0 3 0 0,0-3 8 0,0 0 7 15,0 0 1-15,0 6 0 0,0-6-2 0,0 0 0 16,0 0 0-16,0 0 0 0,0 0-2 0,0 0 0 0,0 0 0 0,0 0 0 15,0 0-12-15,0 0 9 0,0 0-9 0,0 0 8 16,0 0-8-16,0 3 0 0,0-3 0 0,0 0 8 16,0 0-8-16,0 0 0 0,0 0 0 0,0 0 8 15,0 0-8-15,0 0 12 0,0 0-12 0,0 0 12 16,3 10-12-16,-3-10 8 0,0 0-8 0,0 0 8 16,0 0 4-16,7 0 1 0,4 0 0 0,-4 0 0 15,0 0-4-15,4-10-1 0,-8 10 0 0,4 0 0 16,0 0-8-16,0-3 0 0,1 3 0 0,-1 0 0 15,-7 0 0-15,10 0 0 0,-3 0 0 0,0-6 0 16,0 6 0-16,0 0 0 0,4 0 0 0,0 0 0 16,-1 0 0-16,1-3 0 0,-1 3 0 0,4 0 0 15,-14 0 8-15,15 0-8 0,-5-7 8 0,1 7-8 16,3-3 0-16,-4 3 0 0,-10 0 0 0,0 0 0 0,14 0 0 0,-3 0 0 16,-11 0 0-16,0 0-11 0,0 0 11 0,11 3 0 15,-11-3 0-15,0 0 0 0,10 7 0 0,-10-7 0 16,0 0 0-16,11 0 0 0,-1 0 0 0,-10 0 12 15,0 0-4-15,11 0 0 0,-11 0-8 0,0 0 0 16,0 0 0-16,7 0 0 0,-7 0 0 0,11 0 0 16,-11 0 0-16,7 0 0 0,0 0 0 0,0 0 0 15,-7 0 0-15,0 0 0 0,0 0 0 0,7 0 0 16,-7 0 0-16,7 0 0 0,-7 0 0 0,0 0 0 16,0 0 0-16,0 0 0 0,0 0 0 0,0 0 11 15,0 0-11-15,0 0 12 0,0 0-12 0,7-7 0 16,-7 7 0-16,0 0 8 0,0 0 8 0,7-6 2 0,-7 6 0 0,4-6 0 15,3 3 6-15,-7 3 2 0,3-10 0 0,1 4 0 16,-4 6-26-16,7-13 0 0,-4 10-12 0,4-3 12 16,-3-7 0-16,3 4 0 0,-7 6 9 0,3-6-1 15,1-1-8-15,-4 1 0 0,3 6 0 0,1-7 0 16,0-2 0-16,-4 2 9 0,3 4-9 0,1-7 0 16,-1 10 8-16,-3-6-8 0,4-1 0 0,-1 1 0 15,1 0 0-15,-1 5 0 0,-3-5 0 0,4 0 0 16,-4 9 0-16,3-3 0 0,-3 3 0 0,0-10 0 15,0 10 0-15,0 0 0 0,0 0 0 0,0-9-9 16,4 6 9-16,-4 3 0 0,0 0 0 0,0 0 0 16,0 0 0-16,0 0-8 0,0 0 8 0,0 0 0 15,0 0 0-15,0 0 0 0,0 0 0 0,0 0-8 16,0 0 8-16,0 0 0 0,0 0 0 0,0 0 0 0,0 0 0 0,0 0 0 16,0 0 0-16,0 0 0 0,0 0 0 0,0 0 0 15,0 0 0-15,0 0 0 0,0 0 0 0,0 0 0 16,0 0 0-16,0 0 0 0,0 0 0 0,0 0 0 15,-7 0 0-15,3-7 0 0,4 7 0 0,-7-3 0 16,0 3 0-16,0 0 0 0,0 0 0 0,7 0 0 16,-7-6 0-16,0 6 0 0,-4 0 0 0,4 0 0 15,-3 0 0-15,-1 0 0 0,0 0 0 0,1-6 0 16,-1-1 0-16,1 7 0 0,-4 0 0 0,3-3 0 16,-3 3 0-16,3 0 0 0,-3 0 0 0,0 0 0 15,0 0 0-15,0 0 8 0,0 0-8 0,0 0 0 16,3 0 0-16,-3 0 0 0,3 0 0 0,1 3 0 0,-1-3 0 15,4 0 0-15,0 0 0 0,-3 7 0 0,10-7 0 0,0 0 0 16,0 0 0-16,0 0 0 0,-8 0 0 0,8 0 0 16,0 0 0-16,0 0 0 0,0 0 0 0,0 0 0 15,0 0 0-15,0 0 0 0,-7 6 0 0,7-6 0 16,0 0 0-16,0 0 0 0,0 0 0 0,0 0 0 16,0 0 0-16,0 0 0 0,0 0 0 0,0 0 0 15,0 0 0-15,0 0 0 0,0 0 0 0,0 0-8 16,0 0 8-16,-7 6 0 0,7-6 0 0,0 0-8 15,0 0 8-15,0 0 0 0,-7 3 0 0,4 4 0 16,-4-4 0-16,7-3 0 0,-7 9 0 0,3 1 0 16,-3-7 0-16,4 6 0 0,3-9 0 0,-7 9 0 15,-1 1 0-15,8-10 0 0,0 0 0 0,-3 3-8 16,-4 6 8-16,0 1 0 0,3-1 0 0,1 1 0 0,3-10 0 16,-7 12-8-16,3-2 8 0,1-7 0 0,-1 9 0 0,1-2 0 15,-4-1 0-15,3 1-8 0,0-1 8 0,4-9 0 16,0 3 0-16,0-3 0 0,0 0 0 0,0 0 0 15,0 0 0-15,0 0 8 0,0 0-8 0,0 0 8 16,0 0-8-16,0 0 8 0,0 0-8 0,0 0 0 16,0 0 8-16,0 0-8 0,0 0 8 0,0 0-8 15,0 0 10-15,0 0-10 0,0 0 10 0,0 0-10 16,0 0 10-16,0 0-10 0,4-9 10 0,0-4-10 16,-1 10 10-16,4-6-10 0,-3-1 8 0,3 1-8 15,-4-4 0-15,4 1 0 0,-3 2 0 0,3-9 8 16,0 7-8-16,0 2 0 0,0-8 0 0,-3 8 0 0,3-2 0 15,-4 9 0-15,4-7 0 0,-3-2 0 0,-1 5 0 0,1 4 0 16,3-3 0-16,-7 6 0 0,0 0-10 0,0 0 10 16,0 0-9-16,7 0 9 0,-7 0-10 0,0 0 10 15,7 6-11-15,-4-3 11 0,-3-3-12 0,4 13 12 16,-4-7-9-16,0 7 9 0,0-4 0 0,0 4-9 16,0-4 9-16,-4 4 0 0,1-4 0 0,3 0-8 15,-4 1 8-15,1 2 0 0,-1 1 0 0,4-7 0 16,0-6 0-16,-3 10 0 0,-4-1 0 0,3 4 0 15,1-10 0-15,-1 6 0 0,1 1 0 0,-1-1 0 16,1-6 0-16,3-3 0 0,0 0 0 0,-4 9 0 16,4 1 0-16,0-10 0 0,0 0 0 0,0 0 0 15,0 0 0-15,0 0 0 0,0 0 0 0,0 0 8 16,0 0-8-16,0 0 8 0,0 0-8 0,0 0 8 16,0 0-8-16,0 0 8 0,7 0-8 0,0 0 8 15,0-10-8-15,4 10 9 0,-4-3-9 0,0-3 10 0,0 3-10 0,4-3 0 16,3-7 0-16,-7 10 8 0,0-6-8 0,0-1 0 15,3 1 0-15,1 6 0 0,-4-7 0 0,4 4 0 16,-4 6 0-16,-7 0 0 0,7-13 0 0,-7 13 0 16,0 0 0-16,0 0 0 0,7 0-8 0,-7 0 8 15,0 0-10-15,0 0 10 0,0 0-12 0,3 13 12 16,-10-7-13-16,4 4 5 0,-1-7 8 0,1 9 0 16,-4-5 0-16,0-4 0 0,0 6 0 0,3 1 0 15,4-10 0-15,0 0 0 0,-3 9 0 0,-1-9 0 16,-3 3 0-16,7-3 0 0,0 0 0 0,0 0 0 15,-4 9 0-15,4-9 0 0,-7 10 0 0,4-7 0 0,3-3 0 0,-4 6 0 16,1-3 0-16,3-3 0 0,-7 13 0 16,7-13 0-16,0 0 0 0,0 0 0 0,0 0 0 0,0 0 8 15,0 0-8-15,0 0 9 0,0 0-9 0,0 0 10 16,0 0-10-16,0 0 10 0,0 0-10 0,0-13 10 16,3 10-10-16,1-6 0 0,3-1 9 0,0 1-9 15,0 6 0-15,4-6 0 0,-8-1 0 0,4 1 8 16,4-4-8-16,-4 4 0 0,3-1 0 0,-3 1 0 15,0 3 0-15,0-1 0 0,1 4 0 0,-5-6 0 16,1-1 0-16,-1 7 0 0,1-3 0 0,-4 6 0 16,0 0 0-16,0 0 0 0,0-3 0 0,0 3 0 15,0 0 0-15,0 0-8 0,0 0 8 0,0 0 0 16,0-6-8-16,0 6 8 0,-7-4-8 0,0 8 8 16,-1 2-9-16,1-6 9 0,0 0-10 0,0 3 10 15,0 3 0-15,0-3 0 0,4 7-8 0,-4-7 8 0,-4 3 0 0,4-3 0 16,0 10-10-16,3-7 10 0,1 4 0 0,-1-7 0 15,1 3 0-15,3-6 0 0,-7 6 0 0,3 1 0 16,-3-4 0-16,7-3 0 0,0 0 0 0,0 0 0 16,0 0 0-16,0 0 0 0,0 0 0 0,0 0 0 15,0 0 0-15,0 0 0 0,0 0 8 0,0 0-8 16,0 0 8-16,0 0-8 0,0 0 9 0,7 0-9 16,4-3 10-16,-1 3-10 0,-3-10 8 0,4 7-8 15,0-6 0-15,-1 2 0 0,-3-2 0 0,4 3 8 16,-4-4-8-16,3 4 0 0,1-7 0 0,-4 4 0 15,0 6 0-15,-3-7 0 0,3 1 0 0,-4 0 0 0,-3 9 0 16,0 0 0-16,0 0 0 0,0 0 8 0,0-3-8 16,0 3 0-16,0 0 0 0,0 0 0 0,0 0 0 0,-3 0 0 15,-4 0-12-15,0 0 4 0,-4 3 8 0,0-3-13 16,1 9 13-16,-1 0 0 0,-3 1-10 0,4-7 10 16,-1 3 0-16,0-3 0 0,1 7 0 0,-1-1 0 15,4-6-9-15,4 10 9 0,-1-7 0 0,1 4 0 16,-4-7 0-16,7-3 0 0,0 0 0 0,0 0 0 15,3 9 0-15,-3-9 0 0,4 10 0 0,3-7 0 16,0 3 0-16,3-3 0 0,1 7 0 0,3-10 9 16,-3 0-9-16,3 0 10 0,3 0-10 0,-3 0 10 15,1 0-10-15,2 0 0 0,-6-10 0 0,3 10 8 16,-3 0-8-16,3-3 0 0,-4-3 0 0,-3 6 8 16,4-3-8-16,-4 3 0 0,0-7 0 0,-7 7 8 15,0 0-8-15,0 0 0 0,7-3 0 0,-7 3 8 0,4-9-8 0,-4 9 8 16,0 0-8-16,7-3 8 0,-7-4-8 0,0 7 0 15,0 0 0-15,0 0 8 0,0-9-8 0,0 9 0 16,-7 0 0-16,3 0 0 0,-3 0 0 0,0 0 0 16,0 0 0-16,-4 0-11 0,1 6 11 0,-4-6-8 15,-1 10 8-15,-2-7-8 0,-1-3 8 0,4 9 0 16,0 1 0-16,-4-7-8 0,8 3 8 0,-4-3 0 16,7 7 0-16,0-7 0 0,7-3 0 0,0 0 0 15,-8 6 0-15,8-6 0 0,0 0 0 0,0 0 0 16,0 0 0-16,0 0 0 0,0 0 0 0,0 0 0 15,8 3 0-15,2-3 8 0,-3 0-8 0,0 0 9 16,4-3-9-16,-1 3 10 0,-3 0-10 0,4-6 0 16,0 3 0-16,-1-7 0 0,1 10 0 0,3-9 0 0,-7 9 8 0,4-3-8 15,-1-4 0-15,-3 4 0 0,-7 3 0 0,7-3 0 16,-7 3 0-16,11-6 0 0,-11 6 0 0,0 0 0 16,0 0 0-16,0 0 0 0,0 0 0 0,0 0 0 15,0 0 0-15,0 0 0 0,0 0 0 0,0 0 0 16,0 0 0-16,0 0 0 0,0 0 0 0,0 0 0 15,0 0 0-15,0 0 0 0,0 0 0 0,0 0 0 16,0 0-11-16,0 0 3 0,-7 6 0 0,0-3 0 16,3 0 8-16,4-3 0 0,-7 7 0 0,4-4 0 15,-1-3 0-15,4 0 0 0,0 0 0 0,0 0 0 16,0 0 0-16,0 0 0 0,0 0 0 0,0 0 8 16,0 0-8-16,0 0 9 0,0 0-9 0,0 0 10 15,0 0-10-15,0 0 0 0,0 0 0 0,7 0 0 16,0-3 8-16,0-7 5 0,0 1 2 0,0 6 0 0,-3-7-15 0,3 4 8 15,0 0-8-15,-7 6 0 0,7-7 19 0,-3 4-3 16,-1-3 0-16,-3 6 0 0,0 0-27 0,0 0-5 16,0 0-2-16,0 0 0 0,0 0 18 0,0 0-8 15,0 0 8-15,0 0 0 0,0 0-9 0,0 0 9 16,0 0 0-16,0 0-9 0,0 0 9 0,0 0 0 16,0 0 0-16,0 0 0 0,0 0 0 0,0 0 0 15,0 0 0-15,0 0 8 0,0 0-8 0,0 0 0 16,4-13 8-16,-4 13-8 0,0 0 0 0,0 0 0 15,0 0 0-15,0-3 8 0,0 3-8 0,0 0 0 16,0 0 0-16,0 0 0 0,0 0 0 0,0 0 0 16,-7-6-9-16,-1 6 9 0,8 0-8 0,-7 0 8 0,-7 9-10 0,4-9 10 15,-1 10-8-15,-3-1 8 0,3-6 0 0,1 4-9 16,-4-1 9-16,3 0 0 0,4-3 0 0,0 4 0 16,7-7 0-16,0 0 0 0,-11 0 0 0,11 0 0 15,-7 3 0-15,7-3 0 0,-7 6 0 0,7-6 0 16,0 0 0-16,0 0 0 0,-3 13 0 0,3-13 0 15,0 0 0-15,0 3 0 0,0-3 0 0,0 0 0 16,7 9 0-16,-7-9 0 0,0 0 0 0,7 10 0 16,-7-10 0-16,7 0 0 0,0 3 0 0,-7-3 8 15,11 6-8-15,-4-6 8 0,3-6-8 0,-3 3 8 16,-7 3-8-16,7 0 0 0,0-10 8 0,4 10-8 16,-4-9 0-16,0 6 8 0,-7 3-8 0,7-10 0 15,0 1 0-15,0 6 8 0,-3-7-8 0,-1 4 0 16,1 0 0-16,-1-1 0 0,-3 4 0 0,0 3 8 0,0-9-8 15,0-1 0-15,0 10 0 0,0-9 0 0,0 9 0 16,-3-3 0-16,-4-3 0 0,3 2 0 0,1-5 0 0,-1 9 0 16,-3-3 0-16,0-3 0 0,0 6 0 0,0-3 0 15,0 3 0-15,-4 3-8 0,4-3 8 0,-3 0-8 16,-1 9 8-16,1-9-8 0,-1 9 8 0,0 1-8 16,1-7 8-16,-1 6-8 0,4 1 8 0,0-1 0 15,4-6 0-15,-1 4-8 0,1-1 8 0,3-6 0 16,0 0 0-16,0 0 0 0,0 6 0 0,0-6 0 15,0 10 0-15,0-10 0 0,0 0 0 0,0 0 0 16,3 9 0-16,4-3 0 0,0 1 0 0,0-7-10 16,-7 0 1-16,11 3 0 0,-4-3 9 0,0 6 0 0,4-6 0 15,-4 3 0-15,3-3 12 0,1 0 2 0,-4 0 0 0,3 0 0 16,-3 0-14-16,1-3 0 0,-1-3 8 0,0 6-8 16,0-3 0-16,-7 3 0 0,7 0 0 0,0-7 0 15,0 4 8-15,-7 3-8 0,0 0 0 0,7-9 9 16,-4 6-9-16,-3-4 0 0,0 7 9 0,4-3-9 15,-4-3 0-15,0-7 8 0,-4 10-8 0,4-6 0 16,-3-1 0-16,3 7 9 0,-7-3-9 0,3-3 0 16,-3 5 0-16,4-5 0 0,-8 0 0 0,4 6 0 15,0-7 0-15,-4 7 0 0,1-3 0 0,-4 6 0 16,3-3 0-16,-3 3 0 0,0 3-10 0,3-3 10 16,1 6 0-16,-1-3-11 0,-3 7 11 0,4-7-8 15,-1 3 8-15,-3-3 0 0,3 6 0 0,4 1-8 16,0-1 8-16,-3 4 0 0,6-10 0 0,-3 3-8 15,3 4 8-15,-3-4 0 0,4 3 0 0,3-9 0 16,-4 10 0-16,1-4 0 0,-1 7 0 0,1-10-8 0,3-3-4 0,0 9 0 16,3 1 0-16,-3-1 0 0,0-9 12 0,4 3 0 15,-1 6 0-15,-3-9 0 0,4 10 8 0,-1-1 4 16,4-6 1-16,0-3 0 0,-7 0-13 0,8 13 8 16,2-13-8-16,-3 0 0 0,0 0 18 0,0 0-2 15,0 0-1-15,0 0 0 0,4 0-15 0,-4 0 8 16,0 0-8-16,0-13 0 0,0 13 0 0,4-3 0 15,-4-6 0-15,0 9 0 0,0-10 0 0,0 1 0 16,4 6 0-16,-1-6 0 0,-3-1 0 0,0 7 0 16,4-6-12-16,-4 2 12 0,-4 1 0 0,1-3 0 15,3-1 0-15,-3 4 0 0,-1-7 0 0,1 10 0 0,-4-3 0 0,3 3 0 16,-3 3 0-16,0-10 0 0,0 1 0 16,-3 9 0-16,-1-3 0 0,-3-7 0 0,0 10 0 0,0-9 0 15,0 9-9-15,-4-3 9 0,4-3 0 0,-3 6-9 16,-1 6 9-16,0-6 0 0,4 0-9 0,-7 3 9 15,0-3 0-15,4 9 0 0,-1-5-9 0,4 2 9 16,-4-3 0-16,4 3-8 0,-3-3 8 0,6 7 0 16,-3-1-8-16,0-6 8 0,0 10 0 0,4-7 0 15,-1 4-17-15,-3-7 3 0,3 6 1 0,-3 1 0 16,4-1 13-16,-1 4 0 0,1-10 0 0,-1 6 0 16,1-3 0-16,3 7 15 0,-4-4-3 0,4-6-1 15,-3 10-11-15,3-13 0 0,0 0 0 0,0 0 0 16,0 0 0-16,0 6 0 0,0-6 0 0,0 0 8 15,0 0-8-15,3 10 0 0,-3-10 0 0,0 0 8 16,0 0 8-16,7 0 2 0,-7 0 0 0,11 0 0 0,-1 0-18 0,-3 0-17 16,4 0 3-16,-4-10 1 0,4 10 13 0,-1-6 0 15,1 0 0-15,3-1 0 0,-7 4 0 0,4 3 0 16,-1-9 0-16,1-1 0 0,-4 10 0 0,0-9 0 16,3 6 0-16,-2 3 0 0,-5-9 0 0,4-1 0 15,-7 10 0-15,4-3 0 0,-1-3 8 0,1 3-8 16,-4 3 0-16,0-10 0 0,0 1 12 0,0 9-12 15,-4-3 12-15,1 3-12 0,-4-10 0 0,3 10-9 16,1-6-1-16,-5 6 0 0,1 0 18 0,0-6 3 16,0 6 1-16,-3-7 0 0,3 7-12 0,-4 0 0 15,1 0 0-15,2 7 0 0,1-7 0 0,0 6 0 0,-3-6 0 0,3 6 0 32,-4-6-31-32,4 0 2 0,-4 3 0 0,1 4 0 0,3-7 29 0,0 0 0 0,0 3 0 0,0-3 0 15,7 0 0-15,-7 0 13 0,7 0-1 0,0 0 0 16,0 0-12-16,0 0 0 0,0 0 0 0,0 0 0 15,0 0 0-15,0 0 0 0,0 0 0 0,0 0 0 16,0 0-12-16,0 0-1 0,0 0-1 0,0 0 0 16,0 0 14-16,0 12 0 0,3-5 0 0,-3-7 0 15,4 3 0-15,6 6 0 0,-6-9 0 0,3 10 0 16,-7-10 10-16,10 3-2 0,-3 3 0 0,4-6 0 16,-4 3-8-16,0-3 0 0,4 0 9 0,-1 0-9 15,4 0 0-15,-3 0 0 0,0 0 0 0,-1 0 8 16,-3 0-16-16,4 0-4 0,-1 0 0 0,-3 6 0 15,4-6 20-15,-4 0 4 0,-7 0 1 0,11 3 0 16,-4-3-13-16,3 10 0 0,-10-10 0 0,11 0 0 0,-11 0 0 0,7 0 0 16,4 0 0-16,-11 0 0 0,7 0 16 0,-7 0 1 15,10 0 0-15,-3 0 0 0,-7 0-26 0,0 0-6 16,11-10-1-16,-4 10 0 0,3-3 16 0,-10 3 0 16,0 0 0-16,8-6 0 0,-1 6 17 0,-7 0 0 15,7-3 0-15,-7 3 0 0,0 0-26 0,0 0-6 16,0 0-1-16,0 0 0 0,0 0 16 0,0 0 0 15,0 0 0-15,0 0 0 0,0 0 0 0,0 0 0 16,0 0 0-16,0 0 0 0,0 0 0 0,0 0 20 16,0 0-4-16,0 0 0 0,0 0-25 0,0 0-6 15,0 0-1-15,0 0 0 0,0 0 16 0,0 0 0 16,0 0 0-16,0 0 0 0,0 0 0 0,-4 0 0 16,4 0 0-16,-3-6 0 0,-4 3 0 0,7 3 0 0,0 0 0 0,-8 0 0 15,1 0 0-15,7 0 20 0,0 0-4 0,-3 0 0 16,3 0-26-16,0 0-6 0,-7 0 0 0,7 0-1 15,0 0 26-15,0 0 6 0,0 0 1 0,0 0 0 16,0 0-27-16,0 0-5 0,0 0 0 0,0 0-1 16,0 0 27-16,0 0 6 0,-4 0 0 0,1 3 1 15,-4 3-26-15,0-6-6 0,3 0-1 0,-3 3 0 16,0-3 16-16,0 0 0 0,-4 6 0 0,4-3 0 16,-3-3 0-16,-4 0 0 0,0 0 0 0,3 0 0 15,-3 0 0-15,0 0 0 0,3 0 0 0,-3 10 0 16,3-10 0-16,-3 0 0 0,4 0 0 0,-4 3 0 15,0-3 0-15,3 0 0 0,-3 0 0 0,3 0 0 16,1 6 0-16,3-6 0 0,-4 0 0 0,0 0 0 16,4 3 0-16,0-3 0 0,0 0 0 0,-3 0 0 0,3 0 0 0,7 0 0 15,-7 0 0-15,7 0 0 0,-7 0 0 0,7 0 0 16,-8 0 0-16,1 0 0 0,7 0 0 0,0 0 0 16,0 0 0-16,0 0 0 0,0 0 0 0,0 0 0 15,0 0 0-15,0 0 0 0,0 0 0 0,0 0 0 16,0 0 0-16,0 0 0 0,0 0 0 0,0 0 0 15,0 0 0-15,0 0 0 0,0 0 0 0,0 0 0 16,0 0 0-16,0 0 0 0,7 0 0 0,-3 0 0 16,7 0 0-16,-8-3 0 0,4 3 0 0,0-6 0 15,0 3 0-15,-3 3 0 0,6-10 0 0,-3 10 0 16,4-3 0-16,-4-3 0 0,0 3 0 0,4 3 0 16,-4-9 0-16,3 9 0 0,1-10 8 0,-4 1-8 0,0 9 0 15,4-3 0-15,-1-7 0 0,-3 7 0 0,0-3 0 0,0 3 0 16,0-4 0-16,1 4 0 0,2-3 0 0,-6 6 0 15,-4 0 0-15,7-13 0 0,0 13 0 0,-7 0 0 16,10-3 0-16,-10 3 0 0,7 0 0 0,-7 0 0 16,0 0 0-16,11 0 0 0,-11 0 0 0,0 0 0 15,0 0 0-15,0 0 0 0,0 0 0 0,7-9 0 16,0 9 0-16,-7 0 0 0,0 0 0 0,11-10 0 16,-1 10 0-16,-10 0 0 0,11 0 0 0,-11 0 0 15,10-3 0-15,1 3 0 0,0 0 0 0,-1 0 0 16,-10 0 0-16,11 0 0 0,-1 3 0 0,-10-3-9 15,7 0 9-15,-7 0 0 0,0 0 0 0,7 10-8 16,4-7 8-16,-4 3 0 0,-7-6 0 0,0 0 0 16,0 0 0-16,0 0 0 0,0 0 0 0,0 0 0 0,11 0 0 0,-11 0 0 15,0 0 0-15,0 0 0 0,0 0 0 0,0 0 0 16,0 0 8-16,0 0-8 0,7 0 0 0,-7 0 0 16,0 0 0-16,0 0 8 0,0 0-8 0,0 0 0 15,7-6 0-15,-7 6 8 0,0 0-8 0,0 0 0 16,0 0 0-16,0 0 0 0,3-3 0 0,-3 3 0 15,0 0 0-15,0 0 0 0,0 0 0 0,0 0 0 16,0 0 0-16,0 0 0 0,-3-10 0 0,3 10 0 16,-4-9 0-16,4 9 0 0,0 0 0 0,0 0 0 15,-3 0 0-15,3 0 0 0,-4-3 0 0,4 3 0 16,0 0 0-16,0 0 0 0,-3-10 0 0,3 10 0 16,0 0 0-16,0 0 0 0,-4 0 0 0,4 0 0 0,0 0 0 15,-3-9 0-15,-1 6 0 0,4 3 0 0,-7-6 0 0,7 6 0 16,-7 0 0-16,7 0 0 0,-7 0 0 0,0 0-8 15,0 0 8-15,-4 6 0 0,1-6 0 0,-1 3-8 16,-3-3 8-16,0 9 0 0,0-9 0 0,3 0 0 16,-3 0 0-16,0 0 0 0,3 0 0 0,1 0 0 15,-1 0 0-15,4 0 0 0,0 0 0 0,0 0 0 16,7 0 0-16,0 0 0 0,0 0 0 0,0 0 0 31,0 0-147-31,0 0-33 0,11 0-8 0</inkml:trace>
  <inkml:trace contextRef="#ctx0" brushRef="#br1" timeOffset="46086.02">22895 14799 0 0,'0'0'0'0,"0"0"0"0,0 0 0 0,0 0 0 16,0 0 176-16,0 0-36 0,0 0 29 0,0 0 6 15,0 0-138-15,0 0-27 0,0 0-10 0,0 0 0 16,7-3 64-16,-7 3 7 0,0 0 1 0,0 0 0 15,0 0 12-15,0 0 4 0,0 0 0 0,0 0 0 16,4 0 4-16,-1-9 2 0,1 6 0 0,-1-4 0 16,-3 4-45-16,0-6-9 0,8 9-1 0,-1-10-1 15,-7 7-5-15,3-3-1 0,1-6 0 0,3 2 0 16,3 7-4-16,-6-6-2 0,-4-1 0 0,3-2 0 16,8 2 6-16,-4-9 0 0,-4 7 1 0,1 2 0 15,3-2-1-15,0-7-1 0,0 7 0 0,-3-1 0 0,-1-3-7 16,1 4-2-16,3-4 0 0,0 0 0 0,0 1-8 0,0-1-2 15,0-6 0-15,4 10 0 0,-8-7-12 0,4 3-10 16,0 0 2-16,0 1 0 0,0-1 8 0,-3 3 11 16,-1-5-3-16,-3 8 0 0,7-2-8 0,-7 2 0 15,4 4 0-15,-4-3 0 0,0 2 0 0,4-2 13 16,-4 9-3-16,3-3-1 0,-3 3-9 0,0 0 0 16,0 0 0-16,0 0 8 0,0-10-8 0,0 10 0 15,0 0 0-15,0 0 0 0,0 0 0 0,0 0 0 16,0 0 0-16,0 0 8 0,0 0-8 0,0 0 0 15,0 0 0-15,0 0-11 0,0 0 11 0,0 0-13 16,4 10 5-16,3-1 8 0,-4-6-10 0,1 7 10 16,-1 2 0-16,-3-2-9 0,4 9 9 0,-1-7 0 0,1 1 0 0,-4 2-8 15,3 1 8-15,1 0 0 0,-1-1 0 0,1 1 0 16,3 0 0-16,-3-1 0 0,3 1 0 0,-4 0 0 16,4-1 0-16,-3 4 0 0,3-6 0 0,-4 6 11 15,1-1-11-15,-1-2 0 0,-3 0 0 0,4-1 0 16,-1 4 0-16,1-6 0 0,-1-4-11 0,1 4 11 15,-1 6 0-15,1-10 12 0,0 4 0 0,-1-4-1 16,1-6 3-16,-1 6 1 0,4-2 0 0,-7-7 0 16,7 3-3-16,-7-3 0 0,7 0 0 0,0 6 0 15,-3-6 14-15,6 0 2 0,-2-6 1 0,-1 6 0 16,0 0-17-16,0-10-3 0,0 10-1 0,0-9 0 16,-4 6 7-16,4-6 1 0,-3-1 0 0,3 1 0 15,0-4 4-15,0 4 0 0,-3-1 1 0,-1-2 0 16,4 2-1-16,0-2 0 0,-3-7 0 0,3 6 0 0,-4 1-8 0,1-7-3 15,-1 0 0-15,4 7 0 0,-3-10-9 16,3 3 8-16,-3-3-8 0,-1 6 8 0,4-9-8 0,-3 3 0 16,-1 0 0-16,1 0-11 0,-1 4 11 0,1-4 0 15,-1 6 0-15,1 0 0 0,-1-6 0 0,4 13 0 16,-7-4 8-16,4 1-8 0,-1-7 0 0,1 10 0 16,0-1 0-16,-4 4-8 0,3 0 8 0,-3-4 0 15,4 7 0-15,-4 3 0 0,3-9-10 0,-3 9 0 16,0-3 0-16,4-4 0 15,-4-2-30-15,0 9-5 0,0 0-2 0,0 0 0 16,7-3 7-16,0-7 0 0,-4 7 1 0,1-3 0 16,-4 6 3-16,0 0 0 0,0 0 0 0,0 0 0 15,3-3-80-15,-3 3-15 0,0 0-3 0,0 0-741 0</inkml:trace>
  <inkml:trace contextRef="#ctx0" brushRef="#br1" timeOffset="46932.751">23664 14577 345 0,'0'0'31'0,"0"0"-31"15,0 0 0-15,0 0 0 0,0 0 159 0,0 0 25 16,0 0 6-16,0 0 1 0,0 0-127 0,0 0-26 16,0 0-5-16,0 0-1 0,0 0 16 0,0 0 4 15,0 0 0-15,7 0 0 0,-7 0 9 0,7 0 3 0,4 0 0 0,-4-3 0 16,-7 3-31-16,7 0-5 0,4-7-2 0,-4 4 0 16,0 3 10-16,0-9 1 0,0 9 1 0,4 0 0 15,-4-10-30-15,0 10-8 0,3 0 0 0,-3-3 0 16,0 0 11-16,0-3 1 0,0 6 0 0,-3-10 0 15,-4 10 5-15,7 0 2 0,0-9 0 0,0 9 0 16,-3-6 25-16,-1-1 4 0,4 4 2 0,0-3 0 16,-7 3-23-16,4-3-5 0,-1-1-1 0,1 1 0 15,-4 6-11-15,3-3-2 0,-3 3-8 0,4-6 12 16,-1 3 4-16,-3 3 0 0,0-10 0 0,-3 7 0 16,-1-3-16-16,1 3 0 0,3 3 0 0,-7-7 0 15,0 7 0-15,0-3-18 0,0 3 4 0,0-3 1 16,-4 3 23-16,0 0 5 0,4 0 1 0,-3 3 0 15,3 0-29-15,-4-3-6 0,4 0-1 0,0 10 0 16,0-10 20-16,0 6-10 0,-4-3 10 0,4 7-8 0,0-7 8 0,0 6 0 16,0-3 0-16,0 1-8 0,0 2 8 0,0-3-12 15,0-3 12-15,3 7-12 0,-3-1 12 0,4-6 0 16,-1 7 8-16,1-1-8 0,-4 1 0 0,3-1 0 16,1 4 0-16,-1-4 0 0,1 0 0 0,3 4 0 15,-4-1 0-15,4 1 0 0,0-4 0 0,0 7 0 16,0-3 0-16,0-1 0 0,0-2 9 0,4 2 1 15,-1 1 0-15,1 2 0 0,-1-2-10 0,1-4 8 16,-1 4-8-16,1-1 8 0,-1-2-8 0,1-1 0 16,-1 4 0-16,4-7 8 0,-3-3-8 0,3 7 0 15,0-7 0-15,0 6 0 0,0-9 11 0,0 6-3 0,0-2-8 0,0-4 12 16,4 0-12-16,-1 0 9 0,1 0-9 0,0 0 8 16,3 0-8-16,-4-4 0 0,1 4 0 0,3-6 0 31,0 6-20-31,0 0-8 0,-3-3-3 0,-1-3 0 15,1 3-27-15,0-1-6 0,3-2 0 0,0 6-1 16,-7-9-76-16,3 9-15 0,1-10-4 0,-4 7-310 0,4 0-62 0</inkml:trace>
  <inkml:trace contextRef="#ctx0" brushRef="#br1" timeOffset="47483.28">24045 14483 57 0,'0'0'0'0,"0"0"0"0,0 0 0 0,0 0 0 16,0 0 0-16,0 0 0 0,0 0 318 0,0 0 58 15,0 0 12-15,0 0 3 0,0 0-313 0,0 0-62 16,0 0-16-16,0 0 0 0,0 9 9 0,4-3-1 15,-4-6 0-15,0 10 0 0,0-4 12 0,3 3 3 16,-3-2 0-16,4 2 0 0,-1-3 12 0,1 4 2 16,-4-1 1-16,0 4 0 0,4-4-5 0,-1 4-1 15,1-4 0-15,-1 0 0 0,1 4-6 0,-1-4-2 16,-3 7 0-16,4-10 0 0,-1 4 4 0,4 2 0 16,-3-2 0-16,-1-1 0 0,4 4-28 0,-3-4-9 0,-1 1 0 0,1-1 0 15,-1 0 23-15,1 1 5 0,0-7 1 0,-1 6 0 16,-3-9-20-16,0 0 0 0,0 0 0 0,0 0 0 15,0 0 16-15,11 3 0 0,-11-3 0 0,0 0 0 16,7-3 20-16,-7 3 3 0,7-9 1 0,0 9 0 16,-4-10-13-16,4 1-3 0,-3-3 0 0,-1 2 0 15,1 1 4-15,0-4 0 0,-1 4 0 0,1-4 0 16,3-6-5-16,-4 7-1 0,1-1 0 0,3-6 0 16,-4 10-10-16,4-7-3 0,-3 1 0 0,-1 2 0 15,1 1-1-15,-1-1-8 0,4-3 12 0,-3 7-4 16,0 6-8-16,-1-7 0 0,1 1 0 0,-1 0 0 15,1 6 0-15,-1-1-11 0,1-2 11 0,-4 6-12 16,3-3-8-16,-3 3-1 0,4-6-1 0,-4 6 0 16,0 0-23-16,7-3-5 0,0 3-1 0,-7 0 0 15,3-10-99-15,4 10-20 0,-7 0-4 0,8 0-1 16,-1 3-57-16,-7-3-12 0</inkml:trace>
  <inkml:trace contextRef="#ctx0" brushRef="#br1" timeOffset="48049.8">24525 14561 345 0,'0'0'31'0,"0"0"-31"0,0 0 0 0,0 0 0 15,0 0 251-15,0 0 44 0,0 0 9 0,7 3 1 16,-7-3-205-16,7 0-40 0,0-3-9 0,0 3-2 16,4-6-29-16,-4 6-7 0,0-3-1 0,-3-4 0 15,-4 7 0-15,10-3-1 0,-6-6 0 0,3 9 0 16,-4-10 14-16,4 7 3 0,-3-3 1 0,3 0 0 16,-7 6 4-16,0-7 1 0,3-2 0 0,1 6 0 15,-4 3-1-15,0-6 0 0,3 3 0 0,-3-7 0 16,4 10-10-16,-4 0-3 0,0 0 0 0,0 0 0 15,-4-9-11-15,4 9-9 0,-3-3 12 0,3 3-12 16,-4-7 12-16,1 4-4 0,-4 0 0 0,3-3-8 16,-3 6 9-16,0-3-9 0,0 3 0 0,-3 0 9 0,3 0-9 0,-1 3 0 15,-2-3 0-15,-1 6 0 0,1-3 0 0,-1 0-9 16,-3 7 9-16,3-4 0 0,1 3 0 0,3-2 0 16,-4 2 0-16,1 0 0 0,-1 4-8 0,4-4 8 15,0 1 0-15,-4 2 0 0,4-2 0 0,4-1-8 16,-1 1 8-16,1 2 0 0,-4-2 0 0,3 2 0 15,1-3 8-15,-1 4-8 0,4 3 25 0,0-4-1 16,-3-2 0-16,3 2 0 0,3-2-12 0,1-7-4 16,-1 12 0-16,1-8 0 0,6 2 0 0,-3 1-8 15,4-1 12-15,-1 0-4 0,1-6-8 0,3 7 8 16,0-10-8-16,0 6 8 0,4-3-8 0,0 0 0 16,-4 7 0-16,3-10 0 0,-2 9-24 0,-1-9-1 15,0 0 0-15,0 3 0 16,0-3-28-16,-3 0-6 0,-1 7-1 0,1-4 0 15,-4-6-43-15,0 3-9 0,-7 0-1 0,10 0-415 0,-3-10-82 0</inkml:trace>
  <inkml:trace contextRef="#ctx0" brushRef="#br1" timeOffset="48567.383">24853 14671 172 0,'0'0'16'0,"0"0"-16"16,0 0 0-16,0 9 0 0,0-9 210 0,0 10 39 16,0-7 8-16,0 6 2 0,0 1-207 0,0-1-42 15,0-6-10-15,0-3 0 0,0 10 0 0,-3-1 0 16,3 0 0-16,0 1 0 0,0-1 28 0,0-3 3 15,0 1 1-15,0-7 0 0,0 0 49 0,0 0 11 16,0 0 1-16,0 0 1 0,3 9-23 0,-3-9-5 16,0 0-1-16,0 0 0 0,0 0-25 0,0 0-6 15,0 0-1-15,0 0 0 0,0 0 15 0,0 0 4 16,7-6 0-16,0-4 0 0,-3 7-1 0,-1-6 0 16,-3-1 0-16,-3 1 0 0,3 3-27 0,-4-10-6 0,1 7-1 0,-1-4 0 15,4-6 19-15,-3 7 3 0,-1-1 1 0,4-6 0 16,0 7-23-16,-3-7-4 0,-1 7-1 0,4-7 0 15,0 6-12-15,0-6 0 0,0 7 8 0,0 2-8 16,0 1 8-16,4-4-8 0,-1 4 11 0,1-3-11 16,-4 2 9-16,3 1-9 0,1-4 0 0,-1 10 9 15,1-3-9-15,3-4 0 0,-7 7 0 0,3-6 0 16,4 9 0-16,-7 0 0 0,4-10 0 0,0 10 0 16,3-9 0-16,0 9-11 0,-7 0 1 0,7 0 0 15,3 0 10-15,1 0-13 0,-1 0 5 0,1 0 8 16,-4 6-47-1,4-3-1-15,3-3-1 0,-4 7 0 0,4-4-20 0,-3 3-4 0,0-3-1 0,3-3 0 16,-4 3-86-16,4-3-18 0,-3 7-3 0,3-4-557 16</inkml:trace>
  <inkml:trace contextRef="#ctx0" brushRef="#br1" timeOffset="49734.268">26134 14476 230 0,'0'0'20'0,"0"0"-20"0,0 0 0 0,0 0 0 16,0 0 198-16,0 0 35 0,0 0 7 0,0 0 2 16,3-6-166-16,-3 6-34 0,0 0-6 0,0 0-2 15,7 0-18-15,-7 0-3 0,0 0-1 0,0 0 0 16,0 0 8-16,0 0 0 0,0 0 1 0,0 0 0 16,0 0 19-16,0 0 3 0,0 0 1 0,0 0 0 15,0 0 12-15,0 0 2 0,0 0 1 0,0 0 0 16,-7-3 0-16,7 3 0 0,0 0 0 0,0 0 0 15,0 0-15-15,-7-6-4 0,-3 6 0 0,3 0 0 16,0 0-25-16,-4 0-6 0,0 0-1 0,1 0 0 16,-1 6-8-16,-3-3 0 0,4 3 0 0,-5-2-11 15,5-1 11-15,-4 6 0 0,3-3 0 0,-3-3 0 16,3 7 0-16,-3-7 0 0,4 6 0 0,3 1-8 16,-4-1 8-16,1 1 0 0,2-1 0 0,1-3 0 0,0 4 0 0,4-1 0 15,-4 1 10-15,3-1-10 0,1 0 11 0,3 1-11 16,-4-4 12-16,4 3-12 0,4 1 13 0,-4-1-4 15,3 1-1-15,1-7 0 0,-4-3-8 0,3 9 0 16,-3-9 0-16,7 3 8 0,4 7-8 0,-4-10 0 16,0 9 0-16,0-9 0 0,0 0 0 0,0 0 0 15,-7 0 0-15,11 0 0 0,-4 0 0 0,3 0 10 16,1 0-10-16,0 0 10 0,-4-9 8 0,3 9 2 16,4-3 0-16,-7-7 0 0,0 7-4 0,1-3-1 15,6-4 0-15,0 4 0 0,-7-3-15 0,3 2 0 16,1-2 0-16,0-4 0 0,-4 4 0 0,0 0 0 15,0-4 0-15,-4 4 0 0,1-4 12 0,-1 4-4 0,1-1-8 0,-4-2 12 16,0 2 0-16,0 1-1 0,0 6 0 0,0-7 0 16,-4 7-11-16,4-3 0 0,0 3 0 0,0 3 0 15,0 0 0-15,0 0 0 0,0 0 0 0,0 0 0 16,0 0-12-16,0 0 3 0,0 0 0 0,0 0 0 16,0 0-1-16,0 9 0 0,4 1 0 0,-1 2 0 15,1-2 10-15,-1 2 0 0,1 1 0 0,-1-4-8 16,5 1 8-16,-1 2 0 0,-4-2 0 0,1 2 0 15,3-3 0-15,0 4 9 0,0-4-9 0,0 1 0 16,0-1 0-16,0 1-9 0,0-1-1 0,0-3 0 16,-3 4-34-16,3-4-6 0,-4-3-2 0,4 3 0 15,-3 1-107-15,3 2-21 0,0-9-5 0,-7 0-319 16,3 10-63-16</inkml:trace>
  <inkml:trace contextRef="#ctx0" brushRef="#br1" timeOffset="50316.74">26511 14514 403 0,'0'0'17'0,"0"0"5"0,0 0-22 0,0 0 0 0,0 0 0 0,0 0 0 15,0 0 296-15,0 0 54 0,0 0 11 0,0 0 3 16,0 0-264-16,4-3-52 0,-4 3-10 0,0-10-2 15,0 10-20-15,3-3-3 0,1-3-1 0,-4 6 0 16,0 0-12-16,0-9 0 0,0 9 0 0,0 0 0 16,0 0 0-16,0 0 12 0,0-3-3 0,0 3-1 15,0 0 27-15,-7-10 5 0,3 10 0 0,-3 0 1 16,4 0-26-16,-4 0-6 0,0 6-1 0,0-2 0 16,-1-1 10-16,1 3 2 0,0-3 0 0,0 6 0 0,0-2-10 0,4-1-2 15,-1 0 0-15,-3 4 0 0,0-1 0 0,4-3 0 16,-1 4 0-16,-3-1 0 0,3 1-8 0,1-7 0 15,-1 12 0-15,1-2 0 0,-1-1 0 0,4-2 0 16,-7 2 0-16,7-2 0 0,-3 2 0 0,3-2 0 16,0-1 0-16,0 4 0 0,3-4 13 0,-3 4 7 15,0-4 2-15,4 1 0 0,-1-1-22 0,1 0 8 16,3 1-8-16,3-1 0 0,-2-3 0 0,6-6 0 16,-4 10 0-16,8-10-8 0,-4 0-8 0,0 6-2 15,4-6 0-15,3 0 0 16,-3-6-24-16,-1 6-5 0,1 0-1 0,-4 0 0 15,4-3-28-15,-1-4-7 0,-3 7-1 0,4-3 0 16,0-6-50-16,-4 6-10 0,0-4-3 0,0 4-479 0</inkml:trace>
  <inkml:trace contextRef="#ctx0" brushRef="#br1" timeOffset="51236.249">26846 14219 345 0,'0'0'31'0,"0"0"-31"16,0 0 0-16,0 10 0 0,0-10 194 0,0 9 33 0,0-9 6 0,4 9 2 16,-4 1-140-16,3-1-28 0,-6 1-6 0,3-4-1 15,3 3-14-15,1 1-3 0,0-1-1 0,-4 4 0 16,3-4 26-16,-3 4 4 0,4-4 2 0,-1 10 0 16,-3-7-23-16,0 1-5 0,4 3-1 0,-4-1 0 15,0 1-7-15,0 0-2 0,0-1 0 0,0 1 0 16,0 3-16-16,0 3-4 0,0-10-1 0,0 10 0 15,0-3-15-15,3 3 0 0,-3-6 0 0,0-1 0 16,4 1 0-16,-4 0 0 0,3-4 0 0,-3-2 0 16,0 5-9-16,0-8-5 0,4 2-1 0,-4 1 0 31,0-10-24-31,0 0-5 0,0 0 0 0,0 0-1 0,0 0-52 0,0 0-11 0,0 0-1 0,0 0-404 16,0 0-81-16</inkml:trace>
  <inkml:trace contextRef="#ctx0" brushRef="#br1" timeOffset="52036.11">26744 14514 921 0,'0'0'40'0,"0"0"10"0,0 0-40 0,0 0-10 16,0 0 0-16,0 0 0 0,0 0 261 0,7 0 51 15,4 0 9-15,-4 0 3 0,3 0-262 0,1-3-52 16,3 3-10-16,-3 0 0 0,3-3 0 0,-4-4 0 16,4 7 9-16,-3-3-9 0,0-3 0 0,3 6 0 15,-4 0 0-15,1-3 0 0,-4 3 0 0,4 0-13 0,-4-6 4 0,0 6 1 32,-7 0-26-32,10 0-5 0,-10 0-1 0,7 0 0 15,-7 0-16-15,7 0-4 0,0 6-1 0,4-6 0 16,-4 0-2-16,0 0 0 0,-7 0 0 0,11 3 0 15,-1-3-19-15,1 0-4 0,-4 0-1 0,3 0 0 16,1 0-35-16,-4 0-7 0,4 0-2 0,-4 0 0 16,-7 0 0-16,7 0 0 0,0 0 0 0,-7 0 0 0,0 0 99 0,0 0 20 0,0 0 12 0,0 0-13 15,0 0 140-15,0 0 28 0,0 0 5 0,0 0 2 16,0 0 2-16,0 0 0 0,0 0 0 0,0 0 0 16,3 6-57-16,-3-6-11 0,0 0-3 0,4 10 0 15,3-4-27-15,0 0-6 0,-3-3 0 0,-1 7-1 16,-3-1-23-16,0 1-4 0,4-7 0 0,-1 6-1 15,-6 1-31-15,-1-1 0 0,4 0 0 0,-3-2 0 0,-1 8 15 0,1-5 0 16,-1-4 0-16,0 3 0 0,1 1 7 0,3-4 2 16,-4 0 0-16,4-6 0 0,0 7 3 0,0-7 1 15,0 0 0-15,0 0 0 0,0 0-28 0,4 3 0 16,3 6-12-16,-7-9 12 0,0 0 0 0,0 0 0 16,11 0 9-16,-4 3-1 0,-7-3-8 0,0 0 0 15,7 0 0-15,3 7 0 0,-3-7-13 0,0 0-4 16,4 0-1-16,-4 0 0 0,4-7 18 0,-1 4 0 15,-3 3-8-15,0-3 8 0,4-3 0 0,-1 3 0 16,1-4 0-16,0 4 0 0,-4-6 0 0,0-1 0 16,3 1 0-16,-3 6 0 0,0-7 0 0,0 7 0 15,-3-6 0-15,3 3 0 0,0-7 0 0,-3 4 0 0,-1 6 0 0,-3-7 9 16,4 1-1-16,-4 6 0 0,0-4 0 0,3 4 0 16,-3-6 4-16,0 9 0 0,0 0 0 0,0 0 0 15,0 0-12-15,0 0 12 0,0 0-12 0,0 0 12 16,0 0-12-16,0 0 0 0,0 0 0 0,0 0 0 15,0 0-9-15,4 9 9 0,-1-6 0 0,1 7 0 16,-1-1 0-16,1 4 0 0,-4-4 0 0,3 1 0 16,1 2 0-16,-4-3-8 0,0 1 8 0,3 2 0 15,-3-2 0-15,4-1-8 0,0-6 8 0,-4 7 0 16,3-1-20-16,1 1 2 0,-4-7 1 0,3 6 0 16,1 1-18-16,-1-1-3 0,1-6-1 0,-1 7 0 15,-3-10-14-15,7 9-3 0,0-6-1 0,-3 3 0 16,-4-6-44-16,0 0-9 0,7 0-2 0,-7 0-370 15,10-6-74-15</inkml:trace>
  <inkml:trace contextRef="#ctx0" brushRef="#br1" timeOffset="53113.231">27693 14501 288 0,'0'0'12'0,"0"0"4"0,0 0-16 0,0 0 0 0,0 0 0 0,0 0 0 15,-3 0 209-15,-1-3 39 0,4 3 8 0,0 0 2 16,-4-6-202-16,4 3-41 0,0 3-15 0,0 0 11 15,-3-6-11-15,3 6 0 0,-4-3 0 0,4 3 0 16,0-10 12-16,-7 10 11 0,0 0 1 0,0-3 1 16,0 3 27-16,0 0 4 0,-3 3 2 0,-1-3 0 15,0 6-29-15,4-2-5 0,0-1-2 0,-3 3 0 16,-1-3-12-16,1 6-2 0,2-2-8 0,-2-1 12 16,3 3 0-16,-4 1-1 0,4-1 0 0,0 1 0 15,4-1-11-15,-4 4 8 0,0-4-8 0,3 0 8 16,0 4-8-16,1-4 0 0,-1 1 0 0,1-4 0 15,3 3 0-15,0 1 0 0,0-10 0 0,0 0 8 0,0 0-8 16,0 6 0-16,0-6 0 0,0 0 0 0,0 0 0 16,0 0 0-16,0 0 0 0,7 3 0 0,-7-3 0 0,11 3 10 15,-1-6-10-15,1 3 10 0,-1 0 11 0,1-3 3 16,-1-3 0-16,1 6 0 0,3-10-16 0,0 7-8 16,-3-3 10-16,-1 3-10 0,1-7 9 0,0 10-9 15,3-9 8-15,-7 6-8 0,0-3 0 0,0 6 0 16,0-3 0-16,0-1 0 0,-4-2 0 0,-3 6 18 15,8-3-3-15,-8 3-1 0,0 0 14 0,0 0 2 16,7-6 1-16,0 3 0 0,0-4-1 0,-7 7 0 16,0 0 0-16,0 0 0 0,10-3-5 0,-10 3-1 15,0 0 0-15,0 0 0 0,0 0-16 0,0 0-8 16,0 0 8-16,0 0-8 0,0 0 0 0,0 0 0 0,0 0 0 16,0 0 0-16,0 13 0 0,0-13 0 0,4 9 0 0,-4-9 0 15,3 10 0-15,1-7 0 0,-4-3 0 0,3 9 0 16,-3-9-9-16,4 9 9 0,-1 4 0 0,5-7 0 15,-8-6-13-15,7 10 4 0,-7-10 1 0,7 9 0 16,0-3-12-16,-4 4-3 0,-3-10 0 0,0 0 0 31,7 6-9-31,-7-6-3 0,0 0 0 0,7 3 0 16,-7-3-21-16,11 10-4 0,-4-7 0 0,-7-3-1 0,0 0-19 16,0 0-4-16,0 0-1 0,11 0-370 0,-4-3-73 0</inkml:trace>
  <inkml:trace contextRef="#ctx0" brushRef="#br1" timeOffset="53585.968">27933 13993 1220 0,'0'0'54'0,"0"0"11"0,0 0-52 0,0 0-13 16,0 0 0-16,0 0 0 0,0 0 85 0,7 4 15 15,-7-4 2-15,4 9 1 0,-1 0-79 0,1 1-15 0,-4-7-9 0,3 6 10 16,1 4 24-16,-4-4 5 0,3 1 1 0,1 2 0 15,-1 7 28-15,-3-6 7 0,4 5 1 0,-4-5 0 16,3 6-44-16,-3-7-8 0,4 10-1 0,-1-3-1 16,-3 3 14-16,4 0 4 0,-4 0 0 0,3 3 0 15,-3 0-40-15,0-3 0 0,4 0-12 0,-1 0 4 16,1-3 8-16,0 3 0 0,-4-3 0 0,3-1 0 16,1-2 0-16,-1 3 0 0,-3-7 0 0,4 7 0 15,-1-6 0-15,1-4 0 0,-4 4-9 0,3 2 9 16,-3-2-20-16,0-1 1 0,0-2 0 0,0 2 0 15,-3-2-17-15,3 2-4 0,0-2-1 0,0-1 0 16,0 1-3-16,0-7 0 0,-4 6 0 0,4-9 0 16,0 0-11-16,0 0-2 0,0 0-1 0,0 0 0 15,0 0-117-15,0 0-23 0</inkml:trace>
  <inkml:trace contextRef="#ctx0" brushRef="#br1" timeOffset="54012.828">28187 14037 1335 0,'0'0'59'0,"0"0"13"0,0 0-58 0,0 0-14 0,3-9 0 0,-3 9 0 16,0 0 8-16,0 0 0 0,0 0-8 0,0 0 12 31,0 0-40-31,0 0-9 0,0 0-2 0,0 0 0 0,0 0 56 0,0 0 11 0,0 0 3 0,0 9 0 16,0 4 60-16,4-4 12 0,-4 1 2 0,4 2 1 15,-1 4-28-15,1 0-6 0,-1 2 0 0,4-5-1 16,-3 9-44-16,3-3-9 0,-4 3-2 0,1 0 0 15,3 0-6-15,-4 3-2 0,1-3 0 0,-4 0 0 16,3 0-8-16,-3 3-14 0,-3-7 3 0,3 4 1 16,7 0 10-16,-3-3 8 0,-1-6-8 0,1 6 11 15,-1-7-11-15,1 4 0 0,-1-4 9 0,-3-2-9 0,0 2 0 0,0-9-8 16,0 7 0-16,0-10 0 16,0 0-40-16,0 0-8 0,4 9-2 0,-4-9 0 15,0 0-114-15,0 0-22 0,0 0-5 0,0 0-1 0</inkml:trace>
  <inkml:trace contextRef="#ctx0" brushRef="#br1" timeOffset="54343.941">28392 14458 1324 0,'0'0'118'0,"0"0"-94"0,0 0-24 0,0 0 0 16,0 0 184-16,0 0 32 0,3 3 6 0,-3-3 2 15,7 9-181-15,-3 1-43 0,-4-10 0 0,7 3 0 16,0 6-12-16,0 0-7 0,0-9-1 0,-7 0 0 16,7 10 20-16,-7-10 0 0,7 3 0 0,0 6 0 15,-7-9 22-15,7 10 2 0,0-1 0 0,-3-6 0 16,-4-3 8-16,7 10 1 0,-4-1 1 0,1 1 0 15,3-7-20-15,-4 6-4 0,4 1-1 0,-3-7 0 16,3 3-20-16,0-3-4 0,0 6-1 0,-3-2 0 16,-4-7-40-16,7 3-9 0,0 0-2 0,-7-3 0 15,0 0-94-15,7 6-19 0,-7-6-4 0,0 0-521 16</inkml:trace>
  <inkml:trace contextRef="#ctx0" brushRef="#br1" timeOffset="54720.951">28868 14332 921 0,'0'0'40'0,"0"0"10"0,0 0-40 0,0 0-10 0,0 0 0 0,0 0 0 15,0 0 293-15,0 0 57 0,0 0 11 0,0 13 3 32,0-4-326-32,-4 0-65 0,-3 1-13 0,4-1-2 15,-1 1 7-15,-3 2 2 0,0 1 0 0,0-1 0 0,-4 4 33 0,1 0 0 0,-1 3 0 0,1-7 0 16,-4 10 33-16,-1-3 11 0,1 9 1 0,0-3 1 16,-3-3 0-16,2 9 0 0,1-9 0 0,-3 10 0 15,3-1-15-15,0 0-3 0,-1-9-1 0,5 10 0 16,-4-4-11-16,3-3-3 0,1 3 0 0,2-6 0 15,-2 0 1-15,3-9 0 0,0 6 0 0,-4-1 0 16,4-5-23-16,0-1-5 0,0 4-1 0,0-3 0 16,0-1-2-16,3-2-1 0,-3-7 0 0,4 3 0 15,-1-3-31-15,4-3-7 0,0 0 0 0,0 0-612 16,0 0-121-16</inkml:trace>
  <inkml:trace contextRef="#ctx0" brushRef="#br1" timeOffset="57538.606">29817 14335 172 0,'0'0'16'0,"0"0"-16"16,0 0 0-16,0 0 0 0,0 0 72 0,0 0 12 15,0 0 3-15,10-3 0 0,1 3 7 0,-11 0 2 16,0 0 0-16,0 0 0 0,0 0-16 0,0 0-4 16,0 0 0-16,0 0 0 0,0 0-35 0,0 0-7 0,0 0-2 0,0 0 0 15,0 0 13-15,0 0 3 0,0 0 0 0,0 0 0 16,0 0-7-16,0 0-1 0,0 0 0 0,0 0 0 16,0 0 9-16,0 0 2 0,0 0 0 0,0 0 0 15,0 0 10-15,0 0 3 0,0 0 0 0,0 0 0 16,0-9-9-16,0 6-2 0,3-4 0 0,-3 7 0 15,0 0-9-15,-3-3-1 0,3-6-1 0,0 9 0 16,0 0-15-16,-7 0-3 0,0-3-1 0,0-4 0 16,7 7-23-16,-11 0 9 0,4 0-9 0,0 0 0 15,7 0 8-15,-7 7-8 0,0-4 0 0,0-3 0 16,7 0 8-16,-7 9-8 0,-4-6 9 0,4 7-9 16,-3-1 8-16,3 1-8 0,-4-1 0 0,4-6 9 15,0 10 8-15,0-7 2 0,0-3 0 0,0 6 0 16,0 1-27-16,3-1-6 0,1-6-1 0,-1 7 0 15,1-1 15-15,-1 1 8 0,1-1 0 0,3-9-8 0,0 13 11 16,-4-10-11-16,4 12 10 0,0-8-10 0,0 2 8 0,0 0-8 16,0 4 0-16,0-4 0 0,0-9 0 0,4 10 0 15,-1-1 0-15,1 1 0 16,3-1-22-16,-4-6-4 0,4 10-1 0,0-7 0 16,0-3-34-16,0 7-7 0,4-7-2 0,3 6 0 15,4-9-14-15,-4 6-4 0,3-3 0 0,1-3 0 16,3 0-25-16,-3 0-6 0,0-3-1 0,3-3-564 0</inkml:trace>
  <inkml:trace contextRef="#ctx0" brushRef="#br1" timeOffset="58053.027">30198 14439 864 0,'0'0'76'0,"0"0"-60"0,0 0-16 0,-7 0 0 15,0 0 232-15,0 0 44 0,-4-3 9 0,4-4 2 16,0 7-224-16,-4 0-45 0,1 0-9 0,3 0-1 16,0 0-8-16,-4 0-16 0,0 7 4 0,1-7 0 15,3 3 12-15,-4-3 0 0,1 0 0 0,3 6 0 16,0-3 22-16,0 0 10 0,-1 4 1 0,1-4 1 16,-3 6 4-16,3-3 1 0,0 1 0 0,-4-1 0 15,1 3-25-15,2 1-5 0,1-4-1 0,4 3 0 16,-4 1-8-16,3-1 0 0,1 4 0 0,-1-7 0 15,1-3 0-15,3 10 8 0,0-7-8 0,3 3 0 16,4-2 0-16,-3-1 0 0,-1-3 0 0,4 6 0 0,0-2 0 0,1-1 0 16,2 0 0-16,1-3 8 0,-1 4-8 15,1-4-14-15,3-3 3 0,0 0 1 0,0 0 10 0,-3-3 0 16,6-4 0-16,-2 7 0 0,-5-9 0 0,4 9 0 16,-3-6 0-16,3-1 0 0,0-2 0 0,4 0 0 15,-4-4 0-15,0 4-8 0,0-1 8 0,-3 4 8 16,-1-3-8-16,1-1 11 0,-4 1-3 0,0-4 0 15,0 1 0-15,-4 2 0 0,1 1 5 0,0-4 1 16,-1-2 0-16,-3 5 0 0,-3 4 7 0,-1-10 2 16,0 13 0-16,-3-6 0 0,4-1-3 0,-1 1 0 15,-3 6 0-15,4 0 0 0,3 3-9 0,-7-7-3 16,0 7 0-16,0-3 0 0,-4-3-8 0,4 12 0 0,0-3 0 16,0-3 0-16,3 0-8 0,4 0 8 0,-7 7-10 0,7-7 10 15,-7 3-23-15,7-3 2 0,0 0 0 0,0 0 0 31,0 0-23-31,0 0-5 0,0 0-1 0,0 0 0 16,0 0-84-16,0 0-17 0,0 0-3 0,0 0-389 0,0 0-77 0</inkml:trace>
  <inkml:trace contextRef="#ctx0" brushRef="#br1" timeOffset="58759.138">30459 14439 230 0,'0'0'20'0,"0"0"-20"0,0 0 0 0,0 0 0 16,0 0 279-16,0 0 51 0,0 0 10 0,0 0 3 0,0 0-246 0,0 0-49 16,0 0-9-16,0 0-3 0,0 9-27 0,0 1-9 15,3-1 0-15,1 0 0 0,-4-2 24 0,0 2-1 16,0 0-1-16,0 4 0 0,3-4 21 0,-6 7 4 16,-1-10 1-16,4 10 0 0,-3-3-6 0,-1-1-1 15,1-2 0-15,-1 2 0 0,4-3-14 0,-3-2-3 16,3-7-1-16,0 0 0 0,-4 6-9 0,4-6-2 15,0 0 0-15,0 0 0 0,0 0 20 0,0 0 3 16,0 0 1-16,0 0 0 0,0 0-24 0,0 0-12 16,4-6 12-16,-1-4-12 0,4 1 0 0,-3 0 0 15,-4-4 0-15,3-3 0 0,8 4 0 0,-8 2-9 16,1-5 9-16,0-1-12 0,-1 3 12 0,1 4-10 16,3 0 10-16,-4-4-10 0,1 4 10 0,-1 6-12 0,4-7 12 0,0 7-12 15,-7 3 12-15,0 0-10 0,11 0 10 0,-4 0-10 16,4 0 10-16,-1 0-12 0,1 3 12 0,-4-3-12 15,0 0 12-15,3 10 0 0,-10-10 0 0,7 3-8 16,4-3 8-16,-4 6 9 0,-7-6-1 0,11 3-8 16,-8 7 19-16,-3-10-3 0,7 3-1 0,-7-3 0 15,0 0 1-15,7 6 1 0,0-3 0 0,-7-3 0 16,0 0-17-16,0 0 8 0,0 0-8 0,0 0 0 16,0 0 9-16,0 0-9 0,0 0 0 0,4 9 9 15,-4-9-9-15,0 0 10 0,0 0-10 0,11 0 10 16,-4-3-10-16,0 3 8 0,-7 0-8 0,7-6 8 15,-4 3-8-15,8-3 12 0,-4 3-12 0,-4-1 12 16,4-2-12-16,0-3 0 0,4 6 0 0,-4-7 8 0,0 10-8 16,0-3 0-16,0-3 0 0,0 3 0 15,0-4 0-15,0 7 0 0,4-3 0 0,-4 3 0 0,0-3 0 0,-7 3 0 16,7-6 0-16,0 6 0 0,0 0 0 0,4 0 0 16,-11 0 0-16,7-3 0 0,4 3 0 0,-4 3 0 15,3-3 0-15,-3 6 0 0,-7-6 22 0,7 6 2 16,0 4 1-16,0-4 0 0,0-3-25 0,-3 7 0 15,0-7 0-15,3 6 0 0,-7 4 0 0,3-4 8 16,1 0-8-16,3 1 0 0,-4-1 0 0,4 4 0 16,-3-4 0-16,3 1 0 0,-4-1 0 0,4-3 0 15,-7 4 0-15,0-1 0 0,4 1-10 0,-1-7-1 16,-3 6 0-16,0-9 0 16,0 0-19-16,0 0-4 0,0 0-1 0,0 6 0 15,0-6-87-15,0 0-18 0,0 0-3 0,0 0-455 0,0 0-91 0</inkml:trace>
  <inkml:trace contextRef="#ctx0" brushRef="#br1" timeOffset="59474.23">31175 14508 1695 0,'0'0'75'0,"0"0"16"16,0 0-73-16,0 0-18 0,-4 6 0 0,4-6 0 15,0 9 37-15,0 1 4 0,-3 2 1 0,-1-2 0 0,8-1-34 0,-4 4-8 16,-4 2 0-16,8-2 0 0,-4-1 0 0,0 1 8 16,0 6-8-16,0 0 8 0,3 3 2 0,-3-4 0 15,4-2 0-15,-4 6 0 0,0 3 27 0,4-3 6 16,-4 0 1-16,3 0 0 0,-3 0-44 0,0 0 0 15,4 0 0-15,-4 0 0 0,0-3 0 0,0-7 8 16,0 4 0-16,0-10 0 0,3 4 14 0,-3-1 2 16,0-9 1-16,0 0 0 0,0 0 7 0,0 0 0 15,0 0 1-15,0 0 0 0,0 0-12 0,0 0-2 16,0-9-1-16,0-1 0 0,0-2 18 0,4 2 3 16,-4-12 1-16,0 0 0 0,0 3-32 0,0-6-8 0,0-3 0 15,0-3 0-15,0-1 8 0,0 7 0 0,-4-3 0 16,4-3 0-16,4 6-8 0,-8-4-12 0,4-2 4 0,4 9 0 15,-1-3 8-15,-3-3 0 0,4 6 0 0,-1 0 0 16,1 0 0-16,-1 3 0 0,4-6 0 0,0 6 0 16,0 0 0-16,0 7 0 0,1-7 0 0,-1 7 0 15,0-1 0-15,3-3 0 0,1 10 0 0,-1-3 0 16,1-1 0-16,0 1 0 0,-1-1 0 0,1 7 0 16,-1-3 0-16,1 6 0 0,-1-3 0 0,-2-3 0 15,-1 2 0-15,0 1 0 0,3-3 0 0,-3 12 0 16,0-3 0-16,4 1-8 0,-11-4 8 0,7 6 0 15,-3 3-25-15,3 1 0 0,0 2 0 0,3 1 0 16,-3 9 13-16,0 0 4 0,-7-4 0 0,4-5 0 16,6 9 8-16,-6-3-8 0,-8-7 8 0,4 7-8 15,0 0 8-15,-3-3 0 0,-4-7 0 0,0 10 8 0,0-7 0 0,3-2 1 16,-3 2 0-16,-3-2 0 0,-1 2 15 0,4-2 2 16,-4-1 1-16,1 1 0 0,-1-7-15 0,-3 6-2 15,3-3-1-15,-3-3 0 0,4-3-9 0,-1 0 0 16,1 7 0-16,3-7 0 0,-4-7 0 0,4 7 0 15,-4-3 0-15,1-3 0 0,3 3-12 0,0-6-4 16,-4-1 0-16,4 7-1 16,3-3-43-16,1-4-8 0,-1 7-1 0,1-6-1 15,-1-1-102-15,4 7-20 0,-3-6-4 0,3-1-338 16,0 7-68-16</inkml:trace>
  <inkml:trace contextRef="#ctx0" brushRef="#br1" timeOffset="63982.177">31648 14313 403 0,'0'0'36'0,"0"0"-36"0,0 0 0 16,0 0 0-16,0 0 80 0,0 0 8 0,0 0 3 0,0 0 0 15,3-6-15-15,-3 6-4 0,0 0 0 0,0 0 0 16,4-6-6-16,-4 6-2 0,0 0 0 0,0 0 0 15,0 0-6-15,0 0-2 0,0 0 0 0,0 0 0 16,0 0-3-16,0 0-1 0,0 0 0 0,0 0 0 16,0 0 0-16,0 0 0 0,0 0 0 0,0 0 0 15,0 0-25-15,7 0-6 0,-7 0-1 0,0 0 0 16,0 0-1-16,0 0-1 0,3 12 0 0,-3-5 0 16,0 2-1-16,0-6 0 0,0-3 0 0,-3 13 0 15,3-4-5-15,0 0 0 0,-4 1-1 0,4-1 0 16,0 1-11-16,-3-4 8 0,-1 3-8 0,4 7 8 15,0-10-8-15,0 10 12 0,-3-3-12 0,-1-4 12 16,4 0-4-16,0-2 0 0,0 2 0 0,-3 0 0 0,3 1-8 16,-4-7 0-16,4 6 0 0,0 1 0 0,0-1 9 0,0 1 0 15,0-10 0-15,4 3 0 0,-4-3-9 0,3 9 10 16,-3-9-10-16,4 10 10 0,-1-7-10 0,1 6 0 16,-4-9 0-16,0 0-11 0,7 6 11 0,-7-6 16 15,0 0-4-15,7 4-1 0,-7-4-3 0,7 3 0 16,-7-3 0-16,7 0 0 0,-7 0 0 0,11 0 0 15,-1 0 0-15,-3 0 0 0,4 0-8 0,-4-3 0 16,3-1 9-16,-3-2-9 0,1 3 0 0,-1-3 9 16,0 3-9-16,0-7 0 0,0 10 0 0,0-9 0 15,-4 6 0-15,4-4 0 0,-3 4 9 0,-1-6-9 16,1-1 0-16,-4 7 9 0,4-3-9 0,-4 0 10 16,3-1-10-16,1-2 10 0,-4 0-10 0,0-4 10 0,0 4-10 0,0-1 10 15,0 4-10-15,0-10 0 0,0 4 0 0,3 2 0 16,-3 1 0-16,4 3 0 0,-1-4 0 0,-3 1 0 15,4 3-9-15,-1-1 9 0,-3 1 0 0,0 6 0 16,0 0-8-16,0 0 8 0,4-9 0 0,-4 9 0 16,0 0 0-16,0 0-8 0,0 0 8 0,0 0 0 15,0 0 0-15,0 0 0 0,0 0 0 0,0 0 0 16,0 0 0-16,0 0 0 0,0 9 8 0,3 0-8 16,-3 1 11-16,4-7-11 0,-4 6 12 0,0 1-12 15,0-1 8-15,7 1-8 0,-7-1 0 0,3-3 0 16,-3 10 0-16,4-10 0 0,-1 4 0 0,1-1 0 15,-1 4 0-15,-3-4 0 0,8 0 0 0,-5 1 0 16,1-1 0-16,-1 1 0 0,-3-10 0 0,4 9 0 16,-1-3-15-16,1 4 3 0,-4-10 1 0,0 0 0 15,0 0-31-15,0 0-6 0,0 0-2 0,0 0 0 16,7 6-158-16,-7-6-31 0,0 0-6 0,0 0-2 0</inkml:trace>
  <inkml:trace contextRef="#ctx0" brushRef="#br1" timeOffset="64403.052">32152 14113 979 0,'0'0'43'0,"0"0"9"0,0 0-41 0,0 0-11 0,0 0 0 0,0 0 0 16,11 0 174-16,-4 0 33 0,-7 0 6 0,3 0 2 15,8 0-163-15,-4 9-32 0,-3-9-6 0,3 9-2 16,0-5 10-16,0 2 2 0,-4 3 0 0,-3 1 0 15,4-4 32-15,-1 3 6 0,1 1 2 0,-1 2 0 16,-3 4-13-16,0 0-3 0,0 2 0 0,0-5 0 16,0 9-28-16,0-3-7 0,0 0-1 0,0-4 0 0,0 4-12 0,-3 3 0 15,3-3 0-15,-4 3-10 16,1-10 10-16,3 7 0 0,-4 0 0 0,1-3 0 0,3 2-9 0,-4-5 9 16,1-4-10-16,3 7 10 15,-4-10-32-15,1 4-1 0,3-1 0 0,0-9 0 16,0 0-111-16,0 0-21 0,0 0-5 0,0 0-626 0</inkml:trace>
  <inkml:trace contextRef="#ctx0" brushRef="#br1" timeOffset="64719.205">32025 14323 1094 0,'0'0'97'0,"0"0"-77"0,0 0-20 0,0 0 0 16,0 0 220-16,0 0 41 0,0 0 8 0,0 0 2 16,14-3-196-16,0-4-39 0,1 7-8 0,-1-3-2 15,3 0-2-15,1-3 0 0,-4 3 0 0,4-4 0 16,-4 7-24-16,0-9 0 0,0 9 0 0,0-3 0 15,0 0 19-15,-3-4-2 0,3 7 0 0,-4 0 0 16,-2 0-17-16,2-3 0 0,-3-3 0 0,4 6 0 16,-4 0-10-16,0 0-6 0,-7 0 0 0,10 0-1 15,-10 0-81-15,8 0-16 0,-8 0-3 0,0 0-765 16</inkml:trace>
  <inkml:trace contextRef="#ctx0" brushRef="#br1" timeOffset="65229.842">32374 14445 1836 0,'0'0'81'0,"0"0"17"0,0 0-78 0,0 0-20 15,0 0 0-15,0 0 0 0,0 0 0 0,11 3 0 0,0-6 0 0,-1 3 0 16,-3-6 0-16,4 6 0 0,-1 0 0 0,1-10 0 15,3 10 28-15,-3-3 1 0,-1 0 1 0,1-3 0 16,3 3 20-16,-3-4 4 0,-1-2 1 0,-3 9 0 16,7-6-22-16,-3-1-4 0,-4-2-1 0,0 6 0 15,4-7-15-15,-4 1-3 0,0 6-1 0,0-3 0 16,0-4-9-16,-4 4 10 0,1 0-10 0,-1-4 10 16,-3 10-10-16,4-6 0 0,-1 0 0 0,-3-4-11 15,0 10 11-15,0 0 0 0,-3-9 0 0,3 9 0 16,-7 0 0-16,0-3 0 0,0 3 0 0,0 0 0 15,0 0 0-15,7 0 0 0,-7 0 0 0,-4 3 0 16,0-3 0-16,1 9 0 0,-1-2 0 0,1-4 0 16,-4 6-10-16,-1 1 0 0,1-7 0 0,4 6 0 15,-4 4 10-15,3-4 0 0,4 0 0 0,-4 1 0 16,4 2 0-16,0-2 0 0,0-1 0 0,4 1 0 0,-1-1 10 16,4-3-2-16,0 4-8 0,0 2 12 0,4-2-12 0,-1-1 9 15,4 1-9-15,-3-1 8 0,3 0-8 0,-4 1 8 16,1-4-8-16,3 3 8 0,0 1-8 0,0-1 0 15,0 1 0-15,0-7 0 0,0 6 0 0,4-6 0 16,-4 7 0-16,3-10 0 0,1 6 0 0,0-3 0 16,-1-3 0-16,1 0 0 0,-1 0 0 0,1-3-16 15,0 3 4-15,3-6 1 16,0 6-38-16,0-10-8 0,0 7-2 0</inkml:trace>
  <inkml:trace contextRef="#ctx0" brushRef="#br1" timeOffset="76518.666">27739 15496 716 0,'0'0'32'0,"0"0"6"0,0 0-30 0,0 0-8 0,0 0 0 0,0 0 0 16,0 0 52-16,3-7 10 0,-3 1 2 0,0 6 0 15,0 0-48-15,0 0-16 0,0 0 9 0,0 0-9 16,0 0 46-16,0 0 4 0,0 0 1 0,0 0 0 16,0 0 36-16,0 0 7 0,0 0 2 0,0 0 0 15,0 0 2-15,0 0 1 0,0 0 0 0,0 0 0 16,0 0-41-16,0 0-8 0,0 0-2 0,0 0 0 0,0 0-24 0,0 0-4 16,0 0-2-16,0 0 0 0,0 0 2 0,0 0 0 15,0 0 0-15,0 0 0 0,0 0-4 0,0 0-1 16,0 0 0-16,0 0 0 0,0 0-5 0,0 0-1 15,8 6 0-15,-1 1 0 0,0 2 3 0,0 0 1 16,-4 1 0-16,1-7 0 0,-1 13-3 0,1-7-1 16,-4-3 0-16,3 4 0 0,-3-1-9 0,7 4 12 15,-3-4-12-15,-4 4 12 0,0-4-4 0,3 0 0 16,-3 1 0-16,4-1 0 0,-1 4 0 0,-3-4-8 16,0 1 12-16,4 2-4 0,-4-3 13 0,0 1 3 15,0-1 0-15,0-2 0 0,0 2-24 0,0 0 0 16,0 1 0-16,-4-7 8 0,4-3-8 0,0 9 0 0,-3 1 0 15,-1-1 0-15,1 1 8 0,-4-7 0 0,3 6 0 0,-3 4 0 16,0-7-8-16,4-3 0 0,-4 6 8 0,0-5-8 16,0 2 11-16,-1-3-3 0,1-3 0 0,0 6 0 15,0-3-8-15,0-3 0 0,0 0-10 0,7 0 10 16,-7-3-12-16,0-3 3 0,-7 6 1 0,3 0 0 31,4-9-40-31,-3 2-7 0,-1-8-1 0,1 2-1 0,3 4-128 16,3-4-26-16,-3-6-5 0</inkml:trace>
  <inkml:trace contextRef="#ctx0" brushRef="#br1" timeOffset="76917.599">27661 15173 288 0,'11'3'25'0,"-8"-3"-25"15,-3 0 0-15,0 0 0 0,0 0 237 0,0 0 43 16,0 0 8-16,0 0 1 0,0 0-164 0,0 0-33 0,0 0-6 0,0 0-2 15,0 0 29-15,0 0 6 0,0 0 1 0,0 0 0 16,0 0-15-16,0 0-2 0,0 0-1 0,0 0 0 16,0 0-19-16,0 0-4 0,0 0-1 0,0 0 0 15,0 0-54-15,0 0-12 0,0 0-1 0,0 0-1 16,0 0-10-16,0 0 0 0,0 0 0 0,0 0 0 16,-10 0 0-16,10 0 0 0,0 0 0 0,0 0-11 15,0 0-5-15,0 0-2 0,0 0 0 0,0 0 0 31,-7-3-28-31,7 3-6 0,0 0 0 0,0 0-1 0,0-7-131 0,0 7-27 0,0-9-5 0</inkml:trace>
  <inkml:trace contextRef="#ctx0" brushRef="#br1" timeOffset="77721.45">28025 15452 288 0,'0'0'25'0,"0"0"-25"0,0 0 0 0,0 0 0 16,0 0 148-16,0 0 25 0,0 0 5 0,0 0 1 15,0 0-41-15,0 0-8 0,0 0-2 0,0 0 0 16,0 0-31-16,0 0-6 0,0 0-2 0,0 0 0 15,0-4-20-15,0 4-4 0,0 0-1 0,0 0 0 16,0 0-32-16,0 0-6 0,0 0-2 0,-7 4 0 16,0-4-11-16,0 9-2 0,3-6-1 0,-3 7 0 15,3-4 5-15,-3-3 1 0,4 10 0 0,3-4 0 16,-4 0-2-16,1 1 0 0,-1-1 0 0,1 1 0 16,-1-1-1-16,1-3 0 0,3 4 0 0,-4-1 0 15,4 4-13-15,-3-4 8 0,3-3-8 0,0-6 0 16,0 7 0-16,0 2 0 0,0-9 0 0,0 0 0 0,3 9 8 0,1-2-8 15,3-1 0-15,-4-6 9 0,-3 0-9 0,11 6 0 16,-1-6 0-16,-3 0 8 0,4 0-8 0,0 0 0 16,-1 0 9-16,1 0-9 0,-1-6 0 0,4 6 9 15,-3-3-9-15,3 0 0 0,0-4 11 0,-3 4-11 16,7-3 10-16,-8-3-10 0,4 5 13 0,-3-5-3 16,3 0-1-16,0 5 0 0,-7-5 1 0,4 0 0 15,-4-1 0-15,3-2 0 0,-3 2 2 0,0 1 1 16,-3 6 0-16,3-7 0 0,-7 1-5 0,0 6 0 15,0-3-8-15,0 6 12 0,0-7 5 0,-7 1 1 0,3-3 0 16,1 5 0-16,-4-5 2 0,3 9 0 0,1-9 0 0,-4 5 0 16,-4-2-4-16,1 3-1 0,2-6 0 0,-2 9 0 15,-4-3 9-15,3-4 1 0,1 7 1 0,-1-3 0 16,0 3-26-16,1-6-12 0,-1 6 0 0,4 0 1 16,0-3 11-16,-3 3 0 0,6 0 8 0,-3 0-8 15,0 0 10-15,0 0-2 0,3 0-8 0,-3 3 12 16,0-3-21-16,7 0-5 0,-3 0-1 0,3 0 0 15,-7 6-3-15,7-6-1 0,0 0 0 0,0 0 0 32,-4 3-9-32,4-3-1 0,0 0-1 0,0 0 0 0,0 0-42 0,0 0-8 15,0 0-1-15,0 0-1 0,0 0-116 0,0 0-23 0,0 0-5 0,11 10-520 16</inkml:trace>
  <inkml:trace contextRef="#ctx0" brushRef="#br1" timeOffset="78170.25">28512 15470 1634 0,'0'0'36'0,"0"0"7"0,0 0 1 0,0 0 3 0,0 0-38 0,0 0-9 0,0 0 0 0,-8-6 0 16,8 6 44-16,-3-3 8 0,3 3 0 0,0 0 1 16,0 0 9-16,0 0 2 0,-7 0 0 0,7 0 0 15,0 0 11-15,0 0 2 0,0 0 1 0,0 0 0 16,0 0-10-16,0 0-1 0,0 0-1 0,0 0 0 15,-4 9-21-15,1-5-4 0,-1 5-1 0,1-3 0 16,3 1-32-16,-4 2-8 0,1 0 0 0,3 1 0 16,-4-1 12-16,4 1 0 0,-3-1 0 0,-1-3 0 15,4-6-4-15,0 10 0 0,0-1 0 0,-3 0 0 16,3-5-8-16,0-4 0 0,0 0 0 0,0 9 0 16,0-9 0-16,0 13 0 0,0-13 0 0,0 9 0 15,0-9-16-15,0 6-3 0,0-6 0 0,0 0 0 16,0 0-36-16,0 10-7 0,0-10-2 0,3 6 0 15,-3-6-133-15,0 0-27 0,0 0-6 0</inkml:trace>
  <inkml:trace contextRef="#ctx0" brushRef="#br1" timeOffset="78412.603">28519 15332 403 0,'0'0'36'0,"0"0"-36"16,0 0 0-16,0 0 0 0,0 0 377 0,0 0 69 0,0 0 14 0,0 0 2 15,0 0-328-15,0 0-66 0,0 0-12 0,0 0-4 16,0 0-32-16,0 0-6 0,0 0-2 0,0 0 0 16,0 0 1-16,0 0 0 0,0 0 0 0,0 0 0 15,0 0-1-15,0 0-1 0,0 0 0 0,0 0 0 31,0 0-79-31,0 0-16 0,0 0-4 0,0 0-566 0,0 0-114 0</inkml:trace>
  <inkml:trace contextRef="#ctx0" brushRef="#br1" timeOffset="78944.182">28808 15514 345 0,'0'0'31'0,"0"0"-31"16,-7 7 0-16,3-4 0 0,-3 0 276 0,4 3 48 15,3-6 11-15,-4 3 1 0,1 7-187 0,-4-4-37 16,3 0-8-16,1 1-2 0,-1-4-36 0,0 6-7 16,1 0-2-16,-1-5 0 0,4-4-21 0,-3 9-4 15,-1 0 0-15,4 1-1 0,-7-7-15 0,7-3-4 16,0 9 0-16,0-9 0 0,0 0-12 0,0 0 11 15,0 0-11-15,0 0 10 0,0 0 13 0,0 0 2 16,0 0 1-16,0 0 0 0,0 0 9 0,0 0 1 16,0 0 1-16,7-3 0 0,-3-3-21 0,3-3-5 0,-4 2-1 0,1-8 0 15,7 5-1-15,-8-2 0 0,1 2 0 0,-1-2 0 16,8 2-9-16,-8-2 0 0,4 2 0 0,-3 1 0 16,-1 6 0-16,1-3 8 0,3 2-8 0,0-5 0 15,-3 6 0-15,3-3 0 0,0 2 0 0,3-2 0 16,1 3-9-16,-1 3 9 0,-3-9 0 0,8 9 0 15,-1-10 0-15,0 10 0 0,-4-6 0 0,4 0 0 16,1 3 0-16,-5-4 0 0,4 7 0 0,-3 0 0 16,3 0 0-16,0 10 0 0,-3-10 0 0,-1 9 0 15,1-6 0-15,3 7 0 0,-3-1 0 0,-1 4 9 16,1-4 5-16,-4 4 1 0,3-4 0 0,1 7 0 16,-4-10-15-16,4 13 8 0,-8-7-8 0,4-2 0 15,0-1 0-15,0 4 8 0,-3 2-8 0,-1-8 0 16,1 2 0-16,-1 0 0 0,-3-9 0 0,0 0 0 15,0 0 0-15,4 7-13 0,-4-7 1 0,0 0 0 16,0 0-40-16,0 0-8 0,0 0-2 0,0 0 0 16,0 0-130-16,0 0-27 0,3-7-5 0</inkml:trace>
  <inkml:trace contextRef="#ctx0" brushRef="#br1" timeOffset="79373.037">29464 15282 1940 0,'0'0'86'0,"0"0"18"0,0 0-84 0,0 0-20 0,0 0 0 0,0 0 0 16,0 0 30-16,0 0 2 0,0 0 0 0,0 0 0 16,0 0-32-16,-4 10 0 0,4-10-13 0,0 0 4 15,-3 3 17-15,3-3 3 0,-4 9 1 0,4 1 0 16,0-10 37-16,0 9 8 0,-3 0 2 0,3 1 0 16,0-7-2-16,0 10 0 0,0-4 0 0,0 3 0 15,0-2-30-15,0 6-7 0,0-4 0 0,0 1-1 16,0-1-5-16,0 7-1 0,0-6 0 0,0 5 0 15,0-5-5-15,3 6 0 0,-3-7-8 0,0 10 12 16,0-6-12-16,-3 0 0 0,3 2 0 0,0-5 0 0,-4 6 0 16,4-7 0-16,0-2-13 0,0 2 4 0,0-2 9 0,0-1 0 15,0 0 0-15,0-9 0 16,0 0-39-16,0 0-5 0,-3 4-2 0,3-4 0 16,0 0-168-16,0 0-34 0,-18-4-6 15,1-5-573-15</inkml:trace>
  <inkml:trace contextRef="#ctx0" brushRef="#br1" timeOffset="79689.192">29189 15395 691 0,'0'0'30'0,"0"0"7"0,0 0-29 0,0 0-8 0,0 0 0 0,0 0 0 15,0 0 233-15,0 0 46 0,0 0 9 0,0 0 1 16,10-6-141-16,-10 6-28 0,4 0-5 0,7-3-2 16,-4-4 1-16,3 7 0 0,1-3 0 0,-1 0 0 15,1-3-38-15,3 6-8 0,0 0-2 0,4 0 0 16,-1-3-18-16,5 3-3 0,-1 0-1 0,3 0 0 16,5-6-36-16,-5 6-8 0,5 0 0 0,-1 0 0 15,-3 0 0-15,3 0 11 0,0-4-3 0,0-5-8 16,-3 9 8-16,7-3-8 0,-1-3 0 0,-2 2 0 15,-5-2-34-15,5 6-10 0,-5-3-3 16,4-6 0-16,-6 6-145 0,-1-4-28 0,11-2-7 0,-15-4-1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0:17:07.74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15261 9728 2246 0,'0'0'200'0,"0"0"-160"0,0 0-32 0,0 0-8 15,0 0 64-15,7 3 12 0,-7-3 3 0,11 10 0 16,6-4-300-16,8-3-60 0,25-3-12 16,-8-9-3-16</inkml:trace>
  <inkml:trace contextRef="#ctx0" brushRef="#br0" timeOffset="26015.779">8636 8518 288 0,'0'0'25'0,"-4"0"-25"0,-3 0 0 0,0 6-123 15</inkml:trace>
  <inkml:trace contextRef="#ctx0" brushRef="#br0" timeOffset="26882.12">8079 8490 403 0,'-4'0'36'0,"-3"0"-36"15,-4 0 0-15,1 0 0 0,3 0 134 0,-4 0 20 16,1 3 4-16,-1-3 1 0,0 0-131 0,1 6-28 16,-4-6 0-16,3 6 0 0,-3-3 0 0,0 4-10 15,7-4 10-15,-7-3-8 0,3 6 8 0,-6-3 0 16,2 4 0-16,-2-4 0 0,6 3 0 0,-3-3 0 16,-3 3 0-16,-1-6 0 0,7 4 24 0,-3 2 6 0,0-6 2 0,0 0 0 15,-4 0 21-15,4 0 5 0,0 0 1 0,-4 0 0 16,4 0-12-16,-7-6-3 0,7 6 0 0,-4-4 0 15,4 4-20-15,-3 0-4 0,-1 0 0 0,0 0-1 16,4 4-6-16,-3-4-1 0,-1-4 0 0,7 4 0 16,-6 0 30-16,6 0 6 0,-3 0 0 0,0-6 1 15,3 6 0-15,1-3 0 0,3 3 0 0,0-6 0 16,3 6-21-16,-10 0-5 0,11 0-1 0,3 0 0 16,-8 0-12-16,8 0-2 0,-10 0-8 0,10 0 12 15,0 0 10-15,0 0 2 0,0 0 0 0,0 0 0 16,0 0 24-16,0 0 6 0,0 0 1 0,0 0 0 15,0 0-26-15,0 0-5 0,0 0 0 0,0 0-1 16,0 0 1-16,10 0 1 0,1 0 0 0,-4 0 0 16,7 6-4-16,-3-3-1 0,6-3 0 0,-6 6 0 15,3-6-10-15,4 0-2 0,-1 4-8 0,1-4 12 0,0 6-12 0,6-6 8 16,-6 0-8-16,3 0 0 0,4 0 9 0,0 0-9 16,-1 0 8-16,8-6-8 0,-4 6 20 0,4-4-2 15,3 4 0-15,-3 0 0 0,3 0-1 0,-3-6 0 16,0 6 0-16,0-3 0 0,-4-3-5 0,7 6 0 15,-3-10-1-15,3 7 0 0,-3-3-2 0,0 3 0 16,-1-4 0-16,5 7 0 0,-1-3 2 0,0-3 0 16,0 6 0-16,1 0 0 0,-5 0-11 0,1 0 0 15,0 6 0-15,0-6 0 0,-4-6 0 0,4 6 0 16,-1 0-8-16,1-6 8 0,3 6 0 0,4-3 12 16,-7-4-2-16,3 4 0 0,-3 3-10 0,3-6 0 15,4 6 0-15,-7-3 0 0,3 3 0 0,-3-6 12 16,-4 12-12-16,4-6 12 0,-4-6 9 0,-3 6 3 0,3 0 0 0,0 0 0 15,0 0-24-15,1 0 0 0,-5-4 0 0,5-2 0 16,-5 6 0-16,5 0-20 0,-8-3 4 0,3 3 1 16,1 0 24-16,0 0 5 0,-1-6 1 0,-2 6 0 15,-1 0-15-15,0 0-10 0,0 0 2 0,-3 0 0 16,-1 0 8-16,5 0 0 0,-12 6 0 0,8-6 0 16,-4 0 0-16,-3 0 8 0,3 0-8 0,-4 0 0 15,4-6 0-15,-3 6 8 0,-4 0-8 0,4-10 0 16,-1 10 12-16,-3-6-1 0,0 3-1 0,4-3 0 15,-1 3 1-15,-3-4 0 0,1 4 0 0,-1-3 0 16,-4 6-11-16,4-3 0 0,0-4 0 0,-3 4 0 16,-4 3-99-16,3-6-21 0,1 0-5 15</inkml:trace>
  <inkml:trace contextRef="#ctx0" brushRef="#br0" timeOffset="28344.218">7098 17565 2156 0,'-11'-10'96'0,"8"4"19"15,-1 3-92-15,4 3-23 0,0 0 0 0,0-6 0 16,0 6 14-16,0 0-2 0,0 0 0 0,0 0 0 16,7-4-38-16,4-2-8 0,-4 0-2 0,4 6 0 0,3-3 13 0,3-3 3 15,-3-4 0-15,8 7 0 0,2-3 20 0,1 3 8 16,-4-4 0-16,7-2 0 0,4 3 4 0,0 2 0 15,0-2 0-15,6-3 0 0,-2-1 16 0,2 7 4 16,8-6 1-16,4 3 0 0,-1 2-5 0,4-2-2 16,7 6 0-16,-7-9 0 15,0 2-11-15,3 7-3 0,1-9 0 0,-1 9 0 0,4 0 4 0,4-3 1 16,-4-3 0-16,0 3 0 0,3-4 1 0,-3-2 0 16,0-1 0-16,4 4 0 0,-1-3 8 0,1 6 2 15,-1-4 0-15,4-2 0 0,-3 0-8 0,-1 5-2 16,-3-2 0-16,0-3 0 0,-4 2-7 0,4 4-2 15,-3-3 0-15,-1 3 0 0,-3 3-1 0,-3-6 0 0,-1 6 0 0,-7 0 0 16,-3 0-8-16,-4 6 8 0,-6-3-8 0,-1-3 8 16,-3 6-8-16,-4-3 0 0,-4-3 9 0,5 0-9 15,-5 0 12-15,-3 0-3 0,0 0 0 0,1 0 0 16,-5 0 9-16,4-3 2 0,-3-3 0 0,-1 6 0 16,1-9-10-16,-4 6-2 0,0-4 0 0,0-2 0 31,0 3-29-31,-3-4-7 0,3 7 0 0,-4-6-1 15,1 2-159-15,-1 4-31 0,-3-3-6 0</inkml:trace>
  <inkml:trace contextRef="#ctx0" brushRef="#br0" timeOffset="49461.619">8625 10481 345 0,'0'0'31'0,"0"0"-31"0,0 0 0 0,0 0 0 15,0 0 88-15,-3-9 12 0,-1 9 3 0,4 0 0 16,0 0-43-16,-7-10-9 0,7 10-2 0,0 0 0 16,0 0 20-16,0 0 4 0,-7 0 1 0,7 0 0 15,0 0-15-15,0 0-3 0,0 0-1 0,0 0 0 16,0 0-41-16,0 0-14 0,0 0 9 0,0 0-9 15,0 0 0-15,0 3 0 0,7 4 0 0,-7 2 0 16,0-9 8-16,0 9-8 0,0 1 8 0,0 5-8 16,0-5 27-16,0 5 0 0,0-2 0 0,0-4 0 0,-7 7 6 0,7 0 2 15,0-4 0-15,-3 7 0 0,-1-3-9 0,4 3-2 16,-3-1 0-16,3 1 0 16,0 6-5-16,0 0-2 0,0 1 0 0,3-5 0 0,1 5 4 0,-1 2 1 15,-3 3 0-15,7 1 0 0,-7-1-11 0,0 0-3 16,4 10 0-16,-1-10 0 0,-3 4-8 0,4-1 0 15,-1 4 0-15,-3 3 0 0,0-7 0 0,0-2 0 16,0 2 0-16,-3-6 0 0,3 7 0 0,-4-1 0 16,-3 1 0-16,7-1 0 0,0-2 0 0,-7 8 10 15,4-8-10-15,-1 9 10 0,1-7-2 0,-1-3-8 16,-3 4 12-16,7-7-4 0,-3 7-8 0,3-10 10 16,-4 0-10-16,4-3 10 0,0 3-10 0,-3 0 10 15,3-6-10-15,0 0 10 0,0 6-10 0,0-7 0 0,0 1 0 0,0 0 8 16,0 6-8-16,0-6 0 15,0 0 0-15,3 0 8 0,-3 3-8 0,4-10 0 0,-4 7 0 0,0 3 0 16,3-3 0-16,-3-1 0 0,0 1 0 0,0 0 0 16,4-3 0-16,-4-1 0 0,0-2 0 0,0 3 0 15,0-7 12-15,0 0-2 0,0 1-1 0,0-1 0 16,0-9 9-16,0 0 2 0,0 0 0 0,0 10 0 16,0-10-1-16,0 0 0 0,0 0 0 15,0 0 0-15,0 0 21 0,0 0 5 0,0 0 1 0,0 0 0 16,0 0 0-16,-7-3 0 0,3-4 0 0,-3-2 0 15,3-1-21-15,-3 1-4 0,0 0-1 0,7-7 0 16,-14 7 0-16,7-7 0 0,0 3 0 0,-3-2 0 16,-1 2 8-16,4-3 2 0,-4 1 0 0,4 2 0 0,-3-2-18 15,-1 5-3-15,1-6-1 0,-1 4 0 0,0-4-8 0,1 1 0 16,3 5 0-16,-4 1 0 16,4-4 0-16,-4 4 0 0,4-7 0 0,0 7 0 0,0 2 0 0,4-2 0 15,-4 0 0-15,0 6 0 0,3-4 0 0,1-2 0 16,-1 3 0-16,4 6 0 0,-3-4-9 0,3 4 9 15,0 0 0-15,0 0 0 0,0 0-12 0,0 0 12 16,0 0-12-16,3 10 12 0,4-1 0 0,4 7 0 16,-8-4 0-16,8 4 0 0,-1 3 0 0,1 0 0 15,3-4 0-15,-3 11 0 0,3-8-16 0,0 1-2 16,-3 0-1-16,-1-3 0 0,1-4 19 0,3 4 0 16,-4 0 0-16,1-4 0 0,0-2 0 0,-1-1 0 15,-3-3 0-15,4 4 0 0,-1-1 0 0,-6-3 0 0,3 4 0 0,0-7 0 16,-7-3 0-16,0 0 0 0,0 0 8 0,7 0-8 15,0 0 29-15,-7 0 0 0,0 0 0 0,11 0 0 16,-8-3 7-16,4-4 0 0,0-2 1 0,0 0 0 16,0-1-15-16,0 1-3 0,1-7-1 0,-5 4 0 15,4-4-18-15,0 0 0 0,0 4 0 0,0-4 0 16,0-3 0-16,0 3-16 0,0 4 2 0,4-7 0 31,-4-3-78-31,4 10-15 0,-1-7-3 0,1-6-688 0,-1 9-138 0</inkml:trace>
  <inkml:trace contextRef="#ctx0" brushRef="#br0" timeOffset="50959.909">11201 10224 115 0,'0'0'10'0,"0"0"-10"15,0 0 0-15,0 0 0 0,0 0 156 0,0 0 30 16,0 9 6-16,0-3 0 0,0-6-61 0,0 10-13 16,0-10-2-16,0 9-1 0,3-2-35 0,-3-7-6 15,0 9-2-15,4-6 0 0,-1 3-28 0,-3 4-5 16,-3-4-2-16,3-3 0 0,0 7-9 0,3-1-3 16,-3-3 0-16,0 4 0 0,-3-7 9 0,-1 3 2 15,8 3 0-15,-1 1 0 0,-6-1 0 0,3 1 1 0,0 5 0 0,0 1 0 16,-4-3-8-16,4 5-1 0,4 1-1 15,-1 6 0-15,1 0-9 0,-4 4-2 0,0 5 0 0,0 1 0 16,10-1-8-16,-6-3-8 0,-8 10 12 0,4-3-12 16,0-1 0-16,0 4 0 0,4-3 0 15,-8 6 0-15,1-7 0 0,3 7 0 0,7-6 0 0,-7 3 0 16,-7-4 8-16,7 1-8 0,0 3 0 0,3-4 0 16,-3-2 11-16,0 2-11 0,0-8 10 0,4 11-10 15,3-5 22-15,-7-4-2 0,0 10 0 0,0-10 0 16,7 10-11-16,-3-3-9 0,-4 6 12 0,0-7-12 15,-7 4 8-15,3-3-8 0,8-1 0 0,-1-2 0 16,-3 3 0-16,0 2 0 0,4-5 0 0,-8-4 0 16,1 4 8-16,-1-1-8 0,8 1 0 0,-4-7 0 15,0 0 8-15,0-3-8 0,-4 0 9 0,8-6-9 16,-1 6 18-16,1-12-2 0,-8 6-1 0,8-10 0 16,-1 7 2-16,1-7 1 0,-8-3 0 0,4 4 0 0,0-10-2 0,0 3-1 15,0-3 0-15,0 0 0 0,0 6 2 0,0-6 1 16,0 0 0-16,0 0 0 0,-7 9-6 15,7-9-2-15,0 0 0 0,4 7 0 16,-4-7-10-16,0 0 0 0,0 3 9 0,0-3-9 0,10 9 0 0,-10-9 0 16,0 0 0-16,0 0 0 15,0 0 0-15,0 0 0 0,0 0 0 0,0 0 8 0,0 0 4 0,0 0 0 16,0 0 1-16,0 0 0 0,-7 0 10 0,7 0 1 16,0 0 1-16,0 0 0 0,-3 0-10 0,3 0-3 15,0 0 0-15,0 0 0 0,0 0-12 0,0 0 0 16,0 0 8-16,0 0-8 0,0 0 10 0,-4-3-1 15,-3-3 0-15,3-4 0 0,4 10 3 0,0-6 0 16,-7-3 0-16,4 6 0 0,3 3 13 0,-7-7 3 0,3-2 1 0,-3 0 0 16,-7-1-29-16,7 1 0 0,4 3 0 0,-1 2 0 15,-7-2 12-15,1-3-4 0,-1-1-8 0,4 7 12 16,0-3-12-16,-3-4 0 0,3 1 0 0,-1 3 0 16,8-4 0-16,-3 7 0 15,-8-6 0-15,4 3 0 0,7 6 0 0,0-10 8 0,-7 1-8 0,0-1 0 16,4 1 0-16,3 3 0 0,0-4 0 0,-7 1 0 15,-4 3 0-15,7 2 0 0,4 4-8 0,0 0 8 16,-3-9 0-16,3 9 0 0,0 0 0 0,0 0 0 16,0 0 0-16,0 0-8 0,3-6 8 0,8 3-13 15,0 3 13-15,-11 0 0 0,0 0-10 0,0 0 10 16,14-7 0-16,-14 7 0 0,0 0 0 0,0 0 0 16,0 0-9-16,0 0 9 0,0 0 0 0,7 7 0 15,-7-7 0-15,10 3 0 0,1 12 8 0,0-5-8 0,-11 6 0 0,3-4 0 16,8 4 0-16,-4 3 0 0,0-1 0 0,-4-2 0 15,1 3 0-15,6-3 0 0,1-4 0 0,-7 4 0 16,3-7 0-16,-4 7 0 0,11-13 0 0,-7 6 0 16,-7-9 0-16,0 0 0 0,7 7 0 0,0-4 0 15,0-3 0-15,-7 0 0 0,0 0 12 0,0 0-3 16,15 0-1-16,-5-3 0 0,-6-4 4 0,-1 4 1 16,8-3 0-16,-1-3 0 0,1-1 6 0,-4-5 1 15,0 2 0-15,7-3 0 0,7-3-3 0,-3 4 0 16,-11-4 0-16,7 6 0 0,7-9-17 0,-7 4 8 15,-3-7-8-15,3 6 0 0,0 0 8 0,0-6-8 0,0 6 0 16,-3 0 0-16,-4-6 0 0,4 6 0 16,3 1 0-16,-4-8 0 0,-3 8-12 0,0-7-4 0,4 6 0 0,0-10 0 31,-4 4-80-31,3 7-16 0,-6-11-3 0,6 11-1 16,8-8-128-16,-4 8-25 0</inkml:trace>
  <inkml:trace contextRef="#ctx0" brushRef="#br0" timeOffset="52111.314">14577 10346 1785 0,'0'0'159'0,"-4"0"-127"0,4 0-32 0,0 0 0 16,-3 0 76-16,3 0 8 0,0 0 3 0,0 0 0 15,0 0-60-15,0 0-12 0,0 0-3 0,0 0 0 16,0 0-12-16,0 9 0 0,0-2 0 0,3 5-10 15,1-2 10-15,3-1-8 16,-4 7 8-16,4 3-8 0,0-1 8 0,1 8 0 0,2 2 0 0,-3-3 0 16,0 3 0-16,0 0 0 0,0 7 0 0,-3-1 8 15,3 4-8-15,-7 3 12 0,3-4-4 0,1 1 0 16,-4 3 0-16,0 3 1 0,-4-4 0 0,1 4 0 16,-1 0 4-16,4 6 1 0,-3-3 0 0,3 0 0 15,-4 4 0-15,1-4 0 0,3-4 0 0,0 1 0 16,0 0-5-16,0 0-1 0,3 3 0 0,1-3 0 0,-4-6-8 15,0 6 0-15,7 0 0 0,-4-10 0 0,1 10 0 0,0-6 8 16,-4 2-8-16,3-2 0 0,4 0 0 0,-3-4 0 16,-4 4 0-16,3-4 0 0,4 1 8 0,-3 2-8 15,-4-8 0-15,0 5 8 0,0-9 12 0,0 3 1 16,3-3 1-16,-3-6 0 0,0 6-2 16,0-6 0-16,4 0 0 0,-4-3 0 0,0-7-9 0,3 7-3 15,-3-4 0-15,4-2 0 0,-1-1 0 0,1 1-8 16,-4-1 12-16,3-3-4 0,1 4 6 0,-1-1 1 15,-3-9 0-15,4 6 0 0,-4-6-1 0,4 3 0 16,-4-3 0-16,0 0 0 0,3 10 2 0,-3-10 1 0,0 0 0 0,0 0 0 16,0 0-9-16,0 0-8 15,0 0 9-15,0 0-9 0,4 6 15 0,-4-6-3 0,0 0-1 0,0 0 0 16,0 0 1-16,0 0 0 0,0 0 0 0,0 0 0 16,0 0-4-16,0 0 0 0,-4-6 0 0,1-4 0 15,3 1 9-15,-4 0 2 0,-3-1 0 0,-4 1 0 16,4-7-6-16,-3 7-1 0,-1-4 0 0,-3-3 0 15,3 1-12-15,-3 2 0 0,4-6 8 0,-1 4-8 16,1-1 9-16,-5-3-1 0,5 0 0 0,3 4 0 16,-4 5-8-16,4-2 0 0,-3-4 9 0,3 0-9 15,0 7 0-15,-1-3 0 0,1-4 0 0,0 6 0 16,4-5 0-16,-4 5 0 16,0-2 0-16,3-4 0 0,-3 7 0 0,4-1 0 15,-4 1 0-15,3 0 0 0,-3-1 0 0,3-2 0 0,1 8 0 0,3-5 0 16,-7 3 0-16,7 6 0 0,0 0 0 0,0 0 0 15,0 0 0-15,0 0 0 0,0 0-12 0,0 0 4 0,0 0-1 0,0 0 0 16,3 6 0-16,4 3 0 16,4 1 9-16,0 6 0 0,-4 2 8 0,0 1-8 0,3 6 0 0,1-6 0 15,-1 6 0-15,5-3 0 16,-5-3 0-16,4 6 0 0,-3-6 0 0,3 0 0 0,0 6 0 0,0-6 0 16,0-4 0-16,4 4 0 0,-4-3-15 0,0-4-1 15,0 4 0-15,4-7 0 0,-8 1 26 0,5-1 5 16,-1-3 1-16,0-2 0 0,0 2-6 0,0-6-1 15,0 3 0-15,0-6 0 0,0 3 11 0,0-6 1 16,4 2 1-16,-4-2 0 0,0-3 10 0,0-4 3 16,1-3 0-16,-1 1 0 0,0-4-22 0,0 0-4 0,-4-6-1 0,5 6 0 15,-5-6 0-15,1 3 0 0,-1-3 0 0,1 0 0 16,0-3-8-16,-4 3 0 0,3 6 0 0,-3-6 8 16,-3 6-8-16,3 0-17 0,-4 0 4 0,1 1 1 31,-1 2-25-31,1-3-5 0,-1 3-1 0,-3 4 0 15,0-4-98-15,4-3-20 0,-1 4-4 0,1-4-638 16,0 6-127-16</inkml:trace>
  <inkml:trace contextRef="#ctx0" brushRef="#br0" timeOffset="55883.218">17639 10685 2286 0,'0'0'50'16,"-11"9"10"-16,1 7 3 0,3-4 1 0,-7 7-51 0,-1 6-13 0,1-6 0 0,4 6 0 16,3 3 0-16,-4-9-10 0,1 13 2 0,2-10 0 15,5 9 8-15,-1-3 0 0,1 0 0 0,-1 7 0 16,4-7 8-16,0 7 3 0,0-7 1 0,0 6 0 0,0 4-12 0,0-4 12 16,0 4-12-16,-3 3 12 0,-4-4 11 0,3 7 2 15,1 3 1-15,-1 7 0 16,-3-10-5-16,4 9-1 0,-4-3 0 0,3-3 0 0,1 0-12 0,-1-3-8 15,0 0 10-15,1 0-10 16,6-7 28-16,-3 7-1 0,-3-3 0 0,3-3 0 0,0-4 3 0,3-6 1 16,1 7 0-16,3-13 0 0,-3 9-15 0,-1-9-2 15,4 3-1-15,0-6 0 0,-3 6-5 0,-1-6-8 16,1 0 11-16,-4-4-11 0,3 4 8 0,-3 0-8 16,-3-3 0-16,3 3 0 0,0-1 0 0,-4-2 0 15,1 3 0-15,3-3 0 0,-4-4 9 0,1 4-1 0,-1-7-8 16,1 7 12-16,-4-7-12 0,7 1 0 0,0-7 8 15,-4 3-8-15,-3 4 0 0,7-10 0 0,0 0 0 16,0 0 0-16,0 0 9 0,0 0-1 0,0 0 0 0,0 0 0 16,0 0 23-16,0 0 4 0,-7 0 1 0,7 0 0 15,0 0-16-15,-4-10-4 0,-3 4 0 0,0-7 0 16,0 4-4-16,0-7-2 0,-3 1 0 0,-5 5 0 16,5-9-10-16,-1 1 0 0,-3 2 0 0,4-3 0 15,-4-6 0-15,3 6 0 0,0-3 0 0,1 0 8 16,-4 3-8-16,7 1 0 0,-4-1 0 0,4 3-11 15,0-3 34-15,3 4 6 0,1 2 2 0,3 4 0 16,-4-7-31-16,4 7 0 0,0-1 0 0,4 1 0 16,-1 2 0-16,-3 7 0 0,0 0 8 0,7-3-8 15,4 3 0-15,0 3 0 0,-1-3 0 0,1 7 0 16,-1 8-28-16,4-2-4 0,-3 6-2 16,3-4 0-16,-3 11 34 0,-1-4 0 0,4-1 0 0,1 1 0 0,-5-3 0 0,-3 6 9 15,4-6-9-15,-4-3 8 0,3 3-8 0,5-1 0 16,-5-2 0-16,1 3 0 0,-1-10 0 0,1 7 0 15,-1-7 0-15,1-5 0 0,-4 2 24 0,4 3 2 16,-1-9 1-16,1 7 0 0,-1-7-11 0,1-7-1 16,0 7-1-16,-1-9 0 0,-3 3 4 0,4 2 1 15,-4-5 0-15,3 0 0 0,-3-7 9 0,4 7 1 16,-4-7 1-16,0 6 0 0,0-2-22 16,0-4-8-16,0 1 0 0,-3-4 0 0,-1 6 0 0,4-3 0 15,-3 1-8-15,0 2 8 16,3-2-28-16,-4-1 0 0,4 7 1 0,0-4 0 15,0-3-65-15,0 7-12 0,7-7-4 0,1 7-802 16,2-1-161-16</inkml:trace>
  <inkml:trace contextRef="#ctx0" brushRef="#br0" timeOffset="56884.337">22243 10258 2026 0,'0'0'90'0,"0"0"18"0,0 0-86 0,0 0-22 0,-7 0 0 15,7 0 0-15,0 0 13 0,-4 10-1 0,-3-1-1 0,7 7 0 16,0 3-11-16,4-1 0 0,3 7 0 16,-7 4 0-16,0 5 0 0,3-6 0 0,8 13 0 0,-4-3 0 15,-7 6 0-15,3 3 0 0,4 3 0 0,-3-3 0 16,-1 6 0-16,-3 1 0 0,0 5 0 0,4-2 0 15,-8 5 26-15,1 1 0 0,-8 6 0 0,4-6 0 16,7-1 26-16,-7 1 6 0,-7 0 1 0,0 0 0 16,7-1-7-16,-4 1-2 0,-3-7 0 0,0 4 0 15,0-7-19-15,3 1-4 0,4-7-1 0,0-3 0 16,-7 6-5-16,7-13-1 0,4 10 0 0,3-12 0 16,-7-1 0-16,3-5-1 0,0-1 0 0,4-3 0 15,0 0-2-15,-3-6 0 0,-1 0 0 0,4 0 0 0,4-4 3 0,-8-5 1 16,-3-1 0-16,4-3 0 0,3-6 4 0,0 0 1 15,0 0 0-15,0 0 0 0,-7 3 10 0,7-3 1 16,0 0 1-16,-7-9 0 0,-4 0-10 16,4-10-1-16,7 3-1 0,-7-3 0 0,4-9-14 0,-1 3-4 15,-3-3 0-15,3 3 0 0,4-4-8 0,0 4 0 16,-7 7 0-16,7-8 8 0,4 8-8 0,-4-1 0 16,-7 3 0-16,3 7 0 0,4-4 0 0,-3 4 0 15,-1-1-9-15,-3-5 9 0,0 8 0 0,0-2 0 16,7 0 0-16,-3 5 0 0,-8-2 0 0,7 3-12 15,4 3 12-15,0 0-13 0,-3-6 13 0,3 6 0 16,0 0 0-16,0 0-9 0,0 0 0 0,0 0 0 16,0 9 0-16,3 1 0 0,4 5-2 0,1-2 0 0,-5 9 0 0,4 0 0 15,0 3 11-15,0-6-8 0,0 6 8 0,0 3-8 16,-3 0 8-16,3-3 0 0,7 3-9 0,-7-2 9 16,0-8 0-16,0 7 0 0,7-6 0 0,-3 0 0 15,-1-3 0-15,1-1 0 0,0-2 0 0,-1-4 0 16,4 1 0-16,-3-4 0 0,-4 3 8 0,7-2-8 15,0-4 12-15,0-3-2 0,-3 0-1 0,-4 0 0 16,7 0 3-16,0 0 1 0,-7 0 0 0,-7 0 0 16,0 0 3-16,11-10 1 0,3 4 0 0,-3 3 0 15,-4-6-1-15,3-1 0 0,8 4 0 0,3-7 0 16,-7-2 0-16,0-1-1 0,4-3 0 0,-1 0 0 16,5-6 1-16,-8 3 0 0,0 0 0 0,3-6 0 15,1 0-8-15,0 3-8 0,-8-3 11 0,1 0-11 0,3 2 8 0,4-2-8 16,-4 3 0-16,0 0 0 0,-4-3 0 15,8 3 0-15,3 6-12 0,-3-9 3 16,0 12-145-16,3-3-29 0,3 0-5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0:15:55.6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17678 917 2206 0,'0'0'98'0,"0"0"20"0,0 0-94 0,0 0-24 0,0 0 0 0,0 0 0 16,0 0 20-16,0 0-1 0,0 0 0 15,0 0 0-15,0 0-19 0,0 0 0 0,0 0 0 0,0 0 0 16,0 0 9-16,10 6-1 0,-10-6-8 0,7 6 12 16,-3-3-12-16,-1 7 9 0,4 5-9 0,-3-2 8 15,0 3 12-15,-1 3 3 0,1-1 0 0,-1 7 0 16,-3 1 5-16,4-8 2 0,-1 11 0 0,-3-11 0 16,4 7-4-16,-1 1-1 0,1 2 0 0,-1-3 0 15,-3 0-25-15,4-3 8 0,-1-3-8 0,1 6 0 16,-4 0 31-16,3-6 1 0,-3-1 0 0,4 8 0 15,-1-8-32-15,1 1 0 0,3 6 0 0,-3-9 0 16,-1-3-20-16,1 12-9 0,-1-16-3 0,1 0 0 0,-1 1 7 0,1-1 1 16,-4-9 0-16,3 10 0 15,-3-10-117-15,0 0-23 0,0 0-5 0,0 0-779 16</inkml:trace>
  <inkml:trace contextRef="#ctx0" brushRef="#br0" timeOffset="600.436">17688 613 1094 0,'0'0'97'0,"0"0"-77"0,0 0-20 0,-3 6 0 15,-4-3 173-15,3 3 31 0,-3-6 7 0,4 6 1 16,-4-2-151-16,-1 5-29 0,8-9-7 0,0 0-1 16,-7 0 12-16,7 0 3 0,0 0 0 0,0 0 0 15,-3 0-18-15,3 0-3 0,0 0-1 0,0 0 0 16,0 0-8-16,0 0-1 0,0 0-8 0,0 0 12 16,0 0 10-16,0 0 2 0,0 0 0 0,0 0 0 15,0 0-24-15,0 0 0 0,0 0 0 0,0 0 0 16,0 0 19-16,0 0 2 0,0 0 1 0,0 0 0 15,7 0 5-15,4 9 1 0,-1-2 0 0,1-7 0 16,3 3 2-16,3 3 1 0,-2-6 0 0,6 3 0 0,0-3-12 16,4 7-3-16,-1-4 0 0,5-3 0 15,-5 0-16-15,1 6 0 0,3-6 8 0,0 6-8 0,-3-3 0 0,0 7 0 16,-1-1 0-16,-6-3 0 0,0-2 0 0,-4 5 0 16,-4 7 0-16,1-7 0 0,0 7 0 0,-4-7 0 15,0 1 0-15,-4-1 0 0,4 0-9 0,-3 1 1 16,-1 5 0-16,1-11 0 0,-1 11 8 0,-3-5 0 15,0-1 8-15,-3 7-8 0,3-7 0 0,-7-6 0 16,3 7 0-16,-3-4-8 0,0 3 8 0,0 1 0 16,-7-1 0-16,3-3 0 0,-3-2 0 0,-3 2 0 15,3-3 8-15,-1 3-8 0,-2 1 8 0,-1-4-8 16,-3 6 10-16,3-9-10 0,-3 0 0 0,4 0 0 16,-1 0 0-16,0 0 0 0,1 0 0 0,-1 0 8 15,4 0-8-15,0 0 0 0,0 0 0 0,0 10 0 0,-1-10 0 0,5 0 0 16,-4 0 0-16,3 0-15 15,1 0 3-15,-1 0 1 0,4 6-10 0,-4-6-3 0,4 9 0 0,4-9 0 32,-4 3-79-32,3 4-16 0,1 2-3 0,3-3-859 0</inkml:trace>
  <inkml:trace contextRef="#ctx0" brushRef="#br0" timeOffset="1384.989">18658 518 806 0,'4'-12'72'0,"-4"12"-58"0,3 0-14 0,5-3 0 16,-5-3 145-16,-3 6 27 0,0 0 4 0,0 0 2 15,7-4-108-15,-3-2-22 0,-4 6-4 0,0 0 0 16,7 0-2-16,-4-9 0 0,-3 9 0 0,0 0 0 15,0 0-18-15,0 0-4 0,0 0-1 0,0 0 0 16,0 0-19-16,0 0 0 0,0 0 0 0,0 0 0 16,0 0 10-16,0 0-10 0,-3 0 8 0,-4 9-8 15,0-3 0-15,0 4 0 0,-4-7 0 0,0 3 0 16,4 4 17-16,-7-1 8 0,0 7 2 0,-4-7 0 0,4 4 6 0,0 2 2 16,-3 4 0-16,2-3 0 0,1-1-8 0,-3 7-2 15,6-6 0-15,-3 3 0 0,3 0-12 0,1 0-2 16,-4 3-1-16,3-1 0 0,1-5-10 0,-1 3 0 15,-3 9 0-15,3-9 8 0,1 6-8 0,-1-6 0 16,1 0 0-16,3 6 0 0,-1 3 0 0,1 7 0 16,0-17 0-16,0 17 0 0,0-10 0 0,4 3 0 15,-4 0 0-15,3-3 0 0,-3 4 0 0,4 2 0 16,-5-3 0-16,5 0 0 0,-1 7 11 0,4-7-3 16,0-3-8-16,0 3 12 0,4-2 15 0,-1 2 2 15,1-3 1-15,3 0 0 0,0-3 10 0,4-3 3 16,-4 3 0-16,7 0 0 0,-4-7 2 0,5 4 1 0,2 0 0 0,1-3 0 15,-1-4-17-15,5-6-3 0,-1 10-1 0,0-3 0 16,4-7-25-16,-1 3 0 0,5-6 0 0,2 10 0 16,-2-10-21-16,-5 3 0 0,4-2 0 0,-3 5 0 31,0-9-101-31,-4 6-20 0,0 4-4 0,0-10-883 0</inkml:trace>
  <inkml:trace contextRef="#ctx0" brushRef="#br0" timeOffset="6825.489">18729 986 1004 0,'0'0'44'0,"0"0"10"0,0 0-43 0,0 0-11 16,0 0 0-16,0 0 0 0,0 0 8 0,0 0-8 15,0 0 12-15,0 0-4 0,0 0-8 0,0 9 0 0,0 7 0 0,0-7 0 16,-4-6 12-16,4 7 9 0,-3 2 3 0,3 1 0 15,0-13 6-15,-4 16 2 0,4-16 0 0,0 3 0 16,-3 12 31-16,-1-5 6 0,4-1 2 0,0 1 0 16,-3-1-18-16,3 0-3 0,0 4-1 0,0-1 0 15,0-2-36-15,0 6-13 0,-4-13 9 0,4 12-9 16,0-5 0-16,0-1 0 0,-3 7 0 0,-1-7 0 16,1 7 0-16,-1-7 0 0,1 4-14 0,-4-7 5 31,3 7-36-31,1-4-7 0,-1-3-2 0,0 4 0 0,1-4-2 15,-1-3-1-15,4-3 0 0,0 0-337 0,0 0-67 0</inkml:trace>
  <inkml:trace contextRef="#ctx0" brushRef="#br0" timeOffset="7503.967">18553 1161 766 0,'0'0'34'0,"0"0"7"0,0 0-33 0,0 0-8 16,0 0 0-16,0 0 0 0,0 0 40 0,10 3 7 15,-3-3 1-15,-7 0 0 0,0 0 24 0,11 0 6 16,-4 0 1-16,3 10 0 0,-2-10 6 0,2 0 2 15,-10 0 0-15,11 0 0 0,-1 0-19 0,1 0-4 0,-4 0-1 0,3 0 0 16,1 0-42-16,-4 0-8 0,4 0-1 0,-1 0-1 16,1-10-25-16,-4 10-5 15,4 0-1-15,-4 0 0 16,3-3-45-16,-3-3-10 0,4 6-1 0,-4-3-391 0,0 3-77 0</inkml:trace>
  <inkml:trace contextRef="#ctx0" brushRef="#br0" timeOffset="8239.894">18990 813 1555 0,'0'0'68'0,"-7"0"16"0,3 0-68 0,-3 0-16 16,7 0 0-16,0 0 0 0,0 0 129 0,0 0 23 15,0 0 4-15,0 0 0 0,0 0-128 0,0 13-28 16,-3-4 0-16,3-3 0 0,0-2 0 0,0 5 0 16,0-3-8-16,0 13 8 0,0-3 0 0,0-7 0 15,0 4 0-15,-4 12 0 0,4-6-11 0,-3 6 11 16,3-6-10-16,0-1 10 0,-4 7 0 0,1 1 0 16,3-1 0-16,-4-3 0 0,4-4 0 0,0-2 0 15,0 3 0-15,0-3 0 0,4-4 0 0,-1 4 0 16,-3-7 10-16,4 7-10 0,-4-7 11 0,3-6-3 15,1 10-8-15,-4-13 12 0,3 3-12 0,-3-3 0 16,0 0 0-16,0 0 0 0,0 0 8 0,0 0-8 0,0 0 0 0,0 0 0 16,0 0 8-16,0 0-8 0,0 0 0 0,0 0 0 15,0 0 10-15,7-3-10 0,1 3 10 0,2-13-10 16,-3 10 0-16,0-6 8 0,4-7-8 0,-1 7 0 16,-3-1 0-16,0-5 0 0,-3 12-12 0,3-13 12 15,0 6-10-15,0 1 10 0,0 6-8 0,-3-10 8 16,-4 10 0-16,0 3 0 0,7-9 0 0,3 3-8 15,-6-4 8-15,3 10 0 0,-7 0 0 0,14-3 0 16,-3-3 0-16,3 6 0 0,-4-3 0 0,1-4-8 16,0 7 8-16,-4 0 0 0,3 0-9 0,1 0 9 15,-4 7-9-15,3-4 9 0,-3 6-12 0,1 1 12 16,-1-4-20-16,0 3 4 0,0 7 0 0,0-13 0 16,-4 16 8-16,1-10 8 0,3 1-12 0,-4-1 12 15,1-3 0-15,-1 10-8 0,-3-16 8 0,0 13 0 0,4-7 0 0,-1 3 0 16,-3-6 0-16,4 10 0 0,-4-13 0 0,0 3 0 15,0 6 0-15,0-9 0 0,0 0 0 0,0 10 9 16,0-10-9-16,-7 6 12 0,7-6-12 0,0 0 0 16,-4 10 0-16,-3-10 0 0,4 3 0 0,-4-3 13 15,0 6-3-15,0-3-1 0,-4-3-9 0,1 0 8 16,-5 0-8-16,5 0 8 0,-4-3 0 0,3-3-8 16,-3 6 12-16,0 0-4 0,0-3 8 0,-4 3 0 15,4-10 1-15,-4 4 0 0,8 6-17 0,-4-10 0 16,0 7 0-16,-1-3 0 0,5 3-12 0,-4 3-7 15,3-6-1-15,4-1 0 16,-3 7-19-16,-1 0-4 0,0 0-1 0,1 0 0 16,-1 0-10-16,4 0-2 0,0 0-1 0,7 0 0 15,-7 7-122-15,7-7-24 0</inkml:trace>
  <inkml:trace contextRef="#ctx0" brushRef="#br0" timeOffset="8798.599">19456 1362 1548 0,'0'0'34'0,"0"0"7"0,0 0 2 0,0 0 0 0,0 0-35 0,0 0-8 16,3 6 0-16,-3-6 0 0,7 3 28 0,0 4 4 0,0-1 1 0,-3-3 0 16,-4-3 3-16,7 0 0 0,4 9 0 0,-1-9 0 15,-3 10-16-15,4-1-4 0,-4-2 0 0,3-4 0 16,-6 6-6-16,3 4-2 0,4-10 0 0,-4 6 0 16,0 1 8-16,-7-1 2 0,0 0 0 0,3 4 0 15,1-10 10-15,-1 3 1 0,1 7 1 0,-4-4 0 16,3-2-15-16,1 2-3 0,-4 0-1 0,0 7 0 15,0-3-3-15,3 2-8 0,-3-5 12 0,-3-1-4 16,-8 10 1-16,8-3 0 0,3-7 0 0,-4 0 0 16,-3 7-1-16,0-3 0 0,0-7 0 0,0 3 0 15,0 1-8-15,0-4 0 0,-4-3 9 0,4 7-9 16,0-1 0-16,0-9-13 0,4 6 1 0,-4-3 1 16,-4-3-25-16,11 0-4 15,0 0-2-15,0 0 0 0,-7 0-116 0,0-3-23 0,3-3-5 0</inkml:trace>
  <inkml:trace contextRef="#ctx0" brushRef="#br0" timeOffset="10097.349">19974 1111 1036 0,'0'0'46'0,"-7"0"10"15,0 0-45-15,0 0-11 0,7 0 0 0,-7 0 0 16,-4 0 244-16,11 0 46 0,0 0 10 0,0 0 1 0,-7 0-239 0,7 0-48 15,0 0-14-15,0 0 0 0,0 0 8 0,0 0-8 16,0 0 0-16,0 0 9 16,0 0-9-16,0 0 10 0,0 0-10 0,0 0 10 0,0 0-10 0,0 0 0 15,0 0 0-15,7-3 0 16,-7 3 0-16,11 0 0 0,0-6 0 0,-1 6 0 0,4 0 24 0,0 0-1 16,-3 0 0-16,3 0 0 0,0 0-23 0,0-3-15 15,0 3 3-15,-3 0 0 0,3-7-1 0,-3 7 0 16,-1 0 0-16,4 0 0 15,1 0-31-15,-5 0-7 0,1 0-1 0,-1 0 0 16,4 0-148-16,-3 0-29 0,-4 0-7 0</inkml:trace>
  <inkml:trace contextRef="#ctx0" brushRef="#br0" timeOffset="10666.529">20525 1074 691 0,'0'0'61'0,"0"0"-49"0,0 0-12 0,0 0 0 15,0 0 273-15,7 0 52 0,0-7 11 0,0 7 1 16,3 0-244-16,1-9-49 0,0 9-9 0,-1-10-3 15,1 10-43-15,-1-3-9 0,4 3-1 0,-3-6-1 16,0 6 6-16,-1 0 0 0,-3-6 1 0,0 3 0 0,4-4 15 0,-1 4-12 16,-3-6 12-16,1 9-12 0,-1-6 12 0,3-4-9 15,-3 10 9-15,-3-9-8 0,-1-1 17 0,1 4 4 16,-1 3 1-16,1-3 0 0,-4 2 26 0,0-2 4 16,-4-3 2-16,4-1 0 0,-3 1-21 0,-1 3-4 15,-6-4-1-15,6 7 0 0,-3-6-20 0,4 2 0 16,-4-2 0-16,-1 0 0 0,-2 9 0 0,-1-10-8 15,4 10 0-15,-3-6 0 0,-4 6-4 0,-1 0 0 16,5-3 0-16,-4 3 0 0,0 0 12 0,-4 3-10 16,0-3 10-16,4 6-10 0,-3 1 10 0,3-4 0 15,-4 15 0-15,0-8 0 0,4-1 0 0,0 1 0 16,-4 15 0-16,4-10 0 0,-3 4 0 0,-1 0-8 0,4 6 8 16,0-6 0-16,0 9 0 0,0-3 8 0,3-6 0 15,4 6 0-15,-4-9 3 0,8 6 1 16,3-6 0-16,0-4 0 0,0 4-3 0,3 3 0 0,4-4 0 0,-3-5 0 15,6-1 1-15,-2 0 0 0,2 1 0 16,4-4 0-16,0-3 1 0,4 4 0 0,0-4 0 0,-1-3 0 16,4 0-2-16,1 0 0 0,-1 0 0 0,0 0 0 15,0 0-9-15,4 0 0 0,-1 0 0 0,-2 0 0 32,-8-3-27-32,0 3-10 0,7 0-3 0,0-7 0 0,-7 4-27 15,4-3-5-15,-4 6-2 0,0-10 0 0,0 7-113 0,-3-3-22 16,-4 3-5-16</inkml:trace>
  <inkml:trace contextRef="#ctx0" brushRef="#br0" timeOffset="11278.687">21033 1309 518 0,'0'0'23'0,"0"0"5"0,0 0-28 0,0 0 0 15,7 9 0-15,0-3 0 0,3 1 243 0,-3-4 43 16,4 3 9-16,-4-3 1 0,4 13-233 0,-1-13-47 16,1 3-16-16,-1 4 9 0,1-1-9 0,0 0 0 15,-4 1 0-15,0 6 0 0,0-4 0 0,-4 1 0 16,1-1 0-16,-1 4 0 0,-3-7 9 0,0 7 0 15,-3-3 0-15,-1-4 0 0,-3 7 32 0,0-4 7 16,0 4 0-16,-4 3 1 0,1-4-8 0,-1 1-1 16,-3-7-1-16,4 4 0 0,-5 3-15 0,5-4-2 15,-1-6-1-15,1 4 0 0,-1-1-21 0,1-9-13 16,6 10 1-16,-3-10 1 16,0 6-15-16,0-6-3 0,0 0-1 0,3 0-541 0,-3-6-108 15</inkml:trace>
  <inkml:trace contextRef="#ctx0" brushRef="#br0" timeOffset="13018.742">21449 1067 864 0,'0'0'76'0,"0"0"-60"0,-4 7-16 0,4-7 0 16,0 0 144-16,0 0 27 0,0 0 5 0,0 0 0 15,-3 0-110-15,3 0-22 0,0 0-5 16,0 0-1-16,0 0 3 0,0 0 1 0,0 0 0 0,10 0 0 15,1 0-18-15,0 0-4 0,-1 0-1 0,4 0 0 16,4-7-19-16,-4 7 0 0,-3-9 8 0,6 9-8 16,1-10 0-16,0 10 0 0,-4-9 0 0,0 9 0 15,3-6 0-15,-2 6-17 0,2-10 3 0,-6 7 1 16,-8 3-132-16,8-9-27 0,3 3-4 0,0 6-2 16</inkml:trace>
  <inkml:trace contextRef="#ctx0" brushRef="#br0" timeOffset="13698.158">22126 870 1407 0,'0'0'62'0,"0"0"14"0,-3-3-61 0,3 3-15 0,0 0 0 15,0 0 0-15,0 0 67 0,0 0 10 0,0 0 3 0,0 0 0 16,0 0-8-16,0 0 0 16,-4-7-1-16,1 1 0 0,3 6-34 0,0 0-6 0,-7 0-2 0,-4-9 0 15,7 9-29-15,-3 0 0 0,0 0 0 0,0 0 0 16,-7 0 0-16,7 0 0 0,0 0 0 0,0 6 0 16,-4-3 0-16,1-3 0 0,3 6 0 0,0 1 0 15,0-4 0-15,-4 15 0 0,1-11 0 0,-1 5 0 16,0-2 0-16,1 5 0 0,-4 4 0 0,7-9 0 15,0 5 0-15,3 4 0 0,-7-3 0 0,4-4 0 16,4 4 0-16,-1 3 0 0,-3-10 0 0,7 1 0 16,-3 5 0-16,-1-5 11 0,8 9-11 0,-1-13 10 15,-6 3-10-15,3-6 0 0,7 10 0 0,0-10-11 16,-7-3-12-16,7 9-2 0,-7-9-1 0,11 0 0 16,3 10 16-16,-7-10 10 0,-7 0-12 0,10 0 12 15,4 0 0-15,-3 0 0 0,-11 0 0 0,7 0 9 0,0-10 15 0,0 1 4 16,0 9 0-16,0-3 0 0,-3-10 8 0,3 4 3 15,3 0 0-15,-6-1 0 0,-1 1-15 0,5-7-4 16,2 7 0-16,-3-1 0 0,0-9-20 0,0 4 9 16,-3 2-9-16,-1-2 0 0,8 5 0 0,-4-9 0 15,-7 10 0-15,0-1 0 0,3-5 0 0,1 5 0 16,-8 1 8-16,1 3-8 0,-1-4 0 0,1 7 10 16,3 3-10-16,0 0 8 0,-11-9 4 0,11 9 0 15,0 0 0-15,0 0 0 0,-3 0-12 0,3 0 0 16,0 0 0-16,0 0 0 0,0 0 0 0,0 9 0 15,3-6 0-15,1 13 0 0,6-7 10 0,-3 10-10 0,-7-9 12 16,0 12-12-16,0 0 19 0,4-7-3 0,3 10-1 16,0-3 0-16,-3 3 8 0,-1-6 1 0,4 6 1 0,-3-6 0 15,-4 0-13-15,3 0-2 0,8-4-1 0,-4 4 0 16,-4-3-9-16,8-4 10 0,0 1-10 0,-4-4 10 16,0 4-10-16,3-4-9 0,-3 1 9 0,4-4-13 31,7-3-40-31,-8 3-8 0,-10-6-2 0,0 0-1002 0</inkml:trace>
  <inkml:trace contextRef="#ctx0" brushRef="#br0" timeOffset="14783.092">22497 1299 748 0,'0'0'67'0,"0"0"-54"16,0 0-13-16,0 0 0 0,0 0 144 0,0 0 27 15,0 0 5-15,0 0 0 16,0 0-123-16,0 0-25 0,0 0-4 0,0 0-2 0,10 7 11 0,-3-4 3 16,0 6 0-16,-7-9 0 0,4 6-26 0,3 4-10 15,0-1 8-15,-3 1-8 0,-1-4 0 0,4 6 0 16,0 4 0-16,-3 3 0 0,3-10 0 0,-4 7 0 15,1 0 0-15,-1-4 0 0,1 13 23 0,-1-9-1 16,-6-3 0-16,-1 2 0 0,8 4 2 0,-8 0 1 16,-3 0 0-16,0-4 0 0,-3 1-6 0,3-3-2 15,-4 2 0-15,-3-2 0 0,-4 2-6 0,8 1-2 0,-1-3 0 16,0-4 0-16,-3 0-9 0,4-2 0 0,3-1 0 0,0-3-11 31,7-3-124-31,-7 0-25 0,-7 0-4 0,14 0-496 0</inkml:trace>
  <inkml:trace contextRef="#ctx0" brushRef="#br0" timeOffset="20736.168">22765 923 115 0,'0'0'10'0,"0"0"-10"16,0 0 0-16,0 0 0 0,-7 0 149 0,7 0 28 15,0 0 6-15,0 0 1 0,0 0-112 0,0 0-21 16,0 0-5-16,0 0-1 0,0 0 23 0,0 0 4 15,0 0 0-15,0 0 1 0,0 0-7 0,0 0-2 16,0 0 0-16,0 0 0 0,0 0-26 0,0 0-6 16,-4 9 0-16,4-9-1 0,0 0-19 0,0 0-4 0,0 0-8 0,0 0 12 15,-7 10 10-15,7-10 2 0,0 0 0 0,7 0 0 16,4 0 16-16,-11 0 3 16,3 0 1-16,8 0 0 0,-4 0 9 0,0 0 3 0,-7 0 0 0,11-10 0 15,-1 10-33-15,1 0-7 0,-11 0 0 0,10-3-1 16,1-3 2-16,3 6 1 0,-7 0 0 0,0 0 0 15,-3-6-6-15,6 3-2 0,4 3 0 0,-3-7 0 16,-4 7 11-16,4 0 3 0,3 0 0 0,-4 0 0 16,1-3-24-16,-4 3 0 0,3 0 0 0,1 0 0 15,0 0 0-15,-1 0 0 0,-3-6 0 0,4 6 0 16,-1 0 0-16,1 0-20 0,0 0 4 0,-4-3 1 16,3 3 15-16,-3 0 16 0,4 0-3 0,-1 0-1 15,-10 0-12-15,8-7-16 0,2 7 3 0,-3 0 1 16,-7 0 21-16,7 0 5 0,-7 0 1 0,0 0 0 0,7 0-15 0,-7 0 0 15,0 0 0-15,11-9 0 0,-11 9-16 0,0 0 0 16,0 0 0-16,7 9 0 16,-7-9-26-16,0 0-5 0,0 0-1 0,7 0 0 15,-7 0-178-15,7 7-36 0,-7-7-7 0</inkml:trace>
  <inkml:trace contextRef="#ctx0" brushRef="#br0" timeOffset="21693.978">23449 860 1558 0,'0'0'69'0,"0"0"15"0,0 0-68 0,0 0-16 0,0 0 0 0,0 0 0 16,0 0 13-16,0 0-1 0,0 0 0 0,0 0 0 16,-7 0 1-16,4 10 0 0,-1-1 0 0,1 0 0 15,-1-2 29-15,-3 2 6 0,0-6 0 0,-4 7 1 16,8 5-30-16,-4-5-7 0,0 5 0 0,0-2-1 15,3 3 5-15,-3 3 0 0,3-13 1 0,-3 6 0 16,4-2 19-16,-1-4 3 0,1 3 1 0,-1 1 0 0,4-10-1 0,0 9 0 16,0-9 0-16,0 0 0 15,0 0-9-15,0 0-2 0,4 7 0 0,-4-7 0 0,0 0-4 0,0 0-2 16,0 0 0-16,7-7 0 0,3-2-1 0,-2-1 0 16,-1 1 0-16,0 3 0 0,3-4-5 0,-3 1-2 15,4 0 0-15,-1-10 0 0,1 9-14 0,-4-5 0 16,0 5 0-16,4 1 0 0,-4-4 0 0,3 1 0 15,-3 2 0-15,0 7 0 0,1 3 0 0,-1-9-10 16,-7 9 10-16,3-7-12 0,-3 7 12 0,11 0 0 16,-11 0 8-16,0 0-8 0,0 0 0 0,7 0 0 15,-7 0 0-15,0 0 0 0,0 0 0 0,10 0 0 0,1 10-10 16,-4-4 10-16,-7-6 0 0,4 3 0 0,-1 13 10 0,4-7-2 16,-7 1-8-16,4 5 11 0,-4-5-11 0,0-1 12 15,3 1-12-15,-3-1 0 0,0 1 9 0,4-1-9 16,-4-9 9-16,0 0-9 0,0 0 12 0,3 6-12 15,4 4 16-15,-7-10-4 0,0 0-1 0,7-7 0 16,-7 7-2-16,11 0 0 16,-1-3 0-16,-2-3 0 0,-1-3 11 0,0-1 3 0,-4 1 0 0,4-1 0 15,-3 4-23-15,3-3 0 0,-4-1 0 0,1 1 0 16,-1-1 0-16,1 1 0 0,-1 0 0 0,1-1 0 16,3 4 0-16,-3-4-10 0,-1 1 1 0,1 9 0 15,-4 0 9-15,7-9 0 0,0-1 0 0,-4 10-8 16,4-6 8-16,0 3 0 0,-3-3 0 0,3 2-8 15,0 4 8-15,0-6 0 0,-7 6-9 0,7 0 9 16,0 0 0-16,0 0 16 0,4 0-2 0,-4-9-1 0,0 9-24 0,0 9-5 16,4-9 0-16,-8 6-1 0,-3-6 17 0,11 4 14 15,-4 5-2-15,0-3-1 0,3 4 5 0,-6-1 2 16,6 0 0-16,1-2 0 0,-7 2-8 0,3-6-2 16,0 7 0-16,0-4 0 0,-4 0-8 0,4-3 0 15,-3 7 9-15,3-1-9 0,-7-9 0 0,7 6 8 16,-3-2-8-16,-1 5 0 0,4-3 0 0,-3 4 0 15,-4-1 0-15,0 7 0 0,0-7 9 0,0 1-9 16,0-1 12-16,0 0-12 0,3 1 0 0,-3-1 0 16,0-2-15-16,0-7 5 0,4 3-10 0,-4-3-1 15,0 0-1-15,0 0 0 16,0 0-18-16,0 0-4 0,3 9-1 0,-3-9 0 16,0 0-13-16,0 0-2 0,0 0-1 0,0 0 0 15,0 0-82-15,0 0-16 0,0-9-3 0,0 9-709 0</inkml:trace>
  <inkml:trace contextRef="#ctx0" brushRef="#br0" timeOffset="22234.418">24215 1202 1036 0,'0'0'46'0,"0"0"10"0,0 0-45 0,0 0-11 0,7 6 0 0,-7-6 0 15,7 0 175-15,0 10 33 0,0-4 6 0,-4-3 2 16,4 7-156-16,-3-4-32 0,3 3-5 0,-3-6-2 16,-1 10-3-16,1-10-1 0,-1 6 0 0,-3 1 0 15,0 6-6-15,0-13-2 0,0 6 0 0,0 7 0 16,-3-7-1-16,3 7 0 0,0-7 0 0,-4-6 0 16,8 13 4-16,-8-7 1 0,4 7 0 0,0-3 0 15,0-4 6-15,0 4 1 0,0-1 0 0,-3-2 0 16,3-1-10-16,-4 0-2 0,4-2 0 0,-3-1 0 15,-1-3-8-15,0 7 0 0,4-10 0 0,0 9 0 16,0-9-120-16,0 0-19 0,0 0-4 0,0 0-669 16</inkml:trace>
  <inkml:trace contextRef="#ctx0" brushRef="#br0" timeOffset="22643.099">24564 907 1954 0,'0'0'87'0,"0"0"17"0,0 0-83 0,0 0-21 0,0 0 0 0,0 0 0 16,0 0 41-16,0 0 4 0,0 0 1 0,0 0 0 15,0 0-30-15,0 0-7 0,0 0-1 0,0 0 0 16,0 0-8-16,0 0 0 0,7 0 0 0,0 0-11 15,-3 7 11-15,3-4 0 0,-7-3 0 0,7 0 0 16,0 0 0-16,0 6 0 0,0-6 8 0,0 0-8 16,3 0 0-16,-2 0 0 0,-8 0 0 0,10-6 0 15,1 6 0-15,-4 0 0 0,3 0 0 0,-3 0-8 16,0 0-20-16,1 0-3 0,-1 0-1 0,0 0-884 16</inkml:trace>
  <inkml:trace contextRef="#ctx0" brushRef="#br0" timeOffset="23245.512">25065 895 288 0,'0'0'25'0,"0"0"-25"0,0 0 0 0,0 0 0 16,0 0 288-16,0 0 52 0,0 0 10 0,0 0 2 15,0 0-215-15,0 0-43 0,-4 3-9 0,4-3-1 16,0 0-17-16,0 6-3 0,0-3-1 0,0-3 0 0,0 0-41 0,0 10-8 16,0-4-2-16,-3 3 0 0,6 1-12 0,-3-10 0 15,0 9 0-15,4 1 0 0,-1-1 0 0,1 4 0 16,-1-1 0-16,1 4 0 0,-4-7 0 0,4 4 0 15,-1 2-12-15,-3 4 12 0,4-3 0 0,-4 0 0 16,3 6 0-16,-3-7 0 0,0 1 0 0,0-4 0 16,0 4 10-16,0-3-2 0,0-4 4 0,0 7 2 15,-7 3 0-15,7-10 0 0,-3 0 6 0,3 7 0 16,-4-7 1-16,0 1 0 0,4-1-21 0,-3 1 0 16,3-1 0-16,0 4 0 0,-4-4 0 0,1 4 0 15,-4-7 0-15,3-3 0 0,-3 3 0 0,0-3 0 0,4 10 0 0,-4-13 0 31,7 0-31-31,-11 3-10 0,0 6-3 16,-3-9 0 0,0 10-18-16,4-10-4 0,-4 0-1 0,-1 0 0 0,1 0-97 0,4-10-19 0,-1 1-4 0,-3 6-1 15</inkml:trace>
  <inkml:trace contextRef="#ctx0" brushRef="#br0" timeOffset="23454.105">25157 663 1152 0,'0'0'51'0,"0"0"10"0,-4-7-49 0,1-2-12 16,3 9 0-16,0 0 0 0,0 0 344 0,0 0 67 15,0 0 13-15,0 0 2 16,0-9-376-16,0 9-75 0,0 0-15 0,0 0-4 15,0 0 2-15,0 0 0 0,0 0 0 0,0 0 0 16,0 0-138-16,0 0-27 0,0 0-5 0</inkml:trace>
  <inkml:trace contextRef="#ctx0" brushRef="#br0" timeOffset="25275.632">25202 199 403 0,'0'0'36'0,"0"0"-36"15,0 0 0-15,0 0 0 0,0 0 205 0,0 0 35 16,0 0 6-16,0 0 2 0,0 0-129 0,0 0-26 16,0 0-5-16,0 0 0 0,0 0-29 0,0 0-6 15,0 0-1-15,0 0 0 0,0 0-16 0,0 0-4 16,0 0-1-16,0 0 0 0,0 0-17 0,11 0-3 16,-4 0-1-16,4 0 0 0,-4 0 2 0,-7 0 0 15,10 0 0-15,1 3 0 0,-4 3-12 0,4-3 0 16,-1-3 0-16,1 10 8 0,-4-4-8 0,0 3 0 15,3 1 0-15,1-1 8 0,-4 7 4 0,4-13 1 16,-1 13 0-16,1-7 0 0,-1 7 0 0,4-4 0 16,-3 10 0-16,7 0 0 0,-4-3-13 0,3 6 11 0,-2 0-11 0,-5-6 10 15,4 9-10-15,0-9 8 0,0 15-8 0,1-5 8 16,-5-4 0-16,1 3 0 0,-1-3 0 0,1 3 0 16,-4 7 16-16,0-16 4 0,0 15 0 0,-3-6 0 15,-1 7-16-15,1-7-4 0,-1 6 0 0,1-5 0 16,-1 11 0-16,-6-11 0 0,-1 8 0 0,1-2 0 15,-1 6 0-15,1-4-8 0,-4 1 12 0,0-10-4 16,-4 7 7-16,-3-4 1 0,0-9 0 0,0 6 0 16,3-3 14-16,-3 0 3 0,-4-6 1 0,4 0 0 15,-7 0-9-15,3 3-1 0,4-10-1 0,0 7 0 16,-4-10-23-16,8 7-13 0,-1-6 1 0,1-1-752 16,-1 0-152-16</inkml:trace>
  <inkml:trace contextRef="#ctx0" brushRef="#br0" timeOffset="68390.958">25756 788 403 0,'0'0'36'0,"0"0"-36"0,0 0 0 0,0 0 0 16,0 0 273-16,0 0 48 0,0 0 10 0,0 0 1 15,4 0-252-15,-4 0-50 0,0 0-10 0,0 0-3 16,0-9 16-16,0 9 3 0,0 0 1 0,0 0 0 16,7-7-21-16,-4 7-4 0,8-9 0 0,0 9-1 15,-1-9 10-15,4 9 3 0,4-3 0 0,0-4 0 0,3 7-4 0,0-6 0 16,4 6 0-16,3-3 0 0,-3-3-9 0,3 6-3 15,0-4 0-15,0 4 0 0,0-6-8 0,-3 6 0 16,3 0 0-16,-3 0 8 0,-4-9-8 0,0 9 0 31,1 0 0-31,-1 0 0 0,-4 0 0 0,1 0 8 0,-4 0-8 0,0 0 0 16,-3 0-49-16,-4 0-15 0,3 0-4 0,-3 0 0 0</inkml:trace>
  <inkml:trace contextRef="#ctx0" brushRef="#br0" timeOffset="68873.519">25770 995 979 0,'0'0'87'0,"0"0"-70"0,0 0-17 0,0 0 0 0,0 0 161 0,0 0 29 15,0 0 6-15,0 0 0 0,0 0-121 0,0 0-25 16,0 0-5-16,0 0-1 0,11 0-2 0,0-9-1 16,3 6 0-16,0-4 0 0,3 7 7 0,1 0 0 15,3-6 1-15,0 6 0 0,4 0-3 0,0-3-1 16,0-3 0-16,3 6 0 0,-4-4-15 0,5 4-3 16,-5 0-1-16,1-6 0 0,0 6-16 0,-4 0-10 15,0 0 12-15,0 0-12 0,0 6 0 0,1-6 0 16,-1 0 0-16,0 4 0 15,0 2-115-15,-3-3-20 0,3-3-4 0</inkml:trace>
  <inkml:trace contextRef="#ctx0" brushRef="#br0" timeOffset="75445.818">8657 4350 748 0,'0'0'67'0,"0"0"-54"0,0 0-13 0,0 0 0 16,0 0 140-16,0 0 24 0,0 0 6 0,0-3 1 0,0-3-119 0,0 3-23 15,0-10-5-15,-3 10 0 0,3-6 42 0,-4 3 9 16,4-4 1-16,-3 1 1 0,-4 6-29 0,-1-4-5 15,5 1-2-15,-4 6 0 0,-4-3 2 16,1 3 0-16,-4-6 0 0,0 6 0 0,3 0-43 0,0 0 0 16,-10 0 0-16,4 0 0 0,2 0 0 0,-6 0 0 15,4-4 0-15,-8 4 0 0,0 0-10 0,1-6 10 16,-5 6-13-16,1 0 5 0,0-3 8 0,-4 6 8 16,0-3-8-16,1 0 11 0,-1 0 1 0,-3 0 0 15,3 6 0-15,-3-6 0 0,-4 0 21 0,3 0 5 16,-2 0 1-16,-1 4 0 0,-3-4-13 0,-1 0-2 15,-3 6-1-15,4-3 0 0,0 3-15 0,-1 4-8 16,-3-1 8-16,4 1-8 0,-4-1 17 0,4 0-1 0,3 4 0 16,-10-4 0-16,-4 4 8 0,11-4 0 15,-8 10 1-15,4-6 0 0,0-1-2 0,1 4-1 0,-1 3 0 0,0-1 0 16,3-2-7-16,-2-3-2 0,2 2 0 0,1 4 0 16,0 6-13-16,6-15 11 0,-6 8-11 0,3-2 10 15,4 3-10-15,0 0 0 0,6 0 0 0,-6-4 0 16,3 13 0-16,4-9 0 0,-4 6 0 0,4 4 8 15,-4-14-8-15,4 14 0 0,4-4 0 0,-5 3 0 16,1-3 0-16,0 0 0 0,0-3 0 0,3 6 0 16,0 7 0-16,8-17 8 0,-8 14-8 0,4-10 8 15,7 12 0-15,-8-9 0 0,8 10 0 0,-7-7 0 16,7 0-8-16,0 1 0 0,3 2 0 0,-3-3 0 16,7 10 0-16,-3-13 0 0,3 9 0 0,0-5 0 15,3-1 0-15,-7-3 8 0,11 3-8 0,-7-3 0 16,0 3 0-16,0-3 0 0,4 10 0 0,-4-7 0 15,0 0 0-15,3 7 0 0,-3-10 0 0,7 3 0 16,-7 0 0-16,3-2 0 0,4 2 8 0,0-9-8 0,0 6 0 16,0 0 0-16,11-6 0 0,-11 6 0 0,7-7 8 0,4 1-8 15,3 6 0-15,-4-6 8 0,8 0-8 0,-4 0 8 16,4 6-8-16,10-6 8 0,-10 6 0 0,6 3-8 16,1-3 12-16,3 3-4 0,0-3-8 0,1 4 8 15,2-1-8-15,1-3 8 0,0 3-8 0,3 0-14 16,-3-3 3-16,3 4 1 0,1-7 10 0,-1 0 0 15,7-4 0-15,0 7 0 0,-3-6 0 0,7-3 9 16,0 3 0-16,3 0 0 0,1-4-9 0,3-2 0 0,-4 3-10 16,4-7 10-16,0 7 0 0,3-7 0 0,1 0 11 0,-1 1-3 15,11-1-8-15,-3 1 11 0,3-4-11 0,-7-3 12 16,10 6-12-16,4-2 0 0,-10-7 0 0,10 3 0 16,-3 3 0-16,-1-12 8 0,-3 6-8 0,4-3 12 15,-1 3-12-15,1-7 0 16,3 4-10-16,-7-3 10 0,3-3 0 0,-3-1 0 0,-3 1 11 0,-1-1-3 15,5-5-8-15,-1 2 9 0,-4-2-9 0,1-4 10 16,6 3 6-16,-3-3 0 0,0-6 1 0,-3 3 0 16,-1-3-5-16,4-3-2 0,-3-7 0 0,3 10 0 15,-4-9 8-15,1 2 2 0,-4-2 0 0,-7-1 0 16,7 1-20-16,-15 6 0 0,12-7 0 0,-4-2 0 16,0 8 13-16,0-5-1 0,-4-1 0 0,0 1 0 15,-6 6-2-15,-4-7-1 0,-1-2 0 0,-2 2 0 16,-5 1 2-16,1-4 0 0,0 3 0 0,0 1 0 0,-8 6 6 15,1-7 2-15,-4 4 0 0,7-4 0 0,-3 1-5 0,-4 9-1 16,-14-13 0-16,4 10 0 0,3-3-1 0,-3 2-1 16,-11-8 0-16,-4 9 0 0,1-4-2 0,-1 4 0 15,-3-7 0-15,-4 7 0 0,-6-6-9 0,-1 5 0 16,8-5 0-16,-5 6 8 0,-6 3-8 16,4-13 8-16,-5 13-8 0,5-3 8 0,-1 3 2 0,-7-13 0 15,1 13 0-15,-1-10 0 0,-3 7-10 0,0-6 0 16,-4 6 0-16,0-1 0 0,-3 4 0 0,0 0-9 15,-8-3 9-15,1 0-13 0,0 9 13 0,-1-6 0 16,-3 0 0-16,1 6-9 0,2 0 9 0,-6 0 0 16,-8 4-9-16,1-4 9 0,-1 3 0 0,-3 7-9 15,1-4 9-15,-1 4 0 0,0-1-8 0,0 4 8 0,-4-3 0 16,4-1 0-16,-10 10-8 0,6-9 8 0,1 3 0 16,-1 6 0-16,4 0 0 0,0-10-8 0,0 10 8 0,0-3 0 15,-3-3 0-15,3 6 0 0,0 0-8 0,-7 0 8 16,7 0-22-16,0 6-1 0,7-3 0 0,-14-3 0 31,0 10-118-31,0-4-24 0,-7 3-5 0</inkml:trace>
  <inkml:trace contextRef="#ctx0" brushRef="#br0" timeOffset="81429.541">4985 5511 864 0,'-11'0'76'0,"11"0"-60"15,0 0-16-15,0 0 0 0,-7 0 114 0,0-3 20 16,7-4 4-16,-11 7 1 0,4 0-67 0,4 0-12 16,-8-3-4-16,8-3 0 0,-8 6-56 0,4 0 0 15,0 0 0-15,-3 0-14 0,-1-6 14 0,0 6 10 16,1 0-2-16,-1 0 0 0,4 0-8 0,-11-4 0 15,4 4 0-15,4 0 0 0,-4 0 62 0,0 0 7 16,-1 0 2-16,5 0 0 0,-8 0-6 0,4 0-1 16,0 0 0-16,0 0 0 0,3-6-8 0,-3 6-3 0,-7 0 0 0,7 0 0 15,-4 0-39-15,4-3-14 0,-3 3 9 0,-1 0-9 16,0 0 24-16,-3 0-1 0,7-6 0 0,-7 6 0 16,-4 0 5-16,4 0 0 0,3 0 1 0,-6 0 0 15,-5 0-5-15,12 0-2 0,-8 0 0 0,4 0 0 16,0 0-1-16,3 0 0 0,0 0 0 0,4 0 0 15,-3 0-2-15,6 0-1 0,-7 0 0 0,1 0 0 16,3 0-18-16,-4 0 0 0,4 0 8 0,0 0-8 16,-11 6 0-16,8-3 0 0,-1 3 0 0,-3-2 0 15,-4 2 0-15,4 3 0 0,3-2 0 0,4-4 0 16,-14 6 0-16,10 0 0 0,-6-2 10 0,2 2-10 16,-2-3 16-16,3 4-1 0,3-7-1 0,-3 6 0 15,7 1 1-15,-8-10 0 0,8 9 0 0,-7-3 0 16,7 4-15-16,-7-1 11 0,3 1-11 0,1-1 10 15,-1-3-10-15,0 4 0 0,4-1 9 0,0 1-9 0,-7 5 0 0,7-2 0 16,0-4 0-16,-4 1-8 0,4 5 8 0,3 1 0 16,-3-3 0-16,4 2 0 0,6-5 0 0,-6 8 0 15,-1 1-12-15,7-3 4 0,4 0 8 0,-7-4 0 16,4 4 0-16,-1 3 0 0,4-4 0 0,0-2 0 16,0 3 8-16,-7-1-8 0,4-2 8 0,3 6-8 15,0-4 10-15,0 1-10 0,0-4 0 0,-7 4 0 16,14-6 0-16,-7 8 0 0,0-2 0 0,3-3 0 15,-3 2 0-15,7 1 0 0,-7-3 0 0,7 2 14 16,0-5-2-16,4 8-1 0,-7-2-11 0,-1-3 0 0,4 2 0 0,4 1 0 16,-8-3 0-16,8-4 0 0,3 7 11 15,-3-1-11-15,-1-2 0 0,4-4 0 16,0 1 0-16,4-1 0 0,0 4 11 0,-1-1-11 0,1-6 12 0,3 4-12 16,-7-7 11-16,7 6-11 0,-3-2 10 15,0-4-10-15,-1 3 9 0,1 3-9 0,0-2 8 0,3-4-8 16,0 3 11-16,4-3-3 0,-8 4-8 0,4-4 12 15,4 3-12-15,-4-6 0 0,4 3 8 0,-11 3-8 16,7-6 9-16,4 10-1 0,0-10 0 0,-4 0 0 16,3 0-8-16,1 6 8 0,-7-6-8 0,7 3 8 15,-4-3 2-15,3 0 0 0,-2 0 0 0,-1-3 0 16,3 3-10-16,-6-6 10 0,7 6-10 0,-1 0 10 16,5 0-10-16,-5-3 0 0,5-4 9 0,-5 7-9 15,-3-6 0-15,4 3 9 0,0 3-9 0,-4-6 0 16,7 6 8-16,-3 0-8 0,-4 0 0 0,4-3 0 15,-1 3 9-15,-2-7-9 0,2 7 0 0,-3-3 9 16,4-3-9-16,-7 6 0 0,-1-3 0 0,1-4 0 0,3-2 8 0,-3 0-8 16,3 2 8-16,0-2-8 0,0 6 21 0,4-7-1 15,-11 4 0-15,11-3 0 0,-11-1-20 0,7 1 0 16,-7 3 0-16,7-4 0 0,-10 1 9 0,3-1-9 16,-3 1 12-16,6 0-12 0,1 2 12 0,0-2-4 15,3 0 0-15,-7-1-8 0,7 1 8 0,-3-1-8 16,-1 4 0-16,-6-3 0 0,7-1 8 0,-8 1-8 15,4-1 0-15,-3 1 0 0,-4 0 10 0,7-1-10 16,-3 1 8-16,-4-1-8 0,0 1 13 0,3 0-2 16,-6-4-1-16,3 4 0 0,0-4 5 0,0 4 1 15,-3-7 0-15,3 7 0 0,-4-7-3 0,1 3 0 0,3-2 0 0,-4 5 0 16,4-5-4-16,-7 2-1 0,0-3 0 0,0-2 0 16,4 2-8-16,-4 3 0 0,0-2 9 0,0-1-9 15,3 3 0-15,-3-2 8 0,0-4-8 16,-3 3 0-16,3-3 0 0,-4 7 0 0,4-4 0 0,-7 1 8 15,4 2-8-15,3-3 8 0,-7-3-8 16,3 10 8-16,1-7-8 0,-4 4 0 0,3-4 0 0,-3 1 0 16,0 2 0-16,3-3 0 0,-3 7 0 0,0-1 8 15,4-5-8-15,-11 5 0 0,7 1 0 0,3 0 0 16,-7-7 0-16,4 6 0 0,0 1 0 0,-3 0 0 16,-1-1 0-16,8 1 9 0,-8-1-9 0,0 1 10 15,1 3-10-15,-1-4 0 0,1 10 0 0,3-9 0 16,-4 6 0-16,-7-3 0 0,4 6-8 0,0-7 8 15,0 4 0-15,0 3 0 0,3 0-9 0,-6 0 9 0,-1 0 0 0,4 0 0 16,-7 0-8-16,0 0 8 0,3 3 0 0,-3-3 0 16,-4 0 0-16,4 7 0 0,0-7 0 0,3 0 0 15,-6 6 0-15,2-3 0 0,1-3 0 0,4 0-8 16,-5 6 8-16,8-3 0 0,-7-3 0 0,0 0 0 16,3 10 0-16,-3-10 0 0,4 0 0 0,-1 0 0 15,0 6 0-15,-3-3 0 16,0-3-81-16,3 6-13 0,1-2-2 0,-8 2-1339 0</inkml:trace>
  <inkml:trace contextRef="#ctx0" brushRef="#br0" timeOffset="85416.865">13042 4466 403 0,'0'0'36'0,"0"0"-36"0,0 0 0 0,-7-3 0 16,0-3 230-16,0 6 39 0,0-3 8 0,7 3 2 15,-7-6-203-15,3-1-40 0,1 4-8 0,3 3-1 16,-7 0-9-16,3-6-2 0,4 6 0 0,-7-3 0 16,4-3-16-16,-1 6 0 0,1 0 8 0,-4-10-8 15,0 10 24-15,-1 0 0 0,1-3 1 0,0 3 0 16,0-6 28-16,-3 6 6 0,-1 0 1 0,1 0 0 15,-5 0-12-15,1 0-3 0,0 0 0 0,-3 0 0 16,2 0-30-16,-2 0-7 0,-1 6 0 0,-3-6-8 16,0 3 8-16,0-3-8 0,-4 0 0 0,0 0 0 15,1 0 11-15,-1-3-11 0,0 3 10 0,1-6-10 16,-1 12 9-16,-3-3-9 0,3-3 8 0,4 0-8 16,0 10 17-16,-1-10-1 0,-2 6-1 0,3 3 0 0,3-9 17 0,0 3 3 15,-3 10 1-15,0-10 0 0,0 3-10 0,0 4-2 16,-4-1 0-16,4-6 0 0,-4 7-8 0,0-1-3 15,1-3 0-15,-1 4 0 0,0-1 5 0,-3 1 1 16,0 5 0-16,3-12 0 0,-3 13-19 0,0-7-19 16,-1 1 4-16,5-1 1 0,-1 1 23 0,0-1 5 15,1 7 1-15,3-7 0 0,-1 1-15 0,1 5 0 16,-3-12 0-16,2 13 0 0,5 0-13 0,-8-4 1 16,0-2 0-16,1 5 0 0,2 1 20 0,1-3 5 15,-3 2 1-15,-1-5 0 0,-3 9-14 0,3-4-12 16,4-2 3-16,-4 2 0 0,-7 4 9 0,8-3 0 15,6-7 0-15,-3 10 0 0,3-3 0 0,4-4 0 0,0-2 0 0,3 5 0 16,4-5 8-16,-3 9 0 16,3-4 0-16,0 1 0 0,3-3-8 0,-6 5-12 0,-5-2 4 0,5 3 0 15,-1 0 8-15,1-4 0 0,-4 14 0 16,-4-4 0-16,0 0 0 0,1 3-8 0,3 0 8 0,-4 0 0 16,-7-2 0-16,11 2 0 0,11-9 0 0,-4 6 0 15,-4-7 0-15,4 8 0 0,0-8 12 0,7 1-4 16,7-3-8-16,-4 3 8 0,-6-1-8 0,10 4 8 15,0-3-8-15,0-6 0 0,-7 12 0 0,0-6 0 16,7 0 0-16,-3 6 0 0,-1 0 0 0,1-7 0 16,-8 11 0-16,8-10 0 0,6 15 0 0,-3-6 0 15,-10 4 0-15,6-4-12 0,4 0 4 0,0 0 0 16,4 4 8-16,3-10 0 0,-3 0 0 0,3-4 0 0,3 4 0 16,1-6 0-16,-7 3 0 0,6-4 0 0,5-5 0 0,-1-1 0 15,-4 7 0-15,1-7 8 16,0 4 3-16,-1-4 1 0,1-2 0 0,0 2 0 0,-4 0-12 0,3 7 0 15,4-7-12-15,-3 1 12 16,-7 6 0-16,3-4 0 0,7 4 0 0,4-4 0 0,3 4 0 0,-3-7 0 16,-8 1 0-16,4 6 0 0,8-7 8 0,-5 7-8 15,-3-7 0-15,1 0 8 0,2 4-8 0,-3-4 8 16,4-2-8-16,0 2 8 0,-4-3-8 0,4-3 8 16,-4 7-8-16,4-1 8 0,-1-2 1 0,1-4 0 15,-4 3 0-15,0 3 0 0,0-2 2 0,1-4 0 16,-1 6 0-16,0-3 0 0,0 4 5 0,4-7 0 15,0 3 1-15,3-3 0 0,-4 4 2 0,1-7 0 16,0 0 0-16,3 0 0 0,-3 3-2 0,3 3 0 0,0-6 0 0,0 0 0 16,4 0-7-16,0 0-2 0,0 0 0 0,3 0 0 15,-3 9-8-15,3-9 0 0,-3 7 0 0,3-4 0 16,-3 3 0-16,-1-3 0 0,1 4 0 0,-4-4 0 16,1-3 0-16,-5 6 0 0,5-3 0 0,-5 3 0 15,5-6 0-15,-5 7 0 0,4-4 0 0,4-3 0 16,-7 0 0-16,3 6 0 0,0-6 8 0,1 0-8 15,-1 0 0-15,0 0 0 0,0-6 0 0,0 6 8 16,-3 0 0-16,3-3-8 0,1-4 12 0,-5 7-4 16,1-6 4-16,0 3 1 0,-1-3 0 0,-2 6 0 15,2-3 2-15,1-4 0 0,0-2 0 0,-1 9 0 16,1-10-15-16,0 7 0 0,-1-3 0 0,5 0 0 16,-12 3 0-16,8-4 9 0,0 4-9 0,-1-3 8 15,1 3-8-15,0-3 0 0,-1 2 9 0,5-2-9 0,-8 3 0 0,3-3 0 16,1 3 0-16,0-4 0 0,0 1 0 0,-4 3 0 15,0-6 0-15,0-1 0 0,0 4 0 0,4-4 12 16,-4-5-4-16,4 5 0 0,-8 1 6 0,8 0 2 16,-4-1 0-16,0 1 0 15,1-1-2-15,-1-5 0 0,3 5 0 0,-2 1 0 0,2-4-14 0,1-2 8 16,-4 5-8-16,4-5 0 16,0 5 0-16,-4-2 0 0,0-4 0 0,-3 6 0 0,3 1 0 0,-4 0 0 15,1-7 0-15,-4 7 0 0,4-7 11 16,-1 7-11-16,5-1 12 0,-8-9-12 0,3 10 9 0,-3-7-9 15,1 4 0-15,2-4 9 0,-3 0 2 0,0-3 0 16,1 1 0-16,2-7 0 0,4 6-3 0,-7-6 0 0,1 3 0 0,-5-3 0 16,4 0-8-16,-3-4 10 0,3 4-10 15,0-3 10-15,-3 3-10 0,-1-3 0 0,1-1 9 0,-1 4-9 16,1-3 12-16,0 9-1 0,-1-6-1 0,-3 0 0 16,0 6-2-16,-3-3 0 0,3-3 0 0,-4 0 0 15,4 0-8-15,-3 6 0 0,-4-9 0 0,3 3 0 16,-3-3 0-16,4 3 0 0,-4 3 0 0,-4-3 0 15,4 0 0-15,-3 0 0 0,-1 6 0 0,1-10 0 16,-4 4 0-16,3 3 0 0,1-3 0 0,-4 10 0 16,0-4 0-16,0 0 0 0,0 0 0 0,-1 4 0 15,1-4 0-15,-3 3 0 0,-4-3 0 0,0 0 0 16,0 4 0-16,-1 2 0 0,1-2 0 0,-3-4 0 16,-1 3 0-16,0-3 0 0,-3 7 0 0,0-4 0 15,0-3 0-15,0 4 0 0,0 5 0 0,-1-9 0 0,1 10 0 0,4-7 0 16,-5-3 0-16,1 10 0 0,0-7 0 0,0 4 0 15,0-4 0-15,0 7 0 16,-4-1 0-16,0-5 0 0,0 5 0 0,-3-2 0 0,4-1 0 0,-5 4 0 16,1-1 0-16,-4 7 0 0,4-6 0 0,-4 2 0 15,-3-2 0-15,3 0-11 0,-3 2 11 0,3 4 0 16,-6-6 0-16,2 3 0 0,-3 6 0 0,1-10 0 16,-8 1 0-16,3 9 8 0,5-3-8 0,2-4 0 15,-2 1-8-15,-1 6 8 0,3 0 0 0,5-3 0 16,-5-3 0-16,1 6 0 0,3-3-8 0,1-4 0 15,-5 7 0-15,1-3 0 0,-4-3 8 0,8 3 14 16,-5-4-3-16,1 7-1 0,-4-3-10 0,-3 3 0 0,0-6 0 0,3 6 0 16,-4 0 0-16,5 0 0 0,-1 0 0 0,0 0 8 15,0 0-8-15,-3 0 0 0,0 0 0 0,-8 6-11 32,1-3-53-32,-8 4-10 0,4-4-2 0,-10 6-863 0,-4 1-172 0</inkml:trace>
  <inkml:trace contextRef="#ctx0" brushRef="#br0" timeOffset="88659.029">20077 6571 1587 0,'0'0'35'0,"0"0"7"0,0-7 2 0,0 7 0 0,-4-3-35 0,4-3-9 0,0 6 0 0,-3-3 0 16,3 3 23-16,0 0 2 0,0 0 1 0,-8-7 0 16,1 4 10-16,4-3 3 0,-8 6 0 0,4-6 0 15,0 3-5-15,-3 3-1 0,-1 0 0 0,0-7 0 16,1 7 13-16,-1-3 2 0,-6-3 1 0,3 6 0 16,-4 0-9-16,0-3-1 0,1-3-1 0,-5 6 0 15,1-4-10-15,0 4-1 0,-4-6-1 0,4 6 0 16,-7 0 8-16,3 0 2 0,1 0 0 0,2 0 0 15,1 0-4-15,0 6-1 0,-7-2 0 0,3 2 0 16,1-3-18-16,-5 3-3 0,-2-3-1 0,2 4 0 16,5 2-9-16,-1-3 0 0,-3-3 0 0,3 7 8 15,-3-4-8-15,3-3 0 0,-3 7 0 0,0-4 0 0,-1-3 0 16,5 3 0-16,-4 4-14 0,3-4 5 0,-3-3 33 16,3 7 6-16,0-4 2 0,4 3 0 0,-4-6-32 0,4 13-13 15,0-10 1-15,3 4 0 0,-3-1 25 0,4 4 6 16,-1-4 1-16,4 7 0 0,-4-1-20 0,4-2 0 15,0 3 0-15,0 3 0 0,0-1 0 0,0 1 0 16,3 6 0-16,0-9 0 0,1 3 0 0,-1 0 0 16,4-4 0-16,-3 4 0 0,3-3 0 0,0 3 0 15,0-7 0-15,-1 4 0 0,1 3 0 0,4-1 0 16,-4-2 0-16,3-7 0 0,1 10 0 0,-1-3 10 16,1-3-10-16,3-4 8 0,0 7 2 0,3-1 0 15,1-2 0-15,3 3 0 0,-4-7-10 0,8 7 0 0,-4-4 0 0,4-2 8 16,-1 5 0-16,4 4 0 0,0-10 0 0,0 1 0 15,4 6-8-15,3 2 0 0,0-8 0 0,4-1 0 16,0 7 0-16,0-7 8 0,6 7-8 0,-2-7 8 16,6 1-8-16,-3-1 8 0,-1 1-8 0,1-1 8 15,7 0-8-15,-4 1-11 0,-3-4 3 0,0-3 0 16,-1 7 8-16,1-4 0 0,3 3 0 0,1 1 0 16,-5-4 8-16,8-3 3 0,0 3 1 0,0-3 0 15,-4 4 4-15,0-4 2 0,4 3 0 0,-4-3 0 16,1 4-18-16,-4 2 0 0,-1 0 8 0,-3-9-8 15,4 10 0-15,-4-10 0 0,1 6 0 0,-1-3 0 16,4-3 9-16,3 0-1 0,-3 0-8 0,-1 0 12 16,-2 0-3-16,2 0-1 0,5 0 0 0,-5 0 0 15,5-3 8-15,-5-3 0 0,1 6 1 0,0-10 0 0,0 10-17 0,-1-9 0 16,-2 0 0-16,2-1 0 0,5 4 23 0,-8-4 7 16,0 1 2-16,0 0 0 0,1-1-32 0,-1 1 0 15,-7-1 0-15,0 4 0 0,4-3 0 0,0-1 11 16,3-2-11-16,-7-4 10 0,0 0-1 0,0 7 0 15,4-10 0-15,-4 10 0 0,-3-10-1 0,3 3 0 16,-3-2 0-16,-1 2 0 0,1-3 8 0,-4 6 0 16,0-8 1-16,-3 8 0 0,-1-3-1 0,1-2 0 15,-8 2 0-15,4-3 0 0,0 0-8 0,-3 4-8 16,3-4 12-16,-3 0-12 0,-4 0 8 0,3 3-8 16,-3-2 0-16,4-1 0 0,-4 0 0 0,0 0 0 0,0-6 0 15,0 9 0-15,0 4 12 0,0-4-12 16,0 0 12-16,3 4-12 0,-3-4 8 0,-3-3-8 0,-1 4 0 15,1 5 0-15,3-2 0 0,-7-4 10 0,3 0-10 16,-7 7 8-16,4-4-8 0,0-2 0 0,-7 5 0 0,4 1 0 16,-5 0 0-16,1-1 0 0,-3 1 0 0,-1-1 0 15,-3-2-8-15,3 2 8 16,-3 1 0-16,-4 0 0 0,1-1 0 0,-1 1 0 0,4 6 0 0,3-10 0 16,-6 4 0-16,-1 6 0 0,0-4 0 0,0-2 0 15,-3 6 0-15,4-4 0 0,-8-2 0 0,7 0 0 16,-3 2 0-16,0 4 0 0,-1-3 0 0,-2 3 0 15,2-3 0-15,1 2 0 0,0-2 0 0,-7 6 8 16,-4-3-8-16,7 3 0 0,4 0 0 0,-4 3 0 16,0-3 0-16,1 0 0 0,-5 0 0 0,8 6 0 15,-4-2 0-15,1-4 0 0,-1 6 0 0,0-6 0 16,4 0 0-16,0 0 0 0,0 0-8 0,-1 0 8 16,1 0-46-16,3-6-5 0,-3 6-1 0,0 0-930 15,0 0-186-15</inkml:trace>
  <inkml:trace contextRef="#ctx0" brushRef="#br0" timeOffset="93722.52">10657 7188 990 0,'22'0'44'0,"-22"0"8"0,0 0-41 0,0 0-11 0,0 0 0 0,0 0 0 16,0 0 43-16,0 0 6 0,0 0 2 0,0 0 0 16,0 0-43-16,0 0-8 0,-7-3 0 0,7 3 0 15,0 0 0-15,0 0-12 0,0 0 12 0,-8 0-12 16,-2-6 20-16,-1 6 4 0,4 0 0 0,-3 0 1 16,-8 0 43-16,4 0 8 0,7 0 1 0,0-3 1 15,-11 3 6-15,8 0 2 0,3 0 0 0,-1 0 0 16,1-6-22-16,-3 6-4 0,-8 0 0 0,11 0-1 15,7 0 4-15,-10 0 1 0,-8 0 0 0,4 0 0 0,3 0-26 0,-3-7-5 16,0 7-1-16,-4-3 0 16,4 3 12-16,-3 0 1 0,10 0 1 0,-8 0 0 0,-2 0-26 0,3 0-8 15,3 3 0-15,1-3 0 0,-5 0 11 0,1 0-2 16,4 7 0-16,-1-7 0 0,4 0-9 0,0 6 12 16,-4-6-12-16,1 0 12 0,-1 3-12 0,1-3 0 15,3 0 9-15,-7 6-9 0,3-3 8 0,0-3-8 16,1 7 8-16,-1-4-8 0,-3-3 11 0,4 6-3 15,-1-6 0-15,-3 3 0 0,0-3 0 0,0 6 0 16,3-2 0-16,-3-4 0 0,3 6 16 0,-3-6 4 16,0 0 0-16,0 3 0 0,0 3-16 0,0-6-4 15,0 6 0-15,-4-2 0 0,4-4-8 0,-4 0 0 0,1 6 0 16,3-3 8-16,-1-3-8 0,1 6 0 0,0-3 0 0,-3-3 0 16,2 7 0-16,1-4 0 0,0 3 0 0,0-6 8 15,4 10-8-15,-5-10-9 0,1 9 9 0,0-3-13 16,0-3 13-16,0 7 0 0,0-1 0 0,-4-3 0 15,4 4 0-15,-4-1 0 0,4 1 0 0,-3-4 0 16,3-3 9-16,-4 6-9 0,0 1 0 0,1-4 9 16,3-3-9-16,-8 10 0 0,8-10 9 0,-3 6-9 15,6-2 0-15,-3 2 0 0,7-6 0 0,-7 3 8 16,3-2-8-16,1 5 0 0,-8-3 0 0,7 4 0 16,-3-1 0-16,4 0 0 0,-8 1 0 0,4-4 0 15,0 4 0-15,0 5 0 0,0-5 0 0,3-1-8 16,-3 0 8-16,0 4 0 0,3 0-9 0,-3-1 9 15,4-2 0-15,-1 5 0 0,-3-5 8 0,3 5-8 16,1-2 8-16,-1-4-8 0,4 7 8 0,-4 0-8 0,1-4 0 0,3-2 0 16,-4 5 8-16,4 4-8 0,0-10 0 0,-7 10 10 15,3-3-10-15,1 3 10 0,-1 0-10 0,1-1 0 16,-1-2 0-16,-7 3 0 0,8 0 10 0,-8 6 0 16,4-6 0-16,-4 6 0 0,4-7 2 0,4 8 1 15,-8-1 0-15,4-3 0 0,-4-7-5 0,4 10-8 16,7-6 11-16,-10 0-11 0,6 0 10 0,0 0-10 15,1-4 8-15,-1 4-8 0,4 0 11 0,0 0-3 16,0-4-8-16,0 11 12 0,0-8-4 16,3 1-8-16,1 6 11 0,-4-6-11 0,3 0 12 0,1 0-12 15,-1 6 12-15,4-6-12 0,0-1 8 0,0 7-8 16,-7 1 0-16,4-8 0 0,-1 1 10 0,4 0-10 16,-3 0 8-16,3-3-8 0,0 2 8 0,0 1-8 0,0-3 8 0,0 3-8 15,3-4 10-15,1-5-10 16,-1 9 12-16,4-10-12 0,-3 0 15 0,3 1-4 0,3 5-1 0,1 1 0 15,0-3-10-15,-1-4 12 0,4 7-12 0,0-1 12 16,-3-2-12-16,3 3 0 0,0-4 0 0,-7 10 0 16,11-3 0-16,0 0 0 0,-1 0 0 0,-6-4 0 15,3-2 0-15,4 2 0 0,-1 4 0 0,-6-3 0 16,3-3 18-16,0-4 2 0,0 7 0 0,0-7 0 16,-3 7-20-16,3-4 0 0,0-5 0 0,0 2 0 15,-3 7 0-15,3-7 0 0,0-6 0 0,0 7 0 16,0-1 10-16,-3-3-2 0,3 4 0 0,0-4 0 15,0 3-8-15,0-6-9 0,0 7 9 0,0-1-13 16,1-2 13-16,-1 2 0 0,0 7 0 0,3-4 0 16,-3-2 0-16,1 5 0 0,2-5 0 0,1-1 0 0,-4 7 0 0,0-13 0 15,4 6 0-15,3-2 0 16,-3 2 14-16,3 0-4 0,0-9-1 0,-3 10 0 0,3-10 2 0,-4 6 0 16,4-3 0-16,-3 3 0 0,3-2-11 0,-3 5 0 15,0-3 9-15,-1 4-9 0,-3-4 0 0,4 3 0 16,0 1 0-16,-4 2 8 0,0-5-8 0,7 8 0 15,-7-2 0-15,4-7 0 0,-1 3 0 0,1 1 0 16,3-7 0-16,-3 10 0 0,-1-10 0 0,1 6 0 16,0 1 0-16,-1-4 0 0,1-3 12 0,0 3-3 15,-1-3 0-15,1 4 0 0,0-4 4 0,-1 3 1 16,1-6 0-16,3 0 0 0,0 6-6 0,0-3-8 16,-3-3 11-16,0 7-11 0,3-4 11 0,0-3-11 15,0 6 10-15,0-6-10 0,4 0 0 0,0-6 0 0,3 6 0 0,-7 0 0 16,-3 0 0-16,6 0 0 0,8-10 0 0,-7 10 0 15,-11 0 0-15,4-9 8 0,13 9-8 0,-6-9 0 16,-4 9 13-16,0 0-3 0,4-7-1 0,3 4 0 16,-3-3-9-16,0 3 12 0,-4-3-12 0,4 2 12 15,3-2-4-15,-7-3 0 0,0 9 0 0,0-10 0 16,0 4 0-16,4 3-8 0,3-3 12 0,-10-4-4 16,0 7-8-16,-1-3 8 0,8-4-8 0,-4 1 8 15,-7 0-8-15,7-1 0 0,8 1 9 0,-1-7-9 16,-3 7 0-16,-1-1 8 0,1 1-8 0,0-1 0 15,3 1 8-15,-3 0-8 0,-11-1 8 0,7-2-8 16,4 2 0-16,-1 1 0 0,-6 6 0 0,3-7 0 16,4 4 0-16,-4-3 0 0,4-7 0 0,-4 7 8 15,-4-1-8-15,5 1 0 0,9-1 8 0,-10-5-8 0,-3 5 9 0,3-2-9 16,4-4 12-16,0 4-12 0,-4-4 13 0,4 0-4 16,-4-3-1-16,3 1 0 0,1-8-8 0,-4 8 12 15,0-7-12-15,1-4 12 0,-5 4-12 0,1-3 0 16,-1 0 0-16,1 3 0 0,-4-4 0 0,4 4 8 15,-4 7-8-15,0-8 0 0,-3 8 10 0,-1-7-10 16,1 6 12-16,3 0-12 0,-7-6 16 0,4 6-4 16,-1-3-1-16,-3 0 0 0,0 0-3 0,4-3 0 15,-4 6 0-15,-4-6 0 0,5-3 0 0,-1 3-8 16,-7-10 12-16,7 7-4 0,-4-9-8 0,-3 2 10 16,0 1-10-16,-3-4 10 0,-1 3-10 0,1 1 0 0,-1-4 0 15,-3 10-11-15,-4-6 11 0,4-1 0 0,-3 7 0 0,-1-7 0 16,-3 10-8-16,0-6 0 0,3 0 0 0,-6 9 0 15,-1-10 16-15,0 13 3 0,1-6 1 0,-1 7 0 16,1-1-12-16,-5-6 0 0,1 6-10 0,0 0 10 16,0 0 0-16,-4 0 0 0,-3 1 0 0,0-4 0 15,3 3 0-15,0 0 0 0,1-6 0 0,-5 6-9 16,-6-6 9-16,10 6 0 0,4 0 0 0,4-6 0 16,-12 6 0-16,8 1 0 0,0-1 0 0,0 3 0 15,0 4 0-15,3-4 0 0,-3 7 0 0,7-1 0 16,-4 1 0-16,1-7 0 0,-8 7 0 0,0 6 0 15,4-4-9-15,0-2 9 0,-4 3-10 0,-3 2 10 16,0-2 0-16,7-3-9 0,3 6 9 0,0-4 0 16,-13 4 0-16,6-3 0 0,4-3 0 0,-1 2 8 0,-2 4-8 0,-1-3 0 15,0 3 0-15,8-4 0 16,-1 4 0-16,-3-3 0 0,0 6 0 0,0 0 0 0,7 0 0 0,-8 0 0 16,1 0 0-16,0 6 0 0,3-6 0 0,1 3 0 15,-4-3 0-15,-4 0-8 0,0 7 8 0,8-7 0 16,2 3 0-16,-2-3 0 0,-11 0 0 0,10 0-8 15,11 6 8-15,-4-6 0 16,-3 0-68-16,0 0-8 0,3 3-1 0,8-3-1 16,-4 7-130-16,0-7-25 0,-4 0-6 0</inkml:trace>
  <inkml:trace contextRef="#ctx0" brushRef="#br0" timeOffset="113246.676">17639 13996 1785 0,'0'0'159'0,"0"0"-127"0,0 0-32 0,0 0 0 16,0 0 126-16,0 0 19 0,0 0 4 0,7 3 1 15,-7-3-132-15,7 0-26 0,4 0-6 0,-1 0-1 16,4 0 15-16,-3 0 0 0,3 0 0 0,0 0 0 15,0 0 0-15,4 0 8 0,-4 0-8 0,7 7 10 16,-3-7 18-16,-1 0 3 0,1 6 1 0,0-3 0 16,-1-3 3-16,1 0 1 0,-4 0 0 0,0 6 0 15,0-3-16-15,4-3-4 0,0 0 0 0,-1 0 0 16,-3 0 12-16,4 0 3 0,0 0 0 0,-4 0 0 16,3 0-18-16,-3 0-3 0,1 0-1 0,-1 0 0 15,-4 0-9-15,4-3 0 0,-3 3-12 0,-4-6 12 16,4 6-49-16,-4 0-3 0,-7 0 0 0,7 0 0 15,3-3-40-15,-10 3-8 0,0 0-1 0,7-6-1 16,-7 6 3-16,7 0 1 0,-7 0 0 0,0 0 0 16,0 0-59-16,0 0-12 0,15 0-3 0,-15 0 0 0</inkml:trace>
  <inkml:trace contextRef="#ctx0" brushRef="#br0" timeOffset="113771.836">18912 13943 1036 0,'0'0'92'15,"0"0"-73"-15,0 0-19 0,0 0 0 0,0 0 219 0,0 0 40 16,0 0 8-16,0 0 1 0,0 0-196 0,0 0-39 16,0 0-8-16,7-6-1 15,1 2-24-15,2 4 0 0,-3 0 0 0,7-6 0 0,-3 6 0 0,3 0 0 16,0 0 9-16,4 0-9 0,-4 0 32 0,0 0-1 16,0 0 0-16,4 0 0 0,-1 0 15 0,1 0 3 15,0 6 1-15,-1-6 0 0,4 0 9 0,4 0 1 16,0 0 1-16,0 0 0 0,3 0-15 0,-4 4-3 15,1-4-1-15,0 6 0 0,3-6-30 0,-3 0-12 16,3 0 11-16,0 0-11 0,-3 0 8 0,0 0-8 16,3 6 0-16,-7-6 0 0,0 3 0 0,0-3-12 15,-3 7 1-15,0-4 0 16,-4-3-56-16,0 0-11 0,0 0-2 0,-4 0-1 16,1 0-82-16,0 0-16 0,-1 6-3 0,1-6-726 0</inkml:trace>
  <inkml:trace contextRef="#ctx0" brushRef="#br0" timeOffset="114518.623">20380 13908 1094 0,'0'0'97'0,"0"0"-77"0,0 0-20 0,0 0 0 16,0 0 260-16,0 0 49 0,0 0 10 0,0 0 1 15,0 0-257-15,0 0-52 0,0 0-11 0,0 0 0 16,0 0-11-16,11 0-1 0,-1 0 0 0,1 7 0 16,-1-7 21-16,4 0 4 0,1 0 1 0,-1 0 0 15,3 0 48-15,1 0 10 0,7-7 1 0,-4 7 1 16,0 0-6-16,4 0-2 0,-4 0 0 0,4 0 0 15,-4 0-37-15,0 0-7 0,-4 0-2 0,1 0 0 0,3 0-11 16,0 0-9-16,-3 0 12 0,0 7-12 0,-1-7 0 0,-3 3 0 16,1-3 0-16,-1 0 0 15,-4 6 0-15,4-6 0 0,-3 0 0 0,0 0 0 0,-1 0 0 0,1 3 0 16,3-3 0-16,-4 0 0 16,5 0 0-16,-5 0 12 0,1 0-1 0,-1-3 0 0,4 3 8 0,-3-6 1 15,0 6 1-15,-1-3 0 0,4-4-21 0,-3 7 0 16,-4 0 0-16,3-9 0 15,1 9-24-15,-4 0-10 0,0 0-2 0,-7 0 0 16,0 0 7-16,7 0 1 0,0-3 0 0,-7 3 0 0,0 0 20 0,0 0 8 16,7 0 0-16,-7 0-9 15,0 0-22-15,0 0-4 0,0 0-1 0,0 0 0 16,7 3-94-16,-7-3-19 0,4 6-4 0,-4-6-519 0,7 3-103 0</inkml:trace>
  <inkml:trace contextRef="#ctx0" brushRef="#br0" timeOffset="118056.912">23805 13328 172 0,'0'0'16'0,"0"0"-16"0,0 0 0 0,0 0 0 0,0 0 398 0,0 0 77 15,-3-3 15-15,3 3 3 0,-4-6-382 0,4-4-77 16,-3 4-15-16,-1 3-3 0,1-3-32 0,-1 3-5 16,4-4-2-16,-3 4 0 15,-1-6 23-15,1 3-11 0,-4 2 11 0,3-2-8 0,-3 3 25 0,0-3 6 16,0 6 1-16,0-7 0 0,0 4 5 0,-4-3 2 16,1 6 0-16,-4-3 0 0,3-3 5 0,-3 6 2 15,-4 0 0-15,1-4 0 0,2 4-2 0,-6 0 0 16,4-6 0-16,-8 6 0 0,4 0-4 0,-4-3-2 15,0 3 0-15,-3 3 0 0,0-3-14 0,0 0-2 0,-4 0-1 16,4 0 0-16,0 6-13 0,-4-6 11 0,4 4-11 0,-1 2 10 16,-2-3-10-16,2-3 12 0,-6 6-12 0,7-6 12 15,-4 0-2-15,0 3 0 0,-6 4 0 0,2-7 0 16,5 6 4-16,-5-3 1 0,5 3 0 0,-5-2 0 16,-3 5 1-16,8 0 1 0,-1 1 0 0,4-4 0 15,-8 3-17-15,8 1 0 0,0 5 0 0,0-5 0 16,0-1 0-16,-1 7 0 0,1-3 0 0,3-4 0 15,8 0 0-15,-4 7 0 0,-4-7 0 0,7 10 0 16,4-9 0-16,-3 5 0 0,-8 1 0 0,4-3 0 16,3 2 12-16,4-2-2 0,-4 2 0 0,1-5 0 15,-1 6 0-15,7-4 0 0,1 4 0 0,3-7 0 16,-7 10 2-16,7-3 0 0,0-4 0 0,3 4 0 0,1 0-12 16,-1-4 0-16,0 4 0 0,4 3 0 0,8-4 0 15,-5-2 0-15,-3 9 0 0,4-10 0 0,6 7 0 0,1-3 0 16,-8 3 0-16,8-4 0 0,3-2 0 0,-3 3 0 15,3 2 0-15,-4-2 0 0,1-7 15 0,3 7 1 16,7-3 0-16,0-4 0 0,-3 0 0 0,3 7 0 16,11-6 0-16,-4-1 0 0,4 7-7 0,-4-4-1 15,0-6 0-15,4 4 0 0,3 9 3 0,1-10 0 16,-8 0 0-16,11-2 0 0,6 2-1 0,-2 1 0 16,-4-1 0-16,-1 0 0 0,8-9-2 0,0 10 0 15,0-4 0-15,-4-3 0 0,-3-3 16 0,0 6 2 16,0-6 1-16,0 4 0 0,-1-4-27 0,5 0 0 15,-1 0-12-15,0-4 12 0,1 4 0 0,-1 0 12 0,-3-6 0 16,-4 6 0-16,4 0 4 0,-4-3 0 16,-3-3 1-16,3 3 0 0,-3-4-5 0,3 4-2 0,0-3 0 0,4-3 0 15,0-1 6-15,-4 4 0 16,4 3 1-16,-4-4 0 0,4 4-9 0,0-3-8 0,-4-3 9 0,1 6-9 16,-5-4 9-16,1-2-9 0,-4-1 8 0,-3 4-8 15,7 3 9 1,-8-6-9-16,1 2 10 0,0-2-10 0,0 0 14 0,-1 2-3 0,4-2-1 0,1-1 0 15,-5 1-2-15,1 0-8 0,0-1 12 0,-1-5-4 16,-2 5-8-16,2 1 8 0,-2-1-8 0,-1 1 8 16,3-7-8-16,-2 7 8 0,-5-1-8 0,1-2 8 15,-4-4 0-15,4 1-8 0,-4 2 12 0,-4-3-4 16,1 4 0-16,-4-4 0 0,3 7 0 0,-2-7 0 16,-5-3 0-16,1 4-8 0,3-4 12 0,-7 6-4 0,0-3-8 15,-4-2 0-15,4 2 0 0,-3-3 8 0,-1 0-8 0,-3 4 0 16,0-4 0-16,0 0 0 15,3 3 0-15,-3 4 0 0,0-4 0 0,-3-3 0 0,3 4 0 0,-4 2 0 16,-3-3 0-16,3 1 0 0,-3 2-8 0,0-2 8 16,0 2 0-16,0-3 0 0,-7 1 0 0,0 2 0 15,-1-3-9-15,1 7 9 0,0 0 0 0,0-1 0 16,0-5-8-16,0 11 8 0,-1-2 0 0,-2-3 0 16,3-1 0-16,-1 4 0 0,1-3 0 0,0 5 0 15,0-2 0-15,3 6 0 0,1-3 0 0,-1-3 0 16,0 3 0-16,1-4 0 0,-4 1 0 0,3 6 0 15,-7 0 0-15,8-3 0 0,-8 3-12 0,0 0 2 0,-7 0 0 16,4 0 0-16,3 0 10 0,-6 0 0 0,3 0 10 0,-4 0-10 16,0 0 0-16,0 3 0 0,4 3 0 0,0-6 0 15,3 7 0-15,-3-4 0 0,3-3 0 0,4 6 0 16,-4-3 0-16,4-3 0 0,0 0 0 0,0 0 0 16,0 0-11-16,0-3-5 0,-1-3 0 0,1 3-1 31,-4-4-150-31,-3-8-29 0</inkml:trace>
  <inkml:trace contextRef="#ctx0" brushRef="#br0" timeOffset="121282.778">7571 10346 172 0,'0'0'8'0,"0"0"1"0,-4-6-9 0,-3-4 0 0,0 1 0 0,3 0 0 16,-3-1 459-16,7 1 89 0,-7-7 19 0,0 4 3 15,4-4-394-15,-4-3-80 0,3 3-15 0,1 4-3 16,-1-7-24-16,-3 3-5 0,0-2-1 0,0 2 0 16,3-3-19-16,-10 10-4 0,4-7-1 0,-1 3 0 15,-3-2-15-15,3 5-9 0,-6 1 10 0,-1-7-10 16,1 7 17-16,-8-1-2 0,0 1-1 0,0 0 0 16,-3 2 14-16,-4-2 2 0,4 6 1 0,-3-3 0 15,-8-4-12-15,0 10-3 0,4 0 0 0,-4 0 0 16,4 0 1-16,-4 0 0 0,-4 6 0 0,5-2 0 15,-5 5 4-15,1-3 1 0,3-3 0 0,7 4 0 16,-3-4-12-16,0 6-2 0,3 7-8 0,4-7 12 16,-4 1-12-16,4 5 0 0,-4 4 0 0,4 0 0 0,-4 0 0 0,-3 3 0 15,3 0 0-15,-3-4 9 0,0 8-9 0,-1 2 0 16,-6-3-10-16,7 3 10 0,-4 7 0 0,0-7-9 16,0 6 9-16,4 1 0 0,0-1 0 0,-1 1 0 15,-2-4 0-15,6 4-8 0,4-1 8 0,-1 1 0 16,5-7 0-16,-1 0 0 0,4-3 0 0,0 10 0 15,3-7 0-15,-3 0 0 0,7-3 0 0,-4 13 0 16,8-4 0-16,-5 1 8 0,-2 2-8 0,3 7 0 16,3 0 0-16,1-6 0 0,-5 6 0 0,5 0 0 15,3-7 0-15,0 7 0 0,3-3 0 0,-6-3 0 16,3-1 0-16,0 7 0 0,7 0 0 0,-8-6 0 16,5 6 0-16,-4-4 0 0,0 1 0 0,7 0 0 0,-4-4 0 0,4 1 0 31,0-3 0-31,0-1 0 0,7 1 0 0,4 2 0 0,-11-2 0 0,11-1 8 0,3 4-8 0,-4-4 0 15,1 4 0-15,3-4 9 0,4 1-9 0,-1 3 0 16,8-10 8-16,-7 13-8 0,-1-13 0 0,8 6 0 16,-11-6 0-16,7 1 0 0,-3 5 0 0,3-9 0 15,0 4 0-15,4-4 0 0,-8-3 0 0,8 3 0 16,-4 3 0-16,4-3 0 0,0 0 0 0,6-6 0 16,-6 9 0-16,10-9 0 0,-6-3 0 0,2 2 0 15,5 1 8-15,-1-3-8 0,0 0 0 0,4-4 0 16,-4-2 8-16,1-1-8 0,2 0 0 0,1 4 0 15,4-10 11-15,-8 3-11 0,4-6 10 0,-1 0-10 16,5 0 8-16,-1 0-8 0,4 0 0 0,0-6 9 0,0 6-9 16,3-3 0-16,-3-3 9 0,3-1-9 15,4 4 0-15,4-3 0 0,-11-3 0 0,10-1 8 0,0 1-8 0,1-1 0 16,3 1 0-16,-11-7 0 0,4 7 8 0,0-1-8 16,-4-2 8-16,4-4-8 0,-3 0 8 0,-4-2-8 15,3 2 10-15,-7-3-10 0,4 7 12 0,0-7-4 16,0-3-8-16,-4 3 12 0,-10 0 12 0,7-6 1 15,0 6 1-15,3-9 0 0,-7 9-26 0,0-12 0 16,8 9 0-16,-11-13-11 0,3 10 25 0,-3-9 5 16,3 6 1-16,-3-7 0 0,-4-2-6 0,0 2-1 15,-3-3 0-15,-4-5 0 0,4 5-13 0,-8-6 11 16,-3 6-11-16,4-12 10 0,-4 6 5 0,0-3 1 16,0-3 0-16,-7-3 0 0,0 6-16 0,1 0 11 15,2-3-11-15,-6 3 10 0,-1-4-10 0,1 4 0 0,-1 3 9 0,-3-3-9 16,0-3 0-16,-3-3 8 0,-1 0-8 0,1 6 0 15,-1-7 0-15,-3 7 8 0,0-3-8 0,0 6 0 16,-4-3 0-16,4-3 8 0,-3-3-8 0,-1 6 0 16,-3-7 0-16,0 10 8 0,0-3-8 0,0 3 0 15,0 1 9-15,-4 8-9 0,0-3 12 0,-3 4-12 16,-4-4 10-16,1-3-10 0,3 10 8 0,-1 0-8 16,-6-1 0-16,-4 1 0 0,4 0 0 0,-4-1 0 15,4 10-10-15,-4-3 10 0,1 0 0 0,-1 6-9 16,0-6 9-16,-3 7-8 0,-4-8 8 0,-3 8-8 15,-4-1 8-15,0 3 0 0,0 4 0 0,0-4 0 16,-3 3 0-16,0-2-8 0,3 5 8 0,-4 4 0 16,4-3 0-16,-3 5-10 0,0-2 10 0,3 6 0 15,4-3-9-15,-8 6 9 0,4-3 0 0,-3 10-9 16,3-1-107-16,0 7-20 0,-7 2-5 0,0 8-1315 16</inkml:trace>
  <inkml:trace contextRef="#ctx0" brushRef="#br0" timeOffset="128937.565">6682 17515 403 0,'0'0'17'0,"0"0"5"0,0 0-22 0,0 0 0 15,0 0 0-15,0 0 0 0,-4 0 211 0,4 0 37 16,0 0 8-16,0 0 2 0,-7 0-150 0,0 6-31 0,0-6-5 0,3 0-2 15,-3 0 20-15,4 0 4 0,-4-6 1 0,0 6 0 16,0-4-31-16,3 4-7 0,-6-6-1 0,2 6 0 16,1-3-15-16,0-3-3 0,-3 6-1 0,3 0 0 15,0-3-5-15,-4-4-2 0,1 7 0 0,2 0 0 16,-2 0 9-16,-8 0 1 0,11-3 1 0,-10 3 0 16,2 0-12-16,5-6-2 0,-4 6-1 0,-4 0 0 15,8 0 11-15,-12-6 3 0,8 2 0 0,-3 4 0 16,-1 0-12-16,-3-6-1 0,3 6-1 0,1 0 0 15,-5 0-14-15,1 0-4 0,4 0 0 0,-1 0 0 16,-3 0-8-16,7 0-17 0,-11 0 4 0,7 6 1 16,1-2 12-16,-8 2 0 0,0-6 0 0,4 9 0 15,7 1 0-15,-11-4 0 0,8-3 0 0,-1 7 0 16,-7-1 0-16,8 7 0 0,-1-7 0 0,-3 0 0 16,0 7 0-16,3-3 0 0,-7 2 0 0,8 4 0 0,-1-3 0 0,-7-1 0 15,8-2 0-15,3 6 0 0,0-3 0 0,-1-1 16 16,5 4-3-16,-1-6-1 0,4 9-12 0,4-4-10 15,-1 1 2-15,-3 0 0 0,7 6 8 0,-3-6 0 16,3 6 0-16,3-3 0 0,-3-3-8 0,7 6 0 16,-3 0 0-16,-1 0 0 0,4-6 8 0,4 0-8 15,-4 6 8-15,3-3-8 0,1-7 8 0,0 4 0 16,3 0 0-16,0 0 0 0,4 3 0 0,-8-10 0 16,4 4 0-16,0 3 0 0,0-4 0 0,4-2 0 15,0 3 0-15,-4-7 0 0,3 7 12 0,5-7-1 16,-1 1-1-16,0-7 0 0,0 6-10 0,4-3 0 0,0 4 9 15,-1-4-9-15,1-3 12 0,7 3-3 16,-4-2 0-16,4 2 0 0,-4-6-9 0,4 3 8 0,-1-3-8 0,1 0 8 16,0 0 3-16,-4 0 0 0,4 0 0 0,-4 0 0 15,0 0-3-15,4-3 0 0,-4-3 0 0,4 6 0 16,3-4-8-16,-3-2 8 0,0 3-8 0,-4-3 8 16,4-4-8-16,-1 1 0 0,-2 3 0 0,2-4 0 15,-2 1 8-15,-1-1-8 0,0 7 0 0,-3-9 8 16,0 9 0-16,-1-7-8 0,1 4 12 0,0 3-4 15,3-3-8-15,-3 2 10 0,-1-2-10 0,1 3 10 16,0-3-10-16,-1 3 12 0,1-4-12 0,0-2 12 16,-1 3-12-16,1 3 0 0,-4-7 9 0,0 1-9 15,1-1 0-15,-1-2 0 0,0 2-10 0,0 1 10 16,-3-4 19-16,-1-2 10 0,5-1 3 0,-5 4 0 16,1-4-16-16,-1-3-2 0,-2 0-1 0,2 0 0 15,-3-6-2-15,0 6-1 0,1-6 0 0,-1 0 0 0,0 6 2 0,3 1 1 16,-10-7 0-16,4 6 0 0,0 0-13 0,-1 3 0 15,-3-3 0-15,0 1 0 0,0-1 12 0,-3 3-3 16,3-3-1-16,0 1 0 0,0 2 0 0,-7 3 0 16,4-2 0-16,-1-1 0 0,-3 3 0 0,-3-2-8 15,3 2 12-15,0-2-4 0,-4 5-8 0,4-6 0 16,-11 4 0-16,8-4 8 0,-4 7-8 0,3-1 0 16,-10-5 9-16,4 2-9 0,-1-3 8 0,0 7-8 15,-3-7 8-15,0 4-8 0,0-4 12 0,0 0-3 16,0 4 0-16,3 3 0 0,-6-7-9 0,6 6 0 15,-7 1-12-15,4 0 12 0,0-1 0 0,0 4 0 0,-7-3 0 0,3-1 0 16,1 4 0-16,-8 3 0 0,0 3-9 0,-3-7 9 16,3 7 0-16,4 0 0 0,-14-3 0 0,3 3 0 15,0 3 0-15,-3-3-8 16,3 0 8-16,-3 7 0 0,7-7 0 0,-7 3 0 0,-4 3 0 0,4 0 0 16,-4-2 0-16,7 2 0 0,-3-3 0 0,-1 3 0 15,5-3 0-15,-1 4 0 0,4-4 11 0,0-3-11 16,3 9 11-16,0-3-11 0,0-2 10 0,-6 8-10 15,6-2 9-15,-3-1-9 0,3 0 8 0,-3 1-8 16,3 5 0-16,-3-2-9 0,3-4 0 0,-7 1 0 16,4-1 9-16,4-3-8 0,-8 4 8 0,4-1-8 15,3-9 8-15,4 10 0 0,0-4 0 0,3-3 0 16,-7 3-18-16,4-2 2 0,0-4 0 0,3 6 0 16,1-3-106-16,-1-3-21 0,-7 6-4 0,1-6-1201 15</inkml:trace>
  <inkml:trace contextRef="#ctx0" brushRef="#br0" timeOffset="131170.81">13649 10346 864 0,'0'-9'76'0,"-7"2"-60"0,0 4-16 0,0-6 0 0,0-1 352 0,-4 1 68 16,1-4 14-16,-1 4 2 0,-3 0-344 0,3-1-68 16,-3 1-15-16,4-1-9 0,-8 1-9 0,4 0-9 15,-4-1-2-15,1 4 0 0,-5-3 8 0,-2 5 0 16,3-2 1-16,-8 6 0 0,1 0 11 0,-7 0 0 15,0 6 0-15,-4-2 0 0,0 11 0 0,0-2 0 16,-7 2 10-16,0 4-10 0,1 0 43 0,-1 3 2 16,0 0 1-16,4 6 0 0,-8 13 5 0,1-3 1 0,-4 6 0 15,0 3 0-15,0 6-41 0,0 0-11 0,4 0 0 16,-4 7 0-16,3-7 0 0,1 4 9 0,3 6-9 0,0-1 0 16,-3 1 0-16,3-3 0 0,4-4 0 0,-1 4 0 15,5-4 8-15,2-6-8 0,1 3 0 0,10-5 0 16,1 2 8-16,2-10-8 0,5 4 9 0,3 0-9 15,3-3 10-15,4-3-10 0,4-4 10 0,3-2-10 16,3 2 16-16,4 0-4 0,4-5 0 0,3 5 0 16,7 1 0-16,4 2-1 0,3-2 0 0,4 2 0 15,6 4-11-15,8-3 12 0,4-1-12 0,-1 4 12 16,4-3-12-16,3-4 0 0,1-5 0 0,3 5 0 16,7-6 0-16,3-3 0 0,5 0 0 0,-1-3 0 15,-4-3 0-15,8-3 0 0,3 3 0 0,-3 0 0 16,3-10 0-16,0 7 10 0,-4-7-1 0,1-3 0 15,-4-3 14-15,0-3 2 0,0 0 1 0,-3 0 0 16,3-9-6-16,-4 6 0 0,-3-6-1 0,-3-7 0 0,7 0 9 0,-4 4 3 16,0-13 0-16,-4 6 0 0,1-16-3 0,-4 7 0 15,3-7 0-15,-6-2 0 0,-1-7-5 0,-3-6-2 16,3 3 0-16,-3 3 0 0,-7-9-1 0,0 6-1 16,0-4 0-16,-7-2 0 0,-4 0-4 0,-3-1-1 15,-1 1 0-15,-2 6 0 0,-5-6-2 0,1-1-1 16,-11 7 0-16,4-3 0 0,-8 3-11 0,4 3 8 15,-10 0-8-15,0 0 8 0,-8-3 12 0,0 4 1 16,-3-1 1-16,-7-3 0 0,-7 3-22 0,0 0 9 16,-7 0-9-16,-8 0 0 0,-2 6 0 0,-5-6 0 15,-3 1 0-15,1 5 0 0,-5-3 0 0,1 4 0 16,-1-1 0-16,5 3 0 0,-5 1 0 0,1-1 0 0,-4 7 0 0,3 0 0 16,5 3 0-16,-5 0 0 0,1 6 0 0,-1 0 0 15,1 0 0-15,-4 4 0 0,0-4 0 0,-3 9 0 16,-4-5-8-16,0 5 8 0,0 7 0 0,0-3-9 15,-4-3-9-15,1 9-2 0,3-10 0 0,-7 10 0 16,-4 0-4-16,1 0 0 0,-1 0-1 0,1 0 0 31,-1 0-89-31,4 10-18 0,4-10-3 0,-4 9-798 0,3-9-160 0</inkml:trace>
  <inkml:trace contextRef="#ctx0" brushRef="#br0" timeOffset="141083.398">21467 1763 288 0,'0'0'25'0,"0"0"-25"15,-4-9 0-15,4 9 0 0,0 0 180 0,0 0 30 16,0 0 6-16,0 0 2 0,0 0-150 0,0 0-31 16,7-9-5-16,4 5-2 0,-4-2-15 0,7 6-3 0,0 0-1 0,4 0 0 15,3-3 23-15,3 3 5 0,1 0 1 0,7 0 0 16,10 0-8-16,-3 0 0 0,0-6-1 0,0 6 0 16,6-7 3-16,-2 7 1 0,-4 0 0 0,-4 0 0 15,-3 0-15-15,3 0-2 0,4 0-1 0,-4 0 0 16,-10 0-17-16,3 0 0 0,7 0-13 0,-7 0-477 15,-6 0-95-15</inkml:trace>
  <inkml:trace contextRef="#ctx0" brushRef="#br0" timeOffset="141626.103">22811 1773 172 0,'0'0'8'0,"0"0"1"0,-7 0-9 0,3-3 0 0,4 3 0 0,0 0 0 16,0 0 224-16,0 0 44 0,7 0 8 0,4 0 1 16,6-7-208-16,-3 4-41 0,1-3-9 0,9 6-2 15,1 0 31-15,0 0 7 0,3-9 1 0,-3 9 0 16,3-4 6-16,4-2 2 0,-4 6 0 0,3-3 0 0,1 3-27 15,4 0-5-15,-1-6 0 0,0 6-1 0,4-7-23 16,3 7-8-16,-3 7 0 0,3-1 0 16,-3-6 0-16,0 3-18 0,-4-3 2 0,1 6 1 15,-5-2-37-15,1 5-8 0,0-9-2 0,-4 6 0 16,0-3-81-16,0 4-16 0</inkml:trace>
  <inkml:trace contextRef="#ctx0" brushRef="#br0" timeOffset="145761.753">14199 17273 979 0,'0'0'87'0,"0"0"-70"15,0 0-17-15,0 0 0 0,0 0 237 0,-3 9 44 16,-4-9 9-16,0 7 2 0,-4-4-229 0,4-3-46 16,-4 6-9-16,-3-6-8 0,-3-6 8 0,3 6-8 15,-1 0 0-15,-2 0 0 0,-1 0 0 0,1 0 0 16,-1 0 0-16,-3 0 0 0,3-3 16 0,-3 3 0 16,0 0 0-16,0 0 0 0,-1 3 35 0,-2-3 6 15,-1 0 2-15,-3 6 0 0,0-6-4 0,3 0-1 16,0 0 0-16,1 0 0 15,-8 0-26-15,4 0-6 0,-1 0-1 0,5 6 0 0,-5-12 11 0,5 6 1 16,-1 10 1-16,4-10 0 0,-4 0-18 0,0 0-3 0,1 0-1 0,-4 9 0 16,-1-9-3-16,5 6-1 0,-5-3 0 0,1 7 0 15,-4-1-8-15,4 7 0 0,0-7 0 0,3 7 0 16,1-4 0-16,-1 4 0 0,-3 3 0 0,7-3 0 16,-1-4 0-16,1 10 0 0,4-3 0 0,-1 0 0 15,4 0 0-15,0-1 0 0,3 8 0 0,1-8 0 16,2 1 0-16,1 6 8 15,-3-6-8-15,6 9 8 0,1-3-8 0,-1 0 0 0,1-6 0 0,3 9 0 16,-4-2 0-16,4 2 0 0,-3-3 0 0,3 3 0 16,0 0 8-16,3-3 0 0,-3-6 0 0,4 6 0 15,-1-6 20-15,1 0 3 0,3-3 1 0,3 2 0 16,1 1-20-16,0-3-3 0,3-7-1 0,3 10 0 16,1-9 7-16,3 5 1 0,4-5 0 0,0 8 0 15,-1-2-16-15,1-3 11 0,3-4-11 0,-3 7 10 0,7-1-10 16,-8-2 0-16,1-4 0 0,0 7 0 0,-1 0 0 0,1-4 0 15,-4-2 0-15,4-1 0 0,-4 4 9 0,4-4-9 16,-4 0 10-16,4 1-10 0,-1-1 20 0,-2-6-1 16,2 7-1-16,1-4 0 0,3 3 2 0,-3-9 0 15,3 7 0-15,4-7 0 0,0 3-6 0,-1-3-1 16,1 0 0-16,0 0 0 0,0 6-5 16,-1-6-8-16,1-6 11 0,0 6-11 0,-4 6 0 0,0-6 0 15,4 3 0-15,-4-3 0 0,0 0 0 0,1 0 0 16,-1 0 0-16,0 0 0 0,0 0 15 0,4-3-4 15,0-3-1-15,0 6 0 0,-1-10 4 0,-2 7 1 16,2-3 0-16,-2-3 0 0,-1 2 1 0,0-2 0 0,0 0 0 0,0-1 0 16,4 1-1-16,0-1 0 0,0-5 0 0,-4 5 0 15,4-2-15-15,-4-4 0 0,4 7 0 16,-4-7 0-16,4 3 0 0,-4-2 0 0,-4 5 8 0,1-5-8 16,-4 2 0-16,4-3 9 0,-4 1-9 0,0 2 8 15,-3-2 0-15,3-4-8 0,-3 0 12 0,-1 3-4 16,-2-3-8-16,2 1 0 0,1 2 0 0,-1-3 0 15,1-6 0-15,0 6 13 0,-4 0 0 0,0-6 0 16,4 6-13-16,-4 1 8 0,0-1-8 0,0 3 0 16,-7-3 9-16,4 1-9 0,-1 2 8 0,-3 3-8 15,-3-2 0-15,-4-1 8 0,3 7-8 0,-3-4 0 16,-3-3 0-16,-1-2 8 0,1 8-8 0,-1-6 0 16,1-2 0-16,-4 2 0 0,0 3 0 0,-1-2 0 15,5 2 0-15,-4-2 0 0,0-1 9 0,0-3-9 0,0 6 0 0,0-2 0 16,0 5 0-16,0-5 8 15,0 5-8-15,-4-9 0 0,4 13 0 0,-4-6 0 0,1 2 0 0,-1-5 0 16,1 5 0-16,-1 4 0 16,-3-4 0-16,0 7 0 0,0-6 0 0,0 3 0 0,-1-4 0 0,1 1 0 15,-3 3 0-15,-1 2-8 0,4-2 8 0,0-3 0 16,-4-1 0-16,1 1 0 0,-5 0 0 0,5 5 0 16,-1-8 0-16,0 9 0 0,-3-7 0 0,0 4 0 15,7-3 0-15,-7 6 0 0,3-4 0 0,1-2 9 16,-1 3-9-16,0 2 10 0,1 4-10 0,3-6 0 15,-4 6 0-15,0-3-11 0,-3 3 11 0,7 0 0 16,-7 0 0-16,7 0 0 0,-4 0 0 0,0 0 0 0,-3 0 0 0,0 0-8 16,3 0 8-16,-3 0 0 0,0 0 0 0,-4 0 0 15,4 0 0-15,0 0 0 0,-4 0 0 0,1 0 0 16,-1-6 0-16,4 6 0 0,0-3 0 0,-1-4 0 16,1 7 8-16,0-3-8 0,0-3 8 0,-4 6-8 15,4 0 0-15,0 0 0 0,0-3 0 0,0-3-8 16,-4 6 8-16,4 0 0 0,0 0 0 0,-1 0 0 15,-2 0-10-15,3 0 10 0,-4 6-12 0,0-3 12 32,-7 3-38-32,4-3-1 0,0 4 0 0,0-4 0 15,-8 6-17-15,5-3-3 0,-1-2-1 0,-3 8 0 16,-4-9-40-16,0 7-8 0,-7-10-1 0,0 0-1 0</inkml:trace>
  <inkml:trace contextRef="#ctx0" brushRef="#br0" timeOffset="150662.205">22066 3736 518 0,'0'0'46'0,"0"0"-37"16,0 0-9-16,0 0 0 0,0 0 266 0,0 0 51 15,0 0 11-15,0 0 1 0,7 0-254 0,11 0-51 16,0 0-11-16,3 0-1 0,-4 0 28 0,8-3 5 16,7 3 2-16,3-7 0 0,0 7 0 0,4 0 0 15,-4-9 0-15,11 6 0 0,0-3-11 0,-3 6-3 16,-8-10 0-16,7 10 0 0,11-6-17 0,-7-4-4 15,-11 10-1-15,11-3 0 0,0-3 1 0,3-3 0 16,1-1 0-16,-4 1 0 0,-1 6-12 0,-2-4 0 0,-4-2 0 0,3 3 0 16,-7-4 0-16,4 1 0 0,-4 6 0 0,-3-3 0 15,0-4 0-15,-8 10 0 0,5 0 0 0,-5-6 0 32,-2 6-124-32,-5 6-21 0,1-6-4 0,-8 0-1 0</inkml:trace>
  <inkml:trace contextRef="#ctx0" brushRef="#br0" timeOffset="151162.245">23957 3651 2098 0,'0'0'46'0,"0"0"10"0,0 0 1 0,0 0 3 0,0 0-48 0,0 0-12 16,0 0 0-16,0 0 0 0,7 3 0 0,0 4 0 0,4-7 0 0,-4 3-11 15,3-6 11-15,1 3 0 0,3 0 8 0,0 0-8 16,4-7 36-16,0 7 4 0,-1 0 0 0,4-3 0 16,1-3 5-16,-1 3 2 0,3 3 0 0,-2-7 0 15,2 1-15-15,1 3-4 0,0 3 0 0,-1 0 0 16,5 0-10-16,-1-6-2 0,0 3-1 0,0 3 0 15,4 0-15-15,-4 0 0 0,4 0 8 0,0 0-8 16,3 0-10-16,-3 0-5 0,-1-7-1 0,5 7 0 16,-1 0-20-1,0-9-5-15,4 9-1 0,0-9 0 0,3-1 27 0,1 4 6 0,-5 6 1 0,5-10 0 16,-1 7 8-16,-3-3 0 0,0 3-9 0,-1-3 9 31,-2 6-109-31,-4-3-18 0,-1-4-3 0</inkml:trace>
  <inkml:trace contextRef="#ctx0" brushRef="#br0" timeOffset="151656.43">25813 3610 2113 0,'0'0'93'0,"0"0"20"0,0 0-90 0,0 0-23 0,0 0 0 0,0 0 0 15,0 0 86-15,0 0 13 0,0 0 2 0,7 0 1 16,3 0-54-16,5-9-12 0,2 9-1 0,1 0-1 16,-1 0-20-16,8 0-4 0,7 0-1 0,0 0 0 15,-1 0-9-15,1 0-12 0,7 0 2 0,3 0 1 16,1 0 9-16,-1 0 0 0,0 0 0 0,1 0 0 15,-1 0 0-15,7 0 0 0,-3-3 0 0,0 3 0 0,-4-6 0 0,4 6 0 16,0 0 0-16,-4-10 8 0,4 16-8 0,-7-6 0 16,3-6 0-16,-3 6 0 0,-3 0 0 0,2 0 0 15,1-6 0-15,0 6 0 0,-4 0 0 0,0 6-13 16,-6-6 1-16,-1 0 1 16,-3 6-155-16,-1-2-31 0,-3-4-7 0,-3 6 0 0</inkml:trace>
  <inkml:trace contextRef="#ctx0" brushRef="#br0" timeOffset="152115.402">27901 3626 2746 0,'0'0'60'0,"0"0"13"0,-3-9 3 0,3 9 1 0,0-7-61 0,0-2-16 16,0 9 0-16,7-3 0 0,0-3 12 0,0 2-1 15,3-2 0-15,1 6 0 0,7-6-11 0,-4 6-9 16,3-3 9-16,5 3-13 0,2-7 13 0,4 7 0 16,8 0 0-16,3 0 0 0,-4 0 0 0,4 0 0 15,-1 0 0-15,5 0-9 0,3 0 9 0,-4 0 0 16,0 0 0-16,1 7-8 0,-5-7 8 0,5 0 0 15,6 0 0-15,-6 0 0 16,2 0-34-16,-2 3-5 0,-4-3-1 0,-1 0 0 16,1 0 7-16,-7-3 1 0,0 3 0 0,-8 0 0 15,5 0-142-15,-5 0-28 0,-6-7-6 0,3 7 0 0</inkml:trace>
  <inkml:trace contextRef="#ctx0" brushRef="#br0" timeOffset="152635.636">29856 3645 1497 0,'-18'0'133'0,"11"-3"-106"16,0 3-27-16,0 0 0 0,-4 0 98 0,11 0 14 15,-3-7 4-15,3 7 0 0,0 0-71 0,-7-6-13 0,7 3-4 0,7-6 0 16,0 2 6-16,0 7 1 0,3-12 0 0,8 6 0 16,3 2 5-16,0-2 0 0,4 0 1 0,7 3 0 15,3-4 16-15,4 4 3 0,3-3 1 0,4 6 0 16,7-3 3-16,3-3 0 0,8 6 0 0,3-3 0 15,4-4-11-15,-1 7-1 0,4 0-1 0,0-3 0 16,7-3-26-16,1 6-5 0,2 0 0 16,1 0-1-16,-4 0-19 0,0 0 0 0,0 0 0 0,7-3 0 31,8 3-91-31,-1 0-18 0,-3-7-4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9:52:04.82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17074 1438 1407 0,'-3'3'31'0,"-1"-6"6"0,-3 3 2 0,4-10 1 0,-4 10-32 0,3 0-8 0,-3 0 0 0,0 3 0 16,4-3 36-16,3 0 7 0,-7 7 1 0,7-7 0 15,0 0-20-15,0 0-3 0,0 0-1 0,0 0 0 16,0 0 28-16,0 0 6 0,0 0 1 0,0 0 0 16,0 0-1-16,0 0 0 0,7 0 0 0,3-7 0 15,1 7-18-15,-4-3-3 0,0 3-1 0,-7 0 0 16,7-3 9-16,0-3 2 0,-7 6 0 0,7-3 0 15,-3-4-12-15,-4 7-3 0,0 0 0 0,0 0 0 16,0 0-3-16,0 0-1 0,0 0 0 0,0 0 0 0,0 0-8 0,-4-3-1 16,-3 3-1-16,7 0 0 0,0 0-3 0,0 0-1 15,0 0 0-15,0 0 0 0,0 0 2 0,0 0 1 16,0 0 0-16,0 0 0 0,0 0 11 0,0 0 3 16,0 0 0-16,0 0 0 0,0 0-15 0,0 0-4 15,0 0 0-15,0 0 0 0,0 0-8 0,0 0 0 16,0 0 0-16,0 0 8 0,0 0-8 0,0 0 0 15,0 0 0-15,0 0 8 0,0 0-8 0,0 0 0 16,0 0 0-16,0 0 0 0,0 0 0 0,0 0 0 16,0 0 0-16,0 0 0 0,0 0 0 0,0 0 12 15,0 0-12-15,0 0 12 0,0 0-3 0,0 0 0 16,0 0 0-16,0 0 0 0,0 0-9 0,0 0 12 0,0 0-12 0,0 0 12 16,0 0-1-16,0 0 0 0,0 0 0 0,0 0 0 15,0 0 1-15,0 0 0 0,0 0 0 0,0 0 0 16,0 0-12-16,0 0 0 0,0 0 0 0,0 0 8 15,0 0-8-15,0 0 12 0,0 0-12 0,0 0 12 16,0 0-4-16,0 0 0 0,0 0 0 0,0 0 0 16,0 0-8-16,0 0 0 0,0 0-10 0,0 0 10 15,0 0 0-15,0 0 0 0,0 0 0 0,0 0 10 16,0 0-10-16,0 0 0 0,0 0 0 0,0 0 0 16,0 0 0-16,0 0 0 0,0 0 0 0,0 0 0 15,0 0 0-15,0 0 0 0,7 3 11 0,-7-3-11 16,0 0 0-16,0 0 0 0,4 7 0 0,-1 2 0 15,-3-9 0-15,0 0 0 0,0 0 0 0,4 6 0 16,-4 4 0-16,3-4 0 0,-3-6 0 0,7 10-10 0,-3 2 10 0,-1-9 0 16,-3-3 0-16,4 10 0 15,-1-1 0-15,1 0 0 0,-4-9 0 0,3 4 0 0,1 8 0 0,-1-6 0 16,-3 7 0-16,4-4 0 0,-4 1 0 0,0-7 0 16,0 6 0-16,0 10 0 0,-4-16 0 0,4 16 0 15,0-10 0-15,-3-5 8 0,3 14-8 0,-4-8 0 16,1-1 0-16,3 4-8 0,0-10 8 0,0 6 0 15,0-9 10-15,0 0-10 0,0 13 0 0,0-4 0 16,0 4 0-16,0-13 0 0,0 0 0 0,0 9 0 16,0 1 0-16,0-1 0 0,0-9 0 0,0 9 0 15,0 1 0-15,-4-1 0 0,4-9 0 0,0 13 0 16,-7-10 0-16,7 9 0 0,-3-2 0 0,-1-1 0 16,1 4 0-16,-1-7 0 0,-3 4 12 0,4-7-3 0,-1 9-1 0,-3-2 0 15,7-1-8-15,-4-3 0 0,1 7-10 0,3-10 10 16,-4 6 0-16,4-9 0 0,-3 3-8 0,3 7 8 15,0-10 0-15,0 9 0 0,0 4 0 0,0-7 0 16,0-6 0-16,0 3 0 0,0-3 0 0,0 10 0 16,-4-1 0-16,4 0 8 0,0-9-8 0,0 4 10 15,-3 5-10-15,-1 0 0 0,1 1 0 0,3-1 0 16,-4-2 0-16,1 8 0 0,-1-12 0 0,4 10 0 16,-3-4 0-16,3 1 0 0,-4-1-10 0,4 1 10 15,0-7 0-15,0 6 0 0,0-9 0 0,0 9 10 16,0 1-10-16,0-10 0 0,0 0 0 0,0 0 0 15,0 0 0-15,0 0 12 0,0 0-2 0,0 0 0 16,0 0-10-16,4 3 0 0,-4-3 0 0,7 9-11 0,-7-9 19 16,0 0 3-16,0 0 1 0,7 10 0 0,0-1-12 0,-7-9 12 15,0 0-12-15,7 0 12 0,0 3-12 0,0 10 0 16,4-13 0-16,-4 6 8 0,3-3-8 0,-3 4 0 16,4-7 0-16,-1 3 0 0,5-3 13 0,-5 0 4 15,4 0 1-15,4 0 0 0,0 0-18 0,-1 0-19 16,1 0 4-16,3 0 1 15,0 0 14-15,0 0 0 0,4 0 0 0,0 0 0 0,-4 0 0 0,4 0 0 16,-4 0 0-16,0 0 0 0,4 0 0 0,-1 0 0 16,1 0 0-16,0 0 0 0,-1 0 8 0,5 0-8 15,-1 0 0-15,-4 0 0 0,1 0 8 0,3 0-8 16,-3 0 0-16,3 0 0 0,1-3 9 0,-5 3-9 0,8 0 0 0,-7 0 9 16,3 0-9-16,-3 0 0 15,6 0 0-15,-2 0 0 0,6 3 0 0,-3-3 0 0,-1 0 8 0,1 6-8 16,3-6 0-16,-3 3 0 0,3-3 0 0,-3 0 0 15,3 0 0-15,4 0 0 0,0-3 8 0,0 3-8 16,-4 0 0-16,4 0 8 0,0-6-8 0,0 6 8 16,3 0-8-16,-7 6 10 0,4-6-10 0,-4 3 10 15,1-3-10-15,-1 0 0 0,-3 3 9 0,3-3-9 16,0-3 0-16,4 3 8 0,0 0-8 0,0-3 0 16,3 3 0-16,0-6 8 0,1 6-8 0,-1 0 0 15,0 0 8-15,1 0-8 0,-5-3 8 0,1 3-8 16,3 0 0-16,1-7 9 0,3 4-9 0,0 3 0 15,-4 0 0-15,4 0 0 0,-4 0 0 0,0 0 0 16,1 0 0-16,-4 0 0 0,-1 0 0 0,-2 0 0 16,2 0 0-16,1 0 0 0,4-6 0 0,-5 6 0 15,1 0 0-15,3-6 0 0,1 6 0 0,-1-7 0 0,0 7 0 0,1 0 0 16,-1 0 0-16,0 0 0 0,-6 0 12 0,6-3-4 16,0 3 0-16,4-6-8 0,0 6 0 0,0-3 0 15,-7 3 0-15,0-6-9 0,6 6 9 0,-2 6 8 16,-4-6-8-16,-4 3 11 0,0 3-11 0,0-6 0 15,-3 3 0-15,-4-3 0 0,8 7 0 0,-5-1 0 16,8-6 0-16,0 0 0 0,-7 6-10 0,7-6 10 16,-1 0 0-16,5 0-9 0,-4 3 9 0,-1-3 0 15,5 7 8-15,-4-7-8 0,3 0 0 0,0-7 8 16,1 4-8-16,-1-3 0 0,0-7 0 0,4 13 0 0,0-3 0 16,0-3 0-16,-4 3 0 0,-3 3 0 0,3 0 0 15,-3 0 0-15,0 0 0 0,-4 3 0 0,-3-3 0 0,3 6 0 16,7-6 0-16,-3 3 0 0,4-3 0 0,-5 0-8 15,1 7 8-15,4-1 0 0,-1-6 0 16,0 6 0-16,-3-6 0 0,0 3 0 0,3-3 8 0,-3 0-8 16,0-3 0-16,3 3 0 0,11 0 0 0,-4 0 0 15,-3-6 0-15,0 6 0 0,4 0 0 0,-1 0 0 16,-3 0 11-16,3-6-3 0,-6-1 0 0,2 7 0 16,-2-3-8-16,3 3 0 0,3-9 0 0,0 3 0 15,1 2 0-15,-1 4 0 0,1-3 0 0,-5 3 0 16,1 0 0-16,-3-6 0 0,-1 6 0 0,-3 0 0 15,7 0 0-15,3-3 0 0,0 3 0 0,-3 0 0 16,0-6 0-16,-4 2 0 0,4 4 0 0,0-3 0 16,0-3 0-16,-4 6 0 0,1-9 8 0,3 9-8 15,-4-3 0-15,4 3 8 0,0-7-8 0,-1 4 0 0,5-6 0 16,-4 9 8-16,-4 0-8 0,4-3 0 0,-7 3 0 0,3 0 0 16,-7-10 8-16,1 10-8 0,2 0 0 0,-2 0 0 15,2 0 0-15,1-6 0 0,0 6 0 0,0 0 0 16,0-6 0-16,-1 6 0 0,1-7 0 0,0 4 0 15,0 3 0-15,-4 0 0 0,0-9 0 0,1 9 0 16,-1 0 0-16,0-6 0 0,-3 6 0 0,7 0 0 16,-4 0 0-16,0 0 0 0,-3-4 0 0,0 4 0 15,0 0 0-15,-1 0 0 0,-2 0 0 0,-1 0 0 16,-3 0 0-16,-4 4 0 0,0 2 0 0,0-6 0 16,0-6 0-16,-3 12 0 0,-1-6 0 0,1 3 0 15,0-3 0-15,-4 0 0 0,4 6 0 0,-1-6 0 16,-3 0 0-16,4 0 0 0,-4 3 0 0,0-3 0 0,0-3 0 15,0 3 8-15,0 0-8 0,1 0 0 0,-5 0 0 0,1 0 8 16,-4-6 1-16,3 6 0 0,1-3 0 0,-4 3 0 16,-3-10 2-16,3 10 0 0,0 0 0 0,0-3 0 15,-7 3-1-15,7-6 0 0,0 3 0 0,-4-7 0 16,1 1 0-16,-1 0 0 0,4 5 0 0,-3-5 0 16,3 0-10-16,-3 6 12 0,-1-7-12 0,4-2 12 15,-3 2-4-15,-1-6 0 0,1 4 0 0,-4 9 0 16,0-16 0-16,0 10 0 0,0-1 0 0,3-2 0 15,-3 9-8-15,0-7 0 0,-3-2 0 0,3 5 8 16,0-2 7-16,0-1 1 0,0 7 0 0,0-6 0 16,0 6-26-16,0 3-5 0,0 0-1 0,0 0 0 0,0 0 16 15,0 0 0-15,0 0 0 0,0 0-9 16,0 0-58-16,0 0-11 0,-4-6-2 0,1 2-931 16,-8 4-185-16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9:55:08.8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21078 12256 518 0,'0'0'23'0,"0"0"5"0,0 0-28 0,0 0 0 15,0-6 0-15,0 6 0 0,-3-6 201 0,3 6 35 16,0 0 8-16,0 0 0 0,0 0-196 0,-4-3-40 16,1-4-8-16,3 7 0 0,0-9 0 0,0 6 11 0,0-7-3 0,0 7 0 15,0 3 16-15,0-6 4 16,0-3 0-16,0 9 0 0,-4-4 8 0,4 4 3 0,0-3 0 0,-3-3 0 16,-4 3 5-16,0-3 2 0,0 6 0 0,0 0 0 15,-4 0-11-15,4 0-3 0,-4 0 0 0,4 0 0 16,-3 6-6-16,-1-3-2 0,1 3 0 0,-1-3 0 15,0-3-11-15,4 4-2 0,-3 5-1 0,-1-3 0 16,1-3 1-16,-1 10 0 0,0-4 0 0,-3 1 0 16,0 2-11-16,0 7 10 0,0-6-10 0,-4 5 10 15,1 4-10-15,3-3 0 0,0 3 0 0,3-3 0 16,0 3 0-16,1 0 0 0,3 0 0 0,3-3 0 16,-3 3 12-16,4 0-4 0,-1-1 0 0,8 1 0 15,-1 0-8-15,1-3 0 0,-1-6 0 0,1 6 0 16,6-7 27-16,-3-3 0 0,0 4 0 0,4-4 0 15,0 4-27-15,-1-4 0 0,-3 1 0 0,4-1 0 0,-1-6 12 0,4-3 1 16,-3 0 0-16,7 0 0 0,-8 0 15 0,4 0 2 16,1-3 1-16,-1-6 0 0,0 9-2 0,0-10 0 15,-4 1 0-15,5 3 0 0,-1-4-13 0,0 1-4 16,-7-10 0-16,3 7 0 0,1-7 4 0,0 6 0 16,-1-6 0-16,-3 4 0 0,0-4 9 0,4 0 3 15,-1-3 0-15,-3 3 0 0,-3-3-13 0,3 7-3 16,0-10 0-16,0 9 0 0,0-3-12 0,-3 0 8 15,-1 7-8-15,1-7 0 0,-4 6 20 0,0 1-3 16,0-1 0-16,0-2 0 0,0 2-5 0,0 1-2 16,-4-7 0-16,1 6 0 0,-1 1 3 0,1-4 1 15,-1 3 0-15,-3 4 0 0,-3-4-14 0,2 1 9 0,1-4-9 16,-3 10 8-16,-1-10-8 0,4 7 0 0,0 3-10 0,0-4 10 16,-3 4-24-16,2-4 0 15,1 7 1-15,4-6 0 16,3 9-17-16,0 0-4 0,-7 0-1 0,7 0 0 15,0 0-155-15,0 0-32 0,0 0-5 0</inkml:trace>
  <inkml:trace contextRef="#ctx0" brushRef="#br0" timeOffset="373.248">21382 12676 1324 0,'0'0'59'0,"0"0"12"0,0 0-57 0,0 0-14 16,0 0 0-16,-4-3 0 0,4 3 236 0,-3 0 45 16,-1 0 9-16,4 0 2 0,0 0-236 0,-3 3-48 15,-1 4-8-15,1-1 0 0,-1 3 0 0,1 1 0 16,3-1 0-16,-4-6-9 0,4 7-7 0,0-4-2 16,-3 3 0-16,3-9 0 0,0 0 6 0,0 0 2 0,0 0 0 0,0 0 0 31,0 0-27-31,0 0-6 0,0 0-1 0,0 0 0 0,0 0 18 0,0 0 3 0,0 0 1 0,0 0-586 15,0 0-118-15</inkml:trace>
  <inkml:trace contextRef="#ctx0" brushRef="#br0" timeOffset="1052.217">21879 12146 748 0,'-24'-6'67'0,"24"6"-54"0,0 0-13 0,0 0 0 16,0 0 185-16,0 0 35 16,0 0 6-16,0 0 2 0,-7 10-168 0,-1-1-32 0,-6-3-8 0,7 1 0 15,7-7-20-15,-7 9 0 0,-3 4 0 0,-1 2 0 16,8 1 0-16,-4-7-12 0,-1 10 12 0,-2-6-12 15,-4 5 12-15,7-5 0 0,3 6 0 0,-3-7 0 16,-7 7 0-16,7-6 0 0,7-1 0 0,0 7 10 16,-11-6 18-16,8 5 3 0,3-5 1 0,3 6 0 15,1 0 0-15,-1-4 1 0,-6 4 0 0,6 3 0 16,4-3-17-16,4 0-4 0,-7-4-1 0,3 4 0 16,0-6-11-16,3 2 10 0,1-8-10 0,-4 2 10 15,4 0 0-15,-1-5 0 0,1 2 0 0,3-6 0 16,0-6 12-16,0 2 2 0,7-5 1 0,0 0 0 15,-7-4 9-15,4 4 2 0,-4-1 0 0,0-2 0 16,0-7 6-16,1 6 2 0,-8-5 0 0,0 5 0 16,7-9-12-16,-7 3-3 0,-4 4 0 0,1-4 0 0,-1 0-5 15,-3 3-2-15,0 1 0 0,-3-7 0 16,-4 6-6-16,0 0-2 0,3-6 0 0,1 10 0 0,-11-7 2 16,7 6 0-16,-1-5 0 0,1 2 0 0,-3 0-16 0,-4 4 0 15,0-1 8-15,3-2-8 0,4 2 0 0,-4 4 0 16,-3 2 0-16,0-2 0 0,7 3 0 0,0-4 0 15,-4 7 0-15,-3-6 0 16,0 9-29-16,4-10 1 0,3 10 0 0,-4-3 0 16,-7-3-119-16,4 6-23 0,14 0-5 0,-7 0-465 15,-3 0-92-15</inkml:trace>
  <inkml:trace contextRef="#ctx0" brushRef="#br0" timeOffset="1800.211">22401 12159 518 0,'18'0'46'0,"-18"0"-37"0,-3-3-9 0,3 3 0 16,0 0 236-16,0 0 44 0,0 0 10 0,0 0 2 16,0-6-253-16,0 6-51 0,7-10-9 0,-7 10-3 31,0 0-4-31,3-3 0 0,1-6-1 0,-4 9 0 0,0 0 29 0,0 0 12 0,3-10-1 0,-3 10 0 0,0 0 24 0,0 0 5 16,-3-3 0-16,3 3 1 0,0 0-10 0,0 0-3 15,-7-6 0-15,0 3 0 0,7 3 6 0,0 0 1 16,-8 0 0-16,-2 3 0 0,-1-3-11 0,1 6-3 15,-1-3 0-15,1-3 0 0,-8 10-4 0,4-1-1 16,10-6 0-16,-3 7 0 0,-7-1 8 0,0 4 2 16,3-4 0-16,4 4 0 0,0 2-26 0,-3 1 8 15,-4-7-8-15,3 10 0 0,7-6 0 0,-3 5 0 16,-3-5 0-16,3 0 0 0,3 5 14 0,1-5-2 16,-4 3-1-16,3-4 0 0,-3 1 0 0,7 5 0 15,4-5 0-15,-4-4 0 0,-4 4-3 0,1 3 0 0,10-4 0 0,-4-2 0 16,-3 2-8-16,4-9 12 0,3 7-12 0,3-1 12 15,1 1 12-15,-4-7 2 0,-4 6 1 0,8-3 0 16,10-3-27-16,-7-3 0 0,-14 0 0 0,7 4 0 16,8-8 13-16,2 4 7 0,1 0 2 0,-8-9 0 15,1 9-7-15,0-9-2 0,6 6 0 0,-6-7 0 16,-1 1 16-16,-3-1 3 0,8-2 1 0,-5-1 0 16,4 4-14-16,-3-10-3 0,-4 6-1 0,3 1 0 15,8-7 5-15,-11 0 0 0,0 7 1 0,4-7 0 16,-4 6-21-16,0-5 0 0,-4 5 0 0,4-3 0 15,-7 1 9-15,4-1-9 0,0 0 12 0,-4 7-12 16,-4-7 8-16,0 7-8 0,8-4 0 0,-4 4 0 16,-7-1 23-16,3-2-3 0,1 2 0 0,-4 1 0 15,0-3-32-15,-4 2-6 0,-3-2-2 0,3 2 0 16,4 1 8-16,-7-1 2 0,-3 1 0 0,3 0 0 0,7 5-5 16,-4-5-1-16,-7 6 0 0,4-3 0 15,4-4-94-15,3 10-19 0,-1-3-4 0,-2 0-867 16</inkml:trace>
  <inkml:trace contextRef="#ctx0" brushRef="#br0" timeOffset="2887.455">22934 12128 716 0,'0'0'32'0,"0"0"6"0,-10 0-30 0,-1 0-8 0,11 0 0 0,-4 0 0 16,-6 6 18-16,3-6 2 0,7 0 1 0,0 0 0 15,0 0-9-15,-7-6-3 0,-4 6 0 0,11 0 0 16,0 0 43-16,0 0 9 0,-3 0 2 0,3 0 0 16,0 0 22-16,0 0 5 0,0 0 1 0,-7-3 0 0,-4-4-10 0,11 7-1 15,0 0-1-15,0 0 0 16,-11 0-23-16,4 0-4 0,7 0 0 0,0 0-1 0,0 0-27 0,0 0-6 16,0 0-1-16,0 0 0 0,0 0-5 0,0 0-2 15,-7 7 0-15,0-4 0 0,7-3 2 0,-7 12 0 16,-7-2 0-16,3-4 0 0,4 6 4 0,-3-8 0 15,3 5 1-15,-4 0 0 0,-3 4-3 0,3-4-1 16,8 1 0-16,-4 2 0 0,-7-2-13 0,3 2 8 16,8 7-8-16,-4-6 0 0,3 2 8 0,-6 1-8 15,-1 0 0-15,4-1 0 0,3 4 0 0,4-6 0 16,-10 5 0-16,10-5 0 0,0 6 0 0,0-7 0 16,-4 1 0-16,4-4 0 0,4 10 12 0,-1-6 4 15,4-4 0-15,0 4 0 0,-3-4 2 0,3 4 1 16,7-4 0-16,-3 0 0 0,-4 1-7 0,3-7 0 0,4 3-1 15,1-3 0-15,-1-3 2 0,3 0 1 16,-6 0 0-16,7 0 0 0,3-9 25 0,-4 6 5 0,-3-7 0 0,8 1 1 16,2 6-29-16,-3-7-7 0,1-2-1 15,-1 3 0-15,-4-1-8 0,1-2 0 0,-4-1 0 0,0-3 0 16,0 7 8-16,1-4-8 0,-1-5 8 0,-4 5-8 16,-3-3 8-16,4 1-8 0,-4-1 8 0,-4-3-8 15,1 0 12-15,-1 1-4 0,-3 5 0 0,-3-9 0 16,3 3 4-16,-4 7 1 0,-3-7 0 0,0 6 0 15,0-5-1-15,0 5 0 0,-7 0 0 0,4 1 0 16,-5 2-12-16,1 4 0 0,0 0 8 0,-3 0-8 16,-8-4 0-16,7 7 0 0,4-3 0 0,-4 6-10 15,-6-3 10-15,6 3-8 0,8-3 8 0,-1 3-8 0,0 0 8 16,-3 0-8-16,0 0 8 0,11-7-8 16,3 7-24-16,0 0-4 0,-14 7 0 0,6-7-1 15,8 0-80-15,0 0-16 0,-7 0-3 0,4 0-521 16,-4 0-104-16</inkml:trace>
  <inkml:trace contextRef="#ctx0" brushRef="#br0" timeOffset="3620.136">23629 12128 403 0,'0'0'36'0,"0"0"-36"0,0 0 0 0,0 0 0 15,0 0 114-15,0 0 16 0,4-3 3 0,-4 3 1 16,0 0-100-16,0-7-20 0,0 4-4 0,3-3-1 15,-3 0-9-15,0-1 0 0,0 7 0 0,4-9 0 16,-4 6 72-16,0-4 12 0,0 7 2 0,3-3 1 16,-6-6 14-16,3 9 3 0,0 0 1 0,0 0 0 15,0 0-33-15,0 0-6 0,-7-9-2 0,3 9 0 16,1-4-25-16,-1 1-6 0,-3-3-1 0,0 6 0 16,0 0-9-16,0-3-3 0,-4 3 0 0,1-6 0 0,-1 12-9 0,0-3-3 15,1-3 0-15,-4 0 0 0,3 6 4 0,-3-3 0 16,3 1 0-16,-3-4 0 0,0 9 1 0,0 0 1 15,0-6 0-15,-4 7 0 0,4-1-14 0,-3 1 0 16,-1-1 8-16,4 1-8 0,-4-1 0 0,4-3 0 16,0 10 0-16,0-4 0 0,0-2 0 0,0-1 0 15,7-2 0-15,0 2 0 32,3 0 0-32,4-9 0 0,-3 13 0 0,3-13 0 0,-4 9 27 0,4 1-1 31,0-10 0-31,4 9 0 0,3-6-12 0,0 7-2 0,3-1-1 0,1-9 0 0,-1 9 5 15,5-5 0-15,-1-4 1 0,0 0 0 0,0 6-8 0,3-6-1 0,5-6-8 0,-5 6 12 0,4 0-2 0,-3-4-1 0,0-5 0 16,-1 9 0-16,1-9-9 0,0 6 0 16,-8-4 0-16,1-5 0 0,3 9 21 0,-3-4-1 0,-4-2 0 15,0 6 0-15,-4-7-11 0,4 7-9 0,-3-3 12 0,-4 6-12 16,0 0 20-16,0 0-4 0,0 0 0 0,0 0 0 16,0 0-1-16,0 0-1 0,0 0 0 0,0 0 0 15,0 0-14-15,0 0 0 0,0 0 0 0,0 0 0 16,-4 9-12-16,1 1 2 0,-4 2 0 0,3-2 0 15,1 2 10-15,-1 7 0 0,1 0 0 0,-1-7 0 16,0 10 0-16,4-3 0 0,-3 0 0 0,-1-3 0 16,-3 2 0-16,4 1 0 0,3-3 0 0,-4 6 0 15,1-6 0-15,-1-1 0 0,1 4 8 0,-1 0-8 16,1-3 0-16,3 2 0 0,-4 1 0 0,1 0 0 16,-1-3 0-16,1-1 0 0,3-2 0 0,-4-1-12 15,4 1-8-15,0-4-3 0,4 1 0 0,-4-7 0 16,0-3-101-1,0 0-21-15,0 0-4 0,0 0-498 0,0 0-99 0</inkml:trace>
  <inkml:trace contextRef="#ctx0" brushRef="#br0" timeOffset="4172.029">23932 12040 2199 0,'0'0'97'0,"0"-6"21"0,-7 6-94 0,0 0-24 0,4 0 0 0,-1 0 0 16,1 6 11-16,-4-3-3 0,0 6 0 0,3-5 0 16,-3 11-16-16,0-2-4 0,-4-4-1 0,1 4 0 15,3-1 13-15,-4-2 0 0,4 2 0 0,0 7-9 16,-3-6 9-16,2-4 0 0,1 10 0 0,0-10 0 15,0 4 0-15,4-4 0 0,-1-6 0 0,1 7 0 16,-4-1 12-16,7-9-3 0,0 0 0 0,0 0 0 16,0 0 4-16,0 3 1 0,0-3 0 0,7 10 0 15,-7-10 3-15,3 9 1 0,-3-9 0 0,7 6 0 16,4 1-18-16,-4-7 10 0,7 6-10 0,0-3 8 16,0-3-8-16,0 6 8 0,8-3-8 0,-5 1 8 0,1 2-8 15,-4-3 0-15,4 6 0 0,-1-9 0 0,-3 10 0 16,0-1 0-16,-3-6 0 0,0 7-11 0,3-4 11 0,-4 0 0 15,1 4 0-15,-1-4 0 0,-2-3 11 0,-1 10 4 16,3-4 1-16,-3 0 0 0,0-5 6 0,0 5 2 16,-3 0 0-16,-1 4 0 0,4-4-24 0,-7 1 0 15,4-1 0-15,-4 1 0 0,0-1 0 0,0 4 0 16,0-1 0-16,-4-3 0 0,1 4 0 0,-4-4 0 16,0 4 0-16,-4 3 0 0,4-4 0 0,-3 1 0 15,-5-4 0-15,5 1 0 0,-1-7 11 0,1 6-3 16,-1 0 0-16,-3-9 0 0,3 10-8 0,-3-10 0 15,4 3 0-15,3-3 0 0,-4 0 0 0,4-3 0 16,0-3 0-16,0 2 0 16,-4-8-129-16,1 3-22 0,3-10-4 0,0 6-494 15,-4-9-99-15</inkml:trace>
  <inkml:trace contextRef="#ctx0" brushRef="#br0" timeOffset="4404.576">23865 12034 1890 0,'0'0'84'0,"0"0"16"0,0 0-80 0,0 0-20 0,0 0 0 0,0 0 0 0,0 0 78 0,0 0 11 0,0 0 3 0,0 0 0 0,11-4-9 0,-4-2-2 16,0 6 0-16,7-3 0 0,7-6-20 15,1 9-4-15,6-3-1 0,4-4 0 0,-1 4-44 0,5 3-12 16,2-6 0-16,1 3 0 16,0-7-83-16,7 7-21 0,7-6-5 0</inkml:trace>
  <inkml:trace contextRef="#ctx0" brushRef="#br0" timeOffset="24634.923">20511 7295 2257 0,'-18'-18'49'0,"7"11"11"0,4-2 1 0,0 3 3 0,0-4-51 0,4 7-13 16,-4-6 0-16,3 9 0 16,4 0 9-16,0 0-1 0,-7-3 0 0,7 3 0 0,0 0-8 0,0 0 0 15,0-7 0-15,0 7 0 0,0 0 0 0,0 0 0 16,0 0 0-16,0 0 0 0,-4 10 0 0,1 2-11 16,-1 4 3-16,1 0 0 0,3-1 8 0,-4 1 11 15,4 3-3-15,0 3 0 0,-3-3 13 0,3 6 3 16,-4-7 0-16,4 14 0 0,-3-10 12 0,3 9 4 15,-4-3 0-15,4-3 0 0,-3 7-13 0,-1-1-3 16,4 7 0-16,-3-1 0 0,3 1 7 0,0 6 1 16,0-3 0-16,0 3 0 0,3-1-20 0,1 8-3 15,-1-1-1-15,4-3 0 0,0-3 4 0,-3 6 0 16,3-6 0-16,0 9 0 0,4 0-12 0,-1 4 8 16,-3-4-8-16,4 4 8 0,-4-4-8 0,3 0 12 0,-3 1-12 0,-3-7 12 15,0-3-12-15,3-1 0 16,-4-2 0-16,-3 0 8 0,0-3-8 0,0-1 8 0,0-2-8 0,0-4 8 15,-3 0 16-15,3-9 4 0,0 10 0 0,0-4 0 16,0-3-28-16,-4-3 0 0,4 6 0 0,4-6 0 16,-4-3 11-16,3-3-3 0,-3 2-8 0,0 4 12 15,0-3-12-15,4 0 11 0,-4-3-11 0,0 3 10 16,0-7-10-16,0 10 12 0,-4-6-12 0,4-1 12 16,-3 4-12-16,-1-6 0 0,1 2 0 0,-1-8 0 15,-3 8 8-15,3-5 0 0,1-4 0 0,-1 0 0 16,1-3 2-16,-4 4 0 0,3-4 0 0,-3 0 0 15,0 3-10-15,0-3 0 0,0-3 0 0,0 0-11 16,7 0 35-16,-4 0 6 0,-6 0 2 0,6 0 0 0,-3 0-32 16,0 0 0-16,0 0 0 0,7 0 0 0,-3 0 0 15,3 0 0-15,-7 0 0 0,7 0 0 0,0 0 0 0,0 0 0 16,0 0 0-16,0 0 0 0,0 0 12 0,0 0-4 16,0 0-8-16,0 0 12 15,0 0-12-15,0 0 0 0,10 0 0 0,4-3 0 0,4 3 0 0,-4 0 11 16,4-6-11-16,6 6 10 0,1 0-10 0,3 0 0 15,0 0 0-15,4 0 8 0,-4-3-8 0,8 6 0 16,-5-3 0-16,8 6 0 0,4-6 0 0,-1 0 0 16,-3 3 0-16,7-3 8 0,-1 0-8 0,8 0 0 15,4-3 0-15,6-3 0 0,4 6 0 0,-3-3 0 16,3-7 0-16,-4 10 0 0,4-3 0 0,4-3 0 16,0 6 8-16,3 0-8 0,0 0 0 0,-4 0 0 0,-3 0 0 15,4 0 0-15,3 0 0 0,0 6 0 0,-3-3 0 16,3-3 0-16,3-9 0 0,-3 15 0 0,0-6 0 15,-3 3 0-15,3-6 0 0,7 3 0 0,4 0 8 0,0-6-8 16,-1 6 0-16,-3 0 0 0,4 0 9 0,0 0-9 16,-1 0 10-16,1-3-2 0,-4 3-8 0,4-9 12 15,-1 5-12-15,5-2 0 0,-5 6 0 0,5 0 0 16,-5-9 0-16,1 9 0 0,0 0 8 0,3-3-8 16,-4-1 0-16,1 4 0 0,0 0 0 0,-4 0 0 15,-4-6 0-15,5 6 0 0,2-3 0 0,-3-3 0 16,4 6 0-16,-4-3 0 0,-10-4 0 0,3 4 0 15,0 0 9-15,4-3 6 0,3-4 1 0,-4 7 0 16,-3-6 1-16,-3-1 1 0,3 7 0 0,-3-3 0 16,3 0-18-16,-7-1 0 0,0-2 0 0,0 6 0 0,-7-3 0 15,-4 3 0-15,1-1 0 0,-4-2 0 0,-1 6 0 0,-2 0 0 16,-1-9 0-16,1 9 0 0,-1 0 0 0,0-3 0 16,-3-4 0-16,0 7 0 0,0 0 0 0,-7 0 0 15,0 0 0-15,-1 0 0 0,1-3 0 16,0 3 0-16,0 0 0 0,-4 0 0 0,0-3 0 0,-3-3 0 15,0 6 0-15,0 0 0 0,-1-3 0 0,-2-4 0 16,-5 7 0-16,8-3 0 0,-7-3 0 0,-1 6 12 16,1-3-4-16,-4 3-8 0,0-3 8 0,1-4-8 15,-1 7 0-15,0-9 0 0,0 6 0 0,4 0 0 16,-4-4 0-16,0-2 0 0,0 9 0 0,0-9 0 16,1 6 0-16,-1-1 0 0,-7-2 0 0,4-3 0 15,-1 6 0-15,-3-4 0 0,0 1 8 0,1 0-8 0,-8-4 0 16,3 7 0-16,1-6 14 0,-4-1-4 0,-4 1-1 0,1-4 0 15,-1 4 3-15,4 0 1 0,-3-4 0 0,3-6 0 16,-3-3-13-16,-1 10 0 0,4-10 0 0,0 3 0 16,-3-12 0-16,-1 9 0 0,4-10 0 0,0-2 0 15,0 2 28-15,0-5 4 0,1 9 0 0,-5-10 0 16,4 7-32-16,-3-4 0 0,-1-2 0 0,-3 5 0 16,0-2 0-16,0 2 0 0,-3 1 0 0,-1 0 0 15,1-4 10-15,-4-3-1 0,-1 7 0 0,1 3 0 16,4-10-9-16,-8 7 0 0,1 0 0 0,3-1 0 15,0 1 0-15,0-1 0 0,3-5 0 0,-3-1 0 16,3-3 0-16,1 7 0 0,-1-7 0 0,1 0 0 16,3 4 0-16,0-1 0 0,-4-3 0 0,4 4 0 15,7-1-11-15,-7-3 11 0,0 10-8 0,0-3 8 16,4-7 0-16,-4 9 0 0,3 1 12 0,-3 0-4 0,4 6-8 0,0-4-12 16,3 7 4-16,-4 0 0 0,1-6 8 15,-4 6 9-15,3 0-1 0,1 7-8 0,-1-4 0 0,-3 0 0 16,4 0-10-16,-4 4 10 0,3-4 0 0,1 6 0 15,-4-6 0-15,3 7 0 0,-3-1 0 0,0-2 0 16,0 2 0-16,0-6 0 0,4 7-8 0,-8 2 8 16,1-2 0-16,3-1 0 0,-4 4 0 0,1-1 0 15,-1 1-9-15,1 0 9 0,-4-1 0 0,0 7 0 16,3-6 0-16,-3 5 0 0,0-2 0 0,0 3 0 16,0 0 0-16,0-3 0 0,0 6 0 0,-4 0 0 15,1-3 0-15,-5-4 0 0,5 7 0 0,-4 0 0 0,-4 0 0 0,0 0 0 16,1 0 0-16,-1 0 0 0,-3 0 0 0,3-3 0 15,-3-3 0-15,0 6 0 16,0-3 0-16,-4-7 0 0,0 10 0 0,-3-3 0 0,-3-3 0 0,-5 3 0 16,-3-3 0-16,1 6 0 0,-5-4 0 15,1 4 0-15,-7 0 0 0,3 0 0 0,3 0 0 0,1 4 0 16,-4-4 0-16,0 0 0 0,-3-4 0 0,-4 4 0 16,0 0 0-16,-7 0 0 0,0 0 0 0,-3 0 0 15,3 0 0-15,0 0 0 0,0 0 0 0,-4-3 0 16,-3-3 0-16,0 6-20 0,-7 0 4 0,7 0 0 15,0 0 16-15,0-3 0 0,-4-3 0 0,1 6 0 16,-4 0 0-16,0 6 0 0,-4-3 0 0,8-3 0 16,-1 6 0-16,4-3 0 0,-7 1 0 0,-4-4 9 15,-3 6-9-15,0-3 0 0,7 3 0 0,-4-3 0 16,1-3 0-16,-1 7 0 0,-3-4-12 0,0 0 12 16,0-3 0-16,0 9 0 0,3-9 0 0,0 7 0 0,-3-7 0 15,4 3 0-15,-8-3 0 0,7 9 12 0,4-6-12 0,0-3 0 16,0 6-12-16,-7-2 12 0,7-4 0 0,-7 9 0 15,3 0 0-15,0-5 0 0,1 5-8 0,-4 4 8 16,-4-4 0-16,4 0 0 0,3 1 0 0,8-1 0 16,-4 1 0-16,7-1 0 0,3-3 0 0,1 4 0 15,-1-10 0-15,-3 9 0 0,0-6 0 0,4 7 0 16,6-1 0-16,-3-9 0 0,4 9 0 0,-1-5 0 16,4-4 0-16,0 9 0 15,-7-9 18-15,0 9-2 0,8-9 0 0,-5 10 0 0,1-7-16 0,3 6-16 16,0-2 4-16,0-4 0 0,-4 6 12 0,5 1 16 0,2-1-3 15,-6-3-1-15,3 4-12 0,3-1 0 0,8 0 0 0,0-5 0 16,3 5 0-16,7 0 0 0,0 1 0 0,1-7 0 16,-1-3-12-16,4 6-6 0,-4-3-1 0,4-3 0 15,0 0 19-15,-4 7 0 0,4-7 0 0,3 0 0 16,4-7 0-16,0 7 0 0,3 0 0 0,0 0 0 16,-3 0 0-16,3 0 0 0,4 0 0 0,0 0 0 31,0-3-56-31,4-3-12 0,-5 6-1 0,5 0-1 15,-1 0-107-15,-3 0-22 0,4 0-4 0</inkml:trace>
  <inkml:trace contextRef="#ctx0" brushRef="#br0" timeOffset="26623.456">20786 10597 1382 0,'0'0'123'0,"0"0"-99"0,0 0-24 0,0 0 0 16,0 0 107-16,3 10 16 0,1-1 3 0,-1 1 1 15,-3 2-103-15,0-2-24 0,4 2 0 0,-4 1 0 16,0 5 0-16,0-5 0 0,0 6 0 0,3 0 0 16,-3-4 0-16,0 7 12 0,-3 3 0 0,3-3 0 15,0 0 0-15,0 0-1 0,0 0 0 0,-4 0 0 16,8 0-2-16,-4-3 0 0,-4 3 0 0,4-3 0 16,0-4-9-16,0 4 0 0,0-6 9 0,0 5-9 15,0-5 0-15,0-4 9 0,0 1-9 0,0-1 0 31,0-6-17-31,0-3-11 0,0 0-1 0,0 0-1 0,0 0-132 0,0 0-26 0</inkml:trace>
  <inkml:trace contextRef="#ctx0" brushRef="#br0" timeOffset="27169.33">20496 10535 2098 0,'-21'-19'46'0,"14"13"10"0,0-4 1 0,-3 1 3 0,2-1-48 0,1 1-12 0,4 6 0 0,-4-3 0 15,7 6 18-15,0 0 2 16,0-4 0-16,0 4 0 0,7-9-20 0,0 6-11 0,4-3 2 0,-1 2 0 16,4-2 9-16,4 3 14 0,0-6-3 0,3 9-1 15,0-3 8-15,0-4 2 0,0 4 0 0,0-3 0 16,-7 3-20-16,1 3 0 0,6-3 8 0,-4-4-8 15,-3 7 0-15,4 0 0 0,0 0 0 0,-4 0 0 16,0 7 0-16,4-4 0 0,-4-3 0 0,0 9 0 16,0-6 13-16,7 4-4 0,-7-4-1 0,4 9 0 15,0-6 0-15,3 4-8 0,-4-1 12 0,4-2-4 16,1 2-8-16,-1 7 0 0,0-10 9 0,0 10-9 16,-3-10 0-16,-1 3 0 0,1 1 0 0,0-1 0 15,-8 0 0-15,1 1 9 0,-1-1-9 0,-2-2 0 16,-8 2 12-16,0 0-12 0,0-9 12 0,0 10-12 0,-4 2 12 0,0-2-4 15,4-10 0-15,-3 3-8 0,3-3 12 0,-4 9-4 16,1 1 0-16,3-10-8 0,-7 9 0 0,7-9 0 16,-4 3 0-16,-3 7 0 0,-3-4 8 0,-1-3-8 15,4 3 9-15,-4 1-9 0,1-7 9 0,-4 9-9 16,0-9 8-16,-4 9-8 0,4-9 8 0,0 10-8 16,-4-7 0-16,0 3 8 0,4-3-8 0,0-3 0 15,0 0 0-15,0 0 0 0,3 0-16 0,1 0 2 16,3 0 0-16,-4 0 0 15,8-3-40-15,-1-3-8 0,4 6-2 0,-3 0-604 16,-1-9-122-16</inkml:trace>
  <inkml:trace contextRef="#ctx0" brushRef="#br0" timeOffset="27669.282">21661 10218 1594 0,'0'0'35'0,"0"0"7"0,-7 0 2 0,-1 0 1 0,8 0-36 0,0 0-9 16,-10 0 0-16,3 6 0 16,7-6 0-16,0 0 0 0,-7 3 0 0,0 1 0 0,0 2 0 0,0-3 0 15,7-3 0-15,-4 9 0 0,-7-9 0 0,4 10 0 16,7-10 0-16,-3 3 0 0,-8 6 0 0,1 1 8 16,-1-1-8-16,1 0 8 0,-1 1 45 0,-3-4 9 15,0 4 2-15,0-1 0 0,0 4-1 0,-1 5 0 16,1-5 0-16,0-4 0 0,0 13-31 0,0-3-5 15,-4 0-2-15,4 3 0 0,4 0-13 0,-1 0-4 16,0 0 0-16,1 0 0 0,-1 0 4 0,4 3 0 16,-3 0 0-16,3-3 0 0,-4 9-12 0,0-9 12 0,4 0-12 15,0 6 12-15,0-6-12 0,0 0 0 16,0-3 9-16,4-3-9 0,-4 2 0 0,3 1 9 0,1-6-9 0,-1-1 0 16,4 4 8-16,0-3-8 0,4-1 0 0,-4 1 0 15,3-4 0-15,1 10 0 0,3-7 0 0,3 4 0 16,-6 0 8-16,6-7-8 0,1 10 12 0,0-7-12 15,3 1 0-15,-4-4 0 0,4 4 0 16,4 3-12 0,-4-4-96-16,4-2-18 0,-4-7-4 0,7 6-1 15,-3-3 6-15,3-2 1 0,14-1 0 0,-3-6 0 0</inkml:trace>
  <inkml:trace contextRef="#ctx0" brushRef="#br0" timeOffset="28373.678">21721 10563 1688 0,'0'0'75'0,"0"0"15"0,7 3-72 0,-7-3-18 16,-7 9 0-16,7-9 0 0,0 4 21 0,0 5 1 16,-4 0 0-16,0 4 0 0,1 3-22 0,3-4 8 15,0 1-8-15,0 6 0 0,-4-7 0 0,4 7 0 16,-3-7-10-16,-1 7 10 0,-6-3 0 0,6-7 0 16,1 10 0-16,-1-6 0 0,1-4 0 0,-1 4 0 15,4-4 0-15,4 0 0 0,3 4-13 0,-7-4 4 0,-4-2 1 0,1-1 0 31,10-6-59-31,-7 0-11 0,0 0-2 0,0 0-606 0</inkml:trace>
  <inkml:trace contextRef="#ctx0" brushRef="#br0" timeOffset="28614.826">21565 10757 1612 0,'0'0'144'0,"0"0"-116"0,0-3-28 0,0 3 0 16,0 0 164-16,0 0 28 0,4-6 4 0,6 3 2 0,1-7-164 0,0 10-34 15,3-3 0-15,-4-3-10 16,1 6-17-16,3 0-3 0,7 0-1 0,-7 0 0 16,-3 0-33-16,3 0-8 0,7 0 0 0,-3 6-1 15,-1-6-19-15,1 3-4 0,-4-3-1 0,0 0 0 16,4 0-11-16,-8 0-3 0,1 0 0 0,3-3-289 15,0 3-59-15</inkml:trace>
  <inkml:trace contextRef="#ctx0" brushRef="#br0" timeOffset="29353.38">22087 10409 1324 0,'0'0'118'0,"0"0"-94"0,0 0-24 0,0 0 0 16,-10 0 180-16,10 0 31 0,0 0 6 0,0 0 2 15,0 0-169-15,0 0-34 0,0 0-6 0,0 10-2 16,7-1-8-16,-7-6 0 0,0 7-10 0,7 5 10 15,0-2 0-15,0-1-9 0,-7 1 9 0,4 6 0 16,-1 3 0-16,1-10 0 0,-4 7 0 0,-4 3-8 16,1-6 16-16,-1-1 4 0,4 7 1 0,-7-3 0 15,0 0 18-15,0-3 3 0,7 2 1 0,-4-5 0 0,-3 9-18 16,4-6-3-16,-1-1-1 0,4-5 0 0,0 8-3 0,0-5-1 16,-3-4 0-16,6 4 0 0,1-4-9 0,-1 1 8 15,-3-1-8-15,0-6 8 0,0 7-8 0,0-10 0 16,0 0 9-16,0 0-9 0,0 0 0 0,0 0 0 15,0 0 0-15,0 0-12 0,0 0 36 0,0 0 6 16,0 0 2-16,0 0 0 0,-3-3-14 0,-1-4-2 16,4-2-1-16,4-4 0 0,-1 4-15 0,4 0 11 15,-7-4-11-15,4 0 10 0,3 1-10 0,-4-4 0 16,1 4 0-16,0-1 0 0,-1 1 0 0,4-4 0 16,0 7-9-16,-3 2 9 0,-4-2 0 0,7-1 0 15,0 1 0-15,0 6 0 0,-7-3-12 0,7-4 12 0,0 10-12 0,4 0 12 16,-1 0-11-16,1 0 11 0,-4 0-10 0,3 7 10 15,4-4-12-15,1 6 12 0,-5 0-13 0,4 1 5 16,0-1 8-16,1 4 0 0,-8-4 0 16,3 4 8-16,4-4-8 0,-3 1 0 0,3 2 0 0,-7-2 0 15,-3-1 0-15,3 0 0 0,3-2 0 0,1 2 0 16,-11 0 0-16,3 1-12 0,1-1 4 0,-1 1 0 16,1-4 8-16,-1 3 11 0,-6-2-3 0,3-4 0 15,7 6-8-15,-7-6 0 0,-7 7-10 0,7-1 10 16,0 1 0-16,0-7 0 0,-7 6 0 0,0-3 0 15,3-3 12-15,-3 7-12 0,7-10 12 0,-7 3-12 16,-11 3 8-16,4-3-8 0,7-3 0 0,-7 7 0 16,0-4 0-16,4-3 0 0,-1 3 0 0,0-3 0 15,1-3 8-15,-4 3-8 0,0 0 12 0,3-3-12 0,4 3 0 0,-4-7 0 16,-3 4 0-16,4-3 0 16,3-3 0-16,-4 5-12 0,4-5 0 0,-4 0 0 15,1 2-122-15,3-2-24 0,0 0-5 0,0-1-475 16,-4 1-95-16</inkml:trace>
  <inkml:trace contextRef="#ctx0" brushRef="#br0" timeOffset="30025.96">22310 10177 172 0,'24'-3'16'0,"-24"3"-16"0,-10 0 0 0,6 0 0 16,4 0 192-16,0 0 36 0,-7 0 8 0,4 0 0 0,-8 3-112 16,11-3-22-16,0 0-5 0,0 0-1 0,-7 0-22 0,7 0-5 15,0 0-1-15,0 0 0 0,11 0-15 0,-1 10-3 16,8-10-1-16,3 6 0 0,0-3-14 0,-3 0-3 15,-4 7-1-15,7-4 0 0,0 3-5 0,0-2-1 16,-3 2 0-16,0 0 0 0,3 1-6 0,-3-1-2 16,-1 4 0-16,-3-4 0 0,0 0-2 0,0 4-1 15,8 0 0-15,-8 5 0 0,-4-5 6 0,8 6 0 16,3 0 1-16,0-4 0 0,-3 7 3 0,-4 3 1 16,0 0 0-16,4-3 0 0,3-3-11 0,-7 3-2 15,-7 0-1-15,4-3 0 0,6 3-2 0,-3 0 0 16,-6 0 0-16,-5-3 0 0,1-1-1 0,-1-2-8 0,1 3 12 15,-4 0-4-15,-7-4-8 0,-4 4 0 16,4 0 0-16,0-3 0 0,-4 6 17 0,4-4-1 0,0 4-1 0,0 0 0 16,4-3-5-16,-4 3-1 0,-4-3 0 0,0 0 0 15,8-4-1-15,-4 1 0 0,-7 0 0 0,7-7 0 16,3 4 0-16,-3 2 0 0,-4-8 0 0,1 2 0 16,-1 7-8-16,4-10 0 0,4 3 0 0,-8 1 0 15,-3-4 0-15,7 0-9 0,0 1 9 0,3 2-13 16,-6-6-10-16,-1 7-1 0,8-7-1 0,-4 6 0 31,3-3-15-31,-3-2-4 0,4-4 0 0,3 0 0 0,0 0-43 0,0 0-9 0,-8 0-1 16,8 0-509-16,0 0-102 0</inkml:trace>
  <inkml:trace contextRef="#ctx0" brushRef="#br0" timeOffset="30656.469">23340 10375 1378 0,'0'0'61'0,"0"0"13"0,0 0-59 0,0 0-15 16,0 0 0-16,0 0 0 0,0 0 100 0,0 0 16 15,0 0 4-15,0 0 1 0,0 0-49 0,0 0-11 16,0 0-1-16,0 0-1 0,0 0-28 0,0 0-6 15,0 0-1-15,3 3 0 0,1 6-14 0,3 1-10 16,-4 2 12-16,4 10-12 0,1-3 40 0,-1 3 2 16,0 0 0-16,0 6 0 0,0-3-18 0,0 7-3 15,0-4-1-15,3 3 0 0,-2-6-3 0,-1 7-1 16,0-4 0-16,0-3 0 0,0 3-16 0,-4-6 8 16,4 0-8-16,-3 6 0 0,3-6 11 15,0 0-11-15,-4-3 10 0,5-3-10 0,-5 2 0 0,4-5 0 16,-3-4-13-16,-1 4 4 15,1-4-116-15,-1-2-23 0,-3-7-5 0,0 0-1 16,0 0-45-16,0 0-9 0,0 0-1 0,0-19-1 0</inkml:trace>
  <inkml:trace contextRef="#ctx0" brushRef="#br0" timeOffset="31147.11">23287 10303 2005 0,'0'0'88'0,"0"0"20"15,0-10-87-15,-4 7-21 0,4-6 0 0,0 9 0 16,0 0 28-16,0 0 2 0,0-3 0 0,0 3 0 16,0 0-19-16,4-7-11 0,-1-2 12 0,1 6-12 0,3 0 9 0,4-4-9 15,-1-2 0-15,1 9 9 0,-1-9-9 16,4 5 0-16,-3-5 0 0,3 9 0 0,0-9 0 0,-3 9 8 15,3-4-8-15,0-2 12 0,-3 6 4 0,-1-3 2 16,4 0 0-16,0 3 0 0,1 0-1 0,-1 0 0 16,0 0 0-16,3 3 0 0,-2-3-1 0,2 3 0 15,1-3 0-15,3 6 0 0,-3-2-16 0,3 5 0 16,0 0 0-16,-3-5 0 0,6 14 0 0,-3-5 0 16,-3-4 0-16,0 4 0 0,-1 2-9 0,1 1 9 15,-7-6-8-15,3 8 8 0,-4-5-9 0,1 6 9 16,3-7-10-16,-7 1 10 0,0 3 0 0,-3-4 0 15,3 1 0-15,-4-4 0 0,1 4 0 0,-1-4 0 0,-6 0 0 16,6 4 0-16,-3-4 0 0,-3 1 0 0,-4-1 8 16,0 1-8-16,0-7 13 0,-4 6-4 0,-3-6-1 15,-4 7 0-15,1-1-8 0,-1 4 12 0,0-4-12 0,-3 0 12 16,0 1-12-16,0-1 0 0,0-6 0 0,-4 7 0 16,4-1 8-16,-4-6-8 0,4 4 0 0,0-4 8 15,3-3-8-15,-3 0 0 0,3 0 9 0,4-3-9 16,0-4 0-16,0 7 0 0,0-3 0 0,3 3 0 15,4-6-14-15,0 3-7 0,0-7-2 0,4 7 0 32,3 3-135-32,0 0-27 0,0 0-6 0</inkml:trace>
  <inkml:trace contextRef="#ctx0" brushRef="#br0" timeOffset="31706.898">24377 10027 1324 0,'0'0'118'0,"0"0"-94"0,-4 0-24 0,4 0 0 16,0 0 130-16,0 0 22 0,0 0 4 0,0 0 0 15,-7 3-127-15,4-3-29 0,-4 9 0 0,3-3 0 16,-3 1 0-16,0 2 0 0,0 1-11 0,0 2 11 15,0-2 0-15,-4 8 0 0,1-5 0 0,3 3 0 16,-4-1 22-16,-3 4 10 0,3-6 1 0,-3 5 1 16,0-5 33-16,0 9 6 0,0-3 2 0,-4 0 0 15,1 2-9-15,3 1-2 0,-4 0 0 0,0 0 0 16,4-3-44-16,0 3-10 0,-3 3-2 0,2 0 0 16,1 0-8-16,4-3 0 0,-1 0 0 0,1 10 0 15,-1-10 0-15,0 6 0 0,4-3 0 0,-3 0 0 0,6 0 0 0,-3-3 0 16,4 0 0-16,-1 6 0 0,4-6 0 0,4 0 0 15,-1-3 8-15,4 3-8 0,0-3 0 0,4 3 0 16,3-7 0-16,0 4 8 0,0 0-8 0,4-7 0 16,-1 7 0-16,1-6 0 0,3-1 0 0,4-2 0 15,-4-1 0-15,0-6-11 16,0 7-14-16,4-1-3 0,0 1-1 0,-4-7 0 16,4 3-123-16,-4-3-25 0,4-3-5 0</inkml:trace>
  <inkml:trace contextRef="#ctx0" brushRef="#br0" timeOffset="32099.044">24313 10616 1839 0,'0'0'40'0,"0"0"9"0,0 0 2 0,0 0 1 0,0 0-42 0,0 0-10 15,0 0 0-15,0 0 0 0,0 0 0 0,0 0 0 16,0 0 0-16,11 3-11 0,-4-3 11 0,4 0 0 16,-1 7 0-16,1-4 0 0,-1 0 0 0,5-3 11 15,2 6-3-15,-3-3 0 0,0-3 2 0,1 7 0 16,-1-4 0-16,0-3 0 0,3 0-22 0,1 0-5 16,0 0-1-16,-4 0 0 15,0 6-130-15,0-6-25 0,11-6-6 0,-25 6-1 0</inkml:trace>
  <inkml:trace contextRef="#ctx0" brushRef="#br0" timeOffset="33072.493">24814 10572 172 0,'0'0'8'0,"0"0"1"15,0 0-9-15,0 0 0 0,0 0 0 0,0 0 0 16,0 0 314-16,0 0 61 0,7 0 12 0,4 0 2 15,-4 0-305-15,-7 0-62 0,0 0-12 0,11 0-2 0,-11 0-8 0,0 0 8 16,7 3-8-16,-7-3 8 0,0 0 9 0,7 10 3 16,-4-1 0-16,-3-9 0 15,0 0 5-15,4 10 2 0,-4-4 0 0,3 3 0 0,-3-9-19 0,0 13-8 16,4-4 0-16,-4 1 8 0,0-10 22 16,3 9 4-16,4 1 1 0,1-1 0 0,-1 0 11 0,-4-2 2 15,8 2 1-15,-1-3 0 0,-3 1-28 0,0 2-5 16,0 0-2-16,1 1 0 0,-1-7-14 0,-7-3 0 15,0 9 0-15,0 1 0 0,0-10 0 0,0 12 0 16,0-2 0-16,-4-1 0 0,1 0 12 0,-1 1-4 16,4-1-8-16,-4-2 12 0,-3 2-12 0,0 0 8 0,4 4-8 15,-1-4 0-15,1-2 8 0,-1 2-8 0,1-3 0 0,-1 4 9 16,4-4-9-16,-3-3 0 0,-1 7 0 16,4-10 0-16,-3 9 0 0,3-9 0 0,0 0 0 0,-4 3 0 15,1 6-9-15,-1 1-4 0,0-1-1 0,-3-6 0 31,0 7-16-31,0-7-3 0,-3 6-1 0,-1-2 0 16,1-4-14-16,-1 6-4 0,0-6 0 0,1 4 0 16,-1-4-20-16,1-3-5 0,-1 0-1 0,0 6 0 15,4-6-125-15,-3-6-25 0,-4-4-4 0,14 10-2 0</inkml:trace>
  <inkml:trace contextRef="#ctx0" brushRef="#br0" timeOffset="33478.811">24860 10343 345 0,'0'0'31'0,"0"0"-31"0,0 0 0 0,0 0 0 15,0 0 452-15,0 0 85 0,0 0 17 0,0 0 3 16,0 0-443-16,0 0-89 0,0 0-17 0,0 0-8 16,0 0-41-1,7 0-12-15,0-3-3 0,0 3 0 0,-7 0-123 0,7 3-25 0,1-3-4 0,-8 0-307 16,7 4-61-16</inkml:trace>
  <inkml:trace contextRef="#ctx0" brushRef="#br0" timeOffset="33957.107">25277 10049 2149 0,'0'-19'95'0,"0"19"20"0,0-3-92 0,0 0-23 0,0-4 0 0,0 4 0 15,0 3 16-15,0 0-2 0,0 0 0 0,0 0 0 16,0 0-14-16,0 0-13 0,7 13 2 0,-4-1 1 16,1-2 10-16,3 2-10 0,-4 7 10 0,1-6-10 15,-1 5 10-15,-3 1 0 0,4 3 0 0,-1 0 0 16,1 0 15-16,-1 0 5 0,-3 0 0 0,4 9 1 16,-1-9 11-16,1 10 1 0,-4-1 1 0,4 0 0 15,-1 1-9-15,4 8-1 0,-3-8-1 0,3 2 0 16,-4 4-7-16,1-4 0 0,-1-2-1 0,1 2 0 15,-4-6-15-15,3 4 9 0,1-7-9 0,-1 3 8 16,1-6 2-16,-4 0 0 0,7 0 0 0,-4 0 0 0,-3-3-10 0,4-7 0 16,3 7-10-16,-3-6 10 15,-4-4-36-15,3 0 0 0,1 1-1 0,-1-7 0 16,-3-3-46-16,4 9-9 0,-4-9-1 0,0 0-1 16,0 0-168-16,0 0-34 0</inkml:trace>
  <inkml:trace contextRef="#ctx0" brushRef="#br0" timeOffset="34288.28">25636 10695 1897 0,'-10'-4'84'0,"10"4"17"0,0 0-81 0,-4 0-20 0,-3 0 0 0,7 0 0 16,0 0 66-16,0 0 9 0,0 0 1 0,0 0 1 16,0 0-77-16,0 0-15 0,0 0-3 0,14 4-1 15,-3-4-13 1,7 0-4-16,-4 0 0 0,0 0 0 0,7 0 20 0,-3 0 3 0,-1 0 1 0,-3 0 0 15,4 0 12-15,-4 0 0 0,0 0 0 0,0 0 0 16,0 0 0-16,-3 0 0 0,0 0 0 0,-1 6-9 16,-3-6-53-16,4-6-10 0,-4 6-3 0,3 0-706 15</inkml:trace>
  <inkml:trace contextRef="#ctx0" brushRef="#br0" timeOffset="35176.281">26494 10541 172 0,'0'0'16'15,"0"0"-16"-15,0 0 0 0,0 0 0 16,0 0 334-16,-4-6 64 0,1 6 13 0,3 0 2 16,-4 0-301-16,4 0-61 0,0 0-12 0,-7-3-3 15,0-4-53-15,0 7-11 0,0-3-3 0,0 3 0 0,-4 3 12 0,1-3 3 16,-1 7 0-16,0-4 0 0,1 6 16 0,-1 0 0 16,-3-5 0-16,0 5 0 0,0 4 14 0,0-4 0 15,-4 0 0-15,4 4 0 0,3 6 24 0,-3-7 5 16,7-2 1-16,-3 2 0 0,3 4-19 0,0-4-3 15,3-2-1-15,-3 2 0 0,4-2-10 0,3-1-3 16,0 1 0-16,3-4 0 0,-3 3-8 0,4 1 0 16,-1-1 0-16,1-6 8 0,3 7-8 0,-4-4 0 15,4-3 0-15,0-3 0 0,4 0 18 0,-1 6 2 16,-2-6 0-16,6-6 0 0,-4 6-20 0,4 0 0 16,-3-9 0-16,0 9 0 0,-1-10 8 0,4 10-8 15,0-6 9-15,-3 0-9 0,-1-4 16 0,1 7-4 16,-4-6 0-16,4-1 0 0,-1 1-4 0,-3 6-8 0,0-7 11 0,-3 7-11 15,3-6 13-15,-3 3-4 0,-1-1-1 0,1-2 0 16,-1 3 17-16,1-4 3 0,-4 7 1 0,3-6 0 16,-3-1-11-16,0 10-2 0,0 0-1 0,0 0 0 15,0 0-15-15,4 0 8 0,-4 0-8 0,0 0 0 16,0 0 8-16,0 0-8 0,0 0 0 0,0 0 0 16,0 0 9-16,0 0-9 0,0 0 8 0,0-9-8 15,0 9 16-15,0 0-3 0,0 0 0 0,0 0 0 16,3-3 19-16,-3 3 4 0,0 0 1 0,0 0 0 15,0 0-21-15,0 0-4 0,0 0 0 0,0 0-1 16,0 0-11-16,0 0 0 0,0 0 0 0,0 0 0 16,4 3 0-16,-1 6 0 0,4 1-11 0,0-1 11 15,-7 1 0-15,4 2 0 0,3-3 0 0,-4-5 0 16,5 11 0-16,-1-8 8 0,-4 2-8 0,1 7 11 16,6-4 0-16,1-2 0 0,-8 2 0 0,8 1 0 0,-8-4-11 0,8 4 0 15,-4-4 0-15,4 4 0 0,-1-4 0 16,1 0 10-16,3 4-10 0,-3-4 10 0,-1-2-10 0,1 2 0 15,3-3 0-15,-7 1 8 16,3-4-44-16,-6 3-8 0,3-3-3 0,0 3 0 16,0-6-78-16,-7 0-16 0,0 0-3 0,11-6-1 15,-4 3-51-15,0-3-9 0,10-16-3 0,1 3 0 0</inkml:trace>
  <inkml:trace contextRef="#ctx0" brushRef="#br0" timeOffset="35658.959">26409 9929 1872 0,'-4'-15'41'0,"4"12"9"0,0-7 2 0,0 1 0 0,0 6-42 0,4-7-10 0,-4 1 0 0,7 9 0 15,-7 0 16-15,4-3 0 0,3-4 1 0,3 7 0 16,1-3-17-16,-1 3 0 0,4 0 0 0,-3 0 0 0,0 3 0 0,3 7 0 16,3-4 0-16,1 0 10 0,-4 10 32 0,4 0 6 15,-4-1 2-15,7 1 0 0,-3 12 5 0,-1-6 1 16,4 0 0-16,4 10 0 0,0 2-26 0,0-3-5 15,-4 1-1-15,3-1 0 0,1 1 4 0,0-1 1 16,0-3 0-16,-1 3 0 0,1 4-9 16,0-4-3-16,-1 1 0 0,-3 2 0 0,1 4-4 0,-5-4-1 15,4-2 0-15,-3-1 0 0,-4 0-4 0,-3 4 0 16,-1-4-8-16,1 1 12 0,-4-1-3 0,-3-3-1 16,-1-3 0-16,-3 3 0 0,4-6 4 0,-8 0 1 15,1 7 0-15,-1-7 0 0,4 0-4 0,-7-1-1 16,0 1 0-16,-4-3 0 0,1 3-8 0,-1-9 8 15,1 9-8-15,-1-7 8 0,0 1-8 0,1 0 0 0,-4-4 0 16,0 1-11 0,-1-1-115-16,-2-2-23 0,-1 5-5 0,-7-8-912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9:58:13.4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11222 7339 230 0,'0'0'10'0,"0"0"2"0,7 0-12 0,-7 0 0 15,0 0 0-15,0 0 0 0,0 0 132 16,0 0 23-16,-11-3 5 0,1 3 0 0,10 0-104 0,-4-9-20 15,-3 9-5-15,0-10-1 0,0 7 14 0,4-3 4 16,3 6 0-16,-4-6 0 0,-7-4 6 0,11 4 2 16,0-3 0-16,4 2 0 0,-8-2-16 0,1-1-2 15,3 1-1-15,0 0 0 0,3-1 7 0,-3-2 2 16,-7 2 0-16,4 1 0 0,3 3-17 0,0-10-3 0,-7 7-1 0,3 2 0 16,-3-2-5-16,0-1-2 0,7 1 0 0,-7 0 0 15,0 6 2-15,0-4 1 0,3-5 0 0,1 9 0 16,-4-4 13-16,3-2 2 0,1 9 1 15,-1-3 0-15,1-7-8 0,-1 10-1 0,-3 0-1 0,7 0 0 16,0 0-27-16,0 0 0 0,-7 0 8 0,7 0-8 16,0 0 0-16,0 0 0 0,-7 10-12 0,0-1 12 15,3 1 0-15,1 2 0 0,-1 1 0 0,-6-1 12 16,-1 7-2-16,1-6 0 0,6 5 0 0,-3 4 0 16,-11 0 5-16,11 0 1 0,0 6 0 0,7-6 0 15,-3 7-2-15,-4-4 0 0,-7 3 0 0,10-3 0 16,8 3-4-16,-8-3-1 0,-10 4 0 0,7-4 0 15,3 3-9-15,1 3 10 0,-1-6-10 0,-6 4 10 16,-8 2 2-16,8-6 0 0,6 6 0 0,-3 1 0 16,-7-1 1-16,3-3 1 0,8 4 0 0,-4-7 0 0,0 6-3 15,-4 0-1-15,4 1 0 0,0-10 0 0,0 9-10 0,3-9 10 16,-6 3-10-16,3-3 10 0,3-6-10 0,1 9 0 16,-8-9 0-16,1 2 0 0,6-5 8 0,0-4-8 15,1 4 0-15,-4-4 8 0,3 1-25 0,4-7-6 16,0-3-1-16,0 0 0 15,-10 0-135-15,10 0-27 0,0 0-6 0,0 0 0 0</inkml:trace>
  <inkml:trace contextRef="#ctx0" brushRef="#br0" timeOffset="328.412">10615 7803 1382 0,'-10'0'123'0,"2"0"-99"0,8 0-24 0,0 0 0 16,0 0 126-16,0 0 20 0,-3-3 4 0,3 3 1 16,0 0-123-16,7 0-28 0,-7 0 0 0,11-9 0 15,3 9 0-15,0-3 0 0,-4 3 0 0,4-7 0 16,-3 7 0-16,3 0 14 0,0 0-3 0,-3 0-1 15,-4 0 14-15,4 0 2 0,6 0 1 0,-6 0 0 16,-1 0 21-16,1 0 4 0,3 0 0 0,4-3 1 16,-1-3-9-16,-3 6-3 0,4 0 0 0,0-3 0 0,13 3-13 0,-13-3-2 15,-7-4-1-15,6 7 0 0,1-9-5 0,3 9 0 16,-3-3-1-16,-4-3 0 0,3 6-19 0,-2-3 0 16,2-1 8-16,-3-2-8 0,-7 6 0 0,0-3 0 15,8-3-13-15,-5 6 5 16,-3-3-99-16,0 3-19 0,0-7-4 0,4 7-862 0</inkml:trace>
  <inkml:trace contextRef="#ctx0" brushRef="#br0" timeOffset="1148.691">11811 7032 230 0,'0'0'10'0,"0"0"2"0,0 0-12 0,0 0 0 15,0 0 0-15,0 0 0 0,0 0 216 0,0 0 40 16,-4 0 8-16,4 0 1 0,0 0-161 0,0 0-33 16,-7 0-7-16,7 0 0 0,-7 6-14 0,7-6-2 15,-3 3-1-15,-4-3 0 0,7 0-22 0,-7 4-4 0,7-4-1 0,-11 6 0 16,4-3 0-16,0-3 0 0,-4 9 0 0,1-9 0 15,-1 10 12-15,1-7 3 0,-4 3 0 0,7-3 0 16,-4 7 19-16,0-10 4 0,1 9 1 0,-1 1 0 16,8-1-5-16,-4-6-1 0,-4 10 0 0,0-4 0 15,4 4-34-15,-3-4-7 0,-1 7-2 0,1-1 0 16,6 1-10-16,-3 0 0 0,-4 2 0 0,-6 4 8 16,-4-3-8-16,7 3 0 0,7-6 0 0,-1 9 0 15,-9-3 0-15,6 0 0 0,-3 3 0 0,7-3 0 16,0 6 0-16,0-6 0 0,-4 0 0 0,1 0 0 15,6 6 16-15,-3-6 2 0,-3 0 0 0,3 0 0 16,3 0-2-16,-3-3 0 0,0 9 0 0,0-3 0 16,-4 3-8-16,4-3-8 0,7 7 12 0,-7-1-12 15,0-9 0-15,0 9 0 0,7-9 0 0,0 7 0 0,0-7 12 16,0 0-4-16,0-1 0 0,4 1-8 0,3-3 32 0,-4 0-1 16,-3-3 0-16,7 3 0 0,0-7-14 0,0 7-2 15,-3-7-1-15,3 7 0 16,4-6-14-16,-4 3-12 0,0-4 3 0,0 1 0 0,-7-4 24 0,7 4 5 15,7-4 0-15,-4 0 1 0,-6 4-21 0,3-7 0 16,11 0 0-16,-1 4 0 0,-6-4 9 0,3-3 1 16,-3 4 0-16,3-4 0 15,10 0-41-15,-6 3-8 0,-4-3-1 0,0-3-1 16,0 0-80-16,0 0-16 0,-3 0-3 0,-4 0-1 16,0 0-85-16,0 0-17 0,11-9-3 0,-18 9-1 0</inkml:trace>
  <inkml:trace contextRef="#ctx0" brushRef="#br0" timeOffset="1697.359">11860 7612 1789 0,'0'0'39'0,"0"0"8"0,0 0 1 0,0 0 4 0,0 0-42 0,0 0-10 0,0 0 0 0,0 0 0 16,0 0 26-16,0 0 3 15,0 0 1-15,0 0 0 0,0 0-30 0,0 0 0 0,0 10 0 0,4-1 0 16,-4 0-9-16,0 1 9 0,0-4 0 0,3 13-9 16,-3-10 9-16,4 4 0 0,-4 6 0 0,0-7 8 15,-4 10 11-15,4 0 2 0,-3-3 1 0,-1 3 0 16,1 6 13-16,-1-6 2 0,1 0 1 0,-1 0 0 16,1-3-20-16,-1 3-4 0,4-10-1 0,-3 7 0 15,3-6-13-15,-4 5 0 0,4-5 0 0,0-4-10 31,4 1-59-31,-4-10-12 0,0 0-3 0,0 0-496 0,0 0-100 0</inkml:trace>
  <inkml:trace contextRef="#ctx0" brushRef="#br0" timeOffset="1956.815">11617 7894 2098 0,'-7'-6'46'0,"7"6"10"0,0 0 1 0,0 0 3 0,0 0-48 0,3 0-12 16,5-3 0-16,2-6 0 0,4 9 0 0,-3-4 8 16,-1-2-8-16,4 6 8 0,-3 0-8 0,7 0 0 15,-4 0 0-15,0 0 0 0,0-3-14 0,0 3-5 16,4 0-1-16,-4 0 0 15,0 0-64-15,-3 0-14 0,3 0-2 0,-4-6-1 16,4 6-79-16,-3 0-15 0,0-3-3 0,-1-1-349 0</inkml:trace>
  <inkml:trace contextRef="#ctx0" brushRef="#br0" timeOffset="2715.878">12344 7264 1728 0,'0'0'153'0,"0"0"-122"15,0 0-31-15,0 0 0 0,0 0 97 0,0 0 14 16,-4 0 2-16,1 9 1 0,-1 1-65 0,1 2-13 15,-1 7-2-15,1-6-1 0,3 6-45 0,-4 3-8 16,4-4-3-16,-4 7 0 0,4-3 23 0,0 7 0 16,-3-4 0-16,-1 3 0 0,4-3 0 0,-3 3 0 15,-4-6 0-15,3 0 0 0,-3 6 0 0,4-6 0 16,-4 0-11-16,0 0 11 0,0-3 22 0,-4 3 10 16,4 0 1-16,-4-3 1 0,4-4-8 0,-3 7-2 15,-1-3 0-15,4-6 0 0,4 6 7 0,-1-7 1 16,-3-3 0-16,3 1 0 0,1-1-32 0,3-9 0 15,0 3 0-15,0-3 0 0,0 0 12 0,0 0-3 16,0 0-1-16,0 0 0 0,0 0-8 0,0 0 0 0,0 0 0 0,7-3 0 16,4-3 0-16,-4 3 8 0,0-7-8 0,0 1 8 15,0 3-8-15,3-4 0 0,-3 1 0 0,0 3 0 16,4-7 0-16,0 4 0 0,-1 6 0 0,-3-7 0 16,4 1 0-16,-1 6 0 0,5-4 0 0,-5-2 0 15,1 3 0-15,3-1 0 0,0-2-10 0,0 6 10 16,0-7 0-16,-3 10 0 0,-1-3 0 0,4-3 0 15,-3 6 0-15,-4 0 0 0,4 0 0 0,-4 0 0 16,0 6 0-16,0-3 0 0,-7-3 0 0,7 7 0 16,3-1-12-16,-2 0 0 0,-5-3 0 0,4 7 0 15,4 2 12-15,-8-2 0 0,4 2 0 0,-3-2 10 16,-1-1-10-16,1 4 0 0,-1-4 0 0,-3 7 0 16,0-4 0-16,0 1 0 0,0-4 0 0,0 1 0 0,-3 2 0 0,-1-9 0 15,1 7-12-15,-4-1 12 0,3 1 0 16,-3-1 12-16,0-6 0 0,0 7 0 0,-4-1-12 0,4-6 0 15,-3 3 0-15,-1-3 0 0,1 4 0 0,-4-4 10 16,3-3-2-16,-3 0-8 0,0 0 9 0,0 3-9 16,0-6 0-16,-1 3 9 0,1 0-9 0,0-3 8 15,0-4-8-15,0 7 8 0,0-9-8 0,0 9 0 16,0-6 0-16,3 0 8 0,0 2-8 0,1-2 0 16,-1-3 0-16,4 6 0 0,-3-7-22 0,6 7 0 15,-3-3 0-15,-4 3 0 16,8-7-79-16,-4 1-16 0,7 6-3 0,-4-7-541 0,1 1-108 15</inkml:trace>
  <inkml:trace contextRef="#ctx0" brushRef="#br0" timeOffset="3481.303">12527 6991 1166 0,'0'0'52'0,"0"0"10"0,0 0-50 0,0 0-12 0,0 0 0 0,0 0 0 15,0 0 60-15,0 0 8 0,0 0 3 0,0 0 0 16,7 10-39-16,4-10-8 0,-8 9-2 0,4-9 0 15,0 9 1-15,0-5 0 0,1 5 0 0,2 0 0 16,1 1 12-16,-1-7 2 0,4 6 1 0,4 1 0 16,-4-1-4-16,7 1-1 0,-3 2 0 0,3 1 0 15,-3-4-7-15,-1 4-2 0,1 5 0 0,0-5 0 16,-4 6 4-16,3 0 0 0,-2 3 0 0,-1-1 0 16,0 5-3-16,0-1 0 0,4 0 0 0,-4 3 0 15,0-3 3-15,0 6 1 0,-4-2 0 0,5-4 0 16,-1 6-7-16,-4-3-2 0,8-3 0 0,-8-3 0 0,5 7-4 0,-5-4 0 15,1 0-1-15,-1 0 0 0,4-3-6 0,-3 9-1 16,0-3 0-16,-1-3 0 0,-3 7 0 0,0-4 0 16,-7-3 0-16,0 6 0 0,0 1-8 0,-3-1 0 15,3-3 0-15,-11-3 8 0,1 7 1 0,-5-10 0 16,1 9 0-16,-7-9 0 0,4 0 4 0,-5 3 1 16,1-3 0-16,0-6 0 0,0 3-3 0,0 3-1 15,0-10 0-15,-1 7 0 0,1-7-10 0,0 4 8 16,3-3-8-16,1-4 8 0,3-6-20 0,-4 7-4 15,4-10 0-15,0-4-1 16,3-2-162-16,4 3-32 0,4-3-6 0,-1-7-2 0</inkml:trace>
  <inkml:trace contextRef="#ctx0" brushRef="#br0" timeOffset="5216.858">14700 7233 1098 0,'0'0'48'15,"0"0"11"-15,0 0-47 0,0 0-12 0,0 0 0 0,0 0 0 0,0 0 60 0,0 0 9 16,0 0 3-16,0 0 0 0,0 0-16 0,0 0-2 15,0 0-1-15,0 0 0 0,0 0-1 0,0 0-1 16,0 0 0-16,7 9 0 0,-3 0-29 0,-1 4-6 16,1 0 0-16,-1 5-1 0,4 1-3 0,-3 3-1 15,0 3 0-15,-4 3 0 0,7 1 10 0,-4-1 3 16,4 3 0-16,-3 1 0 0,-1 5 8 0,1-5 1 16,-1-1 1-16,1 3 0 0,-1-2-6 0,1-1-2 15,-4 1 0-15,0-1 0 0,-4 0 6 0,4-6 2 16,0 4 0-16,0-7 0 0,0-1-34 0,0 1-9 15,-3 0-1-15,3-3 0 0,3 3 10 0,-3-6 0 16,-3-4 10-16,3 1-10 0,3-1 0 0,1 4 0 16,-1-10 0-16,-3 4 0 0,4-1-9 0,-4-9-8 0,3 6-2 0,-3-6 0 15,0 0 19-15,0 0-12 16,0 0 12-16,0 0-10 0,0 0 10 0,0 0 16 0,0 0-4 0,0 0-1 16,0 0-3-16,0 0-8 0,0 0 12 0,0 0-4 15,0 0 4-15,0 0 0 0,0 0 0 0,0 0 0 16,0 0 1-16,0 0 1 0,0 0 0 0,0 0 0 15,0 0-4-15,0 0-1 0,0 0 0 16,0 0 0-16,0 0-9 0,0 0 0 0,0 0 9 0,0 0-9 16,0 0 11-16,0 0-3 0,0 0 0 0,0 0 0 15,0 0 9-15,0 0 2 0,0 0 0 0,0-6 0 16,0-3-5-16,-3 6-1 0,-1-7 0 0,4 1 0 16,-3-4 4-16,3 4 1 0,-7-1 0 0,7-2 0 15,0-1 2-15,-4-2 1 0,4 8 0 0,-3-8 0 16,-1 12 3-16,4-7 0 0,-3 1 0 0,3-1 0 15,0-2-13-15,0 2-3 0,0 1 0 0,-4 3 0 0,4-4-8 0,-3-5 0 16,-1 8 0-16,1-8 0 0,3 5 0 0,-4-2 8 16,1-1-8-16,-5 1 8 0,5-4 4 0,-4 3 0 15,0-5 0-15,0 5 0 0,0-6-4 0,3 4 0 16,1-4 0-16,-1 0 0 0,1-3-8 0,-4 6 0 16,7-9 0-16,0 3 0 0,-4 0 0 0,4 0 16 15,0-9-2-15,4 12-1 0,-1-3 5 0,-3 0 1 16,0 0 0-16,4 0 0 0,-4-6-7 0,3 6-2 15,-3 7 0-15,0-4 0 0,-3 0-10 0,6 6 8 16,1-5-8-16,-4 8 8 0,0-2-8 0,0 2 10 16,3-2-10-16,1 2 10 0,-4 1-10 0,3-4 0 15,1 4 0-15,-1 0 8 0,1-4-8 0,-4 4 0 0,3 5 0 0,1-5 0 16,6 0 0-16,-6-1 0 0,0 7 0 0,-1 0 0 16,1-3 0-16,-1-4 0 0,1 7 0 0,-1-3 0 15,-3 6 0-15,7-3 0 0,0 0 0 0,-7 3 8 16,11-7-8-16,-8 7 0 0,-3 0 0 0,11 0 0 15,-11 0 0-15,11 0 0 0,-1 0 0 0,-3 0 0 16,4 7 0-16,-1-4-11 0,1 0 11 0,0-3-8 16,3 9 8-16,-4-9 0 0,1 10 0 0,3-10 0 15,-3 9 0-15,-1-6 0 0,1 7 0 0,-4-1 0 16,3-9 0-16,-3 9 0 0,0-5 0 0,4 5 0 16,-4-3 0-16,-3 1 0 0,-4-7 0 0,7 6 0 15,0-3 0-15,-7-3-13 0,0 0 5 0,7 9 8 16,-7-9-50-16,0 0-2 15,3 7-1-15,-3-7 0 0,0 0-87 0,7 3-18 0,-7-3-3 0,0 0-1 32,7 3-64-32,-7-3-13 0</inkml:trace>
  <inkml:trace contextRef="#ctx0" brushRef="#br0" timeOffset="5704.025">14527 7581 979 0,'0'0'43'0,"0"0"9"0,0 0-41 0,0 0-11 0,0 0 0 0,0 0 0 16,0 0 251-16,0 0 48 0,0 0 9 0,0 0 3 15,11 6-249-15,-4-6-50 0,0 0-12 0,4 3 0 16,3-3 12-16,-4 3 0 0,4-3 0 0,4 7 0 15,0-7 24-15,-1 0 4 0,8 0 0 0,-4 0 1 0,7-7 21 16,1 7 4-16,-5-3 1 0,5-6 0 16,-1 9-5-16,-3-3-1 0,-1-4 0 0,-3 4 0 0,1-3-34 0,-5 3-7 15,4 3-2-15,-7-10 0 0,4 10-18 0,-4 0 0 16,0-3 0-16,0-3 0 0,-3 6 0 0,3 0-19 16,-3 0 3-16,3 0 0 15,-4 0-180-15,5 0-35 0,-5 0-7 0</inkml:trace>
  <inkml:trace contextRef="#ctx0" brushRef="#br0" timeOffset="6703.06">10954 8214 403 0,'24'0'17'0,"-24"0"5"0,0 0-22 0,0 0 0 16,0 0 0-16,0 0 0 0,0 0 208 0,0 0 36 15,0 0 8-15,0 0 2 0,0 0-144 0,0 0-29 16,0 0-5-16,11-3-2 0,0 3-26 0,3 0-6 16,-4-6-1-16,-10 6 0 0,0 0-1 0,0 0-1 15,11 0 0-15,-11 0 0 0,0 0-3 0,0 0-1 16,10 0 0-16,-10 0 0 0,0 0-6 0,0 0-1 16,0 0 0-16,0 0 0 0,0 0 14 0,0 0 2 15,0 0 1-15,0 0 0 0,0 0-5 0,0 0 0 0,-7 0-1 0,0 6 0 16,4-3-19-16,-1-3-4 0,1 6-1 0,-4-2 0 15,-7 2 5-15,7-3 0 0,7-3 1 0,-4 9 0 16,-3 1-21-16,0 2 0 0,7-2 0 0,11 2 0 16,-1-2 8-16,-6 2-8 0,-8 1 8 0,1-4-8 15,10 7 8-15,-4-4-8 0,-6 1 8 0,6 0-8 16,4 5 0-16,-3-5 0 0,-8-4 0 0,4 4 0 16,0 3 0-16,0-4 0 0,0-3 0 0,0 4-8 15,-3-4-68 1,3 1-12-16,3-7-4 0,-3-3-947 0</inkml:trace>
  <inkml:trace contextRef="#ctx0" brushRef="#br0" timeOffset="8203.572">15148 8082 288 0,'0'0'25'0,"0"0"-25"15,0 0 0-15,0 0 0 0,0 0 184 0,0 0 32 16,0 0 7-16,0 0 1 0,0 0-132 0,0 0-25 15,0 0-6-15,-7 4-1 0,4-1-42 0,3-3-9 16,0 0-1-16,0 0-8 0,0 0 0 0,0 0 0 16,0 0 0-16,0 0 0 0,0 0 10 0,0 0-10 15,0 0 8-15,0 0-8 0,0 0 16 0,0 0-1 16,0 0-1-16,0 0 0 0,0 0 39 0,0 0 8 16,0 0 2-16,-7 0 0 0,7 0 11 0,0 0 2 15,-7-3 1-15,7 3 0 0,0 0-21 0,-4-10-4 16,4 10 0-16,-3 0-1 0,3 0-13 0,0-9-2 15,0 9-1-15,0 0 0 0,3-3-17 0,-3 3-3 0,4-7-1 0,-4 7 0 16,7-3-14-16,0 0 9 16,0-3-9-16,0 6 8 0,0 0-8 0,0 0-9 0,-7 0 9 0,11 0-13 15,-11 0 13-15,7 0 0 0,3 0 0 0,-10 0 0 16,0 0 0-16,7 6 0 0,7-3 0 0,-7 0 0 16,-7-3 0-16,4 7 0 0,6-4 8 0,-6 6-8 15,0 1 20-15,-1-7-4 0,1 6 0 0,3 1 0 16,0-1-3-16,-4 0-1 0,1 1 0 0,-4-4 0 15,3 3-2-15,-3 1-1 0,0-1 0 0,0 1 0 16,-3-1-9-16,3 1 0 0,0-4 0 0,0 3 0 16,-4 1 20-16,1-1 0 0,3 0-1 0,-4 4 0 15,-3-4-19-15,0 1 8 0,4 2-8 0,-1-2 0 16,-3 2 0-16,0-2-11 0,0 2 0 0,0-2 0 0,0 2 11 16,0-2 16-16,-4 2-4 0,4-2-1 0,-4-1-11 0,1 3 0 15,-1-2 0-15,1-1 0 0,-4 4 0 0,3-4 0 16,0 1 0-16,1-1 0 0,-4-6 0 0,3 3 0 15,1-2 0-15,-1-4 0 0,0 0 0 0,4 0 0 16,0 0 0-16,-3 0 0 0,3-10 0 0,0 7 0 16,3-3 0-16,-3 3 0 0,3-7 0 0,1 10 0 15,-1-9 0-15,4 6 0 0,0 3-10 0,0 0 10 16,0 0-13-16,-3-10 5 0,3 10-6 0,0 0-1 16,0 0 0-16,0 0 0 0,0 0 7 0,7 0 8 15,-7 0-13-15,11-3 5 0,-4-3 8 0,3 6 0 16,-3-3-9-16,4 6 9 0,-1-3 0 0,1 0 0 0,0 6 0 15,-1-3 0-15,1-3 0 0,3 0 10 16,0 7-1-16,-3-4 0 0,3 0 7 0,0 3 0 0,-4-3 1 0,4-3 0 16,1 10 0-16,-1-10 0 0,-4 3 0 0,1 3 0 15,3-3-8-15,-7 3-1 0,4-2-8 0,-4-4 12 16,3 9-12-16,-3-6 9 0,4 3-9 0,-1-2 8 16,-2-4-21-16,2 0-5 0,-3 0-1 0,4 6 0 31,-1-3-42-31,-10-3-9 0,11 0-2 0,-4 0-623 0,4 0-125 0</inkml:trace>
  <inkml:trace contextRef="#ctx0" brushRef="#br0" timeOffset="14311.405">16125 6960 403 0,'0'0'36'0,"0"0"-36"15,0 0 0-15,0 0 0 0,0 0 157 0,0 0 25 16,0 0 5-16,0 0 1 0,0 0-110 0,0 0-22 16,-3 0-4-16,3 0 0 0,0 0-20 0,0 0-3 15,-4 0-1-15,4 0 0 0,0 0 29 0,0 0 6 16,0 0 1-16,0 0 0 0,0 0 3 0,0 0 1 0,0 0 0 15,0 0 0-15,4-3-30 0,3-7-6 0,-7 10 0 0,7 0-1 16,-7 0-11-16,0 0-3 0,4-3 0 0,-4 3 0 16,7 0-5-16,-7 0-2 0,0 0 0 0,0 0 0 15,0 0 19-15,0 0 4 0,0 0 1 0,0 0 0 16,0 0-7-16,0 3-2 0,-4 7 0 0,1-7 0 16,-4 6-10-16,3 1-3 0,-3-4 0 0,3 0 0 15,-3 4-12-15,0-1 11 0,4-6-11 0,-1 7 10 16,-3-1-10-16,4 0 0 0,-4 1 9 0,0-1-9 15,0 1 8-15,3-4-8 0,-7 10 8 0,4-7-8 16,0 4 11-16,0-1-3 0,-3 1 0 0,-1-4 0 16,4 10-8-16,-4-7 8 0,4 1-8 0,0 6 8 15,-3-7-8-15,-1 4 0 0,4-4-10 0,-3 1 10 16,-1 6 20-16,4 0 9 0,-4-4 3 0,4 4 0 16,0 0-32-16,-3-3 0 0,-1-1 0 0,0 1 0 15,1 3 9-15,-4 3-9 0,3-3 8 0,1-4-8 0,3 4 13 0,-4 3-2 16,0-3-1-16,-3 3 0 0,7-3-10 0,-3-4 8 15,3 4-8-15,-4 0 8 0,0 0-8 0,4-4 8 16,0 4-8-16,0-6 8 0,4-1-8 0,-1-2 12 16,4 9-12-16,0-7 12 0,0-3 0 0,0 4 0 15,0 6 0-15,4-7 0 0,-1-2 8 0,1 9 3 16,-1-7 0-16,1 1 0 0,-1 6-23 0,1-7 0 16,-1-3 0-16,4 4 0 0,-3 6 0 0,3-7 0 15,0 4 0-15,0 0-8 0,0-1 8 0,0-2 0 16,0-1 0-16,0 1 0 0,-3-4 0 0,3 1 0 15,0 2 0-15,0-2 0 0,4-1 0 0,-4-3-8 16,0 1 8-16,3 2-8 0,-3 1 8 0,4-4 0 16,-4-3 0-16,-7-3 0 0,7 3 0 0,0 7 0 0,-7-10 0 15,7 6 0-15,-7-6 10 0,7 3-2 0,0 6-8 16,0-6 12 0,-7-3-49-16,7 0-11 0,4 7-1 0,-4-4-1 15,0 3-93-15,4-3-18 0,-11-3-4 0,7 3-1 16,3-3-30-16,-3 0-7 0,0 7-1 0</inkml:trace>
  <inkml:trace contextRef="#ctx0" brushRef="#br0" timeOffset="15360.056">16108 7568 345 0,'0'0'31'0,"0"0"-31"15,0 0 0-15,0 0 0 16,0 0 219-16,0 0 37 0,0 0 8 0,0 0 2 0,0 0-140 0,0 0-28 16,0 0-6-16,0 0 0 0,0 0-34 0,0 0-6 15,0 0-2-15,0 0 0 0,0 0-28 0,7 3-6 16,3-3 0-16,1 7-1 0,0-7-3 0,-1 0 0 16,1 0 0-16,-1-7 0 0,1 7-12 0,0 0 11 15,-1 0-11-15,1 0 10 0,-1 0-10 0,1-3 0 16,-4 3 0-16,4 0 8 0,-11 0-8 0,7 0-11 15,3 0 3-15,-3 0 0 16,0 0-36-16,4 0-8 0,-4 0 0 0,4 0-1 16,-1 0-102-16,1 0-20 0,-1 0-4 0,4 0-402 0</inkml:trace>
  <inkml:trace contextRef="#ctx0" brushRef="#br0" timeOffset="15991.129">16556 7653 345 0,'0'0'31'16,"0"0"-31"-16,0 0 0 0,0 0 0 0,0 0 278 0,0 0 50 15,0 0 9-15,0 0 3 0,0 0-272 0,0 0-55 16,7 0-13-16,0-3 0 0,0-4 0 0,0 7 0 16,-7 0 0-16,11 0 0 0,-1 0 0 0,1 0 0 15,-4 0 0-15,0 0 0 0,4 0 10 0,-1-3-1 16,4 3 0-16,-3-6 0 0,3 6 14 0,-3 0 2 16,3-3 1-16,0-3 0 0,-4 6 3 0,4-3 1 15,1-7 0-15,-1 10 0 0,-7-9 1 0,3 6 0 16,1-4 0-16,-1 4 0 0,-2-6 7 0,-1 6 2 15,0-4 0-15,-4-5 0 0,4 9-8 0,-3-7 0 16,-1 1-1-16,4-1 0 0,-7 1-21 0,4 0-10 16,-1-4 10-16,-3 10-10 0,-3-6 9 0,3 2-9 15,-4 1 8-15,4 6-8 0,-7-6 12 0,4 3-4 16,3 3 0-16,-11 0 0 0,4 0 4 0,-3 0 0 0,-5 0 0 16,5 0 0-16,-1 0-12 0,1 3 10 0,-1 3-10 0,0 0 10 15,1 1-10-15,-1-4 0 0,1 6 0 0,-1 0 0 16,1 1 0-16,3-1 0 0,-4-6 0 0,0 10 0 15,4-4 0-15,0 4 0 0,0 3 0 0,0-4 0 16,0 1 0-16,4 2 0 0,-5 1 0 0,1 0 0 16,4-1 0-16,-4 4 0 0,3-6 0 0,-3 6 0 15,4-1 0-15,-1-2 0 0,1 3 0 0,-1-7 0 16,1 7 0-16,3-6 0 0,0-1 9 0,0 4-9 16,3-3 0-16,1-1 9 0,3-2-9 0,-4 2 0 15,4-3 12-15,0-2-12 0,4-4 12 0,-4 6-12 16,0-6 8-16,7-3-8 0,-3 7 0 0,3-4 0 15,4-3-24-15,-4 0-12 0,3 6-3 0,4-6 0 16,1-6-53-16,-1 6-12 0,0-10-1 16,-3 7-768-16</inkml:trace>
  <inkml:trace contextRef="#ctx0" brushRef="#br0" timeOffset="16675.146">16930 6969 57 0,'-14'-9'0'0,"7"6"0"0,0 0 0 0,0-4 0 16,3 7 0-16,0-3 0 0,-3-3 323 0,7 6 59 15,0 0 12-15,0 0 2 0,0 0-305 0,0 0-62 16,0 0-12-16,0 0-2 16,15 9-15-16,-5-2 0 0,-3-1 0 0,4 0-10 0,-1-3 10 0,1 7 0 15,0 2 0-15,-1-2 0 0,1-1 0 0,-1 0 14 16,4 4-3-16,-3-4-1 0,-4 4 8 0,4-4 2 15,-1 4 0-15,-3 3 0 0,4-4 20 0,-4 1 5 16,3-1 1-16,1 7 0 0,0-6-8 0,-1 5-2 16,-3 4 0-16,4-3 0 0,-1 0-4 0,1 3-2 15,-4 0 0-15,4 0 0 0,-1 0-13 0,-3 6-2 16,0-3-1-16,-3-3 0 0,3 6 0 0,-4-3 0 16,5 4 0-16,-5-4 0 0,1 3-6 0,-1-6 0 0,1 0-8 0,-4 9 12 15,3-9 0-15,-3 6 0 0,0-3 0 0,0-3 0 16,0 7 2-16,-3-8 0 0,-1 8 0 0,4-4 0 15,0 6 0-15,0 1 0 0,-3-4 0 16,3-3 0-16,-7-3-5 0,3 6-1 0,0-3 0 0,-3-3 0 16,4 3 4-16,-8-9 1 0,4 6 0 0,-3 3 0 15,-4-9-4-15,3 2-1 0,-3-5 0 0,3 6 0 16,-3-7 12-16,0 1 1 0,0 2 1 0,0-2 0 16,3-4-45-1,-3-5-9-15,0 5-1 0,0-6-1 16,7 3-173-16,-4-6-34 0,-17-6-7 0,10 0-2 0</inkml:trace>
  <inkml:trace contextRef="#ctx0" brushRef="#br0" timeOffset="19811.943">19329 7129 500 0,'0'0'22'0,"0"0"5"15,0 0-27-15,0 0 0 0,0 0 0 0,0 0 0 16,0 0 68-16,0 0 9 0,0 0 2 0,7 0 0 16,3 0 3-16,-3 0 1 0,-7 0 0 0,4 0 0 15,-4 0-13-15,11-3-2 0,-8 3-1 0,-3 0 0 0,7-3-5 0,0-3-1 16,-3 3 0-16,-4 3 0 0,0 0 2 0,3-7 0 15,-3 1 0-15,0 0 0 0,0 3-12 0,0-7-3 16,-3 4 0-16,-1 0 0 0,-3-1-8 0,4-2-3 16,-4 0 0-16,-1 5 0 0,1-5-15 0,0 9-3 15,0-9-1-15,-3 5 0 0,3-5-1 0,-4 9 0 16,8-9 0-16,-5 9 0 0,1-10-2 0,4 10-1 16,-4-3 0-16,3 0 0 0,4 3-14 0,-7-6 11 15,4 6-11-15,3 0 10 0,0 0-10 0,-4-3 0 16,4 3 9-16,0 0-9 0,-3-7 0 0,3 7 9 15,0 0-9-15,0 0 0 0,-7 0 0 0,3 0 0 0,-3 10 0 16,0-4 0-16,3 0 8 0,-3 4-8 0,4-1 0 16,-4 4 0-16,0-4 9 0,0 4-9 0,0 5 0 0,3-5 9 15,-3 6-9-15,4-7 10 0,-1 7-10 16,0 3 10-16,4-3-10 0,0 0 0 0,-3 3 0 0,-1 0 0 16,4-1 0-16,0 5 0 0,-3 2 11 0,3-6-11 15,-4 9 18-15,1-9-2 0,-1 9-1 0,1-2 0 16,-4-4 3-16,3 6 1 0,1-9 0 0,-1 6 0 15,1-3-9-15,3-3-2 0,0-3 0 0,0 3 0 16,0-3-8-16,0 3 12 0,0-10-12 0,0 7 12 16,0-6-12-16,3-4 0 0,-3 4 9 0,0 5-9 15,4-5 0-15,-1-4 0 0,-3 4 0 0,0 3 0 16,0-4 0-16,0-2 0 0,0-1 0 0,0 4 0 16,0-4-33-16,0 0-2 0,0-9 0 15,0 4 0-15,-3 8-7 0,3-12-2 0,0 0 0 0,0 0 0 16,0 0-44-1,-7 0-10-15,0 0-2 0,0 0-501 0,-1 0-101 0</inkml:trace>
  <inkml:trace contextRef="#ctx0" brushRef="#br0" timeOffset="20162.182">18757 7634 806 0,'0'0'36'0,"0"0"7"0,0 0-35 0,0 0-8 0,4-3 0 0,-4 3 0 16,7-6 344-16,0 3 68 0,3-1 12 0,1-2 4 16,0 6-344-16,6-3-68 0,-3-3-16 0,4 6 0 15,0-3 0-15,-1-4 0 0,8 4 0 0,-4 0 8 16,7-3-8-16,-3 6-9 0,0 0 9 0,3-3-13 15,-3 3 13-15,-1 0 0 0,5-7 0 0,-5 7 0 16,-3 0 0-16,1 0 0 0,-5 0 0 0,1 0 0 16,-4 0 0-16,0 0 0 0,0 0 0 0,-3 0 0 15,-1 0-10-15,-10 0 10 0,7 0-10 0,-7 0 10 16,0 0-117-16,0 0-18 16,0 0-3-16,0 0-747 0</inkml:trace>
  <inkml:trace contextRef="#ctx0" brushRef="#br0" timeOffset="21218.918">19375 7803 288 0,'0'0'25'0,"0"0"-25"15,0 0 0-15,0 0 0 0,0 0 288 0,0 0 52 16,0 0 10-16,0 0 2 0,0 0-257 0,0 0-52 0,0 0-11 0,7-3-1 16,3 3-20-16,-3 0-11 0,4-6 12 0,3 6-12 15,0-3 14-15,0 3-4 0,4 0-1 0,-1-3 0 16,-2 6 8-16,2-3 2 0,1 0 0 0,-4 3 0 16,-3 3-8-16,-1-3-2 0,-3-3 0 0,4 10 0 15,-4-1 11-15,3-6 3 0,-6 7 0 0,-1-1 0 16,1 4 0-16,0-7 0 15,-1 3 0-15,-3-5 0 0,0-4 8 0,-3 12 1 0,3-12 1 0,-4 9 0 16,-3 1-5-16,0-7-2 0,0 6 0 0,7-9 0 16,-4 7-10-16,4-7-1 0,-7 3-1 0,-3 6 0 15,3 1-4-15,0-7-1 0,-4 3 0 0,4-3 0 16,-4 7-9-16,4-7-12 0,0-3 2 0,4 6 1 16,-4-3 9-16,7-3 11 0,0 0-3 0,-7 0 0 15,0 0-8-15,7 0-16 0,0 0 4 0,0 0 1 16,0 0 3-16,0 0 0 0,0 0 0 0,0 0 0 15,0 0-3-15,0 0 0 0,0 0 0 0,0 0 0 16,0 0 11-16,0 0-8 0,0 0 8 0,0 0-8 0,7 10 8 16,3-1-12-16,-3-6 12 0,4 6-12 0,-1-2 12 0,4-4 0 15,-3 6 0-15,0-6-8 0,-1 4 8 0,4-4-8 16,0 6 8-16,4-6-8 0,-4 7 8 0,0-4-8 16,-3-3 8-16,-1 10-8 0,1-7 8 0,0 3 0 15,-8-5-9-15,4 8 9 0,-3-6 0 0,-1 4 0 16,1-7 0-16,-4 9 0 0,0-5 0 0,0 2 0 15,0-3 12-15,0 1-4 0,-4 2 4 0,4-6 1 16,0-3 0-16,0 0 0 0,0 13 11 0,-3-7 3 16,3-6 0-16,0 3 0 0,0-3-27 0,-4 10 0 15,1-4 0-15,-1 0 0 0,1 0 15 0,-8-2-3 16,4 5 0-16,-4-9 0 0,4 9-1 0,-3-6-1 0,-1 4 0 0,-3-4 0 16,4 3-2-16,-5-3 0 0,-2 0 0 15,-1 4 0-15,-3-4 4 0,3 6 0 0,1-9 0 0,-1 10 0 16,-3-7-12-16,7 6 0 0,0-9 0 0,0 6 0 15,3-2-9-15,4 2-4 0,-4-3-1 0,4-3 0 32,7 0-136-32,0 0-27 0,-7 3-6 0</inkml:trace>
  <inkml:trace contextRef="#ctx0" brushRef="#br0" timeOffset="23530.631">20461 6728 403 0,'0'0'36'0,"0"0"-36"15,0 0 0-15,0 0 0 0,0 0 100 0,0 0 14 16,0 0 2-16,0 0 1 0,0 0-35 0,0 0-7 16,0 0-2-16,0 0 0 0,0 0-12 0,0 0-2 15,0 0-1-15,0 0 0 0,0 0-16 0,0 0-3 16,0 0-1-16,0 0 0 0,0 0 6 0,0 0 0 0,0 0 1 0,0 0 0 15,0 0 7-15,0 0 0 16,0 0 1-16,0 0 0 0,0 0 10 0,0 0 1 0,0 0 1 0,0 0 0 16,0 0-34-16,0 0-7 0,0 0-2 0,0 0 0 15,-3 9-3-15,-8-3-1 0,4-2 0 0,3-4 0 16,-3 9 2-16,0-6 1 0,0-3 0 0,0 10 0 16,4-4-3-16,-4-3-1 0,0 6 0 0,3-5 0 15,-3 5-6-15,3 0-2 0,-3-6 0 0,0 7 0 16,0-1-9-16,0 4 8 0,-3-4-8 0,-1 1 8 15,0 2 0-15,1 4 0 0,-4-4 0 0,0 7 0 16,-4-3-8-16,4 0 8 0,-4-1-8 0,4 4 8 16,0-6-8-16,0 5 0 0,-4-5 0 0,8 0 8 15,3 5 12-15,-4-5 1 0,8 3 1 0,-4-1 0 0,-1 1-22 16,1 0 9-16,4 2-9 0,-8-5 0 16,4 9 0-16,0-3 0 0,0 3 0 0,0 0 0 0,-4 0 0 0,1 6 8 15,3-6-8-15,-4 9 10 16,1-9-10-16,3 0 0 0,0 9 0 0,3-9 0 0,-3 7 8 0,3-4-8 15,1-7 8-15,-1 4-8 0,1 0 12 0,3 0-4 16,0-3 0-16,3 3 0 0,-3 0 1 0,4-3 0 16,-1 0 0-16,-3 3 0 0,4-10-9 0,3 10 10 15,0 0-10-15,-3-3 10 0,3 3-10 0,0-3 0 16,0 3 0-16,3 0 0 0,-3-4 13 0,0-2-2 16,4 3-1-16,-4 0 0 0,4-1-10 0,-4-2 0 15,-4 3 0-15,8-7 8 0,3 10-8 0,-3-6 0 0,3 0 0 16,0-7 0-16,3 10 8 0,-2-6-8 0,2-1 0 15,-3-2 8-15,4 2-25 0,0-3-6 0,-4 1-1 0,3 2 0 32,-3-2-28-32,4-1-7 0,-4 1-1 0,0-1-665 0,4 4-134 0</inkml:trace>
  <inkml:trace contextRef="#ctx0" brushRef="#br0" timeOffset="35452.729">20257 7549 1422 0,'0'0'63'0,"0"0"13"0,-4 0-61 0,4 0-15 16,0 0 0-16,4-9 0 0,-1 6 64 0,4-7 9 0,0 10 3 0,4-9 0 15,-4 9-60-15,7-3-16 0,-4 3 0 0,1-6 0 16,0 6 0-16,-1 0 0 0,1 0 0 0,-1 0 0 16,1 0 0-16,-4 6 0 0,-7-6 0 0,11 3 0 15,-4-3 0-15,0 0 0 0,3 6 0 0,-3-3 0 16,-7-3 0-16,7 0 0 0,4 0 0 0,0 0 0 16,-1 0 0-16,-3 0 0 0,7 0 0 0,-3 0 0 15,-4 0 0-15,4 0 0 0,-11 0 0 0,7 0 0 16,3 7 0-16,-3-4 0 0,-7-3 0 0,11 3-752 15</inkml:trace>
  <inkml:trace contextRef="#ctx0" brushRef="#br0" timeOffset="36387.569">20983 7474 518 0,'0'0'46'0,"0"0"-37"0,0 0-9 0,0 0 0 16,0 0 175-16,0 0 33 0,0 0 6 0,0-9 2 15,0 9-155-15,0-10-30 0,-3 7-7 0,3 3 0 16,0-9-24-16,0 9 0 0,0-3 0 0,0-4 0 16,0-2 0-16,0 9-12 0,3-6 12 0,-3 6-12 15,-3-7 12-15,-1-2-13 0,1 0 5 0,-1 2 8 16,4 7 0-16,-7-6 16 0,0-3 0 0,3 6-1 0,-3-4 34 0,0 4 7 15,0 0 2-15,0-3 0 16,0 6 7-16,0-3 2 0,-3-4 0 0,3 14 0 0,-1-4-39 0,1 3-7 16,-3-3-1-16,3 0-1 0,0 7-19 0,-4-4 0 15,4 3 0-15,-4-2 0 0,4 2 0 0,0 0 0 16,4 4 0-16,-4-4-9 0,3 1 9 0,1 2 0 16,-1 7 0-16,1-6 0 0,-1-4 0 0,4 10 0 15,-3-7 0-15,-1 1 0 0,8 6 0 0,-4-7 0 16,-4 4 0-16,4-3 0 0,4-4 0 0,-1 4 0 15,1-4 0-15,-1 0 11 0,1-6-11 0,3 7 0 16,0-7 0-16,0 3-11 0,0-3 11 0,0-3 8 0,0 0-8 16,0 0 11-16,0-9-11 0,0 9 12 0,4-3-12 0,-4 0 12 15,0-4-3-15,0-2 0 0,0 6 0 0,0-6 0 16,4-1-9-16,-4 1 10 0,0 6-10 0,3-7 10 16,-3 1-10-16,4-4 0 0,-4 4 0 0,0-1 8 15,0-2-8-15,-3 2 0 0,-1 1 0 0,1 0 0 16,-1-4 0-16,-3 1 8 0,4 2-8 0,-1-2 0 15,-3 2 9-15,0 1-9 0,0-1 10 0,0 1-10 16,0 6 16-16,-3-7-4 0,3 10 0 0,0 0 0 16,0 0 12-16,0 0 3 0,0 0 0 0,0 0 0 15,0 0-9-15,0 0-2 0,0 0 0 0,0 0 0 16,3 13-16-16,1-4 0 0,-1 1 0 0,1 2 0 16,-4 7 0-16,3-6 0 0,-3 2 0 0,4 1 0 15,0 0 0-15,-1-1 0 0,1 4 0 0,-1-6 0 0,1 6 0 0,-1-7 0 16,-3 1 0-16,4 2 0 0,3-2 0 0,-4-1 0 15,1 1 0-15,-1-4 0 0,1 7 0 0,-1-10 0 16,4 4 0-16,-3-1 0 16,-1 1-45-16,1-7-3 0,-4-3-1 0,0 0 0 15,0 0-139-15,0 0-27 0,0 0-5 0,0 0-2 0</inkml:trace>
  <inkml:trace contextRef="#ctx0" brushRef="#br0" timeOffset="37240.402">21371 7769 1422 0,'0'0'63'0,"0"0"13"0,0 0-61 0,0 0-15 16,0 0 0-16,0 0 0 0,0 0 44 0,4 3 7 15,-4-3 1-15,7 9 0 0,-4 1-42 0,1-1-10 16,-4-6 0-16,3 7 0 0,1 2 0 0,-4-2 0 16,4-1-12-16,-1 1 12 0,-3 2-14 0,-3-2 5 15,6-1 1-15,-3 0 0 0,-3 4 8 0,3-4-8 16,0 1 8-16,-4-1-8 0,0-3 8 0,1 4 12 15,-1-1-2-15,4 1-1 0,0-10 25 0,-3 3 5 16,3-3 1-16,-4 9 0 0,4-9-23 0,-3 6-4 16,-1-2-1-16,4-4 0 0,0 0-12 0,0 0-12 15,0 0 3-15,0 0-508 0,0 0-102 16</inkml:trace>
  <inkml:trace contextRef="#ctx0" brushRef="#br0" timeOffset="37872.848">21706 7233 979 0,'0'0'87'0,"0"0"-70"0,-3-3-17 0,3 3 0 15,0 0 145-15,0 0 26 0,0 0 5 0,0 0 0 16,0 0-126-16,0 0-26 0,0 0-4 0,0 0-2 16,0 0 10-16,7 3 1 0,7 3 1 0,-7-3 0 15,-7-3-30-15,0 9 8 0,11 4-8 0,-8 0 0 16,-6 2 0-16,3 1 0 0,3 3-12 0,1 3 12 15,-4-10 0-15,0 7 0 0,0 3 0 0,0 0 0 16,3 0 12-16,-3-3-4 0,-7 3-8 0,0 0 12 0,7-7-12 16,-3 1 8-16,3-7-8 0,-4 10 0 0,1-9 0 0,3-1 0 15,0-9 0-15,0 6-537 16,-7 1-109-16</inkml:trace>
  <inkml:trace contextRef="#ctx0" brushRef="#br0" timeOffset="38138.962">21597 7471 2253 0,'-11'-6'100'0,"8"6"20"0,-1 0-96 0,1 0-24 0,-4-3 0 0,7 3 0 15,0 0 22-15,0 0-1 16,0 0 0-16,0 0 0 0,0 0-21 0,0 0-10 0,10 0 1 0,1-7 0 15,0 7 9-15,-1 0-8 0,11-3 8 0,1 3-8 32,2-6-24-32,-3 3-4 0,-7 3 0 0,11-3-1 15,7-4 1-15,-7 4 1 0,-11-3 0 0,3 6 0 0,5-3-17 0,-8 0-3 0,-7-4-1 16,0 4 0-16,-7 3-35 0,3-6-7 0,8-3-2 0,-11 9 0 16</inkml:trace>
  <inkml:trace contextRef="#ctx0" brushRef="#br0" timeOffset="38805.085">22045 7032 1378 0,'-14'0'61'0,"14"0"13"0,-7-3-59 0,7 3-15 16,0 0 0-16,0 0 0 0,-7-6 52 0,7 6 8 15,0 0 2-15,0 0 0 0,0 0-46 0,0 0-16 16,0 0 9-16,0 9-9 0,0 4 9 0,0-4-9 16,0 0 10-16,7 4-10 0,0 3 8 0,-3-4-8 15,-4 7 0-15,0-3 0 0,3 2 8 0,1 4-8 0,-4-3 0 0,0 3 0 16,-4 3 13-16,1-6-3 16,3 3-1-16,-4 6 0 0,-3-6 10 0,3 0 1 15,4 0 1-15,-3-3 0 0,-1 3 7 0,1-10 2 0,3 10 0 0,0-6 0 16,0-3-6-16,0-1-2 0,0 1 0 0,0 2 0 15,3-5-1-15,-3-4 0 0,0-6 0 0,0 0 0 16,0 0-5-16,0 0-2 0,0 9 0 0,0-9 0 16,-3 7-5-16,3-7-1 0,0 0 0 0,0 0 0 15,0 0 2-15,0 0 0 0,0 0 0 0,0 0 0 16,0 0 1-16,3-10 0 0,4 1 0 0,-3-1 0 16,7-2-11-16,-8-1 8 0,4-2-8 0,0 2 8 15,7 1-8-15,-3-4 0 0,-4 3 0 0,0 1 0 16,7 2 0-16,-3 1 0 0,-8 0 0 0,4 5 0 15,0-5 0-15,0 6 0 0,4-3 0 0,-4 3 0 16,-7 3 0-16,0 0 0 0,14 0 0 0,-3-7 0 0,-1 7 0 16,-3 0 0-16,4 7-9 0,-1-7 9 0,5 3 0 15,-1-3 0-15,-14 0 0 0,7 9 0 0,7-9-8 0,-4 13 8 16,-6-4 0-16,0 0 0 0,-4 1-8 0,7-7 8 16,-4 13 0-16,-3-10 0 15,-7 3-10-15,4 7 10 0,6-3-8 0,-3-4 8 0,-11 0 0 0,4-2 0 16,7 2 0-16,-3 0 0 0,-4 1 0 0,0-7 0 15,3 6 0-15,4-9 0 0,0 0 0 0,-7 10 0 16,-3-7 0-16,3 3 0 0,-1-3 0 0,1 4 8 16,-7-7-8-16,0 3 0 0,0-3 0 0,0 0 9 15,0 0-9-15,-4 0 0 0,-3 6 0 0,0-6 0 16,7 0 0-16,-4-6-9 16,-3 6-38-16,0 0-7 0,7-10-2 0,3 10 0 15,-7-3-102-15,4-6-21 0,7 9-4 0</inkml:trace>
  <inkml:trace contextRef="#ctx0" brushRef="#br0" timeOffset="39191.426">22437 7716 748 0,'0'0'67'0,"0"0"-54"16,-4 3-13-16,4-3 0 0,0 0 236 0,0 0 44 15,-7 9 8-15,7-3 3 0,0 1-214 0,4 2-42 16,-4 0-9-16,0 4-2 0,0-4-24 0,0 1 0 16,3 9 0-16,-3-4 0 0,0 1 0 0,0 0 0 15,7-1-9-15,-7 1 9 0,0 0-10 0,-3-1 2 16,3 1 0-16,0 0 0 0,0 3-5 0,-7-7-1 16,-4 7 0-16,0-7 0 0,8 1 5 0,-11 6 1 15,-4-10 0-15,1 4 0 0,9-4 8 0,-6 1 0 0,0-7 0 0,0 6 0 31,-3-9-32-31,6 0 0 0,11 0-1 0,-4 0-714 0</inkml:trace>
  <inkml:trace contextRef="#ctx0" brushRef="#br0" timeOffset="39566.719">22677 7339 1105 0,'0'0'48'0,"0"0"12"0,-7 0-48 0,7 0-12 16,0 0 0-16,0 0 0 0,0 0 103 0,0 0 18 16,0 0 4-16,0 0 1 0,7 0-42 0,3 0-8 15,-3 7-1-15,4-7-1 0,6 0-27 0,-2-7-6 16,-15 7-1-16,14 0 0 0,10 0-16 0,-6 0-3 16,-7 0-1-16,-1 0 0 0,4-3-20 0,0 3 0 15,4 0 0-15,0 0 0 0,-8 0-20 0,4 0-3 0,8-6 0 16,-8 6 0-1,-4 0-130-15,4-3-27 0,7 0-4 0,1-4-497 0</inkml:trace>
  <inkml:trace contextRef="#ctx0" brushRef="#br0" timeOffset="40077.767">23103 7421 1810 0,'0'0'40'0,"0"0"8"0,0 0 1 0,0 0 3 0,0 0-42 0,0 0-10 16,0 0 0-16,7-3 0 0,4-4 0 0,-4 7 0 16,4-9 0-16,-1 6 0 0,1-3 0 0,3 2 0 15,0 1 0-15,-3-3-11 16,3-3-33-16,0 6-6 0,0-7-2 0,0 1 0 0,-3-1 38 0,-1 7 14 15,1-6-11-15,-1 6 11 0,-2-4 10 0,-1-2 8 47,-4 3 2-47,1-1 0 0,-1-2 42 0,-3 0 9 0,-3 5 1 0,-1-5 1 0,4 9-29 16,0-3-7-16,-7-3-1 16,4 2 0-16,-1-2-27 0,0 3-9 0,1 0 0 0,3 3 0 0,-7-6 0 0,3 6 0 0,-3 6 0 0,0-3 0 0,0 0 0 0,0 7 0 15,-3-4 0-15,-1 3 0 0,0-2-9 0,4 8-3 0,-3 1 0 16,-1 0 0-16,1-1 20 0,-1 1 3 15,0 0 1-15,-3 2 0 0,4-5-12 0,-1 6 8 0,1-7-8 0,-1 10 8 16,4-6 0-16,0 0 0 0,0 2 0 0,0-5 0 16,0 3 0-16,3-10 0 0,4 10 0 0,0-10 0 15,0 3-8-15,0 1 0 0,7-1 0 0,0 1 8 16,0-7 0-16,4 6 0 0,-1-9 0 0,1 6 0 16,3-2-8-16,0-1 10 0,4-3-10 0,0 0 10 31,-4 0-33-31,7 0-6 0,-4 0-2 0,1 0 0 0,0 0-125 15,-1-3-26-15,1 3-5 0,3-10-1 0</inkml:trace>
  <inkml:trace contextRef="#ctx0" brushRef="#br0" timeOffset="40808.238">23216 6640 1310 0,'0'0'58'0,"0"0"12"0,0 0-56 0,0 0-14 0,0 0 0 0,0 0 0 15,0 0 45-15,0 0 7 0,0 0 0 0,0 0 1 16,-7 3-19-16,0 7-4 0,7-10-1 0,-3 9 0 0,-1 0-1 0,1-5 0 16,3 5 0-16,0 3 0 0,3-2-2 0,1-1-1 15,3 4 0-15,3-4 0 0,-3 1-6 0,4 2-2 16,0 7 0-16,3-6 0 0,-4 5 15 0,4-5 4 15,0 6 0-15,-3 0 0 0,3 2-1 0,-3 5 0 16,3-4 0-16,3 6 0 0,1 3-23 0,0-6-12 16,-4 7 12-16,7-4-12 0,-3 0 10 15,3-3-10-15,-4 6 8 0,5 1-8 0,-5-4 11 0,4 0-3 16,-3 4-8-16,0-4 12 0,3-3 4 0,-3 3 0 16,-1 0 0-16,1-3 0 0,-4-3 7 0,4 0 1 15,-4 7 1-15,0-8 0 0,-4 1-9 0,1 0-3 0,0 0 0 16,-4 7 0-16,-4-7-13 0,1-1 0 15,-4 1 0-15,3 0 0 0,-6-3 32 0,3 3 0 0,-4 0 0 0,-6 0 0 16,2 0-20-16,-2 3-3 0,-1-3-1 0,1 3 0 16,-4-3-8-16,0-3-14 0,-1 3 3 0,-2-3 1 15,3-1 10-15,-4-2 0 0,4-6 8 0,0 2-8 16,-4 4-11-16,1-10-6 0,2 3-2 0,1 1 0 31,-3-4-156-31,3-3-31 0</inkml:trace>
  <inkml:trace contextRef="#ctx0" brushRef="#br0" timeOffset="49280.772">26254 6643 288 0,'0'0'25'0,"0"0"-25"0,0 0 0 0,0 0 0 16,0 0 173-16,0 0 30 0,0 0 5 0,0 0 2 0,0 0-132 0,0 0-26 16,0 0-6-16,0 0-1 0,0 0-21 0,0 0-4 15,-4 10 0-15,1-4-1 0,-4-3 14 0,3 6 3 16,-3-5 1-16,0 5 0 0,0 0 4 0,0 1 1 16,0-7 0-16,-4 6 0 0,4 4-14 0,0-4-2 15,-3 1-1-15,2-1 0 0,1 0 23 0,-3 1 4 16,-1-4 0-16,4 10 1 0,-3-4-16 0,-1-2-3 15,4 2-1-15,-7-2 0 0,0 2-10 0,0-2-3 16,0 8 0-16,-1-5 0 0,-2 6-1 0,3-3-1 16,0 2 0-16,-1 1 0 0,1-6-3 0,0 9-1 15,4-4 0-15,-1 1 0 0,4-3-6 0,0 3 0 16,0 0-8-16,0-4 12 0,3 4 8 0,1 3 2 0,-1 0 0 16,4 0 0-16,-3 6-22 0,-1 3 8 0,1-5-8 0,-1 5 0 15,4 0 0-15,-3 1 0 0,-1-1 0 0,1 0 8 16,3-2-8-16,-4-4 0 0,1 3 8 0,3-3-8 15,0-6 0-15,3 3 9 0,1 0-9 0,-1 0 0 16,4-7 11-16,-3 1-11 0,6 3 10 0,-3-7-10 16,4 7 0-16,-1-6 0 0,1 2 0 0,3-2 0 15,-3-1 0-15,3 1 0 0,4 6 0 0,-4-7 0 32,-4 4-39-32,1-3-1 0,-1-4 0 0,1 0 0 15,-4-2-80-15,4 2-16 0,-4 1-3 0</inkml:trace>
  <inkml:trace contextRef="#ctx0" brushRef="#br0" timeOffset="50203.408">26106 7295 288 0,'0'0'25'16,"0"0"-25"-16,0 0 0 0,0 0 0 16,0 0 260-16,0 0 48 0,0 0 8 0,0 0 3 0,0 0-221 0,0 0-44 15,10 0-9-15,-10 0-1 0,0 0-8 0,14 0-2 16,-3 0 0-16,3 0 0 0,0 0-24 0,0-3-10 16,0-3 8-16,4 6-8 0,3-3 20 0,0-3 0 15,-3 2-1-15,3 1 0 0,-3-3-30 0,-1 3-5 16,1-3-2-16,0 2 0 15,-1-2-11-15,-3 6-3 0,-3-3 0 0,0 3 0 16,-1 0-135-16,-3 0-27 0,-7 0-6 0</inkml:trace>
  <inkml:trace contextRef="#ctx0" brushRef="#br0" timeOffset="50649.174">26691 7223 1785 0,'0'0'79'0,"0"0"17"0,0 0-77 0,0 0-19 0,0 0 0 0,0 0 0 15,0 0 108-15,0 0 19 0,0 0 3 0,0 0 1 16,0 0-107-16,0 10-24 0,-3 2 0 0,3-2 0 16,-4-1-15-16,4 4-3 0,-3 2-1 0,-1 1 0 15,1 3 19-15,3-7-8 0,-4 10 8 0,4-6 0 16,0 0-8-16,0 2 8 0,0-5 0 0,0 6 0 0,0 3 0 0,4-3 0 16,-4-7 0-16,0 10 0 15,3-3 0-15,-3 0 0 0,0-4 0 0,4 7 0 0,-4-3 0 0,3 3 0 16,-3 0 0-16,0-3 0 0,0 9 0 0,0-6 0 15,-3 3 0-15,3-3 0 0,-7-3 0 0,-1 3 0 16,1 0 0-16,4 0 0 0,-4-3 0 0,3-1 0 16,-3-5 0-16,4-1 0 0,-1 4 0 0,-6-3 0 15,-4-4 0-15,3 0 0 0,0-2-10 0,1-7-5 16,-4 6-1-16,0-6 0 16,-4-6-47-16,4 3-9 0,0-7-3 0,3 1-507 15,-3-4-102-15</inkml:trace>
  <inkml:trace contextRef="#ctx0" brushRef="#br0" timeOffset="50871.147">26772 6947 2520 0,'0'-9'56'15,"0"6"11"-15,-3-7 2 0,3 10 1 0,0 0-56 0,0 0-14 0,0 0 0 0,0 0 0 16,0 0 0-16,0 0 0 0,0 0 0 0,0 0 0 16,7 10-48-16,-7-10-10 0,3 3-2 0,1 6 0 15,-1 4-115-15,-3-4-23 0,4 1-5 0,-8-1-615 16</inkml:trace>
  <inkml:trace contextRef="#ctx0" brushRef="#br0" timeOffset="51531.894">26959 7515 172 0,'0'0'8'0,"0"0"1"0,0 0-9 0,0 0 0 16,0 0 0-16,0 0 0 0,0 0 296 0,0 0 56 16,0 0 12-16,4 9 3 0,-1-6-292 0,1 10-59 15,-1-7-16-15,1-3 0 0,-1 7 13 0,1 2-4 16,3-2-1-16,-3 2 0 0,-4-2-8 0,3-1 0 0,1 4 0 0,-1-4 0 15,-3 10 0-15,-3-10 0 0,3 4 0 0,0-1 0 16,-4-2 10-16,1 9 0 0,-1-10 0 16,-3 4 0-16,0-1 0 0,3 7 0 0,1-10 0 0,-4 4 0 15,3-1 0-15,1-2 0 0,-4 2 0 0,3-2 0 16,1-1-10-16,-1 4 0 0,1-4 0 0,3-9-484 16,0 0-98-16</inkml:trace>
  <inkml:trace contextRef="#ctx0" brushRef="#br0" timeOffset="52151.143">27534 7255 1670 0,'0'-10'148'0,"4"7"-118"16,-1-6-30-16,1-1 0 0,-4-2 40 0,3 2 1 16,4 7 1-16,-3-3 0 0,-4 0-33 0,4-1-9 15,-4 7 0-15,0 0 0 0,0-9 14 0,0 9-2 16,-8 0 0-16,-2 0 0 0,3 0-12 0,-4 6 0 16,-3-3 0-16,0 4 0 0,0-1 0 0,0 0 0 15,-4 4 0-15,4 2 0 0,0-2 10 0,0 2 2 16,0 1 1-16,3 2 0 0,1 1 22 0,-1 0 4 15,0-1 1-15,1 4 0 0,6-6-23 0,-3-1-4 0,-3 7-1 16,3-6 0-16,3 5-3 0,1 1-1 16,-1-6 0-16,0 6 0 0,1-7-8 0,3 1 0 0,3-4 0 0,1 4 0 15,3-4 0-15,0-3 0 0,0-3 0 0,4 4 0 16,3-4 0-16,-4-3 8 0,5-3 0 0,-1 3 0 16,0-7-8-16,-4 7 8 0,4-9-8 0,-3 0 8 15,0 5-8-15,-1-5-9 0,-3 0 9 0,0-1-13 16,4-2 33-16,-4 2 8 0,0-2 0 0,-3 2 1 15,-1-2-10-15,1-7-3 0,-4 10 0 0,3-7 0 16,-3 0-16-16,4 4 0 0,-1-7 0 0,-3 6 0 16,0 1 0-16,4 2 0 0,-1-2 0 0,-3 2 0 15,4 1 0-15,-4 9 0 0,0 0 0 0,0 0 0 16,0 0 9-16,0 0 5 0,0 0 1 0,0 0 0 16,0 0-7-16,-4 13 0 0,1-4-8 0,3 0 12 15,0 10-12-15,0-6 0 0,0-1 0 0,0 7 0 16,0-6 14-16,3-4 0 0,1 10 0 0,-1-7 0 0,1 7 3 0,-4-6 1 15,7-1 0-15,-4 7 0 0,-3-6-18 0,7-4 0 16,-3 4 0-16,3 2 0 0,-3-2 8 0,-1-1 0 16,4-2 1-16,-3 2 0 0,6-2-9 0,-3 2-16 15,4-2 4-15,0-4 1 16,-1-3-21-16,1 7-4 0,6-1 0 0,1-6-1 16,-4 3-102-16,0-3-20 0,0-3-4 0,0 0-433 15,1 7-86-15</inkml:trace>
  <inkml:trace contextRef="#ctx0" brushRef="#br0" timeOffset="53319.461">27651 6703 864 0,'0'0'38'0,"0"0"8"0,-4-7-37 0,1 4-9 0,3 3 0 0,0 0 0 16,3-9 184-16,4 6 34 0,7-3 7 0,-3 2 2 15,-4 4-173-15,7-6-34 0,0 3-8 0,0 3 0 16,0 0-12-16,4 3 0 0,-4 3 9 0,7-2-9 16,-3 2 0-16,3-3 0 0,-3 9 0 0,-1-2 0 15,1-1 19-15,-4 10-1 0,4 0 0 0,-4 3 0 0,-3 0-30 0,3 3-5 16,3-3-2-16,-6 9 0 0,-1 1 31 15,5-1 5-15,-5 0 2 0,4 1 0 16,-7-1 7-16,4 7 2 0,-1-4 0 0,1 1 0 0,0 5 6 0,-4-2 2 16,3 0 0-16,-3 2 0 15,4 1-36-15,-8-6 0 0,5 12 0 0,-5-10 0 0,1 4 0 0,-4 0 0 16,-4-7 8-16,1 7-8 0,-5-10 8 0,5 4-8 16,-4 3 9-16,3-7-9 0,-6-6 11 0,-1 6-11 15,4-2 12-15,0-7-12 0,0 0 0 0,-4-1 0 16,4-2 0-16,0-6-12 15,0-1-41-15,0-2-8 0,4-1-2 0,-4-3-506 16,7-6-102-16</inkml:trace>
  <inkml:trace contextRef="#ctx0" brushRef="#br0" timeOffset="56100.767">30092 6496 1036 0,'0'0'92'0,"0"0"-73"0,-4-3-19 0,4 3 0 16,0 0 113-16,0 0 19 0,-3 0 4 0,3 0 1 16,0 0-109-16,0 0-28 0,-7 0 0 0,0 3 0 15,7-3 0-15,-4 6 0 0,-3-3 0 0,0 7 0 16,0-10 0-16,4 9 0 0,-4-6 0 0,3 7 0 15,-3-1 8-15,0 3 2 0,-4-2 1 0,4 2 0 16,-3-2 33-16,-1 6 8 0,0-1 0 0,-3 1 1 16,0 0-4-16,0 6-1 0,-3-1 0 0,-1 5 0 15,-3-1-19-15,0 3-4 0,-4-3-1 0,0 6 0 0,4 1-16 16,-4-1-8-16,4-3 0 0,0-3 8 0,3 7-8 0,4-4 0 16,0-3 0-16,4 3 0 0,2-3 0 0,1-3 0 15,4 0 9-15,-4 3-9 0,3-3 18 0,1 3-1 16,-1-3 0-16,1 6 0 0,-1-2-5 0,4 5-2 15,-3-3 0-15,-1-3 0 0,4 7-1 0,-3-1 0 16,3 0 0-16,0-2 0 0,0-4-1 0,0 0-8 16,0 0 12-16,3-3-4 0,1 0 9 0,-1 0 2 15,1-4 0-15,3 4 0 0,-4 0-9 0,8-3-2 16,-4-6 0-16,0 6 0 0,0-7-8 0,4 7 8 16,-1-7-8-16,4 1 8 0,-3 3-8 0,3-4 0 15,-3 1 0-15,6-4 0 0,1 1-12 0,0-7 1 0,-4 6 1 16,3-3 0-1,4-2-30-15,-3-4-7 0,0 0-1 0,-1 0 0 16,1 0-76-16,0-4-16 0,-4-2-4 0,3-3 0 0</inkml:trace>
  <inkml:trace contextRef="#ctx0" brushRef="#br0" timeOffset="56381.234">29916 7399 2210 0,'0'0'98'0,"0"0"20"0,0 0-94 0,0 0-24 15,0 0 0-15,0 0 0 0,0 0 0 0,0 0 0 16,0 0 0-16,0 0 0 0,0 0-10 0,0 0 10 15,0 0-12-15,10 0 12 0,4 0 0 0,0-6 0 16,0 6 0-16,4 0 0 0,0 0 0 0,-1 0 0 16,1 0 0-16,0 0 0 0,3-4 0 0,-4 4 0 15,1-3 0-15,0 3-10 16,-4-6-25-16,-4 6-5 0,5 0 0 0,-5 0-886 0</inkml:trace>
  <inkml:trace contextRef="#ctx0" brushRef="#br0" timeOffset="57035.59">30357 7264 2502 0,'0'0'55'0,"0"0"11"0,0 0 2 0,0 0 3 0,0 0-57 0,-4 9-14 0,4 1 0 0,-4 2 0 16,4 7 0-16,0-6 0 0,0-1 0 0,4 7-10 15,-4 0 10-15,0-3 0 0,4 2 0 0,-4 1 0 16,0 3-21-16,0-9-3 0,-4 9 0 0,4-13 0 16,-4 10 24-16,4-7-9 0,0-2 9 0,-3-1 0 15,3-9-12-15,0 0 12 0,0 0-12 0,0 0 12 16,0 0 17-16,0 0 11 0,0 0 1 0,7 3 1 0,0-6-14 0,-3-3-4 16,3 0 0-16,3-10 0 0,1 7-1 0,-1-4-1 15,1-6 0-15,3-3 0 0,4 7-10 0,-1-4 0 16,1 0 9-16,0-3-9 0,-1 3 0 0,1 4 0 15,-4-4 0-15,4 9 0 0,-8-2-8 0,4 2 0 16,-3 10 0-16,0-9 0 0,-4 9 8 16,-7 0-13-16,7 6 5 0,0-3 8 0,0 7 0 0,0-7 0 15,0 6 0-15,-4 1 0 0,4-1 0 0,-3-6 8 16,3 7-8-16,0-1 8 0,-3 1 0 0,3-7 0 16,0 6 0-16,0-3 0 0,0-3-8 0,0 1 0 15,0-4 0-15,-7 0-11 0,11 0 11 0,-4 0 9 16,0 0-1-16,-7 0-8 0,0 0 12 0,7 0-12 0,3 0 12 0,-3-4-12 15,0 1 35-15,0-3 0 0,1-3 0 16,-1 6 0-16,0-7-35 0,3 1 0 0,1-1 0 0,-4-2 0 16,3 2 0-16,1 7 0 0,0-6 0 0,-4 6 0 15,0-4 0-15,3 7 0 0,-3-3 0 0,-7 3 0 16,0 0 0-16,7 3 0 0,0-3 0 0,-7 0 0 16,4 13 0-16,0-4 0 0,-1 1 0 0,1 2 0 15,-1-2 0-15,1 2 0 0,-1-2 0 0,1 5 0 16,3-2 0-16,0-1 0 0,-4 1 0 0,1 3 0 15,3-1 0-15,-4 1 0 0,1-3-15 0,-1-1 5 16,1 1 10-16,0 5 0 0,-1-5 0 0,1-4 0 16,-8 10 0-16,8-6 0 0,-1-4 0 0,1 4 0 15,-4-4 0-15,0 1 0 0,3-1 0 0,1-6 0 16,-4-3-26-16,0 0-6 0,0 0-2 0,3 9 0 16,1-2-32-16,-4-7-6 0,0 0-2 0,0 0-642 15,7 0-129-15</inkml:trace>
  <inkml:trace contextRef="#ctx0" brushRef="#br0" timeOffset="60337.987">25322 6885 748 0,'0'0'33'0,"0"0"7"0,0 0-32 0,0 0-8 0,4-4 0 0,3-2 0 16,-7 0 92-16,0 6 16 0,0 0 3 0,0 0 1 15,0 0-87-15,0 0-17 0,0 0-8 0,4-9 8 16,-1 2 26-16,-3-2 5 0,4 3 1 0,-4-1 0 16,0 7 27-16,3-9 5 0,1 6 2 0,-4-7 0 15,0 1 8-15,3 6 2 0,-3-3 0 0,0-4 0 16,0 7-26-16,0-6-5 0,0-1-1 0,0 4 0 15,0-4-22-15,-3-5-5 0,3 9-1 0,-4-4 0 16,1-6-1-16,-1 10-1 0,-3-9 0 0,3 5 0 0,-3 4 7 0,0-4 2 16,0 1 0-16,0 0 0 0,-3-1-19 0,-1 10-4 15,0-3-8-15,1-3 12 0,-1 6-12 0,1 0 0 16,-1 6 0-16,-3-3 0 16,3-3 0-16,1 6-8 0,-1-2 8 0,1 8-10 0,-4-2 10 0,3 2-8 15,0 4 8-15,4-1-8 16,0 4 8-16,-3 3 0 0,3 0 0 0,0 0 0 0,0 6 0 0,0 1 8 15,-4 2-8-15,7 3 0 0,-6 1 0 0,3 3 9 16,3-4-9-16,-3 1 0 0,4 5 0 0,-4-8 0 16,3 8 0-16,1-5 0 0,-1 3 12 0,0-4-12 15,1 7 12-15,-1-10-12 0,1 4 0 0,-1-4 0 0,4 0 0 16,0 1 0-16,0-1 0 0,0-9 0 0,0 9 0 16,0-9 0-16,0 0 0 0,-3-3 0 0,3 3 0 0,0-3 0 15,-4-7 0-15,4 1 0 0,0 3 0 0,0-4 0 31,0-2-26-31,0-7-9 0,0-3-1 0,0 0-646 0,0 0-129 0</inkml:trace>
  <inkml:trace contextRef="#ctx0" brushRef="#br0" timeOffset="60722.28">24776 7402 1969 0,'0'0'43'0,"0"0"9"0,0-3 1 0,0-3 3 0,0 6-44 0,0 0-12 16,0 0 0-16,0 0 0 0,7-4 18 0,-4 1 2 16,8-3 0-16,-4 6 0 0,-7 0-20 0,7-3 0 15,3 3 0-15,-2 0 0 0,2 0 12 0,-3 0 4 16,4 0 2-16,-1 0 0 0,1-6 34 0,-1 6 6 15,5 0 2-15,-1 0 0 0,-4 0-4 0,4-3-1 16,-3 3 0-16,3 0 0 0,4-7-29 0,-1 4-6 16,5 0 0-16,-1-3-1 0,0 6-11 0,0-3-8 15,0-4 9-15,0 7-9 0,4-3-9 0,-4-3-8 16,0 3-2-16,-3 3 0 16,3-3-46-16,0-4-10 0,1 7-1 0,-1 0-1 15,0 0-138-15,0 0-27 0,4 0-6 0,-4 0-504 0</inkml:trace>
  <inkml:trace contextRef="#ctx0" brushRef="#br0" timeOffset="64092.749">29312 6863 691 0,'0'0'30'0,"4"0"7"0,3 0-29 0,-4-3-8 15,4 3 0-15,1-7 0 0,2 7 120 0,-3-9 24 16,-3 9 4-16,-1 0 0 0,-3 0-86 0,0 0-18 0,0 0-3 16,0 0-1-16,-3-3 14 0,-1 0 2 0,-3-4 1 0,4 7 0 15,-1 0-33-15,-3-3-8 0,-4-3 0 0,8 3-1 16,-1-4-15-16,1 4 0 0,-1-6 8 0,4 0-8 16,4 5 0-16,-4-8 0 0,0 2 0 0,3 1 0 15,1 0 31-15,-4-4 13 0,0 1 2 0,-4 2 1 16,4 1-10-16,4-4-1 0,-8 4-1 0,1-1 0 15,-4 1 1-15,-4 0 0 0,-3 9 0 0,0-10 0 16,-4 10-25-16,4-3-11 0,0 0 10 0,-4-3-10 16,1 6 0-16,3 0 0 0,3 0 0 0,1 0 0 15,3 0 0-15,-1 6 0 0,5-3 0 0,-4-3 0 16,7 0 0-16,-4 3 0 0,-3 3 0 0,4-2 0 16,-1 5 8-16,1 4-8 0,-1-4 0 0,1 3 0 15,-1-2 20-15,-3 9-1 0,0-7-1 0,3 7 0 0,-3 0-10 16,0-3-8-16,4 5 9 0,-4-2-9 15,0 3 8-15,3 0-8 0,1 0 0 0,-1 6 9 0,1-6-1 0,3 0 0 16,-4 0 0-16,1 6 0 0,3-6-8 16,0 0 0-16,0 0 9 0,0 7-9 0,0-4 15 0,0-3-2 15,-4 6 0-15,1 0 0 0,3-3-13 0,-4-3 0 16,4 9-12-16,-4-9 12 0,1 0-10 0,-1 0 10 16,1 6-8-16,-1-6 8 0,-3 0 0 0,4 0 0 15,-1 7 0-15,4-8 0 0,-3-2 0 0,-1-3 0 16,4 3 0-16,0-7 0 0,0 7 0 0,4-6 0 15,-1-4-11-15,1 4 11 16,-4-4-37-16,0-9-2 0,0 0 0 0,7 0-593 16,-7 0-118-16</inkml:trace>
  <inkml:trace contextRef="#ctx0" brushRef="#br0" timeOffset="64458.477">28857 7371 518 0,'-7'-3'46'15,"0"-4"-37"-15,-3 7-9 0,-1-3 0 0,4-6 394 0,0 9 77 16,3 0 15-16,4 0 3 0,0 0-400 15,0 0-80-15,0 0-9 0,0 0-16 0,4 0 7 0,6-10 1 16,-6 10 0-16,7-3 0 16,-1 3 8-16,1-6 0 0,-1 3 0 0,1 3 0 0,-1 0 20 0,1 0 7 15,0 0 1-15,-1 0 0 16,1 0 16-16,-1 0 3 0,1 0 1 0,0 0 0 0,-4 0-48 0,7 0 0 16,-4 0-10-16,1 0 2 0,3 0 8 0,0-3 0 15,0-4 0-15,4 7 0 0,-4-9 0 0,4 9-8 16,-1-3 8-16,1-7-8 15,-8 10-98-15,5 0-19 0,-5-9-4 0,1 9-517 16,-11 0-103-16</inkml:trace>
  <inkml:trace contextRef="#ctx0" brushRef="#br0" timeOffset="70577.828">25273 7769 864 0,'0'0'76'0,"0"0"-60"0,0 0-16 0,0 0 0 15,0 0 89-15,0 0 15 0,0 0 4 0,0 0 0 16,0 0-35-16,0 0-6 0,0 0-2 0,0 0 0 16,0 0-3-16,0 0-1 0,0 0 0 0,0 0 0 15,0 0-9-15,0 0-3 0,0 0 0 0,0 0 0 16,0 0 7-16,0 0 0 0,0 0 1 0,0 0 0 15,0 0-17-15,0 9-4 0,0-6-1 0,0 7 0 16,0 2-15-16,0-2-2 0,0 2-1 0,0-2 0 16,0-1 3-16,0 4 0 0,0-4 0 0,0 7 0 15,0-10-3-15,0 3 0 0,0 1 0 0,0 2 0 16,0-2 1-16,0 2 0 0,0-2 0 0,0-1 0 16,-4 4-2-16,4-7 0 0,0-6 0 0,0 9 0 15,0 1-6-15,0-4-2 0,0 3 0 0,0-9 0 16,-3 7-8-16,3-7 0 0,0 6 9 0,0 3-9 15,0 1 12-15,0-10-3 0,0 0 0 0,0 6 0 16,0-6-9-16,0 0 0 0,3 6 0 0,5 4 8 0,-5-4 0 0,4-3-8 16,-7-3 12-16,11 0-4 0,-1 0 0 15,1 0-8-15,-1 0 12 0,1 0-4 0,0 0-8 0,3-9 0 16,-4 9 9-16,4-3-9 0,1 3 0 0,-1-7 0 16,0 7 0-16,-4-3 0 15,-3 0-27-15,0-3-9 0,-3 6-3 0,-4 0 0 16,0 0-125-16,0 0-24 0,0 0-6 0,0 0-736 0</inkml:trace>
  <inkml:trace contextRef="#ctx0" brushRef="#br0" timeOffset="70915.816">25520 7756 979 0,'0'0'43'0,"0"0"9"0,0 0-41 0,0 0-11 0,0 0 0 0,-4 3 0 16,1 7 221-16,-4-1 43 0,3 1 8 0,-3 2 1 16,0-2-208-16,4 2-41 0,-1 1-9 0,1-4-2 15,-4 4 24-15,3 2 5 0,-3-2 1 0,3-1 0 16,1-2-16-16,3 2-3 0,0 10-1 0,3-3 0 15,-3 3 3-15,4 0 1 0,-4 0 0 0,7 6 0 16,-3 0 9-16,-1-2 1 0,-6 2 1 0,3-3 0 0,0 6-18 16,-4-3-3-16,4-2-1 0,-3 5 0 0,-1-9-16 0,0 6 8 15,4-3-8-15,-3-3 0 16,-1-3 0-16,4 0-22 0,4-7 3 0,-4 1-1097 16</inkml:trace>
  <inkml:trace contextRef="#ctx0" brushRef="#br0" timeOffset="71945.246">29221 7716 1166 0,'0'0'52'0,"0"0"10"0,0 0-50 0,0 0-12 0,0 0 0 0,0 0 0 16,0 0 112-16,7 0 19 0,-7 0 4 0,7-7 1 16,-7 7-65-16,0 0-13 0,10 0-2 0,-3-3-1 15,-7 3-21-15,7 0-4 0,0-3-1 0,1-3 0 16,-8 6-1-16,0 0-1 0,0 0 0 0,0 0 0 15,0 0-3-15,7 0 0 0,0 6 0 0,-7-6 0 16,0 0 12-16,0 0 1 0,0 0 1 0,3 6 0 16,-3 4-6-16,0-1-2 0,-3 1 0 0,-4-7 0 0,0 6 3 0,-4 0 1 15,-3 1 0-15,3 2 0 16,1-2-23-16,-1-1-11 0,0-6 10 0,4 7-10 0,0-1 0 0,0-6 8 16,0 4-8-16,4-4 0 0,3-3 0 0,0 0 8 15,0 0-8-15,0 0 0 0,-4 9 0 0,4-9 8 16,0 0-8-16,0 6 0 0,4 1 0 0,-4-7 0 15,0 9 8-15,0-9-8 0,0 0 0 0,3 10 0 16,-3-10 0-16,0 9 0 0,0-9 0 0,0 0 0 16,4 9 0-16,-4-9 0 0,3 10 0 0,1-4 0 15,3 3 0-15,-4 1 0 0,4-1 0 0,1-6 0 16,2 7 0-16,-3-1 0 0,0-3 0 0,4 1 0 16,-4 2 0-16,3 1 0 0,1-1 0 0,-4-6 0 15,-7 6 0-15,4 1 0 0,-1 2 0 0,1-5 0 0,-4-7 0 0,3 9 0 16,1-3 0-16,-4 4 0 0,0-1 0 0,0 1 0 15,0-10 0-15,0 3 0 0,0 6 0 0,0-9 0 16,0 10 0-16,3-1 0 0,-3-6 0 0,0-3 0 16,-3 10 0-16,-4-1 0 0,-4-6 0 0,4 6 0 15,-4-9 0-15,1 10 0 0,-1-10 0 0,-3 9 0 16,4-9 0-16,-1 3 0 0,0-3 0 0,-3 7-10 31,4-4-25-31,-1-3-5 0,1 0 0 0,-1-3-1 0,-3-4-107 0,3 7-20 0,-3-3-5 16,4 0-715-16</inkml:trace>
  <inkml:trace contextRef="#ctx0" brushRef="#br0" timeOffset="72246.494">29161 7750 1609 0,'0'0'71'0,"0"0"15"0,0 0-69 0,0 0-17 15,0 0 0-15,0 0 0 0,0 0 99 0,7 0 16 16,-7 0 3-16,0 0 1 0,3-9-43 0,-3 9-8 16,0 0-1-16,0 0-1 0,7 0-12 0,-7 0-2 15,11 0-1-15,-1 0 0 0,-3-3-12 0,1 3-3 0,2 0 0 0,4 0 0 16,0 0-21-16,0 0-5 0,-3 0-1 0,3 0 0 15,4-4-1-15,-1 4-8 0,8-6 12 0,-4 6-4 16,0-3-21-16,4-3-5 0,-4 6-1 0,4-3 0 31,0-4-100-31,-4 4-20 0,0-6-4 0,0-1-858 0</inkml:trace>
  <inkml:trace contextRef="#ctx0" brushRef="#br0" timeOffset="75600.094">31323 7656 1562 0,'0'0'69'0,"0"0"15"15,0 0-68-15,0 0-16 0,0 0 0 0,0 0 0 16,0 0 65-16,0 0 10 0,0 0 1 0,0 0 1 0,0 0-25 0,0 0-4 15,0 0-2-15,-3 9 0 0,3 1-26 0,0-1-4 16,0-6-2-16,0 7 0 0,0 2-14 0,0-2 9 16,0-1-9-16,0 4 8 0,3-4 0 0,1 0 0 15,-4 10 0-15,3-6 0 16,-3-1 11-16,4 7 1 0,-1-6 1 0,-3 2 0 0,0 1 1 0,0-6 0 16,0 2 0-16,0-3 0 0,-3 1-22 0,-1 2 9 15,4 4-9-15,-3-10 0 0,-1 4 8 0,-3 5-8 16,4-8 0-16,-1 2 0 0,-3 7 0 0,-4-10 0 15,1 3 0-15,-1 1 0 16,1-10-57-16,-1 9-6 0,0-9-1 0,1 3-875 0</inkml:trace>
  <inkml:trace contextRef="#ctx0" brushRef="#br0" timeOffset="76396.558">31644 7393 864 0,'0'0'38'0,"0"0"8"0,0 0-37 0,0 0-9 15,0 0 0-15,0 0 0 16,0 0 223-16,0 0 42 0,0 0 9 0,0 0 2 0,0 0-160 0,0 0-31 16,0 0-6-16,0 0-2 0,0 0-22 0,0 0-5 15,0 0-1-15,11 6 0 0,-1-3-11 0,-3 3-2 16,0-3-1-16,4-3 0 0,-11 0-16 0,11 0-3 15,-1 7-1-15,1-4 0 0,-4-3-15 0,-7 0 9 16,10 0-9-16,-3 3 8 0,4-6-8 0,-11 3 0 16,7 0 0-16,-7 0 8 0,0 0-8 0,0 0-17 15,0 0 4-15,0 0 1 16,7 0-90-16,-7 0-18 0,0 0-3 0,11-3-1 16,-4 3-86-16,0-7-18 0,7 4-3 0,-3-3-1 0</inkml:trace>
  <inkml:trace contextRef="#ctx0" brushRef="#br0" timeOffset="77034.297">32244 7277 1854 0,'0'0'40'16,"0"0"9"-16,0 0 2 0,0 0 1 0,0 0-41 0,0 0-11 0,0 0 0 0,0 0 0 0,0 0 50 0,0 0 8 16,0 0 2-16,0 0 0 0,0 0-8 0,0 0-2 15,3-4 0-15,-3 4 0 0,0 0-4 0,4-9-1 16,-4 9 0-16,0 0 0 0,0 0-6 0,0 0-2 16,-7 0 0-16,3-3 0 0,-3 3-20 0,0 0-4 15,0 0-1-15,-3 3 0 0,-1 3-12 0,4 1 9 16,-7 2-9-16,3 0 8 0,-3 1-8 0,-3 2 0 15,2-2 0-15,1 2 0 0,0-2 0 0,0 2 0 16,0-2 0-16,3 5 0 0,4-2 0 0,0-1 0 16,-3-2 0-16,3-1 0 0,3 1 0 0,4-10 0 15,0 0 0-15,-3 3 8 0,3 9-8 0,0-12 0 16,0 0 0-16,0 0 0 0,0 0 0 0,7 10 0 0,-7-10-9 16,7 6 9-16,3-3 0 0,-3 0 0 0,-7-3 0 15,11 0 0-15,3 0 0 0,-7-3 0 0,0 3 0 0,4-3 0 16,-1-3 8-16,-3 6-8 0,0-3 0 0,0-4 9 15,1-2-9-15,2 6 8 0,-3-7-8 0,0 7 8 16,0-6-8-16,0-1 8 0,0 1-8 0,-3 0 8 16,3 2 10-16,-3-2 2 0,-1 0 0 0,1-1 0 15,-1-2-20-15,-3 2 0 0,4 1 0 0,-4-1 0 16,3 7 0-16,-3 3 0 0,0 0 0 0,0 0 0 16,4-6 0-16,-4 6 0 0,0 0 0 0,0 0-9 15,0 0 9-15,0 0 0 0,0 0 8 0,3 6-8 16,1 4 11-16,-1 2-3 0,1 1 0 0,-1-1 0 15,1-2 0-15,-1 5-8 0,1-2 12 0,-4-1-4 16,3 1-8-16,1-4 8 0,-1 1-8 0,-3 2 8 16,4 4-8-16,0-10 0 0,-1 4 0 0,-3-1 0 0,0-9 0 0,0 0 0 15,0 0 0-15,0 13 0 0,0-13-14 0,0 0-8 16,0 9-2-16,0-9 0 16,0 0-144-16,0 0-28 0,0 0-7 0,0 0-794 15</inkml:trace>
  <inkml:trace contextRef="#ctx0" brushRef="#br0" timeOffset="77566.522">32339 6524 921 0,'0'0'82'0,"0"0"-66"0,-3 0-16 0,3 0 0 15,-4 3 297-15,1 7 56 0,-1-4 11 0,4 0 3 16,0 3-249-16,4 1-50 0,-4 2-9 0,3 4-3 16,1-3 6-16,-1-1 1 0,4-2 0 0,-3 8 0 0,-1-2-41 0,8 3-8 15,-1 3-2-15,1-3 0 0,0-1-4 0,-1 4-8 16,4 0 11-16,4-3-11 0,0-3 12 0,-4 3-4 16,-7 3 0-16,3 0-8 15,4 0 16-15,1 0-3 0,-1 6-1 0,0-6 0 0,0 6 23 0,0-3 4 16,-3 3 1-16,-1-3 0 0,1 7-30 0,-1-1-10 15,1 0 0-15,-8 1 9 0,4 8 0 0,-3-5 0 16,0-4 0-16,-1 1 0 0,-3-1-9 0,0 0 0 16,0-2 0-16,0-4 8 0,-7 6-8 0,3-9 0 15,4 6 0-15,-7-6 8 0,4 0-8 0,-4-3 0 16,-4-3 9-16,4 2-9 0,-3 4 0 0,-1-9 9 16,-3 6-9-16,0 0 0 0,0-7 0 0,0 10 0 0,-4-3 0 15,0-7 0 1,-3 10-68-16,-4-6-10 0,8-3-2 0,-4-1-765 15,-4 1-153-15</inkml:trace>
  <inkml:trace contextRef="#ctx0" brushRef="#br0" timeOffset="84036.562">13737 7625 403 0,'0'0'36'0,"0"0"-36"16,7 0 0-16,-7 0 0 0,0 0 216 0,0 0 36 0,0 0 7 15,0 0 1-15,0 0-138 0,0 0-28 0,-7-3-6 0,0-1 0 16,0 4-55-16,-4-6-10 15,8 6-3-15,3 0 0 0,-11 0 1 0,8 0 0 0,-4 0 0 0,7 0 0 16,0 0 16-16,0 0 3 0,0 0 1 0,0 0 0 16,0 0-9-16,0 0-3 0,0 0 0 0,0 0 0 15,0 0-17-15,7 0-3 0,0 6-1 0,3-2 0 16,-10-4-8-16,11 0 8 0,-11 0-8 0,7-4 8 16,-7 4-8-16,11-6 10 0,-11 6-10 0,0 0 10 15,0 0 7-15,0 0 2 0,0 0 0 0,0 0 0 16,0 0-3-16,-4 0 0 0,-3-3 0 0,7 3 0 15,-7 0-16-15,-4 0 8 0,4 3-8 0,0-3 0 16,4 6 0-16,-4-2 0 0,0-1 0 0,0 6 0 16,7-9 0-16,-4 6 0 0,1-3 0 0,-1 7 0 15,1-7 10-15,3-3-2 0,0 0 0 0,-7 9 0 0,7-9-8 0,0 0 0 16,0 0-10-16,0 0 10 0,0 0 10 0,0 0 8 16,0 0 2-16,0 0 0 0,0 0 1 0,10-9 1 15,-6 6 0-15,6-7 0 0,-3 1-22 0,0 0 8 16,0 6-8-16,0-7 0 0,-3 7 20 0,-4 3-1 15,0 0 0-15,3-6 0 0,1 3-27 16,-4 3-6-16,0 0-1 0,0 0 0 0,0 0 15 0,-7 3 0 16,0-3 0-16,-4 9 0 0,4-3 10 0,0-2-10 15,-3-1 8-15,3 3-8 0,-4 3 11 0,-3-6-3 16,3 4-8-16,1-1 12 0,-1-6-4 0,4 9 0 16,0-9-8-16,0 7 12 15,7-7-96-15,0 0-20 0,0 3-4 0,0-3-899 0</inkml:trace>
  <inkml:trace contextRef="#ctx0" brushRef="#br0" timeOffset="84967.358">17882 7581 1584 0,'0'0'70'0,"0"0"14"0,0 0-67 0,0 0-17 0,0 0 0 0,0 0 0 16,0 0 58-16,0 0 8 0,0 0 2 0,0 0 0 16,0 0-48-16,0 0-10 0,0 0-2 0,0 0 0 15,0 0 8-15,0 0 2 0,0 0 0 0,-3 0 0 16,3 0-18-16,0 0 8 0,-11 6-8 0,11-6 0 0,-7 3 0 0,0 0 0 16,7-3 0-16,-7 7 0 0,0-4 15 0,7-3-4 15,0 0-1-15,0 0 0 16,0 0 6-16,0 0 0 0,0 0 1 0,0 0 0 0,0 0-5 0,0 0 0 15,0 0-1-15,0 0 0 0,0 0-3 16,7 6-8-16,0-3 12 0,4 3-4 0,-4-2-8 0,3-4 0 16,-3 3 0-16,4-3 0 0,3 0 0 0,-7 0 0 15,0 0 0-15,-7 0 0 0,7-3 0 0,-7 3 0 16,7 0 9-16,-7 0-9 0,0 0 22 0,0 0 0 16,-3-10 0-16,-1 1 0 0,-3 6 8 0,4-4 2 15,-4 1 0-15,0 0 0 0,-4 3-1 0,4-4 0 16,-4 7 0-16,4 0 0 0,7 0 7 0,-7-3 2 0,-3-3 0 15,6 6 0-15,4 0-4 0,0 0 0 16,-10-3 0-16,10 3 0 0,-8 3-7 0,8-3-1 0,0 0-1 0,-7 6 0 16,0-6-10-16,7 0-1 0,0 0-1 0,-3 3 0 15,-1 7-7-15,4-10-8 0,0 0 11 0,0 0-11 16,0 0 11-16,0 0-11 0,0 0 10 0,4 6-10 16,-4-6 9-16,3 6-9 0,-3-6 8 0,7 7-8 15,4-4 8-15,-11-3-8 0,0 0 0 0,7 6 8 16,-7-6-8-16,0 0 0 0,0 0 0 0,0 0 0 15,0 0 0-15,0 0 0 0,4 3-12 0,-4 7 12 32,-7-7-88-32,3 6-11 0,0 0-1 0,-3 1-1080 0</inkml:trace>
  <inkml:trace contextRef="#ctx0" brushRef="#br0" timeOffset="85937.758">24599 7430 806 0,'-3'-6'72'0,"-4"6"-58"16,7 0-14-16,-4-3 0 0,-3 0 146 0,0-4 26 15,3 4 6-15,1-3 1 0,-4 3-159 0,0-3-32 16,0 6-7-16,7 0-1 0,0 0 20 0,-7-4 0 0,3-5 0 0,1 9 0 16,3 0 10-16,-4-9-1 0,4 6 0 0,-3-4 0 15,3-5 10-15,0 9 1 0,-4-4 1 0,4 4 0 16,0 3 15-16,0 0 2 16,-3-9 1-16,-1 9 0 0,0-3 13 0,-3-4 4 0,0 7 0 0,0 0 0 15,-3 0-16-15,3 0-2 0,0 0-1 0,7 0 0 16,-4 10-10-16,1-1-3 0,-1-6 0 0,4-3 0 15,-3 10-16-15,3-1-8 0,-8-6 0 0,5 4 8 16,3-7-8-16,0 9 0 0,0-9 0 0,0 9 0 16,-4-2 0-16,4-7 0 0,0 0 0 0,0 0 0 15,0 9 8-15,0-9-8 0,0 0 8 0,0 0-8 16,0 0 19-16,0 0-2 0,0 0 0 0,0 0 0 16,11 0 12-16,-11 0 3 0,0 0 0 0,7-3 0 15,4-3-12-15,-11 6-3 0,0 0 0 0,0 0 0 0,3 0-4 0,-3 0-1 16,0-7 0-16,-3 1 0 0,-1-3 17 0,1 6 3 15,-4-4 1-15,-1 4 0 0,-6 0-33 0,4-3 0 16,-4 6 0-16,0 0 0 0,-1 0 26 0,1 0 2 16,4 0 0-16,-1 0 0 0,1 0 14 0,3 6 3 15,-1-6 1-15,8 0 0 0,0 0-24 0,-7 0-5 16,7 0-1-16,0 0 0 0,0 0-3 0,0 0-1 16,-7 3 0-16,7-3 0 0,-7 3-12 0,7-3 0 15,0 0 0-15,-3 7 0 16,3-7-106-16,0 0-18 0,0 0-3 0,0 3-1007 0</inkml:trace>
  <inkml:trace contextRef="#ctx0" brushRef="#br0" timeOffset="86656.06">28317 7368 1839 0,'0'0'81'0,"0"0"18"0,8-7-79 0,-5 1-20 0,-3 6 0 0,4-6 0 16,-4 6 40-16,7-3 5 0,0-4 1 0,0 7 0 15,0-3-34-15,0-3-12 0,-7 6 9 0,7 0-9 16,-7 0 0-16,0 0 0 0,0 0 0 0,0 0 0 15,0 0 10-15,0 0-10 0,0 0 12 0,-7-3-12 16,0 3 38-16,-4-3 1 0,4 3 0 0,7 0 0 16,0 0 14-16,-7-7 3 0,4 7 1 0,3 0 0 15,0 0-18-15,0 0-4 0,0 0-1 0,0 0 0 16,0 0-22-16,0 0-12 0,7 7 12 0,-4-4-12 16,4 0 0-16,0 3 0 0,0-3 0 0,-7-3 0 15,4 7 0-15,-4-7 0 0,7 3 0 0,-7-3 0 16,7 6 0-16,-7-6 0 0,0 0 0 0,0 0 0 15,7 3 0-15,-7-3 0 0,0 0 0 0,0 0 0 0,0 0 0 0,0 0 0 16,0 0 0-16,0 0 0 0,0 0 0 0,0 0 0 16,0 0 0-16,0 0 0 0,7-3 13 15,-7 3-4-15,0 0-1 0,0 0 0 0,4-6 4 0,-4 6 0 16,0 0 0-16,0 0 0 0,0 0-12 0,0 0 0 16,0 0 0-16,0 0 0 15,0 0-77-15,0 0-18 0,0 0-3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9:59:58.14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13420 3115 518 0,'0'0'46'0,"0"0"-37"0,0 0-9 0,0 0 0 15,0 0 192-15,0 0 36 0,0 0 7 0,0 0 1 16,0 0-162-16,0 0-33 0,-7 0-6 0,3-6-2 16,-6 3-4-16,-1 3-1 0,0-3 0 0,-6-3 0 15,-4 6-28-15,-4 0 0 0,0 0 0 0,-7-4 0 16,1 4 0-16,-8-6-10 0,4 3 10 0,-8 3-8 15,-3-6-2-15,-3 6 0 0,0 0 0 0,-1-7 0 16,1 1 45-16,-8 6 9 0,1-3 1 0,-8 3 1 16,1-9 6-16,-1-1 2 0,1 10 0 0,-1-3 0 0,-3-3-2 0,-3 3 0 15,3 3 0-15,-7-7 0 16,3 4-1-16,-3 3-1 0,0-3 0 0,3-3 0 0,1 6-50 0,-1 0 0 16,-3 0-9-16,4 0 1 0,-4-3 8 0,7-4 0 15,10 7 0-15,-3 0 8 0,-3 0-8 0,6 0 0 16,8 0 0-16,-4 0 0 0,0-3 11 0,4 3-3 15,6-6 0-15,4 3 0 0,-3 3-8 0,3-3 8 16,4 3-8-16,0-6 8 0,3 6 2 0,0 0 0 16,-10 0 0-16,3 0 0 0,11 0 0 0,-4 6 0 15,-10-3 0-15,3 0 0 0,0 3-10 0,0-3 0 16,4 4 0-16,3-4 8 0,-3 6-8 0,3 1 0 0,1-7 0 16,2 6 0-16,5 4 0 0,-1-7 0 0,0-3 0 0,8 10 0 15,-4-13 0-15,6 6 8 0,-2 3-8 0,-1-5 8 16,4-4-8-16,0 6 10 0,-4-3-10 0,4 0 10 15,4-3 3-15,-1 6 1 0,0-6 0 0,1 4 0 16,-4 2-4-16,3-3-1 0,4 6 0 0,-4 1 0 16,4-7-9-16,-3 6 0 0,-1 10 9 0,1-10-9 15,-1 7 0-15,4-6 0 0,-4 12-10 0,4-7 10 16,-3 1 0-16,3 3 0 0,3-7 0 0,-3 7 0 16,0 0 0-16,0-3 0 0,7 6 0 0,-3-4 0 15,-1 4 0-15,0 0 0 0,4 0 0 0,0 6 0 16,0-6 8-16,0 13 3 0,-3 2 0 0,3-2 0 15,0-4-11-15,0 10 0 0,0 3 0 0,-4 0 0 16,4 3 0-16,-3 0 0 0,-1 3 0 0,1 7 0 0,-1-7 0 16,1 16 0-16,-1-4 0 0,-3 1 0 0,4-3 0 0,-1 2 0 15,1-5 0-15,-1 2 0 0,1-5 0 0,3 2 0 16,0-3 0-16,0 1 0 0,-4-4 0 0,4 0 8 16,4-3-8-16,-4-6 8 0,0-3-8 15,-4-1 0-15,1-6 0 0,3 7 0 0,-4-3 0 0,0-7 12 16,1-3-12-16,-1 6 12 0,1 1-12 0,3-1 10 15,0-9-10-15,-4 9 10 0,1-9-10 0,3 0 10 16,0 6-10-16,0-9 10 0,0 3-10 0,0-6 0 16,-4 0 0-16,4-1 8 0,0 1-8 0,0-4 0 15,-3 1 9-15,-1 0-9 0,4-4 0 0,-3 0 0 16,-1 1 0-16,1-7 0 0,-1 3 10 0,1-3 1 0,-4 4 0 16,3-4 0-16,0 3 8 0,-3-3 1 0,7-3 1 15,-3 3 0-15,-4-3-21 0,7 0-10 0,0 0 1 0,0 0 0 16,0 0 21-16,0 0 4 0,0 0 0 0,0 0 1 15,0 0-17-15,7 10 0 0,3-1 0 0,-2 0 0 16,6-5 0-16,-4 5 0 0,8-3 0 0,0 1 0 16,3 8 0-16,3-12 0 0,1 10 0 0,7-7 0 15,-4 7 0-15,4-4 0 0,-4-6 0 0,4 7 0 16,7-1 0-16,-4 4 10 0,4-4-10 0,3-3 8 16,4 1-8-16,7-1 0 0,7-3 0 0,0-3 0 15,-7 9 8-15,10-9-8 0,8 0 12 0,3 7-4 16,-11-7-8-16,8 3 0 0,-1 0 0 0,12-3 0 15,-1 0 0-15,0 6 0 0,-11-3 0 0,8-3 0 16,7 7 0-16,-4-4 0 0,-7-3 0 0,3 6 0 0,1-3 8 0,0-3-8 16,-8 3 8-16,4-3-8 0,0 0 0 0,4 0 0 15,-4 0 0-15,0-3 0 16,-7 3 0-16,4-3 0 0,-4-3 0 0,-4-4 0 0,4 7 8 0,0-3-8 16,-7-7 8-16,-7 10-8 0,0-3 0 0,-7-3 0 15,-4 9 0-15,-6-13 0 0,-1 4 12 0,-3 6-4 16,-4-7 0-16,-3 1 0 0,-1 6 0 0,-3-4 0 15,1 1 0-15,-1 0 0 0,-4-4 9 0,5 7 2 16,-8-3 0-16,7 0 0 0,0-4-19 0,0 4 0 16,-3 3 0-16,-1-3 0 0,1-7 8 0,-4 10 0 15,4-3 1-15,-1-4 0 0,-2 7-9 0,-1-6-9 16,0-1 9-16,0 4-13 0,-3-3 13 0,3-1 0 16,-4-2 9-16,1 2-9 0,-1-5 17 0,1-7-2 0,-4 9-1 15,4-9 0-15,-4-6-3 0,0 12-1 0,-4-12 0 0,4 6 0 16,0-9 19-16,0 6 4 15,0-1 1-15,-3-8 0 0,3 3-18 0,0-1-4 0,-3 1-1 0,3 0 0 16,-4-10 5-16,1 9 2 0,3-5 0 0,-4-4 0 16,4 0-2-16,-3 7 0 0,-1-13 0 0,1 9 0 15,-1-3-7-15,1 4-1 0,-4-7-8 0,7 3 12 16,-3 10-2-16,-1-16-1 0,1 6 0 0,-1-3 0 16,-3-6-9-16,4 0 0 0,3 3 0 0,-7-7 0 15,3 4 0-15,1 0 0 0,-1 6 0 0,-3-3 0 16,0-3 0-16,0 0 0 0,0-4-10 0,0 10 10 15,0-9 0-15,-3 3 0 0,3 3 0 0,0 6 10 16,-4-9-2-16,4 16 0 0,0-4 0 0,0 0 0 16,-3 7 0-16,3 0 0 0,0-1 0 0,-4 1 0 0,1 3-8 0,3 3 0 15,-4-4 0-15,1 4 0 0,-1 0 0 0,1 3 0 16,-4 0 0-16,-1 3 0 0,5 4 0 0,-4-4 0 16,-4 6 0-16,4 1 0 0,0-4 0 0,0 7 0 15,-3-7 0-15,3 7 0 0,-4-1-11 0,4 1-4 16,-4 6-1-16,4-4 0 15,-3 4-83-15,-1 6-17 0,0 4-3 0,-3 2-814 16,4 4-163-16</inkml:trace>
  <inkml:trace contextRef="#ctx0" brushRef="#br0" timeOffset="2161.387">22606 6929 979 0,'0'0'87'0,"0"0"-70"0,0 0-17 0,-4-4 0 16,-3-5 206-16,7 9 38 0,-3-3 7 0,-4-3 1 15,0 6-192-15,-4-4-38 0,4 4-8 0,-3 0-2 16,-5 0-12-16,-2 0 11 0,-1 4-11 0,-3-4 10 15,-4 9-10-15,1-3 0 0,-12-3 0 0,-2 7 0 16,2-7-13-16,-10 6 1 0,-3 1 1 0,-4-7 0 16,0 6-2-16,0-2-1 0,-10-7 0 0,-4 3 0 15,-4-3 14-15,4 0 0 0,0 0 0 0,-3 0 0 16,3 0 20-16,-4-3 8 0,-3-4 0 0,0-2 1 0,0 9 10 16,3-3 1-16,4 0 1 0,0-4 0 0,0 7-5 0,4 0-2 15,-8-3 0-15,4 3 0 0,4 3-16 0,-1 7-3 16,1-7-1-16,6 6 0 0,-3-2-14 0,4 2 0 15,3-3 0-15,0 0-10 16,0-2 10-16,7 5 0 0,0 0 0 0,4-5 0 0,3 5 0 0,0 0 0 16,7-5 0-16,1 5 0 0,3-3 0 0,-1-3 0 15,5 4 0-15,2-1 8 0,5-6-8 0,-1 6 9 16,1-3-9-16,2-3 10 0,1 7 14 0,4-4 2 16,-1 3 1-16,1-3 0 0,-1 0-5 0,0 7-1 0,4-1 0 15,-3 0 0-15,-1 1-6 0,4 2-2 16,0 1 0-16,-4 9 0 0,4-3-13 0,0 3 11 15,0 9-11-15,0-3 10 0,0-3-10 0,7 13 0 0,0-4 0 0,0 1 8 16,0 6-8-16,7-4 10 0,0 1-10 0,0 3 10 16,4 3-10-16,0 3 8 0,-1 0-8 0,4 3 8 15,-3 3-8-15,-1 1 0 0,1 8 9 0,0-8-9 16,3-1 0-16,-7 6 0 0,0-2 0 0,0 6 0 16,-4-1 0-16,1 4 0 0,-4-3 0 0,0 0 0 15,0-10 0-15,-4 10 0 0,1-10 0 0,3 0 0 16,-4-3 0-16,-3 1 0 0,4-4 0 0,-1 3 0 15,1-6 0-15,-1 0 0 0,1 3 0 0,-1-10 0 16,4 1 0-16,-3-4 11 0,3-2-3 0,-4-4 0 16,4-3 3-16,-4-3 0 0,1 6 0 0,-1-6 0 15,1 0 8-15,3 0 1 0,-7 6 1 0,3-6 0 0,1 0-21 16,-1 0 0-16,1 0 0 0,-1 0 8 16,-3-3 0-16,4 0 0 0,-1-4 0 0,1-5 0 15,-1 5 0-15,4-8 1 0,-3 2 0 0,3-9 0 0,0 0 7 0,0 0 2 16,0 0 0-16,0 0 0 0,0 0 8 0,0 0 2 15,0 0 0-15,10 0 0 0,1 0-18 0,3 0-10 16,3-9 12-16,1 6-12 0,3-1 11 0,4-2-11 16,0-3 10-16,3 6-10 0,4-4 0 0,-1 4 0 15,12-6 0-15,-1 9-10 0,0-3 10 0,8 3 0 16,-1 0 0-16,1 3 0 0,6-3 0 0,4 0 0 16,0 6 0-16,3-3 8 0,8 7-8 0,0-7 0 15,3 6 0-15,-4 1 0 0,1-1 0 0,-1-6-10 16,4 7 10-16,4-1-10 0,0-6 10 0,-4 6 0 15,3 1 8-15,1-1-8 0,-1-6 0 0,5 4 0 0,-8-4 0 0,0 3 8 16,3 0-8-16,-3-6 0 0,-3 10 0 0,-4-10 0 16,0 0 0-16,4 0 0 0,3 6 0 0,0-6 0 15,-7 0 0-15,-4 0 0 0,1-6 10 0,-8 6-10 16,1-3 10-16,-8-4-10 0,1 7 10 0,-1-3-10 16,-3 0 9-16,-7-3-9 0,-8 3 8 15,-6-4-8-15,3 4 13 0,-3-3-2 0,-7 3-1 0,-4 0 0 16,-4-4 19-16,1-2 4 0,-1 0 1 0,-3 6 0 15,-3-7-12-15,0 7-2 0,6-3-1 0,-3-7 0 16,-3 4-19-16,-1-1 10 0,4-2-10 0,4 2 8 16,-4 1-8-16,-4-4 12 0,5 1-12 0,-1-7 12 15,3 7-12-15,-3-7 0 0,-3-3 0 0,3 0 8 16,0-3 1-16,3 0 0 0,-3 3 0 0,1-10 0 16,-1 7 11-16,-4-6 3 0,4 0 0 0,0-10 0 0,0 0-12 0,4-3-3 15,-8 0 0-15,4 0 0 16,-3-3-8-16,3 0 8 0,0-3-8 0,-3 0 8 0,-1 3 4 0,1-6 0 15,-1-7 0-15,4 7 0 16,-7-10 0-16,4 7 0 0,-4-4 0 0,3-3 0 0,1 10-12 0,-1-4 0 16,1-2 0-16,-1-4 0 0,1 7 8 0,-1-4 0 15,5-3 0-15,-8 1 0 0,3 8-8 0,1-2-17 16,-1-4 4-16,-3 7 1 0,0 0 12 0,0-1 16 16,0 4-3-16,-3-3-1 0,-1 9-12 0,1 0 0 15,-5 3 0-15,5 1 0 0,-4 5 0 0,0 1 0 16,0 2 0-16,0-5 0 0,0 12 0 0,-4-4 0 15,4-2 0-15,0 9 0 0,0 0 9 0,0-6-9 0,0 6 8 0,3 6-8 16,-3 1 0-16,0-1 0 16,0 0 0-16,0 4-11 0,0 2 11 0,3-2 0 0,-3 2 0 0,0 1-8 15,0 6 8-15,0-4 0 0,0 1 0 0,0 0 0 16,0-3 0-16,0 9-15 0,-7-10 3 0,3 7 0 16,1-6 12-16,-1 9 0 0,-3-4 0 0,0-2 0 15,-4 6 0-15,1-3 0 0,3 3 0 0,-8 0 10 16,-2 0-10-16,3 3 0 0,3-3 0 0,0 10 0 31,-10-1-23-31,3 0-6 0,-3 1-2 0,0 2 0 0,0 1-139 0,-8 9-28 0,-45 9-6 16,18-21 0-16</inkml:trace>
  <inkml:trace contextRef="#ctx0" brushRef="#br1" timeOffset="6900.389">20228 6464 1036 0,'-10'-6'46'0,"3"0"10"0,-4 6-45 0,0-3-11 15,-6-4 0-15,-1 7 0 0,4 0 200 0,-4 0 37 16,1 0 8-16,-1 7 2 0,1-7-207 0,-1 3-40 16,0-3-12-16,4 6 0 0,0-6 12 0,0 3 0 15,3 0 0-15,4-3 0 0,0 0 28 0,7 0 8 0,-7 10 2 16,4-4 0-16,3-3 6 0,-4 10 0 0,1-4 1 0,-1 1 0 15,1 2-12-15,-1-2-2 16,0 8-1-16,1-5 0 0,-1-1-7 0,-3 7-2 0,4-6 0 0,-4 6 0 16,0 3-7-16,0-4-2 0,-4 4 0 0,4-3 0 15,-4-3-12-15,1 9 11 0,-1-3-11 0,1 0 10 16,-1-7 3-16,-3 4 1 0,0 3 0 0,-4 0 0 16,4-3 11-16,0 3 3 0,-4-3 0 0,1 3 0 15,3-3 8-15,0-4 3 0,-1 4 0 0,1 3 0 16,0-3-12-16,0 3-3 0,0-3 0 0,3-4 0 15,1 7-6-15,-1-3-2 0,1 3 0 0,3 0 0 16,-4 6-16-16,0-6 10 0,1 0-10 0,-1 0 8 16,1 6-8-16,-4-6 0 0,3 0 0 0,-3 0 0 15,3 0 9-15,1 0-9 0,3 0 10 0,-4 3-10 0,0 0 17 16,4-3-2-16,0-3-1 0,0 0 0 0,4 3-1 0,-1 0 0 16,1-4 0-16,-1 4 0 0,1-6-4 0,3 6-1 15,-7 3 0-15,7-3 0 16,0 0-8-16,-4 3 8 0,4-3-8 0,-3 6 8 0,-1 0-8 0,1-2 0 15,-5 5 0-15,5 0 0 0,-4-3 8 0,0-2-8 16,0 5 0-16,0-3 8 0,0-3-8 0,-4 3 10 16,4-2-10-16,-4-5 10 0,4 1 6 0,0 7 2 15,-3-7 0-15,3 0 0 0,3-1-4 0,1 1-1 16,-1 7 0-16,-3-7 0 0,7 0-3 0,-3 6-1 16,-1-13 0-16,4 14 0 0,0-7-1 0,0 0-8 15,0 0 12-15,4 6-4 0,-1-3 1 0,-3-3 0 16,0 3 0-16,0 0 0 0,0-3-9 0,0 0 0 0,0 6 0 15,0-3 0-15,4 3 0 0,-4-6 0 0,0 10 0 0,0-10 8 16,0 6-8-16,3-3 0 0,-3 3 0 0,7-3 0 16,-3 4 8-16,-1-8 0 0,1 1 0 0,-1 7 0 15,8-4-8-15,-8-3 0 0,4 0 0 0,4-4-11 16,-4 4 19-16,0 0 4 0,4 0 1 0,-4-3 0 16,3 0-13-16,1 3 8 0,0-3-8 0,-1-4 0 15,-3 7 8-15,4-3-8 0,-1 3 0 0,4-3 0 16,-3 0 0-16,0-4 0 0,-1 7 0 0,4-3 0 15,0 3 9-15,-3-3-9 0,3-7 8 0,-3 7-8 16,3 0 8-16,-4-3-8 0,1-7 0 0,0 4 8 16,-1 6-8-16,1-7 8 0,-1 7-8 0,1-7 8 15,3-2-8-15,-3 2 8 0,-1 4-8 0,1-3 8 0,3-4-8 0,-7 4 0 16,7-4 9-16,-3 0-9 0,-1 4 0 0,1-4 9 16,-1 1-9-16,1-1 0 0,-4-3 8 0,0 4-8 15,-7-10 0-15,11 9 0 0,-4-3 8 0,0 1-8 16,0-7 0-16,-7 0 0 0,7 9 0 0,3-9 0 15,-10 0 0-15,7 6-12 16,-7-6-14-16,0 0-2 0,11 0-1 0,-4 0 0 16,4-6-67-16,-8 6-12 0,4-3-4 0,4-3 0 15,-8 3-140-15,8-7-29 0</inkml:trace>
  <inkml:trace contextRef="#ctx0" brushRef="#br1" timeOffset="8214.028">27115 6555 979 0,'0'0'87'0,"0"0"-70"0,-11-6-17 0,7 3 0 16,4 3 188-16,0 0 35 0,-7 0 6 0,7 0 2 16,0 0-158-16,0 0-31 0,0 0-6 0,0 0-2 0,0 0 0 0,11 0 0 15,0 0 0-15,6 0 0 0,4 0-11 0,0 0-3 16,1 3 0-16,2 3 0 0,5-3 0 0,-1 4 0 15,-4-4 0-15,5 6 0 0,-5 1 3 16,-2-1 0-16,2 4 0 0,-3-4 0 0,4 4 9 0,-7-1 3 16,-1 4 0-16,1 0 0 0,0 2-4 0,-1 1-1 15,1-3 0-15,0 3 0 0,-1 3-6 0,1 0-2 16,0-1 0-16,-1-2 0 0,-3 3-6 0,0 6 0 16,0-2-1-16,4 2 0 0,-4-3 3 0,0 6 1 15,4-3 0-15,-4-2 0 0,0 5 0 0,-3 0 0 16,-1-3 0-16,4-2 0 0,-6 5-5 0,2 0-1 15,-3 1 0-15,0-1 0 0,0 0 15 0,0-2 4 16,0-4 0-16,-3 6 0 0,-1 0-32 0,1 1 8 0,0-1-8 16,-1 0 0-16,-3-9 15 0,4 10 0 0,-1-10 0 0,1 6 0 15,-1-3 3-15,1-3 1 0,3 6 0 0,-4-6 0 16,1 6 5-16,3-3 2 0,-4-3 0 0,4 10 0 16,0-10-26-16,1 6 0 0,-1-3-14 0,0 3 5 15,0-6 9-15,0 0 0 0,-4 6 0 0,4-6 0 16,-7 0 0-16,4 0 0 0,-4 10 0 0,0-10-8 15,-4 9 8-15,1-3 0 0,-1-3 10 0,-3 7-10 16,4-4 16-16,-4 3-4 0,0-6 0 0,0 3 0 16,-1-2 0-16,1-5 0 0,0 5 0 0,4-4 0 15,-1 3 0-15,1-3-1 0,-1-1 0 0,1 8 0 16,-4-7-11-16,3 9 0 0,4-9 0 0,-3 6 0 16,-1-3 0-16,1-3 0 0,-1 0 0 0,1 6 8 15,-1-6-8-15,-3 0 0 0,3 7 9 0,-3-4-9 0,0-3 0 16,4 6 0-16,-8-6 0 0,4 0 8 0,-3 0 1 0,-5 0 1 15,5 6 0-15,-4-6 0 0,7 0-10 0,-4-3 0 16,1-7 0-16,-1 7 0 0,0-7 0 0,4 1 0 16,-3 3 14-16,-1-4-4 0,4-2 1 0,0 2 0 15,3-2 0-15,1-1 0 0,-1 0-11 0,1-2 10 16,-1 2-10-16,1 0 10 0,-1 4-10 0,1-4 0 16,-4 1 9-16,3-1-9 0,1 1 0 0,-4-1 8 15,0-3-8-15,0 4 0 0,-4-1 8 0,0 1-8 16,1-1 10-16,-1-6-10 0,1 6 10 0,-5 1-10 15,8-7 10-15,-3 6-10 0,-1-9 12 0,4 7-3 0,7-7-1 0,-10 3 0 16,-1 0 0-16,4 6 0 0,7-9 0 0,-7 0 0 16,0 7-8-16,7-7 0 0,0 0 0 0,-7 3 0 15,7-3 0-15,0 0 0 0,0 0 0 0,0 0 0 16,-7 6 0-16,7-6 0 16,0 0 0-16,0 0 0 15,0 0-32-15,0 0-1 0,0 0-1 0,-4 3 0 16,-3-6-123-16,7 3-25 0,-7-6-5 0,4 3-1 0</inkml:trace>
  <inkml:trace contextRef="#ctx0" brushRef="#br1" timeOffset="11466.206">22983 10227 1238 0,'-28'0'55'0,"18"0"11"0,-4 0-53 0,-4 0-13 16,-7 4 0-16,1-4 0 16,2 6 24-16,1-3 1 0,-11-3 1 0,4 6 0 0,-4-3-14 0,1-3-2 15,-1 0-1-15,0 7 0 0,-3-7 3 0,0 0 0 16,3 0 0-16,-7 0 0 0,-3-7 3 0,-1 7 1 16,8 0 0-16,0-3 0 0,-4-3 24 15,-3 6 4-15,-1 0 2 0,1-3 0 0,3 3 6 0,-3-6 2 16,-4 6 0-16,-3 0 0 0,3 0-33 0,0 6-6 15,-3-6-2-15,-4 3 0 0,-4 3 7 0,4-3 2 16,4 7 0-16,3-7 0 0,0 6 6 0,7-9 0 16,4 10 1-16,3-10 0 0,1 9-20 0,-1-6-9 15,0 7 8-15,0-4-8 0,4-3 10 0,3 0-10 0,-3 7 12 16,0-10-12-16,0 9 12 0,3-9-4 0,4 6 0 16,0-3-8-16,0 1 38 0,3-4 1 0,4 0 0 0,0 0 0 15,3 6-23-15,1-3-5 0,-1-3-1 0,0 6 0 16,4-3-10-16,0 7 0 15,0-7 0-15,4-3 8 0,-1 9-8 0,4 1 0 0,0 2 9 0,0-2-9 16,4 2 0-16,-1 7 9 0,1-6-9 16,-1 5 0-16,4 1 12 0,-3-6-12 0,6 9 12 0,-2-10-12 15,-1 13 0-15,3-3 0 0,1 0 0 0,-1 3 0 16,-3-3 0-16,4 6 0 0,0-6 0 0,-1 7 0 16,1-4 0-16,-1 3 0 0,-3 3 0 0,0 4 0 15,4-1 8-15,-7 4-8 0,3-4 0 0,-4 10 0 16,4 6 0-16,0 1 0 0,-3-4 8 0,-1 6-8 15,1-3 0-15,-1 3 0 0,4-9 0 0,-3 7 0 16,-1-8 9-16,1 5-9 0,-1-5 0 0,1 1 9 0,3 0-9 16,-3-3 0-16,3-7 9 0,0 7-9 0,0-3 13 0,-4-4-1 15,4 1-1-15,0-4 0 0,0 7 2 0,1-4 1 16,-5 1 0-16,1-4 0 0,-1 1-4 0,1-4-1 16,-1 6 0-16,-3-2 0 0,4-4 1 0,-4 3 0 15,0-6 0-15,-4 7 0 0,4-4-10 0,-3-3 0 16,3 3 0-16,-4-6 8 0,1 0-8 0,3-3 0 15,0 3 0-15,0-10 8 0,-4 7 1 0,8-6 0 16,-4-1 0-16,7-2 0 0,-4-1-1 0,4 4-8 16,-3-4 12-16,3-3-4 0,0 1 2 0,0-1 0 15,0-3 0-15,4 6 0 0,-4-2 8 0,0-1 2 16,0 0 0-16,3-3 0 0,-3 7-10 0,4-1-2 0,0-6 0 16,-1 7 0-16,4-1-8 0,4 1-11 15,-4-7 3-15,4 6 0 0,3 0 8 0,3-9 0 0,8 0 10 0,0 4-10 16,0 2 17-16,3-6-2 0,4 0-1 0,3 0 0 15,8 0-5-15,-5 0-1 0,-6 0 0 0,4 0 0 16,2 0 3-16,5 0 0 0,-1 0 0 0,1-6 0 16,2 2 1-16,8 4 0 0,4 0 0 0,-1-3 0 15,1-3 0-15,6 3 1 0,8-3 0 0,3 6 0 16,0-3 3-16,4 3 0 0,3 0 0 0,0 0 0 16,-3-4-16-16,7 4 9 0,-4 4-9 0,0-4 8 15,-3 0-8-15,-4 3 0 0,4-3 0 0,-1 0 0 16,1 6 0-16,3-3 0 0,4-3 0 0,0 0 0 15,-4 9 0-15,4-9 0 0,-1 4 0 0,1 2 0 16,0-6 0-16,-4 3 0 0,0-3 0 0,0 0 0 16,4 0 8-16,-4 0-8 0,-3 6 8 0,-4-3-8 15,0-3 0-15,0 0 0 0,4 0 0 0,-4 0 0 0,4 0 0 0,-4 0 0 16,-3 0 0-16,-4 0 0 16,3 0 8-16,-3-3-8 0,-3-3 12 0,-1 6-4 0,-3-3-8 0,-7-3 0 15,0 2 0-15,-7 4 0 0,4-9 0 0,-8 9 0 16,1-9 0-16,-5 6 0 0,-2-7 30 0,-1 7 1 15,-3-3 0-15,0-4 0 0,-1 7-23 0,-2 0-8 16,-4-3 0-16,-1-4 0 0,-3 7 12 0,1-3-3 16,-5 0-1-16,1-1 0 0,0-2-8 0,-4 6 0 15,4-7 0-15,-4 1 0 0,0 0 0 0,-3-4 0 16,-1 4 0-16,1-1 0 0,0 7 8 0,-4-9 0 16,-4 2 0-16,1-2 0 0,-1-4 7 0,-3 3 1 15,-3 1 0-15,3-7 0 0,-7 0-4 0,0-3 0 16,0 7 0-16,-3-10 0 0,3 3-4 0,-4-10 0 0,0 10-8 0,1-9 12 15,-1 6-2-15,4-13-1 16,-3 7 0-16,3-7 0 0,3 1-9 0,-3-4 10 0,0-3-10 0,0 3 10 16,4-12 1-16,-4 9 0 0,3-9 0 0,1-4 0 15,0-2-11-15,-1 5 0 0,1-5 0 0,-1 5 8 16,-3 1-8-16,0 0 0 0,0-4 0 0,-3 4 0 16,-1 3 0-16,-3 0 0 0,3-4 8 0,-3 10-8 15,-3-6 0-15,-1 6 0 0,1 4 0 0,-4-4 8 16,3 0-8-16,0 3 0 0,4 0 0 0,-7-3 8 15,7 1-8-15,-3 2 0 0,-1 0 0 0,7 0 0 16,-3 4 0-16,4-1 0 0,-1-3-12 0,-3 10 12 16,4 6 0-16,-1-7 0 0,1 4 0 0,-1 3 12 0,1-3-12 0,-1 6 0 15,1 0 0-15,-1 3 0 0,4-3 0 0,-3 10-11 16,3-7 3-16,-4 3 0 0,4 0 8 0,-4 4 0 16,4 3 0-16,-3-1 0 0,3 4 0 0,-4 0 0 15,4 2 0-15,0-2 0 0,-3 3-9 0,3 3 0 16,-4-6 0-16,4 6 0 0,-7-3 9 0,7 3-13 15,-3 0 5-15,-8 3 8 0,4 3 0 0,0-3 0 16,-7 3 0-16,3-2 0 0,-6 5-14 0,3 0 5 16,-4-5 1-16,0 5 0 0,1 0 8 0,-4-6 0 15,-4 7 0-15,0-4 0 0,0-3 0 0,-6 4 0 16,-1-4 0-16,-3 0-8 0,-4-3 8 0,4 6 0 16,-1-3 0-16,-2-3 0 0,-1 0 0 0,-7 0 0 15,0 0 0-15,-3 0 0 0,-4 0 0 0,3 0 0 0,-6 0 0 0,3 7 0 16,-3-4 0-16,-1-3 0 0,1 0 0 0,-4 3 0 15,-4 3 0-15,-3-3 0 0,-7-3 0 0,3 10 0 16,1-10 0-16,3 9 0 0,-4-9 0 0,-3 0 0 16,-3 3 0-16,-1-3 0 0,0 6 0 0,1-2 0 15,6-4 0-15,-3 0 0 0,0 0 0 0,-7 0 0 16,3 0 0-16,1 0 0 0,6 0 0 0,1 0 0 16,3 6 0-16,-4-6 0 0,-3 0 0 0,0 0 0 15,0 0 0-15,3 3 0 0,4-3 0 0,0 6 0 16,0-3 0-16,0 1 0 0,0-4 0 0,0 6 0 15,4-3 0-15,-1-3 0 0,4 9 0 0,0-2 0 16,4-4 0-16,-4 0 0 0,-4 3 0 0,4-3 0 16,4 4 0-16,-1-4 0 0,-3-3 0 0,7 3 0 0,4 3 0 15,7-6 0-15,3 3 0 0,0-3 0 16,-3 0 0-16,7 0 0 0,3 0 0 0,0 0 8 0,-3 0-8 0,7-3 0 16,3 3 0-16,4-6 8 0,3 3-8 0,0 3 0 15,1 0 0-15,3 0 8 16,7-3-65-16,-4 3-13 0,-7 0-2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9:09:00.86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4509 7549 403 0,'-4'0'36'0,"4"-9"-36"0,-7 6 0 0,7 3 0 16,7-10 183-16,-7 7 29 0,0-3 7 0,0-3 1 15,4 5-175-15,3-5-34 0,-18 0-11 0,11 6 0 16,0-4 0-16,-7 4 0 0,7-6 8 0,0 6-8 15,0-4 13-15,0 7 1 0,0 0 0 0,7-9 0 16,-3 6 57-16,-4 3 11 0,7-3 2 0,0-4 1 16,-7 7 41-16,10 0 8 0,-10 0 2 0,7 0 0 15,-7 0-52-15,0 0-9 0,7 7-3 0,0-1 0 16,-3 3-44-16,3 1-8 0,-7 2-3 0,-7-2 0 16,7 8-1-16,0-5-1 0,-4 6 0 0,4 0 0 0,0-4 1 15,0 7 1-15,0 3 0 0,0 0 0 0,0 4-17 0,0 2 0 16,0 0 0-16,0 4 0 0,0-1 29 0,0 7 3 15,4 3 0-15,3-3 0 0,-7 0-6 0,3-7-1 16,1 7 0-16,-4-10 0 0,4 1 2 0,-4-1 0 16,3-3 0-16,1-3 0 0,-4-3-15 0,7 0-4 15,-7-3 0-15,3-7 0 0,-6 7-8 0,3-6 0 16,3-4 0-16,-3 1-11 0,0-7-1 0,0-3-1 16,0 0 0-16,0 0 0 15,0 0-93-15,0 0-18 0,0 0-4 0,0 0-612 16,7-6-121-16</inkml:trace>
  <inkml:trace contextRef="#ctx0" brushRef="#br0" timeOffset="715.374">4314 7380 403 0,'0'0'17'0,"0"0"5"0,-7 0-22 0,4-3 0 16,-1-3 0-16,4 6 0 0,0-3 350 0,0-4 66 16,0 1 12-16,4 0 4 0,-4-4-301 0,3-2-60 15,4 2-12-15,4 1-3 0,-7 3-11 0,6-10-2 16,4 7-1-16,0-4 0 0,4 0-26 0,0 4-6 16,-1-3-1-16,-3 2 0 0,8-2-9 0,-8 5 0 15,3-2 0-15,5 3 8 0,-1-1-8 0,-7 7 0 16,7-3 0-16,-10-3 0 0,6 6 0 0,4 0 15 15,-3 0-3-15,0 6 0 0,-1-3 13 0,4-3 3 0,1 10 0 16,-5-7 0-16,4-3-7 0,1 6-1 0,-5-3 0 0,4 4 0 16,1-4-20-16,-5 9 8 0,4-2-8 0,1-1 0 15,-8 0 0-15,7 1 0 0,-4 2 0 0,1 1 0 16,-4-4 0-16,-3 4 0 0,3 6 0 0,-4-10 8 16,-6 4-8-16,3-1 0 0,-7 4 0 0,0-4 0 15,7 1 0-15,0-4 8 0,-7 4-8 0,4-4 8 16,3 1-8-16,-7 2 12 0,3-2-4 0,-3-10 0 15,4 12-8-15,-4-2 0 0,0-10 8 0,-4 9-8 16,4 0 8-16,0-9-8 0,0 0 8 0,-3 4-8 16,3 5 9-16,-7 7-9 0,-4-10 12 0,4 3-12 15,-11 4 0-15,1-4 0 0,-1 1 0 0,0 2 0 16,-3 4 8-16,0-3-8 0,4-4 0 0,-8 3 0 16,7-2 0-16,1-7 8 0,-8 6-8 0,7 1 0 15,1-7 10-15,-5 3-10 0,1-3 8 0,4 7-8 16,-1-10 0-16,0 0 8 0,-3 0-8 0,0 0 0 0,3 0 11 0,-3 0-3 15,4 0-8-15,6 0 12 16,-7 0-40-16,11-3-8 0,-3 3-1 0,-1 0-1 16,1-7-22-16,-1 7-5 0,0 0-1 0,4 7 0 15,-3-4-114-15,3-3-24 0,0 6-4 0</inkml:trace>
  <inkml:trace contextRef="#ctx0" brushRef="#br0" timeOffset="3598.328">5898 7073 518 0,'0'0'46'0,"0"0"-37"0,0 0-9 0,0 0 0 16,0 0 213-16,0 0 41 0,0 0 8 0,0 0 2 16,0 0-179-16,0 0-35 0,0 0-7 0,0 0-2 15,0 0-25-15,0 0-6 0,0 0-1 0,0 0 0 16,0 0-25-16,-10 0-4 0,6 0-2 0,4 0 0 15,0 0 6-15,0 0 0 0,-3-3 1 0,3 3 0 16,0 0 15-16,-4 0 12 0,1 0-3 16,-4 0 0-16,0 0 37 0,3 0 7 0,-3 3 2 0,0-3 0 15,-4 3 9-15,4-3 3 0,-3 6 0 16,-1-3 0-16,-3-3-29 0,4 10-6 0,-5-10 0 0,5 9-1 16,-4-6-19-16,3 7-3 0,-7-1-1 0,4-6 0 15,4 7-8-15,-1-1 12 0,4 0-12 0,-3-5 12 16,-5 5-12-16,8 0 0 0,-3 4 0 0,-1-4 0 15,4 1 0-15,-3 2 0 0,-5 7 11 0,5-6-11 16,-8 2 24-16,4 1-2 0,4 6 0 0,-5-3 0 16,1-7-6-16,0 7-2 0,4 0 0 0,-4 3 0 0,-8-3-14 15,8 3 8-15,4-7-8 0,-4 7 0 0,-4-3 8 0,4 3-8 16,3-3 0-16,1-7 9 0,3 7 0 0,-4 0 0 16,0-3 0-16,4 3 0 0,0-7 2 0,-3 7 0 15,3 0 0-15,0-4 0 0,0 7-11 0,3-3 8 16,-7 3-8-16,4 0 8 0,4 6-8 0,-1-3 0 15,-3 0 9-15,4 1-9 0,3-5 17 0,-7 8-1 16,7-4 0-16,-4-3 0 0,4 6-1 0,4-6-1 16,-4-3 0-16,7-4 0 15,-7 4 2-15,0 3 0 0,0-6 0 0,0 0 0 0,0-7-4 0,3 10 0 16,-3-7 0-16,7 1 0 0,-7 6 4 0,0-7 0 16,4-2 0-16,3 2 0 0,-4 7 5 0,8-7 2 15,-7 4 0-15,3 0 0 0,7 3-13 0,-4-7-2 0,-3 7-8 16,4-6 12-16,7 5-12 0,-11-5 11 0,10 6-11 0,-6-7 10 15,3 1-2-15,0-4 0 0,0 4 0 16,4-4 0-16,-1 7-8 0,-2-4 0 0,2-8 0 0,8 5 0 16,-11 0 0-16,7 1 0 0,-3-7 0 0,-1 6 0 15,8-2 0-15,-7-1 0 0,-1-6 0 0,1 6 0 16,0-3 0-16,-1-3 0 0,-3 0 0 0,-3 0 0 31,3 0-92-31,-3-3-21 0,-4-3-4 0,0 6-1024 0</inkml:trace>
  <inkml:trace contextRef="#ctx0" brushRef="#br0" timeOffset="5625.632">6368 7872 172 0,'0'0'16'15,"0"0"-16"-15,0 0 0 0,0 0 0 0,0 0 232 0,0 0 44 16,10-6 9-16,-10 6 2 0,0 0-179 0,0 0-35 16,4-9-7-16,-4 9-2 0,0 0-44 0,0 0-10 15,0 0-2-15,0 0 0 16,0 0-35-16,0 0-7 0,0 0-2 0,0-3 0 0,0-7 13 0,0 10 3 15,-4-9 0-15,4 6 0 0,0-4 32 0,0 4 6 16,0-6 2-16,0 6 0 0,0-4 35 0,0-2 7 16,0 9 2-16,0-3 0 0,-7-7 22 0,4 1 5 15,-4 9 1-15,3-3 0 0,1 0-29 0,-5-4-6 16,5 7-1-16,-8 0 0 0,1-3-32 0,6 3-6 16,-10 0-2-16,4 0 0 0,-1 3-16 0,-3-3 0 15,3 0 0-15,1 7 0 0,-1-4 0 0,1 0 0 16,-5-3 0-16,5 9 0 0,-1-9 0 0,4 7 0 0,-3-4 0 15,3 6 0-15,7-9 17 0,-4 10-3 0,-7-1-1 0,8 4 0 16,-8-1-13-16,1 1 0 0,3 2 0 0,0-2 0 16,-4-1 0-16,-3 1 0 0,7 3 0 0,3-1 0 15,-6-5 0-15,3 5 0 0,3-8 0 0,4 8 0 16,0-5 15-16,0-4-3 0,0-6-1 0,0 0 0 16,7 9 5-16,-7-9 0 0,0 0 1 0,7 13 0 15,4-4-1-15,-11-9-1 0,10 7 0 0,-10-7 0 16,11 3-2-16,-11-3 0 0,11 6 0 0,-11-6 0 15,7 0-5-15,3 0 0 0,1-6-8 0,-1 6 12 16,1 0-12-16,0 0 8 0,-1-3-8 0,4-4 0 16,-3 7 11-16,3-9-11 0,-3 6 12 0,-1-7-12 15,4 1 20-15,-3 3-4 0,3-4 0 0,-3 1 0 16,-1-4-16-16,4-2 8 0,-7 5-8 0,0-2 0 16,4 2 12-16,-8 1-4 0,5 3 0 0,-8-4-8 15,3 1 16-15,1 0-4 0,-4-1-1 0,3 1 0 0,-3 9 17 0,0-3 3 16,0 3 1-16,0 0 0 0,0 0-32 0,0 0 0 15,0 0 0-15,4-10 0 0,-4 10 0 0,0 0-13 16,0 0 1-16,0 0 0 16,0 0 12-16,0 0 16 0,0 0-3 0,0 0-1 0,0 0-12 0,10 0 0 15,-10 0 0-15,0 0 0 0,0 6 0 0,4 1 0 16,-1-1 0-16,1-3 0 0,-4 13-10 0,3-10-5 16,-3 3-1-16,0 1 0 0,0 2 16 0,-3 4 0 15,3-3 0-15,-4-1 0 0,1 1 0 0,-1 6 0 16,4-7 0-16,-7 4 0 0,0-1 8 0,4 1 7 15,-4-3 1-15,-1-1 1 0,-2 7-26 0,3 0-6 0,0-3-1 0,-4 2 0 16,1 4 16-16,3-3 0 0,-4-3 0 0,-3 9 0 16,3-3 0-16,1 0 0 0,-1 0 0 0,1 3 0 15,6 0 16-15,-7-3-3 16,1 3-1-16,6-3 0 0,-6 0-12 0,3-3 0 0,3 3 0 0,1 0 0 16,-8-1 0-16,11-2-16 0,-7 3 3 0,3 0 1 15,1 0 12-15,3-3 0 0,0-6 0 0,0 5 0 16,0-5 0-16,3 3 0 0,1-4 9 0,3 1-9 15,-3-1 16-15,3-2-4 0,0-1 0 0,3 0 0 16,1 1-12-16,-1-1 0 0,1 1 0 0,3-4 0 16,0 0 0-16,0-3 0 0,4 4 8 0,-7-4-8 15,3 0 0-15,0 3 9 0,7-6-9 0,-10 0 8 16,6 3-8-16,1-3 0 0,-1 0 0 0,1 0 8 16,0 0-16-16,-4-3-4 0,3 3-1 0,-2-6 0 15,-1 3-86-15,-4-7-17 0,4 7-3 0,-7-3-613 16,1 3-122-16</inkml:trace>
  <inkml:trace contextRef="#ctx0" brushRef="#br0" timeOffset="18833.148">7073 7255 1069 0,'0'0'47'0,"0"0"10"0,0 0-45 0,0 0-12 15,0 0 0-15,0 0 0 0,0 0 60 0,-3-10 9 0,-1 7 3 0,1-6 0 16,3 6-42-16,-7-7-8 0,7 1-2 0,-4-1 0 16,1 1-11-16,3 3-9 0,0-4 12 0,-4 1-12 15,4-1 12-15,0 1-4 16,0 6 0-16,-4-3-8 0,1 2 46 0,3 4 2 0,-7-6 1 0,7 6 0 15,0 0 31-15,-7 6 7 0,0-6 1 16,3 0 0-16,-3 4-28 0,4-4-4 0,3 0-2 0,0 0 0 16,0 0-12-16,0 0-2 0,0 0-1 0,0 0 0 15,0 0-8-15,0 0-2 0,0 0 0 0,0 0 0 16,0 0 7-16,0 0 2 0,0 0 0 0,0 0 0 16,0 0-18-16,0 0-4 0,3 9-1 0,4 4 0 15,7-4-7-15,-3 7-8 0,3-4 11 0,0 7-11 16,0-3 11-16,4 6-11 0,0 0 10 0,-4 3-10 15,3 0 10-15,-6-3-10 0,14 9 10 0,-8 0-10 16,1 1 0-16,10 2 0 0,-3 4-11 0,-1-4 11 0,1 7 0 16,0-6 0-16,0 2 12 0,-1-2-4 0,-3 2 13 0,-3-2 3 15,0-1 0-15,-4 7 0 0,-4-9-4 0,1 8 0 16,-8-8 0-16,1-1 0 0,-4-6-6 0,-4 6-2 16,-3 1 0-16,-3-1 0 0,-4-3 16 0,-4-3 4 15,0 7 0-15,-13-10 0 0,2 9-32 0,-13-3 0 16,3-6 0-16,4 0 0 0,0-3 0 0,0 0 14 15,-1-3-4-15,1-7-1 0,3 0-9 0,4-5-11 16,-4-4 3-16,8-4 0 16,-1-2-104-16,7-6-21 0,1 2-4 0,6 4-1034 0</inkml:trace>
  <inkml:trace contextRef="#ctx0" brushRef="#br0" timeOffset="21037.679">8876 7474 864 0,'0'0'76'0,"0"0"-60"0,0 0-16 16,0 0 0-16,0 0 63 0,0 0 9 0,0 0 3 0,0 0 0 16,7-9-55-16,-7 9-12 15,3-10-8-15,-3 10 12 0,0 0 25 0,0 0 6 0,0 0 1 0,0 0 0 16,0 0-5-16,0 0-1 0,0 0 0 0,0 0 0 16,0 0 5-16,11 10 1 0,-4-4 0 0,0 7 0 15,0-10-7-15,-3 12-1 0,3 1 0 0,-4-7 0 16,4 10-3-16,-3-6-1 0,-4-1 0 0,3 7 0 15,-3-6 4-15,0 6 0 0,0-7 0 0,0 7 0 16,0 0 4-16,0-4 2 0,0 14 0 0,-3-7 0 16,3-1 3-16,0 1 1 0,0 7 0 0,-4-4 0 15,4-3-22-15,0-3-4 0,0 9 0 0,0-6-1 16,0 3-11-16,4-3-8 0,-4-3 9 0,3-1-9 0,5-2 8 0,-5 3-8 16,-3-7 0-16,7-2 9 0,0-1-9 15,-7 1 0-15,0-10-12 0,4 3 12 16,-4-3-50-16,0 0-2 0,0 0-1 0,0 0 0 15,7 0-91-15,3-3-19 0,1-7-3 0,-4 1-638 0</inkml:trace>
  <inkml:trace contextRef="#ctx0" brushRef="#br0" timeOffset="21619.414">8774 7368 1983 0,'-4'-10'88'0,"1"1"18"0,3 6-85 0,-4-4-21 0,0-2 0 0,1 6 0 16,3-7 24-16,0 10 0 0,0-9 0 0,3 6 0 15,5 0-15-15,-1-4-9 0,-4-2 12 0,4 0-12 16,0 5 16-16,0-5-3 0,4 9-1 0,3-9 0 16,0 5-4-16,4-2-8 0,-1 3 11 0,1-6-11 15,3 6 8-15,0-4-8 0,-3 4 0 0,3-6 0 16,4 6 0-16,-4-4 8 0,0 4-8 0,-3-3 0 0,3 6 9 0,-3 0-9 16,-4 0 0-16,0 0 9 0,0 6 3 0,-3-3 1 15,-1 7 0-15,-3-1 0 0,-3 1 16 0,3-7 3 16,0 9 1-16,0-2 0 0,-4 5-19 0,8-2-4 15,-4-1-1-15,0 1 0 0,4 6-9 0,-4-7 0 16,3 7 0-16,1-6 8 0,-1 2-8 0,-2 1 0 16,-1 0 0-16,7-4 0 0,-14 1 0 0,7-1 0 15,-4 4 0-15,1-3 0 0,-1-1 0 0,-6 1 8 16,-1-4-8-16,1 0 8 0,-4 1 6 0,0-1 1 16,-4-6 0-16,0 7 0 0,1-1-1 0,-4-6 0 15,0 7 0-15,-4-4 0 0,4-3-3 0,-4 0-1 0,1-3 0 0,-1 0 0 16,0 0-10-16,4-3 12 15,-7 3-12-15,3-3 12 0,1-3-12 0,-1 6 0 16,-3 0 0-16,3-3 0 0,-3-4-22 0,4 7 0 0,-1 0 0 0,4 0 0 16,-4-3-2-16,8 3-1 0,-1 0 0 15,4 3 0 1,0-3-10-16,3 0-1 0,4 0-1 0,0 0 0 16,0 0-101-16,4 7-20 0,3-4-4 0,4-3-677 0</inkml:trace>
  <inkml:trace contextRef="#ctx0" brushRef="#br0" timeOffset="22269.887">10047 7032 288 0,'0'0'25'0,"0"0"-25"0,0 0 0 0,0 0 0 16,-3-3 272-16,3 3 48 0,-4-6 11 0,1 6 1 15,-1 0-248-15,4 0-49 0,0 0-11 0,-7 0-1 16,3 0-14-16,-3 0-9 0,7 0 12 0,0 0-12 16,-3 6 16-16,-1-3-3 0,4-3-1 0,0 0 0 15,0 0 28-15,-10 0 4 0,-1 0 2 0,1 0 0 16,-1 9-13-16,0-5-2 0,-3-4-1 0,0 9 0 15,0 0 13-15,-4 1 2 0,1-7 1 0,-4 13 0 16,3-4 2-16,-3 1 1 0,0-1 0 0,-4 7 0 16,7 0-29-16,-3 3-7 0,0-3-1 0,0 6 0 15,0-3-4-15,3 6-8 0,0-3 11 0,1-3-11 16,-1 6 8-16,4-6-8 0,0 9 0 0,0-9 0 16,0 7 0-16,0-4 0 0,-1-3 0 0,5 6 0 15,-1-6 8-15,-3 6-8 0,0-6 12 0,7 3-12 0,-4 3 18 16,1-3-3-16,3 7-1 0,0-1 0 0,0 7-14 15,7-4 0-15,-11-2-12 0,8-1 12 0,-1 3 0 0,8-2 17 16,-1-1-1-16,8 0-1 0,-11 1-15 0,3-4 9 16,4-3-9-16,4-3 8 0,-1 6-8 0,1-6 8 15,0 0-8-15,-1-3 8 0,1-6-8 0,3 9 10 16,0-10-10-16,4 4 10 0,-8-1 3 0,4-5 1 16,0 9 0-16,1-7 0 0,2-2-14 0,-3 2 0 15,4 4 0-15,-4-4 0 16,0 1-24-16,0-1-7 0,4 7-1 0,-4-6-1 15,0 3-24-15,0-4-5 0,4 1-1 0,-4-1-609 16,0 7-123-16</inkml:trace>
  <inkml:trace contextRef="#ctx0" brushRef="#br0" timeOffset="23822.106">10305 7756 518 0,'-7'0'46'0,"-4"-6"-37"0,11 6-9 0,0 0 0 15,-7 0 87-15,3-3 15 0,4 3 3 0,0-6 1 16,0-1-80-16,-3 1-16 0,-1-3-10 0,4-1 12 16,4 7 20-16,-4 3 5 0,-4-9 1 0,4 9 0 15,0 0 31-15,0 0 7 0,-7 0 0 0,0-3 1 16,-3 3-29-16,3 0-5 0,0 3-2 0,-4-3 0 15,0 0-30-15,-3 6-11 0,4-6 0 0,3 3 9 0,-4 0 13 0,-3-3 2 16,3 0 1-16,-3 7 0 0,4-7 11 0,-4 0 1 16,3 0 1-16,0 3 0 0,4-3-7 0,0 0-2 15,-3 6 0-15,3-3 0 0,0 3-29 0,0-2 0 16,3-1 0-16,-3 6 0 0,3 0 0 0,-3 4 9 16,4 3-9-16,-1-4 8 0,-3 1-8 0,4 9 0 15,-4-7 0-15,3 1 0 0,1-6-15 0,-1 2 5 16,1-3 1-16,3 1 0 0,0 2 9 0,0-12 0 15,3 7 0-15,-3-7 0 0,0 0-12 0,0 0-1 16,7 3 0-16,4-3 0 0,-1 0 28 0,-3-3 5 0,4-4 2 16,0 4 0-16,-1-6-14 0,1 6-8 15,-1-4 8-15,1-2-8 0,-4 3 8 0,4-4-8 0,-1-5 8 0,-3 8-8 16,0-2 0-16,4 0 0 0,-8-1 0 0,8 1 8 16,-4-1-8-16,0 1 0 0,0 6 0 15,0-7 8-15,4 1-8 0,-1 6 0 0,1-7 0 0,-1 1 0 16,1 6 0-16,0-3 0 0,-1 3 0 15,-3-1 8-15,-7 4-8 0,11-6 0 0,-1 6 0 0,1 0 0 16,-11 0 11-16,0 0 1 0,7 0 0 0,0 0 0 16,0 0 20-16,-7 0 4 0,0 0 0 0,0 0 1 15,14 10-18-15,-14-10-4 0,0 0-1 0,0 0 0 16,4 3-2-16,-4-3 0 0,0 0 0 0,0 9 0 16,-4 0-4-16,4 4-8 0,0-4 11 0,-3 4-11 15,-4 6 0-15,0-7 0 0,7 7-15 0,-4 3 5 16,-6 0 10-16,2 0 16 0,1 6-4 0,0 0-1 15,0 4-11-15,-3-4 0 0,-4 3 0 0,3-2 0 0,0-1 0 0,1-3 0 16,3-3 0-16,0 0 0 0,0-3 0 0,0-1 0 16,3-2 9-16,1 0-9 0,-1-1 0 0,4 1 9 15,0-3-9-15,0-1 0 0,0 1 13 0,0-4-4 16,4 1-1-16,-4 2 0 0,0 7-8 0,3-10 10 16,-3 1-10-16,4-1 10 0,-1-3-10 0,-3 10 8 15,4-3-8-15,-1-4 8 0,1 1-8 0,3-4 0 16,-4 3 0-16,4 1 0 0,0-4 0 0,8-3 0 15,-1 0 0-15,0 3 0 0,-4-6-16 0,12 0-3 16,6-6 0-16,-11 3 0 16,1 0-44-16,3-3-9 0,11-4-1 0,0-2-529 15,-1 2-106-15</inkml:trace>
  <inkml:trace contextRef="#ctx0" brushRef="#br0" timeOffset="30174.198">10901 7032 954 0,'21'0'42'0,"-21"0"9"0,-7 6-41 0,7-6-10 0,0 0 0 0,0 0 0 15,-4 7 0-15,1-1 8 0,3-6-8 0,0 0 8 16,0 0-8-16,0 3 0 0,-7 6 0 0,3-2 8 16,4-7-8-16,0 0 0 0,0 0 0 0,0 0 0 15,0 0 36-15,0 0 6 0,0 0 1 0,0 0 0 16,7-7-15-16,7 7-2 0,-3 0-1 0,-11 0 0 15,0 0-1-15,0 0-1 0,11 0 0 0,3 0 0 0,-7 0 6 0,0 0 2 16,-7 0 0-16,10 10 0 0,8-7 4 0,-14 6 1 16,-11-2 0-16,3 2 0 0,11-3 4 0,-7 4 2 15,-7-1 0-15,4 0 0 0,-5 4-12 0,5-4-2 16,6 1-1-16,-3-1 0 0,-14 1-10 0,7-4-1 16,11 3-1-16,-4 7 0 0,-4-10 2 0,4 13 1 15,4-6 0-15,6 2 0 0,5 1-18 0,-5 0 0 16,-6-1 0-16,6 7 0 0,4-3 27 0,-3 3 5 15,-11-3 0-15,0 3 1 0,3 0-33 0,4 0 0 16,-3 6 0-16,3-3 0 0,-7-3 11 0,4 6-2 16,-1-6 0-16,-3 0 0 0,-7 9-9 0,4-9 0 15,6 7 9-15,-3-7-9 0,-7 3 12 0,7 0-3 0,4 0 0 16,-1-3 0-16,1 9-9 0,-1-9 10 16,-6 0-10-16,3 6 10 0,7-3 2 0,-4 0 1 0,-10 1 0 0,4-5 0 15,3 11 11-15,0-10 1 0,-4 6 1 0,-3-3 0 16,0 6-26-16,0-9 0 0,7 7 0 0,-7-7 0 15,-4 0 0-15,1-1 0 0,13-2 0 0,-6-6 0 16,-4 6 0-16,3-7 0 0,1-2 0 0,6-1 0 16,1-6 11-16,-8 7-3 0,-3-4-8 0,7-6 12 15,7 3-12-15,-7-3-8 0,-7 3 8 0,4 3-13 32,3-6-25-32,0 0-5 0,0 0-1 0,-4 4 0 0,-3 2-83 0,7-6-17 15,3 3-3-15,-3-3-637 0</inkml:trace>
  <inkml:trace contextRef="#ctx0" brushRef="#br0" timeOffset="31043.05">11434 7882 1465 0,'21'0'64'0,"-21"0"15"15,0 0-63-15,0 0-16 0,0 0 0 0,10 3 0 0,1 0 25 0,-1-3 3 16,-10 0 0-16,0 0 0 0,11 9-28 0,-11-9 0 16,-3 0 0-16,3 0 0 0,17 0 13 0,-3 0-2 15,-3 0-1-15,-1 0 0 0,-3 0 10 0,8-3 1 16,-1-3 1-16,3 3 0 0,-6-6 8 0,3 5 2 15,0-2 0-15,4-3 0 0,-4 6-16 0,0-1-4 16,0-5 0-16,-3 3 0 0,3-4 31 0,-4 7 5 16,1 0 2-16,-4-3 0 0,4-4-10 0,-4 10-3 15,0-9 0-15,-4 6 0 0,-3 3-14 0,7-3-3 16,-7 3-1-16,0 0 0 0,4-7-6 0,3-2-1 16,-7 9 0-16,3-3 0 0,1-7 0 0,3 1-1 15,-7 6 0-15,0-3 0 0,0-7-11 0,-4 10 10 0,1-6-10 0,3 2 10 16,-4 1-1-16,1 0 0 0,-1-4 0 0,-3 7 0 15,4-3-1-15,-1 3-8 0,-6-7 12 0,3 10-4 16,-4-3-8-16,4-3 0 0,-4 6 9 0,-3 0-9 16,0 0 0-16,0 0 0 0,0 6 0 0,0-3 0 15,-4-3 0-15,1 10 0 0,2-10 0 16,5 9 0-16,-1-6 0 0,-3 7 0 0,0-1 0 0,3-6 0 16,11 7 0-16,-7-1 9 0,-10 1-9 15,10-7 0-15,10 6 0 0,-6 7 0 0,-8-10 0 0,-3 3 0 16,0 4 0-16,3 3 0 0,1-4 0 0,-1 1 0 15,-10 6 0-15,10-7 0 0,8 4 0 0,-4-1 0 16,-4-5 0-16,4 2 0 0,7 4 0 0,4-3 0 16,-1-1 0-16,4 1 0 0,-3 2 8 0,6-2-8 0,8-1 12 0,-4 1-4 15,-10 3 0-15,10-4-8 16,11-2 12-16,-4-7-12 0,-11 6 12 0,4 1-12 0,4-1 14 0,0-6-4 16,3 7-1-16,-4-10 0 0,1 9-9 0,-4-6-16 15,7-3 4-15,-7 10 1 0,1-10 0 0,-1 6 0 16,-4-3 0-16,4-3 0 0,-3 3-3 0,0-3-1 15,-1 0 0-15,4 6 0 16,-3-6-15-16,-1-6-3 0,5 3-1 0,-5 3 0 16,4-9-104-16,0 5-21 0,-3-2-4 0</inkml:trace>
  <inkml:trace contextRef="#ctx0" brushRef="#br0" timeOffset="31826.61">12044 6947 633 0,'0'0'28'0,"0"0"6"0,0 0-34 0,-4 0 0 15,-3 7 0-15,-3-4 0 0,-1-3 157 0,4 3 25 0,-4 6 5 0,1-2 1 16,6-4-125-16,-3 6-25 0,-3-6-5 0,6 3-1 15,4-6 20-15,-3 4 3 0,3 5 1 0,0 0 0 16,0 1 2-16,0-7 1 0,0-3 0 0,7 9 0 16,0 1-15-16,0-1-4 0,0 1 0 0,3-4 0 15,1 3-7-15,0 1-1 0,3-4-1 0,-4 0 0 16,8 4 11-16,0 8 2 0,-1-8 1 0,8 2 0 16,0 1-19-16,-1 6-4 0,1-7-1 0,0 10 0 15,3-3 3-15,-3 3 1 0,3 0 0 0,0 0 0 16,0-3-4-16,1 9-1 0,2-3 0 0,1-3 0 15,-4 9-8-15,0-2-3 0,1 2 0 0,-1-6 0 16,-3 6-9-16,-1 1 0 0,-3-1 0 0,-3 0 0 16,0 1 16-16,-8 2-3 0,-3 4 0 0,4-4 0 15,0 10 21-15,-4-6 4 0,-4-4 1 0,1-2 0 0,-4 5-39 0,3-5 0 16,-3 2-9-16,0-9 9 16,-3 7 0-16,-4-4 0 0,0-3 12 0,-1 3-4 0,-2 1 1 0,-4-4 0 15,-4 3 0-15,1-3 0 0,-1 6-1 0,-7-9 0 16,4 10 0-16,-7-4 0 0,3-3-8 0,-3-3 0 15,3 6 0-15,-3-3 0 0,3 0 0 0,1-3 0 16,2-6-9-16,1 3 9 16,0 3-36-16,0-10 0 0,0 4 0 0,3-7-1156 0</inkml:trace>
  <inkml:trace contextRef="#ctx0" brushRef="#br0" timeOffset="40566.608">15469 7433 345 0,'0'0'15'0,"0"0"4"0,0 0-19 0,0 0 0 16,-3 0 0-16,3 0 0 0,0 0 44 0,0 0 6 16,-7 0 1-16,7 0 0 0,0 0 9 0,0 0 3 0,0 0 0 0,0 0 0 15,3-3 53-15,4-3 10 16,-3 0 2-16,-4 6 1 0,0 0-42 0,10-7-9 0,-3 4-2 0,-7 3 0 16,0 0-16-16,11 3-3 0,-11-3-1 0,7 7 0 15,0-4-31-15,0 6-6 0,-3 1-2 0,-4-4 0 16,3 3-17-16,1 1 0 0,-4 2 8 0,0 4-8 15,3-4 11-15,-3 1-2 0,4-4 0 0,-4 10 0 16,3-6 15-16,1 6 4 0,-4-4 0 0,3 4 0 16,1 3 16-16,0 6 3 0,3-3 1 0,-4-3 0 15,4 7-19-15,0-1-3 0,-3 0-1 0,3 3 0 16,-4-2-11-16,4-1-2 0,-3-3-1 0,3 3 0 16,-4-3-11-16,1 3 0 0,0-3 9 0,-1-3-9 15,1-3 0-15,-1 3 0 0,-3-9 0 0,4 6 8 16,-4-1-8-16,-4-5 12 0,4-1-4 0,0-2 0 15,0 2 3-15,0-2 1 0,4-4 0 0,-4-6 0 32,3 3-36-32,-3-3-8 0,0 0 0 0,0 0-1 0,0 0-113 0,0 0-22 0,0 0-5 0</inkml:trace>
  <inkml:trace contextRef="#ctx0" brushRef="#br0" timeOffset="41216.863">15236 7355 1720 0,'-10'-16'76'0,"10"16"16"0,0 0-73 0,0 0-19 0,-4 0 0 0,4 0 0 16,0 0 33-16,0 0 3 0,0 0 1 0,0 0 0 15,0 0-29-15,0 0-8 0,0 0 0 0,0 0 0 16,4-9 0-16,6 6 0 0,1-7 0 0,0 7 8 0,-1-3-8 0,4 3 11 15,0-7-11-15,8 7 12 16,-1-3-4-16,0-3 0 0,0-4 0 0,0 4 0 0,0 5 20 0,-3-5 3 16,3 0 1-16,-3 6 0 0,0-4-16 0,-4 1-4 15,0 0 0-15,3 3 0 0,-2-4 13 0,-1 7 3 16,0 0 0-16,3-3 0 0,-3-3-10 0,4 6-2 16,0 0 0-16,3 0 0 0,0 0-16 0,4 0 10 15,-4 6-10-15,4-3 8 0,-4-3-8 0,-4 7 8 16,5-4-8-16,-1 3 8 0,0 0-8 0,-3 1 0 15,3-4 0-15,-7 6 0 0,0 0 0 0,4-5 0 16,-4 5 0-16,-4-3 0 0,-3 1 0 0,0 2 0 16,0 0 0-16,1 1 0 0,-5-1 0 0,-3 1 0 15,0-4 0-15,0 3 0 0,0 7 0 0,-3-3 0 16,-1-4 10-16,0 0-10 0,-3-2 14 0,0 2-4 0,0 0-1 16,-3 4 0-16,-1-4-9 0,1 4 12 0,-1-4-12 15,-3 7 12-15,0-10-4 0,0 10-8 0,-4-7 12 0,0-2-4 16,1 2-8-16,-1 7 0 0,4-10 0 0,-4 3 8 15,-3 1-8-15,-4 2 0 0,4-2 0 0,0-4-11 16,0 0 11-16,0 1 0 0,3-4 0 0,1 3-8 16,2-3-1-16,1-3 0 0,0 6 0 0,4-2 0 15,-1-1-13-15,0-3-2 0,1 0-1 0,3 6 0 32,-4-3-25-32,4-3-5 0,0 6-1 0,4-3-566 0,-4 4-114 0</inkml:trace>
  <inkml:trace contextRef="#ctx0" brushRef="#br0" timeOffset="42049.355">16637 7117 633 0,'0'0'56'16,"0"0"-44"-16,-4-10-12 0,4 10 0 15,-3 0 151-15,3-6 28 0,-4 0 5 0,4 6 2 16,0 0-146-16,0 0-28 0,0-10-12 0,0 10 8 0,0 0 14 0,0 0 2 16,-7-3 1-16,7 3 0 0,0 0 9 0,0 0 2 15,-3-6 0-15,3 6 0 0,0 0-1 0,-7 6 0 16,0-3 0-16,0-3 0 0,0 10 8 0,0-10 1 16,0 6 1-16,3-3 0 0,-7 0 8 0,4 7 2 15,0-4 0-15,-3-3 0 0,-1 6-23 0,1-5-4 16,-5 5 0-16,1 4-1 0,4-4-11 0,-4 0-1 15,0 1-1-15,-1 2 0 0,1-2-14 0,4 2 9 16,3 4-9-16,0 0 8 0,-4-1-8 0,0 1 0 16,1 3 0-16,-1-7 0 0,1 10 0 0,-1-3 0 15,1-6 0-15,2 9 0 0,-2-4 8 0,-1 4-8 16,4-3 8-16,0 6-8 0,0-6 0 0,0 3 8 16,-4 6-8-16,4-6 0 0,4 3 8 0,-8 0-8 15,4 0 0-15,0 4 8 0,-3-4-8 0,3 3 12 0,-4-3-12 0,4 6 12 16,-4-9-12-16,4 10 0 0,4-10 0 0,-4-3 8 15,3 2 3-15,1 1 0 0,-1 0 0 0,4-3 0 16,0-6 10-16,0 6 3 0,4-7 0 0,-1 7 0 16,1-7-12-16,3 4-3 0,-4 0 0 0,4-7 0 15,0 10 10-15,0 0 1 0,4-7 1 0,-4 1 0 16,4 6-21-16,-4-4 8 0,3-5-8 0,1 9 0 16,-1-7 10-16,5 4-2 0,-1-10-8 0,0 10 12 15,-4-4-12-15,5-2 9 0,-5-7-9 0,4 9 8 16,4-5-8-16,7-4 8 0,-4 3-8 0,3-3 8 15,5-3-8-15,-5 7 0 0,5-7 0 0,-5-7-11 16,4 7-20-16,-6-3-4 0,-1-3-1 0,0 6 0 16,-3 0-105-1,-1-3-22-15,-6 3-4 0</inkml:trace>
  <inkml:trace contextRef="#ctx0" brushRef="#br0" timeOffset="43837.47">17187 7750 1101 0,'0'0'48'0,"0"0"12"0,0 0-48 0,0-9-12 0,0 9 0 0,0-3 0 16,0-7 60-16,0 7 11 0,4-3 1 0,-4-4 1 15,3 7-42-15,-3-6-9 0,4-1-2 0,-4 10 0 0,0-3-4 0,0 3-2 16,3-9 0-16,-3 9 0 0,0 0 7 0,0 0 2 16,0 0 0-16,0 0 0 0,-3 0 2 0,3 0 1 15,-4-10 0-15,-3 10 0 0,0-3-18 0,0-3-8 16,4 6 0-16,-8 0 8 0,1-3-8 0,-5 3 0 15,5 0 0-15,-4 0 8 0,0 0 18 0,0 3 3 16,-4-3 1-16,4 0 0 0,0 6 11 0,-4-3 3 16,4-3 0-16,-4 10 0 0,-3-1-19 0,3-6-3 15,4 7-1-15,-3 2 0 0,3-2-21 0,-1-1 0 16,1 4 0-16,0-4 0 0,0 7 0 0,0-4 0 16,0 1 0-16,3-1 0 0,1 7 0 0,3-6-8 15,0 2 0-15,0-2 0 0,7 0 8 0,-4-1 0 16,4-3 0-16,0 1 0 0,0-10 0 0,0 3 0 0,0-3 0 0,0 0 0 15,0 0 0-15,11 9 0 0,-4-2 0 0,3-4 8 16,4-3 4-16,-3-3 0 0,3-4 1 0,4 7 0 16,-8-3-3-16,4-3-1 0,-3 3 0 0,3 3 0 15,0-10-9-15,4 7 0 0,-4-6 9 0,0 0-9 16,4-1 0-16,-1 1 0 0,-6-4 0 0,3 4 8 16,-3-1-8-16,3-2 9 0,0 2-9 0,-4 1 10 15,-2 3 0-15,2-1 0 0,-3-2 0 0,0 6 0 16,-7 3 1-16,7-10 0 0,-7 10 0 0,7-3 0 15,-7 3 12-15,0 0 2 0,0 0 1 0,0 0 0 16,0 0-15-16,0 0-3 0,0 0-8 0,0 0 12 16,0 0-12-16,0 0 0 0,0 0 0 0,0 0 0 15,0 0 8-15,0 0-8 0,0 0 0 0,0 0 0 16,0 0 0-16,0 0 0 0,0 0 0 0,0 0 0 0,0 3 8 16,-3 7-8-16,-1-7 0 0,4 6 9 0,-3 1-9 15,-1-1 10-15,-3 1-10 0,0 2 10 0,4-2-10 0,-4 2 0 16,-1 1 0-16,-2 2 0 0,6-2 0 0,-3-1 0 15,0 1 12-15,-3 6-4 0,3 3-8 0,-4-3 12 16,4 3-12-16,0-1 12 0,-4 1-12 0,4-3 0 16,4 3 9-16,-4-9-9 0,3 6 0 0,-3 3 9 15,0-4-9-15,4-5 0 0,3-1 23 0,-4 7-3 16,0-6 0-16,1 2 0 0,3-2-20 0,-4 0 0 16,1-1 0-16,-1 4 8 0,1-1-8 0,3-5 0 15,0 9 0-15,-4-7 0 0,4 7 0 0,0-6 0 16,0-1 0-16,4 4 0 0,-1-4-12 0,1 1-4 15,3-4-1-15,0 1 0 0,0-1 17 0,4-6-10 16,-4 7 10-16,3-1-8 16,-3-6-30-16,7-3-6 0,-3 0 0 0,0 0-1 15,-1 0-98-15,4 0-19 0,-7 0-4 0,4-3-1 0</inkml:trace>
  <inkml:trace contextRef="#ctx0" brushRef="#br0" timeOffset="44219.52">17484 8023 1839 0,'0'0'81'0,"0"0"18"0,0 0-79 0,0 0-20 16,-4 0 0-16,1-3 0 0,3 3 36 0,0 0 3 16,0 0 1-16,0 0 0 0,-7 3-23 0,3 6-4 15,1-6-1-15,3-3 0 0,3 10-4 0,-3 2 0 16,0-2-8-16,0-1 12 0,-3 4-12 0,-1-4 11 15,-3 1-11-15,0 2 10 0,0-2 6 0,3-1 2 16,-3 3 0-16,0-2 0 0,0-1 16 0,0 4 3 0,-4-4 1 0,4 1 0 16,-3-1-14-16,6 4-2 0,-3-4-1 0,0-6 0 15,4 7-12-15,-1-1-9 0,1 0 12 0,3-6-12 32,0 7-15-32,0-10-9 0,0 0-3 0,0 0-658 0,0 0-132 0</inkml:trace>
  <inkml:trace contextRef="#ctx0" brushRef="#br0" timeOffset="45104.869">18263 7791 691 0,'0'0'61'0,"0"0"-49"15,0 0-12-15,0 0 0 0,0 0 152 0,0 0 28 0,-3 0 6 16,3 0 1-16,-4-10-105 0,1 7-21 0,3-6-4 0,0-1-1 16,0 7-10-16,0-3-2 15,0-3-1-15,0 6 0 0,0-7 11 0,0 1 2 0,0 6 1 0,-4-4 0 16,4 4-20-16,-3-6-4 0,-1 6-1 0,1-4 0 16,-4 7-14-16,0-3-3 0,-1 3-1 0,1 0 0 15,-3 0-14-15,-1 0 0 0,1 0 8 0,-1 3-8 16,-3-3 9-16,3 10-1 0,-3-10 0 0,4 9 0 15,3-6 4-15,0 7 1 0,-4-10 0 0,7 9 0 16,1 1-13-16,-1-7-13 0,-3 6 2 0,4 0 1 16,-1 4 18-16,1-4 3 0,-4 1 1 0,3 2 0 15,1-2-12-15,-1 2 0 0,-3-2 0 0,4-1 0 16,-5 4 0-16,8 2 0 0,-3-5 0 0,3-4 0 16,-4 3 0-16,4-9 0 0,0 0 0 0,0 0 8 0,0 0-8 0,7 10 0 15,-7-10 0-15,11 0 0 0,0 0 0 16,-1 0 0-16,8 0 0 0,-4-3 0 15,4-7 0-15,-1 1 0 0,-3 0 0 0,4-1 0 0,0 1 0 0,-1-4 0 16,-3 1-9-16,4 2 9 16,-7 1-9-16,3-1 9 0,-4-2 0 0,1 2-9 0,-1 1 9 0,-6 6 0 15,3-7 0-15,0 7 0 0,-7 3 16 0,4-6 3 16,-4 6 0-16,3-3 0 0,4-3 0 0,-7 6 0 16,0 0 0-16,7-3 0 0,-3-7-19 0,-4 10 0 15,7 0 0-15,-7 0 0 0,0 0 0 0,0 0 0 16,0 0 0-16,0 0 0 0,3-3 8 0,-3 3-8 15,0 0 12-15,0 0-12 0,0 0 12 0,0 0-12 16,0 0 12-16,-10 3-12 0,3 3 15 0,0 1-4 16,-4-1-1-16,4-3 0 0,-4 6-10 0,4 4 0 0,0-4 0 0,0 10 0 15,-3-6 0-15,3 6 0 16,0-1 0-16,3-2 0 0,-3 3 0 0,4-7 0 0,-5 10 8 0,1 0-8 16,0-3 0-16,-3-6 0 0,-1 12 0 0,4-3 0 15,-11-7 0-15,4 7 0 0,0-3 0 16,0 3 0-16,-3 0 0 0,-1 0 8 0,0-3-8 0,4 0 0 15,0 0 0-15,3-4 0 0,-3 1 0 0,7 0 0 16,0-4 12-16,4 7-4 0,-1-7 0 0,1 7 0 16,-1-6 7-16,8 6 1 0,-1-7 0 0,1 7 0 15,-8-6-16-15,11 5 0 0,0-8 0 0,4 2 0 16,-4-2 0-16,3 2 0 0,1-2 0 0,0 2 0 16,-1-2-166-16,4 2-39 0,-7-2-8 0,4-1-678 15</inkml:trace>
  <inkml:trace contextRef="#ctx0" brushRef="#br0" timeOffset="45770.286">18595 8042 1036 0,'0'0'92'0,"0"0"-73"0,0 0-19 0,0 0 0 15,0 0 141-15,0 0 25 0,0 0 5 0,0 0 1 16,0 0-109-16,0 0-22 0,0 0-4 0,0 0-1 15,0 0 3-15,0 0 0 0,0 0 0 0,7-7 0 16,0-2 17-16,-3 6 3 0,-4 3 1 0,7-3 0 16,-4-4-36-16,4-2-6 0,0 3-2 0,0 0 0 15,0-4 6-15,4 1 1 0,0 6 0 0,-4-7 0 16,3 7-7-16,1-3-2 0,-1-4 0 0,-3 7 0 16,4 3 3-16,0-3 1 0,-11 3 0 0,7 0 0 15,0 0-8-15,-7 0-2 0,0 0 0 0,10 3 0 16,-10-3 0-16,4 10 0 0,3-1 0 0,-4 4 0 15,-3-4-8-15,4 4 12 0,-4-1-12 0,0-3 12 16,-4 4-12-16,4 3 0 0,-3-4 0 0,3-2 0 0,-4 2 0 0,4-2 0 16,-3-1 0-16,-1 0 0 0,-3 1 0 15,0-4 0-15,-3 4 0 0,-1 2 0 0,-3-3 0 0,-4 7 0 16,1-10 0-16,-5 10 8 0,-2-3 1 0,-1-1 0 16,4-2 0-16,0 2 0 0,3-2-9 0,4-1 0 15,3-6 0-15,1 6 0 0,3-9 0 0,3 10 0 16,4-10 0-16,0 0 0 0,-3 0-12 0,3 0 0 15,0 9-1-15,0-9 0 0,3 3 13 0,1 7 0 16,3-4 0-16,-4 4 0 0,1-4 0 0,-1 0-20 16,4 3 2-16,0 1 1 0,1-4 17 0,-1 0 0 0,3 4 0 0,-3-4 0 15,4 0 0-15,-1-2 0 0,1 5-8 16,0-9 8-16,3 9 0 0,3-6-12 0,-6-3 12 0,3 10-10 16,4-10-7-16,-4 0-2 0,0 6 0 0,0-6 0 31,0 0-101-31,0 0-21 0,0-6-4 0,-3 6-741 0</inkml:trace>
  <inkml:trace contextRef="#ctx0" brushRef="#br0" timeOffset="46804.233">19523 7186 633 0,'0'0'56'0,"0"0"-44"16,0-7-12-16,3-2 0 0,1 0 195 0,-1 5 37 0,4-5 7 0,0 6 1 16,-3-3-148-16,7 2-29 0,-1-5-7 0,-6 9 0 15,-4 0-40-15,7-9-8 0,0 9-8 0,0-3 11 16,0 3-11-16,-7 0 0 0,0 0 0 0,7 3 0 16,0 6 17-16,0 0 2 0,-7 4 0 0,0 0 0 15,0 5-7-15,-3-5-2 0,3 6 0 0,-4 3 0 16,4 9 35-16,0-9 7 0,0 9 2 0,0-2 0 15,0-4-6-15,0 6 0 0,4 7-1 0,-1-4 0 16,1 1-7-16,-4-4 0 0,3 7-1 0,-3-4 0 0,4 4-25 0,-1-1-5 16,-3 4-1-16,0 3 0 0,4-6-8 0,-8-4 0 15,-3 7 0-15,7-7 0 0,-3 4 0 0,3-3 0 16,-7-7 9-16,3-3-9 0,-3-3 11 0,3 0-3 16,1-3 0-16,-4 3 0 0,3-4 12 0,1-5 1 15,3-1 1-15,0 4 0 0,0-3-33 0,0-4-6 16,3-6-2-16,4 7 0 15,4-1-13-15,-8-6-4 0,-3-3 0 0,8 6 0 16,-1-2-152-16,0-4-30 0,-7 0-6 0,0 0-2 0</inkml:trace>
  <inkml:trace contextRef="#ctx0" brushRef="#br0" timeOffset="47787.457">20133 7791 1386 0,'0'0'61'0,"0"0"13"0,0 0-59 0,0 0-15 0,0 0 0 0,0 0 0 16,0 0 81-16,0 0 14 0,0 0 2 0,0 0 1 15,0 0-73-15,0 0-14 0,0 0-3 0,0 0-8 16,0 0 21-16,0 0-2 0,0 0-1 0,0 0 0 0,0 0 30 0,0 0 5 16,0 0 2-16,0 0 0 0,0 0-25 0,7 0-5 15,7 0-1-15,0-3 0 0,0-4-4 0,1 7-2 16,-1-9 0-16,3 9 0 0,-3-3 0 0,1-7 0 16,-1 7 0-16,0-3 0 15,-4-3 10-15,1 6 3 0,-1-7 0 0,1 10 0 0,-4-9-4 0,0 6-1 16,0-4 0-16,-3 1 0 0,-1 0-2 0,4 3-1 15,-3-4 0-15,-4 4 0 0,3-6-14 0,1-1-9 16,-4 7 12-16,0-6-12 0,3-1 8 0,-3 7-8 16,0-6 0-16,0 3 0 0,0-1 0 0,0 1 0 15,0-3 0-15,0-1 0 0,0 7 0 0,-3-6 0 16,-1 9 0-16,-3-10 0 0,0 10 0 0,0 0 0 16,-3-3 0-16,-1 6 0 0,-3-3 0 0,0 7-9 15,0-4 9-15,-4 3 0 0,-3 0 0 0,0 4-10 0,0-4 10 0,3 3 0 16,0-2-9-16,4 2 9 0,-3 7 0 0,6-4-9 15,0-2 9-15,4 2 0 0,0-2 0 0,4 2 0 16,-4-2 0-16,7 2 0 0,-4 1 0 0,4 5 0 16,0-5 0-16,4 6 0 0,-4-7 0 0,3 10 0 15,-3-3 0-15,4 3 0 0,-1-3 0 0,1-7 0 16,-1 10 0-16,1-3 0 0,-1-6 0 0,4 6 0 16,-3-7 0-16,3 7 0 0,-7-7 0 0,7-2 0 15,4-1-12-15,3-6 4 0,-4 7 0 0,8-4 0 16,0-3-13-16,3 0-3 0,4-3 0 0,-1 0 0 15,-3-3-101-15,4 3-21 0,0-3-4 16,-4-3-470-16,4 3-93 0</inkml:trace>
  <inkml:trace contextRef="#ctx0" brushRef="#br0" timeOffset="48288.914">20609 8089 748 0,'0'0'67'0,"0"0"-54"0,0 0-13 0,0 0 0 15,0 0 335-15,0 0 64 0,0 0 13 0,0 0 2 16,7 0-289-16,-3 9-57 0,-4-9-12 0,7 10-3 16,-4-4-33-16,5 0-6 0,-5 4-2 0,1-1 0 0,-1 3-12 0,1-2 0 15,-1 2 0-15,1-2 0 16,-1 6 0-16,-3-1 9 0,4 1-9 0,-4 0 8 0,0 2 20 0,0-5 3 16,0 9 1-16,-4-3 0 15,4-1-32-15,-3-2 0 0,-1 3 0 0,4-6 0 0,0 2 0 0,0-2 0 16,0-4 0-16,4 4 0 15,-1-10-165-15,1 6-27 0,-4-9-4 0,0 0-2 0</inkml:trace>
  <inkml:trace contextRef="#ctx0" brushRef="#br0" timeOffset="49055.73">21128 7781 864 0,'0'0'76'0,"0"0"-60"15,0 0-16-15,0 0 0 0,7-9 193 0,0 9 36 16,0 0 7-16,4-3 2 0,-1-7-164 0,-3 10-33 16,4-9-6-16,-4 9-2 0,-7 0-20 0,7 0-4 15,4-3-1-15,-4-3 0 0,0 6-8 0,3 0 8 16,-3 0-8-16,0 0 8 0,4 0 8 0,-4 0 2 0,4 0 0 0,-1 0 0 15,4 0 13-15,-3 0 2 16,3 0 1-16,0-3 0 0,-3 3 19 0,-1-4 4 0,1-2 1 0,3 3 0 16,-3-3-26-16,-1-4-4 0,1 7-2 0,-1-6 0 15,4-1 14-15,-3 1 4 0,-4-4 0 0,0 4 0 16,-3 3-29-16,3-4-6 0,0 1-1 0,-4-4 0 16,1 4-8-16,-1 0 0 0,-3-4 0 0,0 4 0 15,-3-1-9-15,-1 1 9 0,1-1-12 0,-4 1 12 16,0 6-18-16,0 3 3 0,-1-3 1 0,-2 3 0 15,3 0 14-15,-7 3 0 0,0 0 0 0,-4 6 0 16,-3 1 0-16,0 2 0 0,-4-2 0 0,4 2 0 16,-4 7 0-16,4-6 0 0,-4 5 0 0,4-5-9 15,0 6 9-15,0 3 0 0,3-3 8 0,4 3-8 0,0-1 0 16,3 1 0-16,1 0 0 0,3 0 0 0,-4 7 0 0,8-7 0 16,-5-1 0-16,5 1 0 0,-1 7 0 15,4-7 0-15,0 0 0 0,0-4 0 0,4-5 0 0,-1 9 0 16,5-10 0-16,-1-2 0 15,0-1 0-15,7 4 0 0,3-4 0 0,1-3 0 16,3-2-18-16,-3 2-8 0,3-3-2 0,0-3 0 16,4 0-150-16,3 0-30 0,0-3-7 0</inkml:trace>
  <inkml:trace contextRef="#ctx0" brushRef="#br0" timeOffset="49758.194">21735 8089 2030 0,'0'0'90'0,"0"0"18"0,0 0-86 0,0 0-22 16,0 0 0-16,0 0 0 0,0 0 18 0,7-3-1 15,0-7 0-15,-7 10 0 0,0 0-28 0,0-9-5 16,14 9-2-16,-4-3 0 15,-2-4-12-15,2 7-2 0,4-3-1 0,4 3 0 0,-4-3 13 0,-3 3 2 16,-4 0 1-16,3 0 0 0,4 3 17 0,0-3 0 0,-14 0 0 0,0 0 0 16,11 3 20-16,0 4-1 0,-11-7-1 0,0 0 0 15,-4 3 6-15,4 6 0 0,0 4 1 0,-3-4 0 16,-12 1-11-16,8-1-2 0,4-6-1 0,-4 7 0 16,-4 2-11-16,1-3 8 0,-1 1-8 0,4 2 8 15,3-2-8-15,-3-1 0 0,-3 1 0 0,3-1 0 16,7 4 15-16,-4-4-3 0,-3 0 0 0,0 4 0 15,0-4 23-15,0 4 4 0,-4-1 1 0,1 4 0 16,-1-3-27-16,1-4-5 0,10 4 0 0,-4-1-8 16,-6-2 0-16,10 2 0 0,3-2 0 0,4-1 0 15,-3 0 0-15,3 1 0 0,3-1-8 0,4-6 8 16,-3 10 0-16,3-7 0 0,-3-3 0 0,3 7 0 16,3-7 0-16,5 6 0 0,-8-3 0 0,3-2 0 15,-6 2 0-15,3-3 8 0,0 0-8 0,-3 3 10 16,-4-2-98-16,0-4-19 0,3 6-4 15,-3-3-793-15</inkml:trace>
  <inkml:trace contextRef="#ctx0" brushRef="#br0" timeOffset="50858.415">22391 7769 1497 0,'0'0'133'0,"0"0"-106"16,0 0-27-16,0 0 0 0,0 0 104 0,0 0 16 16,14-3 4-16,-3 3 0 0,-4 0-106 0,3 0-18 15,1-7-9-15,3 7 1 0,3 0 8 0,1-3 0 16,-4-3 0-16,4 6 0 0,3 0 0 0,-3-3 0 16,-4-3 0-16,3 3 0 0,-2-7 17 0,-1 10 6 15,-4-3 1-15,1-3 0 0,-4 3 35 0,3-4 7 16,1 1 2-16,-4 0 0 0,-3 3-16 0,-1-4-2 15,4-2-1-15,0 6 0 0,-3-7-19 0,3 1-4 16,0 3-1-16,3-1 0 0,1-2-25 0,-7 0 0 0,-1-4 0 0,4 4 0 16,4-1-14-16,-8 4-8 15,-10-3-2-15,0 2 0 16,7-2-4-16,-7 6 0 0,-7 3-1 0,-4 0 0 0,-3 0 18 0,0 9 11 0,0-6-12 0,-4 4 12 16,-3-4 0-16,7 9 0 15,0-5 0-15,3 2 0 0,-3 4 0 0,7-4 9 0,0 3-1 0,3-2 0 16,7 2 0-16,-3 7-8 0,-3-6 12 0,6 6-4 15,8-1-8-15,-4 4 0 0,-4 0 0 0,1 3 8 16,6-3 2-16,-3 7 0 0,0-11 0 0,0 4 0 16,0-6-10-16,4 3 10 0,3 3-10 0,-4-3 10 15,-3-7-10-15,7 7 0 0,4-7 0 0,0-2 0 16,3 2-12-16,0-2-5 0,4-4-1 0,3 0 0 16,7-6-128-16,0-3-26 15,-3 0-4-15</inkml:trace>
  <inkml:trace contextRef="#ctx0" brushRef="#br0" timeOffset="51423.86">22740 8013 2480 0,'0'0'110'0,"11"0"22"0,-1 0-105 16,-3 0-27-16,-7 0 0 0,7-3 0 0,11-3 0 0,-7 3 8 16,-4-6-8-16,0-1 0 15,10 10-19-15,1-3-9 0,0-3-1 0,-1-1-1 0,1 1 5 0,3 6 1 0,0-3 0 0,0 3 0 16,-7-6 11-16,4 6 2 0,3 0 1 0,-3 0 0 16,-4 0 10-16,0 6 11 0,-3-6-3 0,-1 3 0 15,-3-3 16-15,-7 0 4 0,0 0 0 0,0 0 0 16,7 10 9-16,-7-10 3 0,0 0 0 0,0 0 0 15,4 3-23-15,-4 6-4 0,0 1-1 0,-7-1 0 16,0 0-12-16,3 1 11 0,-3-4-11 0,-3 3 10 16,-1 1-10-16,1 2-14 0,-1-2 3 0,4-4 1 15,0-3 0-15,-4 3 0 0,4-2 0 0,7-4 0 16,0 0 10-16,0 0 0 0,-7 3 0 0,7-3 0 16,0 0 0-16,0 0 0 0,0 0 0 0,0 0 0 15,0 0 0-15,0 0 0 0,0 0 0 0,0 0 0 16,4 9-10-16,3-3 10 0,0-2-12 0,-4 5 12 15,1 0-17-15,-1-5 3 0,4 5 1 0,0 0 0 16,1 4-13-16,-1-4-2 0,-4-6-1 0,4 7 0 0,0 6 29 16,0-10 0-16,-3 3 0 0,-1 1 0 0,1 2 0 15,-1-2 0-15,-3-4 0 0,0 0 0 0,0 3 35 0,-3 1 9 16,3-1 3-16,0 1 0 0,-4 2-35 0,-3-2-12 16,7-1 9-16,-7 4-9 0,0-1 8 0,0 7-8 15,-3-6 8-15,-1 2-8 0,0 1 0 0,-3 0 0 16,-3-1 0-16,-1-2 0 0,0 6-22 0,1-7 3 15,-4-2 1-15,-1 5 0 16,15-9-13-16,-7 4-2 0,0-1-1 0,0-9 0 16,0 7-146-16,3-14-30 0,11 7-6 0,4-25 0 0</inkml:trace>
  <inkml:trace contextRef="#ctx0" brushRef="#br0" timeOffset="52111.03">23043 7101 1094 0,'0'0'97'0,"0"0"-77"0,0 0-20 0,0 0 0 15,0 0 232-15,0 0 44 0,-3-6 8 0,3 6 1 16,0 0-213-16,0 0-42 0,0 0-9 0,0 0-1 15,0 0 8-15,0 0 1 0,0 0 1 0,11 0 0 16,-1 6-2-16,4 0 0 0,-3-6 0 0,3 10 0 16,0-1-3-16,0 4-1 0,4-4 0 0,-1 4 0 15,5 2 4-15,2 1 1 0,1 3 0 0,3 3 0 16,4 6 11-16,-4-3 3 0,7 3 0 0,1 4 0 16,3-1-18-16,-4 3-3 0,-3-2-1 0,-1 2 0 15,1-2 5-15,-7-1 1 0,3 0 0 0,-3 1 0 16,-4-1-7-16,0 0 0 0,0 1-1 0,-3-1 0 15,-1 0-6-15,-2 4-1 0,-5 3 0 0,-3-4 0 16,0 4-1-16,-3-1-1 0,-8 1 0 0,4 6 0 16,-7-3-10-16,0-1 0 0,-3-5 0 0,-1-1 0 0,-3-5 0 0,0 2-9 15,0 0 9-15,0-6-10 16,-4 7 10-16,-3-4 0 0,3-3 0 0,0 0 8 0,1-9-8 0,-4 6 0 16,3-6-11-16,-3-4 11 15,-4 1-132-15,0-4-21 0,1-6-4 16</inkml:trace>
  <inkml:trace contextRef="#ctx0" brushRef="#br0" timeOffset="74111.149">7733 6997 633 0,'0'-6'28'0,"0"6"6"0,3 0-34 0,-3 0 0 0,0 0 0 0,0 0 0 15,0 0 171-15,0 0 27 0,0 0 6 0,0 0 0 16,-14 6-153-16,14-6-31 0,0 0-7 0,0 0-1 16,0 0-12-16,0 0 8 0,0 0-8 0,0 0 0 15,0 0 14-15,0 0-3 0,0 0-1 0,0 0 0 16,0 0-2-16,7-6 0 0,-3 6 0 0,3 0 0 0,0 0 29 0,0 0 6 15,-7 0 1-15,4 0 0 0,3 0 15 0,-7 0 3 16,0 0 1-16,0 0 0 0,7 0-7 16,-4 0-2-16,4 0 0 0,-7 0 0 0,0 0-19 0,0 0-4 15,7 6-1-15,0-6 0 16,4 4-21-16,-7-4-9 0,3 0 8 0,3 0-8 0,4 0 13 0,-3 0-2 16,3 0-1-16,-7 0 0 0,7 0 2 0,0 0 0 15,-3 0 0-15,3 0 0 0,0 0-1 0,0 0 0 16,-3 0 0-16,-1 0 0 0,1 0-11 0,3 0 12 15,-7-4-12-15,4-2 12 0,3 6-12 0,0 0 0 16,-4 0 9-16,1 0-9 0,0 0 10 0,3 0-2 16,3 0-8-16,1 0 12 0,3 0 2 0,-3 0 0 15,7 0 0-15,-4 0 0 0,0 0 4 0,0 0 1 0,4 0 0 0,-4 0 0 16,4 0-9-16,-1 0-2 0,1 0 0 0,0 0 0 16,-4 0 0-16,0 0-8 0,-3 0 12 0,3 0-4 15,-4 0-8-15,-2-3 8 0,2 3-8 0,4 0 8 16,-14 0-8-16,8-3 0 0,2 3 0 0,4-6 8 15,-7 6-8-15,8 0 0 0,2 0 0 0,-6-3 8 16,7 3 4-16,-1-7 1 0,-3 7 0 0,4 0 0 16,0 0-13-16,3-3 9 0,0-3-9 0,1 6 8 15,-5-3-8-15,4 0 0 0,-3-4 9 0,0 7-9 16,-4-3 0-16,0-3 0 0,0 6 0 0,1-3 8 16,-5 3-8-16,1 0 0 0,3-6 0 0,-3 6 0 15,-1-4 0-15,4 4 0 0,-3-3 0 0,0 3 0 16,3-6 0-16,0 6 0 0,-3 0 0 0,3 0 0 15,0-3 0-15,4 3 0 0,-8-6 0 0,8 6 0 0,0 0 0 0,-1 0 0 16,5 0 0-16,-5 0 0 0,5 0 0 0,-5 0 0 16,1 0 0-16,0 0 0 0,-4 0 0 0,0 6 0 15,4-6 0-15,-1 3 0 0,1-3 0 0,-4 0 0 16,0 0 0-16,4 0 0 0,-4 0 0 0,0 0 0 16,1 0 0-16,-1 0 0 0,-4 0 0 0,5 0 0 15,-1 0 0-15,3 0 0 0,1 0 0 0,3 0 8 16,-3 0-8-16,0 0 0 0,-1 0 8 0,5 0-8 15,-1 0 8-15,4 0-8 0,-1-3 0 0,5 3 0 16,-8-6 0-16,4 6 8 0,-1 0-8 0,-2 0 0 16,-1-4 0-16,-7 4 0 0,-7 0 0 0,7 0 0 15,4 0 0-15,0 0 0 0,-11 0 0 0,3 4 0 16,8-4 0-16,-4 0 0 0,0 0 0 0,1 0 8 16,-8 0-8-16,7 0 0 0,7 0 0 0,-7 0 0 0,0 0 0 0,1 0 8 15,6-4-8-15,0 4 9 0,0 0-9 0,-3 4 10 16,0-4-10-16,-1 0 0 0,-3 0 0 0,-3 9 8 15,-4-9-8-15,7 9 0 0,4-9 0 0,0 4 0 16,-4 2 9-16,-3-3 0 0,-1-3 0 0,4 0 0 16,1 6-9-16,-1-3 0 0,-7-3-12 0,0 0 12 15,11 0 0-15,-8 0 0 0,-3 0 0 0,1 0 0 16,2 0 8-16,1 0-8 0,-1-3 12 0,1 3-4 16,3-6 3-16,0 6 0 0,8 0 0 0,-12 0 0 15,-3 0-11-15,8-3 8 0,13 3-8 0,-7 0 8 16,-10 0-8-16,3 0 0 0,4 3 0 0,-4-3 0 15,0 0 0-15,0 0 0 0,-3 0 0 0,-1 0 0 16,4 6 0-16,-3-6 0 0,0 0 8 0,-1 0-8 0,1 0 0 16,0 0 0-16,-1-6 9 0,1 6-9 0,3 0 0 0,4-3 8 15,-4 3-8-15,4-6 0 0,-1 6 11 0,1-4-3 16,-4 1 0-16,0-3 0 0,1 6-8 0,-5 0 8 16,1 0-8-16,-1 0 8 0,1 0-8 0,-4 0 0 15,4 0 9-15,-4 0-9 0,0 0 16 0,-3 6 0 16,3-6-1-16,-4 0 0 0,1 0-15 0,0 0-16 15,-1 0 3-15,1 0 1 0,-11 0 12 0,7 3 0 16,-7-3 0-16,10 0 0 0,1-3-11 0,-11 3 1 16,7-6 0-16,0 3 0 15,0-3-173-15,-3 2-34 0</inkml:trace>
  <inkml:trace contextRef="#ctx0" brushRef="#br0" timeOffset="74417.233">14048 6988 57 0,'0'0'0'0,"0"0"0"0,0 0 0 0,0 0 0 16,0 0 0-16,0 0 0 0,0 0 42 0,-4-3 3 16,-3-3 1-16,4 6 0 0,-5 0-46 0</inkml:trace>
  <inkml:trace contextRef="#ctx0" brushRef="#br0" timeOffset="74889.702">13914 6935 1094 0,'0'0'48'0,"0"0"11"0,0 0-47 0,-7 0-12 0,-1 0 0 0,-2 0 0 15,-1 0 100-15,-3 3 19 0,0-3 3 0,0 6 1 16,-4-3-86-16,1-3-17 0,-1 10-3 0,0-7-1 16,1-3-16-16,3 6 0 0,0-6-13 0,3 3 5 15,0-3 8-15,1 0 0 0,-8 7 0 0,8-4 0 16,-1-3 0-16,4 0 0 0,-4 0 8 0,-3 6-8 16,4-3 35-16,3-3 2 0,-4 0 1 0,4 0 0 15,0 0 23-15,0 3 5 0,3-3 1 0,4 0 0 16,-7 0-3-16,7 0 0 0,0 0 0 0,-3 6 0 15,3-6-26-15,-7 4-6 0,7-4 0 0,0 0-1 16,0 0-21-16,0 0-10 0,3 9 10 0,-3-9-10 0,7 9 13 0,0-5-3 16,0-4-1-16,4 9 0 0,0-9 26 15,3 6 5-15,3-3 0 0,1 1 1 16,-4-4-23-16,4 9-5 0,-1-9-1 0,8 9 0 0,0-9 8 0,-1 10 0 16,1-7 1-16,3-3 0 0,1 6-2 0,-5-3-1 15,4 4 0-15,-3-4 0 0,7-3 1 0,0 0 0 16,3 0 0-16,0 6 0 0,0-6-1 0,4 0 0 15,7 3 0-15,0-3 0 0,0 3-18 0,0-3 10 16,0-3-10-16,-4 3 8 0,-3-3 3 0,-4-3 0 16,4 6 0-16,-4 0 0 0,-7-3 0 0,1-4 0 15,-5 7 0-15,1-3 0 0,-7-3 5 0,-1 6 2 16,-3-3 0-16,-3 3 0 0,-1-3-2 0,-2-4-1 0,-8 7 0 16,0 0 0-16,7 0-6 0,-7 0-1 0,0 0 0 15,0 0 0-15,0 0-8 0,0 0 0 0,0 0 0 0,0 0 0 16,0 0-10-16,0 0-4 0,0 0-1 0,0 0 0 31,0 0-146-31,0 0-30 0</inkml:trace>
  <inkml:trace contextRef="#ctx0" brushRef="#br0" timeOffset="91344.876">15215 9882 961 0,'0'0'42'0,"0"0"10"0,-3 0-42 0,3 0-10 15,0 0 0-15,7-6 0 0,0 0 20 0,0 3 3 16,4 3 0-16,-4 0 0 0,-7 0-23 0,10 0-13 16,1 3 1-16,-11-3 1 15,7 0-68-15,-7 0-13 0</inkml:trace>
  <inkml:trace contextRef="#ctx0" brushRef="#br0" timeOffset="91972.436">15346 9882 518 0,'0'0'23'0,"0"0"5"0,0 0-28 0,-4 0 0 0,-6 0 0 0,3 0 0 16,0-3 280-16,7 3 50 0,0 0 10 0,0 0 3 15,-7 0-237-15,-4 0-47 0,7 3-10 0,-3-3-1 16,0 0-38-16,-3 7-10 0,-1-14 0 0,1 14 0 16,-5-4 0-16,5-3-16 0,-4 6 2 0,-4-6 1 15,1 3-1-15,-1-3 0 0,0-3 0 0,1 3 0 16,-5 3 14-16,5-3 0 0,-4-3 0 0,3 3 0 15,-3-6 52-15,0 6 8 0,-1 0 0 0,5 0 1 16,-1 0-8-16,4 0-1 0,0 0-1 0,3-3 0 16,4 3-18-16,4-7-3 0,-4 7-1 0,7 0 0 0,0 0 9 0,0 0 2 15,10 7 0-15,1-4 0 0,3-3-32 16,0 6-8-16,4-3 0 0,3-3 0 0,0 0 0 0,4 0 0 16,7 0 0-16,-1 0 0 0,1 0 0 0,3 0 0 15,1 0 0-15,6 0 0 0,-3-3 0 0,7 3-10 16,-8-6 10-16,5 6 0 0,-4 0 0 0,-1 0 9 15,-2 0 1-15,-1 0 0 0,-3 0-2 0,-1 0-8 16,1 0 12-16,0 0-4 0,-4 0 1 0,4 6 0 16,-4-3 0-16,-3-3 0 0,-8 0 0 0,5 0 0 15,-5 0 0-15,-3 0 0 0,0-3-9 0,1-3 0 16,-5 6 0-16,1 0 8 0,-4 0 24 0,-7 0 5 0,0 0 1 16,0 0 0-16,0 0-10 0,0 0-1 15,-4-10-1-15,1 7 0 0,-4-6 4 0,-7 9 1 0,-1-3 0 16,-2-4 0-16,-4 7-31 0,-4-3 0 15,-3 3 0-15,0 0 0 0,-4-6 8 0,-3 6-8 0,-1 6 0 0,-3-6 0 16,1 0 8-16,-8 3-8 0,-4-3 0 0,1 7 9 16,0-4-1-16,3-3-8 0,-4 0 12 0,4 6-4 15,1-3 4-15,6 0 1 0,-4-3 0 0,8 7 0 16,0-4-3-16,3-3-1 0,4 0 0 0,0 6 0 16,0-6-9-16,6 0 0 0,1 0 9 0,4 0-9 15,-1 0 0-15,4-6 8 0,0 6-8 0,3 0 0 16,1 0 0-16,2 0 0 0,1 0 0 0,4 0 0 15,3 0 0-15,0 0-8 0,0 0 0 0,0 0 0 16,0 0 8-16,0 0 9 0,0 0-1 0,14 0-8 16,0 0 0-16,7 0 0 0,4-3 0 0,3 3 0 15,0-7 0-15,4 7 0 0,3 0-10 0,4 0 10 0,4 0-17 16,-1 0 1-16,4 0 0 0,3 0 0 16,-3 0-76-16,0 7-16 0,0-4-2 0,-4 3-713 15,-3-3-142-15</inkml:trace>
  <inkml:trace contextRef="#ctx0" brushRef="#br0" timeOffset="94896.485">4660 11444 1576 0,'0'0'70'0,"0"0"14"0,0-6-67 0,0 6-17 16,0 0 0-16,0 0 0 0,4-6 27 0,-4 6 1 16,0 0 1-16,0 0 0 0,0 0-17 0,0 0-3 15,0 0-1-15,0 0 0 0,0 0-8 0,-4 12 0 16,4-3 0-16,-7 1 0 0,7 2 24 16,-3-2-1-16,3-1 0 0,0 4 0 0,0 6-23 0,3-7 0 15,4 7 0-15,-7-7 0 0,7 7 35 0,0-6 5 16,4 6 2-16,-8-7 0 0,4 10 10 0,1-3 3 15,2 0 0-15,-3-4 0 0,0 14-19 0,0-7-4 16,-3 0-1-16,3 6 0 0,-7-3-16 0,0 3-3 16,0-3-1-16,0 7 0 0,0-1-11 0,0 0 0 0,0 1 9 15,0-1-9-15,-7-9 0 0,7 6 9 0,0-6-9 16,0 0 0-16,0 0 11 0,0-9-11 0,7 5 10 0,-7-5-10 16,3-4 0-16,1 4-13 0,-4-13 1 0,0 0 0 31,0 0-36-31,0 0-6 0,0 0-2 0,0 0 0 15,0 0-134-15,0 0-27 0</inkml:trace>
  <inkml:trace contextRef="#ctx0" brushRef="#br0" timeOffset="95559.742">4568 11353 1036 0,'0'0'92'0,"0"-6"-73"16,-3-4-19-16,3 10 0 0,-7-3 181 0,3-3 33 15,4 0 6-15,-7-1 2 0,4 4-175 0,-1-3-35 16,4-3-12-16,0 6 0 0,0-7 0 0,0 10 0 16,0 0 0-16,0-9-12 0,0 6 12 0,7-1-12 0,0-2 12 0,4 6-12 15,-8-3 12-15,8-3-9 16,0 6 9-16,-1-3-8 0,4-4 16 0,-3 7 4 16,-8 0 1-16,5 0 0 0,6-3 31 0,-4 3 7 0,-3-3 1 15,0-3 0-15,4 6 13 0,-4-3 3 16,4-4 1-16,-4 7 0 0,3-9-26 0,4 9-6 0,-3-3-1 0,-1-7 0 15,5 10-21-15,-5-3-5 0,4-3-1 0,4 6 0 16,0-3-9-16,-4 3 0 0,7 0 0 0,-11 0 0 16,8 0 0-16,3 0 0 0,-7 3 0 0,0 6 0 15,4-2-10-15,-4-1 10 0,-10 3 0 0,6 7-9 16,1-10 9-16,-8 10 0 0,4-3 0 0,4-1 0 16,-11 1 0-16,7 5 0 0,0-5 0 0,-7-4 0 15,4 10 0-15,3-6 0 0,0 6 0 0,0-7 0 16,3-2-11-16,1 2 0 0,-7 4 0 0,6-4 0 15,1-2 34-15,-11 2 6 0,7-2 2 0,0 2 0 16,-7-2-31-16,0 2 0 0,0-2 0 0,-7-1 0 0,0 4 0 0,-4-4-10 16,1 3 0-16,-1-2 0 15,-3 2 10-15,0-2 12 0,3-1-2 0,-3 4-1 0,-7-4-9 0,0 10 0 16,3-6 9-16,-3-4-9 0,0 0 0 16,3 1 9-16,-7 2-9 0,4-2 0 0,0-7 9 0,0 6-9 15,-4 1 0-15,8-7 9 0,-8-3-9 0,4 6 0 16,-4-3 0-16,4-3 8 0,-4 0-8 0,4 0 0 15,-4-3 0-15,8 3 0 16,-5 0-35-16,8 0-5 0,0 0-2 0,4 0 0 16,-4 3-88-16,7-3-18 0,3 0-3 0</inkml:trace>
  <inkml:trace contextRef="#ctx0" brushRef="#br0" timeOffset="96507.385">5980 11061 403 0,'0'0'36'0,"0"0"-36"0,-7 0 0 0,3 4 0 15,-3 2 164-15,3-6 25 0,-6 3 6 0,3-3 1 16,0 0-80-16,0 6-16 0,0-3-4 0,3-3 0 15,-3 7-60-15,7-4-12 0,-11-3-2 0,11 3-1 16,0-3-21-16,-10 0 8 0,6 6-8 0,-3-3 0 0,7-3 19 0,-3 0-1 16,-4 0 0-16,0 0 0 0,0 0 48 0,-4 7 10 15,0-4 1-15,1-3 1 0,-4 6-17 0,3-3-3 16,-3 0-1-16,0 4 0 0,0-4-26 0,0 6-6 16,3-3-1-16,-7 1 0 0,4-1-2 0,-3 3-1 15,6-2 0-15,4 2 0 0,-7 0-12 0,3 4-9 16,1-4 12-16,-1 1-12 0,4 2 13 0,-3-2-4 15,-1 9-1-15,0-7 0 0,8-2 1 0,-8 8 0 16,1-5 0-16,-4-1 0 0,3 7 5 0,8-6 1 16,-8 9 0-16,0-3 0 0,4-1-7 0,0 4-8 15,0 0 11-15,4 0-11 0,-8 0 24 0,8 0-3 16,3 6 0-16,0-3 0 0,0 4-21 0,-8-4 0 0,8 3-12 16,8 0 4-16,-8-3 8 0,0 7 8 0,3-4-8 0,1-3 11 15,3 6-2-15,-7-2 0 0,0-4 0 16,0 6 0-16,0 0-9 0,0 1 0 0,0-1 0 0,-7-3 0 15,3-3 0-15,1 4 0 0,3-4 0 0,0-3 0 16,3 0 0-16,1 0 0 0,-4-4 0 0,7 4 0 16,-4-3 9-16,4 0 0 0,0-3 0 0,0-1 0 15,7 1 0-15,-3-7 0 0,0 10 0 0,3-6 0 16,0-1-9-16,3 4 0 0,-2-4 0 0,2 1 0 16,1-4-16-16,-4 4 0 0,7 3 1 0,-3-10 0 31,-4 10-87-31,4-7-18 0,-1 4-3 0,1-4-871 0</inkml:trace>
  <inkml:trace contextRef="#ctx0" brushRef="#br0" timeOffset="97209.775">6378 11513 633 0,'0'-9'56'0,"0"-1"-44"0,0-2-12 0,0-1 0 16,0 4 369-16,0-1 72 0,0-2 15 0,0 6 2 31,0-4-400-31,0 10-80 0,0 0-16 0,0 0-3 16,0 0-1-16,0 0 0 0,0 0 0 0,0 0 0 15,0 10 2-15,-10-1 0 0,-1-6 0 0,0 6 0 0,1 1 32 0,-4 2 8 0,-4-2 0 0,1 6 0 16,-1-4 56-16,-7 1 12 0,4-1 4 0,0 4 0 16,0-4 26-16,3 1 6 0,-3-1 0 0,0 4 1 15,3 0-45-15,-3-1-10 0,0 1-2 0,3 6 0 16,4-3-32-16,-4 3-8 0,8-3 0 0,3 3-8 15,-7 0 0-15,7 0 0 0,3-1 0 0,-3 1 0 16,3 4 0-16,4-5 0 0,0 1 0 0,0-3 0 0,4-3 0 16,3 6 0-16,-7-6 0 0,7-1 0 15,0-5 13-15,4 2-1 0,-1-2 0 0,4-1 0 0,-3 0-12 0,3-5 0 16,0 2 0-16,7-3 0 16,-3 3 13-16,0-3-3 0,-1-3-1 0,1 3 0 15,7-3 2-15,-8 7 0 0,1-7 0 0,0 3 0 0,-1-6-3 0,4 3 0 16,-3 0 0-16,-4-7 0 0,0 4-8 0,4-6 0 15,-4 6 0-15,4-7 8 0,-1-2-8 0,-10-4 0 16,11 4 0-16,-7-1 8 0,-1-6 8 0,4-3 2 16,-3 4 0-16,3-4 0 0,-4-10-6 0,-6 10-2 15,0-9 0-15,3 0 0 0,-4-4 4 0,4 1 1 16,-7-4 0-16,0 7 0 0,0-1-15 0,0 1 8 16,-7-1-8-16,4 7 0 0,-1 3 15 0,1 1-3 0,-5 2-1 15,8 0 0-15,-7 6-11 0,4 1 12 0,-4-4-12 16,3 7 12-16,-3 2-12 0,4-2 0 0,-8 3 0 0,4-1 0 15,4 1-17-15,-4 3 1 0,-1-3 0 0,-2-4 0 16,-1 7-4-16,4-6-1 0,-3 9 0 0,3-10 0 31,0 10-10-31,-4 0-1 0,0-3-1 0,4 3 0 16,0-6-79-16,0 6-15 0,-3 6-3 0,3-3-621 0,0 7-124 0</inkml:trace>
  <inkml:trace contextRef="#ctx0" brushRef="#br0" timeOffset="97794.143">6188 11886 1267 0,'0'0'112'0,"0"0"-89"0,0 0-23 0,0 0 0 15,0 0 189-15,0 0 34 0,0 0 6 0,0 0 2 16,0 0-175-16,0 0-34 0,0 0-7 0,0 0-2 16,0 0-2-16,0 0-1 0,10 0 0 0,-6 6 0 15,3-2 9-15,7-4 1 0,-3 9 1 0,-4-6 0 16,3 3-10-16,1-2-3 0,-1 5 0 0,1-3 0 15,0 1 13-15,-8-1 3 0,4 3 0 0,0-6 0 16,0 10 35-16,0-7 7 0,-3 4 2 0,3-4 0 16,0 3-19-16,-4 1-3 0,5 2-1 0,-1-2 0 15,0 5-17-15,3-2-4 0,-6-1-1 0,6 1 0 16,1 3 1-16,0-4 0 0,-1 1 0 0,4-4 0 0,-7 4-24 0,11-4 0 16,-8 4 0-16,-2-4 0 15,2 0-15-15,1 1-7 0,-4-7-2 0,0 6 0 16,3-9-12-16,-3 10-4 0,-7-10 0 0,8 3 0 15,2-3-38-15,-3 6-8 0,-7-6-2 0,7-6 0 16,4 6-131-16,-4-3-26 0,3-7-6 0,-6 7-564 0</inkml:trace>
  <inkml:trace contextRef="#ctx0" brushRef="#br0" timeOffset="99143.919">6869 11043 2116 0,'0'0'94'0,"0"0"19"16,0-3-90-16,0 3-23 0,0 0 0 0,0 0 0 15,0 0 57-15,0 0 7 0,0 0 2 0,0 0 0 16,0 0-58-16,0 0-8 0,0 0-10 0,0 0 10 0,7 3-16 0,3 6 4 16,-3 0 0-16,0 1 1 0,4-7 11 0,-4 6 0 15,4-2 0-15,3-1 0 0,-4 3 0 0,1 1 11 16,3-1-11-16,4-6 12 0,-4 13 15 0,0-3 3 15,7-1 1-15,0 1 0 0,0 5 9 0,0 1 1 16,1 0 1-16,-1 3 0 16,0 0-21-16,0 0-4 0,4 3-1 0,0 0 0 0,-8 0-16 0,4 7 8 15,1-4-8-15,2 3 0 0,-6 1 23 0,-1 2-3 16,1-9 0-16,-4 6 0 0,0 1-20 0,0-1-16 16,1 1 2-16,-1-4 1 0,-4-3 13 0,1 3 10 15,-1-3-2-15,-3 0 0 0,1 0 8 0,2-3 0 16,-10 0 1-16,4 6 0 0,-1-2 3 0,-3 2 0 15,0-3 0-15,-3 6 0 0,-1-3 3 0,-3 4 1 0,0-1 0 16,-4-6 0-16,4 7-14 0,-7-4-2 0,4-3-8 0,-8 0 12 16,0-3 0-16,1-6 0 0,6 2 0 0,-10 4 0 15,3-9-3-15,-3 3-1 0,0-4 0 0,0 1 0 16,3-4-8-16,-3 0 12 0,3-5-12 0,1 5 12 16,-1 0-12-16,1-9 0 0,-1 4-12 0,7 2 12 31,-10-3-162-31,0-3-25 0,3 0-5 0</inkml:trace>
  <inkml:trace contextRef="#ctx0" brushRef="#br0" timeOffset="107586.773">9052 11231 1584 0,'0'0'70'0,"0"0"14"15,0 0-67-15,0 0-17 0,4-10 0 0,-4 10 0 16,0-9 22-16,0 9 1 0,0-3 0 0,0 3 0 16,0 0-11-16,0 0-3 0,-4-10 0 0,4 10 0 15,0 0 12-15,0 0 3 0,-7 0 0 0,4 7 0 0,3-7 5 0,-7 3 2 16,3 6 0-16,4-6 0 0,-7 7 24 0,7 2 5 16,0-2 0-16,0-1 1 0,0 1-14 0,7 2-3 15,-7-2-1-15,7 11 0 0,-3-2-19 0,3 3-3 16,-4 0-1-16,1 0 0 0,3 6 16 0,-7-3 4 15,3 13 0-15,-3-3 0 0,4-1-25 0,-4-3-5 16,-4 10-1-16,4-3 0 0,-3-4-9 0,3 1 0 16,0-4 9-16,-4 1-9 0,4-1 0 0,-3 0 0 15,3-3 0-15,3-2 0 0,1-4 0 0,-4-1 9 16,3-2-9-16,1 3 0 0,-4-6 0 0,3-4 0 16,-3 1 0-16,4-7 0 15,-4 1-32-15,0-7-4 0,0 0-1 0,0 0 0 16,0 0-91-16,0 0-17 0,0 0-4 0,0 0-1 15,0 0 39-15,-7-4 8 0,0 1 2 0,0-3 0 16,0 6-35-16,0-3-6 0,-4-13-2 0,11 16 0 0</inkml:trace>
  <inkml:trace contextRef="#ctx0" brushRef="#br0" timeOffset="108085.741">9024 11146 1324 0,'7'-9'118'0,"-7"-1"-94"16,0 4-24-16,0-3 0 0,-7 2 180 0,7-2 31 16,0 3 6-16,0-1 2 0,0 7-175 0,0 0-36 15,0 0-8-15,-3-9 0 0,-1 6 0 0,4 3 0 16,0 0 0-16,0 0 0 0,0 0 0 0,0 0 0 15,0 0 0-15,0 0 0 0,0 0 0 0,7-10 0 16,0 1 0-16,4 6 0 0,-1-3 17 0,4 3 2 16,-3-7 0-16,3 7 0 0,4-3 18 0,-1-4 4 15,1 7 1-15,0 0 0 0,3-3-10 0,-4 3-3 16,1-4 0-16,0 7 0 0,3 0-13 0,0-3-2 16,-3 6-1-16,-1-3 0 0,-3 10-13 0,1-10 0 15,-1 9 0-15,0 1 0 0,0-1 0 0,0 0 0 16,4-2-9-16,-8 2 9 0,4 0 0 0,4 4 0 0,0-4 0 0,-1 1 0 15,1-1 0-15,-4 1 0 0,0-1 0 16,0-3 10-16,-3 4-10 0,-1-1 0 0,-3-3-10 0,1 1 10 16,-8 2-10-16,0 4 10 0,0-4-10 0,-8 10 10 15,5-7 0-15,-4-2 0 0,-4 2 0 0,-3 4 0 16,4-3 0-16,-8-1 10 0,4-2-10 0,-4 2 12 16,-6-3-12-16,6 4 0 0,4-4 0 0,0 1 8 15,-4-4-8-15,4-3 0 0,3 0 9 0,-3 4-9 16,0-4 9-16,0-3-9 0,-4 0 12 0,1 0-12 15,3 0 12-15,-4-3-12 0,0 3 12 0,4-7-12 16,0 7 8-16,-4 0-8 0,4 0 0 0,-3 0 0 16,3 0 0-16,-1 0 0 0,1 0 0 0,4 7 0 15,-4-4-32 1,3 3-1-16,4-3 0 0,-4 7 0 0,1-7-133 0,3 6-26 0,0 1-6 16,0-1-397-16,7-6-79 0</inkml:trace>
  <inkml:trace contextRef="#ctx0" brushRef="#br0" timeOffset="110919.804">10273 10757 1152 0,'0'0'102'0,"0"0"-82"0,0 0-20 0,-7-3 0 15,-4-3 184-15,4 3 32 16,7 3 6-16,0 0 2 16,0 0-200-16,0 0-40 0,-7 3-8 0,-3 3-2 0,6-3 15 0,-3 7 11 0,0-4-13 0,0-3 5 15,3 0 8-15,4 7 0 0,-7-4 0 0,4-3 0 16,-1 6 0-16,1-5 0 0,-1 5 0 0,1 0 0 15,-1-5 21-15,1 5 0 0,-1 0 0 0,-3 1 0 16,-4 2 20-16,1 4 4 0,-1 0 1 0,-6 3 0 16,-1 2 1-16,-3 1 0 0,-7 10 0 0,3-1 0 15,-3 0-47-15,-1 1 0 0,-2 2 0 0,2-2 0 16,-2 5 0-16,6-5 0 0,7-1 0 0,-3-6 0 16,7 6 8-16,-4 1-8 0,8-1 11 0,-1 1-11 15,4-4 14-15,0 6-4 0,4-2-1 0,-1 2 0 16,1-3-9-16,-1 1 0 0,1-1 0 0,-4 1 0 15,3-1 0-15,0-3 0 0,1-3 0 0,-1 7 0 0,-3-10 0 0,4 6 0 16,-1-6 0-16,-3 3 8 16,7 0 7-16,-3-3 1 0,3 0 0 0,0 0 0 0,3 0 4 0,1 0 0 15,3 0 1-15,0 0 0 0,7-1-9 0,0 5-3 16,0-11 0-16,4 4 0 0,3-6-9 0,4 2 0 16,-1-8 0-16,5 8 0 0,-1-8 0 0,4 2 0 15,-4-3-9-15,4-3 9 16,-1 10-28-16,1-7 2 0,-7-3 0 0,3-3 0 15,0 7-18-15,-3-4-4 0,0-3-1 0,-4 6 0 16,-4-3-30-16,1 0-5 0,0-3-2 0</inkml:trace>
  <inkml:trace contextRef="#ctx0" brushRef="#br0" timeOffset="111622.317">10513 11303 1713 0,'14'0'76'0,"-14"0"16"0,0 0-74 0,0 0-18 16,0 0 0-16,0 0 0 0,0 0 13 0,0 0-1 16,-14-6 0-16,10 6 0 0,4 0-4 0,0 0-8 15,-17 6 11-15,3-3-11 0,-4-3 29 0,7 9-1 16,1-2 0-16,-4-1 0 0,-8 0 20 0,5 4 4 15,10-1 1-15,-7-3 0 0,0 10 0 0,-1-3 0 16,1-1 0-16,7-2 0 0,0 2-18 0,0 7-4 16,-3 0-1-16,6-4 0 0,0 14-18 0,-3-7-3 15,0 9-1-15,0 3 0 0,0-2-8 0,4-1 0 0,-8 1 0 16,8 5 0-16,-4-2 0 0,3-7 0 16,4-3 0-16,0 6 0 0,0-2 0 0,4-8 0 0,3 1 0 0,0-3 0 15,0-3 0-15,0-4 0 0,7-2 0 0,0 6 0 16,7-10 0-16,-3 3 0 0,-4-2 9 0,11-4-9 15,6-3 12-15,-6 0-3 0,-11 6 0 0,4-6 0 16,7 0 3-16,-1-6 1 0,-6 6 0 0,3-3 0 16,-3-4-4-16,-1 7-1 0,8-3 0 0,-7-6 0 15,-4-1-8-15,3 7 0 0,5-6 0 0,-1-1 0 16,-7-8 0-16,0 5 10 0,0 0-2 0,0-5-8 16,0-1 14-16,-3-3-4 0,-4 0-1 0,3 0 0 15,1-9 0-15,-7 6 0 0,-8-13 0 0,4 7 0 16,4-4 25-16,-1 1 5 0,-6-4 1 0,-1 7 0 15,1-1-20-15,-1 7-3 0,4-3-1 0,-4 6 0 0,-10 3 14 0,7-3 2 16,4 6 1-16,-4 1 0 0,-4 2-13 0,1 4-4 16,-1-1 0-16,4 7 0 0,-4-6-16 0,1 6 0 15,-4-4 0-15,3-2 0 16,8 9 0-16,-8-3-16 0,-3-3 5 0,0 3 1 16,7-1-18-16,-4-2-4 0,1 6-1 0,-1 0 0 15,-3-3-14-15,3 3-2 0,4-6-1 0,-3 6 0 16,-8 0-70-16,7 6-13 0,11-6-3 0,-7 3-565 15,-7 7-113-15</inkml:trace>
  <inkml:trace contextRef="#ctx0" brushRef="#br0" timeOffset="112171.989">10523 11770 2152 0,'0'0'96'0,"0"0"19"0,0 0-92 0,0 0-23 16,0 0 0-16,0 0 0 0,0 0 59 0,0 0 7 15,0 0 2-15,11 10 0 0,0-4-68 0,-4 0 0 16,-4 4 0-16,8-1-12 0,-1 0 12 0,1 4 0 15,-8-4-10-15,4 4 10 0,1 3 0 0,-1-1-9 16,0 4 9-16,0-6 0 0,-4 9 0 0,4-4 0 16,0-5 8-16,-3 9-8 0,-4-6 39 0,7-1 1 15,3 1 1-15,-2 0 0 0,-5-1 3 0,4-2 0 16,4-1 0-16,-4 1 0 0,7-4-16 0,-7 7-4 16,0-10 0-16,4 4 0 0,3-1-12 0,-4 0-4 0,-3 1 0 0,0-1 0 15,7-2-8-15,-3 2-11 0,-4 0 3 0,0-2 0 31,-7-7-96-31,11 6-18 0,3 3-4 0,-7-9-1 16,-7 0-97-16,0 0-19 0</inkml:trace>
  <inkml:trace contextRef="#ctx0" brushRef="#br0" timeOffset="112736.404">11412 10883 1828 0,'0'0'81'0,"0"0"17"0,-3 0-78 0,3 0-20 0,0 0 0 0,-7-3 0 15,-4-4 36-15,4 7 4 0,7 0 1 0,0 0 0 16,-10 7-33-16,3-4-8 0,7-3 0 0,0 12 0 15,0-2 0-15,0-1 0 0,-4 10 0 0,8-7 0 16,6 10 12-16,-3 0 6 0,-10 0 2 0,6 10 0 16,8-4 26-16,-1 3 6 0,-6 1 0 0,-4 2 1 15,3-3-10-15,4 10-3 0,0 0 0 0,-3 3 0 16,-11-3 10-16,7 3 2 0,3-1 0 0,1 8 0 16,-8-7-15-16,1-1-2 0,3 8-1 0,3-7 0 15,5-4-15-15,-8-5-3 0,-4 2-1 0,4-2 0 16,11-4-2-16,-4 1 0 0,-11-1 0 0,4-3 0 15,4-3-13-15,-1 4 9 0,-3-8-9 0,0 1 8 16,0-3 1-16,4-3 0 0,-1-7 0 0,-6 4 0 16,-4 3-36-16,3-7-7 0,11-3-2 0,-3 4 0 15,-4-10-43-15,0 9-9 0,0-9-1 0,3 6-1 16,4-3-106-16,-7-3-22 0,0 0-4 0,0 0-1 0</inkml:trace>
  <inkml:trace contextRef="#ctx0" brushRef="#br0" timeOffset="113434.728">11864 11717 633 0,'0'0'56'0,"0"0"-44"0,0 0-12 0,0 0 0 16,0 0 258-16,0 0 50 0,0 0 9 0,0 0 3 16,0 0-179-16,0 0-35 0,0 0-7 0,0 0-2 15,0 0-24-15,0 0-5 0,0 0 0 0,0 0-1 16,0 0-41-16,0 0-8 0,0 0-2 0,0 0 0 15,11-3-16-15,-4-4 0 0,0 7 0 0,3 0 0 16,-3-3 8-16,0 3-8 0,0-3 12 0,0 3-12 16,4-6 26-16,-4 6-2 0,4 0 0 0,-1-3 0 15,4-3-4-15,0 6 0 0,-6-4-1 0,2-2 0 0,1 6 0 16,-1-3 0-16,-3-6 0 0,0 5 0 0,0-2 3 0,0-3 1 16,1 6 0-16,-1-7 0 0,3 7-3 0,-3-6 0 15,0-4 0-15,4-3 0 0,-4 4 10 0,4-1 2 16,-1-5 0-16,-3 5 0 0,0-6-32 0,4 10 0 15,-4-7 0-15,-4 0 0 0,1 4 0 16,-4 2 0-16,3-2-9 0,1 3 9 0,-8-1 0 0,1 7 13 16,-1-6-1-16,-3 5 0 0,0-2-12 0,-3 3 0 15,-1-3 0-15,-3 6 0 0,3 0 0 0,1 0 0 16,-4 0-8-16,0 0 8 0,3 6-9 0,-3-3 9 0,0 3 0 16,0-2-9-16,3 5 9 0,1-6-8 15,-1 7 8-15,0-1-8 0,1 3 8 0,3-2 0 0,-4 2 10 16,1 7-10-16,2 0 0 0,-2 3 8 0,3 0-8 0,-4 0 0 15,4 0 0-15,-3 6 0 0,-1-3 0 0,4-3 0 16,0 9 0-16,0-5 0 0,0-4 0 0,3-1 0 16,1-5-9-16,3 3-5 0,0 3-1 0,3-10 0 15,1 4 24-15,-1-3 5 0,1-4 1 0,3 0 0 16,0 1-15-16,4-4-13 0,-4 4 2 0,3-4 1 16,-3-3 10-16,4 10 14 0,3-13-3 0,-3 9-1 15,3-3-10-15,0-3 0 0,0 7 0 0,4-7 0 16,-4 3-20-16,3-3-4 0,1-3 0 0,3 7 0 15,0-4-89-15,7-3-19 16,1-3-3-16,-5-4-1 0,1 7-69 0,0-3-15 0,21-16-2 16,-11 10-1-16</inkml:trace>
  <inkml:trace contextRef="#ctx0" brushRef="#br0" timeOffset="114573.713">12294 10679 1166 0,'0'0'52'0,"0"0"10"15,0 0-50-15,0 0-12 0,0 0 0 0,-7 0 0 0,0 0 149 0,7 0 27 16,0 0 6-16,0 0 1 16,0 0-75-16,0 0-16 0,0 0-2 0,0 0-1 15,11 3-26-15,-4 3-6 0,3 1-1 0,1-1 0 0,3-3-13 0,0 10-3 16,-3-4-1-16,6 7 0 0,-2-4-39 0,-1 1 0 15,3-1 0-15,1 7-8 0,0-6 8 0,3 5 0 16,0-5 8-16,0 9-8 0,-3-3 0 0,3 3 0 16,0 0 0-16,0-4 0 0,0 14 9 0,1-10 1 15,2 6 0-15,-3-3 0 0,4 3 6 0,-4-3 0 16,0 7 1-16,1-1 0 0,-1-9 11 0,0 9 3 16,0-9 0-16,-3 7 0 0,-1-7-17 0,1 9-3 15,-4-3-1-15,0-3 0 0,-3 7 0 0,-1 2 0 16,1-3 0-16,-4 1 0 0,0-1 0 0,-3 0 0 0,-1-2 0 0,1 2 0 15,-1 4-10-15,-3-4 10 0,7 0-10 0,-3 1 10 16,-4-10-10-16,3 6 0 0,1-6 0 0,-1 0 0 16,1 0 14-16,3-4-2 0,-7-2-1 0,4 9 0 15,3-3-11-15,-4 0 0 0,1 3 0 0,-1-3 0 16,-3 3 8-16,-3-9-8 0,3 6 8 0,-4 0-8 16,-3-3 20-16,0-7 0 0,0 7-1 0,0 3 0 15,-7-9-19-15,3 5 10 0,-3-5-10 0,0 6 8 16,0-7-8-16,-4-2 10 0,1 8-10 0,-1-8 10 15,-3-1-2-15,3 4 0 0,0-10 0 0,1 6 0 16,-1 1-8-16,1-7 0 0,-1 3 0 0,0-3 0 16,4-3 0-16,4 7 0 0,-5-7 0 0,5 0 0 15,-1 0-77-15,4 0-15 16,-3 0-2-16,6-7-738 0,4 7-148 0</inkml:trace>
  <inkml:trace contextRef="#ctx0" brushRef="#br0" timeOffset="-190663.376">2907 10989 806 0,'0'0'72'0,"3"-3"-58"16,-3-3-14-16,11 3 0 0,-7 0 145 0,3-4 27 16,0 7 4-16,0-3 2 0,3-3-138 0,1 6-28 15,-11 0-12-15,3 0 10 0,8 0-2 0,0 0 0 16,-4 0 0-16,3 0 0 0,1 0 12 0,3 0 3 15,4 0 0-15,-4 0 0 0,10 0 23 0,-2 0 5 16,2 0 1-16,11-3 0 0,-6 3-12 0,6-10-3 16,11 10 0-16,0-3 0 0,3-3-14 0,0 3-3 15,4-3-1-15,0 6 0 0,7-3 5 0,-7-7 0 16,4 10 1-16,3-3 0 0,-7-3-10 0,3 6-3 16,4 0 0-16,0 0 0 0,-7 0-4 0,0 0 0 15,0 0-8-15,3 0 12 0,-6 0-12 0,-5-3 8 16,8-4-8-16,4 7 0 0,-8-3 11 0,1 0-11 0,-1-3 12 15,0-4-12-15,-3 10 10 0,4-9-10 0,-5 6 8 0,1-7-8 16,7 1 0-16,0 6 0 0,-4-3 8 0,1 2-8 16,-1-5 0-16,1 6 0 0,-1-3 0 15,0 6-639-15,-6-4-134 0</inkml:trace>
  <inkml:trace contextRef="#ctx0" brushRef="#br0" timeOffset="-188724.096">15526 11018 1105 0,'0'0'48'0,"0"0"12"0,0 0-48 0,0 0-12 15,0 0 0-15,0 0 0 0,0 0 18 0,0 0 2 16,0 0 0-16,0 0 0 0,0 0 2 0,0 0 1 16,0 0 0-16,0 0 0 0,0 0 48 0,3 3 9 15,1 6 3-15,-1 4 0 0,1-4-14 0,-4 0-2 16,3 4-1-16,1 9 0 0,-4-3-49 0,0 12-9 15,-4-3-8-15,4 4 9 0,-3 2 6 0,3 1 1 16,0-4 0-16,-4 7 0 0,4-4 21 0,-3 7 5 16,3-7 1-16,0 7 0 0,0 0-21 0,0-7-4 0,0 7-1 0,0-9 0 15,0 2-4-15,0-3-1 16,3 1 0-16,1-10 0 0,-4 6-3 0,0-6-1 0,3-3 0 0,1-4 0 16,-4 4-8-16,3 0 0 0,-3-6 0 15,4-1 0 1,-4 4-42-16,4-4-10 0,-4-8-3 0,0 11 0 15,0-12-124-15,0-3-25 0,0 0-4 0,0 0-2 0</inkml:trace>
  <inkml:trace contextRef="#ctx0" brushRef="#br0" timeOffset="-188123.383">15536 10920 864 0,'0'0'38'0,"0"0"8"0,0 0-37 0,0 0-9 16,0 0 0-16,0 0 0 0,-3-6 172 0,3 6 33 15,0 0 7-15,0 0 0 0,-7 0-155 0,7 0-31 16,3-9-6-16,1 9-2 0,-1-10 18 0,1 7 3 16,6-6 1-16,1-1 0 0,3 7-12 0,0-6-1 0,0-1-1 0,8 1 0 15,-1-4-10-15,3 4-1 16,-2 0-1-16,2 5 0 0,1-5-6 0,0 0-8 0,-1-1 11 0,1 7-11 16,-4 0 18-16,0 3-3 0,1 0-1 0,-1 0 0 15,0 3-14-15,-3 0 9 0,-1-3-9 0,1 7 8 16,-4-4-8-16,4 6 0 0,-4-3 0 0,0 1 0 15,0-1 8-15,0-3-8 0,-3 6 12 0,3 4-4 16,-4-7 8-16,1 4 2 0,-1-4 0 0,1 3 0 16,0 7-18-16,-1-10 10 0,1 10-10 0,-4-3 8 15,-4-1 11-15,4-3 1 0,-3 4 1 0,-1 6 0 16,-3-7-21-16,-3 7-16 0,-1-6 2 0,-3 6 1 16,0-7 13-16,-3 7 12 0,-1-7-3 0,1 7 0 15,-5-6-9-15,1-1 10 0,0 4-10 0,-3-3 10 16,-1-4 8-16,4 4 2 0,-7-4 0 0,3-6 0 0,0 6 2 15,-3 1 1-15,0-7 0 0,0 3 0 16,0-6-8-16,3 3-2 0,0-3 0 0,1 0 0 0,-4-3-13 0,-1-3 9 16,5 3-9-16,-1-7 8 0,1 10-8 0,-1-9-12 15,0 6 2-15,4-3 1 16,0 3-39-16,-4 3-7 0,4 0-1 0,0 3-1 16,-3 3-33-16,2-3-6 0,-2 6-2 0,3 1 0 15,-4-7 11-15,4 6 3 0,0 1 0 0,0 2 0 16,0-2 8-16,-1-4 1 0,8-3 1 0</inkml:trace>
  <inkml:trace contextRef="#ctx0" brushRef="#br0" timeOffset="-187425.347">16828 10588 1796 0,'0'0'40'0,"0"0"8"0,0 0 1 0,-8 0 1 0,1 0-40 0,0 0-10 15,-3 0 0-15,-1 6 0 0,4-3 0 0,0-3 0 16,-7 10 0-16,3-7 0 0,1-3 8 0,-1 9 0 15,1-2 0-15,-1-4 0 0,4 6 13 0,0-6 3 16,-4 7 0-16,1-4 0 0,3-3 27 0,0 0 5 16,-4 7 2-16,4-1 0 0,-4 4-16 0,4-4-3 15,-3 0-1-15,3 4 0 0,-4 3-21 0,-3-1-4 0,3 4-1 0,-3 0 0 16,0-3-3-16,-3 12-1 0,-1-6 0 16,0 6 0-16,1-3-8 0,-4 6 8 0,-1 1-8 0,8-1 8 15,7-9 4-15,-3 9 0 0,-8 1 0 0,4-4 0 16,-4 3 3-16,8-5 1 0,-4 5 0 0,3 0 0 15,0-3 3-15,4-2 1 0,0 2 0 0,0-3 0 16,0 3-10-16,4-3-2 0,3 7 0 0,-4-1 0 16,8 0 0-16,-4 1-8 0,3 2 12 0,1-3-4 15,3 1 0-15,-4-1-8 0,4 1 12 0,-3-1-4 16,3 0-8-16,0-3 0 0,0-2 0 0,-3 5 0 16,3 0 0-16,3-9 12 0,-3 0-12 0,0 6 12 15,-3-6-12-15,-4 0 0 0,3-3-12 0,1 3 12 16,-1-3-8-16,4-3 8 0,0 2 0 0,8-5 0 15,-1 3-21-15,0-4 0 0,3-2 0 0,5-7 0 16,2 6-63-16,1-6-13 0,-4-3-3 0,4 0 0 16,3 0-144-16,-3-3-28 0,21-9-7 0,-15-4-1 0</inkml:trace>
  <inkml:trace contextRef="#ctx0" brushRef="#br0" timeOffset="-186088.937">17131 11052 1177 0,'0'0'25'0,"-4"6"6"0,-3-12 1 0,0 6 2 0,4 0-34 0,-4 6 0 16,0-3 0-16,7-3 0 0,-7 0-9 0,7 0-9 15,-4 4-2-15,-3 5 0 16,7-9-20-16,-4 0-5 0,-3 9-1 0,7-9 0 0,0 0 32 0,-7 0 14 16,0 7-12-16,0-4 12 0,-3 0 0 0,3-3 12 15,0 6 0-15,-4-6 0 0,0 3 89 0,-3-3 19 16,4 7 3 0,-4-4 1-16,-1-3-15 0,1 9-2 0,0-6-1 0,-3 7 0 0,-1-1 4 0,0 1 1 15,1 2 0-15,3-2 0 16,-4 8-125-16,4-5-25 0,-4-1-5 0,4 10 0 0,0-3 26 0,3-6 6 0,1 6 0 0,-4 2 1 15,3 1 11-15,1 0 9 0,2 7-1 0,5-7-8 16,-4 0 12-16,0 6-4 0,3-3 0 0,4 6-8 16,-3-3 10-16,3-3-10 0,0 4 8 0,0-4-8 15,7-3 14-15,-4 6-2 0,-3-6-1 0,7 0 0 16,0-3 1-16,1-7 0 0,2 7 0 0,1-6 0 16,-1-1 21-16,4-2 5 0,4-1 1 0,0 0 0 15,3-6-7-15,4-3 0 0,3 0-1 0,-4 0 0 16,8-3-12-16,0-6-3 0,0 6 0 0,-4-7 0 15,4 1-7-15,-1-4-1 0,-6-2-8 0,0 2 12 16,-1-9-1-16,1 3-1 0,-4 7 0 0,1-10 0 16,-5 3-10-16,4-3 0 0,-3 0 0 0,-4 0 8 15,0-6 0-15,0 6 0 0,4-3 0 0,-7-3 0 0,3 6 8 0,-7 0 0 16,3-6 1-16,-3 6 0 0,4 0 10 16,-8 6 1-16,4-3 1 0,-3 0 0 0,0-2 5 0,-4 8 1 15,-4-6 0-15,4 0 0 0,0 4-19 0,-4-1-3 16,1 0-1-16,-1 1 0 0,-3 2-12 0,0 1 0 15,4-7 0-15,-8 9 0 0,4-2 0 0,-3 2-18 16,3-2 4-16,-4-7 1 0,0 6 13 0,-3 4 0 16,4-3 0-16,-4-7 0 0,3 9 0 0,-3-2 0 15,0-1 0-15,3 4 0 0,1-4 0 0,-5 7 0 16,5-3-9-16,-4 5 9 0,3 1-10 0,1-3 10 16,-1 6-12-16,0 0 12 15,1 0-39-15,3 0-1 0,0 6 0 0,0-3 0 16,0 1-152-16,3 2-30 0,1-3-6 0</inkml:trace>
  <inkml:trace contextRef="#ctx0" brushRef="#br0" timeOffset="-185622.974">17032 11554 2041 0,'0'0'44'0,"0"0"10"0,0 0 2 0,0 0 2 0,0 0-46 0,0 0-12 16,0 0 0-16,0 0 0 0,0 0 8 0,0 0 0 15,0 0 0-15,0 0 0 0,0 0 7 0,7 6 1 16,-7-6 0-16,4 6 0 0,3-3 24 0,-4 7 4 16,4-1 2-16,-3 1 0 0,3-7 6 0,0 6 2 15,0 4 0-15,0-4 0 0,0 1-19 0,4-1-4 16,-4 4-1-16,3-4 0 0,-3 4-9 0,4 2-1 0,-4-2-1 0,4-1 0 15,-4-2-3-15,3 2-1 0,-3-2 0 0,0 2 0 16,0-2-15-16,1-1 0 0,-1 0 0 0,0 1 0 16,-4-7 0-16,4 6 0 0,0 1 0 0,0-7 0 31,0 6-65-31,-3-9-13 0,3 3-2 0,4 4-1 16,-4-7-116-16,3 3-23 0,1-3-5 0</inkml:trace>
  <inkml:trace contextRef="#ctx0" brushRef="#br0" timeOffset="-185242.022">17642 11770 172 0,'0'0'8'0,"0"0"1"0,0 0-9 0,0 0 0 0,0 0 0 0,0 0 0 16,0 0 399-16,0 0 77 0,0 0 16 0,0 0 4 15,7 10-337-15,-3-4-67 0,-4-6-14 0,7 6-2 16,-3 4-37-16,3 5-7 0,0-9-2 0,0 13 0 16,-4-6-20-16,1-4-10 0,-1 10 10 0,1-6-10 15,-1 5 10-15,4-5-10 0,-7 9 10 0,4-13-10 16,-4 10 0-16,4-3 0 0,-4-7 0 0,0 10 0 16,0-6 32-16,3-4 0 0,-3 4 0 0,4-4 0 15,-4 0-46-15,0 1-9 0,0-10-1 0,3 3-1 16,-3-3-139-1,7 0-28-15,-3 0-6 0,6 0-1 0</inkml:trace>
  <inkml:trace contextRef="#ctx0" brushRef="#br0" timeOffset="-184504.473">18546 11074 1522 0,'-8'0'68'0,"8"0"13"0,0 0-65 0,0 0-16 0,0 0 0 0,0 0 0 15,0 0 51-15,0 0 6 0,0 0 2 0,0 0 0 32,0 0-69-32,0 0-14 0,0 0-2 0,0 0-1 0,-7-3 15 0,0 6 4 0,7-3 0 0,-3 0 0 15,-4 6 8-15,0-3 11 0,-4-3-3 0,1 10 0 16,-1-1 35-16,-3-6 6 0,0 13 2 0,-4-3 0 15,4-1 18-15,-4 7 4 0,4-6 1 0,-3 8 0 16,3 1-26-16,-1-3-4 0,-2 3-2 0,3 0 0 16,0 9-22-16,-1-9-5 0,5 10-1 0,-1-4 0 15,4-3-2-15,-3 3 0 0,3-3 0 0,0 7 0 0,-1-4-12 16,5-3 8-16,-4 3-8 0,7 1 0 0,-4-8 0 16,4 5 8-16,0-4-8 0,4-4 0 0,-4-5 10 0,7 6-1 15,-4-7 0-15,5 7 0 0,2-10 6 0,1 1 1 16,3-4 0-16,0-6 0 0,0 6-1 0,7-6 0 15,-3-6 0-15,7 6 0 0,-1-6-7 0,1 0 0 16,0-4-8-16,-1-2 12 0,-6-7-4 0,3 6 0 16,-7-6-8-16,7 7 12 0,-3-10-4 0,0 0 0 15,-4 0-8-15,0-6 12 0,0 3-3 0,-3-7-1 16,3 4 0-16,-4-3 0 0,1-1-8 0,-1 7 0 16,-6-3 0-16,3-3 8 0,0 9 20 0,-3 0 3 15,-1 0 1-15,-3 0 0 0,0 3-10 0,-3 0-2 16,-1 4 0-16,1-1 0 0,-5-6-12 0,1 10-8 0,-3-1 8 15,-1 0-8-15,1-2 0 0,-1 5 0 0,-3-2 0 0,3 2 0 16,-3 7 0-16,4-3 0 0,-1 0 0 0,1-4-8 16,-1 4-11-16,4-3-1 15,3 5-1-15,-3-5 0 16,4 0-30-16,-1 6-5 0,1-7-2 0,-1 7 0 16,4-3-102-16,0 6-20 0,0 0-4 0,0 0-447 0,0 0-89 0</inkml:trace>
  <inkml:trace contextRef="#ctx0" brushRef="#br0" timeOffset="-183920.153">18401 11610 633 0,'0'0'56'0,"0"0"-44"0,0 0-12 0,0 0 0 15,0 0 309-15,0 0 60 0,0 0 12 0,0 0 3 16,0 0-306-16,0 0-61 0,0 0-17 0,0 0 0 16,0 0 59-16,0 0 5 0,0 0 0 0,0 0 1 15,0 0-15-15,0 0-3 0,0 0-1 0,0 10 0 16,-4-1-7-16,4 0-2 0,0-2 0 0,0 2 0 16,4 1-18-16,-1 2-4 0,1 4-1 0,-1-4 0 0,5 1-14 0,-5-4 0 15,4 4 0-15,4-4 0 16,-4 4 0-16,0 2 0 0,0-5 0 0,0-4 0 0,4 4 0 0,-1-1-12 15,-3 0 1-15,4-6 0 16,-1 7-96-16,4-4-19 0,-3-3-4 0,3 0-1 16,-3 7 38-16,-1-10 7 0,1 9 2 0,3-2-488 15,-3-1-96-15</inkml:trace>
  <inkml:trace contextRef="#ctx0" brushRef="#br0" timeOffset="-183036.784">18948 11761 403 0,'0'0'36'0,"0"0"-36"16,0 0 0-16,0 0 0 0,0 0 300 0,0 0 52 15,0 0 12-15,0 0 1 0,0 0-253 0,0 0-50 16,0 0-10-16,7-3-3 0,0-7-20 0,0 7-4 16,3-3-1-16,-2 3 0 15,-1 0-4-15,0-4-2 0,-7 7 0 0,7 0 0 0,-4-9 28 0,-3 9 6 16,0 0 0-16,11 0 1 0,-11 0 6 0,0 0 1 16,0 0 0-16,10-3 0 0,-3-4-28 0,0 7-6 15,1 0-1-15,-8 0 0 0,0 0-15 0,10 0-10 16,4 7 12-16,0-4-12 0,0-3 8 0,-3 6-8 15,3-3 0-15,0 7 0 0,-3-7 20 0,-1 3-4 0,-3 4 0 16,1-4 0-16,-1 3 7 0,-4 1 1 16,4 2 0-16,-3-2 0 0,-4-1-24 0,3 3 8 0,-3 4-8 15,0-3 0-15,0-1 12 0,-3-2-1 0,3 2-1 0,-4-2 0 16,4 2-10-16,0 4 0 0,0-7 0 0,0-2 0 16,-3 2 0-16,-1 3 0 0,1-2-12 0,-1-1 12 15,-3 4 0-15,0-4 0 0,0 1 0 0,-4 2 0 16,4-2 0-16,-7-1 0 0,0 0 0 0,0 1 0 15,-4-7 0-15,1 6 0 0,-1-6-8 0,0 7 8 16,-6-10 0-16,6 6 0 0,0-6 12 0,1 0-4 16,-1-6-8-16,4 6 0 0,0-10 0 0,3 7-11 15,1-6 11-15,-1 6 0 0,1-3 0 0,3-1 0 16,-1 1-8-16,5-3 0 0,-4 5 0 0,0-2 0 16,3 3 8-16,4 3 0 0,-3-9 0 0,3 9 0 0,-4 0 0 15,4 0 0-15,0 0 0 0,0 0 0 16,0 0 0-16,0 0 0 0,0 0 0 0,0 0 0 15,0 0-28-15,11 0-3 0,3 0-1 0,4 0 0 0,-4 0 32 0,3 6 0 16,4-3 0-16,4 0 0 0,-4-3 19 0,4 10 9 16,-4-1 3-16,0-3 0 0,4 1-31 0,0 2 8 15,-8 0-8-15,1 1 0 0,-4-1 12 0,0 4 0 16,0-4 0-16,-3 4 0 0,-4-4-3 0,4 0-1 16,-4 4 0-16,0-4 0 0,3 1-8 0,-6-1 0 15,6-2 0-15,1 2 0 0,-4 0 0 0,0-2 0 16,0-4 0-16,4 0 0 0,-4 3 0 0,3-3-17 15,-10-3 4-15,11 0 1 16,0 7-83-16,-4-7-16 0,3 3-3 0,-3-3-1 16,-7 0-105-16,7-3-22 0,7-4-4 0,-7-2-1 0</inkml:trace>
  <inkml:trace contextRef="#ctx0" brushRef="#br0" timeOffset="-181685.298">17903 11861 57 0,'0'0'0'0,"0"0"0"0,0 0 0 0,0 0 0 16,0 0 72-16,0 0 8 0,0 0 3 0,0 0 0 16,0 0-38-16,0 0-7 0,0 0-2 0,0 0 0 15,-3 0-11-15,3 0-2 0,-7 0-1 0,7 0 0 16,-11 3-12-16,11-3-2 0,0 0-8 0,0 0 12 15,0 0-12-15,0 0 0 0,0 0 0 0,0 0 0 0,0 0 32 16,0 0 4-16,0 0 1 0,0 0 0 0,0 0 48 0,0 0 10 16,0 0 1-16,0 0 1 0,0 0 3 0,0 0 0 15,0 0 0-15,0 0 0 0,0 0-8 0,0 0-2 16,0 0 0-16,0 0 0 0,0 0-45 0,0 0-9 16,0 0-1-16,0 0-1 0,0 7-26 0,0-7-8 15,0 0 0-15,0 0 0 0,4 6 0 0,-4-6 0 16,0 0 0-16,7 6 0 0,0-3 11 0,-4-3-2 15,8 6 0-15,-7-2 0 0,-4-4 15 0,0 0 2 16,7 0 1-16,0 9 0 0,-7-9 13 0,7 3 4 16,-4 3 0-16,4-2 0 0,-3 5-17 0,-4-9-3 0,3 6-1 15,-3 1 0-15,4 2-11 0,-1 0-3 0,5-6 0 0,2 7 0 16,-3-1-9-16,0-2 0 0,0-1 0 16,0 3-11-16,-3 1 11 0,3-1 0 0,-4-6 0 0,1 7-8 15,-1-1 8-15,1 4 0 0,-4 2 8 0,4-2-8 16,-4-1 0-16,0-2 8 0,0 2-8 0,-4-2 0 15,4 2 0-15,-4-2 0 16,1-1 0-16,-4 4-8 0,-4 2 8 0,4 1 0 0,4-7 0 0,-1 10 0 16,-3-6 0-16,4-1 0 0,-1 7 0 0,1-6 0 15,3-4 0-15,-4 10 0 0,-3-16 0 0,3 6 0 16,1 4 0-16,-4-7 0 0,7-6 0 0,-4 3 8 16,4-3-8-16,-3 10 9 0,3-10-9 0,-7 0 10 15,3 9-10-15,-3-6 0 0,0-3-10 0,0 7 10 16,0-4-26-16,0 3 1 0,0-3 0 0,-4-3 0 15,11 0-3-15,-7 6-1 0,0-3 0 0,-3 1 0 16,10-4 9-16,0 0 1 0,-4 0 1 0,4 0 0 16,0 0-32-16,0 0-6 0,0 0-2 0,0 0-783 15</inkml:trace>
  <inkml:trace contextRef="#ctx0" brushRef="#br0" timeOffset="-180434.336">20098 10472 1429 0,'0'0'63'0,"0"0"13"0,0 0-60 0,0 0-16 16,0 0 0-16,0 0 0 0,0 0 59 0,0 0 9 15,0 0 1-15,0 0 1 0,3 0-33 0,-3 0-6 0,0 0-2 0,0 0 0 16,0 0 4-16,0 0 1 0,0 0 0 0,0 0 0 15,0 0 12-15,0 0 2 0,0 9 1 0,0 4 0 16,0-4 5-16,4 13 1 0,-1-3 0 0,-3 3 0 16,0 0-27-16,0 6-6 0,4-3-1 0,-4 13 0 15,0-7 6-15,0 4 1 0,0-1 0 0,0 7 0 16,0 3 7-16,0-3 1 0,0 3 1 0,0 6 0 16,-4-6-7-16,4 6-2 0,0-6 0 0,-3 6 0 15,-1-6-7-15,4 0-1 0,0-4-1 0,-3 4 0 16,3 7-11-16,-4-11-8 0,1 1 12 0,3 3-12 15,0-3 23-15,0 0-3 0,3-4 0 0,-3 1 0 16,0-4-4-16,0-2-2 0,-3-1 0 0,3 0 0 16,0-9-6-16,0 7-8 0,0-8 11 0,0 5-11 15,0-8 9-15,0-5-9 0,-4 9 0 0,4-6 9 16,4-1-22-16,-4-5-5 0,0 2-1 0,3-2 0 16,-3-1-18-16,4 4-4 0,-4-7-1 0,3-3 0 15,-3-3-19-15,0 9-4 0,0-9-1 0,0 0 0 16,0 0-29-16,0 0-5 0,0 0-2 0,0 0 0 15,0 0-82-15,0 0-16 0,0 0-3 0,0-9-1 0</inkml:trace>
  <inkml:trace contextRef="#ctx0" brushRef="#br0" timeOffset="-179266.869">20726 11297 57 0,'-18'0'0'0,"15"6"0"0,3-6 0 0,0 0 0 0,0 0 191 0,0 0 33 16,0 0 6-16,0 0 2 0,0 0-142 0,0 0-28 16,0 0-6-16,0 0 0 0,0 0-40 0,0 0-7 15,0 0-1-15,0 0-8 0,-4 3 20 0,4-3-2 16,0 0-1-16,0 0 0 0,0 0 36 0,0 0 7 16,0 0 2-16,-4 0 0 0,-3 6 50 0,7-6 9 15,0 0 3-15,0 0 0 0,0 0-21 0,0 0-4 0,11 0-1 16,3-6 0-16,0 6-49 0,0-3-9 0,0-6-3 0,4 9 0 15,0-10-19-15,-1 1-4 0,5 6-1 0,-8-7 0 16,3 7-1-16,-3-3 0 0,1-4 0 0,-1 7 0 16,-4-6 3-16,1 6 0 15,-1-4 0-15,-3-2 0 0,0 3-4 0,4-4-1 0,-7 1 0 0,3 0 0 16,0-1 1-16,-4 1 0 0,-3-4 0 0,4 10 0 16,-1-6 3-16,1-1 1 0,-4 1 0 0,0-1 0 15,0-2 13-15,0-1 2 0,0 4 1 0,0-1 0 16,0-2-31-16,-4 3 0 0,4-1 0 0,0 10 0 15,-3-9 0-15,-4 6 0 0,3-4 0 0,-3 7 0 16,0-3 0-16,-4 3 0 0,1 3 0 0,-4-3 0 16,0 10-20-16,-4-1-9 0,-3 1-3 0,0-1 0 0,-4 0 32 15,0-2 0-15,-3 8 11 0,3-2-3 16,4-1-8-16,0 4 9 0,0-3-9 0,0-1 10 0,3 10-10 16,0-9 0-16,8 5 0 0,-1 1-11 15,-3 0 11-15,7-3 0 0,0 3 0 0,0 3 8 0,3-4-8 0,1-2 8 16,3 3-8-16,0 3 8 0,0-3-8 0,3-1 9 15,-3-2-9-15,8 3 10 0,-5 0-1 0,8-4 0 16,-1 1 0-16,4-3 0 0,-3-1-9 0,3-2 0 16,0 2 0-16,0-2 0 0,4-1 0 0,3 0 0 15,4-6 9-15,3-3-9 16,-3 10-21-16,-1-10-9 0,1 0-2 0,0 0 0 16,-1 6-59-16,-2-6-12 0,-1 3-2 0,-4-3-1 15,5 0-77-15,-8-3-15 0,0 3-3 0</inkml:trace>
  <inkml:trace contextRef="#ctx0" brushRef="#br0" timeOffset="-178732.5">21265 11548 1152 0,'0'0'102'16,"0"0"-82"-16,0 0-20 0,0 0 0 0,0 0 146 0,0 0 25 15,0 0 5-15,0 0 0 0,0 0-140 0,-3 9-36 16,3-9 0-16,0 9 0 0,-4-6 17 0,4-3-3 0,0 10-1 0,0-1 0 15,4 1 32-15,-1-1 7 16,5-6 0-16,-5 10 1 0,4-4 3 0,0 1 1 0,0 2 0 0,-3-2 0 16,-1 2-22-16,4 4-5 0,-7-4-1 0,4 1 0 15,-1 6 9-15,-3-7 2 0,-3 1 0 0,3-4 0 16,-4 7-29-16,4-4-11 0,-3 1 8 0,3-4-8 16,-4 1 0-16,4 2 8 0,0-2-8 0,-3-1 0 15,-1 4 0-15,1-4 0 0,-1-6 0 0,4 7-11 31,-3-1-125-31,3-9-24 0,0 0-6 0,0 0-470 0,0 0-93 0</inkml:trace>
  <inkml:trace contextRef="#ctx0" brushRef="#br0" timeOffset="-177299.53">21682 11686 115 0,'0'0'10'0,"0"0"-10"0,0 0 0 0,0 0 0 16,0 0 198-16,0 0 38 0,0 0 7 0,0 0 1 15,0 0-113-15,0 0-23 0,0 0-5 0,0 0-1 16,0 0-46-16,0 0-10 0,3 9-2 0,-3-9 0 16,0 0 4-16,0 0 1 0,11 6 0 0,-11-6 0 15,0 0 9-15,0 0 2 0,10 6 0 0,-3 1 0 16,-7-7 2-16,8 3 1 0,-8-3 0 0,10 9 0 0,4-2-11 0,-7-1-1 15,-7-6-1-15,4 9 0 0,6 1-17 0,-3-1-3 16,-7 0-1-16,0 4 0 0,0-4-1 0,4 1 0 16,0 2 0-16,-4 1 0 0,-4-4-10 0,4 4-2 15,7 3-1-15,-7-4 0 0,-7 1-4 0,3-1-1 16,4 4 0-16,0 0 0 0,0-1-2 0,-3 1 0 16,-1 3 0-16,1 0 0 0,-1-4 8 0,-6 4 0 15,-1 0 1-15,-3-4 0 0,3 4-8 0,1 3-1 16,-4-3-8-16,-4 3 12 0,1 6-12 0,-1-6 0 15,4-6 0-15,-4 3-10 0,0-7-2 0,4 4-1 16,0-4 0-16,4-2 0 0,-4-1-3 0,3-6-1 16,0 1 0-16,4 2 0 15,-3-6-36-15,-1 0-7 0,8 0-2 0,-4-10 0 16,3 7-149-16,1-3-29 0,-5-16-7 0,8 3-565 0</inkml:trace>
  <inkml:trace contextRef="#ctx0" brushRef="#br0" timeOffset="-176064.936">22221 11228 403 0,'-17'3'17'0,"10"-3"5"0,-4 0-22 0,4 6 0 0,7-6 0 0,0 0 0 15,-7 3 297-15,7-3 55 0,0 0 12 0,0 0 1 16,0 0-262-16,0 0-53 0,0 0-10 0,7-3-3 16,7-3-29-16,-3 6-8 0,-4-10 0 0,3 10 0 15,5 0 0-15,-5-3 0 0,-3-3 0 0,-7 6 0 16,0 0 0-16,11 0 0 0,3-3 0 0,-14 3 11 15,0 0 28-15,0 0 5 0,7 0 2 0,-7 0 0 16,0 0 7-16,0 0 2 0,11-10 0 0,-4 10 0 16,3-3-7-16,1-3 0 0,-4-3-1 0,7 6 0 15,11-1-12-15,-8-2-3 0,-3-3 0 0,1 6 0 16,2-7-24-16,1 1-8 0,-4-1 0 0,-4 7 0 16,5-6 0-16,-5-1 8 0,1 7-8 0,-4-6 0 15,-4-1 10-15,4 1-10 0,0 6 8 0,-3-7-8 16,-4 10 20-16,0-9 0 0,0 9-1 0,-4-9 0 15,4 6 9-15,-3-7 1 0,-4 7 1 0,0-3 0 0,7-4-30 16,0 7 0-16,-11-6 0 0,8 9 0 16,3 0 0-16,-7-10 0 0,0 7 0 0,0-3 0 0,-1 3 0 0,1 0 0 15,0-4 0-15,0 7 0 0,-10-3-9 0,6-3-5 16,11 6-1-16,-10 0 0 0,-8 0 15 0,4 0-11 16,0 0 11-16,0 6-10 0,-1-3 10 0,1 4 0 15,-3-4 0-15,3 6 0 0,7-6 0 0,-8 7 0 16,-6-1 0-16,4 4-8 0,2 2 8 0,1 1-13 15,0-3 5-15,-3 5 8 0,-1 4-9 0,4-3 9 16,3 0 0-16,-3-3 0 0,0 3 0 0,0 2 0 16,7-2 0-16,0-6 0 0,0 9 0 0,3-3 0 15,1-7 0-15,3 7 0 0,3-7 0 0,1 1 0 0,-4 3 0 0,3-1 0 16,8-5 0-16,-1 9 0 16,-6-7 0-16,7-2 0 0,-1 2 0 0,4 4 0 0,0-4 0 0,-3-2 0 15,0 2 0-15,3-2-8 0,0-1 8 0,0 4-10 31,-11-10-16-31,12 6-3 0,2 1-1 0,-3-7 0 16,-3 3-58-16,-1-3-12 0,5-3-3 0,-1-3 0 16,0 3-133-16,0-9-26 0,0-1-6 0,4 1 0 0</inkml:trace>
  <inkml:trace contextRef="#ctx0" brushRef="#br0" timeOffset="-175398.338">22602 11460 748 0,'-10'-7'33'0,"10"7"7"0,0 0-32 0,0 0-8 0,0 0 0 0,0 0 0 16,0 0 199-16,0 0 37 16,7 0 8-16,0-3 2 0,-7-3-154 0,0 6-30 0,7-3-6 0,0-6-2 15,-3 5 1-15,-1-2 0 0,-3 6 0 0,7 0 0 16,-3-3-15-16,3-6-2 0,-7 9-1 0,3 0 0 15,8-10-5-15,-4 10 0 0,-7 0-1 0,0 0 0 16,11 0-14-16,-1 0-2 0,-3 0-1 0,0 0 0 16,0 0-14-16,0 0 8 0,7 0-8 0,-6 0 0 15,-8 0 14-15,0 0-3 0,14 0-1 0,-7 0 0 16,-7 0-10-16,0 0 12 0,0 0-12 0,10 6 12 16,1-2-12-16,-11-4 0 0,0 0 9 0,3 9-9 15,4 0 0-15,-3 1 9 0,-4 2-9 0,-4-2 0 16,8-1 10-16,-4-3-10 0,-4 13 8 0,-3-6-8 15,0-4 0-15,4 1 0 0,3 2 0 0,-4 4 0 16,-10-10 12-16,7 10 4 0,4-7 1 0,-1 4 0 16,-7-4-17-16,1 1 0 0,-1-4 8 0,4 3-8 0,0 1 0 0,-3 2 0 15,-8-6 0-15,7-2 0 0,1 5 0 0,3-6 0 16,-7 7 0-16,3-10 0 0,4 6 0 0,0-3 0 16,0-3 0-16,-4 6 0 0,1-6 0 0,3 0 0 15,7 0 0-15,0 0 0 0,-7 3-13 0,7-3-7 16,0 0 0-16,0 0-1 0,0 0 21 0,0 0-9 15,0 0 9-15,0 0 0 0,0 0 0 0,0 0-8 16,0 0 8-16,0 0 0 0,10 3-10 0,-3 4 2 16,-7-7 0-16,11 3 0 0,-1-3-7 0,1 9-1 15,3-9 0-15,-3 7 0 16,-11-7-8-16,10 0-3 0,4 3 0 0,1-3 0 16,-15 0-117-16,14 0-23 0,0 3-5 0</inkml:trace>
  <inkml:trace contextRef="#ctx0" brushRef="#br0" timeOffset="-174746.01">23174 11670 637 0,'0'0'28'0,"0"0"6"0,0 0-34 15,0 0 0-15,0 0 0 0,0 0 0 0,0 0 129 0,-4-6 19 16,1 6 4-16,3 0 1 0,0 0 13 0,0 0 2 0,0 0 1 16,0 0 0-16,0 0-52 0,0 0-10 0,0 0-3 0,0 0 0 15,0 0-48-15,0 0-11 0,0 0-1 0,0 0-1 16,0 9 1-16,0-9 1 0,0 0 0 0,7 3 0 15,-3 7-9-15,-4-10-3 0,3 9 0 0,1 0 0 16,-1 1 15-16,1-7 2 0,-4-3 1 0,7 9 0 16,-4 1-39-16,4-7-12 0,-7-3 8 0,4 9-8 15,3 4 11-15,0-4-2 0,0 1 0 0,-4-1 0 16,5 0 25-16,-5 1 5 0,1 2 1 0,-1 1 0 16,1-4-27-16,-4 10-5 0,3-6 0 0,-3-1-8 15,-3 7 11-15,-1-6-11 0,4 5 10 0,-7-5-10 16,4 6 0-16,-1 0 0 0,-3-7 0 0,0 1 0 15,3-1 0-15,-3 7 0 0,0-6 0 0,0-4 0 16,0 3 8-16,-3-2-8 0,3-1 0 0,-4 4 0 16,4-4 0-16,-4 1 0 0,1-1-11 0,-4 0 11 15,-1 4-45-15,-2 0-2 0,-1-4 0 0,-6 10 0 16,-5-7 12-16,5 7 3 0,-1-6 0 0,7-1 0 16,-3-2-22-16,3-1-4 0,1-3-1 0,6 1 0 15,11-7-45-15,0 0-8 0,-10 0-3 0,10 0-558 16,10-7-112-16</inkml:trace>
  <inkml:trace contextRef="#ctx0" brushRef="#br0" timeOffset="-173813.98">23590 11209 288 0,'0'0'12'0,"0"0"4"0,0 0-16 0,0 0 0 0,0 0 0 0,0 0 0 16,0 0 284-16,0 0 55 0,-3-3 10 0,3 3 3 15,3-7-216-15,1-2-42 0,-1 9-9 0,4-3-1 16,0-3-38-16,0 6-7 16,4-3-2-16,0 3 0 0,-4 0-1 0,3 0 0 0,-3 0 0 0,4-4 0 15,0 4 15-15,-1 0 2 0,1-6 1 0,-1 6 0 16,1 0-11-16,-1 0-3 0,5-3 0 0,-5-3 0 16,1 6-10-16,3-3-2 0,-4-1-1 0,5-2 0 15,-5-3-7-15,1 9-2 0,3-10 0 0,-4 10 0 16,1-6 6-16,0 0 0 0,-1-4 1 0,-3 7 0 15,-3-6-13-15,-1-1-2 0,1 1-1 0,-1 0 0 16,4 2 9-16,-7 1 2 0,0-3 0 0,0-4 0 16,4 4-5-16,-4 6-1 0,3-7 0 0,-6 1 0 15,-4-1-14-15,0 7 0 0,0-6 8 0,0-1-8 16,-4 1 0-16,0 6 0 0,1-7 0 0,-4 7 0 0,3-3 0 16,1 3 0-16,-4-3 0 0,3 6 0 0,0 0 0 0,1 0 0 15,-1 6 0-15,1-3 0 0,-1 3-12 0,0-3 4 16,1 7 8-16,-1-1-13 15,-3 1 13-15,4 2 0 0,-1-2 0 0,4 5 0 0,-7 1 0 0,3 0-9 16,4 2 9-16,-3-5-8 0,-1 9 8 0,4-3 0 16,0 3 0-16,0 0 0 0,0-3 0 0,3 2 0 15,-3 1 0-15,4 0 0 0,-1 3 10 0,1-3 1 16,3-6 0-16,0 6 0 0,0-3-11 0,3 0 8 16,1-1-8-16,-1-2 8 0,1 3-8 0,3-6 8 15,-4 5-8-15,4-5 8 0,0-1 7 0,0-2 1 16,1-1 0-16,-1 1 0 0,3-7-16 0,-3 3 0 0,4-3 0 0,3 3 0 31,-3-2-20-31,-1-4-6 0,4 0-2 0,0 0 0 16,0 0-32-16,4 0-6 0,-4 0-2 0,0 0 0 15,0 0-126-15,4 0-26 0,0 0-4 0</inkml:trace>
  <inkml:trace contextRef="#ctx0" brushRef="#br0" timeOffset="-172912.941">24077 11504 1342 0,'0'0'60'0,"0"0"12"0,-3 0-58 0,3 0-14 0,-7 0 0 0,7 0 0 16,0 0 68-16,0 0 12 0,-8 0 1 0,8 0 1 15,0 0-30-15,0 0-7 0,0 0-1 0,0 0 0 16,0 0 34-16,0 0 6 0,8-3 2 0,2 3 0 16,1-7-22-16,3 7-5 0,0 0-1 0,0 0 0 0,0 0-8 0,4 0-2 15,-1 0 0-15,-2 0 0 0,-1 0-32 0,0 0-8 16,3 0 0-16,-3 0-8 0,-3 7 11 0,0-4-11 15,-4 0 10-15,-7-3-10 0,7 0 19 0,-7 0-3 16,0 0 0-16,0 0 0 0,0 9 23 0,0 1 4 16,0-10 1-16,-4 12 0 0,-3-2-20 0,4-4-3 15,3-6-1-15,-4 6 0 0,1 0-12 0,3-6-8 16,0 0 8-16,0 0-8 0,0 0 0 0,0 0 0 16,0 0 0-16,0 0 0 0,-4 10 0 0,4-10 0 15,-7 3 0-15,3 6 0 0,1-6 0 0,-1 7 0 16,-3-10-10-16,7 0 10 0,-3 9-12 0,3-9 12 15,0 0-12-15,-4 7 12 0,4-7-16 0,0 0 3 16,0 0 1-16,0 0 0 16,0 0-13-16,0 0-3 0,0 0 0 0,0 0 0 0,0 0 15 15,0 0 2-15,0 0 1 0,7 0 0 0,-7 0 10 0,0 0 0 0,7-7 0 0,-7 7 8 16,0 0 14-16,0 0 3 0,0 0 1 0,0 0 0 16,0 0-26-16,0 0 0 0,7 0 8 0,-7 0-8 15,0 0 0-15,0 0 0 0,0 0 0 0,0 0 0 16,0 0 0-16,0 0 0 0,0 0 0 0,0 0 0 15,0 0 0-15,0 0 0 0,0 0 0 0,0 0 0 16,0 0 0-16,0 0 0 0,8 0 0 0,-8 0 0 31,0 0-24-31,0 0-6 0,0 0-2 0,0 0 0 0,0 0-103 0,0 0-21 0,7-9-4 0</inkml:trace>
  <inkml:trace contextRef="#ctx0" brushRef="#br0" timeOffset="-170860.621">24102 11538 172 0,'0'0'16'0,"0"0"-16"15,0 0 0-15,0 0 0 0,0 0 226 16,-7-3 42-16,0-3 9 0,-4 6 2 0,4-3-230 0,0 3-49 16,-7 0 0-16,7 0-9 0,-4 0 9 0,4 0 0 15,0 0 0-15,7 0 0 0,0 0 40 0,0 0 9 16,0 0 3-16,0 0 0 0,0 0-7 0,0 0-1 15,0 0 0-15,0 0 0 0,11 0 1 0,3 3 0 16,-4-3 0-16,1 6 0 0,3-6 9 0,-3 0 2 0,-1 0 0 16,1 0 0-16,3 0-11 0,-3 0-1 15,-1-6-1-15,1 3 0 0,-1 3-3 0,1 0-1 0,-1-10 0 0,-2 10 0 16,-1 0-7-16,0-3 0 0,0 3-1 0,0-6 0 16,0 6-7-16,3 0-2 0,-3-3 0 0,4 3 0 15,0 0-10-15,-4 0-3 0,3 0 0 0,1 0 0 16,-1 0-9-16,1 0 0 0,-4 0 0 0,0 3 0 15,0-3 0-15,-7 0 0 0,0 0 0 16,0 0 0-16,7 9 10 0,-7-9-10 0,0 0 12 0,7 6-12 16,-7-6 20-16,0 0-4 0,4 7 0 0,-4-7 0 15,0 0 3-15,0 9 0 0,0-9 0 0,0 10 0 16,0-10-9-16,-4 9-2 0,4-9 0 0,0 9 0 16,0-9-8-16,0 10 8 0,0-10-8 0,-3 9 8 15,-1-3-8-15,1 4 0 0,-1-10 0 0,-3 9 0 16,4 1 0-16,-4-7 0 0,-1 3 0 0,-2-3 0 15,3 7 0-15,0-7 0 0,-4 3 0 0,4-3 8 16,0-3-8-16,-4 10 8 0,4-10-8 0,0 0 8 0,0 0 2 0,-3 0 0 16,3 0 0-16,0 0 0 0,3 0-10 0,-3 0 8 15,0 0-8-15,0 0 8 0,7 0-8 0,-4 0 0 16,4 0 0-16,0 0 0 0,-7 0 21 0,7 0-1 16,0 0 0-16,0 0 0 0,0 0-20 0,0 0 0 15,0 0 0-15,0 0 0 16,0 0-21-16,0 0-9 0,0 0-2 0,0 0 0 15,0 0 32-15,0 0 0 0,0 0 0 0,0 0 0 0,0 0 20 0,0 0 9 16,0 0 3-16,0 0 0 0,0 0-32 0,0 0 0 16,11 0 0-16,-4 0 0 0,4 0 0 0,-4 0 0 15,3 0 0-15,-3 0 0 0,4 6 0 0,-4-3 0 16,3 0 0-16,1-3 0 0,-4 0 0 0,0 10 0 0,4-10 0 16,-4 6-10-16,-7-6 10 0,7 3 0 0,0-3 0 0,0 9 0 15,0-9 11-15,-7 0 1 0,0 0 0 0,7 3 0 16,0 7-12-16,0-1 10 0,0-9-10 0,-3 10 10 15,3-1 1-15,-4 1 0 0,4-4 0 0,-3 3 0 16,-1 1-11-16,1 2 0 0,-4-12 0 0,0 10 0 16,0 5 10-16,0-9-10 0,4 4 12 0,-4-10-12 15,0 9 12-15,-4 1-12 0,4-10 12 0,0 0-12 16,0 9 9-16,0-9-9 0,-4 10 0 0,-3-4 9 16,4 0-9-16,-4-3 8 0,7-3-8 0,-7 10 8 15,0-1-8-15,0-6 8 0,3 7-8 0,-6-4 8 16,3-3-8-16,-1 3 0 0,1-3 0 0,0 1 0 0,-3 2 8 15,-1-3-8-15,1 3 0 0,-1-3 8 16,4-3-8-16,0 0 0 0,-4 3 0 0,1-3 8 16,3 0-8-16,-4 7 0 0,1-14 0 0,-1 7 0 0,0-3-18 0,1 3 1 15,-1 0 0-15,1 0 0 16,3-3-107-16,-4-3-22 0,0 6-4 0,4 0-602 16,0-3-120-16</inkml:trace>
  <inkml:trace contextRef="#ctx0" brushRef="#br0" timeOffset="-170077.68">24472 10481 806 0,'0'0'72'0,"0"0"-58"16,-10 0-14-16,6 0 0 0,4 0 170 0,-7-3 31 15,0 3 7-15,7 0 0 0,0 0-106 0,0 0-22 0,0 0-4 16,0 0 0-16,0 0 32 0,0 0 6 16,4-6 2-16,3-3 0 0,-4 9-59 0,8 0-11 0,-4 0-2 0,7-4-1 15,-4 4 2-15,5 0 1 0,-5 0 0 0,4 4 0 16,-3-4-3-16,3 6-1 0,-7-3 0 0,7 3 0 15,-3-3-27-15,-1 10-6 0,1-4-1 0,-1 4 0 16,5 6 9-16,-5-7 2 0,1 13 0 0,3-9 0 16,-4 6-2-16,5 0 0 0,-1 3 0 0,0 0 0 15,3-3-1-15,5 6 0 0,-1-3 0 0,3 4 0 16,5-4 1-16,-1 6 0 0,7 0 0 0,0 1 0 16,-3-1-5-16,3 7 0 0,-3-7-1 0,0 0 0 15,-4 4-3-15,0-1-8 0,-6 4 12 0,-5-3-4 16,1-1 10-16,-4 7 2 0,0-10 0 0,-7 10 0 15,0-7-7-15,-3 7-1 0,3-3 0 0,-7-1 0 16,0 4-12-16,0 0 9 0,-4-10-9 0,1 4 8 16,-1-4-8-16,1 1 12 0,-1-1-12 0,-3-9 12 15,0 9-12-15,-4-9 12 0,4 6-12 0,0-6 12 0,0 0-12 0,-3-3 0 16,-1-6 9-16,0 5-9 0,1-5 9 0,-1 6-9 16,1-7 12-16,-1 1-12 0,-3-4 0 0,3 1 0 15,-3-1 0-15,4 1 0 0,-4-1-8 0,0-3-9 16,3 4-2-16,-3-1 0 15,-4-3-69-15,4-3-13 0,0 1-3 0,3-4-780 16,1 0-156-16</inkml:trace>
  <inkml:trace contextRef="#ctx0" brushRef="#br0" timeOffset="-135875.546">9437 15461 57 0,'32'-9'0'0,"-15"9"0"0,4-4 0 0,8-2 0 16,-5 3 0-16,5-6 0 0</inkml:trace>
  <inkml:trace contextRef="#ctx0" brushRef="#br0" timeOffset="-131279.884">9557 15630 1324 0,'0'0'118'0,"0"0"-94"0,0 0-24 0,0 0 0 16,-4-9 170-16,4 9 30 0,-7 0 5 0,7 0 2 15,0 0-159-15,0 0-32 0,0 0-7 0,0 0-1 16,0 0 28-16,0 9 4 0,0 1 2 0,0-1 0 16,4 4 26-16,3 9 4 0,0-4 2 0,3 8 0 15,1 2-8-15,0 3-2 0,-4 1 0 0,7 2 0 16,-4 4-32-16,4-4-6 0,-3 7-2 0,0-7 0 16,-4 7-10-16,0 0-2 0,-4 0-1 0,1 3 0 0,-1-1 6 0,-6 1 2 15,3-3 0-15,-4 3 0 16,1-3-7-16,-1 0 0 0,1-7-1 0,-1 4 0 0,1-4-3 0,-4-6-8 15,7-2 12-15,-4-5-4 0,0 1-8 0,1-3 0 16,-1 0 9-16,4-6-9 0,0-4-14 0,0-6-7 16,0-3-2-16,0 0 0 15,0 0-92-15,4-6-18 0,-1-10-4 0,1-15-1029 0</inkml:trace>
  <inkml:trace contextRef="#ctx0" brushRef="#br0" timeOffset="-130843.657">9426 15336 2736 0,'-17'-13'121'0,"10"4"25"0,3-1-117 0,-3 1-29 0,3 6 0 0,-3-7 0 15,4 1 18-15,-4-1-2 0,3 7-1 0,4 3 0 16,4-9-15-16,-4 9-13 0,0-9 2 0,3-1 1 15,4 7 10-15,4-6-10 0,0-1 10 0,6 7-10 16,1-6 10-16,3 5 0 0,0-2 0 0,4-3 8 16,0 6 4-16,-1-7 2 0,-3 10 0 0,1-3 0 15,2-3 22-15,-3 6 5 0,1 0 1 0,-5 6 0 16,4-3-27-16,-3 7-6 0,0-7-1 0,3 12 0 16,-4 1-8-16,5-6 0 0,-1 8 0 0,0 1-11 0,0-3 11 15,0 3 0-15,0 3 0 0,1 0 8 0,-1 0-8 0,0 6 0 16,0-3 0-16,0 0 0 0,-3 0 0 0,3-3 0 15,-7 6 0-15,0-6-8 0,4 3 8 0,-7-6 0 16,-1 3 0-16,-3 0 0 0,0 0 0 0,-3-3 0 16,-4 3 0-16,0 0 8 0,-4-4 0 0,-3 1 0 15,0-3 0-15,-3 3 0 0,-1-7 2 0,-7 7 1 16,1-6 0-16,-4-4 0 0,-4 4-1 0,-3-4 0 16,-1 0 0-16,1-2 0 0,3-1-10 0,-6-6 12 15,3 6-12-15,-4-6 12 0,7-6-12 0,0 6 0 16,1-6 0-16,3-4 0 15,-1 1-25-15,5-1-4 0,3-2-1 0,-1-4 0 16,1 4-98-16,4 2-20 0,3-2-4 0,-4 2-642 0,8-2-128 0</inkml:trace>
  <inkml:trace contextRef="#ctx0" brushRef="#br0" timeOffset="-130378.684">10816 15229 1094 0,'0'0'97'0,"0"0"-77"0,11-9-20 0,-11 9 0 0,-7-4 160 0,7 4 28 15,7-6 5-15,-4 3 2 16,-3 3-156-16,0 0-31 0,0 0-8 0,0 0 0 0,0 0 0 0,0 0 0 15,-10 3 0-15,-1 3 0 0,4-2 27 0,-4 5 4 16,-3 0 1-16,-3 4 0 0,3-1 49 0,0 7 11 16,-4 0 1-16,0 3 1 0,-3-3-16 0,3 3-3 15,4 3-1-15,-3-3 0 0,-12 9-40 0,5-3-8 16,3-2-2-16,-1 5 0 0,-6-3 7 0,4 7 1 16,-1-4 0-16,0 0 0 0,0 10-20 0,1 0-3 15,-4 0-1-15,-1-4 0 0,8 4 13 0,-4 0 3 16,4-7 0-16,4 7 0 0,3-10 6 0,3 10 2 15,0-6 0-15,1 2 0 0,-1-2-32 0,8 6 0 16,3-7 0-16,0 7-10 0,0-10 10 0,3 7 0 16,1-1 10-16,3-5-10 0,3 5 0 0,4-2 0 0,1-4 0 0,6 4 0 15,0-7 0-15,0 3 0 0,0-6 0 16,4 7 0-16,7-7 0 0,-8 0-16 0,-2-3 3 0,-5 0 1 16,8 0-8-16,7-3 0 0,-8-1-1 0,5-5 0 31,-5 0-59-31,4-7-11 0,8-3-2 0,-8-3-688 0,-7 0-138 0</inkml:trace>
  <inkml:trace contextRef="#ctx0" brushRef="#br0" timeOffset="-128160.131">11705 15251 1785 0,'0'0'159'0,"0"0"-127"0,0-3-32 0,0 3 0 16,0-10 117-16,0 10 18 0,0 0 3 0,0 0 1 16,0 0-111-16,0 0-28 0,0 0 0 0,0 0 0 15,0 0 18-15,0 0-2 0,4 10 0 0,3 2 0 16,-7 1 45-16,3 6 9 0,4 3 2 0,-3 0 0 15,-1 9-7-15,-3 0-1 0,7 1 0 0,-3 2 0 16,0 4-25-16,-4-4-6 0,3 4-1 0,-3 0 0 16,0 2-14-16,0 4-3 0,0 3-1 0,0 0 0 0,0 3 2 0,0 1 1 15,-3-4 0-15,3 6 0 0,-4-3 21 0,4 3 4 16,0 1 1-16,0-1 0 0,-4-3-17 16,4 4-3-16,4-11-1 0,-4 8 0 0,4-7-11 0,-1-4-3 15,4-5 0-15,-3-4 0 0,3 1-8 16,-4-1 8-16,4-9-8 0,-3 6 8 0,3-6-8 0,0 0 0 15,0-3 0-15,0-4-11 0,0-5-1 0,0 6 0 16,-3-4 0-16,3-3 0 16,-4 1-64-16,1-7-12 0,3 0-4 0,-7-3 0 15,0 0-128-15,0 0-25 0,0 0-6 0</inkml:trace>
  <inkml:trace contextRef="#ctx0" brushRef="#br0" timeOffset="-127376.899">12333 16167 2242 0,'0'0'100'0,"0"0"20"0,0 0-96 0,0 0-24 0,0 0 0 0,0 0 0 15,0 0 0-15,0 0 8 0,0 0-8 0,0 0 0 16,0 0-9-16,0 0-7 0,0 0 0 0,11 0-1 15,-4-7 17-15,3 4 8 0,1 3-8 0,0-3 12 16,-1-3 11-16,1 3 1 16,6-4 1-16,1 4 0 0,-4-6 7 0,0 6 0 0,4-4 1 0,-4-2 0 15,4 6 6-15,-4-7 1 0,0 1 0 0,-4 6 0 16,8-6-5-16,-7-1-1 0,-4 1 0 0,-4 6 0 16,8-7-5-16,-4-2-1 0,-4 2 0 0,1-2 0 15,-1-4-11-15,-3 3-2 0,4 1-1 0,-8 2 0 16,4-2 11-16,-3 3 3 0,-4-1 0 0,3 1 0 15,-3-1-15-15,0 7-2 0,0-6-1 0,0 6 0 16,-4-4-10-16,-3 7 0 0,0 0 0 0,-3 0 0 16,-1 0 0-16,0 0 0 0,1 0 0 0,-1 10 0 0,0-1 0 15,-3-6 0-15,4 7 0 0,-1-1 0 0,0 4 0 0,4-4 0 16,0 4 0-16,0 2 0 0,0 1 0 0,3 3 0 16,1 0 0-16,-1-4 0 0,1 10 0 0,3-9 0 15,-1 6 0-15,1 6 0 0,4-6 0 0,-1 0 0 16,1 0 0-16,-1 0 0 0,1-3 0 0,3 3 0 15,0 6 0-15,3-12 0 0,1 3 0 0,3-1 0 16,-4-5 0-16,4 6 0 0,1-4 0 0,2 1 8 16,4-3-8-16,0-1 8 0,4-2-8 0,3-1 0 15,4-6 0-15,3 6 0 0,0-2 0 0,8-4 0 16,-1 0-11-16,4 3 11 16,-1-6-36-16,1 0-3 0,0 0 0 0,-4-6 0 15,-3 3-167-15,0 3-34 0</inkml:trace>
  <inkml:trace contextRef="#ctx0" brushRef="#br0" timeOffset="-126709.163">12651 14988 1728 0,'0'0'153'0,"0"0"-122"0,0 0-31 0,0 0 0 0,0 0 184 0,0 0 30 15,0 0 6-15,0 0 2 0,0 0-177 0,0 0-35 0,7 0-10 0,0 6 0 16,3-3 10-16,-3 6-2 0,4-6 0 0,3 7 0 15,-3 9 2-15,3-7 0 16,-4 1 0-16,4 6 0 0,4 3 26 0,0-1 4 0,-1 1 2 0,5 4 0 16,-1-1-24-16,7-3-5 0,0 9-1 0,0-3 0 15,4-3 26-15,3 7 5 0,1-1 1 0,-1 0 0 16,-7 1-20-16,-3-1-4 0,3 4-1 0,0 2 0 16,-3-2 19-16,-4 2 4 0,-3 1 1 0,3 3 0 15,-7-1-33-15,0 1-10 0,0 3 0 0,0 0 0 16,-7-3 0-16,1 3 0 0,2-4 0 0,-6 4 0 15,3-3 9-15,-4 9-9 0,1-3 0 0,-1 0 9 16,1-3-9-16,-1-3 0 0,-3-6 0 0,0 8 0 16,0-11 16-16,0 9 4 0,-3-10 0 0,-4 0 1 15,3 1 0-15,-3-4 0 0,0-3 0 0,-3 3 0 16,2-6-9-16,-2 0-3 0,3 0 0 0,-4 0 0 0,4-10-9 0,0 7 0 16,-3-6 0-16,3-4 0 0,-1 4 0 0,-2-4-14 15,3 1 2-15,-4-1 0 16,1-6-27-16,-1 3-5 0,0-2 0 15,1 2-1-15,-4-3-96 0,3-3-19 0,-6 0-4 0,-1 0-1080 16</inkml:trace>
  <inkml:trace contextRef="#ctx0" brushRef="#br0" timeOffset="-119771.44">11141 16254 57 0,'0'0'0'0,"0"0"0"0,0 0 0 0,0 0 0 16,0 0 0-16,0 0 0 0,0 0 185 0,0 0 32 15,0 0 7-15,0 0 0 0,0 0-150 0,0 0-30 16,0 0-7-16,-4-3-1 0,1-6 12 0,3 9 1 16,0 0 1-16,0 0 0 0,-11 0 5 0,4-10 1 15,7 10 0-15,0 0 0 0,0 0 4 0,0 0 2 16,0 0 0-16,0 0 0 0,0 0-22 0,0 0-5 16,-3 0-1-16,3 0 0 0,0 0-18 0,0 0-4 15,-4-3-1-15,4-3 0 0,0 6 27 0,0-6 6 16,-4-1 0-16,1-2 1 0,-4 6 11 0,7-3 1 15,0-7 1-15,0 4 0 0,-11 6-4 0,8-7-1 16,6 7 0-16,-3 3 0 0,-3-6-8 0,3-4-1 0,-4 7-1 0,8-6 0 16,-4 9-43-16,0 0 0 0,-7-3 0 0,3-4 0 15,4 7 0-15,0 0 10 0,-7-3-2 0,4-3-8 16,3 6 11-16,0 0-11 0,-7 0 10 0,-8 0-10 16,-9 6 8-16,10-6-8 0,14 0 0 0,0 0 0 15,-14 3 10-15,3-3-10 0,11 0 10 0,0 0-10 16,-11 10 11-16,1-1-11 0,-4 1 12 0,3-1-12 15,8-3 0-15,-8 4 0 0,-7-1-12 0,4 4 3 16,7-4 9-16,-3 10 0 0,-5-10 0 0,5 4 0 16,3-1 0-16,0-2 8 0,0 9-8 0,3-7 0 15,-6-2 0-15,3 2 0 0,10-2 0 0,-3 2 0 16,-3-3 9-16,3 1-9 0,0-1 12 0,3 1-12 16,4-7 12-16,-3 9-12 0,-4-12 12 0,3 10-12 15,4-4 12-15,-3-3-12 0,-4-3 12 0,0 0-12 16,10 10 12-16,-3-7-12 0,-7-3 12 0,0 0-12 0,0 0 22 15,11 6-2-15,3-3-1 0,-3-3 0 0,-11 0 0 0,10 0 0 16,4 0 0-16,-3 0 0 0,0 0-8 0,-4-3-2 16,0-3 0-16,7 6 0 0,3-3 0 0,-6-7 0 15,0 7 0-15,3-3 0 0,3 3 19 0,-3-4 3 16,-7 4 1-16,4-6 0 0,3 6-32 0,0-4 0 16,-3-2 0-16,-4 6 0 0,-4-7 12 0,5 1-4 15,2 6-8-15,-3-6 12 0,-7 9-12 0,0-4 0 16,7-2 8-16,-7 6-8 0,-3-9 14 0,3 9 0 15,3-3 0-15,1-7 0 0,-1 1 4 0,1 6 1 0,-8-7 0 16,11 1 0-16,0 6-19 0,-3-4 10 0,-8-5-10 0,4 9 8 16,4-7-8-16,-4 4 0 0,3 0 0 0,-3 6 0 15,-3-10 15-15,3 10 1 16,3-6 0-16,-3 6 0 0,-7-9-25 0,7 9-5 0,0 0-1 0,0 0 0 16,0 0 15-16,0 0 0 0,0 0 0 0,0 0 0 15,0 0 0-15,-3 9 0 0,-4 0-10 0,3 4 10 16,4-4 0-16,-3 10-9 0,-8-6 9 0,1 6 0 15,-1-1-9-15,4-2 9 0,-4 6 0 0,4-3-9 16,0-7 9-16,0 10 0 0,-3-3 0 0,-5 3 0 16,-6 6 0-16,4-3 0 0,6 4 0 0,4-4 0 15,0 3 0-15,0-3 0 0,3 6 0 0,4 1 8 16,7-1-8-16,-3 7 0 0,-11-4 0 0,7 4 0 16,7-4 0-16,-7 1 0 0,-7-4 0 0,0 7 0 15,3-4 0-15,4-2 0 0,0-1 0 0,-7 0 0 0,-3 1 0 16,3-7 0-16,14 3 0 0,-7-6 8 0,-7 0 2 15,3 0 1-15,11 0 0 0,0-3 0 0,0-7 1 0,0 7 0 16,0 3 0-16,8-9 0 0,6 2-4 0,-7 1 0 16,-4-7 0-16,4 4 0 0,8-4-8 0,-1 7 0 15,-4-10 0-15,5 4 0 0,-5-1 0 0,1 0 0 16,0-5-9-16,-4 2 9 16,-4-3-88-16,1-3-10 0,3 0-2 0,-7 6-1 15,-7-6-114-15,7 0-22 0</inkml:trace>
  <inkml:trace contextRef="#ctx0" brushRef="#br0" timeOffset="-103126.87">5909 16076 979 0,'0'0'87'0,"0"0"-70"0,0 0-17 0,0 0 0 16,0 0 232-16,0 0 42 0,0 0 9 0,0 0 1 15,0 0-189-15,0 0-39 0,0 0-7 0,0 0-1 16,0 0 24-16,0 0 6 0,0 0 1 0,0 0 0 16,0 0-21-16,0 0-4 0,0 0-1 0,0 0 0 0,0 0-12 0,0 0-2 15,0 0-1-15,0 0 0 0,0 0-6 0,0 9-2 16,0 0 0-16,0 4 0 0,0-4-11 0,-7 7-3 15,3 0 0-15,4-4 0 0,-7 7 0 0,4 3-1 16,-1 0 0-16,1 9 0 0,-4-2-3 16,7-4-1-16,-11 6 0 0,8 0 0 0,-1 1-11 0,-3-1 0 15,7-3 9-15,0-3-9 0,-7-3 15 0,7-3-2 16,7-6 0-16,-7 6 0 0,0-7-13 0,4-2 9 16,-4-10-9-16,7 6 8 0,-7-6 4 0,7-6 0 15,0 6 0-15,0-10 0 0,0-2 4 0,3-7 2 16,-6-3 0-16,3-3 0 0,-7-4-5 0,4 4-1 15,-1-6 0-15,1 0 0 0,-4-1-3 0,0-5-1 16,0 12 0-16,3-13 0 0,-3 10-8 0,0 0 0 0,4-4 0 0,3 7 8 16,-4-3-8-16,1 6 0 0,-1 0 0 0,11 3-11 15,-3 0 11-15,-4 4 0 0,4-1-9 0,3 3 9 16,3 4-10-16,8 0 10 0,-7 5-13 0,3 1 5 16,0 3 8-16,0 3 0 0,4 1-9 15,3 2 9-15,-3-3 0 0,0 6 0 0,6 4 0 0,-13-4 0 16,7 1 0-16,-4 2 0 0,0 4 0 0,-7-3 0 15,7-1 0-15,-10 7 0 0,3 0 0 0,-3-4 8 16,-1 7-8-16,-3-3 8 0,4 3-8 0,-8 0 8 16,1 6-8-16,-4-3 8 0,0-3-8 0,0-3 8 15,0 3-8-15,0-3 8 0,-4-7-8 0,4 1 8 16,0-4-8-16,0 1 8 0,0-1-8 0,0-9 8 16,0 0-8-16,0 0 0 0,0 0 9 0,0 0-9 15,0 0 11-15,0 0-3 0,0-9 0 0,0-1 0 0,0-5-8 0,0-1 0 16,4-6 0-16,-4 0 0 0,3 3 0 15,1-3 0-15,3 0 0 0,-7 7 0 0,3-4 0 0,4 0 0 16,-3 7 0-16,0-1 0 0,-1-3 0 0,4 10 0 16,0-3-11-16,0 2 11 0,0-2 0 0,4 6-10 15,-1-7 10-15,1 7 0 0,3-3-9 0,-3 6 9 16,3-3 0-16,-4-3-9 0,8 6 9 0,-4-3 0 16,-7 3-9-16,4 3 9 0,3-3 0 0,0 0 0 15,0 0 0-15,4 9 0 0,-4 0-8 0,0 1 8 16,0-1 0-16,4 4 0 0,-8-1 0 0,-3 7 0 15,4 3 0-15,-4 0 0 0,-3 0 0 0,-1-3 0 16,1 9 0-16,-4-3 0 0,0-3-11 0,0 0 11 0,0-3-8 16,-4-7 8-16,4 10-10 0,0-6 10 15,0-3-12-15,0-4 12 0,4 0-20 0,-4-5 2 0,0-4 1 0,-4 9 0 32,4 0-26-32,0-9-5 0,0 0 0 0,0 0-1 15,0 0-73-15,0 0-14 0,0 0-4 0,0 0 0 16,0 0-100-16,0 0-21 0,0 0-4 0,4-6-1 0</inkml:trace>
  <inkml:trace contextRef="#ctx0" brushRef="#br0" timeOffset="-102326.659">7246 16116 1324 0,'0'0'59'0,"4"0"12"0,-1-9-57 0,4 9-14 16,0-6 0-16,-7-1 0 0,4 4 146 0,3-3 26 15,-7 3 6-15,0 3 1 0,0 0-31 0,0-6-5 16,0 6-2-16,0 0 0 0,0 0-40 0,0 0-8 16,0-3-1-16,-7-1-1 0,7 4-36 0,-4 0-7 0,-6 0-2 0,3 0 0 15,-8 0-35-15,5 0-11 0,3 0 0 0,-4 4 0 16,1-1 14-16,3-3-4 0,0 0-1 0,-4 6 0 16,4-3 5-16,0-3 1 0,-4 6 0 0,-3-3 0 15,4 7-15-15,3-7 0 0,-4 6 0 0,4 7 0 16,0-3 0-16,-4-1 9 0,4 1 1 0,0 6 0 15,4-7-10-15,-8 10 0 0,4-3 0 0,0 0 0 16,7-4 0-16,-7 4-14 0,0-6 5 0,3 6 1 16,1-7 8-16,-1-3 0 0,4 1 0 0,0-7 0 15,0 6 0-15,0-9 0 0,7 7 0 0,-7-7 0 16,0 0 0-16,7 3 0 0,4-3 0 0,-4 0 0 16,4 0 16-16,-1 0 1 0,-3-3 1 0,4 3 0 15,3-7-4-15,-4 7-1 0,5-3 0 0,-5-3 0 16,-3 3-5-16,4 0 0 0,-1-4-8 0,1-2 12 0,-7 6-12 15,3-6 0-15,-4-1 0 0,1 1 0 0,6-4 0 0,-3 10 8 16,-7-6-8-16,0-1 0 0,11-9 9 0,-11 7-9 16,0-1 8-16,0-6-8 0,0 1 8 0,0 5-8 15,0-6 8-15,0 7-8 16,-7-1 0-16,7 1 8 0,0-4-8 0,-4 13 0 0,4-7 12 0,0 1-2 16,0 6-1-16,0 3 0 0,0 0-9 15,0 0 10-15,0 0-10 0,0 0 10 0,0 0-2 0,0 0-8 16,0 0 12-16,0 0-4 0,11 3-8 0,-4 6 0 15,0 1 0-15,4 2 8 0,-8-2 12 0,4 2 3 16,0-2 0-16,0 9 0 0,4-7-23 0,-8 1 0 16,4 2 0-16,0-2 0 0,1-1 9 0,-1 10-9 0,0-6 12 0,3 0-12 15,-6 3 0-15,3-7 0 0,-4 7 0 0,4-7 0 16,0 7 0-16,0-6 8 0,4-1-8 0,3 4 0 16,-7-7 0-16,4-2 0 0,-1 2 0 0,-3 1 0 31,8-1-25-31,-5-6-12 0,1 6-3 0,-1-2 0 0,4-4 13 0,-7-3 3 0,4 0 0 0,0-3 0 31,-4-4-90-31,3 4-18 0,4-3-3 0,-10-6-1 16,3 2-120-16,-3-2-24 0</inkml:trace>
  <inkml:trace contextRef="#ctx0" brushRef="#br0" timeOffset="-101859.273">8195 16022 1152 0,'0'0'102'0,"0"0"-82"16,0 0-20-16,0 0 0 0,-3-3 221 0,3 3 40 15,0-9 8-15,0-1 2 0,0 7-191 0,3-3-39 16,1 0-7-16,-1-1-2 0,-3 4 39 0,0 3 7 16,4-6 2-16,-4 6 0 0,0 0-5 0,0 0-1 15,0 0 0-15,0 0 0 0,0 0-14 0,0 0-4 0,0 0 0 0,0 0 0 16,0 0-17-16,0 0-4 0,0 0-1 0,0 0 0 16,-7 6-9-16,0 7-1 0,-4-4-1 0,-3 4 0 15,-4-1-4-15,4 4-1 0,0 0 0 0,0 3 0 16,0-7-6-16,0 10 0 15,0-3-1-15,-4 3 0 0,4 0-11 0,-4 0 0 0,0 3 0 0,8-3-11 16,-8 0 11-16,1 0 0 0,-1 3 10 0,4-6-10 16,0-1 0-16,0-5 0 0,0 6 0 0,3-7 0 15,0 1 0-15,4-4-16 0,0 1 3 0,-7-7 1 16,4 6-15 0,6-9-2-16,-3 0-1 0,7 0 0 0,0 0-96 0,0 0-19 0,-11 0-4 0,11 0-1 15,0 0-50-15,0 0-9 0,-3-9-3 0,6 6-739 16</inkml:trace>
  <inkml:trace contextRef="#ctx0" brushRef="#br0" timeOffset="-101589.719">7807 15925 1785 0,'0'0'159'0,"0"0"-127"16,0 0-32-16,0 0 0 0,0 0 188 0,0 0 31 15,11 3 6-15,3 7 2 0,-4-4-107 0,1 3-20 16,3-2-5-16,-3 2-1 0,-1 7-10 0,4-1-1 16,-3 1-1-16,3 0 0 0,-3 3-35 0,-1-1-7 15,4 4-2-15,-3 0 0 0,3 0-12 0,-4 0-2 16,1 0-1-16,0 0 0 0,-4 6-10 0,3-3-1 0,1 4-1 0,-1-7 0 16,-2 6-3-16,-1-3 0 0,0-3 0 0,7 6 0 15,0-3-8-15,-7-3-17 0,3 9 4 0,-6-2 1 31,7-7-20-31,-8 0-4 0,4 0-1 0,-3-4 0 16,-1 1-76-16,1-3-15 0,-4-1-4 0,0-2-780 0,-4 0-157 0</inkml:trace>
  <inkml:trace contextRef="#ctx0" brushRef="#br0" timeOffset="-99922.853">5891 17327 172 0,'0'0'8'16,"0"0"1"-16,7 0-9 0,-7 0 0 0,0 0 0 0,11 3 0 15,-7-3 272-15,-4 0 52 0,0 0 10 0,0 0 2 16,0 0-149-16,0 0-31 0,0 0-5 0,0 0-2 16,0 0-33-16,0 0-6 0,0 0-2 0,0 0 0 15,0 0-20-15,0 0-5 0,0 0-1 0,0 0 0 0,3-3-27 0,-3 3-6 16,4-6-1-16,-1 2 0 0,-3 4-15 0,4-9-3 16,-4 0-1-16,0 5 0 0,0-2-2 0,-4 0-1 15,4-3 0-15,-3-1 0 0,3 1 4 0,-4-1 1 16,1 7 0-16,-1-3 0 0,-3 0-11 0,3-1-1 15,-3 4-1-15,0-3 0 0,0 3-10 0,-3 3-8 16,-1 0 9-16,4 0-9 0,-4-6 0 0,1 6 0 16,-1 0 0-16,8 6 0 0,-11-6 0 0,3 3 0 15,1-3 0-15,-1 0 9 0,4 0-9 0,0 6 0 16,-7-6 0-16,3 3-11 0,1-3 11 0,-1 7 0 0,0-4 0 16,1 0 0-16,-4-3 0 0,3 9 0 0,8-2 0 15,-12-4 0-15,5 6 0 0,-4 1-10 0,7 2 10 16,-4 1 0-16,1-4-9 0,2 4 9 0,-2 2 0 0,-1 1-9 15,4 3 9-15,4-7 0 0,-1 7 0 0,-3-6-8 16,4 5 8-16,3-5 0 0,0-4 0 0,0 4-8 16,0-4 8-16,0 4 0 0,3-4 0 0,4 1 0 15,-7-10 0-15,4 6 0 0,6 0 0 0,1 1 0 16,-1-4 0-16,5 3 17 0,-5-3-2 0,4-3-1 16,0-3-14-16,1-3 0 0,2 6 0 0,-6 0 0 15,6-3 0-15,5-4 8 0,-12 1-8 0,4 0 0 16,0 3 10-16,0-4-10 0,4-5 10 0,-11 9-10 15,4-4 12-15,-1-2-4 0,1 9-8 0,-1-13 12 16,-6 4-3-16,3 0-1 0,0 5 0 0,0-5 0 16,-3 0-8-16,3-1 0 0,-4 7 0 0,1-6 0 0,-1-1 8 0,1-2-8 15,-1 2 0-15,4 1 8 0,-7 3-8 0,4-4 10 16,-4 1-10-16,7-1 10 0,-7 1-10 0,7 0 0 16,-3 5 0-16,-1-5 0 15,1 6 0-15,3-3 0 0,-7 6 0 0,3-10 0 0,-3 10 8 0,0 0-8 16,4 0 0-16,-4 0 8 0,0 0 1 0,0 0 0 15,0 0 0-15,0 0 0 0,0 0-9 16,0 0 0-16,0 0 0 0,3 10 0 0,-3-1-8 0,-3 0-1 16,-1-5 0-16,1 11 0 0,3-2 9 0,-11-1 11 15,4 1-3-15,0 6 0 0,0-7-8 0,3 10 0 16,-6-3 0-16,3 3 0 0,0-6 0 0,0 6 8 16,0 0-8-16,0 0 8 0,3-1-17 0,-7 1-4 15,-3 0-1-15,7 0 0 0,-3 7 14 0,-1-8 0 0,4 1 0 0,0 0 0 16,4 7 0-16,-5-7 0 0,1 0 0 0,0-1 0 15,4 1 0-15,3 0 0 0,-7 7 0 0,7-7 0 16,-4 6 0-16,1-6 0 0,6 0-13 0,1-7 5 16,-4 4 8-16,7-6 0 0,-4 6-9 0,1-7 9 15,-1 7 0-15,4-10 0 0,1 4 0 0,2-4 0 16,-6 1 0-16,3-7 0 0,7 6 0 0,-7 1 0 16,0-7 0-16,3 3 0 0,1-3 0 0,-4-3 0 15,4 10 0-15,-1-10-11 0,-3 0 3 0,7 0 0 31,-10 0-33-31,7 0-7 0,-1 0 0 0,1 0-1 0,-1-10-56 0,4 7-11 0,-3-3-3 16,-4-7 0-16,4 4-85 0,-1-1-18 0,4-5-3 16,-3-4-1-16</inkml:trace>
  <inkml:trace contextRef="#ctx0" brushRef="#br0" timeOffset="-98675.332">6773 17057 115 0,'0'0'10'0,"0"0"-10"15,0 0 0-15,0 0 0 0,0-3 272 0,0 3 53 16,0 0 11-16,7 0 1 0,-7 0-189 0,4-9-37 16,3 5-8-16,0-2-2 0,-7 6-2 0,4-3-1 15,-4 3 0-15,0 0 0 0,3-9-18 0,1 9-3 0,-4 0-1 16,3-10 0-16,-3 10-17 0,4-3-4 0,-4 3-1 0,0 0 0 15,0 0 8-15,0 0 2 0,-4-6 0 0,4 6 0 16,-3 0-24-16,-1-3-5 0,-3 3-1 0,7 0 0 16,-7 0-10-16,0 0-1 0,0 0-1 0,3 3 0 15,-6-3-11-15,-1 6-3 0,1-3 0 0,6-3 0 16,-10 7 6-16,7-4 1 0,3-3 0 0,-6 6 0 16,3-6 5-16,0 3 0 0,7-3 1 0,0 0 0 15,-11 0-6-15,-3 3-2 0,3 3 0 0,1-2 0 16,-1 2-2-16,1-3-1 0,-4 6 0 0,-1-5 0 15,5 5-10-15,-8 4 8 0,4-4-8 0,0 0 8 16,0 1-8-16,0 2 0 0,3-2 0 0,-3 2 0 16,3-2 0-16,1-1 0 0,-1 4 0 0,4 5 0 15,0-8 0-15,-7 2 0 0,4 1 0 0,2 3 0 16,5-4 0-16,-8 1 0 0,4-4 9 0,4 10-9 0,-1-7 0 0,-3 1 9 16,4 6-9-16,-1-7 0 0,1 1 8 0,-1 6-8 15,1-7 0-15,3 7 0 0,-8-6 8 0,8 2-8 16,0-2 0-16,0-1 0 0,0-2 8 0,0-1-8 15,0 1 0-15,0 2 0 0,0-2 12 0,0-7-4 16,0-3 0-16,8 9-8 0,-8 4 0 0,0-7 0 16,3 3 0-16,1-6 0 0,-1 10 0 0,-3-13 13 15,4 6-4-15,-1-3-1 0,4 7 0 16,-3-1 0-16,-4-9 0 0,0 0 0 0,3 10-8 0,4-7 8 16,-3 6-8-16,-4-9 8 0,7 3-8 0,4 4 0 15,-11-4 0-15,7 3 0 0,-7-6 0 0,0 0 0 16,10 3 0-16,-3 6 0 0,0-5 0 0,0-4 8 0,4 0-8 15,-1 6 8-15,-2-3-8 0,-1-3 0 0,3 6 0 0,-3-3 0 16,4 4 0-16,-1-4 0 16,-3-3 8-16,4 0-8 0,3 3 0 0,-10-3 0 0,-4 0 0 0,0 0 0 15,7 0 0-15,7 6 0 0,-11-3 8 0,4-3-8 16,-7 0 0-16,0 0 0 0,0 0 0 0,7 7 0 16,-7-7 0-16,0 0 0 0,8 3 8 0,2-3-8 15,-3 3 0-15,0-3 0 0,-7 0 9 0,0 0-9 16,11 6 12-16,-1-6-3 0,-10 0 0 0,7 0 0 15,1 0 0-15,2-6 0 0,-3 6 0 0,4-3 0 16,-4 3-9-16,3 0 0 0,1 0 0 0,3 0 0 16,-14 0-8-16,4 0 8 0,-4 0 0 0,0 0 0 15,7 3 0-15,-7-3 0 0,0 0-9 0,14 0 9 16,-11 6-14-16,-3-6 1 0,0 0 0 0,0 0 0 16,0 0-3-16,0 0 0 0,0 0 0 0,0 0 0 15,0 0-6-15,11 0-2 0,-4-6 0 0,-7 6 0 0,14-3 7 0,-14 3 1 16,7 0 0-16,-7 0 0 15,7-3-15-15,-7 3-2 0,11-7-1 0,-11 7 0 16,3-3-29-16,-3 3-5 0,7-6-2 0,-7 6 0 16,0 0-116-16,0 0-23 0,4-3-5 0,-4 3-818 0</inkml:trace>
  <inkml:trace contextRef="#ctx0" brushRef="#br0" timeOffset="-98053.847">6368 17349 633 0,'0'0'56'0,"0"0"-44"16,0 0-12-16,0 0 0 0,0 0 270 0,0 0 52 16,0 0 10-16,0 0 3 0,0 0-179 0,0 0-36 15,0 0-8-15,0 0 0 0,0 0-25 0,0 0-5 16,0 0-1-16,0 0 0 0,0 0-13 0,3 3-4 15,-3 6 0-15,0-9 0 0,0 0-19 0,0 0-4 16,0 0-1-16,0 0 0 0,0 0 11 0,11 0 1 0,-11 0 1 0,7 7 0 16,7-4-9-16,-3-3-1 0,-1 0-1 0,4 0 0 15,0 0-26-15,0 0-4 0,1 0-2 0,2 0 0 16,1-3 5-16,-1 3 1 0,8 3 0 0,-7-3 0 16,6 0-16-16,-2 0 9 0,-1 0-9 0,-4 3 8 15,1-3-8-15,0 0 10 0,3 6-10 0,0-6 10 16,-10-6-10-16,6 6 8 0,-3-3-8 0,4 3 8 15,-7 0-8-15,3 0 0 0,-4-3 0 0,1-4 8 16,3 7-8-16,-14 0 0 0,0 0 0 0,0 0 0 16,0 0-10-16,0 0-4 0,4-3-1 0,-4 3 0 15,0 0-69-15,0-9-15 0,-4-1-2 16,4 1-827-16,-7 0-166 0</inkml:trace>
  <inkml:trace contextRef="#ctx0" brushRef="#br0" timeOffset="-96419.599">7669 17035 345 0,'0'0'15'0,"0"0"4"0,0 0-19 0,0 0 0 0,0 0 0 0,0 0 0 16,0 0 160-16,0 0 29 0,0 0 6 0,0 0 1 16,4-3-152-16,-4 3-31 0,0 0-5 0,0 0-8 15,-4-9 41-15,4-1 3 0,0 10 0 0,0 0 0 16,0-3 47-16,4-3 9 0,-1 0 3 0,-3 6 0 15,4-7-13-15,-4 7-2 0,0 0-1 0,0 0 0 0,0 0-21 0,0 0-4 16,0 0-1-16,0 0 0 0,0 0-4 0,0 0-1 16,0 0 0-16,0 0 0 0,0 0-9 0,0 0-3 15,0 0 0-15,0 0 0 0,0 0-2 0,0 0-1 16,-7 0 0-16,0 10 0 0,3-10-12 0,-6 3-2 16,10-3-1-16,-11 9 0 0,1-9-5 0,6 10-1 15,-10-10 0-15,7 9 0 0,3-6 16 0,-10 7 2 16,0-1 1-16,7 0 0 0,-7 1-39 0,3-1 0 15,-3-2-12-15,4 2 4 0,-1 7 19 0,-3-10 4 16,3 10 1-16,1-1 0 0,-1-5-16 0,1 8 8 0,-1 1-8 16,1-3 0-16,2 3 9 0,-2 3-9 15,-1 0 8-15,4 0-8 0,0 0 9 0,-7-4-9 16,7 11 10-16,3-7-10 0,-6 3 17 0,3-3-2 0,3-4-1 0,1-5 0 16,-4 6 6-16,3 3 2 0,4-10 0 0,-7 7 0 15,4-6-4-15,-1 5-1 0,4-5 0 16,0-4 0-16,0 1-5 0,4 2 0 0,-1 4-1 0,4-3 0 15,-3-4 0-15,3 3 0 0,-4-2 0 0,4-1 0 16,0 4-2-16,4-4 0 0,-4 1 0 0,7 2 0 16,-10-2-1-16,6 2 0 0,1-2 0 0,-1-7 0 15,1 6-8-15,3 1 12 0,-3-7-12 0,-1 3 12 16,4-3-3-16,-3 3 0 0,7-3 0 0,-4-3 0 16,3 0-9-16,-6 0 12 0,7 0-12 0,-1 0 12 15,-3 0-12-15,11 0 0 0,-14-3 9 0,6-3-9 16,1 6 0-16,-4 0 8 0,0 0-8 0,7 0 0 15,-10 0 8-15,7 0-8 0,-4-3 8 0,-4-3-8 16,1 6 9-16,-1-3-9 0,5-1 12 0,-5-2-12 16,1 3 8-16,-1-3-8 0,1 3 0 0,3-4 0 15,-7-5 0-15,4 9 10 0,-4-7-10 0,3 1 8 0,1-1-8 0,-4 7 0 16,3-3 9-16,1 3-9 0,0-7 0 16,-1 1 0-16,1 6 0 0,-4-3 8 0,3-1-8 0,-3 1 0 15,1-3 0-15,-5 6 0 0,4-7 0 0,0 1 9 16,0 6-9-16,-3-7 0 0,-1 1 8 0,1-1-8 15,3 1 0-15,-7 3 0 0,3-10 0 0,1 3 0 16,-1 1 0-16,5-4-9 0,-1 1 9 0,-4-4 14 16,1 0-3-16,-1-3-1 0,1 0-10 0,-1 3 10 15,-3-3-10-15,0 10 10 0,0-7-10 0,0 6 12 0,-3-5-12 0,-1 5 12 16,1 4-4-16,-1-4 0 0,-3 4 0 0,4-1 0 16,-5-2-8-16,1 2 0 0,4 1 0 0,-11 3 0 15,7-4 0-15,0-5 0 0,0 8 9 0,0-8-9 16,-4 2 0-16,4 0 0 0,0 1 0 0,-4-4-8 15,4 4 8-15,-3-1 0 0,3-2 0 0,-4-1 0 16,4 0 0-16,0 4 0 0,-7-1 0 0,10-6 0 16,-10 10 0-16,7-4 0 0,-4 4 0 0,1-1-8 15,-1-2 8-15,4 3 0 0,0-1 0 0,0 4 0 16,0-4 0-16,0 1 0 0,0 6 0 0,0-3 11 16,0-4-11-16,-4 1 0 0,4 9 0 0,0-6 0 15,4-1 0-15,-1-2-17 0,1 9 4 0,-1-3 1 16,-3-4-3-16,0 7 0 0,0-3 0 0,3 3 0 15,-3 0-8-15,7 0-1 0,-7 0-1 0,-3 3 0 16,3-3-15-16,0 0-2 0,7 0-1 0,0 0 0 16,-4 7-54-16,4-7-11 0,-11 0-3 0,11 0 0 15,0 0-49-15,0 0-9 0,-7 3-3 0,4 6-579 16,3-9-116-16</inkml:trace>
  <inkml:trace contextRef="#ctx0" brushRef="#br0" timeOffset="-95771.16">7814 17559 1364 0,'-7'-10'60'0,"0"7"13"0,0-3-58 0,7 6-15 16,-4-9 0-16,-3 9 0 16,0-10 98-16,0 10 17 0,7 0 3 0,0 0 1 0,-7 0-24 0,4-3-5 15,3 3-1-15,0 0 0 0,0 0 11 0,0 0 3 16,0 0 0-16,0 0 0 0,0 0-21 0,0 0-4 15,0 0-1-15,7 10 0 0,3-7-6 0,-3 6-2 16,4 0 0-16,-4-5 0 0,0 5-11 0,0 0-2 16,4-9-1-16,-8 10 0 0,4-7-1 0,0 6 0 15,4 4 0-15,-4-4 0 0,3 1-22 0,-2-1-5 16,2 4-1-16,4 2 0 0,-3-2-14 0,3-1-4 16,-7 1 0-16,4 6 0 0,-1-7 20 0,1 4 3 0,-1-3 1 0,1-1 0 15,-1 7-32-15,1-7 0 0,3 1 0 0,-3 6 0 16,3 0 0-16,-4-4 0 0,1 4 0 0,0-6 0 15,-8 5 0-15,4-5 0 0,4-4 0 0,-4 4 0 16,-4-4 0-16,4 1 0 0,-3-1 0 0,-1-6 0 31,-3-3-20-31,0 0-9 0,0 0-3 0,0 0 0 16,4 10-49-16,-4-10-11 0,0 0-1 0,0 0-1 16,0 0-112-16,0 0-22 0,-14-25-5 0,7-4-1 0</inkml:trace>
  <inkml:trace contextRef="#ctx0" brushRef="#br0" timeOffset="-72756.467">4138 15966 748 0,'0'0'67'0,"0"0"-54"0,-3 3-13 0,-12 3 0 16,5-3 132-16,-1-3 24 0,8 0 5 0,-8 7 1 15,4-4-84-15,-3-3-17 0,2 0-3 0,8 0-1 16,-7 0 35-16,4 0 8 0,-8-3 0 0,11 3 1 15,-3-7-27-15,3 7-6 0,0 0 0 0,0 0-1 16,0 0-39-16,0 0-7 0,0 0-1 0,-7 0-1 0,3-3-7 0,4 3 0 16,0 0-1-16,-7-6 0 0,4 6 9 0,-8 0 3 15,8 0 0-15,3 0 0 0,0 0 9 0,-11 0 3 16,-3 0 0-16,3-3 0 0,4 3 7 0,0-6 2 16,-11 6 0-16,4-4 0 0,4 1-2 0,-4-3 0 15,3 6 0-15,1-9 0 0,-1 9-17 0,4-3-3 16,-4-7-1-16,1 10 0 0,6-9-11 0,-6 9-2 15,3-3-8-15,3-4 12 0,-7 7-12 0,8 0-13 16,-8 0 2-16,1 0 1 0,6 0 10 0,-6 0 9 16,-8 7-1-16,11-4-8 0,-4-3 9 0,-3 9-9 15,4-9 0-15,-8 3 9 0,4 7 3 0,0-4 0 16,0-3 0-16,3 3 0 0,-3 1-4 0,-4-1 0 0,4 3 0 16,0 1 0-16,4-4-8 0,-5 3 0 15,1 1 0-15,7 2 8 0,-3-2-8 0,-1 2 0 16,4-2 0-16,0 9 0 0,3-7 0 0,-3-3 0 0,0 4 0 0,0 6 0 15,4 0 0-15,3-7 0 0,-7 7 0 0,3-3 0 16,4-1 0-16,-7 1 0 0,7 3 0 0,0-7 0 16,-3 4 0-16,3-3 0 0,3-4 0 0,4 0 0 15,-7-2 0-15,4-1 0 0,3 3 11 0,-4-5-11 16,4 2 12-16,7-3-3 0,-10-3-1 0,7 3 0 16,3-3 2-16,3 0 0 0,-13 0 0 0,6-3 0 15,5 3-10-15,-5 0 0 0,1-3 9 0,-1-3-9 16,-3 6 0-16,4 0 0 0,-4 0 0 0,-7 0 0 15,0 0 0-15,7-4 0 0,0-2 0 0,4 6 8 16,-8-9 0-16,4 6 0 0,0-7 0 0,0 1 0 16,4-1 4-16,-4-2 0 0,0 2 1 0,4 1 0 0,-1-4-13 0,-6 4 9 15,6-4-9-15,-6-5 8 0,3 5-8 16,-4 1 0-16,1-7 0 0,3 3 8 0,-3 0-8 0,3-6 0 16,-4 10 0-16,4-7 8 15,-7 7-8-15,7-7 8 0,0 6-8 0,-7 4 8 0,0-1-8 0,4 1 0 16,-4-4 9-16,7 10-9 0,-7 3 9 0,0 0-9 15,0-6 12-15,0 6-12 0,0 0 8 0,0 0-8 16,0 0 0-16,0 0 0 0,0 0 0 0,3 0 0 16,8 0 0-16,-11 0 0 0,0 0 0 0,4-3 0 15,6 6 0-15,-3-3 0 0,-7 0 0 0,7 0 0 16,0 6 0-16,4-3 0 0,-8 7 0 0,8-7 0 0,-7 6 0 16,3 1 0-16,3 2 0 0,-6-2 0 0,-4 2 0 15,0 4 0-15,3-3 0 0,4-1 0 16,-7 7 0-16,4-7 0 0,-4 7 8 0,7-6-8 0,-4 6 0 0,1-1 0 15,3-5 8-15,-7-1-8 0,11 1 0 0,-1 6 0 16,-6-7 8-16,-1 4-8 16,4 0 0-16,-3-1 0 0,3 1 0 0,7 0 0 0,-11-4 0 0,5 1 0 31,-1-4-64-31,0 1-6 0,-4-1-2 0,4-3 0 16,-3 1-101-16,-4-7-21 0,0 0-4 0,7 3-914 0</inkml:trace>
  <inkml:trace contextRef="#ctx0" brushRef="#br0" timeOffset="-72186.81">4078 16176 748 0,'0'0'33'0,"0"0"7"0,0 0-32 0,0 0-8 16,0 0 0-16,0 0 0 0,0 0 352 0,0 0 69 15,7 3 14-15,4 7 2 0,-11-10-359 0,3 3-78 16,8 6 0-16,-1 0-13 0,-6 1 39 0,0-7 8 16,-4-3 2-16,7 9 0 0,-4 1 13 0,4-1 3 15,-7 1 1-15,4-1 0 0,-4-3-7 0,7 10-2 16,-7-3 0-16,0-4 0 0,0 4-20 0,3-4-5 0,1-6-1 0,-4 6 0 15,7 1-18-15,-7-1 0 0,0-9 8 0,0 3-8 16,0-3 29-16,10 10 3 0,-10-10 0 0,0 0 0 16,4 6-20-16,-4-6-3 0,11 3-1 0,-11-3 0 15,0 0 5-15,3 0 1 0,-3 0 0 0,7-3 0 16,-3-3 21-16,3-4 4 0,-7 7 1 0,0-6 0 16,0-4-10-16,0 1-2 0,-7-4 0 0,3-6 0 15,4 3 8-15,-7-3 2 0,4 0 0 0,-5 0 0 16,8 4-38-16,-3-4 0 0,3 0 0 0,-4 0-12 15,4 3 12-15,0-3 0 0,4 6 0 0,-4 1 8 16,3-7-8-16,5 9 0 0,-8 1 0 0,10-4 0 16,-6 10 0-16,3-10 0 0,-4 7-9 0,8 2 9 15,-8 1 0-15,4-3-9 0,-3-1 9 0,-1 7 0 16,-3 3 0-16,8-9 0 0,-5 9 0 0,4-10 0 0,-7 10-9 0,0 0 9 16,0 0 0-16,4-6-9 0,3 0 9 0,-4-4-13 15,-3 10 5-15,11 0 8 16,-8 0-35-16,8-9 1 0,-1 9 0 0,1 0 0 15,-7 0-15-15,10 0-3 0,3 0-1 0,-3 6 0 16,8-3-107-16,-5-3-20 0,4 7-5 0,4-4-1 16,-4-3-73-16,-3 0-14 0,17 0-3 0,-3 0-1 0</inkml:trace>
  <inkml:trace contextRef="#ctx0" brushRef="#br0" timeOffset="-70585.021">5084 15947 1036 0,'0'0'46'0,"-4"-3"10"15,4-3-45-15,0 6-11 0,0-3 0 0,0 3 0 16,0-10 243-16,0 10 46 0,0-3 10 0,0-3 1 16,0 6-262-16,-7-3-53 0,3-4-10 0,-3 4-3 0,4 0 28 0,-4-3 0 15,7 6 9-15,-7-10-9 0,7 10 48 0,-7 0 4 16,7 0 0-16,0 0 0 0,-11 0 16 0,8 0 3 15,-1-3 1-15,-3 3 0 0,7 0-47 0,0 0-9 16,-4 0-1-16,-3 0-1 0,7 0 29 0,-3 0 5 16,-8 0 2-16,8 0 0 0,-8 3-14 0,1-3-4 15,6 0 0-15,-7 0 0 0,1 0-1 0,-4 0-1 16,7 7 0-16,-4-4 0 0,4 6-22 0,-3-6-8 16,-5 7 0-16,5-1 0 15,-1 1-20-15,1 2-9 0,-1-3-3 0,0 1 0 0,1 2 32 0,3 1 0 16,-4-4 13-16,1 1-4 0,-1 2-9 0,8 4 0 15,-12-3 0-15,5-4 0 0,-1 4 0 0,1-4 0 0,-1 0 0 0,8 1 0 16,-4-4 0-16,-1 3 0 0,8-2 9 0,-3-4-9 16,3 6 21-16,0-9 0 0,3 3 0 0,1 7 0 15,0-1-21-15,3-6-16 0,-4 7 2 0,4-4 1 16,0 3 21-16,0-2 4 0,4 2 0 0,-8-3 1 16,8-3-13-16,0 7 0 0,-8-7 0 0,4 3 0 15,0-3 0-15,0-3 0 0,4 0 0 0,-8 0 0 16,-3 0 8-16,7 0 0 0,8 0-8 0,-12-3 12 15,4-3 10-15,7 3 2 0,-3-7 0 0,-4 1 0 16,11 0 4-16,-8 6 2 0,-3-10 0 0,11 4 0 16,-4-1-30-16,-4-2-13 0,1 2 1 0,3-2 0 15,-3-4 12-15,3 10 0 0,-11-10 0 0,4 13 0 16,4-3 8-16,-11-1-8 0,7 1 12 0,0-3-12 16,-7 9 12-16,0 0-12 0,4-3 12 0,-4 3-12 0,0 0 12 0,0-10-4 15,7 10 0-15,-4-9-8 0,8 9 11 16,-11-10-11-16,0 7 10 0,0 0-10 0,3-3 8 0,4-4-8 15,-3 7 0-15,3-3 9 0,0 3-9 16,0 0 0-16,-7 3 0 0,0 0 0 0,4-7 0 0,3 4 0 16,0-3 0-16,-7 6 0 0,0 0 0 0,0 0 0 15,0 0 0-15,0 0 8 0,0 0 4 0,0 0 1 16,0 0 0-16,0 0 0 0,0 0-1 0,0 0-1 16,0-3 0-16,0 3 0 0,0 0-11 0,0 0 8 15,0 0-8-15,0 0 8 0,0 0-8 0,0 0 0 16,0 0 0-16,0 0 0 0,0 0 0 0,0 0 0 0,0-6 0 15,0 6 0-15,0 0 0 0,0 0 0 0,0 0 0 0,0 0 0 16,0 0 0-16,0 0 0 0,0 0 0 0,0 0 0 16,0 0 8-16,0 0-8 15,0 0 0-15,0 0 8 0,0 0-8 0,0 0 0 0,0 0 0 0,-7 6 0 16,7-3 0-16,0-3 0 0,-7 9 0 16,3-2 0-16,4-7 0 0,-7 6 0 0,0 3 0 0,7 1 0 15,0-10 0-15,-7 6 0 0,7-6 0 0,0 6 0 16,-4 4 0-16,-3-1 0 0,7-9 0 0,-3 10 0 15,3-7 0-15,0 6 0 0,-7 4 0 0,3-4 8 16,1 0-8-16,3 1 0 0,0-1-10 0,0 1 10 16,-7-1 0-16,7-3 0 0,0 10 0 0,0-10 0 15,-4 4 0-15,-3 5 0 0,4-2-8 0,-1-1 8 16,4 1 0-16,-7-4 0 0,3 4 0 0,4-4 0 16,-7 7 0-16,7-3 0 0,-3-1 0 0,3 1 0 15,0-4 0-15,0 1 0 0,0-1 0 0,0-6 0 0,0-3 0 16,0 9 0-16,0 1 0 0,0-1 0 0,0-6 16 15,-7 7 0-15,7-1 0 0,0 1 0 0,-4-1-16 0,4 0 0 16,0-2 0-16,-3 2 0 0,3 1 0 16,-7 2 0-16,7-3 0 0,0 1 0 0,-4-1-12 0,4-6-4 15,0 7 0-15,0-10 0 0,0 12 16 0,-7-2 0 16,7-4 0-16,0-6 0 0,-3 3 15 0,3-3 2 16,0 0 1-16,0 10 0 0,0-10-26 0,-4 3-6 15,4-3-1-15,0 0 0 0,0 9 15 0,-7 1 0 16,7-10 0-16,0 9 0 0,-4-6 0 0,4 7 0 15,0-10 0-15,0 9 0 0,0 3 0 0,0-2 0 16,0-1-8-16,0 1 8 0,0-7 0 0,0 6 0 0,0 1 0 16,0-7 0-16,-7 6 0 0,7-9 0 0,0 0 0 0,0 10 0 15,0-10 0-15,0 0 0 0,0 0 0 0,-3 6 0 16,3 0 12-16,0-6 1 0,0 6 1 0,0-2 0 16,-7 5-14-16,7 0-18 0,0-6 4 0,7 7 1 15,-7-1 13-15,0 1 0 0,0-7 0 0,0 6 0 16,0 1 0-16,0-7 20 0,0 6-4 0,0 1 0 15,0-1-16-15,0-6 0 0,0-3 0 0,0 0 0 16,0 10 0-16,-7-4 0 0,7-6 0 0,0 0 0 16,0 6 0-16,0-6 0 0,0 0 0 0,-4 10 0 15,1-4 0-15,3-6 0 0,0 0 0 0,0 3 0 16,0 9 0-16,-7-5 0 0,7-4 0 0,-4 6 10 16,4-9-10-16,0 10 8 0,-7-7-8 0,4 6 8 0,-1 1-8 0,4-10 0 15,0 9 0-15,-7-6 0 0,4 7 0 16,-8-10 0-16,11 0 0 0,-7 9 8 0,0-9-8 0,0 0 0 15,3 3 0-15,-6 3 0 0,6-12 8 0,-6 6 0 16,-1-3 0-16,4 0 0 0,0-3 4 0,-4 2 0 16,1-2 0-16,6-6 0 0,-6 2-4 0,-5 1 0 15,5 3 0-15,-1-4 0 0,-3 1-8 0,4-1 0 16,-1 1 0-16,0 0-11 0,-3-4 11 0,0 4 0 16,4 5 8-16,-4-2-8 0,3 0 0 0,-7 0 0 15,11-4 0-15,-3 7-8 0,-4-3 8 0,6 3-8 16,-2-7 8-16,6 10-8 0,-3-9 8 0,7 9-12 15,-7 0 12-15,7 0-12 16,0 0-81-16,0 0-17 0,7-10-3 0,4 4-1323 0</inkml:trace>
  <inkml:trace contextRef="#ctx0" brushRef="#br0" timeOffset="-67217.034">1122 16082 115 0,'0'0'0'0,"0"0"10"0,0 0-10 0,0 0 0 16,0 0 0-16,0 0 0 0,0 0 232 0,0 0 45 15,0 0 9-15,0 0 2 0,0 0-226 0,0 0-45 16,0 0-9-16,0 0-8 0,0 0 17 0,0 0-3 0,7-6-1 16,-7 6 0-16,3-7 44 0,-3 7 9 0,0-6 2 0,4-3 0 15,3 6-17-15,-7 3-3 0,0-10-1 0,0 7 0 16,-7-3 15-16,7 3 3 0,-4-4 1 0,4 4 0 15,-3-6-2-15,-4 6-1 16,3-4 0-16,-3 4 0 0,4-3-19 0,-4 0-3 0,3-1-1 0,1-2 0 16,-4 0 0-16,-4 5-1 0,7-5 0 0,1 0 0 15,-8 6-7-15,1-7-2 0,-1 1 0 0,1 6 0 16,-1-4-2-16,4 1-1 0,0 0 0 0,-7 6 0 16,0-3-12-16,3 3-3 0,-3 3 0 0,-7-3 0 15,7 9-12-15,-4-6-10 0,0 7 2 0,-3 2 0 16,7 4 8-16,0-4 0 0,-4 1 0 0,8-4-8 15,-4 4 8-15,10 3 0 16,-6-7 0-16,-1 4 8 0,7-1-8 0,-6 1 0 0,3-4 0 0,3 4 0 16,-6 2 0-16,6 1 0 0,-3 3 0 0,7-7 0 0,-3 7 0 15,3-6 0-15,3 2-8 0,-3-8 8 0,7 8 0 0,-7-5 17 16,11-4-2-16,-8 3-1 0,8 1-5 0,3-1-1 16,-3-6 0-16,3 7 0 0,7-4 10 0,0-3 2 15,-3-6 0-15,3 3 0 0,0-6-20 0,-3 6 0 16,3-10 8-16,-7-2-8 0,0 9 10 0,7-13-2 15,-10 10 0-15,10-4 0 0,-7-5-8 0,0 8 10 16,-3-8-10-16,3 2 10 0,-4 4-10 0,1-1 0 16,3-2 0-16,-10-1 8 0,6 1-8 0,1 2 12 15,-4-5-12-15,-4 12 12 0,1-7 0 0,3 1 0 16,-7 6 0-16,0-4 0 0,0 4-2 0,0 3 0 16,0 0 0-16,0 0 0 0,0-9-10 0,0 9 12 15,0 0-12-15,0 0 12 0,0 0-12 0,0 0 12 0,0 0-12 16,0 0 12-16,0 0-12 0,0 0-11 0,0 0 3 0,4 9 0 15,-4 4 8-15,0-4-8 0,0 1 8 0,0 2-8 16,0-3 8-16,-4 4 0 0,4 3 0 0,0-1 0 16,-7 4 0-16,3-6 14 0,4 9-2 0,0 6 0 15,-10-6-12-15,10 6 0 0,-11-3 0 0,8 7 0 16,-4-1 0-16,0 3 0 0,-4-2 0 0,4-1 0 16,0 0 0-16,0 1-10 0,-7-1 0 0,3-3 0 15,8-3 10-15,-8 4 16 0,0-4-4 0,1 0-1 16,6-3 1-16,-3 3 1 0,4-3 0 0,-8 0 0 15,11 6-5-15,-3-6-8 0,3 0 11 0,-7 0-11 16,7 0 0-16,0-3 0 0,7-7 0 0,-4 7 0 16,-3-6 10-16,4 2-10 0,3-2 8 0,3-1-8 15,-6 1 0-15,3-4 0 0,-4 10 0 0,8-10 0 16,0 1 0-16,-4-4 0 0,0 4 0 0,7-1 0 0,-4-3 0 0,1 1 0 16,0-7 0-16,-4 6 0 0,3-3 0 0,8-3 0 15,-4 0 0-15,-3 0 0 0,-4-3-20 0,3-3-2 16,4 2-1-16,4-5 0 15,-7 0-117-15,-4-1-23 0,14-2-5 0,-11-1-972 0</inkml:trace>
  <inkml:trace contextRef="#ctx0" brushRef="#br0" timeOffset="-66683.651">1457 15270 345 0,'0'0'15'0,"0"0"4"0,0 0-19 0,0-7 0 16,4-5 0-16,-4 3 0 0,0 5 131 0,0-5 22 15,7 6 5-15,-7 3 1 0,0-10-108 0,0 10-22 16,0-6-4-16,0 6-1 0,0-6 80 0,0 6 15 15,0 0 3-15,0 0 1 16,0 0 33-16,0 0 8 0,0 0 0 0,0 0 1 0,0 0-55 0,-7 6-11 16,7-6-3-16,-4 10 0 0,4-1-32 0,0 4-6 15,0 5-2-15,0-5 0 0,0 9-34 0,4-6-7 16,3-1-2-16,-4 4 0 0,4 3 8 0,-7-3 2 16,4 3 0-16,-4-10 0 0,0 7-23 0,0 0 0 15,0-7 0-15,0 1 0 0,0 6 0 0,0-7 0 16,-4 1 0-16,4-4 0 0,-7 1 0 0,7 2-10 0,-3-2 1 15,3-1 0-15,0-6 9 0,0-3 0 0,0 0 0 0,0 0 0 32,0 0-96-32,0 10-18 0,0-10-3 0,0 0-1 15,10 6-121-15,-10-6-24 0,14-6-5 0,-14 6-468 0</inkml:trace>
  <inkml:trace contextRef="#ctx0" brushRef="#br0" timeOffset="-66082.693">1588 15304 2134 0,'0'0'95'0,"0"0"19"0,0 0-91 0,0 0-23 15,0 0 0-15,0 0 0 16,0 0-54-16,0 0-15 0,0 0-3 0,0 0-1 0,0 0 49 0,0 0 9 15,0 0 3-15,0 0 0 0,0 0 40 0,0 0 9 16,0 0 2-16,0 0 0 0,0 0 29 0,0 0 5 16,0 0 2-16,-8 10 0 0,5 2-3 0,-8 7-1 15,1-10 0-15,6 4 0 0,-10-1-23 0,4 4-5 16,-5 0-1-16,-2-7 0 0,3 10-23 0,0-6-5 16,-8-1-1-16,1 4 0 0,4 0-13 0,-5-7 9 15,1 7-9-15,4-4 8 0,-5-2-8 0,8-1 0 16,4-3 0-16,-1 4 8 0,-3-1-8 0,11-9 0 0,3 0 0 0,-11 3 0 15,4-3 0-15,7 0 0 0,0 0 8 0,0 0-8 32,-4-3-27-32,-6-6-7 0,6-1-2 0,-3 4 0 15,4-10-135-15,3 4-27 0,-7-7-6 0,7 6 0 16,0-5 4-16,7-4 0 0,-7 6 1 0,0 0 0 16,0-6 102-16,0 13 20 0,3-4 4 0,-3 4 1 0,-3 0 85 0,3-4 18 0,3 13 3 0,-3 0 1 15,-3-9 52-15,3-1 10 0,0 10 3 0,0 0 0 16,0 0 25-16,0 0 6 0,0 0 1 0,3-3 0 15,8 0-21-15,-8-3-4 0,8 6-1 0,-4 0 0 16,4 0-37-16,-8 0-7 0,8 0-2 0,-1 0 0 16,-3 6-11-16,4-3-2 0,7 0-1 0,-11 7 0 15,3-1 5-15,1 4 1 0,3-4 0 0,-4 3 0 0,5 4-28 0,-5 0-4 16,4-7-2-16,4 10 0 16,-4-6-10-16,0 5-8 0,0-5 9 0,4 0-9 0,-4-4 8 0,0 10-8 15,7-10 0-15,-7 4 0 0,0-4 0 0,8 1 8 16,-12-1-8-16,4-3 0 0,0 4 0 0,-3-1 0 15,0 0 0-15,-1 1 0 0,-6-7-15 0,3 6-5 16,-4-9-2-16,4 10-819 16,-7-10-164-16</inkml:trace>
  <inkml:trace contextRef="#ctx0" brushRef="#br0" timeOffset="-64950.755">2240 15988 864 0,'0'0'76'0,"0"0"-60"0,0 0-16 0,0 0 0 16,0 0 192-16,0 0 35 0,0 0 7 0,0 0 2 15,0 0-209-15,0 0-42 0,0 0-8 0,0 0-1 16,0 0 24-16,0 0 14 0,0 0-2 0,7 3 0 15,-7-3 56-15,0 0 10 0,0 0 2 0,4 9 1 16,6-2 16-16,-6-4 3 0,3 6 1 0,3-6 0 16,5 4-27-16,-5-4-6 0,4 3 0 0,-3-3-1 15,7 0-39-15,-1 4-7 0,8-7-1 0,0 3-1 16,-1-3-8-16,1 0-2 0,-4 0 0 0,4 0 0 16,-1 0-9-16,-6 0 0 0,0 6 0 0,-1-3 0 15,1-3-25-15,-4 0-1 0,-3 6 0 0,-1-2 0 16,-3-4-35-16,0 0-7 0,4 0-2 0,-4 3 0 15,0-3-12-15,7-3-2 0,0 3-1 0,4-4 0 16,0-2-22-16,3 6-4 0,3-9-1 0,-2 6-415 16,2-7-83-16</inkml:trace>
  <inkml:trace contextRef="#ctx0" brushRef="#br0" timeOffset="-64065.908">2261 16336 2019 0,'0'0'89'0,"0"0"19"0,0 0-86 0,0 0-22 16,0 0 0-16,0 0 0 0,11 3 12 0,-8-3-1 16,-3 0-1-16,11 6 0 0,-11-6 45 0,4 3 9 15,3-3 1-15,3 0 1 0,-6 0 15 0,6 0 3 16,4 0 1-16,-3 0 0 0,3 0-27 0,0 0-6 16,7 0 0-16,4 0-1 0,7 0-30 0,-7 0-5 15,3 0-2-15,3 0 0 0,5 0 2 0,-8 0 0 16,4 0 0-16,3 0 0 0,-7-3 0 0,4 3 0 15,-7-6 0-15,-1 6 0 0,1 0-29 0,-4 0-6 16,-7-3-1-16,0 3 0 16,-3-3-24-16,0 3-6 0,-8 0-1 0,1 0 0 15,-4 0-226-15,7-6-46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0:15:55.6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17678 917 2206 0,'0'0'98'0,"0"0"20"0,0 0-94 0,0 0-24 0,0 0 0 0,0 0 0 16,0 0 20-16,0 0-1 0,0 0 0 15,0 0 0-15,0 0-19 0,0 0 0 0,0 0 0 0,0 0 0 16,0 0 9-16,10 6-1 0,-10-6-8 0,7 6 12 16,-3-3-12-16,-1 7 9 0,4 5-9 0,-3-2 8 15,0 3 12-15,-1 3 3 0,1-1 0 0,-1 7 0 16,-3 1 5-16,4-8 2 0,-1 11 0 0,-3-11 0 16,4 7-4-16,-1 1-1 0,1 2 0 0,-1-3 0 15,-3 0-25-15,4-3 8 0,-1-3-8 0,1 6 0 16,-4 0 31-16,3-6 1 0,-3-1 0 0,4 8 0 15,-1-8-32-15,1 1 0 0,3 6 0 0,-3-9 0 16,-1-3-20-16,1 12-9 0,-1-16-3 0,1 0 0 0,-1 1 7 0,1-1 1 16,-4-9 0-16,3 10 0 15,-3-10-117-15,0 0-23 0,0 0-5 0,0 0-779 16</inkml:trace>
  <inkml:trace contextRef="#ctx0" brushRef="#br0" timeOffset="600.436">17688 613 1094 0,'0'0'97'0,"0"0"-77"0,0 0-20 0,-3 6 0 15,-4-3 173-15,3 3 31 0,-3-6 7 0,4 6 1 16,-4-2-151-16,-1 5-29 0,8-9-7 0,0 0-1 16,-7 0 12-16,7 0 3 0,0 0 0 0,0 0 0 15,-3 0-18-15,3 0-3 0,0 0-1 0,0 0 0 16,0 0-8-16,0 0-1 0,0 0-8 0,0 0 12 16,0 0 10-16,0 0 2 0,0 0 0 0,0 0 0 15,0 0-24-15,0 0 0 0,0 0 0 0,0 0 0 16,0 0 19-16,0 0 2 0,0 0 1 0,0 0 0 15,7 0 5-15,4 9 1 0,-1-2 0 0,1-7 0 16,3 3 2-16,3 3 1 0,-2-6 0 0,6 3 0 0,0-3-12 16,4 7-3-16,-1-4 0 0,5-3 0 15,-5 0-16-15,1 6 0 0,3-6 8 0,0 6-8 0,-3-3 0 0,0 7 0 16,-1-1 0-16,-6-3 0 0,0-2 0 0,-4 5 0 16,-4 7 0-16,1-7 0 0,0 7 0 0,-4-7 0 15,0 1 0-15,-4-1 0 0,4 0-9 0,-3 1 1 16,-1 5 0-16,1-11 0 0,-1 11 8 0,-3-5 0 15,0-1 8-15,-3 7-8 0,3-7 0 0,-7-6 0 16,3 7 0-16,-3-4-8 0,0 3 8 0,0 1 0 16,-7-1 0-16,3-3 0 0,-3-2 0 0,-3 2 0 15,3-3 8-15,-1 3-8 0,-2 1 8 0,-1-4-8 16,-3 6 10-16,3-9-10 0,-3 0 0 0,4 0 0 16,-1 0 0-16,0 0 0 0,1 0 0 0,-1 0 8 15,4 0-8-15,0 0 0 0,0 0 0 0,0 10 0 0,-1-10 0 0,5 0 0 16,-4 0 0-16,3 0-15 15,1 0 3-15,-1 0 1 0,4 6-10 0,-4-6-3 0,4 9 0 0,4-9 0 32,-4 3-79-32,3 4-16 0,1 2-3 0,3-3-859 0</inkml:trace>
  <inkml:trace contextRef="#ctx0" brushRef="#br0" timeOffset="1384.989">18658 518 806 0,'4'-12'72'0,"-4"12"-58"0,3 0-14 0,5-3 0 16,-5-3 145-16,-3 6 27 0,0 0 4 0,0 0 2 15,7-4-108-15,-3-2-22 0,-4 6-4 0,0 0 0 16,7 0-2-16,-4-9 0 0,-3 9 0 0,0 0 0 15,0 0-18-15,0 0-4 0,0 0-1 0,0 0 0 16,0 0-19-16,0 0 0 0,0 0 0 0,0 0 0 16,0 0 10-16,0 0-10 0,-3 0 8 0,-4 9-8 15,0-3 0-15,0 4 0 0,-4-7 0 0,0 3 0 16,4 4 17-16,-7-1 8 0,0 7 2 0,-4-7 0 0,4 4 6 0,0 2 2 16,-3 4 0-16,2-3 0 0,1-1-8 0,-3 7-2 15,6-6 0-15,-3 3 0 0,3 0-12 0,1 0-2 16,-4 3-1-16,3-1 0 0,1-5-10 0,-1 3 0 15,-3 9 0-15,3-9 8 0,1 6-8 0,-1-6 0 16,1 0 0-16,3 6 0 0,-1 3 0 0,1 7 0 16,0-17 0-16,0 17 0 0,0-10 0 0,4 3 0 15,-4 0 0-15,3-3 0 0,-3 4 0 0,4 2 0 16,-5-3 0-16,5 0 0 0,-1 7 11 0,4-7-3 16,0-3-8-16,0 3 12 0,4-2 15 0,-1 2 2 15,1-3 1-15,3 0 0 0,0-3 10 0,4-3 3 16,-4 3 0-16,7 0 0 0,-4-7 2 0,5 4 1 0,2 0 0 0,1-3 0 15,-1-4-17-15,5-6-3 0,-1 10-1 0,0-3 0 16,4-7-25-16,-1 3 0 0,5-6 0 0,2 10 0 16,-2-10-21-16,-5 3 0 0,4-2 0 0,-3 5 0 31,0-9-101-31,-4 6-20 0,0 4-4 0,0-10-883 0</inkml:trace>
  <inkml:trace contextRef="#ctx0" brushRef="#br0" timeOffset="6825.489">18729 986 1004 0,'0'0'44'0,"0"0"10"0,0 0-43 0,0 0-11 16,0 0 0-16,0 0 0 0,0 0 8 0,0 0-8 15,0 0 12-15,0 0-4 0,0 0-8 0,0 9 0 0,0 7 0 0,0-7 0 16,-4-6 12-16,4 7 9 0,-3 2 3 0,3 1 0 15,0-13 6-15,-4 16 2 0,4-16 0 0,0 3 0 16,-3 12 31-16,-1-5 6 0,4-1 2 0,0 1 0 16,-3-1-18-16,3 0-3 0,0 4-1 0,0-1 0 15,0-2-36-15,0 6-13 0,-4-13 9 0,4 12-9 16,0-5 0-16,0-1 0 0,-3 7 0 0,-1-7 0 16,1 7 0-16,-1-7 0 0,1 4-14 0,-4-7 5 31,3 7-36-31,1-4-7 0,-1-3-2 0,0 4 0 0,1-4-2 15,-1-3-1-15,4-3 0 0,0 0-337 0,0 0-67 0</inkml:trace>
  <inkml:trace contextRef="#ctx0" brushRef="#br0" timeOffset="7503.967">18553 1161 766 0,'0'0'34'0,"0"0"7"0,0 0-33 0,0 0-8 16,0 0 0-16,0 0 0 0,0 0 40 0,10 3 7 15,-3-3 1-15,-7 0 0 0,0 0 24 0,11 0 6 16,-4 0 1-16,3 10 0 0,-2-10 6 0,2 0 2 15,-10 0 0-15,11 0 0 0,-1 0-19 0,1 0-4 0,-4 0-1 0,3 0 0 16,1 0-42-16,-4 0-8 0,4 0-1 0,-1 0-1 16,1-10-25-16,-4 10-5 15,4 0-1-15,-4 0 0 16,3-3-45-16,-3-3-10 0,4 6-1 0,-4-3-391 0,0 3-77 0</inkml:trace>
  <inkml:trace contextRef="#ctx0" brushRef="#br0" timeOffset="8239.894">18990 813 1555 0,'0'0'68'0,"-7"0"16"0,3 0-68 0,-3 0-16 16,7 0 0-16,0 0 0 0,0 0 129 0,0 0 23 15,0 0 4-15,0 0 0 0,0 0-128 0,0 13-28 16,-3-4 0-16,3-3 0 0,0-2 0 0,0 5 0 16,0-3-8-16,0 13 8 0,0-3 0 0,0-7 0 15,0 4 0-15,-4 12 0 0,4-6-11 0,-3 6 11 16,3-6-10-16,0-1 10 0,-4 7 0 0,1 1 0 16,3-1 0-16,-4-3 0 0,4-4 0 0,0-2 0 15,0 3 0-15,0-3 0 0,4-4 0 0,-1 4 0 16,-3-7 10-16,4 7-10 0,-4-7 11 0,3-6-3 15,1 10-8-15,-4-13 12 0,3 3-12 0,-3-3 0 16,0 0 0-16,0 0 0 0,0 0 8 0,0 0-8 0,0 0 0 0,0 0 0 16,0 0 8-16,0 0-8 0,0 0 0 0,0 0 0 15,0 0 10-15,7-3-10 0,1 3 10 0,2-13-10 16,-3 10 0-16,0-6 8 0,4-7-8 0,-1 7 0 16,-3-1 0-16,0-5 0 0,-3 12-12 0,3-13 12 15,0 6-10-15,0 1 10 0,0 6-8 0,-3-10 8 16,-4 10 0-16,0 3 0 0,7-9 0 0,3 3-8 15,-6-4 8-15,3 10 0 0,-7 0 0 0,14-3 0 16,-3-3 0-16,3 6 0 0,-4-3 0 0,1-4-8 16,0 7 8-16,-4 0 0 0,3 0-9 0,1 0 9 15,-4 7-9-15,3-4 9 0,-3 6-12 0,1 1 12 16,-1-4-20-16,0 3 4 0,0 7 0 0,0-13 0 16,-4 16 8-16,1-10 8 0,3 1-12 0,-4-1 12 15,1-3 0-15,-1 10-8 0,-3-16 8 0,0 13 0 0,4-7 0 0,-1 3 0 16,-3-6 0-16,4 10 0 0,-4-13 0 0,0 3 0 15,0 6 0-15,0-9 0 0,0 0 0 0,0 10 9 16,0-10-9-16,-7 6 12 0,7-6-12 0,0 0 0 16,-4 10 0-16,-3-10 0 0,4 3 0 0,-4-3 13 15,0 6-3-15,0-3-1 0,-4-3-9 0,1 0 8 16,-5 0-8-16,5 0 8 0,-4-3 0 0,3-3-8 16,-3 6 12-16,0 0-4 0,0-3 8 0,-4 3 0 15,4-10 1-15,-4 4 0 0,8 6-17 0,-4-10 0 16,0 7 0-16,-1-3 0 0,5 3-12 0,-4 3-7 15,3-6-1-15,4-1 0 16,-3 7-19-16,-1 0-4 0,0 0-1 0,1 0 0 16,-1 0-10-16,4 0-2 0,0 0-1 0,7 0 0 15,-7 7-122-15,7-7-24 0</inkml:trace>
  <inkml:trace contextRef="#ctx0" brushRef="#br0" timeOffset="8798.599">19456 1362 1548 0,'0'0'34'0,"0"0"7"0,0 0 2 0,0 0 0 0,0 0-35 0,0 0-8 16,3 6 0-16,-3-6 0 0,7 3 28 0,0 4 4 0,0-1 1 0,-3-3 0 16,-4-3 3-16,7 0 0 0,4 9 0 0,-1-9 0 15,-3 10-16-15,4-1-4 0,-4-2 0 0,3-4 0 16,-6 6-6-16,3 4-2 0,4-10 0 0,-4 6 0 16,0 1 8-16,-7-1 2 0,0 0 0 0,3 4 0 15,1-10 10-15,-1 3 1 0,1 7 1 0,-4-4 0 16,3-2-15-16,1 2-3 0,-4 0-1 0,0 7 0 15,0-3-3-15,3 2-8 0,-3-5 12 0,-3-1-4 16,-8 10 1-16,8-3 0 0,3-7 0 0,-4 0 0 16,-3 7-1-16,0-3 0 0,0-7 0 0,0 3 0 15,0 1-8-15,0-4 0 0,-4-3 9 0,4 7-9 16,0-1 0-16,0-9-13 0,4 6 1 0,-4-3 1 16,-4-3-25-16,11 0-4 15,0 0-2-15,0 0 0 0,-7 0-116 0,0-3-23 0,3-3-5 0</inkml:trace>
  <inkml:trace contextRef="#ctx0" brushRef="#br0" timeOffset="10097.349">19974 1111 1036 0,'0'0'46'0,"-7"0"10"15,0 0-45-15,0 0-11 0,7 0 0 0,-7 0 0 16,-4 0 244-16,11 0 46 0,0 0 10 0,0 0 1 0,-7 0-239 0,7 0-48 15,0 0-14-15,0 0 0 0,0 0 8 0,0 0-8 16,0 0 0-16,0 0 9 16,0 0-9-16,0 0 10 0,0 0-10 0,0 0 10 0,0 0-10 0,0 0 0 15,0 0 0-15,7-3 0 16,-7 3 0-16,11 0 0 0,0-6 0 0,-1 6 0 0,4 0 24 0,0 0-1 16,-3 0 0-16,3 0 0 0,0 0-23 0,0-3-15 15,0 3 3-15,-3 0 0 0,3-7-1 0,-3 7 0 16,-1 0 0-16,4 0 0 15,1 0-31-15,-5 0-7 0,1 0-1 0,-1 0 0 16,4 0-148-16,-3 0-29 0,-4 0-7 0</inkml:trace>
  <inkml:trace contextRef="#ctx0" brushRef="#br0" timeOffset="10666.529">20525 1074 691 0,'0'0'61'0,"0"0"-49"0,0 0-12 0,0 0 0 15,0 0 273-15,7 0 52 0,0-7 11 0,0 7 1 16,3 0-244-16,1-9-49 0,0 9-9 0,-1-10-3 15,1 10-43-15,-1-3-9 0,4 3-1 0,-3-6-1 16,0 6 6-16,-1 0 0 0,-3-6 1 0,0 3 0 0,4-4 15 0,-1 4-12 16,-3-6 12-16,1 9-12 0,-1-6 12 0,3-4-9 15,-3 10 9-15,-3-9-8 0,-1-1 17 0,1 4 4 16,-1 3 1-16,1-3 0 0,-4 2 26 0,0-2 4 16,-4-3 2-16,4-1 0 0,-3 1-21 0,-1 3-4 15,-6-4-1-15,6 7 0 0,-3-6-20 0,4 2 0 16,-4-2 0-16,-1 0 0 0,-2 9 0 0,-1-10-8 15,4 10 0-15,-3-6 0 0,-4 6-4 0,-1 0 0 16,5-3 0-16,-4 3 0 0,0 0 12 0,-4 3-10 16,0-3 10-16,4 6-10 0,-3 1 10 0,3-4 0 15,-4 15 0-15,0-8 0 0,4-1 0 0,0 1 0 16,-4 15 0-16,4-10 0 0,-3 4 0 0,-1 0-8 0,4 6 8 16,0-6 0-16,0 9 0 0,0-3 8 0,3-6 0 15,4 6 0-15,-4-9 3 0,8 6 1 16,3-6 0-16,0-4 0 0,0 4-3 0,3 3 0 0,4-4 0 0,-3-5 0 15,6-1 1-15,-2 0 0 0,2 1 0 16,4-4 0-16,0-3 1 0,4 4 0 0,0-4 0 0,-1-3 0 16,4 0-2-16,1 0 0 0,-1 0 0 0,0 0 0 15,0 0-9-15,4 0 0 0,-1 0 0 0,-2 0 0 32,-8-3-27-32,0 3-10 0,7 0-3 0,0-7 0 0,-7 4-27 15,4-3-5-15,-4 6-2 0,0-10 0 0,0 7-113 0,-3-3-22 16,-4 3-5-16</inkml:trace>
  <inkml:trace contextRef="#ctx0" brushRef="#br0" timeOffset="11278.687">21033 1309 518 0,'0'0'23'0,"0"0"5"0,0 0-28 0,0 0 0 15,7 9 0-15,0-3 0 0,3 1 243 0,-3-4 43 16,4 3 9-16,-4-3 1 0,4 13-233 0,-1-13-47 16,1 3-16-16,-1 4 9 0,1-1-9 0,0 0 0 15,-4 1 0-15,0 6 0 0,0-4 0 0,-4 1 0 16,1-1 0-16,-1 4 0 0,-3-7 9 0,0 7 0 15,-3-3 0-15,-1-4 0 0,-3 7 32 0,0-4 7 16,0 4 0-16,-4 3 1 0,1-4-8 0,-1 1-1 16,-3-7-1-16,4 4 0 0,-5 3-15 0,5-4-2 15,-1-6-1-15,1 4 0 0,-1-1-21 0,1-9-13 16,6 10 1-16,-3-10 1 16,0 6-15-16,0-6-3 0,0 0-1 0,3 0-541 0,-3-6-108 15</inkml:trace>
  <inkml:trace contextRef="#ctx0" brushRef="#br0" timeOffset="13018.742">21449 1067 864 0,'0'0'76'0,"0"0"-60"0,-4 7-16 0,4-7 0 16,0 0 144-16,0 0 27 0,0 0 5 0,0 0 0 15,-3 0-110-15,3 0-22 0,0 0-5 16,0 0-1-16,0 0 3 0,0 0 1 0,0 0 0 0,10 0 0 15,1 0-18-15,0 0-4 0,-1 0-1 0,4 0 0 16,4-7-19-16,-4 7 0 0,-3-9 8 0,6 9-8 16,1-10 0-16,0 10 0 0,-4-9 0 0,0 9 0 15,3-6 0-15,-2 6-17 0,2-10 3 0,-6 7 1 16,-8 3-132-16,8-9-27 0,3 3-4 0,0 6-2 16</inkml:trace>
  <inkml:trace contextRef="#ctx0" brushRef="#br0" timeOffset="13698.158">22126 870 1407 0,'0'0'62'0,"0"0"14"0,-3-3-61 0,3 3-15 0,0 0 0 15,0 0 0-15,0 0 67 0,0 0 10 0,0 0 3 0,0 0 0 16,0 0-8-16,0 0 0 16,-4-7-1-16,1 1 0 0,3 6-34 0,0 0-6 0,-7 0-2 0,-4-9 0 15,7 9-29-15,-3 0 0 0,0 0 0 0,0 0 0 16,-7 0 0-16,7 0 0 0,0 0 0 0,0 6 0 16,-4-3 0-16,1-3 0 0,3 6 0 0,0 1 0 15,0-4 0-15,-4 15 0 0,1-11 0 0,-1 5 0 16,0-2 0-16,1 5 0 0,-4 4 0 0,7-9 0 15,0 5 0-15,3 4 0 0,-7-3 0 0,4-4 0 16,4 4 0-16,-1 3 0 0,-3-10 0 0,7 1 0 16,-3 5 0-16,-1-5 11 0,8 9-11 0,-1-13 10 15,-6 3-10-15,3-6 0 0,7 10 0 0,0-10-11 16,-7-3-12-16,7 9-2 0,-7-9-1 0,11 0 0 16,3 10 16-16,-7-10 10 0,-7 0-12 0,10 0 12 15,4 0 0-15,-3 0 0 0,-11 0 0 0,7 0 9 0,0-10 15 0,0 1 4 16,0 9 0-16,0-3 0 0,-3-10 8 0,3 4 3 15,3 0 0-15,-6-1 0 0,-1 1-15 0,5-7-4 16,2 7 0-16,-3-1 0 0,0-9-20 0,0 4 9 16,-3 2-9-16,-1-2 0 0,8 5 0 0,-4-9 0 15,-7 10 0-15,0-1 0 0,3-5 0 0,1 5 0 16,-8 1 8-16,1 3-8 0,-1-4 0 0,1 7 10 16,3 3-10-16,0 0 8 0,-11-9 4 0,11 9 0 15,0 0 0-15,0 0 0 0,-3 0-12 0,3 0 0 16,0 0 0-16,0 0 0 0,0 0 0 0,0 9 0 15,3-6 0-15,1 13 0 0,6-7 10 0,-3 10-10 0,-7-9 12 16,0 12-12-16,0 0 19 0,4-7-3 0,3 10-1 16,0-3 0-16,-3 3 8 0,-1-6 1 0,4 6 1 0,-3-6 0 15,-4 0-13-15,3 0-2 0,8-4-1 0,-4 4 0 16,-4-3-9-16,8-4 10 0,0 1-10 0,-4-4 10 16,0 4-10-16,3-4-9 0,-3 1 9 0,4-4-13 31,7-3-40-31,-8 3-8 0,-10-6-2 0,0 0-1002 0</inkml:trace>
  <inkml:trace contextRef="#ctx0" brushRef="#br0" timeOffset="14783.092">22497 1299 748 0,'0'0'67'0,"0"0"-54"16,0 0-13-16,0 0 0 0,0 0 144 0,0 0 27 15,0 0 5-15,0 0 0 16,0 0-123-16,0 0-25 0,0 0-4 0,0 0-2 0,10 7 11 0,-3-4 3 16,0 6 0-16,-7-9 0 0,4 6-26 0,3 4-10 15,0-1 8-15,-3 1-8 0,-1-4 0 0,4 6 0 16,0 4 0-16,-3 3 0 0,3-10 0 0,-4 7 0 15,1 0 0-15,-1-4 0 0,1 13 23 0,-1-9-1 16,-6-3 0-16,-1 2 0 0,8 4 2 0,-8 0 1 16,-3 0 0-16,0-4 0 0,-3 1-6 0,3-3-2 15,-4 2 0-15,-3-2 0 0,-4 2-6 0,8 1-2 0,-1-3 0 16,0-4 0-16,-3 0-9 0,4-2 0 0,3-1 0 0,0-3-11 31,7-3-124-31,-7 0-25 0,-7 0-4 0,14 0-496 0</inkml:trace>
  <inkml:trace contextRef="#ctx0" brushRef="#br0" timeOffset="20736.168">22765 923 115 0,'0'0'10'0,"0"0"-10"16,0 0 0-16,0 0 0 0,-7 0 149 0,7 0 28 15,0 0 6-15,0 0 1 0,0 0-112 0,0 0-21 16,0 0-5-16,0 0-1 0,0 0 23 0,0 0 4 15,0 0 0-15,0 0 1 0,0 0-7 0,0 0-2 16,0 0 0-16,0 0 0 0,0 0-26 0,0 0-6 16,-4 9 0-16,4-9-1 0,0 0-19 0,0 0-4 0,0 0-8 0,0 0 12 15,-7 10 10-15,7-10 2 0,0 0 0 0,7 0 0 16,4 0 16-16,-11 0 3 16,3 0 1-16,8 0 0 0,-4 0 9 0,0 0 3 0,-7 0 0 0,11-10 0 15,-1 10-33-15,1 0-7 0,-11 0 0 0,10-3-1 16,1-3 2-16,3 6 1 0,-7 0 0 0,0 0 0 15,-3-6-6-15,6 3-2 0,4 3 0 0,-3-7 0 16,-4 7 11-16,4 0 3 0,3 0 0 0,-4 0 0 16,1-3-24-16,-4 3 0 0,3 0 0 0,1 0 0 15,0 0 0-15,-1 0 0 0,-3-6 0 0,4 6 0 16,-1 0 0-16,1 0-20 0,0 0 4 0,-4-3 1 16,3 3 15-16,-3 0 16 0,4 0-3 0,-1 0-1 15,-10 0-12-15,8-7-16 0,2 7 3 0,-3 0 1 16,-7 0 21-16,7 0 5 0,-7 0 1 0,0 0 0 0,7 0-15 0,-7 0 0 15,0 0 0-15,11-9 0 0,-11 9-16 0,0 0 0 16,0 0 0-16,7 9 0 16,-7-9-26-16,0 0-5 0,0 0-1 0,7 0 0 15,-7 0-178-15,7 7-36 0,-7-7-7 0</inkml:trace>
  <inkml:trace contextRef="#ctx0" brushRef="#br0" timeOffset="21693.978">23449 860 1558 0,'0'0'69'0,"0"0"15"0,0 0-68 0,0 0-16 0,0 0 0 0,0 0 0 16,0 0 13-16,0 0-1 0,0 0 0 0,0 0 0 16,-7 0 1-16,4 10 0 0,-1-1 0 0,1 0 0 15,-1-2 29-15,-3 2 6 0,0-6 0 0,-4 7 1 16,8 5-30-16,-4-5-7 0,0 5 0 0,0-2-1 15,3 3 5-15,-3 3 0 0,3-13 1 0,-3 6 0 16,4-2 19-16,-1-4 3 0,1 3 1 0,-1 1 0 0,4-10-1 0,0 9 0 16,0-9 0-16,0 0 0 15,0 0-9-15,0 0-2 0,4 7 0 0,-4-7 0 0,0 0-4 0,0 0-2 16,0 0 0-16,7-7 0 0,3-2-1 0,-2-1 0 16,-1 1 0-16,0 3 0 0,3-4-5 0,-3 1-2 15,4 0 0-15,-1-10 0 0,1 9-14 0,-4-5 0 16,0 5 0-16,4 1 0 0,-4-4 0 0,3 1 0 15,-3 2 0-15,0 7 0 0,1 3 0 0,-1-9-10 16,-7 9 10-16,3-7-12 0,-3 7 12 0,11 0 0 16,-11 0 8-16,0 0-8 0,0 0 0 0,7 0 0 15,-7 0 0-15,0 0 0 0,0 0 0 0,10 0 0 0,1 10-10 16,-4-4 10-16,-7-6 0 0,4 3 0 0,-1 13 10 0,4-7-2 16,-7 1-8-16,4 5 11 0,-4-5-11 0,0-1 12 15,3 1-12-15,-3-1 0 0,0 1 9 0,4-1-9 16,-4-9 9-16,0 0-9 0,0 0 12 0,3 6-12 15,4 4 16-15,-7-10-4 0,0 0-1 0,7-7 0 16,-7 7-2-16,11 0 0 16,-1-3 0-16,-2-3 0 0,-1-3 11 0,0-1 3 0,-4 1 0 0,4-1 0 15,-3 4-23-15,3-3 0 0,-4-1 0 0,1 1 0 16,-1-1 0-16,1 1 0 0,-1 0 0 0,1-1 0 16,3 4 0-16,-3-4-10 0,-1 1 1 0,1 9 0 15,-4 0 9-15,7-9 0 0,0-1 0 0,-4 10-8 16,4-6 8-16,0 3 0 0,-3-3 0 0,3 2-8 15,0 4 8-15,0-6 0 0,-7 6-9 0,7 0 9 16,0 0 0-16,0 0 16 0,4 0-2 0,-4-9-1 0,0 9-24 0,0 9-5 16,4-9 0-16,-8 6-1 0,-3-6 17 0,11 4 14 15,-4 5-2-15,0-3-1 0,3 4 5 0,-6-1 2 16,6 0 0-16,1-2 0 0,-7 2-8 0,3-6-2 16,0 7 0-16,0-4 0 0,-4 0-8 0,4-3 0 15,-3 7 9-15,3-1-9 0,-7-9 0 0,7 6 8 16,-3-2-8-16,-1 5 0 0,4-3 0 0,-3 4 0 15,-4-1 0-15,0 7 0 0,0-7 9 0,0 1-9 16,0-1 12-16,0 0-12 0,3 1 0 0,-3-1 0 16,0-2-15-16,0-7 5 0,4 3-10 0,-4-3-1 15,0 0-1-15,0 0 0 16,0 0-18-16,0 0-4 0,3 9-1 0,-3-9 0 16,0 0-13-16,0 0-2 0,0 0-1 0,0 0 0 15,0 0-82-15,0 0-16 0,0-9-3 0,0 9-709 0</inkml:trace>
  <inkml:trace contextRef="#ctx0" brushRef="#br0" timeOffset="22234.418">24215 1202 1036 0,'0'0'46'0,"0"0"10"0,0 0-45 0,0 0-11 0,7 6 0 0,-7-6 0 15,7 0 175-15,0 10 33 0,0-4 6 0,-4-3 2 16,4 7-156-16,-3-4-32 0,3 3-5 0,-3-6-2 16,-1 10-3-16,1-10-1 0,-1 6 0 0,-3 1 0 15,0 6-6-15,0-13-2 0,0 6 0 0,0 7 0 16,-3-7-1-16,3 7 0 0,0-7 0 0,-4-6 0 16,8 13 4-16,-8-7 1 0,4 7 0 0,0-3 0 15,0-4 6-15,0 4 1 0,0-1 0 0,-3-2 0 16,3-1-10-16,-4 0-2 0,4-2 0 0,-3-1 0 15,-1-3-8-15,0 7 0 0,4-10 0 0,0 9 0 16,0-9-120-16,0 0-19 0,0 0-4 0,0 0-669 16</inkml:trace>
  <inkml:trace contextRef="#ctx0" brushRef="#br0" timeOffset="22643.099">24564 907 1954 0,'0'0'87'0,"0"0"17"0,0 0-83 0,0 0-21 0,0 0 0 0,0 0 0 16,0 0 41-16,0 0 4 0,0 0 1 0,0 0 0 15,0 0-30-15,0 0-7 0,0 0-1 0,0 0 0 16,0 0-8-16,0 0 0 0,7 0 0 0,0 0-11 15,-3 7 11-15,3-4 0 0,-7-3 0 0,7 0 0 16,0 0 0-16,0 6 0 0,0-6 8 0,0 0-8 16,3 0 0-16,-2 0 0 0,-8 0 0 0,10-6 0 15,1 6 0-15,-4 0 0 0,3 0 0 0,-3 0-8 16,0 0-20-16,1 0-3 0,-1 0-1 0,0 0-884 16</inkml:trace>
  <inkml:trace contextRef="#ctx0" brushRef="#br0" timeOffset="23245.512">25065 895 288 0,'0'0'25'0,"0"0"-25"0,0 0 0 0,0 0 0 16,0 0 288-16,0 0 52 0,0 0 10 0,0 0 2 15,0 0-215-15,0 0-43 0,-4 3-9 0,4-3-1 16,0 0-17-16,0 6-3 0,0-3-1 0,0-3 0 0,0 0-41 0,0 10-8 16,0-4-2-16,-3 3 0 0,6 1-12 0,-3-10 0 15,0 9 0-15,4 1 0 0,-1-1 0 0,1 4 0 16,-1-1 0-16,1 4 0 0,-4-7 0 0,4 4 0 15,-1 2-12-15,-3 4 12 0,4-3 0 0,-4 0 0 16,3 6 0-16,-3-7 0 0,0 1 0 0,0-4 0 16,0 4 10-16,0-3-2 0,0-4 4 0,0 7 2 15,-7 3 0-15,7-10 0 0,-3 0 6 0,3 7 0 16,-4-7 1-16,0 1 0 0,4-1-21 0,-3 1 0 16,3-1 0-16,0 4 0 0,-4-4 0 0,1 4 0 15,-4-7 0-15,3-3 0 0,-3 3 0 0,0-3 0 0,4 10 0 0,-4-13 0 31,7 0-31-31,-11 3-10 0,0 6-3 16,-3-9 0 0,0 10-18-16,4-10-4 0,-4 0-1 0,-1 0 0 0,1 0-97 0,4-10-19 0,-1 1-4 0,-3 6-1 15</inkml:trace>
  <inkml:trace contextRef="#ctx0" brushRef="#br0" timeOffset="23454.105">25157 663 1152 0,'0'0'51'0,"0"0"10"0,-4-7-49 0,1-2-12 16,3 9 0-16,0 0 0 0,0 0 344 0,0 0 67 15,0 0 13-15,0 0 2 16,0-9-376-16,0 9-75 0,0 0-15 0,0 0-4 15,0 0 2-15,0 0 0 0,0 0 0 0,0 0 0 16,0 0-138-16,0 0-27 0,0 0-5 0</inkml:trace>
  <inkml:trace contextRef="#ctx0" brushRef="#br0" timeOffset="25275.632">25202 199 403 0,'0'0'36'0,"0"0"-36"15,0 0 0-15,0 0 0 0,0 0 205 0,0 0 35 16,0 0 6-16,0 0 2 0,0 0-129 0,0 0-26 16,0 0-5-16,0 0 0 0,0 0-29 0,0 0-6 15,0 0-1-15,0 0 0 0,0 0-16 0,0 0-4 16,0 0-1-16,0 0 0 0,0 0-17 0,11 0-3 16,-4 0-1-16,4 0 0 0,-4 0 2 0,-7 0 0 15,10 0 0-15,1 3 0 0,-4 3-12 0,4-3 0 16,-1-3 0-16,1 10 8 0,-4-4-8 0,0 3 0 15,3 1 0-15,1-1 8 0,-4 7 4 0,4-13 1 16,-1 13 0-16,1-7 0 0,-1 7 0 0,4-4 0 16,-3 10 0-16,7 0 0 0,-4-3-13 0,3 6 11 0,-2 0-11 0,-5-6 10 15,4 9-10-15,0-9 8 0,0 15-8 0,1-5 8 16,-5-4 0-16,1 3 0 0,-1-3 0 0,1 3 0 16,-4 7 16-16,0-16 4 0,0 15 0 0,-3-6 0 15,-1 7-16-15,1-7-4 0,-1 6 0 0,1-5 0 16,-1 11 0-16,-6-11 0 0,-1 8 0 0,1-2 0 15,-1 6 0-15,1-4-8 0,-4 1 12 0,0-10-4 16,-4 7 7-16,-3-4 1 0,0-9 0 0,0 6 0 16,3-3 14-16,-3 0 3 0,-4-6 1 0,4 0 0 15,-7 0-9-15,3 3-1 0,4-10-1 0,0 7 0 16,-4-10-23-16,8 7-13 0,-1-6 1 0,1-1-752 16,-1 0-152-16</inkml:trace>
  <inkml:trace contextRef="#ctx0" brushRef="#br0" timeOffset="68390.958">25756 788 403 0,'0'0'36'0,"0"0"-36"0,0 0 0 0,0 0 0 16,0 0 273-16,0 0 48 0,0 0 10 0,0 0 1 15,4 0-252-15,-4 0-50 0,0 0-10 0,0 0-3 16,0-9 16-16,0 9 3 0,0 0 1 0,0 0 0 16,7-7-21-16,-4 7-4 0,8-9 0 0,0 9-1 15,-1-9 10-15,4 9 3 0,4-3 0 0,0-4 0 0,3 7-4 0,0-6 0 16,4 6 0-16,3-3 0 0,-3-3-9 0,3 6-3 15,0-4 0-15,0 4 0 0,0-6-8 0,-3 6 0 16,3 0 0-16,-3 0 8 0,-4-9-8 0,0 9 0 31,1 0 0-31,-1 0 0 0,-4 0 0 0,1 0 8 0,-4 0-8 0,0 0 0 16,-3 0-49-16,-4 0-15 0,3 0-4 0,-3 0 0 0</inkml:trace>
  <inkml:trace contextRef="#ctx0" brushRef="#br0" timeOffset="68873.519">25770 995 979 0,'0'0'87'0,"0"0"-70"0,0 0-17 0,0 0 0 0,0 0 161 0,0 0 29 15,0 0 6-15,0 0 0 0,0 0-121 0,0 0-25 16,0 0-5-16,0 0-1 0,11 0-2 0,0-9-1 16,3 6 0-16,0-4 0 0,3 7 7 0,1 0 0 15,3-6 1-15,0 6 0 0,4 0-3 0,0-3-1 16,0-3 0-16,3 6 0 0,-4-4-15 0,5 4-3 16,-5 0-1-16,1-6 0 0,0 6-16 0,-4 0-10 15,0 0 12-15,0 0-12 0,0 6 0 0,1-6 0 16,-1 0 0-16,0 4 0 15,0 2-115-15,-3-3-20 0,3-3-4 0</inkml:trace>
  <inkml:trace contextRef="#ctx0" brushRef="#br0" timeOffset="75445.818">8657 4350 748 0,'0'0'67'0,"0"0"-54"0,0 0-13 0,0 0 0 16,0 0 140-16,0 0 24 0,0 0 6 0,0-3 1 0,0-3-119 0,0 3-23 15,0-10-5-15,-3 10 0 0,3-6 42 0,-4 3 9 16,4-4 1-16,-3 1 1 0,-4 6-29 0,-1-4-5 15,5 1-2-15,-4 6 0 0,-4-3 2 16,1 3 0-16,-4-6 0 0,0 6 0 0,3 0-43 0,0 0 0 16,-10 0 0-16,4 0 0 0,2 0 0 0,-6 0 0 15,4-4 0-15,-8 4 0 0,0 0-10 0,1-6 10 16,-5 6-13-16,1 0 5 0,0-3 8 0,-4 6 8 16,0-3-8-16,1 0 11 0,-1 0 1 0,-3 0 0 15,3 6 0-15,-3-6 0 0,-4 0 21 0,3 0 5 16,-2 0 1-16,-1 4 0 0,-3-4-13 0,-1 0-2 15,-3 6-1-15,4-3 0 0,0 3-15 0,-1 4-8 16,-3-1 8-16,4 1-8 0,-4-1 17 0,4 0-1 0,3 4 0 16,-10-4 0-16,-4 4 8 0,11-4 0 15,-8 10 1-15,4-6 0 0,0-1-2 0,1 4-1 0,-1 3 0 0,0-1 0 16,3-2-7-16,-2-3-2 0,2 2 0 0,1 4 0 16,0 6-13-16,6-15 11 0,-6 8-11 0,3-2 10 15,4 3-10-15,0 0 0 0,6 0 0 0,-6-4 0 16,3 13 0-16,4-9 0 0,-4 6 0 0,4 4 8 15,-4-14-8-15,4 14 0 0,4-4 0 0,-5 3 0 16,1-3 0-16,0 0 0 0,0-3 0 0,3 6 0 16,0 7 0-16,8-17 8 0,-8 14-8 0,4-10 8 15,7 12 0-15,-8-9 0 0,8 10 0 0,-7-7 0 16,7 0-8-16,0 1 0 0,3 2 0 0,-3-3 0 16,7 10 0-16,-3-13 0 0,3 9 0 0,0-5 0 15,3-1 0-15,-7-3 8 0,11 3-8 0,-7-3 0 16,0 3 0-16,0-3 0 0,4 10 0 0,-4-7 0 15,0 0 0-15,3 7 0 0,-3-10 0 0,7 3 0 16,-7 0 0-16,3-2 0 0,4 2 8 0,0-9-8 0,0 6 0 16,0 0 0-16,11-6 0 0,-11 6 0 0,7-7 8 0,4 1-8 15,3 6 0-15,-4-6 8 0,8 0-8 0,-4 0 8 16,4 6-8-16,10-6 8 0,-10 6 0 0,6 3-8 16,1-3 12-16,3 3-4 0,0-3-8 0,1 4 8 15,2-1-8-15,1-3 8 0,0 3-8 0,3 0-14 16,-3-3 3-16,3 4 1 0,1-7 10 0,-1 0 0 15,7-4 0-15,0 7 0 0,-3-6 0 0,7-3 9 16,0 3 0-16,3 0 0 0,1-4-9 0,3-2 0 0,-4 3-10 16,4-7 10-16,0 7 0 0,3-7 0 0,1 0 11 0,-1 1-3 15,11-1-8-15,-3 1 11 0,3-4-11 0,-7-3 12 16,10 6-12-16,4-2 0 0,-10-7 0 0,10 3 0 16,-3 3 0-16,-1-12 8 0,-3 6-8 0,4-3 12 15,-1 3-12-15,1-7 0 16,3 4-10-16,-7-3 10 0,3-3 0 0,-3-1 0 0,-3 1 11 0,-1-1-3 15,5-5-8-15,-1 2 9 0,-4-2-9 0,1-4 10 16,6 3 6-16,-3-3 0 0,0-6 1 0,-3 3 0 16,-1-3-5-16,4-3-2 0,-3-7 0 0,3 10 0 15,-4-9 8-15,1 2 2 0,-4-2 0 0,-7-1 0 16,7 1-20-16,-15 6 0 0,12-7 0 0,-4-2 0 16,0 8 13-16,0-5-1 0,-4-1 0 0,0 1 0 15,-6 6-2-15,-4-7-1 0,-1-2 0 0,-2 2 0 16,-5 1 2-16,1-4 0 0,0 3 0 0,0 1 0 0,-8 6 6 15,1-7 2-15,-4 4 0 0,7-4 0 0,-3 1-5 0,-4 9-1 16,-14-13 0-16,4 10 0 0,3-3-1 0,-3 2-1 16,-11-8 0-16,-4 9 0 0,1-4-2 0,-1 4 0 15,-3-7 0-15,-4 7 0 0,-6-6-9 0,-1 5 0 16,8-5 0-16,-5 6 8 0,-6 3-8 16,4-13 8-16,-5 13-8 0,5-3 8 0,-1 3 2 0,-7-13 0 15,1 13 0-15,-1-10 0 0,-3 7-10 0,0-6 0 16,-4 6 0-16,0-1 0 0,-3 4 0 0,0 0-9 15,-8-3 9-15,1 0-13 0,0 9 13 0,-1-6 0 16,-3 0 0-16,1 6-9 0,2 0 9 0,-6 0 0 16,-8 4-9-16,1-4 9 0,-1 3 0 0,-3 7-9 15,1-4 9-15,-1 4 0 0,0-1-8 0,0 4 8 0,-4-3 0 16,4-1 0-16,-10 10-8 0,6-9 8 0,1 3 0 16,-1 6 0-16,4 0 0 0,0-10-8 0,0 10 8 0,0-3 0 15,-3-3 0-15,3 6 0 0,0 0-8 0,-7 0 8 16,7 0-22-16,0 6-1 0,7-3 0 0,-14-3 0 31,0 10-118-31,0-4-24 0,-7 3-5 0</inkml:trace>
  <inkml:trace contextRef="#ctx0" brushRef="#br0" timeOffset="81429.541">4985 5511 864 0,'-11'0'76'0,"11"0"-60"15,0 0-16-15,0 0 0 0,-7 0 114 0,0-3 20 16,7-4 4-16,-11 7 1 0,4 0-67 0,4 0-12 16,-8-3-4-16,8-3 0 0,-8 6-56 0,4 0 0 15,0 0 0-15,-3 0-14 0,-1-6 14 0,0 6 10 16,1 0-2-16,-1 0 0 0,4 0-8 0,-11-4 0 15,4 4 0-15,4 0 0 0,-4 0 62 0,0 0 7 16,-1 0 2-16,5 0 0 0,-8 0-6 0,4 0-1 16,0 0 0-16,0 0 0 0,3-6-8 0,-3 6-3 0,-7 0 0 0,7 0 0 15,-4 0-39-15,4-3-14 0,-3 3 9 0,-1 0-9 16,0 0 24-16,-3 0-1 0,7-6 0 0,-7 6 0 16,-4 0 5-16,4 0 0 0,3 0 1 0,-6 0 0 15,-5 0-5-15,12 0-2 0,-8 0 0 0,4 0 0 16,0 0-1-16,3 0 0 0,0 0 0 0,4 0 0 15,-3 0-2-15,6 0-1 0,-7 0 0 0,1 0 0 16,3 0-18-16,-4 0 0 0,4 0 8 0,0 0-8 16,-11 6 0-16,8-3 0 0,-1 3 0 0,-3-2 0 15,-4 2 0-15,4 3 0 0,3-2 0 0,4-4 0 16,-14 6 0-16,10 0 0 0,-6-2 10 0,2 2-10 16,-2-3 16-16,3 4-1 0,3-7-1 0,-3 6 0 15,7 1 1-15,-8-10 0 0,8 9 0 0,-7-3 0 16,7 4-15-16,-7-1 11 0,3 1-11 0,1-1 10 15,-1-3-10-15,0 4 0 0,4-1 9 0,0 1-9 0,-7 5 0 0,7-2 0 16,0-4 0-16,-4 1-8 0,4 5 8 0,3 1 0 16,-3-3 0-16,4 2 0 0,6-5 0 0,-6 8 0 15,-1 1-12-15,7-3 4 0,4 0 8 0,-7-4 0 16,4 4 0-16,-1 3 0 0,4-4 0 0,0-2 0 16,0 3 8-16,-7-1-8 0,4-2 8 0,3 6-8 15,0-4 10-15,0 1-10 0,0-4 0 0,-7 4 0 16,14-6 0-16,-7 8 0 0,0-2 0 0,3-3 0 15,-3 2 0-15,7 1 0 0,-7-3 0 0,7 2 14 16,0-5-2-16,4 8-1 0,-7-2-11 0,-1-3 0 0,4 2 0 0,4 1 0 16,-8-3 0-16,8-4 0 0,3 7 11 15,-3-1-11-15,-1-2 0 0,4-4 0 16,0 1 0-16,4-1 0 0,0 4 11 0,-1-1-11 0,1-6 12 0,3 4-12 16,-7-7 11-16,7 6-11 0,-3-2 10 15,0-4-10-15,-1 3 9 0,1 3-9 0,0-2 8 0,3-4-8 16,0 3 11-16,4-3-3 0,-8 4-8 0,4-4 12 15,4 3-12-15,-4-6 0 0,4 3 8 0,-11 3-8 16,7-6 9-16,4 10-1 0,0-10 0 0,-4 0 0 16,3 0-8-16,1 6 8 0,-7-6-8 0,7 3 8 15,-4-3 2-15,3 0 0 0,-2 0 0 0,-1-3 0 16,3 3-10-16,-6-6 10 0,7 6-10 0,-1 0 10 16,5 0-10-16,-5-3 0 0,5-4 9 0,-5 7-9 15,-3-6 0-15,4 3 9 0,0 3-9 0,-4-6 0 16,7 6 8-16,-3 0-8 0,-4 0 0 0,4-3 0 15,-1 3 9-15,-2-7-9 0,2 7 0 0,-3-3 9 16,4-3-9-16,-7 6 0 0,-1-3 0 0,1-4 0 0,3-2 8 0,-3 0-8 16,3 2 8-16,0-2-8 0,0 6 21 0,4-7-1 15,-11 4 0-15,11-3 0 0,-11-1-20 0,7 1 0 16,-7 3 0-16,7-4 0 0,-10 1 9 0,3-1-9 16,-3 1 12-16,6 0-12 0,1 2 12 0,0-2-4 15,3 0 0-15,-7-1-8 0,7 1 8 0,-3-1-8 16,-1 4 0-16,-6-3 0 0,7-1 8 0,-8 1-8 15,4-1 0-15,-3 1 0 0,-4 0 10 0,7-1-10 16,-3 1 8-16,-4-1-8 0,0 1 13 0,3 0-2 16,-6-4-1-16,3 4 0 0,0-4 5 0,0 4 1 15,-3-7 0-15,3 7 0 0,-4-7-3 0,1 3 0 0,3-2 0 0,-4 5 0 16,4-5-4-16,-7 2-1 0,0-3 0 0,0-2 0 16,4 2-8-16,-4 3 0 0,0-2 9 0,0-1-9 15,3 3 0-15,-3-2 8 0,0-4-8 16,-3 3 0-16,3-3 0 0,-4 7 0 0,4-4 0 0,-7 1 8 15,4 2-8-15,3-3 8 0,-7-3-8 16,3 10 8-16,1-7-8 0,-4 4 0 0,3-4 0 0,-3 1 0 16,0 2 0-16,3-3 0 0,-3 7 0 0,0-1 8 15,4-5-8-15,-11 5 0 0,7 1 0 0,3 0 0 16,-7-7 0-16,4 6 0 0,0 1 0 0,-3 0 0 16,-1-1 0-16,8 1 9 0,-8-1-9 0,0 1 10 15,1 3-10-15,-1-4 0 0,1 10 0 0,3-9 0 16,-4 6 0-16,-7-3 0 0,4 6-8 0,0-7 8 15,0 4 0-15,0 3 0 0,3 0-9 0,-6 0 9 0,-1 0 0 0,4 0 0 16,-7 0-8-16,0 0 8 0,3 3 0 0,-3-3 0 16,-4 0 0-16,4 7 0 0,0-7 0 0,3 0 0 15,-6 6 0-15,2-3 0 0,1-3 0 0,4 0-8 16,-5 6 8-16,8-3 0 0,-7-3 0 0,0 0 0 16,3 10 0-16,-3-10 0 0,4 0 0 0,-1 0 0 15,0 6 0-15,-3-3 0 16,0-3-81-16,3 6-13 0,1-2-2 0,-8 2-1339 0</inkml:trace>
  <inkml:trace contextRef="#ctx0" brushRef="#br0" timeOffset="85416.865">13042 4466 403 0,'0'0'36'0,"0"0"-36"0,0 0 0 0,-7-3 0 16,0-3 230-16,0 6 39 0,0-3 8 0,7 3 2 15,-7-6-203-15,3-1-40 0,1 4-8 0,3 3-1 16,-7 0-9-16,3-6-2 0,4 6 0 0,-7-3 0 16,4-3-16-16,-1 6 0 0,1 0 8 0,-4-10-8 15,0 10 24-15,-1 0 0 0,1-3 1 0,0 3 0 16,0-6 28-16,-3 6 6 0,-1 0 1 0,1 0 0 15,-5 0-12-15,1 0-3 0,0 0 0 0,-3 0 0 16,2 0-30-16,-2 0-7 0,-1 6 0 0,-3-6-8 16,0 3 8-16,0-3-8 0,-4 0 0 0,0 0 0 15,1 0 11-15,-1-3-11 0,0 3 10 0,1-6-10 16,-1 12 9-16,-3-3-9 0,3-3 8 0,4 0-8 16,0 10 17-16,-1-10-1 0,-2 6-1 0,3 3 0 0,3-9 17 0,0 3 3 15,-3 10 1-15,0-10 0 0,0 3-10 0,0 4-2 16,-4-1 0-16,4-6 0 0,-4 7-8 0,0-1-3 15,1-3 0-15,-1 4 0 0,0-1 5 0,-3 1 1 16,0 5 0-16,3-12 0 0,-3 13-19 0,0-7-19 16,-1 1 4-16,5-1 1 0,-1 1 23 0,0-1 5 15,1 7 1-15,3-7 0 0,-1 1-15 0,1 5 0 16,-3-12 0-16,2 13 0 0,5 0-13 0,-8-4 1 16,0-2 0-16,1 5 0 0,2 1 20 0,1-3 5 15,-3 2 1-15,-1-5 0 0,-3 9-14 0,3-4-12 16,4-2 3-16,-4 2 0 0,-7 4 9 0,8-3 0 15,6-7 0-15,-3 10 0 0,3-3 0 0,4-4 0 0,0-2 0 0,3 5 0 16,4-5 8-16,-3 9 0 16,3-4 0-16,0 1 0 0,3-3-8 0,-6 5-12 0,-5-2 4 0,5 3 0 15,-1 0 8-15,1-4 0 0,-4 14 0 16,-4-4 0-16,0 0 0 0,1 3-8 0,3 0 8 0,-4 0 0 16,-7-2 0-16,11 2 0 0,11-9 0 0,-4 6 0 15,-4-7 0-15,4 8 0 0,0-8 12 0,7 1-4 16,7-3-8-16,-4 3 8 0,-6-1-8 0,10 4 8 15,0-3-8-15,0-6 0 0,-7 12 0 0,0-6 0 16,7 0 0-16,-3 6 0 0,-1 0 0 0,1-7 0 16,-8 11 0-16,8-10 0 0,6 15 0 0,-3-6 0 15,-10 4 0-15,6-4-12 0,4 0 4 0,0 0 0 16,4 4 8-16,3-10 0 0,-3 0 0 0,3-4 0 0,3 4 0 16,1-6 0-16,-7 3 0 0,6-4 0 0,5-5 0 0,-1-1 0 15,-4 7 0-15,1-7 8 16,0 4 3-16,-1-4 1 0,1-2 0 0,0 2 0 0,-4 0-12 0,3 7 0 15,4-7-12-15,-3 1 12 16,-7 6 0-16,3-4 0 0,7 4 0 0,4-4 0 0,3 4 0 0,-3-7 0 16,-8 1 0-16,4 6 0 0,8-7 8 0,-5 7-8 15,-3-7 0-15,1 0 8 0,2 4-8 0,-3-4 8 16,4-2-8-16,0 2 8 0,-4-3-8 0,4-3 8 16,-4 7-8-16,4-1 8 0,-1-2 1 0,1-4 0 15,-4 3 0-15,0 3 0 0,0-2 2 0,1-4 0 16,-1 6 0-16,0-3 0 0,0 4 5 0,4-7 0 15,0 3 1-15,3-3 0 0,-4 4 2 0,1-7 0 16,0 0 0-16,3 0 0 0,-3 3-2 0,3 3 0 0,0-6 0 0,0 0 0 16,4 0-7-16,0 0-2 0,0 0 0 0,3 0 0 15,-3 9-8-15,3-9 0 0,-3 7 0 0,3-4 0 16,-3 3 0-16,-1-3 0 0,1 4 0 0,-4-4 0 16,1-3 0-16,-5 6 0 0,5-3 0 0,-5 3 0 15,5-6 0-15,-5 7 0 0,4-4 0 0,4-3 0 16,-7 0 0-16,3 6 0 0,0-6 8 0,1 0-8 15,-1 0 0-15,0 0 0 0,0-6 0 0,0 6 8 16,-3 0 0-16,3-3-8 0,1-4 12 0,-5 7-4 16,1-6 4-16,0 3 1 0,-1-3 0 0,-2 6 0 15,2-3 2-15,1-4 0 0,0-2 0 0,-1 9 0 16,1-10-15-16,0 7 0 0,-1-3 0 0,5 0 0 16,-12 3 0-16,8-4 9 0,0 4-9 0,-1-3 8 15,1 3-8-15,0-3 0 0,-1 2 9 0,5-2-9 0,-8 3 0 0,3-3 0 16,1 3 0-16,0-4 0 0,0 1 0 0,-4 3 0 15,0-6 0-15,0-1 0 0,0 4 0 0,4-4 12 16,-4-5-4-16,4 5 0 0,-8 1 6 0,8 0 2 16,-4-1 0-16,0 1 0 15,1-1-2-15,-1-5 0 0,3 5 0 0,-2 1 0 0,2-4-14 0,1-2 8 16,-4 5-8-16,4-5 0 16,0 5 0-16,-4-2 0 0,0-4 0 0,-3 6 0 0,3 1 0 0,-4 0 0 15,1-7 0-15,-4 7 0 0,4-7 11 16,-1 7-11-16,5-1 12 0,-8-9-12 0,3 10 9 0,-3-7-9 15,1 4 0-15,2-4 9 0,-3 0 2 0,0-3 0 16,1 1 0-16,2-7 0 0,4 6-3 0,-7-6 0 0,1 3 0 0,-5-3 0 16,4 0-8-16,-3-4 10 0,3 4-10 15,0-3 10-15,-3 3-10 0,-1-3 0 0,1-1 9 0,-1 4-9 16,1-3 12-16,0 9-1 0,-1-6-1 0,-3 0 0 16,0 6-2-16,-3-3 0 0,3-3 0 0,-4 0 0 15,4 0-8-15,-3 6 0 0,-4-9 0 0,3 3 0 16,-3-3 0-16,4 3 0 0,-4 3 0 0,-4-3 0 15,4 0 0-15,-3 0 0 0,-1 6 0 0,1-10 0 16,-4 4 0-16,3 3 0 0,1-3 0 0,-4 10 0 16,0-4 0-16,0 0 0 0,0 0 0 0,-1 4 0 15,1-4 0-15,-3 3 0 0,-4-3 0 0,0 0 0 16,0 4 0-16,-1 2 0 0,1-2 0 0,-3-4 0 16,-1 3 0-16,0-3 0 0,-3 7 0 0,0-4 0 15,0-3 0-15,0 4 0 0,0 5 0 0,-1-9 0 0,1 10 0 0,4-7 0 16,-5-3 0-16,1 10 0 0,0-7 0 0,0 4 0 15,0-4 0-15,0 7 0 16,-4-1 0-16,0-5 0 0,0 5 0 0,-3-2 0 0,4-1 0 0,-5 4 0 16,1-1 0-16,-4 7 0 0,4-6 0 0,-4 2 0 15,-3-2 0-15,3 0-11 0,-3 2 11 0,3 4 0 16,-6-6 0-16,2 3 0 0,-3 6 0 0,1-10 0 16,-8 1 0-16,3 9 8 0,5-3-8 0,2-4 0 15,-2 1-8-15,-1 6 8 0,3 0 0 0,5-3 0 16,-5-3 0-16,1 6 0 0,3-3-8 0,1-4 0 15,-5 7 0-15,1-3 0 0,-4-3 8 0,8 3 14 16,-5-4-3-16,1 7-1 0,-4-3-10 0,-3 3 0 0,0-6 0 0,3 6 0 16,-4 0 0-16,5 0 0 0,-1 0 0 0,0 0 8 15,0 0-8-15,-3 0 0 0,0 0 0 0,-8 6-11 32,1-3-53-32,-8 4-10 0,4-4-2 0,-10 6-863 0,-4 1-172 0</inkml:trace>
  <inkml:trace contextRef="#ctx0" brushRef="#br0" timeOffset="88659.029">20077 6571 1587 0,'0'0'35'0,"0"0"7"0,0-7 2 0,0 7 0 0,-4-3-35 0,4-3-9 0,0 6 0 0,-3-3 0 16,3 3 23-16,0 0 2 0,0 0 1 0,-8-7 0 16,1 4 10-16,4-3 3 0,-8 6 0 0,4-6 0 15,0 3-5-15,-3 3-1 0,-1 0 0 0,0-7 0 16,1 7 13-16,-1-3 2 0,-6-3 1 0,3 6 0 16,-4 0-9-16,0-3-1 0,1-3-1 0,-5 6 0 15,1-4-10-15,0 4-1 0,-4-6-1 0,4 6 0 16,-7 0 8-16,3 0 2 0,1 0 0 0,2 0 0 15,1 0-4-15,0 6-1 0,-7-2 0 0,3 2 0 16,1-3-18-16,-5 3-3 0,-2-3-1 0,2 4 0 16,5 2-9-16,-1-3 0 0,-3-3 0 0,3 7 8 15,-3-4-8-15,3-3 0 0,-3 7 0 0,0-4 0 0,-1-3 0 16,5 3 0-16,-4 4-14 0,3-4 5 0,-3-3 33 16,3 7 6-16,0-4 2 0,4 3 0 0,-4-6-32 0,4 13-13 15,0-10 1-15,3 4 0 0,-3-1 25 0,4 4 6 16,-1-4 1-16,4 7 0 0,-4-1-20 0,4-2 0 15,0 3 0-15,0 3 0 0,0-1 0 0,0 1 0 16,3 6 0-16,0-9 0 0,1 3 0 0,-1 0 0 16,4-4 0-16,-3 4 0 0,3-3 0 0,0 3 0 15,0-7 0-15,-1 4 0 0,1 3 0 0,4-1 0 16,-4-2 0-16,3-7 0 0,1 10 0 0,-1-3 10 16,1-3-10-16,3-4 8 0,0 7 2 0,3-1 0 15,1-2 0-15,3 3 0 0,-4-7-10 0,8 7 0 0,-4-4 0 0,4-2 8 16,-1 5 0-16,4 4 0 0,0-10 0 0,0 1 0 15,4 6-8-15,3 2 0 0,0-8 0 0,4-1 0 16,0 7 0-16,0-7 8 0,6 7-8 0,-2-7 8 16,6 1-8-16,-3-1 8 0,-1 1-8 0,1-1 8 15,7 0-8-15,-4 1-11 0,-3-4 3 0,0-3 0 16,-1 7 8-16,1-4 0 0,3 3 0 0,1 1 0 16,-5-4 8-16,8-3 3 0,0 3 1 0,0-3 0 15,-4 4 4-15,0-4 2 0,4 3 0 0,-4-3 0 16,1 4-18-16,-4 2 0 0,-1 0 8 0,-3-9-8 15,4 10 0-15,-4-10 0 0,1 6 0 0,-1-3 0 16,4-3 9-16,3 0-1 0,-3 0-8 0,-1 0 12 16,-2 0-3-16,2 0-1 0,5 0 0 0,-5 0 0 15,5-3 8-15,-5-3 0 0,1 6 1 0,0-10 0 0,0 10-17 0,-1-9 0 16,-2 0 0-16,2-1 0 0,5 4 23 0,-8-4 7 16,0 1 2-16,0 0 0 0,1-1-32 0,-1 1 0 15,-7-1 0-15,0 4 0 0,4-3 0 0,0-1 11 16,3-2-11-16,-7-4 10 0,0 0-1 0,0 7 0 15,4-10 0-15,-4 10 0 0,-3-10-1 0,3 3 0 16,-3-2 0-16,-1 2 0 0,1-3 8 0,-4 6 0 16,0-8 1-16,-3 8 0 0,-1-3-1 0,1-2 0 15,-8 2 0-15,4-3 0 0,0 0-8 0,-3 4-8 16,3-4 12-16,-3 0-12 0,-4 0 8 0,3 3-8 16,-3-2 0-16,4-1 0 0,-4 0 0 0,0 0 0 0,0-6 0 15,0 9 0-15,0 4 12 0,0-4-12 16,0 0 12-16,3 4-12 0,-3-4 8 0,-3-3-8 0,-1 4 0 15,1 5 0-15,3-2 0 0,-7-4 10 0,3 0-10 16,-7 7 8-16,4-4-8 0,0-2 0 0,-7 5 0 0,4 1 0 16,-5 0 0-16,1-1 0 0,-3 1 0 0,-1-1 0 15,-3-2-8-15,3 2 8 16,-3 1 0-16,-4 0 0 0,1-1 0 0,-1 1 0 0,4 6 0 0,3-10 0 16,-6 4 0-16,-1 6 0 0,0-4 0 0,0-2 0 15,-3 6 0-15,4-4 0 0,-8-2 0 0,7 0 0 16,-3 2 0-16,0 4 0 0,-1-3 0 0,-2 3 0 15,2-3 0-15,1 2 0 0,0-2 0 0,-7 6 8 16,-4-3-8-16,7 3 0 0,4 0 0 0,-4 3 0 16,0-3 0-16,1 0 0 0,-5 0 0 0,8 6 0 15,-4-2 0-15,1-4 0 0,-1 6 0 0,0-6 0 16,4 0 0-16,0 0 0 0,0 0-8 0,-1 0 8 16,1 0-46-16,3-6-5 0,-3 6-1 0,0 0-930 15,0 0-186-15</inkml:trace>
  <inkml:trace contextRef="#ctx0" brushRef="#br0" timeOffset="93722.52">10657 7188 990 0,'22'0'44'0,"-22"0"8"0,0 0-41 0,0 0-11 0,0 0 0 0,0 0 0 16,0 0 43-16,0 0 6 0,0 0 2 0,0 0 0 16,0 0-43-16,0 0-8 0,-7-3 0 0,7 3 0 15,0 0 0-15,0 0-12 0,0 0 12 0,-8 0-12 16,-2-6 20-16,-1 6 4 0,4 0 0 0,-3 0 1 16,-8 0 43-16,4 0 8 0,7 0 1 0,0-3 1 15,-11 3 6-15,8 0 2 0,3 0 0 0,-1 0 0 16,1-6-22-16,-3 6-4 0,-8 0 0 0,11 0-1 15,7 0 4-15,-10 0 1 0,-8 0 0 0,4 0 0 0,3 0-26 0,-3-7-5 16,0 7-1-16,-4-3 0 16,4 3 12-16,-3 0 1 0,10 0 1 0,-8 0 0 0,-2 0-26 0,3 0-8 15,3 3 0-15,1-3 0 0,-5 0 11 0,1 0-2 16,4 7 0-16,-1-7 0 0,4 0-9 0,0 6 12 16,-4-6-12-16,1 0 12 0,-1 3-12 0,1-3 0 15,3 0 9-15,-7 6-9 0,3-3 8 0,0-3-8 16,1 7 8-16,-1-4-8 0,-3-3 11 0,4 6-3 15,-1-6 0-15,-3 3 0 0,0-3 0 0,0 6 0 16,3-2 0-16,-3-4 0 0,3 6 16 0,-3-6 4 16,0 0 0-16,0 3 0 0,0 3-16 0,0-6-4 15,0 6 0-15,-4-2 0 0,4-4-8 0,-4 0 0 0,1 6 0 16,3-3 8-16,-1-3-8 0,1 6 0 0,0-3 0 0,-3-3 0 16,2 7 0-16,1-4 0 0,0 3 0 0,0-6 8 15,4 10-8-15,-5-10-9 0,1 9 9 0,0-3-13 16,0-3 13-16,0 7 0 0,0-1 0 0,-4-3 0 15,4 4 0-15,-4-1 0 0,4 1 0 0,-3-4 0 16,3-3 9-16,-4 6-9 0,0 1 0 0,1-4 9 16,3-3-9-16,-8 10 0 0,8-10 9 0,-3 6-9 15,6-2 0-15,-3 2 0 0,7-6 0 0,-7 3 8 16,3-2-8-16,1 5 0 0,-8-3 0 0,7 4 0 16,-3-1 0-16,4 0 0 0,-8 1 0 0,4-4 0 15,0 4 0-15,0 5 0 0,0-5 0 0,3-1-8 16,-3 0 8-16,0 4 0 0,3 0-9 0,-3-1 9 15,4-2 0-15,-1 5 0 0,-3-5 8 0,3 5-8 16,1-2 8-16,-1-4-8 0,4 7 8 0,-4 0-8 0,1-4 0 0,3-2 0 16,-4 5 8-16,4 4-8 0,0-10 0 0,-7 10 10 15,3-3-10-15,1 3 10 0,-1 0-10 0,1-1 0 16,-1-2 0-16,-7 3 0 0,8 0 10 0,-8 6 0 16,4-6 0-16,-4 6 0 0,4-7 2 0,4 8 1 15,-8-1 0-15,4-3 0 0,-4-7-5 0,4 10-8 16,7-6 11-16,-10 0-11 0,6 0 10 0,0 0-10 15,1-4 8-15,-1 4-8 0,4 0 11 0,0 0-3 16,0-4-8-16,0 11 12 0,0-8-4 16,3 1-8-16,1 6 11 0,-4-6-11 0,3 0 12 0,1 0-12 15,-1 6 12-15,4-6-12 0,0-1 8 0,0 7-8 16,-7 1 0-16,4-8 0 0,-1 1 10 0,4 0-10 16,-3 0 8-16,3-3-8 0,0 2 8 0,0 1-8 0,0-3 8 0,0 3-8 15,3-4 10-15,1-5-10 16,-1 9 12-16,4-10-12 0,-3 0 15 0,3 1-4 0,3 5-1 0,1 1 0 15,0-3-10-15,-1-4 12 0,4 7-12 0,0-1 12 16,-3-2-12-16,3 3 0 0,0-4 0 0,-7 10 0 16,11-3 0-16,0 0 0 0,-1 0 0 0,-6-4 0 15,3-2 0-15,4 2 0 0,-1 4 0 0,-6-3 0 16,3-3 18-16,0-4 2 0,0 7 0 0,0-7 0 16,-3 7-20-16,3-4 0 0,0-5 0 0,0 2 0 15,-3 7 0-15,3-7 0 0,0-6 0 0,0 7 0 16,0-1 10-16,-3-3-2 0,3 4 0 0,0-4 0 15,0 3-8-15,0-6-9 0,0 7 9 0,0-1-13 16,1-2 13-16,-1 2 0 0,0 7 0 0,3-4 0 16,-3-2 0-16,1 5 0 0,2-5 0 0,1-1 0 0,-4 7 0 0,0-13 0 15,4 6 0-15,3-2 0 16,-3 2 14-16,3 0-4 0,0-9-1 0,-3 10 0 0,3-10 2 0,-4 6 0 16,4-3 0-16,-3 3 0 0,3-2-11 0,-3 5 0 15,0-3 9-15,-1 4-9 0,-3-4 0 0,4 3 0 16,0 1 0-16,-4 2 8 0,0-5-8 0,7 8 0 15,-7-2 0-15,4-7 0 0,-1 3 0 0,1 1 0 16,3-7 0-16,-3 10 0 0,-1-10 0 0,1 6 0 16,0 1 0-16,-1-4 0 0,1-3 12 0,0 3-3 15,-1-3 0-15,1 4 0 0,0-4 4 0,-1 3 1 16,1-6 0-16,3 0 0 0,0 6-6 0,0-3-8 16,-3-3 11-16,0 7-11 0,3-4 11 0,0-3-11 15,0 6 10-15,0-6-10 0,4 0 0 0,0-6 0 0,3 6 0 0,-7 0 0 16,-3 0 0-16,6 0 0 0,8-10 0 0,-7 10 0 15,-11 0 0-15,4-9 8 0,13 9-8 0,-6-9 0 16,-4 9 13-16,0 0-3 0,4-7-1 0,3 4 0 16,-3-3-9-16,0 3 12 0,-4-3-12 0,4 2 12 15,3-2-4-15,-7-3 0 0,0 9 0 0,0-10 0 16,0 4 0-16,4 3-8 0,3-3 12 0,-10-4-4 16,0 7-8-16,-1-3 8 0,8-4-8 0,-4 1 8 15,-7 0-8-15,7-1 0 0,8 1 9 0,-1-7-9 16,-3 7 0-16,-1-1 8 0,1 1-8 0,0-1 0 15,3 1 8-15,-3 0-8 0,-11-1 8 0,7-2-8 16,4 2 0-16,-1 1 0 0,-6 6 0 0,3-7 0 16,4 4 0-16,-4-3 0 0,4-7 0 0,-4 7 8 15,-4-1-8-15,5 1 0 0,9-1 8 0,-10-5-8 0,-3 5 9 0,3-2-9 16,4-4 12-16,0 4-12 0,-4-4 13 0,4 0-4 16,-4-3-1-16,3 1 0 0,1-8-8 0,-4 8 12 15,0-7-12-15,1-4 12 0,-5 4-12 0,1-3 0 16,-1 0 0-16,1 3 0 0,-4-4 0 0,4 4 8 15,-4 7-8-15,0-8 0 0,-3 8 10 0,-1-7-10 16,1 6 12-16,3 0-12 0,-7-6 16 0,4 6-4 16,-1-3-1-16,-3 0 0 0,0 0-3 0,4-3 0 15,-4 6 0-15,-4-6 0 0,5-3 0 0,-1 3-8 16,-7-10 12-16,7 7-4 0,-4-9-8 0,-3 2 10 16,0 1-10-16,-3-4 10 0,-1 3-10 0,1 1 0 0,-1-4 0 15,-3 10-11-15,-4-6 11 0,4-1 0 0,-3 7 0 0,-1-7 0 16,-3 10-8-16,0-6 0 0,3 0 0 0,-6 9 0 15,-1-10 16-15,0 13 3 0,1-6 1 0,-1 7 0 16,1-1-12-16,-5-6 0 0,1 6-10 0,0 0 10 16,0 0 0-16,-4 0 0 0,-3 1 0 0,0-4 0 15,3 3 0-15,0 0 0 0,1-6 0 0,-5 6-9 16,-6-6 9-16,10 6 0 0,4 0 0 0,4-6 0 16,-12 6 0-16,8 1 0 0,0-1 0 0,0 3 0 15,0 4 0-15,3-4 0 0,-3 7 0 0,7-1 0 16,-4 1 0-16,1-7 0 0,-8 7 0 0,0 6 0 15,4-4-9-15,0-2 9 0,-4 3-10 0,-3 2 10 16,0-2 0-16,7-3-9 0,3 6 9 0,0-4 0 16,-13 4 0-16,6-3 0 0,4-3 0 0,-1 2 8 0,-2 4-8 0,-1-3 0 15,0 3 0-15,8-4 0 16,-1 4 0-16,-3-3 0 0,0 6 0 0,0 0 0 0,7 0 0 0,-8 0 0 16,1 0 0-16,0 6 0 0,3-6 0 0,1 3 0 15,-4-3 0-15,-4 0-8 0,0 7 8 0,8-7 0 16,2 3 0-16,-2-3 0 0,-11 0 0 0,10 0-8 15,11 6 8-15,-4-6 0 16,-3 0-68-16,0 0-8 0,3 3-1 0,8-3-1 16,-4 7-130-16,0-7-25 0,-4 0-6 0</inkml:trace>
  <inkml:trace contextRef="#ctx0" brushRef="#br0" timeOffset="113246.676">17639 13996 1785 0,'0'0'159'0,"0"0"-127"0,0 0-32 0,0 0 0 16,0 0 126-16,0 0 19 0,0 0 4 0,7 3 1 15,-7-3-132-15,7 0-26 0,4 0-6 0,-1 0-1 16,4 0 15-16,-3 0 0 0,3 0 0 0,0 0 0 15,0 0 0-15,4 0 8 0,-4 0-8 0,7 7 10 16,-3-7 18-16,-1 0 3 0,1 6 1 0,0-3 0 16,-1-3 3-16,1 0 1 0,-4 0 0 0,0 6 0 15,0-3-16-15,4-3-4 0,0 0 0 0,-1 0 0 16,-3 0 12-16,4 0 3 0,0 0 0 0,-4 0 0 16,3 0-18-16,-3 0-3 0,1 0-1 0,-1 0 0 15,-4 0-9-15,4-3 0 0,-3 3-12 0,-4-6 12 16,4 6-49-16,-4 0-3 0,-7 0 0 0,7 0 0 15,3-3-40-15,-10 3-8 0,0 0-1 0,7-6-1 16,-7 6 3-16,7 0 1 0,-7 0 0 0,0 0 0 16,0 0-59-16,0 0-12 0,15 0-3 0,-15 0 0 0</inkml:trace>
  <inkml:trace contextRef="#ctx0" brushRef="#br0" timeOffset="113771.836">18912 13943 1036 0,'0'0'92'15,"0"0"-73"-15,0 0-19 0,0 0 0 0,0 0 219 0,0 0 40 16,0 0 8-16,0 0 1 0,0 0-196 0,0 0-39 16,0 0-8-16,7-6-1 15,1 2-24-15,2 4 0 0,-3 0 0 0,7-6 0 0,-3 6 0 0,3 0 0 16,0 0 9-16,4 0-9 0,-4 0 32 0,0 0-1 16,0 0 0-16,4 0 0 0,-1 0 15 0,1 0 3 15,0 6 1-15,-1-6 0 0,4 0 9 0,4 0 1 16,0 0 1-16,0 0 0 0,3 0-15 0,-4 4-3 15,1-4-1-15,0 6 0 0,3-6-30 0,-3 0-12 16,3 0 11-16,0 0-11 0,-3 0 8 0,0 0-8 16,3 6 0-16,-7-6 0 0,0 3 0 0,0-3-12 15,-3 7 1-15,0-4 0 16,-4-3-56-16,0 0-11 0,0 0-2 0,-4 0-1 16,1 0-82-16,0 0-16 0,-1 6-3 0,1-6-726 0</inkml:trace>
  <inkml:trace contextRef="#ctx0" brushRef="#br0" timeOffset="114518.623">20380 13908 1094 0,'0'0'97'0,"0"0"-77"0,0 0-20 0,0 0 0 16,0 0 260-16,0 0 49 0,0 0 10 0,0 0 1 15,0 0-257-15,0 0-52 0,0 0-11 0,0 0 0 16,0 0-11-16,11 0-1 0,-1 0 0 0,1 7 0 16,-1-7 21-16,4 0 4 0,1 0 1 0,-1 0 0 15,3 0 48-15,1 0 10 0,7-7 1 0,-4 7 1 16,0 0-6-16,4 0-2 0,-4 0 0 0,4 0 0 15,-4 0-37-15,0 0-7 0,-4 0-2 0,1 0 0 0,3 0-11 16,0 0-9-16,-3 0 12 0,0 7-12 0,-1-7 0 0,-3 3 0 16,1-3 0-16,-1 0 0 15,-4 6 0-15,4-6 0 0,-3 0 0 0,0 0 0 0,-1 0 0 0,1 3 0 16,3-3 0-16,-4 0 0 16,5 0 0-16,-5 0 12 0,1 0-1 0,-1-3 0 0,4 3 8 0,-3-6 1 15,0 6 1-15,-1-3 0 0,4-4-21 0,-3 7 0 16,-4 0 0-16,3-9 0 15,1 9-24-15,-4 0-10 0,0 0-2 0,-7 0 0 16,0 0 7-16,7 0 1 0,0-3 0 0,-7 3 0 0,0 0 20 0,0 0 8 16,7 0 0-16,-7 0-9 15,0 0-22-15,0 0-4 0,0 0-1 0,0 0 0 16,7 3-94-16,-7-3-19 0,4 6-4 0,-4-6-519 0,7 3-103 0</inkml:trace>
  <inkml:trace contextRef="#ctx0" brushRef="#br0" timeOffset="118056.912">23805 13328 172 0,'0'0'16'0,"0"0"-16"0,0 0 0 0,0 0 0 0,0 0 398 0,0 0 77 15,-3-3 15-15,3 3 3 0,-4-6-382 0,4-4-77 16,-3 4-15-16,-1 3-3 0,1-3-32 0,-1 3-5 16,4-4-2-16,-3 4 0 15,-1-6 23-15,1 3-11 0,-4 2 11 0,3-2-8 0,-3 3 25 0,0-3 6 16,0 6 1-16,0-7 0 0,0 4 5 0,-4-3 2 16,1 6 0-16,-4-3 0 0,3-3 5 0,-3 6 2 15,-4 0 0-15,1-4 0 0,2 4-2 0,-6 0 0 16,4-6 0-16,-8 6 0 0,4 0-4 0,-4-3-2 15,0 3 0-15,-3 3 0 0,0-3-14 0,0 0-2 0,-4 0-1 16,4 0 0-16,0 6-13 0,-4-6 11 0,4 4-11 0,-1 2 10 16,-2-3-10-16,2-3 12 0,-6 6-12 0,7-6 12 15,-4 0-2-15,0 3 0 0,-6 4 0 0,2-7 0 16,5 6 4-16,-5-3 1 0,5 3 0 0,-5-2 0 16,-3 5 1-16,8 0 1 0,-1 1 0 0,4-4 0 15,-8 3-17-15,8 1 0 0,0 5 0 0,0-5 0 16,0-1 0-16,-1 7 0 0,1-3 0 0,3-4 0 15,8 0 0-15,-4 7 0 0,-4-7 0 0,7 10 0 16,4-9 0-16,-3 5 0 0,-8 1 0 0,4-3 0 16,3 2 12-16,4-2-2 0,-4 2 0 0,1-5 0 15,-1 6 0-15,7-4 0 0,1 4 0 0,3-7 0 16,-7 10 2-16,7-3 0 0,0-4 0 0,3 4 0 0,1 0-12 16,-1-4 0-16,0 4 0 0,4 3 0 0,8-4 0 15,-5-2 0-15,-3 9 0 0,4-10 0 0,6 7 0 0,1-3 0 16,-8 3 0-16,8-4 0 0,3-2 0 0,-3 3 0 15,3 2 0-15,-4-2 0 0,1-7 15 0,3 7 1 16,7-3 0-16,0-4 0 0,-3 0 0 0,3 7 0 16,11-6 0-16,-4-1 0 0,4 7-7 0,-4-4-1 15,0-6 0-15,4 4 0 0,3 9 3 0,1-10 0 16,-8 0 0-16,11-2 0 0,6 2-1 0,-2 1 0 16,-4-1 0-16,-1 0 0 0,8-9-2 0,0 10 0 15,0-4 0-15,-4-3 0 0,-3-3 16 0,0 6 2 16,0-6 1-16,0 4 0 0,-1-4-27 0,5 0 0 15,-1 0-12-15,0-4 12 0,1 4 0 0,-1 0 12 0,-3-6 0 16,-4 6 0-16,4 0 4 0,-4-3 0 16,-3-3 1-16,3 3 0 0,-3-4-5 0,3 4-2 0,0-3 0 0,4-3 0 15,0-1 6-15,-4 4 0 16,4 3 1-16,-4-4 0 0,4 4-9 0,0-3-8 0,-4-3 9 0,1 6-9 16,-5-4 9-16,1-2-9 0,-4-1 8 0,-3 4-8 15,7 3 9 1,-8-6-9-16,1 2 10 0,0-2-10 0,0 0 14 0,-1 2-3 0,4-2-1 0,1-1 0 15,-5 1-2-15,1 0-8 0,0-1 12 0,-1-5-4 16,-2 5-8-16,2 1 8 0,-2-1-8 0,-1 1 8 16,3-7-8-16,-2 7 8 0,-5-1-8 0,1-2 8 15,-4-4 0-15,4 1-8 0,-4 2 12 0,-4-3-4 16,1 4 0-16,-4-4 0 0,3 7 0 0,-2-7 0 16,-5-3 0-16,1 4-8 0,3-4 12 0,-7 6-4 0,0-3-8 15,-4-2 0-15,4 2 0 0,-3-3 8 0,-1 0-8 0,-3 4 0 16,0-4 0-16,0 0 0 15,3 3 0-15,-3 4 0 0,0-4 0 0,-3-3 0 0,3 4 0 0,-4 2 0 16,-3-3 0-16,3 1 0 0,-3 2-8 0,0-2 8 16,0 2 0-16,0-3 0 0,-7 1 0 0,0 2 0 15,-1-3-9-15,1 7 9 0,0 0 0 0,0-1 0 16,0-5-8-16,0 11 8 0,-1-2 0 0,-2-3 0 16,3-1 0-16,-1 4 0 0,1-3 0 0,0 5 0 15,0-2 0-15,3 6 0 0,1-3 0 0,-1-3 0 16,0 3 0-16,1-4 0 0,-4 1 0 0,3 6 0 15,-7 0 0-15,8-3 0 0,-8 3-12 0,0 0 2 0,-7 0 0 16,4 0 0-16,3 0 10 0,-6 0 0 0,3 0 10 0,-4 0-10 16,0 0 0-16,0 3 0 0,4 3 0 0,0-6 0 15,3 7 0-15,-3-4 0 0,3-3 0 0,4 6 0 16,-4-3 0-16,4-3 0 0,0 0 0 0,0 0 0 16,0 0-11-16,0-3-5 0,-1-3 0 0,1 3-1 31,-4-4-150-31,-3-8-29 0</inkml:trace>
  <inkml:trace contextRef="#ctx0" brushRef="#br0" timeOffset="121282.778">7571 10346 172 0,'0'0'8'0,"0"0"1"0,-4-6-9 0,-3-4 0 0,0 1 0 0,3 0 0 16,-3-1 459-16,7 1 89 0,-7-7 19 0,0 4 3 15,4-4-394-15,-4-3-80 0,3 3-15 0,1 4-3 16,-1-7-24-16,-3 3-5 0,0-2-1 0,0 2 0 16,3-3-19-16,-10 10-4 0,4-7-1 0,-1 3 0 15,-3-2-15-15,3 5-9 0,-6 1 10 0,-1-7-10 16,1 7 17-16,-8-1-2 0,0 1-1 0,0 0 0 16,-3 2 14-16,-4-2 2 0,4 6 1 0,-3-3 0 15,-8-4-12-15,0 10-3 0,4 0 0 0,-4 0 0 16,4 0 1-16,-4 0 0 0,-4 6 0 0,5-2 0 15,-5 5 4-15,1-3 1 0,3-3 0 0,7 4 0 16,-3-4-12-16,0 6-2 0,3 7-8 0,4-7 12 16,-4 1-12-16,4 5 0 0,-4 4 0 0,4 0 0 0,-4 0 0 0,-3 3 0 15,3 0 0-15,-3-4 9 0,0 8-9 0,-1 2 0 16,-6-3-10-16,7 3 10 0,-4 7 0 0,0-7-9 16,0 6 9-16,4 1 0 0,0-1 0 0,-1 1 0 15,-2-4 0-15,6 4-8 0,4-1 8 0,-1 1 0 16,5-7 0-16,-1 0 0 0,4-3 0 0,0 10 0 15,3-7 0-15,-3 0 0 0,7-3 0 0,-4 13 0 16,8-4 0-16,-5 1 8 0,-2 2-8 0,3 7 0 16,3 0 0-16,1-6 0 0,-5 6 0 0,5 0 0 15,3-7 0-15,0 7 0 0,3-3 0 0,-6-3 0 16,3-1 0-16,0 7 0 0,7 0 0 0,-8-6 0 16,5 6 0-16,-4-4 0 0,0 1 0 0,7 0 0 0,-4-4 0 0,4 1 0 31,0-3 0-31,0-1 0 0,7 1 0 0,4 2 0 0,-11-2 0 0,11-1 8 0,3 4-8 0,-4-4 0 15,1 4 0-15,3-4 9 0,4 1-9 0,-1 3 0 16,8-10 8-16,-7 13-8 0,-1-13 0 0,8 6 0 16,-11-6 0-16,7 1 0 0,-3 5 0 0,3-9 0 15,0 4 0-15,4-4 0 0,-8-3 0 0,8 3 0 16,-4 3 0-16,4-3 0 0,0 0 0 0,6-6 0 16,-6 9 0-16,10-9 0 0,-6-3 0 0,2 2 0 15,5 1 8-15,-1-3-8 0,0 0 0 0,4-4 0 16,-4-2 8-16,1-1-8 0,2 0 0 0,1 4 0 15,4-10 11-15,-8 3-11 0,4-6 10 0,-1 0-10 16,5 0 8-16,-1 0-8 0,4 0 0 0,0-6 9 0,0 6-9 16,3-3 0-16,-3-3 9 0,3-1-9 15,4 4 0-15,4-3 0 0,-11-3 0 0,10-1 8 0,0 1-8 0,1-1 0 16,3 1 0-16,-11-7 0 0,4 7 8 0,0-1-8 16,-4-2 8-16,4-4-8 0,-3 0 8 0,-4-2-8 15,3 2 10-15,-7-3-10 0,4 7 12 0,0-7-4 16,0-3-8-16,-4 3 12 0,-10 0 12 0,7-6 1 15,0 6 1-15,3-9 0 0,-7 9-26 0,0-12 0 16,8 9 0-16,-11-13-11 0,3 10 25 0,-3-9 5 16,3 6 1-16,-3-7 0 0,-4-2-6 0,0 2-1 15,-3-3 0-15,-4-5 0 0,4 5-13 0,-8-6 11 16,-3 6-11-16,4-12 10 0,-4 6 5 0,0-3 1 16,0-3 0-16,-7-3 0 0,0 6-16 0,1 0 11 15,2-3-11-15,-6 3 10 0,-1-4-10 0,1 4 0 0,-1 3 9 0,-3-3-9 16,0-3 0-16,-3-3 8 0,-1 0-8 0,1 6 0 15,-1-7 0-15,-3 7 8 0,0-3-8 0,0 6 0 16,-4-3 0-16,4-3 8 0,-3-3-8 0,-1 6 0 16,-3-7 0-16,0 10 8 0,0-3-8 0,0 3 0 15,0 1 9-15,-4 8-9 0,0-3 12 0,-3 4-12 16,-4-4 10-16,1-3-10 0,3 10 8 0,-1 0-8 16,-6-1 0-16,-4 1 0 0,4 0 0 0,-4-1 0 15,4 10-10-15,-4-3 10 0,1 0 0 0,-1 6-9 16,0-6 9-16,-3 7-8 0,-4-8 8 0,-3 8-8 15,-4-1 8-15,0 3 0 0,0 4 0 0,0-4 0 16,-3 3 0-16,0-2-8 0,3 5 8 0,-4 4 0 16,4-3 0-16,-3 5-10 0,0-2 10 0,3 6 0 15,4-3-9-15,-8 6 9 0,4-3 0 0,-3 10-9 16,3-1-107-16,0 7-20 0,-7 2-5 0,0 8-1315 16</inkml:trace>
  <inkml:trace contextRef="#ctx0" brushRef="#br0" timeOffset="128937.565">6682 17515 403 0,'0'0'17'0,"0"0"5"0,0 0-22 0,0 0 0 15,0 0 0-15,0 0 0 0,-4 0 211 0,4 0 37 16,0 0 8-16,0 0 2 0,-7 0-150 0,0 6-31 0,0-6-5 0,3 0-2 15,-3 0 20-15,4 0 4 0,-4-6 1 0,0 6 0 16,0-4-31-16,3 4-7 0,-6-6-1 0,2 6 0 16,1-3-15-16,0-3-3 0,-3 6-1 0,3 0 0 15,0-3-5-15,-4-4-2 0,1 7 0 0,2 0 0 16,-2 0 9-16,-8 0 1 0,11-3 1 0,-10 3 0 16,2 0-12-16,5-6-2 0,-4 6-1 0,-4 0 0 15,8 0 11-15,-12-6 3 0,8 2 0 0,-3 4 0 16,-1 0-12-16,-3-6-1 0,3 6-1 0,1 0 0 15,-5 0-14-15,1 0-4 0,4 0 0 0,-1 0 0 16,-3 0-8-16,7 0-17 0,-11 0 4 0,7 6 1 16,1-2 12-16,-8 2 0 0,0-6 0 0,4 9 0 15,7 1 0-15,-11-4 0 0,8-3 0 0,-1 7 0 16,-7-1 0-16,8 7 0 0,-1-7 0 0,-3 0 0 16,0 7 0-16,3-3 0 0,-7 2 0 0,8 4 0 0,-1-3 0 0,-7-1 0 15,8-2 0-15,3 6 0 0,0-3 0 0,-1-1 16 16,5 4-3-16,-1-6-1 0,4 9-12 0,4-4-10 15,-1 1 2-15,-3 0 0 0,7 6 8 0,-3-6 0 16,3 6 0-16,3-3 0 0,-3-3-8 0,7 6 0 16,-3 0 0-16,-1 0 0 0,4-6 8 0,4 0-8 15,-4 6 8-15,3-3-8 0,1-7 8 0,0 4 0 16,3 0 0-16,0 0 0 0,4 3 0 0,-8-10 0 16,4 4 0-16,0 3 0 0,0-4 0 0,4-2 0 15,0 3 0-15,-4-7 0 0,3 7 12 0,5-7-1 16,-1 1-1-16,0-7 0 0,0 6-10 0,4-3 0 0,0 4 9 15,-1-4-9-15,1-3 12 0,7 3-3 16,-4-2 0-16,4 2 0 0,-4-6-9 0,4 3 8 0,-1-3-8 0,1 0 8 16,0 0 3-16,-4 0 0 0,4 0 0 0,-4 0 0 15,0 0-3-15,4-3 0 0,-4-3 0 0,4 6 0 16,3-4-8-16,-3-2 8 0,0 3-8 0,-4-3 8 16,4-4-8-16,-1 1 0 0,-2 3 0 0,2-4 0 15,-2 1 8-15,-1-1-8 0,0 7 0 0,-3-9 8 16,0 9 0-16,-1-7-8 0,1 4 12 0,0 3-4 15,3-3-8-15,-3 2 10 0,-1-2-10 0,1 3 10 16,0-3-10-16,-1 3 12 0,1-4-12 0,0-2 12 16,-1 3-12-16,1 3 0 0,-4-7 9 0,0 1-9 15,1-1 0-15,-1-2 0 0,0 2-10 0,0 1 10 16,-3-4 19-16,-1-2 10 0,5-1 3 0,-5 4 0 16,1-4-16-16,-1-3-2 0,-2 0-1 0,2 0 0 15,-3-6-2-15,0 6-1 0,1-6 0 0,-1 0 0 0,0 6 2 0,3 1 1 16,-10-7 0-16,4 6 0 0,0 0-13 0,-1 3 0 15,-3-3 0-15,0 1 0 0,0-1 12 0,-3 3-3 16,3-3-1-16,0 1 0 0,0 2 0 0,-7 3 0 16,4-2 0-16,-1-1 0 0,-3 3 0 0,-3-2-8 15,3 2 12-15,0-2-4 0,-4 5-8 0,4-6 0 16,-11 4 0-16,8-4 8 0,-4 7-8 0,3-1 0 16,-10-5 9-16,4 2-9 0,-1-3 8 0,0 7-8 15,-3-7 8-15,0 4-8 0,0-4 12 0,0 0-3 16,0 4 0-16,3 3 0 0,-6-7-9 0,6 6 0 15,-7 1-12-15,4 0 12 0,0-1 0 0,0 4 0 0,-7-3 0 0,3-1 0 16,1 4 0-16,-8 3 0 0,0 3-9 0,-3-7 9 16,3 7 0-16,4 0 0 0,-14-3 0 0,3 3 0 15,0 3 0-15,-3-3-8 16,3 0 8-16,-3 7 0 0,7-7 0 0,-7 3 0 0,-4 3 0 0,4 0 0 16,-4-2 0-16,7 2 0 0,-3-3 0 0,-1 3 0 15,5-3 0-15,-1 4 0 0,4-4 11 0,0-3-11 16,3 9 11-16,0-3-11 0,0-2 10 0,-6 8-10 15,6-2 9-15,-3-1-9 0,3 0 8 0,-3 1-8 16,3 5 0-16,-3-2-9 0,3-4 0 0,-7 1 0 16,4-1 9-16,4-3-8 0,-8 4 8 0,4-1-8 15,3-9 8-15,4 10 0 0,0-4 0 0,3-3 0 16,-7 3-18-16,4-2 2 0,0-4 0 0,3 6 0 16,1-3-106-16,-1-3-21 0,-7 6-4 0,1-6-1201 15</inkml:trace>
  <inkml:trace contextRef="#ctx0" brushRef="#br0" timeOffset="131170.81">13649 10346 864 0,'0'-9'76'0,"-7"2"-60"0,0 4-16 0,0-6 0 0,0-1 352 0,-4 1 68 16,1-4 14-16,-1 4 2 0,-3 0-344 0,3-1-68 16,-3 1-15-16,4-1-9 0,-8 1-9 0,4 0-9 15,-4-1-2-15,1 4 0 0,-5-3 8 0,-2 5 0 16,3-2 1-16,-8 6 0 0,1 0 11 0,-7 0 0 15,0 6 0-15,-4-2 0 0,0 11 0 0,0-2 0 16,-7 2 10-16,0 4-10 0,1 0 43 0,-1 3 2 16,0 0 1-16,4 6 0 0,-8 13 5 0,1-3 1 0,-4 6 0 15,0 3 0-15,0 6-41 0,0 0-11 0,4 0 0 16,-4 7 0-16,3-7 0 0,1 4 9 0,3 6-9 0,0-1 0 16,-3 1 0-16,3-3 0 0,4-4 0 0,-1 4 0 15,5-4 8-15,2-6-8 0,1 3 0 0,10-5 0 16,1 2 8-16,2-10-8 0,5 4 9 0,3 0-9 15,3-3 10-15,4-3-10 0,4-4 10 0,3-2-10 16,3 2 16-16,4 0-4 0,4-5 0 0,3 5 0 16,7 1 0-16,4 2-1 0,3-2 0 0,4 2 0 15,6 4-11-15,8-3 12 0,4-1-12 0,-1 4 12 16,4-3-12-16,3-4 0 0,1-5 0 0,3 5 0 16,7-6 0-16,3-3 0 0,5 0 0 0,-1-3 0 15,-4-3 0-15,8-3 0 0,3 3 0 0,-3 0 0 16,3-10 0-16,0 7 10 0,-4-7-1 0,1-3 0 15,-4-3 14-15,0-3 2 0,0 0 1 0,-3 0 0 16,3-9-6-16,-4 6 0 0,-3-6-1 0,-3-7 0 0,7 0 9 0,-4 4 3 16,0-13 0-16,-4 6 0 0,1-16-3 0,-4 7 0 15,3-7 0-15,-6-2 0 0,-1-7-5 0,-3-6-2 16,3 3 0-16,-3 3 0 0,-7-9-1 0,0 6-1 16,0-4 0-16,-7-2 0 0,-4 0-4 0,-3-1-1 15,-1 1 0-15,-2 6 0 0,-5-6-2 0,1-1-1 16,-11 7 0-16,4-3 0 0,-8 3-11 0,4 3 8 15,-10 0-8-15,0 0 8 0,-8-3 12 0,0 4 1 16,-3-1 1-16,-7-3 0 0,-7 3-22 0,0 0 9 16,-7 0-9-16,-8 0 0 0,-2 6 0 0,-5-6 0 15,-3 1 0-15,1 5 0 0,-5-3 0 0,1 4 0 16,-1-1 0-16,5 3 0 0,-5 1 0 0,1-1 0 0,-4 7 0 0,3 0 0 16,5 3 0-16,-5 0 0 0,1 6 0 0,-1 0 0 15,1 0 0-15,-4 4 0 0,0-4 0 0,-3 9 0 16,-4-5-8-16,0 5 8 0,0 7 0 0,0-3-9 15,-4-3-9-15,1 9-2 0,3-10 0 0,-7 10 0 16,-4 0-4-16,1 0 0 0,-1 0-1 0,1 0 0 31,-1 0-89-31,4 10-18 0,4-10-3 0,-4 9-798 0,3-9-160 0</inkml:trace>
  <inkml:trace contextRef="#ctx0" brushRef="#br0" timeOffset="141083.398">21467 1763 288 0,'0'0'25'0,"0"0"-25"15,-4-9 0-15,4 9 0 0,0 0 180 0,0 0 30 16,0 0 6-16,0 0 2 0,0 0-150 0,0 0-31 16,7-9-5-16,4 5-2 0,-4-2-15 0,7 6-3 0,0 0-1 0,4 0 0 15,3-3 23-15,3 3 5 0,1 0 1 0,7 0 0 16,10 0-8-16,-3 0 0 0,0-6-1 0,0 6 0 16,6-7 3-16,-2 7 1 0,-4 0 0 0,-4 0 0 15,-3 0-15-15,3 0-2 0,4 0-1 0,-4 0 0 16,-10 0-17-16,3 0 0 0,7 0-13 0,-7 0-477 15,-6 0-95-15</inkml:trace>
  <inkml:trace contextRef="#ctx0" brushRef="#br0" timeOffset="141626.103">22811 1773 172 0,'0'0'8'0,"0"0"1"0,-7 0-9 0,3-3 0 0,4 3 0 0,0 0 0 16,0 0 224-16,0 0 44 0,7 0 8 0,4 0 1 16,6-7-208-16,-3 4-41 0,1-3-9 0,9 6-2 15,1 0 31-15,0 0 7 0,3-9 1 0,-3 9 0 16,3-4 6-16,4-2 2 0,-4 6 0 0,3-3 0 0,1 3-27 15,4 0-5-15,-1-6 0 0,0 6-1 0,4-7-23 16,3 7-8-16,-3 7 0 0,3-1 0 16,-3-6 0-16,0 3-18 0,-4-3 2 0,1 6 1 15,-5-2-37-15,1 5-8 0,0-9-2 0,-4 6 0 16,0-3-81-16,0 4-16 0</inkml:trace>
  <inkml:trace contextRef="#ctx0" brushRef="#br0" timeOffset="145761.753">14199 17273 979 0,'0'0'87'0,"0"0"-70"15,0 0-17-15,0 0 0 0,0 0 237 0,-3 9 44 16,-4-9 9-16,0 7 2 0,-4-4-229 0,4-3-46 16,-4 6-9-16,-3-6-8 0,-3-6 8 0,3 6-8 15,-1 0 0-15,-2 0 0 0,-1 0 0 0,1 0 0 16,-1 0 0-16,-3 0 0 0,3-3 16 0,-3 3 0 16,0 0 0-16,0 0 0 0,-1 3 35 0,-2-3 6 15,-1 0 2-15,-3 6 0 0,0-6-4 0,3 0-1 16,0 0 0-16,1 0 0 15,-8 0-26-15,4 0-6 0,-1 0-1 0,5 6 0 0,-5-12 11 0,5 6 1 16,-1 10 1-16,4-10 0 0,-4 0-18 0,0 0-3 0,1 0-1 0,-4 9 0 16,-1-9-3-16,5 6-1 0,-5-3 0 0,1 7 0 15,-4-1-8-15,4 7 0 0,0-7 0 0,3 7 0 16,1-4 0-16,-1 4 0 0,-3 3 0 0,7-3 0 16,-1-4 0-16,1 10 0 0,4-3 0 0,-1 0 0 15,4 0 0-15,0-1 0 0,3 8 0 0,1-8 0 16,2 1 0-16,1 6 8 15,-3-6-8-15,6 9 8 0,1-3-8 0,-1 0 0 0,1-6 0 0,3 9 0 16,-4-2 0-16,4 2 0 0,-3-3 0 0,3 3 0 16,0 0 8-16,3-3 0 0,-3-6 0 0,4 6 0 15,-1-6 20-15,1 0 3 0,3-3 1 0,3 2 0 16,1 1-20-16,0-3-3 0,3-7-1 0,3 10 0 16,1-9 7-16,3 5 1 0,4-5 0 0,0 8 0 15,-1-2-16-15,1-3 11 0,3-4-11 0,-3 7 10 0,7-1-10 16,-8-2 0-16,1-4 0 0,0 7 0 0,-1 0 0 0,1-4 0 15,-4-2 0-15,4-1 0 0,-4 4 9 0,4-4-9 16,-4 0 10-16,4 1-10 0,-1-1 20 0,-2-6-1 16,2 7-1-16,1-4 0 0,3 3 2 0,-3-9 0 15,3 7 0-15,4-7 0 0,0 3-6 0,-1-3-1 16,1 0 0-16,0 0 0 0,0 6-5 16,-1-6-8-16,1-6 11 0,0 6-11 0,-4 6 0 0,0-6 0 15,4 3 0-15,-4-3 0 0,0 0 0 0,1 0 0 16,-1 0 0-16,0 0 0 0,0 0 15 0,4-3-4 15,0-3-1-15,0 6 0 0,-1-10 4 0,-2 7 1 16,2-3 0-16,-2-3 0 0,-1 2 1 0,0-2 0 0,0 0 0 0,0-1 0 16,4 1-1-16,0-1 0 0,0-5 0 0,-4 5 0 15,4-2-15-15,-4-4 0 0,4 7 0 16,-4-7 0-16,4 3 0 0,-4-2 0 0,-4 5 8 0,1-5-8 16,-4 2 0-16,4-3 9 0,-4 1-9 0,0 2 8 15,-3-2 0-15,3-4-8 0,-3 0 12 0,-1 3-4 16,-2-3-8-16,2 1 0 0,1 2 0 0,-1-3 0 15,1-6 0-15,0 6 13 0,-4 0 0 0,0-6 0 16,4 6-13-16,-4 1 8 0,0-1-8 0,0 3 0 16,-7-3 9-16,4 1-9 0,-1 2 8 0,-3 3-8 15,-3-2 0-15,-4-1 8 0,3 7-8 0,-3-4 0 16,-3-3 0-16,-1-2 8 0,1 8-8 0,-1-6 0 16,1-2 0-16,-4 2 0 0,0 3 0 0,-1-2 0 15,5 2 0-15,-4-2 0 0,0-1 9 0,0-3-9 0,0 6 0 0,0-2 0 16,0 5 0-16,0-5 8 15,0 5-8-15,-4-9 0 0,4 13 0 0,-4-6 0 0,1 2 0 0,-1-5 0 16,1 5 0-16,-1 4 0 16,-3-4 0-16,0 7 0 0,0-6 0 0,0 3 0 0,-1-4 0 0,1 1 0 15,-3 3 0-15,-1 2-8 0,4-2 8 0,0-3 0 16,-4-1 0-16,1 1 0 0,-5 0 0 0,5 5 0 16,-1-8 0-16,0 9 0 0,-3-7 0 0,0 4 0 15,7-3 0-15,-7 6 0 0,3-4 0 0,1-2 9 16,-1 3-9-16,0 2 10 0,1 4-10 0,3-6 0 15,-4 6 0-15,0-3-11 0,-3 3 11 0,7 0 0 16,-7 0 0-16,7 0 0 0,-4 0 0 0,0 0 0 0,-3 0 0 0,0 0-8 16,3 0 8-16,-3 0 0 0,0 0 0 0,-4 0 0 15,4 0 0-15,0 0 0 0,-4 0 0 0,1 0 0 16,-1-6 0-16,4 6 0 0,0-3 0 0,-1-4 0 16,1 7 8-16,0-3-8 0,0-3 8 0,-4 6-8 15,4 0 0-15,0 0 0 0,0-3 0 0,0-3-8 16,-4 6 8-16,4 0 0 0,0 0 0 0,-1 0 0 15,-2 0-10-15,3 0 10 0,-4 6-12 0,0-3 12 32,-7 3-38-32,4-3-1 0,0 4 0 0,0-4 0 15,-8 6-17-15,5-3-3 0,-1-2-1 0,-3 8 0 16,-4-9-40-16,0 7-8 0,-7-10-1 0,0 0-1 0</inkml:trace>
  <inkml:trace contextRef="#ctx0" brushRef="#br0" timeOffset="150662.205">22066 3736 518 0,'0'0'46'0,"0"0"-37"16,0 0-9-16,0 0 0 0,0 0 266 0,0 0 51 15,0 0 11-15,0 0 1 0,7 0-254 0,11 0-51 16,0 0-11-16,3 0-1 0,-4 0 28 0,8-3 5 16,7 3 2-16,3-7 0 0,0 7 0 0,4 0 0 15,-4-9 0-15,11 6 0 0,0-3-11 0,-3 6-3 16,-8-10 0-16,7 10 0 0,11-6-17 0,-7-4-4 15,-11 10-1-15,11-3 0 0,0-3 1 0,3-3 0 16,1-1 0-16,-4 1 0 0,-1 6-12 0,-2-4 0 0,-4-2 0 0,3 3 0 16,-7-4 0-16,4 1 0 0,-4 6 0 0,-3-3 0 15,0-4 0-15,-8 10 0 0,5 0 0 0,-5-6 0 32,-2 6-124-32,-5 6-21 0,1-6-4 0,-8 0-1 0</inkml:trace>
  <inkml:trace contextRef="#ctx0" brushRef="#br0" timeOffset="151162.245">23957 3651 2098 0,'0'0'46'0,"0"0"10"0,0 0 1 0,0 0 3 0,0 0-48 0,0 0-12 16,0 0 0-16,0 0 0 0,7 3 0 0,0 4 0 0,4-7 0 0,-4 3-11 15,3-6 11-15,1 3 0 0,3 0 8 0,0 0-8 16,4-7 36-16,0 7 4 0,-1 0 0 0,4-3 0 16,1-3 5-16,-1 3 2 0,3 3 0 0,-2-7 0 15,2 1-15-15,1 3-4 0,0 3 0 0,-1 0 0 16,5 0-10-16,-1-6-2 0,0 3-1 0,0 3 0 15,4 0-15-15,-4 0 0 0,4 0 8 0,0 0-8 16,3 0-10-16,-3 0-5 0,-1-7-1 0,5 7 0 16,-1 0-20-1,0-9-5-15,4 9-1 0,0-9 0 0,3-1 27 0,1 4 6 0,-5 6 1 0,5-10 0 16,-1 7 8-16,-3-3 0 0,0 3-9 0,-1-3 9 31,-2 6-109-31,-4-3-18 0,-1-4-3 0</inkml:trace>
  <inkml:trace contextRef="#ctx0" brushRef="#br0" timeOffset="151656.43">25813 3610 2113 0,'0'0'93'0,"0"0"20"0,0 0-90 0,0 0-23 0,0 0 0 0,0 0 0 15,0 0 86-15,0 0 13 0,0 0 2 0,7 0 1 16,3 0-54-16,5-9-12 0,2 9-1 0,1 0-1 16,-1 0-20-16,8 0-4 0,7 0-1 0,0 0 0 15,-1 0-9-15,1 0-12 0,7 0 2 0,3 0 1 16,1 0 9-16,-1 0 0 0,0 0 0 0,1 0 0 15,-1 0 0-15,7 0 0 0,-3-3 0 0,0 3 0 0,-4-6 0 0,4 6 0 16,0 0 0-16,-4-10 8 0,4 16-8 0,-7-6 0 16,3-6 0-16,-3 6 0 0,-3 0 0 0,2 0 0 15,1-6 0-15,0 6 0 0,-4 0 0 0,0 6-13 16,-6-6 1-16,-1 0 1 16,-3 6-155-16,-1-2-31 0,-3-4-7 0,-3 6 0 0</inkml:trace>
  <inkml:trace contextRef="#ctx0" brushRef="#br0" timeOffset="152115.402">27901 3626 2746 0,'0'0'60'0,"0"0"13"0,-3-9 3 0,3 9 1 0,0-7-61 0,0-2-16 16,0 9 0-16,7-3 0 0,0-3 12 0,0 2-1 15,3-2 0-15,1 6 0 0,7-6-11 0,-4 6-9 16,3-3 9-16,5 3-13 0,2-7 13 0,4 7 0 16,8 0 0-16,3 0 0 0,-4 0 0 0,4 0 0 15,-1 0 0-15,5 0-9 0,3 0 9 0,-4 0 0 16,0 0 0-16,1 7-8 0,-5-7 8 0,5 0 0 15,6 0 0-15,-6 0 0 16,2 0-34-16,-2 3-5 0,-4-3-1 0,-1 0 0 16,1 0 7-16,-7-3 1 0,0 3 0 0,-8 0 0 15,5 0-142-15,-5 0-28 0,-6-7-6 0,3 7 0 0</inkml:trace>
  <inkml:trace contextRef="#ctx0" brushRef="#br0" timeOffset="152635.636">29856 3645 1497 0,'-18'0'133'0,"11"-3"-106"16,0 3-27-16,0 0 0 0,-4 0 98 0,11 0 14 15,-3-7 4-15,3 7 0 0,0 0-71 0,-7-6-13 0,7 3-4 0,7-6 0 16,0 2 6-16,0 7 1 0,3-12 0 0,8 6 0 16,3 2 5-16,0-2 0 0,4 0 1 0,7 3 0 15,3-4 16-15,4 4 3 0,3-3 1 0,4 6 0 16,7-3 3-16,3-3 0 0,8 6 0 0,3-3 0 15,4-4-11-15,-1 7-1 0,4 0-1 0,0-3 0 16,7-3-26-16,1 6-5 0,2 0 0 16,1 0-1-16,-4 0-19 0,0 0 0 0,0 0 0 0,7-3 0 31,8 3-91-31,-1 0-18 0,-3-7-4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20:03:51.19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3739 8603 806 0,'0'0'36'0,"0"0"7"0,-3-3-35 0,-4-3-8 0,3 6 0 0,-3 0 0 16,7 0 141-16,0 0 27 0,0 0 4 0,-3-4 2 16,-1-2-112-16,4 6-22 0,0 0-5 0,0 0-1 15,-7-3-5-15,7 3-1 0,0 0 0 0,0 0 0 16,0 0-8-16,0 0-1 0,0 0-1 16,0 0 0-16,0 0 6 0,0 0 2 0,0 0 0 0,0 0 0 15,0 0 26-15,0 0 6 0,0 0 1 0,-3 3 0 16,3-3-27-16,0 10-6 0,0-1-1 0,0 0 0 15,0-5 8-15,0 5 2 0,0-9 0 0,0 13 0 16,0-4-13-16,0 0-2 0,0 4-1 0,0-4 0 16,-7 1-1-16,7-1 0 0,-4 1 0 0,4-1 0 15,0 3-3-15,-7 1-1 0,7-4 0 0,-4 4 0 16,4 6 2-16,-3-7 1 0,3 1 0 0,0 6 0 16,0-1-7-16,0-5-2 0,0 9 0 0,0-3 0 15,0 0-8-15,0-4 8 0,0 7-8 0,0-3 8 0,0-6 0 16,0 5 0-16,0 4 0 0,0-3 0 0,0-6-8 15,0 9 0-15,0-13 0 0,0 10 0 0,0-7 0 0,0 1 15 16,0-4-4-16,0 1-1 0,-7 2-10 16,7 4 0-16,-4-10 9 0,-3 4-9 0,4-4 30 0,-1 3 2 15,4-2 0-15,0-7 0 0,0 0-24 0,0 0-8 16,0 6 0-16,4 3 0 0,-4-9 14 0,0 0-3 16,3 3-1-16,4 7 0 0,-7-7-2 0,0-3 0 15,0 0 0-15,4 9 0 0,3 1-8 0,-7-10 0 16,0 0 0-16,0 0 0 0,0 0 0 0,0 0 0 15,0 0 0-15,0 0 0 0,0 0 0 0,0 0 8 0,0 0-8 16,-11 0 8-16,1-3 0 0,6-4 0 16,-6 7 0-16,-1-3 0 0,1-3 7 0,6 0 1 0,-7-1 0 0,1-2 0 15,-1 0-8-15,1-4-8 0,6 4 11 0,-10-1-11 16,3-2 9-16,4 2-9 0,0-2 0 0,-3-1 9 16,-1 4-9-16,4-1 12 0,4-2-12 0,-1 2 12 15,-7 1-3-15,4 0 0 0,0-1 0 0,7 4 0 16,-7-3-9-16,4 2 0 0,3-2 0 0,0 6 0 15,-7 0 0-15,7 3 0 0,0 0 0 0,0 0 0 16,0 0 0-16,0 0 0 0,-4-7 0 0,4 7 0 16,0 0 0-16,0 0 0 0,0 0 0 0,0 0 0 15,-7 10 0-15,4-1-14 0,-1-6 3 0,-3 13 1 16,7-3 10-16,0-1 0 0,0 1 0 0,0 5 0 16,7-5 0-16,-7 6 0 0,0-7 0 0,4 10 0 15,6-12 0-15,-10 9 0 0,11-7 0 0,-8 4 0 16,8-10 0-16,-1 3 0 0,1-2 0 0,-7-1-8 0,6 0 8 0,1-3 0 15,-1-3 0-15,-3 0-8 0,0 0 8 0,4-3 9 16,-4-3-1-16,4 3-8 0,-4 0 16 0,3-4-3 16,-3-2-1-16,4 6 0 0,-4-7-2 0,0 1-1 15,4 0 0-15,-4 2 0 0,3-2 0 0,-6 0 0 16,6-4 0-16,-6 4 0 0,3-1 19 0,0-2 4 16,0-4 1-16,-3 3 0 0,3-5-22 0,3 5-11 15,-6 1 10-15,6-7-10 0,1-3 0 0,-8 3 0 16,8-3 0-16,0 9 0 0,-8-5 0 0,4 2 0 15,0 0 0-15,4 4 0 0,-4-1 0 0,0 4 0 16,4-1 0-16,6 1 0 16,-3 6-120-16,0-3-18 0,8 6-3 0,2-4-1131 0</inkml:trace>
  <inkml:trace contextRef="#ctx0" brushRef="#br0" timeOffset="1996.84">6706 8844 1152 0,'0'-12'102'0,"0"12"-82"0,0-6-20 0,0-4 0 15,0 7 122-15,0 3 20 0,0-9 4 0,0 9 1 16,0 0-114-16,-3-10-22 0,3 7-11 0,-7-3 10 16,3 3-10-16,4 3 8 0,0 0-8 0,0 0 8 15,-7-3 10-15,7 3 2 0,0 0 0 0,0 0 0 16,0 0-4-16,0 0-1 0,0 0 0 0,0 0 0 16,0 0 29-16,0 0 5 0,0 0 2 0,0 0 0 15,0 0-24-15,0 0-5 0,0 0-1 0,4 12 0 16,-1-2 19-16,1 2 3 0,-8 1 1 0,1 5 0 15,3-5-28-15,-4 9-4 0,1 0-2 0,-1-3 0 0,4 0 6 16,0 3 2-16,0-1 0 0,0-2 0 0,0 3-18 0,-7 0 0 16,7 3 0-16,7-6 0 0,-7 3 0 0,0 0 0 15,0 0 0-15,0-3 0 0,4 3 0 0,-4-3 10 16,0-1-10-16,3-2 8 0,1 3-8 0,-4 0 8 16,0-4-8-16,-4 1 8 0,1 0 12 0,3 2 1 15,0-5 1-15,-4-4 0 0,4 4 4 0,0 3 1 16,0-4 0-16,0 1 0 0,0-4-7 0,0 4-2 15,0-4 0-15,4 1 0 0,-4-10 6 0,3 9 0 16,-3-9 1-16,7 3 0 0,-3 6-25 0,-4-9 0 16,0 0 0-16,0 0 0 0,0 0 12 0,0 0-4 15,0 0 0-15,0 0 0 0,0 0 7 0,0 0 1 16,0 0 0-16,0 0 0 0,-7-3 19 0,3-3 4 16,-3 6 1-16,0 0 0 0,0-6-26 0,3 0-5 0,-3 6-1 0,0-10 0 15,4 7-8-15,-4-3 0 0,3 3 0 0,-3-1 0 16,4-2 0-16,-1 3 0 0,-3-3 0 0,0-4 0 15,7 10 0-15,-4-3 0 0,-3-6 0 16,0 6 0-16,4-4 0 0,-8-5 8 0,4 9-8 0,4-7 0 16,-1 4 10-16,-6-7-10 0,3 10 12 0,-1-3-12 15,1-3 16-15,-3 2-3 0,3 1-1 0,3-3 0 16,1-1-12-16,-1 7 11 0,-3-6-11 0,7 6 10 16,-3-7-10-16,3 1 0 0,-4 9 9 0,4 0-9 15,0 0 0-15,4-10 0 0,-4 10 0 0,3-9 0 16,-3 9 0-16,0 0 0 0,0 0 0 0,0 0-8 15,0 0 8-15,0 0 0 0,0 0-9 0,0 0 9 0,0 0 0 16,0 0-11-16,11 0 11 0,-11 0-8 16,7 6 8-16,0-3-8 0,0 7 8 0,3 2-8 0,-10-2 8 0,11 2 0 15,-4-2-9-15,4-1 9 16,-4 4 0-16,7 5-11 0,-4-5 11 0,-6 3-8 0,7-4 8 0,-1 1 0 16,-3 6 0-16,4-7 0 0,-4 1 0 0,-4 2 0 15,4-2 10-15,0-4-10 0,1-6 0 0,2 7 0 16,-6-1 0-16,3-6 0 0,0 7 0 0,-7-10 0 15,7 0 0-15,3 9 0 0,-6-6 0 0,-4-3 11 16,0 0-11-16,10 0 10 0,-10 0 9 0,11 0 1 16,-4 0 1-16,4-3 0 0,-1-6 5 0,1 9 1 15,3-3 0-15,-3-4 0 0,3-5-12 0,0 2-3 16,0 1 0-16,0-3 0 0,4-7 4 0,-4 6 0 16,3-6 0-16,-2 7 0 0,-1-1-16 0,0-6 0 0,-4 10 0 0,1-7 0 15,3 1 0-15,-3 2 0 0,-1-6 8 16,-3 7-8-16,0-1 0 0,0 1 0 0,4-4 0 0,-8 3 0 31,1 1-15-31,7 3-9 0,-4-1-1 0,3 1-1 16,1-1-185-16,6 7-37 0,5-6-7 0</inkml:trace>
  <inkml:trace contextRef="#ctx0" brushRef="#br1" timeOffset="43727.887">8964 12855 345 0,'0'0'15'0,"0"0"4"0,0 0-19 0,0 0 0 15,-3-3 0-15,-4-3 0 0,-1 6 131 0,5 0 22 16,-4 0 5-16,0 0 1 0,-4 0-128 0,4 0-31 0,7 0 0 0,0 0 0 15,0 0 56-15,-10 0 7 0,3 0 1 0,7 0 1 16,0 0 35-16,-4-3 6 0,-3-4 2 0,7 7 0 16,0 0-16-16,0 0-2 0,-4-3-1 0,4 3 0 15,0 0-21-15,0 0-4 0,0 0 0 0,0 0-1 16,-3-3-23-16,3 3-4 0,0 0 0 0,0 0-1 16,0 0-6-16,0 0-1 0,0 0 0 0,0 0 0 15,0 0 6-15,0 0 1 0,0 0 0 0,0 0 0 16,0 0-13-16,0 0-2 0,0 0-1 0,0 0 0 15,0 0 1-15,0 0 0 0,7 3 0 0,4-3 0 16,-1 3 1-16,-3-3 1 0,4 0 0 0,-1 0 0 16,1 7 6-16,3-7 0 0,0 0 1 0,0 0 0 15,0 0-11-15,0-7-2 0,4 7-1 0,-4 0 0 16,0 0 1-16,4 0 1 0,-4 0 0 0,4 0 0 0,-4 0-1 16,3 0 0-16,1 7 0 0,3-7 0 15,0 3-4-15,1-3-2 0,2 0 0 0,-3 6 0 0,1-6 0 0,2 0 0 16,1 3 0-16,0-3 0 15,3 0 2-15,0 0 1 0,0 0 0 0,1 0 0 0,-5 0-13 0,1 0 0 16,0 0 0-16,-1 0 0 0,1-3 31 0,0 3 3 16,3-6 1-16,0 6 0 0,0 0-35 0,1 0 0 15,2 0 0-15,-2 0 0 0,-1 0 0 0,0 6 12 16,0-3-3-16,1-3 0 0,-1 10-9 0,0-7 0 16,-3-3 0-16,3 9 0 0,-7-9 0 0,4 10 0 15,-4-10 0-15,4 3 0 0,-8-3 0 0,4 6 0 16,1-3 8-16,-1-3-8 0,0 0 0 0,4 0 0 0,-1 0 0 0,1 0 8 15,-7-3 0-15,6-3-8 0,12 6 12 0,-8 0-4 16,-11-3 5-16,8 3 1 0,3-4 0 0,1 4 0 16,2 0-4-16,-6 0-1 0,-4 0 0 0,0 0 0 15,4 4-9-15,-4-4 8 0,-7 0-8 16,0 3 8-16,8-3-8 0,-5 0 0 0,-3 6 0 0,4-6 0 16,-7 0 0-16,6 0 0 0,4 0 0 0,-3 0 0 15,-7 0 0-15,6 0 0 0,8 0 0 0,-4 0 0 16,-7 0 0-16,4 0 0 0,-4 0 0 0,7 0 0 15,4 3 0-15,-7-3 0 0,-8 0 0 0,11 0 0 16,4 0 0-16,-7 0 0 0,-4 0 0 0,3 0 0 16,1 6-15-16,0-3 5 0,-1-3 1 0,1 0 0 15,-4 0 9-15,7 0 0 0,0 0 0 0,-3 0 0 16,-4 0 0-16,7-3 0 0,0-3 0 0,1 6 0 16,-1 0 8-16,-4 0 3 0,1 0 1 0,7 0 0 0,3 0-12 15,-7 0 0-15,-10 0 0 0,3 0 0 0,11 0 0 0,-8 0 0 16,-6 6 0-16,3-3 0 0,0-3 0 0,0 0 0 15,0 7 0-15,-3-4 0 0,-1-3 0 0,4 0 0 16,4 0 0-16,-4 0 0 0,-3 0 8 0,3 0-8 16,4 0 12-16,-1 0-4 0,-3 3-8 0,4-3 0 15,0-3 0-15,-1 3 0 0,1-3 15 16,3-4-3-16,0 7 0 0,0 0 0 0,-3 0-12 0,3 0-16 16,4-3 3-16,-4 3 1 0,-3 0 12 0,3 0 0 15,0 0 0-15,-3 0 0 0,-1 0 0 0,1 3 0 0,0-3-8 16,-1 0 8-16,8 7 0 0,0-4 0 15,-4-3 0-15,0 0 0 0,0 3 10 0,4-3-2 0,-4 0 0 0,4 0 0 16,-4-3 0-16,0 3-8 0,0 0 12 0,0-3-4 16,4-4-8-16,0 7 0 0,-1-3 0 0,5-3 0 15,-5 6 0-15,5-3 0 0,-1 3 8 0,0-6-8 16,0 6 0-16,0 0 8 0,1 0-8 0,-5 0 0 16,1 0 0-16,0 0 0 0,-1 0 0 0,-2 0 0 15,-1 0 8-15,0 0-8 0,-3 0 8 0,6 0-8 16,-6-3 0-16,7 3 0 0,-1-4 0 0,1-2 0 15,3 6 0-15,0-3 0 0,4-3 0 0,-4 6 0 16,4-3 0-16,-4-7 0 0,4 10 0 0,-4-3 8 16,4-3 0-16,0 6-8 0,-4 0 12 0,0-3-4 15,0 3-8-15,1-7 0 0,-1 7 0 0,-3 0 0 16,3 0 0-16,0 0 0 0,0 0 0 0,1 0 0 16,-1 0 0-16,0 0 0 0,-3 0 0 0,-1 0 0 15,5 0 0-15,2 0 0 0,1 0 0 0,0 0 0 0,-4 0 0 0,0 0 0 16,4 0 0-16,-4 0 0 0,4-3 8 15,-4 0-8-15,4-3 8 0,3 6-8 0,1-10 8 0,-5 10-8 16,5-3 0-16,-1-3 8 0,-3 6-8 0,3 0 0 16,4 0 0-16,-4 0 8 0,0 0-8 0,0 0 0 15,1 0 0-15,-4 0 0 0,-1 0 0 0,-3 0 0 16,1 0 0-16,-1 0 0 0,4 6 0 0,-4-6 0 16,4 0 0-16,3 0 0 0,-7 0 0 0,7 0 0 15,1 0 0-15,3 0 0 0,-1 0 0 0,1 0 0 16,-4 0 0-16,1 0 0 0,-1 0 0 0,0-6 0 15,1 6 0-15,2 0 0 0,1-3 0 0,0 3 0 0,3-3 8 0,-3 3-8 16,0-7 0-16,0 7 0 16,3 0 0-16,-3 7 0 0,-4-7 0 0,0 3 0 0,1-3 0 0,-5-3 0 15,1 3 0-15,3 0 0 16,1-7 0-16,3 7 0 0,3 0 0 0,-7 0 0 0,4-3 0 0,-4 3 0 16,0 0 0-16,4 0 0 15,-3 3 0-15,-1-3 0 0,-3 0 0 0,-1-3 0 0,1 3 0 0,0-6 0 16,0 6 0-16,-1 0 0 0,-2 0 0 0,6 0 0 15,-3 0 0-15,-1 0 0 0,-6 0 0 0,3 0 0 16,8 0 0-16,-5 0 0 0,1 6 0 0,-4-3 0 16,4-3 0-16,-4 0 0 0,0 7 0 0,-3-7 0 15,0 0 0-15,0 0 0 0,3 0 0 0,-4 0 0 16,-2-7 0-16,2 7 0 0,8 0 0 0,-7 0 0 16,3 0 0-16,-3 0 0 0,3 0 0 0,-3 0 0 15,3 0 0-15,-3 0 0 0,-4 0 0 0,3 7 0 0,-2-4 0 0,2-3 0 16,-6 0 0-16,3 0 0 0,-3 3 0 15,-1-3 0-15,4 0 8 0,-3 0-8 0,0 0 0 0,-1 0 0 16,5 0 0-16,-5 0 0 0,4 0 0 0,1 0 0 16,2 0 0-16,1 0 0 0,0 0 0 0,-1 0 0 15,5 0 0-15,-5 0 8 0,-3 0-8 0,1 0 0 16,-1 0-12-16,3 0 12 0,-6 0 0 0,3 0 0 16,0 0 9-16,-3 0-1 0,0 6-8 0,-1-6 0 15,4 0 0-15,-6 0 0 0,2 3 0 0,1-3 0 16,-4 0 0-16,4 0 0 0,-1 0 0 0,-3 0 0 15,8 0 0-15,-5 0 0 0,4 0 0 0,1 0 0 0,-1 0 0 0,0 0 0 16,0 0 0-16,-3 0 0 16,-1 0 0-16,1 0 8 0,3 0-8 0,0 7 0 0,0-7 0 0,4 0 0 15,-4 0 0-15,0 3 0 0,4-3 0 0,0 0 0 16,-4 0 0-16,0 6 0 0,0-3 0 0,1-3 0 16,-1 0 8-16,0 0-8 0,4 3 8 15,-4-3-8-15,3 0 0 0,1 0 0 0,0 0 0 0,-1 0-8 16,1 0 8-16,-4 0 0 0,4 0 0 0,-4 0 0 15,7 0 0-15,-3 0 0 0,3 0 0 0,-3 0 0 16,0 0 0-16,-1 0 0 0,1 0 0 0,0 0 0 16,-4 0 0-16,0 0 0 0,0 0 0 0,0 0 8 15,-3 0-8-15,3-3 0 0,0 3 8 0,4-3-8 16,-4 3 0-16,0 0 8 0,1 0-8 0,-1 0 0 16,0-6 0-16,0 6 0 0,0 0 0 0,0 0 0 15,-3 0 0-15,0 0 0 0,3 0 0 0,-3 0 0 16,-1 0 0-16,1 0 0 0,-1 0 0 0,5 0 0 0,-1 0 0 0,0 0 8 15,-7 0-8-15,0 0 0 0,4 0 0 0,-4 0 9 16,0 0-9-16,0 0 0 0,0 0 8 16,0 0-8-16,-3 0 0 0,0 0 0 0,3 0 0 0,-4 0 0 15,1 0 0-15,-1 0 0 0,1 0 0 0,-4 0 0 16,4 0 0-16,-4 0 0 0,-7 0 8 0,7 0-8 16,3 0 12-16,-3 0-12 0,0 0 0 0,-3 0 0 15,7 0 0-15,-4 6 0 0,0-6 0 0,3 3 0 16,-3-3 0-16,-3 3 0 0,3-3 0 0,0 0 0 15,0 0-12-15,0 0 3 16,-3 0-101-16,3 0-20 0,-7 0-4 0,0 0-1330 0</inkml:trace>
  <inkml:trace contextRef="#ctx0" brushRef="#br2" timeOffset="49632.15">7327 13172 396 0,'0'0'17'0,"0"0"4"0,-10 0-21 0,3 0 0 0,0 6 0 0,-1-6 0 15,8 0 40-15,-10 0 4 0,3 3 1 0,-4-6 0 16,11 3 11-16,-7 3 3 0,-3-3 0 0,6 0 0 15,4 0 27-15,0 0 6 0,0 0 0 0,-11 3 1 16,1 4-1-16,3-4 0 0,7-3 0 0,0 0 0 16,-7 0-10-16,7 0-2 0,0 0-1 0,0 0 0 15,0 0 5-15,0 0 0 0,0 0 1 0,0 0 0 0,0 0-42 0,0 0-9 16,0 0-2-16,7 6 0 0,0-3 16 0,3-3 4 16,1 3 0-16,0 4 0 0,3-7 0 0,-4 3 0 15,4-3 0-15,1 0 0 0,-5 6-23 0,8-3-4 16,-4-3-1-16,0 6 0 0,0 1-6 0,0-1-2 15,4-3 0-15,-4-3 0 0,7 6 0 0,-7-2 0 16,7-4 0-16,-6 6 0 0,2-3-3 0,4 0-1 16,-3-3 0-16,3 6 0 0,7-2-4 0,-10-4 0 15,0 0-8-15,6 6 12 0,-10-6 11 0,4 3 1 16,3-3 1-16,0 0 0 0,-3 9-7 0,3-9-2 16,4 3 0-16,-4-3 0 0,0 7 0 0,4-4-1 15,-7 3 0-15,-1-3 0 0,8 0-5 0,-7 4-1 16,-1-4 0-16,1-3 0 0,3 6-9 0,0-3 12 0,-3-3-12 15,3 0 12-15,4 0-4 0,-4 0 0 0,4 0 0 0,-4 0 0 16,0-3 5-16,4 3 1 0,3 0 0 0,-4 0 0 16,1-6 1-16,3 6 0 0,1 0 0 0,-5 0 0 15,1 0-7-15,3 0-8 0,-3 6 11 0,0-3-11 16,-4-3 8-16,0 0-8 0,0 10 0 0,0-10 0 16,4 3 0-16,-4-3 0 0,0 6 0 0,0-6 0 15,1 3 0-15,2-3 0 0,1 0 0 0,3 0 0 16,-10 6 0-16,7-6 8 0,3 0-8 0,0 0 10 15,0-6-2-15,0 6-8 0,1 0 12 0,-1 0-4 16,0 0 3-16,-3-3 0 0,0 3 0 0,3-6 0 16,-4 6-3-16,1 0 0 0,0-3 0 0,0 3 0 15,3 0-8-15,-4 0 0 0,-2 0 0 0,2 0 0 16,1 0 0-16,0 0 0 0,-4 0 0 0,0 0 0 0,4 3 0 16,-1-3 0-16,-2 0 0 0,2 0 0 15,1 0 0-15,0 0 0 0,-4 0 0 0,4 0-11 0,-1 0 11 0,-3-3 0 16,1 3 8-16,2-4-8 0,1-2 8 0,0 6-8 15,-4-3 10-15,4-3-10 0,-1 6 14 0,4 0-3 16,-6 0-1-16,-1 0 0 0,3 0-10 0,-2 0 0 16,6 0 0-16,-3 6 0 0,-4-3 0 0,3-3 0 15,1 6 0-15,0-2 0 0,-4-4 12 0,4 0 1 16,-4 3 0-16,4-3 0 0,-4 0-13 0,0-3 0 16,0 3-9-16,4 0 9 0,-4-4 0 0,4-2 0 15,3 3 0-15,0-3 10 0,0 3-10 0,0-7 0 16,1 7 0-16,-1-3 0 0,-3-4 11 0,-4 10-3 15,0-3-8-15,7 0 12 0,4-3-12 0,-7 6 9 0,-8 0-9 16,4 0 8-16,4 0-8 0,-4 0 0 0,-3 0-10 16,0 0 10-16,-1 6 0 0,4-6 0 0,-3 3-8 0,0-3 8 15,-1-3 0-15,4-3 0 0,11 6 0 0,-7 0 0 16,-7 0 0-16,-1 0 0 0,8-3 0 0,3-3 0 16,-3 2 0-16,-4-2 8 0,4 6-8 0,3-6 10 15,4 0-10-15,-8 2 0 0,1-2 0 0,0 6 0 16,3-3 8-16,-3-3 0 0,-4 6 0 0,0 0 0 15,0-3-8-15,0 3 0 0,4-4 0 0,-4 4 0 16,-3-6 0-16,3 6 0 0,7 0 0 0,-7 0 0 16,-7 0 0-16,8 0 0 0,2 0 0 0,5 0 0 15,-5 0 0-15,4 0 0 0,-3 0 0 0,0-3 0 16,3 3 0-16,-3-6 0 0,-1 6 0 0,1 0 8 0,-4 0-8 16,0 0 0-16,1-3 0 0,-1 3 0 0,0-7 0 15,0 4 0-15,0 3 0 0,-3 0 8 0,3 0-8 16,0 0 0-16,0 0 9 0,1 0-9 0,2 3 0 15,-3-3 0-15,-3 0 0 0,3-3 0 0,4 6 0 0,0-3 0 16,-1 7 0-16,5-7 0 0,-5 0 0 0,1 3 0 16,3-3 0-16,-3 0 0 0,-4 6 0 0,0-6 0 15,4-6 0-15,-4 6 8 0,4 0-8 0,-1 0 0 16,-2 0 0-16,6-3 0 0,-3 3 0 0,3 0 0 16,-4-7 0-16,5 4 8 0,-1 3-8 0,-3 0 0 15,3-3 0-15,-3-3 0 0,3 12 0 0,-4-6 0 16,5 3 0-16,-5-3 8 0,5 0-8 0,-5 0 0 15,4 0 0-15,1 0 0 0,-1 0 0 0,7 0 0 0,-3 0 0 16,0 0 0-16,3 0 0 0,0 0 0 0,1-3 0 0,-1-3 0 16,0 6 0-16,-3-3 0 0,0-4 0 0,-1 7 0 15,1-3 0-15,-4 3 0 0,1-3 0 0,-1-3 0 16,4 6 0-16,-4-3 8 0,3 3-8 0,1-7 8 16,-4 7-8-16,4 0 0 0,0 0-8 0,0 0 8 15,-1-3 0-15,1 3 0 0,0 0 0 0,-4 3 8 16,4-3-8-16,3 0 0 0,-7 0 0 0,1 0 0 15,-1 7 0-15,-3-4 0 0,3-3 0 0,4 0 0 16,-4 0 0-16,4 0 0 0,-4 0 0 0,3 0 0 16,-6 0 0-16,3-3 0 0,8 3 0 0,-1-7 0 15,-3 7 0-15,3 0 0 0,-3 0 8 0,-1-3-8 16,1 3 0-16,0-6 0 0,0 6 0 0,-4 6 0 16,4-6 0-16,-4 0 0 0,0 0-12 0,0 0 4 0,1-6 8 0,2 6 11 15,-2 6-3-15,-1-3 0 16,0-3-8-16,0 0 0 0,4 0 0 0,-4 0 0 0,0 7 0 0,-3-4 0 15,3-3 0-15,-3 0 0 0,0 0 0 0,-1 6 0 16,1-3 0-16,0-3 0 0,-4 3 0 0,4-3-12 16,3 0 4-16,0 0 8 0,4 0 0 0,-4 0 0 15,4 0 12-15,-4 0-4 0,4 0-8 0,-4 0 0 16,0 0 0-16,0 0 0 0,1-3 0 0,-1 3-11 16,-3 0 3-16,3 0 0 0,-3 0 32 0,-4-3 6 15,3 6 2-15,-2-3 0 0,2 0-32 0,-3 0-13 16,4 3 1-16,-4-3 0 0,4 7 12 0,0-4 0 15,3-3 0-15,-3 0 0 0,-4 6 0 0,0-3-9 16,4-3 9-16,-1 0-8 0,5 0 8 0,-5 3 0 0,-3-3 0 16,4 0 0-16,0 7 11 0,-4-7 4 15,0 0 1-15,4 0 0 0,-8-7-16 0,5 7-16 0,-1 0 3 0,0-3 1 16,0 3 12-16,0 0 16 0,0-3-3 16,4 3-1-16,-4 0-12 0,4 3 0 0,3-3 0 0,-3 0-10 15,-4 0 10-15,0 0 0 0,4 0 0 0,3-3 0 16,0-3 0-16,1 6 0 0,-5 0 8 0,-3 0-8 15,4 0 0-15,0 0 0 0,-7 0 0 0,3 0-8 16,-4-3 8-16,1 3 0 0,3-7 8 0,-7 7-8 16,4 0 0-16,0-3 0 0,3-6 0 0,-4 9 0 15,4 0 0-15,1 0 0 0,-1 0 0 0,0 0 0 16,4 0 0-16,-4 0 0 0,-4 6 0 0,5-3-8 16,-1-3 8-16,4 3 0 0,-1-3 0 0,-3 0-8 0,1 7 8 0,-1-4 0 15,0-3 0-15,0 0 0 0,0 0 0 16,-3 0 0-16,7 0 0 0,-4 0 0 0,0 0 8 0,4 0-8 15,3 0 8-15,-4 0-8 0,5 0 0 0,-1 6 0 16,0-6 0-16,0 0-8 0,-3 3 8 0,0-3 0 16,-1-3 0-16,1-3 0 0,0 12 0 0,0-6 0 15,-1-6 0-15,1 6 0 0,0 0 0 0,-4 0 0 16,3 0 8-16,-2 0-8 0,2 0 0 0,-2 0 0 16,2 0 0-16,4 0 0 0,-3 6 0 0,3-6 0 15,1-6 0-15,-1 6 0 0,4 0 8 0,-8 0-8 16,-3 0 8-16,4 0-8 0,3 0 0 0,-3 0 0 15,0-3 0-15,-1-4 0 0,1 7 0 0,0-3 8 16,-4 3-8-16,4 0 11 0,-8-3-11 0,4-3 0 0,-3 6 0 0,3 0 0 16,-3 0 0-16,3-3 0 0,-3 3 0 0,3 0 0 15,0 0 0-15,-3 0 0 0,6-7 0 0,-2 7-11 16,2 0 11-16,-3 0 0 0,-6 0 8 0,6 0-8 16,3 0 0-16,5 0 0 0,-8 0-10 0,3 0 10 15,-2 0-9-15,2 0 9 0,-3-3 0 0,1-3-9 16,2 6 9-16,-2-3 0 0,-1 0 0 0,-4 3 0 15,1 0 0-15,0-6 8 0,3 6-8 0,-4 0 8 16,1 0-8-16,0 0 0 0,-1 0 0 0,1-4 0 16,0 4 0-16,-1 0 0 0,1 4 0 0,0-4 0 15,-1 0 0-15,1 0 0 0,-1 0 0 0,1 0 0 16,-4 6 0-16,0-6 0 0,0 0 0 0,4 0 0 16,-4 0 0-16,4 0 0 0,-4-6 0 0,4 6 0 15,-1 0 0-15,-3 0 0 0,0 0 0 0,-3 0 0 0,0-4 0 16,3-2 0-16,-4 6 0 0,1 0 0 0,-1 0 8 0,1-3 0 15,0 3 0-15,-1-6 0 0,1 6-8 0,-1 0 0 16,1 0 0-16,0 0 0 0,-1 0 0 0,1 0 0 16,3 0 0-16,-4 0 0 0,1 0 0 0,3 0 0 15,0 0 0-15,-3 0 0 0,-4 0 0 0,3 0 0 16,1 0 0-16,0 0 6 0,-1 0-6 0,-3 0 0 16,0 0 0-16,4 0 0 0,-4 0 0 0,0 0 0 15,-7 0 0-15,11 0 0 0,-4 0 0 0,3-3 0 16,-3 3 0-16,4 0 0 0,-4 0 0 0,-7 0 0 15,0 0 0-15,7 0 0 0,4-4 0 0,-1 4 0 16,1 0 0-16,-1 0 0 0,1 0 0 0,-1-6 0 16,1 6 0-16,-4 0 0 0,-7 0 0 0,11 0 0 0,-1 0 0 15,1 0 0-15,-11 0 0 0,7 0 0 16,-7 0 0-16,10 0 0 0,1 0 0 0,0 0 0 0,-11 0 0 16,0 0 0-16,10 0 0 0,-3 0 0 0,-7 0 0 0,11 0 0 15,-11 0 0-15,10 0 0 0,-3 0 0 0,1 0 0 16,2 0 0-16,-10 0 0 0,0 0 0 0,7 0 0 15,0 0 0-15,-7 0 0 0,11 6 0 0,-11-6 0 32,7 0-39-32,-7 0-4 0,7 4-1 0,0-1 0 0,-7-3-76 15,7 0-15-15,0 6-3 0,0-6-822 0,-7 0-165 0</inkml:trace>
  <inkml:trace contextRef="#ctx0" brushRef="#br2" timeOffset="51883.032">7295 10563 1116 0,'-14'0'49'16,"14"0"11"-16,-3-6-48 0,-4 6-12 0,3 0 0 0,-6 0 0 15,3-4 35-15,0 4 5 0,-1-6 0 0,1 6 1 16,-3 0-17-16,3 0-3 0,7 0-1 0,0 0 0 16,0 0 20-16,0 0 3 0,0 0 1 0,0 0 0 0,0 0 6 0,0 0 2 15,0 0 0-15,0 0 0 16,0 0 33-16,7 6 7 0,0 4 2 0,0-7 0 0,-4 6-6 0,5 1-2 16,-1-7 0-16,0 6 0 0,3 1-27 0,1-7-6 15,-1 6-1-15,5 1 0 0,-5-7-24 0,4 3-6 16,-3-3-1-16,6-3 0 0,-2 0 12 0,2 7 3 15,-3-7 0-15,7 3 0 0,-6-3-3 0,2 0 0 16,4 0 0-16,-3 0 0 0,0 0-2 0,3 0-1 16,0 0 0-16,0 6 0 0,0-3-15 0,4-3-3 15,-4 3-1-15,0-3 0 0,4 0-1 0,-4 7 0 16,7-7 0-16,1 0 0 0,-5 0 5 0,5 0 1 0,2-7 0 16,-2 7 0-16,-5 0 8 0,4 0 3 0,1 0 0 15,-1 0 0-15,0 0-16 0,4 0-3 0,-4-3-8 0,4 3 12 16,-4-3-4-16,4 3 0 15,-4-6-8-15,4 6 12 0,0 0-12 0,-1-3 8 0,1 3-8 0,0-7 0 16,0 14 8-16,-4-14-8 0,0 7 0 16,0 0 9-16,-3-3-1 0,3-3 0 0,0 6 0 0,1-3 0 15,2-7-8-15,-6 10 0 0,3-3 0 0,0-3 0 16,4 6 0-16,-4 0 8 0,-3 0-8 0,7 0 8 16,-4 0-8-16,4 0 8 0,-4 0-8 0,0 6 8 15,1-3-8-15,-1-3 0 0,-4 0 0 0,1 7 0 16,-4-4 8-16,4-3 0 0,-4 3 0 0,4-3 0 15,-4 0-8-15,7 0 0 0,-3-3 0 0,3 3 0 16,0-3 0-16,-3 3 8 0,3-7-8 0,-3 7 8 16,7 0 1-16,-1-3 0 0,1-3 0 0,-4 6 0 15,1 0-1-15,-1-3 0 0,0 0 0 0,0-4 0 0,1 7-8 0,-1 0 8 16,-4-3-8-16,5-3 8 0,-5 6-8 0,1-3 0 16,3-3 0-16,-3 2 8 0,-4 4-8 0,7-3 0 15,-3-3 0-15,3 6 8 0,4 0-8 0,-7-3 0 16,3 3 9-16,4-6-9 0,-4 6 0 0,0 0 8 15,0-4-8-15,1-2 0 0,-1 6 0 0,0-3 8 16,4-6-8-16,-4 9 0 0,0-3 0 0,-3-4 0 16,0 7 0-16,6 0 0 0,-2-3 0 0,-5 3 0 15,-6-6 0-15,-4 6 8 0,7-3-8 0,-7 3 8 16,-14 0-8-16,11-3 8 0,3 3-8 0,4-7 12 16,-1 7-4-16,-6 0 0 0,-11 0-8 0,14-3 0 0,0 3 0 0,0-6 0 15,-14 6 0-15,11 0 0 0,3 0 0 16,0 0 0-16,-3-3 0 0,-4 3 0 0,3 0 0 0,-3 0 0 15,4 0 8-15,-4-3 0 0,-7 3 0 0,0 0 0 16,11 0-8-16,-11 0-8 0,0 0 8 0,0 0-12 16,0 0 12-16,0 0 8 0,10 3-8 0,-10-3 11 31,0 0-65-31,0 0-13 0,0 0-2 0,0 0-1434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20:07:01.02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2614 5605 230 0,'0'0'20'0,"0"0"-20"16,0 0 0-16,0 0 0 16,0 0 224-16,0 0 41 0,-3-6 8 0,3 6 2 0,-4-3-179 0,4 3-35 15,-7-3-7-15,7 3-2 0,-4-7-7 0,4 7-1 16,-10 0-1-16,10 0 0 0,0 0-3 0,-4 0 0 16,-6 0 0-16,10 0 0 0,0 0 2 0,0 0 0 15,0 0 0-15,0 0 0 0,0 0 14 0,0 0 2 0,0 0 1 16,10 10 0-16,-6-7-7 0,6 3 0 0,1-3-1 0,3-3 0 15,-3 0-15-15,6 0-2 0,1 0-1 0,-4 0 0 16,7 0 15-16,-3 0 4 0,3 0 0 0,4 0 0 16,-1 10-34-16,-2-10-6 0,2 0-2 0,1 6 0 15,0-3 18-15,3 0 3 0,4-3 1 0,-4 0 0 16,4 10-8-16,3-10-2 0,0 0 0 0,-7 6 0 16,8-12-11-16,-1 6-3 0,0 0 0 0,1 6 0 15,-1-6 0-15,0 0 0 0,0-6 0 0,1 6 0 16,-5 0 2-16,5 0 0 0,-5 0 0 0,5 0 0 15,-8 0 6-15,4 0 2 0,-8 0 0 0,5 0 0 16,-8 0-9-16,3 0-1 0,-2 0-8 0,2 0 12 16,-6 0 0-16,3 0 0 0,0-3 0 0,-3 3 0 15,0-7-4-15,-1 7-8 0,1 0 11 0,-4 0-11 16,7 7 8-16,-14-7-8 0,11 3 0 0,-4-3 0 16,-3 0 8-16,-1 0-8 0,-10 0 0 0,0 0 0 0,7 0 0 0,0 0 0 15,-7 0 0-15,0 0-12 0,0 0-3 0,0 0 0 16,0 0 0-16,0 0 0 15,0 0-152-15,0 0-30 0,0 0-7 0,11-3-914 16</inkml:trace>
  <inkml:trace contextRef="#ctx0" brushRef="#br0" timeOffset="1148.279">5898 5649 345 0,'0'0'31'0,"0"0"-31"16,0 0 0-16,0 0 0 0,0 0 120 0,0 0 19 15,0 0 3-15,0 0 1 0,0 0-35 0,0 0-6 16,11 3-2-16,-7 4 0 0,3-4 24 0,0 3 5 16,3-3 1-16,1-3 0 0,-1 13-32 0,1-13-6 0,0 0-2 0,3 6 0 15,0-6-30-15,0 0-5 0,0 3-2 0,4-3 0 16,-4 0-8-16,7 0-1 0,-7 0-1 0,0 0 0 16,7 0 4-16,-7 0 1 0,8 0 0 0,2 0 0 15,1 0-7-15,0 6-1 0,3-6 0 0,-3 0 0 16,3 3-7-16,4-3-1 0,-4 0-1 0,4 0 0 15,3 0-15-15,0-3-2 0,0-3-1 0,1 6 0 16,-1-3 15-16,0-3 4 0,1 6 0 0,-1-7 0 16,0 1-32-16,0 6 0 0,1-9 0 0,-5 9 0 15,1 0 0-15,0-3 0 0,0-4 11 0,-4 7-11 16,0-3 11-16,0 3-11 0,1-3 10 0,2 3-10 16,-3 0 0-16,-3 0 0 0,3-6 0 0,1 6 0 15,-1 0 0-15,-3 0 8 0,-1 0-8 0,-6 0 0 16,3 0 0-16,-7 0 0 0,4 0 8 0,-4 0-8 0,0 6 0 0,-3-3 0 15,-1-3 0-15,1 0 0 16,-4 0-57-16,-7 0-15 0,0 0-2 0,7 3-766 16,-7-3-154-16</inkml:trace>
  <inkml:trace contextRef="#ctx0" brushRef="#br0" timeOffset="7341.792">15159 16464 1785 0,'0'0'159'0,"0"0"-127"15,-4 0-32-15,-3 0 0 16,0 0 71-16,4 10 8 0,-4-10 1 0,7 0 1 15,0 0-144-15,0 0-29 0,0 0-5 0,0 0-2 0,0 0 75 0,0 0 14 16,-4-3 10-16,1-4-12 0,3 7 77 0,0-9 15 16,0 6 4-16,0-6 0 0,3-1 2 0,1 10 1 15,-1-9 0-15,1 6 0 0,-1-1-25 0,4-2-5 16,0-3-1-16,0 9 0 0,4-3-27 0,3-4-5 16,0 4-2-16,4 3 0 0,3-9-6 0,0 9-2 15,4 0 0-15,0-3 0 0,10-4 11 0,0 7 3 16,-3 0 0-16,3-3 0 0,4-3-7 0,0 3-1 15,0 0 0-15,6-4 0 0,-2-2 12 0,6 6 3 16,-3 0 0-16,7-3 0 0,-4-4-21 0,8 7-4 0,-8-3-1 16,4 3 0-16,4-7-9 0,-1 10 12 0,7-9-12 0,-3 9 12 15,4-3-3-15,-4-4 0 16,0 4 0-16,-4 3 0 0,4-3-1 0,0 3-8 0,0 3 12 16,0-3-4-16,7 3-8 0,0-3 10 0,4 7-10 0,-4-4 10 15,3-3-1-15,4 0 0 0,8 0 0 0,-5 0 0 16,-6 0-9-16,-1 0 10 0,1 0-10 0,-1 0 10 15,-3-3 4-15,1 3 1 0,-5-7 0 0,-3 7 0 16,0 0-7-16,0 0-8 0,-4-3 11 0,-3 3-11 16,-3 0 16-16,-1 0-3 0,-3 0-1 0,0 0 0 15,0 0-4-15,-4 0-8 0,0 0 11 0,-3 0-11 16,-4 3 12-16,1-3-12 0,-1 7 12 0,-3-7-12 16,3 3 8-16,-3-3-8 0,-1 0 0 0,-2 9 0 15,-5-9 0-15,-2 0 0 0,-1 6 0 0,-4-2 0 0,1-4 0 16,0 3 0-16,-8-3 0 0,4 0 0 0,-3 0 15 0,0 0-4 15,-8 0-1-15,4 0 0 16,-7 0-10-16,7 0 0 0,0 0 0 0,-7 0 8 0,4 6-8 0,-4-6 0 16,3 0 0-16,-3 0-11 0,0 0 3 15,7 3 0-15,-3-3 0 0,-4 0 0 16,0 0-16-16,7 0-2 0,-7 0-1 0,3 6 0 16,4-6-106-16,-7 0-22 0,4 4-4 0,-4-4-1101 0</inkml:trace>
  <inkml:trace contextRef="#ctx0" brushRef="#br0" timeOffset="8436.559">15702 14175 633 0,'-14'0'56'0,"7"0"-44"0,0 0-12 0,-4 0 0 16,-3 0 55-16,0 7 9 0,4-4 1 0,-5 3 1 15,5-3-84-15,-4-3-17 0,3 0-3 0,-3 0-1 0,3 0 21 0,4 0 4 16,0 0 1-16,-3 3 0 0,6-3 78 0,-3 0 16 16,0 0 3-16,4-3 1 15,-1 3 25-15,4 0 5 0,0 0 1 0,0 0 0 0,-7-3-42 0,7 3-8 16,0 0-2-16,0 0 0 0,0 0 4 0,0 0 0 16,0 0 0-16,0 0 0 0,0 0-17 0,0 0-3 15,0 0-1-15,-4 6 0 0,4-6-14 0,0 0-2 16,0 0-1-16,0 0 0 0,0 0 19 0,0 0 4 15,8 7 1-15,-8-7 0 0,7 9-4 0,0-6-1 16,-7-3 0-16,10 3 0 0,1 4 3 0,-1-4 0 16,1-3 0-16,0 0 0 0,6 0-28 0,-3 6-4 0,7-3-2 15,1-3 0-15,2 0-1 0,5 6 0 0,6-3 0 0,0 1 0 16,0-4 10-16,4 6 1 0,0-3 1 0,3-3 0 16,1 9-13-16,-1-9-2 0,0 0-1 0,4 0 0 15,4 0 3-15,-1 0 0 0,4 0 0 16,3 0 0-16,4 7 19 0,4-4 4 0,-4-3 1 0,3 0 0 15,-3 0-22-15,11 0-4 0,-1-3-1 16,4 3 0-16,1 3-5 0,-1-3-8 0,3 0 11 0,4 0-11 16,8 3 16-16,-1-3-4 0,0 0-1 0,-3 0 0 15,-4 0-11-15,3 6 0 0,5-6 0 0,-5 0 0 16,-3 3 0-16,1-3 0 0,-5 0 12 0,1 7-4 16,-8-4 3-16,1-3 0 0,-1 0 0 0,-3 0 0 15,4 6-11-15,-11-3 0 0,0 0 9 0,-7-3-9 16,-4 0 18-16,-3 0-1 0,-4 0 0 0,1-3 0 15,-8 3-4-15,-3 0-1 0,0-3 0 0,-4 3 0 0,-3-6-12 16,-4 6 0-16,-4-3 0 0,1-4 0 0,-4 7 8 0,0 0-8 16,4-3 0-16,-8-3 9 0,1 6-9 0,0-3 0 15,-1 0 0-15,4-4-11 16,0 4-109-16,4-3-21 0,3 3-5 0,-3-7-1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20:10:50.5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2656 6775 1839 0,'0'0'40'0,"0"0"9"0,0-6 2 0,0-4 1 0,0 10-42 0,4-3-10 0,3-6 0 0,-3-1 0 15,-1 1 0-15,4 6 0 0,-3-7 0 0,3 1 0 16,-7-1 18-16,3 7 2 0,-3-9 0 0,7 2 0 15,-7-2 19-15,0-4 4 0,-7 4 1 0,7-1 0 16,-3-6 4-16,-4 0 0 0,3 4 1 0,4-7 0 16,-10-6-26-16,6 6-6 0,-3-7-1 0,3-2 0 15,-3 6 17-15,4-6 3 0,-1-1 1 0,-3 1 0 0,7 6-2 0,-3 0-1 16,-4 0 0-16,3-4 0 0,4 7-18 0,-7 7-3 16,4-4-1-16,-1 0 0 0,-3 7 4 0,3-7 0 15,4 6 0-15,-7 1 0 0,4-4-16 0,-8 3 9 16,8 1-9-16,3 6 8 0,-11-10 4 0,11 0 0 15,-10 4 0-15,10 2 0 0,0-2-20 0,0-1-4 16,-4 1-1-16,4 2 0 16,0 1 13-16,0 3 0 0,0-7 0 0,0 10 10 0,0-3-10 0,0 3 10 15,4-7-10-15,-4 10 10 0,0-3-10 0,0 3 0 16,0 0 0-16,0 0 0 0,0 0-12 0,0 0 12 16,3 13-10-16,-3-1 10 0,7 1-11 0,-14-4 11 15,4 7-12-15,3-1 12 0,-4 4-9 0,4-6 9 0,-11-4 0 16,1 4-9-16,-1 9 9 0,1-13 0 15,-4 10 0-15,3-7 0 0,0 4-12 0,-3 0 0 0,0-4 0 16,0 4 0-16,4 0 20 0,2-10 4 16,5 3 1-16,-8-5 0 0,11-4 6 0,0 0 1 0,-3 9 0 0,3-9 0 15,0 0-11-15,0 0-1 0,0 0-8 0,0 0 12 16,0 0 0-16,3-13-1 0,-3-2 0 0,7 2 0 16,-3-6 5-16,-1 7 2 0,5-10 0 0,-5 9 0 15,4-6-18-15,0 7 0 0,0-7 0 0,4 0 0 16,-8 4 0-16,8-4 0 0,0 0 0 0,-1-3-9 15,-3 0 9-15,0 0 0 0,4 3 10 0,-1 7-10 16,-3-7 0-16,4 6 0 0,-4 1 0 0,0 6-10 16,4-7 10-16,-4 4 0 0,-4-1 0 0,8 7 0 15,-11 0 0-15,3-3 0 0,-3 6 0 0,0 0 0 16,0 0 0-16,0 0 0 0,0 0 0 0,7 9 0 0,4-6 0 0,-7 4 0 16,-1-4 0-16,4 6 0 0,-3 4 24 0,3-4 6 15,3 0 2-15,-6 13 0 16,6-3-32-16,1 3-18 0,-7-9 2 0,6 9 1 0,1 3 24 0,-8-10 5 15,8 4 1-15,-1-6 0 0,1 6-15 0,-4-7 0 16,4 7 0-16,-4-7 0 16,7 1-43-16,-4 3-11 0,1-4-2 0,-8-9-1198 0</inkml:trace>
  <inkml:trace contextRef="#ctx0" brushRef="#br0" timeOffset="44531.983">13102 12021 288 0,'0'0'12'0,"-7"-9"4"0,-3-1-16 0,2 7 0 0,1-3 0 0,0-7 0 16,-3 10 193-16,-1-3 36 0,1-4 7 0,3 7 2 15,0 0-108-15,-1-3-22 0,-2-3-4 0,3 9 0 16,-4-4-38-16,4-5-7 0,0 9-2 0,-3 0 0 16,2-3-27-16,1 3-6 0,-3 0 0 0,3 0-1 15,0 0-2-15,0 3 0 0,0 3 0 0,3 1 0 16,1-1 16-16,3-6 3 0,0 9 1 0,7-3 0 0,-4 4-29 16,11-1-12-16,4 1 8 0,-4-7-8 15,11-3 52-15,-1 0 4 0,8-3 2 0,7 0 0 0,0-4-23 0,7 7-5 16,-1 0-1-16,15-3 0 0,-3-3-16 0,-1 3-3 15,4-4-1-15,-3 4 0 0,-4 0-9 0,0-3 8 16,0 6-8-16,3 0 8 0,-7 0-8 0,1 0 0 16,-1 0 0-16,-3-3 0 0,3-3 0 0,-17 12 0 15,3-3 0-15,-3-3 0 0,3 0 0 0,1 6 0 16,-5-6 0-16,1 3 8 0,-4-3-8 0,11 0 0 16,-11 0 0-16,-3 0 0 15,-4-3-16-15,-3 3-9 0,0 0-2 0,-4 0-671 16,0 0-134-16</inkml:trace>
  <inkml:trace contextRef="#ctx0" brushRef="#br0" timeOffset="105300.673">13074 6922 230 0,'-14'3'20'0,"-4"1"-20"16,1 2 0-16,-1-3 0 0,4-3 86 0,0 0 13 0,0 6 2 0,-1-3 1 15,5-3-22-15,-1 0-5 0,1 0-1 0,-1 7 0 16,4-7 14-16,0 0 4 0,0 0 0 0,0 0 0 16,0 0 0-16,3 0 1 0,-3 0 0 0,4 0 0 15,-1 3-9-15,-3-3-3 0,0 3 0 0,4-3 0 16,-4 9-17-16,7-9-4 0,-4 0-1 0,0 7 0 16,4-7-23-16,0 0-4 0,0 0 0 0,0 0-1 15,0 0-7-15,0 0 0 0,0 0-1 0,0 0 0 16,0 0 20-16,8 3 4 0,-8-3 1 0,10 0 0 15,1 0 0-15,-4 0 1 0,3 0 0 0,1 0 0 16,3 0-7-16,-3-3-2 0,3-4 0 0,-4 7 0 16,1 0-18-16,7-3-4 0,-1-3-1 0,1 6 0 15,7-3-2-15,-4 0-1 0,3-4 0 0,12 7 0 16,2-3-5-16,1-3-1 0,0 3 0 0,0-3 0 16,0 6-8-16,-1-4 8 0,1-5-8 0,0 9 8 0,0-3-8 15,0-3 12-15,3 2-12 0,0-2 12 0,-6 3 0 0,6 0 0 16,-3-3 0-16,3 6 0 0,0-10 1 0,-3 10 1 15,4-3 0-15,-5 0 0 0,1-3-6 0,4 6-8 16,-5 0 11-16,5-3-11 0,-5-4 12 0,8 7-12 16,0 0 12-16,4 7-12 0,-1-4 10 0,-3-3-10 15,0 6 8-15,0-3-8 0,-1 0 0 0,-13-3 0 16,7 10 8-16,0-10-8 16,3 9 0-16,0-9 0 0,4-3 0 0,0-3 8 0,0 6-8 0,0 0 12 15,0 0-12-15,10 0 12 0,-3 0-4 0,4 0 0 16,-8 0 0-16,4 0 0 0,-4 0-8 0,1 0 0 0,-1 6 0 0,-3-6 8 15,3 0-8-15,-3 0 0 16,0 0 0-16,-4 0 0 0,4 0 0 0,-3 0 8 0,-1 0-8 0,0 0 0 16,1 3 8-16,-5-3-8 0,8 3 0 0,0 3 8 15,-4-2-8-15,1-4 10 0,-4 9-10 0,-1-9 10 16,5 6-10-16,-1-3 0 0,0 1 9 16,4-4-9-16,-3 0 0 0,2 6 0 0,5-6 0 0,-4 0 8 15,0 3-8-15,-1-3 0 0,1 0 0 0,-3 0 0 16,-5 0 0-16,-6 6 8 0,7-3-8 0,7-3 0 15,0 0 8-15,0 7-8 0,-1-4 8 0,1 0-8 16,0-3 0-16,3 0 8 0,-3 6-8 0,14-3 0 16,0-3 0-16,0 7 9 0,-3-4-9 0,-1-3 0 15,-6 0 8-15,2 0-8 0,-2 0 0 0,-1 0 0 16,-3 0 12-16,3 0-4 0,-3 0 0 0,0 0-8 16,4 0 11-16,-5-3-11 0,5-4 10 0,3 7-10 0,0 0 10 15,0 0-10-15,0 0 10 0,-1 0-10 0,5 7 8 16,-4-7-8-16,-4 3 0 0,4-3 9 0,4 0-9 0,3 6 0 15,-4-3 0-15,0 0 0 0,-3-3 0 16,4 0 0-16,-4 6 8 0,-4-6-8 0,0 0 0 0,1 0 0 16,3-6 0-16,0 6 0 0,3 0 0 0,-6 0 0 15,-1 0 8-15,0 0-8 0,-6 0 0 0,2-3 0 16,-2 3 0-16,6 0 8 0,1-3-8 0,-5 3 12 16,5 0-12-16,-4 3 12 0,0-3-12 0,-1 0 0 15,1 3 9-15,-3-3-9 0,2 0 0 0,-6 0 0 16,0 0 0-16,3 0 8 0,-6 0-8 0,3 0 0 0,-4 0 0 0,4 0 0 15,-8 0 0-15,1 0 0 0,0 0 0 16,-4 0 0-16,-3 0 0 0,-1 0 8 0,-2-3-8 0,-5 3 0 16,-3 3 15-16,4-3-2 0,-4 0 0 0,0 0 0 15,0 0-13-15,0 0 8 0,-3-3-8 0,3 3 0 16,0 0 0-16,-3 0 8 0,-1 0-8 0,1-3 0 16,-4-3 0-16,0 6 0 0,4 0 0 0,-4 0 0 31,0 0-108-31,0-3-17 0,-4 3-4 0</inkml:trace>
  <inkml:trace contextRef="#ctx0" brushRef="#br0" timeOffset="118061.757">12104 7355 230 0,'-14'13'10'0,"7"-10"2"0,0-3-12 0,0 0 0 15,-1 0 0-15,1 0 0 0,-3 6 65 0,-1-6 11 0,1 3 1 0,-1-3 1 16,4 0-3-16,-4 6-1 0,1-12 0 0,3 6 0 16,-4 6-23-16,4-6-5 0,-3 3-1 0,3-6 0 15,-4 3-5-15,4 3 0 0,0-3-1 0,0 0 0 16,0 4 25-16,0-4 6 0,0 0 1 0,3 0 0 16,-3 6-3-16,0-3-1 0,-4-3 0 0,4 6 0 15,4-3-23-15,-4 4-5 0,0-1-1 0,0-6 0 16,7 0-6-16,0 0-2 0,-4 6 0 0,4-6 0 15,0 0-3-15,0 0-1 0,0 0 0 0,0 0 0 16,0 0 17-16,0 0 3 0,7 3 1 0,4 7 0 16,-1-10-14-16,4 3-2 0,1-3-1 0,2 6 0 15,1-6 6-15,3 0 0 0,4 0 1 0,-1 3 0 16,1-3-7-16,-4 0-2 0,0 10 0 0,4-10 0 16,0 6-15-16,0-3-3 0,-4 0-1 0,3 4 0 15,1-4-9-15,0-3 10 0,3 6-10 0,0-6 10 16,0-6 9-16,4 6 1 0,3 0 1 0,1 0 0 0,-1-3 1 15,7-4 0-15,1 7 0 0,-1 0 0 0,0-3-7 16,1 3-2-16,-1 0 0 0,0 0 0 0,4 0-2 0,0-3-1 16,0-3 0-16,3 6 0 0,4 0-2 0,-7-3-8 15,0-4 12-15,0 7-4 0,-4-3-8 0,4 3 12 16,-7-9-12-16,3 9 12 0,-3 0-1 0,3-3 0 16,-3-4 0-16,3 4 0 0,1-3-2 0,-1 3 0 15,-3 3 0-15,3 0 0 0,8 0-9 0,-1 0 0 16,-3 0 0-16,3 3 8 0,1-3-8 0,-4 0 0 15,3 0 0-15,-3 0 0 0,0 0 0 0,-1 6 0 16,-2-6 0-16,3 3 0 0,0-3 0 0,-1 7 0 16,1-7 0-16,-3 3 0 0,-1-3 0 0,-3 0 8 15,0-3-8-15,3 3 0 0,0-7 0 0,1 7 0 0,-1 0 0 0,7 0 0 16,1 0 0-16,-1 0 0 0,0 0 8 16,1 0-8-16,3 0 0 0,-4 0 0 0,4 0 0 0,0 0 0 15,3 0 0-15,-3 0 0 0,4 0 8 0,-1 0-8 16,-3 0 0-16,0 0 0 0,-4 7 0 0,1-7 0 15,-1-7 0-15,1 7 0 0,3 0 0 0,-4 0 8 16,-3 0-8-16,3 0 0 0,1 0 0 0,-5 0 0 16,5 0 0-16,-4 0 0 0,3 0 9 0,4 0-9 15,0 0 12-15,3 0-1 0,4 0-1 0,-3 0 0 16,6 0-10-16,-6 0 12 0,-1-3-12 0,1 3 12 16,-1 0-12-16,0 0 0 0,4 0 9 0,0 0-9 15,-3 0 0-15,-1 3 0 0,1-3 0 0,-4 10 8 16,-4-10-8-16,4 9 0 0,0-6 0 0,-11-3 0 15,4 0 0-15,0 0 0 0,0-3 0 0,3-3 0 0,-3 6 0 16,0-3 0-16,0 3 0 0,17 0 8 0,-6-3-8 16,-1-4 0-16,1 7 0 0,-4-3 0 0,-4-3 10 0,0 6-2 15,4 0-8-15,0-3 12 0,-3 3-4 0,-1 0-8 16,4-3 11-16,-4-4-11 0,1 7 9 0,-5 0-9 16,1 0 0-16,4 0 9 0,-1-3-9 0,-3 3 0 15,0 0 0-15,0 0 0 0,0 0 0 0,-1-6 0 16,-2 6 0-16,-1 0 0 0,-3 0 0 0,3 0 0 15,1 0 8-15,-1 0-8 0,-3 0 0 0,7 0 0 16,-4 0 0-16,0 6 0 0,-3-6 0 0,-7 3 10 16,0 7-10-16,-1-7 10 0,1-3-10 0,0 0 0 0,3 0 0 15,4 0 0-15,0 0 0 0,10 0 0 0,-10 6 0 16,0-6 12-16,3 0-12 0,-7 3 12 0,-3-3-12 0,0 0 12 16,-4 0-12-16,0 7 10 0,-3-7-10 0,0 0 10 15,-1 0-10-15,1 0 0 0,-4 0 0 0,4 0 0 16,-8-7 0-16,8 7 0 0,0 0 8 0,-7-3-8 15,-1-3 0-15,4 6 0 0,-3-6 0 16,0-1 8-16,3 4 0 0,-4-3 0 0,1 6 0 0,3-3 0 16,0-3-8-16,1 6 12 0,-8 0-12 0,0 0 12 15,0-4-12-15,-4 4 8 0,1 0-8 0,0-3 8 16,-4 3-8-16,3 0 0 0,-3 0 9 0,0 0-9 16,0 0 0-16,0 3 0 0,-3 1 0 0,7 5 0 15,-4-3-17 1,0-3-8-16,0 7-2 0,3-7 0 0,1 3-150 0,3-3-31 0,0 7-5 0</inkml:trace>
  <inkml:trace contextRef="#ctx0" brushRef="#br0" timeOffset="130623.806">21357 6527 1094 0,'-14'-3'97'0,"7"0"-77"0,0-3-20 0,0 6 0 16,3-4 159-16,1-2 28 0,-4 6 5 0,7 0 2 15,0 0-124-15,0 0-25 0,0 0-5 0,0 0 0 16,10 0-2-16,1-3 0 0,0 3 0 0,-1 0 0 16,8 0-16-16,-1 0-3 0,1-6-1 0,3 6 0 15,0 0 3-15,8 0 1 0,-1 0 0 0,4 0 0 16,6-3 7-16,1-1 2 0,0-2 0 0,3 3 0 15,4-3 12-15,-7 6 2 0,-4-10 1 0,4 10 0 16,0-6 14-16,3 0 2 0,-3-4 1 0,-7 7 0 16,3-3-37-16,0 3-7 0,8-6-2 0,-5 5 0 0,1-2 3 15,0 3 1-15,7 0 0 0,14-3 0 0,-4 2-9 0,1-2-1 16,-8 3-1-16,4-3 0 0,4 3-2 0,-5-7 0 16,-2 7 0-16,3-3 0 0,10-4-8 0,-6 7 8 15,-4-6-8-15,-4 6 8 0,-3-4 7 0,0-2 1 16,0 3 0-16,-4-1 0 0,0-2-5 0,1 6-1 15,-1 0 0-15,-14-3 0 0,0 6 2 0,1-4 1 16,-1-2 0-16,0 6 0 0,0 0-2 0,-3 0-1 16,-4 0 0-16,7-3 0 0,-3-3-2 0,0 6 0 15,-8 0 0-15,1 0 0 0,0 0 2 0,-4-3 0 16,0 3 0-16,-4-4 0 0,1-2-10 0,0 12 0 16,-4 1 0-16,0-7 0 0,3 6 0 0,-3-3 0 15,4-3 8-15,0 0-8 0,-4 0 12 0,3-3-2 0,-3-3-1 16,4 6 0-16,-8-3-9 0,4-1 12 0,-3-2-12 0,3 6 12 15,-3-3-12-15,-1-3 0 0,1 6 9 0,-4 0-9 32,0 0-43-32,0 0-13 0,0-3-2 0,3-4-1328 0</inkml:trace>
  <inkml:trace contextRef="#ctx0" brushRef="#br0" timeOffset="131860.715">23393 6527 1036 0,'-7'0'92'16,"-4"-3"-73"-16,0 0-19 0,1-3-304 15,-4 6-64-15</inkml:trace>
  <inkml:trace contextRef="#ctx0" brushRef="#br0" timeOffset="132874.378">23283 6292 1036 0,'0'0'92'0,"0"0"-73"0,0 0-19 0,0 0 0 16,-3 9 157-16,3-9 28 0,0 0 6 0,0 0 1 15,0 0-139-15,7 3-27 0,0-3-6 0,4 0 0 16,-1 0 18-16,4 7 4 0,0-7 1 0,4 0 0 16,0 0-5-16,10-7-1 0,0 7 0 0,-3-3 0 15,3-3-7-15,-3 3-2 0,3-6 0 0,-3 9 0 16,-1-10 4-16,-6 10 1 0,0 0 0 0,-1-3 0 16,-3-3 20-16,4 6 4 0,0 9 1 0,-1 1 0 15,1-10-14-15,-1 9-2 0,1-6-1 0,3-3 0 0,4 0-9 0,7 6-3 16,-1-6 0-16,5 3 0 0,-1-3-11 0,0 0-2 15,1 0-1-15,-1-3 0 0,0 3-4 0,0-6-1 16,-3 6 0-16,0-3 0 0,0 0 13 0,-1-3 2 16,5 6 1-16,-1-4 0 0,4-2-26 0,-4 3 0 15,7-3-14-15,-6 3 5 0,2-1 9 0,-2-2 16 16,-1 6-4-16,-3-3-1 0,0-3-2 0,-4 6 0 16,0 0 0-16,-3-3 0 0,-1 3 3 0,1 0 0 15,0 0 0-15,3 3 0 0,0-3-12 0,0 0 10 16,8 6-10-16,-1-3 10 0,0-6-10 0,4-3 0 15,-4 12 9-15,1-6-9 0,2-6 8 0,-2 6-8 0,-5 0 8 0,1-3-8 16,-4-4 9-16,4 7-9 0,-4 0 12 0,4 0-12 16,0 0 12-16,0 0-4 0,-1 0 0 0,1 0-8 15,0 0 10-15,0 0-10 0,-1 0 8 0,-2-3-8 16,-1 3 0-16,0 0 8 0,-3 0-8 16,-1 0 0-16,1 0 11 0,0 0-3 0,-4 0-8 0,0 0 12 15,-3 3-12-15,-1-3 0 0,1 7 0 0,0-4 0 16,-1-3 0-16,-3 0 0 0,4 0 0 0,-4 0 0 15,0 0 8-15,0 0 0 0,-3 0-8 0,3 0 12 16,-3 0-4-16,-1 0 0 0,-3 0-8 0,4 0 12 16,-11 0-4-16,7 0 0 0,4 0-8 0,-4-3 12 15,-7 3-4-15,7 0 0 0,-7 0-8 0,14 0 12 16,-4-7-4-16,1 7 0 0,-4 0-8 0,4-3 12 16,-1 6-12-16,1-3 0 0,-1 0-9 0,-3 0 9 15,4 0 0-15,0-3 0 0,-1 3 0 0,-3 0 0 0,4 0 0 0,-11 0 0 16,0 0 0-16,0 0 0 0,0 0 0 0,10 0 0 15,-10 0 0-15,0 0 0 16,0 0 0-16,0 0 0 0,0 0 0 0,4-3 0 0,3-3 31 0,-7 6-1 16,4 0 0-16,-4 0 0 0,7-3-30 0,-7 3 0 15,0 0 0-15,0 0 0 0,3-7 8 0,-3 7-8 16,0 0 0-16,4 0 0 0,-4-3 0 0,0 3 0 16,0 0 0-16,0 0 0 0,7-6 0 0,-7 6 0 15,0 0 0-15,0 0 0 0,0 0 0 0,0-3 0 16,0 3 0-16,0 0 0 15,0 0-50-15,0 0-10 0,3-3-1 0,-3 3-1 16,0 0-149-16,4-7-29 0,3-14-7 0,7 2-1 0</inkml:trace>
  <inkml:trace contextRef="#ctx0" brushRef="#br0" timeOffset="135130.215">21745 7032 1044 0,'-39'-19'46'0,"22"13"10"0,-1-4-45 0,-3 1-11 16,0-10 0-16,0 7 0 0,-4 2 24 16,4-2 4-16,0-7 0 0,-4 10 0 0,4-1-28 0,0-2 8 15,-4 2-8-15,4 7 0 0,0-6 21 0,-1 6-1 16,-2-4 0-16,3 4 0 0,3-3-4 0,0 6-2 16,1 0 0-16,-1 0 0 0,4-3 5 0,3 6 1 15,1-3 0-15,3 0 0 0,0 0 40 0,7 0 9 16,-4 0 2-16,8 0 0 0,3 6-4 0,0-6-1 15,3-6 0-15,11 6 0 0,1 6-20 0,2-3-4 16,5-6-1-16,2-3 0 0,1 6 6 0,7 0 1 16,0-3 0-16,7 3 0 0,6-3-21 0,-2 3-4 0,3-7-1 0,0 7 0 15,3 0 3-15,4-3 1 0,-3-3 0 0,-15 6 0 16,7-3 11-16,8-7 3 0,-1 1 0 0,4 0 0 16,0 5 0-16,7-5 0 0,0 9 0 0,25-9 0 15,-4-1-7-15,4 7-1 0,3-6 0 0,0 5 0 16,1-2-10-16,-5-3-2 0,4 6-1 0,1-7 0 15,-5 1-11-15,-20 9-8 0,0-3 12 16,3-4-12-16,3 1 18 0,8 0-3 0,0 3-1 0,-1-3 0 16,1 6 5-16,24-10 1 0,1 7 0 0,-8-6 0 15,0 9-20-15,-6 0-11 0,-5-4 2 0,-3-2 0 16,1 6 9-16,2-3 12 0,5 3-2 0,-8 0-1 16,0-3 2-16,-3-3 0 0,3 6 0 0,0-4 0 15,7 4-11-15,-28-6 10 0,4 6-10 0,-4 0 10 16,3-3-10-16,8-3 0 0,0 6 9 0,3 0-9 15,0-3 8-15,-7 3-8 0,0 0 10 0,21-3-10 0,-6-4 11 0,-8 7-11 16,0 0 12-16,-4 7-12 0,-6-4 12 0,-7 0-12 16,-1-3 12-16,1 0-12 0,3 0 12 0,0 6-12 15,0-3 12-15,0 3-12 0,0-2 8 0,-4 2-8 16,-3-3 0-16,0 0 0 0,4-3 8 0,-11 0-8 16,3 0 0-16,7 0 0 0,-3 0 8 0,0 0-8 15,0 0 0-15,4 0 0 0,-1 0 0 0,4-3 8 16,4 0-8-16,17-3 0 0,-10 6 17 0,-4 0-3 15,-11 0-1-15,1-4 0 0,-4-2 3 0,3 6 1 16,4 0 0-16,-3 0 0 0,-1 0-9 0,-3 0-8 16,0 0 12-16,-7 6-12 0,4-6 8 0,-4 0-8 15,3 0 0-15,0 0 0 0,8 0 9 0,-4 4-9 0,-4-4 0 0,1 9 9 16,-4-9-9-16,0 3 0 0,-4-3 0 16,4 0 0-16,-4 0 0 0,4 0 8 0,4 0-8 0,-4 0 0 15,-4 0 0-15,0 0 0 0,-3 0 8 0,0 0-8 16,-4 0 12-16,-3 0 1 0,-3 0 0 0,2 0 0 15,1-3-13-15,0 3 8 0,3-3-8 0,1-3 0 16,-1 6 18-16,4 0-2 0,-7 0-1 0,-1 6 0 16,-2-3-15-16,-1-3-13 0,0 0 2 0,-3 0 1 15,-4 0 10-15,-3 0 0 0,3 0 0 0,0 0 0 16,1 0 0-16,-1 0 0 0,-3 0 0 0,3 0 0 16,-4 0 0-16,1 0 0 0,0 0 0 0,0 0 8 15,-1 0-8-15,-3 3 8 0,1-3-8 0,-5 0 8 16,4 0-8-16,-3 6 8 0,-4-2-8 0,0-4 8 15,0 6-8-15,0-6 0 0,-3 3 0 0,0-3 8 16,-1 0-8-16,1 0 0 0,-1 3 0 0,-3-3 0 0,4 6 0 0,0-6 0 16,-1 4 0-16,-3-4 8 0,0 0-8 0,0 0 0 15,0 0 0-15,-7 0 8 0,0 0-8 0,7 0 0 16,-3 6 8-16,3-3-8 0,-7-3 9 0,0 0-9 16,0 0 12-16,7 0-12 0,-3 0 13 0,-4 0-4 15,0 0-1-15,7 0 0 0,0-3-8 0,-7 3 12 16,0 0-12-16,3-6 12 15,1 6-12-15,-1-4 8 0,1-5-8 0,-1 9 8 0,1-3-8 0,-1-3 0 16,1 2 0-16,3-2 0 0,0 3 0 0,-3 3 0 16,-4 0 0-16,7-3 0 0,-4-3-18 0,4 6 4 15,-7 0 1-15,0 0 0 16,4-4-171-16,-1-2-35 0</inkml:trace>
  <inkml:trace contextRef="#ctx0" brushRef="#br0" timeOffset="139145.324">22662 10268 57 0,'0'0'0'0,"0"0"0"15,-3 3 0-15,3-3 0 0,0 0 188 0,0 0 32 16,0 0 6-16,0 0 2 0,0 0-88 0,0 0-18 16,0 0-3-16,0 0-1 0,0 0-54 0,0 0-12 15,0 0-1-15,0 0-1 0,0 0-12 0,3-3-2 16,5-3-1-16,-1 6 0 0,-7 0-7 0,0 0 0 15,0 0-1-15,14 0 0 0,0 0 5 0,0 0 0 16,-14 0 1-16,10 0 0 0,5 0 18 0,-1 0 3 0,0 0 1 0,-4 0 0 31,8 0-24-31,-4 0-5 0,4 0-1 0,-1 0 0 0,5 0 6 0,-5 0 1 0,4 0 0 0,8-3 0 16,-5 3-4-16,5 0-1 0,-5 0 0 0,1-3 0 16,0 3-7-16,3-7-2 0,-3 7 0 0,-1 0 0 15,4 0 7-15,1 0 2 16,2 0 0-16,1 0 0 0,0 0-16 0,-4 0-3 0,7 0-8 0,-3 0 12 15,3 0-3-15,1 0-1 0,-1-3 0 0,-3 3 0 16,7 0 11-16,-4-6 1 0,0 6 1 0,11 0 0 16,0 0-1-16,0 0 0 0,-4-3 0 0,4-3 0 15,0 6 0-15,0 0 0 0,-1 0 0 0,-2 0 0 16,-1-4-5-16,-3 4-2 0,0 0 0 0,3-3 0 16,-3-3-1-16,7 6-1 0,-4-3 0 0,4-3 0 15,0 6-11-15,0 0 12 0,0 0-12 0,-4 0 12 16,-3 0-12-16,-4 0 8 0,0-4-8 0,1 4 8 0,-5 4-8 0,1-4 8 15,0-4-8-15,0 4 8 0,-1 0 5 0,1 0 1 16,0 0 0-16,0 0 0 0,3 0-14 0,-3-6 0 16,-4 6 0-16,0 0-10 0,0 0 18 0,-3 0 3 15,0 0 1-15,-4 0 0 0,0-3-3 0,0 3 0 16,-3 0 0-16,-1-3 0 0,1 3-1 0,-4-6 0 16,0 6 0-16,0-4 0 0,0-2-8 0,4 6 0 15,-4 0 0-15,0 0 8 0,0 0-8 0,1-3 0 16,-1 3 0-16,0 0 8 0,0 0-8 0,-4 0 0 15,5-6 0-15,-5 6 0 0,1 6 0 0,-11-6 0 0,10 0 0 16,-10 0 0-16,11 0 0 0,-11 0 8 16,10 0-8-16,-10 0 0 0,11 0 11 0,-11 0-3 0,0 0-8 0,11 0 12 15,-11 0-3-15,0 0-1 0,10-6 0 0,-10 6 0 16,0 0 2-16,7-3 0 0,-7 3 0 0,11 0 0 16,-11 0-2-16,7-3-8 0,-7 3 12 0,0 0-4 15,3-7-8-15,-3 7 8 0,8 0-8 0,-1-3 8 16,-7 3-8-16,0 0 0 0,0 0 0 0,7-6 0 15,-7 6 0-15,0 0 0 0,0 0 0 0,0 0 0 16,0 0 0-16,0 0 0 0,7 0 0 0,-7 0 0 16,0 0 0-16,0 0 8 0,0 0-8 0,0 0 0 15,3-3-79-15,-3 3-21 16,11 0-4-16,-1 3-1215 0</inkml:trace>
  <inkml:trace contextRef="#ctx0" brushRef="#br0" timeOffset="141597.427">24867 10409 806 0,'4'-12'36'0,"-4"2"7"0,-4 1-35 0,1 6-8 15,3-7 0-15,-4 7 0 0,1-3 212 0,3 6 41 16,0-9 8-16,0 9 2 15,0 0-195-15,0 0-40 0,0 0-7 0,0 0-1 0,0 0-9 0,0 0-2 16,0 0 0-16,0 0 0 0,0 0 1 0,3 6 0 16,4-3 0-16,4 3 0 0,-4-3 8 0,0 7 2 15,0-1 0-15,0 1 0 0,4 2-2 0,-1 10 0 0,1 0 0 16,-1 0 0-16,1 0-3 0,0-3-1 16,-1 9 0-16,4-3 0 0,4-3 5 0,0 0 1 15,3 6 0-15,0-6 0 0,4 0-2 0,3 0 0 0,0 0 0 16,0-3 0-16,4 0 6 0,0-4 0 0,0 4 1 15,-1-6 0-15,5 2-8 0,2-2-1 0,1-1-1 0,4-2 0 16,2-7-15-16,-2 6 9 0,3-9-9 0,-4 7 8 16,4-7 20-16,-4 0 3 0,-3-7 1 0,3 4 0 15,-3-3-13-15,3 3-3 0,4-7 0 0,4 1 0 16,-1-4 9-16,4 4 2 0,0 0 0 0,-4-4 0 16,1 4-15-16,-5-4-4 0,1 1 0 0,-3 2 0 15,-1-9 4-15,0 10 1 0,1-4 0 0,-1 4 0 16,0-4-13-16,-3 1-12 0,0-4 3 0,0 10 0 15,-7-3 9-15,-8-1 0 0,1 4 0 0,0-7 0 16,-1 4 9-16,1 3-9 0,0-4 12 0,-1-5-12 16,-6 11 24-16,10-14-3 0,-3 8 0 0,0-2 0 0,-8 2-7 15,1-2-2-15,3 2 0 0,-3 1 0 0,-4 3 0 0,-4-4 0 16,1 4 0-16,0-3 0 0,3 2 6 0,-4 1 1 16,-6-3 0-16,3 5 0 15,0-2-19-15,-4 3 0 0,4-6 0 0,1 9 0 0,-5-10 13 0,1 7-4 16,3-6-1-16,-4 6 0 0,1-4-8 0,-1-2 0 15,1 6 9-15,-4 3-9 0,0-10 8 0,0 10-8 16,3-9 10-16,-3 9-10 0,0 0 0 0,-3-9 0 16,3 2 0-16,0 7 0 0,0 0 0 0,-4-6 11 15,-3 3-11-15,-3-3 10 16,3 2-10-16,-1-2 0 0,8 6 9 0,-3 0-9 0,-4 0 0 0,0 0 0 16,0-3 0-16,-4 3 8 0,1 0-8 0,-1 0 0 0,4 3 0 0,-4-3 0 15,-3 6 0-15,4-2 0 0,-1-4 0 0,-3 9 0 31,0 0 0-31,0-5 0 0,0 2 10 0,3-3-10 16,-3 6 0-16,7-9 0 0,0 7 0 0,0-4 0 0,3 0 0 0,1-3 0 0,-4 0 0 0,7 0 0 16,0 0 0-16,0 0 0 0,0 0 0 15,0 0 0-15,0 0 0 0,0 0 0 0,0 0 0 0,7 0 0 16,3-3 0-16,1-7 0 0,7 7 0 0,3-3 0 16,3 3 0-16,1-3 0 0,3 2 0 0,-6-5-10 15,2 9 10-15,4-3 0 0,1-3-9 0,2 2 9 16,-2-2 0-16,-5 3 0 0,1 0 0 0,7-3 0 15,-8 2 0-15,-2-2 0 0,-5 6 0 0,-3 0 0 16,-3 0 0-16,0 0 0 0,-4 0 0 0,-7 0 0 16,7 10 0-16,0-4 0 0,-7-6 0 0,3 6 0 0,1 4 0 15,-4-1 0-15,0 0 0 0,0-5 8 0,0 11-8 16,0-5 8-16,-4-4-8 0,4 10 8 0,0-10-8 0,-3 3 8 16,-1 7-8-16,4-10 8 0,0 13-8 0,-3-6 0 15,-1-4 9-15,4 7-9 0,-3-4 0 0,-1 1 0 16,1-4 0-16,3 1 8 0,-4 2-8 0,0-9 11 15,4 7-11-15,0-10 12 0,0 0-12 0,0 0 0 16,0 9-12-16,0-9 12 16,0 0-107-16,0 0-13 0,11 0-4 0,7 0-1120 15</inkml:trace>
  <inkml:trace contextRef="#ctx0" brushRef="#br0" timeOffset="142948.502">30088 10980 460 0,'-10'0'41'0,"-1"-3"-33"0,1 0-8 0,-1-4 0 16,-3 7 206-16,3-3 39 0,-6-3 8 0,3 6 2 15,0 0-180-15,-1-3-36 0,1 3-7 0,0 0-2 16,4 0-8-16,-4 0-2 0,-4-6 0 0,0 6 0 16,1-4-12-16,2 4-8 0,1 0 10 0,7 0-10 15,0 0 35-15,-3-3 1 0,-1 3 0 0,1 0 0 16,2 0 28-16,1 0 5 0,0 0 2 0,7 0 0 0,0 0-21 0,0 0-4 16,0 0-1-16,0 0 0 0,0 0-14 0,7 3-3 15,4 7-1-15,3-7 0 0,4-3 6 0,3 6 2 16,4-3 0-16,6-3 0 0,5-3 9 0,-1 3 3 15,4 0 0-15,3 0 0 0,4 0-21 0,3 0-4 16,4 0-1-16,11 0 0 0,3 0 11 0,0 0 1 16,3 0 1-16,1 0 0 0,-4 0-26 0,0 0-8 15,3 3 0-15,1-3 0 0,3 0 13 0,0 0-1 16,-3-3 0-16,-4 3 0 0,3 0 10 0,4 0 2 16,1 0 0-16,2 0 0 0,1-6 3 0,-25 6 1 15,3 0 0-15,1 0 0 0,3 0-20 0,-1 0-8 16,5 0 0-16,-4-3 8 0,3-7-8 0,-3 7 8 0,0-3-8 0,-3 3 8 15,-4-3 0-15,17 3-8 16,-3-1 12-16,-7-2-4 0,-3 3-8 0,-4-3 10 0,-4 6-10 0,-3 0 10 16,-7 0-10-16,-4 0 0 15,-7 0 9-15,-3 0-9 0,-4 0 8 0,-3 0-8 0,-4 0 8 0,-4 0-8 16,-3 6 8-16,1-3-8 0,-1-3 8 0,0 6-8 16,-4-2 0-16,4-4 0 0,-3 3 0 0,3-3 0 15,-7 0-20-15,3 6 0 0,1-3 1 0,-1 6 0 31,1-5-116-31,3 5-23 0,0 0-5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20:13:26.5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5394 9534 730 0,'0'-6'32'0,"0"6"8"0,-7-6-32 0,7 6-8 15,0 0 0-15,-4 0 0 0,4-10 95 0,0 10 17 16,0 0 4-16,-3 0 1 0,-1-3-17 0,1-3-4 16,-1 0-1-16,-3-1 0 0,4-2-23 0,-4 6-5 15,0 0-1-15,0-3 0 0,3-4-23 0,-7 10-5 16,4-3-1-16,0 3 0 0,0-6-16 0,4 6-3 16,-4 0-1-16,0 0 0 0,0 6 3 0,3-3 1 15,-7-3 0-15,4 0 0 0,0 0-2 0,-3 0-1 16,3 0 0-16,0 6 0 0,-4-6 2 0,4 4 1 15,7-4 0-15,-7 0 0 0,-4 0 12 0,4 9 3 16,4-6 0-16,-4 3 0 0,0-3-8 0,0 4 0 16,-4-4-1-16,4 6 0 0,0-6 5 0,3 7 0 0,-13 2 1 0,10-2 0 15,-11 9-14-15,4-1-3 0,0-2-1 0,-7 3 0 16,3 3-1-16,-14 0 0 0,4 6 0 0,0-3 0 16,0 3 14-16,-1-3 4 0,8 0 0 0,-11 1 0 15,8-4-32-15,-1 6 0 0,4-3 0 0,3-3 0 16,4 0 0-16,-3 3 0 0,6-9 0 0,4-1 0 31,7 1-133-31,0-7-20 0,0 4-4 0,3-7-882 0</inkml:trace>
  <inkml:trace contextRef="#ctx0" brushRef="#br0" timeOffset="716.065">7387 9334 453 0,'0'0'20'0,"0"0"4"0,7 0-24 0,4-3 0 16,-1-1 0-16,-3-2 0 15,4 6 76-15,3-3 9 0,-3-3 3 0,-1 6 0 0,4-3-19 0,-7-4-3 16,4 7-1-16,-4 0 0 0,-7 0-17 0,0 0-4 16,7 0-1-16,4 0 0 0,-11 0-12 0,0 0-3 15,0 0 0-15,0 0 0 0,0 0 33 0,0 0 7 16,0 0 0-16,-7 10 1 0,3-1 19 0,1 1 3 15,-8-1 1-15,0 0 0 0,-3 4-12 0,0-4-3 16,0 1 0-16,-3 2 0 0,2 1-6 0,-6-1-2 16,4 7 0-16,2-6 0 0,-9 6-18 0,3 2-4 0,-4 1-1 0,4 0 0 15,0-3-15-15,-8 9-3 0,1-3-1 0,3 4 0 16,8-4-3-16,-1 3 0 16,1-3 0-16,-1 3 0 0,-3-3-13 0,7 4-3 0,-4-7-8 0,4 0 12 15,3-1-12-15,1 1-15 0,3 7 3 0,-4-7 1 31,4-10-106-31,0 7-22 0,7-6-4 0,-11 2-570 0,8-9-115 0</inkml:trace>
  <inkml:trace contextRef="#ctx0" brushRef="#br0" timeOffset="1451.825">10555 9447 57 0,'-18'3'0'0,"15"3"0"0,-1-3 0 0,4-3 0 16,0 0 0-16,-10 0 0 0,-1 6 228 0,8-2 40 16,3-4 8-16,0 0 1 0,-11 0-150 0,1 9-31 15,10-9-5-15,0 0-2 0,0 0-7 0,-4 9-2 16,-3-6 0-16,3 7 0 0,4-10 16 0,-10 12 4 15,-4-2 0-15,-7-1 0 0,6 1-15 0,-2 2-2 16,-8 1-1-16,0 6 0 0,4-7-19 0,-3 4-4 16,-1-1-1-16,4 1 0 0,-4 0-6 0,4 6 0 15,0-3-1-15,0 3 0 0,3-1-40 0,0 1-11 16,1-3 0-16,3 3 0 16,-1 6-21-16,1-3-9 0,-3 4-2 0,6-4 0 15,0 3-74-15,1-3-15 0,-1 6-3 0,1 1-572 0,-1-1-115 0</inkml:trace>
  <inkml:trace contextRef="#ctx0" brushRef="#br0" timeOffset="2670.875">5309 8750 345 0,'0'0'15'0,"-7"-3"4"16,7-3-19-16,0-3 0 0,-3 5 0 0,3-5 0 15,0 0 258-15,0 9 48 0,0-10 10 0,0 7 1 0,0-6-236 0,0-1-47 16,3 1-10-16,4 3-1 0,-7-4-3 0,0 1-1 16,0-1 0-16,0 1 0 0,0 0-3 0,0-1 0 15,0 4 0-15,0-4 0 0,0 1 14 0,0-3 2 16,-7 2 1-16,4 1 0 0,3-1 12 0,0 7 3 15,-11-6 0-15,8 2 0 0,3 1-10 0,-7 0-2 16,7 3 0-16,0 3 0 0,-4 0-14 0,4 0-3 16,-7-6-1-16,7 6 0 0,-7 0-18 0,0 9 8 15,3-3-8-15,-3 0 0 0,4 1 0 0,-4 5 0 16,0 1 0-16,0-4 0 0,-4 10 8 0,4 0-8 16,-4-3 0-16,4 6 0 0,-3-4 10 0,3 4-10 15,7 7 8-15,-11-4-8 0,4 3 9 0,4-3-9 0,3 13 10 16,-4-4-10-16,0-3 0 0,1 1 0 0,3 2 0 0,-4-2 0 15,4-4 0-15,0 3 0 0,0 1 0 0,0-7 0 16,0 6 0-16,0-3 0 0,0-6 0 0,-7 0 0 16,7 0 0-16,-3 0 0 0,3-3 0 0,0-7 0 15,3 7-14-15,-3-6-9 0,7-4-1 0,-3-3-1 32,-4-6-139-32,0 0-27 0,7 4-5 0</inkml:trace>
  <inkml:trace contextRef="#ctx0" brushRef="#br0" timeOffset="2953.764">5002 9033 2192 0,'0'0'48'0,"0"0"11"0,-10 0 1 0,3 0 1 0,-4 0-49 16,11 0-12-16,0 0 0 0,0 0 0 0,0 0 0 0,0 0 0 15,0 0 0-15,0 0 0 0,0 0 0 0,0 0 14 16,11 3-4-16,-8-3-1 0,-3 0-9 0,0 0 10 16,0 0-10-16,25 0 10 0,0 0-10 0,-1 0 8 15,-6 0-8-15,7 0 8 0,-8-3-24 0,5-4-4 16,-1 7-2-16,-4 0 0 16,-3-3-34-16,4-3-6 0,0 6-2 0,-1 0 0 15,-6 0-89-15,3 0-19 0,0 0-3 0,7-3-295 0,-10 3-59 16</inkml:trace>
  <inkml:trace contextRef="#ctx0" brushRef="#br0" timeOffset="3786.735">7373 8769 288 0,'0'0'25'0,"0"0"-25"0,0 0 0 0,0-6 0 15,4-3 249-15,-1 5 45 0,-3 1 9 0,7-3 1 16,-7-3-230-16,0-1-46 0,4-2-10 0,-1 2-2 16,-3-2 21-16,4 2 4 0,-8-2 1 0,4-7 0 15,-3 6-3-15,-1 1-1 0,4-4 0 0,-10 4 0 16,-1-7 2-16,7 6 1 0,-13 4 0 0,10-4 0 16,-4 4-1-16,-6-1 0 0,2 7 0 0,5-6 0 0,-4 9-16 0,3-9-3 15,-3 9-1-15,3 0 0 0,4 0-20 0,0 6 0 16,-3-3 0-16,-1 3 8 0,1 0-8 0,3 4 0 15,-8-1 0-15,5 1 0 0,3 2 0 0,3-2 0 16,-10 2 0-16,7 7 0 0,-7-6 0 0,3-4 8 16,8 10-8-16,-11-7 8 0,7 7 1 0,0-6 1 15,0 9 0-15,0 0 0 0,0 0 14 0,3 6 2 16,-3-3 1-16,7 6 0 0,-7 1-19 0,0-1-8 16,7 0 0-16,-4 1 8 0,-3-1-8 0,7-3 0 15,0-3 0-15,0 4 0 0,0-8-11 0,4 1-4 16,-1 0-1-16,1 0 0 0,-4 0 4 0,0-6 1 15,3 0 0-15,1-1 0 16,3-2-25-16,-7-4-4 0,0 1-2 0,3-4 0 16,-3-6-154-16,0 0-30 0,11 0-6 0,3-3-2 0</inkml:trace>
  <inkml:trace contextRef="#ctx0" brushRef="#br0" timeOffset="4037.977">6978 9011 2077 0,'-11'-7'92'0,"11"7"19"16,-7-3-89-16,7 3-22 0,0 0 0 0,0 0 0 0,0 0 23 16,0 0 0-16,0 0 0 0,0 0 0 0,0 0-12 0,0 0-3 15,0 0 0-15,0 0 0 16,0 0 8-16,11 3 0 0,-1-3 1 0,5 0 0 0,-1 0-4 0,0 0-1 15,3 0 0-15,5-3 0 0,-12-3-1 16,8 6-1-16,-1 0 0 0,5 0 0 0,-1-9-10 0,4 5 0 16,-1 1 0-16,4-3-11 15,1-3-29-15,2 6-5 0,1-7-2 0,3 1-610 16,1-1-123-16</inkml:trace>
  <inkml:trace contextRef="#ctx0" brushRef="#br0" timeOffset="4819.03">10601 8791 633 0,'14'-6'28'0,"-14"6"6"0,0 0-34 0,-3-13 0 16,3 10 0-16,-4-6 0 0,8-1 219 0,-4 1 37 0,-11 0 7 0,7-1 1 15,8-2-183-15,-4 2-37 0,-7 1-7 0,3-4-1 16,1 4-4-16,3-4 0 0,3 1 0 0,-6-1 0 16,-4-6-12-16,3 1-2 0,11-1-1 0,-3 3 0 15,-15-3-17-15,8 0 0 0,-1 4 8 0,-3-1-8 16,0 0 13-16,-3 1-1 0,2 2 0 0,1 4 0 15,4 3 26-15,-8-1 5 0,-3-2 1 0,-3 9 0 16,-1 0-21-16,-3 0-4 0,-4 9-1 0,0-2 0 16,1-1-6-16,-1 3 0 0,0 10-1 0,4-6 0 15,3 5-11-15,1 4 0 0,3 0 0 0,0 0 0 16,3 0 0-16,-3 10 0 0,7-10 0 0,-4 9 0 16,1 0 0-16,3 1 8 0,-4-4-8 0,4 3 12 0,0-6 4 15,0 7 2-15,3 5 0 0,-3-12 0 16,4 7-18-16,-1-10 10 0,4 9-10 0,0 0 8 0,4-9-8 15,-1 0 0-15,1 3 0 0,-1-3 0 16,4-6 0-16,0 3 0 0,1 3-9 0,-1-10 9 16,3 7-40-16,-3-6-2 0,0-4 0 0,4 0 0 15,-1 1-116-15,1-7-23 0,0 6-5 0,-4-9-574 0</inkml:trace>
  <inkml:trace contextRef="#ctx0" brushRef="#br0" timeOffset="5007.516">10097 8973 2376 0,'0'0'105'0,"0"0"22"0,0 0-102 0,0 0-25 0,0 0 0 0,0 0 0 16,0 0 40-16,0 0 2 0,0 0 1 0,0 0 0 15,10 0-35-15,1 0-8 0,3 0 0 0,3 0 0 16,1 0 0-16,3 0 0 0,7 0 0 0,-3 0 0 31,0 6-22-31,3-6-3 0,4 0-1 0,-7 0 0 0,-4-6-116 0,0 6-23 0,4 0-5 0</inkml:trace>
  <inkml:trace contextRef="#ctx0" brushRef="#br0" timeOffset="7423.354">5419 10735 172 0,'0'0'16'0,"0"0"-16"0,0 0 0 0,0 0 0 16,-7 7 184-16,0-7 35 15,7 0 6-15,0 0 2 0,-7 0-99 0,3 0-19 0,4 0-4 0,0 0-1 16,-11 0-9-16,11 0-3 0,0 0 0 0,0 0 0 16,0 0-41-16,0 0-9 0,0 0-2 0,0 0 0 15,0 0-30-15,-3 6-10 0,3 0 0 0,-4 4 0 16,4-1 15-16,0-3-4 0,0 4-1 0,0-1 0 16,-3 4 21-16,3 5 4 0,0-5 1 0,-4 6 0 15,4 0-3-15,-7-4 0 0,7 10 0 0,-3 0 0 16,-4-3-13-16,3 10-4 0,4-4 0 0,0-3 0 15,-3 6-1-15,3 7-1 0,0-3 0 0,0-4 0 16,0 3-6-16,0-2-8 0,-7-1 11 0,7 10-11 0,-4-10 8 16,4 4-8-16,0-4 0 0,-7 10 0 0,3-3 0 0,-3-4 0 15,4-3 8-15,-1 4-8 0,-6-4 8 0,3 1-8 16,0-1 9-16,-4-9-9 0,4 6 38 0,-4-6 2 16,4 0 0-16,0-9 0 0,4 5-16 0,-4-5-4 15,0-4 0-15,0-6 0 0,3 7-4 0,-3-4-2 16,7-6 0-16,0 0 0 0,-4 3 8 0,4-3 2 15,0 0 0-15,0 0 0 0,0 0-8 0,-3-3-2 16,-1-3 0-16,4 6 0 0,0 0-6 0,0 0 0 16,0 0-8-16,0 0 12 0,4-3-12 0,3-4 0 15,-7 7 0-15,11-3-10 0,-4 3 10 0,7-3-8 16,-4-3 8-16,1 6-8 0,3 0 8 0,0 0 0 0,0 0 0 16,4 0 0-16,7-3 0 0,-1-4-10 0,1 7 10 0,3-3 0 15,4-6 0-15,-4 6-8 0,-3-3 8 0,7 2 0 16,-4-2 0-16,-3 3 0 0,-4 0 0 0,0-3 0 15,4 6 0-15,-4-4 0 0,-4-2 0 0,-3 6 0 16,4 0 0-16,-7 6 0 0,3-2 0 0,-4-4 0 16,5 6 0-16,-5-3 0 0,-6 0 0 0,6 3 0 15,1-2 0-15,-8 2 0 0,-3-6 0 0,11 3 0 16,-1 3 0-16,1-3 0 0,-11-3 0 0,4 3 0 16,-4-3 0-16,0 0 0 0,7 0 8 0,-7 0-8 15,0 0 0-15,0 0 0 0,0 0 8 0,0 0-8 16,0 0 20-16,0 0 2 0,0 0 0 0,0 0 0 15,7 0 5-15,0-3 1 0,-4 0 0 0,1-3 0 16,-4-3-8-16,3-1 0 0,-3-2-1 0,4 2 0 16,-4-5-7-16,3-4 0 0,-3 0-1 0,7-6 0 0,-7 3-3 15,4-6 0-15,-4-4 0 0,7 1 0 0,-7 0-8 0,4-4 10 16,3-3-10-16,-4 4 10 0,1-7-10 0,3 10 0 16,-4-4 0-16,-3-2 0 0,4 2 0 0,-1 4 8 15,1-1-8-15,-1 1 0 0,-3 9 0 0,7 0 8 16,-7-6-8-16,0 6 0 0,4 6 0 0,3-2 0 15,-7-1 0-15,0 6 0 0,0-6 0 0,7 7 0 16,-3 2 0-16,3-2 0 0,0-7 0 0,-4 10 0 16,4-4 0-16,0 1 0 0,0-1 0 0,4-3 0 15,-4 4 0-15,4-1 0 0,-4-2 0 0,0 2 0 16,3 0 0-16,-3 1 0 0,4 3 0 0,-8-1 0 0,8 1 0 16,-7-1 0-16,3 1 0 0,-4 6 0 0,-3 0 0 0,0 3 0 15,4-7-9-15,-4 7 9 16,0 0 0-16,0-3 0 0,0 3 0 0,0-6 0 0,0 3 0 0,-4-7 0 15,1 10 0-15,3 0 0 0,0 0 0 0,-7-3 0 16,3-3 0-16,-3 6 0 0,7 0 0 0,0 0 0 16,-7 0 0-16,-4-3 0 0,1-3 0 0,3 6 0 15,0 0 0-15,-4-4 8 0,1 4-8 0,-1-3 0 16,-3-3 0-16,3 6 0 0,-3 0 0 0,0 0 0 16,-4 0 8-16,1 0-8 0,-4 6 0 0,6-6 0 15,-9 0 0-15,-1 0 8 0,7 0-8 0,1-6 0 16,-8 6 0-16,-3 0 8 0,7-3-8 0,0-3 0 15,-1 6 9-15,1-3-9 0,4-4 8 0,-5 7-8 16,5 0 0-16,-1-3 8 0,0 3-8 0,1 0 0 0,3 0 0 16,0 0 0-16,0 0 0 0,-8 0 0 0,8 0 0 0,-3 3 0 15,2-3 0-15,-2 7 0 0,6-4 0 0,1 3 0 16,-4-3 0-16,7-3 0 0,3 6-22 0,4-6 3 16,-11 3 1-16,11-3 0 15,0 0-161-15,0 0-32 0</inkml:trace>
  <inkml:trace contextRef="#ctx0" brushRef="#br0" timeOffset="8276.552">5514 11275 864 0,'-14'-3'38'0,"10"3"8"16,-3 0-37-16,7-4-9 0,-10 4 0 0,10-6 0 16,-7 6 180-16,7 0 33 0,0 0 7 0,0 0 2 0,0 0-137 0,0 0-27 15,0 0-6-15,0 0 0 0,10 0-31 0,4-3-5 16,-3 3-2-16,7-6 0 0,-4 6 4 0,-14 0 1 16,21 0 0-16,3 0 0 15,-6 0 5-15,3-3 2 0,0 3 0 0,-3 0 0 0,0-7 14 0,-1 7 2 16,5 7 1-16,-8-7 0 0,0 0-12 0,0-7-3 15,4 7 0-15,-1 0 0 0,1 0-10 0,-4-3-2 16,7 0-1-16,-10-3 0 0,6 3-15 0,4-4 0 16,-10 4 0-16,3-3 0 0,0 3-15 0,0 0-5 15,4-4-2-15,-7 7 0 16,3-3-135-16,0-3-27 0</inkml:trace>
  <inkml:trace contextRef="#ctx0" brushRef="#br0" timeOffset="13027.279">7705 10829 1198 0,'0'0'53'0,"0"0"11"0,0 0-51 0,0 0-13 0,-4 0 0 0,4 0 0 16,0 0 68-16,0 0 12 0,-3-9 1 0,3 9 1 15,0 0-36-15,0 0-7 0,0 0-2 0,0 0 0 16,0 0 1-16,0 0 0 0,0 0 0 0,0 0 0 15,-7 9-4-15,7-9-1 0,0 0 0 0,-4 10 0 0,4-1 4 16,0 1 1-16,-7-4 0 0,7 3 0 0,7 1-22 0,-7-1-4 16,0 4 0-16,0-4-1 0,0 4 10 0,0 5 3 15,4 4 0-15,-4-3 0 0,0 0-5 0,0 6-1 16,0-3 0-16,-4 0 0 0,4 0-5 0,-7 3-1 16,7-3 0-16,-4 3 0 0,1-3 6 0,-1 0 1 15,1 3 0-15,-1-3 0 0,4 0 5 0,-7-6 0 16,4 2 1-16,-1 1 0 0,1 0 2 0,3-3 0 15,-4 6 0-15,1-3 0 0,3-7-12 0,-4 10-3 16,4-6 0-16,-3-1 0 0,-1 4-3 0,4 0-1 16,-7-6 0-16,3 9 0 0,-3-4-8 0,4-5 8 15,-1 6-8-15,4-7 8 0,0 1-8 0,-7 6 0 16,4-7 9-16,-1 7-9 0,1-6 9 0,-1 5-9 0,-3-8 12 0,4-1-12 16,3 4 15-16,-4-10-4 15,4 6-1-15,0-9 0 0,-7 13-2 0,7-13 0 0,-3 9 0 0,3-9 0 16,-4 10-8-16,4-10 8 0,0 0-8 0,0 0 8 15,-4 6-8-15,4-6 0 0,0 0 9 0,0 0-9 16,0 0 0-16,0 0 8 0,0 0-8 0,-3 6 0 16,3-6 8-16,0 0-8 0,0 0 8 0,0 0-8 15,0 0 10-15,0 0-2 0,0 0-8 0,0 0 12 16,0 0-12-16,0 10 9 0,0-10-9 0,0 0 8 16,0 9-8-16,0-9 0 0,0 0 9 0,0 0-9 15,0 0 0-15,0 0 9 0,0 0-9 0,0 0 0 16,0 0 8-16,0 0-8 0,0 0 0 0,0 0 0 15,0 0 16-15,0 0-3 0,0 0-1 0,0 0 0 16,0 0 7-16,0 0 1 0,0 0 0 0,0 0 0 0,0 0-10 0,0 0-2 16,0 0 0-16,0 0 0 0,0 0-8 0,0 0 0 15,0 0 0-15,0 0 8 16,0 0-8-16,0 0 0 0,0 0 0 0,0 0 0 0,0 0 0 0,0 0 0 16,0 0 0-16,0 0 0 0,0 0 0 0,0 0 0 15,0 0 0-15,0 0 0 0,0 0 0 0,0 0 0 16,0 0 0-16,0 0 0 0,0 0 0 0,0 0 0 15,0 0 0-15,0 0 0 0,0 0-8 16,0 0 8-16,0 0 0 0,0 0 0 0,0 0 0 0,0 0 0 16,7 0 0-16,7 0 0 0,-14 0 0 0,0 0 0 15,7 0 0-15,0-3 0 0,0-3 0 0,-7 6 0 16,14 0 0-16,-10 0 8 0,6-4-8 0,1-2 8 0,-11 6-8 16,7 0 8-16,0 0-8 0,0 0 0 0,0-3 0 0,0 3 8 15,4 0-8-15,3-3 0 0,0 3 0 0,7 0 0 16,-10-6 0-16,3 6 0 0,4 0 0 0,-1 0 0 15,8 0 0-15,-4 6 0 0,4-3 0 0,-4-3 0 16,0 3 0-16,0-3 0 0,-3 6 0 0,3-6 0 16,-3 4 0-16,-4-4 0 0,7 0 0 0,-3 0 0 15,3 0 0-15,-7 0 0 0,11 0 0 0,-4 0 8 16,4 0-8-16,-1 0 0 0,8-4 0 0,-4-2 8 16,-3 6-8-16,3 0 0 0,0 0 0 0,1 0 0 15,-5 6 0-15,1-6 8 0,7 4-8 0,-15-4 0 16,5 6 0-16,-1-3 0 0,-11 3 0 0,8-3 0 15,0 0 0-15,-4-3 0 0,0 10 0 0,0-10 0 16,4 0 0-16,-4 0 0 0,3 0 0 0,-3 6 0 0,0-6 0 0,8 0 0 16,6 0 0-16,-3 3 0 0,-1-3 0 0,-6 0 0 15,3 0 8-15,0 0-8 0,0 0 0 0,1 0 0 16,-1 0 0-16,0 0 8 0,-3 3-8 0,-1 4 0 16,1-7 0-16,-4 3 0 0,0-3 0 0,0 0 0 15,4 0 0-15,-8 0 0 0,4 0 0 0,-3 0 0 16,-4 0 0-16,4 0 0 0,-1 0 0 0,-3 0 0 15,-7 0 8-15,11 0-8 0,-11 0 0 0,7 0 0 16,-7 0 0-16,0 0 0 0,11 0 8 0,-11 0-8 16,0 0 8-16,10-3-8 0,-10 3 9 0,0 0-9 15,7-7 10-15,-7 7-10 0,0 0 9 0,0 0-9 16,0 0 8-16,0 0-8 0,0 0 8 0,0 0-8 16,0 0 0-16,0 0 8 0,0 0-8 0,0 0 0 0,7-3 0 15,-7 3 0-15,4-3 8 0,-4 3-8 0,3-6 0 16,1 3 8-16,-4 3-8 0,3-7 0 0,-3 1 0 0,0 0 0 15,4-3 11-15,-1-1-3 0,-3 7-8 0,0-6 12 16,0-4-4-16,0-6 0 0,0 10-8 0,-3-7 12 16,3-3-12-16,-4 1 11 0,4-4-11 0,0 0 10 15,0 0-10-15,0-7 0 0,0 7 0 0,4-9 8 16,-1 6-8-16,-3-3 0 0,0-4 0 0,0 7 0 16,0-3 0-16,0-3 8 0,-3 6-8 0,3-4 0 15,-4 4 10-15,4-3-10 0,0-3 12 0,-3 6-12 16,3-3 8-16,0-4-8 0,0 7 0 0,-4 0 0 15,-3 0 0-15,7-3 0 0,4 3 0 0,-4-4 0 16,3 7 0-16,1-3 0 0,-4 3 0 0,3-3 0 0,1 10 0 16,-1-4 0-16,-3 0 0 0,4-3 0 0,-1 9 0 0,1-5 0 15,0 5 0-15,-1-6 0 0,-3 7 0 16,7-7-9-16,-3 10 9 0,-1-4 0 0,-3 4 0 0,4 5-10 16,-4-5 10-16,0 6 0 0,-11-3-9 0,11 6 9 15,4-10 0-15,-4 10-9 0,0 0 9 0,0 0 0 16,0 0 0-16,0 0 0 0,3 0 0 0,-3 0 0 15,0 0-11-15,0 0 11 0,4 0 0 0,-4 0 0 16,0 0 0-16,0 0 10 0,0 0-10 0,0 0 0 16,0 0-12-16,0 0 12 0,0 0-9 0,0 0 9 15,0 0 0-15,-7-3 0 0,-4 6 0 0,0-3 0 16,11 0 8-16,-7 7-8 0,0-4 0 0,-3 3-8 16,-1-3-1-16,-3 3 0 0,0 1 9 0,0-7 0 0,0 9 0 15,-4-9-8-15,0 9 8 0,-6-9 0 0,6 0 0 0,-10 4 0 16,3 2 0-16,4-3 0 0,0-3 0 0,0 6 0 15,-4-3 0-15,0-3 0 0,4 7 0 0,-7-4 8 16,3 0-8-16,-6-3 0 16,9 6 0-16,5-6 0 0,-1 3 0 0,-3 4 0 0,10-7 0 0,-13 3 0 15,2-3 0-15,8 0 0 0,-10 0 0 0,2 0 0 16,1-3 0-16,4 3 0 0,-8 0 0 0,0 0 8 16,4-7-8-16,0 7 0 0,0-3 0 0,0 3 0 15,7-6 0-15,-8 6 0 0,12-3 0 0,-15 0 8 16,0-4-8-16,8 7 0 0,3-9 0 0,3 9 0 15,-7-3 0-15,8 3 0 0,-4-6 0 0,3 2 0 16,4 4 0-16,-4 0 9 0,1-3-9 0,3-3 0 16,-7 6 0-16,7 0 0 0,0 0 0 0,0-3 0 0,0 3 0 15,-1-6 0-15,1 6 0 0,4 0 0 0,-4 0 0 0,0 0 0 16,3 0 0-16,-3 0 0 0,0 0 0 0,7 0 0 16,-3-4 0-16,-4 4 0 0,-1 0 0 0,1 0 0 15,4 0-8-15,-4 0 8 0,0 0 0 0,0 4 0 16,0-4 0-16,0 6-9 0,0-3 9 0,-4-3 0 15,4 9 0-15,-4-9 0 0,4 4 0 0,0 2 0 16,-3-3 0-16,-1-3 0 0,8 6 0 0,-1-6 0 16,-3 0 0-16,0 0 0 0,0 0 0 0,3 0 0 15,-3 0 0-15,7 0 0 0,-14 0 0 0,11 0 0 16,-8 0 0-16,8 0 0 0,-1 0 0 0,-10 0 0 16,10 0 0-16,-3-6 8 0,0 6-8 0,0 0 0 15,4 0-8-15,-8 0 8 0,8-3-12 0,-1 3 4 0,-3 0 0 0,3 0 0 16,1 0-3-16,-1 0 0 0,4 0 0 0,-7 0 0 15,0 0 0-15,0 0 0 0,7 0 0 0,0 0 0 16,-3 0-1-16,3 0-1 0,0 0 0 0,0 0 0 31,0 0-24-31,0 0-5 0,0 0-1 0,0 0 0 16,0 0-146-16,10 0-30 0,1 0-5 0,3-6-2 0</inkml:trace>
  <inkml:trace contextRef="#ctx0" brushRef="#br0" timeOffset="13797.757">8520 10880 633 0,'0'0'28'0,"0"0"6"16,-7-7-34-16,-1 7 0 0,-2 0 0 0,6 0 0 16,-6 0 248-16,3 0 44 0,0 0 8 0,7 0 1 15,0 0-237-15,0 0-47 0,0 0-9 0,0 0-8 0,0 0 24 0,0 0 0 16,0 0 0-16,0 0 0 0,-11 0-12 0,11 0-4 16,0 0 0-16,0 0 0 0,0 0 9 0,-3 0 2 15,-4 10 0-15,3-4 0 0,4 0 17 0,0 4 4 16,-7-1 1-16,3 4 0 0,-3-4 9 0,0 0 2 15,0 4 0-15,4 3 0 0,-11-1-34 0,7 4-6 16,-1-6-2-16,1 9 0 0,-3-7 5 0,-1 1 1 16,1 3 0-16,-1 0 0 0,1 3-16 0,-5 3 11 15,1-3-11-15,11 6 10 0,-8-6-10 0,4 6 10 16,0-3-10-16,0 6 10 0,-7 1 6 0,3-1 0 16,8-9 1-16,-8 10 0 0,-3-1 2 0,0 0 0 15,7-3 0-15,3-2 0 0,1 2-9 0,-4-6-2 16,-4 3 0-16,4-6 0 0,7-1-8 0,-3-2 12 0,-4 0-12 15,3-1 12-15,1-5-4 0,-1-1 0 0,4 1 0 16,0-10 0-16,0 0-8 0,0 0-11 0,0 0 3 0,0 0 0 31,0 0-41-31,0 0-8 0,0 0-2 0,0-3 0 16,-4-7-144-16,4 1-29 0,4-1-5 0</inkml:trace>
  <inkml:trace contextRef="#ctx0" brushRef="#br0" timeOffset="14345.889">7793 11212 1652 0,'-11'-6'73'0,"11"-1"15"0,-10 7-70 16,3-3-18-16,0-3 0 0,7 6 0 0,0 0 35 0,0 0 3 16,-7 0 1-16,7 0 0 0,0 0-18 0,0 0-3 15,0 0-1-15,0 0 0 0,0 0-5 0,10 0-2 16,-3 0 0-16,7 0 0 0,-7 0 22 0,4 0 5 0,3 6 1 0,4-6 0 15,-4-6 21-15,7 6 4 0,-14 6 1 0,7-3 0 16,0-3-26-16,4 0-5 16,-4 7-1-16,0-4 0 0,4 0 13 0,3-3 3 0,-3 6 0 0,3-3 0 15,0-3-18-15,7 0-3 0,4 7-1 0,-4-4 0 16,4 3-6-16,3-3-2 0,0 0 0 0,4 7 0 16,-4-1-18-16,1-3 10 0,-5-2-10 0,5-1 8 15,-8 3 0-15,4-3 0 0,-1-3 0 0,-2 6 0 16,-1-6-8-16,0 0 0 0,7 0 0 0,-3 0 0 15,3-6 0-15,-3 6 8 0,-4 0-8 0,1 0 8 16,-1-3-8-16,-3 3 0 0,-1 0 0 0,-6 0 0 16,-4 3 0-16,0-3 8 0,-3 0 0 0,-1 6 0 15,1-6-8-15,-4 0 0 0,-7 0 0 0,7 4 8 16,0-4-8-16,-7 0 0 0,0 0 0 0,14 0 0 16,-10-4 0-16,3-2 0 0,0 6 0 0,-7 0 0 15,7-9 0-15,0 9 0 0,0-7-10 0,0 1 10 0,0-3-18 0,0-1 2 16,-7 7 1-16,7 0 0 15,-7-3-113-15,4-4-22 0,-4 1-5 0,0 3-897 16</inkml:trace>
  <inkml:trace contextRef="#ctx0" brushRef="#br0" timeOffset="15579.43">4565 10996 878 0,'0'0'39'0,"0"0"8"0,0 0-38 0,0 0-9 0,0 0 0 0,0 0 0 15,-7-7 56-15,7 7 8 0,0 0 3 0,0 0 0 16,0 0-22-16,0 0-4 0,0 0-1 0,0 0 0 16,0 0 0-16,0 0 0 0,0 0 0 0,0 0 0 15,0 0 2-15,0 0 0 0,0 0 0 0,0 0 0 16,0 0-22-16,-4 7-5 0,-3 5-1 0,0-2 0 16,-3 2 14-16,-1 1 2 0,8 5 1 0,-8-5 0 31,-7 9-7-31,4-3 0 0,-3 3-1 0,6 0 0 0,-10 6 6 15,7-6 2-15,-11 0 0 0,4 0 0 0,0 6-2 16,7-3 0-16,-1-3 0 0,1-3 0 0,-3 3-29 0,10 0-8 0,-4-3-1 0,1-7 0 0,2 7 9 0,5-7 0 16,-1 7 8-16,-6-9-8 0,10-1 8 0,-7-6-8 15,3 10 10-15,4-13-10 16,0 0-48-16,0 0-15 0,0 0-3 0,0 0-1 16,0 0-37-16,11-6-7 0,-11-4-1 0,3 1-566 0</inkml:trace>
  <inkml:trace contextRef="#ctx0" brushRef="#br0" timeOffset="15894.407">4558 10996 288 0,'10'-10'12'0,"-10"10"4"0,0 0-16 0,0 0 0 0,4-6 0 0,-4 6 0 16,0 0 192-16,0 0 35 0,0 0 7 0,0 0 2 15,0 0-136-15,0 0-26 0,0 0-6 0,0 0 0 16,7 0 9-16,-7 0 3 0,0 0 0 0,0 0 0 16,0 0-13-16,0 0-3 0,0 0 0 0,0 0 0 15,0 9-24-15,4 1-4 0,3-1-2 0,-4 1 0 16,-3-1-16-16,7 4-3 0,-3 5-1 0,-1-2 0 16,4-7-14-16,-3 4 11 0,3 6-11 0,-4-7 10 15,5 7-10-15,-1-6 0 0,0 9 9 0,-4-4-9 0,4 4 8 0,0 0-8 16,0-3 8-16,4 3-8 0,-11 0 8 15,7 0-8-15,-4-6 10 0,5-1-10 0,-1 4 11 0,-7-6-11 16,3 6 12-16,4-7-12 0,-7 4 8 0,0-4-8 16,4-2 0-16,-1-7 0 15,4 6-80-15,-7-9-22 0,0 0-5 0,0 0-745 16</inkml:trace>
  <inkml:trace contextRef="#ctx0" brushRef="#br0" timeOffset="16229.465">4343 11388 748 0,'-4'-10'67'0,"1"10"-54"0,-4-3-13 0,3-3 0 15,4 6 264-15,0 0 49 0,0 0 11 0,0 0 1 16,-7 0-260-16,7 0-52 0,0 0-13 0,0 0 0 15,0 0 0-15,0 0 0 0,0 0 0 0,0 0 0 16,0 0 17-16,0 0-2 0,0 0-1 0,0 0 0 16,7 6 13-16,4-6 2 0,-4 3 1 0,3-3 0 15,1-3 10-15,-1 3 3 0,5-6 0 0,6 6 0 16,-11-3-11-16,8-4-3 0,0 7 0 0,-4 0 0 16,3-3-15-16,5 0-3 0,-1-3-1 0,-4 6 0 15,4-3-10-15,1-4 0 0,-5 7 0 0,1-9 0 16,-7 9-28-16,6-3-4 0,4 3 0 0,-10-3-1 15,3 3-135-15,0-7-28 0,0 7-4 0</inkml:trace>
  <inkml:trace contextRef="#ctx0" brushRef="#br0" timeOffset="17048.066">7077 11008 172 0,'0'0'8'0,"0"0"1"0,0 0-9 0,0 0 0 0,0 0 0 0,-7 3 0 16,0-3 272-16,7 0 52 0,0 0 10 0,0 0 2 15,0 0-228-15,-7 7-47 0,0-4-9 0,7-3-1 16,-4 6-8-16,4-6-2 0,-7 9 0 0,7-2 0 16,-7 2 8-16,0 0 2 0,7-9 0 0,-4 10 0 15,-3-1 5-15,0 4 2 0,4-4 0 0,-8 4 0 16,0-4-3-16,1 4-1 0,-1 6 0 0,1-1 0 15,-4-2-30-15,3 6-7 0,-3-3-1 0,3 3 0 16,-3-3-16-16,4 3 0 0,-8-10 8 0,7 10-8 0,1-3 0 0,-1 3 0 16,1-3 0-16,-1-7 0 0,4 7-11 15,0-6-5-15,0-1-2 0,3-3 0 16,-3 1-34-16,7-4-6 0,0-6-2 0,0 0 0 16,0 0-128-16,0 0-27 0,0 0-5 0,7-16 0 0</inkml:trace>
  <inkml:trace contextRef="#ctx0" brushRef="#br0" timeOffset="17347.892">7140 10955 1728 0,'-7'-19'76'0,"7"10"16"0,-3 6-73 0,3-1-19 0,0-2 0 0,0 6 0 16,0 0 133-16,0 0 23 0,0 0 5 0,0 0 1 15,0 0-138-15,0 0-24 0,0 0-13 0,0 0 1 16,7 6 12-16,-4 1 0 0,4 2 0 0,-3 4 0 16,3 5-9-16,-7 1 9 0,0 3-10 0,7 0 10 15,-4 9 0-15,5 1-9 0,-1-1 9 0,0 1 0 16,0-7 0-16,3 3 0 0,-6 0 0 0,6-3 0 16,-3-3 0-16,0-3 0 0,1-7 0 0,-1 7 0 15,0-6 0-15,3 6 8 0,-6-7-8 0,3 1 0 16,-4-4-12-16,4 4-8 0,-3-4 0 0,-1 1-1 31,-3 2-111-31,0-3-23 0,-3-2-4 0,-1-4-1 0</inkml:trace>
  <inkml:trace contextRef="#ctx0" brushRef="#br0" timeOffset="17582.448">6876 11284 2192 0,'0'0'97'0,"0"-9"20"0,0 9-93 0,0 0-24 16,0 0 0-16,0 0 0 0,7 0 22 0,-7 0 0 15,3-3 0-15,4-7 0 0,0 10-22 0,4-3 9 16,0 3-9-16,-1 0 0 0,1 0 0 0,-1 3 0 16,4-3 0-16,-3 0 0 0,0 6 0 0,3-2 0 0,-4-1 0 0,1-3 0 31,-4 0-29-31,0 6-7 0,4-3 0 0,3-3-1 15,-7-3-117-15,3 3-23 0,-3-6-5 0,4 6-342 0,-4-3-69 0</inkml:trace>
  <inkml:trace contextRef="#ctx0" brushRef="#br0" timeOffset="18426.709">8410 10102 864 0,'0'0'76'0,"-3"-3"-60"0,3-3-16 0,0-4 0 16,0 7 156-16,0-6 29 0,0 9 6 0,0 0 1 15,0-10-101-15,0 10-20 0,0-3-4 0,0 3-1 16,0 0-56-16,0 0-10 0,0 0 0 0,0 0 0 16,0 0-9-16,0 0 9 0,0 0 0 0,3 3 0 15,4 7-8-15,-3 2 8 0,-1-2 0 0,4 11 0 0,-3-2 19 0,-1 3 10 16,1 0 3-16,3 0 0 0,-3 3-9 0,3 0-2 16,0-3 0-16,-7 0 0 0,0 6-13 0,0-6-8 15,3 0 8-15,1 0-8 0,-4 0 17 0,0 0-1 16,0 3 0-16,0-3 0 0,0-6 4 0,-4 6 0 15,1-6 0-15,-4-1 0 0,3-5 1 0,1 5 1 16,-4-8 0-16,-1 2 0 0,5-3-8 0,-1-3-2 16,-10 7 0-16,4-7 0 0,-4-3 0 0,-1 9 0 15,1-9 0-15,-3 0 0 0,3 0 11 0,0 0 1 16,-1-9 1-16,1 9 0 0,11-6 3 0,-11-1 1 16,3-2 0-16,0 0 0 0,-3-4-8 0,4 0-1 15,-1 4-1-15,1-10 0 0,-1 7-7 0,4-1 0 0,-4-6-1 0,1 10 0 16,-1-4-11-16,4-5 0 0,0 8 0 0,4-2 0 15,-8 2 0-15,4 7 0 0,7-6 0 0,0 9 0 16,0 0 0-16,0 0 0 0,-7-3 0 0,7 3-11 16,0 0 11-16,0 0-8 0,0 0 8 0,0 0-8 15,0 0-4-15,0 0 0 0,0 0 0 0,3 0 0 32,4 0-140-32,1 3-28 0,2-3-5 0</inkml:trace>
  <inkml:trace contextRef="#ctx0" brushRef="#br0" timeOffset="25552.98">13303 10776 1166 0,'0'0'52'0,"0"0"10"0,0 0-50 0,0 0-12 0,0 0 0 0,0-9 0 16,0 9 60-16,0 0 8 0,-3 0 3 0,3 0 0 16,-4-10-47-16,4 10-10 0,0 0-2 0,-3-3 0 15,-1-3-3-15,-3 3-1 0,4 0 0 0,-8-4 0 16,4 7 20-16,-4-3 3 0,1-3 1 0,-4 6 0 15,-4 0 12-15,4 0 2 0,-4 0 1 0,4 0 0 16,-3 0 5-16,-5 0 0 0,-2 0 1 0,-1 0 0 16,0 0 3-16,1 0 0 0,-1 0 0 0,0 0 0 15,0 0-10-15,4-3-2 0,-3 3 0 0,2-6 0 0,-2 2-20 0,-1 4-5 16,4-3-1-16,-4-3 0 0,4 3-18 0,0-3 0 16,-4 6 8-16,0-4-8 0,4 1 0 0,-3-3 8 15,-5 6-8-15,5 0 0 0,-1 0 10 0,4 0-10 16,-4 0 8-16,0 0-8 0,4 6 16 0,0-3-1 15,3-3-1-15,1 0 0 0,-4 4 6 0,7-4 0 16,-1 0 1-16,5-4 0 0,-4 4 19 0,3 0 4 16,1 0 1-16,-1-3 0 0,0 3-27 0,4-6-6 15,0 6 0-15,0-3-1 0,0 3-1 0,4-6 0 16,-4 6 0-16,7 0 0 0,-4 0-10 0,4 0 0 16,0 0 0-16,-7 6 0 0,0-6 0 0,7 0 0 15,-4 3 0-15,-3 3 0 0,4 1-11 0,-4-1 3 16,7-3 0-16,-4 6 0 0,1 4 8 0,3-4 0 0,-4-2 0 15,1-1 0-15,-1 3 0 0,1 7 0 0,-1-3 0 16,1-1 0-16,-1 1 0 0,4-4 0 0,-3 10 0 0,-1 0 0 16,0-4 0-16,1 4 0 15,-1 3 0-15,-3 0 0 0,4 6 11 0,-4-3-3 0,3 7 0 0,-3-4 0 16,-3 3-8-16,3 1 0 0,0 2-10 0,3-2 10 16,-7 2 0-16,4-3 0 0,0 7 0 0,0-7 10 15,0-6-10-15,0 7 0 0,0-4 0 0,4-3 0 16,-1 3 0-16,0-3 0 0,-3 1 0 0,4-11 0 15,-1 7 0-15,-3-6 0 0,0-1 0 0,0 1 0 16,7-3 12-16,-3-1 1 0,-1-2 0 0,1-7 0 16,-1 6-1-16,1 1 0 0,3-10 0 0,0 0 0 15,-4 3 2-15,1 6 0 0,3-9 0 0,-4 6 0 0,0 4-14 16,4-10 0-16,-3 6 8 0,3-6-8 0,0 10 0 0,0-4 0 16,0-6 0-16,0 9 0 0,0-9 0 0,0 6 0 15,0-6 0-15,0 0 0 0,0 0 0 0,3 10 0 16,-3-10 0-16,4 9 0 0,-4-9 8 15,7 10-8-15,0-7 0 0,4-3 0 0,-4 6 8 0,-4-3-8 16,4-3 0-16,4 0 9 0,-1 0-9 0,1 0 0 16,-4 0 9-16,4 0-9 0,-1 0 0 0,4 0 0 15,-7 7 0-15,4-7 8 0,0 3-8 0,3 0 0 16,0-3 0-16,0 0 0 0,0 6 0 0,0-3 0 16,4-3 0-16,3 0 0 0,-3 0 0 0,3 6 0 15,3-6 0-15,1-6 0 0,3 6 0 0,1 0 0 16,2 0 0-16,1 0 0 0,7 0 0 0,-4 0 0 15,0 0 0-15,4 6 0 0,-7-2 0 0,3 2 0 0,-3-3 0 0,0 0 0 16,0-3 0-16,-1 6 9 0,1-6-9 0,0 4 10 16,0-4-10-16,3 0 0 0,4 0-10 0,-4 0 10 15,-3-4 0-15,3 4 0 0,-3-6 0 0,-1 6 0 16,1 0 0-16,-4-3 0 0,1 3 0 0,-5 0 0 16,1 0 0-16,0 0 0 0,-8 0 0 0,1 0 0 15,0 0 0-15,-1 0 0 0,1 3 0 0,-4-3 0 16,4 0 0-16,-4 0 0 0,-4 0 0 0,4 0 0 15,1 6 0-15,-5-2 0 0,4-4 0 0,-3 0 0 16,-1 0 0-16,5 0 0 0,-5 0 0 0,1 6 0 16,-1-6 0-16,1 3 0 0,-1-3 0 0,1 0 0 15,-4 0 8-15,-7 0-8 0,0 0 0 0,0 0 0 16,7 0 12-16,-7 0-12 0,0 0 12 0,0 0-12 16,0 0 17-16,0 0-3 0,0 0-1 0,0 0 0 0,4-9 7 0,-4 9 2 15,0-4 0-15,3-5 0 0,-3 0-8 16,0-1-2-16,4 1 0 0,-1-4 0 0,1 1-4 0,-4-1 0 15,3-3-8-15,1 4 12 0,-1-7-12 0,1 3 0 16,-4-2 8-16,0-1-8 0,0-3 0 0,3 0 0 16,1 3 8-16,0-3-8 0,-8-3 0 0,4-3 8 15,0 6-8-15,0-3 0 0,-4-3 12 0,1 2-4 16,3-2-8-16,-4 0 12 0,4-3-4 0,0 6-8 16,0-7 11-16,0 4-11 0,0 3 8 0,0-3-8 15,0 6 0-15,4-3 0 0,-1 3 0 0,1-3 0 16,-4 3 0-16,0 6 0 0,4 0 0 0,-4-6 0 0,0 10 0 15,0-1 0-15,-4-6 0 0,4 10 0 0,4-3 0 0,-4 2 0 16,0-2 0-16,0 2 0 0,0-2 0 16,0 2 0-16,0 1 0 0,0-1 0 0,3 1-8 0,1 0 8 15,-1 2 0-15,-3 1 0 0,0-3 0 16,0 2-9-16,0 1 9 0,0-3 0 0,4-1 0 0,-4 10-8 16,0-6 8-16,0 0 0 0,0 6 0 0,0-10 0 15,0 10 0-15,0 0 0 0,-4 0 0 0,4 0-8 16,0 0 8-16,0 0-8 0,-3-3 8 0,3 3-8 15,0 0 8-15,0 0-12 0,0 0 12 0,0 0-12 16,0 0 12-16,0 0 0 0,-7 3-9 0,-4-3 9 16,0 7 0-16,4-4 0 0,-3-3 0 0,-1 6 0 15,1-6 0-15,-5 0 0 0,5 3 10 0,-4-3-10 16,0 0 12-16,-4 0-12 0,4 0 12 0,-4 0-12 16,1 0 14-16,-1 0-4 0,-3 0-1 0,0 0 0 0,-4 0-9 0,0 3 0 15,1-3 0-15,-1 0-11 0,0 0 11 16,0 7 0-16,4-4 0 0,4-3-8 0,-1 0 8 0,0 6 0 15,-3-6 0-15,0 0 0 0,7-6 0 0,-4 6 0 16,4 0 8-16,-3 0-8 0,2 0 0 0,5-3 8 16,-4-4-8-16,3 7 0 0,1-3 0 0,-1 3-13 15,0-3 1-15,8-3 1 16,-4 6-76-16,7 0-15 0,0 0-3 0,0 0-1 16,-7 0-61-16,7 0-12 0,0 0-2 0,0 0-557 15,0 0-111-15</inkml:trace>
  <inkml:trace contextRef="#ctx0" brushRef="#br0" timeOffset="26187.886">12771 10851 288 0,'0'0'12'0,"-4"-9"4"0,1 6-16 0,-1-7 0 15,4 10 0-15,-4-9 0 0,4 9 342 0,0 0 66 16,0-3 12-16,0 3 4 0,0-6-320 0,0 6-63 16,4-7-13-16,-4 7-2 0,0 0-6 0,0-6-2 15,0 6 0-15,0 0 0 0,4-3 19 0,-4 3 4 16,0 0 1-16,0 0 0 0,0 0-5 0,0 0-1 16,0 0 0-16,0 0 0 0,0 0-16 0,7 3-4 15,-4 10-1-15,1-4 0 0,-4 0 9 0,3 4 1 16,1 6 1-16,-4-7 0 0,-4 7 6 0,4-6 0 15,4 9 1-15,-8-4 0 0,1 1-17 0,-1 3-3 0,1 0-1 16,-1 0 0-16,1 9-12 0,-1-2 11 16,-3 2-11-16,3 0 10 0,-3-2 23 0,0 2 5 0,0 0 1 0,4 7 0 15,-8-4-28-15,8 4-11 16,-1-7 8-16,1 4-8 0,-5-1 13 0,5-2-2 0,-1 5-1 0,4-5 0 16,-3-1 0-16,-1-6 0 0,4-3 0 0,-3 6 0 15,3-6-10-15,0 0 8 0,0 0-8 0,-4-9 8 16,4 6-8-16,0-7 12 0,-3 7-12 0,-1-10 12 15,4 1-12-15,0-10 8 0,-3 9-8 0,3-9 8 16,0 0 15-16,0 0 2 0,0 0 1 0,0 0 0 16,0 0-26-16,0 0 0 0,0 0 0 0,0 0 0 15,-7-6-97-15,3-3-25 0,-3 5-5 16,4-2-1-16,-1-6-105 0,1 2-22 0,-8-12-4 16,7 7-1-16</inkml:trace>
  <inkml:trace contextRef="#ctx0" brushRef="#br0" timeOffset="26871.057">12178 11240 345 0,'0'0'31'15,"0"0"-31"-15,-4-3 0 0,4 3 0 0,-3-6 212 0,-4 3 37 16,7 3 7-16,-4-7 2 0,4 7-174 0,-3 0-34 15,-4-3-7-15,7 3-2 0,0 0-24 0,0 0-5 16,0 0 0-16,0 0-1 0,0 0 10 0,0 0 3 16,0 0 0-16,0 0 0 0,0 0 16 0,0 0 3 15,0 0 1-15,0 0 0 0,10 0-12 0,1 3-1 16,3-3-1-16,4 0 0 0,-1 7 12 0,-3-4 2 16,8-3 1-16,2 6 0 0,1-3 8 0,0 0 2 15,3 4 0-15,0-4 0 0,4 3-15 0,3-3-4 16,4 3 0-16,3-2 0 0,-3-1-14 0,3 3-3 15,-3-3-1-15,3 7 0 0,1-10 0 0,3 3 0 16,0-3 0-16,3-3 0 0,0 3 3 0,1 0 1 16,-1-4 0-16,0-2 0 0,-3 6-4 0,4-9-1 0,-4 9 0 15,-1-3 0-15,-6-1 12 0,0-2 3 16,0 3 0-16,-4-3 0 0,0-4-10 0,1 10-2 0,-5-3 0 0,1 0 0 16,0-3-9-16,-7 6-3 0,-4 0 0 0,-4 0 0 15,1 0-8-15,-4 0 0 0,4 0 0 0,-4 0 8 16,0 0-8-16,-3 0 0 0,-4 0 0 0,0 0 8 15,-7 0-8-15,0 0 0 0,0 0 0 0,0 0-11 32,7 0-106-32,-7 0-22 0,0 0-4 0,0 0-1 0</inkml:trace>
  <inkml:trace contextRef="#ctx0" brushRef="#br0" timeOffset="29501.877">11511 10936 1105 0,'-10'-12'48'0,"13"8"12"0,4-2-48 0,-3-3-12 0,-15-1 0 0,11 7 0 15,4-6 21-15,-1 6 3 0,-3-4 0 0,-3 4 0 16,-1-3 12-16,4 6 4 0,0 0 0 0,0 0 0 16,-3-3-16-16,3 3-4 0,7-3 0 0,0-4 0 15,-7 7 18-15,0 0 3 0,0 0 1 0,7 0 0 0,3 0-3 0,-10 0-1 16,0 0 0-16,4 10 0 0,3-1 11 0,-4 4 3 16,-10-4 0-16,0 4 0 0,4-4 3 0,-4 13 1 15,0-3 0-15,-7 0 0 0,-4-4-2 0,7 7 0 16,8 7 0-16,-8-8 0 0,-13 1-28 0,9-3-6 15,5 6 0-15,3-6-1 0,-11 3 1 0,8 0 0 16,-5 0 0-16,8 6 0 0,-3-6-20 0,-1 6 0 16,-3-3 8-16,4-3-8 0,-1 0 8 0,4 7-8 15,-4-7 9-15,1-4-9 0,-1-2 0 0,4 3 8 16,-3 0-8-16,-1-7 0 0,0 1 0 0,4-4-13 16,4-9 2-16,-4 10 1 15,0-10-26-15,7 0-4 0,0 0-2 0,0-13 0 16,0 1-142-16,3-4-29 0,4-6-6 0,4 0-565 0</inkml:trace>
  <inkml:trace contextRef="#ctx0" brushRef="#br0" timeOffset="29755.248">11469 10892 691 0,'0'0'61'0,"0"0"-49"0,0-9-12 0,3-1 0 15,8 7 205-15,-4-3 39 0,-7 3 7 0,0 3 1 16,4-10-159-16,-4 10-32 0,10 0-6 0,-10 0-2 15,0 0-35-15,0 0-7 0,11 0-2 0,-4 7 0 16,-7-7-9-16,0 0 0 0,10 6 0 0,-3 3 0 16,-3 1 0-16,-1 2 0 0,-3 4 0 0,0-3 0 15,4-1 30-15,-8 10 4 0,-6-3 1 0,3 0 0 0,7-4 32 0,-4 4 6 16,1 3 2-16,-4 0 0 0,3 0-18 16,4 3-3-16,0-3-1 0,-3 0 0 0,3 0-21 0,3 0-5 15,4 0-1-15,0 0 0 0,-7-3-14 0,4 3-2 16,6-4-1-16,-3-2 0 0,4 3-9 0,0 0 12 15,-4-7-12-15,0 1 12 0,7 6-12 0,-4-10 0 16,-3 4 0-16,1-4-11 0,2 0-5 0,-3-6-2 16,-7-3 0-16,0 0 0 15,0 0-138-15,0 0-27 0,0 0-5 0</inkml:trace>
  <inkml:trace contextRef="#ctx0" brushRef="#br0" timeOffset="30022.305">11278 11281 230 0,'18'-6'10'0,"-18"6"2"0,0 0-12 0,0 0 0 0,0 0 0 0,0 0 0 15,0 0 258-15,0 0 49 0,0 0 9 0,0 0 3 16,7 9-234-16,0-3-46 0,-7-6-10 0,4 4-1 16,10 5 47-16,0 0 9 0,-4-6 3 0,1 7 0 15,3-7-7-15,4 6-2 0,3-9 0 0,0 7 0 16,-3-4-38-16,3-3-8 0,7 0-2 0,4 0 0 15,-7 0-21-15,-1 0-9 0,4-3 8 0,-3-4-8 16,3 4-19-16,-6-3-9 0,-1 3-1 0,0-7-915 16</inkml:trace>
  <inkml:trace contextRef="#ctx0" brushRef="#br0" timeOffset="30755.944">13035 9967 691 0,'0'0'61'0,"0"0"-49"0,0-3-12 0,0-6 0 16,4 5 104-16,-1-2 17 0,4 3 4 0,-3-6 1 15,-4 9-81-15,7 0-16 0,0 0-3 0,3-4-1 16,-2 4 2-16,-1 0 0 0,-7 0 0 0,0 0 0 0,10 0 5 0,-10 0 0 16,0 0 1-16,0 0 0 0,0 0 49 0,4 7 10 15,3 2 1-15,-4 7 1 0,-6-10-37 0,3 4-7 16,7 5-2-16,-4 1 0 0,-3 0-20 0,0-1-5 15,4 7-1-15,3 0 0 0,-7-3-11 0,3 3-3 16,1 0 0-16,0-3 0 0,-1 3-8 0,1 0 8 16,-1 0-8-16,-3-4 8 0,4 1-8 0,-4 3 8 15,-4-3-8-15,4-3 8 0,-3 2-8 0,-1 1 0 16,8-3 0-16,-8 0 0 0,-3-4 13 0,3 1 1 16,1-1 0-16,-4-2 0 0,0-1 13 0,0 0 2 15,0 1 1-15,3-7 0 0,-3 6-9 0,-3-2-1 16,-1-4-1-16,4 0 0 0,-7-3 7 0,3 9 2 0,-3-9 0 15,0 0 0-15,0 0 5 0,0-3 2 0,0 3 0 16,0-6 0-16,-1 6-13 0,1-3-2 16,4-7-1-16,-4 10 0 0,0-3-19 0,3-3 10 0,0-3-10 0,-3 9 8 15,4-4-8-15,-1 1-12 0,-3-3 2 0,3 6 1 16,1 0 9-16,-1-3 0 0,1-3 0 16,3 6 0-16,-4 0 0 0,4 0 0 0,-4-4 0 0,4-2 0 15,0 6 0-15,4 0 0 0,-1 0 0 0,1 0 0 16,3 0 0-16,0 0 0 0,-4-3 0 0,4 3 0 15,-3-9-66 1,3 9-11-16,0 0-3 0,3-3-996 0</inkml:trace>
  <inkml:trace contextRef="#ctx0" brushRef="#br0" timeOffset="68720.283">9832 11187 1036 0,'0'0'46'0,"0"0"10"0,0 0-45 0,-11 0-11 15,-3 3 0-15,7-3 0 0,-3 0 135 0,3 0 25 16,7 0 4-16,-8 0 2 0,1 6-122 0,7-6-25 16,0 0-5-16,7 3-1 0,4-3 25 0,0 0 5 15,3 0 1-15,3 0 0 0,1 0 22 0,0-3 5 0,3 3 1 0,0-6 0 16,0 6-15-16,0 0-2 15,1 0-1-15,-1-3 0 0,0 3-26 0,0 0-4 0,-3 0-2 16,-1 0 0-16,-3-6 8 0,1 3 2 0,-1 3 0 0,-4 0 0 16,1-4-32-16,-11 4-15 0,10-6 2 0,1 6 0 15,-11 0 13-15,0 0 0 0,7-9 0 0,-7 9 0 16,0 0 0-16,0 0 0 0,11 0 0 0,-11 0-9 31,10 0-24-31,1 0-5 0,-1 0-1 0,-3 0 0 16,-7 0-141-16,11 0-29 0,-4 0-6 0,4 0-588 0</inkml:trace>
  <inkml:trace contextRef="#ctx0" brushRef="#br0" timeOffset="69167.302">9853 11453 2070 0,'0'0'92'0,"0"0"18"0,0 0-88 0,0 0-22 0,0 0 0 0,0 0 0 16,0 0 31-16,0 0 1 0,0 0 1 0,0 0 0 16,0 0-33-16,7 0 0 0,4 0 0 0,-4 0-9 15,-7 0 26-15,14 0 6 0,7-3 1 0,-3 3 0 16,3-6 16-16,4 6 4 0,-1-3 1 0,4 0 0 15,-3-3-5-15,0 6-2 0,3 0 0 0,-7-4 0 16,0-2-20-16,4 6-4 0,-4 0-1 0,0-3 0 16,-6-3-13-16,-1 3-10 0,3 3 2 0,-3-4 0 15,1-2-121-15,-5 6-24 0,-3-9-5 0</inkml:trace>
  <inkml:trace contextRef="#ctx0" brushRef="#br0" timeOffset="71956.967">12439 11040 403 0,'0'0'17'0,"0"0"5"0,0 0-22 0,0 0 0 0,-11 3 0 0,4-3 0 16,0 6 246-16,-3-6 45 0,3 3 9 0,0-3 1 15,7 0-150-15,0 0-31 0,0 0-5 0,0 0-2 16,0 0 7-16,0 0 0 0,0 0 1 0,0 0 0 16,0 0-53-16,0 0-10 0,0 0-2 0,0 0-1 15,0 0-19-15,0 0-4 0,0 0-1 0,7-3 0 16,-7 3-2-16,0 0 0 0,0 0 0 0,0 0 0 15,0 0-4-15,0 0-1 0,0 0 0 0,0 0 0 0,0 0 4 0,3-6 0 16,1-1 0-16,-4 7 0 0,0-6-16 16,3-3-2-16,1 6-1 0,-4 3 0 0,0 0 0 0,3-7 0 15,1 1 0-15,-4 6 0 0,7-6-9 0,-7 6 12 16,0 0-12-16,3-3 12 0,-3 3-12 0,0 0 0 16,0 0 0-16,0 0 0 0,0 0 8 0,0 0 0 15,0 0 0-15,0 0 0 0,0 0-8 0,0 0 0 16,0 0 0-16,0 0 0 0,0 0 0 0,-3 0 0 15,3 0 0-15,0 0 0 0,0 0 0 0,-7 3 0 16,0 6-9-16,7-9 9 0,-4 3 0 0,1 7 0 0,3-1 0 16,-4-3 0-16,4 1 0 0,0 2 0 0,0 0 0 15,0-9 0-15,0 4 0 0,4 5-8 0,3 0 8 0,-4-9 0 16,4 10 0-16,0-7 0 0,0-3 0 0,4 0 0 16,-4 0 0-16,4-3 0 0,3 0 9 0,-4-4-9 15,1-2 9-15,0 6-9 0,-1-3 10 0,-3 2-10 16,0-5 0-16,-3 6 0 0,3-6 0 0,0-1 0 15,0 1 15-15,-4 6-3 0,4-7-1 0,-7 1 0 16,4-1 8-16,-4 1 1 0,0-4 1 0,-4 4 0 16,8 6-21-16,-4-7 0 0,0 1 0 0,-4 6 0 15,-3-3 9-15,4 3-9 0,3 3 12 0,-4-10-12 16,4 10 11-16,-7 0-11 0,4 0 10 0,-4 0-10 16,0 0 0-16,0 6 0 0,0-2 0 0,0-1 0 15,-4-3 0-15,0 9 0 0,1-3 0 0,-1 1 0 16,-3 2 0-16,3 0 0 0,1 4 8 0,3-4-8 15,-4 1 0-15,1 2 0 0,3-5 0 0,0 2 0 0,3-6 0 0,-3 10 0 16,3-7 0-16,1 3 0 0,-1-2 0 0,4-7 0 16,0 0 0-16,0 0 0 15,0 0 0-15,4 6 0 0,-4-6 0 0,7 3 0 0,0-3 9 0,0 6-9 16,-7-6 8-16,7-6-8 0,4 6 8 0,-1-3-8 16,-3 3 8-16,4-6-8 0,-11 6 0 15,11-4 8-15,-4-5-8 0,0 0 0 0,-4 6 9 0,1-7-9 16,-1 1 10-16,1-1-10 0,-4 10 10 0,0-3-10 15,0-6 10-15,0 9-10 0,0-3 16 0,0-4-4 16,-4 4 0-16,4-3 0 0,0 6-4 0,-3-3-8 16,-1-7 11-16,1 10-11 0,3 0 10 0,0 0-10 15,-7-3 8-15,0 3-8 0,-1 3 8 0,1-3-8 16,0 7 0-16,-3-1 8 0,3 0-8 0,0-3 0 0,-4 7 0 0,4 2 0 16,-4-2 8-16,4-1-8 0,0 4 8 0,0-4-8 15,4 0 0-15,3 4 0 0,-7-7 8 0,7 4-8 16,0-4 0-16,0-6 0 0,0 0 0 0,0 0 0 15,0 0 0-15,7 6 0 0,3-6-12 0,-10 0 12 16,7 0 0-16,4 0 0 0,0 0 0 0,-4-6 8 16,0 3-8-16,3 0 8 0,-6-4-8 0,3-2 8 15,-4 6 0-15,4-7-8 0,-7 1 12 0,0 0-4 16,4 2 1-16,-4-2 0 0,3 3 0 0,-3-4 0 16,-3 7-9-16,3-6 10 0,-4 6-10 0,4 3 10 15,0-7-10-15,0 7 8 0,-7-3-8 0,7 3 8 16,-3 0-8-16,3 0 0 0,-7 0 0 0,0 0 0 15,0 3 0-15,0-3 0 0,0 10 0 0,3-4 0 0,1 0 0 16,-5 1 0-16,5-4 11 0,-1 6-11 16,1 1 0-16,-1-7 0 0,1 6 0 0,3 0 0 0,0-9-10 0,0 10 10 15,0-7-8-15,-4 6 8 0,4-9 0 0,4 10-8 16,3-7 8-16,-7-3 0 0,3 9 0 0,-3-9 0 16,11 0 0-16,-4 7 0 0,4-4 0 0,-1-3 0 15,1-3 0-15,-1 3 0 0,4-7 0 0,1 7 0 16,-5 0 0-16,4-3 0 0,0-3 0 0,1 0 0 15,-5-1 9-15,-3 4-9 0,4-3 9 0,-4 3-9 16,-7 3 0-16,7-6 9 0,-4 2-9 0,-3 4 0 16,0-9 0-16,-7 6 0 0,4-3 0 0,-4-1 0 15,0 1 0-15,0 3 0 0,-4-3 0 0,0 3 0 0,1-4 0 0,3 4 0 32,0 3 17-32,0-3-1 0,-4 3-1 0,8 0 0 0,-4 0-15 0,7 0 0 0,-8 3 0 0,1 0 0 15,0 7 0-15,4-1 0 16,-1-3 0-16,1 1 0 0,3 2 0 0,-4 0-8 0,4 1 8 0,0-7 0 15,4 6 0-15,-4 1 0 0,0-1 0 0,0-9 0 16,0 0 0-16,0 0 0 0,0 0 0 0,0 0 0 16,0 0 0-16,0 0 0 0,0 0 0 0,0 0 0 15,7 0 0-15,-7 0 9 0,0 0-9 0,3 0 12 16,4-6-12-16,0 3 0 0,1-7 9 0,-1 10-9 16,0-9 0-16,0 0 9 0,-4 2-9 0,4-2 0 15,-7 3 0-15,4-1 0 0,-4 1 0 0,0-3 0 16,0 6 0-16,-4-4 0 0,1 1 0 0,-1 0 0 15,1-4 8-15,-1 7-8 0,-3-3 0 0,0 3 0 0,0 0 0 16,0-4 0-16,0 4 0 0,0-3 0 0,-4 6 8 0,1 0-8 16,6 0 0-16,-3 6 0 0,0-6 0 0,7 0 0 15,0 0 0-15,-7 3 0 0,3 7 0 0,1-7 0 16,3-3 0-16,0 9 0 0,0 1 0 0,0-1 0 16,0-6 0-16,0-3-9 0,3 10 9 0,-3-10 0 15,0 0 0-15,0 0 0 16,0 0-33-16,0 0-2 0,0 0 0 0,11-10-1012 15,3-5-202-15</inkml:trace>
  <inkml:trace contextRef="#ctx0" brushRef="#br0" timeOffset="97221.267">27901 16380 1566 0,'0'0'69'0,"0"0"15"0,0 0-68 0,0 0-16 16,-7 0 0-16,4-10 0 0,-4 7 0 0,3-6 0 15,-7 6 0-15,4-4 0 0,0-2 105 0,0 6 18 16,-3-6 3-16,-4 5 1 0,-1-2 0 0,5 3 0 15,-1-3 0-15,1 6 0 0,-4-3-47 0,0-1-8 16,3 4-3-16,-3 0 0 0,0 4-6 0,3-4-2 16,-3 3 0-16,0 3 0 0,0-3-42 0,3 7-9 15,-6-1-2-15,-1 0 0 0,0-6 0 0,4 7 0 16,-3-1 0-16,-1 4 0 0,0-1 0 0,4-2-8 16,0 5 12-16,0-2-4 0,0 0 24 0,0 5 5 15,0-5 1-15,3 6 0 0,0-4-28 0,1 10-10 0,3-9 0 0,3 6 9 16,8-3-9-16,3-7 12 0,3 7-12 0,5-6 12 15,-1-4-12-15,3 4 0 0,4-4 0 0,1-9 8 16,2 10 2-16,5-10 0 16,2 0 0-16,-6-4 0 0,7-2-2 0,-1 6 0 0,-2-9 0 0,-5 6 0 15,1-7 4 1,-4 1 0-16,-3 6 0 0,0-10 0 0,-1 4 4 0,-6-7 2 0,3 4 0 0,0-4 0 16,-3-3 0-16,-1 0 0 0,-6 0 0 0,3 4 0 15,-7-4-6-15,3-3-2 0,-6 3 0 0,3-3 0 16,-4 10 5-16,1-7 1 0,-1 9 0 0,-3-2 0 15,4 2-16-15,-4 7 0 0,-4-3 0 0,0 6 0 16,1 6 0-16,-4-3 0 0,-4 7 0 0,0 2 0 16,-3-2 0-16,-3 2 0 0,2 7 0 0,1 0-10 15,-4 0 10-15,8-4 0 0,-4 7 0 0,7 0 0 16,-1-3 0-16,5-6 0 0,-1 6-9 0,1-1 9 16,6-5 0-16,1-1 0 0,-1 4 0 0,4-3 0 0,7-4 0 15,-3-6 0-15,6 7 0 0,-3-7 0 0,7 3 0 0,-3-3 0 16,7-3 0-16,3 0 0 0,-4-3 0 0,1-3 0 15,0 3 0-15,3-7 0 16,-3 7 8-16,3-13-8 0,-4 4 8 0,1 2-8 0,-4-2 0 0,-3-7 0 16,-1 7 8-16,-3-1-8 0,-3 0 0 0,-1-2 0 15,-3 5-10-15,-3-2 10 0,-1 2 8 0,-3-2 8 16,-3 9 2-16,-1-4 0 0,-3 4-9 0,0-3-1 16,-4 6-8-16,-3 0 12 0,-4 6-4 0,-3-3 0 15,3 7-8-15,4-1 12 0,0-6-20 0,0 7-5 16,0-1-1-16,3 1 0 0,8-1 14 0,-1-6 0 15,4 10 0-15,0-7 0 0,7-6-8 0,0 9 8 0,0-9 0 16,0 0-9-16,0 4 9 0,3 5-8 0,4-6 8 0,4 3-8 16,-4-2 8-16,11-4-8 0,-1 0 8 0,1 0-8 15,0 0 8-15,-4 0 0 0,3-4 0 0,5-2 0 16,-5 6 8-16,4-3-8 0,-3 0 8 0,7-3-8 16,-4-4 0-16,-3 7-15 0,-1-3 3 0,-3-1 0 15,-3 1 12-15,-1-3 0 0,-2 6 0 0,-1-4 0 16,-4 4 10-16,-3 3 5 0,0 0 1 0,0 0 0 15,0 0-16-15,0 0 11 0,-7 0-11 0,-4 0 10 16,-3 3-10-16,0 4 0 0,-3-4 0 0,2 6 8 16,-2 4 1-16,-1-4 0 0,-3 1 0 0,7 2 0 15,-4-2-9-15,8-1 0 0,-4 0 0 0,3 1-11 16,4-7 11-16,7-3 0 0,0 0 0 0,0 0 0 16,0 0 0-16,0 0 0 0,3 9-9 0,-3-9 9 15,0 0 0-15,0 0 0 0,8-3 0 0,2-3 0 16,1 6 0-16,-4-10 0 0,0 7 0 0,3-6 0 0,-3 0 8 0,4-1-8 15,-4-2 12-15,7-7-4 0,-3 3-8 0,-4 0 0 16,0-6 0-16,0 10 0 0,-4-7 0 0,1 7 0 16,-4-7 0-16,-4 6 0 0,1 4 0 0,-8-1 10 15,1 4-2-15,-4 0-8 0,0 3 11 0,-4 3-11 16,-3 0 10-16,-4 3-2 0,0-3-8 0,1 9-8 16,-5 1 8-16,8 2-10 0,-3 1 10 0,2 2-13 15,5-2 5-15,-4-1 8 0,7 7-8 0,-1-6 8 16,5 6 0-16,-1-7 0 0,4 1 0 0,4-4 0 0,-1 1 0 15,1-1 0-15,-1-6 0 0,8 7 0 0,-1-1 0 16,1-6 0-16,3 6 0 0,0-9 0 16,7 7-12-16,4-4 12 0,-4-3-8 0,7 0 8 0,-4-3 0 0,5-4 0 15,6 4 0-15,-7-6 0 16,-3 6 0-16,3-3 0 0,-4-4 0 0,1 4 0 0,0 0 0 0,-1-4 0 16,1 1 0-16,0-4 8 0,-1 1-8 0,-3 2 12 15,-7 1-12-15,4-4 0 0,-4 4 0 0,-3-1 0 16,-4 7 0-16,0-3 8 0,0 6-8 0,0-12 8 15,-4 2 0-15,-3 7-8 0,7 3 12 0,0 0-4 16,0 0-5-16,0 0-3 0,0 0 0 0,0 0 0 16,0 0 0-16,0 0 0 0,-11 0 0 0,11 0 0 15,-7 3 0-15,-3 7 0 0,3-1 0 0,0 0 0 16,0 1 0-16,3-4 0 0,1 3 0 0,-1 1 0 16,1 2 0-16,3-2 0 0,-4-1 0 0,4 1 0 0,0-7 0 0,4 6 0 15,-1-3 0-15,1-2 0 16,-1 8-68-16,4-6-12 0,-3-2-4 0,3 5-957 15,0-6-192-15</inkml:trace>
  <inkml:trace contextRef="#ctx0" brushRef="#br0" timeOffset="99122.635">19491 16091 921 0,'0'0'82'0,"0"0"-66"15,0 0-16-15,-4-6 0 0,4 3 131 0,0 3 22 16,-3-6 5-16,3 3 1 0,-7-7-111 0,7 7-23 0,0 3-4 0,-4-6-1 16,1 3-3-16,-1-4-1 0,-3 4 0 0,4 0 0 15,3 3 48-15,-4-6 10 0,-3 3 2 0,4-4 0 16,-1 4 19-16,4 0 4 0,-7-3 1 0,3 3 0 16,-3-4-23-16,0-2-4 0,-3 6-1 0,-1-7 0 15,1 7-12-15,-4-6-4 0,-1-1 0 0,-2 1 0 16,-1 6-37-16,-3-3-8 0,-4-4-2 0,-3 7 0 15,-4-6 2-15,1 6 0 0,-5-4 0 0,5 7 0 16,-8 0-3-16,0 0-8 0,0 0 12 0,0 0-4 16,0 7-8-16,1-7 10 0,-1 3-10 0,0-3 10 15,-3 6-10-15,-1-3 0 0,-2-3 0 0,2 3 8 16,4 4-8-16,-3-4 10 0,3 3-10 0,0-3 10 16,-3 6 6-16,3 1 0 0,1 2 1 0,-1-2 0 15,-4 2-2-15,5-2-1 0,-1 2 0 0,0-2 0 16,4 9 2-16,3-7 0 0,4 7 0 0,3 0 0 15,-3-4-8-15,7 7 0 0,-1-3-8 0,8 9 12 0,-7-3-12 0,7 7 0 16,3-1 8-16,-3 1-8 0,0 2 0 0,4-3 0 16,3-2 0-16,0 2 0 0,0 0 0 0,3 1 0 15,0-7 0-15,1 6 0 0,3-9 0 16,0 9 0-16,3-9 0 0,1 7 0 0,3-7 0 0,0 0 0 16,4-4 0-16,-1 4 0 0,1 0 8 0,3-3-8 15,4 3 11-15,-1 0-11 0,-3-3 14 0,8 3-4 16,2 0-1-16,1-10 0 0,7 10-1 0,3-3 0 15,0-6 0-15,4 5 0 0,0-5-8 0,7-4 10 16,0 4-10-16,3-4 10 0,0-2-10 0,4-4 8 16,4 3-8-16,3 0 8 0,-4-6-8 0,1 0 10 0,-1 0-10 15,-3 0 10-15,3-3-10 0,-3 0 12 0,-7-3-12 0,4-4 12 16,-1 1 0-16,-3 3 0 0,-4-1 0 16,0-5 0-16,-6-1 5 0,-1-2 2 0,0-1 0 0,-7 0 0 15,1-6 1-15,-5 7 1 0,1-11 0 0,3 1 0 16,-3-3-5-16,0 3-2 15,-4-3 0-15,0-4 0 0,4 1-2 0,-8-3 0 0,-6-7 0 0,3 6 0 16,0-5-4-16,-3 5 0 0,-1-3-8 0,-3 4 12 16,0-4-4-16,-3 4 0 0,0 3-8 0,-4-1 12 15,0 7-1-15,0-3-1 0,0 3 0 0,0 0 0 16,-8 3-10-16,5 0 8 0,-1 0-8 0,1 3 8 16,-1 6-8-16,-3-5 0 0,0 5 0 0,0 4 0 15,0-4 0-15,0 1 0 0,-7 2 0 0,0 1 0 16,0-1 0-16,0 1-11 0,-8-4 11 0,5 10-8 15,-4-6 8-15,-1 3-12 0,1-7 12 0,0 10-12 16,0-6-28-16,-4 2-7 0,4 4-1 0,-4 0 0 16,1-3-158-16,-1 3-32 0</inkml:trace>
  <inkml:trace contextRef="#ctx0" brushRef="#br0" timeOffset="101223.756">11934 15326 115 0,'0'0'10'0,"0"0"-10"15,0 0 0-15,0 0 0 0,4-3 220 0,3-6 41 16,-3-1 9-16,3 7 2 0,-7 3-158 0,3-6-31 15,1-7-7-15,-1 10 0 0,-3-3 8 0,0-4 1 16,0 4 1-16,0 0 0 0,-7-3 2 0,7-1 1 16,-3 7 0-16,-4-6 0 0,0 5-14 0,-1-2-3 15,-2 6-1-15,-1-3 0 0,-3 0-20 0,0-3-4 16,-4 6-1-16,1 0 0 0,-8 0-21 0,-3 0-4 16,-4 0-1-16,-3 0 0 0,0 0-7 0,-4 6-1 15,-4-3-1-15,1-3 0 0,-4 0 11 0,4 3 2 16,7-3 1-16,-4 6 0 0,0-2 11 0,0 5 1 0,4 4 1 15,3 2 0-15,-3 1-6 0,3 0-2 0,-7-1 0 0,4 7 0 16,10-3-21-16,-3 9-9 16,-7-3 8-16,3 7-8 0,4-1 0 0,0 4 0 0,3-4 0 0,-3 7 0 15,0-4 0-15,6-3 0 0,5 10 0 0,-1-6 0 16,4 5 0-16,0 1-14 16,7-6 2-16,3 5 0 0,-3 1 12 0,4-6 0 0,3 2 0 0,7-2 0 15,0 6 0-15,0-7 16 0,3 4-3 0,8-4-1 16,7-2 5-16,0 2 1 0,-4-3 0 0,7-2 0 15,4-7-18-15,3 0 0 0,0-4 8 0,0-5-8 16,-3-1 0-16,7-2 0 0,7 2 0 0,-4-5 0 16,1-4 10-16,6-6-2 0,4 3 0 0,7-7 0 15,3 4-8-15,1-6 0 0,-4-1 9 0,3 1-9 16,-6-4 12-16,3 4-1 0,-7-3-1 0,0-1 0 0,-4-6 2 16,-3 7 1-16,0-7 0 0,-8-3 0 0,-2 3 13 15,-1 3 2-15,-3-2 1 0,-11-1 0 16,0-3-18-16,-3 0-11 0,-1 0 12 0,1-6-12 0,-4 3 32 0,4-7-1 15,-8-2 0-15,4-13 0 0,1 0-12 0,-1 0-3 16,-7 3 0-16,3 3 0 0,-3 6-8 0,-3 1-8 16,-1 3 9-16,1-1-9 0,-4 4 18 0,0 3-2 15,-4 3-1-15,-3-3 0 0,0 3-3 0,0 9 0 16,-3-5 0-16,-1 5 0 16,-3 0-12-16,-4-5 0 0,-3 8 8 0,0-5-8 0,-4-1 0 0,-3 3 0 0,-7 1 0 15,-15-4 0-15,5 10 0 0,-5-4 0 16,4 4 0-16,0 0 0 0,1 0-10 0,2 3 2 0,-3-4 0 0,8 4 0 31,-5-3-112-31,4 3-21 0,-3-7-5 0,0 10-1242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20:16:17.6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8319 10588 115 0,'-22'0'0'0,"22"0"10"0,0 0-10 0,-10 0 0 0,-1 0 0 0</inkml:trace>
  <inkml:trace contextRef="#ctx0" brushRef="#br0" timeOffset="4470.398">7585 11065 1926 0,'0'0'85'0,"0"0"18"16,0 0-83-16,-4-4-20 0,4 1 0 0,0 3 0 15,0 0 65-15,0 0 9 0,0 0 2 0,0 0 0 16,0 0-60-16,0 0-16 0,-3 3 0 0,3 10 0 0,3-4 0 0,1 1 0 15,-4-1 0-15,3 4 0 0,-3-1 0 0,0 4 0 16,4 0-9-16,-1 3 9 0,-3 2 0 0,0-2 0 16,7 3 0-16,-3 0 0 0,-4 0 20 0,0 0 0 15,0 0 1-15,3 6 0 0,-3-6 0 0,-3 0 0 16,3 6 0-16,-4-6 0 0,4 3 3 0,0-6 1 16,0 9 0-16,-7-2 0 0,0-5-1 0,4 1-1 15,-4-3 0-15,0 3 0 0,3 0-10 0,-6-6-1 16,2 0-1-16,1-1 0 0,0 1-2 0,0-7 0 15,4 1 0-15,-4-1 0 0,3 1-9 0,4-10 10 16,0 0-10-16,-3 6 10 0,3-6 0 0,0 0 0 16,-4 0 0-16,4 0 0 0,-10-3 23 0,6-7 5 15,0 1 1-15,-3-4 0 0,7-6-9 0,-7 7-2 0,4-7 0 0,-4-3 0 16,0-3-8-16,3 3-1 0,1-6-1 0,-1 9 0 16,-6-3-9-16,3 0-1 0,3 10-8 0,0-7 12 15,-6 6-2-15,6 1-1 0,1 2 0 0,-1 1 0 16,1 0-9-16,3-1 0 0,0 7 0 0,0 3 0 15,0 0 0-15,0 0 0 0,0 0-9 0,3-9 9 16,-3 9 0-16,0 0 0 0,7-4 0 0,-7 4 0 16,7-6 0-16,-7 6 0 0,0 0 0 0,11 0 0 15,-11 0-8-15,7 0 8 0,7 6 0 0,-10-2 0 16,3 8-12-16,3 7 12 0,-3-7-12 0,0 10 12 16,0-3-10-16,4 9 10 0,-4-2-8 0,0-5 8 15,0 1 0-15,4-3 0 0,-1-6 0 0,-3 6 0 16,4-7 0-16,0 4 0 0,3-10 0 0,-4 10 0 15,1-13 10-15,3 6 1 0,0-9 0 0,0 3 0 16,0-6 5-16,4 3 0 0,-4-3 1 0,0-3 0 0,4 6-5 0,3-3-2 16,-7-3 0-16,7-4 0 0,-10 4-10 0,7-4 10 15,-4 4-10-15,-4-3 10 0,1 6 7 0,-4-7 2 16,7 10 0-16,-11-9 0 0,5 6-19 0,-1-7 0 16,0 1 0-16,3-1 0 15,-6 4-20-15,3-10-12 0,0 7-1 0,0-7-1 16,4-2-114-16,-1 5-22 0,4-6-5 0,11-6-625 15,3 0-124-15</inkml:trace>
  <inkml:trace contextRef="#ctx0" brushRef="#br0" timeOffset="5600.44">16401 10895 2192 0,'-11'-6'97'0,"4"0"20"0,-4 6-93 0,8-3-24 0,3 3 0 0,-7-7 0 16,-4 7 52-16,11 0 7 0,0 0 1 0,0 0 0 16,-7 7-52-16,0-4-8 0,7-3 0 0,-7 12-11 15,7-2 11-15,-3 9-8 0,3-7 8 0,-4 7-8 16,4-7 8-16,0 10 0 0,0 7 0 0,4-4 0 16,-1 3 12-16,4-3 0 0,-3 3 1 0,-4 4 0 15,0-1 7-15,0 0 2 0,0 1 0 0,0-1 0 16,-4 0 4-16,1 1 1 0,3-1 0 0,-4 0 0 15,-3 4 4-15,0-4 1 0,0-2 0 0,3-1 0 16,1 0-16-16,-1-6-2 0,-3 0-1 0,7 0 0 0,0-3-1 0,-3-7 0 16,-1 4 0-16,4-10 0 0,-3 4 3 0,3-10 0 15,0 0 0-15,0 0 0 0,-4 9 8 0,4-9 1 16,0 0 1-16,-7 6 0 0,-3-6 5 0,2 0 1 16,-2 0 0-16,-1 0 0 0,4-6-31 0,-3 6 0 15,-1 0 0-15,1 0 0 0,-1 0 12 0,4 0 0 16,-4 0 0-16,4-3 0 0,0-3 5 0,0 2 1 15,0-2 0-15,0 3 0 0,3-6-18 0,1-1-12 16,-4 1 1-16,3-4 1 0,-3-2 18 0,4-1 4 16,3-6 1-16,-4 3 0 0,4-3-5 0,0 0-8 15,0 0 11-15,0 3-11 0,-3-6 13 0,6-3-4 0,-3 6-1 16,4 10 0-16,-4-7-8 0,3 3 0 0,4 0 9 16,-7 7-9-16,4-4 0 0,-1 10 0 0,1-3 0 15,-4 6 0-15,0 0 0 0,0 0 0 0,7 6-11 0,0 4 11 16,0 2-12-16,4 1 3 0,-4-1 1 15,3 7 0-15,1 3 8 0,0 0 0 0,-1 0-9 0,4 3 9 16,-3-3 0-16,-1 0 0 0,1 0 12 0,0 0-4 16,3-3-8-16,-4-4-11 0,1 4 3 0,-1 3 0 15,1-3 8-15,0-6 0 0,-4-1 0 0,-4 4 0 16,4-4 0-16,-3 1 0 0,-1-4 0 0,1-2 0 16,-4-7 0-16,7 6 0 0,-7-6 8 0,7 6-8 15,0-3 11-15,-7-3-3 0,7 0 0 0,4 0 0 16,-1-3 10-16,1-3 2 0,-1 0 0 0,4-4 0 15,1 1 0-15,-1-1 1 0,0-2 0 0,3-4 0 16,1 0-6-16,0-2-2 0,-1-1 0 0,1-3 0 16,-4 0-1-16,4-3-1 0,-1 0 0 0,-3 3 0 15,1 0-11-15,-1 6 0 0,0-9 0 0,0 3 0 0,0 0 0 0,7 6 0 16,-3-9 0-16,3 3 0 0,0 0-12 16,7 1 3-16,1 2 0 0,2-3 0 15,5-3-128-15,2 3-26 0,5-6-5 0,-8 9 0 0</inkml:trace>
  <inkml:trace contextRef="#ctx0" brushRef="#br0" timeOffset="7467.954">27936 9048 1566 0,'0'0'69'0,"0"0"15"0,0 0-68 0,0 0-16 16,0 0 0-16,0 0 0 0,-3 0 28 0,3 0 1 15,0 0 1-15,0 0 0 0,0 0 9 0,-4 7 1 16,4-7 1-16,-3 3 0 0,-1 6-6 0,1 1-2 16,3-10 0-16,3 9 0 0,-3 0-4 0,0-2-1 15,4 2 0-15,-1 0 0 0,1 4 14 0,-4 3 2 0,3-4 1 0,1 1 0 16,0 6-1-16,-1-1-1 0,1-2 0 0,-4 6 0 15,0 0-5-15,3 6-1 0,-3-6 0 0,-3 9 0 16,3 1-10-16,0-1-3 0,-4-9 0 0,1 10 0 16,-1 2-9-16,4-3-3 0,-7 1 0 0,3-1 0 15,-3-3-4-15,7-3 0 0,-3 0-8 0,3 1 12 16,-4-8 7-16,1 4 1 0,-1-3 0 0,4-3 0 16,-3 6-9-16,3-3-2 0,-7-7 0 0,7 7 0 15,-4-7 8-15,1-2 2 0,3 2 0 0,-7-2 0 16,7-1 13-16,0-9 4 0,-7 10 0 0,7-10 0 15,-4 3-36-15,4-3 0 0,0 0 0 0,0 0 0 16,0 0 34-16,0 0 0 0,-4 0 0 0,-3-3 0 16,4-7-6-16,-1 1 0 0,4-1-1 0,-3-2 0 15,-1 2-17-15,4 7-10 0,0-9 12 0,-3 2-12 0,3 4 8 16,0-3-8-16,-4 2 0 0,1-2 0 16,3 9 8-16,0-6-8 0,-4-1 0 0,4 7 0 0,0 0 0 15,0 0 0-15,0-6 0 0,0 6 0 0,-3-9 0 0,-4 9 0 16,7 0 0-16,0 0 0 0,0 0 0 0,-4 0 0 15,4 0-10-15,0 0 10 0,0 0 0 0,-3 6-9 16,3-6 9-16,-4 3 0 0,4 10 0 0,0-4 0 16,-4 1 0-16,4 2 0 0,0 4-9 0,-3-4 9 15,3 1-13-15,-4-1 5 0,4 4 8 0,4-3 0 16,-4-1 0-16,0-2 0 0,0 2 0 0,-4-2 0 16,4 2 0-16,0-2 0 0,-3-1 0 0,3 3 0 15,0-2 0-15,0-1 0 0,0 4 0 0,0-4 0 0,0-9 0 16,0 10 0-16,3-7 0 0,-3-3 0 0,0 0 0 0,0 0 0 15,0 0 0-15,4 9 0 0,-4-9 0 0,0 0 0 16,0 0 8-16,0 0-8 0,7 0 8 0,4 0-8 16,-4-3 14-16,3-3-2 0,-3 3 0 0,4-7 0 15,-1 7 5-15,1-3 1 0,0-7 0 0,-1 4 0 16,1-1-9-16,3 7-1 0,-4-9-8 0,5-4 12 16,-1 4-3-16,0 2-1 0,0-2 0 0,4-1 0 15,-1 1-8-15,4-4 0 0,1 3 0 0,-5 1 8 16,4-4-8-16,4 4 0 0,-4 2 0 0,-3-2 0 15,3 2 0-15,0-2 0 0,-3 2 0 0,3 1 0 16,-3-1 0-16,-1 4 8 0,1 0-8 0,0 3 0 16,-1-4 0-16,1 4 0 0,3-6 0 0,0 6 0 15,4-3-40-15,-4 2-1 0,4-2 0 0,3 3 0 16,0 3-164-16,0 0-33 0,61-13-6 0,-15-2-2 16</inkml:trace>
  <inkml:trace contextRef="#ctx0" brushRef="#br0" timeOffset="13402.43">29535 15690 1821 0,'0'0'40'0,"0"0"8"0,0 0 1 0,0 0 3 0,3-6-41 0,-3-4-11 16,0 10 0-16,0 0 0 0,-3-3 17 0,-1 0 2 0,1-3 0 0,-1 6 0 16,0-10 31-16,-3 10 6 0,4-9 2 0,-4 6 0 15,-4-7 5-15,1 7 1 0,-1-3 0 0,-3 3 0 16,3-3-7-16,-3 2-1 0,0 1 0 0,0-3 0 16,0 3-30-16,0-3-6 0,0 2-2 0,-4-2 0 15,0 3 11-15,-3 3 3 0,0-9 0 0,-4 9 0 16,1 0-15-16,-5 0-2 0,1 0-1 0,0 0 0 15,0 0 7-15,-7 0 2 0,-1 0 0 0,-3 0 0 16,1 0 4-16,-5 9 1 0,1-9 0 0,-4 3 0 16,4 3-10-16,-1-2-2 0,5 5 0 0,-1-3 0 15,0 1-8-15,7-1-8 0,1-3 9 0,-1 6-9 16,4 1 12-16,-1-7-3 0,1 6-1 0,0 1 0 16,0-4-8-16,-1 0 8 0,-2 4-8 0,2-1 8 0,-2 4-8 0,3-4 8 15,-4 4-8-15,4 5 8 0,-4-5-8 0,4 6 0 16,-1 0 0-16,5-4 0 0,2 4 0 0,1 3 0 15,0-3 0-15,4 3 0 0,-1-3 27 0,4-4 0 16,0 4 0-16,3 3 0 0,0 0-27 0,4-3-14 16,0 3 2-16,0 0 0 0,4 0 12 0,-1 6 0 15,1-6-10-15,-1 9 10 0,4-9 8 0,0 9 5 16,4 4 2-16,-1 3 0 0,4-4-15 0,0-3 0 16,4 1 0-16,3-1 0 0,0 7 0 0,0-10 0 15,4 3 0-15,3-2 0 0,0-1-11 0,0-3 11 0,4 3-10 16,3-3 10-16,1-3 0 0,-1 6 0 0,4-6 0 0,3 0 0 15,0 0 9-15,0-3-1 16,4 0-8-16,0-3 12 0,-4 6 0 0,4-7-1 0,0 1 0 0,0 0 0 16,3-4-1-16,7 1 0 0,1-1 0 0,-1-2 0 15,8-4-2-15,-4-3-8 0,3 6 12 0,-7-5-4 16,-3-4 0-16,0 0 0 0,3 0 0 0,-3-4 0 16,0-5 0-16,4 9-8 0,-5-9 12 0,1 9-4 15,-7-10 0-15,0 4-8 0,-4-4 12 0,-3 1-4 16,0 0 6-16,-1-4 1 0,-6-3 0 0,0 4 0 15,0-1-3-15,-1-5 0 0,-3 5 0 0,1-6 0 16,-1 4-1-16,-4-4-1 0,1-10 0 0,0 8 0 16,-4-1-2-16,0 0-8 0,-4-7 12 0,-2-2-4 15,-1 6 6-15,0-6 1 0,-4 2 0 0,1-2 0 16,-1 6-5-16,-3-6-1 0,4-1 0 0,-1 1 0 16,1 0-9-16,-4 5 8 0,0-2-8 0,3 0 8 15,-3 6-8-15,0-3 8 0,-3 3-8 0,3-6 8 0,-7-4-8 16,3 10 0-16,-3-9 0 0,0 9 0 0,-3-9 0 0,-1 6 0 15,0-4 0-15,1-2 8 0,-1 0-8 16,1-1 0-16,-1 1 0 0,-3 6 0 0,3-3 0 0,1 9 0 16,3 6 0-16,-4-5 0 0,4 5 0 0,-4-9 0 15,1 10 0-15,3-7 0 0,-4 6 0 0,1-6 0 16,-4 7 0-16,3-1 0 0,-7-2 0 0,4 5 0 16,0 7 0-16,0-6 0 0,0 6 0 0,-4-4-11 15,1 4 11-15,-1 0-8 0,-3-3-2 0,0 6 0 16,-1 0 0-16,5 0 0 15,3 0-97-15,0 0-19 0,3 0-4 0,7-10-1334 0</inkml:trace>
  <inkml:trace contextRef="#ctx0" brushRef="#br0" timeOffset="16092.115">18383 16063 1785 0,'-7'0'159'0,"-7"-9"-127"0,4 9-32 0,-5-10 0 15,1 7 151-15,0-6 24 0,4 6 5 0,-5-4 0 16,5 4-147-16,-4-6-33 0,0 9 0 0,0-3 0 16,-4-4 0-16,0 4 0 0,-3-3 0 0,0 6 0 15,-7-3-16-15,0 3 2 0,-4 0 1 0,0 3 0 16,0 3 13-16,-3-3-9 0,-4 7 9 0,0-1-8 15,1 4 16-15,-5-4 3 0,1 4 1 0,0 2 0 16,-1-8 24-16,1 11 4 0,-4-5 2 0,7 3 0 0,0-4 6 16,-3 1 2-16,3 9 0 0,0-7 0 0,4 1-34 0,3 6-6 15,4-3-2-15,0 3 0 0,0 0 0 0,7 6 0 16,-4-6 0-16,7 0 0 0,1 0-8 0,-1 9-11 16,4-9 3-16,0 6 0 0,0-3 8 0,0 4 0 15,-1-4-9-15,1 6 9 0,0-3 0 0,4 4 0 16,-8-7 0-16,7 6 0 0,4 0 0 0,4 1 0 15,-4-4 0-15,7-3 0 0,3 7 12 0,4-4-4 16,4-6 0-16,3 0 0 0,0 0 0 0,7 0-8 16,4 6 12-16,3-6-4 0,4-3 3 0,7-4 0 15,0 4 0-15,3 0 0 0,7-3-11 0,1 2 12 0,-4-5-12 16,-1 6 12-16,5 3-12 0,-1-10 10 0,1 4-10 0,-1-4 10 16,0-2-10-16,4-7 12 15,0 6-12-15,0-2 12 0,-3-4-4 0,2-3 0 0,5 3 0 0,-4-6 0 16,-4 0 8-16,4-4 2 0,0 4 0 15,0-3 0-15,-7-7-2 0,7 4-1 0,3-4 0 0,-3-5 0 16,0 8 11-16,-4-5 2 0,-3-1 1 0,0-6 0 16,-7 9-29-16,3-9 8 0,-3 0-8 0,-4 1 0 15,1-8 17-15,-1 7 1 0,-3-6 0 0,-1 6 0 16,-2-9-1-16,-1 6 0 0,-3-7 0 0,3 1 0 16,-4 0 1-16,-2 2 0 0,-1-2 0 0,-4 6 0 15,1-6-2-15,-4 2 0 0,0 4 0 0,-3-3 0 16,-4-3-7-16,-4 6-1 0,1-4-8 0,0 4 12 15,-1-3-4-15,-6 6 0 0,-1-3-8 0,0-3 12 0,1 6-12 16,-4-6 8-16,0 6-8 0,-4 0 0 0,4 3 0 0,-7 3 0 16,0-3 0-16,-4 1 0 0,1 5 0 0,-1-6 0 15,0 7 0-15,-3-1 0 0,-3 4 0 0,2-4 0 16,-2 4-8-16,-1-1 8 0,-3 1 0 16,-4 0 0-16,0 6-8 0,4-7 8 0,-7 1 0 0,-1 6 0 15,-2-7 0-15,2 7 0 0,-2-6-8 16,-1 2 8-16,-4 1 0 0,8 0 0 0,3-4 0 0,1 1 0 15,2 9 0-15,1-6 0 0,0-1 0 0,3-2 0 16,4 9 0-16,0-3 0 0,0-7 0 0,3 7 0 16,4-3 0-16,-4-3 0 0,4-1-15 0,0 7 1 15,0-6 0-15,4 6 0 16,-1-4-70-16,0 1-15 0,1-3-2 0,-1 2-845 0,1-2-169 0</inkml:trace>
  <inkml:trace contextRef="#ctx0" brushRef="#br0" timeOffset="17493.196">10442 16085 806 0,'0'0'36'0,"0"0"7"0,0 0-35 0,-7-3-8 0,-7-3 0 0,0 3 0 15,10-7 141-15,-3 7 27 0,-3-3 4 0,-4 3 2 16,7-7-136-16,-4 1-27 0,0 6-11 0,1-7 8 16,-1 1 8-16,1-1 0 0,-1 1 1 0,-3 3 0 15,0-4 22-15,0 4 4 0,0-3 1 0,0 2 0 16,-4 1 6-16,-3 3 2 0,0-3 0 0,-4 3 0 16,-3 3-16-16,-4-7-4 0,-7 4 0 0,0 3 0 15,-7-3 0-15,4-3 0 0,-4 6 0 0,0 0 0 16,1 0 19-16,-1 0 3 0,3 0 1 0,1 0 0 15,-7-10-3-15,-1 10-1 0,-6 0 0 0,6-3 0 16,5 0-7-16,-1-3 0 0,0 6-1 0,0 6 0 16,0-6-10-16,4 3-1 0,-1-3-1 0,1 3 0 15,3 4-6-15,-7-4-1 0,-3 6 0 0,3 1 0 0,-3 2-24 0,3 1 0 16,0-4 0-16,7 10 0 0,-3-7 0 16,3 7 0-16,7-6 0 0,1 6 0 0,2-1 11 0,5-2-3 15,3 3-8-15,-1 0 12 0,1-4 0 0,4 14-1 16,2-7 0-16,8 6 0 0,-7-3-20 0,7 9-4 15,4-5-1-15,3 2 0 0,0-6 14 0,3 6 13 16,1 1-2-16,3 5-1 0,3-2-10 0,-3-4 0 16,8 10 0-16,-1-7 0 0,0-2 0 0,3 9 0 15,1-7 0-15,0 7 8 0,6-10-8 0,1 7 0 16,3-7 0-16,4-6 0 0,3 7 0 0,4-10 0 16,0 0 0-16,3-1 0 0,1-2 8 0,2 0 0 15,-2-6 0-15,-1-1 0 0,-3 4-8 0,3-10 8 16,15 4-8-16,-4-1 8 0,-7-9-8 0,6 9 8 0,1 1-8 15,-3-7 8-15,3 6 1 0,-11-2 0 16,0-4 0-16,4 0 0 0,4-3 0 0,-8 0 0 0,7 0 0 0,1 0 0 16,-1-3 3-16,0 0 1 0,4-4 0 0,-3 4 0 15,-4-3-13-15,3-3 9 0,0-4-9 0,1 0 8 16,-1-5 2-16,4-4 0 0,4 3 0 0,-8-3 0 16,4-3 2-16,-7 3 1 0,-7-6 0 0,-4-4 0 15,-3 7 6-15,-1-6 1 0,-6-1 0 0,0 1 0 16,-11 3-2-16,0-3 0 0,0-1 0 0,-3 1 0 15,-8-1 4-15,-3 1 1 0,4 0 0 0,-4-1 0 16,-7-2-8-16,0-1-2 0,-4-2 0 0,4 2 0 16,-4 1-5-16,-3 2-8 0,-7 1 11 0,3 6-11 15,4 3 8-15,-3 0-8 0,3 0 0 0,-8 3 0 0,1 4 8 0,-7-4-8 16,0 0 0-16,-11-3 0 0,0 0 8 0,4 10-8 16,3-7 0-16,0 3 0 0,1 0 0 0,2 4 0 15,-2-7 0-15,6 10 0 0,0-4 0 0,-3 4 0 16,3-4 0-16,1 4 0 15,2-1-32-15,5 10-1 0,-1-3 0 0,-3 3 0 16,0-3-135-16,3-3-26 0,4 6-6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20:17:26.6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6209 8139 864 0,'-11'-9'76'0,"11"9"-60"15,0 0-16-15,-7-4 0 0,0-2 165 0,4 3 31 16,-1-6 5-16,4 9 2 0,0-4-109 0,0 4-22 16,0 0-4-16,0-6 0 0,4-3 28 0,-1 9 5 15,1-3 2-15,6 3 0 16,1-4-116-16,3-2-23 0,-3 6-5 0,13 0-1 0,-10-9 42 0,11 9 22 15,0-3-2-15,-1-4-1 0,8 4-3 0,-7-6 0 0,3 9 0 0,4-10 0 16,-7 10-6-16,3-3-2 16,0-6 0-16,-7 9 0 0,0-10 8 0,-3 10 2 0,3 0 0 0,0 0 0 15,4-3 10-15,0 3 3 0,-1 0 0 0,5 0 0 16,-1 0 14-16,0 0 3 0,-3 3 1 0,3-3 0 16,4-3-18-16,-4 3-4 0,4-6-1 0,3 6 0 15,0-3-11-15,1 3-3 0,-1-3 0 0,7-3 0 16,8 6 1-16,-1 0 0 0,4 0 0 0,0-4 0 15,-11 4-13-15,4-6 0 0,-4 6 0 0,4-3 0 16,-3-3 0-16,2 6 0 0,-9 0 0 0,6 0 0 16,-7 0 0-16,4 0 14 0,-4 0-2 0,-3 0-1 15,0 6 4-15,3-3 1 0,-7-3 0 0,4 0 0 16,7 0-4-16,-11 0-1 0,7 0 0 0,-6 0 0 16,6 0 6-16,4-9 2 0,3 9 0 0,0-3 0 15,1-1-19-15,-1-2 0 0,0 6-8 0,8 0 8 0,3 0 0 0,-11 0 0 16,0 0 0-16,-6 0 10 15,6 0-10-15,-7 0 0 0,1 0 0 0,2 0 8 0,1 0-8 0,3 0 0 16,-6 0 9-16,3 0-9 0,-4 0 10 0,0 0-2 16,0 0-8-16,-3 0 12 0,7-3-3 0,0 3-1 15,0 0 0-15,3 0 0 0,0 0 2 0,4 0 0 16,0 0 0-16,3 0 0 0,-3 3 2 0,0-3 1 16,-4 6 0-16,-3-6 0 0,0 4-13 0,0-4 0 15,7 3 0-15,0-3 0 0,6 0 0 0,-2 0 0 16,-4 6 0-16,3-3 0 0,-7-3 8 0,4 0-8 15,0 0 0-15,4 0 0 0,2 6 8 0,5-6-8 16,6 4 0-16,-10-4 9 0,-10 0-9 0,2 6 10 0,8-3-10 16,-3-3 10-16,-8 3-1 0,0-3 0 0,1 6 0 0,3-6 0 15,3 3-9-15,-3-3 12 0,0 0-12 16,3 0 12-16,4 0-12 0,-4 0 12 0,-6 0-12 0,3 0 12 16,3 0-12-16,-3 7 10 0,0-7-10 15,-4 0 10-15,4 0-10 0,3 0 0 0,1 0 0 0,3 0 8 16,0 0-8-16,-1 0 0 0,5 0 0 0,-1 0 0 15,1 0 0-15,-1 0 0 0,-6-7 8 0,3 7-8 16,-4 0 0-16,4 0 0 0,-4 0 0 0,1 0 0 16,-4 0 0-16,-4 0 0 0,0 0 0 0,1 0 0 15,-1 0 11-15,0 0-3 0,4 0-8 0,0-3 12 16,0-3-12-16,0 6 0 0,3 0-12 0,-3 0 12 16,0-3 0-16,0 3 0 0,-1-3 0 0,1-3 9 15,4 6-9-15,-1-4 0 0,0-2 0 0,1 6 0 0,-8-3 0 16,4 3 0-16,-4-6 8 0,1 6-8 0,-4 0 0 15,-1 0 0-15,1 0 0 0,0 0 0 0,-4-3 0 0,1 3 0 16,2 0 8-16,-2-4-8 0,2 4 0 0,-2 0 0 16,-1 0 0-16,0 0 0 0,8 0 0 0,-5 4 8 15,5-4-8-15,-4 0 8 0,-1 0-8 0,1 0 0 16,0 0 0-16,0 0 8 0,-4 0-8 0,0 0 0 16,1 0 0-16,-5 0 0 0,5 0 0 0,-5 0 0 15,5 0 0-15,-5 0 0 0,5 3 0 0,-1-3 0 16,-3 0 0-16,-1 0 0 0,1 0 0 0,-4 0 0 15,1 0 11-15,-1 0-11 0,-3 0 8 0,6 0-8 16,-2 0 0-16,-1 0 9 0,3 0-9 0,1 0 0 16,-4-3 0-16,4 3 8 0,0 0-8 0,0 0 0 0,3 0 0 15,-7 0 8-15,0 0-8 0,1 0 10 0,2 0-10 0,-2 0 10 16,-1 0-10-16,-3 0 0 0,3 0 0 0,-4 0 0 16,5 0 0-16,-5 0 0 0,5 0 0 0,-5 0 0 15,5 0 0-15,-5 0 0 0,-3 0 0 0,4-4-11 16,0 4 11-16,3-6 0 0,-7 6 0 0,4 0 0 15,0 0 0-15,-1 0 9 0,-3-3-9 0,4 3 10 16,-4 0-10-16,0 0 12 0,1-6-12 0,-1 6 12 16,-4 0-12-16,5 0 0 0,-5 0 0 0,1 0 0 15,3 0 0-15,0 0 0 0,-7-3 0 0,7 3 0 16,-3-7 0-16,3 7 0 0,0 0 0 0,1-3 0 16,2 0 0-16,-3-3 0 0,4 6 0 0,0 0 0 15,0-3 11-15,-1-4-3 0,-3 7-8 0,4-3 12 0,-7-3-12 0,3 3 0 16,-3 3 0-16,3-3 0 0,-7-4 0 15,3 7 0-15,-2-3 0 0,-5-3 0 16,4 3 0-16,-3 3 0 0,-4 3 0 0,3-3 0 0,-2 6 11 0,-1-6-11 16,0 0 12-16,3 0-12 0,-6-6 0 0,3 6 0 15,0-3 0-15,0 3 0 0,0-9 0 0,0 9-12 16,0-4 12-16,0-2-12 16,0 3-12-16,0-3-3 0,0 6 0 0,0-3 0 15,0 3-6-15,0-4-2 0,1-2 0 0,-1 6 0 16,3-3-110-16,-3 3-23 0,0-6-4 0,-3 6 0 0</inkml:trace>
  <inkml:trace contextRef="#ctx0" brushRef="#br0" timeOffset="2768.302">17896 7966 172 0,'-10'-9'8'0,"3"3"1"0,0 3-9 0,0-4 0 16,-4 7 0-16,4-6 0 0,-4 0 344 0,1 6 68 15,3-3 12-15,0 3 4 0,3-7-316 0,4 7-62 0,0 0-13 0,0 0-2 16,-3 0-19-16,3 0-3 0,0 0-1 0,0 0 0 16,0 0-12-16,0 0 0 0,0 0 0 0,0 0 0 15,0 0 0-15,0 0 8 0,0 0-8 0,7 7 0 16,0-4 25-16,-7-3-1 0,0 0 0 0,3-3 0 15,4-4 19-15,-3 7 3 0,-1-3 1 0,1-6 0 16,3 9 4-16,-3-3 1 16,3 3 0-16,3-7 0 0,-3 7-4 0,0 0 0 0,7 0 0 0,1 0 0 15,-1 7-22-15,-4-4-5 0,4-3-1 16,0 0 0-16,1 9 0 0,6-6 0 0,3 4 0 0,1-4 0 16,3 6-9-16,-3-6-3 0,0 7 0 0,3-1 0 15,-3 1 3-15,6-7 0 0,1 6 0 0,0-3 0 16,7-2-11-16,7 5 0 0,-1-6 0 0,5 3 0 15,3-3 12-15,-4 4-2 0,4-4-1 0,-4-3 0 16,1 3 1-16,6 3 0 0,4-6 0 0,0 0 0 0,4 0 5 0,3 0 1 16,0 3 0-16,0-3 0 15,0 0-16-15,3 7 8 0,8-7-8 0,0 3 0 0,-1-3 9 0,1 0-9 16,-1 6 8-16,5-3-8 0,-1-6 9 0,0 3-9 16,4 0 10-16,-1 0-10 0,-3 0 12 0,0 0-4 15,1 0-8-15,2-6 12 0,-3 6-1 0,4-3-1 16,-4 3 0-16,0-7 0 0,-3 7 4 0,-18 0 1 15,3-3 0-15,12-3 0 0,2 3-3 0,1 3 0 16,3-3 0-16,4-4 0 0,-1 7-12 0,36 0 0 16,-3 0 0-16,-8 0 0 0,-10 0 0 0,-4 0 11 15,0 0-3-15,0 0-8 0,4 0 0 0,-7 7 0 16,-4-7 0-16,4 3 0 0,7-3 0 0,-4 0 0 0,-7 3 0 16,0 3 0-16,-3-3 14 0,0 4-4 15,3-4-1-15,0 3 0 0,0-3-1 0,-24 0 0 0,3 4 0 16,3-4 0-16,4-3-8 0,8 9 12 0,-1-9-12 0,3 6 12 15,-3-2-12-15,32-1 0 0,-7-3 9 0,0 6-9 16,-4-3 0-16,-6 3 8 0,-5-2-8 0,-6 2 0 16,0-3 0-16,3 0 0 0,-4-3 0 0,-20 6 8 15,-1-2-8-15,5 2 0 0,2-3 0 0,1 0 0 16,3 3 0-16,3-3 0 0,1 7 0 0,28-4 0 16,-11 0 0-16,-3 1 0 0,-4-4 0 0,0-3 0 15,4 9 0-15,-4-9 8 0,-7 7-8 0,0-4 0 16,0 0 0-16,1-3 0 0,2 0 0 0,-20 0 0 15,-1 6 0-15,8-6 8 0,-1 3-8 0,1-3 0 16,7 0 8-16,-1 0-8 0,1 0 10 0,-1 0-10 16,-3 0 13-16,4 0-3 0,-4 0-1 0,28 0 0 0,-3 0-9 15,-11 0 12-15,-3 0-12 0,-7 0 12 0,-1 0-4 0,1 0-8 16,7 0 12-16,-4 0-4 0,0 0-8 0,-4 0 0 16,-2 6 9-16,-1-6-9 0,3 0 0 0,4 0 0 15,1 0 0-15,-5 0 0 0,-3-6 0 0,0 6 8 16,-3 0-8-16,3 0 0 0,0 0 0 0,0 0 0 15,-7 0 0-15,0 0 8 0,-3 0-8 0,-8 6 12 16,1-6-4-16,-5 4 0 0,1-4-8 0,0 0 0 16,0 0-8-16,-3 0 8 0,-5 0 0 0,1 0 0 15,-7 0 0-15,-4 0 0 0,1 0 0 0,-8 0 8 16,-3-4-8-16,-1 4 0 0,-3-6 10 0,-3 6-2 0,0 0-8 16,-4-3 12-16,-4-3-12 0,1 6 0 0,0-3 0 0,-4 3 0 15,0-3 0-15,3-4 0 0,-3 7 0 0,-3-3 0 31,-1-3-40-31,4 6-10 0,1 0-2 0,-5 0-914 0,4-3-182 0</inkml:trace>
  <inkml:trace contextRef="#ctx0" brushRef="#br0" timeOffset="47206.202">7087 11074 518 0,'-14'0'46'0,"4"-3"-37"15,-1-7-9-15,0 1 0 0,1 6 262 0,3-6 50 16,3-1 11-16,1 1 1 0,-1-1-203 0,1 4-41 16,-1 0-8-16,4-4-1 0,-3 1-19 0,3 3-3 15,-7-1-1-15,7 7 0 0,-4-9-14 0,1 6-3 16,-5-7-1-16,5 7 0 0,-8-3 16 0,4 6 3 16,-3 0 1-16,3 6 0 0,-7-3-14 0,3-3-4 15,0 4 0-15,4 2 0 0,0-3-20 0,0 3-4 0,7-6 0 0,0 3-8 16,0 7 16-16,4-7-4 0,-4-3-1 0,14 6 0 15,0-3 18-15,11-3 4 0,-8 7 1 0,8-7 0 16,3-7-2-16,4 7 0 0,7-9 0 0,7 6 0 16,10 0 4-16,1-4 0 0,3 4 0 0,24-3 0 15,-6 3-36-15,6-7 0 0,5 7 0 0,-1-3 0 16,0 6 17-16,0-9-3 0,4 6-1 0,7-7 0 16,10 7 3-16,0-3 0 0,1-4 0 0,6 7 0 15,11-6 4-15,-35 9 0 0,3 0 1 0,15 0 0 16,2-3-10-16,1-4-3 0,-3 4 0 0,10-3 0 15,0 3-8-15,38-7 8 0,-13 1-8 0,-4 6 8 16,11-7 0-16,-25 1 0 0,-18 6 0 0,-7-3 0 16,-10 2 12-16,0-5 1 0,-4 9 1 0,-10-9 0 15,-11 9-8-15,0-3-2 0,0-4 0 0,-11 7 0 0,-3-3 0 0,-3 0 0 16,2-3 0-16,-2 3 0 16,-8-4-1-16,4 4-1 0,-7-3 0 0,3 3 0 0,1-7 2 0,-5 10 1 15,-9 0 0-15,-1 0 0 0,-4-9-13 0,-2 9 0 16,-8 0 0-16,-4-3 0 0,1 3 14 0,-4-6-3 15,-7 6-1-15,0 0 0 0,0 0-1 0,0 0 0 16,3-4 0-16,-3 4 0 0,0-3-9 0,0 3 0 16,0-6 0-16,0 6 0 0,0 0 0 0,4-3 0 15,-4 3 0-15,7-6 0 16,4 6-35-16,-4-4-5 0,7 8-2 0,0-4 0 16,4 6-133-16,3-3-26 0</inkml:trace>
  <inkml:trace contextRef="#ctx0" brushRef="#br0" timeOffset="55262.262">6660 5135 1429 0,'0'0'63'0,"-3"-3"13"15,-1-7-60-15,4 7-16 0,-7-13 0 0,4 4 0 16,-8 3 50-16,1-1 7 0,6 4 2 0,-10-10 0 16,3 10-31-16,1-4-7 0,-8-5-1 0,4 15 0 15,0-13 3-15,0 10 0 0,-11-6 0 0,8 2 0 0,-8 7-12 0,0-6-3 16,0 6 0-16,-3 0 0 0,4 0 14 15,-8 0 2-15,-7 6 1 0,4-6 0 0,-1 0 4 0,1 7 1 16,-4-4 0-16,4 3 0 0,-11-3-17 0,7 4-3 16,-6-1-1-16,6-6 0 0,3 6-1 0,-9-3 0 15,6 7 0-15,4-4 0 0,-11 0 4 0,7 4 0 16,-11 2 0-16,-2 4 0 0,-1-1-3 0,7 1 0 16,7-6 0-16,-7 5 0 0,7 1-1 0,4 0 0 15,-7-4 0-15,-1 7 0 0,-6 0-8 0,3-7 8 16,11 7-8-16,-4-6 8 0,-3 9-8 0,3-4 0 0,4 8 0 15,3-11 8-15,0 1-8 0,0 3 0 0,4 3 0 16,-4-4 0-16,4 8 0 0,3-8 0 0,-6 1 0 0,2 3 0 16,1 0 0-16,0 0 0 0,3 6 0 0,-6-12 0 15,13 12 0-15,0-9 0 16,4 3 0-16,0 0 0 0,4 3 20 0,-1 6-2 0,7 1 0 0,4-1 0 16,-7 0-18-16,7 10 0 0,7 0-8 15,-3-7 8-15,3-2 0 0,4-4 0 0,3-3 0 0,10 3 10 16,-2-6-10-16,2 3 0 0,1-6 0 0,0 9 8 15,3-6-8-15,4 0 8 0,-4 3-8 0,7-6 8 16,4 3-8-16,3 0 0 0,4 0 0 0,3 3 0 16,-6-9 0-16,10 6 0 0,0-3 12 0,3-1-4 15,-3-5 0-15,3 6-8 0,1-7 12 0,6-2-4 16,11-1 10-16,-3 0 2 0,3-2 0 0,0 2 0 16,4 1-7-16,6-1-1 0,5-6 0 0,2-3 0 15,-6 10 1-15,-7-1 0 0,3-6 0 0,0 3 0 0,0-3-5 16,4 7-8-16,3-10 11 0,0 9-11 0,0-6 9 0,4-3-9 15,3 7 0-15,8-4 9 0,6-3-9 0,4 0 0 16,-4 0 0-16,4 0 8 0,0 0-8 0,0 0 0 16,-11 0 9-16,11 0-9 0,4-3 12 0,2-4-3 15,-9 7 0-15,3 0 0 0,3-6-9 0,4 0 0 16,-4 6-12-16,1 0 12 0,-1 0 0 0,4-3 0 16,-3 3 12-16,-4-7-4 0,-11 7 1 0,11 0 0 15,17 0 0-15,-3-3 0 0,0 3-9 0,4 0 0 16,-1-6 0-16,1 3 0 0,-8 3 8 0,1 0-8 15,-4 0 0-15,0-3 8 0,-4 6 0 0,4-3 0 16,0 0 0-16,3 0 0 0,4 3 6 0,0 3 1 0,-7-6 0 0,4 3 0 16,-4 4-7-16,-4-4-8 0,1 3 11 0,-4-3-11 15,3-3 8-15,0 3-8 0,1 4 0 0,3-7 0 16,0 0 8-16,0 0-8 0,0 0 0 0,-4-7 0 16,-3 7 8-16,3-3-8 0,1 0 0 0,3-3 0 15,-7 3 8-15,7-4-8 0,3 4 0 0,0-6 0 16,1 0 0-16,-1 5 0 0,1-5 8 0,-1 0-8 15,-6-1 0-15,-1-2 0 0,4-1 8 0,-3-3-8 16,-5 4 0-16,1-1 10 0,0-5-10 0,-3 5 8 16,6-6-8-16,-7-3 12 0,-3 3-12 0,0-3 12 15,0 0-12-15,0 1 8 0,-4 2-8 0,-3-3 8 16,-4 0-8-16,-3 3 0 0,-4-3 0 0,0 6 0 16,-3 1 24-16,-4-1 7 0,-3 0 1 0,-22 1 0 15,7-4-32-15,1 0 0 0,-1-3 0 16,-3 0 0-16,0 0 0 0,-3 0 0 0,-4-6 10 0,-7-3-2 0,0-1-8 0,6-5 0 15,-6-1 8-15,-7 4-8 0,-7 2 16 16,-4 1-2-16,-7 3 0 0,0 3 0 0,-6 3-6 0,-1 0-8 16,-7 3 11-16,-4-3-11 0,-3 3 15 0,0-3-4 15,-7 3-1-15,0 7 0 0,0-7-10 0,0 3 12 16,-4 1-12-16,-3-11 12 0,0 8-12 0,-3 2 0 16,-5-9 0-16,-9 3 0 0,-5 0 0 0,-2 0 0 15,-8 0 0-15,-4 3 0 0,-6 4 0 0,-4-1 0 16,-11-6 0-16,1 9 0 0,-1 1 0 0,-10-4 0 15,-4 4 0-15,-3-7 0 0,7 3 0 0,-7 0 0 16,-7 1-12-16,-1-1 12 0,-9 4 0 0,2-1 0 16,1 0 0-16,-4-2 0 0,-3 2-8 0,-1 4 8 15,1-1 0-15,3-5 0 0,-7 2 0 0,4 4 0 0,-4-7 0 0,0 13 0 16,-3-6 0-16,-4-1 0 16,-4 7 0-16,-6-3 0 0,3 6-8 0,-4-13 8 0,-6 13 0 0,6-3 0 15,1-6 0-15,3 2 0 0,-4 4 0 0,4 0 0 16,0-3 0-16,-3-4 0 0,-4 7 0 0,-4-6 0 15,0 9 0-15,-3-9 0 0,4 5 0 0,38-2 0 16,-3 3 0-16,-8 0 0 0,-3-3 0 0,0 6 0 16,1-10-8-16,-1 10 8 0,-4-9 0 0,-52 9 0 15,14-13 0-15,14 13 0 0,10-3 0 0,4 3 0 16,0-6 0-16,7 3 0 0,0 3 0 0,-7-7 0 16,0 7-8-16,4-3 8 0,6 3 0 0,1 0 0 15,-8 0 0-15,1 3 0 0,6 4 0 0,1-7 0 16,-4 3 0-16,0-3 0 0,7 6 0 0,0-6 8 15,4 0-8-15,28 3 0 0,-11-3 0 0,4 0 0 0,3 6 0 0,-3 1 0 16,-11-7 0-16,1 0-11 0,-5 0 11 0,-27 0 0 16,13 9 0-16,15-9 0 0,-4 0 0 15,11 0 0-15,3 6 8 0,-3-2-8 0,-7-8 0 0,6-2 0 16,1 6 0-16,3 0-8 0,15 0 8 0,-1 0 0 16,8-3 0-16,3 3 0 0,-4-6 0 0,4 6 0 15,0 0 0-15,7 0 0 0,0 0 0 0,7 0 0 16,0 9 0-16,4-3 8 0,3-2-8 0,7 5 0 15,-7-6 0-15,8 7-8 16,-8-1-62-16,7 3-12 0,-3 7-2 0,-1 3-770 0,8 0-154 0</inkml:trace>
  <inkml:trace contextRef="#ctx0" brushRef="#br0" timeOffset="67568.824">6036 13548 1209 0,'18'-15'108'0,"-11"15"-87"0,3-4-21 0,1 1 0 16,-1-3 125-16,1 6 21 0,-11 0 4 0,14 0 1 0,-3-3-71 0,-1-3-15 16,-10 6-2-16,0 0-1 0,4 0 10 0,-4 0 1 15,0 0 1-15,0 0 0 0,0-10-1 0,0 10 0 16,0-12 0-16,7 8 0 0,-7-2-15 0,0-3-3 16,3 6-1-16,-3-7 0 0,-3 7-19 0,3 3-4 15,0 0-1-15,0 0 0 0,0-6 7 0,0 6 2 16,0 0 0-16,0 0 0 0,0 0-47 0,-7 0-10 15,-4 6-2-15,1-3 0 0,3 4 20 0,-4-4 0 16,-3 0-8-16,-7 3 8 0,0-3 0 0,3 3 11 16,-7-2-2-16,1 2 0 0,2-3 12 0,-2 0 3 15,-8-3 0-15,7 6 0 0,1-2-12 0,-1-4-1 16,0 0-1-16,4 6 0 0,0-3 1 0,0-3 0 0,0 6 0 0,-4-3 0 16,7-3-11-16,1 4 0 0,-8 2 9 0,0-3-9 15,0 3 0-15,8-3 0 0,-1 7 0 0,-6-7 0 16,6 6 0-16,0 1 0 0,-6-7 0 0,6 6 0 15,4 1 0-15,0-4 0 0,0 0 0 0,3 0-8 16,0-2 8-16,4 2 0 0,7-6 10 0,-3 3-10 16,-1 3 28-16,4-6-1 0,0 0 0 0,0 0 0 15,0 0-27-15,0 3 0 0,7 1 0 0,11 5 0 16,-7 0 0-16,-4-6 0 0,10 4 0 0,-6-4 0 16,6 3 0-16,5-3 0 0,-5 10 0 0,4-7 8 15,1-3-8-15,-5-3 0 0,11 10 0 0,-10-10 0 16,0 6 0-16,6-3 0 0,-9 0 0 0,6-3 0 15,0 6 0-15,0-2 0 0,-3 2 14 0,3-3-4 0,7-3-10 0,-3 6 0 16,-1-3 0-16,5 1 8 0,2 5-8 16,-2-9 8-16,2 6-8 0,-2-6 8 0,2 3-8 15,-6-3 0-15,3 10 0 0,-7-7 0 0,-6-3 0 0,-5 9 0 16,1-9 0-16,3 10 0 0,-7-7 0 0,0-3 0 16,-7 0 0-16,0 0 0 0,7 9 0 0,-7-9 0 15,0 0 8-15,4 10-8 0,3-1 13 0,-7-9-2 16,0 0-1-16,0 0 0 0,0 3-1 0,0-3 0 15,0 0 0-15,0 10 0 0,0-1-9 0,0-9 0 16,-7 6 0-16,7 1-11 0,-4-1 11 0,-3 3 0 16,0-6 0-16,-4 7 0 0,-6-1 0 0,-1 1 0 15,-7-4 0-15,1 3 0 0,-8 7 0 0,4-10 0 0,-4 10 0 0,4-4 0 16,-8-2 0-16,5 2 0 0,2 1 0 0,-2-4 0 16,3 4 0-16,3 3 0 0,-7-4 0 0,7 1 0 15,-3-4 0-15,3 4 0 0,1 5 0 0,3-5 0 16,-4-4 0-16,0 10 8 0,1-6-8 0,-1-1 0 15,4-2 0-15,-1 9 0 0,5-10 0 0,6 3 8 16,-10 1-8-16,7-4 0 0,3 4 0 0,4-4 0 16,0 1 0-16,0-1 0 0,4 1 0 0,-4 2 0 15,0-2 0-15,7-7 8 0,0 6-8 0,0 4 0 16,0-13 0-16,3 9-8 0,1 0 0 0,3 1 0 16,-4-1 8-16,4-6 12 0,0 7-2 0,4-1-1 15,0-6-9-15,-1 7 0 0,11-4 0 0,-3-3 0 16,0 7 0-16,6-7 0 0,-6 6 0 0,3-9 0 15,0 10 0-15,4-7 0 0,-11 3 8 0,7-3-8 16,-10 3 0-16,3-3 0 0,4-3 0 0,-1 7 0 0,-6-4 0 16,3-3 0-16,-4 0 0 0,5 0 0 0,-5 0 0 0,1 0 8 15,3 0-8-15,-4 0 0 0,8 0 0 0,-4 0 0 16,4 3 0-16,-8-3 0 16,8 0-20-16,0 0-8 0,3 0-3 0,-4 6 0 15,5-3-73-15,-5-3-16 0,4 7-2 0,-3-4-1 16,0-3-133-16,-8 6-28 0</inkml:trace>
  <inkml:trace contextRef="#ctx0" brushRef="#br0" timeOffset="68888.624">6749 13617 1846 0,'0'0'40'0,"0"0"9"0,0 0 2 0,0 0 1 0,0 0-41 0,0 0-11 0,0 0 0 0,3 10 0 16,1-1 0-16,3 0 0 0,-7 4 0 0,3-1 8 15,4-2 28-15,-3 6 4 0,-1-4 2 0,4 1 0 16,4-1 21-16,-7 4 4 0,3 0 1 0,0 2 0 16,0 4-31-16,0 0-5 0,3 0-2 0,-6-3 0 15,3 9 5-15,0-3 1 0,0-3 0 0,-3 7 0 16,-1-4-36-16,1 3 0 0,-4-3 0 0,7 3 0 16,-7-6 13-16,0 6-4 0,0-3-1 0,0-3 0 15,0-3-8-15,0 0 0 0,0-3 0 0,0-1 0 16,0-2-36-16,0-4-10 0,0-9-2 15,0 0 0-15,0 0-105 0,0 0-22 0,0-9-4 0</inkml:trace>
  <inkml:trace contextRef="#ctx0" brushRef="#br0" timeOffset="69130.692">6569 13517 1400 0,'-7'-16'62'0,"7"16"13"0,0-6-60 0,0 0-15 15,0-4 0-15,0 1 0 0,0 6 76 0,3-7 12 16,1 1 2-16,-1 6 1 0,1-4-67 0,3 4-14 16,3 0-2-16,-6-3-8 0,-1 6 15 0,-3 0-4 0,4 0-1 0,3-3 0 15,-7 3-23-15,0 0-5 0,0 0-1 0,0 0 0 16,11 0 8-16,-11 0 2 0,0 0 0 0,0 0 0 31,0 0-45-31,0 0-9 0,0 0-1 0</inkml:trace>
  <inkml:trace contextRef="#ctx0" brushRef="#br0" timeOffset="71404.418">5549 15198 1983 0,'0'0'88'0,"0"0"18"0,0 0-85 0,0 0-21 0,0 0 0 0,-10 6 0 16,10-6 8-16,0 0-8 15,0 3 10-15,0-3-10 0,0 0 0 0,0 0-8 0,0 0-1 0,10 3 0 16,-10-3 9-16,0 0-10 0,18 6 10 0,3-6-10 16,4-6 26-16,-1 6 6 0,8-3 1 0,-7-6 0 15,3-1 3-15,4 7 1 0,-4-3 0 0,4 3 0 16,-8-7-5-16,5 1-1 0,-5-1 0 0,1 7 0 15,-4-6-4-15,0 6-1 0,-10-4 0 0,7-2 0 16,-8 3 8-16,1-4 0 0,-1 4 1 0,-6-6 0 16,3 2 16-16,-7 1 3 0,4-4 1 0,-4 1 0 15,-4-7-1-15,4 9 0 0,0-5 0 0,-7-1 0 16,3 0-24-16,4 1-4 0,-7 8-2 0,0-2 0 16,4 0 2-16,-4-1 0 0,-4 1 0 0,1 6 0 15,-1 3-8-15,-7 3-8 0,8 3 11 0,-15 0-11 16,4 4 0-16,-4 5 0 0,0 1 0 0,-6 0 0 0,3 0-14 0,-8-1 3 15,4 1 1-15,1 3 0 0,3-7 10 16,-1 10 0-16,8-3 0 0,3-6-8 0,-6 5 8 0,6 1 0 16,4-3 0-16,3 3 0 15,8-1 0-15,-4-2 8 0,3 6-8 0,4-3 0 0,4 3 9 0,3-3-9 16,-7 3 12-16,11 0-12 0,-4-4 0 0,3-5 0 16,1 9 0-16,-4-6 0 0,7-4 0 0,-4 1 0 15,5-1 0-15,-5-2 10 0,1-1-10 0,3 0 0 16,4 1 0-16,-1-7-11 0,1 3 11 0,3-3 0 15,4 1 10-15,3-4-10 0,0 6 0 0,0-6-13 16,4 0 1-16,7 0 0 16,7-6-100-16,-7 2-20 0,6 1-4 0,-6-3-948 0</inkml:trace>
  <inkml:trace contextRef="#ctx0" brushRef="#br0" timeOffset="72306.046">6745 13354 115 0,'0'0'10'0,"0"0"-10"0,0 0 0 0,-3 0 0 16,3 0 168-16,-4 0 31 0,4 0 6 0,-11 0 2 16,4 0-54-16,7 0-10 0,0 0-3 0,-7 0 0 15,7-3-44-15,0 3-10 0,0 0-2 0,0 0 0 16,0 0-23-16,0 0-5 0,0 0 0 0,0 0-1 15,0 0-19-15,0 0-4 0,0 0-1 0,7-4 0 0,11-2 1 0,-7 3 1 16,3 3 0-16,-4-6 0 0,8 6 2 0,0 0 0 16,-4-3 0-16,0-4 0 0,7 4-11 0,-7 3-1 15,0-3-1-15,4-3 0 0,-4 6-8 0,11 0-2 16,-15 0 0-16,8 0 0 0,0 0-12 0,-1 0 9 16,1 0-9-16,-4 0 8 0,4 6-8 0,-4-3 0 15,-4 0 0-15,8 4 8 0,-8-4-8 0,5 6 10 16,-8 1-10-16,-4-1 10 0,4 4-10 0,0-4 0 15,-3 4 0-15,3-4 0 0,-14 3 8 0,14-2-8 16,-7 2 0-16,0 4 8 0,0 0-8 0,-7-7 0 16,7 10 0-16,0-6 0 0,-4-4 8 0,4 4-8 0,-7 5 8 15,0-5-8-15,4-4 8 0,-4 4-8 0,0-4 0 0,-4 7 8 16,4-10 0-16,-4 10 0 0,1-7 0 0,-1-2 0 16,-3 2 3-16,0 0 0 0,0-6 0 0,-4 7 0 15,4-4 13-15,0-3 2 0,-4 4 1 0,4-4 0 16,-3 0 6-16,-1 3 2 0,4-6 0 0,0-6 0 15,0 6-35-15,3-3 0 0,0 0 0 0,1 3 0 32,-1-7-19-32,8 7-10 0,-8-3-3 0,4-3 0 15,0 6-2-15,7 0-1 0,-7 0 0 0,7 0 0 16,-4 0-117-16,-3 6-24 0,7-6-5 0,0 0-1 0</inkml:trace>
  <inkml:trace contextRef="#ctx0" brushRef="#br0" timeOffset="72727.524">7740 13319 345 0,'0'0'15'0,"0"0"4"0,0 0-19 0,0 0 0 15,-7-9 0-15,7 9 0 0,-7 0 424 0,7 0 82 16,0 0 16-16,0 0 3 16,-4 9-443-16,-3 1-82 0,-3-1-30 0,3 0 1 0,3-2 18 0,-3 2 11 15,-11 10-12-15,11-6 12 0,-10 5 0 0,6 1 0 0,-7-3 0 0,4 6 0 16,-10-3 0-16,3 3 12 0,-4 0-3 0,4 6-1 16,-4-3 24-16,-3 3 5 0,0-6 1 0,-1 6 0 15,5-3-18-15,-5 4-3 0,8-4-1 0,0 6 0 16,3-3-8-16,8-3-8 0,-1 7 12 0,1-4-12 15,6-3 8-15,4 6-8 0,0-2 0 0,7-4 0 16,0-3 0-16,4 6 0 0,-4-6 0 0,11 0 0 16,-8 0 0-16,4-4 0 0,0 1 0 0,0-3 0 15,4 0 0-15,0-1 0 0,-8-5 0 0,4 9 0 16,1-10 0-16,2 3-12 0,-6-2 0 0,6-7 0 16,1 6-26-16,3-2-5 15,0-7-1-15,4 0 0 16,3 0 6-16,0-7 1 0,1 7 0 0,6-9-584 0,0 9-117 0</inkml:trace>
  <inkml:trace contextRef="#ctx0" brushRef="#br0" timeOffset="73273.892">7888 14006 748 0,'0'0'67'0,"0"0"-54"16,0 0-13-16,0 0 0 0,-7 0 206 0,7 0 38 0,0 0 8 0,0 0 2 15,-7 6-185-15,7-6-37 0,0 0-7 0,0 0-1 16,0 0-1-16,0 0 0 0,0 0 0 0,0 0 0 16,0 0 22-16,0 0 5 0,7-6 1 0,0 6 0 15,7 0-20-15,-3-9-4 0,3 9-1 0,-3-4 0 16,3-5-12-16,0 6-2 0,0-3-1 0,3-4 0 15,-2 4 3-15,-1 0 1 0,0-4 0 0,0 1 0 16,-11-4 0-16,12 10 0 0,-5-3 0 0,1-7 0 16,-8 10 1-16,1-6 1 0,3-1 0 0,3 1 0 15,-6 0 3-15,-4 5 1 0,3-5 0 0,-6 0 0 16,3-1-9-16,-7 7-1 0,0-6-1 0,-4-1 0 16,4 7 5-16,-3-3 1 0,-1 6 0 0,0 0 0 15,1 0-16-15,-8 0 0 0,8 6 0 0,-4-3 0 16,3 7-20-16,-3 2-1 0,0-2 0 0,0 2 0 15,3 4 10-15,-3 0 3 0,0-1 0 0,3 1 0 16,-3 3 8-16,0-7 0 0,7 10 0 0,0-3 0 16,0 3 0-16,3-3 0 0,-3 3 0 0,7-3-8 0,7-4 31 15,-3 4 6-15,-1 3 2 0,8-3 0 0,-4 0-23 0,7-4-8 16,0-5 0-16,-3 2 9 0,6 4-9 0,1-3 0 16,-4-1 0-16,4-3 0 0,-4-5 0 15,7-4 0-15,0 0 0 0,4 0 0 16,7-4-37-16,-1 1-10 0,5-3-1 0,-1-3-1 15,-3-1-79-15,0-2-16 0,-1-1-4 0,1-6-448 16,-4 7-89-16</inkml:trace>
  <inkml:trace contextRef="#ctx0" brushRef="#br0" timeOffset="73755.018">8036 13297 1670 0,'11'-9'74'0,"-8"9"15"16,-3-3-71-16,0-3-18 0,0 2 0 0,4-2 0 15,-1 6 58-15,5-3 8 0,-5 3 2 0,4 0 0 16,11-9-68-16,-1 9-22 0,1 0 0 0,3 0 0 0,7 6 22 16,-3-3 0-16,0 0-9 0,-1 7 9 15,5-1 0-15,-5 0 0 0,5 1-8 0,-1 2 8 16,0 1 12-16,-3 2 5 0,-1 1 2 0,-6 0 0 0,0 0 34 0,-1 5 7 16,-3-2 2-16,1 3 0 0,2 0-8 0,-3 0-2 15,-3 3 0-15,0 0 0 0,6-3-25 0,-6 6-6 16,-1-2-1-16,1 5 0 0,7-9 16 0,-4 9 4 15,-4 1 0-15,1-1 0 0,3 0-29 0,-3 1-11 16,-4-4 8-16,0-3-8 0,-4 6 8 0,1-2-8 16,6-4 8-16,-10-3-8 0,0 6 0 0,0-6 0 15,0 0 0-15,0 0 0 0,0 0 10 0,-7 0-10 16,-3-4 12-16,3-5-12 0,3 6 13 0,1-7-4 0,-8-2-1 0,4 2 0 16,3-2-8-16,-3-4-14 15,0-3 3-15,-3 3 1 16,-1-3-146-16,0-6-28 0,4 3-7 0,-3-6-1 0</inkml:trace>
  <inkml:trace contextRef="#ctx0" brushRef="#br0" timeOffset="74772.94">3270 13649 1612 0,'0'0'144'0,"0"-4"-116"0,-10-5-28 0,6 9 0 15,-3 0 140-15,7 0 21 0,0 0 5 0,0 0 1 16,0 9-126-16,7 4-25 0,-7-1-4 0,4 7-2 16,3-6-23-16,-4 6-5 0,8-1-1 0,-8 8 0 15,8-4 19-15,0 6 0 0,-8 3 0 0,4-3 0 0,4 1 14 16,-8 2 0-16,1 0 0 0,3 7 0 0,-7-4 2 0,0-2 1 16,3-1 0-16,-3 4 0 0,-3 5-7 0,3-8-2 15,0-1 0-15,-7 7 0 0,3-7-8 0,4-6 0 16,0 3 0-16,-3-6 8 15,-4-6-94-15,7 3-19 0,-4-7-4 0,4-2-517 16,0-10-103-16</inkml:trace>
  <inkml:trace contextRef="#ctx0" brushRef="#br0" timeOffset="75191.749">3186 13507 2541 0,'0'0'56'0,"-7"-6"11"0,7 3 2 0,0 3 3 0,-4-9-57 0,4 9-15 0,4-4 0 0,-4 4 0 15,7-6 0-15,3 3-12 0,4-3 3 0,-3 0 0 16,7-1 9-16,-1 4-12 0,1-6 12 0,3-1-12 16,0 10 1-16,-3-9 0 0,3 6 0 0,0-4 0 15,-7 4 11-15,7 0 0 0,-7 3 0 0,4 0 0 16,0-6 0-16,-8 6 16 0,8 0-4 0,-4 6-1 15,4-3-3-15,-1 0 0 0,-6 4 0 0,10-4 0 16,0 6-8-16,-7 4 8 0,1-4-8 0,-1 10 8 16,3-6-8-16,-3-1 0 0,0 7 0 0,1 0 0 15,-5-4 0-15,1 14 0 0,-1-7 0 0,-6 0 0 16,3 0 0-16,-7-4 0 0,0 4 0 0,0-3-11 0,-7 3 11 16,3-9 0-16,-10 9 0 0,4-7 0 0,-1 1 0 15,-3 0 0-15,-11-4 0 0,4 1 0 0,7-1 0 0,-11-2 0 16,-6-4 8-16,2 3-8 0,8-2 11 0,-4-1-3 15,1-3 0-15,-1-3 0 0,0 6-8 0,4-6 0 16,7 0 0-16,-11 0 0 0,8-6-12 0,-1 6-8 16,0-9-2-16,4 5 0 15,0 1-157-15,4-3-31 0,-1-3-6 0,8-1-2 0</inkml:trace>
  <inkml:trace contextRef="#ctx0" brushRef="#br0" timeOffset="75675.465">4307 13332 979 0,'0'0'87'0,"0"0"-70"0,-3 0-17 0,-1-3 0 15,-3-4 181-15,7 7 33 0,0 0 6 0,0 0 2 16,-3-3-168-16,3 3-34 0,-7 3-6 0,7-3-2 16,-7 0-12-16,0 7 0 0,-4-4 0 0,8 6 0 15,-8-3 0-15,0 1 0 0,1 2 0 0,-4 7 0 0,0-4 24 0,-1 1 1 16,-6 6 1-16,7-4 0 0,-11 4 20 0,1 3 4 15,-4 6 1-15,3 4 0 16,-3-7-7-16,3 6 0 0,0 1-1 0,1-1 0 0,2 10-15 0,1-7-2 16,4 4-1-16,-1 3 0 0,0-4-10 0,8 4-3 15,-1-3 0-15,8-4 0 0,-4 1-12 0,3 2 0 16,-3-2 0-16,7-4 0 0,0 4 8 0,0-4-8 16,-4 0 0-16,8-2 9 0,3-4-1 0,-3 3-8 15,6-6 12-15,1 6-4 0,-1-3 3 0,4-3 0 16,1 0 0-16,6-3 0 0,3 3-11 0,1 0 0 15,-4-7 0-15,-3 1 0 0,7 0-13 0,3-1-5 0,-4-5-1 0,1-1 0 32,-7 1-148-32,7-7-29 0,-8 3-7 0,8-6-1 0</inkml:trace>
  <inkml:trace contextRef="#ctx0" brushRef="#br0" timeOffset="75976.386">4360 13749 2365 0,'0'0'52'0,"0"0"10"0,0 0 2 0,0 0 4 0,0 0-55 0,0 0-13 15,0 0 0-15,0 0 0 0,4 3 0 0,-1 6-15 16,-3 1 3-16,7 2 1 0,-7 1 11 0,0 6-13 15,0 0 5-15,0 2 8 0,-7 1 0 0,7 0 0 16,0 0 0-16,-3 7 0 0,3-4 0 0,0-3 0 16,-4 9 0-16,4-9 0 0,0 9 0 0,0-3 13 15,-7-2-1-15,4 2-1 0,3-6-11 0,0 0 0 16,0 0 0-16,0 0 0 0,0-4 0 0,3-5-16 16,4 3 3-16,-3-4 0 15,6-9-143-15,1 4-29 0,0-14-6 0,-4-5-1 0</inkml:trace>
  <inkml:trace contextRef="#ctx0" brushRef="#br0" timeOffset="76625.785">4434 13721 2131 0,'-7'-10'189'0,"7"7"-151"0,0-3-30 0,0 0-8 16,0 6 131-16,0 0 25 0,7-7 4 0,4 4 2 15,0-3-138-15,-4 6-24 0,3-3-13 0,1-4 1 16,3 4 12-16,4 3 12 0,-4-3-2 0,10 3-1 16,-6-6-23-16,0 6-5 0,-4 0-1 0,0 0 0 15,0 6 9-15,4-3 2 0,-8-3 0 0,-10 0 0 16,14 3 9-16,-14-3 11 0,11 10-3 0,-11-10 0 16,0 0-8-16,0 9 0 0,0-9 9 0,0 10-9 15,0-1 21-15,-11 4 0 0,1-1 0 0,-4 4 0 16,-8 0-21-16,1 2 0 0,-3-5 0 0,-5 9 0 0,5-3-9 15,-8 3-7-15,4-4 0 0,-4 1-1 0,4-3 17 16,3 3-10-16,0-7 10 0,4 4-8 0,0-3 8 0,7-1 0 16,0-3 0-16,3-5 0 0,1 5 0 0,6 0 0 15,4-9 0-15,-7 4 0 0,7 5 0 0,0-9 0 16,0 0-9-16,7 6 9 0,-3-3 0 0,6 4-9 16,1-7 9-16,-1 3 0 0,4 0 0 0,-3-3 0 15,7 0 0-15,-1 0 0 0,8 6 0 0,-7-6 0 16,3 0 0-16,0 0 0 0,-3 0 0 0,3 3 0 15,4-6 0-15,-4 3 0 0,3 3 0 0,-2-3 8 16,2 0-8-16,1 10 9 0,-7-10-9 0,3 12-11 0,0-12 3 16,-7 10 0-16,7-1 8 0,-7 0 0 0,-3-5 0 0,3 5 0 15,-3 4 0-15,-1-4 0 16,-3 0 0-16,0 4-8 0,4 3 8 0,-11-4 0 0,0-2 0 0,0 2 0 16,0 1 0-16,0-4 0 0,-7 0 10 15,3 4-10-15,-6-4 26 0,6 4-1 0,-6-4 0 0,-1 1 0 16,0 2-25-16,1-2-9 0,-1-1 0 0,4 1 0 15,-3-1 21-15,-5 0 4 0,-2-2 0 0,6-1 1 16,-3-3-17-16,0 6 8 0,0-9-8 0,-4 10 0 16,4-7 0-16,-3-3 0 0,6 6 0 0,-10-3 0 15,0-3 0-15,3 0 0 0,0 0 9 0,1 0-9 16,-8 0 8-16,4 0-8 0,0 0 0 0,3 0 0 16,0-3 8-16,1-3-8 0,3 6 0 0,3 0 0 15,-7 0 0-15,11-3 0 0,-3 0 0 0,10-4 0 0,-11 4 0 0,11 3-21 16,-3-6 3-16,3 6 1 15,0 0-97-15,0-3-19 0,3-3-4 0,8 2-933 16</inkml:trace>
  <inkml:trace contextRef="#ctx0" brushRef="#br0" timeOffset="79058.966">9945 13279 1134 0,'3'0'50'0,"-3"0"10"0,0 0-48 0,0 0-12 0,0-4 0 0,0 4 0 15,0 0 54-15,0 0 8 0,0 0 2 0,0 0 0 16,0 0-29-16,0 0-6 0,0 0-1 0,0 0 0 15,0 0 0-15,0 0-1 0,0-6 0 0,0 6 0 16,0 0 13-16,0-3 4 0,-3 0 0 0,3-3 0 16,0 2 3-16,0 4 1 0,3-6 0 0,-3 6 0 15,0 0-8-15,0 0-2 0,0 0 0 0,0 0 0 16,-10 6-12-16,-1-2-2 0,1 5-1 0,-5-6 0 16,-2 7-4-16,-1-1-1 0,-6 3 0 0,-1-2 0 15,4 2-7-15,-4 4-2 0,0 0 0 0,-3-7 0 16,3 10 4-16,4-10 1 0,0 4 0 0,0-1 0 15,0-2 1-15,0 2 0 0,-4-2 0 0,0-1 0 0,-3 4-1 16,3-4 0-16,-3 1 0 0,3-1 0 0,8-6 0 0,-8 7 0 16,4-1 0-16,7-3 0 0,0 1-2 0,3-1 0 15,-3-3 0-15,3 6 0 0,1 1-4 0,3-7 0 16,0 3-8-16,7-3 12 0,-4 7-2 0,4-10-1 16,4 3 0-16,3 6 0 0,0-3 1 0,3-2 0 15,4 5 0-15,4-6 0 0,3-3 2 0,7 0 0 16,1 6 0-16,6-2 0 0,-7-8-12 0,0 4 0 15,1 0 0-15,-5-6 8 0,5 6-8 0,-8 0 0 16,3 0 0-16,-6 0 0 0,3 6 17 0,-3-6 2 16,-1-6 0-16,1 6 0 0,-4 6-7 0,0-6-2 15,4 0 0-15,0 0 0 0,-8 0 2 0,8 0 1 16,-1-6 0-16,1 6 0 0,-4 0-4 0,-3 6-1 0,-1-6 0 16,1 4 0-16,-4-4-8 0,4 0 0 0,-4 0 0 0,-4 6 0 15,-3-6 0-15,0 0 0 16,0 0 0-16,0 0 0 15,0 0 0-15,0 0 0 0,0 0 0 0,0 9 8 0,-3-2-8 0,-4 2 0 0,-4 0 0 0,-3 1 0 16,-7-1 0-16,0 4 0 0,-1-10 0 0,1 6 0 16,0 7 0-16,-4-4 0 0,4 1 0 0,-3 6 0 15,6-7 0-15,-3 7 0 0,3-3 0 0,0 0 0 16,-3-4 0-16,4 1 0 0,-5-4 0 0,5 4 0 16,-4 5 0-16,-1-5 0 0,-2-4 0 0,3 10 0 15,-4-6 0-15,4-1 0 0,7-2 0 0,-8 8 0 16,1-5 0-16,4 6 0 0,-4-7 0 0,6 1 0 15,5-4 0-15,-1 7 0 0,8-10 0 0,-11 10 0 16,10-4 0-16,-3 1 0 0,7 0 0 0,0 2 0 16,4-2 0-16,-1-1 0 0,4-2 0 0,4-4 0 0,-1 0 0 15,4 4 0-15,-3-4 0 0,7 0 0 16,3 1 12-16,3-4 0 0,5 6 0 0,-5 0 0 0,5-9-12 0,-1 4 0 16,4-4 0-16,-1 0 0 0,1 0 28 15,0 0 3-15,-7-4 1 0,-4 1 0 16,3-3-32-16,5 6-15 0,-1 0 2 0,4-3 0 0,-4-3 21 0,0 6 4 15,0 0 0-15,4-3 1 16,-4-4-36-16,-3 4-7 0,0 0-2 0,-1-3 0 16,-6 6 0-16,3 0 0 0,0-3 0 0,-3-4 0 15,0 7-151-15,-1 0-30 0,4 0-7 0</inkml:trace>
  <inkml:trace contextRef="#ctx0" brushRef="#br0" timeOffset="79812.091">9991 14765 1882 0,'7'0'84'0,"-7"0"16"0,0 0-80 0,0 0-20 16,0 0 0-16,0 0 0 0,0 0 43 0,0 0 4 15,7-19 1-15,-7 19 0 0,7-12-40 0,-7 12-8 16,0 0 0-16,0 0 0 0,3-13 0 0,-3 13 0 16,0 0 0-16,0 0 0 0,0 0 23 0,0-13 5 15,0 13 0-15,0-9 1 0,0 9 10 0,0 0 1 16,-10-6 1-16,3 6 0 0,-4 0-17 0,-3 0-4 16,0 9-1-16,0 1 0 0,0-1 8 0,0 4 1 15,-1-1 1-15,1-3 0 0,-7 10-29 0,0-6 0 0,7 6 0 0,0-7-10 16,0 10 10-16,3-3 0 0,1-7 0 0,2 7 0 15,5 0 0-15,-1-3 0 0,1-1 9 0,3-2-9 16,7 0 0-16,-4-4 0 0,1 0 0 0,3-5-12 16,0 5 12-16,4-3 0 0,-4-3 12 0,7-3-12 15,-4 0 16-15,5 0-4 0,2-9-1 0,-3 6 0 16,-3-3 2-16,3-4 1 0,-3 4 0 0,3-4 0 16,-4 1 22-16,1 0 5 0,-1-4 1 0,-2 4 0 15,2-1-34-15,-3-2-8 0,0 2 0 0,0-2 0 16,0 2 0-16,0 4 0 0,0 0 0 0,-3 0 0 15,3-4 0-15,-7 10 8 0,0 0-8 0,0 0 8 16,0 0-8-16,0 0 8 0,0 0-8 0,0 0 8 16,0 0-8-16,4 10-17 0,-1 2 4 0,-3-3 1 15,0 10 12-15,0-6 0 0,0-1 0 0,-3 7 10 16,3-6-10-16,0 6 12 0,0-7-12 0,0 7 12 0,0-7-12 0,3 7 0 16,1-6 0-16,-1-4 8 0,1 10-8 15,3-6 8-15,3-1-8 0,-3-2 8 0,4-1-8 0,3 3 0 16,4-2 0-16,-1-4 0 15,4 0-86-15,8-6-19 0,-1 7-4 0,4-7-1 16,-1 0-117-16,12-7-23 0,38-15-5 0,-35 10-1 0</inkml:trace>
  <inkml:trace contextRef="#ctx0" brushRef="#br0" timeOffset="80511.551">10492 14398 1951 0,'0'0'86'0,"0"0"18"0,-7-3-83 0,0 0-21 16,7 3 0-16,0 0 0 0,0 0 28 0,0 0 0 15,0 0 1-15,0 0 0 0,17-7 3 0,-6 7 0 16,-1 0 0-16,4-3 0 0,4-3 18 0,7 6 4 16,-1-3 1-16,1 3 0 0,0-6 8 0,3 6 1 15,7 0 1-15,1-4 0 0,-1-5-20 0,4 9-4 16,7-3-1-16,3-3 0 0,4 6-14 0,3 6-3 15,1-6-1-15,6 3 0 0,4-3 0 0,-3 0 0 0,-1 0 0 0,8 0 0 16,10 9-2-16,0-5 0 0,0 5 0 0,0-3 0 16,8-3-4-16,-5 7 0 0,4-7-1 0,4 6 0 15,-4-2 3-15,8-4 1 0,2 6 0 0,5-6 0 16,3-3-11-16,3 0-8 0,7 0 12 0,1 0-12 16,3-3 11-16,-7 0-11 0,-4-3 10 0,0-4-10 15,1 1 9-15,-5 3-9 0,1-1 8 0,0-2-8 16,-4-4 17-16,4 4-1 0,4 0-1 0,-1 6 0 15,-7-7 2-15,-3 1 1 0,3-1 0 0,-28 7 0 16,1-6-18-16,-1 6 0 0,3-4 8 0,-3 4-8 16,4-3 0-16,0 0 0 0,-8-1 0 0,22-2 0 15,-15 9 0-15,-6-9 0 0,-11 2 0 0,-4 1 0 0,-6-3 0 16,-4-1 0-16,-4 4 0 0,-3 0 0 16,-4-4-28-16,-3-2-5 0,0 2-2 0,-1 1 0 15,-2 3-68-15,-8-1-13 0,0-2-4 0,0-4-1160 16</inkml:trace>
  <inkml:trace contextRef="#ctx0" brushRef="#br0" timeOffset="83931.067">9095 12940 1267 0,'-7'0'112'0,"3"0"-89"0,1 0-23 0,-5 6 0 16,1-3 131-16,0 0 21 0,4-3 5 0,-1 7 1 15,1-7-126-15,3 0-32 0,0 0 0 0,0 0 0 16,0 0 23-16,0 0-2 0,0 0 0 0,3-7 0 15,1-5 27-15,-1 9 4 0,1-7 2 0,3 1 0 16,4-1 2-16,-4-2 1 0,3 3 0 0,-3-4 0 16,0 0-9-16,0-2-1 0,11 2-1 0,-4 4 0 15,-3-10-11-15,-1 6-3 0,4 1 0 0,4-7 0 16,0 7 9-16,3-7 2 0,0 6 0 0,-3-6 0 16,-4 4-19-16,3-4-3 0,1 0-1 0,0-3 0 15,6 3-9-15,1-3-3 0,-4 10 0 0,4-7 0 16,-4 3-8-16,0-2 0 0,0-1 0 0,1 6 0 0,-8-6 0 15,3 10 0-15,1-4 0 0,0 1 8 0,-8 2-8 16,4-2 0-16,7-7 0 0,-3 10 0 0,3-4 8 0,4 1-8 16,-4-4 0-16,7 3 8 15,-3 1 12-15,3-1 1 0,0-2 1 0,1 2 0 16,-5 4-43-16,1-1-9 0,0-2-2 0,3 2 0 0,0 7 32 0,0-6 20 16,-3-1-4-16,3 10 0 0,-3-9 0 0,3 9 0 15,4-3 0-15,3-3 0 0,8 2-16 0,-5 4-17 16,1-9 3-16,-3 9 1 0,-5-9 21 0,5 9 4 15,-5 0 0-15,-2 0 1 0,-8 0-13 0,7 0 0 16,4 6 0-16,-4-3 0 0,-10-3 0 0,6 6 0 16,4-3 0-16,-3 1 0 0,0 5 0 0,0-9-12 0,-1 9 3 15,1-9 0-15,7 10 9 0,-4-7 12 0,-7 3-2 16,4-3-1-16,-1 7-9 0,1-4 12 0,-11 0-12 16,7 1 12-16,4 2-12 0,-4-6 0 0,0 6 0 0,-3-5 8 15,0 5-8-15,3 0 8 0,0-5-8 0,0 5 8 16,-7 0-8-16,0 1 0 0,8-7 9 15,-8 6-9-15,3-2 8 0,-3 2-8 0,1-3 8 0,2 4-8 16,4-4 0-16,-7-3 8 0,-3 6-8 0,3-5 0 16,7 2 8-16,-10-3-8 0,0 6 8 0,3-9-8 15,0 10 8-15,0-7-8 0,3 6 8 0,-9-9-8 16,-1 10 8-16,-4-7-8 0,11 3 10 0,-3-3-10 16,-1 4 8-16,1-4-8 0,7 6 0 0,-1-6 0 15,-3 7 8-15,0-10-8 0,1 6 0 0,-1-3 0 16,3 7 0-16,1-7 8 0,-7 3-8 0,3-3 0 0,-4-3 0 15,4 0 9-15,-7 6-9 0,4-6 8 0,0 3 11 16,-1-3 1-16,1 0 1 0,-4-3 0 0,0-3-13 0,3 6-8 16,-10 0 10-16,8-3-10 0,-1-3 16 0,3 6-2 15,-6-3-1-15,6-1 0 0,-3-2-5 0,0 3 0 16,4-3-8-16,-4-4 12 0,0 7-12 0,0-6 8 16,4 6-8-16,-1-4 0 0,-3-2 0 0,0 3 8 15,4-4-8-15,-4 1 0 0,0-4 0 0,4 4 0 16,-4-1 8-16,3-2-8 0,1-4 0 0,-1 4 11 15,1 2-11-15,0-2 10 0,3-1-10 0,0-2 0 16,-4 2 9-16,1 4-9 0,0-7 0 0,3 0 0 16,0 10 0-16,-4-10 8 0,5 7-8 0,2-4 0 15,-3 1 0-15,0 2 0 0,4 1 0 0,0 0 0 0,-1-4 0 0,1 4 8 16,-4-1-8-16,-3-2 0 0,3 9 0 16,0-7 8-16,0 4-8 0,0-7 0 0,-3 10 0 0,-4-3 0 15,3 3 0-15,1 3-8 0,-4-7 8 0,4 4-12 16,-11 3 12-16,10 0 0 0,1 0 0 0,-1-3 0 15,-3 3 0-15,0 0 0 0,4 3 0 0,-4-3-8 16,7 0 8-16,-7 0 0 0,0 0 0 0,0 3 0 16,0 4 0-16,0-4 0 0,0-3 0 0,1 6 0 15,-1-3 0-15,0-3 0 0,0 7 0 0,0-4 0 16,0 0 0-16,0 3 0 0,0-3 0 0,-4-3 0 16,5 7 0-16,-1-4 0 0,-4-3 0 0,4 9 0 15,-3-6 0-15,3-3 0 0,-4 10 0 0,4-4 8 16,-3-3-8-16,3-3 0 0,-4 6 0 0,4-3 0 15,-3 1 0-15,3 2 0 0,-3-3 0 0,3 3 0 0,0-3 8 0,3 10-8 16,-3-7 8-16,0-3-8 0,0 7 0 0,4-1 0 16,-7-6-10-16,-4-3 10 0,7 10 0 0,0-1 0 15,0-6 8-15,0 7-8 16,-7-10 0-16,7 9 0 0,0-3 0 0,0 1 0 0,-7-7 0 0,11 9 0 16,-4-3 0-16,0-3 0 0,-7-3 0 0,10 10 0 15,1-1 0-15,-1-6 0 0,1 4 0 0,0-1 0 16,-11-6 0-16,7 0 0 0,7 6 0 0,-4-3 0 15,1 4 0-15,3-4 0 0,-3-3 0 0,-1 9 0 16,4-6 0-16,0-3 0 0,1 7 0 0,-5-4 0 16,4-3 0-16,-3 6 0 0,3-3 0 0,-4-3 0 0,5 0 0 0,-1 6 0 15,0-3 8-15,3-3-8 0,1 0 0 16,0 0 0-16,-1 0 8 0,1 0-8 0,-4 0 0 0,0 0 0 16,4 0 8-16,0-3-8 0,-4 3 0 0,7-6 9 15,-4 6-9-15,1 0 10 0,3-3-10 0,0-3 10 16,1 6-10-16,-1-10 0 0,3 10 0 0,-2-6 8 15,-1 0-8-15,3-4 0 0,1 7 0 0,-4-3 8 16,4-7-8-16,0 10 0 0,-4-6 0 0,-3-1 0 16,-1 1 0-16,4 6 0 0,-7-7 0 15,8 1 0-15,-5 0 0 0,4-1 0 0,1-2 0 0,6 2 0 16,-4 1 0-16,5-4 0 0,-8 4 8 0,4 0-8 16,-1 5 0-16,-3-5 0 0,4 0 0 0,-4 5 0 15,0-5 0-15,-3 9 0 0,3-3 0 0,-3-3 0 16,3 6 0-16,-7 0 0 0,4 6 0 0,-1-3 0 15,1-3 0-15,0 6 0 0,-1-3 0 0,1 1 0 16,3-4 0-16,0 6 0 0,8-3 0 0,-1-3 0 0,0 6 0 16,-3-3 0-16,3 1 0 0,0 5 0 0,-3-3 0 15,0-3 0-15,-1 7 0 0,1-7 0 0,-7 6 0 0,3-2 0 16,-4 2 0-16,5-3 0 0,-5 1 0 16,1 2 0-16,3-6 0 0,-3 10 0 0,3-4 0 0,-4 0 0 15,5-5 0-15,-1 5 0 0,3 0 0 16,1 1 0-16,0-7 0 0,3 6 0 0,-3 1 0 0,-1 2 0 15,1-2 0-15,0-1 0 0,-8 0 0 0,5 4 0 16,-1-4 0-16,-4 4 0 0,1 3 0 0,-4-4 0 16,0 1 0-16,0-1 0 15,-3 4 0-15,0 0 0 0,3-1 0 0,-4 1 0 0,1 3 0 0,3 0 0 0,-3-4 0 16,6 10 0-16,1-9 0 0,-1 6 0 16,1-3 0-16,3-7 0 0,-3 7 0 0,7-6 0 0,-1 6 0 0,1-7 0 15,3 7 0-15,-3-7 0 0,0 7 0 0,-1-6 8 16,1-1-8-16,-4 4 0 0,-3-3 0 0,3-1 0 15,-3 1 8-15,3-4-8 0,-4 0 8 0,1 4-8 16,0-4 11-16,3 7-3 0,4-3-8 0,-1-4 12 16,-3-3-12-16,4 4 9 0,0-4-9 0,3-3 8 15,0 3-8-15,0-2 0 0,1-1 0 0,-1-3 8 16,0 6-8-16,0-6 0 0,1 3 0 0,-5-3 0 16,1 0 0-16,-4 6 0 0,4-2 8 0,-4-4-8 15,-3 0 0-15,-1 0 0 0,1 6 0 0,0-6 0 16,-4-6 0-16,0 6 0 0,0 0 0 0,0 0 0 15,0 0-10-15,0-4-1 0,0-2 0 0,-3 6 0 16,3-3-73-16,4-3-16 0,-1-7-2 0,-3 4-1 16,-3-1-109-16,3-2-23 0</inkml:trace>
  <inkml:trace contextRef="#ctx0" brushRef="#br0" timeOffset="85966.511">10333 10858 1036 0,'0'0'92'0,"0"0"-73"16,0-7-19-16,-7-2 0 0,0 9 182 0,7 0 33 15,0 0 6-15,0 0 2 0,-7-3-167 0,7 3-34 16,0 0-6-16,0 0-2 0,0 0-2 0,0 0 0 15,0 0 0-15,10 0 0 0,1 3-12 0,3 3 11 16,-7-3-11-16,4 10 10 0,6-4 9 0,-3 1 1 16,-3-1 1-16,0 4 0 0,-4-4 16 0,3 4 3 15,-3 5 1-15,-3-5 0 0,-4 9-6 0,3-3-2 16,8 3 0-16,-4 0 0 0,-11-4-9 0,8 4-3 16,10-3 0-16,0 3 0 0,-3-3-1 0,-1-3 0 0,1 6 0 0,7-4 0 15,-1 4-12-15,1-3-8 0,-8 0 8 16,5-3-8-16,6-1 13 0,0 1-1 0,-4-7-1 15,1 4 0-15,7-4 5 0,3 1 0 0,4-1 1 0,-8 1 0 16,1-7-2-16,0 6-1 0,10 1 0 16,-3-7 0-16,-7 6-6 0,3-9 0 0,7 10-8 0,-3-7 12 15,0 6-12-15,-1-3 9 0,-2-2-9 0,2 2 8 16,1 0 10-16,-4 0 2 0,-3-6 0 0,3 3 0 16,4 4-20-16,-4-4 0 0,-3 3 0 0,-4-6 0 15,4-6 11-15,-1 6-2 0,8-10 0 0,0 10 0 16,0-9 2-16,-1 9 0 0,8-6 0 0,7 0 0 15,0-4-3-15,-4 7-8 0,1-6 12 0,-5-1-4 16,1 1-8-16,0 6 10 0,-7-7-10 0,3 1 10 16,-7-1-10-16,4 7 0 0,-4 0 0 0,-3-3 8 0,-4-4-8 15,-7 10 0-15,7-3 9 0,-3 3-9 0,-4-6 0 16,4 6 9-16,-4-3-9 0,0 0 0 0,0-4 10 0,4-2-10 16,-4 6 8-16,4-3-8 0,-4 3 21 0,3-7-1 15,-6 7 0-15,3-3 0 0,0 3-20 0,-3-7 0 16,-1 7 0-16,1-3-8 0,-1 6 8 0,1-3 0 15,0-4 0-15,-1 7 0 0,4 0 11 0,-3 0-3 16,-1 0 0-16,1 0 0 0,3 0-8 0,-3 7 0 16,-4-4 0-16,3-3 0 0,1 6 0 0,0-3-9 15,-4 3 0-15,0-2 0 0,3-1 9 0,-3 3 12 16,-3-3-2-16,6 7-1 0,-3-10-9 0,0 9 0 16,1-6 0-16,-1 6 0 0,-4-2 0 0,1-1 0 0,3 3 0 0,0-2 0 15,-4 2 0-15,1-3 0 0,3 4 0 16,-4-1 0-16,4 4 0 0,-3-4 0 0,0 4 0 0,-1-4 0 15,1 7 8-15,-1-4-8 0,-3 7 0 0,0-6 8 16,-3-1 0-16,3 1-8 0,0 6 12 0,-4-7-4 16,4 10-8-16,-7-6 0 0,3-1 0 0,-3 4 8 15,0-6-8-15,0 2 12 0,4-2-12 0,-4 0 12 16,0-1-12-16,0 4 0 0,3-7 9 0,1-3-9 16,-1 4 11-16,0-1-3 0,1 1 0 15,3-10 0-15,-4 3-8 0,4-3 0 0,0 9 0 0,0-9 8 16,0 0-8-16,-3 7 0 0,3-7 9 0,-4 6-9 15,4-6 0-15,0 9 0 0,0-9 0 0,-7 10 8 16,4-4-8-16,3-6 0 0,0 0 0 0,-4 6 0 16,1 4 0-16,-1-1 0 0,4-9 0 0,0 9 0 15,-7 1 0-15,7-10 0 0,0 3 0 0,0-3 0 16,4 9 0-16,-4-9 0 0,-4 10 0 0,4-10 0 0,0 0 0 0,0 0 8 16,0 0-8-16,0 0 0 0,0 9 8 0,0-9-8 15,0 0 10-15,0 0-10 0,0 0 24 0,0 0-2 16,0 0 0-16,0 0 0 0,0 0-2 0,0 0 0 15,0 0 0-15,-7-6 0 0,4-4-7 0,-1 7-1 16,1-6-1-16,-1-1 0 0,0 4-11 0,-3-3 0 16,4-1 0-16,-4 1 0 0,0 0 0 0,0-1 0 15,0 7 8-15,0-3-8 0,0 0 0 0,-1-1 0 16,1 4 0-16,0-3 0 0,0 0 0 0,0-1 0 16,0-2 8-16,0 6-8 0,0-7 0 0,4 1 0 15,-4 6 9-15,3-3-9 0,0-4 0 16,1 7 0-16,-1-6 0 0,1-1 8 0,-1 7-8 0,1-6 0 0,-1 5 0 0,1-2 0 15,3-3 0-15,-4 6 0 16,1 0 0-16,3 3 0 0,0 0 0 0,0 0 0 0,0 0 0 0,0 0 0 16,0 0 0-16,0 0-10 0,0 0 10 15,3 6-10-15,1 9 0 0,-4-2 0 0,3-4 0 0,1 4 0 16,-1 0 10-16,1-4 8 0,-1 3-8 0,1 7 11 16,3-6-11-16,-3-4 0 0,3 10 0 0,-4-6 0 15,4-1 0-15,4 4 0 0,-4-4 0 0,0-2 0 16,0-1 0-16,0-3 0 0,0 4 0 0,0-4 0 15,0-3 0-15,0 7 0 0,0-1 0 0,0-6 0 16,0 7 0-16,-3-10 0 0,3 6 0 0,-4-3 0 16,5 0 0-16,-1-3 8 0,0 0-8 0,0 0 0 15,0 0 0-15,0 0 8 0,0 0-8 0,0 0 0 0,3 0 9 16,1 0-9-16,-4-3 10 0,4 3-10 0,-1-9 15 0,1 9-3 16,3-10-1-16,0 7 0 0,-3-6 0 0,6-4 0 15,1-3 0-15,0 4 0 0,-4-4-2 0,0 1 0 16,0 5 0-16,0-2 0 15,0-7-9-15,4 6 12 0,-4-2-12 0,4-1 12 0,-4 3-12 0,3-5 0 16,4 5 9-16,-3-6-9 0,-4 10 0 0,4-4 0 16,-4 4 0-16,0 3 0 0,0-1 0 0,4-2 0 15,-1-1 0-15,1 7-8 16,-4-6-58-16,7-1-11 0,4 1-3 0,3-3-1387 0</inkml:trace>
  <inkml:trace contextRef="#ctx0" brushRef="#br0" timeOffset="99442.874">3951 16336 345 0,'0'0'31'0,"0"0"-31"0,0 0 0 0,0 0 0 16,0 0 201-16,0 0 35 0,-10 3 6 0,-1-3 2 15,4 0-97-15,7 0-19 0,-7 0-4 0,7 0-1 16,0 0-38-16,0 0-7 0,0 0-2 0,0 0 0 16,0 0-42-16,-7 9-9 0,3 1-1 0,-6-1-1 15,6 1-23-15,-6-1 0 0,3 4 0 0,-8-1 0 16,5 1 12-16,-4 6-1 0,3 2-1 0,-3 1 0 16,0 0 13-16,3 3 2 0,-10 1 1 0,7-4 0 15,0 9 4-15,-4 0 1 0,4 1 0 0,0-1 0 16,-7 3-11-16,3 7-1 0,8 0-1 0,-11 3 0 15,6-3-18-15,1-7 0 0,4 7 0 0,-1 0 0 0,1-10 0 16,-1 10 0-16,0 0 0 0,4-4 0 0,7 4 20 0,0 0-2 16,-10-10-1-16,10 4 0 0,0-4 7 0,0 0 0 15,0-3 1-15,10-6 0 0,-10 0-16 0,7-3-9 16,11 3 10-16,-11-3-10 0,11-3 17 0,-8 6-2 16,8-4-1-16,3 1 0 0,0-6-3 0,4-1-1 15,-7 7 0-15,6-6 0 0,1 2-10 0,3-8 0 16,0 8-12-16,8-2 12 15,-8-4-60-15,4 4-4 0,-4-1 0 0,4-2-1 16,-8-1-192-16,1 4-39 0,24 2-7 0,-17-2-1 0</inkml:trace>
  <inkml:trace contextRef="#ctx0" brushRef="#br0" timeOffset="107246.872">2417 16697 691 0,'0'0'61'0,"0"0"-49"16,0 0-12-16,0 0 0 0,0 0 205 0,0 0 39 16,0 0 7-16,0 0 1 0,0 9-150 0,0 0-30 15,0-6-7-15,0 7-1 0,0 2-2 0,0-2-1 0,0-1 0 0,0 13 0 16,0-3-22-16,3 0-5 0,-3-3-1 0,7 5 0 15,-3 5 6-15,-1-1 1 0,4-3 0 0,-3 9 0 16,3 0-9-16,-4 1-2 0,4-1 0 0,-7 4 0 16,4 2-4-16,-4-2-1 0,11 5 0 0,-11-5 0 15,0-4-7-15,3 10-1 0,4-3-1 0,-7-10 0 16,0 0-15-16,4-6 9 0,-4 0-9 0,3 0 8 16,4-3 0-16,-3 0 0 0,3-7 0 0,-7-12 0 15,3 10-20-15,-3-10-5 0,0 0-1 0,0 0 0 16,0 0-135-16,7-10-27 15,-3 1-6-15</inkml:trace>
  <inkml:trace contextRef="#ctx0" brushRef="#br0" timeOffset="107713.718">2300 16593 1958 0,'0'-12'174'0,"-3"8"-139"16,3-2-35-16,0 0 0 0,0 0 123 0,0-4 17 16,3 10 4-16,4-9 1 0,-3 6-116 0,6-1-29 15,1-2 0-15,3 3 0 0,0-3 0 0,7 3 0 16,4-4 0-16,3 7 0 0,0-3 0 0,-3 0 0 16,0-3 0-16,-1 3 0 0,-6 3 11 0,3-7-11 15,-7 7 12-15,4 0-12 0,-4 0 26 0,-3 0-2 16,-1 0 0-16,-3 0 0 0,0 0 4 0,4 7 0 0,-11-7 0 0,0 3 0 15,4 6-7-15,6 4-1 0,-10-4 0 0,11 4 0 16,-8 6-20-16,4-7 0 0,0 7 0 0,4-7 0 16,-4 7 0-16,7 0 0 0,-3-3 0 15,3 3 0-15,-4 3 0 0,1-1 0 0,-8-2 0 0,8 0 0 16,-11-3 0-16,4 3 0 0,-4 3 0 0,0-4 0 16,-4 1 10-16,-7-3-2 0,1 0-8 0,-4-4 12 15,0 1-4-15,-4-4-8 0,0 4 11 0,4-4-11 16,-7 0 21-16,0-5-2 0,3 5-1 0,-3-3 0 15,0-3-8-15,3-3-2 0,-3 0 0 0,7 0 0 16,-4 0 4-16,4 0 1 0,0 0 0 0,-7-3 0 16,7-3-25-16,0 6-6 0,-7 0-1 0,7-9 0 15,3 9 0-15,-3-4 0 0,7-5 0 0,3 9 0 16,-10-9-19-16,4 9-4 0,-1 0-1 16,0 0 0-16,8-4-80 0,-4 8-16 0,7-4-3 0,0 0-559 15,0 0-112-15</inkml:trace>
  <inkml:trace contextRef="#ctx0" brushRef="#br0" timeOffset="108426.741">4209 16740 1785 0,'0'0'159'0,"0"0"-127"0,0-3-32 0,0 3 0 15,0 0 54-15,0 0 5 0,0 0 1 0,0 0 0 16,0 0-44-16,0 0-8 0,0 0-8 0,0 0 12 16,0 0-20-16,7 13-4 0,-7-4-1 0,0 4 0 15,0 6 21-15,0-7 4 0,3 7 0 0,1 3 1 16,-4-3 48-16,7 3 10 0,-7 0 1 0,10 0 1 16,-10 0-7-16,7 6-2 0,1-3 0 0,2 3 0 15,-6-3-35-15,3 7-7 0,7-7-2 0,-4 0 0 16,-6 6-12-16,6-3-8 0,1-3 10 0,0 7-10 15,-4-10 0-15,3 6 0 0,-3-6 0 0,0-3 0 16,0-4 0-16,4-2 0 0,0 6 0 0,-11-7 0 16,3-6-23-1,-3-6-7-15,4 4-2 0,-4-4 0 0,0 0-121 0,7 0-25 16,-7-10-5-16</inkml:trace>
  <inkml:trace contextRef="#ctx0" brushRef="#br0" timeOffset="109236.825">3976 16675 1497 0,'-11'-10'133'0,"4"7"-106"16,4-3-27-16,-8 3 0 0,8-1 126 0,3 4 20 0,0 0 4 0,0-6 1 15,3 3-121-15,8-3-30 0,-8 6 0 0,15-10 0 16,-4 10 0-16,11-3 0 16,-4 3 0-16,7-3 0 0,-3 3 12 0,6 3-3 0,-6-3-1 0,0 3 0 15,0-3 17-15,-4 7 3 0,3-4 1 16,1-3 0-16,0 6 25 0,-8-3 5 0,12-3 1 0,-12 0 0 16,8 10-4-16,0-7-1 0,-4-3 0 0,0 6 0 15,-3-3-15-15,-1 3-4 0,1-2 0 0,0 2 0 16,-1 0-16-16,4 0-3 0,1-2-1 0,2 5 0 15,-10 0-6-15,0-6-2 0,1 7 0 0,2-1 0 16,-13 1-8-16,6-1 0 0,-10 1 0 0,4-4 0 16,3 3 0-16,-14 1 0 0,-4-1 0 0,4-6-11 15,-10 13 11-15,-1-10 0 0,-7 4 8 0,-3-1-8 16,10-9 0-16,-6 9 0 0,-1-6 0 0,-7 4 0 16,15-4 11-16,-5-3-3 0,-2 9 0 0,10-9 0 0,3 0-8 0,-7 7 0 15,11-7 0-15,-3 3 0 0,10 0 0 0,0-3 0 16,0 0 0-16,0 0 0 15,-11 0 0-15,11 0-11 0,0 0 3 0,0 0 0 16,0 0 8-16,0 0 0 0,11 6 0 0,-8-3 0 16,8-3 0-16,-1 6 0 0,1-6 0 0,0 4 0 0,3-4 0 0,-4 6 0 15,-3 0 0-15,11-6 0 0,-7 6 0 0,3-2-8 16,-4-4 8-16,-3 9-8 0,15-6 8 0,-1 3 0 16,-4-2 0-16,8 2 0 0,3-3 0 0,-10 6 0 15,3 1 0-15,0-7 0 0,4 13 0 0,-11-10 0 16,7 10 0-16,-7-4-8 0,-3 1 8 0,-1-1 0 15,5 7 0-15,-5-6 0 0,-6 5 0 0,6-5 0 0,-10 6 0 16,4-1 0-16,3-5 0 0,-7 0 0 0,0 5 0 0,0-5 0 16,-7 3 0-16,3-10 0 0,-3 10 0 0,7-4 0 15,-3-9 8-15,-1 7-8 0,-3-1 8 0,4 4-8 16,-4-4 0-16,-1 4 0 0,-2-7 0 0,-1 3 0 16,-3-6 11-16,-3 10-3 0,-1-4 0 0,0-2 0 15,-6-4-8-15,-1 9 0 0,7-2 0 0,-6-4 0 16,6-3 0-16,0 6 0 0,1-5 0 0,-1 5 0 15,0-9 0-15,4 6 0 0,4 1 0 0,3-7 0 16,-4 0-15-16,0 0-8 0,11-4-1 0,0 4-1 16,0 0-124-1,-7-9-25-15,14 6-5 0,-7-7-526 0,0 4-106 0</inkml:trace>
  <inkml:trace contextRef="#ctx0" brushRef="#br0" timeOffset="109613.219">5105 16502 1728 0,'0'-16'76'0,"0"13"16"0,0-6-73 0,-7 6-19 15,3-4 0-15,4-2 0 0,-7 9 135 0,7 0 23 16,0 0 5-16,0 0 1 0,0 0-144 0,0 0-20 0,0 0-20 0,0 0 4 16,11 6 16-16,-4-3-9 0,-7-3 9 15,3 10-8-15,1 2 20 0,3 7 5 0,-7-6 1 0,3 9 0 16,-3-3 34-16,7 3 6 0,-3-1 2 0,3 11 0 16,-3-4-8-16,6-3 0 0,-6 6-1 0,3 7 0 15,0-3-31-15,0-4-5 0,3 3-2 0,-3 4 0 16,4-3-1-16,-4 2 0 0,4-2 0 0,-11-1 0 15,7 4-3-15,0-4-1 0,-4-2 0 0,4 8 0 16,-7-5 20-16,4-4 3 0,-1 10 1 0,4-6 0 16,-3-4-32-16,3-3 0 0,-3-3 0 0,-4 3 0 15,7-6 12-15,-7-3-3 0,3 3-1 0,1 0 0 16,-4-9-8-16,7 2 0 0,-7 1 0 0,0-7 0 16,0 4-9-16,0-4-4 0,3 1-1 0,-3-1 0 15,7-6-23-15,-7-3-5 0,0 0-1 0,0 0 0 16,0 0-124-16,0 7-25 15,7-7-4-15,0-7-838 0</inkml:trace>
  <inkml:trace contextRef="#ctx0" brushRef="#br0" timeOffset="110347.098">6054 17114 1864 0,'0'0'41'0,"0"0"9"0,0 0 2 0,0 0 0 0,0 0-42 0,0 0-10 16,0 0 0-16,0 0 0 0,0 0 0 0,0 0 0 15,0 0 0-15,7 6 0 0,3-6-12 0,-3 6 12 16,-7-6-10-16,4 3 10 0,3 7 8 0,-4-4 7 15,1 0 1-15,-4 4 1 0,0-1 33 0,7 0 6 16,-7 4 2-16,0-4 0 0,4 4-8 0,3 3-2 16,-7-1 0-16,7 4 0 0,-7 3-26 0,3 0-6 0,4 0 0 0,0 0-1 15,4 0 9-15,-8 3 1 0,8-9 1 16,-11 6 0-16,11-4-7 0,-8 4-2 0,4 0 0 0,0 0 0 16,0-3-9-16,-7 3-8 0,0 0 9 0,0-3-9 15,0-7 20-15,-7 10-3 0,0-12 0 0,0 8 0 16,4-5 7-16,-8 6 0 0,4-7 1 0,0 1 0 15,-11-4-6-15,4 1-2 0,-7-1 0 0,3 1 0 16,-3-7-17-16,-3-3 0 0,-1 9 0 0,0-9 0 31,4-3-22-31,-4-3-8 0,-3 3-2 0,3-4-754 0,-3-5-151 0</inkml:trace>
  <inkml:trace contextRef="#ctx0" brushRef="#br0" timeOffset="110550.257">5913 16791 3060 0,'-4'-19'136'0,"4"19"27"0,0 0-131 0,0-3-32 15,0 3 0-15,0 0 0 0,0 0 0 0,0 0-16 16,0 0 2-16,7 3 0 15,4-3-28-15,-1 9-6 0,-3-9 0 0,7 0-1 0,-3 0 23 0,-4 6 5 16,0-2 1-16,4-4 0 0,-11 0 20 0,0 0-11 16,0 0 11-16,0 0-8 15,0 0-33-15,0 0-7 0,0 0 0 0,0 0-1 16,0 0-123-16,0 6-25 0,0-6-5 0</inkml:trace>
  <inkml:trace contextRef="#ctx0" brushRef="#br0" timeOffset="111581.878">6798 16929 1555 0,'0'0'138'0,"0"0"-110"0,0 0-28 0,0 0 0 15,0 0 134-15,0 0 22 0,0 9 4 0,0 4 0 16,-7-4-132-16,14 3-28 0,-7 7 0 0,0-6-9 15,0 6 9-15,4-1 0 0,-1-2 8 0,1 3-8 16,-1 3 19-16,8-3-1 0,-11 0 0 0,3-4 0 16,1 4 22-16,-4-6 5 0,3 5 1 0,-3-5 0 15,0-4 11-15,0 4 3 0,0 3 0 0,-3-7 0 16,3-3-7-16,0 4-1 0,0-1 0 0,0 4 0 16,-4-7-32-16,4-3-6 0,0 6-2 0,4-5 0 15,-4-4-3-15,0 0-1 0,0 0 0 0,0 0 0 16,0 0 3-16,0 0 0 0,7-4 0 0,0-5 0 15,0 0 8-15,0-1 1 0,-3-2 1 0,3 2 0 16,0-2-8-16,0-7-1 0,0 3-1 0,3-3 0 0,-6-3-11 0,10 0 0 16,-10 1 9-16,6-8-9 15,1 7 0-15,-1 0 8 0,1 0-8 0,3 4 0 0,-7-1 0 0,4 6 0 16,-1 1 0-16,4-7 8 0,-3 10-8 0,3-1 0 16,4 7 0-16,-8-6 0 0,1 5 0 0,3-2-10 15,-4 12 10-15,5-2-10 0,-5-4 10 0,-3 9-12 16,0 4 12-16,4-4-12 0,-4 3 12 0,-4 4 0 15,-3 0 0-15,4 0 0 0,7-1 0 0,-8-5 0 16,-3 8 0-16,4-5 0 0,-1 9 0 0,4-13 0 16,0 4 0-16,-3-4 8 0,3 1-8 0,-4 2 8 15,4-2-8-15,0-4 8 0,-7-6 0 0,8 3 1 16,-8-3 0-16,10 0 0 0,4 0 2 0,-10 0 0 0,-4 0 0 16,10-3 0-16,1-3 16 0,0-4 3 15,-1 4 1-15,-3-3 0 0,4-7-31 0,-4 3 8 0,3 4-8 0,4-7 0 16,-3-3 0-16,3 1 0 15,0 5-9-15,0-6 9 0,4-3 0 0,0 3 0 0,-1 4 0 0,-3-4 0 16,4 6 0-16,-4 1 0 0,0 2 0 0,0 4 0 16,1-3 0-16,-1 3 0 0,-4-1 0 0,4 7 0 15,-3 0 0-15,3 0-14 0,0 0 2 0,-3 10 1 16,6-7 11-16,-10 3 14 0,4 3-3 0,3 1-1 16,-3-4-10-16,6 10-17 0,-6 0 4 0,3-1 1 15,-3 1 21-15,3 6 5 0,-4 3 1 0,4-3 0 16,-3 3-15-16,3-3 0 0,-3 0 0 0,-1 6 0 15,1-6-10-15,3 0 2 0,-7 0 0 0,4-3 0 16,-4 0 8-16,3-4 11 0,-6 4-3 0,3-6 0 0,0 5-23 0,0-8-5 16,-4-1 0-16,5 1-1 15,-1-4-61-15,-4 0-12 0,-3-6-2 0,11 3-1 16,-4-3-73-16,-7 0-14 0,10-3-4 0,1-3-512 16,-1 6-104-16</inkml:trace>
  <inkml:trace contextRef="#ctx0" brushRef="#br0" timeOffset="112135.603">7726 16223 1868 0,'-4'-13'41'0,"4"13"9"0,0-9 2 15,0 6 0-15,0-6-42 0,0-1-10 0,-7 1 0 0,14 6 0 16,-7 3 32-16,0-10 5 0,0 10 1 0,0 0 0 0,0 0-8 0,7-9-2 16,-7 9 0-16,7 0 0 15,4 0-4-15,-4 0 0 0,4 6-1 0,-1-3 0 0,4 7-3 0,4-1-1 16,0 4 0-16,3-1 0 0,0 4-5 0,4-1-1 16,-1 7 0-16,5 7 0 0,-5-4 8 0,4 3 2 15,-3-3 0-15,3 6 0 0,1-2-13 0,2 2-2 16,1 0-8-16,0 4 12 0,0-4 4 0,-1 7 1 15,-9-4 0-15,6 1 0 0,-4-4-5 0,-6 10 0 16,3 0-1-16,0-7 0 0,-6 4 2 0,6-4 1 16,-11 7 0-16,8-6 0 0,-11 2 7 0,4-2 2 15,3-4 0-15,-7 4 0 0,-4 2-3 0,4-2-1 16,0-4 0-16,-7 7 0 0,7-4-5 0,-7-3-1 16,0 4 0-16,0-4 0 0,0 1-13 0,0-1 0 15,-3 0 0-15,-1-2 0 0,-3-4 0 0,-3-3 0 16,-4 9 0-16,-4-9 0 0,-7 6 0 0,1-6 0 0,2 0 0 0,-9 0 0 31,-5 0-65-31,-6 0-7 0,0-3 0 0,-8 0-1078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20:20:14.9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4752 7957 1566 0,'0'0'34'0,"-7"-6"7"0,-4 3 2 0,-3-4 1 0,4 4-35 0,-1 0-9 0,0 3 0 16,8-6 0-16,-8 6 10 0,-3 0 0 0,7 0 0 15,4 0 0-15,-8-3 35 0,8 3 7 0,3 0 2 0,0 0 0 16,0 0-21-16,7-7-4 0,3 7-1 0,11 0 0 16,-7 0 16-16,11 0 4 15,-4-3 0-15,8-3 0 0,6 3 6 0,7 3 2 0,0 0 0 0,8 0 0 16,3 0-15-16,0 0-2 0,7-10-1 0,-4 10 0 16,4 0-2-16,0-3 0 0,0-3 0 0,4 6 0 15,6-3-13-15,1 0-3 0,-11-3-1 0,0 6 0 16,0 0-11-16,0-10-8 0,-8 10 12 0,1-3-12 15,4 3 0-15,-4 0 0 0,-11-6 0 0,0 6 0 16,-3 0-112-16,-7 0-24 0,3 6-4 16</inkml:trace>
  <inkml:trace contextRef="#ctx0" brushRef="#br0" timeOffset="1779.572">10262 5684 759 0,'0'0'33'0,"4"-7"8"0,3 1-33 0,-7-3-8 0,0 6 0 0,-4-7 0 16,8 1 91-16,-4 6 16 0,-4-7 3 0,4 1 1 16,-3 9-27-16,6-10-6 0,-3 1-1 0,0 6 0 0,-3-7-19 0,6 7-4 15,1 3-1-15,-4-9 0 0,0 3-20 0,0 6-4 16,0 0-1-16,0 0 0 0,0 0-8 0,0 0-3 15,0 0 0-15,0 0 0 0,0 0 2 0,-11 6 0 16,1 3 0-16,-1-6 0 16,1 7 13-16,-5-1 2 0,1 1 1 0,-3 2 0 0,-1 1-3 0,-3-1 0 15,0 7 0-15,0 0 0 0,-1 0-7 0,-2-4-1 16,3 7-1-16,-8 0 0 0,1 3-1 0,0 0 0 16,-4 4 0-16,4 2 0 0,-7-6-4 0,3 6-1 15,-3 1 0-15,3 2 0 0,0-2-1 0,0-1-1 16,8 0 0-16,-1 1 0 0,4-1-7 0,0 0-8 15,3 1 11-15,0-1-11 0,1-9 12 0,3 9-12 16,-1-9 12-16,8-3-12 16,0-6 10-16,-3 6-10 0,3-7 8 0,0-2-8 0,0 2 8 0,7 4-8 0,-7-10 0 15,3 3 8-15,1 1-8 0,-1 2 12 0,-3-5-12 0,3-4 12 16,4-3-4-16,-3 9 0 0,-4-9 0 0,3 6 0 16,-3-2 13-16,4-1 3 0,-4-3 0 0,7 0 0 15,0 0 1-15,-7 0 1 0,0 0 0 0,3 0 0 16,0 0-8-16,-3 0-2 0,7-3 0 0,-3-1 0 15,-1-2-8-15,1 6-8 0,-1-3 9 0,1-3-9 16,3 3 9-16,-4-4-9 0,1 7 8 0,-1-3-8 16,4-6 14-16,0 6-2 0,-3-4-1 0,3-5 0 15,0 3-1-15,0-1 0 0,-7-2 0 0,3 2 0 16,8-6 0-16,-4 7 0 0,0 3 0 0,-4-4 0 16,4-2-2-16,0-1-8 0,0-6 12 0,0 10-4 15,4-7 4-15,-4-6 1 0,0 4 0 0,0-1 0 0,0 6-5 16,0 1 0-16,-4-4-8 0,4 13 12 15,0-6-4-15,0 9-8 0,-3-4 11 0,3 4-11 16,0 0 0-16,0 0 0 0,-4 4 0 0,4-4 0 0,0 6-14 0,4 0 3 16,-4 10 1-16,0-4 0 0,3 1 10 0,8-1-8 15,-11 7 8-15,3 0-8 0,1 0 8 0,3-4 0 16,-4 4 10-16,1-6-10 0,-1 6 0 0,1-1-8 16,-1-2-1-16,4 0 0 0,1 0 9 0,-1-7 0 15,0 3 0-15,0 4 0 0,3-10 0 0,1 4 12 16,-1-1-4-16,5-3 0 0,-5 1 9 0,1-1 3 15,3-3 0-15,0 3 0 0,4-2 9 0,-8-4 3 16,8-4 0-16,-1-2 0 0,5 6-7 0,-1-9-1 0,3-4 0 16,-2 4 0-16,6-1-4 0,0-2 0 0,11-7-1 0,3 7 0 15,-3-4-11-15,0-3-8 0,3-3 12 0,4 0-12 32,-4-6-24-32,8 9-11 0,-1-12-2 0,4 6-920 0,4-7-184 15</inkml:trace>
  <inkml:trace contextRef="#ctx0" brushRef="#br0" timeOffset="7403.92">7370 9512 691 0,'-18'0'30'0,"11"7"7"0,0-7-29 0,-4 3-8 0,1-3 0 0,3 0 0 16,0 0 154-16,-1 0 30 16,8 0 5-16,0 0 2 0,0 0-90 0,0 0-17 0,0 0-4 0,0 0-1 15,0 0-29-15,0 0-6 0,0 0 0 0,0 0-1 16,0 0-26-16,0 0-5 0,0 0 0 0,8 0-1 15,2 0 13-15,4 6 2 0,-3-3 1 0,-4-3 0 16,10 3 1-16,-6-3 0 0,7 0 0 0,-1 0 0 16,5 7-4-16,2-4 0 0,4-3 0 0,1 0 0 15,2-3 6-15,1 3 1 0,7-7 0 0,0 7 0 16,0 0-7-16,3 0 0 0,0-3-1 0,4 3 0 16,0 0 2-16,-4-3 1 0,-6 3 0 0,-5 0 0 15,-2 0 2-15,6 0 0 0,11 0 0 0,0-6 0 16,-4 6-13-16,11 0-3 0,-7 6 0 0,-4-3 0 0,0 0-3 15,-3-3-1-15,3 0 0 0,4 0 0 0,0 0 1 0,4 0 0 16,2 0 0-16,1-3 0 0,4 3 9 0,-1-3 2 16,-3 3 0-16,-3-6 0 0,3 6-8 0,-1 0 0 15,-2 0-1-15,3 0 0 0,-4 0-1 16,4-3 0-16,0 3 0 0,0 3 0 0,3-3 3 0,-3 0 1 16,-3 6 0-16,3-6 0 0,-4 3-14 0,0-3 0 15,4 3 0-15,0-3 0 0,0 7 0 0,4-14 0 16,-5 7 8-16,1 0-8 0,-3 7 0 0,-1-4 8 15,1-6-8-15,6 3 0 0,0-7 18 0,1 7-2 16,-4 0-1-16,3-3 0 0,4 0 5 0,-3-3 2 16,-8 6 0-16,4-10 0 0,3 10-13 0,1-3-9 0,-4-3 12 15,3 3-12-15,-6 3 12 0,-1-3-4 0,7-4 0 16,1 7-8-16,-8 0 0 0,1-3 0 0,-1-3 0 0,-3 6 0 16,-7 0 0-16,-1 0 10 0,8-3-10 0,4 3 12 15,-1 0-12-15,-3 0 0 0,3-3 0 0,1-3 8 16,-4 2-8-16,3-2 8 0,-3 6-8 0,0 0 8 15,0-3 2-15,-1-3 0 0,1 3 0 0,0-1 0 16,0-2-2-16,0 3-8 0,-4-3 12 0,1 6-4 16,-1-3-8-16,-7-4 8 0,4 7-8 0,-4 0 8 15,-3 0 1-15,0-3 0 0,0 3 0 0,-4-3 0 16,0-3-9-16,4 6-9 0,-1 0 9 0,-2 0-13 16,-1-10 13-16,0 10 0 0,4 0 0 0,-7 7 0 15,3-7 0-15,-4-7 0 0,1 7 0 0,0 0 0 16,-4 0 0-16,0 0 8 0,0-3-8 0,1 3 10 0,-5 3-10 15,4-6 0-15,-3 3 0 0,0-6 0 0,3 6 0 16,-4 0 0-16,1 0 0 0,-4 0 0 0,0-3 0 0,0 3 0 16,1 0 0-16,-1 0 0 0,-4-3-24 15,1-4 4-15,-1 7 0 0,1 0 0 16,-4 0-140-16,4 0-28 0,-1 0-6 0</inkml:trace>
  <inkml:trace contextRef="#ctx0" brushRef="#br0" timeOffset="10087.629">6943 10936 889 0,'0'0'39'0,"0"0"9"0,0 0-39 0,-7 0-9 0,7 0 0 0,0 0 0 16,-7 0 24-16,7 0 4 0,0 0 0 0,0 0 0 15,0 0 16-15,0 0 4 0,0 0 1 0,0 0 0 16,0 0-11-16,0 0-2 0,0 0-1 0,3-9 0 15,1 6-3-15,3-7 0 0,-4 7 0 0,4-3 0 16,0 3 24-16,0-4 5 0,4 7 1 0,-4-3 0 16,4 3-30-16,3-3-5 0,-4 3-2 0,8-6 0 15,-7 6-9-15,10 0-1 0,-4 0-1 0,1-3 0 0,0 3 4 16,6 0 1-16,5-7 0 0,2 7 0 0,5 7-3 0,-1-7 0 16,-7 0 0-16,7 3 0 0,-3-3-6 0,0 0-2 15,0 0 0-15,-1 6 0 0,8-6 7 0,-11 3 1 16,4-3 0-16,3 3 0 0,-3-3 3 0,3 7 1 15,4-7 0-15,0 3 0 0,3-3-20 0,-3 6 10 16,3-6-10-16,-6 0 8 0,-4 3 4 0,10-3 0 16,0 0 0-16,4 0 0 0,-4 0 3 0,4 0 1 15,4-3 0-15,3-3 0 0,-1 6 6 0,-6 0 2 16,4 0 0-16,-8 0 0 0,4 0-24 0,-4 6 0 16,8-3 0-16,-5-3 0 0,8 6 0 0,0-2-15 0,0-1 3 15,0-3 0-15,-3 6 12 0,2-6 16 0,1 3-3 0,-3-3-1 16,3 0-12-16,0 6-16 0,3-12 3 0,8 6 1 15,-1 0 12-15,1 0 0 0,-4 0 0 0,-4 0 0 16,4 0 0-16,3 0 0 0,4 0 9 0,0-3-9 16,4-3 17-16,0 6-2 0,-8-3-1 0,4 3 0 15,0-4-14-15,7-2 0 0,4 6 0 0,-4 0 0 16,-7 0 9-16,0-3-9 0,-7-3 8 0,3 6-8 16,4 0 11-16,1-3-3 0,-9-4-8 0,1 7 12 15,7-3-2-15,-3 0-1 0,-4-3 0 0,0 6 0 16,3-3 7-16,-3-4 0 0,7 7 1 0,0-3 0 15,0 3-5-15,4-6 0 0,3 6-1 0,0 0 0 16,0 0-3-16,0-3 0 0,-3 3 0 0,-1 0 0 16,1-3-8-16,-7-4 0 0,-1 7 0 0,-7 0 0 15,1 0 8-15,-8-3 0 0,1-3 0 0,-1 6 0 16,0-3-8-16,-3-3-9 0,0 2 9 0,-7 1-13 0,0-3 13 0,-4 6 0 16,-3-9 12-16,0 9-12 0,-4-4 11 0,-3 1-11 15,-1-3 10-15,-3 3-10 0,-3-3 8 0,3 6-8 16,-3-3 0-16,-1-4 9 0,1 4-9 0,0 3-9 15,-4-9 9-15,0 9-13 16,0 0-99-16,0 0-19 0,4 0-4 0,-4 0-847 0</inkml:trace>
  <inkml:trace contextRef="#ctx0" brushRef="#br0" timeOffset="11403.05">9278 12341 921 0,'-14'-6'40'0,"14"6"10"0,-11-7-40 0,4 7-10 0,0-9 0 0,0 9 0 16,-3-3 196-16,3-3 36 0,0 2 8 0,-4 4 2 15,4-3-174-15,3-3-36 0,4 6-6 0,0 0-2 16,0 0 23-16,0 0 4 0,0 0 1 0,0 0 0 15,4 0 6-15,3-9 2 0,4 5 0 0,3 1 0 16,0-3-32-16,10-3-5 0,1 6-2 0,0-4 0 16,3 7-8-16,0-3-1 0,8 0-1 0,2 3 0 15,1-6 7-15,0 6 2 0,-4 0 0 0,-3 0 0 16,0 0-5-16,14 0-1 0,3 0 0 0,4 0 0 16,0 0 4-16,0 6 1 0,0-6 0 0,0 3 0 0,3 0-3 0,0 4 0 15,8-4 0-15,-1-3 0 0,-3 0 1 16,4 6 0-16,6-3 0 0,1-3 0 0,-11 6 0 0,7-3 0 15,0 1 0-15,0-4 0 0,0 6-2 16,0-3-1-16,0 3 0 0,4-3 0 0,3 1-14 0,-4 2 0 16,-3-3 8-16,7-3-8 0,4 0 0 0,-4 6 8 15,-7-6-8-15,4 0 0 0,-1 0 10 0,4 0-10 16,-3 0 10-16,3-6-10 0,-3 6 16 0,-1 0-4 16,-6 0 0-16,-1 0 0 0,-3-3 0 0,-7-3-1 15,0 2 0-15,0 4 0 0,0 0-3 0,0-3 0 16,-7 3 0-16,-1-6 0 0,-2 6-8 0,-1 0 0 15,-3 0 9-15,-4-3-9 0,-3 3 8 0,0-6-8 0,-4 6 8 0,0 0-8 16,0-4 0-16,-3 1 9 0,-4-3-9 0,4 6 0 16,-7 0 10-16,3-3-10 0,0-3 8 0,0 6-8 15,0-10 0-15,4 10-16 0,-4 0 3 0,0 0 0 32,4 0-177-32,0 0-35 0,35 0-7 0,-15-12-2 0</inkml:trace>
  <inkml:trace contextRef="#ctx0" brushRef="#br0" timeOffset="14706.203">9821 13636 288 0,'0'0'12'0,"0"0"4"0,-3 0-16 0,-1 0 0 15,-3 0 0-15,0-3 0 0,4-3 159 0,-4 6 29 16,0 0 5-16,-4-4 2 0,4 4-115 0,0-6-24 15,0 6-4-15,-4 0 0 0,4 0 0 0,-3 0 1 16,3 0 0-16,-8 0 0 0,5 0 6 0,-1 6 1 16,4-6 0-16,-3 0 0 0,3 0 6 0,-1 0 2 15,1 0 0-15,0 0 0 0,0-6-11 0,0 6-1 0,7 0-1 0,-3 6 0 16,-4-6 5-16,7 0 0 0,0 0 1 0,0 0 0 16,0 0-11-16,0 0-2 0,0 0-1 0,0 0 0 15,0 0-11-15,0 0-3 0,0 0 0 0,0 0 0 16,10 4-17-16,4-4-3 0,4 0-1 0,0 0 0 15,-1 0-3-15,8 6-1 0,3-6 0 0,4 0 0 16,3 3-8-16,1-3 0 0,-5 9 0 0,8-9 0 16,-4 4 20-16,4 2 12 0,-4-3 3 0,4-3 0 15,7 6-22-15,3-3-4 0,8-3-1 0,3-3 0 16,7 3 4-16,-4-6 0 0,-3 6 0 0,4 0 0 16,-1 0 0-16,4 0 0 0,-3 0 0 0,3 0 0 15,0 0 0-15,0 0 0 0,-3 0 0 0,3 0 0 16,0 0 6-16,0 6 2 0,0-3 0 0,3 0 0 15,-3 4-20-15,7-4-16 0,4 6 4 0,0-9 0 0,-4 7 12 16,3-1 0-16,1 0 0 0,-4-3 0 0,7-3 14 0,-7 10-4 16,4-10-1-16,-1 0 0 0,1 0-1 0,3 0-8 15,4 0 12-15,-1 6-4 0,-2-6 4 0,6 0 0 16,0-6 0-16,4 6 0 0,-4 6-12 0,-3-6 0 16,-1 3 0-16,-3 0 8 0,0-3-8 0,-3 6 12 15,-4-6-12-15,4 4 12 0,-1-4-12 0,1 9 0 16,-4-9 0-16,0 0 0 0,0 6 8 0,4-3-8 15,-1-3 12-15,5 4-4 0,-1-4-8 0,0 6 0 16,-3-6 0-16,-1 0 0 0,8 0 0 0,-1 0 0 16,1 0 0-16,-21 0 0 15,3-6 0-15,3 6 0 0,4 0 0 0,0 0 0 0,4 0 0 0,0 0 0 0,-4-4 0 16,28 4 0-16,-10 0 8 0,-4 0 7 0,-7-3 1 0,-3 3 0 16,-4 3 0-16,-7 1 0 0,-4-4 0 0,-3 0 0 15,0 0-16-15,0 6 0 0,0-6 0 0,4 3 0 16,-1-3-13-16,-17 0 1 0,3 6 0 0,1-3 0 15,-1-3 20-15,4 0 5 0,4 0 1 0,-1-3 0 16,7 3-14-16,19 0 0 0,-8 3-9 0,-4-3 9 16,-6 4-10-16,-1-4 10 0,-3 6-10 0,0-6 10 15,0 0 0-15,-7 0 10 0,-4 0 0 16,1 0 0-16,-4 0-10 0,-4 3 0 0,-7-3 0 0,1 6 0 16,-1-3 0-16,0-3 12 0,0-3-2 0,-3-3 0 15,0 6-10-15,3 0 0 0,1-3 0 0,-5-3 8 16,-3 2 0-16,4 4-8 0,4-3 12 0,-1-3-4 15,0 6-8-15,0 0 0 0,1 0 9 0,-1 0-9 0,-3 0 0 16,3 0 9-16,0 0-9 0,-3 0 0 0,0-3 0 0,-4-3 0 16,0 6 0-16,-3-4 0 0,0 1 0 0,-1-3 0 15,4 6 0-15,4 0 0 0,0 0 0 0,-4 0 0 16,4-9 0-16,0 9 0 0,-1 0 8 0,-2-4-8 16,2-2 12-16,1 6-12 0,0-3 0 0,-4 0 0 15,4-3 0-15,-4 6 0 0,0-10 0 0,1 10 0 16,2 0 8-16,1 0-8 0,-4 0 0 0,0-3 0 15,4 3 0-15,0-6 0 0,-4 6 8 0,0 0-8 16,-3 0 0-16,3 0 0 0,1 0 10 0,-5 0-10 16,1 0 8-16,3 0-8 0,0-3 0 0,-3 3 0 15,0 0 0-15,-1 0 0 0,5 0 0 0,-1-3 0 16,0 3 0-16,0-7 0 0,1 7 0 0,-1 0 0 16,4 0 0-16,-4-3 0 0,0 3 0 0,0 0 15 0,0-6-4 0,1 6-1 15,-1 0-10-15,0-3-17 0,0 3 4 16,1 0 1-16,-1 0 12 0,4 0 0 0,3 0 0 15,-3-7 0-15,6 7 0 0,1 0 10 0,0 0 0 0,0-3 0 16,0 3-10-16,-1 0-12 0,1 0 2 0,-4-3 1 16,1-3 17-16,-4 6 3 0,-1-9 1 0,1 9 0 15,-4 0-12-15,0-4 0 0,4 1 0 0,0-3 0 16,-4 6 18-16,0 0 2 0,1 0 0 0,-1-3 0 16,4 3-29-16,-4-6-6 0,4 6-1 0,-4 0 0 15,0 0 25-15,0-4 5 0,0 4 1 0,1-6 0 16,-1 6-24-16,-3 0-5 0,3 0-1 0,0 0 0 15,0 0 15-15,4-3 0 0,-4 3 0 0,4 0 10 16,-4-3-10-16,0-3 0 0,4 6 0 0,0-4 0 16,-7-2 0-16,3 6 0 0,0-3 0 0,-3-3-11 0,3 3 11 15,-3 0 0-15,-4-4 8 0,4 7-8 0,-1-3 0 0,-3-3 0 16,1 6 0-16,2 0 0 0,1-3 0 16,0 3-8-16,-4 3 0 0,0-3 0 15,4 0-16-15,-1 6-2 0,1-3-1 0,3 7 0 16,1-1-53-16,-1 0-10 0,-4 1-2 0,5 2-1 15,-8 1-151-15,7 6-31 0</inkml:trace>
  <inkml:trace contextRef="#ctx0" brushRef="#br0" timeOffset="20528.097">5941 14417 1166 0,'0'0'52'0,"0"0"10"0,-7 6-50 0,0-3-12 0,0 0 0 0,7-3 0 31,0 0-36-31,0 0-11 0,-4 10-1 0,4-10-1 15,0 0-3-15,4 6 0 0,3-3 0 0,0-3 0 0,-4 0 90 0,8-3 18 0,3-3 3 0,-3 3 1 16,-1-4 9-16,8 7 3 0,3-6 0 0,0 0 0 16,-10-4-16-16,-1 10-4 0,8-9 0 0,-4 9 0 15,4 0 13-15,-11 0 3 0,0-3 0 0,3 0 0 16,1 3-1-16,3 0 0 0,-3-7 0 0,-8 7 0 16,-3 0-21-16,7 0-4 0,7 0-1 0,-14 0 0 15,4 0 3-15,3 0 0 0,7 0 0 0,-3 7 0 16,-8-7-44-16,8 0 0 0,-1-7-8 0,1 7 8 15,3 0 0-15,-3-9 12 0,-4 6 0 0,3-7 0 16,1 1 8-16,3 0 1 0,-4-4 1 0,-2 1 0 16,2-7 18-16,4 0 3 0,-10 6 1 0,3-5 0 15,0-4 16-15,0 6 4 0,-7-6 1 0,0-3 0 0,3 9-23 0,-3-6-5 16,8-6-1-16,-8 6 0 0,0 0-6 0,0-6-2 16,3 6 0-16,1 0 0 0,-1-3-15 15,1-3-3-15,-1 6-1 0,-3-6 0 0,7 6-9 0,-7 0 0 16,4 3 0-16,-4 3 8 0,0-3-8 15,3 1 0-15,-3 2 0 0,4 0 0 0,-4 4 0 0,0 2 0 16,0-2 0-16,0-1 0 0,0 4 0 0,-4-4 0 16,4 4 0-16,-3-1 0 0,3 1 0 0,-4 0 0 15,4-1 0-15,0 4 0 0,0 0 8 0,0 6-8 16,0 0 8-16,0 0-8 0,0-10 8 0,0 10-8 0,0 0 8 16,0 0-8-16,0 0 0 0,0 0 0 15,0 0 0-15,0 0 0 0,0 0-16 0,0 0 5 0,0 0 1 0,0 0 0 16,-7 10 10-16,4 2 0 0,-1-2 0 0,-3-1-8 15,4 10 8-15,-8-7-8 0,-3 1 8 0,3 6-8 16,-3-7 8-16,4 4 0 0,-1-4 0 0,0 1 0 16,4-4 0-16,0-5 0 0,-3 5 0 0,3 0 0 15,3-5 0-15,1 5 0 0,-8 0 0 0,4-9 0 16,0 10 0-16,3-7 0 0,4-3 0 0,-3 6 0 16,-1-3 0-16,4-3 0 0,0 0 0 0,0 0 0 15,0 0 0-15,0 0 9 0,0 0-1 0,0 0-8 16,0-9 14-16,4 6-4 0,-1-7-1 0,1 1 0 15,3 0-9-15,0 2 0 0,-3-2 0 0,3-1 8 16,-4-2-8-16,4 6 0 0,0-4 0 0,0 4 0 16,0-10 0-16,4 13 0 0,-1-16 0 0,1 10 8 15,0-4-8-15,-1 4 0 0,1-4-12 0,3 4 12 0,-3 0 0 0,-1-1 0 16,4 4 0-16,-10 0 0 0,3-4 0 0,0 7 0 16,-7 3-8-16,0 0 8 0,0 0-8 0,10 3 8 15,-3-3-10-15,1 0 10 0,-1 10-9 0,3-1 9 16,-3-6-8-16,4 7 8 0,-4 5 0 0,3-8 0 15,1 8 0-15,3-2 0 0,-7-1 0 0,4-2 8 16,-4 2-8-16,3-5 0 0,-3-4 0 0,1 9 8 16,2-6-8-16,-3 4 0 0,-3-7 0 0,3 6 9 15,0 1-9-15,3-1 0 16,1-2-54-16,3 2-18 0,-10 7-3 0,6-4-776 16,4 1-155-16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20:43:19.6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16291 2585 756 0,'0'0'33'0,"0"0"7"0,0 0-32 0,-7 4-8 0,7-4 0 0,-3 3 0 16,3-3 46-16,0 0 7 0,0 0 2 0,-7 0 0 15,0 0-36-15,0 6-7 0,7-6-2 0,-8 0 0 16,8 0-10-16,-7 0 0 0,-3 0 0 0,3 0 0 16,7 0 19-16,-7 0 1 0,-4 0 1 0,4 0 0 15,-3-6-1-15,2 6 0 0,-2 0 0 0,-1 0 0 16,1 0 4-16,-4 0 0 0,3 0 0 0,-3 6 0 15,3-6-4-15,-3 0 0 0,0 0 0 0,0 0 0 16,0 0-4-16,-4 3 0 0,4-3-1 0,-4 0 0 16,4 0 7-16,-3 0 2 0,-8 0 0 0,4 0 0 15,3 0-2-15,-3 0 0 0,0 0 0 0,0 0 0 16,0 0 6-16,-1-3 2 0,1 3 0 0,0 0 0 16,-4 0-1-16,4 3 0 0,0-3 0 0,0 0 0 0,0 6-8 15,0-2-1-15,3-1-1 0,-3 3 0 16,3-3-19-16,-3 3 0 0,0-6 0 0,0 3 0 0,-1-3 0 15,1 0-9-15,0 0 1 0,-4 0 0 0,1 0 18 16,3 7 4-16,-1-1 1 0,1-6 0 0,-3 0-15 0,2 0 0 16,-2 0 0-16,-1 0 0 0,0 0 0 0,1 0 0 15,-1 6 12-15,4-6-3 0,-4 0 0 0,0 3 0 16,1 4 0-16,2-4 0 0,1 3-9 0,-3-3 0 16,2 7 0-16,-2-10 8 0,-1 3-8 0,0 3 0 15,4-3 9-15,-4 3-9 0,1 1 10 0,3-1-2 16,-1-3-8-16,1 3 12 0,-3-2-12 0,-1-1 8 15,4 3-8-15,0 3 0 0,-1-6 16 0,1 4-4 0,-3-1 0 16,2 0 0-16,1-3 0 0,0-3 0 0,0 10 0 16,0-4 0-16,3-3-3 0,-3 7-1 0,0-10 0 0,0 3 0 15,3 3 0-15,-3-3-8 0,3 0 12 0,0 7-4 16,1-4-8-16,-4-3 0 0,0 10 0 0,-1-13 0 16,5 6 8-16,-1-3-8 0,0 3 8 0,4-2-8 15,-3 2 0-15,3 0 0 0,-4 0 0 0,0-3 0 16,4-3 0-16,-3 10 0 0,2-10 8 0,1 9-8 15,0-6 0-15,0 4 0 0,-4-4 0 0,4 3 8 16,0-3-8-16,0 7 12 0,0-1-12 0,0-6 12 16,0-3-4-16,0 13-8 0,0-7 12 0,-4 3-4 15,4-5-8-15,0 5 8 0,0 0-8 0,-4-6 8 16,4 7-8-16,-4 2 0 0,4-2 0 0,0-1 0 16,-4 1 0-16,1 2 0 0,-4 1 0 0,6-7 0 0,5 7 0 15,-1-4 0-15,-6 0 0 0,3 4 0 0,3-4 0 16,-3 4 0-16,0-4 0 0,0 4 0 0,-4-4 8 0,4 4-8 15,0 2 0-15,3-11 8 0,-3 14-8 0,0-8 0 16,3 2 9-16,4 1-9 0,-3-4 0 0,3 4 9 16,-4-4-9-16,4 4 0 0,-4 2 15 0,4-2-4 15,0 0-1-15,4 2 0 0,-4-2-10 0,0-1 0 16,0 7 9-16,0-3-9 0,0-1 0 0,-1 1 0 16,5 3 0-16,-4 0 8 0,0-7-8 0,0 7 0 15,0-3 0-15,0-7 0 0,0 7 0 0,3-4 0 16,-3 1 0-16,3 0 8 0,1-4 4 0,-4 4 2 15,3 2 0-15,1-5 0 0,-4-4-5 0,3 10-1 0,4-7 0 16,-3 3 0-16,-1-2-8 0,4-1 0 0,-3 4 0 0,3-10 8 16,-4 10-8-16,4 2 10 0,0-5-10 0,4 2 10 15,-4 1-10-15,0-1 0 0,3-2 9 16,1 8-9-16,-4-5 0 0,0 0 0 0,3 2 0 0,-3 1 0 16,4-7 0-16,-4 1 0 0,3 2 0 0,1-2 8 15,-4-1-8-15,3 4 0 0,-3-4 0 0,0 4 8 16,4-7-8-16,-1 3 11 0,1-6-11 0,-1 7 12 15,-3-10 10-15,4 9 2 0,3-6 1 0,-3 7 0 16,-1 2-15-16,1-5-10 0,3 2 12 0,-4-3-12 16,1 10 0-16,3-13 0 0,-4 10 0 0,4-7 0 15,4 3 0-15,-7 1 0 0,3-4 0 0,0 3 0 16,0 1 9-16,0-1-1 0,3 1-8 0,-3-7 12 16,0 6-12-16,0 1 9 0,4-1-9 0,-4-6 8 0,0 10 4 15,4-13 1-15,-1 6 0 0,4 3 0 0,-3-6-2 16,3-3-1-16,-3 7 0 0,3-4 0 0,0 0-1 0,0-3 0 15,-3 9 0-15,3-9 0 0,0 10-9 0,0-10 8 16,0 9-8-16,4 1 8 0,-4-7-8 0,3 3 0 16,-2-3 9-16,2 7-9 0,-3-1 0 0,0-6 0 15,4 10 0-15,-4-7 8 0,4 3-8 0,-1-6 9 16,-2 4-9-16,2-1 10 0,1 0 1 0,0-3 0 16,-1 4 0-16,1-4 0 0,-1 3-11 0,1-3 12 15,0 0-12-15,-1 4 12 0,5-7-12 0,-5 3 12 16,4 3-12-16,-3-3 12 0,0 0-12 0,3 4 0 15,-4 2 0-15,1-6 8 0,3 10-8 0,0-13 8 16,1 9-8-16,-1-3 8 0,-4-3-8 0,5 7 0 0,2-7 0 16,-3 6 0-16,1-9 0 0,-1 10 0 0,0-10 0 15,-3 6 8-15,3-3-8 0,-4 0 0 0,4-3 0 0,-3 7-11 16,3-7 11-16,0 0 16 0,1 3-4 0,-1-3-1 16,3 0-11-16,1 6 0 0,0-3 9 0,0-3-9 15,-4 10 0-15,3-7 0 0,1 3 0 0,0-3 0 16,0-3 0-16,-1 13 0 0,4-13 0 0,-3 6 0 15,0-6 0-15,-4 3 0 0,4-3 0 0,-1 6 0 16,-2-2 0-16,-1-4 0 0,3 6 0 0,1-3 8 16,0 0-8-16,3-3 0 0,-3 0 0 0,3 6 0 15,0-3 0-15,0-3 9 0,-3 0-9 0,3 7 0 16,-3-7 8-16,3 3-8 0,0-3 0 0,1 0 0 16,-1 0 11-16,0 6-11 0,-3-3 10 0,-1-3-10 15,5 0 0-15,-5 3 0 0,5 4 0 0,-5-7 0 0,5 0 0 16,2 3 0-16,-2-3 0 0,2 0 0 0,-3 6 0 15,1-3 8-15,2-6-8 0,1 3 0 0,-4 0 0 0,1 0 0 16,2 0 0-16,-2 0 0 0,-1 0 8 0,0 3-8 16,0-3 0-16,-3 0 9 0,3 0-9 0,-3 0 0 15,3 0 0-15,0 0 0 0,1 0 9 0,-1 3-9 16,0 4 10-16,-3-4-10 0,-1 3 0 0,-2-6 0 16,2 0 0-16,1 3 0 0,0-3 0 0,-1 6 0 15,5 1 0-15,-8-7 0 0,0 0 0 0,4 0 0 16,-4 0 0-16,3 0 0 0,-6 6 12 0,3-6-1 15,-3 0 0-15,3 0 0 0,-3 0-11 0,3 0 0 16,0 0 0-16,0 0 0 0,4-6 0 0,0 6 0 0,-1 0 0 16,1 0 0-16,0 0 0 0,-1 0 0 0,1 0 0 15,-4 0 0-15,4 0 0 0,0 0 0 0,-1 0 0 0,-3 0 0 16,4 0 0-16,-4 0 8 0,4 0-8 0,0 0 8 16,-4 0-8-16,4 0 0 0,-1 0 0 0,1 0 0 15,0 0 0-15,3-7 10 0,0 7-10 0,0-6 10 16,4 6-10-16,0 0 0 0,-4 0 0 0,0-3 0 15,4 3 0-15,0 0 0 0,0 0 11 0,-1 0-11 16,-2-6 0-16,-1 6 0 0,0-3 0 0,-3 3 0 16,3 0 0-16,-3 0 0 0,3-7 0 0,0 4 0 15,0 3 0-15,4 0 0 0,-4-3 0 0,0-3 0 16,1 6 0-16,-1-3 0 0,4 3 0 0,-4-7 0 16,0 4 0-16,0 3 0 0,1 0 0 0,-1-3 0 0,0-3 0 15,0 6 0-15,-3-3 0 0,3-4 0 0,0 7 12 0,1 0-4 16,2-3-8-16,-2-3 12 0,-1 6-12 0,0-3 0 15,0 0 0-15,4-3 0 0,3 6 0 0,-3-4 0 16,0-2 0-16,-1 6 0 0,-2-3 0 0,-1-3 8 16,0 6-8-16,0-7 0 0,1 1 8 0,-5 3-8 15,4 3 0-15,-3-6 9 0,0 3-9 0,0-7 8 16,-1 10-8-16,1-9 8 0,0 6-8 0,-1 3 0 16,1-10 0-16,0 1 8 0,-1 9-8 0,1-10 0 15,0 7 9-15,3-3-9 0,-3 0 0 0,-1-1 9 16,-2 4-9-16,2-3 0 0,-3-3 11 0,1 9-11 15,-1-13 10-15,-4 10-10 0,5-13 12 0,-5 10-3 16,1 0-1-16,0-4 0 0,-1-2 0 0,4 2-8 0,-3 1 12 0,0-4-4 16,-1 10-8-16,1-12 8 0,0 2-8 0,-1 1 8 15,-3-1-8-15,4 4 10 0,-4-10-10 0,0 9 10 16,4 1-2-16,-4-4-8 0,0 1 12 0,4-7-4 16,-4 7-8-16,0-7 8 0,0 6-8 0,0 1 8 15,4-4 0-15,-4 0-8 0,-4 1 12 0,5-1-4 16,-5-3-8-16,4 0 8 0,-3 4-8 0,3-1 8 15,-4 0-8-15,-2 1 8 0,2-7-8 0,1 6 8 16,-1 0-8-16,-3-6 10 0,0 13-10 0,0-13 10 16,4 6-10-16,-4 1 12 0,0-7-12 0,-3 6 12 15,-1-3-12-15,4 0 10 0,-3 1-10 0,-1 2 10 16,1-3-10-16,-1 6 10 0,-3-15-10 0,4 13 10 16,-8-4-10-16,8 0 0 0,-4-3 0 0,3 3 8 15,-3-3-8-15,0 7 0 0,0-4 0 0,0 0 0 0,0-3 0 16,-3 3 0-16,3-3 0 0,-4 7 0 15,4-4 0-15,0 0 0 0,-3-3 0 0,-1 9 0 0,1-5 0 16,-1-1 0-16,-3 3 0 0,4-3 0 0,-4 7 0 0,0-7 0 16,0 6 0-16,3-5 0 0,-7-1 0 0,4 6 0 15,0 1 0-15,-3-7 0 0,-1 6 0 0,1 1 0 16,-1-4 0-16,0 0 0 0,1 1 0 0,-1 2 0 16,-3 1 0-16,0-1 0 0,0 4 0 0,3-4 0 15,-6-3 0-15,3 13 0 0,-1-15 0 0,-2 8 0 16,-1 1-8-16,1-4 8 0,-5 10 0 0,1-6-9 15,0-1 9-15,0 7 0 0,0-3-8 0,0 3 8 16,-1-10 0-16,1 7 0 0,0 3 0 0,3-4 0 16,-3 4 0-16,0-6 0 0,3 0 0 0,-3 5 0 0,-3-5 0 15,-1 3-10-15,0-1 10 0,-3 1 0 0,0 3 0 16,-4-6 8-16,0-1-8 0,0 10 0 0,1-9-11 16,-1 9 11-16,0-3 0 0,0 3 0 0,-3-7 0 0,3 4 10 15,-3-6-10-15,3 9 0 0,-3-3 0 0,3-4 0 16,-3 4 0-16,0 3 0 0,-4-6-10 0,4-7 10 15,-1 13-8-15,1-3 8 0,0-6 0 0,0 3-9 16,-1 3 9-16,5-7 0 0,-5 10 0 0,1-3 0 16,3-6 0-16,-3 5 12 0,3-2-4 0,1-3 0 15,-5 6-8-15,1-4-12 0,-4 4 4 0,7-6 0 16,-3 9 8-16,3-3 0 0,1-4 0 0,-5 7 0 16,1 0 0-16,3 0 0 0,1-3 0 0,2 3 0 15,-2 0 0-15,2-6 0 0,1 6 0 0,0-13 0 16,0 13 0-16,-4-3 0 0,4 3 0 0,-4 0 0 0,4-6 0 15,0 3 0-15,-1-3 0 0,-2 3 0 0,-5 3 0 16,8-4 0-16,-4-2 0 0,4 6 0 0,-4 0 0 16,1 0 0-16,-1 0 0 0,4 0 0 0,-1 0 0 0,1 0 0 15,-4 0 0-15,4 6-8 0,0-6 8 0,-4 4 0 16,0-4 0-16,1 3 0 0,-1 3 0 0,4-6 0 16,0 0 0-16,-1 0 0 0,5 0 0 0,-5 0 0 15,8-6 0-15,-3 6 0 0,-1 6 0 0,4-6 0 16,3-6 0-16,-3 3 0 0,0-1 0 0,0-2 0 15,-1 6 0-15,5-3 0 0,-4 3 0 0,-4 0 0 16,0-6 0-16,0 3 0 0,-3 3 0 0,4 0 0 16,2-4 0-16,1 4 0 0,-3-6 0 0,-5 6 0 15,5 0 0-15,-5 0 0 0,5 0 0 0,-5 0 0 0,8 6 0 16,-3-6 0-16,-1 0 0 0,4 0 0 0,0 0 0 16,-1 0 0-16,1 0 0 0,4 0 0 0,-5 0 0 0,5 0 0 15,-1 4 0-15,1-4 0 0,-5 0 0 0,5 0 0 16,-1 0 0-16,0 0 0 0,4 0 0 0,-3 0-8 15,3 0-4-15,-1 0-1 0,5-4 0 0,-4 4 0 32,0-6-83-32,3 6-17 0,1 0-3 0,-5 6-1 15,1-6-99-15,-3 4-20 0,-1-4-4 0</inkml:trace>
  <inkml:trace contextRef="#ctx0" brushRef="#br0" timeOffset="5359.017">11889 6311 864 0,'0'0'76'0,"0"0"-60"16,0 0-16-16,0 0 0 0,0 0 134 0,0 0 24 15,0 0 5-15,0 0 1 0,0 0-112 0,0 0-21 16,0 0-5-16,0 0-1 0,0 0-10 0,0 0-3 16,0 0 0-16,0 0 0 0,10 3 6 0,-10-3 1 15,0 0 0-15,7 9 0 0,-3-6 3 0,-4-3 1 16,7 10 0-16,-4-4 0 0,-3-6 4 0,4 6 1 15,-4-6 0-15,7 10 0 0,-7-10 16 0,0 9 4 0,3 1 1 0,-3-1 0 16,0-9-29-16,0 9-5 0,0 1-2 16,0-4 0-16,0 10 2 0,0-10 0 0,0 3 0 0,0 1 0 15,-3 2-2-15,3-2 0 0,0-1 0 0,-4 4 0 16,1-4-1-16,3 1-1 0,-4-1 0 0,4-6 0 16,0-3 0-16,-3 16 0 0,-1-4 0 0,4-2 0 15,0-1-11-15,0-3 12 0,0 4-12 0,-3-1 12 16,3 4-12-16,0-4 10 0,0 1-10 0,0 2 10 15,0-2-10-15,0-1 0 0,0 4 9 0,0 2-9 16,3 1 8-16,-3 0-8 0,0-1 10 0,0 4-10 16,0 3 11-16,0 0-11 0,0 0 12 0,0 0-12 15,0-3 8-15,-3 3-8 0,3 0 0 0,0 0 0 16,-4-4 0-16,4 4 0 0,0-6 0 0,0 0 0 16,0 2 0-16,0-5 8 0,0 0-8 0,0 2 0 15,-3 1 13-15,3 0-4 0,-4-4-1 0,4 1 0 0,-3 5 2 16,3-5 0-16,-4 0 0 0,4 2 0 0,-3 1 0 0,3 0 0 15,-4-1 0-15,1 1 0 0,-1 0 0 0,4 2 0 16,-3-5 0-16,3 9 0 0,-4-3-10 0,4 0 10 16,-7-4-10-16,7 4 10 0,-4-6-10 0,1 5 0 15,-1-5 0-15,4 6 0 0,-3-7 0 0,3-2 0 16,-4 2 9-16,4-2-9 0,0 5 0 0,-3-8 8 16,3 2-8-16,-4 0 0 0,4 1 0 0,0-1 8 0,0-9-8 0,-3 10 0 15,3 2 0-15,0-2 0 16,-4-1 0-16,1 4 8 0,-1-4-8 0,4 0 0 0,-3-2 0 0,-1 8 8 15,1-5-8-15,3 2 0 0,-4-2 0 0,0-4 0 16,1 3 0-16,3 1 9 0,-4-1-9 0,1 1 0 16,-1-7 9-16,1 6-9 0,3-3 0 0,-4 1 9 15,4-7-9-15,0 0 0 0,0 0 0 0,-3 9 8 16,-1 0-8-16,4 1 0 0,0-10 0 0,-3 3 8 16,3 6-8-16,-4-2 0 0,1-1 0 0,-1 3 0 15,4-2 0-15,0-4 0 0,-3 6 0 0,-1-6 0 16,4-3 0-16,-3 10 0 0,-1-10 0 0,1 9 0 15,-1 1 0-15,4-10 8 0,0 0-8 0,0 3 0 16,-4 3 8-16,4-6-8 0,0 0 8 0,0 0-8 16,0 0 0-16,0 0 8 0,0 0-8 0,-3 3 0 15,3-3 0-15,-4 10 8 0,4-10-8 0,0 0 0 16,0 0 11-16,0 0-3 0,0 0-8 0,0 0 12 0,0 0 14 16,0 0 2-16,0 0 1 0,0 0 0 0,0 0-13 15,0 0-4-15,0 0 0 0,0 0 0 0,0 0-12 0,0 0 9 16,0 0-9-16,0 0 8 0,0 0-8 0,0 0 0 15,0 0 0-15,0 0 0 0,0 0 0 0,4 6 0 16,-4-6 0-16,0 0 0 0,7 3 0 0,-7-3 0 16,0 0 0-16,11 3 0 0,-11-3 0 0,7 0 0 15,0 0 0-15,3 6 0 0,-3-6 9 0,0 3-9 16,0-3 10-16,4 0-10 0,-4 0 8 0,4 0-8 16,-4 0 0-16,3 0 0 0,-3 10 12 0,4-10-3 15,3 0-1-15,-3 0 0 0,3 0-8 0,0 3 8 16,0-3-8-16,0 6 8 0,4-6 0 0,-1 0-8 0,-3 0 12 0,1 0-4 15,-1 0 4-15,0-6 1 0,0 3 0 16,4 3 0-16,-1 0-13 0,1 0 0 0,-1 0 0 0,1 0 0 16,3 0 9-16,-3 0-1 0,0 0 0 0,-1 0 0 15,4 0-8-15,-3 3 0 0,0-6 0 0,3 3 0 16,-4 0 0-16,1 0 0 0,-4 0 0 0,4 3 0 16,-1 3 0-16,1-3-11 0,3-3 3 0,0 0 0 15,-3 0 8-15,3 7 0 0,0-7 0 0,1 3 0 16,-1-6 0-16,3 3 0 0,-2 0 0 0,-1-7 0 15,3 7 0-15,1 0 0 0,-4 0 10 0,0 0-10 16,1 0 12-16,-1 0-4 0,0 0-8 0,-3-3 12 16,3 3-12-16,-4-6 0 0,5 6 0 0,-5 0 0 15,4 0 0-15,-3 0 0 0,0 6 0 0,3-6 0 16,-4 0 0-16,5 3 0 0,-1-3 0 0,0 0 0 16,0 0 0-16,0 0 0 0,0 0 0 0,-3 0 0 0,0 0 0 15,3 0 0-15,-3 0 0 0,-1 0 0 0,1 0 8 16,3 0-8-16,-3 0 0 0,-1 0 0 0,1 0 8 0,0 7-8 15,3-4 0-15,-4-3 0 0,1 0 8 0,-4 0-8 16,0 0 0-16,4 0 0 0,0-3 0 0,-1 3 0 16,1-7 0-16,-4 7 0 0,4 0 0 0,-1 0 8 15,-3-3-8-15,4 3 0 0,0-6 0 0,-1 6 0 16,1-3 0-16,-1 3 0 0,-2 0 9 0,2 0-9 16,1 3 8-16,0-3-8 0,-4-3 8 0,7 3-8 15,-7 0 8-15,4 0-8 0,-1 0 0 0,1 0 0 16,-1 0 8-16,1 0-8 0,0 0 0 0,-1 0 0 15,1 0 0-15,0 0 0 0,-1-3 0 0,-3 3 0 0,4 0 0 16,0 0 0-16,-4 0 0 0,3 0 0 0,-2 3 8 16,2-3-8-16,-3 0 0 0,4 0 0 0,0 0 0 15,-1 0 0-15,-3 0 0 0,7 0 0 0,-3 0 0 0,0 0 0 16,-1 0 0-16,1 0 0 0,0 0 8 0,3-3-8 16,0 3 0-16,-3-7 0 0,3 7 0 0,-4 0 8 15,5 0-8-15,-5 0 0 0,4 0 0 0,-3 0 0 16,0-3 0-16,3 3 0 0,-3 0 8 0,-1 0-8 15,1 0 0-15,-1 3 0 0,5-3 0 0,-5 0 0 16,1 7 0-16,0-7 0 0,3 0 0 0,-4 0 0 16,4 3 0-16,1-3 0 0,-5 0 0 0,4 0 0 15,4 3 0-15,0 3 0 0,-8-6 0 0,1 0 0 16,3 0 0-16,0-6 0 0,1 6-14 0,-5 0 5 16,4-3 9-16,-3 3 0 0,3 0 0 0,-3 0 0 0,0 0 0 15,-1 0 0-15,4 0 0 0,-7-3 0 0,4-4 22 16,0 7 6-16,-1 0 2 0,-3 0 0 0,4 0-22 0,0 0-8 15,-1-3 0-15,1-3 0 0,-4 6 0 0,4 0 0 16,-1 0 0-16,-2 0 0 0,6 0 0 0,-4 0 0 16,4 0 0-16,-6 0 0 0,-1 0 0 0,3 0 0 15,-3 0 0-15,4 0 0 0,0 6 0 0,-1-6 0 16,1 3 0-16,0-3 0 0,-1 0 0 0,-3 0 8 16,4-3-8-16,-4-3 0 0,0 6 0 0,0 0 0 15,0-3 0-15,1 0 0 0,-1-3 0 0,0 6 0 16,-4-4 0-16,1 4 0 0,0 0 0 0,-1 0 9 15,1 0-9-15,-1 0 12 0,1-6-12 0,-1 6 0 0,1 0 0 16,0 0 8-16,-1 0-8 0,-3 0 0 0,4-3 0 16,-1 3 0-16,5 0 0 0,-5 0 0 0,-3 0 0 15,4 0 0-15,3-6 0 0,0 6 0 0,-3 0 0 16,-1 0 0-16,1 0 0 0,-1-3 0 0,1 3 0 0,0 0 0 16,-4-4 0-16,-7 4 0 0,0 0 0 0,0 0 0 15,7-6 8-15,-4 6-8 0,4-3 0 0,4-3 8 16,-11 6 0-16,7 0-8 0,0-3 12 0,-7 3-4 15,10 0-8-15,-6-7 0 0,-4 7 0 0,11 0 8 16,-1-3-8-16,-3 3 0 0,-7 0 0 0,7-3 0 16,4-3 0-16,-11 6 0 0,7 0 0 0,-7 0 0 15,0 0 0-15,11-3 0 0,-4-4 0 0,-7 7 0 16,0 0 0-16,0 0 0 0,10 0 0 0,-10 0 0 16,0 0 0-16,4-3 0 0,-4 3 9 0,7-6-9 0,-7 6 13 15,7-3-1-15,-7 3-1 0,7-10 0 0,-7 10-3 16,0 0-8-16,3-3 12 0,4-3-4 0,-3 0-8 15,-4 6 0-15,3-7 9 0,1-2-9 0,-4 9 0 0,4-3 0 16,-4 3 0-16,3-6 0 0,1-1 0 0,-4 7 0 16,3-6 0-16,1-3 0 0,-1 6 8 0,1-4-8 15,-4 4 10-15,0 3-10 0,7-9 8 0,-4 6-8 16,-3-4 0-16,4 4 0 0,-1-6 16 0,-3-1-2 16,4 7-1-16,-4-3 0 0,3 3-13 0,-3-7 0 15,4 1 0-15,-4 0-10 0,0 6 10 0,0-10 0 16,3 4 0-16,1-4 0 0,-4-3 0 0,0 4 9 15,0-7-9-15,4 6 0 0,-4-5 8 0,3 2-8 16,-3-3 0-16,0 0 0 0,4-3 9 0,-1 0-9 0,-3 0 0 16,0 1 9-16,0-8-9 0,4 7 0 0,-1 0 0 15,1 4 0-15,-4-8 0 0,0 5 0 0,3-1 8 0,-3 3-8 16,0-3 0-16,0 0 0 0,0 0 0 0,0 0 0 16,0-3 0-16,0 3 0 0,0-3 8 0,4-3-8 15,-4 6 0-15,0-3 0 0,0-4 0 0,0 1 0 16,0 6 0-16,0-9 0 0,3 6 0 0,-3-7 0 15,0 4 0-15,0 3 0 0,-3-3 0 0,3 6 8 16,0-3-8-16,0-3 0 0,0 6 0 0,0 0 0 16,-4 0 0-16,4 3 0 0,0-3 0 0,-3 3 0 15,3 3 0-15,0-2 0 0,0-1 0 0,0 6 0 16,0-5-8-16,0 8 8 0,-4-2 0 0,4 2 0 16,0 1 0-16,-3 2 0 0,3-2 0 0,0 3 0 15,-4-4 0-15,4 4 0 0,0 0-10 0,0 6 10 16,-3-10 0-16,3 10 0 0,0 0-8 0,-4-3 8 0,4 3 0 15,0 0 0-15,0-9 0 0,0 9-9 0,0 0 9 0,0 0 0 16,0 0 8-16,0 0-8 0,0 0 0 0,0 0 8 16,-3-3-8-16,3 3 0 0,0 0 0 0,0 0 0 15,0 0 0-15,-4-7 0 0,4 7-8 0,0 0 0 16,0 0 0-16,0 0 0 0,-7-3 8 0,7 3 11 16,0 0-3-16,-4-6 0 0,-3 6-8 0,7 0 0 15,-7 0 0-15,0-3 0 0,0 3 0 0,0-3 0 16,0-3 0-16,4 6 0 0,-5 0 0 0,1 0 0 15,-3-10 0-15,-1 10 0 0,4 0 0 0,-3 6 0 16,-8-12-12-16,4 12 12 0,0-6-8 0,0 0 8 16,-4 0 0-16,4 0 0 0,-4 4 0 0,1-4 0 15,3 0 0-15,-4 0 0 0,0 0 0 0,1 0-11 0,-1 0 11 16,-3 0-8-16,3 0 8 0,1 0 0 0,-1 0 10 16,0 6-10-16,1-3 0 0,-5-3 0 0,5 0 0 15,-1 0 0-15,-3 3 0 0,0-3 0 0,0 0 0 0,-4 0 0 16,0 0 0-16,1 0 0 0,-8 0 0 0,7 0 0 15,-3 6 0-15,0-6 0 0,3 0-10 0,0 0 10 16,-3 0 0-16,3 3 0 0,-3-3 0 0,3 0 8 16,-3 7-8-16,4-4 0 0,-1-3 0 0,0 0 0 15,4 3 0-15,-4-3 0 0,4 6-11 0,-4-6 11 16,4-6 0-16,-3 6 0 0,-1 6 0 0,-3-6 0 16,3 0 0-16,0 0 0 0,1 0 0 0,2-6 0 15,-6 6 0-15,3-3 0 0,4 3 0 0,-3 0 10 16,-1-3-10-16,4 3 0 0,0 0 0 0,-4 0 8 15,7 0-8-15,-3 0 0 0,0 0 0 0,0 0 0 0,0 3 0 16,-1-3-11-16,1 0 11 0,4 0-8 0,-8 0 8 0,4 0 0 16,0 0 0-16,-4 0 0 0,4-3 0 15,0 3 0-15,-4-7 8 0,4 7-8 0,0-3 0 0,3-3 0 16,0 6 0-16,-3 0 0 0,3-3 0 0,-3 0 0 16,0-3 0-16,3 6 0 0,-6 0 0 0,3 0 0 15,-1 0 8-15,5 0-8 0,-4 0 0 0,-1 0 0 16,1 0 0-16,0 0 0 0,-4 0 0 0,4 6 0 15,-3-6 0-15,2 3 0 0,-2-3 0 0,3 0 0 16,-1 3 0-16,1-3 0 0,4-3 0 0,-1 3 0 0,-3 0 0 0,0 0 0 16,3-3 0-16,-3 3 0 0,-4 0-8 0,4 3 8 15,0-3 0-15,0 0 0 0,-1-3 0 0,5 3 8 16,-4-6-8-16,-1 6 0 0,5 0 0 0,-4 0 0 16,0 0 0-16,-1 6 0 0,1-3 0 0,0-3-8 15,-4 3 8-15,4-3 0 0,-4 0 0 0,1 0-8 16,3 0 8-16,3 6 0 0,0-6 8 0,1 0-8 15,-1 3 0-15,0-3 0 0,-3 0 0 0,0 0 8 16,3 0-8-16,-3 0 0 0,4 0-8 0,-1 0 8 16,-3 0 0-16,3 0 0 0,1 7 0 0,-1-7 0 15,-3 0 0-15,3 3 0 0,0-3 0 0,-3 0 0 16,4 0 0-16,-1 0 0 0,-3 3 0 0,3 3 0 16,1-6 0-16,-8 3 0 0,4-3 0 0,3 0 0 15,-3 0 0-15,3 0 0 0,-3 0 0 0,3 0 0 16,1 0 0-16,-1 0 0 0,-3 0 0 0,3 0 0 15,1 0 0-15,3 0 0 0,-4 0 0 0,0 0 0 0,4 0 0 16,-3-3 0-16,-1 3 0 0,4 0 0 0,0 0 0 0,-4 0 0 16,8 0 0-16,-5 0 0 0,1 0 0 0,4-6 0 15,-4 3 0-15,-1 3 0 0,1 0 8 0,0 0 3 16,0-3 1-16,-3-4 0 0,2 7-12 0,1 0 0 16,-3 0 0-16,-1 0 0 0,0 0 0 0,1-3 0 15,3 3 0-15,-4 0 0 0,0 0 0 0,4-6 0 16,4 6 0-16,-4 0 0 0,3 0-11 0,-3 0 3 15,3 0 0-15,-3 0 0 0,4 0 8 0,-5-3 0 16,5 3 0-16,-4 0 0 0,3-3 8 0,1 3 1 0,-1-6 0 16,4 6 0-16,-4 0-9 0,1 0 0 15,3 0-12-15,-4-4 12 0,1-2 0 0,3 6 0 0,-4 0 0 16,0 0 0-16,4 0 0 0,0 0 0 0,-3 0 8 0,6 0-8 16,-3 0 0-16,0 0 0 0,0 0 0 0,7 0 0 15,-4 0 0-15,4 0 0 0,-7-3 0 0,7 3 0 16,-7 3 0-16,7-3 0 0,-7 0 0 0,7 0 0 31,0 0-98-31,-3 0-25 0,-4 0-5 0,7 0-812 0,-4 6-164 0</inkml:trace>
  <inkml:trace contextRef="#ctx0" brushRef="#br0" timeOffset="8129.236">26617 7725 57 0,'-7'0'0'0,"7"0"0"15,0 0 0-15,0 0 0 0,-3-6 272 0,3 6 50 16,0 0 10-16,-4-3 1 0,-3-4-252 0,7 7-50 16,0 0-11-16,0 0-1 0,-4-3-19 0,4 3 0 15,0 0 0-15,0 0 0 0,-3 0 0 0,3 0 0 16,0 0 0-16,0 0 0 0,0 0 0 0,0 0 0 16,0 0 0-16,0 0-9 0,0 0 72 0,0 0 14 15,0 0 3-15,0 0 1 0,7-3-1 0,-7 3 0 16,0 0 0-16,3-6 0 0,8 6-33 0,-4-3-7 0,-7 3-2 0,0 0 0 15,0 0-8-15,7-7-2 0,0 7 0 0,-3 0 0 16,6 0 0-16,1 0 0 0,-4 0 0 0,4-3 0 16,-1 3-20-16,1 0-8 0,3 3 0 0,-4-3 9 15,5 0 0-15,-1 0 0 0,0 0 0 0,0 0 0 16,0 0 5-16,0 0 1 0,4 0 0 0,-4 0 0 16,0 0 4-16,0 0 1 0,0-3 0 0,0 3 0 15,4-6 4-15,-4 6 0 0,0 0 1 0,0 0 0 16,0-3-10-16,-3 3-3 0,0 0 0 0,3 3 0 15,-4 3-12-15,1-6 8 0,-4 0-8 0,3 3 0 16,-3-3 8-16,4 0-8 0,0 0 0 0,-1 0 9 16,-3 0 7-16,0 0 2 0,4 0 0 0,0 0 0 15,-1 0-4-15,-3 0-1 0,-7 0 0 0,0 0 0 16,0 0-13-16,0 0 9 0,7 0-9 0,0 0 8 0,-7 0 0 16,7 0-8-16,-7 0 12 0,7 0-4 15,-7 0-8-15,0 0 0 0,7 0 0 0,-7 0 0 0,7 0 8 0,-7 0 0 16,0 0 0-16,0 0 0 0,0 0-8 0,0 0 0 15,0 0 0-15,8 0 8 0,-1 0-8 0,-7 0 0 16,0 0 9-16,0 0-9 0,0 0 12 0,0 0-1 16,0 0-1-16,0 0 0 0,0 0 2 0,0 0 1 15,0 0 0-15,0 0 0 0,0 0-1 0,0 0 0 16,-7 0 0-16,-1-3 0 0,8 3-12 0,0 0 0 16,-7-6 8-16,-3 3-8 0,-1 3 8 0,-3 0-8 15,4-3 11-15,-1 3-11 0,-3-7 0 0,0 7 0 16,0 0 0-16,0 0 0 0,-1 0 0 0,1 7 0 0,-3-7 0 15,3 3 0-15,-4-3 0 0,4 0 0 0,-4 0 0 16,1 0 0-16,-1 0 0 0,4 0 0 0,-4 0 0 16,1 0 0-16,-1 0 9 0,0 0-9 0,1 0 0 0,-1 0 9 15,4-3 0-15,-4 3 0 0,1-7 0 0,2 7 0 16,-2 0-9-16,3 0 10 0,3 0-10 0,-3 0 10 16,7 0-10-16,0 0 0 0,-4 0 9 0,1 7-9 15,10-7 0-15,-7 3 0 0,-4-3 0 0,4 0 0 16,7 0 0-16,0 0 0 0,0 0 0 0,-3 3-8 15,-8 3 8-15,11-6 0 0,0 0-9 0,0 0 9 16,0 0-16-16,0 0 2 0,0 0 0 0,0 0 0 16,0 0-69-16,0 0-13 0,0 0-4 15,0 0-700-15,14 0-140 0</inkml:trace>
  <inkml:trace contextRef="#ctx0" brushRef="#br0" timeOffset="10254.07">15318 7634 57 0,'0'0'0'0,"0"0"0"0,0 0 0 0,0 0 0 15,0 0 0-15,0 0 0 0,0 0 80 0,0 0 12 16,0 0 1-16,0 0 1 0,7 0-1 0,-7 0 0 16,0 0 0-16,0 0 0 0,0 0-13 0,0 0-4 15,0 0 0-15,0 0 0 0,0 0-22 0,0 0-5 16,0 0-1-16,10 6 0 0,-10-6-16 0,0 0-3 16,0 0-1-16,0 0 0 0,0 0 20 0,0 0 3 15,0 0 1-15,0 0 0 0,0 0 15 0,0 0 3 16,0 0 1-16,0 0 0 0,0 0-11 0,0 0-3 15,0 0 0-15,0 0 0 0,0 0-17 0,0 0-3 16,0 0-1-16,0 0 0 0,0 0-9 0,0 0-3 0,-3 3 0 0,-4 4 0 16,7-7 7-16,-4 3 1 0,-3-3 0 0,0 0 0 15,0 3-7-15,0-3-1 0,3 0 0 0,-6 0 0 16,-4 0 0-16,3 0-1 0,1 0 0 0,-5-3 0 16,1 3 2-16,4 0 1 0,-4 0 0 0,0 0 0 15,3 0-5-15,-3 0-1 0,3 0 0 0,1 0 0 16,-1 0-4-16,4 0 0 0,-4 0-1 0,1 0 0 15,3 0-7-15,0 0 0 0,0 0-8 0,-4 0 12 16,4 0-12-16,0 0 9 0,0 0-9 0,0-3 8 16,-4 3-8-16,8-7 0 0,-4 7 0 0,0 0 0 15,0 0 0-15,3 0 0 0,-3 0 8 0,3 0-8 16,-3 0 0-16,7 0 8 0,0 0-8 0,0 0 8 16,-3-3-8-16,3 3 0 0,0 0 9 0,-7 0-9 15,7 0 8-15,0 0-8 0,0 0 8 0,-4-6-8 16,1 6 8-16,3 0-8 0,0 0 8 0,0 0-8 0,0 0 14 15,0 0-2-15,0 0 0 0,0 0 0 0,0 0-12 0,0 0-10 16,0 0 2-16,0 0 0 0,0 0 8 0,0 0 0 16,0 0 0-16,0 0 0 0,0 0 0 0,0 0 0 15,0 0 0-15,0 0 0 0,0 0 0 0,0 0 0 16,0 0 0-16,0 0 0 0,0 0 0 0,0 0 0 16,0 0 0-16,0 0 0 0,0 0 8 0,0 0-8 15,0 0 8-15,0 0-8 0,0 0 0 0,0 0 0 16,0 0 0-16,0 0 0 0,0 0 0 0,0 0 0 15,0 0 0-15,0 0-8 0,0 0 8 0,0 0 0 16,0 0 0-16,0 0 0 0,0 0 0 0,0 0 0 16,0 0 0-16,0 0 8 0,0 0-8 0,0 0 0 15,0 0 0-15,0 0 0 0,0 0 0 0,0 0 0 0,0 0 0 0,0 0 0 16,0 0 0-16,10 0 0 0,-3 0 0 0,4 6 0 16,-4-6 0-16,4 0 0 0,-4 0 0 0,3 3 0 15,1-3 0-15,-4 0 8 0,4 0-8 0,-1 0 0 16,1 0 0-16,-1 0 0 0,1 0 0 0,3 0 0 15,-3 0 0-15,-1 7 0 0,1-7 0 0,-1 0 0 16,1 0 0-16,-1 0 9 0,1 0-9 0,0 0 0 16,-4 0 10-16,7 0-10 0,0 0 8 0,-4 3-8 15,1-3 0-15,-4 0 0 0,0 0 0 0,4 0 0 16,-1 0 0-16,1-3 0 0,3 3 0 0,-3-7 8 16,-1 7-8-16,-3 0 0 0,4 0 0 0,-1-3 0 15,-10 3 0-15,11-6 0 0,-11 6 0 0,7 0 0 16,-7 0 0-16,0 0 0 0,0 0 0 0,0 0 0 0,0 0 8 0,7 0-8 15,-7 0 0-15,0 0 8 0,0 0-8 0,11 0 0 16,-11 0 0-16,0 0 0 0,0 0 0 0,0 0 8 16,0 0-8-16,0 0 8 0,10-3-8 0,-10 3 0 15,0 0 0-15,0 0-11 0,0 0 11 0,0 0 0 16,0 0 0-16,0 0 0 0,0 0 8 0,0 0-8 16,0 0 10-16,0 0-10 0,0 0 10 0,0 0-10 15,0 0 10-15,0 0-10 0,0 0 0 0,0 0-13 16,0 0 1-16,0 0 0 0,0 0 12 0,0 0 15 15,0 0-3-15,0 0-1 0,0 0-11 0,0 0-16 16,0 0 4-16,0 0 1 0,0 0-6 0,0 0-2 16,0 0 0-16,0 0 0 15,0 0-191-15,0 0-38 0</inkml:trace>
  <inkml:trace contextRef="#ctx0" brushRef="#br0" timeOffset="13532.369">328 12780 288 0,'0'0'25'0,"-3"0"-25"16,-4 3 0-16,-4-3 0 0,7 0 84 0,-3 6 12 15,4-6 3-15,-1 0 0 0,4 0-52 0,-10 0-11 16,10 0-1-16,0 0-1 0,0 0-16 0,-11 0-3 16,11 3-1-16,0-3 0 0,-3 0-14 0,-4 0 9 15,3 7-9-15,-3-4 8 0,3 0 23 0,4-3 4 16,0 6 1-16,-7-3 0 0,4-3 39 0,3 0 8 15,0 0 1-15,0 0 1 0,0 10-33 0,0-10-8 16,0 0 0-16,0 0-1 0,0 0-3 0,0 0 0 16,0 0 0-16,0 0 0 0,0 0-4 0,0 0-2 15,0 0 0-15,10 0 0 0,-6 0 6 0,7-3 0 16,-1-4 1-16,1 7 0 0,-8 0-5 0,8 0-2 16,-1-3 0-16,1 3 0 0,-7-6-9 0,6 6-1 0,1 0-1 15,3-3 0-15,-4 0-13 0,4-4-2 0,-3 7-8 16,3-3 12-16,0-3-4 0,4 3-8 0,-4-6 11 15,-3 9-11-15,3-10 24 0,-4 10-3 0,4-9 0 16,1 9 0-16,-5-3-1 0,4-1-1 0,4-2 0 16,-8 6 0-16,5 0-6 0,-1-3-1 0,-4-3 0 15,4 6 0-15,8-3 1 0,-12-4 0 0,4 7 0 0,0-3 0 16,0 0-3-16,8-3-1 0,-12 6 0 0,4 0 0 16,7-10 3-16,-6 10 0 0,-1 0 0 0,7-3 0 15,-7 3 0-15,0-6 1 0,-3 6 0 0,3 0 0 16,3-3-2-16,-2 3-1 0,-5 0 0 0,1-3 0 15,3-4-2-15,-4 7 0 0,5-3 0 0,-5-3 0 16,1 6-8-16,-4-3 0 0,3 3 0 0,1-6 0 16,-1 2 0-16,-6 4 0 0,7-3 0 0,-1-3 8 15,-6 6 4-15,3 0 1 0,3 0 0 0,-6 0 0 16,-4 0-1-16,7 0-1 0,-4-3 0 0,-3 3 0 0,11 0-2 16,-11 0 0-16,4 0 0 0,-4 0 0 0,10 0 9 15,-10 0 2-15,0 0 0 0,0-6 0 0,0 6-9 0,11-3-2 16,-11-1 0-16,3-2 0 0,-3 6 3 0,7-3 0 15,-3-3 0-15,3-4 0 0,-4 7-2 0,-3 3 0 16,0 0 0-16,0-3 0 0,4-3-10 0,-4 6 0 16,0 0 0-16,0 0 0 0,0-10 0 0,0 10 8 15,0-3-8-15,-4-3 8 0,4 3 4 0,0 3 0 16,0-10 0-16,-3 1 0 0,-4 6 0 0,7-7 0 16,0 7 0-16,-4-3 0 0,-6-3-1 0,10 6 0 0,-7-7 0 15,3 7 0-15,1-3 0 0,-4-4 0 16,3 7 0-16,-3-6 0 0,3 9-3 0,1-10-8 0,-4 10 12 15,3-3-4-15,-6-3-8 0,10 6 0 0,-11-3 0 0,8 0 0 16,-8-4 0-16,4 7 0 0,7 0 8 0,-4 0-8 16,-6 0 0-16,6-3 0 0,4 3 0 0,-10 0 0 15,3-6 0-15,3 6 0 0,1 0 0 0,3 0 0 16,-11 0 12-16,4 0-4 0,4-3 0 0,3 3 0 16,-4 0-8-16,4 0 8 0,-7 0-8 0,3-6 8 15,4 6-8-15,0 0 0 0,0 0 0 0,-10 0 0 16,10 6 0-16,0-6 0 0,0 0-8 0,0 0 8 15,0 0-8-15,-7 3 8 0,7-3-10 0,7 9 10 16,-7-2-11-16,3-1 11 0,-3-6-12 0,11 6 12 16,-11-3 0-16,11 7 0 0,-8-10 0 0,4 9 0 15,-3-6 0-15,3 4 0 0,-4-4 0 0,8 3 0 16,-8-3 0-16,8-3 0 0,-4 6 0 0,0-2 0 0,-7-4 0 16,7 3 0-16,4 3 0 0,-8-3 0 0,8-3 0 15,-8 9 0-15,8-9 0 0,-4 10 0 0,-4-7 0 0,1 3 0 16,3-3 0-16,-7 4 0 0,11-1 0 0,-8 0 0 15,-3-6 0-15,0 3 0 0,4 4 0 0,3-4 0 16,-7-3 0-16,0 0 0 0,3 6 0 0,-3-6 0 16,0 0 0-16,0 0 0 0,7 3 0 0,-7-3 0 15,4 3 0-15,-4-3 0 0,0 0 0 0,0 0 0 16,7 0 0-16,-4 10 0 0,-3-10 0 0,0 0 0 16,0 0 0-16,0 0 0 0,4 6 0 0,-4-6 0 15,0 0 0-15,0 3 0 0,0 10 0 0,0-13 8 16,0 0-8-16,-4 6 0 0,4-3 0 0,-3 6 0 0,-4-5 0 15,7-4 0-15,-4 9 8 0,-3-3-8 0,4-3 0 0,3 7 0 16,-7-7 8-16,3 3-8 0,-6-3 0 0,6 4 0 16,-3-4 9-16,3 6-9 0,1-6 8 0,-4 7-8 15,-4-1 8-15,8-3-8 0,-8 1 0 0,1 2 8 16,-1 1-8-16,4 2 0 0,-4-3 9 0,1 4-9 16,-1-4 0-16,-3 1 8 0,7-1-8 0,0-6 0 15,0 7 0-15,-4-4 0 0,8-3 0 0,-8 3 8 16,8 1-8-16,-4-7 0 0,3 0 0 0,4 0 0 15,0 0 0-15,0 0 0 0,0 6 0 0,0-6 0 16,0 0 0-16,0 0 0 0,0 0-10 0,-10 3 10 16,10-3-32-16,0 0 1 15,0 0 0-15,0 0 0 0,0 0-104 0,0 0-21 0,0 0-4 16,0 0 0-16,0 0-10 0,0 0-2 0,0 0 0 0</inkml:trace>
  <inkml:trace contextRef="#ctx0" brushRef="#br0" timeOffset="16402.951">1796 11820 1324 0,'0'0'59'0,"0"0"12"16,0 0-57-16,0 0-14 0,-11 3 0 0,8-3 0 0,3 0 107 0,0 0 18 16,-11 0 4-16,7 0 1 0,-6 7-86 0,-1-4-16 15,11-3-4-15,-10 0-1 0,-1 0-7 0,4 0-2 16,0 0 0-16,-4 0 0 0,4 6-6 0,-3-3-8 15,-1-3 11-15,1 0-11 0,-5 3 24 0,5 4-3 16,-4-7 0-16,3 0 0 0,-3 3 7 0,4-3 0 16,-5 0 1-16,-2 6 0 0,3-3 11 0,0-3 1 15,3 7 1-15,-3-4 0 0,-4 0-21 0,11 3-4 16,-10-3-1-16,2-3 0 0,1 6 5 0,4-2 1 16,-11-4 0-16,6 0 0 0,1 6 0 0,0-3 0 15,-3-3 0-15,2 0 0 0,1 3-4 0,0-3-1 16,-7 0 0-16,7 0 0 0,3 6 4 0,-10-2 1 15,7-4 0-15,-7 0 0 0,7 0 1 0,0 0 0 16,0 0 0-16,-8 6 0 0,12-6-23 0,-4 3 0 0,3-3 0 16,-3 6 0-16,0-3 0 0,3 1 0 0,-6-4 0 15,10 0 8-15,-4 6-8 0,0-3 0 0,1 3 8 16,-4-3-8-16,3 7 11 0,1-7-3 0,-1 6 0 16,-3-2 0-16,3-1 4 0,1 3 0 0,-4 1 0 0,3-1 0 15,-3-6-4-15,0 7 0 0,0-1 0 0,-4 4 0 16,4-4-8-16,0 0 0 0,0 1 0 0,3-7 0 15,-3 6 27-15,3-2 3 16,1-1 1-16,-4 0 0 0,-4-3-31 0,4 4 0 0,0-4 0 0,3 3 0 16,-3-3 0-16,0 0 12 0,-4 7-3 0,4-1-1 15,4-9-8-15,-1 9 0 0,4-5 0 0,0 5 0 16,-7-3 0-16,10-3 0 0,-3 7 8 0,-3-7-8 16,-1 6 0-16,8-2 0 0,-1-1 0 0,-6 0 0 0,3-3 0 15,3 7 0-15,0-4 0 0,-3 0 0 0,4 1 0 16,-4-4 0-16,3 6 0 0,-3 0 0 0,4-5 0 0,-1 2 0 15,-6-3 0-15,3 6 0 0,3-5 0 0,1 2 0 16,-5-3 0-16,5 6 0 0,-8-9 0 0,11 10 0 16,-10-7 0-16,6 3 0 0,-3-3 0 0,4 7 0 15,-4-10 0-15,3 9 8 0,1-6-8 0,-5 4 0 16,5-4 9-16,-4 6-9 0,3-9 0 0,-3 9 8 16,7-9-8-16,-3 4 0 0,-8 5 0 0,8-3 0 15,-4-3 0-15,3 7 8 0,1-7-8 0,-4 3 0 16,3 4 0-16,-3-4 0 0,3 3 0 0,4-2 0 15,-7 2 0-15,7-3 0 0,-3 4 0 0,3-1 0 0,0 4 0 16,0-4-8-16,-4 0 8 0,4 4 0 0,0-4 0 16,0 4 0-16,-7-4 0 0,7 1 0 0,0 2 0 0,-3-2 0 15,3 5 0-15,-7-8 0 0,7 2 0 0,-4 4 0 16,4-4 0-16,0 0 0 0,0 4 0 0,-3-4 0 16,3 1 0-16,-7-1 0 0,7 4 0 0,0-4 0 15,-4 1 0-15,4-7 0 0,0 12 0 0,-7-8 0 16,7 2 0-16,0 7 0 0,0-10 0 0,0 10 8 15,0-4-8-15,0-2 0 0,7 2 0 0,-7-2 0 16,4 2 0-16,-4 1 0 0,7-4 0 0,-4 0 0 16,-3 4 0-16,4-4 0 0,3 7 0 0,-4-3 0 15,4-4 0-15,-3 4 0 0,-1-1 0 0,4-2 0 16,-3 2 0-16,7-2 0 0,-11 2 0 0,10-3 0 16,-10 1 0-16,11 2 9 0,-11-2-9 0,10 2 0 15,-6-2 11-15,-1-1-11 0,4 1 10 0,4-1-10 0,-8-6 0 0,5 7 0 16,-5-1 0-16,8-6 0 0,-1 6 8 0,-6-2-8 15,6-4 11-15,1 6-11 0,0-6 8 16,-8 7-8-16,8-1 0 0,-1 1 0 0,-3-1 0 0,4 0 0 16,-1-2 0-16,1 2 0 0,-7 1 0 0,6-1 0 15,1 0 0-15,-1 1 0 0,4-1 8 0,-3-3-8 16,0 4 0-16,3-1 0 0,-4 1 8 0,4-7-8 16,0 6 9-16,-3 1-9 0,3-7 9 0,4 3-9 15,-4-3 8-15,0 7-8 0,0-4 22 0,7 0-1 16,-10 0 0-16,10-2 0 0,-3 5-21 0,3-9 8 15,-7 9-8-15,0-6 0 0,7-3 0 0,0 10 0 16,-6-1 0-16,-5-6 0 0,4 4-12 0,0-4 0 16,8 6 0-16,-12-2 0 0,4-4 12 0,7 0 0 0,-7 3 0 0,1-3 0 15,-1 3 0-15,7-2 0 0,-11 2 0 16,12-3 0-16,-8 0 0 0,7-3 0 0,-3 0 0 0,3 6 8 16,3-2-8-16,-2-4 0 0,-8 6 0 0,3-3 0 15,4-3 12-15,1 6-3 0,2-3 0 0,-2 1 0 16,-5-4-9-16,4 0 0 0,0 9 0 0,-3-9 0 15,3 6 0-15,-7-3-9 0,8-3 9 0,-5 3 0 16,1 4 0-16,-1-4 0 0,5-3 0 0,-1 9 0 16,-4-9 0-16,5 10 0 0,-1-10 0 0,3 3 0 15,1 3 0-15,0-3 0 0,-4-3 0 0,4 6 9 16,-1-2-9-16,-6 2 0 0,3-3 0 0,4 0 0 16,-4 3 0-16,4-2 0 0,-4-4 0 0,-3 6 0 0,3-3 0 0,3 3 0 15,1-3 0-15,-4 1 0 0,-7-4 0 0,11 9 0 16,-4-3 0-16,-3-3 0 0,3-3 0 0,0 10 0 15,4-7 0-15,-7 3 0 0,10-3 0 0,-3-3 0 16,-8 0 0-16,8 7 8 0,0-4-8 0,-4 0 10 16,3-3-10-16,1 0 10 0,-4-3-2 0,4 3-8 15,-4-10 12-15,4 10-4 0,0 0-8 0,-1 0 8 16,1 0-8-16,-4 0 8 0,4 0-8 0,-1 0 0 16,-6 0 0-16,10 0 0 0,-3 0 0 0,-7 0 0 15,6-3 0-15,1 3 0 0,7-6 0 0,-8 6 0 16,-2 0 0-16,2-3 0 0,1-4 0 0,0 4 8 0,-1 0-8 0,1-3 0 15,0 6 9-15,0-3-9 0,6-3 10 16,-13 2-10-16,7 4 0 0,3-9 0 0,-11 9 0 16,5-3 0-16,2-3 0 0,-3 6 0 0,-3-4 0 15,7-2 0-15,-4 6 0 0,4-6 0 0,-4 0 0 0,4 6 0 16,3-4 0-16,-4-2 0 0,-2 6 0 0,2-3 0 16,1-3 8-16,0 3-8 0,-1 0 0 0,1-4 0 15,-4 7 0-15,4-9 0 0,0 9 0 0,-4-3 0 16,0-7 0-16,-3 10 0 0,-1-9 10 0,8 6-2 15,-11-3-8-15,7 2 0 0,-3-5 0 0,3 9 8 16,0-9-8-16,-7 5 0 0,11-2 0 0,-11 3 0 16,11 0 0-16,-4-3 0 0,0 6 0 0,-3-10 0 15,-4 10 0-15,4-9 0 0,-1 9 0 0,1-6 0 16,-1-1 0-16,5-2 8 0,-1 6-8 0,-4-7 8 16,5 1-8-16,-1 6 0 0,-4-7-8 0,5 1 8 15,-8 0 0-15,7-1 11 0,-7 7-1 0,7-10 0 0,-10 4-10 16,6 0 0-16,-3-1 9 0,4-2-9 0,-7-1 0 0,6-3 9 15,-3 4-9-15,4-1 0 0,-4 4 8 0,7-4-8 16,-7-2 0-16,1 2 0 0,6 4 8 0,-7-4-8 16,7 4 0-16,-10-4 0 0,6-6 0 0,4 10 0 15,-10-3 8-15,7-1-8 0,-1 0 12 0,-3-2 0 16,0 2-1-16,1 1 0 0,2-7-11 0,-10 9 12 16,11-2-12-16,-7-7 12 0,3 10-12 0,-4-4 0 15,-3 1 0-15,0-1 0 0,4-3 0 0,-4 4 0 16,0 2 0-16,4-2 0 0,-8-1 0 0,4 4 8 15,0-4-8-15,0 4 0 0,-7-4 0 0,11-2 0 16,-11 5 0-16,7-2 0 0,-4-1 0 0,5 1 0 16,-1-4 0-16,-7 4 0 0,10-7 0 0,-10 6 0 0,4-6 8 15,-1 7-8-15,4-1 0 0,-3 1 0 0,-4-4 0 0,7 3 8 16,-7-5-8-16,0 5 0 0,0-6 0 0,0 7 8 16,0 2-8-16,0-2 12 0,0-7-12 0,0 10 12 15,0-4-12-15,-7 4 8 0,3-4-8 0,4 4 8 16,-7-4-8-16,4-6 8 0,-1 10-8 0,-3-4 8 15,4 1-8-15,-4-7 8 0,-1 6-8 0,1-5 8 16,4 5-8-16,-4-6 0 0,-4 7 0 0,4-7 0 16,-3-3 0-16,3 9 0 0,-4-5 0 0,4-4 0 15,-4 9 0-15,-3-6 0 0,4 7 0 0,-1-7 0 16,0 10 0-16,1-4 0 0,-4 0 0 0,3 1 0 16,-6-4 0-16,6 7 8 0,-7-4-8 0,4 4 8 15,4-4-8-15,-4 4 0 0,-1-4 0 0,1 4 0 16,-10-4 0-16,13 4 0 0,-10-3 0 0,7-4 0 0,0 3 0 15,-8 4 0-15,8-4 0 0,-3 4 0 0,3 0 0 16,-1-4 0-16,1 4 0 0,-3-1 0 0,3-2 0 16,0 2 0-16,-1 1 0 0,-2 3 0 0,-1-1 0 0,0-2 0 15,1 6 0-15,-4-4 0 0,7 4 0 0,-11-6 0 16,4 6 0-16,0-4 0 0,3 4 0 0,-7 0 0 16,4-3 0-16,0 3 0 0,3-3 0 0,-6 6 0 15,2-10 0-15,1 10 0 0,4-3 0 0,-5-6 0 16,1 5 0-16,4-2 0 0,-5 3 0 0,8-3 0 15,-7 0 0-15,0-1 0 0,3 4 0 0,4-3 0 16,-7 6 0-16,0 0 0 0,3-3 0 0,-3 3 0 16,0-3 0-16,3 3 0 0,-10 0 0 0,10 0 0 0,-6 3 0 15,-1-3 0-15,0 3-8 0,4-3 8 0,-4 6 0 0,4-3 0 16,4-3 0-16,-4 0 0 0,-4 7 0 16,4-4 0-16,-1-3 0 0,5 0 0 0,3 0 0 15,-7 3 0-15,-1-6 0 0,8 3 0 0,-7-3 0 0,3 3 8 16,-3-7-8-16,0 7 0 0,4 0 0 0,-5-3 0 15,-2-3 0-15,-1 6 0 0,0 0 0 0,1 0 0 16,-1 0 0-16,4 0 0 0,-4 6 0 0,0-3 0 16,1-3 0-16,2 0 0 0,1 7 0 0,4-7-11 15,-5 3 11-15,-2-3 0 0,3 3 0 0,3-3 0 16,-3 0 0-16,0 0 0 0,3 6 8 0,-3-6-8 16,0 0 0-16,3 0 0 0,-3 0 0 0,-4 0 0 15,0 0 0-15,1 0 0 0,3 3 0 0,-4-3 0 16,0 0 0-16,1 0 0 0,-1 10 0 0,4-10 0 15,0 0 0-15,3 6 0 0,-7-3 0 0,4 0 0 0,-4-3 0 16,4 6 0-16,4-2 0 0,-5-4 0 0,1 6 0 0,4-3 0 16,-5-3 0-16,-2 6 0 0,3-6 0 0,6 3 0 15,-6-3 0-15,4 0 0 0,-5 0 0 0,1 0 0 16,4 0 0-16,-5 0 0 0,-2 0 0 0,3 0 0 16,6 0 0-16,-6 3 0 0,7-3 0 0,-7 0 0 15,3 7 0-15,-3-4 0 0,7-3 0 0,4 6 0 16,-12-3 0-16,8 0-8 0,-7 4 8 0,7-4 0 15,0-3 0-15,0 9 0 0,-4-9 0 0,11 0 0 16,-4 7 0-16,1-4 0 0,-4 0 0 0,3-3-10 16,4 0 10-16,4 6 0 15,-8-6-69-15,8 3-7 0,-5-3-2 0,8 0 0 16,-3 0-67-16,3 0-14 0,-4 0-2 0,4 0-699 0,0 0-139 16</inkml:trace>
  <inkml:trace contextRef="#ctx0" brushRef="#br0" timeOffset="19192.358">8707 11861 460 0,'0'0'41'0,"0"0"-33"0,0 0-8 0,0 0 0 15,0 0 192-15,0 0 37 0,0 0 7 0,0 0 2 16,0 0-152-16,0 0-30 0,0 0-7 0,0 0-1 15,0 0-26-15,0 0-6 0,0 0 0 0,0 0-1 16,0 0-15-16,0 0 8 0,0 0-8 0,-7 3 0 16,-1-3 28-16,1 7 0 0,0-7 0 0,7 0 0 0,0 0 34 15,-7 0 6-15,0 0 2 0,0 0 0 0,-3 0 7 16,3 0 2-16,-4-7 0 0,0 7 0 0,4 0-22 0,0 0-4 16,0 0-1-16,0 0 0 0,0 0-21 0,-3 0-5 15,2 0-1-15,1 0 0 0,0 0-13 0,-7 0-2 16,7 0-1-16,-3 0 0 0,-1 0-9 15,0-3 8-15,-3 3-8 0,4-6 8 0,-4 6 13 0,-4 0 3 16,7 0 0-16,-10-3 0 0,0 3 3 0,3-7 1 16,-3 4 0-16,0 3 0 0,3 0-8 0,-6 0 0 15,6 0-1-15,-7 0 0 0,8 0-2 0,-11 3 0 16,6-3 0-16,5 7 0 0,-4-4-5 0,6-3 0 16,-2 6-1-16,3-3 0 0,0 4-11 0,0-4 0 15,-1 0 0-15,1 3 8 0,0-3-8 0,4 3 0 16,-5-2 0-16,5-4 0 0,-4 9 0 0,3-6 0 0,-3 3 0 15,4-2 0-15,-1-4 0 0,0 6 8 0,1-3-8 16,6-3 0-16,-10 6 12 0,7-3-2 0,-4-3-1 0,1 4 0 16,-1-4-1-16,4 0 0 0,0 0 0 0,0 6 0 15,-3-6 2-15,6 3 0 0,4-3 0 0,0 0 0 16,0 0-10-16,0 0 8 0,-7 0-8 0,7 0 8 16,0 0-8-16,0 0 0 0,0 0 0 0,-7 6 0 15,0-3 0-15,7-3 0 0,0 0-8 0,0 0 8 16,0 0 0-16,0 0 0 0,0 0 0 0,0 0 0 15,0 0 0-15,3 10 10 0,-3-10-1 0,0 0 0 16,4 9 2-16,-4-9 0 0,0 0 0 0,11 3 0 16,-4 4-11-16,0-4 0 0,-7-3 0 0,10 3 0 15,1 3 16-15,-4-3 0 0,7-3 1 0,-7 10 0 0,4-10-2 16,-1 6-1-16,1-3 0 0,-1-3 0 0,1 3-14 0,-4 3 0 16,4-2 0-16,-1 2 0 0,1-3 0 0,3 3-8 15,-7-3-1-15,7 1 0 0,0-4 9 0,-3 9 11 16,3-9-3-16,0 9 0 0,0 1-8 0,0-7 0 15,4 6 0-15,-4 1 8 0,4-1-8 0,-1-6 10 16,1 7-10-16,-4-4 10 0,0 0-10 0,0-6 0 16,4 10 0-16,-8-10 0 0,4 9 0 0,-3-9 0 15,7 6 0-15,-4-3 0 0,3 1 11 0,-2-4-3 16,-1 0-8-16,0 6 12 0,3-3-2 0,1-3-1 16,0 0 0-16,-8 6 0 0,4-3-9 0,-3-3 0 15,3 4 0-15,-3-4 8 0,3 0-8 0,-4 6 0 0,1-6 0 16,-4 3 0-16,-7-3 0 0,11 0 0 0,-4 0 0 15,0 6 0-15,-7-6 0 0,0 0 0 0,10 0 0 0,-3 3 0 16,0-3 8-16,-7 0 0 0,0 0 0 0,7 7 0 16,1-7-8-16,-8 0 0 0,0 0 0 0,10 0 8 15,-10 0-8-15,7 0 0 0,-7 0 0 0,0 0 0 16,0 0 0-16,0 0 8 0,7 0 0 0,-7 0 0 16,0 0-8-16,0 0-12 0,0 0 2 0,0 0 1 15,7 3 9-15,-7-3 0 0,0 0 0 0,0 0 0 16,0 0 12-16,0 0 2 0,0 0 0 0,0 0 0 15,0 0-14-15,0 0 9 0,0 0-9 0,0 0 8 16,0 0-8-16,0 0 0 0,0 0 9 0,0 0-9 16,0 0 0-16,-3 9 9 0,3-9-9 0,0 0 0 15,-4 10 9-15,4-10-9 0,-3 9 0 0,-4-3 9 16,0 1-9-16,0-4 0 0,3 6 0 0,-3-3 0 0,-4 1 0 16,4-1 8-16,-3-3-8 0,-1 6 0 0,1-9 0 15,-1 10 8-15,0-7-8 0,-3 6 0 0,4 1 0 0,-8-7 0 16,4 6 8-16,-4 1-8 0,1-1 0 0,-1 1 0 15,0-1 0-15,1 0 8 0,-4-2-8 0,6 2 0 16,-2 4 0-16,3-4 0 0,-7 0 0 0,3 4 0 16,-3-4 0-16,3 1 0 0,0 2 0 0,1-2 0 15,-8-1 0-15,7 4 0 0,1-4 0 0,-1 0 0 16,1 4 0-16,-1-4 0 0,-3 4 0 0,3-4 0 16,0 7 0-16,1-10 0 0,3 4 0 0,-4-1 0 15,4 4 0-15,-4-4 0 0,4 0 0 0,-7 1 0 0,7-7 8 16,0 6-8-16,3 1 0 0,-6-7 0 0,3 6 0 15,3 1 0-15,4-4 0 0,-4 0 0 0,1 4 0 16,-1-4-11-16,4 3 11 0,4-2 0 0,-8 2 8 0,4-3-8 16,-4-2 0-16,4 8 0 0,0-3 0 0,0-2 0 15,0-1 0-15,0 3 0 0,-4 1 0 0,4-4-8 16,0 0 8-16,7 1 0 0,-10-4 8 0,3 3-8 16,3-3 0-16,-3 7 0 0,0-7 0 0,0-3-8 15,0 9 8-15,7-9 0 0,-4 0 0 0,-3 10 0 16,0-7 0-16,7-3 0 0,-3 6 0 0,-4-3 0 15,0 3 0-15,7-6 0 0,0 0 0 0,-4 3 0 16,4-3 0-16,0 0 0 0,0 0 0 0,-7 10 0 16,7-7 0-16,0-3 0 0,0 0 0 0,0 0 0 15,0 0 0-15,0 0 0 0,0 0 0 0,0 0 0 16,0 0 0-16,0 0 0 0,-10 6 0 0,10-6 0 0,0 0 0 0,0 0 0 16,0 0 0-16,0 0 0 0,3 3 0 0,4 7 0 15,-3-4 0-15,-1-3 0 0,8 0 0 0,-4-3 0 16,3 0 8-16,1 10-8 0,3-10 0 0,-3 0 9 15,6 6-9-15,1-3 0 0,0-3 9 0,-4 0-9 16,3 0 0-16,1 0 9 0,0 0 0 0,6 3 0 16,-10 4 0-16,8-7 0 0,2 0-9 0,1 0 0 15,-7 0-10-15,3 0 10 0,0 0 0 0,0 0 0 16,4 0 0-16,-4 0 0 0,4 0 0 0,3 0 0 16,-10 0 0-16,6 0 0 0,1 0 8 0,3 0-8 15,-3 3 0-15,0-3 0 0,-1 6 0 0,-3-3 0 0,4-3 0 16,0 0 0-16,-8 10 0 0,5-10 0 0,-1 3 0 15,3-3 0-15,-6 6 0 0,0-6 0 0,-1 0 0 16,1 0 0-16,-4 0 0 0,4 0 10 0,-1 0-10 0,-10 0 8 16,8 0-8-16,-5 0 0 0,1 0 0 0,-1 0 0 15,4 0 0-15,-3 0 0 0,-4 0 0 0,4 0 0 16,-4 3-12-16,3-3 1 0,-3 0 1 0,0 0 0 31,4 0-98-31,-4 0-20 0,0 0-4 0,0 6-1 16,0-2-129-16,-3 2-26 0,6 0-4 0</inkml:trace>
  <inkml:trace contextRef="#ctx0" brushRef="#br0" timeOffset="21404.954">8333 13511 230 0,'0'0'10'0,"0"0"2"0,0 0-12 0,-7 0 0 16,7 0 0-16,0 0 0 0,0 0 196 0,-7 0 37 15,7 0 7-15,0 0 2 0,0 0-132 0,0 0-26 16,0 0-6-16,0 0-1 0,0 0-9 0,0 0-1 0,0 0-1 15,0 0 0-15,0 0-7 0,0 0-2 16,0 0 0-16,0 0 0 0,0 0 3 0,0 0 1 0,0 0 0 0,-4-4 0 16,0-2-10-16,-3 0-3 0,7 6 0 0,0 0 0 15,-3-6-16-15,-1 2-3 0,4 4-1 0,0 0 0 16,0 0-11-16,-3-6-2 0,-4 3-1 0,7-3 0 16,0 6 16-16,-7-3 3 0,3-7 1 0,4 10 0 15,-3-3-21-15,-1-3-4 0,1 3-1 0,-1-7 0 16,1 10 19-16,-5-9 3 0,8 6 1 0,-7-4 0 15,0 4 0-15,4 0 0 0,3 3 0 0,-4-6 0 16,1-3-10-16,-11 9-1 0,10-10-1 0,-3 10 0 16,0-3-8-16,0 3-2 0,0-3 0 0,0-3 0 15,0 6-9-15,0 0 0 0,0 0 0 0,0 0 0 16,0 0 0-16,0 0 0 0,-1 0 0 0,1 0 0 16,-3 0 0-16,3 0 8 0,0 6-8 0,3-3 0 15,-6 0 0-15,6-3 0 0,-6 10 0 0,2-10-11 0,1 9 19 16,4-3 3-16,-8 0 1 0,4 1 0 0,0 2-12 0,0-3 0 15,0 4 0-15,4 6 0 0,-5-10-10 0,5 3-1 16,-4 1 0-16,0-1 0 0,3 0 11 0,1-5 0 16,-1 5 0-16,4 4 0 0,-7-7 0 0,4-3 0 15,3 6 0-15,-4 1 0 0,1-7 0 0,-1 6 0 16,1 1 0-16,3-1 0 0,0-6 0 0,-4 7 0 16,4-1 0-16,-3-6 0 0,3 7 0 0,3-1 0 15,-3 4 0-15,4-7 0 0,-1 3 0 0,-3-6 0 16,0 7 0-16,4-7 0 0,-1 6 24 0,4 1 6 15,-3-7 2-15,-1 6 0 0,-3-9-32 0,0 0 0 16,11 0 0-16,-4 10 0 0,-4-4 12 0,4 0-4 0,1-6-8 16,-5 6 12-16,8-2-12 0,-8-4 0 0,-3 0 0 0,7 0 0 15,0 6 0-15,4-3 0 0,-4-3 0 0,0 0 0 16,0 0 17-16,0 0-2 0,0 0-1 0,4 0 0 16,-4-3-14-16,0-3 11 0,3 6-11 0,-3-4 10 15,4-2-10-15,-4 6 8 0,7-6-8 0,0 0 8 16,0-4-8-16,-3 10 0 0,0-9 9 0,-1 3-9 15,4-1 8-15,-3-2-8 0,-1-1 8 0,-2 4-8 16,2 0 0-16,1-3 0 0,-4 2-10 0,0 1 10 16,0-3 16-16,3-1 11 0,-6 4 1 0,3-4 1 15,-3 4-21-15,-1-3-8 0,4-4 0 0,-3 4 0 16,3-1 12-16,-4 4-4 0,4 0-8 0,0-3 12 16,0 2-12-16,0 1 0 0,-3-3 8 0,0 5-8 15,-4 4 0-15,7-6 0 0,-4 0 0 0,-3 6 0 16,0 0 0-16,0 0 0 0,4-6 0 0,-4 6 0 0,0 0 0 15,0 0-12-15,0 0 12 0,0 0-13 0,0 0 13 0,0 0 10 16,0 0-2-16,0 0 0 0,0 0-8 0,0 0 0 16,0 0 0-16,0 0 0 0,0 0 0 0,0 0 0 15,0 0 0-15,0 0 8 0,0 0-8 0,0 0 8 16,0 0-8-16,0 0 8 0,0 0-8 0,0 0 12 16,0 0-12-16,0 0 12 0,0 0-12 0,0 0 0 15,0 0 0-15,0 0 8 0,0 0-8 0,0 0 0 16,0 0 0-16,-7 0 8 0,3 9-8 0,1-6 0 15,-1 3 0-15,0-2 0 0,4-4 0 0,-3 9 0 16,-1-3 0-16,4 1 0 0,-7-1 0 0,4-3 8 0,-1 6-8 16,1 1 8-16,3-10-8 0,-4 3 0 0,1 6 0 15,3-2 0-15,0-1 0 0,-7 3 0 0,7 1 0 0,-4-1 0 16,-3-6 0-16,4 13 0 0,3-7 0 0,-4 4 0 16,4-1 0-16,-3 1 0 0,-1-4 0 0,0 4 0 15,4-4 0-15,0 7 0 0,-7-10 0 0,7 10 0 16,0-4 0-16,-3 1 0 0,-1-4 0 0,1 4 0 15,3-4 0-15,0 4 0 0,-4-4 0 0,1 1 0 16,3 2 0-16,-7-2 0 0,7-1 0 0,0 0 0 16,-4 1 0-16,4-1 0 0,0-2 0 0,0 2 0 15,0 0 0-15,4 1 0 0,-8-7 0 0,8 6 0 16,-4 1 0-16,0-4 0 0,-4 0 0 0,4 4 0 16,4-1 0-16,-4 4 0 0,-4-4 0 0,4-3 0 15,0 1 0-15,0 2 0 0,-3 0 0 0,3-2 0 16,0-1 0-16,-4 3 0 0,4-9 0 0,0 0 0 0,0 10 0 15,0-10 0-15,0 0 0 0,4 9 0 0,-1-6 0 0,1 7 0 16,-4-10 8-16,0 9-8 0,0-9 0 0,0 9 0 16,0-5 0-16,0 5 0 0,0 0 0 0,0 1 8 15,0-7-8-15,-4 6 8 0,8 1-8 0,-4-1 0 16,0-9 0-16,7 10-11 0,-14-1 11 0,7-3 0 16,7 4 0-16,-4-1 0 0,-3 1 0 0,0-10 0 15,0 0 10-15,7 3-10 0,0 6 12 0,0 0-4 16,-7-9-8-16,8 4 12 0,-5 5-12 0,-3-9 0 15,7 6 0-15,-7-6 0 0,4 3 0 0,3 7 0 16,-7-10 8-16,7 3-8 0,-7-3 0 0,3 6 0 16,-3-6 0-16,7 3 0 0,0 4 9 0,0-4-1 0,-3 6 0 15,3-6 0-15,0-3-8 0,0 10 0 0,4-10 0 16,-8 6 0-16,8-3 12 0,-1 0 0 0,-3 4 0 0,1-4 0 16,-1-3-12-16,0 0 0 0,0 6 0 0,3-3 0 15,-3-3 0-15,0 0 0 0,-3 0 0 0,3 0-11 16,0 0 11-16,0 0 0 0,0 0 8 0,0-3-8 15,0-3 0-15,0 6 0 0,0 0 0 0,-7 0 8 16,4 0-8-16,3-3 11 0,0-4-11 0,-3 4 12 16,3 3-12-16,-4 0 0 0,4-3 0 0,0-3 0 15,-3 6 0-15,6-3 0 0,-10-4 8 0,7 7-8 16,-3-3 0-16,3 0 0 0,0-3 9 0,-3 6-9 16,-1-10 0-16,4 1 0 0,-3 9 0 0,3-6 0 15,-4-1 11-15,4-2-3 0,-3 6 0 0,-1-3 0 16,1 2-8-16,-4 4 0 0,0 0 0 0,7-9 8 0,-4 0-8 15,-3-1 8-15,0 10-8 0,4-3 8 0,0-6-8 16,-1 6 0-16,-3-7 0 0,0 10 0 0,0 0 0 16,0 0 0-16,4-9 0 0,-4 9 0 0,0 0 0 0,0 0 0 15,0 0 0-15,0 0 0 0,3 0-8 0,-3 0 8 16,0 0 0-16,0 0 0 0,4-10 0 0,-4 10 0 16,0 0 0-16,0 0 0 0,0 0 0 0,0 0 0 15,0 0 0-15,0 0 0 0,0 0 0 0,0 0 0 16,0 0 0-16,0 0 0 0,0 0 0 0,0 0-9 15,0 0 9-15,0 0 0 0,0 0-10 0,0 0 10 16,0 0-8-16,0 0 8 0,0 0-13 0,0 0 2 0,3 7 1 16,-3-7 0-16,0 0-11 0,0 0-3 0,4 3 0 15,-1 6 0 1,-3-9-109-16,7 10-23 0,-3-7-4 0,-1 6-1164 0</inkml:trace>
  <inkml:trace contextRef="#ctx0" brushRef="#br0" timeOffset="22751.165">9835 12052 403 0,'0'0'17'0,"0"0"5"0,0 0-22 0,0 0 0 16,0 0 0-16,0 0 0 0,0 0 180 0,0 0 32 15,0 0 7-15,0 0 1 0,0 0-159 0,0 0-31 16,0 0-6-16,0 0-2 0,0 0 12 0,0 0 2 15,0 0 1-15,0 0 0 0,0 0 24 0,-3 10 5 16,3-10 1-16,0 12 0 0,-4-2 8 0,4 2 1 16,0-2 1-16,0 2 0 0,0-2-20 0,4 2-4 15,-4 4-1-15,3 0 0 0,1 2-17 0,0 4-4 16,-1 0-1-16,1 0 0 0,3 6 3 0,-4 4 1 16,8-7 0-16,-4 6 0 0,-4 1-12 0,4 8-2 15,-3-8-1-15,-1 9 0 0,1-1 8 0,-1-5 1 0,1 9 1 16,0-4 0-16,-1 1-5 0,1 0-2 0,-1 0 0 0,1-4 0 15,-1 1 6-15,1-4 2 0,-1-2 0 0,4 2 0 16,0 4-10-16,-3-7-1 0,3 1-1 16,0-1 0-16,0-6-3 0,0 6-1 0,0-2 0 0,-3-4 0 15,3 3-14-15,-4-6 0 0,1 0 0 0,-1 0-10 16,1 6 10-16,-1-6 11 0,1-3-3 0,-1-3 0 16,-3 2-8-16,4-5 0 0,-1-4 0 0,1 4 0 15,-4-4 0-15,0-2 0 0,0-7 0 0,0 0 0 16,0 0 0-16,0 0 0 0,0 0 0 0,0 0 0 15,0 0 0-15,0 0 0 0,0 0 0 0,0 0 0 16,0-7-97-16,0-2-15 16,0-4-4-16,-4 1 0 0,1-7-89 0,3 0-19 0,-4 7-3 15,1-10-615-15</inkml:trace>
  <inkml:trace contextRef="#ctx0" brushRef="#br0" timeOffset="23503.982">9874 11936 1508 0,'-7'-3'67'0,"7"3"13"0,-7 0-64 0,4 0-16 0,3 0 0 0,0 0 0 15,0 0 32-15,0 0 2 0,0 0 1 0,0 0 0 16,0 0 26-16,0 0 6 0,0 0 1 0,0 0 0 16,7-6-32-16,0 3-5 0,0-3-2 0,3 6 0 15,-3-4 4-15,0-2 1 0,1 6 0 0,2-3 0 16,1 3 16-16,-4 0 3 0,7-3 1 0,-4 3 0 15,1 0-27-15,0 3-6 0,-1-3-1 0,1 3 0 16,3-3 9-16,0 6 2 0,-3-2 0 0,3 2 0 16,0-3-15-16,0 6-4 0,0-5 0 0,4 5 0 15,-4 0-2-15,0-6-1 0,4 7 0 0,-1-1 0 0,1 1 4 16,-1-1 1-16,-2 1 0 0,6-7 0 0,0 9 13 16,-3-6 2-16,-1 4 1 0,-3-1 0 0,0-2-30 0,1 2 0 15,2 0 0-15,-6 1 0 0,-8-1 11 0,4 1-11 16,7-4 12-16,-7 3-12 0,-3 1 21 0,0 2-2 15,3-2-1-15,0-1 0 0,0 4-8 0,-4 2-2 16,1-2 0-16,3-1 0 0,7 1 19 0,-3-4 3 16,-19 7 1-16,8-10 0 0,8 10-31 0,-5-4 0 15,-3-8 0-15,-3 5 0 0,-5 0 11 0,8 4-1 16,8-7 0-16,-8 4 0 0,-15-4-2 0,8 0-8 16,7-6 12-16,0 10-4 0,-7-7 7 0,0 6 1 15,7-9 0-15,0 3 0 0,0-3 12 0,-3 10 2 0,-11-1 1 16,7 0 0-16,7-9-31 0,-11 4 0 0,-3 5 0 0,-4 0 0 15,4-5 0-15,0 5 0 0,0-9 0 0,0 9 0 16,-4-9 0-16,4 10 0 0,3-7 0 0,-3-3 9 16,0 0 0-16,0 0 0 0,4 0 0 0,-1 0 0 15,0 0-9-15,1 0 8 0,-4 0-8 0,3-3 8 16,0 3-8-16,-3-3 10 0,0-4-10 0,4 7 10 16,-1 0-10-16,-3-3 0 0,7 3 0 0,-4 0 0 15,-3 0 0-15,4 0 0 0,-4 3-10 0,3-3 10 16,0 0-18-16,4 7 2 0,-3-7 1 0,3 3 0 15,0-3-4-15,0 3-1 0,3-3 0 0,4 0 0 16,0 0-17-16,-7 6-4 16,7-6-1-16,0 0 0 0,0 0-116 0,0 0-23 15,-7 0-5-15,7 0-574 0,0 0-116 0</inkml:trace>
  <inkml:trace contextRef="#ctx0" brushRef="#br0" timeOffset="24552.324">11190 11883 460 0,'0'0'41'0,"0"0"-33"0,0 0-8 0,0 0 0 15,11 0 188-15,-11 0 35 0,0 0 7 0,0 0 2 16,0 0-115-16,0 0-22 0,0 0-5 0,0 0-1 16,0 0-25-16,0 0-4 0,0 0-2 0,0 0 0 15,0 0-34-15,0 0-6 0,0 0-2 0,0 0 0 0,0 0 12 16,0 0 3-16,0 0 0 0,0 0 0 16,0 0 19-16,0 0 4 0,0 0 1 0,0 0 0 0,0 0 2 0,0 0 1 15,-4 3 0-15,-3 7 0 0,4-4-4 0,-1 0-1 16,-3 0 0-16,0-2 0 0,-11 5-6 0,8-3-2 15,6-3 0-15,-6 1 0 0,-8 5-15 0,4-3-3 16,10-3-1-16,-6 7 0 0,-1-7-8 0,1 6-2 16,-1-2 0-16,7-1 0 0,1 3-6 0,-8 1-2 15,-3-1 0-15,0 4 0 0,14-4-8 0,-3 4 0 16,-11-4 9-16,3 0-9 0,-3 4 9 0,3 6-9 16,1-7 12-16,-1-2-12 0,-10 2 13 0,10 7-4 15,4-6-1-15,-3 5 0 0,-4-5 3 0,-1 3 0 0,8-4 0 16,4 1 0-16,-8-1-11 0,1-2 10 0,-1 5-10 15,4-2 10-15,7-1-10 0,-7-2 0 0,-7 2 0 16,7-2 0-16,3 2 8 0,1-2-8 0,-4-1 0 0,0 4 8 16,-4-4-8-16,8 4 0 0,-1-4 0 0,-3 0-11 15,-4 4 35-15,4 6 8 0,7-7 0 16,-3 7 1-16,-4-6-25 0,0 9-8 0,3-4 0 0,-3 1 0 16,7 3 0-16,-3-3-17 0,-4 3 1 0,7-6 1 15,0 2 15-15,-4 4 16 0,-3-9-3 0,3 6-1 16,1 0-12-16,-1-1 0 0,1-2 8 0,-4-6-8 15,3 8 0-15,1-5-12 0,3-1 3 0,-4-2 0 16,-6 2 9-16,6 4 0 0,4-3 10 0,-3-1-10 16,-1 1 15-16,1-4-3 0,6 7-1 0,-3-4 0 15,0 1-11-15,-3-1 0 0,-5 4-12 0,8-3 12 16,4-4 0-16,0 4 0 0,-8-4 12 0,0 4-4 0,4-4-8 16,0-6 12-16,4 6-12 0,-8 1 12 0,1-1-12 0,3 1 10 15,3 2-10-15,1-2 10 0,-8-1-10 0,4 4 0 16,8-4 0-16,-1 4 8 0,-7-4 0 15,3 3-8-15,4 4 12 0,-3-3-4 0,6-1-8 0,-6-2 0 16,-4 2 0-16,7 1 0 0,0-4 0 0,0 1 0 16,-4 2 0-16,-3-2 0 0,8 5 0 0,-5-9 0 15,4 10 0-15,-3-3 0 0,-4-10 0 0,3 6 0 16,1 1 0-16,-1-1 0 0,-3-9 0 0,7 3 13 16,0 7-3-16,4-1-1 0,-4 0-9 0,4-5 0 15,-8 5 0-15,8 0 0 0,3-6 0 0,0 7-11 16,-4-4 11-16,1-3-12 0,3 7 12 0,4-7 9 0,-4 3-1 15,0-3-8-15,0 4 0 0,4-1 0 0,-1 0 0 0,-6-3 0 16,-4 7 0-16,4-4 0 0,6 0 0 0,-3 0 0 16,-7-2-13-16,4 5 3 0,0-3 1 0,6-3 0 15,-6 1-11-15,-4 5-3 0,-7-9 0 0,10 6 0 32,5-3-97-32,-5 0-19 0,-10-3-4 0,0 0-1 15,11 7-72-15,-8-7-16 0,-3 0-2 0,0 0-1 0</inkml:trace>
  <inkml:trace contextRef="#ctx0" brushRef="#br0" timeOffset="26170.495">11910 12752 1443 0,'0'0'64'0,"0"0"13"0,3-3-61 0,1-1-16 0,-1-2 0 0,1-3 0 16,3 9 39-16,-4-10 5 0,1 7 0 0,3 0 1 15,-3-3-36-15,3-4-9 0,-4 7 0 0,-3 3 0 16,0 0 0-16,0 0 0 0,0 0 0 0,0 0 0 16,4-6 47-16,-4 6 4 0,-4-6 1 0,4 6 0 15,-3-7 15-15,-1-2 3 0,4 9 1 0,-3 0 0 0,-1-9 3 0,-3 5 1 16,3 1 0-16,-3-3 0 0,7 6-17 0,-7-9-3 15,0 9-1-15,4-7 0 0,-4 1-33 0,0 3-6 16,0-3-2-16,0 3 0 0,0-4-1 0,-4 1 0 16,4 0 0-16,-4-4 0 0,4 10 16 0,-3-9 2 15,3 6 1-15,-4 0 0 0,0-4-11 0,1 7-1 16,-1 0-1-16,-3-3 0 0,4 3-1 0,-5 0 0 16,5 0 0-16,-4 3 0 0,0-3-17 0,0 0 0 15,3 7 0-15,0-4 0 0,-6 0 0 0,6 6 0 16,4-2 0-16,-3 2 0 0,2-3 0 0,1 10 13 15,-7-3-1-15,4-1 0 0,10-3-12 0,-11 4-10 16,-3 6 2-16,-7-7 0 0,7 7 8 0,3-6 0 0,11 6-9 0,-7-1 9 16,-3-2 0-16,6 0 0 0,8-4 0 0,-8 1 0 15,-10-1 8-15,7 7-8 0,7-9 12 0,0 2-4 16,0 1-8-16,0-4 12 0,3 0-12 0,4 4 12 16,4 3-12-16,-4-4 8 0,-10 1-8 0,6-4 8 15,11 4-8-15,-10-4 0 0,-8 4 9 0,4-4-9 16,11 1 11-16,-8 2-3 0,4-3 0 0,-3 1 0 15,-4-4-8-15,3 0 8 0,8 1-8 0,-4-4 8 16,-7-3-8-16,0 0 8 0,14 9-8 0,-3-9 8 16,-11 0 0-16,7 0 0 0,-7 0 0 0,10 0 0 15,4 0 3-15,1 0 0 0,-8 0 0 0,3 0 0 16,4 0-11-16,0-3 10 0,-7-3-10 0,4 6 10 16,0-10 18-16,-1 7 4 0,1 0 1 0,-1-3 0 15,-3-4-33-15,4 1 0 0,0 6 0 0,-4-6 0 0,0 5 0 16,0-5 0-16,0 0-15 0,0-1 5 0,0 1 19 0,0 6 4 15,0-10 1-15,0-3 0 0,0 10-4 0,0-3-1 16,0-7 0-16,0 3 0 0,0 4-9 0,0 0 12 16,1-4-12-16,-5 1 12 0,4 2-12 0,-3-2 0 15,3 2 9-15,-7 1-9 0,3-1 0 0,1 1 0 16,-1-4 0-16,1 4 8 0,-4 6-8 0,3-6 0 16,4-1 0-16,-7 7 0 0,4-3 0 0,-1-1 8 15,1 1-8-15,-1 3 8 0,1-3-8 0,-4 6 0 16,0-3-11-16,0 3 11 0,0 0 0 0,0 0 0 15,4-7 0-15,-4 7 0 0,0 0 0 0,0 0 0 16,0 0-8-16,0 0 8 0,0 0 0 0,0 0 0 0,0 0 0 0,0 0 0 16,0 0 0-16,0 0 0 0,0 0 10 0,0 0-10 15,0 0 0-15,0 0 0 0,0 0 0 16,-4 10-11-16,0-1 11 0,4 1 0 0,-3-7 0 0,-1 6 0 16,1 1 0-16,3 2 0 0,-4-3 0 0,1 1-8 15,-1-1 8-15,1 4 0 0,-1-4 0 0,1 1 0 16,-1 2 0-16,1 1 0 0,-4-4 0 0,3 4 0 15,1 2 0-15,-4 1 0 0,-1-7 0 0,1 13 0 16,4-3 0-16,-4 0 0 0,0-3 0 0,0 9 0 16,3-10 0-16,-3 7 0 0,4-3 0 0,-4 3 0 15,-1 0 0-15,1-3 0 0,4 0 0 0,-4-4 0 16,3 4 0-16,1-6 9 0,-1-4-1 0,1 4-8 16,-1 2 8-16,1-2-8 0,3-4 0 0,-4 4 0 15,4-1 0-15,-3-2 0 0,3 2 0 0,0-2 0 0,0 5 0 16,0-2 0-16,0-4 0 0,-4 4 0 0,4-4 0 0,0 4 0 15,0-1-11-15,0-2 11 0,0 2 0 0,4-2 0 16,-4-1 8-16,3 4-8 0,-6 2 0 0,3-2 0 16,0-4-8-16,3 4 8 0,-3-4 0 0,0 1 0 15,0-7 0-15,4 6 0 0,-4 1 14 0,3-7-3 16,-3-3-1-16,4 9 0 0,-4-9-10 0,7 7 0 16,0-4 0-16,-4 0 0 0,4 6 0 0,-3-9 10 15,3 10-10-15,4-4 10 0,-4 0-10 0,0-6 0 16,0 10 9-16,0-1-9 0,3-3 0 0,-3 1 0 15,1-7 0-15,2 9 0 0,-6 0-12 0,6 1 2 0,-3-7 1 16,0 6 0-16,4-2 17 0,-4-4 3 0,-4 0 1 0,8 3 0 16,0-3-12-16,-4-3 0 0,3-3 9 0,-3 3-9 15,4 0 14-15,0 0-2 0,-1 0 0 0,4-6 0 16,-7 6-12-16,4-3 9 0,-1 0-9 0,1-4 8 16,0 7-8-16,-1 0 0 0,4-3 0 0,0-3 0 15,-3 6 0-15,3-3 0 0,0-4 0 0,-3 4 0 16,-1 3 0-16,1-3 10 0,3-3-10 0,-3 6 10 15,-1-3-10-15,-3-3-11 0,0 6 3 0,0 0 0 16,0 0-1-16,1-4 0 0,-1 1 0 0,0-3 0 16,0 6-8-16,0-3-2 0,-7 3 0 0,7-6 0 31,0 2-10-31,0-2-3 0,0 3 0 0,0 0 0 0,0-3-102 0,-3 2-21 0,3-2-4 16,0 3-1-16,0-3-27 0,0 3-5 0,0-7-2 15</inkml:trace>
  <inkml:trace contextRef="#ctx0" brushRef="#br0" timeOffset="26953.047">12693 13225 288 0,'0'0'25'0,"0"0"-25"0,0 0 0 0,0 0 0 0,0 0 238 0,0 0 42 15,-4-9 9-15,4 9 2 0,0 0-204 0,0 0-41 16,0 0-8-16,0 0-2 0,0 0-8 0,0 0-1 16,0 0-1-16,0 0 0 0,0 0 12 0,0 0 2 15,0 0 1-15,0 0 0 0,0 0 67 0,0 0 12 16,0 0 4-16,0 0 0 0,0 0-37 0,0 0-7 16,11 9-2-16,-4-3 0 0,0 1-27 0,4-1-6 15,-11-6-1-15,7 9 0 0,0 1-20 0,3-4-5 16,-6 10-1-16,7-4 0 0,-4 1-7 0,0 6-2 15,0-7 0-15,-4 7 0 0,4 0 7 0,-3-3 2 16,3 2 0-16,-4 1 0 0,4-3 9 0,-3 6 1 16,-1-3 1-16,5 3 0 0,-5-4-5 0,1-5 0 15,3 9-1-15,-4-6 0 0,1-1-1 0,-1-5 0 0,1 2 0 16,-1 7 0-16,1-10-13 0,-1 4-9 0,4-1 12 0,-3 4-12 16,-4-6 10-16,3 2-10 0,-3 1 8 15,4-1-8-15,0 4 0 0,-4-4 0 0,0 1 8 16,0 0-8-16,0 2 0 0,0-2 0 0,0-1 0 0,0 4 0 15,0-10 0-15,0 4 0 0,0-1 0 0,-4 0 0 16,0 1 12-16,1-7 1 0,-1 6 0 0,1 1 0 16,-1-7 3-16,1 6 1 0,-4-2 0 0,3-1 0 15,-3-6-17-15,7 0 0 0,-3 6 0 0,3-6 0 16,-7 3 0-16,3-3-22 0,-3-3 3 0,0-3 1 16,3 6 1-16,1 0 0 0,-4-3 0 0,3-7 0 15,-3 7-34-15,0-3-6 16,4-7-2-16,-4 4 0 0,0 0-126 0,0-4-26 0,3-6-5 0</inkml:trace>
  <inkml:trace contextRef="#ctx0" brushRef="#br0" timeOffset="29403.317">13254 12890 0 0,'0'0'0'0,"0"0"0"0,0 0 0 0,0 0 0 16,0 0 263-16,0 0-53 0,0 0 42 0,0 0 9 15,0 0-182-15,0 0-37 0,0 0-7 0,0 0-2 16,0 0-43-16,0 0-9 0,0 0-1 0,0 0-1 15,0 0 21-15,0 0 0 0,0 0 0 0,0 0 8 16,0 0 42-16,0 0 8 0,0 0 2 0,0 0 0 16,0 0 33-16,0 0 7 0,0 0 2 0,0 0 0 0,0 0-10 0,0 0-1 15,0 0-1-15,0 0 0 0,0 0-23 16,0 0-5-16,0 0-1 0,0 0 0 0,0 0-10 0,0 0-3 16,0 0 0-16,0 0 0 0,0 0 0 0,0 0 0 15,0 0 0-15,0 0 0 0,0 0 0 0,0 0 0 16,0 0 0-16,0 0 0 0,0 0-4 0,0 0-2 15,0 0 0-15,0 0 0 0,0 0-18 0,0 0-4 16,0 0-1-16,10 6 0 0,-10-6 2 0,11 3 1 16,0-3 0-16,-1 6 0 0,-3-3-22 0,7-3 0 15,-3 0 0-15,3 0 0 0,-3 0 11 0,3 0-3 16,0 0 0-16,0 0 0 0,0 0-8 0,0 0 8 16,0 0-8-16,0 0 8 0,1-3 0 0,-1 3 0 0,-4-6 0 15,4 6 0-15,0 0 1 0,1-3 0 0,-1-3 0 16,0 6 0-16,0-3 5 0,4-7 1 0,-4 7 0 0,3-3 0 15,-3-1-3-15,-3 1-1 0,3-3 0 0,0-1 0 16,4-2-11-16,-4 2 8 0,0 1-8 16,0 3 8-16,0-4-8 0,0 1 8 0,-3-4-8 0,-4 4 8 15,4 0 1-15,-4-4 0 0,0-3 0 0,0 10 0 16,0-3 3-16,-7-1 1 0,0 1 0 0,0-1 0 16,0 1 2-16,0-4 0 0,0 1 0 0,0 3 0 15,-4-1 1-15,1 1 0 0,-1-1 0 0,4-2 0 16,-3 2-7-16,-1 1-1 0,-3 3 0 0,4-1 0 15,-1-2-8-15,-3-4 0 0,4 10 0 0,-1-3 0 16,0-3 0-16,-3 6 0 0,0-7 0 0,0 10 0 16,4-9 0-16,-8 9 0 0,4-10 0 0,-3 10 0 15,2 0 0-15,-2-3 0 0,-1 3 0 0,4 0 0 0,-3 0 0 0,3 0 0 16,0 0 0-16,-4 3 0 0,-3-3 0 0,3 7 0 16,1-4 0-16,-4-3 0 0,3 9 0 0,-3-9 0 15,0 6 0-15,0 1 0 0,3-7-8 0,1 9 8 16,-5 0 0-16,5-5 0 0,-4 5 0 0,3-3 0 15,-3 4 0-15,3-4 0 0,-3 3-8 0,4 1 8 16,-4 2 0-16,0-2 0 0,-1-1 0 0,5 4 0 16,-4-4 0-16,3 4 0 0,1-4 0 0,2 7 0 15,1-4-9-15,0 1 9 0,0-1 0 0,0-2 0 16,4 9 0-16,-1-7 0 0,-3 1 0 0,4 5-8 16,-1-5 8-16,1 6 0 0,-4-7 0 0,3 7 0 0,0 0 0 0,1-3 0 15,-4 2 0-15,3 4 0 0,1-3 0 0,-1 0-10 16,-3-3 10-16,4 6 0 0,-1-7 0 0,1 1 0 15,-1 0 0-15,4-4 0 0,0 1 8 0,0-1-8 16,0 7 0-16,0-6 0 0,4-4 0 0,-1 1 0 16,1 2 0-16,-4 4 0 0,7-4 0 0,-4 1 0 15,4-4 0-15,0 4 0 0,0-4 0 0,1 4 0 16,-1 2 0-16,0-2 0 0,0-10 0 0,3 13 0 16,1-7 11-16,-4-3-3 0,3 4 0 0,-2-4 0 15,2-3-8-15,1 10 0 0,-4-7 0 0,3-3-11 16,1 7 11-16,3-7 0 0,-3 3 8 0,3-3-8 15,-4 7 0-15,8-10 9 0,-7 9-9 0,3-6 0 16,0 7 8-16,0-10-8 0,4 6 0 0,-1-3 0 16,-3-3 0-16,4 0 0 0,3 0 0 0,0 0 0 15,-3 0 10-15,0 0-10 0,3 0 8 0,-4-3-8 0,1-3 11 16,0 6-3-16,-1 0-8 0,-3-4 12 0,4-2-12 0,0 6 0 16,-8 0 0-16,4 0 0 0,-3 0 0 15,3-3 0-15,-3 3 0 0,-1-3 0 0,-3 3-9 0,4-6 9 16,-1 6 0-16,-3 0-9 0,1 0-3 0,2 0-1 15,-3-4 0-15,0-2 0 0,4 6-10 0,-1-3-1 16,1-3-1-16,0 3 0 16,-1-7-11-16,4 7-1 0,-3-6-1 0,3-1 0 15,-3 1-83-15,-1-1-17 0,1 7-3 0,-4-6-1 16,3 6-75-16,-3-3-15 0,0-4-4 0</inkml:trace>
  <inkml:trace contextRef="#ctx0" brushRef="#br0" timeOffset="30635.413">14333 11736 172 0,'0'0'8'0,"0"0"1"0,0 0-9 0,0 0 0 0,0 0 0 0,0 0 0 16,0 0 475-16,0 0 93 0,0 0 18 0,0 0 4 16,0 0-469-16,0 0-93 0,0 0-20 0,0 0-8 15,0 0 0-15,0 0 0 0,11 3 0 0,-4-3 0 16,-7 0 9-16,11 0-9 0,-1 6 10 0,-3-3-10 15,4-3 20-15,-4 7-1 0,-7-7-1 0,10 6 0 16,1 0 15-16,0-3 3 0,-4 7 1 0,0 2 0 16,3-2 3-16,1-1 1 0,-4 0 0 0,4-6 0 15,-1 13 2-15,1-10 0 0,-1 4 0 0,1 6 0 16,-1-4-19-16,5-3-4 0,-1 7-1 0,0-6 0 0,-4 5-5 16,4-8-1-16,1 8 0 0,2-2 0 0,-3-1-4 0,4 1-1 15,-4 3 0-15,4-4 0 0,-1 1-8 0,-3 5 0 16,1-5 0-16,-5 6 0 0,4-7 8 0,-3 7-8 15,-1-6 12-15,-2 9-4 0,-1-4 5 0,3 4 1 16,-6 0 0-16,3 0 0 0,0 0-14 0,-4-3 0 16,4 3 8-16,0-3-8 0,0 0 27 0,1-4 2 15,2 4 1-15,-3 0 0 0,0-3-30 0,4 2 0 16,-8-5 0-16,8 6 0 0,-4-7 12 0,0 7 0 16,-3-6 0-16,3 9 0 0,-4-7-12 0,4 1 0 15,-3 3 0-15,3 3 0 0,-7-10 0 0,3 7 9 0,4 3-9 16,-7-3 8-16,4-7 2 0,-4 10 0 0,3-3 0 15,-3-6 0-15,4 9 3 0,-1-3 1 0,-3-7 0 0,4 7 0 16,-4-7-5-16,0 7-1 0,0-6 0 0,0 6 0 16,4-7-8-16,-4 1-17 0,0 2 4 0,-4-2 1 15,4-1 35-15,0 4 7 0,-4-3 2 0,4-1 0 16,-3 1-32-16,-1 6 0 0,1-7 0 0,-1 4 0 16,-3-1 0-16,4 1 0 0,-1-3 0 0,1-1 0 15,-1 1 11-15,-3 6-11 0,4-7 12 0,-1 7-12 16,1-7 8-16,-1 4-8 0,1-3 0 0,3-1 0 15,-4-2 0-15,0 2 0 0,1-2 0 0,-1 2 0 16,1-2 0-16,-1 2 0 0,1-2 0 0,-4 5 0 16,0-2 0-16,0-1 0 0,3 1 0 0,-3-4 0 15,-4 4 0-15,4-4 0 0,-3 1 0 0,3-1 0 16,0 0 11-16,0 1-11 0,-4-1 10 0,8-3-10 16,-4 4 9-16,-1-4-9 0,1-3 8 0,4 7-8 0,3-10 0 15,-7 3 8-15,3 6-8 0,-3-9 0 0,0 10 0 0,0-7 0 16,7-3 8-16,-7 6-8 0,0-3 0 0,-4 7 0 15,8-10 0-15,-4 9 8 0,0-6-8 0,0 3 8 16,3-2-8-16,-3 2 8 0,7-6-8 0,-10 3 0 16,3 6 0-16,-1-5 0 0,1 2 0 0,0-3 0 15,-3-3 0-15,3 9 8 0,7-9-8 0,-7 0 8 16,0 3-8-16,0 4 8 0,7-7-8 0,0 0 0 16,0 0 0-16,-11 0 0 0,4 3 0 0,7-3 8 15,0 0-8-15,-7 0 8 0,7 0-8 0,0 0-11 16,0 0 3-16,-7 6 0 0,7-6-5 0,0 0-1 0,-4 3 0 15,4-3 0 1,0 0-30-16,0 0-7 0,-7 7-1 0,7-7 0 16,0 0-75-16,0 6-15 0,-3 3-3 0,3-3-1 15,-4-2-126-15,4 5-24 0,0-9-6 0,0 0-1 0</inkml:trace>
  <inkml:trace contextRef="#ctx0" brushRef="#br0" timeOffset="36678.465">8625 15082 1425 0,'0'0'63'0,"0"0"13"0,0 0-60 0,0 0-16 15,0 0 0-15,0 0 0 0,0 0 58 0,0 0 9 16,0 0 1-16,0 0 1 0,0 0-24 0,0 0-5 16,0 0 0-16,0 0-1 0,0 0-3 0,0-4 0 15,-3-2 0-15,3 6 0 0,0-3 1 0,0 3 0 16,0 0 0-16,0 0 0 0,0 0 16 0,0 0 3 16,-4-6 1-16,4 6 0 0,0 0-9 0,0 0-1 15,0 0-1-15,0 0 0 0,0 0-24 0,0 0-5 0,0 0-1 16,0 0 0-16,0 0 4 0,4 9 1 15,-4 1 0-15,7 2 0 0,-4 4-1 0,1-4-1 16,0 1 0-16,3-1 0 0,-4 7-6 0,1-6-1 16,-1 6 0-16,4 3 0 0,0 0 0 0,-7-1-1 0,0-2 0 0,0 10 0 15,4-4-2-15,-4-3 0 0,0 9 0 0,0-9 0 16,-4 6 3-16,4-6 0 0,0 0 0 0,0 0 0 16,0 0 8-16,4-3 3 0,-1 3 0 0,1-4 0 15,-4 1-7-15,0-3 0 0,7 3-1 0,-4 0 0 16,-3-4-15-16,4 4 9 0,-4 0-9 0,4-3 8 15,-4-1-8-15,0 1 0 0,0 3 9 0,0-7-9 16,0 4 12-16,-4 0-1 0,0-7-1 0,1 4 0 16,-1-4 1-16,1 7 0 0,-1-10 0 0,1 3 0 15,-1 1-3-15,4-1 0 0,0-9 0 0,-7 10 0 16,4-7 15-16,-4 6 2 0,3 1 1 0,-3-7 0 16,4 6-26-16,-5 0-12 0,5 1 0 0,-4-7 1 0,3 6 11 0,-3-2 0 15,7-1 0-15,-7 0 8 0,4 4 2 16,3-10 1-16,-4 3 0 0,1 6 0 0,-1-6-11 0,1 7-9 15,3-4 9-15,-4-3-13 0,4-3 13 0,0 0 0 16,0 0 0-16,-3 10 0 0,-1-7 0 0,4-3 12 16,0 0-4-16,0 0-8 0,0 0 22 0,0 0-2 15,0 0-1-15,0 0 0 0,0 0-6 0,0 0-1 16,0 0 0-16,0 0 0 0,0 0-3 0,0 0-1 16,0 0 0-16,0 0 0 0,0 0-8 0,0 0 0 15,0 0 0-15,0 0 0 0,0 0 0 0,0 9 0 16,0-9 0-16,4 10 0 0,-4-10 0 0,0 0 0 0,0 0 0 15,0 0 0-15,0 0 8 0,0 0-8 0,0 0 0 16,0 0 8-16,0 0 2 0,0 0 0 0,0 0 0 16,7 3 0-16,0-3 0 0,-7 0 0 0,7 0 0 0,-7 0 0 15,10 0-10-15,-3-3 12 0,4 3-12 0,0-4 12 16,-11 4-12-16,7 0 0 0,7-6 0 0,0 6 0 16,0 0 0-16,-3 0 0 0,3 0 0 0,3 0 0 15,1 0 0-15,-4 0 0 0,-3 6 0 0,6-6 0 16,1 0 0-16,0 0 0 0,-1 0 0 0,1-6 0 15,3 6 0-15,0 0 0 0,-3 0 0 0,3 0 0 16,-3-3 0-16,-1 3 0 0,1-6 0 0,-1 6 0 16,1 0 0-16,0 0 0 0,-1 0 0 0,1 0 0 15,0 0 0-15,-1 0 0 0,1 0 0 0,3 0 0 16,-3 0 0-16,-1 0 0 0,1 0 0 0,3 6 0 16,0-3 0-16,-3-3 0 0,0 0 0 0,-1 0 0 0,4 0 0 15,8 0 8-15,-12-3-8 0,4-3 0 0,1 6 8 0,-1-3-8 16,4-4 0-16,-4 4 8 0,-4 3-8 0,4-3 8 15,-3-3-8-15,0 6 8 0,-1-3-8 16,5-4 0-16,-12 7 0 0,4 0 8 0,7-3-8 0,-6 3 0 16,-5 0 0-16,4 0 0 0,0 0 0 0,0 0 0 15,1 0 0-15,-5 0 0 0,4 0 0 0,0 0 0 16,-3 0 0-16,3 0 0 0,0 0 0 0,0 0 0 16,0 0 0-16,1 0 0 0,-5-3 0 0,4 3 0 15,0 0 0-15,-3-6 0 0,3 6 0 0,0 0 0 16,-3 0 0-16,-1 0 0 0,-3 0 0 0,0-3 0 15,0 3 0-15,-7 0 0 0,0 0 0 0,11 0 0 0,-11 0 8 16,7 0-8-16,-7 0 0 0,0 0 0 0,7 3 0 0,-7-3 8 16,0 0-8-16,0 0 0 0,0 0 0 0,0 0 0 15,0 0 0-15,0 0 0 0,0 0 0 0,0 0 8 16,0 0-8-16,0 0 0 0,0 0 0 0,0 0 0 16,0 0 0-16,7-3 0 0,0 3 0 0,-7 0 8 15,0 0-8-15,0 0 0 0,0 0 0 0,0 0 8 16,0 0-8-16,0 0 8 0,0 0-8 0,0 0 8 15,0 0-8-15,4-7 0 0,-8-2 0 0,1 6 0 16,-1-7 0-16,1 7 0 0,-4-3 0 0,0-3 0 16,0 2 10-16,-4-2 0 0,0 0 0 0,1-4 0 15,-4-3-10-15,0 4 0 0,6-1 0 0,-2 1 8 16,-1-4-8-16,1 3 0 0,-1 1 0 0,-3-4 0 16,0 4 0-16,3 2 0 0,1-2 0 0,-4 2 0 0,0 1 0 15,-1 3 0-15,5-1 0 0,-1-2 0 0,4 0 0 16,-3 5 0-16,-1 1 0 0,4-3 0 0,0 6 0 0,7 0 0 15,-7-3 0-15,7 3 0 0,0 0 0 0,0 0 0 16,0 0-9-16,0 0 9 0,0 0 0 0,0 0 0 16,0 0 0-16,0 0 9 0,0 0-9 0,0 0-11 15,0 0 3-15,0 0 0 0,0 0 0 0,0 0 0 16,0 0 0-16,7 3 0 0,0 6 8 0,-3 1 0 16,6-7-9-16,1 3 9 0,-1-3 0 0,1 4-9 15,3-1 9-15,0 0 0 0,0-3 0 0,4 7 0 16,-8-4 0-16,5 0 0 0,-5 1 0 0,4-4 0 0,-3 6 0 15,-1-6 0-15,-3 7 0 0,4-10-8 16,0 9 8-16,-4-9 0 0,3 9 0 0,-3-5 0 0,-7-4 0 16,7 6 0-16,0-3 0 0,0 6 0 0,-7-9 0 0,0 0 0 15,8 7 0-15,-8-7 0 0,7 6 0 0,-7-6 0 16,0 0 0-16,3 9 0 0,-3-9 0 0,7 10 0 16,-7-10 0-16,0 0 0 0,0 6 0 0,4 0 0 15,-4-6 0-15,0 10 0 0,-4-1 0 0,4-6 0 16,-3 7 0-16,3-1 0 0,-4 0 0 0,1-5 0 15,-4 5 0-15,3 0 0 0,-3 1 0 0,0-1 0 16,-4 1 0-16,4-1 0 0,0-3 0 0,0 4 0 16,0-1 0-16,-4 1 0 0,4 2 9 0,0-2-9 15,-3 2 0-15,-1-3 8 0,1 4-8 0,-4-4 0 16,-1 7 8-16,1-3-8 0,0-1 8 0,4 1-8 16,-5 2 9-16,1-2-9 0,0-1 10 0,0 1-10 15,0 3 12-15,3-1-4 0,-6-5-8 0,6 9 12 0,-3-7-12 16,4 7-16-16,-5-6 3 0,1 5 1 0,0-5 20 15,4-1 5-15,-4-2 1 0,3 2 0 0,0-2 3 0,1-4 1 16,-1 3 0-16,1-2 0 0,3-7-18 0,-1 9 0 16,1-9 0-16,0 6 0 0,7-6 0 0,-3 0-16 15,-4-6 4-15,7 6 0 16,0 0-20-16,0 0-3 0,-4 0-1 0,1-9 0 16,3 6-70-16,0-7-14 0,0 7-4 0,0-3 0 15,7-7-118-15,0 4-24 0,3-4-5 0</inkml:trace>
  <inkml:trace contextRef="#ctx0" brushRef="#br0" timeOffset="37582.054">11102 15173 846 0,'0'0'37'0,"0"-7"8"0,-7 7-36 0,7-9-9 0,0 9 0 0,0 0 0 16,-7 0 78-16,7-3 14 0,0 3 2 0,0 0 1 15,0 0 6-15,0 0 2 0,-4-7 0 0,4 7 0 16,0 0-39-16,0 0-8 0,-3 0-2 0,3 0 0 15,10 0 21-15,-10 0 4 0,0 0 1 0,0 0 0 16,0 0-9-16,0 0-2 0,0 0 0 0,0 0 0 16,-7 7-5-16,7-7 0 0,0 0-1 0,4 9 0 15,-11 4-41-15,3-4-8 0,8 4-2 0,-1-1 0 16,1-2 0-16,-4 8-1 0,-4-5 0 0,8 6 0 16,3-7 22-16,-7 7 5 0,-4 0 1 0,4-3 0 15,4 6-11-15,-1-1-1 0,-3-2-1 0,-3 3 0 16,3 0 0-16,0 6 0 0,3-6 0 0,-3 0 0 0,-3 7-7 15,3-4-2-15,7-3 0 0,-4 6 0 0,-3-3-9 16,0 6-8-16,0 1 12 0,4 8-12 0,3-8 10 0,-7 2-10 16,4 4 8-16,-1-4-8 0,4 4 19 0,-7-4-2 15,-3-2 0-15,-4-1 0 0,10-6-2 0,-3 7-1 16,-7-4 0-16,0-6 0 0,3 6 0 0,1-3 0 16,3-3 0-16,-4 0 0 0,-3 0-4 0,0-3-1 15,4 3 0-15,3 0 0 0,0-3-9 0,0 2 12 16,3-8-12-16,1 3 12 0,3-1-12 0,-4-5 8 15,-6 9-8-15,6-10 8 0,8 4-8 0,-7-4 0 16,-8-6 9-16,4 6-9 0,0 1 0 0,0-10 8 16,4 9-8-16,-4-9 0 0,-4 10 0 0,4-10 0 0,4 3 0 15,-4-3 0-15,-4 9-16 0,4-9 0 0,0 3-1 0,0-3 0 16,0 0-4-16,0 0-1 0,0 0 0 0,0 0 0 31,11 7-15-31,-11-7-3 0,0 0-1 0,0 0 0 16,0 0-106-16,0 0-21 0,0-7-4 0,0-5-606 0,0 2-122 0</inkml:trace>
  <inkml:trace contextRef="#ctx0" brushRef="#br0" timeOffset="38454.386">10968 15166 230 0,'14'0'20'0,"-14"0"-20"15,0 0 0-15,0 0 0 0,-11 0 248 0,11 0 44 16,0 0 10-16,0 0 2 0,-10-9-185 0,6 6-37 0,8-4-7 16,-4 7-2-16,0 0-13 0,7-3-2 0,0-6-1 0,4 6 0 15,3-4 12-15,-7 4 3 0,-11-6 0 0,4 9 0 16,14 0-4-16,-7-9-1 0,-7 9 0 0,7 0 0 16,0-10-4-16,0 7-1 0,4 0 0 0,-4-3 0 15,-7 6-30-15,7-10-7 0,7 7-1 0,0-3 0 16,-14 6 13-16,11 0 3 0,7-3 0 0,-4 0 0 15,3-4-20-15,-6 7-3 0,3 0-1 0,4 0 0 16,-1 0-6-16,-3 0-2 0,-3 0 0 0,3 0 0 16,7 0 20-16,-3 0 3 0,-7 0 1 0,3 0 0 15,0 0-21-15,3 0-11 0,1 0 12 0,-4 0-12 16,-3 0 16-16,3 0-4 0,7 0-1 0,-3 0 0 16,-1 0-2-16,1 0 0 0,3 10 0 0,0-7 0 15,0 3-9-15,-3-3 12 0,-4 3-12 0,4-2 12 16,3 5-12-16,-3-6 0 0,-8 7 0 0,4-1 8 15,4 3-8-15,-4-2 0 0,-3-1 9 0,3 4-9 0,-4-4 0 16,4 1 0-16,-3-1 0 0,0 4 8 0,-1-4-8 0,1 0 8 16,-1 1-8-16,1-4 8 0,-4 4 9 0,0-1 3 15,0 3 0-15,0-2 0 0,0-1-20 0,0 1 0 16,-3-7 0-16,-1 6 0 0,1 7 0 0,-1-10 0 16,-3 10 0-16,4-10 0 0,-4 4 13 0,0-1-4 15,0 3-1-15,0-2 0 0,0-4-8 0,0-6 12 16,-4 13-12-16,4-10 12 0,0-3-12 0,-7 9 8 15,4 1-8-15,3-10 8 0,-4 6 0 0,-3 0-8 16,4 4 12-16,-8-4-4 0,4-3 0 0,-4 6-8 16,1-5 12-16,-1 5-4 0,1-3-8 0,-1 1 10 15,-3-1-10-15,0-3 10 0,0 6-10 0,0 1 0 0,0-7 0 16,-1 6 8-16,-6-2-8 0,7-4 0 0,4 6 0 0,-1-6 0 16,-7 4 0-16,1-4 8 0,6 3-8 15,-3-3 0-15,0-3 10 0,0 9-10 0,-4-9 12 0,8 4-12 16,3-4 9-16,-4 0-9 0,-10 0 0 0,3 0 9 15,8 0-9-15,-1 0 0 0,-10 0 9 0,3 0-9 16,-3 0 0-16,3 0 0 0,1 0 0 0,-4-4 0 16,-4 4 0-16,7 0 0 0,1-6 0 0,-1 6 0 15,-3-3 0-15,0 3-12 0,3 0 12 0,7 0-12 16,1 0 12-16,-1 0-13 0,-3 0 5 0,4 0 8 16,10 0-32-1,0 0 0-15,-11 0 1 0,4 0 0 0,7 0-81 0,0 0-17 0,0 0-3 16,0 0-1-16,0 0-72 0,0 0-15 0,0 0-2 15</inkml:trace>
  <inkml:trace contextRef="#ctx0" brushRef="#br0" timeOffset="39386.193">12644 15009 1486 0,'0'0'66'0,"0"0"14"0,0 0-64 0,0 0-16 0,0 0 0 0,0 0 0 16,0 0 62-16,0 0 10 0,0 0 1 0,0 0 1 0,0 0-42 0,7 7-9 16,-7-7-2-16,0 0 0 0,0 0 27 0,3 3 4 15,-3-3 2-15,0 9 0 0,0-9 16 0,-3 10 3 16,-4-1 1-16,0-6 0 0,3 7 0 0,-3-7 0 16,0 6 0-16,3 1 0 0,1-1-18 0,-4-6-3 15,-7 7-1-15,3-1 0 0,-3-6-27 0,3 6-5 16,-3 1-2-16,0 2 0 0,0-2 16 0,3-1 3 15,-6-2 1-15,6-1 0 0,-3 9-14 0,4-2-4 16,-1-4 0-16,-3 4 0 0,3 0-5 0,1-4-2 16,-1 10 0-16,4-7 0 0,-4 1 15 0,1 3 2 15,-1-4 1-15,4 7 0 0,-3-3-31 0,-1-1 0 16,4 1 0-16,-4 3 0 0,1 0 0 0,-1-4 0 16,4 4 0-16,-3-6 9 0,-1 9-9 0,0-4 10 0,4 4-10 15,-3-3 10-15,-1 3-10 0,1 0 0 0,-1 0 0 16,0 0 0-16,1 3 0 0,-1-3 0 0,4 3 8 0,0-3-8 15,0 0 8-15,4 3-8 0,-4-3 8 0,0-6-8 16,3 6 0-16,-3 3 8 0,3-3-8 0,-3 0 0 16,4 0 8-16,-1-4-8 0,-3 4 8 0,4-6-8 15,-1 9 8-15,-3-9-8 0,0 6 8 0,4 0-8 16,3-4 8-16,-4 4-8 0,4-3 8 0,-4 0-8 16,1-3 8-16,3 3-8 0,0-7 8 0,3 7-8 15,1-7 14-15,-4 7-2 0,0-6-1 0,4-1 0 16,-1 4-11-16,4 0 0 0,0-7 0 0,-3 10 0 15,6-7 8-15,-3 1-8 0,0 6 0 0,8-7 8 0,-5 4 9 0,4 0 2 16,-3 3 0-16,-1-7 0 0,4 7-19 16,1-7 0-16,-5 7 0 0,1-6 0 0,-1 6 0 0,1-7 0 15,0 7 0-15,-1-6 0 0,4-4-8 0,-3 3-6 16,-4-2-1-16,3 2 0 0,1-2 15 0,0-4 0 16,-1 3 0-16,1-2 0 0,-1-7 0 0,1 9 0 15,-4-9-8-15,4 6 8 0,-1-2 0 0,-3-4 0 16,0 0-10-16,0 0 10 15,4 0-36-15,-4 0-4 0,0 0 0 0,0 0 0 16,0-4-59-16,4-2-12 0,-4 6-2 0,3-3-1 16,1-3-27-16,0 3-6 0,3-7-1 0,3 7 0 15,1-3-35-15,0-4-7 0,-1 4-2 0,1-3-616 0</inkml:trace>
  <inkml:trace contextRef="#ctx0" brushRef="#br0" timeOffset="43350.01">12781 16054 172 0,'0'0'16'0,"0"0"-16"0,0 0 0 0,0 0 0 16,0 0 312-16,0 0 60 0,0 0 12 0,0 0 3 15,0 0-324-15,0 0-63 0,0-3-16 0,0 3-2 16,0 0-18-16,4-10-3 0,-4 10-1 0,3-3 0 16,-3 3 24-16,0 0 4 0,0 0 0 0,7-6 1 15,-7 6 29-15,0 0 6 0,0 0 0 0,0 0 1 16,0 0 31-16,11 0 5 0,-11 0 2 0,0 0 0 0,0 0 33 15,0 0 8-15,0 0 0 0,7 0 1 0,-7 0-24 0,10 0-5 16,-10 0 0-16,8-3-1 0,-8 3-37 0,7 0-7 16,-7 0-2-16,10-7 0 0,-3 7-5 0,4 0 0 15,-4 0-1-15,0 0 0 0,0 0-11 0,0 0-1 16,4 0-1-16,-4 0 0 0,3 0-10 0,1 0 0 16,-1 0 0-16,1 0 0 0,0 0 9 0,-1 0 0 15,4 0 0-15,0 0 0 0,1-3 7 0,-1 3 2 16,3-3 0-16,1-3 0 0,3 6 4 0,-7 0 1 15,0-3 0-15,-3-4 0 0,3 7 0 0,0 0 0 0,0 0 0 0,0-3 0 16,-3-3-3-16,-1 3 0 0,1 0 0 16,0-4 0-16,-1 4-8 0,1-3-1 0,-1-3-1 0,1 5 0 15,-4-5 7-15,0 9 2 0,0-9 0 0,0 6 0 16,0-7-9-16,-3 7-2 0,-1-3 0 0,1-4 0 16,-4 7 12-16,0-6 3 0,0 6 0 0,0-4 0 15,0-2 8-15,0-4 1 0,-4 4 1 0,1 0 0 16,-1 2-21-16,4 1-4 0,-3-6 0 0,3 2-8 15,-7 1 12-15,3-1-4 0,1-2 0 0,-1 2-8 16,1-2 11-16,-1-1-11 0,-3 4 10 0,3-4-10 16,-3-2 12-16,0 11-3 0,0-8-1 0,0 3 0 15,0 2-8-15,-3 1 12 0,6 0-12 0,-7-4 12 16,1 10-12-16,3 0 0 0,-4-3 0 0,4-3 0 16,0 6 0-16,-3 6 0 0,-1-3 0 0,-3-3 0 15,-4 7 0-15,4-4-11 0,0 3 11 0,0 0-8 0,0 1 8 16,0-4 0-16,0 6 0 0,-1-6 0 0,1 7 0 0,4-4-8 15,-1 6 8-15,-3-2 0 0,3 2 0 0,-3-2-8 16,0 2 8-16,4 4 0 0,-1 0 0 0,1 6-8 16,-5-4 8-16,5 4 0 0,-1 0 0 0,1 0 0 15,-1-3 0-15,0 3 0 0,8 0 0 0,-4 0-8 16,3-3 8-16,1 3-8 0,-1-3 8 0,4-1 0 16,0-2 0-16,0 6 0 0,4-3 0 0,-1 3 0 15,1-3 0-15,-1-1-8 0,4-2 8 0,1 6 0 16,-5-3 0-16,8 0 0 0,-4-4 0 0,3 4 0 15,1 3 10-15,-1-3-10 0,5 3 0 0,-5-3 0 0,4-4 0 16,4 4 0-16,-4 0 0 0,4 0 0 0,3-4 0 16,-4-2-10-16,5 3 10 0,-1-4 0 0,0 1 0 0,0-4 0 15,0 1 0-15,0-1 0 0,4-6 0 0,0 7 0 16,3-10 0-16,-3 6 0 0,-4-3 0 0,4 0 0 16,-4-3-16-16,3 0 0 0,-2-3-1 0,2 0 0 31,-2-3-31-31,-1 6-5 0,-4-4-2 0,4-2 0 15,-6 6-62-15,2-9-13 0,1 6-2 0,-4-1-1 16,4-2-65-16,-4-3-13 0,0-1-2 0</inkml:trace>
  <inkml:trace contextRef="#ctx0" brushRef="#br0" timeOffset="44486.712">13490 15009 115 0,'0'0'10'0,"0"0"-10"0,0 0 0 0,0 0 0 0,-3-3 187 0,-1-6 35 0,1 6 7 0,-1-3 2 15,1-4-195-15,-1 7-36 0,4-6-14 0,-3-1 1 16,-1 7 0-16,4-6 0 0,-4-1 0 0,4 1 0 0,0 6 31 0,0-7 6 15,0 10 2-15,0 0 0 0,0 0-11 0,0-9-3 16,-3 6 0-16,3 3 0 0,-4-7 38 0,-3 7 7 16,4 0 2-16,-4 0 0 0,0-3 8 0,3 3 1 15,1 0 1-15,-4 0 0 0,3 3 37 0,4-3 7 16,-7-3 2-16,7 3 0 0,-3 3-7 0,3-3 0 16,0 0-1-16,-4 0 0 0,4 0-51 0,0 0-9 15,0 0-3-15,0 0 0 0,0 0-11 0,0 0-2 16,0 0-1-16,0 0 0 0,0 0-21 0,0 0-9 15,0 0 8-15,0 0-8 0,0 0 21 0,0 0-1 16,0 0 0-16,0 0 0 0,0 0 10 0,0 0 2 16,0 0 0-16,0 0 0 0,0 0-7 0,0 0-1 0,4 10 0 0,3-4 0 15,0-3 12-15,0 0 3 0,3 7 0 0,1-10 0 16,-1 9-23-16,1 1-5 0,3-7-1 0,0 6 0 16,0-3-2-16,0-2 0 0,1 8 0 0,2-2 0 15,1-1-8-15,3 0 12 0,-3 1-12 0,-1-1 12 16,1 4 0-16,0-4 0 0,3 4 0 0,0-1 0 15,0-2 12-15,4 2 4 0,-4 7 0 0,4-7 0 16,-8 7-28-16,4-6 0 0,4 6 0 0,-7-7 0 16,3 10 0-16,-3-6 0 0,3 0 0 0,-4 2 8 15,1 1 0-15,0-3-8 0,3 3 12 0,-4-1-4 16,5 4-8-16,-5-3 0 0,1-3 0 0,3 6 0 16,-3-3 28-16,-4-1 0 0,3-2 0 0,1 3 0 15,0 0-17-15,-1 0-3 0,-3-4-8 0,4 7 12 16,-4-3-12-16,-3 0 9 0,3 3-9 0,-3 0 8 15,-1 0-8-15,1 0 8 0,-4 6-8 0,0-3 8 0,0 3 4 0,0-3 0 16,-4 4 0-16,1-4 0 0,-4 3-12 16,0 0-12-16,3-3 2 0,-3 6 1 0,0-2 9 0,0-4 0 15,4-3 8-15,-4 0-8 0,4 0 8 0,-4-4-8 16,3-5 8-16,-3 6-8 0,0-7 12 0,0 7-3 16,0-6 0-16,0 2 0 0,0-2-9 0,-3-1 0 15,-1 1 9-15,4-4-9 0,-4 10 0 0,-3-6 0 16,0 6 0-16,-3-7 8 0,-1 1-8 0,1 6 0 15,-4-7 0-15,3 4 0 0,-3-4 0 0,3 1 0 16,1-1 0-16,-4 4 8 0,3-3-8 0,0-1 0 16,-3 4 0-16,4-4 8 0,-1 1-8 0,1-1 0 15,2-2 0-15,-2 2 0 0,-1-2 0 0,1-1 8 0,3 4-8 16,-4-4 0-16,4 1 0 0,-4-1 0 0,1-6 0 16,-1 7 0-16,1-4 0 0,-1-3 0 0,1 6 0 0,-1-6 0 15,0-3-16-15,1 7-2 0,-1-4 0 0,4 3 0 31,-3-3-24-31,-1 0-5 0,0-3-1 0,1 7 0 16,-1-7-79-16,1 3-16 0,-4-3-3 0,3 9-1 16,0-3-45-16,1 1-8 0,-1-1-3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9:33:32.75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26328 11410 748 0,'0'0'67'0,"-4"-10"-54"0,-3 1-13 0,-7 2 0 15,0 1 367-15,-4-3 70 0,-6 6 15 0,-1-4 2 0,-3 7-356 0,0 0-71 16,-1 0-15-16,-6 0-2 0,7 0 27 0,-4 7 6 16,0-4 1-16,1 6 0 0,-1-3-20 0,0 1-4 15,0 8-1-15,1 1 0 0,-5 0 10 0,-3 6 3 16,1 3 0-16,-1-3 0 0,-3 6-12 15,3-3-1-15,-4 3-1 0,5 1 0 0,-5-4-2 0,8 3-1 16,0-6 0-16,6-7 0 0,5 4-15 0,-1-6-18 16,4-4 4-16,3 4 1 0,8-13 0 0,-1 0 0 15,4-3 0-15,4-7 0 0,3 1 5 0,7-13 8 16,7 0-13-16,3-3 5 0,8-3 8 0,7-4-8 0,7 1 8 0,6 0-8 16,1-1 19-16,4 1 4 0,-1 9 1 0,0 3 0 15,-6-3-3-15,-4 10 0 0,-4 2 0 0,-3 1 0 16,-11 6 10-16,0-1 1 0,-7 4 1 0,-7 4 0 15,-7-4-25-15,-3 9 0 0,-8 0 0 0,-7 4 0 16,-6 0 0-16,-12-1 8 0,-2 7-8 0,-12-7 0 16,-3 7 0-16,-3 0 0 0,-1-6 0 0,5 5 0 15,2-5 17-15,4-1 5 0,4-2 1 0,7-1 0 16,10-6 11-16,4-3 2 0,7 10 1 0,7-10 0 16,7 0-12-16,10 0-2 0,8 0-1 0,10-3 0 15,7-4-22-15,15 7 0 0,6-3 0 0,11-6 0 16,0 9-8-16,4-3 8 0,-1-4-8 0,-3 7 8 15,0 0 0-15,-7 0-8 0,0 0 8 0,-3 0 0 16,-15 0 0-16,0 0 0 0,-6 0 0 0,-12 0-8 0,-2-3 8 16,-8 3 0-16,-4 0 0 0,-10 0 0 0,0 0 14 15,-7 0-2-15,-3 3 0 0,-8-3 0 0,-7 7-12 0,-3-4 9 16,0 6-9-16,-7 1 8 0,-4 2 10 0,-4 1 2 16,5 6 0-16,-5-7 0 0,1 10-20 0,0-3 8 15,-1 3-8-15,5 0 0 0,-5 0 0 0,1 3 0 16,3-9 0-16,4 5 0 0,-1-2 0 0,5 0 0 15,3-3 0-15,3-7 0 0,4 1 0 0,-1 2 0 16,8-6 0-16,0-2-9 0,4-4 9 0,-1 0 0 16,4 0 0-16,7 0 0 0,-7-4 0 0,3-2 9 15,4 0-9-15,0-4 0 0,4 1 0 0,0 0-20 16,-1-4 2-16,8 4 1 16,-1-10-69-16,1 9-14 0,3-2-2 0,0-7-1 15,4 7-53-15,-1-1-12 0,1-6-1 0</inkml:trace>
  <inkml:trace contextRef="#ctx0" brushRef="#br0" timeOffset="767.923">25502 10463 806 0,'0'0'72'0,"0"-7"-58"15,0-2-14-15,0-1 0 0,4 4 261 0,-1-6 50 16,-3 2 9-16,4-2 3 0,-4 2-249 0,3 1-50 0,4-4-9 0,1 4-3 16,2-4 21-16,1-5 4 0,3 8 1 0,0-6 0 15,4 1-6-15,-1 2 0 0,4 4-1 0,1-4 0 16,-1 4-2-16,0 0 0 0,0 2 0 0,0 1 0 15,-3-3 3-15,-1 5 1 16,1 4 0-16,-4 0 0 0,0 0-3 0,-3 0-1 0,0 4 0 0,-1-4 0 16,1 0-7-16,-4 6-2 0,3-3 0 0,1-3 0 15,-4 6 8-15,4-3 2 0,-4 1 0 0,0 2 0 16,0-3-11-16,0 3-3 0,0 4 0 0,0-4 0 16,0 3-8-16,-4 10-8 0,1-6 9 0,0 9-9 15,-1 0 0-15,-3 6 0 0,0-6 0 0,-7 9 0 16,0 0 22-16,-4 1 8 0,1-1 2 0,3 0 0 15,-7 1-32-15,-1-7 0 0,1 6 0 0,-3-2 0 16,3-8 0-16,0 1 0 0,-1-3 0 0,5-3 0 16,-8 3 0-16,4-7 0 0,-4-2 0 0,4-1 0 0,-7 0 9 15,4-5-1-15,-5 2 0 0,1-3 0 0,4-3 2 0,-1-3 0 16,-7-3 0-16,8 2 0 0,-1-5-10 0,0 0 12 16,1-1-12-16,3 4 12 0,-4-10-12 0,4 4 8 15,7-7-8-15,-4 6 8 0,4 1-8 16,0-7 0-16,4 10 0 0,3-4 0 0,-4 4 0 0,8-1 0 15,3 1 0-15,3 6 0 0,1 0 10 0,3 3-10 16,0 0 12-16,7 3-12 0,0 0 8 0,8 6-8 16,-5 1 0-16,8-1 0 0,0 1 12 0,-1 2-12 15,5 1 12-15,-1-4-12 0,0 4 8 0,1 5-8 0,-1-5 0 16,-3 6 0-16,-1-7 0 0,5 4 0 16,-5 0 0-16,-2 2 0 0,-8 1 0 0,0-3 0 0,0 3 0 15,-3-7 0-15,-1 13 0 0,1-9 0 0,-4 6 0 0,0-3 0 31,0 3-110-31,-3-10-22 0,0 7-5 0,-1-6-1 0</inkml:trace>
  <inkml:trace contextRef="#ctx0" brushRef="#br0" timeOffset="2134.98">6294 11071 1440 0,'0'0'64'0,"0"0"12"0,-7-10-60 0,7 10-16 0,0 0 0 0,0 0 0 16,-4 4 176-16,4-4 33 0,0 0 7 15,-7 9 0-15,0-3-179 0,0-3-37 0,3 7 0 0,-3-1-12 16,7 4 12-16,-3-4 0 0,-1 4-9 0,4 2 9 16,7 1 0-16,-7 3 0 0,7-7 0 0,-7 10 0 15,0 0 27-15,4-3 9 0,-1 3 3 0,1 0 0 16,-1 0 15-16,8 6 3 0,-11-6 1 0,4 0 0 15,-4 6-30-15,0-3-7 0,0 7-1 0,0-4 0 16,0-3-3-16,0 6-1 0,-4-9 0 0,4 10 0 16,0-4-16-16,-7-3 0 0,3 0 0 0,1-3 0 15,-1 0 0-15,1-6 0 0,3 3 0 0,-4-7-9 16,4-2-13-16,0-1-2 0,0 3-1 0,0-12 0 16,0 0-31-16,0 0-7 0,0 0-1 15,0 0 0-15,0 0-16 0,-7-6-3 0,0-9-1 0,4 5-865 16</inkml:trace>
  <inkml:trace contextRef="#ctx0" brushRef="#br0" timeOffset="2669.425">6089 10920 1785 0,'0'0'159'0,"0"0"-127"0,0-6-32 0,0 6 0 15,0-9 89-15,3 9 12 0,-3 0 3 0,11-10 0 16,-7 7-84-16,3 0-20 0,-7 3 0 0,3-6 0 16,8-4 23-16,-1 10 3 0,1-9 1 0,3 6 0 15,-3 0-15-15,-1-4-2 0,8 4-1 0,-4-3 0 16,4 3 4-16,-4-7 1 0,7 10 0 0,-3-3 0 15,-1 3 22-15,4-6 5 0,-3 6 1 0,0 0 0 16,-1 0-27-16,8 0-6 0,-14 0-1 0,13 0 0 16,-10 6-8-16,7-6 0 0,-6 3 0 0,2-3 0 15,1 0 20-15,-4 4 0 0,0 2-1 0,0-3 0 16,-3-3-3-16,-1 9 0 0,4-9 0 0,-3 10 0 16,0-1-6-16,-1 1-2 0,1-1 0 0,-1-3 0 0,1 4 4 15,3-1 0-15,-10 4 0 0,6-4 0 0,1 0-12 0,-1 4-17 16,-6-4 4-16,3 10 1 0,0-9 12 0,0 2 16 15,-3 1-3-15,-4-4-1 0,3 4-12 0,-3-4 0 16,0-9 0-16,-3 9 0 0,-1 4 0 0,4-4 0 16,-7 1 0-16,0 2-10 0,0-5 10 0,3 2 16 15,-6-3-4-15,-1 4-1 0,4-1-11 0,0-9 0 16,-7 10-10-16,3-7 10 0,1 6 0 0,-4-3 0 16,3-2 0-16,-7-1 0 0,1 6 9 0,-1-9-1 15,4 9-8-15,-4-9 12 0,8 7-12 0,-8-4 0 16,4 0 0-16,0-3 0 0,0 6 0 0,3-6 0 15,1 0 0-15,6 0 0 0,-10 0-12 0,7 0 2 16,4 0 0-16,-8 0 0 16,0 0-43-16,4 0-9 0,0 0-2 0,0 0 0 15,0 0-89-15,4 0-19 0,-4 3-3 0,-1-3-754 0</inkml:trace>
  <inkml:trace contextRef="#ctx0" brushRef="#br0" timeOffset="3734.017">7362 10735 864 0,'0'0'38'0,"0"0"8"0,0 0-37 0,0 0-9 16,0 0 0-16,0 0 0 0,0 0 62 0,0 0 10 16,0 0 3-16,0 0 0 0,0 0-67 0,0 0-8 15,0 0-11-15,0 0 3 0,0 0 25 0,0 0 6 16,0 0 1-16,-7-9 0 0,7 9 64 0,0 0 12 16,0 0 4-16,0 0 0 0,0 0-26 0,0 0-5 15,0 0-1-15,0 0 0 0,0 0-12 0,0 0-4 16,-7-3 0-16,4 3 0 0,-4 0-35 0,0 0-7 15,3 0-2-15,-10 3 0 0,7 3-3 0,4-3-1 16,-8 4 0-16,0-1 0 0,1 0 12 0,-4-3 1 16,3 7 1-16,0-1 0 0,1-6-3 0,3 7-1 0,-4-1 0 0,-3 4 0 15,4-4 4-15,-5 4 1 0,5 2 0 0,-1-2 0 16,1-1-7-16,-1 7 0 0,1-6-1 0,-1 6 0 16,-3-1-15-16,3-2 8 0,1 6-8 0,3-3 0 15,-4 3 0-15,0 0 0 0,8-4 0 0,-11 1 0 16,7 3 8-16,0 0-8 0,0-3 0 0,0 3 0 15,-4-6 12-15,4 2-3 0,0 4-1 0,0-3 0 16,3 0 24-16,-3-3 4 0,4 3 0 0,-4 2 1 16,0 1-19-16,3-3-4 0,1 3-1 0,-1 0 0 15,1 0-13-15,-1 6 9 0,4-3-9 0,0 1 8 16,-7-1-8-16,7 3 0 0,-4-3-10 0,4-3 10 16,-3 0 0-16,-1-3 0 0,4 3 13 0,0-4-4 15,0 1-9-15,0-3 0 0,0 0 9 0,0-4-9 16,0 1 12-16,4-1-3 0,-4-2 0 0,0 2 0 15,7-2 13-15,0-1 2 0,-7-3 1 0,7 0 0 0,0 4-5 0,4-1 0 16,-4 1-1-16,3-7 0 0,1 6-19 0,3 4 0 16,4-7 8-16,-8 7-8 15,4-4-12-15,0-6-7 0,-3 13-1 0,3-7 0 16,0-2-32-16,-3 11-6 0,-1-8-2 0,-3 2 0 16,8 1-116-16,-12-4-23 0,1 13-5 0,-1-12-725 0</inkml:trace>
  <inkml:trace contextRef="#ctx0" brushRef="#br0" timeOffset="5187.187">7645 11432 748 0,'0'0'67'0,"0"0"-54"15,0 0-13-15,7-10 0 0,-4 10 180 0,4-3 34 16,0-3 6-16,-3 3 2 0,-4 3-171 0,0 0-35 16,14-4-6-16,-14 4-2 0,0 0 5 0,0 0 1 0,0-6 0 15,0-3 0-15,0 9 39 0,0-3 8 0,-7-7 2 0,7 10 0 16,-4-3-6-16,1-3-1 0,-4 3 0 0,3-4 0 16,4 4-16-16,-7 0-4 0,0-3-1 0,4 6 0 15,-8-3-3-15,8-4-1 0,-1 7 0 0,-10 0 0 16,3 0-7-16,1 0 0 0,-1 7-1 0,1-7 0 15,-1 3-23-15,0-3 9 0,4 9-9 0,-10-6 0 16,6 4 0-16,4-4 0 0,-7 6 0 0,3 1 0 16,4-7 0-16,-3 6 0 0,-1 1 0 0,4 2-9 15,-7-2 9-15,3-1 0 0,1 3 0 0,3-2 0 16,-4 2 0-16,4-2 0 0,-3-1 0 0,3 4 8 16,-1 2-8-16,-2-2 0 0,3 0 0 0,0-1 0 15,7-3 0-15,0 7 0 0,-7-10-8 0,7 4 8 16,0-10 0-16,7 9 0 0,-7-9 0 0,0 10 8 15,10-7 0-15,-3 6 0 0,-7-9 0 0,7 0 0 0,4 0 1 16,3 0 1-16,-7-3 0 0,4-3 0 0,-1 3 2 0,-3 0 1 16,4-7 0-16,3 1 0 0,-7-1 7 15,4 1 2-15,6-1 0 0,-10-2 0 0,11 3-10 0,-11-4-1 16,11 4-1-16,-4-1 0 0,0-2-10 0,-3 2 0 16,-4 1 0-16,3-1 0 0,4-2 0 0,-7 2 0 15,0 7 0-15,4-3 0 0,-11 6 0 0,0-3 8 16,7-6-8-16,-7 9 0 0,0 0 12 0,0 0-4 15,0 0 0-15,0 0 0 0,0 0-8 0,0 0 8 16,0 0-8-16,0 0 8 0,0 0-8 0,0 0 0 16,0 0 9-16,4 0-9 0,-4 0 0 0,0 0 0 0,0 0 0 0,0 0 8 15,0 0-8-15,0 0 9 16,0 0-9-16,0 0 10 0,0 0 5 0,3 9 1 0,-3 3 0 0,-3-2 0 16,-1-1-8-16,1 4-8 0,-1-4 11 0,4 4-11 15,-7 6 11-15,3-7-11 0,1 7 10 0,-4 0-10 16,3-4 0-16,-3 4 0 0,4-6 0 0,-1 6 0 15,1-1 0-15,-1-5 0 0,1 0 0 0,-1 5 0 16,1-5 8-16,-1 6-8 0,-3-7 0 0,0 7 0 16,-4-6 0-16,11-1 0 0,-10 7 0 0,3-7 0 15,0 4 0-15,3 0 0 0,1-7 0 0,3 4 0 16,0 6 0-16,0-10 8 0,0 0-8 0,0 1 0 16,3-1 0-16,1-2 0 0,-1 2 8 0,4-3-8 15,-3-3 0-15,6 7 8 0,-10-7-8 0,7 3 0 16,1 4 0-16,2-4-20 0,-6 0 4 0,-1-3 0 15,1 7-4-15,-1 2-1 0,4-6 0 0,0-2 0 16,0 5-39-16,0 0-8 0,0-5-2 0,4 5 0 16,-4-3-84-16,4-3-17 0,-4-3-3 0,3 3-1 15,4-3-24-15,1 0-5 0,6-3 0 0,-7 3-1 0</inkml:trace>
  <inkml:trace contextRef="#ctx0" brushRef="#br0" timeOffset="5748.323">7959 11617 1497 0,'0'0'133'0,"0"0"-106"15,0 0-27-15,0 0 0 0,0 0 170 0,0 0 29 16,0 12 5-16,3 1 2 0,-3-4-157 0,4 0-31 16,-1 4-6-16,-3-4-2 0,4 1 2 0,-4-1 1 15,3-3 0-15,1 4 0 0,3-1-5 0,-7 4-8 16,0-4 11-16,0 1-11 0,0 2 29 0,0-2-1 16,-7-1 0-16,7-6 0 0,0-3 0 0,0 16 0 0,-4-7 0 0,4-9 0 15,0 6-18-15,0-6-10 0,0 10 10 0,0-10-10 31,0 0-64-31,0 0-18 0,0 0-4 0,0 0-621 0,0 0-124 0</inkml:trace>
  <inkml:trace contextRef="#ctx0" brushRef="#br0" timeOffset="6422.349">8460 10742 1094 0,'0'0'97'0,"0"0"-77"16,0 0-20-16,0 0 0 0,0 0 164 0,7 0 28 0,-7 0 7 0,10 0 1 16,4 3-97-16,-7-3-19 0,0 0-4 0,1 3-1 15,2 3-35-15,-3-3-6 0,0 4-2 0,0-4 0 16,0 6-19-16,0-6-4 0,0 7-1 0,-3-1 0 16,3 0 5-16,-3 1 1 0,-1-1 0 0,1 4 0 15,-4-4 18-15,0 4 4 0,0-1 1 0,0-2 0 16,0 9 19-16,0-7 4 0,0 7 1 0,0-3 0 15,0 9-33-15,0-3-6 0,0 0-2 0,0 0 0 16,0-1-12-16,3 11-4 0,1-10 0 0,-4 9 0 16,0 1 20-16,0 2 3 0,3-3 1 0,-3 1 0 0,0-1-32 15,0 0 0-15,0 1 0 0,0 5 0 0,0-5 0 0,0 2 0 16,-3-2 0-16,3 2 0 0,0-6 10 16,-4 4-10-16,1-7 10 0,3 6-10 0,-4-3 0 0,4-3 0 15,-3 4-11-15,3-7 11 0,-4 0 0 16,1 0 0-16,3-4 12 0,-4 1-4 0,4-3-8 0,0 3 10 15,-4-7-10-15,1 7 10 0,3-6-10 0,0-4 0 16,0 0 0-16,-4 1 0 0,4-7 0 0,0-3-16 16,0 0 4-16,0 0 1 15,0 0-119-15,0 0-24 0,0 0-5 0,0 0-618 16,0-9-124-16</inkml:trace>
  <inkml:trace contextRef="#ctx0" brushRef="#br0" timeOffset="7023.996">9038 11516 1094 0,'0'0'48'0,"0"0"11"16,0 0-47-16,0 0-12 0,0 0 0 0,0 0 0 16,0 0 338-16,0 0 66 0,0 0 12 0,0 0 4 15,11 0-358-15,-4 0-71 0,3 0-15 0,1-3-2 16,0-3-5-16,3 6-1 0,0-6 0 0,3-1 0 0,1-2 20 0,0 6 12 16,-1-4-13-16,1 1 5 0,0 0 31 0,-4-4 6 15,3 7 2-15,-3-6 0 0,1 6 28 0,-1-3 5 16,-11-4 2-16,4 10 0 0,0-9-37 0,-3 6-7 15,-1 3-2-15,-3 0 0 0,4-10 4 0,-4 7 0 16,0-3 0-16,0-1 0 0,-4 1-24 0,1-3 8 16,-1-1-8-16,1 7 0 0,-4-6 0 0,0-1 0 15,0 1 0-15,0-4 0 0,3 4 0 0,-7 6-12 16,4-6 12-16,-3-1-12 0,3 1 12 0,-4 2 0 16,-3 1-9-16,4 3 9 0,-1-3 0 0,-3 6 0 15,0 6-9-15,-4-3 9 0,4 3 0 0,0-2-8 0,0-1 8 16,-4 6 0-16,0 4-9 0,1 2 9 0,-1-2 0 0,4-1-9 15,-4 7 9-15,4-6 0 0,0 9-9 0,7-7 9 16,-7 1 0-16,3 6 0 0,4-3 0 0,0 0 0 16,4 0 8-16,-1-4 2 0,1 7 1 0,3 0 0 15,0-3 13-15,7-7 2 0,-4 7 1 0,4 3 0 16,0-3-27-16,1-6 0 0,-1 9 0 0,3-7 0 16,1 1 0-16,3-7 0 0,0 10 0 0,0-6 0 15,4-1 0-15,-4-2-11 0,3-1 11 0,1 0-12 16,0-5-20-1,-1 2-4-15,1-3 0 0,-4-3-1 0,4 0-123 0,-1 0-24 16,-2-3-4-16,2-3-859 0</inkml:trace>
  <inkml:trace contextRef="#ctx0" brushRef="#br0" timeOffset="8021.378">9246 10660 518 0,'0'0'23'0,"0"0"5"0,0 0-28 0,0 0 0 0,0 0 0 0,0 0 0 16,0 0 312-16,0 0 56 0,11 0 12 0,3 0 3 16,-3 0-297-16,3 0-59 0,-4 0-12 0,4 0-3 15,1 0 16-15,6 3 4 0,-11-3 0 0,8 10 0 16,3-4-32-16,0-3 8 0,0 10-8 0,8-4 0 0,-12 0 9 16,1 4-1-16,0-4 0 0,-1 4 0 15,1 6 7-15,-1-7 1 0,-2 13 0 0,2-9 0 0,-3 6 18 0,0 0 4 16,1 6 1-16,-1-6 0 0,3 9-18 15,-3 1-3-15,1-4-1 0,2 3 0 0,-3-6-1 0,4 10-1 16,-8-4 0-16,5 1 0 0,-5-1-4 0,1 0-1 16,-1 1 0-16,-3 5 0 0,-3-5-1 0,-1 2 0 15,1 7 0-15,-4 0 0 0,-4-4-9 0,1 4 0 16,-1-9 0-16,1-1 0 0,-4 7 15 0,-4-10-3 16,4 3 0-16,-3 0 0 0,3 1-12 0,-4-1 9 15,0-9-9-15,4 6 8 0,0-9-8 0,0-3 0 16,-3 6 0-16,3-3 8 0,-4-7-8 0,4 7 0 15,-4-6 0-15,1-4 0 16,-1 0-100-16,-3 4-12 0,0-7-2 0,-4-3-894 0</inkml:trace>
  <inkml:trace contextRef="#ctx0" brushRef="#br0" timeOffset="9559.711">11980 10851 1609 0,'0'0'71'0,"0"0"15"15,0 0-69-15,0 0-17 0,0 0 0 0,0 0 0 16,-10 0 56-16,10 0 8 0,0 0 2 0,0 0 0 15,-4 10-47-15,4-10-10 0,-7 9-1 0,7 1-8 0,0-1 24 0,0-3-1 16,0 4-1-16,0 9 0 0,4-7 9 0,-1 1 1 16,1 5 1-16,-1 1 0 0,1 0 22 0,-1-3 4 15,4 6 1-15,-3-4 0 0,-1 4-15 0,1 7-2 16,-4-4-1-16,4-3 0 0,-4 9-7 0,0-3-2 16,0-3 0-16,0 4 0 0,0-7-12 0,-4 9-2 15,4-9-1-15,0 6 0 0,-4-3-9 0,4-3-1 16,-3 6-8-16,3-3 12 0,0-6-12 0,-4 3 0 15,4 0 0-15,0 0 0 0,4-6 0 0,-4-4 0 16,3 1 0-16,-3-4-10 16,0 1-21-16,0-7-4 0,4 6-1 0,-4-9 0 15,0 0-46-15,0 0-10 0,4 10-1 0,-4-10-1 16,0 0-150-16,0 0-29 0,14 0-7 0,-14 0 0 0</inkml:trace>
  <inkml:trace contextRef="#ctx0" brushRef="#br0" timeOffset="10161.106">11920 10764 2124 0,'0'-16'94'0,"0"13"19"0,0-7-90 0,0 7-23 15,0-3 0-15,4 3 0 0,-4-7 34 0,0 10 2 16,3-3 1-16,-3 3 0 0,0 0-37 0,0 0 0 16,4-6-12-16,-4 6 4 0,0 0 19 0,0 0 4 15,0 0 1-15,0 0 0 0,0 0-7 0,3-9-1 16,1 9 0-16,-4 0 0 0,7-4 16 0,0-5 4 16,0 0 0-16,4 9 0 0,3-10 0 0,-4 7 1 15,5 0 0-15,-5-3 0 0,1-4 5 0,3 10 1 16,3-3 0-16,1 3 0 0,0 0-12 0,-1-6-3 15,1 6 0-15,0 6 0 0,3-3-20 0,-4 4 0 16,1-4 0-16,0 6 0 0,-1 1 0 0,1-1 0 16,-4 0 0-16,-3-2 0 0,3 8 0 0,-4-2 0 15,1-1 0-15,0-2 0 0,-1 2 8 0,1 4 1 16,-4-3 0-16,0-1 0 0,3 1-9 0,-2-4 0 0,2 10 0 0,-3-7 0 16,4 1 0-16,-4-4 0 0,3 10-11 0,-3-6 11 15,0-4 0-15,1 4 0 0,-1 2 0 16,-4-2 8-16,1-1-8 0,3 1-10 0,-7-4 10 0,0 7-13 15,-7-10 13-15,3 10 0 0,-3-7 9 16,-4-2-9-16,4 2 12 0,-3 0-4 0,-1 1-8 0,1-1 12 16,-4 1-12-16,3-4 0 0,0 3 8 0,1-2-8 15,-1-4 0-15,-3 6 8 0,4-6-8 0,-1-3 0 16,0 0 8-16,1 0-8 0,-1 0 0 0,1 0 9 16,-4 0-9-16,3 0-11 0,-3 0 3 0,3 0 0 15,-3 0-13-15,4-3-3 0,-1 0 0 0,0-3 0 16,-3 6-32-16,7 0-6 0,0-3-2 0,0-4 0 15,-3 14-88-15,2-4-19 0,-2-3-3 0,-1 6-1 16,4-3 51-16,0 0 11 0,-3 7 1 0,-1-1 1 16,0 1-22-16,1-7-5 0,-1 6-1 0,8 1-351 15</inkml:trace>
  <inkml:trace contextRef="#ctx0" brushRef="#br0" timeOffset="10847.368">13039 10632 1310 0,'0'0'58'0,"0"0"12"0,0 0-56 0,0 0-14 0,0 0 0 0,0-3 0 15,0 0 57-15,0 3 9 0,0 0 2 0,0 0 0 16,0 0-16-16,0 0-2 0,0 0-1 0,0 0 0 15,7-7 7-15,-7 7 2 0,0 0 0 0,0 0 0 0,7-3 6 16,-7 3 2-16,0 0 0 0,0 0 0 0,0 0 18 0,0 0 3 16,0 0 1-16,0 0 0 0,0 0-12 0,0 0-1 15,0 0-1-15,0 0 0 0,-7 0-46 0,0 3-10 16,-4 4-2-16,4-1 0 0,-4 0-16 0,1 4 0 16,-1-1 0-16,-3-3-9 0,-3 10 9 0,2-4 11 15,1 1-3-15,0 6 0 0,0-7-8 0,0 7 0 16,0 0 0-16,0-3 0 0,0 2 0 0,-4 1 0 15,4-3 9-15,0 6-9 0,0-3 0 0,0 9 0 16,3-6 0-16,-3 3 0 0,0-3 0 0,0 6 0 16,0-6 0-16,-1 0 0 0,1 6 0 0,4-3 0 15,-1-3 0-15,1 7 0 0,3-7 9 0,-1-1 1 0,1 1 0 16,4 0 0-16,-1 3-2 0,1-3 0 0,-1-6 0 16,4 12 0-16,-3-9-8 0,3 3 8 0,0 0-8 0,0 0 8 15,0 0-8-15,0 0 0 0,3 6 0 0,-3-6 0 16,0 0 8-16,4 0-8 0,-4-3 12 0,0-4-4 15,3 4-8-15,1 3 0 0,-1-9 0 0,1 6 0 16,3-7 0-16,-3 7 0 16,3-10 0-16,-4 4 0 0,4 3 0 0,0-10 0 0,0 10 0 0,4-4 8 15,-4-3-8-15,3 1-16 0,1-4 4 0,3 4 1 32,0-1-16-32,0 0-3 0,4-6-1 0,0 7 0 0,-1-10-19 0,1 9-4 0,-4-9-1 0,4 3 0 15,-4 4-111-15,0-4-22 0,-3-3-5 16</inkml:trace>
  <inkml:trace contextRef="#ctx0" brushRef="#br0" timeOffset="12112.194">13434 11294 633 0,'0'0'56'0,"0"0"-44"16,0 0-12-16,0 0 0 0,0 0 272 0,0 0 52 0,0 0 10 0,0 0 2 16,-4 0-247-16,4-10-49 0,-3 1-11 0,3 9-1 15,0-3-10-15,0-7-2 0,0 7 0 0,0-3 0 16,-4-4 0-16,4 10-1 0,0-3 0 0,-3 0 0 15,-1-3 14-15,1-4 3 0,3 7 1 0,-7-3 0 16,0 3 12-16,3 3 3 0,-3-3 0 16,-4 3 0-16,4 0-17 0,0 3-3 0,-3-3-1 0,-1 3 0 15,-3 3-19-15,3-3-8 0,1 7 8 0,-4-1-8 16,3-6 0-16,1 7 0 0,-5-1 0 0,5 4 0 16,-4-4 0-16,0 1 0 0,3 2 0 0,0-3 0 15,-3 10 0-15,4-6 0 0,3-1 0 0,-4 4 0 16,1 0 0-16,-1-7 0 0,4 10 0 0,-4-6 0 15,1-1 0-15,3 4 0 0,-4-4 0 0,4 1 0 16,3-4 0-16,4 1 0 0,-3-7 0 0,3-3 0 16,0 9 19-16,0-9 1 0,0 0 1 0,0 0 0 15,11 0 25-15,-1 0 5 0,4 0 1 0,0 0 0 0,-3-9-36 0,3 6-6 16,-3-7-2-16,3 1 0 0,0 6-8 0,0-4 0 16,0-5 0-16,0 9 0 15,4-7 0-15,-4 1 8 0,-3 0-8 0,-1-1 8 0,4-2 2 0,-3 2 0 16,-1 1 0-16,1-4 0 0,0 4 4 15,-1-1 1-15,1-2 0 0,-4 2 0 0,0 1 3 0,3 3 1 16,-3-10 0-16,1 13 0 0,-1-6-11 0,0-1-8 16,0 1 12-16,-4-4-12 0,1 10 0 0,3-3 0 15,-4-4 0-15,-3 10 0 0,0 0 8 0,0 0-8 16,4-3 0-16,-4 3 0 0,0 0 0 0,0 0 0 16,0 0 0-16,0 0 0 0,0 0 9 0,0 0-9 15,0 0 0-15,0 0 9 0,0 0-9 0,0 0 0 16,0 0 0-16,0 0 0 0,0 0 0 0,0 0 0 0,-4 3 0 0,4 13 0 15,-7-3 0-15,4-4 0 0,-1 4 0 0,1-1 0 16,-1 7 0-16,1-7 0 0,-1 7-9 0,-3 0 9 16,4-3 0-16,-1 3 8 0,-3 3-8 0,0-1 12 15,3 1-12-15,-3 7 0 0,0-7 8 0,0 0-8 16,0-1 0-16,0 1 0 0,4-3 0 0,-5 3 0 16,1-3 0-16,4 0 0 0,-4-3 0 0,3 5 0 15,1-2-10-15,-1-6 2 0,1 6 0 0,3-1 0 16,-4-2 8-16,4 0 0 0,0-1 0 0,0-5 0 15,4 9 0-15,-1-7 0 0,1-2 0 0,3 2 0 16,-4-2 0-16,1-1 0 0,3 4 0 0,0-7 0 16,0-3-9-16,0 10-3 0,0-13-1 0,0 9 0 15,0-3-4-15,0-3-1 0,0 7 0 0,0-10 0 0,1 3 5 0,-1-3 1 16,0 6 0-16,0-3 0 16,-4-3-82-16,4 7-16 0,0-4-3 0,-7-3-1 15,7 0-90-15,-7 0-17 0,0 0-4 0,7 0-1 0</inkml:trace>
  <inkml:trace contextRef="#ctx0" brushRef="#br0" timeOffset="12594.834">13829 11538 2156 0,'0'0'48'0,"0"0"9"0,0 0 3 0,0 0 0 0,0 0-48 0,0 0-12 16,0 0 0-16,0 0 0 0,7 0 0 0,-7 0 0 15,0 0 0-15,7 6 0 0,-7-6 0 0,7 10 0 16,0-4 0-16,-3 13 0 0,-4-7 19 0,0 4 1 15,0 0 1-15,-4 3 0 16,4-7 14-16,0 10 2 0,-3-3 1 0,3-7 0 0,0 7 8 0,-4 0 2 16,1-3 0-16,3-1 0 0,0-2-13 0,0 0-3 15,3 2 0-15,1-9 0 0,-4 10-15 0,3-10-3 16,1 4-1-16,3-1 0 0,-4 1-13 0,-3-10-8 16,7 3 8-16,0 3-13 15,-7-6-108-15,0 0-22 0,7 0-4 0,4 0-557 0,-4 0-112 16</inkml:trace>
  <inkml:trace contextRef="#ctx0" brushRef="#br0" timeOffset="13175.152">14242 11548 864 0,'0'0'76'0,"0"0"-60"16,0 0-16-16,0 0 0 0,0 0 141 0,10 0 26 15,-10 0 5-15,0 0 0 0,7-4-121 0,-7 4-25 0,0 0-5 0,0 0-1 16,7 0 36-16,-7 0 6 0,11 4 2 0,-11-4 0 15,7 6 0-15,0 0 1 0,-3 3 0 0,3 1 0 16,0-1 0-16,-4 1 0 16,4 2 0-16,0 1 0 0,4-4-25 0,-1 1-6 0,1 8-1 0,-4-5 0 15,4 0-4-15,-4 2-1 0,3 1 0 0,-6-7 0 16,3 4-4-16,0 6-2 0,-3-7 0 0,-1 4 0 16,1-10-7-16,-4 13-2 0,0-7 0 0,-4-2 0 15,4 2-13-15,0 4 0 0,-3-6 0 0,-1 2 0 16,-3 1 0-16,0-1 0 0,-4 4 0 0,8-4 0 15,-4 1-49 1,0-4-13-16,-4-6-2 0,0 7-1 0,1-10-41 0,-4 0-8 16,0 0-2-16,0 0-820 0</inkml:trace>
  <inkml:trace contextRef="#ctx0" brushRef="#br0" timeOffset="13878.443">14979 11231 1094 0,'0'0'48'0,"0"0"11"0,0 0-47 0,0 0-12 0,0 0 0 0,0 0 0 16,0 0 104-16,3 12 20 0,-3-2 3 0,0-4 1 16,0-6-53-16,0 0-11 0,0 0-1 0,4 3-1 15,-4-3 2-15,7 10 0 0,-7-10 0 0,7 3 0 16,-7-3-2-16,7 0 0 0,0 0 0 0,0 0 0 15,4 0 2-15,-1 0 1 0,1 0 0 0,-4-3 0 16,4-1-21-16,-4-2-5 0,3 6-1 0,1-9 0 16,-1 9-8-16,1-10-2 0,0 10 0 0,-1-6 0 15,1 0-9-15,-1 3-3 0,1-7 0 0,0 4 0 16,-4-7-16-16,3 10 0 0,-3-6 0 0,0 0 0 16,4-1 10-16,-4 7-2 0,-4-6 0 0,1-1 0 0,0 7-8 0,-1-6 0 15,-3 2 0-15,0-5 0 0,-3 9 0 0,-1-4 8 16,0 4-8-16,1-3 8 0,-4 3 0 0,-4 0 0 15,4-4 0-15,-3 7 0 0,-1 0-8 0,1 0-11 16,-1 7 3-16,0-4 0 0,-3-3 8 0,4 3 0 16,-1 6 0-16,-3-2 0 0,0-4 0 0,3 9-8 15,-3-2 8-15,0-1-8 0,0 4 8 0,3-4 0 16,-3 10-9-16,0-7 9 0,4 1 0 0,-1 3-11 16,0-1 11-16,4 1-8 0,-3 0 8 0,3-1 0 15,3-2 0-15,1-1 0 0,-4 7 0 0,3-6 0 16,4-1 0-16,0 7 0 0,0-6 0 0,0 2 0 15,4-2 9-15,-1 0-9 0,1-1 8 0,3 4-8 16,-4-4 0-16,4-2 0 0,-3-1 12 0,3 1-4 16,0-4 0-16,3 3-8 0,-2 4-8 0,-1-4-9 0,3-3-2 0,1-2 0 31,-1 5-17-31,1-6-3 0,-4 6-1 0,4-9 0 16,-1 7 7-16,-3-4 1 0,0-3 0 0,4-3 0 15,-4 3-29-15,0-7-6 0,-7 7-1 0,7 0-628 0,0-9-125 0</inkml:trace>
  <inkml:trace contextRef="#ctx0" brushRef="#br0" timeOffset="14577.215">15349 10437 633 0,'0'0'56'0,"0"0"-44"0,0 0-12 0,0 0 0 15,0 0 336-15,0 0 64 0,0 0 14 0,0 0 2 16,0 0-305-16,0 0-62 0,7 4-12 0,4 2-2 16,3-3-35-16,-3 6 0 0,-1-5 0 0,4 2 0 15,1-3 0-15,-1 6 0 0,0 4-10 0,0 6 10 0,0-10 0 0,4 4 10 16,-4 5 1-16,0 1 0 0,-4-3 27 0,5 6 6 15,-1 0 0-15,-4 6 1 0,4-6 3 0,0 0 0 16,1 0 0-16,-5 0 0 0,4 6-11 0,0-6-1 16,0 6-1-16,4-3 0 0,0-3-15 0,-1 10-4 15,5-4 0-15,-5-3 0 0,1 6-16 16,-4-2 8-16,0-4-8 0,-3 3 0 0,-1-3 13 0,1 0-4 16,-1 0-1-16,-3 3 0 0,0-3-8 0,-3-3 0 15,-4 7 0-15,0-4 8 0,-4-6 1 0,1 2 0 16,-4 1 0-16,0 0 0 0,-4-3 3 0,1 3 1 15,-1-3 0-15,1 3 0 0,-5-3 2 0,5-4 0 16,-4 4 0-16,3-6 0 0,1 2-15 0,-1-2 0 0,4 0 8 16,0-4-8-1,3 0-39-15,-3-6-10 0,4 7-3 0,3-10 0 16,-7 0-112-16,0 0-22 0,0 0-5 0,-4-10-1 0</inkml:trace>
  <inkml:trace contextRef="#ctx0" brushRef="#br0" timeOffset="16027.928">6403 13758 2343 0,'0'0'52'0,"0"0"10"0,0 0 2 0,0 0 2 15,0 7-53-15,-7-7-13 0,3 9 0 0,1 0 0 16,-1 1 0-16,1-7 0 0,3 6 0 0,0 4 0 15,0-4 0-15,3 1 0 0,-3 2 0 0,4 7 0 16,-1-6 35-16,1 5 4 0,3 1 1 0,-7 3 0 0,11 0-7 0,-11 0-1 16,0 9 0-16,3 1 0 0,-3-1 16 0,4 4 4 15,-4 5 0-15,0 1 0 0,-4 3-32 0,4-3-7 16,-3 0-1-16,3-1 0 0,-11-2 16 0,11 3 4 16,-7-10 0-16,0 10 0 0,3-10-32 0,4 1 0 15,-3-1 0-15,-1-6 0 0,4 6 0 0,0-9 0 16,0 7 0-16,0-11 0 15,0-2-29-15,0 0-12 0,0-4-3 0,0-2 0 16,0-1-16-16,0-6-3 0,0 0-1 0,0-3 0 16,0 0-89-16,0 0-19 0,0 0-3 0</inkml:trace>
  <inkml:trace contextRef="#ctx0" brushRef="#br0" timeOffset="16562.11">6364 13573 1036 0,'0'-12'92'0,"-3"2"-73"0,3 1-19 0,-4 6 0 15,1-3 400-15,3 2 76 0,0 4 15 0,0 0 3 16,0 0-414-16,3-9-80 0,4 6-23 0,-3-3-1 15,-4 6 7-15,10 0 1 0,-3 0 0 0,0-4 0 16,4-2 16-16,-8 6 0 0,5 0 0 0,-8 0 0 0,10 0 0 16,-3 0 0-16,4 0 0 0,-4 0 0 0,0 0 0 0,3 0 17 15,5 0-1-15,-5 6-1 0,-3-2 1 0,4-4 1 16,6 9 0-16,1-3 0 16,0 1-9-16,-4-1-8 0,3 3 12 0,8-6-12 0,-7 10 8 0,3-4-8 15,0 4 0-15,4-4 0 0,-11 10 0 0,7-6 0 16,-7 5 0-16,0-5 0 0,-3 6 0 0,-1-7 0 15,1 1 0-15,-4 6 0 0,-3-7 0 0,3 7 0 16,0 0 0-16,-7-7 0 0,0 7 0 0,0-6 0 16,0-1 0-16,0 4 0 0,0-10 0 0,0 10 0 15,0-7 0-15,-7-2 0 0,3 2 0 0,1 0 10 16,-4 1-2-16,3-7 0 0,-3 3 20 0,0-3 3 16,0 7 1-16,-4-7 0 0,1 6-32 0,-1-2 0 15,4-4 0-15,-11 6 0 0,4-6 0 0,-3 7 0 0,6-4 0 0,-3-3 0 16,-4 6 0-16,-3-5 0 15,7-4 0-15,-4 9 0 0,8-9 0 0,-8 0 0 0,4 0 0 0,0 0 0 32,3 0-23-32,1 0-7 0,-1-9-2 0,4 9 0 15,-7-4 1-15,7-5 0 0,3 6 0 0,-6-3 0 16,10-4-161-16,-11 4-33 0,8-3-7 0</inkml:trace>
  <inkml:trace contextRef="#ctx0" brushRef="#br0" timeOffset="17295.351">7553 13479 230 0,'0'0'20'0,"0"0"-20"0,0 0 0 0,0 0 0 16,0 0 231-16,0 0 41 0,0 0 9 0,0 0 2 16,0 0-105-16,0 0-21 0,0 0-4 0,-7-3-1 15,3 3-64-15,-3 0-12 16,0 0-4-16,0 3 0 0,4-3-19 0,-4 0-4 0,3 0-1 0,-6 6 0 16,2-2-21-16,1-4-5 0,0 6-1 0,-3 0 0 15,-1-6-9-15,4 10-3 0,-3-10 0 0,-5 9 0 16,1 4 10-16,0-4 1 0,0 0 1 0,0 4 0 15,-4 3-5-15,1-1 0 0,-4 1-1 0,-1 0 0 16,1 2-1-16,4 1 0 0,2-3 0 0,-2 3 0 16,-1 3-14-16,4-4 0 0,-7 4 0 0,7 0 0 0,-4 7 14 15,8-4 0-15,-8-3 0 0,11 6 0 0,-7-3-2 0,3 3-1 16,1-3 0-16,-1 3 0 0,0 4-11 0,8-1 0 16,-8-6 0-16,4 7 0 0,-3 5 8 0,6-5 4 15,1 2 0-15,3 1 0 0,-7-4-12 0,0 0-17 16,3 7 4-16,4-7 1 0,-7 1 12 0,7-1 16 15,0-6-3-15,0 6-1 0,0-9 7 0,3 10 1 16,1-10 0-16,0 6 0 0,-1-3-10 0,8 0-2 16,-8-3 0-16,4 0 0 0,4 0 7 0,3 3 1 15,-3-6 0-15,3 3 0 0,0 0-2 0,0 0 0 16,3 3 0-16,5-3 0 0,-5-7-14 0,-6 4 0 16,-1 0-12-16,8-3 12 0,-4-7 0 0,4 10 9 15,-11-6 1-15,3-4 0 0,5 3-10 0,2-2 0 16,-6-1 0-16,-4 4 8 0,3-7-8 0,5-3-17 0,-5 7 4 0,1-7 1 31,3-3-16-31,3 6-4 0,-6-3 0 0,7-3 0 16,-1 0-115-16,-3-3-23 0,11-3-5 0</inkml:trace>
  <inkml:trace contextRef="#ctx0" brushRef="#br0" timeOffset="18648.239">7807 14282 748 0,'0'0'67'0,"0"0"-54"16,0 0-13-16,0 0 0 0,0 0 240 0,0 0 44 15,0 0 10-15,0 0 2 0,4 0-184 0,-4 0-37 16,7-3-7-16,-7 3-2 0,0 0-52 0,3-3-14 15,4-4 0-15,-3 4 0 0,-1-3 0 0,-3 6 0 16,7-3 0-16,-7 3 0 0,0 0 18 0,0 0-2 16,0-6 0-16,0 6 0 0,0-7 32 0,0 1 7 15,0-3 1-15,0 9 0 0,0-13-7 0,-7 10-1 16,0-3 0-16,0-4 0 0,0 7-14 0,0-6-3 16,-7-1-1-16,3 7 0 0,-6-3 3 0,6 6 1 15,4-3 0-15,-7 3 0 0,3-3-34 0,-10 3 0 16,7 0 0-16,0 3 0 15,3 0-22-15,-6 3-8 0,3-3-2 0,-4 7 0 0,7 2 32 0,-3-2 15 0,0 9-2 0,0-7 0 16,-4 7-13-16,4 0 0 0,0-4 0 0,7 7 0 16,-11-3 0-16,11 3-13 0,-7 0 2 0,7 0 1 15,0-3 10-15,4-7 0 0,3 7 0 0,-4-6 0 16,4-4 0-16,4 4 0 0,-1-4 0 0,1 0-8 16,3-2 8-16,0-4 0 0,3 0 0 0,-3-3 0 15,4 0 0-15,0 0 8 0,-1 0-8 0,4 0 8 16,-3 0-8-16,0 0 8 0,3-3-8 0,-4 0 8 15,4-4 1-15,-3 4 1 0,3-3 0 0,-3 3 0 16,-4-3-2-16,3-1 0 0,-3 1 0 0,4-3 0 16,-4-1 5-16,0 4 1 0,4-3 0 0,-4-1 0 15,0 1 6-15,0-1 0 0,3 1 1 0,-6-4 0 16,3 4-21-16,0 0 8 0,0-4-8 0,0 4 0 0,4-1 0 16,-1 4 0-16,-3-3 0 0,4-1 0 15,3 7 0-15,-7-3 0 0,0 3 0 0,4-4 0 0,-11 7 0 16,10-3 0-16,-10 3 0 0,4 0 0 0,-4 0 0 0,0 0 0 15,0 0 0-15,0 0 0 0,0 0 0 0,0 0 0 16,0 0 0-16,0 0 0 0,0 0 0 0,0 0 0 16,0 0 0-16,0 0 0 0,0 0 30 0,3 3 2 15,1 7 0-15,-4-10 0 0,3 9-32 0,-3-6 0 16,-3 7 0-16,-1-1 0 0,4 1 0 0,-3-7 0 16,3 6 0-16,-4 0 0 0,4 1 0 0,-7-7 0 15,0 6 0-15,4-2 0 0,-1-1 0 0,1 3 0 16,-4 7 0-16,3-3 0 0,-7-1 0 0,4 7 0 0,0-3 0 15,0 2 0-15,4-5 0 0,-4 6 0 0,3 3 0 0,-3-3 0 16,4-1 0-16,-1-2 0 0,-3 6 0 0,0-3 0 16,3 3 0-16,-3-3-8 0,7-1-1 15,0-2 0-15,-10 6 9 0,6-13 12 0,-3 10-2 0,4-6-1 16,-1-4-9-16,1 4 0 16,-8-4 0-16,7 4 0 0,1-4 0 0,-1 7 0 0,4-10 0 0,-3 10 0 15,3-7 0-15,0 4 0 0,0-4 0 0,-4 4 0 16,4-1 0-16,0 1 0 0,0-4 0 0,4 7 0 15,-4-4 0-15,0 1 0 0,3-1 0 0,-3-2 0 16,4 2 0-16,-1 4 0 0,-3-6 0 0,4-4 0 16,3 3 0-16,-7 1 0 0,0-4 0 0,4 0 0 15,-1 4 0-15,-3-10 0 0,4 6 0 0,-4-6 0 16,7 3-38-16,0-3-3 0,3 9-1 0,-10-9 0 16,0 0-10-16,7 3-3 0,4-3 0 0,0 7 0 15,-4-4 19-15,3 3 4 0,4-3 1 0,-7 0 0 16,0-3-194-16,-7 0-39 0,0 0-8 15,15 0-556-15</inkml:trace>
  <inkml:trace contextRef="#ctx0" brushRef="#br0" timeOffset="19245.896">8167 14530 518 0,'0'0'46'0,"0"0"-37"0,0 0-9 0,-7-7 0 15,-4 4 492-15,11 3 97 0,0 0 19 0,0 0 4 16,0 0-516-16,0 0-96 0,0-6-33 0,4 0 0 15,3-1-7-15,0-2-2 0,3 6 0 0,1-3 0 16,0-1 14-16,-1 1 2 0,8-3 1 0,-11 6 0 16,3-7 45-16,1 10 8 0,-7-9 3 0,-4 9 0 15,0 0 1-15,7 0 0 0,0-3 0 0,-7 3 0 16,0 0 1-16,0 0 1 0,0 0 0 0,0 0 0 16,7 12-26-16,0 1-8 0,-14-4 0 0,14 4 0 0,-7 2 0 0,0 1 0 15,-7 0 0-15,7-1 0 16,0 1-23-16,0-3-8 0,0-1-1 0,-4 7-1 0,1-7 19 0,-4 1 4 15,3-4 1-15,-3 7 0 0,3-10 9 0,-10 10 0 16,7-10 0-16,4 4 0 0,-11-1 0 0,3 1 12 16,1-7-4-16,-1 6 0 0,0-3 4 0,1-2 2 15,-4 8 0-15,3-6 0 0,0-3-14 0,1 7-16 16,3-4 3-16,-7-3 1 0,7 0 12 0,0 4 0 16,7-7 0-16,-4 3 0 0,4-3 0 0,0 0 0 15,0 0 0-15,-3 9 0 0,3-9 0 0,0 0 0 16,7 10 0-16,-4-7 0 0,4 6 23 0,4-3 7 15,-4 1 2-15,3-1 0 0,5-3-10 0,-1 7-2 16,-4-1 0-16,1-6 0 0,3 3-12 0,0-3-8 16,-3 4 8-16,3-4-8 0,0-3 0 0,-4 9 0 0,1-6-12 0,-4-3 4 15,-7 0-8-15,11 10 0 16,-11-10-1-16,7 0 0 16,-7 0-19-16,7 9-4 0,3-9-1 0,-3 10 0 15,-7-10-31-15,7 3-7 0,4-3-1 0,0 0 0 16,3 0-95-16,-4 0-19 0,-3 0-4 0,4 0-618 0</inkml:trace>
  <inkml:trace contextRef="#ctx0" brushRef="#br0" timeOffset="19886.595">8767 13554 921 0,'0'0'40'0,"0"0"10"0,-4-3-40 0,4 3-10 0,0-9 0 0,0 9 0 16,-4-9 225-16,4 9 43 0,0 0 9 0,0 0 2 15,0 0-226-15,0 0-45 0,0 0-8 0,0 0 0 16,0 0 0-16,0 0 0 0,0 0 0 0,0 0 0 15,0 15 40-15,0-9 4 0,4 10 0 0,0-3 1 16,-4 5 20-16,7-2 4 0,0 9 1 0,-4 0 0 16,-3 4-24-16,0-4-5 0,0 12-1 0,0-2 0 15,0-1-23-15,0 4-5 0,-3-4 0 0,3 10-1 16,-4-3 6-16,1 0 2 0,-1 3 0 0,1 0 0 16,-1-4-19-16,0 4 8 0,1 6-8 0,-4-6 0 15,3 0 33-15,-3-3 0 0,7 0 0 0,-7 3 0 0,0-13-12 0,0 10-2 16,4-10-1-16,-1 1 0 15,1-1-3-15,-1 0-1 0,1-9 0 0,-5 6 0 0,8-12-14 0,-3 6 0 16,-1-3 0-16,4-7 0 0,-3 4 0 0,3-3-16 16,0-10 3-16,-4 6 1 15,4-9-103-15,0 0-20 0,0 0-4 0,0 0-603 16,0 0-121-16</inkml:trace>
  <inkml:trace contextRef="#ctx0" brushRef="#br0" timeOffset="20413.62">9190 14345 864 0,'0'0'76'0,"0"0"-60"0,0 0-16 0,0 0 0 16,0 0 311-16,0 0 59 0,0 0 12 0,0 0 2 16,0 0-311-16,0 0-62 0,0 0-11 0,0 0 0 15,7 0 0-15,4 0 0 0,-1-3 0 0,1-7 0 16,-1 10 0-16,4 0 10 0,0-9 0 0,1 9 0 16,-1-3 2-16,0-4 1 0,0 7 0 0,0-6 0 0,-3 0 28 15,-1 3 6-15,1-7 1 0,-1 4 0 0,1 0-12 0,0-1-1 16,-4-2-1-16,3 0 0 15,1 5-3-15,-4-5-1 0,3-3 0 0,-6 2 0 0,3 1-14 0,0-1-4 16,4 4 0-16,-11 0 0 0,0 6-12 16,3-10 0-16,1 1 0 0,-4 9 0 0,0 0 0 0,0-3-10 15,-4-7 2-15,1 1 0 16,3 6 8-16,-11-3-8 0,0 2 8 0,1 4-8 0,-1-3 8 0,1-3 0 16,-4 6 10-16,-1 0-10 0,1 0 0 0,0 9 0 15,-3-5 0-15,-1 5 0 0,0 0 0 0,1 4 11 16,3 3 0-16,-1-1 0 0,-2 4-11 0,3 3 0 15,3 0 0-15,1 9 0 0,-1-9 0 0,4 7 0 16,0-8-9-16,0 1 9 0,3 0 0 0,1 0 0 16,-1-3 0-16,1 0 0 0,3-3 0 0,0-1 0 0,0 1 0 15,0-7 9-15,3 10-1 0,1-9-8 0,-1 2 12 0,4-2-4 16,-3 2 4-16,3-2 1 0,4-7 0 0,-1 6 0 16,1 0 15-16,3-2 4 0,3-1 0 0,5 0 0 15,-1-3-42-15,0 4-8 0,-3-4-2 0,6-3 0 31,1 0-92-31,0 0-18 0,-8 0-4 0,4-3-1 16,1-4-110-16,-1-2-23 0,18-4-4 0,-18-5 0 0</inkml:trace>
  <inkml:trace contextRef="#ctx0" brushRef="#br0" timeOffset="21065.417">9451 13454 230 0,'0'0'20'0,"3"-6"-20"0,-3 6 0 0,4-3 0 15,-4 3 323-15,0 0 60 0,4-10 12 0,-4 10 2 16,0 0-253-16,0 0-50 0,0 0-10 0,0 0-3 16,0 0-40-16,0 0-8 0,14 10-1 0,-7-7-1 15,3 3 1-15,1 4 1 0,3-4 0 0,-3 3 0 16,3 1-4-16,3 2-1 0,-3-2 0 0,8-1 0 16,-12 4 22-16,11 2 4 0,-7-2 1 0,4-1 0 15,0 10-18-15,3-3-3 0,-3 3-1 0,3 0 0 16,0 0 4-16,-4 0 1 0,5 6 0 0,-1-6 0 15,-4 9-11-15,1 1-3 0,-4-1 0 0,-3 0 0 16,-1 4 8-16,1-4 2 0,-4 10 0 0,0-6 0 16,-3 2-34-16,-1-2 0 0,4 5 0 0,-3-5 0 0,3 6 0 0,-4-1 0 15,4-5 0-15,-3-4 0 0,-1 7 0 16,-3-7 12-16,0-6-4 0,0 7-8 0,0-1 9 0,0-9-9 16,-3 9 0-16,-1-2 9 0,1 5-9 0,-1-3 0 15,-3 1 0-15,0-1 0 0,0 1 0 0,4-10 0 16,-4 6 11-16,-4-6-11 0,4 0 20 0,-4-4-3 15,-3-2 0-15,7 6 0 0,-3-6-17 0,-1-4 0 16,0 1 8-16,1-4-8 16,3 1-21-16,0-7-8 0,7-3-2 0,0 0 0 15,0 0-120-15,0 0-24 0,-7-10-5 0</inkml:trace>
  <inkml:trace contextRef="#ctx0" brushRef="#br0" timeOffset="21880.946">12368 13573 2055 0,'-14'-3'91'0,"11"-3"19"0,-8 6-88 0,4 0-22 0,0 0 0 0,0 0 0 16,3 0-24-16,-3 6-10 0,7-6-2 0,0 0 0 15,0 0-42-15,0 0-9 0,0 0-1 0,-3 3-1 16,3-3 36-16,0 10 7 0,3-1 2 0,-3 0 0 15,0-9 77-15,7 10 16 0,-3-4 3 0,3 4 1 16,-3 5 41-16,3 1 8 0,-4-4 2 0,4 7 0 0,-3 3-9 0,-1 0-2 16,4-3 0-16,-3 3 0 15,-1 6-16-15,4-3-3 0,-3 7-1 0,0-1 0 0,-1 7-40 0,1-4-8 16,-4 1-1-16,0 12-1 0,0 0-7 16,0-3 0-16,0 6-1 0,-4-6 0 0,1 6-15 0,-1-6 0 15,0-4 0-15,1 1 0 0,-1-6 0 0,1 2 0 16,3-5 0-16,0-7-10 0,-4 3 10 0,1-6 11 15,3 0-3-15,0-10 0 0,0 10-8 0,0-6 10 16,-4-3-10-16,4-4 10 0,0-3-10 0,0 4 0 16,-3-10 9-16,3 0-9 0,0 0-15 0,0 0-7 15,0 0-2-15,0 0 0 16,-4-3-73-16,1-7-15 0,-1-9-4 0,1 7 0 16,-1-10-61-16,1-6-13 0,3-7-2 0,-4 1-1 0</inkml:trace>
  <inkml:trace contextRef="#ctx0" brushRef="#br0" timeOffset="22282.441">12270 13749 1267 0,'0'-28'56'0,"0"18"12"0,-4-2-55 0,4-7-13 15,0 6 0-15,0-5 0 0,0 2 178 0,0 0 33 0,0 4 6 0,4-1 2 16,-1 4-175-16,1-1-36 0,-1-2-8 0,1 2 0 16,3 1 0-16,0 0 8 0,0 2-8 0,0-2 8 15,0 3-8-15,4-4 0 0,-1 7 0 0,1-6-11 16,3 5 11-16,-4-2 12 0,5 3-2 0,-5-3-1 15,4 3 47-15,0 0 10 0,0-4 2 0,1 7 0 16,-1 0-12-16,3-3-1 0,5 3-1 0,-5 3 0 16,4-3-23-16,0 0-5 0,1 0-1 0,2 10 0 0,1-7-25 15,-4 3 0-15,0 3 0 0,1 1 0 0,-1-4 0 0,-4 4 0 16,1 5 0-16,0-2 0 0,-1-1-11 0,-3 1 11 16,0 9-8-16,-3-7 8 0,3 1 0 0,-3 3-8 15,-1 0 8-15,1-4 0 0,-8 4 0 0,5 0 0 16,-5-6 0-16,1 5 0 0,-4-5 12 0,0 6-1 15,3-7-1-15,-3 1 0 0,0 3-10 0,0-4 8 16,0 1-8-16,-3-4 8 0,3 4-8 0,-4-4 12 16,1 0-12-16,-5-5 12 0,1 5 2 0,-3 0 1 15,-1 4 0-15,-3-7 0 0,-4 4-15 0,-3-4 0 16,4 0 0-16,-8-3 0 0,0 7 0 0,-3-1 0 16,0-6 0-16,0 4 0 0,-1-4 0 0,1-3 0 0,-4 0 0 15,8 0 0-15,-1 0-15 0,7 0-2 0,-3 0-1 0,4 0 0 31,-1-10-39-31,7 10-8 0,-3-6-2 0,4 0 0 16,-1-4-129-16,4-2-25 0,-4-1-6 0</inkml:trace>
  <inkml:trace contextRef="#ctx0" brushRef="#br0" timeOffset="22852.623">13310 13426 1335 0,'0'0'59'0,"7"-3"13"0,0-4-58 0,0 4-14 15,1 3 0-15,2-9 0 0,-3 9 73 0,0-3 12 16,-7 3 3-16,0 0 0 0,4-6 3 0,-4 6 1 0,0 0 0 16,0 0 0-16,0 0-20 0,0 0-3 0,0 0-1 15,0 0 0-15,0 0-22 0,0 0-5 0,-7 9-1 0,0 0 0 16,-4-6-6-16,4 7-2 0,0-1 0 0,-4 1 0 15,1 2-16-15,3 1-3 0,-7-4-1 0,0 10 0 16,-1 3-4-16,1 0 0 0,0 0-8 16,0 6 12-16,-4-3-4 0,4 7-8 0,0-1 11 0,0 0-11 15,-4 1 8-15,1 5-8 0,-1-2 0 0,4-1 0 16,-7 4 34-16,3-4 3 0,1 7 1 0,3-6 0 16,-4 12-30-16,0-10-8 0,4 13 0 0,4-6 0 15,-5-3 8-15,5 3 0 0,3-3 0 0,0-10 0 16,0 10-8-16,0-10 0 0,0 1 0 0,3-7 0 15,1 6 0-15,-1-9 0 0,0 6 0 0,1-6-8 16,3 6 8-16,0-6 0 0,0 0 0 0,0 0 8 16,3-3 6-16,5 3 2 0,-1-6 0 0,3 3 0 15,1 2-4-15,6 1 0 0,5-3 0 0,-1 3 0 0,3-3-22 16,1 0-5-16,7-4-1 0,-4 1 0 16,-3 0-85-16,7-4-18 0,-4 4-3 0,-4-3-1 15,1-1-101-15,0-2-21 16,14 12-4-16,-15-13-1 0</inkml:trace>
  <inkml:trace contextRef="#ctx0" brushRef="#br0" timeOffset="23933.849">13892 14238 1036 0,'0'0'92'0,"0"0"-73"16,0 0-19-16,0 0 0 0,0-9 248 0,0 9 45 15,-3-3 10-15,3-7 1 0,3 1-235 0,-3-1-47 16,0 10-10-16,4-6-1 0,-1-10 9 0,1 7 1 16,0 6 1-16,-1-7 0 0,1 1-22 0,-4 6 8 15,3-7-8-15,1 1 0 0,-1 0 20 0,-3 5-1 16,0 4 0-16,-3-9 0 0,-1 0 40 0,4 6 8 16,-3-4 1-16,-4 4 1 0,-1 0-7 0,-2-3-2 15,-1 6 0-15,1-3 0 0,-4 3-38 0,-1 3-8 16,-2-3-2-16,3 9 0 0,-7-6-12 0,3 7-10 15,0-1 2-15,4 0 0 0,0 1 8 0,0-1 0 0,0-2 0 0,0 2-8 16,-4 0 8-16,4 4 0 0,0-4-9 16,3 10 9-16,-6-6 0 0,6-4 0 0,-3 10 0 0,3-3 0 15,1-1 0-15,3 1 0 0,-4-7 0 16,8 10 0-16,-4-6 8 0,7-4 4 0,-4 4 0 0,4 2 0 16,4-2-12-16,-1-10 0 0,4 6 0 0,-3 1 0 15,3-7 0-15,3-3 0 0,4 0 0 0,-3 0 0 16,0 0 0-16,-4 0 0 0,10-3 0 0,-6-7 0 15,-4 7 12-15,4-3 0 0,-4-3 0 0,0 5 0 16,3-5-1-16,1 0 0 0,-4-1 0 0,3 7 0 16,1-6 4-16,0-1 1 0,-1 4 0 0,1 0 0 15,-1-4-16-15,1 1 0 0,3 6 0 0,-3-7 0 16,-1 1 0-16,4 6 0 0,-3-3 0 0,-4-1 0 16,0 1 0-16,4-3 0 0,-4 6 0 0,-7 3 0 0,3-10 8 0,1 7-8 15,-4 3 0-15,3-6 9 0,4-4 3 0,-7 10 1 16,4-3 0-16,-4 3 0 0,0 0-13 0,0 0 11 15,0 0-11-15,0 0 10 0,0 0-10 16,0 0 0-16,0 0 0 0,0 0 0 0,0 0 0 0,0 0 8 16,0 0-8-16,0 0 0 0,0 0 0 0,0 0 0 15,-7 10 0-15,0 2 0 0,3-2 0 0,-3 2 0 16,-3 7 0-16,2-7 0 0,1 7-10 0,4 3 10 16,-8 0-13-16,4 0 5 0,0 0 8 0,0 0 0 15,-3 3 0-15,3-3 0 0,-4 0 0 0,4 0 0 16,0 0 0-16,0-3 0 0,0 3 0 0,0 0 0 0,0 0 0 0,0-1 0 15,-4 1 0-15,4 0 0 0,3-3 0 0,-3 3 0 16,4 0 0-16,-4 0 0 0,3 3 0 0,-3-9 8 16,0 6-8-16,0 0 0 0,0-3-8 0,0 2 8 15,3-2 0-15,1 0 0 0,-1-3 0 0,1-7 0 16,3 10 0-16,3-6 0 0,1-4 0 0,-1 4 0 16,1-4 8-16,3-3 0 0,-7-6 0 0,11 6 0 15,3 4-8-15,0-4 0 0,0-3 0 0,4 0 0 16,-1 7 0-16,1-10-13 0,-1 6 5 0,5-3 8 15,-5 4-20-15,-3-4 4 0,0 0 1 0,1-3 0 32,-5 6-97-32,4-3-19 0,-3-3-4 0,-4 6-1 0,4-2-48 0,-4-4-9 0,-7 0-3 15,7 0-423-15,0-4-85 0</inkml:trace>
  <inkml:trace contextRef="#ctx0" brushRef="#br0" timeOffset="24583.474">14252 14498 230 0,'-3'-6'10'0,"3"3"2"0,0-3-12 0,0 3 0 0,3-1 0 0,1-2 0 16,-1-3 408-16,1 6 80 0,3-7 15 0,0 1 3 16,7 6-424-16,-3-4-82 0,-1 1-22 0,1 0-2 15,-1-4 32-15,1 7 7 0,-4-3 1 0,4 3 0 16,-1-7 8-16,1 7 1 0,-4-3 1 0,3 3 0 16,1-3 30-16,-4 2 5 0,-7 4 2 0,11 0 0 0,-4-3-13 15,3-3-2-15,-10 6-1 0,0 0 0 0,0 0-35 0,0 0-12 16,11 9 9-16,-4-5-9 15,-7 5 0-15,3 0 0 0,-3 4 0 0,-3-4 0 0,-4 1 0 0,3 2 0 16,-6 4 0-16,3 0 0 0,-7-7 0 0,-1 10 0 16,1 0 0-16,-3-4 0 0,-1 1-14 0,-3-3 5 15,3-1 1-15,-3 1 0 0,0 6 8 0,0-7 0 16,3-3 0-16,-3 4 0 0,7-4 0 0,0 7 0 16,3-10 0-16,1 4 0 0,-1-1 0 0,4-6 0 15,0 7 0-15,7-1 0 0,-4-9 0 0,4 10 11 16,4-7-3-16,-4 6 0 0,7 1-8 0,-4-1 0 15,5-6 0-15,-1 6 0 0,3 1 0 0,1 2-12 0,-8-5 2 16,4 2 1-16,0-3 9 0,0 4 0 0,4-1 0 0,0 1 0 31,-1-7-31-31,1 6-1 0,3-3 0 0,0-2 0 16,-3 5-19-16,-1-6-4 0,1-3-1 0,-1 0 0 16,1-3-59-16,-4 3-12 0,-7 0-2 0,7-3-703 0</inkml:trace>
  <inkml:trace contextRef="#ctx0" brushRef="#br0" timeOffset="25833.858">14873 14492 230 0,'0'0'10'0,"0"0"2"0,0 0-12 0,0 0 0 16,0 0 0-16,0 0 0 0,0 0 357 0,0 0 69 15,4 0 14-15,3-3 2 0,-7 3-354 0,7 0-70 16,0 0-18-16,0-6 0 0,-7 6 0 0,7 0 0 15,-7 0 0-15,3 6 0 0,5-3 32 0,-8-3 2 16,7 6 1-16,0-3 0 0,-4 7 14 0,4-7 3 16,-3 6 1-16,-1 7 0 0,4-3-7 0,0-1-2 0,0 1 0 0,0 6 0 15,-3-1-23-15,3-2-5 0,0 3 0 0,0 3-1 16,0 0-7-16,0-3-8 0,0-1 11 0,-3-2-11 16,-1 3 12-16,4-7-4 0,-3 7 0 0,-4-6-8 15,4 2 22-15,-1 1-2 0,-3-6-1 0,0 2 0 16,0 7-7-16,0-7 0 0,0-2-1 0,-3 2 0 15,-1-2-11-15,0 5 0 0,1-2 0 0,-4-4-11 16,3 4-13 0,-3-10-2-16,4 7-1 0,-4-4 0 0,-4-3-22 0,4 3-5 15,0-3-1-15,0-3 0 0,0 0-141 16,0-3-29-16,0-3-6 0,0-3-1 0</inkml:trace>
  <inkml:trace contextRef="#ctx0" brushRef="#br0" timeOffset="26536.391">15469 14191 2026 0,'0'0'44'0,"0"0"10"0,0 0 2 0,0 0 1 0,0 0-45 0,0 0-12 0,0 0 0 0,0 0 0 16,7-6-59-16,0 6-13 0,0-10-4 0,4 10 0 31,0-3 16-31,-1 3 4 0,-3-6 0 0,4 6 0 0,-4 0 56 0,4 0 14 0,-4 0 2 0,3 0 0 16,-3-3 41-16,0 3 9 0,0 0 2 0,-3 0 0 15,-4 0 35-15,7-3 7 0,-4-4 2 0,4 7 0 16,-3-3-39-16,7-3-7 0,-8 6-2 0,8-3 0 15,-4-3-30-15,3 2-6 0,-3-5-2 0,4 9 0 0,3-9-26 0,-3 5 0 16,3-5 0-16,-4 0 0 0,1 6-13 16,0-4 1-16,-1-5 1 0,-3 2 0 0,-3 7 11 0,-1-3 0 15,-3-7 0-15,0 10 0 0,-3-6 0 0,-4 3 14 16,0-1-3-16,-4 1-1 0,0-3 10 0,1 9 1 16,-1-4 1-16,-3 1 0 0,4 3-2 0,-1-6 0 15,-3 6 0-15,3 0 0 16,-3 0-20-16,4 0 0 0,-1 6 0 0,-3-3 0 0,3 1-11 0,-3 5-6 15,0-3-2-15,0 1 0 0,0 2 19 0,-4 7 0 16,1-4-8-16,-1 1 8 0,-3-1 0 0,3 7 0 16,1-6-8-16,-1 5 8 0,4 1 0 0,0-3 0 15,7 0 0-15,0-1 0 0,3-5 14 0,0 9 6 0,4-7 2 16,4 7 0-16,3 0-12 0,0-4-2 0,4 4-8 0,-1-6 12 16,4 6-12-16,1-7 0 0,-1 1 8 0,3 2-8 15,-3-2 0-15,4-1-18 0,-4-2 4 0,0-1 1 31,0-6-18-31,0 7-3 0,-3-1-1 0,3-6 0 16,-3 4-16-16,-1-4-3 0,-3 3-1 0,4-3 0 16,-4-3-26-16,0 0-6 0,-7 0-1 0,11 6 0 15,-4-2-151-15,3-8-30 0</inkml:trace>
  <inkml:trace contextRef="#ctx0" brushRef="#br0" timeOffset="27287.631">15787 13341 1105 0,'0'0'48'0,"0"0"12"15,0 0-48-15,0 0-12 0,0 0 0 0,0 0 0 16,0 0 79-16,0 0 13 0,0 0 4 0,7 0 0 0,3-3-32 0,-2-3-5 16,-1 6-2-16,0 0 0 0,3 0 5 0,1 0 1 15,-4 0 0-15,0 0 0 0,0 0 13 0,4 6 4 16,-4-3 0-16,3-3 0 0,-6 10-20 0,6-1-3 16,-3-6-1-16,4 7 0 0,0 2-12 0,-1 7-4 15,4-7 0-15,0 7 0 0,-3-6-19 0,3 9-4 16,0-3-1-16,0-1 0 0,4 8 20 0,0-8 3 15,-1 4 1-15,1 6 0 0,-1-2-16 0,1 2-4 16,3-3 0-16,-3 3 0 0,3-3-6 0,-3 7-2 16,3-1 0-16,-7 0 0 0,4 1-12 0,-1-1 0 15,1 7 0-15,-8-7 0 0,-2 3 28 0,2-2 2 16,1-1 1-16,-4 4 0 0,-4-4-31 0,-3 0 0 0,0 1 0 0,0-1 0 16,0 0 0-16,-3-2 0 0,-4-4 0 0,3 6 9 15,1-3-9-15,-4-3 0 0,-4-3 0 0,4 0 0 16,-4 7 0-16,1-11 0 0,-1-2 0 0,-3 3 0 31,0-7-26-31,0 7-4 0,0-9-1 0,0-1 0 0,0-3 9 0,-1 4 2 0,1-4 0 0,-3-3 0 31,-1-3-128-31,0 0-26 0,1-3-5 0</inkml:trace>
  <inkml:trace contextRef="#ctx0" brushRef="#br1" timeOffset="46512.739">4540 14301 172 0,'-10'12'16'0,"10"-12"-16"0,0 0 0 0,0 0 0 0,0 0 204 0,0 0 37 0,0 0 8 0,0 0 2 16,0 0-109-16,0 0-22 0,0 0-4 0,0 0 0 15,0 0 1-15,0 0 1 0,0 0 0 0,0 0 0 16,0 0-12-16,0 0-2 0,0 0-1 0,0 0 0 16,0 0-39-16,0 0-8 0,0 0-2 0,0 0 0 15,0 0-24-15,0 0-5 0,0 0-1 0,0 0 0 0,0 0-12 0,0 0-2 16,0 0-1-16,10 7 0 0,-6-4 34 0,6 3 6 16,1-6 2-16,0 3 0 0,3-3-14 0,-4 3-2 15,4-3-1-15,0 0 0 0,8 7 5 0,-12-4 1 16,15-6 0-16,-11 3 0 0,7 0-13 0,-3 0-3 15,3 0 0-15,0 0 0 16,4 0-6-16,3-7-2 0,-3 7 0 0,7-3 0 0,-4 3 0 0,3-9 0 16,-2 9 0-16,2-10 0 0,-2 10-3 0,2-3-1 15,5 0 0-15,-5-3 0 0,-2 6-12 0,-5 0 0 16,5-3 0-16,-5-4 0 0,-3 7 12 0,1 0-1 16,2-3 0-16,1-3 0 0,-7 6-11 0,3 0 12 15,0-3-12-15,-3 0 12 0,6-4-12 0,-3 7 10 16,1-9-10-16,-1 9 10 0,4-3-10 0,-8-3 8 0,4 2-8 15,0 1 8-15,-3-3-8 0,7 6 8 0,-4-9-8 0,4 9 8 16,-1 0-8-16,-2 0 12 0,2-3-12 0,-3 3 12 16,-3-7-12-16,0 4 0 0,-4 3 0 0,3 0 0 15,1 3 0-15,-7-6 0 0,3 3 0 0,-4 0 0 16,4 0 0-16,-10 0 8 0,7 0-8 0,-11 0 0 16,0 0 0-16,7 0 8 0,0 0-8 0,-7 0 0 15,0 0 14-15,0 0-2 0,7-9-1 0,-7 9 0 16,0 0-11-16,0-3 12 0,0-4-12 0,0 7 12 15,0-6-12-15,0 0 0 0,-7-4 0 0,3 1 8 16,4 9-8-16,-7-3 0 0,4-7 0 0,-1 7 0 16,-3-3 0-16,3 3 0 0,-6-3 0 0,3 2-11 15,3-5 11-15,1 9 0 0,-8-3 0 0,4-3 0 0,0 2 0 0,0-2 0 16,3 3 0-16,-3 3 0 16,-3-3 0-16,6-3 0 0,-6 6 0 0,3 0 0 0,3-3 0 15,-3-4 0-15,7 7 0 0,-7-3 0 0,4 0 0 0,-5-3 0 16,5 3 0-16,3 3 0 0,0 0 0 0,-4-7 0 15,1 4 0-15,3-3 0 0,0 6 0 0,0 0 0 16,0-3 0-16,0 3 0 0,0 0 0 0,-4-3 0 16,4-4 8-16,0 7-8 0,0 0 0 0,0 0 0 15,0 0 0-15,0-9-8 0,0 9 8 0,0 0 0 16,0 0 0-16,0-9 0 0,0 9 0 0,-3-4 0 16,3 1 0-16,-7-3 0 0,3 6 0 0,4 0 0 15,-3-3 0-15,-4-3 8 0,3 6-8 0,4 0 0 16,0 0 0-16,-7-4 0 0,4 1 0 0,-5-3 0 15,8 6 0-15,-7 0 0 0,4-3 0 0,-1-3 0 16,1 6 0-16,-4 0 0 0,3-10 0 0,1 10 9 0,-4-3-1 0,3 0-8 16,4-3 9-16,-7 6-9 0,4-10 0 15,-4 10 9-15,-1-3-9 0,1-3 0 0,4 3-10 0,-4 0 10 16,0 3 0-16,3-7 0 0,-3 7 0 0,7 0 0 16,0 0 0-16,0 0 0 0,0 0 0 0,0 0 0 15,0 0 0-15,0 0 0 0,0 0 0 0,0 0 0 16,0 0 0-16,0 0 0 0,7 0 0 0,4 0 0 15,-1 0 0-15,1 0 0 0,0 7-8 0,3-1 8 16,0-6 0-16,0 9 0 0,4 1 0 0,-8-4 0 16,1 0 0-16,3 1 0 0,0-4 0 0,0 6 0 15,0-3 0-15,4-3 0 0,-8 1 0 0,4 5 0 16,1-9 0-16,-1 6 0 0,0 1 0 0,-4-7 0 16,8 6 0-16,-11-3 8 0,0-3-8 0,4 6 10 0,-4-3-10 15,0 4 0-15,-4-4 0 0,4 0-11 16,-3 6 11-16,-4 1 0 0,0-10 0 0,0 6 0 0,0 0 0 0,-4 4 0 15,4-1 0-15,0 0 0 16,-7 1 0-16,0-7 0 0,4 6 8 0,-1-5-8 0,1 5 8 0,-8-3-8 16,4 4 8-16,0-4-8 0,7 3 0 0,-11 1 8 15,4-1-8-15,-3-6 0 0,3 13 0 0,-4-3-15 16,1-10 3-16,-1 12 0 0,0-2 12 0,1-4 0 16,3 4 0-16,-7-1 0 0,3-2 0 0,1 2 0 15,-5 4 0-15,5-3 0 0,-1-1 8 0,1 1 5 16,-1-4 1-16,0 0 0 0,4 4-14 0,-3-4 9 15,3 1-9-15,-4-1 8 0,4 1-8 0,7-7 8 0,-10 6-8 16,3 1 8-16,-1-7-8 0,1 6 0 0,4 1 0 0,-4-7 0 16,0 6 0-16,3-9 8 0,-3 9-8 0,7-9 8 15,0 7-8-15,0-7 8 0,0 0-8 0,-7 3 8 16,7-3-8-16,0 0 0 16,0 0 0-16,0 0 0 0,0 0 0 0,0 0 0 0,-3 3 0 0,3-3 0 15,0 0 0-15,0 0 0 0,-7 9 0 0,7-9 0 16,0 0 0-16,0 0 0 0,0 0 0 0,-8 0-11 31,1 10-61-31,-3-10-12 0,-1 9-2 0,4-6-931 0,-17-3-187 0</inkml:trace>
  <inkml:trace contextRef="#ctx0" brushRef="#br1" timeOffset="81390.763">12065 15314 1152 0,'0'0'102'0,"0"0"-82"0,0 0-20 0,11 0 0 15,-1-3 172-15,-3 3 31 0,4-7 5 0,-1 7 2 16,5 0-166-16,-1 0-34 0,0 0-10 0,3 10 0 15,1-10-12-15,3 9-8 0,4-6-2 0,0 3 0 32,-1-2-4-32,4 2-1 0,1-3 0 0,6-3 0 0,4 3 35 0,0 3 6 0,-1-6 2 0,1 4 0 15,7-4 0-15,0 0 0 0,-4 0 0 0,4 0 0 16,0 6 32-16,3-3 6 0,1-3 2 0,-1 0 0 16,1 6-24-16,2-3-5 0,1 0-1 0,4-3 0 15,-4 10-14-15,3-10-2 0,1 6-1 0,-1-3 0 16,4-3 3-16,0 7 1 0,0-7 0 0,7 3 0 15,4-3 4-15,-4 3 1 0,3-3 0 0,4 0 0 16,0 0 6-16,0 0 2 0,0 0 0 0,1 6 0 0,2-3-8 0,-6-3-2 16,-1 0 0-16,-3 0 0 0,0 7-6 0,0-4-2 15,0-3 0-15,-3 0 0 0,-1 0 4 0,-3 0 0 16,-3 0 0-16,-4 0 0 0,3 0-12 0,-3-3 8 16,0-4-8-16,3 7 8 0,-3 0 16 0,0-3 2 15,4-3 1-15,-4 6 0 0,0-3-8 0,-1 3-2 16,-2-3 0-16,3 3 0 0,-4-7-7 0,1 7-2 15,-1 0 0-15,0 0 0 0,-3 0-8 0,0 7 0 16,-7-4-10-16,0-3 10 0,-4 3 0 0,-3-3 0 16,-4 0 0-16,-3 0 10 0,-4 0-10 0,-4 0 0 0,1 0 0 0,-4 0-11 15,0 0 11-15,-3-3 0 16,-4 3 10-16,4 0-10 0,-4-3 13 0,0-4-3 16,-4 7-1-16,4-3 0 0,0-3-9 0,0 6 0 0,0 0 0 0,4-3 0 31,-4 3-128-31,0 0-27 0,4 0-5 0</inkml:trace>
  <inkml:trace contextRef="#ctx0" brushRef="#br1" timeOffset="82246.639">13409 15831 1954 0,'0'0'87'0,"0"0"17"0,0 0-83 16,0 0-21-16,0 0 0 0,-7 13 0 0,4-4 36 0,3 0 4 0,0 4 0 0,0 6 0 15,0-7-40-15,0 7 0 0,3 0-12 0,1-3 4 16,-1 2 8-16,4 4 0 0,0 7 0 0,-3-4 0 16,3-3 0-16,-4 9 9 0,4 0-1 0,-3 1-8 15,-4 8 28-15,3-5-2 0,-3 3 0 0,0-4 0 16,0 7-11-16,0 0-3 0,0-7 0 0,-3-3 0 16,3 1-12-16,0-4 8 0,0-3-8 0,0-3 0 15,-4-3 8-15,4 3-8 0,4-3 0 0,-4-7 9 16,3 1-19-16,-3-4-4 0,0-9-1 0,0 0-644 15,0 0-129-15</inkml:trace>
  <inkml:trace contextRef="#ctx0" brushRef="#br1" timeOffset="82709.165">13187 15759 2502 0,'-4'-6'55'0,"-3"-4"11"0,-3 1 2 0,3-4 3 0,-4 4-57 0,8 3-14 15,-1-4 0-15,4 10 0 16,7-3-55-16,0-6-13 0,-3 6-4 0,6-4 0 16,4 7 29-16,4-3 6 0,7 0 1 0,-1-3 0 0,5 6 36 0,-1 0 20 0,0-3-3 0,0-4 0 15,4 7 22-15,-7 0 4 0,-1 0 1 0,1 0 0 16,-4 0-15-16,-3 7-2 0,3-4-1 0,-3-3 0 15,-1 6-14-15,-3-3-2 16,-3 0-1-16,0 7 0 0,3-1-9 0,0 0 10 0,0 1-10 0,-3 2 10 16,-1 1 1-16,1-4 0 0,3 10 0 15,0-6 0-15,4-1-11 0,-1 7-11 0,1-6 3 0,-1 9 0 16,-6-7 8-16,3 1 0 0,-7 3 0 0,4-7-8 16,-4 7 8-16,-7-6 0 0,0 2 0 0,0 1 0 15,-4-7 0-15,-3 4-8 0,-3 3 8 0,-4-4 0 16,-1-2 0-16,1 2 0 0,0-2 12 0,-3-1-4 15,-1-6 4-15,4 7 2 0,0-1 0 0,0-6 0 16,-4 6-3-16,4-9-1 0,0 7 0 0,3-4 0 16,1-3-10-16,3-3 0 0,-1 3 0 0,1-7-11 15,-3 7-45-15,6-9-8 0,-3 9-3 0,4-3 0 16,-1-3-107-16,1 3-22 0,-1-7-4 0,4 10-368 16,-3 0-73-16</inkml:trace>
  <inkml:trace contextRef="#ctx0" brushRef="#br1" timeOffset="83174.237">14333 15765 864 0,'0'0'76'0,"0"0"-60"16,0-6-16-16,4 3 0 0,-4-7 268 0,0 10 50 0,0 0 10 0,0-9 3 31,0 9-294-31,-4 0-58 0,4-3-12 0,0 3-3 0,0-6 10 0,0 6 2 0,-3-4 0 0,3 4 0 16,-7-9 24-16,7 9 14 0,0 0-2 0,0 0 0 15,-4 0 42-15,4 0 8 0,-10 0 2 0,3 0 0 16,7 0-10-16,0 0-2 0,-4 9 0 0,-3 1 0 16,0-7-25-16,-4 13-6 0,4-10-1 0,0 13 0 15,0-7-20-15,-3 4 8 0,-1-3-8 0,4-1 0 16,-4 10 0-16,4-3 8 0,0 0-8 0,0 3 0 15,-7 0 10-15,0 3-2 0,0-7-8 0,0 4 12 16,0 0 14-16,0 7 2 0,-1-11 1 0,1 4 0 16,4-6-6-16,-1 9-2 0,1-9 0 0,6 6 0 15,-3 0-10-15,4-4-3 0,-1 4 0 0,4 0 0 16,0-3-8-16,0 3 12 0,4-3-12 0,-1 3 12 0,-3-3-12 0,7-4-16 16,0 7 4-16,0-3 1 0,0 0 35 0,0 0 6 15,4-4 2-15,-1-2 0 0,1 6-44 0,3 0-9 16,-3-7-2-16,3 1 0 0,4 2 3 0,-1-2 1 15,-3 0 0-15,7-4 0 16,-3 0-22-16,3-6-5 0,4 7-1 0,-4-10 0 16,0 6-109-16,0-3-21 0,1-6-5 0</inkml:trace>
  <inkml:trace contextRef="#ctx0" brushRef="#br1" timeOffset="83790.911">14443 16408 1267 0,'0'0'112'0,"0"0"-89"0,-7-6-23 0,7 6 0 15,-4 0 128-15,4 0 20 0,0 0 5 0,0 0 1 16,0 0-182-16,0 0-36 0,4-3-7 15,3-4-1-15,0 1 72 0,0 0 8 0,3 3 4 0,-3-4 2 16,1 4 86-16,2-3 18 0,-6 6 3 0,6-3 1 16,-3 3 0-16,0-3 0 0,-7 3 0 0,7-7 0 15,0 7-75-15,4-3-15 0,0-3-4 0,-1 6 0 0,1-3-15 16,-1-6-3-16,8 5-1 0,0-2 0 0,-1-3-9 0,1 2 8 16,0 1-8-16,3-3 8 0,0-1-8 0,-3-2 0 15,-1 2 9-15,-3-2-9 0,4 2 20 0,-7 1 0 16,-1 3 0-16,1-10 0 0,-4 7-20 0,0-4 0 15,-4 4 0-15,-3-1 0 0,0 4 12 16,-3-3 0-16,-1-1 1 0,-6 1 0 0,-1 6-13 0,4-4 0 16,-4 7 8-16,1 0-8 0,-4 0 0 0,-4 0 0 15,4 7 8-15,0-4-8 0,-4 6 0 0,1 1 0 16,3-1 0-16,-4-3-10 0,0 10 10 0,1-3 0 16,-1-1 0-16,0-3 0 0,1 10 0 0,3-6 0 15,-4-1 0-15,7 7-8 0,-3-6 8 0,7-4 0 16,0 10 0-16,4-6 0 0,-4-1 0 0,7 7 0 0,0-7 0 15,7 7 0-15,-4-6 0 0,4 6 0 0,4-1 0 16,-1-2-8-16,1 0 8 0,3-1 0 0,-3-5 0 0,3 9 0 16,0-7 0-16,3 1 0 0,-2-4 0 0,2 7 0 31,1-10-37-31,0 4-3 0,3-1 0 0,-4 0 0 0,1 1 20 0,0-7 4 0,-1 6 1 0,1-6 0 31,-4-3-22-31,4 7-5 0,-1-7-1 0,4-7 0 16,-6 7-185-16,2-6-38 0</inkml:trace>
  <inkml:trace contextRef="#ctx0" brushRef="#br1" timeOffset="84373.184">14937 15652 1602 0,'0'0'71'0,"0"0"14"0,0 0-68 0,0 0-17 0,-4 0 0 0,4 0 0 16,-3-9 73-16,3 9 11 0,0 0 3 0,0 0 0 15,0 0-63-15,0 0-13 0,0 0-3 0,0 0 0 16,0 0 19-16,0 0 3 0,10 0 1 0,1 6 0 15,-4-3-5-15,3 7-1 0,1-4 0 0,3 0 0 16,-7 10 0-16,7-4 0 0,-3 1 0 0,3 6 0 16,-3 3-5-16,-1 0-2 0,4 0 0 0,-3 0 0 15,-1 0-2-15,4 6 0 0,-3-6 0 0,3 6 0 16,-3-3 2-16,-1-3 0 0,4 6 0 0,-3-3 0 0,0-3 1 16,3 7 0-16,0-8 0 0,0 1 0 15,0 7 1-15,-3-4 1 0,-1-3 0 0,1 6 0 0,-1-3-11 0,1 6-2 16,0-6-8-16,-1 1 12 0,-3-5 4 15,-3 1 0-15,-1 0 0 0,-6 7 0 0,3-11-4 0,-7 4 0 16,3 0 0-16,-3 0 0 16,0-9-4-16,-4 9-8 0,-3-7 11 0,-3 1-11 0,-1 0 16 0,-3-4-4 15,3-2-1-15,-6-1 0 0,2-3 1 0,1 1 1 16,4-4 0-16,-1-3 0 0,0 0-13 0,4-3 0 16,0-4 0-16,7 7 0 15,-4-6-16-15,1-3-10 0,3-1-2 0,0 1 0 16,3-10-139-16,1 7-28 0,-4-7-5 0</inkml:trace>
  <inkml:trace contextRef="#ctx0" brushRef="#br1" timeOffset="85944.235">11956 12021 230 0,'-14'3'10'0,"6"-3"2"16,-6 0-12-16,4 0 0 0,-4 0 0 0,7 0 0 15,-4 0 165-15,8-3 31 0,-8 3 5 0,7-9 2 16,4 9-158-16,0-3-31 0,0-4-6 0,0-2-8 0,4 6 51 0,-4-7 4 15,0 10 1-15,7-3 0 0,-3-3 12 0,-4 6 2 16,10-3 1-16,-10 3 0 0,7 0-7 0,0-7 0 16,4 4-1-16,-1 3 0 0,-3 0-23 0,4 0-5 15,3 3-1-15,4 4 0 0,-1-7 6 0,1 3 2 16,0-3 0-16,3 0 0 0,0 0 5 0,4 0 1 16,3 0 0-16,0 0 0 0,4-3-7 0,-4 3-1 15,0 0 0-15,4 0 0 0,-4 0-14 0,4 0-3 16,-4 0-1-16,4 0 0 0,3 0-6 0,1 3-2 15,2-3 0-15,-6 0 0 0,0 9-14 0,0-9 9 16,-1 7-9-16,5-1 8 0,-5-6-8 0,-2 6 0 16,2-6 0-16,-2 3 0 0,2-3 0 0,-2 0 0 15,2 0 0-15,1 0 8 0,3 0-8 0,1 0 8 0,-1 0-8 0,4 0 8 16,0-3 7-16,-1 3 1 0,1-6 0 0,3 6 0 16,1 0-8-16,-4 0-8 0,-1 0 11 0,1 0-11 15,0 0 9-15,3 0-9 16,1 6 0-16,-1-6 9 0,-3 0-9 0,0 3 0 0,3-3 0 0,0 0 0 15,1 7 8-15,-1-4-8 0,-3-3 8 0,3 0-8 16,-7 0 0-16,4 0 0 0,-4 0 0 0,4 0 0 16,0 0 0-16,0 0 0 0,-4 0 0 0,4-3 0 15,0-4 8-15,3 7-8 0,-3-3 8 0,0-3-8 16,3 3 12-16,-3 0-4 0,0-4 0 0,-1 7 0 16,1-9 2-16,0 9 0 0,3 0 0 0,1-3 0 15,3 3-10-15,-1-7 0 0,-2 7 0 0,3-3 8 0,-4 3-8 0,0 0 0 16,-6 0 0-16,-1 0 0 0,0 0 0 15,0-3 0-15,-6-3 0 0,2 6 0 0,5 0 0 0,-8 0 0 16,4-3 0-16,-4 3 0 16,-3-6 8-16,-1 6-8 0,5 0 0 0,-1-4 8 0,0 4-8 0,-3-3 10 15,3-3-10-15,0 6 10 0,0-3-2 0,-3-3 0 16,0 6 0-16,-1-4 0 0,1-2-8 0,0 6 0 16,-8 0 9-16,5-3-9 0,-1 3 0 0,0 0 0 15,-3-3 0-15,3 3 8 0,-7 0-8 0,0 0 0 16,4-6 0-16,-4 6 8 0,-4 0-8 0,1 0 0 15,-1 0 0-15,5 0 0 0,-5-4 0 0,4 4 0 16,0-6 0-16,0 6 8 0,1 0-8 0,-1 0 0 0,0 0 0 16,0-3 8-16,0 3-8 0,0 0 0 15,-3-6 0-15,-1 6-8 16,-3-3-15-16,4 3-2 0,0-3-1 0,-1-4 0 16,-6 7-109-16,3-3-21 0,-7-3-5 0</inkml:trace>
  <inkml:trace contextRef="#ctx0" brushRef="#br1" timeOffset="86610.6">13758 12212 921 0,'0'0'40'0,"0"0"10"0,0 0-40 0,0 0-10 0,0 0 0 0,0 0 0 15,0 0 140-15,0 0 27 0,0 0 5 0,0 0 0 16,0 13-139-16,0-4-33 0,4 1 0 0,-8-1 0 16,4-6 0-16,0 7 0 0,0-1 0 0,0 4 0 15,0-4 0-15,0 0 0 0,0 1 0 0,0 2 8 16,0-2 49-16,-3 2 10 0,3-2 1 0,-4 2 1 15,1 4-1-15,-1 0-1 0,-3-1 0 0,-3 1 0 0,3 6-23 16,-4 3-5-16,0-3-1 0,4 0 0 0,-3 3-24 0,-4-3-5 16,3-3-1-16,0 3 0 0,4 0-8 0,0-4 12 15,4-5-12-15,-1 6 12 0,1-7-12 0,-1 4 12 16,4-10-12-16,-3 4 12 0,-1-1-12 0,1 1 0 16,3-10 0-16,0 0 0 15,0 0-45-15,0 0-8 0,0 0-2 0,0 0-575 16,0-4-115-16</inkml:trace>
  <inkml:trace contextRef="#ctx0" brushRef="#br1" timeOffset="87128.147">13550 12190 1890 0,'0'0'84'0,"0"0"16"0,0 0-80 0,4-3-20 0,-1-3 0 0,4-3 0 16,0 5 56-16,0-5 8 0,4 9 0 0,0-9 1 15,6-1-51-15,-3 10-14 0,4-6 0 0,-4 0 0 16,4 6 0-16,3-3 0 0,0-4 0 0,4-2 0 16,-1 6 11-16,-2-7-3 0,2 7-8 0,-3-3 12 15,4 3 0-15,-7-4-1 0,3 4 0 0,0 3 0 16,-7 0 5-16,4 0 2 0,-4 3 0 0,0 4 0 0,4-4-18 15,-8 6 0-15,1-9 0 0,0 10 0 0,-4-1 0 0,3 1 0 16,-3-1 0-16,-3-3 0 0,3 10 0 16,-4-4 0-16,4-2 0 0,-3 2 0 0,-1 1 8 0,4-4 0 15,-3 4 1-15,0-4 0 0,-4 1-9 0,0-10-12 16,-4 12 2-16,4-2 1 0,0-1 9 0,0-9 12 16,-4 9-2-16,-3-5-1 0,4 5-9 0,-1 0 0 15,-3 1 0-15,0-7 0 0,-3 3 0 0,3-3 0 16,-4 7 0-16,0-7 8 0,1 3-8 15,-4-6 0-15,3 3 0 0,-3-3 8 0,0 0-8 0,0 0 0 16,0 0 0-16,0 0 0 0,0 0 0 0,-4-3 0 16,4 3 0-16,-4 0 0 0,4-6 0 0,-4 6 0 15,4-3 0-15,0 3 0 0,4 0 0 0,-1-3 0 16,0 3 0-16,4 0 0 16,-3 0-44-16,3-7 0 0,0 7-1 0,7 0 0 15,0 0-97-15,0 0-19 0,0 0-4 0,0 0-615 0</inkml:trace>
  <inkml:trace contextRef="#ctx0" brushRef="#br1" timeOffset="87641.593">14714 12002 1303 0,'0'0'57'0,"0"0"13"0,0 0-56 0,0 0-14 16,4-9 0-16,-4 9 0 0,0 0 55 0,0 0 8 15,0 0 1-15,0 0 1 0,0 0-47 0,0 0-10 16,0 0-8-16,0 0 12 0,0 0-12 0,0 0 0 15,0 0 0-15,0 0 8 0,0 0-8 0,-7 9 0 16,3 1 0-16,-3-1 0 0,0 0 12 0,0 1 8 16,-7-7 0-16,3 10 1 0,-3-4 38 0,4 10 7 15,-4-7 2-15,0 1 0 0,-4-4-20 0,4 10-4 16,-4-6-1-16,1 5 0 0,2-5-17 0,1 6-3 0,0-7-1 16,0 7 0-16,0-6-13 0,3-1-9 0,-3 7 12 0,4-6-12 15,3-4 9-15,-4 10-9 0,4-7 0 0,0 1 9 16,0 3 3-16,3-4 1 0,-3 1 0 0,4 5 0 15,-1-5 11-15,1 6 1 0,3-7 1 0,0 7 0 16,0-6-26-16,3 9 0 0,-3-7 0 0,4 1 0 16,3 3 0-16,0-7 0 0,0 7 0 0,0-6 0 15,0 6 0-15,4-7 10 0,-4 7-10 0,3-7 10 16,1 1-10-16,-1-4 0 0,5 1 0 0,-5-7 0 16,4 6-18-16,4-2 1 0,0-4 0 0,-1-3 0 31,1 6-31-31,-1-6-5 0,1 0-2 0,0 0 0 0,-1 0-125 15,1-6-24-15,0 6-6 0,-1-10-483 0</inkml:trace>
  <inkml:trace contextRef="#ctx0" brushRef="#br1" timeOffset="88177.617">14732 12441 345 0,'0'0'15'0,"0"0"4"0,0 0-19 0,0 0 0 16,0 0 0-16,0 0 0 0,0 0 324 0,0 0 62 16,0 0 12-16,0 0 2 15,7 3-344-15,0-3-68 0,0 10-15 0,4-7-2 0,-1-3 7 0,1 6 2 0,0-3 0 0,3-3 0 16,-4 0 20-16,1 0 0 0,-1 7-9 0,1-7 9 15,0 3 0-15,-4-3 12 0,0-3-1 0,3 3-1 16,-3-7 34-16,0 7 8 0,4 0 0 0,0-3 1 16,-4-3 0-16,3 0 0 0,1-1 0 0,-1-2 0 15,4 6-29-15,-3-7-7 0,3 1-1 0,-3 0 0 16,3-4-16-16,-4 4 8 0,1-1-8 0,-4 4 0 16,0-3 0-16,0-1 0 0,-3 1 0 0,-1-1 0 15,1 1 11-15,-8 0-11 0,4 2 10 0,-3 1-10 16,-1-3 10-16,-3 9-10 0,0-4 10 0,0 1-10 15,-4-3 8-15,4 6-8 0,-7 0 0 0,0 0 0 16,4 6 8-16,-5-3-8 0,1-3 0 0,0 4 9 16,0 5-9-16,4-3 0 0,-5-3 0 0,5 10 0 15,-1-4 8-15,1 1-8 0,-1 2 8 0,4-2-8 0,0 2 0 0,0 7 0 16,0 0 0-16,3-7 0 0,1 10 0 0,-1-9 0 16,1 6 0-16,3 0 0 0,3 3 0 0,-3-10 0 15,4 7 0-15,-1-7 0 0,1 10 0 0,3-12 0 16,0 2 0-16,4-2 0 0,-1-1 0 0,1 4 0 15,3-7-12-15,0-3 12 0,0 3-19 0,4-3 4 16,-1-3 1-16,4-3 0 16,-3-3-117-16,3 6-23 0,4-9-5 0,-4 9-607 0</inkml:trace>
  <inkml:trace contextRef="#ctx0" brushRef="#br1" timeOffset="88712.18">15148 11940 968 0,'0'0'43'16,"0"0"9"-16,0 0-42 0,0 0-10 0,4-4 0 0,-4 4 0 16,0 0 85-16,0 0 15 0,0 0 4 0,0 0 0 0,0 0-32 0,0 0-5 15,0 0-2-15,0 0 0 0,0 0 6 0,0 0 1 16,0 0 0-16,3-9 0 0,4 9-6 0,-7 0-1 16,7-3 0-16,1 3 0 0,2 0-10 0,-3 0-3 15,4 3 0-15,-4-3 0 0,3 9-36 0,1-5-8 16,0 5-8-16,-1 0 11 0,-3 4-11 0,4-4 0 15,-4 4 9-15,3-4-9 0,1 10 0 0,0-6 0 16,-1 5 0-16,1 1 0 0,-1-3 8 0,1 6-8 16,-1-3 8-16,1 3-8 0,0 0 10 0,-4 6-2 15,3-6-8-15,-6 0 12 0,3 6-4 0,0-6 0 16,0 0-8-16,0-3 12 0,-3-4 4 0,-1 1 0 16,1 0 0-16,-1-1 0 0,1 1 4 0,-4-3 0 15,3 2 1-15,-3-2 0 0,0-1-10 0,-3 4-3 0,3-3 0 16,-4-1 0-16,1 1-8 0,-1 5 8 0,-3-5-8 0,0 3 8 15,-4-1-8-15,1 4 0 0,-1-6 0 0,1-4 0 16,-4 4 0-16,3 2 0 0,-3-8 0 0,0 2 0 16,3 0 0-16,1 4 0 0,3-7 0 0,-4-3 8 15,-7 7-8-15,8-10-9 0,3 6 9 0,0-6-13 32,-4 0-112-32,4-6-23 0,-14-13-4 0,10-6 0 0</inkml:trace>
  <inkml:trace contextRef="#ctx0" brushRef="#br1" timeOffset="107340.874">10661 14846 1900 0,'-7'-6'169'0,"0"3"-135"0,0-3-34 0,0 6 0 15,0-3 128-15,-4-1 20 0,11 4 3 0,0 0 1 16,0 0-113-16,0 0-23 0,0 0-4 0,0 0 0 31,11 0-36-31,-11 0-8 0,0 0 0 0,7 0-1 0,7 4 33 0,0-4 0 0,-3 0 0 0,-4 3 0 16,-7-3 0-16,7 0 0 0,7 6 0 0,-7-6 0 15,-7 0 0-15,0 0 0 0,7 3 0 0,-4 7 0 16,-3-10 22-16,0 0 8 0,0 0 2 0,7 0 0 16,4 0 5-16,-4 0 2 0,-7 0 0 0,7 0 0 15,4-4-2-15,-1-2 0 0,-3 6 0 0,4-3 0 16,3-3-21-16,0 3-5 0,0-1-1 0,0-2 0 16,-3 6-10-16,7 0 12 0,6-3-12 0,-6 3 12 15,-18 0-12-15,11 0 0 0,6 0 0 0,-3 0 0 0,-14 0-19 0,0 0 1 16,0 0 0-16,7 0 0 15,7 3-39-15,-14-3-8 0,0 0-2 16,0 0 0-16,15 0 9 0,-8 0 2 0,-7 0 0 0,0 0 0 16,0 0 13-16,7-3 3 0,0 3 1 0,3-6 0 15,1 6 8-15,3 0 2 0,4 6 0 0,-8-3 0 16,-10-3-11-16,4 0-3 0,6 6 0 0,1-2-829 0</inkml:trace>
  <inkml:trace contextRef="#ctx0" brushRef="#br1" timeOffset="107842.734">10534 15116 1814 0,'0'0'80'0,"0"0"17"0,0 0-77 0,0 0-20 15,-4-3 0-15,4 3 0 0,0 0 19 0,0 0 0 16,-3-3 0-16,3 3 0 0,10 0-19 0,1-6 0 16,-11 6 0-16,0 0 0 0,14 0 18 0,0 0 0 15,-3 0 0-15,3 6 0 0,-7-3 21 0,7-3 4 16,0 0 1-16,4 3 0 0,-4 3 11 0,0-3 2 15,-3 4 1-15,3-4 0 0,-4-3-5 0,5 9-1 16,-1-6 0-16,7-3 0 0,3 7-12 0,-2-7-4 0,-5 3 0 0,8-3 0 16,7 0-9-16,-1 0-3 0,-2 0 0 0,-5-3 0 15,12-4-24-15,-1 7 0 16,0-3 0-16,-3 0 0 0,0-3 0 0,-4 3 0 0,7-4 0 0,-7 7 0 31,-6 0-88-31,-5-3-22 0,8-3-5 0,-11 3-1 0</inkml:trace>
  <inkml:trace contextRef="#ctx0" brushRef="#br1" timeOffset="108539.664">10742 11579 288 0,'0'0'25'0,"0"0"-25"15</inkml:trace>
  <inkml:trace contextRef="#ctx0" brushRef="#br1" timeOffset="108857.758">10647 11692 2444 0,'-18'-6'108'0,"11"6"23"0,4-4-105 0,3 4-26 0,0 0 0 0,-4 0 0 16,-3 0 32-16,7 0 2 0,0 0 0 0,7 4 0 16,-7-4-34-16,11 6 0 0,6-3 0 0,1 3-12 15,3-3 12-15,4 0 0 0,-4-3 0 0,7 0 0 16,4 0 0-16,0 0 0 0,-8 0 0 0,8-3 0 15,3 3 0-15,-3 0 0 0,-11-3 0 0,1 3 0 16,-1-6 0-16,3 6 0 0,-2 0 0 0,-5-9 0 0,-6 9 0 0,-1-4 0 16,8-2 0-16,0 6 0 15,-8-3 8-15,4-6-8 0,0 5 0 0,1-2 0 0,-1 6 9 0,0 0-9 16,-4 0 0-16,4 0 9 0,4 0-9 0,0 0-17 16,-8 0 4-16,4 6 1 15,4-2-84-15,0 2-16 0,-4 0-3 0,-4 4-893 0</inkml:trace>
  <inkml:trace contextRef="#ctx0" brushRef="#br1" timeOffset="109357.393">10795 11993 1785 0,'0'0'159'0,"0"0"-127"16,0 0-32-16,-7 0 0 0,0-3 156 0,-4 3 24 16,1 0 6-16,-1 3 1 0,-3-3-143 0,3 0-29 15,11 0-6-15,0 0-1 16,-7 0-28-16,7 0-7 0,0 0-1 0,0 0 0 0,0 0 28 0,0 0 0 15,0 0 0-15,7 0 0 0,11 6 17 0,-7-6 9 16,-1 0 2-16,4-6 0 0,8 6 9 0,2 0 3 16,4-3 0-16,-3-7 0 0,-4 10-12 0,4-9-1 15,3 6-1-15,0-4 0 0,-6 4-14 0,2 3-4 0,5-9 0 16,-1 9 0-16,-7-9-8 0,-3 9-14 0,3-4 3 0,-4 4 1 31,1 0-218-31,0-3-44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20:45:28.9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3052 10224 1137 0,'0'0'50'0,"0"0"11"0,0 0-49 0,0 0-12 0,0-6 0 0,-11 3 0 16,4-3 63-16,3 6 9 0,1-4 3 0,3 4 0 16,-11-6-41-16,4 3-8 0,4-6-2 0,-11 9 0 15,7 0-1-15,-4-4-1 0,4-2 0 0,-4 6 0 16,-6-3 3-16,10 3 1 0,-11-9 0 0,11 9 0 15,-11 0 2-15,8 0 1 0,-4-3 0 0,-1 3 0 16,1-7-1-16,0 7 0 0,-3 0 0 0,2 0 0 16,-6-3-2-16,4 3-1 0,-1-6 0 0,4 6 0 15,-4 0-2-15,-3-3-1 0,7 0 0 0,-7-4 0 16,7 4 1-16,-11-3 0 0,4 6 0 0,0-10 0 16,3 10-7-16,-3 0-2 0,-4-3 0 0,1 3 0 0,-1-3-6 15,0-3 0-15,4 6-8 0,-4 0 12 0,1 0-12 0,-8 0 9 16,7 6-9-16,0-3 8 0,1-3-8 15,-1 3 10-15,0-3-10 0,1 0 10 0,-1 7-10 0,4-4 12 16,-4-3-12-16,4 6 12 0,-4-3 0 0,11-3 1 16,-11 0 0-16,4 0 0 0,-3 7-4 0,6-7-1 15,-3 3 0-15,-4 0 0 0,0-3-8 0,4 9 0 16,7-2 0-16,-11-4 8 0,1 6-8 0,-1-6 0 16,-3 7 0-16,3-1 0 0,7-6 0 0,-6 7 0 15,3-1 0-15,-4 0 8 0,4-5 2 0,7 5 0 0,-11-3 0 16,11 4 0-16,-7-4-10 0,-1 3 12 0,5-2-12 0,-4-1 12 15,-4 3-12-15,4 1 0 0,3-1 0 16,-7 4 0-16,4-4 0 0,-3 4 8 0,2-4-8 0,1 7 8 16,-3-4-8-16,6 1 0 0,-3-1 0 15,7 4-11-15,-11-4 11 0,4 1 0 0,0 9 0 0,3-3 0 16,-3-7 0-16,-4 10 0 0,4-6 0 0,3 0 0 16,-3 6 0-16,7-4 0 0,0-5 0 0,-7 9 0 15,7-6 0-15,-4-1 0 0,4 4 0 0,0 3 0 16,0 0 0-16,-4-3 0 0,4 3 0 0,0-3 0 15,0 2-11-15,-4-2 11 0,4-3-13 0,0 6 5 16,3 3 16-16,-3-3 3 0,0 0 1 0,-4-10 0 16,8 10-12-16,-4-3-17 0,0 3 4 0,0-3 1 15,-4 3 12-15,11 0 10 0,-11 0-2 0,4 9 0 16,0-9-8-16,3 10 0 0,1-11 9 0,-1 1-9 0,8 0 10 16,-8-3-2-16,8 3-8 0,-8 0 12 0,11-3 2 0,-11 0 0 15,11-4 0-15,-3 4 0 0,-4 0-14 16,3-3-15-16,4 3 3 0,0 2 1 0,0-2 11 0,0 3 0 15,0 0 0-15,0 0 8 0,0-3-8 0,0-7 0 16,0 10 8-16,4-6-8 0,3 0 8 0,-4 3-8 16,4-7 8-16,-3 7-8 0,0 0 9 0,3-4-9 15,-4-5 12-15,8 9-12 0,-8-7 10 0,4 1-10 16,4 2 8-16,-4-2-8 0,0 0 11 0,7-4-3 16,-3 3-8-16,-1-2 12 0,4-1-4 0,-3 4-8 0,0-4 11 0,3 1-11 15,-4-1 10-15,8 4-10 16,-1-4 8-16,-2 4-8 0,6-4 10 0,-4 4-10 0,8 2 12 15,0-2-12-15,-4-1 0 0,0 1 0 0,-3-4 0 16,3 10 0-16,0-10 0 0,-3 4 0 0,3 0 0 0,0-4 0 16,-3 3 20-16,3 4-2 0,0-3-1 0,4-4 0 15,-1 1-7-15,1-1-2 0,0-3 0 0,0 4 0 16,-4-1 0-16,3-3 0 0,5 1 0 0,-5 2 0 16,5 0 0-16,-5 1-8 0,1-7 12 0,0 6-4 15,-1 1-8-15,1-7 8 0,0 6-8 0,6-9 8 16,-6 10 0-16,0-4 0 0,3-3 0 0,4 0 0 15,3-3 2-15,-7 10 0 0,4-10 0 0,-4 9 0 16,4-9-10-16,-4 9 0 0,8-5 9 0,-12 5-9 16,8 0 8-16,-4-9-8 0,7 10 8 0,-10-7-8 15,7 3 13-15,-4-3-1 0,7-3-1 0,-6 0 0 0,2 0 1 16,5-3 0-16,-1 3 0 0,0-6 0 0,0 6-2 16,-3-3 0-16,4-3 0 0,6 2 0 0,-7 4 2 0,0-3 1 15,-6-3 0-15,6 3 0 0,-7-3-13 0,4 2 9 16,3-5-9-16,-10 6 8 0,10-3-8 0,-10 3 0 15,10-4 0-15,-7 1 8 0,8 0-8 0,-5-4 10 16,5 1-10-16,-1 6 10 0,-3-7-10 0,-1 1 12 16,5 6-12-16,-1-7 12 0,0 1-4 0,-7 0 0 15,4 2 0-15,-4-8 0 0,4 5 0 0,-4-2-8 16,4-1 12-16,-7 1-4 0,3-4 2 0,4 3 0 16,-7 1 0-16,3-1 0 0,-4-2 2 0,1-1 0 15,3 0 0-15,-3 4 0 0,-7-7-2 0,6 6 0 16,-2 1 0-16,-1-1 0 0,-4-2 4 0,1-7 1 0,-4 9 0 0,7-6 0 15,-7-3-4-15,0 3-1 0,1 4 0 0,2-7 0 16,-3-3-10-16,-3 0 0 0,3-4 0 0,-3 8 0 16,-1-11 12-16,4 10-2 0,-3-3-1 0,3-3 0 15,-3 6-9-15,-1-6 10 0,-3 6-10 0,4-3 10 16,-4-4-10-16,0 8 0 0,4-5 0 0,-4-2 8 16,7 3-8-16,-11-3 0 0,4-3 0 0,-3-1 8 15,6 1-8-15,1 6 0 0,-11-3 0 0,3-4 0 16,-3 10 0-16,8-6 0 0,-8-3 8 0,0 6-8 15,0-7 0-15,0 4 0 0,0 3 0 0,0-3 8 16,-8-4-8-16,5 10 0 0,3 0 0 0,0-3 8 16,-7-3-8-16,0 6 0 0,0 0 0 0,3-6 0 15,-3 3 0-15,4 3 0 0,-8-6 0 0,8 9 0 16,-8-3 0-16,4 0 0 0,0-3 0 0,-4 3 0 16,1-3 0-16,-1 3 0 0,1 0 0 0,6 0 0 0,-10 3 0 15,3 4 0-15,4-4 0 0,0 6 0 0,-3-6-9 0,-1 7 9 16,0-1 0-16,1-2 0 0,-1 5-8 0,4-2 8 15,-10 2 0-15,6-2 0 0,-3-1-8 0,0 4 8 16,0-1 0-16,-4-2 0 0,4 2 0 0,-4 1-8 16,1-4 8-16,-1 1 0 0,-7-4 0 0,8 7 0 15,-1-4 0-15,-7 4 0 0,8-4 0 0,-1 4 0 16,0-4 0-16,1 4 0 0,-4 0 0 0,7 5-8 16,-11-5 8-16,11 6 0 0,-7-3 0 0,-1 6-8 15,5-10 8-15,-4 10 0 0,-1 0-8 0,5 0 8 16,-11 0 0-16,10 0 0 0,-7 0 0 0,1 6 0 0,-8-6 0 15,4 0 0-15,3 0 0 0,-7 0 0 0,4 4 0 16,0-4 0-16,3 0-8 0,0 0 8 0,8 0 0 0,-5 6 0 16,-2-3 0-16,-1 0-8 0,4-3 8 0,-4 0 0 15,11 6 0-15,-11-2-12 0,11-4 12 0,-7 6-10 32,7-3-18-32,-7 3-3 0,7 0-1 0,-7 1 0 15,6 2-71-15,-6 1-14 0,7-4-3 0,0 10-1 16,-7-1-49-16,7 1-10 0,-4 0-1 0,1 6-1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4-04T03:44:13.6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33 1840 0 0,'0'0'160'0'0,"-5"-9"-160"0"0,1 1 0 0 0,-6-1 0 0 0,2 6 2816 0 0,-2 0 536 0 0,10 3 104 0 0,0 0 16 0 0,-4 0-3896 0 0,4 0-784 0 0,0 0-152 0 0,0 0-32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4T03:44:32.62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3475 192 748 0,'-4'0'33'0,"4"0"7"0,0 0-32 0,0 0-8 0,0 0 0 0,0 0 0 16,0 0 81-16,0 0 15 0,0 0 2 0,0 0 1 16,0 0-19-16,0 0-3 0,0 0-1 0,0 0 0 15,-7 7-4-15,7-7 0 0,0 0-1 0,-3 9 0 16,3-6-7-16,0 3-2 0,-7-2 0 0,7 8 0 0,0-9-6 0,-4 7 0 16,4 5-1-16,0-5 0 0,0-1 1 0,4 10 0 15,-8-3 0-15,4-4 0 0,0 4-31 0,0 3-5 16,0-1-2-16,0 4 0 0,0 7 3 0,-7-7 1 15,7 3 0-15,0 0 0 0,0 3 8 0,-3 0 2 16,3-3 0-16,0 4 0 0,0-4-20 0,0 3-4 16,-4-3-8-16,4 3 12 0,0-12-4 0,0 3 0 15,-7 6-8-15,7-13 12 0,0 4-12 0,0 3 0 16,0-10 8-16,-4 1-8 0,4 5 0 0,0-5 0 16,-7-1 0-16,7 0 0 0,-3-2 12 0,-1 2-1 15,4-9 0-15,0 3 0 0,0-3-21 0,0 0-4 16,0 0-1-16,0 0 0 15,0 0-25-15,0 10-4 0,0-10-2 0,0 0 0 16,0 0-21-16,-10 6-4 0,3 0-1 0,7-6 0 16,0 0-19-16,0 0-4 0,-4 0-1 0,4 0-479 0,-10-6-96 0</inkml:trace>
  <inkml:trace contextRef="#ctx0" brushRef="#br0" timeOffset="795.874">3334 183 115 0,'0'0'10'0,"0"0"-10"15,0 0 0-15,0 0 0 0,0 0 211 0,0 0 40 16,0 0 8-16,0 0 1 0,10 0-131 0,1 0-26 0,-11 0-6 0,3-9-1 15,5-1 2-15,2 4 0 16,-6 3 0-16,3-4 0 0,-4 4-18 0,8-3-3 0,-1-3-1 0,-10-1 0 16,7 10-40-16,0-9-8 0,4 9-1 0,-7-6-1 15,6 6-11-15,1 0-3 0,-1-4 0 0,4-2 0 16,-3 6 12-16,3 0 1 0,0-3 1 0,-3 3 0 16,10 0-26-16,-7 0 0 0,-3 0-14 0,-1-6 5 15,4 6 9-15,-3 0 8 0,-11 0-8 0,14 6 11 16,-3-6-2-16,-1 3 0 0,-3-3 0 0,0 10 0 15,-7-10-9-15,11 6 10 0,-4 3-10 0,4 1 10 16,-4-10-10-16,3 15 0 0,-6-12 0 0,6 7 0 16,1-4 0-16,-4 4 0 0,0-1 0 0,4 0 8 15,-8 1-8-15,4-4 0 0,0 3 0 0,4-5 0 16,-4 8 0-16,-4 1 0 0,8-4 9 0,-11-3-9 16,4 4 0-16,3-1 8 0,-4 1-8 0,4-1 0 0,-7 7 14 0,0-7-2 15,4 0 0-15,-4 1 0 0,0 9 1 0,0-10 0 16,-4 0 0-16,4 1 0 0,0-4 6 0,0 13 1 15,-7-10 0-15,4-2 0 0,3 2-20 0,-7-6 0 16,3 7 0-16,-3 5-9 0,3-5 9 0,1-1 16 16,-4-3-4-16,3 4-1 0,-6-1 5 0,6 1 2 15,-6-1 0-15,3 0 0 0,-4-2-3 0,4 2-1 16,-4-6 0-16,-3 4 0 0,4 2 9 0,-1-9 1 16,-3 9 1-16,-4 1 0 0,11-10-13 0,-10 0-4 15,3 0 0-15,-1 9 0 0,1-18-8 0,-7 9 8 16,7 0-8-16,-4 0 8 0,1 9-8 0,-1-9 0 15,4 0 0-15,0 0 0 0,0 0 0 0,3 0 0 0,-3 0 0 0,3 0 0 16,-3 0 0-16,4 0 0 0,-4 6 0 0,3-6 0 16,4 0 0-16,-4 0-11 0,4 4 3 0,-3-4 0 31,10 0-32-31,-7 9-7 0,0-9-1 0,-4 6 0 16,4-6-117-16,7 0-24 0,0 0-5 0</inkml:trace>
  <inkml:trace contextRef="#ctx0" brushRef="#br0" timeOffset="1747.33">4505 42 403 0,'0'0'36'0,"0"0"-36"15,0 0 0-15,0 0 0 0,0 0 131 0,0 0 19 16,0 0 4-16,0 0 1 0,0 0-42 0,-11 6-8 16,4-6-1-16,7 0-1 0,-3 6-31 0,-1-2-5 15,-6-4-2-15,10 0 0 0,0 0-29 0,-7 9-7 16,0 0-1-16,-4-2 0 0,4 2 16 0,-4-6 2 15,4 7 1-15,-3 2 0 0,-4 1 2 0,3 2 1 16,0-5 0-16,1-1 0 0,-1 1-16 0,-3 8-3 16,0-2-1-16,3-3 0 0,1-1 6 0,-4 1 2 0,0 2 0 0,3-2 0 15,1 3 1-15,-1 2 0 0,0 1 0 0,-3-3 0 16,4 3-6-16,-1-4-1 0,8 4 0 0,-12 0 0 16,5 6-8-16,-4 0-1 0,7-3-1 0,3 3 0 15,-6 3 0-15,-1 1 0 0,7-4 0 0,4 3 0 16,-10-3-4-16,10 3-1 0,0-3 0 0,-7 4 0 15,7-7-4-15,0 6-1 0,0-9 0 0,0 9 0 16,7-9-3-16,-7 6-1 0,3 0 0 0,-3-3 0 16,0 3 1-16,7-6 0 0,-7 6 0 0,4 0 0 15,-4-3-9-15,11 3 8 0,-11-6-8 0,3 3 8 16,4 0-8-16,4-4 0 0,-11-5 0 0,7-1 0 16,0 4 8-16,3-6-8 0,-6 2 0 0,7-6 8 15,-1 1-8-15,1 2 0 0,-4 4 0 0,3-7 0 0,1-6 0 16,0 9 0-16,-1-9 0 0,1 3 0 0,3-3-19 0,-4 13 4 15,4-13 1-15,-3 3 0 16,0 3-86-16,-4-3-18 0,10-3-3 0,-10 10-638 16,0-4-127-16</inkml:trace>
  <inkml:trace contextRef="#ctx0" brushRef="#br0" timeOffset="2830.434">4974 221 756 0,'11'0'33'0,"-8"0"7"0,-3 0-32 0,0 0-8 15,11 0 0-15,-11 0 0 0,0 0 84 0,0 0 14 16,0 0 3-16,0 0 1 0,0 0-18 0,0 0-4 16,0 0-1-16,0 0 0 0,0 0-8 0,-7 6-2 15,7-6 0-15,7 9 0 0,-7 1-11 0,0 5-2 0,0-5-1 0,0-1 0 16,0 10 1-16,0-3 0 16,0-4 0-16,0 13 0 0,0 0 0 0,0-6 0 0,3 9 0 0,4-3 0 15,-14 4-28-15,7 5-4 0,0-6-2 0,0 1 0 16,7 5 14-16,-7-3 4 0,0 1 0 0,0-7 0 15,4 9-24-15,3-15-5 0,-7 9-1 0,-7-9 0 16,7 6 2-16,0 0 0 0,0-6 0 0,-4 0 0 16,4 6-12-16,-7-12 12 0,14 12-12 0,-14-10 12 15,7-2-4-15,-3 0-8 0,3-1 12 0,0-2-4 16,0-4-8-16,0 3 0 0,0-9 9 0,0 0-9 16,0 3 0-16,0-3-13 0,0 0 1 0,0 0 1 15,0 0-107-15,0 0-22 0,0-3-4 0,0-6-532 16,3-7-108-16</inkml:trace>
  <inkml:trace contextRef="#ctx0" brushRef="#br0" timeOffset="3286.215">4949 227 1422 0,'0'0'31'0,"0"0"6"0,0 0 2 0,0 0 1 0,0 0-32 0,0 0-8 0,0 0 0 0,0 0 0 15,0 0 81-15,0 0 15 0,11 6 2 0,-4-3 1 16,0-3 5-16,4 10 0 0,-8-10 1 0,11 0 0 16,4 0-10-16,-4 0-3 0,0 0 0 0,0 0 0 15,8 0-48-15,-1-10-11 0,-7 10-1 0,7-3-1 16,-3-3 1-16,3 6 1 0,-7 0 0 0,0-6 0 16,4 6-20-16,-4 0-4 0,-4 0-1 0,4-4 0 15,1 4-8-15,-1-6 8 0,3 6-8 0,-6 6 8 16,3-2-8-16,-3-4 0 0,3 0-12 0,-4 0 12 15,1 6-8-15,3-6 8 0,-10 0 0 0,3 0 0 16,7 0-9-16,-4 0 9 0,-3 6-12 0,4-6 12 16,-1 0-42-16,-2 0-2 0,-8 0 0 0,7-6 0 15,0 6-36-15,-4 0-8 0,-3 0-2 0,0 0 0 16,0 0-124-16,0 0-25 0,0 0-5 0,0 0 0 0</inkml:trace>
  <inkml:trace contextRef="#ctx0" brushRef="#br0" timeOffset="3783.885">4978 638 1328 0,'0'0'29'0,"0"0"7"0,0 0 0 0,0 0 1 16,0 0-29-16,7 0-8 0,-7 0 0 0,0 0 0 0,0 0 104 0,0 0 20 16,7-4 4-16,3 4 1 0,-10 0-30 0,7 0-7 15,-3 0 0-15,3-6-1 0,7 6-7 0,-3 0-2 16,-4 0 0-16,10 0 0 0,-2 0-24 0,6 0-5 16,-7-6-1-16,0 6 0 0,7 0-8 0,-10 0-1 15,6-3-1-15,1 3 0 0,0-6-26 0,-4 6-4 16,3 0-2-16,-6-4 0 0,3 4-2 0,0 0 0 15,0-6 0-15,-3 6 0 0,3-9-8 0,4 9 0 16,-4 0 0-16,-4-10 0 0,-3 10 0 0,4-9 0 16,0 9 0-16,3-6 0 15,-4 3-25-15,4-4-1 0,-3 4 0 0,-1 3 0 16,5-9-110-16,-5 2-23 0,4 7-4 0,-7-9-544 16,4 0-109-16</inkml:trace>
  <inkml:trace contextRef="#ctx0" brushRef="#br0" timeOffset="4815.128">5574 961 230 0,'0'0'20'0,"0"0"-20"16,0 0 0-16,0 0 0 0,0 0 110 0,0 0 18 15,0 0 3-15,0 0 1 0,0 0-60 0,0 0-12 16,0 0-3-16,0 0 0 0,0 0-2 0,0 0-1 16,0 0 0-16,0 0 0 0,0 0-34 0,0 0-6 0,0 0-2 15,0 0 0-15,0 0 32 0,0 0 7 0,0 0 1 0,0 0 0 16,0 0-17-16,0 0-3 0,0 0-1 0,0 0 0 15,0 0 17-15,3 6 3 0,-3-6 1 0,0 3 0 16,0-3 4-16,7 6 0 0,-7 1 1 0,0 5 0 16,8-12 3-16,-8 10 0 0,7-4 0 0,-4 3 0 15,4-6-4-15,-7 7-1 0,7-4 0 0,-3 13 0 16,3-10-24-16,0 1-5 0,3 5-1 0,-10-5 0 16,8 9-13-16,-1-4-4 0,-4-5 0 0,4-1 0 15,-7 10 20-15,4-10 3 0,-4 1 1 0,3-1 0 16,1 7-20-16,-4-7-3 0,-4 7-1 0,4-7 0 15,-3-6-8-15,3 10 8 0,-4-4-8 0,4-6 8 16,0-3 0-16,-7 10 0 0,7-10 0 0,-3 6 0 16,-4 4-8-16,7-10 0 0,-4 0 0 0,4 0 0 0,0 0 0 0,0 0 0 15,-4 3 0-15,4-3 0 16,-10-3-40-16,3 3-9 0,0-7-3 0,3 4 0 16,1-3-137-16,-1-7-28 0,-6-9-6 0,3 4-1 0</inkml:trace>
  <inkml:trace contextRef="#ctx0" brushRef="#br0" timeOffset="6099.697">6671 183 288 0,'0'0'25'0,"0"0"-25"15,0 0 0-15,0 0 0 0,0 0 161 0,0 0 27 16,0 0 6-16,0 0 1 0,0 0-73 0,7-9-14 0,-3 5-4 0,-4 4 0 15,0-6-18-15,3 0-4 0,-3 3-1 0,0 3 0 16,0-10-17-16,0 10-3 0,0 0-1 0,0 0 0 16,4-6-4-16,-4 6 0 0,-7-9-1 0,7 9 0 15,-4-10-3-15,4 10 0 0,-7 0 0 0,-4 0 0 16,4 0-31-16,-3 10-6 0,3-10-2 0,-4 0 0 16,4 9 4-16,-7-9 1 0,7 6 0 0,-4-6 0 15,1 3 15-15,-1 4 3 0,-3-4 1 0,4 3 0 16,-5 4-18-16,1-1-4 0,4-9-1 0,-4 9 0 15,-1 1-2-15,5-4-1 0,-8 3 0 0,4-5 0 16,0 8-11-16,0-9 10 0,0 7-10 0,3-1 10 16,-3 0-10-16,4-2 10 0,-1-4-10 0,4 3 10 15,-4 4-10-15,4-1 10 0,0-9-10 0,0 9 10 16,0-2 8-16,4 2 2 0,3-6 0 0,-7 3 0 0,3-2-20 16,4-4 0-16,0 0 0 0,4 6 0 0,-4-6 0 0,0 9 0 15,0 1 0-15,7-1 0 0,-7-9 0 0,3 6 0 16,4 4 0-16,-3-7 0 0,-4-3 0 0,10 6 0 15,-3-6 0-15,4 10 0 0,-1-1 0 0,-2-9 0 16,2 9 0-16,4-9 0 0,-3 7 0 0,3 2 0 16,-3-9 0-16,-1 3 0 0,4-3 0 0,0 10 0 15,-3-4 0-15,-1-6 0 0,5 9 10 0,-5 1-2 16,1-10 0-16,3 9 0 0,-4-9-8 0,1 6-11 16,3-2 3-16,-7 2 0 0,4-3 8 0,-1-3 8 15,1 6-8-15,0 4 11 0,-1-1-11 0,1-9 0 16,3 9 0-16,-4-2 8 0,5 2-8 0,-5-6 0 15,1 4 0-15,3-4 0 0,-4 3 0 0,1 3 0 16,3 1 0-16,-7 5 0 0,4-11 0 0,-4 5 0 0,-4 3 0 0,4 1 0 16,0-4 0-16,-3 7 0 0,3-13 0 0,0 7 0 15,-7 2 0-15,0 1 8 0,7-4-8 0,-7-3 8 16,4 4-8-16,-4-1 0 0,0 1 0 0,3-1 0 16,-3-9 8-16,0 16 0 0,0-16 0 0,0 3 0 15,0-3-8-15,0 9 8 0,-3 1-8 0,-1-4 8 16,4-6 0-16,-3 9 0 0,-1 1 0 0,-3 5 0 15,0-11-8-15,3 5 0 0,-3-3 0 0,7 4 0 16,-10-1 0-16,3-9 0 0,0 9 0 0,3-2 0 16,-3 2 28-16,-4-6 3 0,1 7 1 0,-1-10 0 15,1 6-32-15,-1 3 0 0,-3-9 0 0,3 10 0 16,4-10 11-16,-3 9-11 0,-4-9 12 0,3 6-12 16,-3-2 15-16,3-4-4 0,1 0-1 0,-4 0 0 0,3 0-2 0,-10 0-8 15,10-4 12-15,-6 4-4 0,6 0-8 0,-6-6 0 16,-1-3 0-16,0 9 0 0,4-10 9 0,0 1 0 15,0 3 0-15,-4-4 0 0,4 7-9 0,4-6 0 16,-5 2 0-16,1-2 0 0,0 9 0 0,0-9 0 16,4 6 0-16,-1-4 0 0,-7 7 0 0,4-6 0 15,0 6 0-15,4 0 0 0,-8-3 0 0,7-3 0 16,4 6 0-16,-3-4 0 0,3 4-12 0,-4 0 3 16,4-6 0-16,0 6 0 0,7-9-4 0,-7 9-1 15,3 0 0-15,4 0 0 16,0-10-33-16,0 10-6 0,0-9-2 0,4 9 0 15,-4 0-206-15,10-6-42 0,12-7-8 0,-5 4-1 0</inkml:trace>
  <inkml:trace contextRef="#ctx0" brushRef="#br0" timeOffset="6766.94">7003 904 288 0,'0'0'12'0,"0"0"4"0,0 0-16 0,0 0 0 0,0 0 0 0,3 3 0 15,1-3 242-15,-4 0 46 0,3 10 8 0,4-10 3 16,4 6-142-16,-4 0-28 0,0-3-5 0,0 7-2 15,4-1-24-15,-4-9-5 0,0 10-1 0,0-4 0 16,7 3-19-16,-7-2-4 0,0 5-1 0,4-2 0 16,-8-4-20-16,1 6-5 0,-1-2-1 0,4 5 0 15,0-5-18-15,-7 6-3 0,0-4-1 0,4 4 0 16,-4 9 8-16,0-13 0 0,0 13 1 0,-4-6 0 16,4 0-15-16,-7-3-3 0,4 3-1 0,-1-4 0 15,1 1 1-15,-1-4 0 0,1-2 0 0,-4 6 0 16,-1-7-11-16,1 0 0 0,4 1 0 0,-8-1 0 0,4 1 8 0,0-4-8 15,0 3 8-15,4-6-8 0,-8-3 0 0,4 13 0 16,3-13 0-16,4 0 0 16,-3 0-29-16,-8 0-2 0,4 0 0 0,0-6 0 15,0-1-161-15,4-2-33 0</inkml:trace>
  <inkml:trace contextRef="#ctx0" brushRef="#br0" timeOffset="7800.326">8005 164 288 0,'0'0'25'16,"0"0"-25"-16,0 0 0 0,0 0 0 15,0 0 148-15,0 0 25 0,0 0 5 0,0 0 1 16,0 0-79-16,0 0-15 0,0 0-3 0,10 0-1 0,-10 0-10 0,0 0-3 15,7 0 0-15,-7 0 0 0,0 0-3 0,0 0-1 16,0 0 0-16,0 0 0 16,4 0-7-16,3 0-1 0,-7 0-1 0,0 0 0 0,0 0-4 0,3 0-1 15,-3 0 0-15,4 6 0 0,-4-6-2 0,7 4 0 16,-7 5 0-16,0 0 0 0,0-9-8 0,0 7-1 16,0 2-1-16,0-6 0 0,0 3-5 0,0-2-1 15,0 2 0-15,0 3 0 0,0 1-2 0,-7 5-1 16,7-5 0-16,-4-1 0 0,1 10-1 0,-1-3 0 15,1 6 0-15,-4 3 0 0,3 0-2 0,-6 3-1 16,2 0 0-16,-2 7 0 0,-1-1 14 0,1 1 2 16,-1-1 1-16,1-2 0 0,-1 2-28 0,-3-6-6 15,3-3 0-15,4 4-8 0,-7-4 20 0,4 0-4 0,-1-6 0 0,0 9 0 16,1-9-5-16,-1-4-2 0,1 4 0 0,-1-3 0 16,4 3-9-16,-7-4 0 15,3-2 9-15,1 2-9 0,3-11 0 0,-4 11 9 0,4-5-9 0,-4-1 0 16,4-9 0-16,0 10 0 0,7-4 0 0,-7-6 0 15,7 0-21-15,-7 9 1 0,0-9 1 0,7 0 0 16,0 0 1-16,0 0 0 0,0 0 0 0,0 0 0 16,-3 3-30-16,3-3-5 15,0 0-2-15,0 0 0 0,0 0-4 0,0 0-1 16,0 0 0-16,0 0 0 0,7-3-108 0,0-6-21 0,-4 3-5 16,4-13-733-16</inkml:trace>
  <inkml:trace contextRef="#ctx0" brushRef="#br0" timeOffset="8333.896">8057 202 172 0,'0'0'16'0,"0"0"-16"16,0 0 0-16,0 0 0 0,0 0 208 0,0 0 38 15,0 0 8-15,0 0 2 0,0 0-110 0,0 0-22 16,0 0-4-16,0 0 0 0,0 0-20 0,0 0-3 16,0 0-1-16,0 0 0 0,0 0-32 0,0 0-6 15,0 0-2-15,0 0 0 0,0 0-7 0,0 0-1 0,0 0-1 0,0 0 0 16,0 0-10-16,0 0-1 0,0 0-1 0,0 0 0 15,0 0-8-15,0 0-2 0,8 6 0 0,-1-3 0 16,-4 7-6-16,4-4-2 0,0 3 0 0,4 1 0 16,-4-1 3-16,3 7 0 0,1-7 0 0,-4 10 0 15,4-3 3-15,-1 2 1 0,1 11 0 0,-4-4 0 16,3-6 0-16,1 9 0 0,-4-3 0 0,0 9 0 16,4-5 3-16,-4 5 1 0,0-6 0 0,0-3 0 15,3-6 2-15,-6 9 1 0,3-9 0 0,0 6 0 16,-3 0-21-16,3-6-10 0,0 9 10 0,-4-9-10 0,4 6 19 15,0-6-3-15,0 0 0 0,-3 6 0 0,0-9-6 0,-1 3-2 16,-3-4 0-16,4-2 0 0,-1 6-8 0,1-10 0 16,-1 7 0-16,1 3-11 0,-4-13 11 0,0-6 14 15,0 0-3-15,7 9-1 0,-7-6-10 0,0-3-14 16,0 0 3-16,0 0 1 0,0 0 1 0,0 0 0 16,0 0 0-16,0 0 0 15,-7 0-95-15,3-3-18 0,1-6-4 0,-4-7-1 16,3 7-150-16,-3-7-31 0</inkml:trace>
  <inkml:trace contextRef="#ctx0" brushRef="#br0" timeOffset="8752.603">7895 710 172 0,'0'0'8'0,"0"0"1"16,0 0-9-16,0 0 0 0,0 0 0 0,0 0 0 15,0 0 267-15,0 0 51 0,0 0 10 0,11 9 3 16,-11-9-163-16,7 0-32 0,-7 0-6 0,14 0-2 0,-14 0-28 0,7 0-5 16,4 0-2-16,-1 0 0 0,-3 6-19 0,4-6-4 15,3 0-1-15,-7 0 0 0,4 0-21 0,-1 0-4 16,4 0 0-16,-3 0-1 0,6 0-1 0,1 0 0 16,0 0 0-16,3 0 0 0,0 0-30 0,4 0-12 15,-8 0 11-15,5 0-11 0,-8 0 9 0,0 0-9 16,10-6 8-16,-13 6-8 0,3 0 8 0,0 0-8 15,0 0 8-15,-3 0-8 0,-4 0 0 0,-7 0-14 16,0 0 2-16,0 0 0 16,7 0-138-16,-7 0-27 0,0 0-6 0,7-9-841 0</inkml:trace>
  <inkml:trace contextRef="#ctx0" brushRef="#br0" timeOffset="9768.885">8841 92 1105 0,'0'0'48'0,"0"0"12"0,0 0-48 0,0 0-12 15,0 0 0-15,0 0 0 0,0 0 66 0,0 0 11 16,0 0 3-16,0 0 0 0,0 0 24 0,0 0 6 16,0 0 1-16,0 0 0 0,0 0-37 0,0 0-7 15,0 0-2-15,0 0 0 0,10 3 2 0,-10-3 0 16,0 0 0-16,0 0 0 0,0 0 1 0,0 10 1 15,7 2 0-15,-3 1 0 0,-4-13-36 0,7 9-7 16,-4-3-2-16,8 4 0 0,-4-1 7 0,4 1 1 16,-1-1 0-16,-3 7 0 0,7-7-20 0,-3 4-3 15,0-1-1-15,6 1 0 0,-6 2 7 0,-1-2 1 16,4 3 0-16,-3 2 0 0,3 1 19 0,0-3 4 16,-3-7 1-16,3 16 0 0,0-12-32 0,-3 3-8 15,3 9 0-15,-4-13 0 0,4 10 8 0,-3 0 0 16,0-6 0-16,-1 3 0 0,1 6 3 0,-4-6 1 0,-4-1 0 0,4 7 0 15,-3-6-2-15,-1 0 0 0,-3 6 0 16,0-6 0-16,0 9-2 0,-3-12-8 0,-1 3 12 0,-3-1-4 16,4 1 2-16,-1 3 0 0,-3 0 0 0,0-3 0 15,0 6-10-15,0 0 8 0,0-12-8 0,3 12 8 16,-3-6-8-16,0-4 8 0,4 4-8 0,-4-3 8 16,0-4-8-16,0 4 8 0,0 3-8 0,0-10 8 15,0-2 3-15,-1 5 0 0,-2-6 0 0,3 4 0 16,0-1-11-16,-4 1 0 0,4-4 0 0,-7-6 8 15,7 9-8-15,0-9 0 0,-4 3 0 0,4-3 0 16,-3 0-30-16,6 0 2 0,-3-3 0 0,0 3 0 16,0-6-62-16,0 3-12 0,3-3-2 0,4 6-1 15,0 0-107-15,0-10-22 0,-3 7-4 0</inkml:trace>
  <inkml:trace contextRef="#ctx0" brushRef="#br0" timeOffset="10602.658">9733 559 345 0,'0'0'31'0,"0"0"-31"16,0 0 0-16,0 0 0 0,0 0 183 0,0 0 30 0,0 0 7 0,0 0 0 16,0 0-80-16,0 0-17 0,0 0-3 0,0 0-1 15,0 0 5-15,0 0 0 0,0 0 1 0,0 0 0 16,0 0-41-16,0 0-8 0,0 0-1 0,7 0-1 16,4 0-14-16,-1 0-4 0,4 0 0 0,-3 0 0 15,7 0-20-15,-1 0-5 0,5 0-1 0,-1-3 0 16,3 3 3-16,5 0 1 0,-1 0 0 0,11 0 0 15,-1 0-18-15,1 0-3 0,-3 0-1 0,-5 0 0 16,-3-9-3-16,-3 9-1 0,0 0 0 0,0-7 0 16,-4 7-8-16,3 0 0 0,-2-9 0 0,-5 9 0 15,4 0 0-15,-3 0 0 0,0 0 0 0,-4 0 0 0,0-9 0 16,4 9 0-16,-8 0 9 0,4 0-9 0,-7 0 0 16,4-4 0-16,-1 4 0 0,1 0 8 0,-7-6-16 0,6 6-4 15,-3 0 0-15,0 0 0 16,-7 0-32-16,7 0-6 0,-7 0-2 0,7-6 0 15,0 6-103-15,0 0-21 0,-7 0-4 0,8-3-473 16,2 3-95-16</inkml:trace>
  <inkml:trace contextRef="#ctx0" brushRef="#br0" timeOffset="11053.488">9835 763 691 0,'0'0'61'0,"0"0"-49"0,0 0-12 0,0 0 0 15,-3 9 145-15,3-9 27 0,0 0 4 0,0 0 2 16,0 0-92-16,0 0-18 0,7 0-4 0,4 7-1 0,-11-7 60 0,17 0 12 16,-3-7 2-16,7 7 1 0,1 0-14 0,2 0-4 15,-2 0 0-15,-1 0 0 0,3-9-44 0,1 9-10 16,3 0-2-16,-3 0 0 0,-4 0-32 0,4 0-6 15,-4-9-2-15,4 9 0 0,-4-3-4 0,4-4-2 16,6 7 0-16,-6-6 0 0,-4 6-18 0,0-9 10 16,4 9-10-16,3-4 8 0,-3 4 8 0,0-6 2 15,-11 6 0-15,7 0 0 0,7 0-30 0,-7 0-7 16,-10-9-1-16,3 9 0 16,0 0-64-16,0 0-12 0,-3 0-4 0,-1 0-692 15,-6-10-138-15</inkml:trace>
  <inkml:trace contextRef="#ctx0" brushRef="#br0" timeOffset="11819.58">11426 362 784 0,'-14'0'35'0,"14"0"7"0,0 0-34 0,0 0-8 0,0 0 0 0,0 0 0 16,-3-10 98-16,3 10 18 0,7-9 3 0,-7 9 1 15,-7-6 8-15,7 6 3 0,0 0 0 0,0 0 0 16,0 0-30-16,0 0-5 0,0 0-2 0,10 0 0 16,5 0-38-16,-8 6-8 0,-11 3-2 0,4 1 0 15,14-1 7-15,-7 7 2 0,-3-1 0 0,-1 7 0 16,1-3-3-16,3 6-1 0,-4 4 0 0,-3-4 0 16,-10 9-1-16,6-6 0 0,8 1 0 0,-4 5 0 0,-4-6-16 0,1 7-3 15,3-7-1-15,0-3 0 0,3 10-1 0,-6-7 0 16,-1 0 0-16,4 6 0 0,7-5-9 0,-7-4-3 15,-10 3 0-15,3-3 0 0,10 3-8 0,-3-3-1 16,-7 1-8-16,4-8 12 0,-4 1-12 0,3 0 0 16,4 3 8-16,-4-10-8 0,-6 4 0 0,6-3 0 15,4-4 0-15,0-3 0 0,-3 1-17 0,3-7-3 16,0 0-1-16,0 0 0 16,7 3-38-16,-7-3-7 0,-4-3-2 0,1-4 0 15,3 1-143-15,0-6-29 0,3-4-5 0</inkml:trace>
  <inkml:trace contextRef="#ctx0" brushRef="#br0" timeOffset="12470.663">11402 286 748 0,'-18'0'67'0,"15"0"-54"0,3 0-13 0,0 0 0 16,0 0 96-16,0 0 16 0,0 0 3 0,0 0 1 15,14-6-21-15,-7 6-4 0,-14 0-1 0,7 0 0 0,10-6 6 0,1 6 0 16,-11 0 1-16,0 0 0 0,0 0-31 0,0 0-6 15,14 0-2-15,0 0 0 0,-7 0 0 0,4 0 0 16,-4 0 0-16,0 0 0 0,-7 0-25 0,14 6-5 16,0-6 0-16,4 6-1 0,6-2 8 0,-2-4 1 15,-5 0 1-15,4 9 0 0,4-9-13 0,-4 9-4 16,0-9 0-16,1 7 0 0,2-7-12 0,-3 9-8 16,-3-9 8-16,0 3-8 0,-1 3 11 0,1-2-3 15,0 2 0-15,-4 3 0 0,-4 1 4 0,4-1 0 16,-6-3 0-16,2 4 0 0,-3-1-12 0,0 1 0 15,0-1 0-15,-3 7 0 0,-1-7 15 0,1 0 1 16,-4 1 0-16,0-1 0 0,0 1-6 0,-4 5-1 16,4-5 0-16,-3-1 0 0,3-3 3 0,-4 7 0 15,1-4 0-15,-1-2 0 0,1 2-12 0,-4-6 10 16,3 4-10-16,1 2 10 0,-4-3-10 0,-1-3 12 0,1 7-12 0,0-10 12 16,0 9-12-16,-3-9 10 0,3 6-10 0,-4-6 10 15,4 4-10-15,-4 5 0 0,-3-9 0 0,4 6 0 16,-4 0 8-16,3-2-8 0,-7 5 0 0,4-9 8 15,-3 0-8-15,-1 0 0 0,4 9-10 0,-4-9 10 16,-6 0 20-16,2 0 9 0,5 7 3 0,-4-4 0 16,-11 3-32-16,7-3 0 0,11 7 0 0,0-10 0 15,0 6 0-15,-4-6 0 0,-3 6 0 0,7-3 0 16,7-3 0-16,-4 10 0 0,-6-10 0 0,3 0 0 16,3 0 0-16,4 0-13 0,-4 0 1 0,4 0 0 15,-3 0-6-15,3-10-1 0,7 10 0 0,0 0 0 16,-7 0-113-16,7 0-24 0,7-3-4 0,0-3-584 15,0 0-116-15</inkml:trace>
  <inkml:trace contextRef="#ctx0" brushRef="#br0" timeOffset="13189.742">12499 246 288 0,'0'0'25'0,"0"0"-25"16,0 0 0-16,0 0 0 0,0 0 170 0,0 0 29 16,0 0 5-16,0 0 2 0,0 0-78 0,0 0-15 15,-4-10-3-15,4 10-1 0,-3 0-4 0,3 0-1 16,0 0 0-16,-7 0 0 0,-4 0-28 0,4 0-7 16,0 10-1-16,0-10 0 0,-4 0-19 0,4 9-4 15,-3-9-1-15,3 6 0 0,0 4-5 0,-4-7-2 16,1 3 0-16,-1 4 0 0,4-1-2 0,-4 7-1 15,1-7 0-15,-1 4 0 0,1-1-2 0,-1 10 0 16,-3-6 0-16,3 3 0 0,-3 6 8 0,0-7 0 16,0 11 1-16,-4-4 0 0,1-6-13 0,-1 15-4 15,4-15 0-15,-4 15 0 0,1-15 12 0,3 9 3 0,-1 1 0 0,5-4 0 16,-1 0-23-16,4-6-5 0,-3 15-1 0,3-15 0 16,0 9 4-16,3-9 1 0,0 6 0 0,1 3 0 15,6-3-6-15,1 0-1 0,0-12 0 0,-1 12 0 16,1-6-8-16,3 0 0 0,3-4 0 0,1 11 0 15,-1-14 0-15,5 10 0 0,-1-3 0 0,3-7 0 16,1 4 0-16,0 3 0 0,-1-3 0 0,1-4 0 16,3 1-20-16,-3-1 4 0,-1-2 1 0,1-1 0 15,0-3-36-15,-1 4-7 0,-3-1-2 0,0-3 0 16,-3-3-80-16,3-3-17 0,-7 10-3 0,4-10-1 16,-8 0-70-16,4 0-13 0,-7 0-4 15,14 0 0-15</inkml:trace>
  <inkml:trace contextRef="#ctx0" brushRef="#br0" timeOffset="13720.324">12584 431 345 0,'0'0'31'0,"0"-7"-31"0,7 7 0 0,-4 0 0 15,-3 0 172-15,0 0 28 0,0 0 5 0,0 0 2 16,4 0-86-16,-4 0-17 0,0 0-3 0,0 0-1 16,0 0 16-16,0 0 4 0,0 0 0 0,0 0 0 15,0 0-34-15,0 0-6 0,0 0-2 0,0 0 0 16,0 0-7-16,0 0-2 0,0 0 0 0,0 0 0 16,0 0-27-16,0 0-6 0,0 0 0 0,0 0-1 15,0 7-14-15,0 2-2 0,0-6-1 0,0 13 0 16,3-7 11-16,1 10 3 0,-4 0 0 0,3-3 0 15,-3 12-12-15,7-3-1 0,-3 3-1 0,-1-9 0 0,1 15-3 16,-1-15-1-16,5 6 0 0,-5 4 0 0,1-4 21 0,-4 3 4 16,3-3 1-16,-3 3 0 0,4-9-24 0,-4 6-5 15,0 0-1-15,0-12 0 0,3 12 0 0,-3-6 0 16,0-4 0-16,0 4 0 0,0-3-10 0,0-4 0 16,-3 4-12-16,3-7 12 0,-4 10 0 0,4-12 0 15,0-4 0-15,0 6 12 0,-3-3-23 0,3-6-4 16,0 0-1-16,0 0 0 15,0 0-92-15,0 0-20 0,0 0-3 0,0 0-676 16,-4-9-135-16</inkml:trace>
  <inkml:trace contextRef="#ctx0" brushRef="#br0" timeOffset="14105.299">12538 465 1796 0,'0'0'80'0,"0"0"16"15,0 0-77-15,0 0-19 0,0 0 0 0,0 0 0 16,0 0 28-16,0 0 3 0,10-6 0 0,1 0 0 15,-1-4 70-15,1 10 15 0,0-3 2 0,3 3 1 0,0-9-36 0,0 2-7 16,4 7-2-16,-1-9 0 0,1 9-24 0,0 0-5 16,-1-9-1-16,1 5 0 0,3-2-19 0,-3 6-4 15,-1-6-1-15,1 6 0 0,0 0 10 0,-4 0 2 16,3 0 0-16,1 0 0 0,0 0-32 0,-4 0-15 16,3 0 2-16,-3 0 0 0,1 0 13 0,-5 0 0 15,4 0 0-15,-3 0 0 0,-1 6 0 0,1-6 0 16,-4 0-15-16,0 0 5 15,0 0-110-15,-7 0-23 0,0 0-4 0,0 0-617 16,0 0-124-16</inkml:trace>
  <inkml:trace contextRef="#ctx0" brushRef="#br0" timeOffset="14521.355">12573 751 864 0,'0'0'38'0,"0"0"8"16,0 0-37-16,0 0-9 0,0 0 0 0,0 3 0 0,4-3 158 0,-1 0 30 16,1 0 5-16,-1 9 2 0,4-9-55 0,0 0-10 15,0 0-2-15,4 0-1 0,-4 0-24 0,4 0-5 16,3 0-1-16,-4 0 0 0,8 0-1 0,-4 0-1 16,4 0 0-16,-4 0 0 0,0 0-56 0,3 9-11 15,1-9-3-15,0 0 0 0,3 0-4 0,-3 0-1 16,3 0 0-16,0 0 0 0,-3-9-12 0,-1 9-8 15,4 0 10-15,-7-9-10 0,4 9 0 0,-4 0 0 16,0 0 0-16,0-3 0 16,-7-4-61-16,4 7-19 0,-4-6-3 0,0 6-1 15,-3-3-182-15,3-3-37 0</inkml:trace>
  <inkml:trace contextRef="#ctx0" brushRef="#br0" timeOffset="15323.068">12940 211 403 0,'0'0'36'0,"0"0"-36"0,0 0 0 0,0 0 0 16,0 0 167-16,0 0 26 0,0 0 6 0,3 10 1 16,-3-4-52-16,0-6-11 0,7 9-1 0,-3 1-1 15,3 5-11-15,0-5-1 0,0-7-1 0,4 13 0 16,-1-7-46-16,1 7-8 0,0-7-3 0,6 4 0 16,1-1-2-16,-1 1-1 0,1 2 0 0,3-5 0 15,-3-1-30-15,7 10-7 0,-1-10-1 0,1 7 0 16,-4-3 16-16,4-1 2 0,0 10 1 0,-4-6 0 15,3 3-25-15,-2-1-5 0,-5-2-1 0,4 3 0 16,-3 0 5-16,-4 0 1 0,4 2 0 0,-4 1 0 16,0-3 12-16,-3 3 2 0,-1 0 1 0,1-3 0 0,-1 6-19 15,1-9-4-15,-1 3-1 0,-2-1 0 0,-1 1 4 0,0-3 1 16,-4 3 0-16,4-1 0 0,-3 1-1 0,-1-3 0 16,1 3 0-16,-1-4 0 0,-3-2-1 0,0 3 0 15,0 3 0-15,-3-4 0 0,3-2 0 0,-7 2-1 16,0 11 0-16,0-14 0 0,-4 4 0 0,0 3 0 15,-3-4 0-15,-3 1 0 0,3-4-11 0,-4 4 12 16,0-3-12-16,1 2 12 0,-1-5-12 0,0 9 0 16,1-13 9-16,-1 3-9 0,4-6 0 0,-4 4 8 15,4-1-8-15,0-6 0 0,0 3 0 0,3-3-13 16,1 0 1-16,-1 0 1 16,1 0-23-16,6-3-5 0,-3 3-1 0,4-13 0 15,3 10-125-15,0-6-26 0,3 3-5 0,1-13-976 0</inkml:trace>
  <inkml:trace contextRef="#ctx0" brushRef="#br0" timeOffset="16107.941">14023 255 633 0,'0'0'56'16,"0"0"-44"-16,0 0-12 0,0 0 0 16,0 0 136-16,7 0 24 0,-7 0 6 0,7 0 1 15,-7 0-47-15,0 0-8 0,0 0-3 0,7 0 0 0,-7 0 6 0,7 6 1 16,0 4 0-16,-3-7 0 0,-4 3-28 0,7 4-4 16,-4-1-2-16,-3 7 0 0,4-4-7 0,-4 4-2 15,3 3 0-15,1 6 0 0,-4-6-25 0,0 6-4 16,0-3-2-16,3 3 0 0,-3 3-6 0,4 6-2 15,-4-5 0-15,3 5 0 0,-3-9-6 0,0 10 0 16,0-7-1-16,0 0 0 0,-3-3-9 0,-1 3-2 16,4-2 0-16,-3 2 0 0,3-3-5 0,-4 3-2 15,1-3 0-15,-1-6 0 0,1 15-1 0,-4-15-8 16,7 0 12-16,-4-3-4 0,1 3-8 0,-1-1 8 16,1 1-8-16,-1-9 8 0,1-1-8 0,3 4 0 15,-4-4 0-15,4-6 0 0,0-3-12 0,0 0-7 16,0 0-1-16,0 0-1 15,0 0-31-15,0 0-5 0,0 0-2 0,0-9 0 16,0 9-131-16,0-16-26 0,7 4-6 0,-7-14-1 0</inkml:trace>
  <inkml:trace contextRef="#ctx0" brushRef="#br0" timeOffset="16706.34">14072 271 1566 0,'0'0'34'0,"0"0"7"0,0 0 2 0,0 0 1 0,0 0-35 0,0 0-9 16,7-10 0-16,-3 10 0 0,-1-6 103 0,-3 6 18 15,7-9 4-15,-7 9 1 0,8-10-42 0,-1 10-9 16,0-3-2-16,0-3 0 0,-7 6-14 0,10-6-3 16,1 6-1-16,-1-4 0 0,-6-2-28 0,7 6-6 15,-1 0-1-15,1 0 0 0,3 0-4 0,-4 0-2 16,1 0 0-16,0 6 0 0,6-2 14 0,-3 2 4 16,0 0 0-16,1-3 0 0,2 7-17 0,-3-10-3 15,4 9-1-15,-4-3 0 0,0 4-2 0,0-1 0 16,0 1 0-16,1-1 0 0,-5 0-9 0,4 7 8 15,-3-13-8-15,3 13 8 0,-4-7 5 0,1 10 1 0,0-3 0 0,-4-7 0 16,3 10-1-16,-3-3 0 16,0-4 0-16,-3 4 0 0,3 3-1 0,-7-4-1 0,4-2 0 15,-4 3 0-15,0 2 0 0,0-2 0 0,-4-3 0 0,0 2 0 16,1-5 2-16,-1 9 1 0,1-10 0 0,-4 3 0 16,0 1-2-16,0-4-1 0,0 1 0 0,3-1 0 15,-3-2-11-15,0 2 12 0,0-3-12 0,-4-3 12 16,4 7-3-16,-3-10 0 0,-4 9 0 0,0-3 0 15,-1-2 3-15,-2-4 1 0,-1 9 0 0,0-9 0 16,-6 6-13-16,3-6 0 0,-1 7 0 0,-2-7 0 16,-1 3 0-16,7-3-8 0,-3 0 8 0,0 0-13 15,7 0 13-15,-4 0 0 0,4-3 0 0,0 3-9 16,4-7-7-16,-1 7-2 0,0 0 0 0,4-6 0 16,7 6-59-16,0 0-12 0,-3 0-3 0,3 0 0 15,0 0-112-15,0-9-24 0,0 5-4 0,3-2 0 0</inkml:trace>
  <inkml:trace contextRef="#ctx0" brushRef="#br0" timeOffset="17424.422">15127 211 460 0,'0'0'20'0,"0"0"5"0,0 0-25 0,0 0 0 15,0 0 0-15,0 0 0 0,0 0 112 0,0 0 16 16,0 0 4-16,0 0 1 0,0 0-48 0,0 0-9 15,0 0-3-15,0 0 0 0,0 0 1 0,0 0 0 16,0 0 0-16,0 0 0 0,0 0-15 0,0 0-3 16,0 0-1-16,0 0 0 0,0 0 4 0,0 0 1 15,0 0 0-15,0 0 0 0,0 0-10 0,-7 6-2 16,4-6 0-16,-1 0 0 0,0 4-4 0,-3-4 0 16,0 0-1-16,4 6 0 0,-1-6-5 0,-6 6-1 15,3-3 0-15,-4 7 0 0,4-10-2 0,0 9-1 16,-4-3 0-16,4 4 0 0,0-1-6 0,-3 1 0 15,-1-1-1-15,4 7 0 0,-4-7 13 0,1 4 2 0,-1 2 1 0,-3 10 0 16,4-6-25-16,-1 9-5 0,-3-9-1 16,3 6 0-16,1 4 7 0,-4-4 1 15,3 9 0-15,-3-6 0 0,7 1 12 0,0 5 4 0,-4-9 0 0,1 3 0 16,6 1-9-16,-3-4-2 0,4 3 0 0,-4-3 0 16,3 9-6-16,4-15-2 0,-4 9 0 0,4 1 0 15,0-4-6-15,0 0-2 0,0-6 0 0,0 6 0 16,4-3-9-16,0 3 12 0,3-6-12 0,3 6 12 15,1 0-12-15,-1-13 0 0,1 13 9 0,3-9-9 16,0-3 8-16,4 2-8 0,-4 1 10 0,4-3-10 16,-4-4 0-16,3 0 0 0,-3-2-8 0,0-1 8 15,1-3-16-15,-5 6 3 0,1-9 1 0,-1 10 0 16,-6-10-93-16,-4 0-19 0,0 0-3 0,0 0-724 16,0 0-145-16</inkml:trace>
  <inkml:trace contextRef="#ctx0" brushRef="#br0" timeOffset="18608.255">15512 274 403 0,'0'0'36'0,"0"0"-36"0,0 0 0 16,0 0 0-16,0 0 137 0,0 0 21 0,0 0 4 0,0 0 1 15,0 0-47-15,0 0-10 0,0 0-2 0,0 0 0 16,0 0-16-16,0 0-3 0,-4 6-1 0,4-6 0 16,-7 6-23-16,4-2-5 0,-5 5 0 0,1-9-1 15,0 9 1-15,4-2 0 0,-8-7 0 0,4 9 0 16,0-6 4-16,0 7 0 0,-3-4 1 0,2 0 0 15,-2-3-29-15,-1 7-5 0,1-1-2 0,-1 0 0 16,1-2 14-16,-1-4 2 0,-3 9 1 0,3-8 0 16,1 5-8-16,-4-9-2 0,3 9 0 0,0-2 0 15,-3-4-1-15,7 3-1 0,0-3 0 0,-3 3 0 16,3-2-15-16,-1-4-3 0,-2 6-1 0,6-6 0 16,-3 9 2-16,0-9 1 0,7 0 0 0,0 0 0 15,-7 0-14-15,7 0 0 0,0 0 8 0,0 0-8 16,0 0 8-16,0 0-8 0,0 0 11 0,0 0-11 0,0 0 8 0,0 0-8 15,0 0 0-15,7 10 0 0,0-1 0 0,0-3 0 16,4-2 0-16,-4 2 0 0,4-3 0 0,-4 3-16 16,0-6 5-16,3 6 1 0,1-2 34 0,3 5 6 15,4-9 2-15,-4 9 0 0,3-9-32 0,-3 7 0 16,1 2 0-16,-1-6 0 0,0-3 0 0,0 10 0 16,0-4 0-16,0 0 0 0,-3-3 0 0,3 7 0 15,-7-1 0-15,3-3 0 0,1-2 12 0,0 2-3 16,-4-3-1-16,0 3 0 0,3 4-8 0,-3-1 0 15,0-9 0-15,1 9 0 0,-1-2 0 0,0-4 0 16,3 3 0-16,-6-3 0 0,6 7 0 0,-6-4 0 16,3-6 0-16,-4 9 0 0,4 1 0 0,-3-10 8 15,0 15-8-15,-4-11 8 0,3 5 3 0,1-3 0 0,-4 4 0 0,-4-1 0 16,1 0-2-16,3 1 0 0,-4-4 0 0,4 4 0 16,-7-7-9-16,3 9 0 0,-3-9 0 0,0 7 0 15,4 5 23-15,-4-11 9 0,0 5 1 0,0-3 1 16,-4-6-34-16,4 10-9 0,0-1-1 0,0-9 0 15,-4 9 10-15,-3-2 12 0,4 2-2 0,-1-6-1 16,-3 4-1-16,0-4 0 0,0 3 0 0,0 0 0 16,-4-3-8-16,0 7 0 0,1-10 0 0,-5 0 0 15,5 9 0-15,-1-9 0 0,4 0 0 0,0 0 0 16,-4 0 0-16,4 0 8 0,-3-9-8 0,2 9 0 16,5-10 0-16,-4 7 0 0,3-3 0 0,4 0 0 15,0-4-8-15,-3 7-4 0,6 3-1 0,-3-6 0 16,7 3-29-16,0 3-6 0,-4-7 0 0,4-2-1 15,0 0-145-15,0-1-29 0,0 10-5 0</inkml:trace>
  <inkml:trace contextRef="#ctx0" brushRef="#br0" timeOffset="19458.982">16041 271 57 0,'0'0'0'0,"0"0"0"0,0 0 0 0,0 0 0 15,0 0 0-15,0 0 0 0,0 0 232 0,0 0 42 0,0 0 8 0,0 0 2 16,0 0-140-16,0 0-27 0,0 0-5 0,0 0-2 16,0 0-10-16,0 0-3 0,0 0 0 0,0 0 0 15,0 0-13-15,0 0-4 0,0 0 0 0,7 9 0 16,-4-3-12-16,-3-2-4 0,0-4 0 0,4 9 0 15,-4 7-9-15,3-7-3 0,1 0 0 0,-4 1 0 16,0 9 0-16,0-10 0 0,0 7 0 0,4-1 0 16,-4-2-22-16,0 12-5 0,0-6-1 0,0 9 0 15,0-9 13-15,0 6 3 0,0 3 0 0,0-3 0 16,0 0-18-16,0 4-3 0,3-4-1 0,-3-3 0 16,-3 3-6-16,3-6 0 0,0 6-1 0,0 0 0 15,0-6 19-15,0-1 4 0,-4 7 1 0,4-6 0 16,0 0-22-16,0-3-4 0,-4 6-1 0,4-7 0 15,0-5 4-15,-3 5 0 0,3-2 0 0,0 3 0 16,-4-7-12-16,4 7 8 0,0-7-8 0,-3-6 8 0,3 7-8 0,-4-4 0 16,4-6 0-16,0 9 0 0,0-9 0 0,0 0 0 15,0 0 0-15,0 0 0 0,0 0-9 0,0 0-4 16,0 0-1-16,0 0 0 16,0 0-25-16,0 0-5 0,0 0 0 0,-3-9-1 15,3 0-80-15,0-1-16 0,0 1-3 0,3-7-1 16,1 7-100-16,-1-7-20 0,8-12-4 0,-4-7-586 15</inkml:trace>
  <inkml:trace contextRef="#ctx0" brushRef="#br0" timeOffset="20008.568">16415 352 403 0,'3'0'36'16,"-3"0"-36"-16,0 0 0 0,0 0 0 15,0 0 239-15,0 0 41 0,0 0 8 0,0 0 1 16,0 0-144-16,0 0-29 0,0 0-5 0,0 0-2 0,0 0-21 0,0 0-4 16,0 0 0-16,0 0-1 0,7 0-26 0,-7 0-5 15,0 0 0-15,0 0-1 0,7 0-4 0,-7 0-1 16,0 0 0-16,0 0 0 0,4 10-27 0,-1-10-6 16,5 9-1-16,-5-3 0 0,1 4 7 0,-4-7 1 15,3 13 0-15,1 2 0 0,-4-8 18 0,3 5 4 16,-3 1 1-16,4 6 0 0,-4-6-18 0,3 12-3 15,-3-3-1-15,0-6 0 0,0 9 19 0,0-3 3 16,0 3 1-16,0-9 0 0,0 6-18 0,0 0-3 16,0-6-1-16,4 9 0 0,-1-9 5 0,1-3 1 15,-4 3 0-15,0 0 0 0,3 3-28 0,-3-10 8 16,4 7-8-16,-1-3 0 0,1-7 12 0,-4 10-4 16,0-4 0-16,-4-11 0 0,4 5-8 0,0-3 0 15,-3 4 0-15,3-1 0 0,0-9 0 0,0 0 0 0,0 0 0 0,0 0 0 16,0 0-13-16,0 0 5 0,0 0 8 0,0 0-13 31,0 0-116-31,0 0-23 0,-4-9-5 0,1-1-1 16,3 4-85-16,-4-7-17 0,4-21-3 0,7 6-1 0</inkml:trace>
  <inkml:trace contextRef="#ctx0" brushRef="#br0" timeOffset="20425.44">16464 343 1609 0,'0'0'71'0,"0"0"15"0,0 0-69 0,0 0-17 15,0 0 0-15,0 0 0 0,0 0 80 0,0 0 13 16,0 0 3-16,0 0 0 0,7 0 41 0,4 0 9 16,-4-6 2-16,0 6 0 0,3 0-60 0,-2 0-11 15,2-4-2-15,1-2-1 0,-1 6-16 0,1-3-3 16,-1 3-1-16,1-9 0 0,3 9-27 0,-3-7-6 16,-1 7-1-16,4-9 0 0,1 9-6 0,-1 0-2 0,0-9 0 15,0 5 0-15,4-2-12 0,-4 6 0 16,3-6 0-16,-3 6 0 0,4 0 0 0,0 0 0 15,-1 0 0-15,-3 0 0 0,1 0 0 0,-1 0 0 0,0 0 0 0,0 0 0 16,-4 0 0-16,1 6 0 0,-4-6 0 0,0 0 0 16,0 0-9-16,-7 0-2 0,0 0 0 0,11 0 0 31,-4 0-93-31,-7 0-20 0,0 0-3 0,0 0-1 0,7 0-108 0,-7 0-23 16,0 0-4-16,7 0-1 0</inkml:trace>
  <inkml:trace contextRef="#ctx0" brushRef="#br0" timeOffset="20826.193">16485 647 633 0,'0'0'56'0,"0"0"-44"16,0 0-12-16,0 0 0 0,4 0 208 0,-4 0 39 16,0 0 8-16,7 0 1 0,-4 0-94 0,4 0-19 0,-7 0-4 15,8 0-1-15,-1 0-9 0,0 0-1 0,0 0-1 0,3 0 0 16,-10 0-50-16,7 9-9 0,0-9-3 0,4 0 0 15,0 0-33-15,-1 0-6 0,1 0-2 0,-4 0 0 16,3 0 12-16,4 0 3 0,-3 0 0 0,0 0 0 16,3 0-28-16,-4 0-11 0,8 0 8 0,-4-9-8 15,-3 9 0-15,3 0 8 0,3 0-8 0,1 0 0 16,-4 0 0-16,4-9 0 0,-4 9 0 0,4 0-11 16,-4-10-20-1,3 10-4-15,-6-6-1 0,7 6 0 0,-4-9-180 0,3 5-37 0,1-2-7 16,0-3-744-16</inkml:trace>
  <inkml:trace contextRef="#ctx0" brushRef="#br0" timeOffset="21544.272">17194 170 1422 0,'0'0'31'0,"0"0"6"0,0 0 2 0,0 0 1 16,-3 4-32-16,-1 5-8 0,1 0 0 0,-1-2 0 15,4-7 95-15,0 9 17 0,-3-6 3 0,3-3 1 16,-4 10-42-16,4-4-8 0,0 3-2 0,4 1 0 0,-4-1-8 0,3-3-1 16,4 4-1-16,-3-7 0 0,3 3-20 0,0 4-4 15,-3-1-1-15,6 0 0 0,1-2 15 0,-1 2 4 16,1-6 0-16,3 7 0 0,4-4-24 0,-1 3-4 15,4 10 0-15,-3-3-1 0,3-7 7 0,0 10 2 16,1 0 0-16,-1 0 0 0,-4-4-12 0,8 10-1 16,-7-6-1-16,-1 9 0 0,1-9-2 0,-4 6-1 15,4 0 0-15,-8 0 0 0,4-3 24 0,-3 4 5 16,-4-8 0-16,0 11 1 0,0-7-25 0,-3-1-6 16,-1-2-1-16,1 6 0 0,-1 0 9 0,-3-6 2 15,-3 0 0-15,3 6 0 0,-4-6-20 0,1 0 0 16,-1 0 8-16,1 3-8 0,-4 0 30 0,0-4 2 0,-1-2 1 15,1 3 0-15,-7-3-33 0,4-4 0 0,-4 4 0 0,-1-7 0 16,5 7 11-16,-4-7-11 0,-4 1 10 0,4-1-10 16,0-3 0-16,0-3 0 0,-4 7-8 0,4-4 8 31,-4-3-28-31,1 4 0 0,3-7 1 0,0 0 0 16,-4 0-92-16,4-10-18 0,3 4-4 0,-3-4-686 0,4 1-137 0</inkml:trace>
  <inkml:trace contextRef="#ctx0" brushRef="#br0" timeOffset="22177.58">18016 337 1094 0,'0'0'97'0,"0"0"-77"0,0 0-20 0,0 0 0 16,0 0 107-16,0 0 17 0,0 0 4 0,0 0 1 15,0 0-41-15,0 0-8 0,0 0-1 0,0 0-1 16,0 0 2-16,0 0 0 0,0 0 0 0,0 12 0 16,0-9-28-16,0 7-4 0,0 5-2 0,4-2 0 15,-4-1 13-15,0 10 2 0,0-6 1 0,0 3 0 16,0 9-6-16,3-9 0 0,-3 15-1 0,0-5 0 0,0 5-24 0,4-9-5 16,-1 10-1-16,-3-7 0 0,0 6 12 0,4-5 3 15,0 5 0-15,-1-9 0 0,-3 3-26 0,0 1-5 16,0-1-1-16,0-3 0 0,-3 3-8 0,3-9 0 15,0 6 9-15,0 0-9 0,0-6 8 0,0 0-8 16,-4 0 8-16,4 3-8 0,0 0 0 0,0-13 8 16,-4 7-8-16,4-7 0 0,0 0 0 0,4 1-10 15,-4-10 1-15,0 0 0 16,0 0-76-16,0 0-15 0,0 0-4 0,0 0 0 16,0 0-80-16,4-19-16 0,3 10-3 0,3-7-1 0</inkml:trace>
  <inkml:trace contextRef="#ctx0" brushRef="#br0" timeOffset="22843.975">17956 246 691 0,'0'0'61'0,"0"0"-49"0,0 0-12 0,0 0 0 16,0 0 247-16,0 0 46 0,0 0 10 0,0 0 1 15,0 0-164-15,4-10-34 0,-1 1-6 0,1 9-2 16,-4 0-2-16,4-6-1 0,3-4 0 0,3 10 0 16,-6-3-57-16,6 3-11 0,-3-6-3 0,4 3 0 0,3 3-12 0,-3 0-2 15,3-7-1-15,0 7 0 0,0 0 19 0,4 0 3 16,-4 0 1-16,3 0 0 0,1 7-32 0,-4-4 0 15,4 3 0-15,-4-3 0 0,0 7 8 0,0-4-8 16,0 3 0-16,0 1 0 0,-3-1 16 0,-1 0-4 16,1 1 0-16,-4 6 0 15,0-7-4-15,0 10-8 0,4-4 11 0,-4 4-11 0,0 0 11 0,0-3-11 16,-4-7 10-16,1 10-10 0,0 6 12 0,-1-12-3 16,-3 2-1-16,0 10 0 0,0-12 1 0,0 3 0 15,-3 2 0-15,-1 1 0 0,0-9 11 0,-3 5 1 16,0 4 1-16,0-9 0 0,-3 5-22 0,3-5 0 15,0-1 0-15,-4 7 0 0,0-13 11 0,1 6-3 16,-4-2 0-16,3-4 0 0,1 3-8 0,-5-6 8 0,5 0-8 0,-4 0 8 16,3 6-8-16,-3-6 0 0,0-6 0 0,0 6 8 15,0 0-8-15,3-6 0 0,-3 6 0 16,0-3 0-16,0-4 0 0,0 7 0 0,3-3 0 0,1-3 0 16,-5 3 0-16,5 3-9 0,6 0 9 0,-3 0 0 15,0-7-8-15,0 7 8 0,0 0 0 0,7 0 0 16,0 0 0-16,-3 0 0 0,-4 0 0 0,7 0 0 15,0 0 0-15,0 0 0 0,-4 0 0 0,4 0 0 16,0 0 0-16,0 0 0 0,0 0 0 0,0 0 0 16,-7 0 0-16,7 0 0 0,0 0 0 0,0 0 0 15,-7 0 0-15,7 0-8 0,0 0 8 0,0 0 0 16,0 0-34-16,0 0-3 0,0 0-1 0,0 0 0 16,0 0-29-16,0 0-5 0,0 0-2 0,0 0 0 15,7-9-86-15,-7 9-18 0,0 0-3 0,0 0-1 16,11 0-9-16,-4 0-1 0,7 0-1 0,-14 0 0 0</inkml:trace>
  <inkml:trace contextRef="#ctx0" brushRef="#br0" timeOffset="23762.344">18969 236 288 0,'0'0'25'0,"0"0"-25"0,0 0 0 0,0 0 0 16,0 0 236-16,0 0 41 0,0 0 9 0,0 0 2 15,0 0-159-15,0 0-31 0,0 0-6 0,0 0-2 16,0 0 12-16,0 0 2 0,0 10 1 0,0-10 0 16,0 0-39-16,0 0-8 0,-7 0-2 0,3 9 0 15,-3-3 1-15,0 4 0 0,0-10 0 0,0 3 0 16,-4 3-10-16,4 4-3 0,-3-1 0 0,-1 0 0 16,1-2 0-16,-1 5-1 0,1-2 0 0,-1 5 0 15,-3-5-22-15,3 8-4 0,-3-2-1 0,4 12 0 16,-5-9 19-16,5 3 3 0,-4 6 1 0,0-3 0 0,0 4-18 15,-1-7-3-15,1 3-1 0,4 3 0 0,-4 6-1 0,3-8 0 16,0 2 0-16,1-3 0 0,3 3 12 0,0-3 3 16,0-6 0-16,0 9 0 0,0-9-20 0,0 6-11 15,3 3 12-15,0-6-12 0,4 0 12 0,0-3-4 16,0 6 0-16,4 0-8 0,3-6 12 0,-3 9-12 16,3-9 12-16,0 6-12 0,3 0 10 0,1-9-10 15,-1 6 8-15,1-6-8 0,0-4 0 0,-1 4 8 16,1 3-8-16,-1-4 0 0,1-5 0 0,0-1 0 15,-1 0 0-15,-3 1 0 0,4-4-9 0,-4 4-7 16,3-10-2-16,1 3 0 16,-4-3-83-16,0 0-17 0,4 0-3 0,-1-3-1 15,-3-4-58-15,7-2-12 0,1 9-3 0</inkml:trace>
  <inkml:trace contextRef="#ctx0" brushRef="#br0" timeOffset="24745.712">19272 377 57 0,'0'0'0'0,"0"0"0"16,0 0 0-16,0 0 0 0,0 0 153 0,0 0 26 16,0 0 5-16,0 0 0 0,0 0-77 0,0 0-16 15,0 0-3-15,4-6-1 0,-4 6-29 0,0 0-6 16,0 0 0-16,0 0-1 0,0 0 9 0,0 0 1 15,3-9 1-15,-3 9 0 0,0 0 6 0,0 0 2 16,0 0 0-16,0 0 0 0,0 0-10 0,0 0-1 16,0 0-1-16,0 0 0 0,0 0 4 0,0 0 1 15,0 0 0-15,0 0 0 0,0 0-8 0,-3 15-2 16,3-5 0-16,-4-7 0 0,1 13-6 0,3 2-2 0,-7-2 0 0,3-3 0 16,-3 12-3-16,0-6-1 0,0-4 0 0,-4 13 0 15,4-9 3-15,-3 6 0 0,-4 0 0 0,0-6 0 16,-1 9-26-16,1 1-5 0,-3-4-1 0,-1 0 0 15,4 3 19-15,-4-3 3 0,1 0 1 0,3 3 0 16,-4-2-15-16,4 2-2 0,0-6-1 0,3 3 0 16,-3 0-2-16,3-6-1 0,1 6 0 0,-1-6 0 15,4-1-5-15,-3 1-1 0,6-9 0 0,-3 5 0 16,0 1-8-16,3-3 0 0,1-4 9 0,-1-3-9 16,1 4 0-16,-1-4 0 0,4-6 0 0,0 0 8 15,0 0-8-15,0 0-13 0,0 0 3 0,0 0 1 16,0 0-34-16,0 0-6 0,0 0-2 0,0 0 0 15,7-13-69-15,0 4-15 0,0 0-2 0,-3-10-1 16,7 3-107-16,-4 4-22 0</inkml:trace>
  <inkml:trace contextRef="#ctx0" brushRef="#br0" timeOffset="25161.604">19353 324 1450 0,'0'0'32'0,"0"0"6"0,0 0 2 0,0 0 1 0,0 0-33 0,0 0-8 0,0 0 0 0,0 0 0 15,0 0 112-15,0 0 20 0,0 0 4 0,0 0 0 16,0 0-39-16,-3 9-8 0,-1 1-1 0,4-1-1 15,0 1-19-15,0-1-3 0,0 0-1 0,0 1 0 16,-3-4-25-16,3 13-6 0,0-10-1 0,0 7 0 16,-4 3 10-16,1 0 2 0,3 6 0 0,0-6 0 15,0 6 6-15,0-3 2 0,0 3 0 0,0-6 0 16,0 15-31-16,0-9-5 0,0-6-2 0,3 9 0 16,-3-9 3-16,4 6 1 0,-4 0 0 0,0 0 0 15,0-3 10-15,0-3 1 0,0 6 1 0,0 0 0 16,0-6-22-16,0 9-8 0,3-9 0 0,-3-3 0 15,0 3 0-15,4-1 8 0,-1-2-8 0,-3 3 0 16,0-3 8-16,0-7 0 0,0 0-8 0,0-2 12 16,0 2-12-16,0-9 0 0,0 0 0 0,0 0 0 15,0 0-37-15,0 0-11 0,0 0-1 0,0 0-1 16,0 0-111-16,0 0-23 0,0 0-4 0,0-16-595 16,-7 10-119-16</inkml:trace>
  <inkml:trace contextRef="#ctx0" brushRef="#br0" timeOffset="25496.708">19029 782 1630 0,'0'0'36'0,"0"0"7"0,0 0 1 0,0 0 3 0,0 0-38 0,0 0-9 0,0 0 0 0,0 0 0 16,0 0 106-16,0 0 19 0,0 0 4 0,10 6 1 16,-3-6-18-16,4 3-3 0,0-3-1 0,-1 0 0 15,4 0-60-15,0 0-13 0,4 0-3 0,-4 0 0 16,7 0 10-16,-3-3 2 0,3 3 0 0,0 0 0 16,-3 0-29-16,3 0-6 0,-3 0-1 0,-1 0 0 15,1-6-8-15,0 6 0 0,-1-3 0 0,1 3 8 16,-7 0-8-16,3 0 0 0,0 0 0 0,0 0 0 15,0 0-40-15,0 0-3 0,-3-7-1 0,-1 7 0 16,4 0-147-16,1-9-29 0,6 0-7 0,-4 9-714 16</inkml:trace>
  <inkml:trace contextRef="#ctx0" brushRef="#br0" timeOffset="26179.881">19946 318 115 0,'0'0'10'0,"0"0"-10"0,0 0 0 0,0 0 0 0,0 0 185 0,0 0 35 15,0 0 8-15,0 0 0 0,0 0-117 0,0 0-24 16,0 0-5-16,0 0-1 0,0 0 19 0,0 0 4 16,0 0 1-16,0 0 0 0,0 0-17 0,0 0-4 15,0 0-1-15,0 0 0 0,0 0-10 0,-3 6-1 16,3-6-1-16,-4 3 0 0,0 7-10 0,4 2-1 15,0 1-1-15,0 2 0 0,0-5-7 0,0 5-2 16,0-2 0-16,4 12 0 0,0-12-1 0,-4 12 0 16,0 0 0-16,3-6 0 0,-3 6-11 0,0 3-2 15,4 0-1-15,-4-9 0 0,3 6-5 0,-3 0-1 16,0 3 0-16,0-3 0 0,-3-6-5 0,3 0-2 16,3 6 0-16,-3-6 0 0,-3 0-5 0,3 6-1 15,-4-6 0-15,4 6 0 0,0-13-5 0,-3 10-2 16,3 0 0-16,-4-3 0 0,4-3-9 0,0 9 10 0,-4-13-10 0,4 4 10 15,-3 3-10-15,3-3 8 16,-4-7-8-16,4 0 8 0,-3 1-8 0,-1-1 0 0,4 1 0 0,0-10 0 16,-3 0 0-16,3 0 0 0,0 0-9 0,0 0 9 31,0 0-80-31,0 0-8 0,0 0-3 0,0 0 0 16,0-10-84-16,0 1-17 0,3-1-3 0,1-8-1 0</inkml:trace>
  <inkml:trace contextRef="#ctx0" brushRef="#br0" timeOffset="26847.097">20472 387 288 0,'0'0'25'0,"0"0"-25"0,0 0 0 0,0 0 0 16,0 0 152-16,0 0 24 0,0 0 6 0,0 0 1 15,0 0-51-15,0 0-9 0,0 0-3 0,0 0 0 16,0-7-8-16,0 7-3 0,0 0 0 0,0 0 0 16,0 0-14-16,0 0-3 0,0 0-1 0,0 0 0 15,0 0-15-15,0 0-4 0,0 0 0 0,0 10 0 0,-4 2-16 0,4 1-4 16,0 6-1-16,0 0 0 0,0-4 5 0,-3 10 2 16,-1-6 0-16,4 16 0 0,-3-13-2 0,-1 3-1 15,1 3 0-15,-1-3 0 0,-3 3-19 0,7 7-4 16,-4-16-1-16,1 6 0 0,-1 0-7 0,1-3 0 15,-1 3-1-15,-3-6 0 0,4 6-11 0,-1 0-3 16,1-13 0-16,-1 10 0 0,1 0 0 0,3-6 0 16,-4-7 0-16,4 10 0 0,-3-3-9 0,-1-4 0 15,4 4 0-15,-3-7 0 0,3 10 0 0,-4-9 0 16,4-1 0-16,-4 7 0 0,1-7 0 0,3 1 0 16,0-10 0-16,-4 6 0 0,4 3 0 0,0-9-12 15,0 0 2-15,0 0 1 16,0 0-85-16,0 0-17 0,0 0-3 0,0 0-1 15,0-9-41-15,4-7-8 0,-1 7-1 0,1-10-554 0,3 3-110 0</inkml:trace>
  <inkml:trace contextRef="#ctx0" brushRef="#br0" timeOffset="27263.983">20511 308 1364 0,'0'0'60'0,"0"0"13"0,0 0-58 0,0 0-15 16,0 0 0-16,0 0 0 0,0 0 72 0,0 0 12 15,0 0 3-15,0 0 0 0,0 0 51 0,0 0 10 16,0 0 3-16,0 0 0 0,0 0-71 0,0 0-15 15,0 0-2-15,0 0-1 0,7 7 9 0,0-7 1 16,3 3 1-16,-3-3 0 0,4 0-33 0,3 0-6 16,-3 6-2-16,3-6 0 0,0 0 9 0,-4 0 2 15,1 0 0-15,0 0 0 0,-1 0-25 0,4 0-5 16,4 0-1-16,-4 0 0 0,-3 0-12 0,6 0 0 16,-3 0 0-16,0 0 0 0,-3-6 8 0,0 6-8 15,3 0 0-15,-4 0 0 0,1-3 0 0,-1 3 0 16,-3 0 0-16,4 0 0 0,-4 0 0 0,4-7 0 0,-11 7-11 0,7 0 11 31,0 0-46-31,0 0-2 0,-7 0 0 0,0 0 0 16,0 0-89-16,0 0-19 0,7-9-3 0,-7 9-1 15,0 0-76-15,0 0-16 0,11-9-4 0,-11 9 0 0</inkml:trace>
  <inkml:trace contextRef="#ctx0" brushRef="#br0" timeOffset="27849.417">20401 682 345 0,'0'0'31'0,"0"0"-31"0,0 0 0 0,0 0 0 16,0 0 226-16,0 0 39 0,0 0 8 0,0 0 2 16,0 0-112-16,0 0-23 0,0 0-4 0,7 3 0 15,-7-3-11-15,7 6-1 0,-7-6-1 0,7 0 0 16,4 9-29-16,-4-9-6 0,4 10 0 0,-4-10-1 15,3 0-21-15,1 0-4 0,-1 0-1 0,1 0 0 16,0 0-21-16,-1 0-5 0,4 0-1 0,0 9 0 16,0-9-12-16,1-9-2 0,-1 9-1 0,0 0 0 15,-4 0-11-15,4 0-8 0,1 0 12 0,-5 0-12 16,-3 0 8-16,7 0-8 0,-3 0 0 0,3-10 0 16,0 10 0-16,-3-3 0 0,-1-3 0 0,1 6-12 15,-4 0-27-15,0-6-5 0,-7 6 0 0,0 0-1 16,7 0-170-16,0 0-33 0,-7 0-8 0,0 0 0 0</inkml:trace>
  <inkml:trace contextRef="#ctx0" brushRef="#br0" timeOffset="28464.772">20881 895 403 0,'0'0'36'0,"0"0"-36"16,0 0 0-16,0 0 0 0,0 0 169 0,0 0 27 16,0 0 6-16,0 0 1 0,0 0-94 0,0 0-18 15,0 0-4-15,0 9-1 0,0-6 34 0,0-3 8 16,0 0 0-16,0 7 1 0,0-7-19 0,0 0-4 16,0 0-1-16,0 3 0 0,0-3-33 0,3 12-6 15,-3 1-2-15,4-13 0 0,-4 0-32 0,7 9-6 16,-3 1-2-16,-1-1 0 0,4-3 16 0,0 13 4 15,0-9 0-15,0 5 0 0,0-5-26 0,0 8-5 16,0 1-1-16,-3-9 0 0,3 12-3 0,-3 0-1 16,-1-7 0-16,-3 1 0 0,-3-4 20 0,3 14 3 15,-4-14 1-15,1 4 0 0,-1 3-20 0,0-10-3 16,1 7-1-16,-4-7 0 0,3 10-8 0,1-13 0 0,-1 4 0 0,1-7 0 16,3-3 0-16,-7 9 0 0,3-9 0 0,4 0 0 31,0 0-35-31,-7 6-2 0,0-6-1 0,0-6 0 15,0 6-142-15,0-3-29 0,3-3-6 0,-3-4-828 0</inkml:trace>
  <inkml:trace contextRef="#ctx0" brushRef="#br0" timeOffset="29582.783">21682 396 403 0,'0'0'36'16,"0"0"-36"-16,0 0 0 0,0 0 0 15,0 0 191-15,0 0 31 0,0 0 6 0,0 0 2 0,0 0-100 0,0 0-20 16,0 0-4-16,0 0-1 0,0 0-9 0,0 0-3 15,0 0 0-15,0 0 0 0,7 0-21 0,-7 0-4 16,0 0 0-16,0 0-1 0,0 0-25 0,0 0-5 16,0 0-1-16,-4-6 0 0,-6 6-12 0,3-3-4 15,7 3 0-15,0 0 0 0,-7-7-8 0,0 4-3 16,7 3 0-16,0 0 0 0,-8 0 8 0,1-6 2 16,0 6 0-16,7 0 0 0,0 0-9 0,-7 0-2 15,-7 0 0-15,4 0 0 0,-1 6-8 0,0-3 0 16,1 4 9-16,-4-7-9 0,0 3 0 0,0 3 0 15,-4 0 0-15,4-2 8 0,0 5 0 0,0 0 0 16,-1-9 0-16,-2 7 0 0,6 2 3 0,-3-6 1 16,4 3 0-16,-5-2 0 0,5 2-12 0,-1 3 0 0,4 1 0 0,-3-10 0 15,3 9 26-15,-1-3 3 0,1 4 1 0,0-7 0 16,4 3-22-16,-1 0-8 0,4-2 0 0,0-4 0 16,-3 9 16-16,3 0-4 0,0-9 0 0,0 7 0 15,3-4-12-15,-3 3 0 0,4-3 0 0,3 7 0 16,-4-4 0-16,1 3 12 0,3 1-1 0,4-1-1 15,-1-3-10-15,-3-2 0 0,4 5 0 0,-1-3 0 16,5 4 0-16,-5-1 8 0,4 0-8 0,-3-2 8 16,3-4 0-16,4 3 0 0,-4-3 0 0,0 7 0 15,-4-10-8-15,8 6 0 0,0 3 0 0,-8 1 0 16,1-1 28-16,3-3 3 0,0-2 1 0,4 2 0 16,-8-3-20-16,1 3-4 0,-4 4-8 0,3-10 12 15,1 9-12-15,-4 0 0 0,-3-2 0 0,6 2 0 16,4 1 9-16,-3-1-9 0,-8 0 8 0,1 1-8 15,-1-1 11-15,8 1-3 0,-4-1-8 0,-3-3 12 0,-8 4-12 0,4-1 11 16,7 0-11-16,-3-2 10 0,-11 2-10 0,7-6 0 16,0 7 0-16,3-4 8 0,1 3 0 0,-4 1 0 15,0-1 0-15,0 1 0 0,3-4 0 0,1 3 0 16,-8-2 0-16,4 5 0 0,4-12 9 0,-4 16 2 16,-7-13 0-16,0 3 0 0,-4-3-19 0,0-3 0 15,4 7-11-15,-3-4 11 0,-8-3 0 0,4 6 8 16,4-6 0-16,-5 6 1 0,1-3-1 0,0-3-8 15,0 10 12-15,0-10-4 0,0 0-8 0,0 0-9 16,0 0 9-16,0 0-13 0,-1 0 13 0,1 0 10 16,-3 0-2-16,3-10 0 0,-4 10-8 0,0-3 0 15,1-3 0-15,-1 6 0 0,4-6-10 0,-4 3 10 0,4-4-13 16,0 4 5 0,0-3-23-16,3 3-4 0,1-3-1 0,6-4 0 15,-3 10-8-15,4-9-3 0,-4-1 0 0,7 4 0 16,0 6-84-16,3-3-17 0,-3-7-3 0,7 4-609 0,0-3-123 0</inkml:trace>
  <inkml:trace contextRef="#ctx0" brushRef="#br0" timeOffset="30449.467">21900 236 1335 0,'11'10'29'0,"-11"-10"7"0,0 0 0 0,0 0 2 0,0 0-30 0,0 0-8 0,0 0 0 0,0 0 0 16,0 0 78-16,0 0 14 0,0 0 4 0,0 0 0 15,-7 0-17-15,7 0-3 0,0 0-1 0,0 0 0 16,0 0-24-16,0 0-5 0,0 0-1 0,0 0 0 15,0 0 3-15,0 0 0 0,0 0 0 0,0 0 0 0,0 0-20 0,7 0-4 16,-7 0-1-16,0 0 0 0,0 0 17 0,7 0 4 16,0 0 1-16,-7 0 0 0,0 0-20 0,7 9-4 15,7-3-1-15,-3 4 0 0,-4-1 10 0,4 1 2 16,-1-1 0-16,4 0 0 0,-3 1-10 0,3-1-2 16,-3 7 0-16,3-7 0 0,3 10-6 0,-3-3-2 15,-3 3 0-15,3-1 0 0,4-2 16 0,-4 3 4 16,-4 0 0-16,-3 6 0 0,4-10-22 0,0 7-10 15,3-3 10-15,-7 3-10 0,-4 0 20 0,4-3-3 16,7 6 0-16,-6-6 0 0,-8 0-7 0,7 6-2 16,3-6 0-16,-3 6 0 0,4-7 20 0,-4 1 4 15,-7-3 1-15,10 3 0 0,5 0-33 0,-5 3-22 16,-10-1 3-16,4-5 1 0,3-3 18 0,0 2 0 0,-11 4 0 16,1-9 0-16,-4 5 48 0,3-5 12 0,4-1 4 0,-7 7 0 15,-7-7-52-15,7 4-12 0,3-1 0 0,-3 1 0 16,-10-4 18-16,3 1 1 0,-1-1 0 0,5-3 0 15,-4 4-19-15,-4 9 0 0,-3-13 0 0,3 3 0 16,4-6 8-16,0 10-8 0,-7-10 12 0,3 3-12 16,8-3 0-16,-4 7 0 0,0-10 0 0,-1 0 0 15,5 6 8-15,-1-6-8 0,4 3 0 0,0-3 0 16,-3 0 0-16,2-3 0 0,8 3-12 0,0 0 3 16,-7 0-19-16,4-6-3 0,3 6-1 0,0 0 0 15,0 0-76-15,0 0-16 0,-4-10-4 0,8 1-771 16,3 6-154-16</inkml:trace>
  <inkml:trace contextRef="#ctx0" brushRef="#br0" timeOffset="40662.174">25245 2074 403 0,'0'0'17'0,"0"0"5"0,0 0-22 0,0 0 0 15,0 0 0-15,0 0 0 0,-4-6 116 0,4 6 20 16,0 0 3-16,0 0 1 0,-3-4-68 0,-4 4-14 15,3 0-2-15,4 0-1 0,0 0-38 0,-7 0-7 16,4 0-2-16,-4 4 0 0,3-4 4 0,4 0 0 16,0 0 0-16,0 0 0 0,-7 6 25 0,0 0 6 15,3-3 1-15,4-3 0 0,-7 0-12 0,0 0-1 16,7 0-1-16,-3 10 0 0,-4-10 22 0,3 9 4 16,-3-9 0-16,0 0 1 0,7 0-6 0,-7 0-2 15,0 0 0-15,0 0 0 0,7 0-19 0,-7 0-4 16,0 6-1-16,0-3 0 0,0-3 5 0,-4 7 1 15,4-7 0-15,0 0 0 0,-4 0-31 0,4 3 0 16,0-3 0-16,-3 6 0 0,3-3 10 0,-4 4-1 16,4-7 0-16,0 0 0 0,0 6-9 0,0-3 8 0,-4-3-8 0,4 6 8 15,7-6 5-15,0 0 1 0,-7 3 0 0,7-3 0 16,-7 10-2-16,0-4 0 0,0-6 0 0,0 9 0 16,-4-9-3-16,4 4-1 0,-3-4 0 0,3 12 0 15,0-9-8-15,-1 4 12 0,-6-4-12 0,4 6 12 16,-1-3 0-16,1 4 1 0,-1-7 0 0,0 3 0 15,1-3 2-15,3 4 0 0,-7 2 0 0,3-3 0 16,1-3-1-16,-5 7 0 0,5-4 0 0,-1 3 0 16,4-5-6-16,-3 2-8 0,-4-6 11 0,6 9-11 15,-2-2 12-15,3-4-4 0,-4 6 0 0,1-9-8 16,3 6 24-16,-4 4-3 0,4-7 0 0,-4-3 0 16,1 9-21-16,3-2 0 0,-4-1 0 0,1-3 0 0,-1 6 11 15,4 1-3-15,-4-4 0 0,4 3 0 0,0-5-8 0,0 2 8 16,0-6-8-16,0 9 8 0,0-2 0 0,0 5 0 15,0-12 0-15,-4 10 0 0,8-4-8 0,-4 3 0 16,0 1 0-16,0-1 8 0,0 0-8 0,0 7 0 16,-1-6 0-16,1-1 8 0,0 0-8 0,-3 10 10 15,3-9-10-15,0-1 10 0,0 0 1 0,0 7 0 16,-1-7 0-16,1 7 0 0,0-6 10 0,0-1 3 16,-3 10 0-16,3-10 0 0,-4 7-24 0,4-4 0 15,-4 4 0-15,1 3 0 0,3-3 0 0,0-7 0 16,0 0 0-16,0 1 0 0,3-1 8 0,-3 7 1 15,4-13 0-15,-5 6 0 0,5 4 3 0,-4-4 0 16,3-5 0-16,1 11 0 0,-1-12-4 0,1 7-8 0,-1-4 12 0,1 3-4 16,-1 1-8-16,4-1 12 0,-7-3-12 0,4 4 12 15,-1-1-12-15,1 1 0 0,-1-1 0 16,-3 1 8-16,3-1 0 0,1-3 0 0,-1 4 0 0,-3-1 0 16,4 0-8-16,-1 1 12 0,-3-1-12 0,4 7 12 15,-1-16-12-15,1 12 12 0,-1-5-12 0,-3 2 12 16,7 1-12-16,-3-1 0 0,-1 0 9 0,0 1-9 15,4-4 8-15,0 3-8 0,-3-2 8 0,3-4-8 16,0 6 0-16,0 1 9 0,0-4-9 0,0 6 0 16,0-5 9-16,-4 2-9 0,4-3 0 0,4 7 9 15,-4-13-9-15,0 9 0 0,0 1 0 0,0 5 8 16,0-5-8-16,0-1 0 0,3 1 0 0,-3-1 0 16,0 4 0-16,0-10 0 0,4 6 8 0,0 1-8 15,-4-1 0-15,3-3 8 0,-3-6-8 0,0 10 8 0,7-1 0 0,-7-9-8 16,0 10 12-16,4-4-4 0,-1 6-8 0,4-12 12 15,0 10-12-15,0-4 12 0,-7-6-4 0,7 3-8 16,-3 10 12-16,3-10-4 0,0 6-8 0,0-3 10 16,0-2-10-16,0 5 10 0,-3-3-10 0,3-3 0 15,0 7 0-15,0-4 8 0,3-6-8 0,-2 10 10 16,-1-10-10-16,3 6 10 0,-3-3-10 0,4-3 8 16,-1 9-8-16,-3-9 8 0,1 7-8 0,2-4 8 15,1 3-8-15,-4-6 8 0,3 3-8 0,1 3 0 16,-4 1 0-16,7-4 0 0,-3-3 0 0,-1 6 8 15,-6-3-8-15,3 4 0 0,0-4 11 0,0 3-3 16,0-3-8-16,0-3 12 0,4 9-12 0,-4-9 0 0,0 10 0 16,0-10 0-16,-7 0 8 0,10 6 3 0,1-6 0 0,-4 10 0 15,0-10-11-15,4 0 0 0,-4 6-12 0,3-3 12 16,1-3 0-16,-1 9 0 0,1-9 0 0,0 0 0 16,-1 0 0-16,1 0 12 0,-11 0-12 0,14 0 12 15,-4 0-12-15,1 0 12 0,-11 0-12 0,11 0 12 16,3 0-12-16,-4 0 0 0,-10 0 0 0,11 0 8 15,0 0-8-15,-1 0 0 0,-3 0 0 0,4 0 8 16,-4 0-8-16,3 0 0 0,-3 0 0 0,0 0 0 16,-7 0 0-16,11 7 0 0,0-7 0 0,-4 3 0 15,0 3 0-15,3-6 0 0,4-6 0 0,-3 6 0 16,3-3 0-16,-3 3 8 0,6 0-8 0,-3-7 0 16,-3 7 8-16,3 0-8 0,4 0 0 0,-4 0 8 15,-7-9-8-15,7 9 8 0,-3 0-8 0,3-3 8 0,0-3-8 0,0 6 0 16,0 0 0-16,0 0 0 0,0 0 0 0,0 0 0 15,-3 0 0-15,3 0 0 0,0 0 0 0,-3 0 0 16,-1 0 0-16,1 0 0 0,-4-4 0 0,4-2 0 16,-4 6 8-16,3 0-8 0,1-6 0 0,-1 3 8 15,-2-4-8-15,2 7 8 0,1-9-8 0,-1 9 8 16,1-3-8-16,-1-3 8 0,1 3-8 0,-4-4 8 16,7 4-8-16,-3-3 8 0,-4 3-8 0,7 3 0 15,-3-13 0-15,3 10 8 0,3-3-8 0,1-4 0 16,-4 10 0-16,4-9 0 0,-1 6 0 0,-3-3 0 15,-3-4 8-15,7 4-8 0,-4-4 0 0,3 7 0 16,-3-3 0-16,4-3 0 0,-4 5 0 0,0-5 0 16,0 3 8-16,1-4-8 0,-1 1 0 0,0 3 0 0,0-4 0 0,-4 1 8 15,5 0-8-15,-5-1 0 0,1 4 0 0,-1-4 0 16,1 1 0-16,0 9 0 0,-4-13 0 0,0 4 8 16,3 0-8-16,-3-7 0 0,0 7 9 0,0-7-9 15,4 6 0-15,-4-5 0 0,0 2 0 0,0-2 8 16,4 2-8-16,-4 0 0 0,3-5 0 0,-3-1 0 15,4 0 0-15,-4 3 0 0,0 7 0 0,4-10 8 16,-1 3-8-16,-3 4 0 0,4-4 0 0,-4-3 0 16,0 4 0-16,4 2 0 0,-8-2 0 0,4 5 0 15,0-6 0-15,0 4 0 0,-3 2 0 0,-1 4 0 16,-3-6 0-16,4-4 8 0,-1 10-8 0,1-7 0 16,-1 7 0-16,-3-7 0 0,0-2 0 0,0 8 8 15,4-5-8-15,-4 2 0 0,4 4 0 0,-4-13 0 16,3 10 0-16,1 0 0 0,-1-7 0 0,-3-3 0 15,4 10 0-15,-4-7 0 0,0 7 0 0,0-1 0 0,3-9 8 0,-3 10-8 16,4 3 8-16,-4-4-8 0,0 1 0 0,0-1 0 16,0 1 0-16,0 0-8 0,0-1 8 0,0 4 0 15,3-3 0-15,-3-1 0 0,0 1 0 0,-3-1 0 16,3 1 0-16,0 3 0 0,-4 3 0 0,1-7 0 16,3 4 0-16,-4-4 8 0,4 1-8 0,-3 0 0 15,-1 2 0-15,1-2 0 0,3 6 0 0,-4-13 0 16,0 16 0-16,4-12 0 0,-3 2 0 0,3-2 0 15,-4 8 0-15,4-5 0 0,-3-7 0 0,-1 7 0 16,1 6 0-16,-1-10 0 0,1 10 0 0,-1-3 0 16,1-3 0-16,-4-1 0 0,3 10 0 0,1-9 0 0,-1-1 0 0,4 7 0 15,-3-3 0-15,-5 0 0 0,5 2 0 0,-1-5 0 16,-3 3 0-16,4-4 0 0,-1 1 0 16,1 6 0-16,-1-3 0 0,1-1 0 0,-4-2 0 0,3 6 0 15,-3-4 0-15,4-2 0 0,-4 9 0 0,3-9 0 16,-7 6 0-16,8-4 0 0,-4 4 0 0,0-9 0 15,0 8 0-15,0 4 0 0,0-9 0 0,0 9 0 16,-1-6 0-16,1 6 0 0,0-10 0 0,0 10 0 16,-3-3 0-16,3-3 0 0,-4 6 0 0,1-3 0 15,2-3 0-15,-2 6 0 0,-4-7 0 0,3 7 0 16,1-3 0-16,-1-3 0 0,0 6 0 0,1 0 0 16,-1-3 0-16,1 3 0 0,-4 0 0 0,3 0 0 15,0 0 0-15,1 0 0 0,-1 0 0 0,1 0 0 16,-1 0 0-16,0 0 0 0,1 0 0 0,-4 0 0 15,3 0 0-15,1 0 0 0,-1 0 0 0,0 0 0 0,1 0 0 0,-1-7 0 16,-3 7 0-16,0 0 0 0,3-3 0 0,-3 3 0 16,4 0 0-16,3 0 0 0,-7 0 0 0,0 0 0 15,6 0 0-15,1 0 0 0,0-6 0 0,0 12 0 16,7-6 0-16,-7 0 0 0,7 0 0 0,-10-6 0 16,3 6 0-16,0 0 0 0,7 0 0 0,0 0 0 15,-8 0 0-15,8 0 0 0,-7 0 0 0,7 0 0 16,-7-9 0-16,7 9 0 0,-3 0 0 0,3 0 0 15,-7 0 0-15,7 0 0 0,0 0 0 0,0 0 0 16,0 0 0-16,-4 0 0 0,4 0 0 0,0 0-8 16,0 0 8-16,0 0-12 15,-7-3-16-15,7 3-4 0,0 0-1 0,0 0 0 16,0 0-93-16,0 0-18 0,0 0-4 0,0 0-1 16,0 0-84-16,0 0-17 0,0 0-3 0</inkml:trace>
  <inkml:trace contextRef="#ctx0" brushRef="#br0" timeOffset="41506.943">24984 2576 460 0,'0'0'41'0,"0"0"-33"0,0 0-8 0,0 0 0 15,3-10 115-15,-3 10 21 0,0 0 4 0,4-9 0 16,-4-1-30-16,0 10-6 0,0 0-2 0,3-3 0 15,-3 3-22-15,0 0-5 0,0 0-1 0,0 0 0 16,0 0-5-16,0-12-1 0,0 12 0 0,0-3 0 16,0 3-8-16,0 0-1 0,0 0-1 0,0 0 0 15,0 0-3-15,0 0-1 0,-3-10 0 0,3 10 0 16,0 0-22-16,0 0-5 0,0 0-1 0,0 0 0 16,0 0 4-16,-4 0 1 0,4 0 0 0,0 0 0 15,0 0-7-15,0 0 0 0,0 0-1 0,0 0 0 16,-3 0-3-16,-1 3 0 0,1 4 0 0,-1 2 0 15,4 0 4-15,0 1 1 0,0-1 0 0,-3 7 0 0,-1-7-8 0,4 1-1 16,0 5-1-16,0-2 0 0,-7 6 4 0,4-4 1 16,-5 4 0-16,5 0 0 0,-4 3 9 0,0 0 3 15,3-3 0-15,-3 6 0 0,0 0-18 0,0-6-3 16,4 9-1-16,-4-3 0 0,3 3 2 0,4-9 1 16,-4 6 0-16,4 3 0 0,-3-3-1 0,3 10 0 15,0-16 0-15,0 9 0 0,0-9-2 0,3-4-1 16,-3 4 0-16,0 0 0 0,0-3 10 0,4 3 1 15,-4-1 1-15,0-2 0 0,0 0-21 0,0-4 0 16,0 4 0-16,0 0 0 0,0-7 0 0,-4 4 0 16,4-4 0-16,0-3 0 0,0 4 0 0,-3-7 11 15,-1 3-3-15,4-6 0 0,0 10-8 0,0-10 0 16,-3 6 0-16,3-3 0 0,0-3 0 0,0 0 0 16,0 0 0-16,0 0 0 0,-7 9 0 0,7-9 0 0,0 0 0 0,0 0 0 15,0 0 0-15,0 0 0 0,0 0 0 0,0 0 0 16,0 0 0-16,0 0-9 0,0 0 9 0,-4-9-10 31,4 0-58-31,0-1-12 0,0 4-3 0,0-4 0 16,4 1-117-16,-1-10-23 0,4 0-5 0,0 1-821 0</inkml:trace>
  <inkml:trace contextRef="#ctx0" brushRef="#br0" timeOffset="42024.536">24973 2485 637 0,'0'0'28'0,"0"0"6"0,0 0-34 0,0 0 0 16,-7 0 0-16,7 0 0 0,0 0 80 0,0 0 10 15,-3 6 2-15,3-6 0 0,-4 3 19 0,4-3 4 0,0 0 1 0,0 0 0 16,-3 0-26-16,3 0-5 0,0 0-1 0,0 0 0 15,0 0-6-15,0 0-2 0,0 0 0 0,7 6 0 16,-7-6 9-16,10 3 2 0,1-3 0 0,3 0 0 16,0 0-8-16,0 0-2 0,4 0 0 0,3-3 0 15,0-3-18-15,4 6-4 0,-4-9-1 0,4 9 0 16,-1-7-30-16,1-2-7 0,3 6-1 0,-3-13 0 16,3 7 0-16,-3-1-1 0,3 1 0 0,-3 3 0 15,-4 2-7-15,4-5-8 0,-4 3 11 0,-4-4-11 16,1 1 20-16,-4 6-2 0,0-3-1 0,0-1 0 15,-3-2-17-15,3 9 0 0,-7-3 8 0,4-7-8 16,-1 4-30-16,1 6-10 0,-4-9-1 0,0 9-1 16,0-10-67-16,-7 10-14 0,7 0-2 0,-7 0-1 15,0 0-53-15,7-3-10 0,0-3-3 0,-7 6-657 16</inkml:trace>
  <inkml:trace contextRef="#ctx0" brushRef="#br0" timeOffset="42593.004">24959 2886 460 0,'0'0'20'0,"0"0"5"15,0 0-25-15,0 0 0 0,0 0 0 0,0 0 0 16,0 0 206-16,0 0 36 0,0 0 7 0,0 0 2 0,-7 6-105 0,7-6-21 16,0 0-4-16,0 0-1 0,0 0-39 0,0 0-8 15,0 0-1-15,0 0-1 0,0 0-8 0,0 0-2 16,0 0 0-16,0 0 0 0,0 0-1 0,0 0-1 16,7 3 0-16,4 4 0 0,-1-4 5 0,4-3 0 15,-3-3 1-15,3-4 0 0,0 7-26 0,0 0-6 16,-3-3-1-16,6-3 0 0,-2 6 0 0,-1-6 0 15,3 3 0-15,1-4 0 0,0 4-19 0,-4 3-4 16,3-6-1-16,1-3 0 0,0 9-8 0,-1-10 0 16,1 7 0-16,0-3 0 0,-1-1 0 0,4-2 0 15,-3 6 0-15,3 3 0 0,0-10 0 0,0 4 0 16,1 6 0-16,-1-9 0 0,0-1 0 0,0 7 0 16,-3-3 0-16,-1 6 0 15,1-6-30-15,0 3-8 0,-1-4-2 0,1 4 0 16,-4-3-112-16,0 6-24 0,0-10-4 0,0 10-898 0</inkml:trace>
  <inkml:trace contextRef="#ctx0" brushRef="#br0" timeOffset="44243.592">25915 2930 518 0,'0'0'46'0,"0"0"-37"16,0 0-9-16,0 0 0 0,0 0 151 0,0 0 28 15,0 0 5-15,0 0 2 0,0 0-73 0,0 0-14 16,0 0-3-16,0 0-1 0,7 0-7 0,-7 0-2 16,11-6 0-16,-4-4 0 0,0 10-29 0,0-9-5 15,0 9-2-15,4 0 0 0,-4-3-8 0,0-4-2 16,0 7 0-16,0 0 0 0,3 0-1 0,1-3-1 16,-1-3 0-16,1 6 0 0,-7 0-15 0,6 0-3 15,-3 0-1-15,4 0 0 0,-1 0 17 0,5 0 4 16,-5 0 1-16,8 0 0 0,-1 6-20 0,1-3-4 0,0-3-1 0,-1 0 0 15,4 0-6-15,1 0-2 0,-1 0 0 0,0 0 0 16,4 0 20-16,-4 0 3 0,4 0 1 0,-1-3 0 16,4-3-23-16,1 6-9 0,-1 0 8 0,0-6-8 15,4 6 12-15,-4-10-4 0,-3 10 0 0,3-3 0 16,0 3 0-16,-3-6-8 0,3 6 12 0,-3-9-4 16,-4 9-8-16,0 0 0 0,0 0 0 0,-3-4 0 15,0 4 0-15,-1 0 0 0,1-6 0 0,-4 6 0 16,0 0 0-16,0 0 8 0,0 0-8 0,4 0 0 15,-4 0 8-15,4 0-8 0,-4 0 0 0,0 0 8 16,0 0 0-16,0 0-8 0,7-3 12 0,-7 3-4 16,1-6 0-16,-1 6 0 0,0-7 0 0,-4 7 0 15,8 0 4-15,-4 0 0 0,-3-3 0 0,3 3 0 16,0-6-1-16,-4 6 0 0,1-3 0 0,3 3 0 0,-3 0-3 0,-1 0 0 16,-3 0 0-16,4 0 0 0,0 0-8 0,-4 0 0 15,-7 0 0-15,7 0 0 0,-7 0 0 0,7 0 10 16,3 0-10-16,-10 0 10 0,0 0-10 0,7 0 0 15,0 0 0-15,0 0 0 0,-7 0 0 0,8 0 0 16,-8 0 0-16,0 0 0 0,7-6 0 0,-7 6 12 16,0 0-12-16,0 0 12 0,10-4-12 0,-10 4 0 15,0 0 0-15,0 0 8 0,0 0-8 0,0 0 8 16,4-6-8-16,-4 6 8 0,0 0 0 0,7 0 0 16,-4-9 0-16,-3 9 0 0,0 0-8 0,4 0 8 15,3-10-8-15,-7 10 8 0,3-3-8 0,1-3 0 16,-4 6 0-16,3-6-11 0,1 6 11 0,-4 0 0 15,4-3 8-15,-4 3-8 0,3-7 0 0,-3 7 0 16,0 0 0-16,0 0 0 0,0 0 0 0,0 0 12 16,0-3-2-16,0 3-1 0,-3-6-9 0,-1 6 0 0,-3-10 0 0,3 10 0 15,1-3 21-15,-4-3-1 0,0 6 0 0,0-3 0 16,-4-3-20-16,1 6 0 0,-1-7 0 0,0 4 0 16,1-3 0-16,-1 3 0 0,-3 3 0 0,0-6 0 15,0-4 0-15,3 10 0 0,-3-9 0 0,0 9 0 16,0-10 0-16,3 10 0 0,-6-9 0 0,3 3 0 15,3 3 0-15,4 3 0 0,-4-10 0 0,1 10 0 16,-4 0 0-16,3-6 0 0,-3 6 0 0,7-10 0 16,0 10 0-16,7 0 0 0,-7 0 0 0,7 0 0 15,-11-3 0-15,11 3 0 0,0 0 0 0,0 0 0 16,0 0-9-16,0 0-7 0,4-6 0 0,-1 3-1 0,4-3 17 0,0 6-10 16,4-7 10-16,3 7-8 0,-3 0-3 0,3 0 0 15,0-3 0-15,4 3 0 0,-1 0 11 0,8 3 0 16,-4-3 8-16,4 0-8 0,-4 7 0 0,4-7 0 15,-4 6-10-15,-4-3 10 0,5-3 0 0,-5 0 0 16,1 9 8-16,-4-9-8 0,0 10 0 0,0-10 0 16,-3 6-8-16,-1-3 8 0,1 4 0 0,0-4 0 15,-1-3 0-15,-3 6 0 0,0 0 0 0,0-3 0 16,-7-3 9-16,7 7-9 0,-3-4 0 0,-4-3 0 16,3 9 0-16,-3-9 0 0,0 0 0 0,4 10 0 15,-4-1 0-15,0 0 8 0,-4-2-8 0,1 2 0 16,-1 0 0-16,-3 1 8 0,0-1-8 0,0 1-11 15,-7-4 3-15,3 3 0 0,1 10 31 0,-4-13 6 16,0 4 2-16,0 2 0 0,-1-5-31 0,-2 2 0 16,3 10 0-16,-4-13 0 0,0 4 0 0,1-1 0 0,-1 0 8 15,1 10-8-15,-1-13 9 0,4 4-1 0,-4-1 0 0,4 1 0 16,0-1-8-16,0 1 0 0,3-1 0 0,1-9 0 16,-4 9 0-16,3-2 0 0,0-4 0 0,1 3 0 15,-1-6 0-15,4 6 0 0,7-6 0 0,-3 3 0 16,-4-3 0-16,7 0-11 0,0 0 3 0,0 0 0 15,0 0-67-15,0 0-13 16,0 0-2-16,0 0-1 0,0 0-102 0,0 0-21 0,0 0-4 0,10-9-1 16</inkml:trace>
  <inkml:trace contextRef="#ctx0" brushRef="#br0" timeOffset="46765.93">28374 1914 345 0,'0'0'15'0,"0"0"4"16,-4 0-19-16,4 0 0 0,-3-3 0 0,3-4 0 15,0 7 182-15,0 0 33 0,0 0 6 0,0 0 2 16,0 0-118-16,0 0-23 0,-4 0-5 0,4 0-1 16,0 0-10-16,-3-6-2 0,-4 6-1 0,3 0 0 0,4 0 5 15,-7 0 0-15,0 6 1 0,0-6 0 0,0 0-20 0,0 7-4 16,0-7-1-16,0 3 0 0,-4 3-6 0,1-3-2 15,-1-3 0-15,1 10 0 0,-5-4-3 0,5 3-1 16,-4-5 0-16,3 2 0 0,-3 0 16 0,0-3 2 16,-4 7 1-16,4-1 0 0,0-3-33 0,0 4-6 15,-4-1-2-15,1 1 0 0,-1-1 2 0,0 0 0 16,4 1 0-16,0-1 0 0,4 1 8 0,-5 2 1 16,5-9 1-16,-4 7 0 0,3 5-1 0,1-5 0 15,-1 2 0-15,4 1 0 0,-4-4-10 0,4 4-3 16,-3-4 0-16,3 1 0 0,-4 5 4 0,4-5 0 15,0 5 0-15,-4-2 0 0,4-4-12 0,0 7 8 0,-3-7-8 0,3 7 8 16,-4-7 0-16,4 1 0 0,-4 9 0 16,4-10 0-16,-3 7 20 0,-1-4 3 15,1 1 1-15,3-1 0 0,-4-2-32 0,0 5 0 0,4-5 0 0,-3 6 0 16,3-4 10-16,-4 4-10 0,4-7 10 0,-4 1-10 16,8 5 8-16,-1-2-8 0,-6 3 0 0,3-7 0 15,3 0 11-15,1 10-11 0,-4-9 12 0,-4-1-12 16,8 0 12-16,-1 4-12 0,1-1 12 0,-1-2-12 15,0-1 9-15,-3 1-9 0,4 5 0 0,-1-5 9 16,1-1 0-16,-1 7 0 0,4-13 0 0,-3 13 0 16,3-7-9-16,-4 0 10 0,1 7-10 0,3-3 10 15,-4-7-10-15,1 10 0 0,-1-4 0 0,1 4 8 16,-1-7-8-16,1 1 0 0,-1 5 0 0,-3-2 0 16,3-4 8-16,-3 1-8 0,4-4 0 0,-1 10 8 15,4-4-8-15,-3-6 0 0,3 4 9 0,0 2-9 0,0-5 20 0,0 2-1 16,0 1 0-16,3-1 0 0,-3-3-19 0,4 7-19 15,-4-7 4-15,3 3 1 0,4 10 22 0,-3-12 4 16,-1 2 0-16,1 3 1 0,-4 1-13 0,4 0-15 16,-4-4 3-16,0 7 1 0,0-7 11 0,0 0 0 15,3 10 0-15,-3-12 0 0,0 2 0 0,4 3 0 16,-4 1 0-16,3 0 0 0,-3-4 11 0,4 0-3 16,-1 7 0-16,1-7 0 0,-1 1-8 0,-3 6-9 15,4-7 9-15,-1 0-13 0,1 1 13 0,-1-1 0 16,1 1 0-16,-4-1 10 0,3 0 0 0,4-2 0 15,1-4 0-15,-5 9 0 0,1-8-10 0,3 5 0 16,0 0 0-16,0-2 0 0,-7-7 10 0,3 9-10 16,4-6 12-16,0 10-12 0,0-10 10 0,-3 6-10 0,3-9 8 0,4 10-8 15,-4-4 8-15,-7-6-8 0,0 0 8 16,7 3-8-16,3 6 0 0,-10-9 0 0,4 7 8 0,-4-7-8 16,7 9 0-16,-4-3 0 0,4-2 0 0,-7-4 0 15,0 0 0-15,8 9 0 0,-5 0 8 0,-3-9-8 16,11 7 0-16,-4-4 0 0,-7-3 0 0,10 6 0 15,-3-6 10-15,4 3 3 0,-11-3 1 0,10 6 0 16,5 1-14-16,-8-7 0 0,3 3 0 0,-3-3-10 16,4 6 10-16,-1-3 14 0,-10-3-3 0,11 0-1 15,-11 0-10-15,11 0-14 0,-4 10 3 0,-7-10 1 16,0 0 10-16,10 0 0 0,1 0 0 0,-4 6 0 16,-7-6 8-16,7 3 3 0,0-3 1 0,-7 0 0 15,11 6-12-15,-4-3 0 0,-7-3 0 0,10 7 0 16,-3-4-9-16,0-3-4 0,0 0-1 0,4 6 0 0,-4-6 14 15,4 6 0-15,-1-2 0 0,1-4 0 0,-1 0 0 0,1 6 16 16,3-3-3-16,-3-3-1 0,-1 9-12 0,4-9 0 16,-3 0 0-16,3 0 0 0,-3 0 0 0,-1 0 8 15,1 7-8-15,-1-7 0 0,1 0 17 0,0 0 1 16,-1 3 0-16,-3 3 0 0,4-6-27 0,-1 0-6 16,1 0-1-16,0 0 0 0,-1 3 26 0,1-3 5 15,-1 6 1-15,-3 1 0 0,4-7-16 0,-1 0 0 16,-2 0 8-16,2 3-8 0,1-3 0 0,-1 0 0 15,1 0 0-15,3 0 0 0,-3 0 0 0,-1 0 0 16,1 0 0-16,-1 0 0 0,1 0 0 0,-1 0 0 16,1 0 0-16,3 0 0 0,-3 0-11 0,-1 6-5 15,1-6 0-15,3 0-1 0,-3 0 17 0,-1 0 0 0,1 0 0 0,3 0 0 16,-4 0 0-16,1 0 0 0,7 3 0 0,-4-3 0 16,-4 0 0-16,5-3 0 0,-5-3 0 0,1 6 0 15,3 0 0-15,0-3 0 0,-4 3 0 0,1 0 0 16,3-13 0-16,-7 13 0 0,0-3 0 0,4 3 0 15,-1-6 17-15,1 3-2 0,-4-4-1 0,4 7 0 16,-1-9-14-16,1 0 0 0,-1 5 0 0,1-2 0 16,0 0 0-16,-1 6 0 0,4-3 0 0,0-4 0 15,-3-2 0-15,0 9 0 0,3-3 0 0,0-3 0 16,-4-4 0-16,1 7 0 0,0-3 0 0,-1 3 0 16,4-13 0-16,-7 16-13 0,4-9 2 0,-1 2 1 15,1-2 10-15,-4 6 14 0,4-3-3 0,-4-4-1 16,3 4-10-16,1 3-9 0,-4-7 9 0,0 1-13 0,0 3 13 15,0-4 0-15,0 1 0 0,0 6 0 0,4-10 0 0,-4 10 0 16,-4-13 0-16,8 7 0 0,0-4 8 0,-4 1-8 16,0-1 0-16,3 7 0 0,1-13 8 0,-4 7-8 15,0-4 0-15,4 0 0 0,-1 4 9 0,-3-4-9 16,0 0 0-16,4 7 9 0,-4-10-9 0,0 3 0 16,0 7 0-16,-3 0 8 0,-4-1-8 0,0-9 0 15,3 10 0-15,4-7 0 0,-3 7 0 0,-1-10 0 16,-3 3 8-16,7 4-8 0,0-4 0 0,0 4 0 15,-7-4 0-15,7 0 0 0,0-2 0 0,0 8 0 16,-3-6 0-16,3 4 0 0,-3 2 0 0,-1-5 0 16,1 2 0-16,-4 1 0 0,3-1 0 0,-3-2 0 15,4 5 0-15,-4-6 0 0,-4 7 0 0,4 0 0 0,0-1 0 0,0-2 0 16,0-4 0-16,0 7 0 0,4-1 0 0,-4-6 0 16,0 7 0-16,0-7 0 0,0 7 0 0,0 0 0 15,3-1 0-15,-3-2 0 0,-3 2 0 0,3-2 0 16,0 9 0-16,0-7 0 0,0-6 0 0,0 7 0 15,0 0 0-15,0 2 0 0,0-2 0 0,0 0 0 16,3-1 35-16,-3 1 1 0,0-1 1 0,0 1 0 31,0 0-59-31,0 2-12 0,-3 4-2 0,3-13-1 0,3 13 37 0,-3-3 0 0,-3-3 0 0,3 2 0 16,0 4 0-16,0-3 0 0,-4 3 0 0,1-7 0 16,-1 4 32-16,4-3 0 0,-3 6 1 0,3-4 0 15,-7-2-53-15,3 3-12 0,0 2-1 0,4-5-1 16,-3 3 34-16,3-4 0 0,-4 7 0 0,1-3 0 15,-1-3 0-15,4 2 0 0,-3-2 0 0,-1 9 0 16,4-3 0-16,-3-7 0 0,-1 4 0 0,1 6 0 0,-1-9 0 0,4-1 0 16,-3 7 0-16,3 3 0 0,-7-6 0 0,3 0 0 15,-3 6 0-15,0-4 0 0,3-2 0 0,-3 3 0 16,0 3 0-16,0-6 0 16,4-4 0-16,-4 10 0 0,3-3 0 0,-3-3 0 0,0 6 0 0,0-9 0 15,3 9 0-15,-3-7 0 0,4 4 0 0,-4-3 0 16,0 6 0-16,0-3 0 0,0-7 0 0,3 4 0 15,-3 6 0-15,4-9 0 0,-4 6 0 0,-1-4 0 16,1 7 0-16,4-3 0 0,-4-3 0 0,0 0 0 16,3 2 0-16,-3 4 0 0,0-6 0 0,4 3 0 15,-4 3 11-15,3-6-11 0,-3 6 0 0,3-10 0 0,-3 7 0 0,0-3 0 16,4 6 0-16,-1-9 0 0,-3 2 0 0,4 4 0 16,-4-3 0-16,3 3 0 0,-3-4 0 0,4 4 0 15,-5-3 0-15,5 6 0 0,-4 0 0 0,0-9 0 16,3 9 0-16,-3-10 0 0,4 10 0 0,-4-3 0 15,0-3 0-15,3 0 0 0,-3 2 0 0,0-2 0 16,0 3 0-16,3-3 0 0,-3-4 0 0,0 7 0 16,4-3 0-16,-4 3 0 0,0-3 0 0,-4-1 0 15,4 4 0-15,0-3 0 0,0 3 0 0,0 3 0 16,-4 0 0-16,1-10 0 0,-1 4 0 0,-3 6 0 16,3 0 0-16,1-9-9 0,-4 9 9 0,7 0 0 15,-4-4 0-15,0-2 0 0,1 6 0 0,-1-3 0 16,1 3 0-16,-1-6 0 0,1 0 0 0,-1 6-8 0,0 0 8 0,-3-4 0 15,4 4 0-15,-1 0 0 0,-3-6 0 16,3 3 0-16,1 3 0 0,-4 0 0 0,3 0 0 0,-3-6 0 16,3 6 0-16,-3 0 0 0,4 0 0 0,-4 0 0 15,0 0 0-15,-1 0 0 0,5 0 0 0,-4 0 0 16,0 0 0-16,-4 0 0 0,0 0 0 0,4 0 0 16,0 6 0-16,-4-6 0 0,1 0 0 0,-1 0 0 15,4 0 0-15,0 0 0 0,0 3 0 0,3-3 0 16,1 0 0-16,-1 0 0 0,1 0 0 0,-1-3 0 15,4 3-8-15,0 0 8 16,7 0-31-16,0 0-1 0,-7 0 0 0,7 0 0 16,0 0-52-16,-4-6-10 0,-3 6-2 0,7 0-1 15,0 0-117-15,0 0-23 0,0 0-5 0,0 0-1 0</inkml:trace>
  <inkml:trace contextRef="#ctx0" brushRef="#br0" timeOffset="48312.794">28437 2353 57 0,'0'0'0'0,"0"0"0"0,0 0 0 0,0 0 0 0,0 0 0 0,0 0 0 16,0 0 224-16,0 0 40 0,0 0 8 0,0 0 2 15,0 0-148-15,0 0-30 0,7-3-5 0,-7 3-2 16,0 0-11-16,0 0-2 0,0 0-1 0,0 0 0 15,0 0-2-15,0 0 0 0,0 0 0 0,0 0 0 16,0 0-14-16,0 0-3 0,0-10-1 0,0 10 0 0,-3-6-30 0,3 6-5 16,-4 0-2-16,-3-9 0 0,4 9 3 0,-4 0 1 15,0 0 0-15,0-3 0 0,-4 3 1 0,1 0 0 16,-1 0 0-16,0 3 0 0,1-3-3 0,-4 0-1 16,0 0 0-16,-1 9 0 0,5-9 4 0,-1 0 1 15,-3 0 0-15,4 6 0 0,-1-2-12 0,0 2-1 16,1-3-1-16,-1-3 0 0,1 6-10 0,-1-3 0 15,0 4 0-15,-3 2 0 0,0 0 0 0,4 1 10 16,-4-4-10-16,-1-3 10 0,5 3-2 0,-4-2 0 16,3 2 0-16,1 3 0 0,3-2 1 0,-1-4 0 15,-2-3 0-15,6 9 0 0,-3-3 3 0,0 4 0 16,0-7 0-16,4-3 0 0,3 0 1 0,-4 9 1 16,1-2 0-16,-1-1 0 0,4-6-3 0,0 9-1 0,-3 4 0 0,3-7 0 15,0-6-1-15,0 10 0 0,0-7 0 0,0 3 0 16,0 3-9-16,3-2 10 0,-3-7-10 15,0 12 10-15,4-12-10 0,-4 10 8 0,0-10-8 0,7 6 8 16,-7-6 0-16,3 9 0 0,1 1 0 0,-4-10 0 16,0 0 4-16,0 0 1 0,10 6 0 0,-3-3 0 15,4 3 7-15,0-3 2 0,-4 7 0 0,3-10 0 16,1 0-22-16,-1 6 8 0,1-6-8 0,3 0 0 16,-3 3 9-16,3 4-9 0,0-7 12 0,-4 3-12 15,1-3 11-15,0 0-11 0,-4 6 10 0,3-6-10 16,4 6 8-16,-3-3-8 0,0 4 0 0,-4-4 0 15,3 6 8-15,-3-9-8 0,0 0 0 0,4 6 0 16,-8-2 11-16,8 2-11 0,-11-6 12 0,7 3-12 16,-7-3 0-16,7 0 0 0,4 6 0 0,-1-3 0 0,-3-3 16 0,0 7-4 15,4-7-1-15,-4 9 0 0,0-9-11 0,4 9 0 16,-4-9 0-16,0 10 0 0,-7-10 0 0,10 6 0 16,-3-3 0-16,0 4 0 0,0-4 0 0,-7-3 0 15,11 6 0-15,-4 0 0 0,-7-6 28 0,7 3 3 16,0 7 1-16,-7-10 0 0,4 9-32 0,3-3 0 15,-4 4 0-15,-3-10 0 0,4 3 0 0,-1 6 0 16,-3-9 0-16,7 13 0 0,-3-10 0 0,-4 7 0 16,0-10 0-16,7 9 0 0,-3 0 0 0,-4 1 0 15,3-4 0-15,1 3-10 0,-1-2 10 0,1-4 0 16,-1 6 0-16,1 1 0 0,-4-4 13 0,3-3-1 16,1 6-1-16,-1-2 0 0,1-1-11 0,-1-3 0 15,4 7 0-15,-3-1-11 0,-1-9 11 0,1 9 0 0,0-2 0 0,-1-4 8 16,4 3-8-16,-7-6 8 15,0 9-8-15,4-2 8 0,-4 5-8 0,0-12 11 0,0 0-11 0,0 16 12 16,0-16-12-16,-4 0 10 0,4 12-10 0,-3-5 10 16,3-7-10-16,-4 9 0 0,4-3 0 0,0 7 8 15,-3-13-8-15,3 9 0 0,0-9 0 0,0 10 0 16,0-10 0-16,0 6 0 0,-4 3 0 0,4-9 0 16,0 0 0-16,4 10 0 0,-4-1 0 0,0-9 0 15,0 0 0-15,0 7 0 0,0-7 0 0,-4 9 0 16,4-9 8-16,-4 9 0 0,4-9 0 0,-3 3 0 15,-4 4-8-15,3-1 0 0,1-3 0 0,-4 7 0 16,3-1 0-16,1-9 0 0,-4 0 0 0,0 9 0 16,0-9 0-16,0 10 0 0,-1-10 0 0,1 6 0 0,-3-6 0 0,3 6 0 15,0-3 0-15,0-3 0 0,-4 0 0 16,0 7 0-16,1-4 0 0,-1-3 0 0,1 0 0 0,-1 9 0 16,1-9 0-16,-1 0 0 0,-3 0 28 0,3 0 3 15,-3 0 1-15,4 0 0 0,-5 7-32 0,5-7 0 16,-4 0 0-16,3 0 0 0,4 0 0 0,-3 0 0 15,-8 0 0-15,11 0 0 0,-4-7 0 0,4 7 0 16,4 0 0-16,-4 0 0 0,0 0 0 0,0 0 0 16,-1-9 0-16,1 6 0 0,-3-4-12 0,3 4-8 15,0-3-1-15,3 0-1 16,-3 3-6-16,7 3 0 0,-3-7-1 0,-4-2 0 16,3 9-83-16,4 0-17 0,0-9-3 0,0 9-744 15,0 0-149-15</inkml:trace>
  <inkml:trace contextRef="#ctx0" brushRef="#br0" timeOffset="50047.158">29556 2723 57 0,'0'0'0'0,"0"0"0"0,0 0 0 0,0 0 0 0,0 0 206 0,0 0 36 15,0 0 7-15,0 0 2 0,-4 0-108 0,4 0-22 16,0 0-4-16,0 0-1 0,0 0 0 0,0 0 0 15,-3-6 0-15,3 6 0 0,0 0-32 0,0 0-6 16,3-7-2-16,-3 7 0 0,11-3-15 0,-4-3-3 16,-7 6-1-16,7 0 0 0,7 0-16 0,-3-3-3 15,-1 3-1-15,4 0 0 0,0 0-5 0,4 0 0 16,3 0-1-16,0 0 0 0,4 0-9 0,3 0-2 16,1 0 0-16,-1 0 0 0,3 0 11 0,1 0 1 15,-4 0 1-15,8 0 0 0,-5 0-15 0,1 0-3 16,-4 0-1-16,4 0 0 0,0 0-5 0,0 0-1 0,-4 0 0 15,0 0 0-15,4 0 4 0,0 0 0 0,-1 0 0 0,-2 3 0 16,-5-3-12-16,5 0 0 0,-1 6 0 0,0-3 0 16,-3 4 23-16,-1-7 9 0,5 6 1 0,-5-3 1 15,-3-3-21-15,4 0-4 0,-4 0-1 0,0 0 0 16,1-3 4-16,2-3 0 0,-2 6 0 0,-1-7 0 16,0 7-12-16,4 0 0 0,-4-9 0 0,3 9 8 15,-2-3-8-15,2 3 8 0,-3 0-8 0,-3-6 8 16,0 6-8-16,3-4 0 0,-3 4 9 0,3-6-9 15,-7 6 0-15,0 0 8 0,0 0-8 0,4 0 0 16,-8 0 0-16,4 0 0 0,-3 0 0 0,0 6 8 16,-1-6-8-16,1 0 0 0,-4 0 0 0,3 0 0 15,1 0 0-15,-1-6 0 0,1 6 0 0,-4 0 0 16,0 0 24-16,-3 0 4 0,3 0 1 0,-7 0 0 0,7-9-29 0,-7 9 0 16,7 0 0-16,-4-3 0 0,-3 3 0 0,7-7 0 15,-7 7 0-15,0 0 0 0,4 0 0 0,-4 0 8 16,0 0-8-16,7-3 0 0,0-3 0 0,-7 6 0 15,0 0 0-15,0 0 0 0,0 0 0 0,7 0 0 16,-7 0 0-16,4-6 0 0,-4 6 0 0,0 0 0 16,0 0 0-16,0 0 0 0,0 0 12 0,0 0-4 15,7 0-8-15,-7 0 12 0,0 0-12 0,0 0 0 16,0 0 0-16,0 0 0 0,0 0 0 0,0 0 0 16,0-3 8-16,0 3-8 0,0-10 0 0,0 10 0 15,-7-6 0-15,7-4 0 0,0 10 0 0,-4-3 0 16,1-3 0-16,3 6 0 0,-4-9 0 0,4 9 0 15,-3-7 0-15,3-2 0 0,-4 6 0 0,1-3 0 0,-1-4 8 16,0 10-8-16,-3-9 0 0,4-1 0 0,-1 1 8 0,-3 9-8 16,-3-6 0-16,3 3 0 0,-4-7 8 0,0 4-8 15,1-4 0-15,-1 1 0 0,-3 6 8 0,0-3-8 16,0-1 0-16,3-2 0 0,-3 9 8 0,0-3-8 16,0-7 0-16,0 4 0 0,3 6 0 0,1-9 0 15,-4 9 0-15,3-10 0 0,8 10 0 0,3 0 0 16,-11-3 0-16,4-3 0 0,-4 6 0 0,1-6 0 15,-1 6 0-15,1 0 0 0,-1 0 0 0,4-4 0 16,0 4 0-16,0 0 0 0,0 0 0 0,0 0 0 16,3 0 0-16,4 0 0 0,0 0 0 0,0 0 0 15,-7 0 0-15,7 0 0 0,0 0-8 0,0 0 8 16,0 0 0-16,0 0-10 0,0 0 10 0,11 0-8 0,-1 4 8 16,1-4-10-16,3 6 10 0,-3-6-10 0,3 9 10 0,0-9 0 15,-4 10 0-15,8-1 0 0,0-9 0 0,-1 6 0 16,1 4 0-16,3-10 0 0,-3 3 0 0,3 6 0 15,-7-2-12-15,7 2 4 0,-7 0 8 0,0 1 0 16,4-4 0-16,-7-3 0 0,3 4 0 0,-4-4 0 16,-3 3 0-16,0 0 0 0,1-3 0 0,-8-3 0 15,3 10 10-15,-3-10-10 0,0 0 0 0,7 9 8 16,-7-9-8-16,0 6 0 0,4 4 0 0,-1-7 0 16,-3-3 0-16,0 0 0 0,0 9 0 0,0-9 0 15,0 0 0-15,4 7 0 0,-4-7 0 0,0 9 0 16,0-9 0-16,0 0 0 0,0 0 0 0,0 9 0 15,0 1 0-15,0-1 0 0,0-9 0 0,0 10 0 16,0-4 0-16,-4 3 0 0,4-9 0 0,0 10 0 0,-3-1 0 0,-4 7 0 16,3-7 0-16,1 1 0 0,-1-1 0 0,-3 0 0 15,0 7 0-15,0-6 0 0,0-1 0 0,-4 0 0 16,-3 10 0-16,3-9 12 0,-3-1-3 0,-3 7-1 16,-1-7 6-16,0 1 1 0,1 5 0 0,-1-2 0 15,1-7-15-15,2 10 8 0,-2-4-8 0,3-12 0 16,3 16 9-16,1-16-9 0,-5 12 8 0,5-5-8 15,3-1 0-15,-4-3 8 0,4 7-8 0,0-1 0 16,0-9 0-16,7 0 0 0,0 0 0 0,-4 0 0 16,4 0-13-16,0 0-2 0,0 0 0 0,0 0 0 15,0 0-77-15,0 0-15 0,0 0-3 0,0 0-1 16,0 0-94-16,11 0-19 0,3-9-4 0,-3-1-1 16</inkml:trace>
  <inkml:trace contextRef="#ctx0" brushRef="#br0" timeOffset="52425.8">32025 2027 0 0,'0'0'0'0,"0"0"0"16,0 0 0-16,0 0 0 0,0 0 273 0,0 0-55 16,0 0 44-16,0 0 9 0,0 0-165 0,0 0-33 15,0 0-6-15,0 0-2 0,0 0 0 0,0 0 0 16,-3 0 0-16,-4-6 0 0,7 6-1 0,-4 0 0 15,4 0 0-15,-3 6 0 0,-5-3-10 0,1-3-2 16,0 6-1-16,0-3 0 0,0 7-5 0,0-10-1 0,0 6 0 0,0-6 0 16,0 9-12-16,0-9-2 0,0 4-1 0,-4 8 0 15,1-12 10-15,3 3 1 0,-4 7 1 0,4-1 0 16,-4-3-13-16,4 4-2 0,-3-7-1 0,-1 6 0 16,1-2 10-16,-1 2 1 0,4 10 1 0,0-13 0 15,-7 7-22-15,3-1-4 0,1-2 0 0,-1 2-1 16,1-3 1-16,2 1 1 0,-6 6 0 0,4-7 0 15,-1 10 22-15,1-13 4 0,-1 7 1 0,0-1 0 16,1 1-23-16,3-4-4 0,-4 7-1 0,4-7 0 16,-3 1 0-16,3-1 0 0,-1 10 0 0,1-13 0 15,0 3 16-15,0 1 2 0,0-1 1 0,0 10 0 16,0-13-31-16,0 7 8 0,4-4-8 0,-4-2 0 16,-1 8 0-16,1-2 0 0,0-7 0 0,4 4 0 15,-1-1 8-15,-3 7-8 0,0-4 11 0,4-2-11 16,-1-1 13-16,1 0-4 0,-8-2-1 0,7 2 0 0,1 0 0 0,-4 7-8 15,0-6 12-15,3-1-4 0,1 0 0 0,-1 1 0 16,1-1 0-16,-1 1 0 0,1-1 4 0,3 0 1 16,0-9 0-16,0 7 0 0,3 2 7 0,-3 0 0 15,-3 7 1-15,3-13 0 0,3 7-21 0,-3-4-15 16,0 3 3-16,0-9 0 0,0 10 12 0,4-1 0 16,-8-3 0-16,4 4 0 0,-3-7 8 0,3 6-8 15,0-2 0-15,0 2 0 0,-7 1 0 0,3-1 0 16,1 0 8-16,3 1-8 0,0-4 0 0,0 3 0 15,0 1 8-15,0-1-8 0,0-3 0 0,0 4 8 16,0-7-8-16,0 6 0 0,-4-2 12 0,4 2-4 16,0 1 0-16,0-1-8 0,0-3 12 0,0-3-12 0,0-3 12 15,4 10-12-15,-4-4 9 0,0 3-9 0,0 1 0 0,0-1 9 16,-4-2-9-16,4-7 0 0,0 0 0 0,0 9 8 16,0 0-8-16,4 1 0 0,-4-10 9 0,3 9-9 15,-3-3 0-15,4 7 8 0,-4-13-8 0,7 0 0 16,0 9 8-16,-4-2-8 0,4-4 10 0,-3 9-10 15,-1-2 0-15,1-7 0 0,-4-3 0 0,3 9 0 16,1-9 0-16,3 7 0 0,-3 2 8 0,3-9-8 16,-7 0 9-16,7 9-1 0,0-6 0 0,0 4 0 15,0-1-8-15,0-3 0 0,-7-3 0 0,7 10 0 16,4-10 0-16,-4 9 0 0,-7-9 0 0,10 0 0 16,-3 9 11-16,0-9-3 0,-7 0-8 0,11 10 12 15,-4-10-12-15,0 6 0 0,0 3 0 0,-7-9 0 16,7 0 0-16,0 10-13 0,0-1 1 0,-7-9 0 0,11 0 12 15,-11 0 0-15,7 7 0 0,3 2 0 0,-3-9 0 0,-7 0 0 16,8 9 0-16,-8-9 0 0,10 7 0 0,-3-4 8 16,-7-3 0-16,7 6-8 0,-7-6 0 0,11 3 0 15,-4 7 0-15,3-10 0 0,-10 0 8 0,7 9-8 16,4-9 0-16,-4 0 0 0,-7 0 0 0,11 6 10 16,-4-3-10-16,0-3 8 0,3 0-8 0,-3 0 0 15,1 7 9-15,2-4-9 0,1-3 0 0,-4 0 0 16,0 0 0-16,3 0 8 0,-3 0-8 0,4 6 0 15,-4-6 0-15,4 0 0 0,-4 0 0 0,0 0 0 16,3 0 0-16,1 0 8 0,-4 6-8 0,0-6 0 0,4 4 0 16,-1-4 0-16,-3 0 0 0,4 0 0 15,-1 0 0-15,1 0 8 0,-4 6-8 0,4-6 0 0,-1 0 0 0,1 0 8 16,-1 3-8-16,1-3 8 0,-4 0-8 0,4 0 8 16,3 0-8-16,-4 0 0 0,-3 0 0 0,4 0 8 15,0 0-8-15,-1-3 8 0,1 3-8 0,-4-6 8 16,3 6-8-16,1 0 8 0,0 0-8 0,-1-4 8 15,1-2-8-15,-4 6 0 0,0-6 0 0,3 6 0 16,-3 0 0-16,4-3 0 0,-4-4 0 0,4 7 0 16,-4 0 0-16,3 0 0 0,-3-3 0 0,0-3 0 15,4 6 0-15,-4 0 0 0,4-9 0 0,-1 9 0 16,-3-10 8-16,4 10 0 0,-1-3 0 0,1-3 0 16,0 3-8-16,-1 3 0 0,4-13-8 0,-3 10 8 15,-1 3 0-15,5-6 0 0,-5-4 0 0,1 10 0 16,-1-9 0-16,1 6 0 0,-1-4 0 0,5-2 0 15,-1 3 0-15,0-4 0 0,0 7 0 0,-3-3 0 0,3-3 0 0,0-1 0 16,0 7 0-16,-4-3 8 0,1-1-8 0,3-2 0 16,-7 6 0-16,4 3 0 0,-4-9 0 0,3 2 8 15,-3-2-8-15,4-1 0 0,-7 1 0 0,6 0 9 16,-6-7-9-16,6 7 0 0,-6-1 8 0,6 1-8 16,-3-1 0-16,0 1 0 0,1-7 0 0,-1 7 0 15,0-1 0-15,0 1 0 0,0-7 0 0,0 7 0 16,-4 0 0-16,4-1 0 0,0 1 0 0,1-7 0 15,-5 13 0-15,4-13 0 0,0 7 0 0,-3-1 0 16,-1-5 0-16,4 5 0 0,0 1 8 0,0-4-8 16,0-2 0-16,-3 8 0 0,3-5 0 0,-3-4 0 15,3 7 0-15,-4-1 0 0,4-5 23 0,-3 5 1 0,-1 1 0 0,1-10 0 16,-1 3-38-16,4 7-7 0,-3-4-2 0,3-2 0 16,0 5 23-16,0-5 0 0,-3 5 0 0,3 1 0 15,-4-10 0-15,1 10 0 0,-1-1 0 0,1 1 0 16,3-7 0-16,-4 7 0 0,-3-1 0 0,0 1 0 15,4 3 14-15,-4 3 7 0,3-7 2 0,-3 4 0 16,0-4-35-16,0 7-6 0,4-3-2 0,-4-3 0 16,0 2 32-16,0-2 7 0,0 6 1 0,0-3 0 15,0-4-31-15,0 10-5 0,0-12-2 0,0 5 0 16,3-2 18-16,-3 3 0 0,0 2 0 0,0-5 0 16,0 9 0-16,4-6 0 0,-4-4 0 0,-4 1 0 15,4 9 0-15,0-9 0 0,0 2 0 0,-3 7 0 16,-1-9 0-16,4 9 0 0,-3-3 0 0,-1-7 0 15,-3 4 0-15,4 6 0 0,-1-9 0 0,1 6 0 0,-1-4 11 0,-3-2 5 16,4 3 2-16,-4 6 0 0,3-4-28 0,-3-5-6 16,3 3 0-16,1-4-1 0,-1 7 17 0,1-6 0 15,-1 3 0-15,1-1 0 0,-4-2 10 0,3 6 6 16,1-7 0-16,-1 4 1 0,-3 6-17 0,0-9 0 16,0-1 0-16,0 7 0 0,3 3-11 0,-3-12-5 15,0 8-2-15,0-2 0 0,0 3 18 0,0-3 0 16,0 6 0-16,0-10 0 0,0 10 0 0,-4-3 0 15,4-3 0-15,0 6 0 0,0-9 0 0,0 9 0 16,-3-7 0-16,-1 7 0 0,4-3 0 0,-4-3 0 16,4 6 0-16,-3-3 0 0,-1 3 0 0,1-7 0 15,-1 4 0-15,4 3 0 0,-4-6 0 0,1 6 0 0,-1 0 0 16,4-9 0-16,-4 9 0 0,4 0 0 0,-3-3 0 0,3 3 0 16,-4-7 0-16,1 7 0 0,-1 0 0 0,4-3 0 15,-4 3 0-15,4-6 0 0,0 0 0 0,-3 6 0 16,-1-4 0-16,1 4 0 0,-1-6 0 0,-3 3 0 15,3 3 0-15,-3-6 0 0,4 6 0 0,-5 0 0 16,1-10 0-16,0 10 0 0,7 0 0 0,-3 0 0 16,-5-3-8-16,5 3 8 0,-1-6 0 0,4 6 0 15,0 0 0-15,-3-3 0 0,3 3 0 0,0-6 0 16,-1 6 0-16,1-7 0 0,0 7 0 0,0 0 0 16,4-3 0-16,-4-3 0 0,0 6 0 0,0 0 0 15,0 0 0-15,-1-3 0 0,1 3 0 0,0 0 0 16,0 0 0-16,0 0 0 0,0-7 0 0,0 4 0 15,0 3 0-15,0 0 0 0,0-6 0 0,0 6 0 16,3 0 0-16,-3 0 0 0,0-9 0 0,4 9 0 0,-4 0 0 16,7 0 0-16,-4-4 0 0,4 4 0 0,0 0-21 0,0 0 2 15,-3-6 1-15,3 6 0 16,0 0-86-16,0 0-16 0,0 0-4 0,0 0-1 16,0 0-63-16,0 0-12 0,0 0-2 0,0 0-920 15</inkml:trace>
  <inkml:trace contextRef="#ctx0" brushRef="#br0" timeOffset="53267.078">32353 2271 57 0,'0'0'0'0,"0"0"0"0,0 0 0 0,0 0 0 16,0 0 0-16,0 0 0 0,0 0 229 0,0 0 41 16,0 0 8-16,0 0 2 0,0 0-168 0,0 0-34 15,0-3-6-15,0 3-2 0,0 0-33 0,0-6-6 16,0 6-2-16,0 0 0 0,0 0 1 0,0 0 0 0,0-9 0 0,0 9 0 16,0 0 2-16,0 0 1 0,-3 0 0 0,-1-7 0 15,-3 7 18-15,7 0 3 0,-3-3 1 0,3 3 0 16,0 0-6-16,-7 0-1 0,0 0 0 0,7 0 0 15,0 0-4-15,-8 3 0 0,5-3-1 0,-4 0 0 16,7 0-11-16,-4 0-1 0,4 0-1 0,-7 7 0 16,0-7-3-16,7 0-1 0,-7 6 0 0,0-3 0 15,0-3 4-15,0 9 1 0,0 1 0 0,0-4 0 16,0 3-19-16,-4-5-3 0,4 8-1 0,-3 1 0 16,-1-4 15-16,0 7 2 0,-3-4 1 0,0 4 0 15,4 3 10-15,-4 0 1 0,-4-4 1 0,0 10 0 16,1-3-11-16,-5 3-3 0,1 1 0 0,0-8 0 15,0 7 5-15,0-3 1 0,-4 3 0 0,4 1 0 16,0-8-9-16,-4 7-1 0,7-3-1 0,-3 0 0 0,7-3-2 16,-3 0 0-16,-1 0 0 0,4 0 0 0,3-1-4 15,-3-2-1-15,0-6 0 0,0 8 0 0,3-8-4 0,1 5-8 16,-1 4 11-16,1-13-11 0,-1 4 10 0,0 2-10 16,1 1 8-16,-1-4-8 0,4 4 0 0,0-13 8 15,-4 9-8-15,4 1 0 0,0-10 9 0,0 6-9 16,0 0 10-16,7-6-10 0,-3 3 0 0,3-3 8 15,0 0-8-15,0 0 0 0,0 0-15 0,0 0-5 16,0 0-2-16,0 0 0 16,0 0-16-16,0 0-3 0,0 0-1 0,7-3 0 15,3-3-106-15,4 0-20 0,1-4-5 0,-1 1-596 16,3 0-119-16</inkml:trace>
  <inkml:trace contextRef="#ctx0" brushRef="#br0" timeOffset="53949.259">32240 2334 172 0,'0'0'16'15,"0"0"-16"-15,0 0 0 0,0 0 0 16,0 0 186-16,0 0 34 0,0-9 8 0,0 9 0 16,0 0-94-16,0-10-19 0,-3 7-4 0,3 3-1 0,0 0-46 0,0-6-8 15,0 6-3-15,0 0 0 0,0 0-21 0,0 0-4 16,3-6 0-16,-3 6-1 0,0 0 5 0,0 0 2 16,0 0 0-16,0 0 0 0,0 0 8 0,0 0 2 15,0 0 0-15,0 0 0 0,0 0-4 0,0 0 0 16,0 0 0-16,0 0 0 0,0 0-10 0,0 0-2 15,0 0-1-15,0 0 0 0,0 0 0 0,0 0 0 16,0 0 0-16,0 0 0 0,0 0 3 0,0 0 1 16,0 0 0-16,0 0 0 0,0 0 1 0,0 0 0 15,0 0 0-15,0 0 0 0,0 0-6 0,0 0-1 16,0 0 0-16,0 0 0 0,0 0-8 0,0 0-1 16,0 0-1-16,4 6 0 0,-4-6-2 0,7 6 0 0,-4-3 0 0,1 7 0 15,3-1-3-15,-3 1-1 0,-4-1 0 0,3 0 0 16,1-2 3-16,-4 8 1 0,3-2 0 0,-3-7 0 15,4 7 4-15,-4 9 1 0,3-4 0 0,1 1 0 16,-4 0 5-16,3 6 1 0,-3 0 0 0,0 3 0 16,4-6-3-16,-4 3 0 0,0 10 0 0,0-7 0 15,3 0 2-15,-3-3 0 0,-3 4 0 0,3-4 0 16,-4 0-3-16,4 0 0 0,0-3 0 0,0-3 0 16,-3 3-3-16,3 0-1 0,-4-4 0 0,4-2 0 15,-3 3-5-15,-1-3-2 0,4-1 0 0,4-2 0 16,-8 3-9-16,4-4 8 0,-3 4-8 0,3-7 8 15,0 1-8-15,0-1 0 0,0 0 0 0,-4 1 8 16,4-4-8-16,0-6 8 0,0 0-8 0,0 0 8 16,-3 6-8-16,3-6 0 0,0 0 0 0,0 0 0 15,0 0 0-15,0 0 0 0,0 0-9 0,0 0 9 16,0 0-32-16,0 0 1 0,0 0 0 0,0 0 0 16,7-12-53-16,-4 2-10 0,-3 1-2 0,4 0-1 15,-1-10-64-15,1 9-13 0,-1 1-2 0,-3-7-904 16</inkml:trace>
  <inkml:trace contextRef="#ctx0" brushRef="#br0" timeOffset="54416.009">31856 2751 172 0,'0'0'16'0,"0"0"-16"0,0 0 0 0,0 0 0 16,0 0 225-16,0 0 43 0,0 0 8 0,0 0 1 15,0 0-137-15,0 0-27 0,0 0-5 0,0 0-2 16,0 0 6-16,7 0 0 0,0 3 1 0,-7-3 0 16,11 0-23-16,-4 0-5 0,0 7-1 0,3-7 0 15,1 0-12-15,-1 0-2 0,-3 0-1 0,8 0 0 0,-1 0-16 0,0 0-3 16,-4 0-1-16,4 0 0 0,-3 0-13 0,7 0-2 16,-1 0-1-16,5 0 0 0,-1 0-2 0,-4 3-1 15,4-3 0-15,-3 0 0 0,3 0-11 0,-3 0-3 16,-4 0 0-16,4 6 0 0,-1-6-6 0,-3 0-2 15,-3 0 0-15,3 0 0 0,0 0-8 0,-7 0 10 16,4 0-10-16,-1 0 10 0,1 0-10 0,0 0 0 16,-4 0 0-16,0 0 0 15,3 0-35-15,-3-6-9 0,0 6-1 0,0 0-1 16,4-3-157-16,0 3-31 0,-1-10-6 0,-3 10-2 0</inkml:trace>
  <inkml:trace contextRef="#ctx0" brushRef="#br0" timeOffset="57568.398">21502 5081 0 0,'0'0'0'0,"0"0"0"0,0 0 0 0,0 0 0 15,0 0 246-15,0 0-50 0,0 0 40 0,0 0 8 16,0 0-115-16,0 0-23 0,0 0-5 0,0 0-1 15,0 0-6-15,0 0-2 0,0 0 0 0,0 0 0 16,0 0-9-16,0 0-3 0,0 0 0 0,0 0 0 0,7 0-19 0,-7 0-4 16,0 0-1-16,3 9 0 0,4 1-2 0,-3-1-1 15,0 1 0-15,-1 5 0 0,-3 1-27 0,0 3-6 16,7 0 0-16,-3-1-1 0,-8 11 5 0,4-4 2 16,7 0 0-16,-3 3 0 0,-1 0 3 0,-3 1 1 15,4 5 0-15,-1-6 0 0,4 7-3 0,-3-1-1 16,-4-6 0-16,3 4 0 0,4-4 2 0,0 0 0 15,-3 1 0-15,0 5 0 0,-1-6-16 0,1-3-4 16,-1 0 0-16,-3 0 0 0,-7-3 0 0,7-3 0 16,7 6 0-16,-3-6 0 0,-4-3-8 0,3-7 0 15,-3 7 9-15,4-7-9 0,3 1 0 0,-7-10 0 16,0 0 0-16,0 0 0 16,7 3-19-16,-7-3-8 0,0 0-1 0,0 0-1 15,7-3-123-15,0-4-24 0,-7-2-4 0,0 0-832 0</inkml:trace>
  <inkml:trace contextRef="#ctx0" brushRef="#br0" timeOffset="58252.57">21495 5090 662 0,'0'0'29'0,"0"0"7"0,-4-9-36 0,4 9 0 15,0 0 0-15,0 0 0 0,-3 0 93 0,-1-6 12 16,4 6 3-16,0 0 0 0,0 0 3 0,0 0 1 16,0 0 0-16,0 0 0 0,0 0-12 0,-3-3-3 15,3-4 0-15,0 7 0 0,0 0-21 0,0 0-4 16,0-3 0-16,0 3-1 0,3-6-19 0,-3 6-3 16,4-9-1-16,-4 9 0 0,3-4-13 0,1-2-3 15,6-3-1-15,-3 9 0 0,-3-7-7 0,7 4-2 0,-4 3 0 0,7 0 0 16,0-6-5-16,0 3-1 0,0-3 0 0,7 6 0 15,7 0-7-15,-6 0-1 0,-8 0-8 0,10 0 12 16,8 0 1-16,-7 6 0 0,-8-6 0 0,1 3 0 16,-4 3-13-16,7-6 9 0,1 3-9 0,-5 4 8 15,-3-1 3-15,0-3 0 0,4 7 0 0,0-4 0 16,-8-3-3-16,1 3 0 0,-1-3 0 0,1 4 0 16,0 2 4-16,-4 0 0 0,0 1 0 0,-4-1 0 15,11 1-4-15,-7-1 0 0,-7 1 0 0,0 5 0 16,4-5 0-16,-1-1 0 0,-3 0 0 0,-3 1 0 15,-1-1 4-15,4 7 0 0,4-7 0 0,-8 1 0 16,-3-4-12-16,0 3 10 0,7-5-10 0,0-4 10 16,-7 6 2-16,4 3 0 0,-4 1 0 0,0-1 0 0,0-3 1 15,-1 4 1-15,-2-7 0 0,6 3 0 0,4-6 2 0,-7 10 0 16,-7-4 0-16,-3-3 0 0,6 6-7 0,-3 1-1 16,-4-10 0-16,-3 9 0 0,-7-9-8 0,7 6-11 15,7-2 3-15,-1 2 0 0,-9 0 8 0,6-3 9 16,4-3-1-16,0 0-8 0,0 0 0 0,0 0 0 15,0 0-15-15,3 0 5 16,0 0-38-16,1 0-8 0,-1 0-2 0,4 0 0 16,7 0-129-16,0 0-25 0,0 0-6 0</inkml:trace>
  <inkml:trace contextRef="#ctx0" brushRef="#br0" timeOffset="59169.118">22557 4789 288 0,'14'0'25'15,"-14"0"-25"-15,0 0 0 0,0 0 0 0,0 0 153 0,0 0 26 0,0 0 5 0,0-3 0 16,-7-3-95-16,7 6-19 0,0 0-4 0,0 0-1 16,-4-3 12-16,4 3 3 0,0 0 0 0,0 0 0 15,0 0-10-15,0 0-2 0,0 0 0 0,0 0 0 16,0 0-3-16,0 0-1 0,0 0 0 0,0 0 0 15,0 0-8-15,0 0-3 0,-7 9 0 0,0-9 0 16,4 3-5-16,-1 4 0 0,0 2-1 0,-6 1 0 16,-1-4-7-16,4 6-2 0,0-2 0 0,0-4 0 15,-3 3-10-15,2 7-1 0,1-3-1 0,-3 2 0 0,-1-5-6 0,1 5-2 16,-1-2 0-16,4 6 0 0,7-4 9 0,-7 4 1 16,-7 6 1-16,3-9 0 0,11 3-13 0,-3 3-4 15,-8 3 0-15,4 0 0 0,0-6 2 0,0 9 0 16,3-3 0-16,-6 0 0 0,-4-3-2 0,7 3 0 15,7 3 0-15,-7-2 0 0,-7 2-3 0,3-9-1 16,11 12 0-16,0-9 0 0,0 3 8 0,-4 3 2 16,1-3 0-16,3 0 0 0,11 0-18 0,-11-3 0 15,-4 3 0-15,0 4-9 0,12-4 9 0,-5 3 12 16,-10-3-2-16,3 0-1 0,1-3 3 0,6-3 0 16,5 6 0-16,-8-6 0 0,-8 6-12 0,8-6 12 15,15-4-12-15,-8-2 12 0,-7 9-12 0,7-10 0 16,3-2 9-16,4 6-9 0,0-7 0 0,-3 0 0 15,-7 7 0-15,3-7 8 0,10 1-8 0,-6-7 0 16,-11-3 0-16,7 13 0 0,4-4 0 0,-4 0 0 0,-7-9-11 0,0 3 11 31,-4 7-28-31,4-10 0 0,11 6 0 0,-11-6 0 16,0 0-33-16,0 0-7 0,10 0 0 0,1 0-1 16,-11 0-115-16,7-6-24 0,7-4-4 0,0 1-762 0</inkml:trace>
  <inkml:trace contextRef="#ctx0" brushRef="#br0" timeOffset="59870.246">22712 5081 345 0,'-4'3'31'0,"-3"-3"-31"0,7 0 0 0,0 0 0 16,0 0 111-16,0 0 16 0,0 0 3 0,0 0 1 16,0 0-18-16,0 0-3 0,0 0-1 0,0 0 0 15,0 0-17-15,0 0-4 0,0 0-1 0,-3 6 0 0,-4 4-6 0,3-1-1 16,8 1 0-16,-4-4 0 0,-7-3-15 16,3 13-3-16,4-7-1 0,4 7 0 0,-4-4 9 0,0-2 2 15,0 12 0-15,7 0 0 0,-4-7-11 0,1 4-1 16,-8 6-1-16,1-6 0 0,10 9 0 0,-4-3 0 15,-3 4 0-15,0-1 0 0,-3-3-32 0,3 3-7 16,0-3 0-16,-4 0-1 0,1 0 2 0,-1-3 1 16,8 3 0-16,-8-6 0 0,-3 0 2 0,4 6 0 15,3-6 0-15,0 0 0 0,0 0-24 0,-4 6 0 16,1-10 0-16,-1 4-8 0,4 0 16 0,-4-3 3 16,-3-4 1-16,4 4 0 0,6 0-12 0,-3-7 0 15,-7 4 0-15,0-7 0 0,4-3 0 0,3-3 0 16,0 0 0-16,0 0 0 15,-7 0-32-15,7 0-6 0,0 0-1 0,0 0 0 16,-7-9-115-16,3-1-23 0,8 1-5 0,-1-10-547 0,1 3-110 0</inkml:trace>
  <inkml:trace contextRef="#ctx0" brushRef="#br0" timeOffset="60294.111">22680 5134 115 0,'-21'0'10'0,"21"0"-10"16,0 0 0-16,0 0 0 0,0 0 242 0,0 0 46 16,0 0 10-16,0 0 2 0,7 0-157 0,-7 0-31 15,0 0-7-15,0 0-1 0,7 0-2 0,-7 0-1 16,0 0 0-16,0 0 0 0,7 10-27 0,0-10-6 16,0 0 0-16,-7 0-1 0,0 0-1 0,7 6 0 15,11-3 0-15,-8-3 0 0,-10 0-13 0,15 0-2 16,2 0-1-16,1-3 0 0,-4-3-2 0,4 6-1 15,-8 0 0-15,8-10 0 0,7 10-28 0,-8-6-6 16,-3 3-1-16,0-3 0 0,4 6-12 0,0-10 0 16,-4 7 0-16,-4-3 0 0,1 3 0 0,0-4 0 0,3 1 0 0,-7 3 0 15,-7 3-16-15,7 0-7 0,3 0-1 16,-10 0 0 0,0 0-118-16,0 0-24 0,0 0-5 0,0 0-531 0,0 0-106 0</inkml:trace>
  <inkml:trace contextRef="#ctx0" brushRef="#br0" timeOffset="60788.789">22677 5429 345 0,'-18'0'31'0,"18"0"-31"16,0 0 0-16,0 0 0 0,0 0 184 0,0 0 32 0,0 0 5 0,0 0 2 15,0 0-55-15,0 0-10 0,0 0-2 0,0 0-1 16,11 3-27-16,-11-3-6 0,0 0-1 0,0 0 0 16,7 0-41-16,-7 0-8 0,0 0-1 0,0 0-1 15,0 0-22-15,10 7-5 0,4-14-1 0,-7 4 0 16,-7 3 5-16,14 0 1 0,8-6 0 0,-5 3 0 15,-3-4-40-15,0-2-8 0,8 6 0 0,-1-3 0 16,7 3 0-16,-7-4 0 0,-3-2 0 0,-1 9 0 16,1-6 0-16,0 2 0 0,-8-2 0 0,1 6 0 15,-1 0-102-15,1 0-23 0,0 0-5 0,-11 0-597 16,0 0-119-16</inkml:trace>
  <inkml:trace contextRef="#ctx0" brushRef="#br0" timeOffset="62035.619">23065 4771 345 0,'0'0'31'0,"0"0"-31"0,0 0 0 0,0 0 0 0,0 0 152 0,0 0 25 16,0 0 5-16,0 0 1 0,0 0-54 0,0 0-10 16,0 0-3-16,0 0 0 0,0 0-20 0,0 0-5 15,0 0-1-15,0 0 0 0,0 0-11 0,0 0-3 16,0 0 0-16,0 0 0 0,0 0-32 0,0 0-8 16,0 0 0-16,10 6-1 0,-10-6 7 0,7 9 2 15,0-9 0-15,0 0 0 0,0 3-6 0,-7-3-1 16,7 7 0-16,1-1 0 0,-1-3-6 0,0 7-2 15,0-4 0-15,-4-3 0 0,4 3-6 0,0-3-2 16,0 7 0-16,0-4 0 0,1 3-4 0,-1-2-1 16,0-4 0-16,0 6 0 0,0 1-6 0,0 5-2 0,3-12 0 0,-6 10 0 15,3-4 4-15,-4 1 1 0,5-1 0 0,-1 1 0 16,0-1-13-16,0 0 9 0,0 1-9 0,0-1 8 16,-4 1 1-16,1-1 0 0,3-3 0 0,0 4 0 15,-3-1-9-15,3 7 0 0,0-7 0 0,-4 1 8 16,4-1 1-16,-3 0 0 0,-4 1 0 0,3 9 0 15,1-13-9-15,-1 3 0 0,1 1 0 0,-1 5 0 16,1-2 21-16,-1-4 9 0,-3 1 2 0,4 5 0 16,-1-5-32-16,-3 9 0 0,0-13-8 0,4 3 8 15,-4 1 0-15,4-1 14 0,-4 1-1 0,3-4 0 16,-3 3-13-16,4-6 0 0,-4 4 0 0,3 2 0 16,1 1 0-16,-1-1 0 0,1 0 0 0,-4 1 0 15,3-1 0-15,1-3 0 0,-4 4 0 0,3-1 0 16,-3 1 8-16,0-1-8 0,0 0 0 0,0-2 0 0,0 2 8 0,0 1-8 15,4-4 0-15,-4 3 9 0,-4-6-9 0,4 7 8 16,0-10-8-16,0 9 8 0,0-3-8 0,0 4 0 16,4-4 0-16,-4 4 0 0,0-10 0 0,3 3 8 15,-3-3-8-15,4 9 0 0,-1 0 0 0,-3-2 0 16,0-7 0-16,4 9 0 0,-4 1 0 0,3-1 0 16,-3 0 0-16,4 1 0 0,-4-10 0 0,4 15 0 15,-1-11 0-15,-3 8 0 0,0-9 0 0,0 7 0 16,0-1 8-16,0 1-8 0,0-4 0 0,0 3 0 15,0 1 0-15,0-1 0 0,0 0 0 0,0-2 8 16,4-4-8-16,-4 6 0 0,3-3 0 0,-3 4 0 0,0-1 0 0,4 1 0 16,-4-4 0-16,0 3 0 0,0-5 0 15,-4 5 0-15,4-9 0 0,0 6 0 0,0 4 0 0,0-1 0 16,0 0 10-16,0 1 0 0,-3-1 0 0,3-2 0 16,0 8-10-16,0-5 0 0,0-1 0 15,3 4 0-15,-3-7 0 0,0 3 0 0,0 1 0 0,0-1 0 16,4 0 0-16,-4 1 0 0,0-1 0 0,-4 1 0 15,4-4 0-15,0 3 0 0,0 1 0 0,-3-1 0 16,-1 1 20-16,4-4 9 0,-3 3 2 0,-1 1 0 16,0-1-23-16,1-3-8 0,-1 4 0 0,1-7 9 15,-4 6-9-15,3-2 0 0,-3 2 0 0,4 0 0 16,-1 1 0-16,1-4 13 0,-4 3-3 0,3-5-1 16,4 5-9-16,-7-3 0 0,3 4 0 0,-3-4 0 15,4-3 0-15,-4 7 0 0,3-1 0 0,1-3 0 16,-1-3 0-16,-3 4 0 0,7-7 0 0,-3 9 0 0,-1-3 0 15,4-6 0-15,-7 3 0 0,4 7 0 0,-4-10 0 0,7 0 0 16,0 0 0-16,-4 9 8 0,4-9-8 0,0 0 0 16,0 0 0-16,0 0 0 0,0 0-8 0,0 0-4 15,0 0-1-15,0 0 0 16,0 0-123-16,0 0-25 0,0 0-5 0,0 0-672 16,0 0-134-16</inkml:trace>
  <inkml:trace contextRef="#ctx0" brushRef="#br0" timeOffset="62805.564">23957 5018 709 0,'0'0'31'0,"0"0"7"0,0 0-30 0,0 0-8 15,-3 0 0-15,-1 0 0 0,1 0 64 0,3 0 11 16,-4 0 2-16,4 0 1 0,0 0 21 0,-7-6 4 16,7 6 1-16,0 0 0 0,0 0-34 0,-4-3-6 15,1-3-2-15,3 6 0 0,0 0 10 0,0 0 1 16,0 0 1-16,-4 0 0 0,1-10-8 0,3 10-2 0,0 0 0 0,0 0 0 16,0 0-8-16,0 0-3 0,0 0 0 0,0 0 0 15,0 0-15-15,0 0-3 0,0 0-1 0,0 0 0 16,0 0-4-16,0 0-1 0,0 0 0 0,0 0 0 15,0 10-3-15,0 5-1 0,3-5 0 0,-3-1 0 16,4 10 7-16,-1-3 2 0,-3 2 0 0,4 1 0 16,-4 6-7-16,4-6-2 0,-4 9 0 0,0-3 0 15,3 4-13-15,-3-4-4 0,0 3 0 0,0-3 0 16,0 3 25-16,0 1 5 0,4 2 1 0,-4-9 0 16,0 9-23-16,0-9-5 0,0 3-1 0,0 3 0 15,3-2 2-15,-3-8 1 0,4 7 0 0,-1-6 0 16,-3 6-13-16,4-12 0 0,-1 9 0 0,1-10 0 15,-4 7 31-15,3-9 0 0,4 5 0 0,-3-5 0 0,-4-1-31 0,3 1 0 16,-3-10 0-16,0 0 0 16,0 0-21-16,4 0-7 0,-4 0-2 0,0 0 0 0,0 0 6 0,0 0 0 15,0 0 1-15,0 0 0 16,0 0-84-16,0 0-17 0,-4-4-3 0,4-5-1 16,-3 3-32-16,-1-4-8 0,4 1 0 0,-3-1-476 15,-1 4-96-15</inkml:trace>
  <inkml:trace contextRef="#ctx0" brushRef="#br0" timeOffset="63522.296">23968 4956 172 0,'0'0'8'0,"0"0"1"15,0 0-9-15,0 0 0 0,0 0 0 0,0 0 0 16,0 0 209-16,0 0 40 0,0 0 8 0,0 0 2 0,0 0-121 0,0 0-24 16,0 0-5-16,0 0-1 0,0 0-12 0,0 0-4 15,0 0 0-15,0 0 0 0,0 0-15 0,0 0-3 16,0 0-1-16,0 0 0 0,7-7-8 0,0 4-1 16,-7 3-1-16,10 0 0 0,-10 0-12 0,15 0-3 15,-5 0 0-15,4-6 0 0,-3 6-23 0,3 0-5 16,-14 0 0-16,14-3-1 0,0 3-7 0,0 0-2 15,0 0 0-15,0 3 0 0,4-3-10 0,-4 6 10 16,0-3-10-16,0 4 10 0,1-4-1 0,-5 3 0 16,4 3 0-16,0 1 0 0,-7-1 1 0,4 1 0 15,0 5 0-15,-1-12 0 0,-3 13 7 0,0-6 2 16,4-1 0-16,-4 0 0 0,4 7-6 0,-4-7-1 0,0 7 0 16,0-3 0-16,3-4-2 0,-6 7-1 15,3-7 0-15,0 1 0 0,-4-1-1 0,4 7-8 0,1-7 12 0,-5 7-4 16,-3-7-8-16,4 4 12 0,-1-7-12 0,1-3 12 15,-4 7 7-15,0 2 1 0,0-12 1 0,0 9 0 16,0 1-12-16,-4-1-9 0,1-6 12 0,-1 7-12 16,1-1 0-16,-5 7 0 0,1-7 0 0,-3 1 0 15,-1-1 14-15,1 1-4 0,-4 2-1 0,3-9 0 16,-3 7 0-16,0-1 0 0,0 0 0 0,0-2 0 16,-4-4-1-16,4 3-8 0,-4-6 12 0,4 10-4 15,0-10-8-15,-4 6 0 0,1-3 0 0,3-3 0 16,-1 0 0-16,-2 0 0 0,3-3 0 0,-4-3 0 15,4 6 0-15,0-7 0 0,0 4 0 0,3 3 0 16,-3-6-29-16,7 6 1 0,0-3 1 0,0 3 0 16,0-7-74-16,3 4-15 0,-3-3-4 0,7 6 0 15,0-3-107-15,4-3-21 0,-1-13-5 0,8 3-1 0</inkml:trace>
  <inkml:trace contextRef="#ctx0" brushRef="#br0" timeOffset="64506.341">25083 4633 115 0,'0'0'10'0,"0"0"-10"16,0 0 0-16,0 0 0 0,0 0 164 0,0 0 32 16,0 0 5-16,0 0 2 0,0 0-95 0,0 0-20 0,0 0-3 0,0 0-1 15,3-7 0-15,-3 7 0 16,0 0 0-16,0 0 0 0,0 0-8 0,0 0-3 0,0 0 0 0,0 0 0 15,0 0 11-15,0 0 3 0,0 0 0 0,0 0 0 16,0 0-19-16,0 0-3 0,0 0-1 0,-7 0 0 16,-4 7-16-16,4-4-4 0,0-3-1 0,0 9 0 15,0 1-2-15,0-10 0 0,-3 9 0 0,2-3 0 16,1 4-24-16,0-1-5 0,4 0 0 0,-4 7-1 16,0-6 14-16,0 2 3 0,-4 1 1 0,1-1 0 15,2 13-9-15,-2-15-3 0,-1 9 0 0,1-1 0 16,-1 1 7-16,1 3 0 0,-1-3 1 0,4 0 0 15,-4 0-1-15,1-1-1 0,-1-2 0 0,1 3 0 16,3 0-4-16,-4-1-1 0,4 4 0 0,0-3 0 16,-4 0-2-16,4 0 0 0,0 0 0 0,4-4 0 15,-4 10-4-15,3-6 0 0,-3 0-1 0,3 6 0 0,1-6 0 0,-1 0 0 16,1 0 0-16,-1-1 0 0,1 1-1 0,3 6 0 16,0-9 0-16,0 3 0 0,0 0-2 0,0-1-8 15,3-2 12-15,-3 0-4 0,4-4-8 0,-4 7 10 16,0-3-10-16,3 0 10 0,1-4-10 0,-4 4 10 15,3-1-10-15,1-2 10 0,3 6-10 0,-3-10 10 16,-1 7-10-16,1 0 10 0,-1-7-10 0,1 4 12 16,3-4-12-16,-4 7 12 0,4-7-12 0,-3 7 0 15,-1-7 9-15,1 0-9 0,-1 1 0 0,4-1 8 16,1 1-8-16,-5-1 0 0,4 1 0 0,0-4 8 16,0-3-8-16,4 3 0 0,3 0 0 0,-4-2 0 15,-2-4 0-15,2 6 8 0,1-3-8 0,-1-3 0 16,1 9-11-16,3-9 11 15,-10 0-32-15,6 7-1 0,-3-7 0 0,4 0 0 16,-4 0-59-16,3 0-12 0,1-7-3 0,0 7 0 16,3 0-43-16,-4-9-9 0,-3 0-1 0,4 5-916 0</inkml:trace>
  <inkml:trace contextRef="#ctx0" brushRef="#br0" timeOffset="65673.577">25425 4887 684 0,'0'0'30'0,"0"0"6"0,0 0-28 0,0 0-8 0,0 0 0 0,0 0 0 15,0 0 80-15,0 0 14 0,0 0 3 0,0 0 1 16,0 0 2-16,0 0 1 0,0 0 0 0,0 0 0 15,0 0-9-15,0 0-3 0,-7 0 0 0,0 0 0 16,0 0-1-16,7 0 0 0,-8-10 0 0,8 10 0 16,-10 0-16-16,3 0-3 0,0 0-1 0,0 0 0 15,0 0-16-15,0 0-3 0,7 0-1 0,-7 10 0 16,0-10-10-16,-4 0-2 0,4 0-1 0,0 0 0 0,-4 6 2 0,4-6 1 16,0 3 0-16,0 3 0 0,0-6-21 0,-4 0-4 15,4 0-1-15,-3 10 0 0,-1-10-3 0,4 6-1 16,-3-3 0-16,-1 3 0 0,0-2-8 0,4 2 8 15,-7-3-8-15,4 3 8 0,-1-3 0 0,0 7 0 16,-3-4 0-16,4-3 0 0,3 3 19 0,-4 4 3 16,1-4 1-16,3-3 0 0,-1 7-31 0,1-10 0 15,0 0 0-15,4 6 0 0,3-6 11 0,-4 9-11 16,4-9 12-16,0 0-12 0,0 0 8 0,0 0-8 16,-3 0 0-16,3 0 0 0,0 0 0 0,3 10 0 15,-3-10 0-15,4 9 0 0,3-3 0 0,0-2 0 0,-7-4 0 16,11 9 0-16,-1-3 0 0,-3-3 0 15,0 4 8-15,4 2-8 0,-8-9 0 0,8 9 0 16,-4-2 0-16,0-4 0 0,0 6 0 0,0 1 0 0,4-10 0 16,-4 9 0-16,0-3 0 0,0-2 0 0,0 2 8 0,0 3-8 15,0-3 8-15,0-2-8 0,0 2 12 0,-3 3-12 16,3-6 11-16,0-3-11 0,0 7 10 0,3 2-10 16,-6-9 0-16,7 9 8 0,-4-2-8 0,0-4 0 15,3 3 10-15,-3-3-1 0,0 7 0 0,0-10 0 16,-3 9-9-16,7-3 0 0,-8-2 0 0,4 2 0 15,0 3 0-15,0-3 12 0,-3-2-12 0,3 5 12 16,-4-3-12-16,1 4 12 0,-1-1-12 0,-3 1 12 16,4-1 5-16,-1 0 2 0,1 1 0 0,-1-1 0 15,1-3-19-15,0 4 0 0,-1-1-11 0,1 1 11 16,-4-10 0-16,3 9 0 0,1 0 10 0,-1 1-2 0,1-1-8 16,-1 4 0-16,1-10 0 0,-1 6 0 0,-3-9 8 0,0 10 0 15,0-1 0-15,4-3 0 0,-4-6-8 0,0 10 0 16,0-10 0-16,0 9 0 0,0 1 0 0,-4-1 11 15,4 0-11-15,0-2 12 0,0-7-12 0,-3 9 12 16,-1 1-12-16,1-4 12 0,3-6-12 0,-4 9 8 16,-3-6-8-16,0 7 8 0,0-10-8 0,0 6 0 15,0-3 9-15,3 3-9 0,-6-6 0 0,6 10 8 16,-3-10-8-16,0 6 0 0,-3-3 0 0,3-3 8 16,-4 0-8-16,0 7 0 0,4-4 0 0,-7-3 0 15,4 0 0-15,-1 0 0 0,0 0 0 0,1 0 0 16,-1 0 8-16,-3 0-8 0,4 0 9 0,-1 0-9 15,-3-3 12-15,0 3-12 0,3-7 0 0,-3 7 0 16,3 0 0-16,-3 0-12 0,4-3 12 0,-4-3 0 0,3 6 0 0,1-6 0 16,-1 2-24-16,0 4 0 0,1-6 1 0,-1 6 0 31,4-9-21-31,0 9-5 0,-4-10-1 0,8 10 0 16,-1-3-114-16,1-3-22 0,-1-3-5 0,4 5-962 0</inkml:trace>
  <inkml:trace contextRef="#ctx0" brushRef="#br0" timeOffset="66373.705">25873 4670 230 0,'0'0'20'0,"0"0"-20"0,0 0 0 0,0 0 0 15,0 0 209-15,0 0 38 0,0 0 7 0,0 0 2 16,0 0-124-16,0 0-25 0,0 0-5 0,0 0-1 16,0 0-9-16,0 0-3 0,-7-6 0 0,7 6 0 15,0 0-14-15,0 0-3 0,0 0-1 0,0 0 0 16,0 0-12-16,0 0-3 0,0 0 0 0,0 0 0 15,-4 0-12-15,-3 6-4 0,4-6 0 0,-1 3 0 16,1 4-11-16,-1 2-2 0,0 0-1 0,1 7 0 16,-1-6 4-16,1 2 1 0,3 10 0 0,0-3 0 15,-4 0 6-15,4 6 2 0,0-3 0 0,0 3 0 16,-3 3-7-16,3-3 0 0,0 3-1 0,0-3 0 16,0 4-7-16,0 2 0 0,0 0-1 0,0 1 0 15,0-1-3-15,0 4-1 0,0-7 0 0,0 6 0 0,3 7 0 0,-3-10 0 16,4 4 0-16,-4-1 0 0,0 1-3 0,0-7 0 15,3 10 0-15,-3-13 0 0,4 0-2 0,-1 3-1 16,-3-3 0-16,4-3 0 0,-4 3-3 0,0 4-1 16,-4-8 0-16,4 1 0 0,4-3-1 0,-4-3-8 15,0 3 12-15,0-4-4 0,0-2-8 0,0 3 0 16,0-1 9-16,0-2-9 0,0-4 0 0,0 1 0 16,0-4 0-16,0-6 0 0,0 0 0 0,0 0-16 15,0 0 2-15,0 0 1 16,0 0-16-16,0 0-3 0,0 0-1 0,0 0 0 15,0 0-8-15,0 0-2 0,0 0 0 0,0 0 0 16,0 0-79-16,0 0-16 0,0 0-3 0,-4-6-1 16,1 3-84-16,-1-13-17 0</inkml:trace>
  <inkml:trace contextRef="#ctx0" brushRef="#br0" timeOffset="66991.098">26381 4902 288 0,'0'0'12'0,"0"0"4"0,0 0-16 0,0 0 0 16,0 0 0-16,0 0 0 0,0 0 152 0,0 0 28 15,0 0 6-15,0 0 1 0,0 0-57 0,0 0-11 16,0 0-3-16,0 0 0 0,0 0 7 0,0 0 1 0,0 0 0 0,0 0 0 16,0 0-33-16,0 0-7 0,0 0 0 0,0 0-1 15,0 0-13-15,0 0-2 0,0 0-1 0,-4 0 0 16,4 0-20-16,0 0-4 0,-3 3-1 0,-1 4 0 16,4-7-19-16,-3 9-4 0,3 1-1 0,-4 5 0 15,1-2 16-15,3 2 3 0,0 14 1 0,-4-14 0 16,4 10-5-16,-3-3-1 0,3 3 0 0,0 4 0 15,-4-4 5-15,0 9 1 0,1-6 0 0,-1 7 0 16,1-7-22-16,-1 0-5 0,1 7-1 0,-1-10 0 16,4 3-2-16,-3-3-8 0,-1-6 12 0,1 9-4 15,-1-9 0-15,1-3 0 0,-1 9 0 0,1-13 0 16,-1 10-8-16,1-3 0 0,-1-6 0 0,0 2 0 16,4 1 0-16,-3-3 0 0,3-4 0 0,0 7 0 15,-4-13 0-15,4 3 0 0,-3 4 0 0,3-10 0 0,0 0-21 16,0 0 0-16,0 0 0 0,0 0 0 15,0 0-92-15,0 0-19 0,0 0-3 0,3-10-1 16,1 1-90-16,-4-1-18 0</inkml:trace>
  <inkml:trace contextRef="#ctx0" brushRef="#br0" timeOffset="67409.939">26307 4931 1450 0,'0'0'32'0,"0"0"6"0,0 0 2 0,0 0 1 0,0 0-33 0,0 0-8 0,0 0 0 0,0 0 0 16,0 0 127-16,0 0 23 0,0 0 5 0,0 0 1 15,0 0-67-15,10 6-13 0,-3-6-2 0,4 0-1 16,-4 3-10-16,4-3-3 0,3 0 0 0,-4 0 0 16,4-3-9-16,-3 3-3 0,3-6 0 0,4 2 0 15,-1-2-11-15,1 3-2 0,0-3-1 0,-1-1 0 16,-3 4-17-16,0-3-3 0,4-3-1 0,-4 9 0 0,0-10 14 0,0 10 2 15,1-9 1-15,-5 9 0 0,-3 0-22 0,4 0-8 16,-4 0 0-16,0 0 0 16,0 0-26-16,-7 0-11 0,0 0-3 0,0 0 0 15,0 0-20-15,7 0-5 0,-4 6-1 0,-3-6 0 16,0 0-145-16,0 0-29 0,0 0-5 0,0 0-2 0</inkml:trace>
  <inkml:trace contextRef="#ctx0" brushRef="#br0" timeOffset="67908.603">26282 5235 633 0,'0'0'56'0,"0"0"-44"16,0 0-12-16,0 0 0 0,0 0 200 0,0 0 37 15,3 0 8-15,-3 0 2 0,0 0-77 0,8 0-15 16,-1 6-3-16,0-6-1 0,-7 0-31 0,10 0-7 16,4 0-1-16,-3 0 0 0,3 0-36 0,0-6-8 15,0 6-2-15,7 0 0 0,-3-10-28 0,3 10-6 16,0-9 0-16,1 6-1 0,2-4-15 0,1 1-4 15,-7 3 0-15,3 3 0 0,0-6-12 0,-3 3-10 16,-1 3 2-16,-3-7 0 0,0 7 8 0,-3-3-8 16,0 3 8-16,-1 0-8 15,-6 0-85-15,-4 0-17 0,0 0-3 0,0 0-1 16,7-6-112-16,-7 6-22 0,0 0-5 0,7-19-1 0</inkml:trace>
  <inkml:trace contextRef="#ctx0" brushRef="#br0" timeOffset="69197.156">26547 4423 878 0,'14'0'39'0,"-14"0"8"0,0 0-38 0,0 0-9 0,0 0 0 0,0 0 0 16,0 0 120-16,0 0 23 0,0 0 4 0,0 0 1 15,0 0-22-15,0 0-4 0,0 0-1 0,0 0 0 16,7 0-26-16,-7 0-6 0,0 0-1 0,0 0 0 15,0 0-40-15,0 0-8 0,7 0-1 0,-7 0-1 16,0 0-14-16,7-10-2 0,0 10-1 0,0 0 0 16,-7 0 6-16,0 0 1 0,0 0 0 0,7 0 0 15,0 0-12-15,4 10-1 0,-4-10-1 0,0 0 0 16,0 6 7-16,3-3 2 0,1 3 0 0,0-3 0 16,-11-3 4-16,10 13 1 0,4-10 0 0,-3 6 0 15,-1-2-5-15,1 2-1 0,0-6 0 0,-1 7 0 16,-3-1-8-16,0 4-2 0,4-4 0 0,-1 4 0 15,-3-7 16-15,4 3 4 0,-4-6 0 0,4 4 0 16,-4 2-32-16,0 0 0 0,3 1 0 0,-3-1 0 0,1 1 0 0,-1 5 14 16,0-5-4-16,3-1-1 0,-3 7-1 0,0-7 0 15,0 1 0-15,0 8 0 0,0-8 4 0,4 6 0 16,-7-4 0-16,3 1 0 0,0-1 0 0,0-2 0 16,-4 5 0-16,4-5 0 0,-3 5 2 0,3-2 1 15,0-4 0-15,0 7 0 0,-3 0-3 0,3-4-1 16,-4-2 0-16,8 5 0 0,-4-5-3 0,0-1-8 15,-4 1 12-15,4-1-4 0,0 0-8 0,1 1 0 16,-1-1 9-16,-4 7-9 0,4-7 0 0,0 1 9 16,0 5-9-16,-3-12 0 0,-1 10 15 0,-3-4-4 15,7 1-1-15,-3 2 0 0,-4-5 1 0,3 2 0 0,-3 7 0 16,4-4 0-16,-4-2-3 0,4-1 0 0,-4 7 0 16,0-7 0-16,3 7 0 0,4-4-8 0,-3 4 12 0,-1-7-4 15,-3 7-8-15,4-3 10 0,-1-4-10 0,-3 1 10 16,0 5-10-16,0-5 10 0,0-1-10 0,0 0 10 15,0 1-10-15,4 6 0 0,-4-7 0 0,3 0 0 16,-3 1 8-16,4-1-8 0,-4 7 8 0,0-7-8 16,0 1 9-16,0-1-9 0,0 0 10 0,0 7-10 15,0-6 9-15,0-1-9 0,-4 0 8 0,8 1-8 16,-4-1 8-16,0 1-8 0,-4 2 8 0,4 1-8 16,0-7 8-16,0 3-8 0,-3 1 0 0,3-1 8 15,0 1-8-15,3-4 0 0,-3-3 9 0,0 6-9 16,0 1 0-16,0-1 9 0,0-3-9 0,4 4 0 15,-8-1 8-15,4 1-8 0,4-4 0 0,-4 3 0 16,-4 1 9-16,4-1-9 0,0 1 0 0,0-1 9 0,4 0-9 16,-4 1 0-16,-4-1 0 0,4 1 0 0,-3 2 8 0,-1-2-8 15,1-1 0-15,3 0 8 0,0 1-8 0,0-1 0 16,0-9 0-16,-4 10 0 0,1-4 0 0,-1 3 10 16,1-6-2-16,-1 7-8 0,4-1 8 0,-3-2-8 15,-1 2 0-15,0 0 0 0,-3-2 0 0,4 2 0 16,-1 0 0-16,4 1 0 0,-3-1 8 0,-1 1-8 15,1-1 0-15,-1-3 0 0,1 4 8 0,-1-7-8 16,4-3 0-16,-3 9 0 0,-1-2 0 0,4 2 0 16,-3 0 0-16,-4 1 0 0,3-4 9 0,0 3-9 15,1-5 0-15,-1 2 9 0,-3-3-9 0,7-3 0 16,-3 6 9-16,-1 4-9 0,4-10 0 0,-3 9 9 16,-1-3-9-16,1-3 0 0,3-3 0 0,-7 10 0 15,3-10 0-15,1 9 0 0,-1-2 8 0,4-7-8 0,0 0 0 0,0 0 0 16,-3 0 0-16,3 0 0 0,0 0 0 15,-4 9 0-15,4-9 0 0,0 0 0 0,0 0 0 0,0 0 0 16,0 0 0-16,0 0 0 0,-7 0 0 0,7 0 0 16,-4 9 0-16,1-2-9 0,-1-4 9 0,4-3-8 15,0 0 8-15,0 0-12 0,-3 0 12 0,3 0-12 16,0 0-2-16,0 0-1 0,0 0 0 0,0 0 0 16,0 0-17-16,0 0-4 0,-7 0-1 15,7 0 0-15,0 0-106 0,0 0-21 0,0 0-4 0,3-3-729 16,4-4-147-16</inkml:trace>
  <inkml:trace contextRef="#ctx0" brushRef="#br0" timeOffset="70059.852">27728 4680 576 0,'0'0'51'0,"0"0"-41"16,0 0-10-16,0 0 0 0,0 0 177 0,0 0 34 16,0 0 6-16,0 0 2 0,0 0-96 0,0 0-19 15,0 9-4-15,4-3-1 0,3-3-5 0,-7 7-1 0,0-1 0 0,3 1 0 16,-3-1-27-16,0 7-6 15,4 3 0-15,0-4-1 0,-4 4 1 0,0 0 1 0,3 6 0 0,-3 0 0 16,0 3 1-16,4-3 0 0,-1 4 0 0,1-1 0 16,-1 6-22-16,1-5-5 0,-4-1-1 0,3 6 0 15,-3 1 5-15,4 2 1 0,-4-2 0 0,3-1 0 16,1 4-13-16,-4-3-3 0,3 2 0 0,-3-2 0 16,0-7 11-16,0 6 1 0,0 1 1 0,4-7 0 15,-4 3-24-15,0 1-5 0,0-7 0 0,0 0-8 16,0 3 16-16,0 0-3 0,0-3-1 0,0-6 0 15,3 6-12-15,-3-6 0 0,4 0 0 0,-4 0 0 16,3-3 8-16,1-7-8 0,-4 10 11 0,0-13-11 16,0 3 0-16,0-5 0 0,0-4-12 0,0 0 3 0,0 0-5 15,0 0-1-15,0 0 0 0,0 0 0 16,0 0-70-16,-4-4-15 0,1-5-2 0,-1-7-1 16,1 7-49-16,-1-7-9 0,4-6-3 0,-3-3-931 15</inkml:trace>
  <inkml:trace contextRef="#ctx0" brushRef="#br0" timeOffset="70661.242">27721 4636 57 0,'0'0'0'0,"0"0"0"0,0 0 0 0,0 0 0 16,0 0 289-16,0 0 53 0,4-3 10 0,-4 3 3 16,-4-13-281-16,4 4-56 0,0 9-18 0,4-3 10 15,-1-4 40-15,-3 7 8 0,7-9 2 0,-3 6 0 16,3-4-17-16,0 4-3 0,-7 3-1 0,0 0 0 15,7-6 21-15,4 6 4 0,-11 0 0 0,7 0 1 16,0 0 3-16,0 6 1 0,0-3 0 0,3 4 0 16,-2-4-10-16,2 6-3 0,1-9 0 0,-1 10 0 15,1-10-14-15,-1 9-3 0,1-3-1 0,3-6 0 16,0 10-10-16,0-10-1 0,0 9-1 0,1 1 0 0,-1-10-10 16,0 9-1-16,0-3-1 0,-3 4 0 0,-1-4 2 0,1 3 1 15,-1 1 0-15,1 2 0 0,-4-2-1 0,3 5-1 16,-2-5 0-16,-1 9 0 0,0-4 5 0,-4 4 0 15,1 0 1-15,-1 0 0 0,-3-4 3 0,0 4 0 16,-3 6 0-16,3-15 0 0,-4 9-4 0,4-1-1 16,-7-2 0-16,4 0 0 0,-1-4-2 0,-3 4 0 15,0-7 0-15,0 7 0 0,3-3 7 0,-3-4 0 16,0 0 1-16,-3-2 0 0,3 2-15 0,0 0-10 16,0-2 12-16,-1 2-12 0,1-6 12 0,-3 7-4 15,3-1 0-15,0-9-8 0,-4 6 12 0,1 4-4 0,-1-10 0 0,0 9-8 16,-3-9 10-16,4 0-10 0,-1 10 8 0,-3-10-8 15,0 0 0-15,0 0 0 0,0 0 0 0,0 0 0 16,-4-4-13-16,4-2-8 0,0 6-2 0,-4 0 0 31,4-3-24-31,0-3-5 0,0 0 0 0,0 2-1 16,-4-2-63-16,7-3-13 0,1 9-3 0,-1-10 0 16,4 7-89-16,0-3-19 0</inkml:trace>
  <inkml:trace contextRef="#ctx0" brushRef="#br0" timeOffset="71778.257">28871 4441 57 0,'0'0'0'0,"0"0"0"0,0 0 0 0,0 0 0 16,0 0 95-16,0 0 13 0,0 0 4 0,0 0 0 16,7 0-35-16,-7 0-6 0,0 0-2 0,0 0 0 15,0 0 33-15,0 0 6 0,4-3 2 0,-4 3 0 16,0 0-30-16,0 0-7 0,0 0-1 0,0 0 0 0,0 0 13 0,0-6 3 16,0 6 0-16,0 0 0 0,0 0-20 0,0 0-3 15,-7-3-1-15,7 3 0 0,0 0 8 0,0 0 2 16,-7-6 0-16,7 6 0 0,0 0-22 0,0 0-5 15,-7 0-1-15,0 0 0 0,-4 0-5 0,11 0-1 16,0 0 0-16,-3 6 0 0,-8-3-22 0,4 3-5 16,7-6-1-16,-11 0 0 0,4 10-1 0,-3-4-1 15,3-3 0-15,0 6 0 0,-4-2-2 0,4 2-8 16,0 1 12-16,0-1-4 0,-4 0 21 0,1 1 4 16,-1 9 1-16,1-10 0 0,-1 0-12 0,0 7-2 15,1 3-1-15,-4 0 0 0,3-4-4 0,-3 4-1 16,3 0 0-16,1-3 0 0,-1 2 18 0,1 1 4 15,-1 0 1-15,4 6 0 0,-4-6-18 0,1-3-4 0,3 3-1 0,0-1 0 16,0-2-2-16,0 3-1 0,0 0 0 0,3-4 0 16,-7-5 17-16,4 9 3 15,4-4 1-15,-4-2 0 0,0 2-32 0,0 1 0 0,0-3 0 0,0 2 0 16,3-5 12-16,-3 5-1 0,3-2 0 0,-3 3 0 16,0-4-3-16,0 4 0 0,4 3 0 0,-4-4 0 15,0-5 0-15,3 9 0 0,1-4 0 0,-1-2 0 16,-3 9 4-16,4-10 0 0,-1 7 0 0,0-3 0 15,4-1 12-15,0 4 4 0,-3-6 0 0,3 9 0 16,0-10-28-16,0 7 0 0,0-3 0 0,-4 0 0 16,4-4 0-16,-3 4 0 0,3 3 0 0,0-10 0 15,0 10 10-15,0-10-10 0,0 7 12 0,0-7-12 16,3 7 12-16,-3-4-12 0,4 4 12 0,-4-6-12 16,3 5 10-16,1-2-10 0,0 2 8 0,-1-5-8 0,1 6 12 0,-1-4-4 15,1-2 0-15,-1 5 0 0,4-5-8 0,-7 8 0 16,4-8 0-16,3 5 0 0,-4 1 8 0,1-3 0 15,-1-4 0-15,1 1 0 0,-4 5-8 0,3 1 0 16,4-4 0-16,-3-2 0 0,0 6 0 0,-1-7 0 16,1 7 0-16,-1-7 0 0,4 0 13 0,-3 1 1 15,-1-1 0-15,4 1 0 0,0-1 2 0,0 0 1 16,0 1 0-16,1-1 0 0,-1-2-17 0,0 2-14 16,3-3 2-16,-3-3 1 0,4 7 11 0,-1-4-8 15,1-3 8-15,0 3-8 0,-1-2 8 0,1 2 0 16,3-6 0-16,0 3 8 0,0 3-8 0,0-6-10 15,-3 0 10-15,3 7-13 16,0-4-14-16,-3-3-2 0,-4 0-1 0,0 0 0 16,3 0-49-16,-10 0-9 0,0 0-3 0,0 0 0 15,0 0-47-15,0 0-10 0,0-10-1 0,-3 4-689 0,-4-3-138 0</inkml:trace>
  <inkml:trace contextRef="#ctx0" brushRef="#br0" timeOffset="72879.317">29076 4830 806 0,'0'0'72'0,"0"0"-58"0,0 0-14 0,0 0 0 16,0 0 61-16,0 0 10 0,0 0 1 0,0 0 1 15,0 0 26-15,0 0 5 0,0 0 0 0,0 0 1 16,0 0-3-16,0 0-1 0,0 0 0 0,0 0 0 16,0 0-28-16,0 0-5 0,0 0-2 0,0 0 0 15,0 0-13-15,0 0-2 0,0 0-1 0,0 0 0 16,0 3 3-16,-4 7 1 0,4-4 0 0,-3 10 0 16,3-7 0-16,-7 4 0 0,3 2 0 0,1 1 0 15,-4 3-10-15,0 3-3 0,0 0 0 0,-4 0 0 0,0 3-9 0,-3 0-1 16,4-3-1-16,-4 3 0 0,0 3-1 15,-1 3 0-15,1-2 0 0,0-1 0 0,0 6-5 0,0-5 0 16,0 5-1-16,0 4 0 0,0-13 5 0,7 0 2 16,0-3 0-16,-1 3 0 0,1 0-11 0,0 0-3 15,-3-3 0-15,3 3 0 0,0 0-5 0,0-3-2 16,-4 3 0-16,4 0 0 0,0-12-9 0,0 9 12 16,0-10-12-16,3 7 12 0,-3-9-12 0,4 2 0 15,-1-2 0-15,1-7 8 0,-4 6-24 0,3-3-4 16,4-6-2-16,0 0 0 15,0 0-30-15,0 0-5 0,0 0-2 0,0 0 0 16,0 0-99-16,0-9-20 0,0 0-4 0,0-1-1 16,0-6-50-16,4 1-11 0,-1-13-1 0,1-1-1 0</inkml:trace>
  <inkml:trace contextRef="#ctx0" brushRef="#br0" timeOffset="73345.252">29125 4815 1188 0,'0'0'52'0,"0"0"12"0,0 0-52 0,0 0-12 15,0 0 0-15,0 0 0 0,0 0 44 0,0 0 5 16,0 0 2-16,0 0 0 16,0 0 62-16,0 0 13 0,0 0 2 0,0 0 1 0,0 0-31 0,0 6-6 15,4 3-2-15,-4-6 0 0,0 7-14 0,0 5-4 16,0-5 0-16,0 9 0 0,0-4-4 0,0 4-2 16,0 0 0-16,0 0 0 0,3 3-10 0,-3 0-1 15,0-4-1-15,0 8 0 0,4-1-15 0,-4 0-3 16,3-3-1-16,-3 3 0 0,0 3-4 0,4-3-1 15,-4 3 0-15,4-3 0 0,-4 4-7 0,3-4-2 16,1 3 0-16,-1-3 0 0,-3 3-9 0,4-3-1 16,-1-6-1-16,1 6 0 0,-1-6-10 0,-3 0 0 0,4 0 0 0,-1-4 8 15,-3-2-8-15,4 3 0 0,-4-1 9 0,3-2-9 16,-3-7 0-16,4 3 0 0,-4 1 0 0,0-10 8 16,0 0-24-16,0 0-5 0,0 0-1 0,0 0 0 31,0 0-71-31,0 0-15 0,0 0-2 0,0 0-1 15,0 0-98-15,-4-10-20 0,1 4-4 0</inkml:trace>
  <inkml:trace contextRef="#ctx0" brushRef="#br0" timeOffset="73679.174">28896 5332 1371 0,'0'0'60'0,"0"0"14"0,-7 6-59 0,7-6-15 15,0 0 0-15,0 0 0 0,0 0 107 0,0 0 18 16,0 0 4-16,0 0 1 0,0 0 10 0,0 0 3 16,0 0 0-16,0 0 0 0,0 0-59 0,0 0-12 15,11 3-3-15,-4-3 0 0,0 10-15 0,3-10-3 16,1 0-1-16,-1 0 0 0,1 0-24 0,0 0-5 15,-1-10-1-15,1 10 0 0,-1-3-12 0,1-3-8 16,3 6 10-16,0 0-10 0,-3-3 0 0,3-3 0 16,0 6 0-16,-3 0 0 15,6-10-26-15,-3 10-2 0,0-6 0 0,-3 6 0 16,3-3-83-16,-3 3-17 0,3-7-3 0,0 7-1 16,4 0-88-16,-4-3-17 0,24-6-4 0,-2-7-1 0</inkml:trace>
  <inkml:trace contextRef="#ctx0" brushRef="#br0" timeOffset="74414.211">29767 4601 280 0,'0'0'12'0,"0"0"4"0,0 0-16 0,0 0 0 0,0-3 0 0,-3-3 0 16,-1 3 92-16,4 3 16 0,0 0 4 0,0 0 0 15,0 0 0-15,0 0 1 0,0 0 0 0,0 0 0 16,0 0-5-16,0 0 0 0,0 0-1 0,0 0 0 16,0 0 1-16,0 0 0 0,0 0 0 0,0 0 0 15,0 0-18-15,0 0-3 0,-7 3-1 0,0 6 0 16,4 1-15-16,-1-1-3 0,1-3-1 0,-1 10 0 16,1-3-15-16,3 2-4 0,-4-12 0 0,1 13 0 15,3 3-2-15,-4 0-1 0,4 3 0 0,4 0 0 16,-8 3-3-16,4 3-1 0,0 0 0 0,4 7 0 15,-4-10-8-15,3 9-1 0,1 1-1 0,-1-4 0 0,-3 0-2 16,4 1 0-16,-4 2 0 0,0 1 0 0,3-1-1 0,1-6 0 16,-1 10 0-16,-3-13 0 15,0 3-3-15,0-2-1 0,0 2 0 0,4 6 0 0,-4-6 4 0,3-2 0 16,-3 2 0-16,4 6 0 0,-1-6-16 0,1 4-4 16,-1-10 0-16,-3 3 0 0,4 0-8 0,-1-6 0 15,-3 0 0-15,4-4 0 0,-4-2 0 0,0 2 0 16,-4-5 0-16,4-1 8 0,-3 1-8 0,3-1 10 15,0-3-10-15,0-2 10 0,0-4-10 0,0 0 0 16,0 0 0-16,0 0 0 0,0 0-18 0,0 0 4 16,0 0 1-16,0 0 0 15,0 0-11-15,0 0-1 0,0 0-1 0,0 0 0 16,-7-4-52-16,3-2-10 0,1-3-3 0,3-1 0 16,0 1-82-16,0-7-17 0,3 7-3 0</inkml:trace>
  <inkml:trace contextRef="#ctx0" brushRef="#br0" timeOffset="77198.768">30614 4695 57 0,'0'0'0'0,"0"0"0"0,0 0 0 0,0 0 0 16,0 0 0-16,0 0 0 0,0 0 229 0,0 0 41 15,0 0 8-15,0 0 2 0,0 0-136 0,0 0-28 16,0 0-4-16,0 0-2 0,0 0-16 0,0 0-3 16,0 0-1-16,0 0 0 0,0 0-1 0,0 0 0 15,0 0 0-15,0 0 0 0,0 0-13 0,0 0-2 16,0 0-1-16,0 0 0 0,0 0-13 0,0 0-2 16,0 0-1-16,0 0 0 0,-7 0-7 0,0 0-2 15,0-6 0-15,7 6 0 0,-7 0-25 0,-4 0-6 16,8 0-1-16,-4-3 0 0,0 3-6 0,0-6-2 15,0 6 0-15,-1 0 0 0,8 0 20 0,-7 0 3 0,0 0 1 0,-3 6 0 16,3-6-22-16,0 0-10 0,-4 0 10 0,0 3-10 16,-3-3 8-16,4 6-8 0,3-3 0 0,-4-3 9 15,-3 0-1-15,3 7 0 0,4-4 0 0,-3 3 0 16,-4-3 0-16,0 7-8 0,-1-1 12 0,1-3-4 16,0 1 2-16,0 2 0 0,0 4 0 0,3-13 0 15,-3 9 2-15,4-3 0 0,3 4 0 0,-4-4 0 16,4 3-12-16,0 1 8 0,0-7-8 0,0 6 8 15,0 1-8-15,3-1 8 0,1 7-8 0,-4-7 8 16,7 1 3-16,-4-4 0 0,-3 3 0 0,4 1 0 16,3-1-11-16,-4 1 0 0,1-1 0 0,3 0 0 15,-4 1 0-15,4-1 10 0,0 4-10 0,-3-1 10 0,3-2-10 16,0-4 8-16,0 3-8 0,0-6 8 0,0 4 0 0,0 2 0 16,0 1 0-16,0-10 0 0,3 6-8 0,-3 3 12 15,7-6-12-15,-3 4 12 0,-4 2-4 0,0-9-8 16,3 9 12-16,1-2-4 0,3-4-8 0,-4 6 10 15,1 1-10-15,-1-10 10 0,-3 0-2 0,7 9-8 16,-3-9 12-16,6 6-4 0,-2 4-8 0,2-10 12 16,1 6-12-16,-1-3 12 0,1 3-12 0,-1-2 10 15,5-4-10-15,-1 6 10 0,3-3-10 0,-3 3 0 16,-3-3 0-16,-4-3 8 0,7 7-8 0,0-7 0 16,-3 3 0-16,-1 3 8 0,1-3-8 0,0 3 0 15,-1 1 9-15,-3-4-9 0,0-3 11 0,0 6-3 16,0-3 0-16,0 7 0 0,-3-10-8 0,3 9 0 15,0-9 0-15,0 6 0 0,-7-6 0 0,7 0 0 16,0 10 0-16,-7-10 0 0,7 0 0 0,-7 0 0 0,11 9 8 0,-4-3-8 16,0-2 0-16,-3 2 0 0,3 3 0 0,-7-9 0 15,7 3 0-15,0 4 8 0,0-4-8 0,0 3 0 16,-4 4 0-16,-3-10 0 0,7 9 8 0,-7-9-8 16,4 9 0-16,-1 1 0 0,1-4 9 0,0 3-9 15,-4 1 0-15,3-1 9 0,-3-9-9 0,4 10 0 16,-4-1 8-16,3 0-8 0,-3-9 0 0,0 7 0 15,4 2 0-15,-4 1 0 0,-4-1 0 0,4 0 0 16,0-9 9-16,0 10-9 0,0-1 0 0,0-3 9 16,0 4-9-16,-3-1 10 0,3 1-10 0,0-1 10 15,-4-3-10-15,4 4 0 0,0-10 9 0,-3 9-9 16,3 1 0-16,-4-4 8 0,0-3-8 0,1 6 0 16,3 1 0-16,-4-4 8 0,4 3-8 0,-3-5 0 0,3-4 0 15,-4 6 8-15,-3 3-8 0,4 1 0 0,-4-10 8 0,3 6-8 16,-3-3 10-16,4 7-10 0,-4-4 10 0,0-3-10 15,3 3 10-15,-3-6-10 0,-4 10 8 0,1-10-8 16,3 9 0-16,-4-9 9 0,1 6-9 0,-1-3 8 16,4 4-8-16,-4-7 8 0,4 3-8 0,-3-3 0 15,-1 0 0-15,4 0 0 0,0 0 0 0,-4 0 0 16,4 0 0-16,-3-3 0 0,-1 3 0 0,1 0 0 16,-5-7 0-16,1 7 8 0,0-3-8 0,0-3 0 15,0 3 0-15,-4 3 8 0,4-6-8 0,-3 6 0 16,6-4 0-16,-3-2 0 0,0 6 0 0,-4-6 0 15,4 3 0-15,4 3 0 0,-1-6 0 0,-3 6 0 16,3-4 0-16,-3 4 0 0,4-6 0 0,2 6 0 16,-2-3 0-16,-1-3 0 0,4 3 0 0,-3-4 0 0,3 7-11 0,0-9 11 15,-4 9-18-15,7 0 2 0,1-10 0 0,-1 10 0 32,-3-6-44-32,4 6-9 0,3 0-2 0,0 0 0 15,0-9-52-15,0 9-10 0,0-13-3 0,7 7 0 16,3-3-100-16,-2-1-21 0,6 1-4 0</inkml:trace>
  <inkml:trace contextRef="#ctx0" brushRef="#br0" timeOffset="78542.175">30656 4423 702 0,'0'0'31'0,"0"0"6"16,0 0-29-16,0 0-8 0,0 0 0 0,0 0 0 16,0 0 74-16,0 0 14 0,0 0 2 0,0 0 1 15,0 0 11-15,0 0 2 0,0 0 1 0,0 0 0 0,-3-10 3 0,3 10 0 16,-4-9 0-16,4 9 0 0,0 0-8 0,0 0 0 15,-3 0-1-15,3 0 0 0,0 0-7 0,0 0 0 16,0 0-1-16,0 0 0 0,0 0-20 0,0 0-4 16,-7-10-1-16,7 10 0 0,0 0-37 0,0 0-7 15,0 0-2-15,0 0 0 0,0 0-6 0,0 0-2 16,0 0 0-16,0 0 0 0,0 0 16 0,0 0 4 16,0 0 0-16,10 7 0 0,-3-7-22 0,4 3-10 15,-11-3 10-15,7 0-10 0,4 6 21 0,-4-3-1 16,3 7-1-16,1-4 0 0,-4-3 1 0,0 3 1 15,4-3 0-15,-4 10 0 0,3-10-1 0,1 6-1 16,-1 1 0-16,1-4 0 0,0 4-3 0,-4-7 0 0,3 6 0 16,1-3 0-16,3 4-3 0,-4-1-1 0,1 1 0 0,3-4 0 15,-3 3 0-15,3 1 0 0,-7-1 0 0,7 0 0 16,-3-2-12-16,3 2 11 0,-4 1-11 0,1-1 10 16,-1 0 7-16,-3 1 2 0,4-1 0 0,0 7 0 15,-4-7-11-15,0 7-8 0,0-4 12 0,0-2-12 16,0 6 10-16,0-4-10 0,0 1 8 0,0-1-8 15,0 4 13-15,0-4-2 0,-3 4-1 0,-1 0 0 16,4-4 2-16,-3 4 0 0,3-7 0 0,-4 7 0 16,4-3-12-16,-3 2 0 0,0-12 0 0,-1 10 0 15,1 0 0-15,-1-4 0 0,1 0 0 0,3 1 0 16,-4-4 0-16,1 10 0 0,-1-7 0 0,4 4 0 16,-3-7 28-16,-1 3 3 0,-3 1 1 0,7-1 0 15,-3 1-32-15,-4-1 0 0,4 0 0 0,-4 1 0 0,3-1 0 16,-3 7 0-16,4-7 0 0,-4 7-10 0,0-7 10 0,0 1 0 15,0-1 8-15,0 7-8 0,0-4 0 0,0-2 9 16,0 5-9-16,0 1 0 0,0-3 15 0,0-4-4 16,0-3-1-16,0 10 0 0,0-3-10 0,0-4 0 15,0 0 0-15,0 1 7 0,0 6-7 0,-4-7 0 16,4 0 0-16,0 1 0 0,0-1 0 0,0 1 0 16,-3 2 0-16,3-2 0 0,-4-1 0 0,4 0 0 15,-4 1 0-15,1-1 0 0,-1 1 0 0,4-1 0 16,-3 0 0-16,-1 1 0 0,1-1 0 0,-1-3 0 15,4 4 0-15,-3-1 0 0,-1-2 0 0,1-4 0 16,-1 6 0-16,1-3 0 0,-1 4 0 0,4-7 0 0,-7 3 0 16,4 0 0-16,-1-2 0 0,0 5 0 0,-3-3 0 0,4 7 0 15,-4-13 0-15,3 9 0 0,-3-9 0 0,0 6 0 16,0 4 0-16,0-4 0 0,0-3 0 0,4 4 0 16,-5-4 0-16,1 6 0 0,0-3 0 0,0-2 0 15,0 2 0-15,4 3 0 0,-8 1 0 0,4-4 0 16,4-3 0-16,-5 3 0 0,5-3 0 0,-4 7 0 15,3-4 0-15,-3-3 0 0,4 3 0 0,-4 4 0 16,0-4 0-16,3-3 0 0,-3 4 0 0,7-7 0 16,-3 3 0-16,3-3 0 0,0 0 0 0,-4 9 0 15,1-3 0-15,-1-2 0 0,0 2 0 0,-3 3 0 16,4-9 0-16,3 0 0 0,-7 6 0 0,0-2 0 16,7-4 0-16,0 0 0 0,-7 0 0 0,7 0 0 15,-4 9 0-15,4-9 0 0,-7 0 0 0,4 0 0 16,-4 9 0-16,7-9 0 0,0 0 0 0,0 0 0 0,-8 0 0 0,5 0 0 15,3 0 0-15,0 0 0 0,-7 0 0 0,7 0 0 16,0 0 0-16,0 0 0 0,0 0 0 0,0 0 0 16,-4 7 0-16,4-7 0 0,0 0 0 0,0 0 0 15,0 0 0-15,0 0-10 16,0 0-82-16,-3 3-16 0,3-3-3 0,0 0-1 16,0 0-157-16,0 0-32 0</inkml:trace>
  <inkml:trace contextRef="#ctx0" brushRef="#br1" timeOffset="85488.795">17886 1371 345 0,'0'0'15'0,"0"0"4"0,0 0-19 0,0 0 0 16,0 0 0-16,0 0 0 0,0 0 124 0,0 0 22 16,0 0 4-16,0 0 1 0,0 0-71 0,0 0-13 15,0 0-3-15,0 0-1 0,0 0-25 0,0 0-5 16,0 0-1-16,0 0 0 0,0 0 8 0,0 0 0 15,3 13 1-15,-3-13 0 0,0 0-6 0,0 0-2 16,0 0 0-16,4 3 0 0,-4-3 16 0,0 0 3 16,0 0 1-16,0 0 0 0,10 0-33 0,-2 6-8 15,-1-6 0-15,3 0-1 0,-10 0 42 0,0 0 9 0,0 0 2 0,7-6 0 16,0 6-55-16,0 0-9 0,0 0 0 0,0 0 0 16,4 0 0-16,0 0 0 0,-1 6 0 0,1-6 0 15,-1 0 0-15,1 0 0 0,0 0 0 0,-1 0 0 16,1 0 0-16,-1 3 0 0,1-3 0 0,-1 10 0 15,1-10 40-15,0 0 4 0,-4 0 0 0,3 0 0 16,1 0-20-16,3 0-3 0,-7 0-1 0,4 0 0 16,-1 0-20-16,1 0 0 0,-1 0 0 0,4 0 0 15,-3-10 28-15,3 10 0 0,-3 0 1 0,3 0 0 16,0 0-46-16,0 0-10 0,0 0-1 0,0 0-1 16,0 0 74-16,4 10 15 0,-4-20 4 0,0 10 0 15,4 10-64-15,-4-10-21 0,4 0 0 0,-4 0 0 16,0 0 21-16,4 0 0 0,3 0 0 0,-4 0 0 15,4 0 12-15,-3 0-2 0,0 0-1 0,3 0 0 0,-3-10-9 0,-1 10 0 16,4 10 9-16,-3-10-9 0,-4 0 9 0,7 0-9 16,-7 0 12-16,8 0-12 0,-1 0 0 0,-4-10 0 15,-3 10 0-15,8 0 0 0,-1 0 0 0,0 0 0 16,-3 0 0-16,-1-3 0 0,4-3 0 0,1 6 0 16,-1 0 0-16,3-3 0 0,-2 3 0 0,-1-6 0 15,3 6 0-15,1-7 0 0,0 7 35 0,3 0 0 16,-3 0 0-16,-1 0 0 15,-2-3-56-15,-1 3-11 0,4 0-3 0,-1-6 0 0,-3 6 79 0,4 0 16 16,-7 0 4-16,3-3 0 0,0 3-64 0,4 0-24 16,-4 0 0-16,0-6 1 0,0 6 23 0,4 0 0 15,-7 0 0-15,3-10 0 0,3 10 0 0,1 0 0 0,-4 0 8 0,4 0-8 16,0 0 0-16,-1 0 0 0,1 0 0 16,-4 0 8-16,-3 0 8 0,3 10 0 0,0-10 1 0,-3 0 0 15,3 0-17-15,0 0 0 0,-3 0 0 0,3 0 0 16,0 0 0-16,-3 0-16 0,3 0 4 0,0 0 0 15,0 0 12-15,0 0 0 0,1 0 0 0,-1 0 0 16,-4 0 9-16,5 0 2 0,-1 0 0 0,0 0 0 16,4 0-11-16,-1 0 0 0,-6 6 0 0,3-6 0 15,0 0 0-15,4 0 0 0,-7 0 0 0,3 0 0 16,0 3 0-16,-3 3 0 0,-1-6 0 0,1 0 0 16,3 0 0-16,-3 3 0 0,3-6 0 0,4 3 0 15,-4 0 0-15,3 0 0 0,-2 0 0 0,2 0 8 16,4-6-8-16,-6 6 0 0,-1 0 0 0,-4 0 0 15,8-3 0-15,-4 3 18 0,4 0-3 0,0 0-1 16,-4 3-22-16,4-3-5 0,-4 0-1 0,0 6 0 0,0-6 26 0,0 0 4 16,-3 0 2-16,0 0 0 0,-1 0-29 0,4 3-5 15,-3-3-2-15,0 0 0 0,3 0 33 0,-4 0 6 16,1 0 2-16,3 0 0 0,-3 0-23 0,7 0 0 16,-4 0 0-16,0 0 0 0,4 0-14 0,-1-3-7 15,1 3-2-15,0 0 0 0,-1 0 70 0,1 0 13 16,-4 0 4-16,4 0 0 0,-4 0-64 0,0 0-20 15,-3 0 0-15,0 0 0 0,3 3 32 0,0-3 7 16,-4 0 1-16,1 0 0 0,0 0-20 0,-1 0-12 16,1 0 1-16,3 0 1 0,-7 0 10 0,7 0 0 15,1 0 10-15,-5 0-10 0,1 0 10 0,0 0-10 0,-1 0 10 16,4 7-10-16,4-7 0 0,-4 0 0 0,-10 0 0 0,6 0 0 16,5 0 0-16,-1 0 0 0,-4 0 0 0,-2-7 0 15,2 7 10-15,-3 0-10 0,0 0 10 0,4 0-10 16,-7 0 0-16,3 0 0 0,3 7 0 0,-6-7-10 15,3-7 23-15,-3 7 5 0,3 0 1 0,-4 0 0 16,4 0-19-16,-3 7 0 0,0-7 0 0,3 6 0 16,3-6 0-16,-3 0 8 0,-3 0-8 0,0 0 0 15,3 0 10-15,-4 0-10 0,4 0 8 0,-3-6-8 16,-4-1 0-16,7 7 8 0,0 0-8 0,0 0 0 16,-10 0 11-16,10 0-3 0,0-3-8 0,0 3 12 15,-7 0-2-15,0-6-1 0,4 3 0 0,0 3 0 16,6 0-1-16,-3 0 0 0,-7-6 0 0,7 6 0 15,1 0-8-15,-1 0 10 0,-7 0-10 0,0-10 10 16,3 10-10-16,1 0 0 0,0 0 0 0,-1 0 0 0,1 0 8 0,-4 0-8 16,0 0 12-16,-7 0-4 0,0 0-8 0,0 0 0 15,10-3-12-15,1 3 12 0,-11 0 0 0,7 0 0 16,-7 0 0-16,7 0 0 0,0-6 0 0,-7 6 0 16,0 0 0-16,0 0 0 0,11 0 0 0,-11 0 0 15,0 0 0-15,0 0 0 0,7 0 0 0,0-3 0 16,-7 3 0-16,0 0 0 0,3-7 0 0,4 1 0 15,1 6 8-15,-8 0-8 16,7-9-92-16,-7 9-24 0,10 0-5 0,1 0-727 16,-4 0-146-16</inkml:trace>
  <inkml:trace contextRef="#ctx0" brushRef="#br1" timeOffset="87978.139">27559 6063 403 0,'0'0'36'0,"0"0"-36"15,-7 0 0-15,0 0 0 0,-4 3 90 16,4 3 11-16,0-6 3 0,-3 0 0 0,3 0-53 0,0 6-11 16,-4-3-1-16,4-3-1 0,0 0 21 0,0 7 4 15,7-7 1-15,0 0 0 0,0 0 0 0,0 0 1 16,-4 0 0-16,4 0 0 0,0 0-4 0,0 0-1 15,0 0 0-15,0 0 0 0,-7 3-3 0,7-3-1 16,0 0 0-16,0 0 0 0,0 0-14 0,0 0-3 16,0 0-1-16,0 0 0 0,0 0 10 0,0 0 3 15,0 0 0-15,0 6 0 0,0-6 5 0,7 9 0 16,-7-9 1-16,7 4 0 0,4 2-15 0,-1-6-3 16,1 3-1-16,0 3 0 0,6-6-9 0,1 0-1 15,-4 0-1-15,7 0 0 0,-3-6 2 0,-1 6 1 0,5-3 0 16,-1 3 0-16,0 0-1 0,0-6 0 15,0 6 0-15,0 0 0 0,1-4-9 0,-5 4-1 0,1-6-1 0,0 6 0 16,-1 0-5-16,1 0-1 0,-4 0 0 0,0 0 0 16,0-3 4-16,0 6 0 0,0-3 0 0,4-3 0 15,0 3-4-15,-1 0 0 0,1-6 0 0,3 6 0 16,-3 0 4-16,3 0 1 0,4 0 0 0,-1-3 0 16,-3-4-4-16,4 7-1 0,-7-9 0 0,6 9 0 15,-2 0 0-15,-1-6-1 0,4 3 0 0,-1 3 0 16,1-7-1-16,0 4 0 0,-4-3 0 0,0 6 0 15,0 0-10-15,4-3 10 0,-8-4-10 0,5 7 10 16,-5-3-10-16,1-3 0 0,3 6 0 0,-3-3 8 16,-1-3-8-16,1 6 0 0,3 0 0 0,4-3 8 15,-8 3-8-15,5-7 0 0,-1 7 9 0,0 0-9 16,0 0 8-16,0-6-8 0,-3 6 8 0,3-3-8 0,0 3 8 16,0-6-8-16,1 6 10 0,-5 0-10 0,4-4 12 0,1-2-4 15,-1 6-8-15,-4-3 12 0,1 3 2 0,0-6 0 16,-1 6 0-16,1-3 0 0,-4-4-5 0,4 7-1 15,-1-9 0-15,1 9 0 0,0 0-8 0,-1-6 0 16,4 3 0-16,-3 3 0 0,7-7 0 0,-4 7 0 16,0 0 0-16,0-3 0 0,0 3 0 0,1-6 0 15,-5 6 0-15,1 0 0 0,-1 0 0 0,1 0 0 16,3 0 9-16,-3 0-9 0,0 0 8 0,-1 0-8 16,1 0 10-16,3-3-10 0,-3 3 0 0,-1 0 0 15,1 0 0-15,-4 0 0 0,4 0 0 0,-1 0 0 16,4-7 0-16,-3 7 0 0,0 0 13 0,3-3 0 15,-3-3 0-15,3 6 0 0,3-3-13 0,1 3 0 0,-4-6-12 0,4 6 12 16,0 0 0-16,-4 0 0 0,4-3 0 0,-1 3 0 16,-3 0 0-16,4 0 0 0,-4 0 0 0,0 0 0 15,1 3 0-15,-1-3 12 0,0 0-3 0,-3 0-1 16,-1 0-8-16,4 0 0 0,1-3 0 0,-5-4 0 16,8 7 0-16,-4 0 0 0,0-6 0 0,4 6 0 15,0-3 0-15,3 3 0 0,0-6 0 0,-3 6 0 16,3-4 0-16,-3-2 0 0,-1 6 8 0,5 0-8 15,-5 0 9-15,4-3-9 0,-3 3 10 0,0 0-10 16,3 3 0-16,-3-3 0 0,-4-3 0 0,4 3 0 16,-1 0 0-16,-2-6 0 0,2 6 0 0,1 0 0 15,0-3 0-15,3-4 0 0,0 7 0 0,0 0 0 16,-3-3 0-16,0-3 0 0,-1 6 0 0,5 0 0 16,-5-6 0-16,4 6 0 0,1-3 0 0,-5 3 0 0,-2 0 0 0,-1-7 0 15,0 7 0-15,0 0 0 0,-3-3 12 16,3 3-3-16,-7-6-1 0,7 6 0 0,-3 0-8 0,-1-3 0 15,1 3 0-15,3-7 0 0,0 7 0 0,-3 0 0 16,0-3 0-16,-1 3-11 0,1-6 11 0,-4 6 0 16,4 0 0-16,-1 0 0 0,-3-3 0 0,1 3 0 15,-1-6 0-15,3 6 0 0,1 0 0 0,-4 0 0 16,0 0 0-16,4-4 0 0,-4-2 0 0,0 6 0 16,0 0 0-16,0 0 0 0,-3 0 0 0,3 0 0 15,-3 0 0-15,-4 0 0 0,3 0 0 0,-3 0 8 16,4 0-8-16,-4-6 0 0,0 6 0 0,4-3 0 15,-4 3 0-15,0 0 0 0,-7 0 0 0,3 0 0 0,8-6 0 16,-4 6 0-16,-7 0 0 0,0 0 8 0,7 0-8 0,-7 0 0 16,7 0 0-16,-7 0 8 0,0 0-8 15,7 0 0-15,-7 0 0 0,0 0 0 0,0 0 0 0,0 0 8 16,0 0-8-16,0 0 0 0,0 0 8 0,0 0-8 16,0 0 0-16,0 0 0 0,0 0 0 0,0 0 0 15,0 0 0-15,0 0 0 0,0 0 0 0,0 0 0 16,0 0-12-16,3-4-8 0,5-2 0 0,-8 6-1 31,3-9-120-31,4 6-24 0,0-7-5 0,4-6-1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0T19:39:45.61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24709 626 1267 0,'-4'-19'112'0,"4"16"-89"0,-3-7-23 0,-5 10 0 0,1-6 43 16,7 6 4-16,-7 0 1 0,0-6 0 0,-3 6-36 0,3 0-12 15,0 0 9-15,-4 0-9 0,-3 6 8 0,0-6-8 16,0 0 0-16,0 0 8 0,-1 0-8 0,-2 0 0 16,3 0 0-16,-4-6 0 0,4 6 0 0,-4 0 0 15,-3-7 0-15,0 7 0 0,-4 7 12 0,4-7 0 16,-4-7 0-16,4 7 0 0,-3 7 24 0,-1-7 4 16,0 0 2-16,0 6 0 0,1-6-9 0,-1 0-1 15,-7 0-1-15,4-6 0 0,-4 6-3 0,-3 0 0 16,0 0 0-16,0 6 0 0,3-6-7 0,0 6-1 15,-3-3-1-15,3 4 0 0,0-4 4 0,4 6 1 16,0 1 0-16,7-7 0 0,-4-3-34 0,7 9-6 16,1-9-2-16,3 0 0 0,-4 9 29 0,0-9 5 0,4-9 2 15,0 9 0-15,-4 0-18 0,1-9-14 16,3 9 2-16,-4-3 1 0,0-4 11 0,1 4 0 0,-1-6 8 0,0 6-8 16,1-4 10-16,-1 4-2 0,1-3-8 0,-1 6 12 15,4-6 4-15,0-1 1 0,3 7 0 0,4-3 0 16,-4 3 7-16,4 0 2 0,4 0 0 0,3 0 0 15,0 0-6-15,0 0 0 0,0 0-1 0,0 0 0 16,7-9-7-16,0 9 0 0,4-10-1 0,-1 10 0 16,1-3-11-16,3-3 8 0,0 6-8 0,0 0 8 15,4-3-8-15,-4-3 0 0,3 2 9 0,-2 4-9 16,2-9 8-16,-3 6-8 0,4-3 10 0,-4 3-10 16,0-4 8-16,4 1-8 0,-4 0 0 0,4-4 9 15,-1 7-9-15,1-6 0 0,3-1 9 0,-3 7-9 16,-1-6 0-16,1-1 9 0,3 1-9 0,-3 6 0 15,-1-3 8-15,-2 2-8 0,-1-5 0 0,0 9 0 16,-4-9 0-16,1 9 0 0,-1 0 0 0,-6 0 0 16,-4 0 0-16,0 0 0 0,7-4 0 0,-7 4 0 0,0 0 0 0,0 0 0 15,0 0 0-15,0 0 0 0,0 0 8 16,0 0-8-16,-3 0 12 0,-1 0-12 0,-3-6 9 0,0 6-9 16,0 0 0-16,-4 0 9 0,1 0-9 0,-1 0 0 15,1 0 0-15,-5 6 0 0,-2-6 0 0,3 4 0 16,0 2 0-16,-1-3 0 0,1 6 0 0,0 1 0 15,4-10 0-15,-4 3 0 0,-4 6-8 0,4 4 8 16,3-4 0-16,-3 1 0 0,-4 2 0 0,1-2 0 16,-1 2 0-16,1-2 0 0,-5-1 0 0,1 10 0 0,0-7-9 15,0 1 9-15,3-4 0 0,1 4 0 0,-5-7 0 16,8 4 0-16,0-7 0 0,0 6 0 0,3-6 0 0,1 4 0 16,3-7 0-16,0 3 8 0,0-3-8 0,3 6 0 15,4-6 0-15,0 0 0 0,0 0 0 0,0 0 0 16,0 0 0-16,4 12 0 0,-4-12 0 0,0 4 0 15,7 2 0-15,0-3 0 0,3 6 0 0,1 1 0 16,3-7 0-16,4 3 9 0,-4-3-9 0,0 10 12 16,4-7 7-16,3-3 1 0,-4 4 1 15,1 2 0-15,3 4-21 0,-3-10-16 0,0 6 2 0,3 1 1 16,-4-1 13-16,4-6-9 0,1 6 9 0,6 1-8 16,-3-1-12-16,10-6-3 0,0 4 0 0,4-1-1033 15</inkml:trace>
  <inkml:trace contextRef="#ctx0" brushRef="#br0" timeOffset="3417.225">31612 691 403 0,'0'0'36'0,"4"-3"-36"0,-4 3 0 0,7 0 0 15,-7 0 104-15,4-9 13 0,-1-1 3 0,1 10 1 16,-4 0-61-16,0-9-13 0,3 6-3 0,-3 3 0 16,0 0 8-16,0 0 0 0,0 0 1 0,0 0 0 15,0 0-9-15,0 0-3 0,0 0 0 0,0 0 0 16,0 0-10-16,0 0-3 0,-7 0 0 0,0 3 0 16,0-3-6-16,0 9-2 0,0 1 0 0,-4-1 0 15,-3 7-4-15,4-10 0 0,-1 7-1 0,0-4 0 0,-10 4-3 16,7 6-1-16,0-7 0 0,-4 7 0 0,1-7 5 0,-4 10 2 15,3-3 0-15,-3 0 0 0,0 3-4 0,-4 0-1 16,4 3 0-16,-4-6 0 0,4 3-13 0,0 6 9 16,0 3-9-16,3-9 8 0,0 0-8 0,4 0 0 15,-3-3 0-15,2 3 0 0,5-3 19 0,-1-4-2 16,1 4 0-16,-1-6 0 0,0 2-7 0,4 1-2 16,-3-6 0-16,-1 8 0 0,4-14-8 0,-3 14-9 15,-1-15 9-15,0 7-13 0,1 2 13 0,-4-2 10 16,0-4-2-16,0 4 0 0,3-4-8 0,0 0 0 0,1-3 0 0,-4 7 0 15,0 2 0-15,-1-6 0 0,1-2 8 0,0 8-8 16,4-6 20-16,-1-6 0 0,4 3-1 16,0-3 0-16,0 10 12 0,0-10 2 0,7 0 1 15,0 0 0-15,0 0-12 0,0 0-2 0,0 0-1 0,0 0 0 16,-4-10 0-16,1 7 0 0,3 3 0 0,0-6 0 16,-4-6 3-16,4 8 1 0,0-14 0 0,0 8 0 15,0 1-23-15,0-4 0 0,0 4 0 0,0-4 0 16,-3-6 8-16,3 10-8 0,0-7 8 0,0-2-8 15,0 8 13-15,0-6-1 0,0 1-1 0,0-1 0 16,0 0-11-16,3 13 8 0,1-9-8 0,-4 2 8 16,3 1-8-16,1-4 0 0,-4 4 0 0,0 3 8 15,0 6-8-15,0-7 0 0,3 1 0 0,-3 6 0 16,0 0 0-16,0 0 0 0,0-9 0 0,0 9 0 0,0 0 0 16,0 0 0-16,0 0 0 0,0 0 0 0,0 0 0 0,0 0-11 15,0 9 11-15,0 1-8 0,4-1 8 0,-4 4 0 16,0 5 0-16,0-2 0 0,3-7-9 15,1 10 9-15,-1-6-10 0,1 6 10 0,0-7 0 0,3 7 0 16,-4-6-8-16,4-1 8 0,-3-3 0 0,3 7 0 16,0-3 0-16,0-4 0 0,-4 4 0 0,4-4 0 15,-3 0 0-15,-4-5 0 0,4 8 0 0,-1-6 0 16,-3-6 0-16,4 10 10 0,3-4-10 0,-4 0 0 16,1-3 9-16,-4-3-9 0,7 10 0 0,-4-10 0 15,-3 0 0-15,7 6 8 0,0-3 2 0,4-3 1 16,-11 0 0-16,7 3 0 0,4-3 23 0,-1 0 5 0,1-3 1 15,3 0 0-15,-4-3-23 0,5-4-4 0,-5 7-1 0,4-9 0 16,-3 2 5-16,-1 1 1 0,1 0 0 0,3-1 0 16,-3-2 2-16,-1 2 1 0,1-2 0 0,-4 2 0 15,0-2-5-15,0 2-2 0,0 4 0 0,0-6 0 16,-3-1-14-16,3 4 11 0,-4-1-11 0,1 7 10 16,-1-6-10-16,1-1 0 0,3 7 0 0,-4-3 0 15,-3 6 0-15,4-3 0 0,3-4 0 0,0 1 0 31,4 0-27-31,-4 3-1 0,3-4 0 0,-3 4 0 0,4 3-142 16,0 0-29-16,-1 0-5 0</inkml:trace>
  <inkml:trace contextRef="#ctx0" brushRef="#br0" timeOffset="5036.858">31277 6875 1440 0,'0'0'128'0,"-7"-3"-103"0,-3 0-25 0,3-3 0 16,-4 6 84-16,4-3 11 0,-4-4 2 0,4 7 1 15,-3 0-55-15,-1-3-11 0,4-3-3 0,0 6 0 16,-4-3 15-16,4 3 4 0,-3-3 0 0,-1 3 0 0,1-7-34 0,-1 7-6 15,-7 7-8-15,4-7 11 0,0 0-11 0,-7 3 0 16,-4-3 0-16,1 3 8 0,2-3 4 0,-2 6 0 16,-4-3 0-16,-4 4 0 0,-3-4 1 0,-1-3 1 15,5 6 0-15,-1 0 0 0,-4 0 11 0,5-2 3 16,-5-4 0-16,1 9 0 0,0-6-6 0,0 3-1 16,-4-2 0-16,0 2 0 0,-3-3-4 0,-1 6-1 15,1-5 0-15,0 5 0 0,3-9 8 0,4 9 0 16,-1-9 1-16,1 0 0 0,0 0-8 0,7 0-1 15,-4 0-1-15,4 0 0 0,-4-3-3 0,4 3-1 16,-1-6 0-16,5 6 0 0,-1-3-3 0,4-3-8 0,0 6 12 16,-1-4-4-16,5 1 12 0,-1-3 1 0,4 6 1 15,0-3 0-15,0-3-22 0,3 6-8 0,1-4 0 0,-1-5 0 16,1 9 18-16,2-3 4 0,5-3 1 0,-4-4 0 16,0 7-6-16,3-6-1 0,-3 9 0 0,4-10 0 15,-1 7 3-15,1-3 0 0,3-7 0 0,0 4 0 16,-4 6 5-16,4-7 0 0,-3 1 1 0,3 0 0 15,0-4-5-15,0 4-2 0,-4-4 0 0,4-6 0 16,-3 10-2-16,3-4-8 0,0 1 12 0,0-7-4 16,-4 6-8-16,4-5 10 0,0 8-10 0,0-6 10 15,-3 1-10-15,3 2 8 0,0-6-8 0,0 7 8 16,0-7-8-16,0 7 8 0,3-4-8 0,-3 0 8 16,0 4-8-16,0-7 0 0,0 6 9 0,0 1-9 15,4-7 0-15,-4 10 0 0,0-4 0 0,0 4 0 0,-4-4 0 16,1 7 0-16,-1-7 0 0,0 4 8 15,1 6-8-15,-1-4 0 0,1 1 0 0,-1 0 0 0,4 6 0 0,0 0 0 16,0 0 0-16,-7-3 0 0,0-4 0 16,0 7 0-16,7 0 0 0,0 0 0 0,-3 0 0 0,-4 7 0 15,3-4-11-15,1 3 11 0,-1 0-8 0,0 4 8 16,-3-1 0-16,4 4-9 0,-1-4 9 0,-3 1 0 16,0 2 0-16,4 4 0 0,-4-4 0 0,3 1 0 15,1-4 0-15,-4 4 0 0,3-4 0 0,1 4 0 16,-1-4 0-16,4-3 0 0,-4-2 0 0,1 5 0 15,3-9 0-15,-4 3 0 0,4-3 0 0,0 0 0 16,0 0 0-16,0 0 0 0,0 0 0 0,0 0 0 16,0 0 0-16,0 0 0 0,0 0 0 0,0 0 0 0,0 0 0 15,0 0 0-15,7-3 0 0,1-6 0 0,2 5 0 0,-3-5 8 16,0 0-8-16,0-4 0 0,0-3 0 0,4 4 0 16,-4-1 0-16,0 1 0 0,0-4 0 0,0 4 8 15,0-1-8-15,0 0 0 16,0-2 0-16,0 5 8 0,-3 7-8 0,3-6 0 0,-4-1 0 0,1 10 0 15,3-12 0-15,-3 9 0 0,-4 3 0 0,7-7 0 16,-4-2 0-16,4 6 0 0,-7 3 0 0,7-3 0 16,4-3 8-16,-1 6-8 0,1 0 8 0,0 0-8 15,-1 6 0-15,1-3 9 0,-4 0-9 0,3 6 0 16,1 1 8-16,3-1-8 0,-3-6 0 0,3 4 0 16,-4-4 0-16,1 6 0 0,3 1 0 0,-3-1 0 15,-1 0 8-15,4-2-8 0,-3 2 0 0,-4-3 0 16,4 4 0-16,-1-4 0 0,4 4 0 0,-3-1 0 15,-1 0-76-15,1 4-13 0,0-4-3 0,3 1-748 16,0-1-149-16</inkml:trace>
  <inkml:trace contextRef="#ctx0" brushRef="#br1" timeOffset="29579.839">14496 12836 1094 0,'0'0'97'0,"0"0"-77"15,3 0-20-15,1-3 0 0,-1-6 65 0,-3 9 10 16,0 0 1-16,0 0 1 0,0-3-58 0,0 3-19 15,0 0 10-15,0 0-10 0,0 0 45 0,0 0 4 16,0-7 1-16,0 7 0 0,0 0-26 0,0 0-4 16,0 0-2-16,0 0 0 0,0 0 29 0,0 0 5 15,0 0 2-15,0 0 0 0,-3 0 6 0,3 0 2 16,0 0 0-16,0 0 0 0,-4-9-5 0,4 9-1 16,-7 0 0-16,7 0 0 0,0 0-19 0,0 0-4 0,0 0-1 0,-7 0 0 15,0 0-12-15,0 0-4 0,7 0 0 0,-7 6 0 16,-4-3 2-16,4-3 0 0,0 7 0 0,0-4 0 15,4 3-28-15,-4-3-6 0,0 0 0 0,-1 4-1 16,5-4 17-16,-1 3 9 0,-3-3-1 0,4 7 0 16,-1-7 0-16,1 3 0 0,-4 3 0 0,0-2 0 15,3 2-8-15,1 0 12 0,-1 1-12 0,-3 2 12 16,3-2-1-16,-3 2 0 0,4-2 0 0,-1 2 0 16,-3-2-3-16,4 5 0 0,-4-2 0 0,3 0 0 15,-3-4 4-15,4 0 1 0,-8 4 0 0,4-4 0 16,0 4-5-16,-4-4 0 0,8 4-8 0,-4-4 12 15,0 1-12-15,0 2 9 0,-4-2-9 0,8-1 8 16,-8-6 0-16,7 6-8 0,4-9 12 0,-7 10-4 16,0-1 0-16,0-6 0 0,0 4 0 0,0-4 0 0,-3 3 3 15,-1-3 0-15,0 0 0 0,1 4 0 0,3-4-1 0,-4 6 0 16,4-9 0-16,-3 6 0 0,2-6-10 0,1 4 8 16,-3-1-8-16,3-3 8 0,7 0-8 0,-11 0 0 15,4 6 0-15,-3-6 0 0,3 3 0 0,-1-3 0 16,1 0 0-16,0 6 0 0,-3-2 0 0,3-4 0 15,0 9 0-15,0-9 0 0,0 0 0 0,-4 0 0 16,0 0 0-16,4 0 0 0,0 0 0 0,-3-3 0 16,-1 3 0-16,4-6 0 0,-4 6 0 0,4 0 0 15,-3 0 0-15,-1-4 0 0,1-2 0 0,3 6 8 16,-4 0-8-16,0-3 8 0,1 3-8 0,-1-6 0 16,4 6 0-16,-3 0-11 0,3-3 11 0,-4-1 11 0,4-2-3 15,3 6 0-15,-3-9-8 0,0 9 8 0,4-3-8 16,-1-7 8-16,-3 7-8 0,4-3 0 0,-4-4 0 0,7 7-11 15,-4-6 11-15,4-1 11 0,-3 7-3 0,-1-6 0 16,4 0-8-16,0-1 8 0,-4 1-8 0,4 2 8 16,4-2 10-16,0 3 2 0,-1-7 0 0,1 10 0 15,-1-6-20-15,4 2 0 0,0 1 0 0,0-3 0 16,-3 2 0-16,3-2 0 0,-4 3 0 0,4 0 0 16,1-4 0-16,-1 1-16 0,0 6 4 0,0-7 0 15,0 7 12-15,3-3 0 0,-6-4 0 0,3 7 0 16,0-6 0-16,0 6 15 0,0-4-2 0,0 4 0 15,4 0-13-15,-1-3 0 0,-3 6 0 0,4 0 0 16,-4-3 0-16,0-4 0 0,0 7 0 0,4 0 0 16,-8 0-10-16,-3 0-5 0,11 0-1 0,-4 0 0 15,3 0 16-15,-3 0 0 0,1 0 0 0,-1 0 0 16,0 0 0-16,-4 7 0 0,8-7 0 0,-4 3-9 0,0-3 9 0,0 6 0 16,0-3 0-16,0 0 0 0,4-3 0 15,-4 7 0-15,0-4 0 0,3 3 0 0,-3-3 0 0,4-3 8 16,-4 10-8-16,4-7 0 0,-4 3 9 0,0-3-9 15,0-3 12-15,3 6-12 0,1-2 0 0,-4-1 0 16,0-3 0-16,-7 0 0 0,7 6 9 0,0-3-9 16,0-3 0-16,0 6 9 0,-3-2-9 0,-4-4 0 15,0 0 0-15,3 9 0 0,1-6 0 0,3 3 0 16,-7-6 0-16,3 3 0 0,4 7 0 0,1-4 0 16,-1-3 0-16,0 0 0 0,-4 7 0 0,-3-10 0 15,4 9 0-15,3 1 0 0,-7-10 0 0,0 0 0 0,0 0 0 0,7 9 0 16,0 0 8-16,-7-9-8 0,7 7 8 0,-7-7-8 15,7 9 11-15,4 1-3 0,-1-1-8 0,1-6 12 16,-4 3 0-16,3-3 0 16,-3-3 0-16,4 7 0 0,-11-7-12 0,7 3 9 0,4 3-9 0,-4-3 8 15,3 0-8-15,-3-3 8 0,-7 0-8 16,11 0 8-16,-4 0-8 0,0 0 12 0,0 7-12 0,0-7 12 16,4 0-12-16,-4 0 0 0,0 0 0 0,3 3 0 15,-6-3 0-15,7 0 10 0,-4 0-10 0,0 0 10 16,3 0-10-16,-3-3 8 0,4 3-8 0,-1 0 8 15,-2 0-8-15,-1 0 0 0,0-7 0 0,0 7 8 16,-7 0-8-16,3-3 0 0,4 0 0 0,-7 3 0 16,0 0 0-16,0 0 0 0,0 0 0 0,0 0 0 15,0 0-59-15,0 0-13 0,0 0-4 0,4-6 0 16,-4 6-154-16,0 0-31 0</inkml:trace>
  <inkml:trace contextRef="#ctx0" brushRef="#br1" timeOffset="31918.072">14139 15282 172 0,'11'0'16'0,"-11"0"-16"15,0 0 0-15,3 0 0 0,1-9 157 0,3 9 29 16,-7-10 6-16,0 10 0 0,0 0-105 0,4-3-22 15,-1-6-4-15,-3 9-1 0,0 0-4 0,0 0 0 16,0-3-1-16,0 3 0 0,0 0 2 0,0-6 1 0,0 6 0 0,0 0 0 16,0 0-10-16,0 0-1 0,-3-10-1 0,3 10 0 15,0 0-10-15,0 0-3 0,-4-3 0 0,4 3 0 16,0 0 7-16,0 0 0 0,-7-9 1 0,3-1 0 16,-3 10-5-16,7 0-2 0,0 0 0 0,-7-3 0 15,0-6-22-15,7 9-4 0,0 0 0 0,0 0-8 16,-7 0 0-16,0 0 0 0,0 6 0 0,0-3 0 15,-4 0 0-15,1 3 0 0,-1-2 0 0,1 5 0 16,-1-6 0-16,1 7 0 0,-1-1 0 0,0 0 0 16,1 1 0-16,-1-7 0 0,1 6 0 0,3-2 0 15,0-1 8-15,-4 0-8 0,7-3 0 0,-6 7 0 16,3-10 16-16,0 9-4 0,0-6-1 0,3 3 0 16,-3-2 9-16,4 2 3 0,-1-3 0 0,4-3 0 0,0 0-14 0,-7 9-9 15,0-5 12-15,3 5-12 0,-3 0 9 16,0 1-9-16,4-7 0 0,-4 6 9 0,3 1-9 0,-3-1 0 15,0-6 9-15,4 7-9 0,-5-1 0 0,1-6 8 16,0 7-8-16,0-1 0 0,4-6 9 16,-4 7-9-16,7-10 12 0,-4 9-12 0,1-9 21 0,-1 9-2 15,4-9-1-15,-3 4 0 0,3-4 0 0,-7 9 0 16,3 0 0-16,1-2 0 0,3-7-10 0,-4 6-8 16,0 3 12-16,1 1-12 0,-1 2 0 0,1-2 0 15,-1-1 0-15,-3 0 0 0,0-5 0 0,0 5 0 16,0 4 0-16,0-4 0 0,4 0 8 0,-1 1-8 15,-3-1 0-15,0 1 0 0,3-7 8 0,-3 9-8 16,4-5 9-16,3 2-9 0,-4-6 9 0,1 6-9 0,-4-5 8 16,3 5-8-16,-3-3 16 0,0-3-3 0,4 1 0 0,-5 2 0 15,1-3-13-15,0-3 0 0,0 6 8 0,0-3-8 16,-3-3 0-16,3 0 0 0,0 7 0 0,-4-7 0 16,4 3 8-16,0-3-8 0,-4 0 0 0,4 0 9 15,-3 0-9-15,3 0 0 0,0-3 0 0,-1-4 0 16,8 7 12-16,-3 0-2 0,-4-9-1 0,3 6 0 15,-3-3 7-15,4-7 2 0,3 10 0 16,0-7 0-16,-4 1 4 0,1 0 1 0,3-1 0 0,0 7 0 16,-4-9-23-16,4 2 8 0,0 1-8 0,0-1 0 15,0-2 0-15,0 2 0 0,0 1 0 0,0 0 0 16,0-4 0-16,0 4-16 0,0-1 2 0,0-2 1 16,0 9 27-16,4-7 6 0,-4 4 0 0,3-7 1 15,1 10-13-15,-4-3-8 0,3-3 8 0,1 5-8 0,-1-5 0 16,1 6 0-16,3-3 0 0,0-4-8 0,0 4 8 15,0 0 0-15,0 2 8 0,4-2-8 0,-1 0 0 0,1 0 0 16,-1-4-12-16,1 10 4 0,0-9 8 0,3 9 0 16,-4 0 0-16,-3-3 0 0,-7 3 0 0,7-3-8 15,1 3 8-15,2 0 0 0,1 3 0 0,-1-3 0 16,-3 0 0-16,4 3 0 0,-11-3 0 0,10 0 0 16,-2 6 0-16,-1-3 0 0,0 4 0 0,-7-7 0 15,10 3 0-15,-3 3 0 0,0-3 0 0,4 0 0 16,-4 3 0-16,0-2 0 0,4 5 0 0,-1-9 0 15,-3 9 0-15,4-5 0 0,-4 2 0 0,3-3 0 16,-2 6 0-16,-1-5 0 0,0 5 0 0,0-3 0 16,3-3 0-16,-3 7 8 0,0-7-8 0,-3 6 0 0,3-2 0 0,-3-4 0 15,3 3 0-15,0 0 0 16,0 1 8-16,-4-4-8 0,4 3 8 0,-3-3-8 0,3 6 10 0,-7-9-10 16,3 4 13-16,4 2-3 0,-3-3-1 0,-1 3 0 15,5-3 0-15,-1 1 0 0,-4 2 0 0,-3-6 0 16,7 3 3-16,0-3 0 0,-3 9 0 0,3-9 0 15,0 0-4-15,0 7-8 0,4-4 12 0,-4 0-4 16,0-3 5-16,3 0 1 0,1 0 0 0,-4 0 0 16,3 0 1-16,1 0 0 0,0 0 0 0,3 0 0 15,-4 0-15-15,1 0 11 0,-1 0-11 0,1-3 10 16,0 0-10-16,-4-4 10 0,0 7-10 0,0-3 10 16,0-3-10-16,3 6 0 0,-6-3 9 0,-4 3-9 15,0 0 0-15,7 0 8 0,-7 0-8 0,0 0 0 16,0 0 0-16,7-6 0 0,-7 6 0 0,0 0 8 0,0 0-8 15,0 0 0-15,0 0 0 0,4-7 0 0,-4 7-12 0,0 0-4 16,0-6-1-16,-4 3 0 16,1-3-156-16,-5 6-31 0,5-4-7 0</inkml:trace>
  <inkml:trace contextRef="#ctx0" brushRef="#br1" timeOffset="34299.764">14411 17546 518 0,'0'0'46'0,"0"0"-37"15,0 0-9-15,0 0 0 0,0 0 128 0,-4 0 24 16,-3 3 5-16,0 1 1 0,0-4-114 0,7 0-22 16,0 0-5-16,-7 0-1 0,7 0 24 0,0 0 5 15,-7 0 1-15,7 0 0 0,0 0 7 0,0 0 2 16,0 0 0-16,0 0 0 0,-3 0 13 0,3 0 2 15,0 0 1-15,0 0 0 0,-7 0-14 0,0 0-2 16,7 0-1-16,-8 0 0 0,1 0-28 0,0-4-6 16,0 4 0-16,-3 0-1 0,3 0-19 0,-7 0 0 15,-1 0 0-15,1 0 0 0,0 0 10 0,-3 4 2 0,2-8 0 16,-2 8 0-16,-1-4 4 0,1 0 2 0,-1 0 0 0,0 0 0 16,1 0 17-16,3 0 3 0,-1 0 1 0,1 0 0 15,4-4-13-15,3 4-2 0,0 0-1 0,-4 0 0 16,4-3-11-16,7 3-1 0,0 0-1 0,-7 0 0 15,3 0 0-15,4 0 0 0,0 0 0 0,0 0 0 16,-7 3 6-16,7-3 0 0,-10 4 1 0,6 2 0 16,-3-3-25-16,4 3-6 0,-4-3-1 0,0 7 0 15,-1-7 24-15,5 6 5 0,-4 1 1 0,0-1 0 16,0-6-15-16,3 7 0 0,-3 2 0 0,4-2 0 16,-1-1-8-16,1 0-5 0,-1-5-1 0,4 5 0 15,-3 0 14-15,3 1 0 0,0-7 0 0,-4 13 0 16,4-4 8-16,0 1 5 0,-3-1 1 0,3 4 0 15,0 0-5-15,-4-1-1 0,4 1 0 0,-4 3 0 16,-3-7-8-16,4 10 8 0,-1-6-8 0,-3 0 8 0,4 2-8 0,-4-5 0 16,0 6 0-16,3-7 0 15,-3 7 12-15,4-6 1 0,-1-4 0 0,-3 4 0 0,3-4 6 0,-3 1 1 16,4-1 0-16,-1-6 0 0,-3 6 3 0,4 1 1 16,-1-10 0-16,-3 3 0 0,4 6-5 0,-1-9-1 15,-3 10 0-15,4-10 0 0,-5 6-10 0,1 0-8 16,0 1 9-16,0-4-9 0,0-3 0 0,0 6 8 15,-3-3-8-15,3-3 0 0,-1 6 8 0,5-2 0 16,-4-1-8-16,0-3 12 0,0 0-12 0,0 6 0 16,0-12 0-16,7 6 0 0,0 0 0 0,-7 0 0 15,-4 0 0-15,4 0 0 0,7 0 8 0,-7-3-8 16,0-1 0-16,0-2 0 0,0 6 8 0,0-3-8 0,3-3 0 16,-3-4 9-16,0 7-9 0,0-6 0 0,3 9 0 0,-3-3 8 15,4-4-8-15,-4 4 0 0,3-3 0 0,4 6 0 16,-7-3 0-16,4 3 0 0,-1-10 0 0,4 10 0 15,0 0-10-15,0 0-1 0,0 0 0 0,-3-9 0 16,3 9 35-16,0-3 6 0,-4-10 2 0,4 4 0 16,0 0-32-16,-3-1 0 0,3 10 0 0,0-12 0 15,0-1 0-15,-4-3 0 0,8 7 0 0,-4-4 0 16,-4 4 0-16,4-4 0 0,0 1 0 0,0 3 0 16,0-1 0-16,4-2 0 0,-4-1 0 0,0-3 0 15,0 7 0-15,0 3 0 0,3-4 0 0,-3 4 0 16,0-7 0-16,4 10 0 0,-4-3 0 0,3-3 0 15,1 2 0-15,-1 1 0 0,1-3 0 0,-1 6 0 16,1-7 0-16,3 1 0 0,0-1 0 0,0 7 0 16,0-6-8-16,0-1-2 0,0 1 0 0,0 9 0 0,7-6 10 0,-7-1 0 15,0-2 0-15,1 9 0 16,-8 0 0-16,7-9-8 0,0 9 8 0,0-4-8 0,0 4 8 0,-7 0 0 16,7 0 0-16,0 0 0 0,0-3 0 0,3 3 0 15,-2 0-9-15,-8 0 9 0,7 0 0 0,3 0 0 16,1 3 0-16,-4 1 0 15,3-4 0-15,-3 6 0 0,-7-6 0 0,11 3 0 0,-4-3 0 0,-7 0 0 16,7 0 0-16,0 0 0 0,4 0 0 0,-11 0 0 16,0 0 0-16,7 6 0 0,-7-6 0 0,7 3 0 15,0 7 0-15,0-7 0 0,-7-3 0 0,7 9 0 16,-3 1 0-16,-1-1 0 0,-3-9 0 0,7 3 0 16,-3 7 0-16,-1-1 8 0,1 1-8 0,-4-10 0 0,0 0 0 15,7 3 0-15,0 6 0 0,-4 1 0 0,-3-10 12 0,7 3-4 16,1 6 0-16,2-3 0 0,-3-3 0 0,-7-3 0 15,0 0-8-15,7 7 10 0,0-1-10 0,0 3 10 16,0 1-10-16,0-7 0 0,0 6 0 0,1 1 0 16,-1-1 0-16,0-6 0 0,3 7 9 0,-3-1-9 15,0 4 10-15,4-7-2 0,-4-3-8 0,0 6 12 16,4-2-4-16,-4-1-8 0,0-6 11 0,0 9-11 16,0-2 12-16,0-4-12 0,0 0 12 0,0 3-12 15,-7-6 10-15,7 3-10 0,4-3 8 0,-4 7-8 16,3-4 23-16,-3-3-1 0,4 6 0 0,3-3 0 15,-7-3-7-15,4 3-2 0,-4-3 0 0,3 7 0 16,1-4-5-16,-1 3 0 0,1-3-8 0,0-3 12 16,-4 10-12-16,3-7 0 0,-10-3 0 0,7 6 0 15,-7-6 0-15,11 3 8 0,-11-3-8 0,0 0 0 0,0 0 0 16,11 0 9-16,-4 0-9 0,3 0 8 0,-10 0 1 16,11 0 0-16,-1 0 0 0,1-3 0 0,-1-3-1 0,1 6 0 15,-4-7 0-15,4 1 0 0,-4 6-8 0,3-3 0 16,-6-3 0-16,-4 6 0 0,0 0 0 0,10 0-9 15,-10 0 9-15,0 0-10 0,0 0-2 0,0 0-1 16,0 0 0-16,0 0 0 16,0 0-88-16,0 0-18 0,0 0-3 0,0 0-1186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4-04T03:44:13.6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33 1840 0 0,'0'0'160'0'0,"-5"-9"-160"0"0,1 1 0 0 0,-6-1 0 0 0,2 6 2816 0 0,-2 0 536 0 0,10 3 104 0 0,0 0 16 0 0,-4 0-3896 0 0,4 0-784 0 0,0 0-152 0 0,0 0-32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49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58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05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0F13DAB-E8A7-49D8-9B00-67FF064195A2}" type="slidenum">
              <a:rPr lang="en-US" sz="1300"/>
              <a:pPr eaLnBrk="1" hangingPunct="1"/>
              <a:t>31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359133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96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58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this model simpler (no reason for fan-in constraint)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66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450850"/>
            <a:ext cx="4664075" cy="262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226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450850"/>
            <a:ext cx="4664075" cy="262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02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450850"/>
            <a:ext cx="4664075" cy="262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275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7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62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53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2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11.png"/><Relationship Id="rId4" Type="http://schemas.openxmlformats.org/officeDocument/2006/relationships/customXml" Target="../ink/ink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.xml"/><Relationship Id="rId11" Type="http://schemas.openxmlformats.org/officeDocument/2006/relationships/image" Target="../media/image14.png"/><Relationship Id="rId5" Type="http://schemas.openxmlformats.org/officeDocument/2006/relationships/image" Target="../media/image24.png"/><Relationship Id="rId10" Type="http://schemas.openxmlformats.org/officeDocument/2006/relationships/customXml" Target="../ink/ink8.xml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0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34.png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customXml" Target="../ink/ink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610.png"/><Relationship Id="rId4" Type="http://schemas.openxmlformats.org/officeDocument/2006/relationships/customXml" Target="../ink/ink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customXml" Target="../ink/ink18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0.png"/><Relationship Id="rId4" Type="http://schemas.openxmlformats.org/officeDocument/2006/relationships/customXml" Target="../ink/ink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customXml" Target="../ink/ink2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00.png"/><Relationship Id="rId7" Type="http://schemas.openxmlformats.org/officeDocument/2006/relationships/image" Target="../media/image55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400.png"/><Relationship Id="rId7" Type="http://schemas.openxmlformats.org/officeDocument/2006/relationships/image" Target="../media/image8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120.png"/><Relationship Id="rId5" Type="http://schemas.openxmlformats.org/officeDocument/2006/relationships/image" Target="../media/image60.png"/><Relationship Id="rId10" Type="http://schemas.openxmlformats.org/officeDocument/2006/relationships/image" Target="../media/image110.png"/><Relationship Id="rId4" Type="http://schemas.openxmlformats.org/officeDocument/2006/relationships/image" Target="../media/image410.png"/><Relationship Id="rId9" Type="http://schemas.openxmlformats.org/officeDocument/2006/relationships/image" Target="../media/image10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customXml" Target="../ink/ink25.xml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customXml" Target="../ink/ink2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7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8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1.png"/><Relationship Id="rId5" Type="http://schemas.openxmlformats.org/officeDocument/2006/relationships/image" Target="../media/image79.png"/><Relationship Id="rId4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E99F2B-457A-4B4F-9FC7-0C07D5B86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93561" cy="5189856"/>
          </a:xfrm>
        </p:spPr>
        <p:txBody>
          <a:bodyPr/>
          <a:lstStyle/>
          <a:p>
            <a:r>
              <a:rPr lang="en-US" dirty="0"/>
              <a:t>What is the notation behind these generic queries?</a:t>
            </a: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is the probability of </a:t>
            </a:r>
            <a:r>
              <a:rPr lang="en-US" i="1" dirty="0">
                <a:solidFill>
                  <a:schemeClr val="tx1"/>
                </a:solidFill>
              </a:rPr>
              <a:t>this</a:t>
            </a:r>
            <a:r>
              <a:rPr lang="en-US" dirty="0">
                <a:solidFill>
                  <a:schemeClr val="tx1"/>
                </a:solidFill>
              </a:rPr>
              <a:t> given what I know?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are the probabilities of all the possible outcomes (given what I know)?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Which outcome is the most likely outcome (given what I know)?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100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If we only have the joint table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, how many times do we have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to build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600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1093" t="-1998" b="-5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/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10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4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5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3 different values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  <a:blipFill>
                <a:blip r:embed="rId3"/>
                <a:stretch>
                  <a:fillRect t="-335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5CDA4C3-5D1A-466B-8D1E-07696DACB73C}"/>
                  </a:ext>
                </a:extLst>
              </p14:cNvPr>
              <p14:cNvContentPartPr/>
              <p14:nvPr/>
            </p14:nvContentPartPr>
            <p14:xfrm>
              <a:off x="83880" y="928440"/>
              <a:ext cx="9704520" cy="5074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5CDA4C3-5D1A-466B-8D1E-07696DACB73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520" y="919080"/>
                <a:ext cx="9723240" cy="509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2424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If we only have the joint table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, how many times do we have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to compute the following</a:t>
                </a:r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600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1093" t="-1998" b="-5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/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10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4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5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3 different values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  <a:blipFill>
                <a:blip r:embed="rId3"/>
                <a:stretch>
                  <a:fillRect t="-335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34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If we only have the joint table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, how many times do we have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to compute the following</a:t>
                </a:r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600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1093" t="-1998" b="-5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/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10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4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5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3 different values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  <a:blipFill>
                <a:blip r:embed="rId3"/>
                <a:stretch>
                  <a:fillRect t="-335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590968B-C955-495C-B49C-5DE21816B7CB}"/>
                  </a:ext>
                </a:extLst>
              </p14:cNvPr>
              <p14:cNvContentPartPr/>
              <p14:nvPr/>
            </p14:nvContentPartPr>
            <p14:xfrm>
              <a:off x="1630800" y="3673800"/>
              <a:ext cx="7847640" cy="2325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590968B-C955-495C-B49C-5DE21816B7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21440" y="3664440"/>
                <a:ext cx="7866360" cy="23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F9D220E-7103-41FA-B44B-17B558728606}"/>
                  </a:ext>
                </a:extLst>
              </p14:cNvPr>
              <p14:cNvContentPartPr/>
              <p14:nvPr/>
            </p14:nvContentPartPr>
            <p14:xfrm>
              <a:off x="195480" y="3621960"/>
              <a:ext cx="1223640" cy="8164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F9D220E-7103-41FA-B44B-17B55872860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6120" y="3612600"/>
                <a:ext cx="1242360" cy="83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55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8517" y="1113178"/>
                <a:ext cx="11710658" cy="5189856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</a:rPr>
                  <a:t>Sometime we don’t care about exact probability; and we skip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0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8517" y="1113178"/>
                <a:ext cx="11710658" cy="5189856"/>
              </a:xfrm>
              <a:blipFill>
                <a:blip r:embed="rId2"/>
                <a:stretch>
                  <a:fillRect l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9754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dirty="0"/>
                  <a:t>Example: Speech Recognition</a:t>
                </a:r>
              </a:p>
              <a:p>
                <a:pPr marL="0" indent="0" algn="ctr">
                  <a:buNone/>
                </a:pPr>
                <a:r>
                  <a:rPr lang="en-US" sz="3200" dirty="0"/>
                  <a:t>“artificial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charset="0"/>
                      </a:rPr>
                      <m:t>⋅⋅⋅⋅⋅⋅⋅⋅⋅⋅⋅</m:t>
                    </m:r>
                  </m:oMath>
                </a14:m>
                <a:r>
                  <a:rPr lang="en-US" sz="3200" dirty="0"/>
                  <a:t>”</a:t>
                </a:r>
              </a:p>
            </p:txBody>
          </p:sp>
        </mc:Choice>
        <mc:Fallback xmlns="">
          <p:sp>
            <p:nvSpPr>
              <p:cNvPr id="28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  <a:blipFill rotWithShape="0">
                <a:blip r:embed="rId3"/>
                <a:stretch>
                  <a:fillRect t="-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6700" y="2565280"/>
            <a:ext cx="11658600" cy="711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Find most probable next word given “artificial” </a:t>
            </a:r>
            <a:r>
              <a:rPr lang="en-US"/>
              <a:t>and the audio for second word.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2BF8F8-B61C-4235-BB19-5BF16A62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Bayes Nets in the Wild</a:t>
            </a:r>
          </a:p>
        </p:txBody>
      </p:sp>
    </p:spTree>
    <p:extLst>
      <p:ext uri="{BB962C8B-B14F-4D97-AF65-F5344CB8AC3E}">
        <p14:creationId xmlns:p14="http://schemas.microsoft.com/office/powerpoint/2010/main" val="3900159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dirty="0"/>
                  <a:t>Example: Speech Recognition</a:t>
                </a:r>
              </a:p>
              <a:p>
                <a:pPr marL="0" indent="0" algn="ctr">
                  <a:buNone/>
                </a:pPr>
                <a:r>
                  <a:rPr lang="en-US" sz="3200" dirty="0"/>
                  <a:t>“artificial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charset="0"/>
                      </a:rPr>
                      <m:t>⋅⋅⋅⋅⋅⋅⋅⋅⋅⋅⋅</m:t>
                    </m:r>
                  </m:oMath>
                </a14:m>
                <a:r>
                  <a:rPr lang="en-US" sz="3200" dirty="0"/>
                  <a:t>”</a:t>
                </a:r>
              </a:p>
            </p:txBody>
          </p:sp>
        </mc:Choice>
        <mc:Fallback xmlns="">
          <p:sp>
            <p:nvSpPr>
              <p:cNvPr id="28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  <a:blipFill rotWithShape="0">
                <a:blip r:embed="rId3"/>
                <a:stretch>
                  <a:fillRect t="-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6700" y="2565280"/>
            <a:ext cx="11658600" cy="711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Find most probable next word given “artificial” </a:t>
            </a:r>
            <a:r>
              <a:rPr lang="en-US"/>
              <a:t>and the audio for second word.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66700" y="3254488"/>
                <a:ext cx="4419600" cy="386095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2400" dirty="0"/>
                  <a:t>Which second word gives the highest probability?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b="0" i="1" smtClean="0">
                              <a:solidFill>
                                <a:srgbClr val="00A04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𝐥𝐢𝐦𝐛</m:t>
                          </m:r>
                          <m:r>
                            <a:rPr lang="en-US" sz="2400" b="0" i="0" smtClean="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 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artificial</m:t>
                      </m:r>
                      <m: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audio</m:t>
                      </m:r>
                      <m: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A049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i="1">
                              <a:solidFill>
                                <a:srgbClr val="00A04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𝐢𝐧𝐭𝐞𝐥𝐥𝐢𝐠𝐞𝐧𝐜𝐞</m:t>
                          </m:r>
                        </m:e>
                      </m:d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artificial</m:t>
                      </m:r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audio</m:t>
                      </m:r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A049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i="1">
                              <a:solidFill>
                                <a:srgbClr val="00A04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𝐟𝐥𝐚𝐯𝐨𝐫𝐢𝐧𝐠</m:t>
                          </m:r>
                          <m:r>
                            <a:rPr lang="en-US" sz="240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 </m:t>
                          </m:r>
                        </m:e>
                      </m:d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artificial</m:t>
                      </m:r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audio</m:t>
                      </m:r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66700" y="3254488"/>
                <a:ext cx="4419600" cy="3860950"/>
              </a:xfrm>
              <a:blipFill>
                <a:blip r:embed="rId4"/>
                <a:stretch>
                  <a:fillRect l="-414" t="-1264" r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151821" y="3276600"/>
                <a:ext cx="8991600" cy="386095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 u="sng" dirty="0"/>
                  <a:t>Break down problem</a:t>
                </a:r>
                <a:endParaRPr lang="en-US" sz="600" u="sng" dirty="0"/>
              </a:p>
              <a:p>
                <a:pPr marL="0" indent="0" algn="ctr"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n-gram probability </a:t>
                </a:r>
                <a:r>
                  <a:rPr lang="en-US" sz="2400" dirty="0"/>
                  <a:t>* </a:t>
                </a:r>
                <a:r>
                  <a:rPr lang="en-US" sz="2400" dirty="0">
                    <a:solidFill>
                      <a:srgbClr val="0070C0"/>
                    </a:solidFill>
                  </a:rPr>
                  <a:t>audio probability</a:t>
                </a:r>
              </a:p>
              <a:p>
                <a:pPr marL="0" indent="0" algn="ctr">
                  <a:buNone/>
                </a:pPr>
                <a:endParaRPr lang="en-US" sz="18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𝐥𝐢𝐦𝐛</m:t>
                        </m:r>
                        <m: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artificial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b="0" dirty="0">
                    <a:solidFill>
                      <a:schemeClr val="tx2"/>
                    </a:solidFill>
                  </a:rPr>
                  <a:t>  </a:t>
                </a:r>
                <a:r>
                  <a:rPr lang="en-US" sz="2400" b="0" dirty="0"/>
                  <a:t>*</a:t>
                </a:r>
                <a:r>
                  <a:rPr lang="en-US" sz="2400" b="0" dirty="0">
                    <a:solidFill>
                      <a:schemeClr val="tx2"/>
                    </a:solidFill>
                  </a:rPr>
                  <a:t>	 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charset="0"/>
                      </a:rPr>
                      <m:t>audio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charset="0"/>
                      </a:rPr>
                      <m:t>𝐥𝐢𝐦𝐛</m:t>
                    </m:r>
                  </m:oMath>
                </a14:m>
                <a:r>
                  <a:rPr lang="en-US" sz="2400" b="0" dirty="0">
                    <a:solidFill>
                      <a:srgbClr val="0070C0"/>
                    </a:solidFill>
                  </a:rPr>
                  <a:t>)</a:t>
                </a:r>
              </a:p>
              <a:p>
                <a:pPr marL="0" indent="0" algn="ctr">
                  <a:buNone/>
                </a:pPr>
                <a:endParaRPr lang="en-US" sz="18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𝐢𝐧𝐭𝐞𝐥𝐥𝐢𝐠𝐞𝐧𝐜𝐞</m:t>
                        </m:r>
                      </m:e>
                    </m:d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artificial</m:t>
                    </m:r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 </a:t>
                </a:r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charset="0"/>
                      </a:rPr>
                      <m:t>audio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𝐢𝐧𝐭𝐞𝐥𝐥𝐢𝐠𝐞𝐧𝐜𝐞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)</a:t>
                </a:r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:endParaRPr lang="en-US" sz="20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𝐟𝐥𝐚𝐯𝐨𝐫𝐢𝐧𝐠</m:t>
                        </m:r>
                        <m:r>
                          <a:rPr lang="en-US" sz="240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artificial</m:t>
                    </m:r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 </a:t>
                </a:r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charset="0"/>
                      </a:rPr>
                      <m:t>audio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𝐟𝐥𝐚𝐯𝐨𝐫𝐢𝐧𝐠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)</a:t>
                </a:r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8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151821" y="3276600"/>
                <a:ext cx="8991600" cy="3860950"/>
              </a:xfrm>
              <a:blipFill>
                <a:blip r:embed="rId5"/>
                <a:stretch>
                  <a:fillRect t="-2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579A9530-BFB5-487E-97D8-757E46FD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Bayes Nets in the Wild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14:cNvPr>
              <p14:cNvContentPartPr/>
              <p14:nvPr/>
            </p14:nvContentPartPr>
            <p14:xfrm>
              <a:off x="12964411" y="4766185"/>
              <a:ext cx="1476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60091" y="4761865"/>
                <a:ext cx="234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72095B6-3CB5-4185-9F1B-54D4404C63E1}"/>
                  </a:ext>
                </a:extLst>
              </p14:cNvPr>
              <p14:cNvContentPartPr/>
              <p14:nvPr/>
            </p14:nvContentPartPr>
            <p14:xfrm>
              <a:off x="1191240" y="15120"/>
              <a:ext cx="10693800" cy="2223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72095B6-3CB5-4185-9F1B-54D4404C63E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81880" y="5760"/>
                <a:ext cx="10712520" cy="22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A77F702-2363-433D-AFD6-49BD945856DA}"/>
                  </a:ext>
                </a:extLst>
              </p14:cNvPr>
              <p14:cNvContentPartPr/>
              <p14:nvPr/>
            </p14:nvContentPartPr>
            <p14:xfrm>
              <a:off x="4853880" y="139320"/>
              <a:ext cx="6535800" cy="6391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A77F702-2363-433D-AFD6-49BD945856D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44520" y="129960"/>
                <a:ext cx="6554520" cy="640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4502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9A9530-BFB5-487E-97D8-757E46FD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Bayes Nets in the Wild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14:cNvPr>
              <p14:cNvContentPartPr/>
              <p14:nvPr/>
            </p14:nvContentPartPr>
            <p14:xfrm>
              <a:off x="12964411" y="4766185"/>
              <a:ext cx="1476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60091" y="4761865"/>
                <a:ext cx="234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A0536836-16F5-4EA1-B5F8-5C460E7F4F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163" y="1498525"/>
                <a:ext cx="11701359" cy="386095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22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𝑠𝑒𝑐𝑜𝑛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smtClean="0">
                        <a:solidFill>
                          <a:srgbClr val="00A049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200" i="1" smtClean="0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  <m:r>
                          <a:rPr lang="en-US" sz="2200" smtClean="0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200" smtClean="0">
                        <a:solidFill>
                          <a:srgbClr val="00A049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200" i="1" smtClean="0">
                        <a:solidFill>
                          <a:srgbClr val="00A049"/>
                        </a:solidFill>
                        <a:latin typeface="Cambria Math" charset="0"/>
                      </a:rPr>
                      <m:t>𝑎𝑟𝑡𝑖𝑓𝑖𝑐𝑖𝑎𝑙</m:t>
                    </m:r>
                    <m:r>
                      <a:rPr lang="en-US" sz="2200" i="1" smtClean="0">
                        <a:solidFill>
                          <a:srgbClr val="00A049"/>
                        </a:solidFill>
                        <a:latin typeface="Cambria Math" charset="0"/>
                      </a:rPr>
                      <m:t>, </m:t>
                    </m:r>
                    <m:r>
                      <a:rPr lang="en-US" sz="2200" i="1" smtClean="0">
                        <a:solidFill>
                          <a:srgbClr val="00A049"/>
                        </a:solidFill>
                        <a:latin typeface="Cambria Math" charset="0"/>
                      </a:rPr>
                      <m:t>𝑎𝑢𝑑𝑖𝑜</m:t>
                    </m:r>
                    <m:r>
                      <a:rPr lang="en-US" sz="2200" smtClean="0">
                        <a:solidFill>
                          <a:srgbClr val="00A049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/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𝑃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1" i="1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𝑎𝑟𝑡𝑖𝑓𝑖𝑐𝑖𝑎𝑙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, 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𝑎𝑢𝑑𝑖𝑜</m:t>
                        </m:r>
                        <m:r>
                          <a:rPr lang="en-US" sz="2200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𝑃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𝑎𝑟𝑡𝑖𝑓𝑖𝑐𝑖𝑎𝑙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, 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𝑎𝑢𝑑𝑖𝑜</m:t>
                        </m:r>
                        <m:r>
                          <a:rPr lang="en-US" sz="2200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solidFill>
                          <a:srgbClr val="00A049"/>
                        </a:solidFill>
                        <a:latin typeface="Cambria Math" panose="02040503050406030204" pitchFamily="18" charset="0"/>
                      </a:rPr>
                      <m:t>𝒔𝒆𝒄𝒐𝒏𝒅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charset="0"/>
                      </a:rPr>
                      <m:t>𝑎𝑟𝑡𝑖𝑓𝑖𝑐𝑖𝑎𝑙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charset="0"/>
                      </a:rPr>
                      <m:t>, 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charset="0"/>
                      </a:rPr>
                      <m:t>𝑎𝑢𝑑𝑖𝑜</m:t>
                    </m:r>
                    <m:r>
                      <a:rPr lang="en-US" sz="2200">
                        <a:solidFill>
                          <a:srgbClr val="00A049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  <m:e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𝑎𝑢𝑑𝑖𝑜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𝑎𝑟𝑡𝑖𝑓𝑖𝑐𝑖𝑎𝑙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𝒔𝒆𝒄𝒐𝒏𝒅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  <m:e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𝑎𝑢𝑑𝑖𝑜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𝒔𝒆𝒄𝒐𝒏𝒅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  <m:e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𝑎𝑢𝑑𝑖𝑜</m:t>
                        </m:r>
                      </m:e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</m:d>
                  </m:oMath>
                </a14:m>
                <a:endParaRPr lang="en-US" sz="2200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chemeClr val="tx2"/>
                    </a:solidFill>
                  </a:rPr>
                  <a:t>				     n-gram probability </a:t>
                </a:r>
                <a:r>
                  <a:rPr lang="en-US" sz="2200" dirty="0"/>
                  <a:t>* </a:t>
                </a:r>
                <a:r>
                  <a:rPr lang="en-US" sz="2200" dirty="0">
                    <a:solidFill>
                      <a:srgbClr val="0070C0"/>
                    </a:solidFill>
                  </a:rPr>
                  <a:t>audio probability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200" dirty="0"/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A0536836-16F5-4EA1-B5F8-5C460E7F4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63" y="1498525"/>
                <a:ext cx="11701359" cy="3860950"/>
              </a:xfrm>
              <a:prstGeom prst="rect">
                <a:avLst/>
              </a:prstGeom>
              <a:blipFill>
                <a:blip r:embed="rId5"/>
                <a:stretch>
                  <a:fillRect r="-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D42542E-F3CA-47CE-BD6A-E799EDD8D18A}"/>
                  </a:ext>
                </a:extLst>
              </p14:cNvPr>
              <p14:cNvContentPartPr/>
              <p14:nvPr/>
            </p14:nvContentPartPr>
            <p14:xfrm>
              <a:off x="6915240" y="297360"/>
              <a:ext cx="5037120" cy="4988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D42542E-F3CA-47CE-BD6A-E799EDD8D18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05880" y="288000"/>
                <a:ext cx="5055840" cy="500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2110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4532390"/>
            <a:ext cx="9601200" cy="2312288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814203" y="1148752"/>
            <a:ext cx="602555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Examples:</a:t>
            </a:r>
          </a:p>
          <a:p>
            <a:pPr lvl="8">
              <a:lnSpc>
                <a:spcPct val="90000"/>
              </a:lnSpc>
            </a:pPr>
            <a:endParaRPr lang="en-US" sz="10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Posterior marginal probability</a:t>
            </a:r>
          </a:p>
          <a:p>
            <a:pPr lvl="2">
              <a:lnSpc>
                <a:spcPct val="90000"/>
              </a:lnSpc>
            </a:pP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Q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,..,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k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e.g., what disease might I have?</a:t>
            </a:r>
            <a:endParaRPr lang="en-US" sz="28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Most likely explanation:</a:t>
            </a:r>
          </a:p>
          <a:p>
            <a:pPr lvl="2">
              <a:lnSpc>
                <a:spcPct val="90000"/>
              </a:lnSpc>
            </a:pPr>
            <a:r>
              <a:rPr lang="en-US" dirty="0" err="1">
                <a:solidFill>
                  <a:srgbClr val="CC00CC"/>
                </a:solidFill>
                <a:sym typeface="Symbol"/>
              </a:rPr>
              <a:t>argmax</a:t>
            </a:r>
            <a:r>
              <a:rPr lang="en-US" sz="3200" i="1" baseline="-25000" dirty="0" err="1">
                <a:solidFill>
                  <a:srgbClr val="CC00CC"/>
                </a:solidFill>
                <a:sym typeface="Symbol"/>
              </a:rPr>
              <a:t>q,r,s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Q=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q,R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r,S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=s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,..,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k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Symbol"/>
              </a:rPr>
              <a:t>e.g., what was just said?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Inference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85954" y="1148751"/>
            <a:ext cx="5410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Inference: calculating some useful quantity from a probability model (joint probability distribution)</a:t>
            </a:r>
          </a:p>
          <a:p>
            <a:pPr lvl="8">
              <a:lnSpc>
                <a:spcPct val="9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85C3754-8698-4EFF-8F5B-AA3CF9BE4984}"/>
                  </a:ext>
                </a:extLst>
              </p14:cNvPr>
              <p14:cNvContentPartPr/>
              <p14:nvPr/>
            </p14:nvContentPartPr>
            <p14:xfrm>
              <a:off x="775800" y="2364480"/>
              <a:ext cx="9954720" cy="4337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85C3754-8698-4EFF-8F5B-AA3CF9BE49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6440" y="2355120"/>
                <a:ext cx="9973440" cy="435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9372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Overview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48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066800" y="1073988"/>
                <a:ext cx="10896600" cy="5638800"/>
              </a:xfrm>
            </p:spPr>
            <p:txBody>
              <a:bodyPr/>
              <a:lstStyle/>
              <a:p>
                <a:pPr marL="3200240" lvl="7" indent="0">
                  <a:buNone/>
                </a:pPr>
                <a:endParaRPr lang="en-US" sz="500" dirty="0">
                  <a:latin typeface="Calibri"/>
                  <a:ea typeface="ＭＳ Ｐゴシック" pitchFamily="34" charset="-128"/>
                  <a:cs typeface="Calibri"/>
                </a:endParaRPr>
              </a:p>
              <a:p>
                <a:r>
                  <a:rPr lang="en-US" sz="2400" dirty="0">
                    <a:latin typeface="Calibri"/>
                    <a:ea typeface="ＭＳ Ｐゴシック" pitchFamily="34" charset="-128"/>
                    <a:cs typeface="Calibri"/>
                  </a:rPr>
                  <a:t>Given random variables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𝑄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, 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𝐻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, 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𝐸</m:t>
                    </m:r>
                  </m:oMath>
                </a14:m>
                <a:r>
                  <a:rPr lang="en-US" sz="2400" dirty="0">
                    <a:latin typeface="Calibri"/>
                    <a:ea typeface="ＭＳ Ｐゴシック" pitchFamily="34" charset="-128"/>
                    <a:cs typeface="Calibri"/>
                  </a:rPr>
                  <a:t> (query, hidden, evidence)</a:t>
                </a:r>
              </a:p>
              <a:p>
                <a:r>
                  <a:rPr lang="en-US" sz="2400" dirty="0">
                    <a:latin typeface="Calibri"/>
                    <a:ea typeface="ＭＳ Ｐゴシック" pitchFamily="34" charset="-128"/>
                    <a:cs typeface="Calibri"/>
                  </a:rPr>
                  <a:t>We know how to do inference on a joint distribution</a:t>
                </a:r>
              </a:p>
              <a:p>
                <a:pPr marL="0" indent="0">
                  <a:buNone/>
                </a:pPr>
                <a:r>
                  <a:rPr lang="en-US" sz="2400" b="0" dirty="0">
                    <a:ea typeface="ＭＳ Ｐゴシック" pitchFamily="34" charset="-128"/>
                    <a:cs typeface="Calibri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</m:d>
                  </m:oMath>
                </a14:m>
                <a:endParaRPr lang="en-US" sz="2400" b="0" dirty="0">
                  <a:ea typeface="ＭＳ Ｐゴシック" pitchFamily="34" charset="-128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sz="2400" b="0" dirty="0">
                    <a:latin typeface="Calibri"/>
                    <a:ea typeface="ＭＳ Ｐゴシック" pitchFamily="34" charset="-128"/>
                    <a:cs typeface="Calibri"/>
                  </a:rPr>
                  <a:t>	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h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∈{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}</m:t>
                        </m:r>
                      </m:sub>
                      <m:sup/>
                      <m:e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h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)</m:t>
                        </m:r>
                      </m:e>
                    </m:nary>
                  </m:oMath>
                </a14:m>
                <a:endParaRPr lang="en-US" sz="2400" b="0" dirty="0">
                  <a:latin typeface="Calibri"/>
                  <a:ea typeface="ＭＳ Ｐゴシック" pitchFamily="34" charset="-128"/>
                  <a:cs typeface="Calibri"/>
                </a:endParaRPr>
              </a:p>
              <a:p>
                <a:r>
                  <a:rPr lang="en-US" sz="2400" dirty="0">
                    <a:latin typeface="Calibri"/>
                    <a:ea typeface="ＭＳ Ｐゴシック" pitchFamily="34" charset="-128"/>
                    <a:cs typeface="Calibri"/>
                  </a:rPr>
                  <a:t>We know Bayes nets can break down joint in to CPT factors</a:t>
                </a:r>
              </a:p>
              <a:p>
                <a:pPr marL="0" indent="0">
                  <a:buNone/>
                </a:pPr>
                <a:r>
                  <a:rPr lang="en-US" sz="2400" dirty="0">
                    <a:ea typeface="ＭＳ Ｐゴシック" pitchFamily="34" charset="-128"/>
                    <a:cs typeface="Calibri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h</m:t>
                        </m:r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∈{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}</m:t>
                        </m:r>
                      </m:sub>
                      <m:sup/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𝑞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</m:d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>
                  <a:ea typeface="ＭＳ Ｐゴシック" pitchFamily="34" charset="-128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ea typeface="ＭＳ Ｐゴシック" pitchFamily="34" charset="-128"/>
                    <a:cs typeface="Calibri"/>
                  </a:rPr>
                  <a:t>	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[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+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400" dirty="0">
                    <a:ea typeface="ＭＳ Ｐゴシック" pitchFamily="34" charset="-128"/>
                    <a:cs typeface="Calibri"/>
                  </a:rPr>
                  <a:t>]</a:t>
                </a:r>
              </a:p>
              <a:p>
                <a:r>
                  <a:rPr lang="en-US" sz="2400" dirty="0">
                    <a:latin typeface="Calibri"/>
                    <a:ea typeface="ＭＳ Ｐゴシック" pitchFamily="34" charset="-128"/>
                    <a:cs typeface="Calibri"/>
                  </a:rPr>
                  <a:t>But we can be more efficient</a:t>
                </a:r>
              </a:p>
              <a:p>
                <a:pPr marL="0" indent="0">
                  <a:buNone/>
                </a:pPr>
                <a:r>
                  <a:rPr lang="en-US" sz="2400" dirty="0">
                    <a:ea typeface="ＭＳ Ｐゴシック" pitchFamily="34" charset="-128"/>
                    <a:cs typeface="Calibri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(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𝑒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|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𝑞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)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h</m:t>
                        </m:r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∈{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}</m:t>
                        </m:r>
                      </m:sub>
                      <m:sup/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</m:d>
                        <m: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𝑞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</m:d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 </m:t>
                        </m:r>
                      </m:e>
                    </m:nary>
                  </m:oMath>
                </a14:m>
                <a:endParaRPr lang="en-US" sz="2400" dirty="0">
                  <a:ea typeface="ＭＳ Ｐゴシック" pitchFamily="34" charset="-128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ea typeface="ＭＳ Ｐゴシック" pitchFamily="34" charset="-128"/>
                    <a:cs typeface="Calibri"/>
                  </a:rPr>
                  <a:t>	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[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+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ea typeface="ＭＳ Ｐゴシック" pitchFamily="34" charset="-128"/>
                    <a:cs typeface="Calibri"/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sz="2400" dirty="0">
                    <a:ea typeface="ＭＳ Ｐゴシック" pitchFamily="34" charset="-128"/>
                    <a:cs typeface="Calibri"/>
                  </a:rPr>
                  <a:t>	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D60093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D60093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D60093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D60093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D60093"/>
                  </a:solidFill>
                  <a:ea typeface="ＭＳ Ｐゴシック" pitchFamily="34" charset="-128"/>
                  <a:cs typeface="Calibri"/>
                </a:endParaRPr>
              </a:p>
              <a:p>
                <a:r>
                  <a:rPr lang="en-US" sz="2400" dirty="0">
                    <a:ea typeface="ＭＳ Ｐゴシック" pitchFamily="34" charset="-128"/>
                    <a:cs typeface="Calibri"/>
                  </a:rPr>
                  <a:t>Now just extend to larger Bayes nets and a variety of queries</a:t>
                </a:r>
              </a:p>
              <a:p>
                <a:endParaRPr lang="en-US" sz="2400" dirty="0"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</mc:Choice>
        <mc:Fallback>
          <p:sp>
            <p:nvSpPr>
              <p:cNvPr id="2048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073988"/>
                <a:ext cx="10896600" cy="5638800"/>
              </a:xfrm>
              <a:blipFill>
                <a:blip r:embed="rId2"/>
                <a:stretch>
                  <a:fillRect l="-839" b="-4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9296400" y="3131388"/>
            <a:ext cx="2495298" cy="470745"/>
            <a:chOff x="9067800" y="3263055"/>
            <a:chExt cx="2495298" cy="470745"/>
          </a:xfrm>
        </p:grpSpPr>
        <p:cxnSp>
          <p:nvCxnSpPr>
            <p:cNvPr id="13" name="AutoShape 6"/>
            <p:cNvCxnSpPr>
              <a:cxnSpLocks noChangeShapeType="1"/>
              <a:stCxn id="28" idx="6"/>
              <a:endCxn id="31" idx="2"/>
            </p:cNvCxnSpPr>
            <p:nvPr/>
          </p:nvCxnSpPr>
          <p:spPr bwMode="auto">
            <a:xfrm flipV="1">
              <a:off x="10545343" y="3502969"/>
              <a:ext cx="539606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" name="AutoShape 6"/>
            <p:cNvCxnSpPr>
              <a:cxnSpLocks noChangeShapeType="1"/>
              <a:stCxn id="16" idx="6"/>
              <a:endCxn id="28" idx="2"/>
            </p:cNvCxnSpPr>
            <p:nvPr/>
          </p:nvCxnSpPr>
          <p:spPr bwMode="auto">
            <a:xfrm>
              <a:off x="9541594" y="3498940"/>
              <a:ext cx="529955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5" name="Group 14"/>
            <p:cNvGrpSpPr/>
            <p:nvPr/>
          </p:nvGrpSpPr>
          <p:grpSpPr>
            <a:xfrm>
              <a:off x="9067800" y="3267670"/>
              <a:ext cx="503086" cy="461665"/>
              <a:chOff x="5990597" y="3500735"/>
              <a:chExt cx="503086" cy="461665"/>
            </a:xfrm>
          </p:grpSpPr>
          <p:sp>
            <p:nvSpPr>
              <p:cNvPr id="16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5990597" y="3500735"/>
                    <a:ext cx="50308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𝐻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0597" y="3500735"/>
                    <a:ext cx="503086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/>
            <p:cNvGrpSpPr/>
            <p:nvPr/>
          </p:nvGrpSpPr>
          <p:grpSpPr>
            <a:xfrm>
              <a:off x="10071549" y="3263055"/>
              <a:ext cx="501122" cy="468035"/>
              <a:chOff x="5410200" y="4340347"/>
              <a:chExt cx="501122" cy="468035"/>
            </a:xfrm>
          </p:grpSpPr>
          <p:sp>
            <p:nvSpPr>
              <p:cNvPr id="28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/>
                  <p:cNvSpPr/>
                  <p:nvPr/>
                </p:nvSpPr>
                <p:spPr>
                  <a:xfrm>
                    <a:off x="5424266" y="4340347"/>
                    <a:ext cx="48705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87056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144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 29"/>
            <p:cNvGrpSpPr/>
            <p:nvPr/>
          </p:nvGrpSpPr>
          <p:grpSpPr>
            <a:xfrm>
              <a:off x="11084949" y="3272135"/>
              <a:ext cx="478149" cy="461665"/>
              <a:chOff x="6511771" y="4340347"/>
              <a:chExt cx="478149" cy="461665"/>
            </a:xfrm>
          </p:grpSpPr>
          <p:sp>
            <p:nvSpPr>
              <p:cNvPr id="31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6515880" y="4340347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74040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" name="Rectangle 7"/>
          <p:cNvSpPr/>
          <p:nvPr/>
        </p:nvSpPr>
        <p:spPr>
          <a:xfrm rot="16200000">
            <a:off x="-217032" y="2761956"/>
            <a:ext cx="1801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Calibri"/>
                <a:cs typeface="Calibri"/>
              </a:rPr>
              <a:t>Enumeration</a:t>
            </a:r>
            <a:endParaRPr lang="en-US" sz="2400" dirty="0"/>
          </a:p>
        </p:txBody>
      </p:sp>
      <p:sp>
        <p:nvSpPr>
          <p:cNvPr id="44" name="Rectangle 43"/>
          <p:cNvSpPr/>
          <p:nvPr/>
        </p:nvSpPr>
        <p:spPr>
          <a:xfrm rot="16200000">
            <a:off x="-298978" y="4889810"/>
            <a:ext cx="15957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Variable </a:t>
            </a:r>
          </a:p>
          <a:p>
            <a:pPr algn="ctr"/>
            <a:r>
              <a:rPr lang="en-US" sz="2400" dirty="0">
                <a:latin typeface="Calibri"/>
                <a:cs typeface="Calibri"/>
              </a:rPr>
              <a:t>Elimination</a:t>
            </a:r>
            <a:endParaRPr lang="en-US" sz="2400" dirty="0"/>
          </a:p>
        </p:txBody>
      </p:sp>
      <p:sp>
        <p:nvSpPr>
          <p:cNvPr id="10" name="Left Bracket 9"/>
          <p:cNvSpPr/>
          <p:nvPr/>
        </p:nvSpPr>
        <p:spPr>
          <a:xfrm>
            <a:off x="914400" y="1759788"/>
            <a:ext cx="152400" cy="266700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Bracket 44"/>
          <p:cNvSpPr/>
          <p:nvPr/>
        </p:nvSpPr>
        <p:spPr>
          <a:xfrm>
            <a:off x="914400" y="4532829"/>
            <a:ext cx="152400" cy="165100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75176FE-835B-4C6F-BD5A-6D3780BA4033}"/>
                  </a:ext>
                </a:extLst>
              </p14:cNvPr>
              <p14:cNvContentPartPr/>
              <p14:nvPr/>
            </p14:nvContentPartPr>
            <p14:xfrm>
              <a:off x="272880" y="99720"/>
              <a:ext cx="11373480" cy="4115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75176FE-835B-4C6F-BD5A-6D3780BA403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3520" y="90360"/>
                <a:ext cx="11392200" cy="41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704B887-B070-4E7C-8A2B-77AD818FCC8B}"/>
                  </a:ext>
                </a:extLst>
              </p14:cNvPr>
              <p14:cNvContentPartPr/>
              <p14:nvPr/>
            </p14:nvContentPartPr>
            <p14:xfrm>
              <a:off x="3605400" y="203760"/>
              <a:ext cx="8145000" cy="5506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704B887-B070-4E7C-8A2B-77AD818FCC8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96040" y="194400"/>
                <a:ext cx="8163720" cy="552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20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4" grpId="0"/>
      <p:bldP spid="10" grpId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147322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1401908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821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293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270958"/>
            <a:ext cx="11242737" cy="5130875"/>
          </a:xfrm>
        </p:spPr>
        <p:txBody>
          <a:bodyPr/>
          <a:lstStyle/>
          <a:p>
            <a:r>
              <a:rPr lang="en-US" dirty="0"/>
              <a:t>Midterm: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Scores should be out tonight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</a:endParaRPr>
          </a:p>
          <a:p>
            <a:r>
              <a:rPr lang="en-US" dirty="0"/>
              <a:t>Assignments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HW10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Plan: Out tonight, due Tue 4/16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P5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Plan: Out after Carnival, due 4/25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Carnival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See Piazza post for details (no recitation, OH by appointment)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917575" lvl="2" indent="-457200"/>
            <a:endParaRPr lang="en-US" sz="2800" dirty="0"/>
          </a:p>
          <a:p>
            <a:pPr marL="457200" indent="-457200"/>
            <a:endParaRPr lang="en-US" sz="3600" dirty="0"/>
          </a:p>
          <a:p>
            <a:pPr marL="917575" lvl="2" indent="-457200"/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12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B: Burglary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A: Alarm goes off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M: Mary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J: John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E: Earthquake!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295400"/>
            <a:ext cx="6759927" cy="4495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43870"/>
                <a:ext cx="11379200" cy="520933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Joint distribution factorization example</a:t>
                </a:r>
              </a:p>
              <a:p>
                <a:pPr>
                  <a:lnSpc>
                    <a:spcPct val="80000"/>
                  </a:lnSpc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Generic chain rule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 </m:t>
                        </m:r>
                      </m:e>
                    </m:nary>
                  </m:oMath>
                </a14:m>
                <a:endParaRPr lang="en-US" sz="2400" dirty="0">
                  <a:latin typeface="Calibri"/>
                  <a:cs typeface="Calibri"/>
                  <a:sym typeface="Wingdings"/>
                </a:endParaRPr>
              </a:p>
              <a:p>
                <a:pPr marL="342882" lvl="1" indent="-342882">
                  <a:lnSpc>
                    <a:spcPct val="80000"/>
                  </a:lnSpc>
                  <a:buClr>
                    <a:schemeClr val="accent2"/>
                  </a:buClr>
                </a:pPr>
                <a:endParaRPr lang="en-US" sz="2400" i="1" dirty="0">
                  <a:solidFill>
                    <a:srgbClr val="CC00CC"/>
                  </a:solidFill>
                  <a:latin typeface="Cambria Math" charset="0"/>
                  <a:cs typeface="Calibri"/>
                  <a:sym typeface="Wingdings"/>
                </a:endParaRPr>
              </a:p>
              <a:p>
                <a:pPr marL="0" lvl="1" indent="0">
                  <a:lnSpc>
                    <a:spcPct val="80000"/>
                  </a:lnSpc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𝐽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lnSpc>
                    <a:spcPct val="80000"/>
                  </a:lnSpc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𝑀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     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𝑀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Bayes nets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𝑃𝑎𝑟𝑒𝑛𝑡𝑠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</m:e>
                    </m:nary>
                  </m:oMath>
                </a14:m>
                <a:endParaRPr lang="en-US" sz="2400" dirty="0"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43870"/>
                <a:ext cx="11379200" cy="5209330"/>
              </a:xfrm>
              <a:blipFill rotWithShape="0">
                <a:blip r:embed="rId3"/>
                <a:stretch>
                  <a:fillRect l="-965" t="-2573" b="-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681" name="Group 24680"/>
          <p:cNvGrpSpPr/>
          <p:nvPr/>
        </p:nvGrpSpPr>
        <p:grpSpPr>
          <a:xfrm>
            <a:off x="9144000" y="2385270"/>
            <a:ext cx="2895600" cy="3126530"/>
            <a:chOff x="8915400" y="1369270"/>
            <a:chExt cx="2895600" cy="3126530"/>
          </a:xfrm>
        </p:grpSpPr>
        <p:sp>
          <p:nvSpPr>
            <p:cNvPr id="7" name="Oval 6"/>
            <p:cNvSpPr/>
            <p:nvPr/>
          </p:nvSpPr>
          <p:spPr>
            <a:xfrm>
              <a:off x="8973312" y="1369270"/>
              <a:ext cx="1158240" cy="58991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B</a:t>
              </a:r>
              <a:r>
                <a:rPr lang="en-US" sz="1400" dirty="0">
                  <a:latin typeface="Calibri"/>
                  <a:cs typeface="Calibri"/>
                </a:rPr>
                <a:t>urglary</a:t>
              </a:r>
              <a:endParaRPr lang="en-US" sz="1400" b="1" dirty="0">
                <a:latin typeface="Calibri"/>
                <a:cs typeface="Calibri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63200" y="1392620"/>
              <a:ext cx="1447800" cy="64890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E</a:t>
              </a:r>
              <a:r>
                <a:rPr lang="en-US" sz="1400" dirty="0">
                  <a:latin typeface="Calibri"/>
                  <a:cs typeface="Calibri"/>
                </a:rPr>
                <a:t>arthquake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9906000" y="2549093"/>
              <a:ext cx="938784" cy="76688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A</a:t>
              </a:r>
              <a:r>
                <a:rPr lang="en-US" sz="1400" dirty="0">
                  <a:latin typeface="Calibri"/>
                  <a:cs typeface="Calibri"/>
                </a:rPr>
                <a:t>larm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8915400" y="3787906"/>
              <a:ext cx="810768" cy="6956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J</a:t>
              </a:r>
              <a:r>
                <a:rPr lang="en-US" sz="1400" dirty="0">
                  <a:latin typeface="Calibri"/>
                  <a:cs typeface="Calibri"/>
                </a:rPr>
                <a:t>ohn calls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1000232" y="3787906"/>
              <a:ext cx="810768" cy="7078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M</a:t>
              </a:r>
              <a:r>
                <a:rPr lang="en-US" sz="1400" dirty="0">
                  <a:latin typeface="Calibri"/>
                  <a:cs typeface="Calibri"/>
                </a:rPr>
                <a:t>ary calls</a:t>
              </a:r>
            </a:p>
          </p:txBody>
        </p:sp>
        <p:cxnSp>
          <p:nvCxnSpPr>
            <p:cNvPr id="12" name="Straight Arrow Connector 11"/>
            <p:cNvCxnSpPr>
              <a:stCxn id="10" idx="4"/>
              <a:endCxn id="12" idx="1"/>
            </p:cNvCxnSpPr>
            <p:nvPr/>
          </p:nvCxnSpPr>
          <p:spPr>
            <a:xfrm>
              <a:off x="9552432" y="1959181"/>
              <a:ext cx="532599" cy="7022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4"/>
              <a:endCxn id="12" idx="7"/>
            </p:cNvCxnSpPr>
            <p:nvPr/>
          </p:nvCxnSpPr>
          <p:spPr>
            <a:xfrm flipH="1">
              <a:off x="10699281" y="2041523"/>
              <a:ext cx="387819" cy="6198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2" idx="3"/>
              <a:endCxn id="13" idx="0"/>
            </p:cNvCxnSpPr>
            <p:nvPr/>
          </p:nvCxnSpPr>
          <p:spPr>
            <a:xfrm flipH="1">
              <a:off x="9320784" y="3203670"/>
              <a:ext cx="764247" cy="5842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2" idx="5"/>
              <a:endCxn id="15" idx="0"/>
            </p:cNvCxnSpPr>
            <p:nvPr/>
          </p:nvCxnSpPr>
          <p:spPr>
            <a:xfrm>
              <a:off x="10699281" y="3203670"/>
              <a:ext cx="706335" cy="5842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EE92ED8-BD13-43D3-A30C-4F22A2206BAE}"/>
                  </a:ext>
                </a:extLst>
              </p14:cNvPr>
              <p14:cNvContentPartPr/>
              <p14:nvPr/>
            </p14:nvContentPartPr>
            <p14:xfrm>
              <a:off x="2548800" y="3015720"/>
              <a:ext cx="5631480" cy="3308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EE92ED8-BD13-43D3-A30C-4F22A2206B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39440" y="3006360"/>
                <a:ext cx="5650200" cy="33267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3266647A-8E5E-44DA-9BDF-08DE0F5D1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Alarm Network</a:t>
            </a:r>
          </a:p>
        </p:txBody>
      </p:sp>
    </p:spTree>
    <p:extLst>
      <p:ext uri="{BB962C8B-B14F-4D97-AF65-F5344CB8AC3E}">
        <p14:creationId xmlns:p14="http://schemas.microsoft.com/office/powerpoint/2010/main" val="13795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37" y="4717140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155166" y="1600169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83966" y="1600169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Calibri"/>
                <a:cs typeface="Calibri"/>
              </a:rPr>
              <a:t>E</a:t>
            </a:r>
            <a:r>
              <a:rPr lang="en-US" dirty="0" err="1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145766" y="2590769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002766" y="3657569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4288766" y="3657569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2928278" y="2351057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4266541" y="2293907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2813979" y="3159094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4361792" y="3197194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269307"/>
              </p:ext>
            </p:extLst>
          </p:nvPr>
        </p:nvGraphicFramePr>
        <p:xfrm>
          <a:off x="707366" y="1473169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83821"/>
              </p:ext>
            </p:extLst>
          </p:nvPr>
        </p:nvGraphicFramePr>
        <p:xfrm>
          <a:off x="6193766" y="1396969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653060"/>
              </p:ext>
            </p:extLst>
          </p:nvPr>
        </p:nvGraphicFramePr>
        <p:xfrm>
          <a:off x="6193766" y="3246407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534167"/>
              </p:ext>
            </p:extLst>
          </p:nvPr>
        </p:nvGraphicFramePr>
        <p:xfrm>
          <a:off x="859766" y="4724369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83548"/>
              </p:ext>
            </p:extLst>
          </p:nvPr>
        </p:nvGraphicFramePr>
        <p:xfrm>
          <a:off x="3450566" y="4724369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3D611D-EC0E-45EA-BAA0-05BFE5EB1B31}"/>
                  </a:ext>
                </a:extLst>
              </p14:cNvPr>
              <p14:cNvContentPartPr/>
              <p14:nvPr/>
            </p14:nvContentPartPr>
            <p14:xfrm>
              <a:off x="1221840" y="71640"/>
              <a:ext cx="10147680" cy="6564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3D611D-EC0E-45EA-BAA0-05BFE5EB1B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2480" y="62280"/>
                <a:ext cx="10166400" cy="65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DE7175-B32D-4D27-A080-882744F7DF08}"/>
                  </a:ext>
                </a:extLst>
              </p14:cNvPr>
              <p14:cNvContentPartPr/>
              <p14:nvPr/>
            </p14:nvContentPartPr>
            <p14:xfrm>
              <a:off x="6127920" y="506160"/>
              <a:ext cx="3279240" cy="290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DE7175-B32D-4D27-A080-882744F7DF0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18560" y="496800"/>
                <a:ext cx="3297960" cy="309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37" y="4717140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BCF8B-C49B-4607-8577-E7D419C2C1B4}"/>
                  </a:ext>
                </a:extLst>
              </p:cNvPr>
              <p:cNvSpPr txBox="1"/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/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=0.001   ∗ 0.998  ∗         0.06             ∗ 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BCF8B-C49B-4607-8577-E7D419C2C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blipFill>
                <a:blip r:embed="rId4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0854B8-F014-4689-A669-A63B694D2B4F}"/>
                  </a:ext>
                </a:extLst>
              </p:cNvPr>
              <p:cNvSpPr txBox="1"/>
              <p:nvPr/>
            </p:nvSpPr>
            <p:spPr>
              <a:xfrm>
                <a:off x="498726" y="2598003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/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=0.998   ∗         0.06            ∗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0.001 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0854B8-F014-4689-A669-A63B694D2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26" y="2598003"/>
                <a:ext cx="11618509" cy="830997"/>
              </a:xfrm>
              <a:prstGeom prst="rect">
                <a:avLst/>
              </a:prstGeom>
              <a:blipFill>
                <a:blip r:embed="rId5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6105EC-B2F4-412F-ADAB-59092FD09CDF}"/>
                  </a:ext>
                </a:extLst>
              </p14:cNvPr>
              <p14:cNvContentPartPr/>
              <p14:nvPr/>
            </p14:nvContentPartPr>
            <p14:xfrm>
              <a:off x="7340760" y="2486520"/>
              <a:ext cx="2679840" cy="2102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6105EC-B2F4-412F-ADAB-59092FD09C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31400" y="2477160"/>
                <a:ext cx="2698560" cy="212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859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BCF8B-C49B-4607-8577-E7D419C2C1B4}"/>
                  </a:ext>
                </a:extLst>
              </p:cNvPr>
              <p:cNvSpPr txBox="1"/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/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=0.001   ∗ 0.998  ∗         0.06             ∗ 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BCF8B-C49B-4607-8577-E7D419C2C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blipFill>
                <a:blip r:embed="rId3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0854B8-F014-4689-A669-A63B694D2B4F}"/>
                  </a:ext>
                </a:extLst>
              </p:cNvPr>
              <p:cNvSpPr txBox="1"/>
              <p:nvPr/>
            </p:nvSpPr>
            <p:spPr>
              <a:xfrm>
                <a:off x="498726" y="2598003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/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=0.998   ∗         0.06            ∗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0.001 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0854B8-F014-4689-A669-A63B694D2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26" y="2598003"/>
                <a:ext cx="11618509" cy="830997"/>
              </a:xfrm>
              <a:prstGeom prst="rect">
                <a:avLst/>
              </a:prstGeom>
              <a:blipFill>
                <a:blip r:embed="rId4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5D97241-831D-4BB7-A8FB-52A43010D891}"/>
                  </a:ext>
                </a:extLst>
              </p:cNvPr>
              <p:cNvSpPr txBox="1"/>
              <p:nvPr/>
            </p:nvSpPr>
            <p:spPr>
              <a:xfrm>
                <a:off x="552099" y="3657571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/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=0.998   ∗         0.06            ∗       0.0095       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5D97241-831D-4BB7-A8FB-52A43010D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657571"/>
                <a:ext cx="11618509" cy="830997"/>
              </a:xfrm>
              <a:prstGeom prst="rect">
                <a:avLst/>
              </a:prstGeom>
              <a:blipFill>
                <a:blip r:embed="rId5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1BA9A91-FED2-45E2-A413-0C8B6FDFE757}"/>
              </a:ext>
            </a:extLst>
          </p:cNvPr>
          <p:cNvSpPr txBox="1"/>
          <p:nvPr/>
        </p:nvSpPr>
        <p:spPr>
          <a:xfrm>
            <a:off x="552099" y="4823035"/>
            <a:ext cx="93327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</a:rPr>
              <a:t>Multiplication order can change (commutativity)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</a:rPr>
              <a:t>Multiplication pairs don’t have to make sense (associativity)</a:t>
            </a:r>
          </a:p>
        </p:txBody>
      </p:sp>
    </p:spTree>
    <p:extLst>
      <p:ext uri="{BB962C8B-B14F-4D97-AF65-F5344CB8AC3E}">
        <p14:creationId xmlns:p14="http://schemas.microsoft.com/office/powerpoint/2010/main" val="53813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37" y="4717140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Factors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390E1E-D3DA-4860-AF92-F0E7DB59EF32}"/>
                  </a:ext>
                </a:extLst>
              </p:cNvPr>
              <p:cNvSpPr txBox="1"/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/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=0.001   ∗ 0.998  ∗         0.06             ∗ 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390E1E-D3DA-4860-AF92-F0E7DB59E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blipFill>
                <a:blip r:embed="rId4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15F7685-5721-4E1D-91C5-E7E3195AEFE4}"/>
                  </a:ext>
                </a:extLst>
              </p14:cNvPr>
              <p14:cNvContentPartPr/>
              <p14:nvPr/>
            </p14:nvContentPartPr>
            <p14:xfrm>
              <a:off x="3813840" y="2337480"/>
              <a:ext cx="7939080" cy="726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15F7685-5721-4E1D-91C5-E7E3195AEFE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4480" y="2328120"/>
                <a:ext cx="7957800" cy="74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8118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Factors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BCF8B-C49B-4607-8577-E7D419C2C1B4}"/>
                  </a:ext>
                </a:extLst>
              </p:cNvPr>
              <p:cNvSpPr txBox="1"/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/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=0.001   ∗ 0.998  ∗         0.06             ∗ 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BCF8B-C49B-4607-8577-E7D419C2C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blipFill>
                <a:blip r:embed="rId3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0854B8-F014-4689-A669-A63B694D2B4F}"/>
                  </a:ext>
                </a:extLst>
              </p:cNvPr>
              <p:cNvSpPr txBox="1"/>
              <p:nvPr/>
            </p:nvSpPr>
            <p:spPr>
              <a:xfrm>
                <a:off x="498726" y="2598003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/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=0.998   ∗         0.06            ∗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0.001 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0854B8-F014-4689-A669-A63B694D2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26" y="2598003"/>
                <a:ext cx="11618509" cy="830997"/>
              </a:xfrm>
              <a:prstGeom prst="rect">
                <a:avLst/>
              </a:prstGeom>
              <a:blipFill>
                <a:blip r:embed="rId4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49D024-05C6-429E-8321-3EBAFB401B11}"/>
                  </a:ext>
                </a:extLst>
              </p:cNvPr>
              <p:cNvSpPr txBox="1"/>
              <p:nvPr/>
            </p:nvSpPr>
            <p:spPr>
              <a:xfrm>
                <a:off x="552099" y="3657571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/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=0.998   ∗         0.06            ∗           0.0095        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49D024-05C6-429E-8321-3EBAFB401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657571"/>
                <a:ext cx="11618509" cy="830997"/>
              </a:xfrm>
              <a:prstGeom prst="rect">
                <a:avLst/>
              </a:prstGeom>
              <a:blipFill>
                <a:blip r:embed="rId5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64AA791-D7D0-406C-BB48-8F95DD76AC1B}"/>
              </a:ext>
            </a:extLst>
          </p:cNvPr>
          <p:cNvSpPr txBox="1"/>
          <p:nvPr/>
        </p:nvSpPr>
        <p:spPr>
          <a:xfrm>
            <a:off x="552099" y="4823035"/>
            <a:ext cx="93327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</a:rPr>
              <a:t>Multiplication order can change (commutativity)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</a:rPr>
              <a:t>Multiplication pairs don’t have to make sense (associativity)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6589EB-3F95-47A9-A1FC-DE7CECB04216}"/>
                  </a:ext>
                </a:extLst>
              </p14:cNvPr>
              <p14:cNvContentPartPr/>
              <p14:nvPr/>
            </p14:nvContentPartPr>
            <p14:xfrm>
              <a:off x="3467160" y="1073160"/>
              <a:ext cx="6608160" cy="3490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6589EB-3F95-47A9-A1FC-DE7CECB0421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57800" y="1063800"/>
                <a:ext cx="6626880" cy="350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49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Factor Tables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390E1E-D3DA-4860-AF92-F0E7DB59EF32}"/>
                  </a:ext>
                </a:extLst>
              </p:cNvPr>
              <p:cNvSpPr txBox="1"/>
              <p:nvPr/>
            </p:nvSpPr>
            <p:spPr>
              <a:xfrm>
                <a:off x="1430379" y="2387525"/>
                <a:ext cx="985872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/>
                <a:r>
                  <a:rPr lang="en-US" sz="2400" dirty="0"/>
                  <a:t>		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390E1E-D3DA-4860-AF92-F0E7DB59E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379" y="2387525"/>
                <a:ext cx="9858723" cy="830997"/>
              </a:xfrm>
              <a:prstGeom prst="rect">
                <a:avLst/>
              </a:prstGeom>
              <a:blipFill>
                <a:blip r:embed="rId3"/>
                <a:stretch>
                  <a:fillRect l="-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D765CA-9F9F-4474-BD1D-119B580DC571}"/>
                  </a:ext>
                </a:extLst>
              </p:cNvPr>
              <p:cNvSpPr txBox="1"/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/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=0.001   ∗ 0.998  ∗         0.06             ∗ 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D765CA-9F9F-4474-BD1D-119B580DC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blipFill>
                <a:blip r:embed="rId4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B0EA1AB-60D9-487B-A359-9696C8EB24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02" y="4178581"/>
            <a:ext cx="9601200" cy="231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5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37" y="4717140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155166" y="1600169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83966" y="1600169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Calibri"/>
                <a:cs typeface="Calibri"/>
              </a:rPr>
              <a:t>E</a:t>
            </a:r>
            <a:r>
              <a:rPr lang="en-US" dirty="0" err="1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145766" y="2590769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002766" y="3657569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4288766" y="3657569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2928278" y="2351057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4266541" y="2293907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2813979" y="3159094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4361792" y="3197194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707366" y="1473169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6193766" y="1396969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6193766" y="3246407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859766" y="4724369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3450566" y="4724369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3D611D-EC0E-45EA-BAA0-05BFE5EB1B31}"/>
                  </a:ext>
                </a:extLst>
              </p14:cNvPr>
              <p14:cNvContentPartPr/>
              <p14:nvPr/>
            </p14:nvContentPartPr>
            <p14:xfrm>
              <a:off x="1221840" y="71640"/>
              <a:ext cx="10147680" cy="6564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3D611D-EC0E-45EA-BAA0-05BFE5EB1B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2480" y="62280"/>
                <a:ext cx="10166400" cy="658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721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Factor Tables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390E1E-D3DA-4860-AF92-F0E7DB59EF32}"/>
                  </a:ext>
                </a:extLst>
              </p:cNvPr>
              <p:cNvSpPr txBox="1"/>
              <p:nvPr/>
            </p:nvSpPr>
            <p:spPr>
              <a:xfrm>
                <a:off x="1430379" y="2387525"/>
                <a:ext cx="985872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/>
                <a:r>
                  <a:rPr lang="en-US" sz="2400" dirty="0"/>
                  <a:t>		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390E1E-D3DA-4860-AF92-F0E7DB59E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379" y="2387525"/>
                <a:ext cx="9858723" cy="830997"/>
              </a:xfrm>
              <a:prstGeom prst="rect">
                <a:avLst/>
              </a:prstGeom>
              <a:blipFill>
                <a:blip r:embed="rId3"/>
                <a:stretch>
                  <a:fillRect l="-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D765CA-9F9F-4474-BD1D-119B580DC571}"/>
                  </a:ext>
                </a:extLst>
              </p:cNvPr>
              <p:cNvSpPr txBox="1"/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/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=0.001   ∗ 0.998  ∗         0.06             ∗ 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D765CA-9F9F-4474-BD1D-119B580DC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blipFill>
                <a:blip r:embed="rId4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1B97609-6D16-4D4B-99F6-EA45C7C5676B}"/>
              </a:ext>
            </a:extLst>
          </p:cNvPr>
          <p:cNvSpPr txBox="1"/>
          <p:nvPr/>
        </p:nvSpPr>
        <p:spPr>
          <a:xfrm>
            <a:off x="552099" y="3218522"/>
            <a:ext cx="933274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</a:rPr>
              <a:t>Compute each entry in the output table, one at a 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</a:rPr>
              <a:t>Multiplication order can change (commutativity)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</a:rPr>
              <a:t>Multiplication pairs don’t have to make sense (associativity)</a:t>
            </a:r>
          </a:p>
        </p:txBody>
      </p:sp>
    </p:spTree>
    <p:extLst>
      <p:ext uri="{BB962C8B-B14F-4D97-AF65-F5344CB8AC3E}">
        <p14:creationId xmlns:p14="http://schemas.microsoft.com/office/powerpoint/2010/main" val="216592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270958"/>
            <a:ext cx="11242737" cy="5130875"/>
          </a:xfrm>
        </p:spPr>
        <p:txBody>
          <a:bodyPr/>
          <a:lstStyle/>
          <a:p>
            <a:r>
              <a:rPr lang="en-US" dirty="0"/>
              <a:t>In-class Polls</a:t>
            </a:r>
            <a:endParaRPr lang="en-US" sz="2800" dirty="0"/>
          </a:p>
          <a:p>
            <a:pPr marL="457200" indent="-457200"/>
            <a:endParaRPr lang="en-US" sz="3600" dirty="0"/>
          </a:p>
          <a:p>
            <a:pPr marL="917575" lvl="2" indent="-457200"/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191E48D-B768-4FF6-8653-627EE50B1F2F}"/>
                  </a:ext>
                </a:extLst>
              </p14:cNvPr>
              <p14:cNvContentPartPr/>
              <p14:nvPr/>
            </p14:nvContentPartPr>
            <p14:xfrm>
              <a:off x="5458320" y="1539360"/>
              <a:ext cx="6107760" cy="1793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191E48D-B768-4FF6-8653-627EE50B1F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8960" y="1530000"/>
                <a:ext cx="6126480" cy="18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0972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 Zoo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43000"/>
            <a:ext cx="8305800" cy="568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662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534" y="1905000"/>
            <a:ext cx="5379013" cy="4495800"/>
          </a:xfrm>
          <a:prstGeom prst="rect">
            <a:avLst/>
          </a:prstGeom>
        </p:spPr>
      </p:pic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Factor Zoo I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4343400" cy="4906963"/>
          </a:xfrm>
        </p:spPr>
        <p:txBody>
          <a:bodyPr/>
          <a:lstStyle/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Joint distribution: P(X,Y)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Entries P(</a:t>
            </a:r>
            <a:r>
              <a:rPr lang="en-US" sz="2000" dirty="0" err="1">
                <a:ea typeface="ＭＳ Ｐゴシック" pitchFamily="34" charset="-128"/>
                <a:cs typeface="Calibri" pitchFamily="34" charset="0"/>
              </a:rPr>
              <a:t>x,y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) for all x, y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|</a:t>
            </a:r>
            <a:r>
              <a:rPr lang="en-US" sz="2000" dirty="0" err="1">
                <a:ea typeface="ＭＳ Ｐゴシック" pitchFamily="34" charset="-128"/>
                <a:cs typeface="Calibri" pitchFamily="34" charset="0"/>
              </a:rPr>
              <a:t>X|x|Y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| matrix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Sums to 1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Projected joint: P(</a:t>
            </a:r>
            <a:r>
              <a:rPr lang="en-US" sz="2400" dirty="0" err="1">
                <a:ea typeface="ＭＳ Ｐゴシック" pitchFamily="34" charset="-128"/>
                <a:cs typeface="Calibri" pitchFamily="34" charset="0"/>
              </a:rPr>
              <a:t>x,Y</a:t>
            </a: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)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A slice of the joint distribution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Entries P(</a:t>
            </a:r>
            <a:r>
              <a:rPr lang="en-US" sz="2000" dirty="0" err="1">
                <a:ea typeface="ＭＳ Ｐゴシック" pitchFamily="34" charset="-128"/>
                <a:cs typeface="Calibri" pitchFamily="34" charset="0"/>
              </a:rPr>
              <a:t>x,y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) for one x, all y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|Y|-element vector</a:t>
            </a:r>
          </a:p>
          <a:p>
            <a:pPr lvl="1"/>
            <a:r>
              <a:rPr lang="en-US" sz="2000" dirty="0">
                <a:ea typeface="ＭＳ Ｐゴシック" pitchFamily="34" charset="-128"/>
                <a:cs typeface="Calibri" pitchFamily="34" charset="0"/>
              </a:rPr>
              <a:t>Sums to P(x)</a:t>
            </a: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/>
          </p:nvPr>
        </p:nvGraphicFramePr>
        <p:xfrm>
          <a:off x="4800600" y="1800224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0" y="1295400"/>
            <a:ext cx="1055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,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76800" y="3962400"/>
            <a:ext cx="1021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 err="1">
                <a:solidFill>
                  <a:srgbClr val="CC00CC"/>
                </a:solidFill>
              </a:rPr>
              <a:t>,</a:t>
            </a:r>
            <a:r>
              <a:rPr lang="en-US" sz="2400" i="1" dirty="0" err="1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6249022"/>
            <a:ext cx="6849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cs typeface="Calibri" pitchFamily="34" charset="0"/>
              </a:rPr>
              <a:t>Number of variables (capitals) = dimensionality of the table</a:t>
            </a:r>
          </a:p>
        </p:txBody>
      </p:sp>
      <p:graphicFrame>
        <p:nvGraphicFramePr>
          <p:cNvPr id="16" name="Group 4"/>
          <p:cNvGraphicFramePr>
            <a:graphicFrameLocks noGrp="1"/>
          </p:cNvGraphicFramePr>
          <p:nvPr>
            <p:extLst/>
          </p:nvPr>
        </p:nvGraphicFramePr>
        <p:xfrm>
          <a:off x="4724400" y="4495800"/>
          <a:ext cx="2133600" cy="983548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6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281435"/>
            <a:ext cx="4216657" cy="2576564"/>
          </a:xfrm>
          <a:prstGeom prst="rect">
            <a:avLst/>
          </a:prstGeom>
        </p:spPr>
      </p:pic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Factor Zoo II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52400" y="1632744"/>
            <a:ext cx="4191000" cy="4615656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Single conditional: P(Y | x)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Entries P(y | x) for fixed x, all y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Sums to 1</a:t>
            </a: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Family of conditionals: </a:t>
            </a:r>
          </a:p>
          <a:p>
            <a:pPr>
              <a:buNone/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	P(X |Y)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Multiple conditionals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Entries P(x | y) for all x, y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Sums to |Y|</a:t>
            </a: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39334"/>
            <a:ext cx="3505200" cy="2570231"/>
          </a:xfrm>
          <a:prstGeom prst="rect">
            <a:avLst/>
          </a:prstGeom>
        </p:spPr>
      </p:pic>
      <p:graphicFrame>
        <p:nvGraphicFramePr>
          <p:cNvPr id="14" name="Group 4"/>
          <p:cNvGraphicFramePr>
            <a:graphicFrameLocks noGrp="1"/>
          </p:cNvGraphicFramePr>
          <p:nvPr>
            <p:extLst/>
          </p:nvPr>
        </p:nvGraphicFramePr>
        <p:xfrm>
          <a:off x="8382000" y="1800224"/>
          <a:ext cx="2133600" cy="983548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915400" y="1295400"/>
            <a:ext cx="1016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J</a:t>
            </a:r>
            <a:r>
              <a:rPr lang="en-US" sz="2400" dirty="0" err="1">
                <a:solidFill>
                  <a:srgbClr val="CC00CC"/>
                </a:solidFill>
              </a:rPr>
              <a:t>|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graphicFrame>
        <p:nvGraphicFramePr>
          <p:cNvPr id="16" name="Group 4"/>
          <p:cNvGraphicFramePr>
            <a:graphicFrameLocks noGrp="1"/>
          </p:cNvGraphicFramePr>
          <p:nvPr>
            <p:extLst/>
          </p:nvPr>
        </p:nvGraphicFramePr>
        <p:xfrm>
          <a:off x="8001000" y="5029200"/>
          <a:ext cx="2133600" cy="1476375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067800" y="4338935"/>
            <a:ext cx="105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|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210800" y="5373469"/>
            <a:ext cx="1427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C00CC"/>
                </a:solidFill>
              </a:rPr>
              <a:t>}</a:t>
            </a:r>
            <a:r>
              <a:rPr lang="en-US" sz="2400" dirty="0">
                <a:solidFill>
                  <a:srgbClr val="CC00CC"/>
                </a:solidFill>
              </a:rPr>
              <a:t> -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J</a:t>
            </a:r>
            <a:r>
              <a:rPr lang="en-US" sz="2400" dirty="0" err="1">
                <a:solidFill>
                  <a:srgbClr val="CC00CC"/>
                </a:solidFill>
              </a:rPr>
              <a:t>|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210800" y="5830669"/>
            <a:ext cx="1647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C00CC"/>
                </a:solidFill>
              </a:rPr>
              <a:t>}</a:t>
            </a:r>
            <a:r>
              <a:rPr lang="en-US" sz="2400" dirty="0">
                <a:solidFill>
                  <a:srgbClr val="CC00CC"/>
                </a:solidFill>
              </a:rPr>
              <a:t> -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|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400" i="1" dirty="0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9924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by Enumeration in Bayes Net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7391400" cy="5638800"/>
          </a:xfrm>
        </p:spPr>
        <p:txBody>
          <a:bodyPr/>
          <a:lstStyle/>
          <a:p>
            <a:pPr marL="3200240" lvl="7" indent="0">
              <a:buNone/>
            </a:pPr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Reminder of inference by enumeration: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Any probability of interest can be computed by summing entries from the joint distribution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Entries from the joint distribution can be obtained from a BN by multiplying the corresponding conditional probabilities</a:t>
            </a:r>
          </a:p>
          <a:p>
            <a:pPr marL="400031" lvl="1" indent="0">
              <a:buNone/>
            </a:pPr>
            <a:endParaRPr lang="en-US" sz="2400" i="1" dirty="0">
              <a:solidFill>
                <a:srgbClr val="CC00CC"/>
              </a:solidFill>
            </a:endParaRPr>
          </a:p>
          <a:p>
            <a:pPr marL="400031" lvl="1" indent="0">
              <a:buNone/>
            </a:pP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m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,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m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</a:t>
            </a:r>
          </a:p>
          <a:p>
            <a:pPr marL="400031" lvl="1" indent="0">
              <a:buNone/>
            </a:pPr>
            <a:r>
              <a:rPr lang="en-US" sz="2400" b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/>
              </a:rPr>
              <a:t>                   =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baseline="-250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,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e,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a,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m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</a:t>
            </a:r>
          </a:p>
          <a:p>
            <a:pPr marL="400031" lvl="1" indent="0">
              <a:buNone/>
            </a:pPr>
            <a:r>
              <a:rPr lang="en-US" sz="2400" b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/>
              </a:rPr>
              <a:t>                   =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baseline="-250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e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dirty="0" err="1">
                <a:solidFill>
                  <a:srgbClr val="CC00CC"/>
                </a:solidFill>
              </a:rPr>
              <a:t>a|</a:t>
            </a:r>
            <a:r>
              <a:rPr lang="en-US" sz="2400" i="1" dirty="0" err="1">
                <a:solidFill>
                  <a:srgbClr val="CC00CC"/>
                </a:solidFill>
              </a:rPr>
              <a:t>B</a:t>
            </a:r>
            <a:r>
              <a:rPr lang="en-US" sz="2400" dirty="0" err="1">
                <a:solidFill>
                  <a:srgbClr val="CC00CC"/>
                </a:solidFill>
              </a:rPr>
              <a:t>,</a:t>
            </a:r>
            <a:r>
              <a:rPr lang="en-US" sz="2400" i="1" dirty="0" err="1">
                <a:solidFill>
                  <a:srgbClr val="CC00CC"/>
                </a:solidFill>
              </a:rPr>
              <a:t>e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j</a:t>
            </a:r>
            <a:r>
              <a:rPr lang="en-US" sz="2400" dirty="0" err="1">
                <a:solidFill>
                  <a:srgbClr val="CC00CC"/>
                </a:solidFill>
              </a:rPr>
              <a:t>|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  <a:r>
              <a:rPr lang="en-US" sz="2400" i="1" dirty="0">
                <a:solidFill>
                  <a:srgbClr val="CC00CC"/>
                </a:solidFill>
              </a:rPr>
              <a:t> 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m</a:t>
            </a:r>
            <a:r>
              <a:rPr lang="en-US" sz="2400" dirty="0" err="1">
                <a:solidFill>
                  <a:srgbClr val="CC00CC"/>
                </a:solidFill>
              </a:rPr>
              <a:t>|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  <a:p>
            <a:pPr marL="400031" lvl="1" indent="0">
              <a:buNone/>
            </a:pPr>
            <a:endParaRPr lang="en-US" sz="2400" dirty="0">
              <a:solidFill>
                <a:srgbClr val="CC00CC"/>
              </a:solidFill>
            </a:endParaRPr>
          </a:p>
          <a:p>
            <a:r>
              <a:rPr lang="en-US" sz="24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So inference in Bayes nets means computing sums of products of numbers: sounds easy!!</a:t>
            </a:r>
          </a:p>
          <a:p>
            <a:r>
              <a:rPr lang="en-US" sz="24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Problem: sums of </a:t>
            </a:r>
            <a:r>
              <a:rPr lang="en-US" sz="2400" b="1" i="1" dirty="0">
                <a:solidFill>
                  <a:srgbClr val="0000FF"/>
                </a:solidFill>
                <a:latin typeface="Calibri"/>
                <a:ea typeface="ＭＳ Ｐゴシック" pitchFamily="34" charset="-128"/>
                <a:cs typeface="Calibri"/>
              </a:rPr>
              <a:t>exponentially many</a:t>
            </a:r>
            <a:r>
              <a:rPr lang="en-US" sz="24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 products!</a:t>
            </a:r>
          </a:p>
          <a:p>
            <a:endParaRPr lang="en-US" sz="2400" b="1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8360174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10468306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9457653" y="2415866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10583206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8527913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24" name="AutoShape 6"/>
          <p:cNvCxnSpPr>
            <a:cxnSpLocks noChangeShapeType="1"/>
            <a:endCxn id="22" idx="1"/>
          </p:cNvCxnSpPr>
          <p:nvPr/>
        </p:nvCxnSpPr>
        <p:spPr bwMode="auto">
          <a:xfrm>
            <a:off x="10111369" y="3072138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" name="AutoShape 6"/>
          <p:cNvCxnSpPr>
            <a:cxnSpLocks noChangeShapeType="1"/>
            <a:endCxn id="23" idx="7"/>
          </p:cNvCxnSpPr>
          <p:nvPr/>
        </p:nvCxnSpPr>
        <p:spPr bwMode="auto">
          <a:xfrm flipH="1">
            <a:off x="9178321" y="3072138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" name="AutoShape 6"/>
          <p:cNvCxnSpPr>
            <a:cxnSpLocks noChangeShapeType="1"/>
            <a:stCxn id="20" idx="3"/>
            <a:endCxn id="21" idx="7"/>
          </p:cNvCxnSpPr>
          <p:nvPr/>
        </p:nvCxnSpPr>
        <p:spPr bwMode="auto">
          <a:xfrm flipH="1">
            <a:off x="10108061" y="1954407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AutoShape 6"/>
          <p:cNvCxnSpPr>
            <a:cxnSpLocks noChangeShapeType="1"/>
            <a:stCxn id="19" idx="5"/>
            <a:endCxn id="21" idx="1"/>
          </p:cNvCxnSpPr>
          <p:nvPr/>
        </p:nvCxnSpPr>
        <p:spPr bwMode="auto">
          <a:xfrm>
            <a:off x="9010582" y="1954407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995C52-6E41-4122-A6DC-3DC511FD2075}"/>
                  </a:ext>
                </a:extLst>
              </p14:cNvPr>
              <p14:cNvContentPartPr/>
              <p14:nvPr/>
            </p14:nvContentPartPr>
            <p14:xfrm>
              <a:off x="1234440" y="3089160"/>
              <a:ext cx="5927400" cy="1724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995C52-6E41-4122-A6DC-3DC511FD20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5080" y="3079800"/>
                <a:ext cx="5946120" cy="174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8618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76728"/>
                <a:ext cx="11785600" cy="5464174"/>
              </a:xfrm>
            </p:spPr>
            <p:txBody>
              <a:bodyPr/>
              <a:lstStyle/>
              <a:p>
                <a:r>
                  <a:rPr lang="en-US" sz="2800" dirty="0"/>
                  <a:t>Consider</a:t>
                </a:r>
              </a:p>
              <a:p>
                <a:pPr lvl="1"/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:r>
                  <a:rPr lang="en-US" sz="2400" dirty="0">
                    <a:solidFill>
                      <a:srgbClr val="000000"/>
                    </a:solidFill>
                    <a:cs typeface="Calibri" pitchFamily="34" charset="0"/>
                  </a:rPr>
                  <a:t>16 multiplies, 7 adds</a:t>
                </a:r>
              </a:p>
              <a:p>
                <a:pPr lvl="1"/>
                <a:r>
                  <a:rPr lang="en-US" sz="2400" dirty="0">
                    <a:solidFill>
                      <a:srgbClr val="000000"/>
                    </a:solidFill>
                    <a:cs typeface="Calibri" pitchFamily="34" charset="0"/>
                  </a:rPr>
                  <a:t>Lots of repeated </a:t>
                </a:r>
                <a:r>
                  <a:rPr lang="en-US" sz="2400" dirty="0" err="1">
                    <a:solidFill>
                      <a:srgbClr val="000000"/>
                    </a:solidFill>
                    <a:cs typeface="Calibri" pitchFamily="34" charset="0"/>
                  </a:rPr>
                  <a:t>subexpressions</a:t>
                </a:r>
                <a:r>
                  <a:rPr lang="en-US" sz="2400" dirty="0">
                    <a:solidFill>
                      <a:srgbClr val="000000"/>
                    </a:solidFill>
                    <a:cs typeface="Calibri" pitchFamily="34" charset="0"/>
                  </a:rPr>
                  <a:t>!</a:t>
                </a:r>
              </a:p>
              <a:p>
                <a:r>
                  <a:rPr lang="en-US" sz="2800" dirty="0"/>
                  <a:t>Rewrite as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)(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)(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chemeClr val="accent2"/>
                  </a:solidFill>
                  <a:cs typeface="Calibri" pitchFamily="34" charset="0"/>
                </a:endParaRPr>
              </a:p>
              <a:p>
                <a:pPr lvl="1"/>
                <a:r>
                  <a:rPr lang="en-US" sz="2400" dirty="0">
                    <a:solidFill>
                      <a:srgbClr val="000000"/>
                    </a:solidFill>
                    <a:cs typeface="Calibri" pitchFamily="34" charset="0"/>
                  </a:rPr>
                  <a:t>2 multiplies, 3 adds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</m:e>
                                <m:e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|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b="0" dirty="0">
                  <a:solidFill>
                    <a:schemeClr val="accent2"/>
                  </a:solidFill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      </a:t>
                </a:r>
              </a:p>
              <a:p>
                <a:pPr marL="0" indent="0">
                  <a:buNone/>
                </a:pPr>
                <a:endParaRPr lang="en-US" sz="2400" dirty="0">
                  <a:sym typeface="Symbol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2"/>
                  </a:solidFill>
                  <a:sym typeface="Symbol"/>
                </a:endParaRPr>
              </a:p>
              <a:p>
                <a:pPr lvl="1"/>
                <a:r>
                  <a:rPr lang="en-US" sz="24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rPr>
                  <a:t>Lots of repeated </a:t>
                </a:r>
                <a:r>
                  <a:rPr lang="en-US" sz="2400" dirty="0" err="1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rPr>
                  <a:t>subexpressions</a:t>
                </a:r>
                <a:r>
                  <a:rPr lang="en-US" sz="24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rPr>
                  <a:t>!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:endParaRPr lang="en-US" sz="2400" dirty="0">
                  <a:solidFill>
                    <a:schemeClr val="accent2"/>
                  </a:solidFill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76728"/>
                <a:ext cx="11785600" cy="5464174"/>
              </a:xfrm>
              <a:blipFill>
                <a:blip r:embed="rId2"/>
                <a:stretch>
                  <a:fillRect l="-1086" t="-1786" b="-3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127445" y="4765004"/>
                <a:ext cx="63246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</m:e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𝑚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|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𝑎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2"/>
                  </a:solidFill>
                  <a:sym typeface="Symbol"/>
                </a:endParaRPr>
              </a:p>
              <a:p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(¬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,¬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</m:e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𝑚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|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𝑎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¬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</m:e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¬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𝑚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|¬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𝑎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(¬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¬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,¬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</m:e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¬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𝑚</m:t>
                        </m:r>
                      </m:e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¬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445" y="4765004"/>
                <a:ext cx="6324600" cy="1569660"/>
              </a:xfrm>
              <a:prstGeom prst="rect">
                <a:avLst/>
              </a:prstGeom>
              <a:blipFill>
                <a:blip r:embed="rId3"/>
                <a:stretch>
                  <a:fillRect l="-1445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FF0B5AC-822C-40E1-955E-002FC84D0265}"/>
                  </a:ext>
                </a:extLst>
              </p14:cNvPr>
              <p14:cNvContentPartPr/>
              <p14:nvPr/>
            </p14:nvContentPartPr>
            <p14:xfrm>
              <a:off x="925920" y="2010960"/>
              <a:ext cx="5992200" cy="3920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FF0B5AC-822C-40E1-955E-002FC84D02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6560" y="2001600"/>
                <a:ext cx="6010920" cy="393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725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elimination: The basic ideas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9144000" cy="533400"/>
          </a:xfrm>
        </p:spPr>
        <p:txBody>
          <a:bodyPr/>
          <a:lstStyle/>
          <a:p>
            <a:r>
              <a:rPr lang="en-US" sz="2800" dirty="0"/>
              <a:t>Move summations inwards as far </a:t>
            </a:r>
            <a:r>
              <a:rPr lang="en-US" sz="2800"/>
              <a:t>as possible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639454" y="3051940"/>
                <a:ext cx="8409545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𝐵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454" y="3051940"/>
                <a:ext cx="8409545" cy="128734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38200" y="1752600"/>
                <a:ext cx="6607386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</m:e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𝑗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𝑚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2600"/>
                <a:ext cx="6607386" cy="12873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670953" y="4731071"/>
                <a:ext cx="9779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953" y="4731071"/>
                <a:ext cx="97796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4362533" y="4469355"/>
                <a:ext cx="1000659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533" y="4469355"/>
                <a:ext cx="1000659" cy="12873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482531" y="4751879"/>
                <a:ext cx="11842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531" y="4751879"/>
                <a:ext cx="118429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954077" y="4440167"/>
                <a:ext cx="1000659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077" y="4440167"/>
                <a:ext cx="1000659" cy="12873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4988538" y="4751878"/>
                <a:ext cx="11165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538" y="4751878"/>
                <a:ext cx="1116588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9240106" y="4782794"/>
                <a:ext cx="19193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e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0106" y="4782794"/>
                <a:ext cx="1919372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6528656" y="4731071"/>
                <a:ext cx="151727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 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𝑗</m:t>
                          </m:r>
                        </m:e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656" y="4731071"/>
                <a:ext cx="151727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7827203" y="4760257"/>
                <a:ext cx="16239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(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𝑚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|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𝑎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203" y="4760257"/>
                <a:ext cx="162390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80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elimination: The basic ideas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9144000" cy="533400"/>
          </a:xfrm>
        </p:spPr>
        <p:txBody>
          <a:bodyPr/>
          <a:lstStyle/>
          <a:p>
            <a:r>
              <a:rPr lang="en-US" sz="2800" dirty="0"/>
              <a:t>Move summations inwards as far </a:t>
            </a:r>
            <a:r>
              <a:rPr lang="en-US" sz="2800"/>
              <a:t>as possible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639454" y="3051940"/>
                <a:ext cx="8409545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𝐵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454" y="3051940"/>
                <a:ext cx="8409545" cy="128734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38200" y="1752600"/>
                <a:ext cx="6607386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</m:e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𝑗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𝑚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2600"/>
                <a:ext cx="6607386" cy="12873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64854" y="4713321"/>
                <a:ext cx="9779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54" y="4713321"/>
                <a:ext cx="977960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343400" y="4503860"/>
                <a:ext cx="1000659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503860"/>
                <a:ext cx="1000659" cy="128734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429000" y="4749225"/>
                <a:ext cx="11842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749225"/>
                <a:ext cx="1184299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902421" y="4503860"/>
                <a:ext cx="1000659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421" y="4503860"/>
                <a:ext cx="1000659" cy="128734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038121" y="4770966"/>
                <a:ext cx="11165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121" y="4770966"/>
                <a:ext cx="1116588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171090" y="4825425"/>
                <a:ext cx="19193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e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1090" y="4825425"/>
                <a:ext cx="1919372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477000" y="4794764"/>
                <a:ext cx="151727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 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𝑗</m:t>
                          </m:r>
                        </m:e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794764"/>
                <a:ext cx="1517275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758187" y="4802888"/>
                <a:ext cx="16239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(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𝑚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|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𝑎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187" y="4802888"/>
                <a:ext cx="1623906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5481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elimination: The basic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9144000" cy="4729164"/>
          </a:xfrm>
        </p:spPr>
        <p:txBody>
          <a:bodyPr/>
          <a:lstStyle/>
          <a:p>
            <a:r>
              <a:rPr lang="en-US" sz="2800" dirty="0"/>
              <a:t>Move summations inwards as far as possible</a:t>
            </a:r>
          </a:p>
          <a:p>
            <a:pPr lvl="1"/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chemeClr val="tx2"/>
                </a:solidFill>
              </a:rPr>
              <a:t> |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j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,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m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b="1" dirty="0">
                <a:solidFill>
                  <a:srgbClr val="00B050"/>
                </a:solidFill>
                <a:sym typeface="Symbol"/>
              </a:rPr>
              <a:t></a:t>
            </a:r>
            <a:r>
              <a:rPr lang="en-US" sz="2400" b="1" i="1" baseline="-25000" dirty="0" err="1">
                <a:solidFill>
                  <a:srgbClr val="00B050"/>
                </a:solidFill>
                <a:sym typeface="Symbol"/>
              </a:rPr>
              <a:t>e</a:t>
            </a:r>
            <a:r>
              <a:rPr lang="en-US" sz="2400" b="1" dirty="0" err="1">
                <a:solidFill>
                  <a:schemeClr val="accent2"/>
                </a:solidFill>
                <a:sym typeface="Symbol"/>
              </a:rPr>
              <a:t></a:t>
            </a:r>
            <a:r>
              <a:rPr lang="en-US" sz="2400" b="1" i="1" baseline="-25000" dirty="0" err="1">
                <a:solidFill>
                  <a:schemeClr val="accent2"/>
                </a:solidFill>
                <a:sym typeface="Symbol"/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,</a:t>
            </a:r>
            <a:r>
              <a:rPr lang="en-US" sz="2400" i="1" dirty="0" err="1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j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m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marL="457176" lvl="1" indent="0">
              <a:buNone/>
            </a:pPr>
            <a:r>
              <a:rPr lang="en-US" sz="2400" i="1" dirty="0">
                <a:solidFill>
                  <a:schemeClr val="tx2"/>
                </a:solidFill>
                <a:sym typeface="Symbol"/>
              </a:rPr>
              <a:t>                    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b="1" dirty="0">
                <a:solidFill>
                  <a:srgbClr val="00B050"/>
                </a:solidFill>
                <a:sym typeface="Symbol"/>
              </a:rPr>
              <a:t></a:t>
            </a:r>
            <a:r>
              <a:rPr lang="en-US" sz="2400" b="1" i="1" baseline="-25000" dirty="0">
                <a:solidFill>
                  <a:srgbClr val="00B050"/>
                </a:solidFill>
                <a:sym typeface="Symbol"/>
              </a:rPr>
              <a:t>e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b="1" dirty="0">
                <a:solidFill>
                  <a:schemeClr val="accent2"/>
                </a:solidFill>
                <a:sym typeface="Symbol"/>
              </a:rPr>
              <a:t></a:t>
            </a:r>
            <a:r>
              <a:rPr lang="en-US" sz="2400" b="1" i="1" baseline="-25000" dirty="0">
                <a:solidFill>
                  <a:schemeClr val="accent2"/>
                </a:solidFill>
                <a:sym typeface="Symbol"/>
              </a:rPr>
              <a:t>a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,</a:t>
            </a:r>
            <a:r>
              <a:rPr lang="en-US" sz="2400" i="1" dirty="0" err="1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j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m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Do the calculation from the inside out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I.e., sum over 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 first, then sum over </a:t>
            </a:r>
            <a:r>
              <a:rPr lang="en-US" sz="2400" i="1" dirty="0">
                <a:solidFill>
                  <a:schemeClr val="tx2"/>
                </a:solidFill>
              </a:rPr>
              <a:t>e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Problem: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,</a:t>
            </a:r>
            <a:r>
              <a:rPr lang="en-US" sz="2400" i="1" dirty="0" err="1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isn’t a single number, it’s a bunch of different numbers depending on the values of </a:t>
            </a:r>
            <a:r>
              <a:rPr lang="en-US" sz="2400" i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rgbClr val="000000"/>
                </a:solidFill>
              </a:rPr>
              <a:t> and </a:t>
            </a:r>
            <a:r>
              <a:rPr lang="en-US" sz="2400" i="1" dirty="0">
                <a:solidFill>
                  <a:schemeClr val="tx2"/>
                </a:solidFill>
              </a:rPr>
              <a:t>e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Solution: use arrays of numbers (of various dimensions) with appropriate operations on them; these are called </a:t>
            </a:r>
            <a:r>
              <a:rPr lang="en-US" sz="2400" dirty="0">
                <a:solidFill>
                  <a:srgbClr val="C00000"/>
                </a:solidFill>
              </a:rPr>
              <a:t>factors</a:t>
            </a:r>
          </a:p>
          <a:p>
            <a:pPr lvl="1"/>
            <a:endParaRPr lang="en-US" sz="2400" dirty="0">
              <a:solidFill>
                <a:srgbClr val="000000"/>
              </a:solidFill>
            </a:endParaRPr>
          </a:p>
          <a:p>
            <a:pPr lvl="1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1447800"/>
            <a:ext cx="4133849" cy="23622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FF178E6-0C5F-4D99-A1F7-B49E02FAD66B}"/>
                  </a:ext>
                </a:extLst>
              </p14:cNvPr>
              <p14:cNvContentPartPr/>
              <p14:nvPr/>
            </p14:nvContentPartPr>
            <p14:xfrm>
              <a:off x="861120" y="2072160"/>
              <a:ext cx="10959120" cy="2255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FF178E6-0C5F-4D99-A1F7-B49E02FAD66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1760" y="2062800"/>
                <a:ext cx="10977840" cy="227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667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371600"/>
            <a:ext cx="4093443" cy="1286637"/>
          </a:xfrm>
          <a:prstGeom prst="rect">
            <a:avLst/>
          </a:prstGeom>
        </p:spPr>
      </p:pic>
      <p:sp>
        <p:nvSpPr>
          <p:cNvPr id="30729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Operation 1: </a:t>
            </a:r>
            <a:r>
              <a:rPr lang="en-US" dirty="0" err="1">
                <a:ea typeface="ＭＳ Ｐゴシック" pitchFamily="34" charset="-128"/>
              </a:rPr>
              <a:t>Pointwise</a:t>
            </a:r>
            <a:r>
              <a:rPr lang="en-US" dirty="0">
                <a:ea typeface="ＭＳ Ｐゴシック" pitchFamily="34" charset="-128"/>
              </a:rPr>
              <a:t> product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1"/>
            <a:ext cx="7162800" cy="2590800"/>
          </a:xfrm>
        </p:spPr>
        <p:txBody>
          <a:bodyPr/>
          <a:lstStyle/>
          <a:p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First basic operation: </a:t>
            </a:r>
            <a:r>
              <a:rPr lang="en-US" sz="2400" dirty="0" err="1">
                <a:solidFill>
                  <a:srgbClr val="CC0000"/>
                </a:solidFill>
                <a:ea typeface="ＭＳ Ｐゴシック" pitchFamily="34" charset="-128"/>
              </a:rPr>
              <a:t>pointwise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 product 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of factors </a:t>
            </a:r>
            <a:r>
              <a:rPr lang="en-US" sz="2400" dirty="0">
                <a:ea typeface="ＭＳ Ｐゴシック" pitchFamily="34" charset="-128"/>
              </a:rPr>
              <a:t>(similar to a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database join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, </a:t>
            </a:r>
            <a:r>
              <a:rPr lang="en-US" sz="2400" b="1" i="1" dirty="0">
                <a:solidFill>
                  <a:srgbClr val="0000FF"/>
                </a:solidFill>
                <a:ea typeface="ＭＳ Ｐゴシック" pitchFamily="34" charset="-128"/>
              </a:rPr>
              <a:t>not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 matrix multiply!)</a:t>
            </a:r>
            <a:endParaRPr lang="en-US" sz="2400" b="1" i="1" dirty="0">
              <a:solidFill>
                <a:srgbClr val="000090"/>
              </a:solidFill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New factor has</a:t>
            </a:r>
            <a:r>
              <a:rPr lang="en-US" sz="2000" b="1" i="1" dirty="0">
                <a:solidFill>
                  <a:srgbClr val="0000FF"/>
                </a:solidFill>
                <a:ea typeface="ＭＳ Ｐゴシック" pitchFamily="34" charset="-128"/>
              </a:rPr>
              <a:t> union </a:t>
            </a:r>
            <a:r>
              <a:rPr lang="en-US" sz="2000" dirty="0">
                <a:ea typeface="ＭＳ Ｐゴシック" pitchFamily="34" charset="-128"/>
              </a:rPr>
              <a:t>of variables of the two original factors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Each entry is the product of the corresponding entries from the original factors</a:t>
            </a: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 x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|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 = 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0" y="4191000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|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4415135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21461" y="4186535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23" name="Group 4"/>
          <p:cNvGraphicFramePr>
            <a:graphicFrameLocks noGrp="1"/>
          </p:cNvGraphicFramePr>
          <p:nvPr>
            <p:extLst/>
          </p:nvPr>
        </p:nvGraphicFramePr>
        <p:xfrm>
          <a:off x="8153400" y="47244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Group 4"/>
          <p:cNvGraphicFramePr>
            <a:graphicFrameLocks noGrp="1"/>
          </p:cNvGraphicFramePr>
          <p:nvPr>
            <p:extLst/>
          </p:nvPr>
        </p:nvGraphicFramePr>
        <p:xfrm>
          <a:off x="4953000" y="4724400"/>
          <a:ext cx="2133600" cy="1476375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" name="Group 4"/>
          <p:cNvGraphicFramePr>
            <a:graphicFrameLocks noGrp="1"/>
          </p:cNvGraphicFramePr>
          <p:nvPr>
            <p:extLst/>
          </p:nvPr>
        </p:nvGraphicFramePr>
        <p:xfrm>
          <a:off x="2971800" y="4953000"/>
          <a:ext cx="1485900" cy="983548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495800" y="51816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56902" y="5181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=</a:t>
            </a:r>
          </a:p>
        </p:txBody>
      </p:sp>
      <p:graphicFrame>
        <p:nvGraphicFramePr>
          <p:cNvPr id="13" name="Group 4"/>
          <p:cNvGraphicFramePr>
            <a:graphicFrameLocks noGrp="1"/>
          </p:cNvGraphicFramePr>
          <p:nvPr>
            <p:extLst/>
          </p:nvPr>
        </p:nvGraphicFramePr>
        <p:xfrm>
          <a:off x="8153400" y="47244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D78BDA9-6D1C-495A-AE59-C3ECF8B104AA}"/>
                  </a:ext>
                </a:extLst>
              </p14:cNvPr>
              <p14:cNvContentPartPr/>
              <p14:nvPr/>
            </p14:nvContentPartPr>
            <p14:xfrm>
              <a:off x="1518840" y="3029400"/>
              <a:ext cx="8528400" cy="3103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78BDA9-6D1C-495A-AE59-C3ECF8B104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09480" y="3020040"/>
                <a:ext cx="8547120" cy="312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101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6" grpId="0"/>
      <p:bldP spid="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Making larger factors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3" b="-2095"/>
          <a:stretch/>
        </p:blipFill>
        <p:spPr>
          <a:xfrm>
            <a:off x="2286000" y="1143000"/>
            <a:ext cx="6859656" cy="1991364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00400"/>
            <a:ext cx="7162800" cy="1295400"/>
          </a:xfrm>
        </p:spPr>
        <p:txBody>
          <a:bodyPr/>
          <a:lstStyle/>
          <a:p>
            <a:pPr lvl="4"/>
            <a:endParaRPr lang="en-US" sz="12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J|A</a:t>
            </a:r>
            <a:r>
              <a:rPr lang="en-US" sz="2400" dirty="0">
                <a:solidFill>
                  <a:schemeClr val="tx2"/>
                </a:solidFill>
              </a:rPr>
              <a:t>)  x 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M|A</a:t>
            </a:r>
            <a:r>
              <a:rPr lang="en-US" sz="2400" dirty="0">
                <a:solidFill>
                  <a:schemeClr val="tx2"/>
                </a:solidFill>
              </a:rPr>
              <a:t>)  = 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J,M|A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0661" y="4186535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J|A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/>
          </p:nvPr>
        </p:nvGraphicFramePr>
        <p:xfrm>
          <a:off x="1600200" y="47244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38600" y="51816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6902" y="5181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4861" y="4191000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M|A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10" name="Group 4"/>
          <p:cNvGraphicFramePr>
            <a:graphicFrameLocks noGrp="1"/>
          </p:cNvGraphicFramePr>
          <p:nvPr>
            <p:extLst/>
          </p:nvPr>
        </p:nvGraphicFramePr>
        <p:xfrm>
          <a:off x="4648200" y="4728865"/>
          <a:ext cx="2286000" cy="1476375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factor-a-fal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010" y="4215548"/>
            <a:ext cx="2108415" cy="1401811"/>
          </a:xfrm>
          <a:prstGeom prst="rect">
            <a:avLst/>
          </a:prstGeom>
        </p:spPr>
      </p:pic>
      <p:pic>
        <p:nvPicPr>
          <p:cNvPr id="13" name="Picture 12" descr="factor-a-tr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2000"/>
            <a:ext cx="2375065" cy="15368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44200" y="5791200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A=true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55586" y="5257800"/>
            <a:ext cx="86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A=false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57169" y="3657600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M|A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749BE84-2A01-4347-85B4-133CC772DA1D}"/>
                  </a:ext>
                </a:extLst>
              </p14:cNvPr>
              <p14:cNvContentPartPr/>
              <p14:nvPr/>
            </p14:nvContentPartPr>
            <p14:xfrm>
              <a:off x="2663280" y="3257280"/>
              <a:ext cx="8072280" cy="29480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749BE84-2A01-4347-85B4-133CC772DA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53920" y="3247920"/>
                <a:ext cx="8091000" cy="296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79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Bayes </a:t>
            </a:r>
            <a:r>
              <a:rPr lang="en-US" sz="4267"/>
              <a:t>Nets Inference</a:t>
            </a:r>
            <a:endParaRPr lang="en-US" sz="4267" dirty="0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0F79A9-0791-4E56-835A-91DC902E8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667" y="1892058"/>
            <a:ext cx="6886665" cy="352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Making larger factors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3" b="-2095"/>
          <a:stretch/>
        </p:blipFill>
        <p:spPr>
          <a:xfrm>
            <a:off x="2286000" y="1143000"/>
            <a:ext cx="6859656" cy="1991364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00400"/>
            <a:ext cx="10591800" cy="2057400"/>
          </a:xfrm>
        </p:spPr>
        <p:txBody>
          <a:bodyPr/>
          <a:lstStyle/>
          <a:p>
            <a:pPr lvl="4"/>
            <a:endParaRPr lang="en-US" sz="14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ea typeface="ＭＳ Ｐゴシック" pitchFamily="34" charset="-128"/>
              </a:rPr>
              <a:t>Example: </a:t>
            </a:r>
            <a:r>
              <a:rPr lang="en-US" sz="2800" i="1" dirty="0">
                <a:solidFill>
                  <a:schemeClr val="tx2"/>
                </a:solidFill>
              </a:rPr>
              <a:t>f</a:t>
            </a:r>
            <a:r>
              <a:rPr lang="en-US" sz="2800" i="1" baseline="-25000" dirty="0">
                <a:solidFill>
                  <a:schemeClr val="tx2"/>
                </a:solidFill>
              </a:rPr>
              <a:t>1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U,V</a:t>
            </a:r>
            <a:r>
              <a:rPr lang="en-US" sz="2800" dirty="0">
                <a:solidFill>
                  <a:schemeClr val="tx2"/>
                </a:solidFill>
              </a:rPr>
              <a:t>)  x  </a:t>
            </a:r>
            <a:r>
              <a:rPr lang="en-US" sz="2800" i="1" dirty="0">
                <a:solidFill>
                  <a:schemeClr val="tx2"/>
                </a:solidFill>
              </a:rPr>
              <a:t>f</a:t>
            </a:r>
            <a:r>
              <a:rPr lang="en-US" sz="2800" i="1" baseline="-25000" dirty="0">
                <a:solidFill>
                  <a:schemeClr val="tx2"/>
                </a:solidFill>
              </a:rPr>
              <a:t>2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V,W</a:t>
            </a:r>
            <a:r>
              <a:rPr lang="en-US" sz="2800" dirty="0">
                <a:solidFill>
                  <a:schemeClr val="tx2"/>
                </a:solidFill>
              </a:rPr>
              <a:t>) x  </a:t>
            </a:r>
            <a:r>
              <a:rPr lang="en-US" sz="2800" i="1" dirty="0">
                <a:solidFill>
                  <a:schemeClr val="tx2"/>
                </a:solidFill>
              </a:rPr>
              <a:t>f</a:t>
            </a:r>
            <a:r>
              <a:rPr lang="en-US" sz="2800" i="1" baseline="-25000" dirty="0">
                <a:solidFill>
                  <a:schemeClr val="tx2"/>
                </a:solidFill>
              </a:rPr>
              <a:t>3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W,X</a:t>
            </a:r>
            <a:r>
              <a:rPr lang="en-US" sz="2800" dirty="0">
                <a:solidFill>
                  <a:schemeClr val="tx2"/>
                </a:solidFill>
              </a:rPr>
              <a:t>)  =  </a:t>
            </a:r>
            <a:r>
              <a:rPr lang="en-US" sz="2800" i="1" dirty="0">
                <a:solidFill>
                  <a:schemeClr val="tx2"/>
                </a:solidFill>
              </a:rPr>
              <a:t>f</a:t>
            </a:r>
            <a:r>
              <a:rPr lang="en-US" sz="2800" i="1" baseline="-25000" dirty="0">
                <a:solidFill>
                  <a:schemeClr val="tx2"/>
                </a:solidFill>
              </a:rPr>
              <a:t>4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U,V,W,X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endParaRPr lang="en-US" sz="28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ea typeface="ＭＳ Ｐゴシック" pitchFamily="34" charset="-128"/>
              </a:rPr>
              <a:t>Sizes: </a:t>
            </a:r>
            <a:r>
              <a:rPr lang="en-US" sz="2800" dirty="0">
                <a:solidFill>
                  <a:schemeClr val="tx2"/>
                </a:solidFill>
              </a:rPr>
              <a:t>[10,10]  x  [10,10] x  [10,10] =  [10,10,10,10] </a:t>
            </a:r>
          </a:p>
          <a:p>
            <a:pPr>
              <a:spcBef>
                <a:spcPct val="0"/>
              </a:spcBef>
            </a:pPr>
            <a:endParaRPr lang="en-US" sz="28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000090"/>
                </a:solidFill>
              </a:rPr>
              <a:t>I.e., 300 numbers blows up to 10,000 numbers!</a:t>
            </a:r>
          </a:p>
          <a:p>
            <a:pPr>
              <a:spcBef>
                <a:spcPct val="0"/>
              </a:spcBef>
            </a:pPr>
            <a:endParaRPr lang="en-US" sz="28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000090"/>
                </a:solidFill>
              </a:rPr>
              <a:t>Factor blowup can make VE very expensive</a:t>
            </a:r>
          </a:p>
          <a:p>
            <a:pPr>
              <a:spcBef>
                <a:spcPct val="0"/>
              </a:spcBef>
            </a:pPr>
            <a:endParaRPr lang="en-US" sz="2800" dirty="0">
              <a:solidFill>
                <a:srgbClr val="CC00CC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04930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447800"/>
            <a:ext cx="5065966" cy="3583354"/>
          </a:xfrm>
          <a:prstGeom prst="rect">
            <a:avLst/>
          </a:prstGeom>
        </p:spPr>
      </p:pic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Operation 2: Summing out a variable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97001"/>
            <a:ext cx="5867400" cy="2108199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Second basic operation: </a:t>
            </a:r>
            <a:r>
              <a:rPr lang="en-US" sz="2400" b="1" i="1" dirty="0">
                <a:solidFill>
                  <a:srgbClr val="CC0000"/>
                </a:solidFill>
                <a:ea typeface="ＭＳ Ｐゴシック" pitchFamily="34" charset="-128"/>
              </a:rPr>
              <a:t>summing out</a:t>
            </a:r>
            <a:r>
              <a:rPr lang="en-US" sz="2400" b="1" i="1" dirty="0">
                <a:solidFill>
                  <a:srgbClr val="000090"/>
                </a:solidFill>
                <a:ea typeface="ＭＳ Ｐゴシック" pitchFamily="34" charset="-128"/>
              </a:rPr>
              <a:t>     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(or eliminating) a variable from a factor</a:t>
            </a:r>
            <a:endParaRPr lang="en-US" sz="500" dirty="0">
              <a:ea typeface="ＭＳ Ｐゴシック" pitchFamily="34" charset="-128"/>
            </a:endParaRPr>
          </a:p>
          <a:p>
            <a:pPr lvl="1"/>
            <a:r>
              <a:rPr lang="en-US" sz="2400" dirty="0">
                <a:ea typeface="ＭＳ Ｐゴシック" pitchFamily="34" charset="-128"/>
              </a:rPr>
              <a:t>Shrinks a factor to a smaller one</a:t>
            </a:r>
            <a:endParaRPr lang="en-US" sz="16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j 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=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A,j</a:t>
            </a:r>
            <a:r>
              <a:rPr lang="en-US" sz="2400" dirty="0">
                <a:solidFill>
                  <a:schemeClr val="tx2"/>
                </a:solidFill>
              </a:rPr>
              <a:t>) +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A,</a:t>
            </a:r>
            <a:r>
              <a:rPr lang="en-US" sz="2400" dirty="0" err="1">
                <a:solidFill>
                  <a:schemeClr val="tx2"/>
                </a:solidFill>
                <a:sym typeface="Symbol"/>
              </a:rPr>
              <a:t></a:t>
            </a:r>
            <a:r>
              <a:rPr lang="en-US" sz="2400" i="1" dirty="0" err="1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 =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>
            <p:extLst/>
          </p:nvPr>
        </p:nvGraphicFramePr>
        <p:xfrm>
          <a:off x="457200" y="44196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Group 4"/>
          <p:cNvGraphicFramePr>
            <a:graphicFrameLocks noGrp="1"/>
          </p:cNvGraphicFramePr>
          <p:nvPr>
            <p:extLst/>
          </p:nvPr>
        </p:nvGraphicFramePr>
        <p:xfrm>
          <a:off x="5029200" y="4648200"/>
          <a:ext cx="1485900" cy="983548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34000" y="4114800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6800" y="3886200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048000" y="5029200"/>
            <a:ext cx="1676400" cy="3048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87789" y="4491653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out 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64946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" grpId="0" animBg="1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973" y="3352800"/>
            <a:ext cx="4598193" cy="3252480"/>
          </a:xfrm>
          <a:prstGeom prst="rect">
            <a:avLst/>
          </a:prstGeom>
        </p:spPr>
      </p:pic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Summing out from a product of factors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97001"/>
            <a:ext cx="11847766" cy="3555999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Project the factors each way first, then sum the products</a:t>
            </a:r>
          </a:p>
          <a:p>
            <a:pPr marL="342882" lvl="1" indent="-342882">
              <a:buClr>
                <a:schemeClr val="accent2"/>
              </a:buClr>
            </a:pPr>
            <a:r>
              <a:rPr lang="en-US" dirty="0">
                <a:ea typeface="ＭＳ Ｐゴシック" pitchFamily="34" charset="-128"/>
              </a:rPr>
              <a:t>Example: </a:t>
            </a:r>
            <a:r>
              <a:rPr lang="en-US" sz="3200" dirty="0">
                <a:solidFill>
                  <a:schemeClr val="accent2"/>
                </a:solidFill>
                <a:sym typeface="Symbol"/>
              </a:rPr>
              <a:t></a:t>
            </a:r>
            <a:r>
              <a:rPr lang="en-US" sz="3200" i="1" baseline="-25000" dirty="0">
                <a:solidFill>
                  <a:schemeClr val="accent2"/>
                </a:solidFill>
                <a:sym typeface="Symbol"/>
              </a:rPr>
              <a:t>a </a:t>
            </a:r>
            <a:r>
              <a:rPr lang="en-US" sz="3200" i="1" dirty="0">
                <a:solidFill>
                  <a:srgbClr val="FF0000"/>
                </a:solidFill>
              </a:rPr>
              <a:t>P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i="1" dirty="0" err="1">
                <a:solidFill>
                  <a:srgbClr val="FF0000"/>
                </a:solidFill>
              </a:rPr>
              <a:t>a</a:t>
            </a:r>
            <a:r>
              <a:rPr lang="en-US" sz="3200" dirty="0" err="1">
                <a:solidFill>
                  <a:srgbClr val="FF0000"/>
                </a:solidFill>
              </a:rPr>
              <a:t>|</a:t>
            </a:r>
            <a:r>
              <a:rPr lang="en-US" sz="3200" i="1" dirty="0" err="1">
                <a:solidFill>
                  <a:srgbClr val="FF0000"/>
                </a:solidFill>
              </a:rPr>
              <a:t>B</a:t>
            </a:r>
            <a:r>
              <a:rPr lang="en-US" sz="3200" dirty="0" err="1">
                <a:solidFill>
                  <a:srgbClr val="FF0000"/>
                </a:solidFill>
              </a:rPr>
              <a:t>,</a:t>
            </a:r>
            <a:r>
              <a:rPr lang="en-US" sz="3200" i="1" dirty="0" err="1">
                <a:solidFill>
                  <a:srgbClr val="FF0000"/>
                </a:solidFill>
              </a:rPr>
              <a:t>e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i="1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B050"/>
                </a:solidFill>
              </a:rPr>
              <a:t>P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 err="1">
                <a:solidFill>
                  <a:srgbClr val="00B050"/>
                </a:solidFill>
              </a:rPr>
              <a:t>j</a:t>
            </a:r>
            <a:r>
              <a:rPr lang="en-US" sz="3200" dirty="0" err="1">
                <a:solidFill>
                  <a:srgbClr val="00B050"/>
                </a:solidFill>
              </a:rPr>
              <a:t>|</a:t>
            </a:r>
            <a:r>
              <a:rPr lang="en-US" sz="3200" i="1" dirty="0" err="1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3333FF"/>
                </a:solidFill>
              </a:rPr>
              <a:t>P</a:t>
            </a:r>
            <a:r>
              <a:rPr lang="en-US" sz="3200" dirty="0">
                <a:solidFill>
                  <a:srgbClr val="3333FF"/>
                </a:solidFill>
              </a:rPr>
              <a:t>(</a:t>
            </a:r>
            <a:r>
              <a:rPr lang="en-US" sz="3200" i="1" dirty="0" err="1">
                <a:solidFill>
                  <a:srgbClr val="3333FF"/>
                </a:solidFill>
              </a:rPr>
              <a:t>m</a:t>
            </a:r>
            <a:r>
              <a:rPr lang="en-US" sz="3200" dirty="0" err="1">
                <a:solidFill>
                  <a:srgbClr val="3333FF"/>
                </a:solidFill>
              </a:rPr>
              <a:t>|</a:t>
            </a:r>
            <a:r>
              <a:rPr lang="en-US" sz="3200" i="1" dirty="0" err="1">
                <a:solidFill>
                  <a:srgbClr val="3333FF"/>
                </a:solidFill>
              </a:rPr>
              <a:t>a</a:t>
            </a:r>
            <a:r>
              <a:rPr lang="en-US" sz="3200" dirty="0">
                <a:solidFill>
                  <a:srgbClr val="3333FF"/>
                </a:solidFill>
              </a:rPr>
              <a:t>)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dirty="0">
                <a:solidFill>
                  <a:srgbClr val="CC00CC"/>
                </a:solidFill>
              </a:rPr>
              <a:t>                          </a:t>
            </a:r>
            <a:r>
              <a:rPr lang="en-US" dirty="0">
                <a:solidFill>
                  <a:schemeClr val="accent2"/>
                </a:solidFill>
              </a:rPr>
              <a:t>= </a:t>
            </a:r>
            <a:r>
              <a:rPr lang="en-US" sz="3200" i="1" dirty="0">
                <a:solidFill>
                  <a:srgbClr val="FF0000"/>
                </a:solidFill>
              </a:rPr>
              <a:t>P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i="1" dirty="0" err="1">
                <a:solidFill>
                  <a:srgbClr val="FF0000"/>
                </a:solidFill>
              </a:rPr>
              <a:t>a</a:t>
            </a:r>
            <a:r>
              <a:rPr lang="en-US" sz="3200" dirty="0" err="1">
                <a:solidFill>
                  <a:srgbClr val="FF0000"/>
                </a:solidFill>
              </a:rPr>
              <a:t>|</a:t>
            </a:r>
            <a:r>
              <a:rPr lang="en-US" sz="3200" i="1" dirty="0" err="1">
                <a:solidFill>
                  <a:srgbClr val="FF0000"/>
                </a:solidFill>
              </a:rPr>
              <a:t>B</a:t>
            </a:r>
            <a:r>
              <a:rPr lang="en-US" sz="3200" dirty="0" err="1">
                <a:solidFill>
                  <a:srgbClr val="FF0000"/>
                </a:solidFill>
              </a:rPr>
              <a:t>,</a:t>
            </a:r>
            <a:r>
              <a:rPr lang="en-US" sz="3200" i="1" dirty="0" err="1">
                <a:solidFill>
                  <a:srgbClr val="FF0000"/>
                </a:solidFill>
              </a:rPr>
              <a:t>e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00B050"/>
                </a:solidFill>
              </a:rPr>
              <a:t>P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 err="1">
                <a:solidFill>
                  <a:srgbClr val="00B050"/>
                </a:solidFill>
              </a:rPr>
              <a:t>j</a:t>
            </a:r>
            <a:r>
              <a:rPr lang="en-US" sz="3200" dirty="0" err="1">
                <a:solidFill>
                  <a:srgbClr val="00B050"/>
                </a:solidFill>
              </a:rPr>
              <a:t>|</a:t>
            </a:r>
            <a:r>
              <a:rPr lang="en-US" sz="3200" i="1" dirty="0" err="1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3333FF"/>
                </a:solidFill>
              </a:rPr>
              <a:t>P</a:t>
            </a:r>
            <a:r>
              <a:rPr lang="en-US" sz="3200" dirty="0">
                <a:solidFill>
                  <a:srgbClr val="3333FF"/>
                </a:solidFill>
              </a:rPr>
              <a:t>(</a:t>
            </a:r>
            <a:r>
              <a:rPr lang="en-US" sz="3200" i="1" dirty="0" err="1">
                <a:solidFill>
                  <a:srgbClr val="3333FF"/>
                </a:solidFill>
              </a:rPr>
              <a:t>m</a:t>
            </a:r>
            <a:r>
              <a:rPr lang="en-US" sz="3200" dirty="0" err="1">
                <a:solidFill>
                  <a:srgbClr val="3333FF"/>
                </a:solidFill>
              </a:rPr>
              <a:t>|</a:t>
            </a:r>
            <a:r>
              <a:rPr lang="en-US" sz="3200" i="1" dirty="0" err="1">
                <a:solidFill>
                  <a:srgbClr val="3333FF"/>
                </a:solidFill>
              </a:rPr>
              <a:t>a</a:t>
            </a:r>
            <a:r>
              <a:rPr lang="en-US" sz="3200" dirty="0">
                <a:solidFill>
                  <a:srgbClr val="3333FF"/>
                </a:solidFill>
              </a:rPr>
              <a:t>)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dirty="0">
                <a:solidFill>
                  <a:schemeClr val="accent2"/>
                </a:solidFill>
              </a:rPr>
              <a:t>+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FF0000"/>
                </a:solidFill>
              </a:rPr>
              <a:t>P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dirty="0">
                <a:solidFill>
                  <a:srgbClr val="FF0000"/>
                </a:solidFill>
                <a:sym typeface="Symbol"/>
              </a:rPr>
              <a:t></a:t>
            </a:r>
            <a:r>
              <a:rPr lang="en-US" sz="3200" i="1" dirty="0" err="1">
                <a:solidFill>
                  <a:srgbClr val="FF0000"/>
                </a:solidFill>
              </a:rPr>
              <a:t>a</a:t>
            </a:r>
            <a:r>
              <a:rPr lang="en-US" sz="3200" dirty="0" err="1">
                <a:solidFill>
                  <a:srgbClr val="FF0000"/>
                </a:solidFill>
              </a:rPr>
              <a:t>|</a:t>
            </a:r>
            <a:r>
              <a:rPr lang="en-US" sz="3200" i="1" dirty="0" err="1">
                <a:solidFill>
                  <a:srgbClr val="FF0000"/>
                </a:solidFill>
              </a:rPr>
              <a:t>B</a:t>
            </a:r>
            <a:r>
              <a:rPr lang="en-US" sz="3200" dirty="0" err="1">
                <a:solidFill>
                  <a:srgbClr val="FF0000"/>
                </a:solidFill>
              </a:rPr>
              <a:t>,</a:t>
            </a:r>
            <a:r>
              <a:rPr lang="en-US" sz="3200" i="1" dirty="0" err="1">
                <a:solidFill>
                  <a:srgbClr val="FF0000"/>
                </a:solidFill>
              </a:rPr>
              <a:t>e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00B050"/>
                </a:solidFill>
              </a:rPr>
              <a:t>P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j</a:t>
            </a:r>
            <a:r>
              <a:rPr lang="en-US" sz="3200" dirty="0">
                <a:solidFill>
                  <a:srgbClr val="00B050"/>
                </a:solidFill>
              </a:rPr>
              <a:t>|</a:t>
            </a:r>
            <a:r>
              <a:rPr lang="en-US" sz="3200" dirty="0">
                <a:solidFill>
                  <a:srgbClr val="00B050"/>
                </a:solidFill>
                <a:sym typeface="Symbol"/>
              </a:rPr>
              <a:t></a:t>
            </a:r>
            <a:r>
              <a:rPr lang="en-US" sz="3200" i="1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i="1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3333FF"/>
                </a:solidFill>
              </a:rPr>
              <a:t>P</a:t>
            </a:r>
            <a:r>
              <a:rPr lang="en-US" sz="3200" dirty="0">
                <a:solidFill>
                  <a:srgbClr val="3333FF"/>
                </a:solidFill>
              </a:rPr>
              <a:t>(</a:t>
            </a:r>
            <a:r>
              <a:rPr lang="en-US" sz="3200" i="1" dirty="0">
                <a:solidFill>
                  <a:srgbClr val="3333FF"/>
                </a:solidFill>
              </a:rPr>
              <a:t>m</a:t>
            </a:r>
            <a:r>
              <a:rPr lang="en-US" sz="3200" dirty="0">
                <a:solidFill>
                  <a:srgbClr val="3333FF"/>
                </a:solidFill>
              </a:rPr>
              <a:t>|</a:t>
            </a:r>
            <a:r>
              <a:rPr lang="en-US" sz="3200" dirty="0">
                <a:solidFill>
                  <a:srgbClr val="3333FF"/>
                </a:solidFill>
                <a:sym typeface="Symbol"/>
              </a:rPr>
              <a:t></a:t>
            </a:r>
            <a:r>
              <a:rPr lang="en-US" sz="3200" i="1" dirty="0">
                <a:solidFill>
                  <a:srgbClr val="3333FF"/>
                </a:solidFill>
              </a:rPr>
              <a:t>a</a:t>
            </a:r>
            <a:r>
              <a:rPr lang="en-US" sz="3200" dirty="0">
                <a:solidFill>
                  <a:srgbClr val="3333FF"/>
                </a:solidFill>
              </a:rPr>
              <a:t>)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sz="3200" dirty="0">
                <a:solidFill>
                  <a:srgbClr val="CC00CC"/>
                </a:solidFill>
              </a:rPr>
              <a:t>                       </a:t>
            </a:r>
            <a:r>
              <a:rPr lang="en-US" sz="3200" dirty="0">
                <a:solidFill>
                  <a:schemeClr val="accent2"/>
                </a:solidFill>
              </a:rPr>
              <a:t>= </a:t>
            </a:r>
            <a:r>
              <a:rPr lang="en-US" sz="3200" i="1" dirty="0">
                <a:solidFill>
                  <a:srgbClr val="990099"/>
                </a:solidFill>
              </a:rPr>
              <a:t>P</a:t>
            </a:r>
            <a:r>
              <a:rPr lang="en-US" sz="3200" dirty="0">
                <a:solidFill>
                  <a:srgbClr val="990099"/>
                </a:solidFill>
              </a:rPr>
              <a:t>(</a:t>
            </a:r>
            <a:r>
              <a:rPr lang="en-US" sz="3200" i="1" dirty="0" err="1">
                <a:solidFill>
                  <a:srgbClr val="990099"/>
                </a:solidFill>
              </a:rPr>
              <a:t>a,j,m</a:t>
            </a:r>
            <a:r>
              <a:rPr lang="en-US" sz="3200" dirty="0" err="1">
                <a:solidFill>
                  <a:srgbClr val="990099"/>
                </a:solidFill>
              </a:rPr>
              <a:t>|</a:t>
            </a:r>
            <a:r>
              <a:rPr lang="en-US" sz="3200" i="1" dirty="0" err="1">
                <a:solidFill>
                  <a:srgbClr val="990099"/>
                </a:solidFill>
              </a:rPr>
              <a:t>B</a:t>
            </a:r>
            <a:r>
              <a:rPr lang="en-US" sz="3200" dirty="0" err="1">
                <a:solidFill>
                  <a:srgbClr val="990099"/>
                </a:solidFill>
              </a:rPr>
              <a:t>,</a:t>
            </a:r>
            <a:r>
              <a:rPr lang="en-US" sz="3200" i="1" dirty="0" err="1">
                <a:solidFill>
                  <a:srgbClr val="990099"/>
                </a:solidFill>
              </a:rPr>
              <a:t>e</a:t>
            </a:r>
            <a:r>
              <a:rPr lang="en-US" sz="3200" dirty="0">
                <a:solidFill>
                  <a:srgbClr val="990099"/>
                </a:solidFill>
              </a:rPr>
              <a:t>) </a:t>
            </a:r>
            <a:r>
              <a:rPr lang="en-US" sz="3200" dirty="0">
                <a:solidFill>
                  <a:schemeClr val="accent2"/>
                </a:solidFill>
              </a:rPr>
              <a:t>+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990099"/>
                </a:solidFill>
              </a:rPr>
              <a:t>P</a:t>
            </a:r>
            <a:r>
              <a:rPr lang="en-US" sz="3200" dirty="0">
                <a:solidFill>
                  <a:srgbClr val="990099"/>
                </a:solidFill>
              </a:rPr>
              <a:t>(</a:t>
            </a:r>
            <a:r>
              <a:rPr lang="en-US" sz="3200" dirty="0">
                <a:solidFill>
                  <a:srgbClr val="990099"/>
                </a:solidFill>
                <a:sym typeface="Symbol"/>
              </a:rPr>
              <a:t></a:t>
            </a:r>
            <a:r>
              <a:rPr lang="en-US" sz="3200" i="1" dirty="0" err="1">
                <a:solidFill>
                  <a:srgbClr val="990099"/>
                </a:solidFill>
              </a:rPr>
              <a:t>a,j,m</a:t>
            </a:r>
            <a:r>
              <a:rPr lang="en-US" sz="3200" dirty="0" err="1">
                <a:solidFill>
                  <a:srgbClr val="990099"/>
                </a:solidFill>
              </a:rPr>
              <a:t>|</a:t>
            </a:r>
            <a:r>
              <a:rPr lang="en-US" sz="3200" i="1" dirty="0" err="1">
                <a:solidFill>
                  <a:srgbClr val="990099"/>
                </a:solidFill>
              </a:rPr>
              <a:t>B</a:t>
            </a:r>
            <a:r>
              <a:rPr lang="en-US" sz="3200" dirty="0" err="1">
                <a:solidFill>
                  <a:srgbClr val="990099"/>
                </a:solidFill>
              </a:rPr>
              <a:t>,</a:t>
            </a:r>
            <a:r>
              <a:rPr lang="en-US" sz="3200" i="1" dirty="0" err="1">
                <a:solidFill>
                  <a:srgbClr val="990099"/>
                </a:solidFill>
              </a:rPr>
              <a:t>e</a:t>
            </a:r>
            <a:r>
              <a:rPr lang="en-US" sz="3200" dirty="0">
                <a:solidFill>
                  <a:srgbClr val="990099"/>
                </a:solidFill>
              </a:rPr>
              <a:t>)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sz="3200" dirty="0">
                <a:solidFill>
                  <a:schemeClr val="accent2"/>
                </a:solidFill>
              </a:rPr>
              <a:t>                       = </a:t>
            </a:r>
            <a:r>
              <a:rPr lang="en-US" sz="3200" i="1" dirty="0">
                <a:solidFill>
                  <a:srgbClr val="990099"/>
                </a:solidFill>
              </a:rPr>
              <a:t>P</a:t>
            </a:r>
            <a:r>
              <a:rPr lang="en-US" sz="3200" dirty="0">
                <a:solidFill>
                  <a:srgbClr val="990099"/>
                </a:solidFill>
              </a:rPr>
              <a:t>(</a:t>
            </a:r>
            <a:r>
              <a:rPr lang="en-US" sz="3200" i="1" dirty="0" err="1">
                <a:solidFill>
                  <a:srgbClr val="990099"/>
                </a:solidFill>
              </a:rPr>
              <a:t>j,m</a:t>
            </a:r>
            <a:r>
              <a:rPr lang="en-US" sz="3200" dirty="0" err="1">
                <a:solidFill>
                  <a:srgbClr val="990099"/>
                </a:solidFill>
              </a:rPr>
              <a:t>|</a:t>
            </a:r>
            <a:r>
              <a:rPr lang="en-US" sz="3200" i="1" dirty="0" err="1">
                <a:solidFill>
                  <a:srgbClr val="990099"/>
                </a:solidFill>
              </a:rPr>
              <a:t>B</a:t>
            </a:r>
            <a:r>
              <a:rPr lang="en-US" sz="3200" dirty="0" err="1">
                <a:solidFill>
                  <a:srgbClr val="990099"/>
                </a:solidFill>
              </a:rPr>
              <a:t>,</a:t>
            </a:r>
            <a:r>
              <a:rPr lang="en-US" sz="3200" i="1" dirty="0" err="1">
                <a:solidFill>
                  <a:srgbClr val="990099"/>
                </a:solidFill>
              </a:rPr>
              <a:t>e</a:t>
            </a:r>
            <a:r>
              <a:rPr lang="en-US" sz="3200" dirty="0">
                <a:solidFill>
                  <a:srgbClr val="990099"/>
                </a:solidFill>
              </a:rPr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F6B8B42-2877-4DC7-8B10-B237F74E811A}"/>
                  </a:ext>
                </a:extLst>
              </p14:cNvPr>
              <p14:cNvContentPartPr/>
              <p14:nvPr/>
            </p14:nvContentPartPr>
            <p14:xfrm>
              <a:off x="826920" y="1710720"/>
              <a:ext cx="10059840" cy="4694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F6B8B42-2877-4DC7-8B10-B237F74E81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7560" y="1701360"/>
                <a:ext cx="10078560" cy="471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590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10515600" cy="532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338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Variable Elimination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89035"/>
            <a:ext cx="6248400" cy="4373565"/>
          </a:xfrm>
        </p:spPr>
        <p:txBody>
          <a:bodyPr/>
          <a:lstStyle/>
          <a:p>
            <a:pPr marL="342882" lvl="2" indent="-342882"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Query: 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P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(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Q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|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E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1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=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e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1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,..,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sym typeface="Symbol"/>
              </a:rPr>
              <a:t>E</a:t>
            </a:r>
            <a:r>
              <a:rPr lang="en-US" sz="2800" i="1" baseline="-25000" dirty="0" err="1">
                <a:solidFill>
                  <a:schemeClr val="tx2"/>
                </a:solidFill>
                <a:sym typeface="Symbol"/>
              </a:rPr>
              <a:t>k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=</a:t>
            </a:r>
            <a:r>
              <a:rPr lang="en-US" sz="2800" i="1" dirty="0" err="1">
                <a:solidFill>
                  <a:schemeClr val="tx2"/>
                </a:solidFill>
                <a:sym typeface="Symbol"/>
              </a:rPr>
              <a:t>e</a:t>
            </a:r>
            <a:r>
              <a:rPr lang="en-US" sz="2800" i="1" baseline="-25000" dirty="0" err="1">
                <a:solidFill>
                  <a:schemeClr val="tx2"/>
                </a:solidFill>
                <a:sym typeface="Symbol"/>
              </a:rPr>
              <a:t>k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) </a:t>
            </a:r>
            <a:endParaRPr lang="en-US" dirty="0">
              <a:solidFill>
                <a:schemeClr val="tx2"/>
              </a:solidFill>
              <a:sym typeface="Symbol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Start with initial factors: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Local CPTs (but instantiated by evidence)</a:t>
            </a: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While there are still hidden variables (not Q or evidence):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Pick a hidden variable H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Join all factors mentioning H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Eliminate (sum out) H</a:t>
            </a: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Join all remaining factors and normalize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020" y="3661622"/>
            <a:ext cx="3466697" cy="1755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578822"/>
            <a:ext cx="2819400" cy="1621578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681" y="5710555"/>
            <a:ext cx="685800" cy="900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43" y="5841780"/>
            <a:ext cx="2020957" cy="63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6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785600" cy="472916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function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008000"/>
                </a:solidFill>
              </a:rPr>
              <a:t>VariableElimination</a:t>
            </a:r>
            <a:r>
              <a:rPr lang="en-US" dirty="0"/>
              <a:t>(</a:t>
            </a:r>
            <a:r>
              <a:rPr lang="en-US" i="1" dirty="0">
                <a:solidFill>
                  <a:srgbClr val="0000FF"/>
                </a:solidFill>
              </a:rPr>
              <a:t>Q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b="1" i="1" dirty="0">
                <a:solidFill>
                  <a:srgbClr val="0000FF"/>
                </a:solidFill>
              </a:rPr>
              <a:t>e</a:t>
            </a:r>
            <a:r>
              <a:rPr lang="en-US" dirty="0"/>
              <a:t>, </a:t>
            </a:r>
            <a:r>
              <a:rPr lang="en-US" i="1" dirty="0" err="1">
                <a:solidFill>
                  <a:srgbClr val="0000FF"/>
                </a:solidFill>
              </a:rPr>
              <a:t>bn</a:t>
            </a:r>
            <a:r>
              <a:rPr lang="en-US" dirty="0"/>
              <a:t>) </a:t>
            </a:r>
            <a:r>
              <a:rPr lang="en-US" b="1" dirty="0">
                <a:solidFill>
                  <a:schemeClr val="tx2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a distribution over </a:t>
            </a:r>
            <a:r>
              <a:rPr lang="en-US" i="1" dirty="0">
                <a:solidFill>
                  <a:srgbClr val="0000FF"/>
                </a:solidFill>
              </a:rPr>
              <a:t>Q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FF"/>
                </a:solidFill>
              </a:rPr>
              <a:t>factors</a:t>
            </a:r>
            <a:r>
              <a:rPr lang="en-US" dirty="0"/>
              <a:t> ← [ ]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for each </a:t>
            </a:r>
            <a:r>
              <a:rPr lang="en-US" i="1" dirty="0" err="1">
                <a:solidFill>
                  <a:srgbClr val="0000FF"/>
                </a:solidFill>
              </a:rPr>
              <a:t>var</a:t>
            </a:r>
            <a:r>
              <a:rPr lang="en-US" dirty="0"/>
              <a:t> </a:t>
            </a:r>
            <a:r>
              <a:rPr lang="en-US" b="1" dirty="0">
                <a:solidFill>
                  <a:schemeClr val="tx2"/>
                </a:solidFill>
              </a:rPr>
              <a:t>in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ORDER</a:t>
            </a:r>
            <a:r>
              <a:rPr lang="en-US" dirty="0"/>
              <a:t>(</a:t>
            </a:r>
            <a:r>
              <a:rPr lang="en-US" i="1" dirty="0" err="1">
                <a:solidFill>
                  <a:srgbClr val="0000FF"/>
                </a:solidFill>
              </a:rPr>
              <a:t>bn</a:t>
            </a:r>
            <a:r>
              <a:rPr lang="en-US" dirty="0" err="1"/>
              <a:t>.vars</a:t>
            </a:r>
            <a:r>
              <a:rPr lang="en-US" dirty="0"/>
              <a:t>) </a:t>
            </a:r>
            <a:r>
              <a:rPr lang="en-US" b="1" dirty="0">
                <a:solidFill>
                  <a:schemeClr val="tx2"/>
                </a:solidFill>
              </a:rPr>
              <a:t>do</a:t>
            </a:r>
            <a:r>
              <a:rPr lang="en-US" b="1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i="1" dirty="0">
                <a:solidFill>
                  <a:srgbClr val="0000FF"/>
                </a:solidFill>
              </a:rPr>
              <a:t>factors</a:t>
            </a:r>
            <a:r>
              <a:rPr lang="en-US" dirty="0"/>
              <a:t> ← [</a:t>
            </a:r>
            <a:r>
              <a:rPr lang="en-US" dirty="0">
                <a:solidFill>
                  <a:srgbClr val="008000"/>
                </a:solidFill>
              </a:rPr>
              <a:t>MAKE-FACTOR</a:t>
            </a:r>
            <a:r>
              <a:rPr lang="en-US" dirty="0"/>
              <a:t>(</a:t>
            </a:r>
            <a:r>
              <a:rPr lang="en-US" i="1" dirty="0" err="1">
                <a:solidFill>
                  <a:srgbClr val="0000FF"/>
                </a:solidFill>
              </a:rPr>
              <a:t>var</a:t>
            </a:r>
            <a:r>
              <a:rPr lang="en-US" dirty="0"/>
              <a:t>, </a:t>
            </a:r>
            <a:r>
              <a:rPr lang="en-US" b="1" i="1" dirty="0">
                <a:solidFill>
                  <a:srgbClr val="0000FF"/>
                </a:solidFill>
              </a:rPr>
              <a:t>e</a:t>
            </a:r>
            <a:r>
              <a:rPr lang="en-US" dirty="0"/>
              <a:t>)|</a:t>
            </a:r>
            <a:r>
              <a:rPr lang="en-US" i="1" dirty="0">
                <a:solidFill>
                  <a:srgbClr val="0000FF"/>
                </a:solidFill>
              </a:rPr>
              <a:t>factors</a:t>
            </a:r>
            <a:r>
              <a:rPr lang="en-US" dirty="0"/>
              <a:t>] </a:t>
            </a:r>
          </a:p>
          <a:p>
            <a:pPr marL="0" indent="0">
              <a:buNone/>
            </a:pPr>
            <a:r>
              <a:rPr lang="en-US" b="1" dirty="0"/>
              <a:t>        </a:t>
            </a:r>
            <a:r>
              <a:rPr lang="en-US" b="1" dirty="0">
                <a:solidFill>
                  <a:schemeClr val="tx2"/>
                </a:solidFill>
              </a:rPr>
              <a:t>if</a:t>
            </a:r>
            <a:r>
              <a:rPr lang="en-US" b="1" dirty="0"/>
              <a:t> </a:t>
            </a:r>
            <a:r>
              <a:rPr lang="en-US" i="1" dirty="0" err="1">
                <a:solidFill>
                  <a:srgbClr val="0000FF"/>
                </a:solidFill>
              </a:rPr>
              <a:t>var</a:t>
            </a:r>
            <a:r>
              <a:rPr lang="en-US" dirty="0"/>
              <a:t> is a hidden variable </a:t>
            </a:r>
            <a:r>
              <a:rPr lang="en-US" b="1" dirty="0">
                <a:solidFill>
                  <a:schemeClr val="tx2"/>
                </a:solidFill>
              </a:rPr>
              <a:t>then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i="1" dirty="0">
                <a:solidFill>
                  <a:srgbClr val="0000FF"/>
                </a:solidFill>
              </a:rPr>
              <a:t>factors</a:t>
            </a:r>
            <a:r>
              <a:rPr lang="en-US" dirty="0"/>
              <a:t> ← </a:t>
            </a:r>
            <a:r>
              <a:rPr lang="en-US" dirty="0">
                <a:solidFill>
                  <a:srgbClr val="008000"/>
                </a:solidFill>
              </a:rPr>
              <a:t>SUM-OUT</a:t>
            </a:r>
            <a:r>
              <a:rPr lang="en-US" dirty="0"/>
              <a:t>(</a:t>
            </a:r>
            <a:r>
              <a:rPr lang="en-US" i="1" dirty="0" err="1">
                <a:solidFill>
                  <a:srgbClr val="0000FF"/>
                </a:solidFill>
              </a:rPr>
              <a:t>var</a:t>
            </a:r>
            <a:r>
              <a:rPr lang="en-US" dirty="0" err="1"/>
              <a:t>,</a:t>
            </a:r>
            <a:r>
              <a:rPr lang="en-US" i="1" dirty="0" err="1">
                <a:solidFill>
                  <a:srgbClr val="0000FF"/>
                </a:solidFill>
              </a:rPr>
              <a:t>factors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return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NORMALIZE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POINTWISE-PRODUCT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factors</a:t>
            </a:r>
            <a:r>
              <a:rPr lang="en-US" dirty="0"/>
              <a:t>)) 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2E73960-46A0-4405-90BA-76E90D49F160}"/>
                  </a:ext>
                </a:extLst>
              </p14:cNvPr>
              <p14:cNvContentPartPr/>
              <p14:nvPr/>
            </p14:nvContentPartPr>
            <p14:xfrm>
              <a:off x="1668960" y="2004480"/>
              <a:ext cx="6219360" cy="3197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2E73960-46A0-4405-90BA-76E90D49F16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9600" y="1995120"/>
                <a:ext cx="6238080" cy="321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28410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762000" y="3276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Choose 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00400" y="4179888"/>
            <a:ext cx="762000" cy="685800"/>
            <a:chOff x="3200400" y="4179888"/>
            <a:chExt cx="762000" cy="685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6635" name="AutoShape 24"/>
            <p:cNvSpPr>
              <a:spLocks noChangeArrowheads="1"/>
            </p:cNvSpPr>
            <p:nvPr/>
          </p:nvSpPr>
          <p:spPr bwMode="auto">
            <a:xfrm>
              <a:off x="3200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639" name="Picture 3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3" y="4421188"/>
              <a:ext cx="219075" cy="20161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6629400" y="4179888"/>
            <a:ext cx="762000" cy="685800"/>
            <a:chOff x="4343400" y="4179888"/>
            <a:chExt cx="762000" cy="685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6636" name="AutoShape 26"/>
            <p:cNvSpPr>
              <a:spLocks noChangeArrowheads="1"/>
            </p:cNvSpPr>
            <p:nvPr/>
          </p:nvSpPr>
          <p:spPr bwMode="auto">
            <a:xfrm>
              <a:off x="4343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640" name="Picture 3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394200"/>
              <a:ext cx="242888" cy="25400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914400" y="2362200"/>
            <a:ext cx="76962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|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,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</a:rPr>
              <a:t>     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447800"/>
            <a:ext cx="263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Query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 </a:t>
            </a:r>
            <a:r>
              <a:rPr lang="en-US" sz="2800" dirty="0">
                <a:solidFill>
                  <a:schemeClr val="tx2"/>
                </a:solidFill>
              </a:rPr>
              <a:t>| 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>
                <a:solidFill>
                  <a:schemeClr val="tx2"/>
                </a:solidFill>
              </a:rPr>
              <a:t>)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14400" y="3733800"/>
            <a:ext cx="2057400" cy="1384995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|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,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    </a:t>
            </a:r>
          </a:p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endParaRPr lang="en-US" sz="2800" i="1" dirty="0">
              <a:solidFill>
                <a:schemeClr val="tx2"/>
              </a:solidFill>
            </a:endParaRPr>
          </a:p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39000" y="4267200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 err="1">
                <a:solidFill>
                  <a:schemeClr val="tx2"/>
                </a:solidFill>
              </a:rPr>
              <a:t>,</a:t>
            </a:r>
            <a:r>
              <a:rPr lang="en-US" sz="2800" i="1" dirty="0" err="1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14400" y="5486400"/>
            <a:ext cx="51054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 err="1">
                <a:solidFill>
                  <a:schemeClr val="tx2"/>
                </a:solidFill>
              </a:rPr>
              <a:t>,</a:t>
            </a:r>
            <a:r>
              <a:rPr lang="en-US" sz="2800" i="1" dirty="0" err="1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91624" y="4259590"/>
            <a:ext cx="2632975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dirty="0" err="1">
                <a:solidFill>
                  <a:schemeClr val="tx2"/>
                </a:solidFill>
              </a:rPr>
              <a:t>A,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 err="1">
                <a:solidFill>
                  <a:schemeClr val="tx2"/>
                </a:solidFill>
              </a:rPr>
              <a:t>,</a:t>
            </a:r>
            <a:r>
              <a:rPr lang="en-US" sz="2800" i="1" dirty="0" err="1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993" y="367131"/>
            <a:ext cx="181690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92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3" grpId="0" animBg="1"/>
      <p:bldP spid="26" grpId="0"/>
      <p:bldP spid="27" grpId="0"/>
      <p:bldP spid="28" grpId="0" animBg="1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29709" name="AutoShape 22"/>
          <p:cNvSpPr>
            <a:spLocks noChangeArrowheads="1"/>
          </p:cNvSpPr>
          <p:nvPr/>
        </p:nvSpPr>
        <p:spPr bwMode="auto">
          <a:xfrm>
            <a:off x="7086600" y="5105400"/>
            <a:ext cx="1447800" cy="685800"/>
          </a:xfrm>
          <a:prstGeom prst="rightArrow">
            <a:avLst>
              <a:gd name="adj1" fmla="val 50000"/>
              <a:gd name="adj2" fmla="val 80486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Normalize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1295400" y="1905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Choose E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86200" y="2438400"/>
            <a:ext cx="762000" cy="685800"/>
            <a:chOff x="3200400" y="4179888"/>
            <a:chExt cx="762000" cy="685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0" name="AutoShape 24"/>
            <p:cNvSpPr>
              <a:spLocks noChangeArrowheads="1"/>
            </p:cNvSpPr>
            <p:nvPr/>
          </p:nvSpPr>
          <p:spPr bwMode="auto">
            <a:xfrm>
              <a:off x="3200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3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3" y="4421188"/>
              <a:ext cx="219075" cy="20161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6934200" y="2438400"/>
            <a:ext cx="762000" cy="685800"/>
            <a:chOff x="4343400" y="4179888"/>
            <a:chExt cx="762000" cy="685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3" name="AutoShape 26"/>
            <p:cNvSpPr>
              <a:spLocks noChangeArrowheads="1"/>
            </p:cNvSpPr>
            <p:nvPr/>
          </p:nvSpPr>
          <p:spPr bwMode="auto">
            <a:xfrm>
              <a:off x="4343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" name="Picture 34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394200"/>
              <a:ext cx="242888" cy="25400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1447800" y="2362200"/>
            <a:ext cx="2286000" cy="954107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    </a:t>
            </a:r>
          </a:p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B,E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543800" y="2525712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371600" y="1229380"/>
            <a:ext cx="51054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 err="1">
                <a:solidFill>
                  <a:schemeClr val="tx2"/>
                </a:solidFill>
              </a:rPr>
              <a:t>,</a:t>
            </a:r>
            <a:r>
              <a:rPr lang="en-US" sz="2800" i="1" dirty="0" err="1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1295400" y="4456093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Finish with B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886200" y="5065693"/>
            <a:ext cx="762000" cy="685800"/>
            <a:chOff x="3200400" y="4179888"/>
            <a:chExt cx="762000" cy="685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0" name="AutoShape 24"/>
            <p:cNvSpPr>
              <a:spLocks noChangeArrowheads="1"/>
            </p:cNvSpPr>
            <p:nvPr/>
          </p:nvSpPr>
          <p:spPr bwMode="auto">
            <a:xfrm>
              <a:off x="3200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" name="Picture 3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3" y="4421188"/>
              <a:ext cx="219075" cy="20161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Rectangle 41"/>
          <p:cNvSpPr/>
          <p:nvPr/>
        </p:nvSpPr>
        <p:spPr>
          <a:xfrm>
            <a:off x="1447800" y="4913293"/>
            <a:ext cx="2286000" cy="954107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    </a:t>
            </a:r>
          </a:p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24400" y="5153005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,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371600" y="3617893"/>
            <a:ext cx="36576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229600" y="5181600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 </a:t>
            </a:r>
            <a:r>
              <a:rPr lang="en-US" sz="2800" dirty="0">
                <a:solidFill>
                  <a:schemeClr val="tx2"/>
                </a:solidFill>
              </a:rPr>
              <a:t>|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07786" y="2525712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dirty="0" err="1">
                <a:solidFill>
                  <a:schemeClr val="tx2"/>
                </a:solidFill>
              </a:rPr>
              <a:t>E,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24" name="Picture 23" descr="alarm.png">
            <a:extLst>
              <a:ext uri="{FF2B5EF4-FFF2-40B4-BE49-F238E27FC236}">
                <a16:creationId xmlns:a16="http://schemas.microsoft.com/office/drawing/2014/main" id="{4EAD292D-0F13-458B-A188-E4919F16A9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993" y="367131"/>
            <a:ext cx="181690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64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 animBg="1"/>
      <p:bldP spid="27" grpId="0"/>
      <p:bldP spid="35" grpId="0"/>
      <p:bldP spid="36" grpId="0"/>
      <p:bldP spid="38" grpId="0"/>
      <p:bldP spid="42" grpId="0"/>
      <p:bldP spid="43" grpId="0"/>
      <p:bldP spid="44" grpId="0" animBg="1"/>
      <p:bldP spid="45" grpId="0"/>
      <p:bldP spid="2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Order matters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621102" y="1447800"/>
            <a:ext cx="10287000" cy="4572000"/>
          </a:xfrm>
        </p:spPr>
        <p:txBody>
          <a:bodyPr/>
          <a:lstStyle/>
          <a:p>
            <a:pPr lvl="1"/>
            <a:r>
              <a:rPr lang="en-US" sz="2800" dirty="0">
                <a:solidFill>
                  <a:srgbClr val="000090"/>
                </a:solidFill>
              </a:rPr>
              <a:t>Order the terms D, Z, A, B C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D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chemeClr val="tx2"/>
                </a:solidFill>
                <a:sym typeface="Symbol"/>
              </a:rPr>
              <a:t>z,a,b,c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P(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  <a:sym typeface="Symbol"/>
              </a:rPr>
              <a:t>       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z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a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b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c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Largest factor has 2 variables (D,Z)</a:t>
            </a:r>
          </a:p>
          <a:p>
            <a:pPr lvl="2"/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sz="2800" dirty="0">
                <a:solidFill>
                  <a:srgbClr val="000090"/>
                </a:solidFill>
              </a:rPr>
              <a:t>Order the terms A, B C, D, Z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D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chemeClr val="tx2"/>
                </a:solidFill>
                <a:sym typeface="Symbol"/>
              </a:rPr>
              <a:t>a,b,c,z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  <a:sym typeface="Symbol"/>
              </a:rPr>
              <a:t>       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a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b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c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z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Largest factor has 4 variables (A,B,C,D)</a:t>
            </a:r>
          </a:p>
          <a:p>
            <a:pPr lvl="2"/>
            <a:endParaRPr lang="en-US" sz="2400" dirty="0">
              <a:solidFill>
                <a:srgbClr val="000000"/>
              </a:solidFill>
              <a:ea typeface="ＭＳ Ｐゴシック" pitchFamily="34" charset="-128"/>
              <a:cs typeface="Calibri" pitchFamily="34" charset="0"/>
            </a:endParaRPr>
          </a:p>
          <a:p>
            <a:pPr lvl="1"/>
            <a:r>
              <a:rPr lang="en-US" sz="2800" dirty="0">
                <a:solidFill>
                  <a:srgbClr val="000090"/>
                </a:solidFill>
                <a:ea typeface="ＭＳ Ｐゴシック" pitchFamily="34" charset="-128"/>
                <a:cs typeface="Calibri" pitchFamily="34" charset="0"/>
              </a:rPr>
              <a:t>In general, with </a:t>
            </a:r>
            <a:r>
              <a:rPr lang="en-US" sz="2800" i="1" dirty="0">
                <a:solidFill>
                  <a:schemeClr val="tx2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800" dirty="0">
                <a:solidFill>
                  <a:srgbClr val="000090"/>
                </a:solidFill>
                <a:ea typeface="ＭＳ Ｐゴシック" pitchFamily="34" charset="-128"/>
                <a:cs typeface="Calibri" pitchFamily="34" charset="0"/>
              </a:rPr>
              <a:t> leaves, factor of size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  <a:cs typeface="Calibri" pitchFamily="34" charset="0"/>
              </a:rPr>
              <a:t>2</a:t>
            </a:r>
            <a:r>
              <a:rPr lang="en-US" sz="4000" i="1" baseline="30000" dirty="0">
                <a:solidFill>
                  <a:schemeClr val="tx2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endParaRPr lang="en-US" sz="4000" i="1" baseline="30000" dirty="0">
              <a:solidFill>
                <a:schemeClr val="tx2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848600" y="2017643"/>
            <a:ext cx="4163291" cy="1716157"/>
            <a:chOff x="4142509" y="1295400"/>
            <a:chExt cx="4163291" cy="1716157"/>
          </a:xfrm>
        </p:grpSpPr>
        <p:sp>
          <p:nvSpPr>
            <p:cNvPr id="86" name="Oval 85"/>
            <p:cNvSpPr/>
            <p:nvPr/>
          </p:nvSpPr>
          <p:spPr bwMode="auto">
            <a:xfrm>
              <a:off x="76477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D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7" name="Straight Arrow Connector 6"/>
            <p:cNvCxnSpPr>
              <a:stCxn id="11" idx="4"/>
              <a:endCxn id="34" idx="0"/>
            </p:cNvCxnSpPr>
            <p:nvPr/>
          </p:nvCxnSpPr>
          <p:spPr bwMode="auto">
            <a:xfrm>
              <a:off x="6168737" y="1849576"/>
              <a:ext cx="637309" cy="5490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1" idx="4"/>
              <a:endCxn id="12" idx="7"/>
            </p:cNvCxnSpPr>
            <p:nvPr/>
          </p:nvCxnSpPr>
          <p:spPr bwMode="auto">
            <a:xfrm flipH="1">
              <a:off x="4704225" y="1849576"/>
              <a:ext cx="1464512" cy="6388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1" idx="4"/>
              <a:endCxn id="13" idx="0"/>
            </p:cNvCxnSpPr>
            <p:nvPr/>
          </p:nvCxnSpPr>
          <p:spPr bwMode="auto">
            <a:xfrm flipH="1">
              <a:off x="5614555" y="1849576"/>
              <a:ext cx="554182" cy="5490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 bwMode="auto">
            <a:xfrm>
              <a:off x="5839691" y="1295400"/>
              <a:ext cx="658091" cy="5541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Z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1425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A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2855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B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Arrow Connector 40"/>
            <p:cNvCxnSpPr>
              <a:stCxn id="11" idx="4"/>
              <a:endCxn id="86" idx="1"/>
            </p:cNvCxnSpPr>
            <p:nvPr/>
          </p:nvCxnSpPr>
          <p:spPr bwMode="auto">
            <a:xfrm>
              <a:off x="6168737" y="1849576"/>
              <a:ext cx="1575347" cy="6388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 bwMode="auto">
            <a:xfrm>
              <a:off x="6477000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8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25570" y="419819"/>
            <a:ext cx="12192000" cy="1143000"/>
          </a:xfrm>
        </p:spPr>
        <p:txBody>
          <a:bodyPr/>
          <a:lstStyle/>
          <a:p>
            <a:r>
              <a:rPr lang="en-US" sz="4000" dirty="0">
                <a:ea typeface="ＭＳ Ｐゴシック" pitchFamily="34" charset="-128"/>
              </a:rPr>
              <a:t>VE: Computational and Space Complexity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112776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The computational and space complexity of variable elimination is determined by the largest factor (and it’s space that kills you)</a:t>
            </a:r>
          </a:p>
          <a:p>
            <a:endParaRPr lang="en-US" sz="2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The elimination ordering can greatly affect the size of the largest factor.  </a:t>
            </a:r>
          </a:p>
          <a:p>
            <a:pPr lvl="1"/>
            <a:r>
              <a:rPr lang="en-US" sz="2800" dirty="0">
                <a:ea typeface="ＭＳ Ｐゴシック" pitchFamily="34" charset="-128"/>
              </a:rPr>
              <a:t>E.g., previous slide</a:t>
            </a:r>
            <a:r>
              <a:rPr lang="en-US" altLang="en-US" sz="2800" dirty="0">
                <a:ea typeface="ＭＳ Ｐゴシック" pitchFamily="34" charset="-128"/>
              </a:rPr>
              <a:t>’</a:t>
            </a:r>
            <a:r>
              <a:rPr lang="en-US" sz="2800" dirty="0">
                <a:ea typeface="ＭＳ Ｐゴシック" pitchFamily="34" charset="-128"/>
              </a:rPr>
              <a:t>s example 2</a:t>
            </a:r>
            <a:r>
              <a:rPr lang="en-US" sz="2800" baseline="30000" dirty="0">
                <a:ea typeface="ＭＳ Ｐゴシック" pitchFamily="34" charset="-128"/>
              </a:rPr>
              <a:t>n</a:t>
            </a:r>
            <a:r>
              <a:rPr lang="en-US" sz="2800" dirty="0">
                <a:ea typeface="ＭＳ Ｐゴシック" pitchFamily="34" charset="-128"/>
              </a:rPr>
              <a:t> vs. 2</a:t>
            </a:r>
          </a:p>
          <a:p>
            <a:endParaRPr lang="en-US" sz="2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Does there always exist an ordering that only results in small factors?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ea typeface="ＭＳ Ｐゴシック" pitchFamily="34" charset="-128"/>
              </a:rPr>
              <a:t>No!</a:t>
            </a:r>
          </a:p>
          <a:p>
            <a:endParaRPr lang="en-US" sz="36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193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E99F2B-457A-4B4F-9FC7-0C07D5B86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93561" cy="5189856"/>
          </a:xfrm>
        </p:spPr>
        <p:txBody>
          <a:bodyPr/>
          <a:lstStyle/>
          <a:p>
            <a:r>
              <a:rPr lang="en-US" dirty="0"/>
              <a:t>What is the notation behind these generic queries?</a:t>
            </a: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is the probability of </a:t>
            </a:r>
            <a:r>
              <a:rPr lang="en-US" i="1" dirty="0">
                <a:solidFill>
                  <a:schemeClr val="tx1"/>
                </a:solidFill>
              </a:rPr>
              <a:t>this</a:t>
            </a:r>
            <a:r>
              <a:rPr lang="en-US" dirty="0">
                <a:solidFill>
                  <a:schemeClr val="tx1"/>
                </a:solidFill>
              </a:rPr>
              <a:t> given what I know?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are the probabilities of all the possible outcomes (given what I know)?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Which outcome is the most likely outcome (given what I know)?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400F38F-647C-4E39-8929-D3CD3EF3BDEF}"/>
                  </a:ext>
                </a:extLst>
              </p14:cNvPr>
              <p14:cNvContentPartPr/>
              <p14:nvPr/>
            </p14:nvContentPartPr>
            <p14:xfrm>
              <a:off x="256680" y="2485080"/>
              <a:ext cx="8829360" cy="4050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400F38F-647C-4E39-8929-D3CD3EF3BDE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7320" y="2475720"/>
                <a:ext cx="8848080" cy="406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19278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Worst Case Complexity? Reduction from 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397001"/>
            <a:ext cx="6553200" cy="4729164"/>
          </a:xfrm>
        </p:spPr>
        <p:txBody>
          <a:bodyPr>
            <a:normAutofit/>
          </a:bodyPr>
          <a:lstStyle/>
          <a:p>
            <a:r>
              <a:rPr lang="en-US" dirty="0"/>
              <a:t>CNF clauses:</a:t>
            </a:r>
          </a:p>
          <a:p>
            <a:pPr marL="914381" lvl="1" indent="-514350">
              <a:buFont typeface="+mj-lt"/>
              <a:buAutoNum type="arabicPeriod"/>
            </a:pPr>
            <a:r>
              <a:rPr lang="en-US" dirty="0">
                <a:solidFill>
                  <a:srgbClr val="CC00CC"/>
                </a:solidFill>
              </a:rPr>
              <a:t>A v B v C</a:t>
            </a:r>
          </a:p>
          <a:p>
            <a:pPr marL="914381" lvl="1" indent="-514350">
              <a:buFont typeface="+mj-lt"/>
              <a:buAutoNum type="arabicPeriod"/>
            </a:pPr>
            <a:r>
              <a:rPr lang="en-US" dirty="0">
                <a:solidFill>
                  <a:srgbClr val="CC00CC"/>
                </a:solidFill>
              </a:rPr>
              <a:t>C v D v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>
                <a:solidFill>
                  <a:srgbClr val="CC00CC"/>
                </a:solidFill>
              </a:rPr>
              <a:t>A</a:t>
            </a:r>
          </a:p>
          <a:p>
            <a:pPr marL="914381" lvl="1" indent="-514350">
              <a:buFont typeface="+mj-lt"/>
              <a:buAutoNum type="arabicPeriod"/>
            </a:pPr>
            <a:r>
              <a:rPr lang="en-US" dirty="0">
                <a:solidFill>
                  <a:srgbClr val="CC00CC"/>
                </a:solidFill>
              </a:rPr>
              <a:t>B v C v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>
                <a:solidFill>
                  <a:srgbClr val="CC00CC"/>
                </a:solidFill>
              </a:rPr>
              <a:t>D</a:t>
            </a:r>
          </a:p>
          <a:p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(AND) &gt; 0 </a:t>
            </a:r>
            <a:r>
              <a:rPr lang="en-US" dirty="0" err="1">
                <a:solidFill>
                  <a:srgbClr val="000090"/>
                </a:solidFill>
              </a:rPr>
              <a:t>iff</a:t>
            </a:r>
            <a:r>
              <a:rPr lang="en-US" dirty="0">
                <a:solidFill>
                  <a:srgbClr val="000090"/>
                </a:solidFill>
              </a:rPr>
              <a:t> clauses are </a:t>
            </a:r>
            <a:r>
              <a:rPr lang="en-US" dirty="0" err="1">
                <a:solidFill>
                  <a:srgbClr val="000090"/>
                </a:solidFill>
              </a:rPr>
              <a:t>satisfiable</a:t>
            </a:r>
            <a:endParaRPr lang="en-US" dirty="0">
              <a:solidFill>
                <a:srgbClr val="000090"/>
              </a:solidFill>
            </a:endParaRPr>
          </a:p>
          <a:p>
            <a:pPr lvl="1"/>
            <a:r>
              <a:rPr lang="en-US" dirty="0">
                <a:solidFill>
                  <a:srgbClr val="000090"/>
                </a:solidFill>
              </a:rPr>
              <a:t>=&gt; NP-hard</a:t>
            </a:r>
          </a:p>
          <a:p>
            <a:r>
              <a:rPr lang="en-US" dirty="0">
                <a:solidFill>
                  <a:srgbClr val="CC00CC"/>
                </a:solidFill>
              </a:rPr>
              <a:t>P(AND) = S x 0.5</a:t>
            </a:r>
            <a:r>
              <a:rPr lang="en-US" sz="3600" baseline="30000" dirty="0">
                <a:solidFill>
                  <a:srgbClr val="CC00CC"/>
                </a:solidFill>
              </a:rPr>
              <a:t>n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where </a:t>
            </a:r>
            <a:r>
              <a:rPr lang="en-US" dirty="0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000090"/>
                </a:solidFill>
              </a:rPr>
              <a:t> is the number of satisfying assignments for clauses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=&gt; #P-hard</a:t>
            </a:r>
          </a:p>
        </p:txBody>
      </p:sp>
      <p:pic>
        <p:nvPicPr>
          <p:cNvPr id="4" name="Picture 3" descr="bn-3sa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554829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Polytrees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152400" y="1676399"/>
            <a:ext cx="5105400" cy="4449765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A </a:t>
            </a:r>
            <a:r>
              <a:rPr lang="en-US" sz="2400" dirty="0" err="1">
                <a:ea typeface="ＭＳ Ｐゴシック" pitchFamily="34" charset="-128"/>
              </a:rPr>
              <a:t>polytree</a:t>
            </a:r>
            <a:r>
              <a:rPr lang="en-US" sz="2400" dirty="0">
                <a:ea typeface="ＭＳ Ｐゴシック" pitchFamily="34" charset="-128"/>
              </a:rPr>
              <a:t> is a directed graph with no undirected cycles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poly-trees the complexity of variable elimination is </a:t>
            </a:r>
            <a:r>
              <a:rPr lang="en-US" sz="2400" b="1" i="1" dirty="0">
                <a:solidFill>
                  <a:srgbClr val="0000FF"/>
                </a:solidFill>
                <a:ea typeface="ＭＳ Ｐゴシック" pitchFamily="34" charset="-128"/>
              </a:rPr>
              <a:t>linear in the network size </a:t>
            </a:r>
            <a:r>
              <a:rPr lang="en-US" sz="2400" dirty="0">
                <a:ea typeface="ＭＳ Ｐゴシック" pitchFamily="34" charset="-128"/>
              </a:rPr>
              <a:t>if you eliminate from the leave towards the roots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This is essentially the same theorem as for tree-structured CSPs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2" name="Oval 1"/>
          <p:cNvSpPr/>
          <p:nvPr/>
        </p:nvSpPr>
        <p:spPr>
          <a:xfrm>
            <a:off x="6781800" y="1981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486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152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818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484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50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152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818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484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13" idx="5"/>
            <a:endCxn id="2" idx="1"/>
          </p:cNvCxnSpPr>
          <p:nvPr/>
        </p:nvCxnSpPr>
        <p:spPr>
          <a:xfrm>
            <a:off x="65736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4"/>
            <a:endCxn id="2" idx="0"/>
          </p:cNvCxnSpPr>
          <p:nvPr/>
        </p:nvCxnSpPr>
        <p:spPr>
          <a:xfrm>
            <a:off x="6972300" y="17526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  <a:endCxn id="2" idx="7"/>
          </p:cNvCxnSpPr>
          <p:nvPr/>
        </p:nvCxnSpPr>
        <p:spPr>
          <a:xfrm flipH="1">
            <a:off x="71070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" idx="3"/>
            <a:endCxn id="10" idx="7"/>
          </p:cNvCxnSpPr>
          <p:nvPr/>
        </p:nvCxnSpPr>
        <p:spPr>
          <a:xfrm flipH="1">
            <a:off x="6040204" y="2306404"/>
            <a:ext cx="7973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" idx="3"/>
            <a:endCxn id="9" idx="7"/>
          </p:cNvCxnSpPr>
          <p:nvPr/>
        </p:nvCxnSpPr>
        <p:spPr>
          <a:xfrm flipH="1">
            <a:off x="6573604" y="23064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" idx="4"/>
            <a:endCxn id="8" idx="0"/>
          </p:cNvCxnSpPr>
          <p:nvPr/>
        </p:nvCxnSpPr>
        <p:spPr>
          <a:xfrm>
            <a:off x="6972300" y="23622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" idx="5"/>
            <a:endCxn id="7" idx="1"/>
          </p:cNvCxnSpPr>
          <p:nvPr/>
        </p:nvCxnSpPr>
        <p:spPr>
          <a:xfrm>
            <a:off x="7107004" y="23064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" idx="5"/>
            <a:endCxn id="6" idx="1"/>
          </p:cNvCxnSpPr>
          <p:nvPr/>
        </p:nvCxnSpPr>
        <p:spPr>
          <a:xfrm>
            <a:off x="7107004" y="2306404"/>
            <a:ext cx="7973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0134600" y="1981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2014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6680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01346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6012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0678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06680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1346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6012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stCxn id="45" idx="5"/>
            <a:endCxn id="37" idx="1"/>
          </p:cNvCxnSpPr>
          <p:nvPr/>
        </p:nvCxnSpPr>
        <p:spPr>
          <a:xfrm>
            <a:off x="99264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4" idx="4"/>
            <a:endCxn id="37" idx="0"/>
          </p:cNvCxnSpPr>
          <p:nvPr/>
        </p:nvCxnSpPr>
        <p:spPr>
          <a:xfrm>
            <a:off x="10325100" y="17526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3" idx="3"/>
            <a:endCxn id="37" idx="7"/>
          </p:cNvCxnSpPr>
          <p:nvPr/>
        </p:nvCxnSpPr>
        <p:spPr>
          <a:xfrm flipH="1">
            <a:off x="104598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5" idx="3"/>
            <a:endCxn id="42" idx="0"/>
          </p:cNvCxnSpPr>
          <p:nvPr/>
        </p:nvCxnSpPr>
        <p:spPr>
          <a:xfrm flipH="1">
            <a:off x="9258300" y="1696804"/>
            <a:ext cx="398696" cy="8939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5" idx="4"/>
            <a:endCxn id="41" idx="7"/>
          </p:cNvCxnSpPr>
          <p:nvPr/>
        </p:nvCxnSpPr>
        <p:spPr>
          <a:xfrm>
            <a:off x="9791700" y="1752600"/>
            <a:ext cx="134704" cy="8939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7" idx="4"/>
            <a:endCxn id="40" idx="0"/>
          </p:cNvCxnSpPr>
          <p:nvPr/>
        </p:nvCxnSpPr>
        <p:spPr>
          <a:xfrm>
            <a:off x="10325100" y="23622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7" idx="5"/>
            <a:endCxn id="39" idx="1"/>
          </p:cNvCxnSpPr>
          <p:nvPr/>
        </p:nvCxnSpPr>
        <p:spPr>
          <a:xfrm>
            <a:off x="10459804" y="23064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5"/>
            <a:endCxn id="38" idx="0"/>
          </p:cNvCxnSpPr>
          <p:nvPr/>
        </p:nvCxnSpPr>
        <p:spPr>
          <a:xfrm>
            <a:off x="10993204" y="1696804"/>
            <a:ext cx="398696" cy="8939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3246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6962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1628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6294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0960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5626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1628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6294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0960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67" idx="4"/>
            <a:endCxn id="59" idx="1"/>
          </p:cNvCxnSpPr>
          <p:nvPr/>
        </p:nvCxnSpPr>
        <p:spPr>
          <a:xfrm>
            <a:off x="6286500" y="43434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6" idx="4"/>
            <a:endCxn id="59" idx="0"/>
          </p:cNvCxnSpPr>
          <p:nvPr/>
        </p:nvCxnSpPr>
        <p:spPr>
          <a:xfrm flipH="1">
            <a:off x="6515100" y="43434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5" idx="3"/>
            <a:endCxn id="76" idx="0"/>
          </p:cNvCxnSpPr>
          <p:nvPr/>
        </p:nvCxnSpPr>
        <p:spPr>
          <a:xfrm flipH="1">
            <a:off x="7124700" y="42876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9" idx="3"/>
            <a:endCxn id="64" idx="7"/>
          </p:cNvCxnSpPr>
          <p:nvPr/>
        </p:nvCxnSpPr>
        <p:spPr>
          <a:xfrm flipH="1">
            <a:off x="5887804" y="4897204"/>
            <a:ext cx="492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9" idx="3"/>
            <a:endCxn id="63" idx="7"/>
          </p:cNvCxnSpPr>
          <p:nvPr/>
        </p:nvCxnSpPr>
        <p:spPr>
          <a:xfrm>
            <a:off x="6380396" y="4897204"/>
            <a:ext cx="40808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9" idx="4"/>
            <a:endCxn id="62" idx="0"/>
          </p:cNvCxnSpPr>
          <p:nvPr/>
        </p:nvCxnSpPr>
        <p:spPr>
          <a:xfrm>
            <a:off x="6515100" y="49530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6" idx="4"/>
            <a:endCxn id="61" idx="1"/>
          </p:cNvCxnSpPr>
          <p:nvPr/>
        </p:nvCxnSpPr>
        <p:spPr>
          <a:xfrm>
            <a:off x="7124700" y="49530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6" idx="5"/>
          </p:cNvCxnSpPr>
          <p:nvPr/>
        </p:nvCxnSpPr>
        <p:spPr>
          <a:xfrm>
            <a:off x="7259404" y="4897204"/>
            <a:ext cx="472188" cy="319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69342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>
            <a:stCxn id="76" idx="4"/>
            <a:endCxn id="62" idx="7"/>
          </p:cNvCxnSpPr>
          <p:nvPr/>
        </p:nvCxnSpPr>
        <p:spPr>
          <a:xfrm flipH="1">
            <a:off x="6954604" y="49530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98298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12014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06680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01346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96012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90678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06680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01346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96012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/>
          <p:cNvCxnSpPr>
            <a:stCxn id="92" idx="4"/>
            <a:endCxn id="84" idx="1"/>
          </p:cNvCxnSpPr>
          <p:nvPr/>
        </p:nvCxnSpPr>
        <p:spPr>
          <a:xfrm>
            <a:off x="9791700" y="43434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91" idx="4"/>
            <a:endCxn id="84" idx="0"/>
          </p:cNvCxnSpPr>
          <p:nvPr/>
        </p:nvCxnSpPr>
        <p:spPr>
          <a:xfrm flipH="1">
            <a:off x="10020300" y="43434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90" idx="3"/>
            <a:endCxn id="101" idx="0"/>
          </p:cNvCxnSpPr>
          <p:nvPr/>
        </p:nvCxnSpPr>
        <p:spPr>
          <a:xfrm flipH="1">
            <a:off x="10629900" y="42876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4" idx="3"/>
            <a:endCxn id="89" idx="7"/>
          </p:cNvCxnSpPr>
          <p:nvPr/>
        </p:nvCxnSpPr>
        <p:spPr>
          <a:xfrm flipH="1">
            <a:off x="9393004" y="4897204"/>
            <a:ext cx="492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4" idx="3"/>
            <a:endCxn id="88" idx="7"/>
          </p:cNvCxnSpPr>
          <p:nvPr/>
        </p:nvCxnSpPr>
        <p:spPr>
          <a:xfrm>
            <a:off x="9885596" y="4897204"/>
            <a:ext cx="40808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4" idx="4"/>
            <a:endCxn id="87" idx="0"/>
          </p:cNvCxnSpPr>
          <p:nvPr/>
        </p:nvCxnSpPr>
        <p:spPr>
          <a:xfrm>
            <a:off x="10020300" y="49530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01" idx="4"/>
            <a:endCxn id="86" idx="1"/>
          </p:cNvCxnSpPr>
          <p:nvPr/>
        </p:nvCxnSpPr>
        <p:spPr>
          <a:xfrm>
            <a:off x="10629900" y="49530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101" idx="5"/>
          </p:cNvCxnSpPr>
          <p:nvPr/>
        </p:nvCxnSpPr>
        <p:spPr>
          <a:xfrm>
            <a:off x="10764604" y="4897204"/>
            <a:ext cx="472188" cy="319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104394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>
            <a:stCxn id="101" idx="4"/>
            <a:endCxn id="87" idx="7"/>
          </p:cNvCxnSpPr>
          <p:nvPr/>
        </p:nvCxnSpPr>
        <p:spPr>
          <a:xfrm flipH="1">
            <a:off x="10459804" y="49530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1" idx="4"/>
            <a:endCxn id="101" idx="1"/>
          </p:cNvCxnSpPr>
          <p:nvPr/>
        </p:nvCxnSpPr>
        <p:spPr>
          <a:xfrm>
            <a:off x="10325100" y="43434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91" idx="4"/>
            <a:endCxn id="101" idx="1"/>
          </p:cNvCxnSpPr>
          <p:nvPr/>
        </p:nvCxnSpPr>
        <p:spPr>
          <a:xfrm>
            <a:off x="10325100" y="4343400"/>
            <a:ext cx="170096" cy="28439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01" idx="4"/>
            <a:endCxn id="87" idx="7"/>
          </p:cNvCxnSpPr>
          <p:nvPr/>
        </p:nvCxnSpPr>
        <p:spPr>
          <a:xfrm flipH="1">
            <a:off x="10459804" y="4953000"/>
            <a:ext cx="170096" cy="28439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84" idx="4"/>
            <a:endCxn id="87" idx="0"/>
          </p:cNvCxnSpPr>
          <p:nvPr/>
        </p:nvCxnSpPr>
        <p:spPr>
          <a:xfrm>
            <a:off x="10020300" y="4953000"/>
            <a:ext cx="304800" cy="2286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91" idx="4"/>
            <a:endCxn id="84" idx="0"/>
          </p:cNvCxnSpPr>
          <p:nvPr/>
        </p:nvCxnSpPr>
        <p:spPr>
          <a:xfrm flipH="1">
            <a:off x="10020300" y="4343400"/>
            <a:ext cx="304800" cy="2286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24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Nets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219200" y="1304026"/>
            <a:ext cx="9046234" cy="47291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I: Representation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lvl="8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II: Exact inference</a:t>
            </a:r>
          </a:p>
          <a:p>
            <a:pPr lvl="7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Enumeration (always exponential complexity)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Variable elimination (worst-case exponential complexity, often better)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is NP-hard in general</a:t>
            </a:r>
          </a:p>
          <a:p>
            <a:pPr lvl="5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III: Approximate Inference</a:t>
            </a: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lvl="3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0226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11" y="246931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3046532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3636033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4244195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41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What is the probability of </a:t>
                </a:r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this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given what I know?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What are the probabilities of all the possible outcomes (given what I know)?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Which outcome is the most likely outcome (given what I know)?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885" t="-1998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9090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What is the probability of </a:t>
                </a:r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this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given what I know?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What are the probabilities of all the possible outcomes (given what I know)?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Which outcome is the most likely outcome (given what I know)?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885" t="-1998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248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Queries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What is the probability of </a:t>
                </a:r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this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given what I know?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What are the probabilities of all the possible outcomes (given what I know)?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Which outcome is the most likely outcome (given what I know)?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885" t="-1998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6665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If we only have the joint table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, how many times do we have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to build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600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1093" t="-1998" b="-5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/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10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4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5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3 different values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  <a:blipFill>
                <a:blip r:embed="rId3"/>
                <a:stretch>
                  <a:fillRect t="-335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472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\[&#10;\times \frac{1}{Z}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"/>
  <p:tag name="PICTUREFILESIZE" val="236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18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18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14464</TotalTime>
  <Words>3512</Words>
  <Application>Microsoft Office PowerPoint</Application>
  <PresentationFormat>Widescreen</PresentationFormat>
  <Paragraphs>806</Paragraphs>
  <Slides>52</Slides>
  <Notes>16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Calibri Light</vt:lpstr>
      <vt:lpstr>Cambria Math</vt:lpstr>
      <vt:lpstr>Wingdings</vt:lpstr>
      <vt:lpstr>Calibri</vt:lpstr>
      <vt:lpstr>Arial</vt:lpstr>
      <vt:lpstr>Office Theme</vt:lpstr>
      <vt:lpstr>Warm-up as you walk in</vt:lpstr>
      <vt:lpstr>Announcements</vt:lpstr>
      <vt:lpstr>Announcements</vt:lpstr>
      <vt:lpstr>AI: Representation and Problem Solving </vt:lpstr>
      <vt:lpstr>Warm-up as you walk in</vt:lpstr>
      <vt:lpstr>Queries</vt:lpstr>
      <vt:lpstr>Queries</vt:lpstr>
      <vt:lpstr>Queries</vt:lpstr>
      <vt:lpstr>Piazza Poll 1</vt:lpstr>
      <vt:lpstr>Piazza Poll 1</vt:lpstr>
      <vt:lpstr>Piazza Poll 2</vt:lpstr>
      <vt:lpstr>Piazza Poll 2</vt:lpstr>
      <vt:lpstr>Normalization</vt:lpstr>
      <vt:lpstr>Bayes Nets in the Wild</vt:lpstr>
      <vt:lpstr>Bayes Nets in the Wild</vt:lpstr>
      <vt:lpstr>Bayes Nets in the Wild</vt:lpstr>
      <vt:lpstr>Inference</vt:lpstr>
      <vt:lpstr>Inference Overview</vt:lpstr>
      <vt:lpstr>Answer Any Query from Condition Probability Tables</vt:lpstr>
      <vt:lpstr>Example: Alarm Network</vt:lpstr>
      <vt:lpstr>Example: Alarm Network</vt:lpstr>
      <vt:lpstr>Example: Alarm Network</vt:lpstr>
      <vt:lpstr>Example: Alarm Network</vt:lpstr>
      <vt:lpstr>Example: Alarm Network</vt:lpstr>
      <vt:lpstr>Factors</vt:lpstr>
      <vt:lpstr>Factors</vt:lpstr>
      <vt:lpstr>Factor Tables</vt:lpstr>
      <vt:lpstr>Example: Alarm Network</vt:lpstr>
      <vt:lpstr>Factor Tables</vt:lpstr>
      <vt:lpstr>Factor Zoo</vt:lpstr>
      <vt:lpstr>Factor Zoo I</vt:lpstr>
      <vt:lpstr>Factor Zoo II</vt:lpstr>
      <vt:lpstr>Inference by Enumeration in Bayes Net</vt:lpstr>
      <vt:lpstr>Can we do better?</vt:lpstr>
      <vt:lpstr>Variable elimination: The basic ideas</vt:lpstr>
      <vt:lpstr>Variable elimination: The basic ideas</vt:lpstr>
      <vt:lpstr>Variable elimination: The basic ideas</vt:lpstr>
      <vt:lpstr>Operation 1: Pointwise product</vt:lpstr>
      <vt:lpstr>Example: Making larger factors</vt:lpstr>
      <vt:lpstr>Example: Making larger factors</vt:lpstr>
      <vt:lpstr>Operation 2: Summing out a variable</vt:lpstr>
      <vt:lpstr>Summing out from a product of factors</vt:lpstr>
      <vt:lpstr>Variable Elimination</vt:lpstr>
      <vt:lpstr>Variable Elimination</vt:lpstr>
      <vt:lpstr>Variable Elimination</vt:lpstr>
      <vt:lpstr>Example</vt:lpstr>
      <vt:lpstr>Example</vt:lpstr>
      <vt:lpstr>Order matters</vt:lpstr>
      <vt:lpstr>VE: Computational and Space Complexity</vt:lpstr>
      <vt:lpstr>Worst Case Complexity? Reduction from SAT</vt:lpstr>
      <vt:lpstr>Polytrees</vt:lpstr>
      <vt:lpstr>Bayes Nets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1090</cp:revision>
  <cp:lastPrinted>2018-11-27T13:42:27Z</cp:lastPrinted>
  <dcterms:created xsi:type="dcterms:W3CDTF">2018-10-11T11:39:27Z</dcterms:created>
  <dcterms:modified xsi:type="dcterms:W3CDTF">2019-04-10T21:01:02Z</dcterms:modified>
</cp:coreProperties>
</file>