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2.xml" ContentType="application/inkml+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4.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5.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6.xml" ContentType="application/inkml+xml"/>
  <Override PartName="/ppt/notesSlides/notesSlide18.xml" ContentType="application/vnd.openxmlformats-officedocument.presentationml.notesSlide+xml"/>
  <Override PartName="/ppt/ink/ink7.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8.xml" ContentType="application/inkml+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336" r:id="rId2"/>
    <p:sldId id="256" r:id="rId3"/>
    <p:sldId id="288" r:id="rId4"/>
    <p:sldId id="337" r:id="rId5"/>
    <p:sldId id="338" r:id="rId6"/>
    <p:sldId id="287" r:id="rId7"/>
    <p:sldId id="308" r:id="rId8"/>
    <p:sldId id="309" r:id="rId9"/>
    <p:sldId id="349" r:id="rId10"/>
    <p:sldId id="340" r:id="rId11"/>
    <p:sldId id="341" r:id="rId12"/>
    <p:sldId id="342" r:id="rId13"/>
    <p:sldId id="343" r:id="rId14"/>
    <p:sldId id="344" r:id="rId15"/>
    <p:sldId id="345" r:id="rId16"/>
    <p:sldId id="266" r:id="rId17"/>
    <p:sldId id="262" r:id="rId18"/>
    <p:sldId id="270" r:id="rId19"/>
    <p:sldId id="264" r:id="rId20"/>
    <p:sldId id="1204" r:id="rId21"/>
    <p:sldId id="1205" r:id="rId22"/>
    <p:sldId id="331" r:id="rId23"/>
    <p:sldId id="271" r:id="rId24"/>
    <p:sldId id="284" r:id="rId25"/>
    <p:sldId id="351" r:id="rId26"/>
    <p:sldId id="350" r:id="rId27"/>
    <p:sldId id="352" r:id="rId28"/>
    <p:sldId id="306" r:id="rId29"/>
    <p:sldId id="291" r:id="rId30"/>
    <p:sldId id="307" r:id="rId31"/>
    <p:sldId id="313" r:id="rId32"/>
    <p:sldId id="356" r:id="rId33"/>
    <p:sldId id="357" r:id="rId34"/>
    <p:sldId id="353" r:id="rId35"/>
    <p:sldId id="278" r:id="rId36"/>
    <p:sldId id="358" r:id="rId37"/>
  </p:sldIdLst>
  <p:sldSz cx="12192000" cy="6858000"/>
  <p:notesSz cx="7010400" cy="9296400"/>
  <p:embeddedFontLs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5" autoAdjust="0"/>
    <p:restoredTop sz="94660"/>
  </p:normalViewPr>
  <p:slideViewPr>
    <p:cSldViewPr snapToGrid="0">
      <p:cViewPr varScale="1">
        <p:scale>
          <a:sx n="122" d="100"/>
          <a:sy n="122" d="100"/>
        </p:scale>
        <p:origin x="1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1-14T19:56:07.492"/>
    </inkml:context>
    <inkml:brush xml:id="br0">
      <inkml:brushProperty name="width" value="0.05292" units="cm"/>
      <inkml:brushProperty name="height" value="0.05292" units="cm"/>
      <inkml:brushProperty name="color" value="#FF0000"/>
    </inkml:brush>
  </inkml:definitions>
  <inkml:trace contextRef="#ctx0" brushRef="#br0">22126 2222 831 0,'-14'0'36'0,"14"0"9"0,0 0-36 0,0 0-9 16,0 0 0-16,0 0 0 0,0 0 26 0,0 0 3 15,0 0 1-15,-3-3 0 0,-1-4-30 0,4 7 8 16,0 0-8-16,0 0 0 0,-7-6 0 0,7 6 0 16,0 0-12-16,0 0 12 0,0 0 0 0,0 0 0 15,-4-6 0-15,4 6 0 0,0 0 0 0,-7 0 0 16,-3-3 0-16,3 3 0 0,-4 0 0 0,4 3 0 16,-3-3 10-16,-1 9-2 0,-7-6 3 0,4 4 1 15,4-4 0-15,-1-3 0 0,-7 6 0 0,1-3 1 16,3 6 0-16,0 1 0 0,-1-7 5 0,1 3 1 15,-3-3 0-15,6 10 0 0,4-7-19 0,-4-3-11 0,-10 10 2 16,7-7 0-16,11 4 9 0,-8-1 16 16,1 4-4-16,-5-10-1 0,5 6-11 0,-1 10 0 0,1-16 0 0,-1 6 0 15,-3 10 0-15,3-16 0 0,11 16 0 0,-3-16 0 16,-8 7 0-16,8 9 0 0,6-16 8 0,1 6-8 16,-4 4 0-16,0-4 0 0,3-3 0 0,8 1 0 15,3 8 8-15,-3-12 0 0,-4 4 0 0,3-1 0 16,11 3 20-16,-3-2 3 0,0-4 1 0,-4 3 0 15,3-3 6-15,5 7 2 0,2-7 0 0,-3 3 0 16,1-3-29-16,2 3-11 0,1 7 8 0,0-10-8 16,-4 3 0-16,0-2 0 0,7 5 0 0,-3 0 0 15,0-6 9-15,-1 10-9 0,-6-7 10 0,7-3-10 0,3 7 18 16,-3-4-2-16,-15 7-1 0,8-10 0 0,7 6 3 16,-4 4 1-16,0-7 0 0,-7 3 0 0,0-2-3 15,4 8-1-15,3-12 0 0,-3 16 0 0,-8-9-15 0,4 2 11 16,4 1-11-16,-1 6 10 0,1-1-10 0,0 4 0 15,-4-9 0-15,0 9 0 0,7 0 0 16,-7 0 0-16,-3 0 0 0,-1 6 0 0,5-6 0 0,-5 6 0 16,-3-3 0-16,0 7 0 15,-3-10 0-15,6 6 0 0,-3 3 0 0,-7-9 0 0,0 0 0 0,0-3 0 16,4 3 0-16,-4-10 8 0,0 10 4 0,-4-3 1 16,4-6 0-16,-3 5 0 0,-1-5 3 0,1 6 0 15,-1-7 0-15,1 7 0 0,-1-3-4 0,-3-7-1 16,-3 10 0-16,-1 0 0 0,4 3-11 0,-4-10 0 0,-3 7 9 15,-3-3-9-15,-1 3 11 0,-3-1-3 0,3-5 0 16,-7 9 0-16,-6-9-8 0,6 2 0 0,0 1 0 0,1-7 0 16,-8 1 0-16,4 8 0 0,3-14 8 0,0 5-8 15,1 0 9-15,-8 1-9 0,0-7 10 0,0-3-10 16,4 6 8-16,-4-6-8 0,-3 0 0 0,0 0 9 16,-4-6-9-16,0 6 0 0,4 0 0 0,0 0 0 15,-4 0 0-15,4 0-9 0,3 0 0 0,-3 0 0 16,-1 6-2-16,5-6 0 0,2-6 0 0,5 6 0 15,-1 0-21-15,0 0-5 0,4 0-1 0,0-3 0 16,7-3-37-16,0 2-7 16,-4-5-2-16,4 0 0 0</inkml:trace>
  <inkml:trace contextRef="#ctx0" brushRef="#br0" timeOffset="986.039">22839 2366 990 0,'0'0'44'0,"0"0"8"0,7 0-41 0,-7 0-11 0,-7 0 0 0,7 0 0 15,7 0 31-15,-7 0 4 0,0 0 1 0,0 0 0 16,3 3-36-16,1 6 0 0,-1 1 0 0,1-1 0 0,0 1 0 16,-1 2 0-16,8-2 0 0,-4 5 0 15,-4 4 0-15,8 0 0 0,-1 3 0 0,1 3 0 0,3-6 22 0,-7 12-2 16,0-3-1-16,0 4 0 0,7 2 2 0,-3-2 1 15,-8 2 0-15,1-3 0 0,3 1-11 0,0-1-3 16,-3 7 0-16,-1-4 0 0,-3-2 3 0,4 2 0 16,-1-3 0-16,1 1 0 0,-1 5 13 0,1-5 4 15,-1 2 0-15,4-9 0 0,-3 7-5 0,3-7-1 16,0 0 0-16,-3-6 0 0,3 3-11 0,0-10-3 16,-4 10 0-16,1-6 0 0,3-4-8 0,-4 1 0 15,1 0 0-15,-4-4 0 16,-4 0-22-16,4 10-6 0,0-16-2 0,0 10 0 15,0-4-52-15,-3 1-10 0,3-1-3 0,0-9-449 0</inkml:trace>
  <inkml:trace contextRef="#ctx0" brushRef="#br0" timeOffset="1421.43">22624 2767 979 0,'-14'0'87'0,"14"0"-70"16,0 0-17-16,0 0 0 0,0 0 92 0,0 0 16 16,0 0 2-16,0 0 1 0,0 0-83 0,0 0-16 15,0 0-3-15,0 0-1 0,10-6 16 0,1 6 4 16,-4-6 0-16,0-1 0 0,3 4-15 0,1 3-2 16,7-6-1-16,-1-3 0 0,-3 6 6 0,11-7 2 15,0 1 0-15,7-4 0 0,-1 4 18 0,5 6 3 16,-1-10 1-16,0 4 0 0,0-1-25 0,1 4-5 15,-5-7-1-15,1 4 0 0,-4 0-9 0,1 2 0 0,-5-2 0 16,-3 0 0-16,1 5 0 0,-1-2-11 0,3-3 3 16,-6 6 0-1,0 3-40-15,-1-10-7 0,1 7-1 0,0-3-431 0,3-4-85 0</inkml:trace>
  <inkml:trace contextRef="#ctx0" brushRef="#br0" timeOffset="2087.127">23791 2516 907 0,'0'0'40'0,"0"0"8"0,0 0-38 0,0 0-10 15,-7 0 0-15,0-3 0 16,0 3 82-16,0 0 14 0,0 0 4 0,0-6 0 0,-4 6-51 0,4 0-9 15,-3 6-3-15,-1-6 0 0,1 3-17 0,-4-3-3 16,3 13-1-16,-3-7 0 0,0-3-16 0,0 7 0 16,-1 9-11-16,1-10 11 0,0 4 0 0,0-1 0 15,0 7 0-15,0-7 0 0,0 7 0 0,3-6-8 16,-3 6 8-16,4-1 0 0,-1-2 0 0,0 6 0 16,1 0 0-16,3-3 0 0,-4 3 0 0,1 0 0 15,-1 0 0-15,4 3-10 0,-4-3 10 0,4 0 0 16,0 0 0-16,4-4 0 0,-1 4 0 15,4-6 14-15,0 0-3 0,0-1-1 0,7 1 23 0,0-3 5 16,-3-4 1-16,6 7 0 0,5-10-8 0,-5 3-2 16,1-5 0-16,3 2 0 0,0 0-20 0,4 0-9 0,-4-6 8 15,3 0-8-15,1 0 22 0,-4-9-1 16,4 6 0-16,-1-3 0 0,1 2-21 0,0-11 0 0,-4 8 0 0,3-2 0 16,1 0 0-16,0-4-15 0,-4 4 3 0,0-10 0 15,0 9 12-15,0-2 15 0,-3-1-3 0,-4-9-1 16,3 7-11-16,-3-7 0 0,0 6 0 0,-3-3-11 15,-1-3 11-15,1 7 0 0,-4-10 0 0,0 3 8 16,0 3 4-16,0 6 0 0,-4-9 1 0,1 4 0 16,3 5 18-16,-4 4 3 0,4-4 1 0,-3 4 0 15,-1 2-19-15,1 1-4 0,3 0-1 0,0 6 0 16,0 0-11-16,0 0 0 0,0 0 0 0,0 0 0 16,0 0 0-16,0 0 0 0,0 0-10 0,0 9 10 15,0 1-9-15,0 2 9 0,3 1-8 0,-3 2 8 16,4 1 0-16,-1 0 17 0,1-1-2 0,-1 4-1 15,5 0-24-15,-1 3-5 0,0-6-1 0,3 3 0 16,4 2 28-16,0 1 4 0,-3-3 2 0,0 3 0 0,-1-3-9 0,-3 3-1 16,7 0-8-16,-3 0 12 15,0 0 4-15,3 0 1 0,-4-3 0 0,8-1 0 0,-4-5-9 0,4 6-8 16,-4-10 12-16,3 4-12 0,-3-1 0 0,4 1-11 16,-4-13 0-16,4 9 0 15,-4-3-48-15,0-6-9 0,-3 0-3 0,-1 0-507 16,1-6-102-16</inkml:trace>
  <inkml:trace contextRef="#ctx0" brushRef="#br0" timeOffset="2574.524">24363 3012 288 0,'0'0'25'0,"0"0"-25"0,0 0 0 0,0 9 0 16,0 1 254-16,0-7 46 0,0-3 8 0,0 9 3 16,0 1-239-16,0-1-47 0,0-9-9 0,0 0-3 15,0 0-5-15,0 3-8 0,0-3 11 0,0 0-11 16,0 13 10-16,0-13-10 0,0 0 8 0,0 0-8 16,0 0 48-16,0 0 4 0,0 0 0 0,7 0 1 15,0 0 14-15,-7 0 2 0,0 0 1 0,0 0 0 16,7 0-26-16,0-13-6 0,-7 10-1 0,0-6 0 15,0-1-22-15,0 1-5 0,0-1-1 0,-3-2 0 0,-1-1 1 16,0-5 0-16,1 5 0 0,-1-6 0 0,-6 0 5 16,3 4 1-16,3-4 0 0,1-3 0 0,-4 0 0 0,0 0 1 15,0-6 0-15,3 3 0 0,-3-4-5 0,3-2-2 16,-3 9 0-16,0-9 0 0,4 12-2 0,-1-15-8 16,1 12 12-16,-1-7-4 0,1 4-8 0,-1 3 0 15,1-6 9-15,3 6-9 0,-4 0 0 0,4 3 8 16,0-3-8-16,0 4 0 0,0 5 12 15,4 1-3-15,-1-7 0 0,1 6 0 0,-1-6-1 0,4 10-8 16,0-4 12-16,0 1-4 0,4 2-8 0,-4 1 12 16,7 6-12-16,0-3 12 0,0 2-12 0,4 4 0 15,0-3 0-15,3 3-11 0,-7 3-5 0,4-3-2 16,-1 4 0-16,1 2 0 16,-1-3-28-16,-2-3-6 0,2 9 0 0,-3-5-1 15,0 5-40-15,-3-3-8 0,3-3-2 0,-3 10-469 0,-4-13-95 0</inkml:trace>
  <inkml:trace contextRef="#ctx0" brushRef="#br0" timeOffset="3289.125">25132 1758 288 0,'-11'-13'25'0,"8"10"-25"0,-1-3 0 0,1 2 0 16,-4-2 202-16,3 3 35 0,-3-3 7 0,4 0 2 16,-1-1-161-16,4 4-32 0,0-6-6 0,0 9-2 15,0 0-36-15,0 0-9 0,0 0 0 0,0 0 0 16,0 0 8-16,0 0 0 0,0 0 0 0,0 0 0 15,0 0-8-15,0 9 0 0,0 1 0 0,4 2 0 16,-1-3 0-16,-3 7 8 0,4 0-8 0,-1 6 8 0,1-10 20 0,3 10 3 16,-4 7 1-16,4-4 0 0,-3 3 4 15,3 3 2-15,0 1 0 0,0-7 0 0,4 6-9 0,-4 13-1 16,0-6-1-16,0-4 0 0,3 4-16 0,-6 6-3 16,3-10-8-16,-4 4 12 0,1-1 0 15,3 1 0-15,-3-4 0 0,-1 7 0 0,1 0-4 0,-1-10 0 16,1 4-8-16,-1 2 12 0,1-2-12 15,-1-1 0-15,1-2 8 0,-1-1-8 0,1-3 0 0,-1-3 8 16,1 4-8-16,-1-7 0 0,4-4-13 0,-3-2-9 16,0 0-2-16,-1-4 0 15,1 1-50-15,-4-4-10 0,0 1-3 0</inkml:trace>
  <inkml:trace contextRef="#ctx0" brushRef="#br0" timeOffset="3557.461">24846 2538 1926 0,'-7'-9'42'0,"4"3"9"0,-4-1 1 0,3 4 3 0,-3-6-44 0,3-1-11 0,1 7 0 0,3 3 0 16,0-6 0-16,0 3 0 0,3-6 0 0,-3 9 0 15,7-10-12-15,4 10-2 0,0-9 0 0,3 6 0 16,0-4 23-16,7 1 5 0,4 0 1 0,3-4 0 15,0 7 23-15,7-16 5 0,-3 10 1 0,3-4 0 16,1 1-20-16,-1-7-3 0,-3 7-1 0,-4-7 0 0,4 6-20 0,-8-6 0 16,1 1 0-16,0 5 8 15,0-3-8-15,-1 1 0 0,-3-1 0 0,1-3 0 0,-1 0-10 16,0 7-6-16,-3-1-2 0,-1-2 0 16,1 2-36-16,-4 1-7 0,0-7-2 0,4 9-807 15</inkml:trace>
  <inkml:trace contextRef="#ctx0" brushRef="#br0" timeOffset="5173.996">23643 5323 172 0,'0'0'16'15,"0"0"-16"-15,0 0 0 0,0 0 0 16,0 0 208-16,0 0 38 0,0 0 8 0,0 0 2 16,0 0-112-16,4-9-21 0,-4 9-5 0,3-4-1 15,1-5-53-15,3-4-10 0,-4 4-2 0,4-10-1 16,-3 10-28-16,3-7-6 0,4 0-1 0,-1-9 0 0,1 7 0 0,-1-4 0 16,1-3 0-16,-1-1 0 0,1 1-16 0,0-6 0 15,-1 3 8-15,-3-10-8 16,4 1 13-16,-4 2-1 0,0-3 0 0,-3 4 0 0,-1-7 17 15,1-3 3-15,-1 3 1 0,-3 7 0 0,4-7 4 0,-1 7 1 16,1-4 0-16,-1 4 0 0,-3-7-17 0,7 9-3 16,0 1-1-16,0-3 0 0,0-4-17 0,0 13 0 15,1-6 8-15,-1 9-8 0,3-7 0 0,1 4 0 16,-1 10 0-16,1-7 0 0,3 9-9 0,-3 1-3 16,-1 2 0-16,1 7 0 0,-1-3 12 0,1 15 0 0,-4 1 0 15,4-1 0-15,-8 7-8 0,4 6 0 0,-3-4 0 16,-1 14 0-16,4-4 8 0,-7 3-10 0,4 1 10 15,-1-1-10-15,1-3 10 0,3 4 0 0,0-1-9 16,0-3 9-16,4 4 0 0,-1-1 0 0,1 0 0 16,-1 1 0-16,1-1 0 0,3-6 0 0,-3 6-9 0,3 1 9 15,0-4 0-15,-4-3 0 0,8-3 0 0,-4 6 0 16,0-6 0-16,-3 0 0 0,3 0 0 0,0-3 0 16,-3 0 0-16,3-4 0 0,0-5 0 15,0 2 0-15,-3 4 8 0,3-13-8 0,-4 10 0 0,4-13 0 16,-3 0 13-16,3 0-3 0,-3 0-1 0,-4 0 0 15,3 0 9-15,-3-13 2 0,4 10 0 0,-4-13 0 16,4 4-3-16,-1-4 0 0,1-3 0 0,-4-9 0 16,3 6-1-16,1-3 0 0,-4-3 0 0,0-3 0 15,0 5-16-15,4-5 10 0,-4-7-10 0,0 7 8 16,0 6 12-16,-4-6 1 0,1-7 1 0,3 7 0 0,0 6-2 16,-3-7-1-16,3 1 0 0,-4 3 0 0,-3-10-19 0,4 7 10 15,-1-1-10-15,-3 1 8 0,0 0-8 0,4 2 0 16,-4 4 0-16,3-6 0 0,-3 3 0 0,0 6-9 15,0-3 9-15,0 0-13 16,0 9-15-16,0-3-2 0,0 0-1 0,0 4 0 16,0-1-25-16,0 3-4 0,0 1-2 15,0 6 0-15,0-7-17 0,0 10-3 0,0-7-1 0,4 4 0 16,-4 6-129-16,0 0-27 0</inkml:trace>
  <inkml:trace contextRef="#ctx0" brushRef="#br0" timeOffset="5781.034">25248 4213 1407 0,'0'0'31'0,"-7"9"6"0,0-9 2 0,-3 3 1 0,-1 7-32 0,0-7-8 16,-3 3 0-16,0-3 0 16,0 7-40-16,0-1-10 0,-4 1-2 0,4-7 0 0,-3 3 43 0,-1-3 9 15,4 7 0-15,0-1 0 0,0-6 20 0,3 10 4 16,-3-7 1-16,7 3 0 15,0 1 13-15,0 2 2 0,-7 1 1 0,7 6 0 0,0-7-25 0,0 10-6 16,3 0-1-16,-3 0 0 0,0-3-9 0,7 9 0 16,0-3 0-16,0-3 0 0,0 6 8 0,3-3 0 15,4-3 0-15,1 3 0 0,2-3 20 0,1-6 3 16,-1 3 1-16,4 0 0 0,4-10-20 0,0 4-3 16,-1-4-1-16,1-6 0 0,3 3 0 0,-3 1 0 15,-1-7 0-15,1 0 0 0,0-7 7 0,-1 1 1 16,-3 3 0-16,4-3 0 0,-4-7 9 0,-3 10 3 15,6-6 0-15,-3 2 0 0,-3-5 16 0,3 2 3 0,0-2 1 16,0-7 0-16,-3 10-48 0,0-4 0 0,-4-6 0 16,3 4 0-16,1-4 0 0,-1 0 0 0,-3-3 8 15,0 6-8-15,-3-9 14 0,3 3-3 0,-3-3-1 0,-4 3 0 16,0-9-1-16,0 0 0 0,0 2 0 16,0-2 0-16,-4 6 7 0,1-3 0 0,-1-4 1 0,-3 10 0 15,0-3 2-15,0 0 0 0,-4 10 0 0,4-4 0 16,-3 0 1-16,-1 6 0 0,0 4 0 0,1 0 0 15,-1-4-20-15,1 10-9 0,-1-13 1 0,1 13 0 16,-1-6-8-16,0 9 0 0,4-3-1 0,-3-4 0 16,3 4-29-1,0 3-6-15,0-3 0 0,3 6-1 0,-3-3-145 0,7 0-29 16,0 0-5-16,0 0-2 0</inkml:trace>
  <inkml:trace contextRef="#ctx0" brushRef="#br0" timeOffset="6560.499">25795 4047 1562 0,'-10'0'69'0,"6"0"15"0,0 0-68 0,4 0-16 0,0 0 0 0,-7 0 0 15,7 0 33-15,0 0 3 0,0 0 1 0,0 0 0 16,-3 0-37-16,3 0-10 0,0 0-1 0,0 0 0 16,0 0 3-16,0 0 0 0,-7 0 0 0,7 0 0 15,0 0 8-15,0 9 0 0,-4-6 0 0,1 13 0 16,3-13 15-16,-4 16-2 0,4-7 0 0,-3 7 0 15,3 3 22-15,0 0 4 0,0 0 1 0,0 9 0 16,3-9-22-16,1 10-4 0,-4-4-1 0,3-6 0 16,1-3 15-16,3-4 2 0,-4 4 1 0,4-6 0 15,1-1 4-15,-1 4 1 0,0-13 0 0,0 3 0 16,3 1-20-16,1-7-4 0,-1-7-1 0,1 1 0 16,3 3-11-16,0-6 0 0,0-10 9 0,4 6-9 15,-4-6 0-15,0-3 8 0,0 4-8 0,0-4 0 0,-3 0 0 16,3 0 8-16,4 3-8 0,-4 6 0 15,-4 1 0-15,1 6-12 0,0-7 2 0,-4 10 0 0,0 3 10 0,3 3 0 16,-3 3 0-16,0 1 0 0,4 2 0 0,-4 0 0 16,4 10 0-16,-1 0 8 0,1-3-8 0,-1 3 0 15,1-1 8-15,0-2-8 0,-4 0 0 0,3-1 8 16,4-5-8-16,-3 2 0 0,0-2 0 0,3-4 0 16,0-3 0-16,-4 0 8 0,1 4-8 0,3-4 0 15,-3-3 0-15,-1 0 8 0,1 0 10 0,3 0 2 16,-4 0 1-16,1 0 0 0,3 0-21 0,-3 6 0 15,-1-6 0-15,1 0 0 0,3 0 17 0,-3 0 3 16,3 0 0-16,0 0 0 0,-4 0-3 0,1 0 0 0,3 0 0 0,0-6 0 16,-3-4 7-16,3 7 2 0,0-6 0 0,4 6 0 15,-1-16-26-15,-6 9 8 0,3-12-8 16,-3 4 0-16,-1 2 24 0,1-12-1 16,-1 3 0-16,-3-4 0 0,0-2-2 0,0 0 0 0,1-1 0 0,-5 1 0 15,4-3-10-15,-7-1-3 16,4 4 0-16,-4-7 0 0,0 7 4 0,-4-4 0 0,4-2 0 0,-3 8 0 15,-1-2-12-15,1 6-17 0,-1-10 4 0,-3 10 1 16,0-3 12-16,0 0 0 0,-4 3 0 0,4 3 0 16,7-10-16-16,-7 11 0 0,4-8 0 0,-4 7 0 15,0 10-20 1,-1-10-5-16,5 3-1 0,-1 0 0 0,-3 10-106 0,4-4-22 16,3 10-4-16</inkml:trace>
  <inkml:trace contextRef="#ctx0" brushRef="#br0" timeOffset="7284.124">25389 6141 403 0,'0'0'36'0,"4"-6"-36"0,-4-3 0 0,0 9 0 16,0-3 434-16,0 3 80 0,0 0 16 0,0 0 3 15,-4-7-422-15,-3 7-85 0,0 0-17 0,0 0-9 16,0 0 0-16,4 7 0 0,3-7 0 0,0 0 0 15,-7 0 0-15,7 0 0 0,0 0 0 0,0 0 0 16,0 0 20-16,0 0-1 0,0 0-1 0,0 0 0 16,0 0-10-16,0 0-8 0,0 0 9 0,0 0-9 15,0 0-16-15,0 0-10 16,0 0-2-16,0 0-674 0,3 3-135 0</inkml:trace>
  <inkml:trace contextRef="#ctx0" brushRef="#br0" timeOffset="7693.155">26367 5809 806 0,'0'0'72'0,"0"0"-58"0,0 0-14 0,0 0 0 16,0 0 181-16,0 0 34 0,0 0 6 0,0 0 2 15,3-3-116-15,-3 3-23 0,0 0-5 0,0 0-1 16,7-6 21-16,-7 6 4 0,0 0 1 0,0 0 0 15,4 0-14-15,-4 0-2 0,0 0-1 0,0 0 0 16,3 0-40-16,1-13-8 0,-1 10-2 0,-3 3 0 16,0 0-28-16,0 0-9 0,0 0 0 0,0 0 0 31,0 0-26-31,0 0-12 0,0 0-2 0,0 0-1 0,0 0-1 0,0 0 0 16,0 0 0-16,4 3 0 0,-4-3-38 15,0 13-7-15,3-7-1 0,-3-6-576 0,0 0-114 0</inkml:trace>
  <inkml:trace contextRef="#ctx0" brushRef="#br0" timeOffset="8304.464">24705 6621 2131 0,'0'0'47'0,"0"0"9"0,-3-9 3 0,3 9 1 0,0 0-48 0,0 0-12 0,0 0 0 0,0 0 0 16,0 0-30-16,0 0-8 0,0 0-2 15,3 9 0-15,1 7 28 0,3 0 12 0,0 2-10 0,3 1 10 16,1 3 0-16,3 3 0 0,0-3 11 0,0 10-3 16,4-4 16-16,-1 3 3 0,8 4 1 0,-4 2 0 15,0 1 24-15,4-1 4 0,-4-2 2 0,1 9 0 16,2-3-4-16,-3 3-1 0,4 6 0 0,3 0 0 15,1-3-25-15,-1 3-6 0,3 0-1 0,-2-3 0 16,6-6-21-16,0 3 9 0,4-6-9 0,7-4 0 0,0-3 10 16,7 1-10-16,3-10 8 0,4 6-8 15,0-6 12-15,0-10-4 0,4 7 0 0,3-9 0 0,0-7 8 0,3-3 2 16,1 0 0-16,-1-10 0 16,1 1 7-16,-1-7 2 0,-6-6 0 0,3-3 0 0,0 0-10 0,0-6-1 15,-7-10-1-15,0 7 0 0,-4-10 12 0,-3-3 2 16,-3-7 1-16,-4-2 0 0,-1 3-3 0,-6-7-1 15,0 7 0-15,-7-10 0 0,0 7-13 0,-1-4-2 16,-3-3-1-16,1 1 0 0,-8 5-10 0,-3-2 12 16,-1 5-12-16,-3 1 12 0,-3 0-12 0,-4 2 0 15,0 8 0-15,-4-1 0 0,5 3-25 0,-8 10 2 0,0-1 1 16,-4 7 0 0,0-3-22-16,1 9-4 0,-4-3 0 0,0 10-815 0,3 2-162 0</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1-14T20:06:45.197"/>
    </inkml:context>
    <inkml:brush xml:id="br0">
      <inkml:brushProperty name="width" value="0.05292" units="cm"/>
      <inkml:brushProperty name="height" value="0.05292" units="cm"/>
      <inkml:brushProperty name="color" value="#FF0000"/>
    </inkml:brush>
  </inkml:definitions>
  <inkml:trace contextRef="#ctx0" brushRef="#br0">808 6791 518 0,'-11'-13'23'16,"11"13"5"-16,0 0-28 0,0-9 0 0,-3 5 0 0,-4-5 0 16,3 0 243-16,-3 5 43 0,7 4 9 0,-3-6 1 15,-8-3-179-15,7 6-36 0,-3 0-7 0,4-4-2 0,3 7-17 16,0 0-4-16,-7 0-1 0,7 0 0 0,-4-3-50 0,4 3-9 15,0 0-3-15,0 0 0 16,0 0 20-16,0 0 3 0,0 0 1 0,0 0 0 0,11-6-12 0,-8 3 0 16,15-4 0-16,-4 7 0 0,0-3 9 0,7 0 3 15,4-3 1-15,0 6 0 0,3 0 14 0,4 0 2 16,3 0 1-16,-10 6 0 0,3-3-4 0,4-3-1 16,-4 3 0-16,4 4 0 0,-8-4-14 0,5 3-3 15,2-3-8-15,-6 4 12 0,3-4-12 0,1 0 0 16,-5-3 8-16,1 9-8 0,0-9 0 0,-8 0 0 15,4 0 0-15,1 0 0 0,-5-3 16 0,1-3-4 16,0 6 0-16,-1-3 0 0,-3 0 17 0,-3-4 3 16,3-2 1-16,-3 6 0 0,-8-4-12 0,4 1-2 15,-3 0-1-15,6 3 0 0,-10 3-18 0,0 0 10 0,0 0-10 16,0 0 8 0,0 0-30-16,0 0-6 0,-10-6-2 0,6 12-706 0,-6-3-142 0</inkml:trace>
  <inkml:trace contextRef="#ctx0" brushRef="#br0" timeOffset="1084.268">603 9490 1036 0,'0'0'92'0,"0"0"-73"0,0 0-19 0,0 0 0 15,0 0 195-15,0 0 35 0,0 0 7 0,0 0 2 16,-7 0-207-16,7 0-42 0,0 0-8 0,0 0-2 15,0 0 10-15,0 0 2 0,0 0 0 0,11 0 0 16,-1-3-20-16,4-3-3 0,4 6-1 0,-4-3 0 16,0 3 52-16,-3-3 9 0,3 3 3 0,-3-6 0 0,3 6 19 0,-4 0 4 15,11 0 1-15,-6 0 0 0,-5 0-4 0,15-4-1 16,-4-2 0-16,-7 6 0 0,4-3-6 0,3-3-1 16,0 6 0-16,-3 0 0 15,10-3-13-15,-3-1-3 0,-1-2-1 0,1 6 0 0,0 0-4 0,10-3-1 16,-7-3 0-16,8 6 0 0,-1-10-22 0,4 10 0 15,3-3 0-15,-3-6 0 0,-4 9 0 0,0-10 0 16,1 10 0-16,-1 0 0 0,-7-3 0 0,4 3-8 16,-7 0 0-16,3 0 0 15,-4-6-152-15,1 12-29 0,3-6-7 0</inkml:trace>
  <inkml:trace contextRef="#ctx0" brushRef="#br0" timeOffset="1985.5">437 12297 1933 0,'0'0'85'0,"0"0"19"0,0 0-84 0,0 0-20 16,0 0 0-16,11 0 0 0,0 6 0 0,-1-3 0 0,-3-3-10 0,4 0 10 15,-1 4 0-15,1-4 0 0,3 0 0 0,0 0 0 16,-3 0 43-16,6 0 2 0,1 0 1 0,3-4 0 15,-3 4 53-15,3 0 10 0,4-9 3 0,7 9 0 16,3-3-27-16,0-3-5 0,4 2 0 0,-4 1-1 16,11-3-26-16,7-3-5 0,-4 6 0 0,8-4-1 15,-8 1-38-15,1 0-9 0,-5 6 0 0,1-3 0 32,-7 3-96-32,-4 3-22 0,1-3-4 0,-8 0-1066 0</inkml:trace>
  <inkml:trace contextRef="#ctx0" brushRef="#br0" timeOffset="18282.271">3856 11535 57 0,'-7'-13'0'0,"7"13"0"0,-4-9 0 0,4 3 0 0,-7-7 0 0,4 10 0 16,-8-6 340-16,1 2 64 16,-1 7 12-16,4-3 2 0,-11-6-325 0,4 9-65 0,4-3-12 0,-8-4-4 15,0 7 38-15,1-3 7 0,-8-3 2 0,0 3 0 16,4-6-31-16,-4 5-5 0,4-5-2 0,-3 0 0 15,-5-1-5-15,8 1 0 0,-11-4-1 0,4 4 0 16,-4-1 3-16,4 4 1 16,-7 0 0-16,7-4 0 0,-8 7-11 0,1-3-8 0,0 3 9 0,-7 0-9 15,-1-4 0-15,-3 7 0 0,-3 7-11 0,-7-4 11 16,3 0-13-16,-7 3 5 0,0-3 8 0,0 13-13 16,0-10-8-16,0 4-2 0,-11-1 0 0,1 4 0 15,6 2 1-15,4-2 0 0,0-4 0 0,-7 4 0 16,7-1 22-16,7 4 0 0,-7 0 0 0,11 0 0 15,-11-1 0-15,3-2 0 0,8 6 0 0,0-1 0 16,-8 1 0-16,8-3 0 0,-1 6 0 0,5-3 0 16,-1 3-12-16,3-4 12 0,-9 4-10 0,13-3 10 0,0 3 0 0,-3 0 10 15,6 3 0-15,5-6 0 0,-5 9-2 0,5-3-8 16,2-3 12-16,5 6-4 0,-1-2-8 0,4 5 0 16,7-3-10-16,-4 3 10 0,4 1-11 0,3-1 11 15,1-6-12-15,6 3 12 0,1-2-13 0,3 2 4 16,0-6 1-16,3 0 0 0,-3 0 8 0,11 0 0 15,-1-4 8-15,4 4-8 0,1 0 15 16,6 0-2-16,0-3 0 0,4 3 0 0,-1 0-5 0,1 0 0 16,10-3-8-16,1 3 12 0,2 0-12 0,1-4 0 15,3 4 8-15,1 0-8 0,3 7 0 0,3-7 0 0,8-4 8 0,2-2-8 16,1 6 0-16,4 3 0 0,7-9 8 0,3 6-8 16,7 0 0-16,3-4 0 0,5 4 0 0,2 0 0 15,5-3 10-15,-8 0-10 16,7 3 10-16,0-3-10 0,4-4 0 0,-4 7-18 0,8-3 2 0,-8 3 1 31,-7-3-17-31,7 3-4 0,11-10-1 0,-11 10 0 0,4-12 16 0,-4 9 3 0,4-7 1 0,7 7 0 16,3-10 17-16,1 4 0 0,6-1 0 0,-3-2 0 15,7 2 26-15,7 4 9 0,-14 0 1 0,14-7 1 16,-7 4-4-16,3 2-1 0,-6 1 0 0,6-6 0 16,1 8-15-16,3-5-3 0,-7-4-1 0,0 4 0 15,-1-4-13-15,-6 4 0 0,7-4 0 0,-7 1 0 16,-3-1 0-16,2-6 0 0,5 7-11 0,3-10 11 15,-7 6-20-15,7-3 4 0,7-3 1 0,3 0 0 16,4-3-5-16,0 3 0 0,0-6-1 0,-3 6 0 16,-4 0 21-16,7 0 10 0,-7 9-1 0,0-9 0 0,-7 6 11 15,0-3 1-15,-4 0 1 0,-6 4 0 0,2-4-2 16,-2 6-1-16,-1-6 0 0,-3 7 0 0,-4-1-11 0,-3-2-8 16,3-4 9-16,-3 0-9 0,0 3 0 0,3-6 8 15,4 3-8-15,-4-3 0 16,-6 0 0-16,2 0 8 0,8-3-8 0,-7-3 0 0,-11 0 19 0,4-1-3 15,3-2 0-15,0 6 0 0,1-10-4 0,-5 7-2 16,-2-4 0-16,2 7 0 0,8-6-10 0,-7 0 0 16,-7 5 0-16,-1-2 0 0,8 0 0 0,-7 0 0 15,-8 2 0-15,-3-2 8 0,-3 3 2 0,-1-6 0 16,-3-1 0-16,4 7 0 0,-4-6-10 0,-3-1 12 0,-5 1-12 16,1-1 12-16,0-2-12 0,0 3 0 0,0-7 9 0,0 0-9 15,0 4 12-15,-3-7-1 0,-1 3-1 0,-3-3 0 16,-3-3 6-16,-1 0 0 0,-3 0 1 0,3-3 0 15,-7 3-17-15,8 0 10 0,-1 1-10 0,1-1 8 16,-4 0-8-16,-1-7 0 0,1 7 9 0,0 7-9 16,0-10 0-16,0 3 0 0,-4 0 0 0,0 6 0 15,1-9 0-15,-1 3 8 0,-3 0-8 0,-4 0 0 16,-3 0 10-16,0 0-2 0,-4 0-8 0,0-6 12 16,-3 6-12-16,-4-3 0 0,-3 0 0 0,-1-6-10 15,-6 6 1-15,-1-7 0 0,1 1 0 0,-4-4 0 16,0-2-6-16,-3-4-1 0,-1 3 0 0,-3-2 0 15,0-1 16-15,0 0 0 0,0 0 0 0,0 4 0 16,0-1-8-16,0 3 8 0,-7 4 0 0,0 0-9 16,0-1 29-16,0 4 5 0,-7-3 2 0,0 6 0 0,-4-4-12 15,1 4-3-15,-5-3 0 0,-2 6 0 0,-8 7-12 0,0-11 0 16,-7 14 0-16,1-10 0 0,-8 3-15 0,0-3-2 16,-7 0-1-16,4 3 0 15,-8 7-33-15,1-7-6 0,-8-3-2 0,-3 10 0 16,0-7 19-16,4 3 3 0,-4 0 1 0,0 4 0 0,-8-1 36 0,-2 1 0 15,3 2 0-15,-4 1 0 0,1 0 18 0,-5-1 11 16,-6 10 3-16,0-9 0 0,-11 9-6 0,4 0-1 16,-4 0 0-16,-7 0 0 0,-10 0-17 0,7 0-8 15,10 0 8-15,-7 0-8 0,-3 0 0 0,-1-3 0 16,8 3 0-16,0-4 0 0,-1-2 0 0,-3 6 0 0,-6-3 0 16,-1-3 0-16,3 6 0 0,-3-3 0 0,4-4 0 0,-4 7 0 15,-3-3 0-15,3 0 0 0,-4-3 0 0,5 6 0 16,-12-10 0-16,1 7 10 0,3-3 1 0,-4 3 0 15,-3-7 6-15,0 7 2 16,0-3 0-16,-7-6 0 0,4 8-6 0,3-5-1 0,3 0 0 0,1-1 0 16,-1 7-12-16,4-3 0 0,4-4 0 0,-1 4-10 15,1 0 10-15,3-4 0 0,4 7 0 0,6-3-8 16,-2 6 8-16,2-3 0 0,1-7 0 0,0 10 0 16,-1 0 0-16,1-3 9 0,0-3-9 0,0 6 0 15,-4 0 0-15,0 0 0 0,0 6 0 0,4-6 0 16,-11 0 0-16,3 3 0 0,1-3 0 0,3 0 0 15,4 7-9-15,-7-4 1 0,6-3 0 0,8 0 0 16,-4 0-10-16,11 0-2 0,-4 0 0 0,4 0 0 16,3-3 20-16,8 3 0 0,-1-7-8 0,11 7 8 0,4 0 8 0,-4-3 4 15,0-3 2-15,7 6 0 0,3 0 4 0,1 0 1 16,-4 0 0-16,7 0 0 0,-4 6-11 0,8-3-8 16,3-3 12-16,4 0-12 15,-4 7 0-15,-3-4 0 0,6 0-12 0,1 3 3 16,-4-3-36-16,7 7-7 0,-7-1-2 0,11-6-599 15,-4 13-120-15</inkml:trace>
  <inkml:trace contextRef="#ctx0" brushRef="#br0" timeOffset="21150.991">1097 16032 1159 0,'0'0'25'0,"11"0"6"0,-11 0 1 0,0 0 0 0,3 6-32 0,8-3 0 15,-4 0 0-15,-4 4 0 16,8-4-66-16,0-3-20 0,-4 0-4 0,10 9-1 16,-10-9 47-16,11 6 10 0,7-2 2 0,-8-1 0 0,4-3 58 0,1 6 12 0,2-6 2 0,1 3 1 15,0 3 17-15,-1-3 3 0,-2-3 1 0,2 0 0 16,5 7 15-16,-5-4 3 0,-3-3 1 0,4 0 0 16,0-3-15-16,-4-4-3 0,4 7-1 0,-1-9 0 15,-3 9 16-15,8-9 3 16,2 2 1-16,5-8 0 15,-12 5-4-15,5-2-1 0,2-1 0 16,-2-6 0-16,2 4-14 0,-2-4-3 0,2-3-1 0,-2-6 0 0,6 6-19 0,-3-10-3 0,-4 7-1 0,7-12 0 16,-3 5-25-16,-4 1-11 0,4 0 8 0,-4-1-8 15,4 7 8-15,-4-6-8 0,-3 3 0 0,6-4 8 16,-6 1-8-16,0 6 0 0,0-7 9 0,-8 1-9 16,4 3 0-16,1-4 8 0,-5-2-8 0,4 3 0 15,0-4 8-15,-6-2-8 0,-1 5 8 0,3-2-8 0,-3-1 14 0,-3-2-2 16,3 5 0-16,-3 1 0 0,-1-1-12 0,-3 1 0 15,11 0 0-15,-11 6-10 0,0-7 20 16,4 1 4-16,-1 0 1 0,-3-1 0 0,0 10-15 0,4-6 0 16,-7 3 0-16,-1 3-10 0,4 3 10 0,-7-3-13 15,4 3 5-15,3-3 8 0,-7 10-14 0,0-7 5 16,0 0 1-16,0 7 0 0,3-10 8 0,-3 12 0 16,7-5 0-16,-7-1 0 0,0 4 0 0,-7 2 0 15,7-2 0-15,0 2 0 0,-3 1 0 0,3-1 0 16,0 7 0-16,0-6 0 0,-7 6 0 0,7-4 9 15,0 7-9-15,0-3 0 0,0 3 8 0,-4-6-8 0,4 6 0 16,0-3 0-16,0-7 0 0,0 10 0 16,-7 0 0-16,7 0 0 0,0 0 0 0,0 0 0 0,-7 0 0 0,0-3 0 15,3-3 0-15,-3 6 0 0,4 0 0 0,-8 0 0 16,8 0 0-16,-8 9 0 0,1-9 0 0,-1 10 10 16,-3-1-10-16,0 1 0 0,-7 2 0 0,6 1 0 15,-9-1-15-15,-1 7 5 0,4 0 1 0,-4-7 0 16,-7 7 9-16,8 0 0 0,-1-3 0 0,0-4 0 15,11-2 0-15,-7 5 0 0,3-2 0 0,-3-4 0 16,7 1 8-16,-3-4-8 0,2-6 8 0,5 9-8 16,3-9 8-16,-4 10-8 0,1-10 8 0,10 0-8 15,-11 0 8-15,11 0-8 0,0 0 10 0,0 0-10 16,0 6 0-16,0-6 8 0,0 0-8 0,0 0 0 16,0 0 0-16,0 0 9 0,0 0-9 0,0 0 8 15,0 0 10-15,4-6 2 0,6-4 0 0,1 1 0 0,-1 3-35 0,11-10-6 16,-3 7-2-16,3 2 0 0,0-8 23 15,-3 2 0-15,7 4 0 0,-4-1 0 0,0-2 0 0,4 2 0 16,-8-2 0-16,5 2-11 0,-1 1 11 0,-4 0 0 16,1 2 0-16,-4-2 0 0,0 0 0 0,0 2 0 15,-3 4 0-15,-4-6 0 0,7 9 20 0,-10-10 4 16,3 10 0-16,-4-3 0 0,8 0-24 0,-8-3 0 16,4 6 0-16,4 0-8 0,-7-3 8 0,6 3 12 15,1-7-2-15,-1 7-1 0,-6 7-1 0,10-7 0 16,-3 0 0-16,3 3 0 0,7-3-8 0,-11 9 0 15,8-6 0-15,3 7 0 0,0-1 0 0,-3 1 8 16,0-1-8-16,-11 4 8 0,3-1-8 0,8 7 0 0,-4-7-10 16,-10 7 10-16,6 3 0 0,1-3 0 0,-11 3 0 0,3-3 0 15,4-4 0-15,-7 7 0 0,4-3 0 0,-4 3 0 16,7-3 0-16,-4 0 0 0,-3-4 0 0,4-5 0 16,3 9-9-16,-3-7 1 0,3 1 0 0,0 2 0 31,3-2-40-31,1 0-7 0,-1-1-1 0,1-3-720 0,3 10-144 0</inkml:trace>
  <inkml:trace contextRef="#ctx0" brushRef="#br0" timeOffset="160466.254">28444 9594 1796 0,'0'0'40'0,"0"0"8"0,4-9 1 0,3 5 1 0,-3-2-40 0,-4-3-10 16,3 6 0-16,-3 3 0 16,4-10 12-16,-4 10 0 0,-4-9 0 0,4 6 0 0,0 3 3 0,-3-7 1 15,-4 1 0-15,-1 0 0 0,-2-4-7 0,-4 7-1 16,-7-3 0-16,-4 6 0 0,-7 0 0 0,-3 0-8 16,-4 0 12-16,-3 0-4 0,-4 0 24 0,0 0 5 0,-3 0 1 15,-1 6 0-15,-6-6 4 0,-1 0 1 16,-6 0 0-16,3 3 0 0,-4-3-7 0,-3 0-2 15,4 10 0-15,-4-10 0 0,3 0-11 0,-6 0-3 0,-1 0 0 0,4 0 0 16,-3 6-6-16,-1-3-2 0,1 0 0 0,6-3 0 16,-3 0-12-16,0 7 0 0,0-4 0 0,-7-3 0 15,0 6 0-15,0-3-13 0,3 3 2 0,1-2 1 16,-1-1 10-16,-3 3 14 0,3-3-3 16,1 7-1-16,6-7-10 0,1 3-14 0,3-3 3 0,3-3 1 15,-3 0 18-15,8 6 3 0,-5-6 1 0,8 0 0 16,-1 0-12-16,4 0 0 0,8-6-10 0,-1 6 10 15,7 0 0-15,4 0 0 0,3 0 0 0,0 0 0 16,4 0 0-16,4 0 8 0,-1-3-8 0,4 3 0 16,3 0 0-16,1 0 0 0,-4 0 0 0,3 0 0 15,4 0 0-15,0 0 0 0,3-6 0 0,-3 6 0 16,0 0 0-16,7 0 0 0,0 0 0 0,-7 0 0 16,7 0 12-16,0 0-4 0,-3-3 0 0,3 3-8 0,0 0 20 15,0 0-4-15,0 0 0 0,0 0 0 0,0 0 20 0,0 0 3 16,0-10 1-16,0 10 0 0,0 0-32 0,0 0-8 15,0 0 0-15,0 0 0 0,0 0 0 0,10 0 11 16,-10 0-11-16,7-3 12 0,-7 3-12 0,0 0 0 16,7 3 0-16,-7-3 8 0,0 0-8 0,0 0 0 15,11-3 0-15,-11 3 0 0,7-6-10 0,0 3 10 16,0-7-13-16,-7 10 5 0,7 0 8 0,4-3 12 16,-4-3-2-16,0-4-1 0,4 10-9 0,-1-3 10 15,1-6-10-15,3-1 10 0,0 7-2 0,4-3-8 16,3-7 12-16,0 4-4 0,0 3-8 0,-3-4 0 15,6 1 9-15,-2 0-9 0,2-10 8 0,4 9-8 0,-3 4 10 16,0-3-10-16,0 2 0 0,-1-5 0 16,-3 9-13-16,1-7 4 0,-1 4 9 0,-4 0 0 0,5-1 0 0,-5-2 0 15,1 6 0-15,3-3 0 0,-3-1 0 16,-4-2-8-16,7 0 8 0,-3 2 0 0,-1 1 0 0,1 0 0 16,-1 3 0-16,1-4 0 0,-4-2 0 0,0 6 0 15,-3-7 0-15,3 7 0 0,-3-3 0 0,-1 3 0 16,1 0 0-16,-4-4 0 0,-7 7 0 0,0 0 0 15,7 0 0-15,-7 0 0 0,0 0 0 0,0 0 0 16,-7 7 0-16,-4-4-10 0,-3 0 10 0,-4 3-13 16,1-3 2-16,-4 7 1 0,0-10 0 0,-4 9 0 15,4-6 10-15,-4 7 8 0,4-4-8 0,0 0 11 16,-1-6-11-16,1 10 0 0,4-4 0 0,-5 3 0 16,1-2 0-16,0-1 8 0,-4 3-8 0,1 4 8 15,-1-1-8-15,0-2 10 0,1 2-10 0,-5 4 10 0,1 0-10 16,4-1 0-16,-5-2 0 0,1 0-11 15,0-1 11-15,3 7 0 0,0-7 0 0,4 7 0 0,0-6 0 0,4-4 0 16,-1 4 0-16,4 2 0 16,0-8 0-16,3 2 0 0,4 0 0 0,0 1 0 0,0-7 0 0,3 6 8 15,1 1-8-15,3-4 11 0,0-6-11 0,3 6 10 16,-3-6-10-16,7 10 10 0,0-1 2 0,4 1 0 16,0-7 0-16,-1 6 0 0,4 1-4 0,0-1 0 15,1-6 0-15,-1 7 0 0,3 2-8 0,1-3 10 16,0 1-10-16,3 2 10 0,-4-2-10 0,5-4 0 15,-5 3 9-15,4-2-9 0,1 2 0 0,-1 1 0 0,0-7 0 16,-3 6 0-16,3 1 0 0,0-4 0 0,0 0 0 16,-3 0-8-1,3-3-17-15,-4 4-3 0,1-4-1 0,0 9-811 0,-1-2-161 0</inkml:trace>
  <inkml:trace contextRef="#ctx0" brushRef="#br0" timeOffset="-74730.656">14393 15881 403 0,'0'0'36'0,"0"0"-36"16,0 0 0-16,0 0 0 0,0 0 249 0,0 0 43 15,0 0 9-15,0 0 2 0,0 0-252 0,0 0-51 0,0 0-9 16,0 0-3-16,0 0 12 0,0 0 0 0,11 3 0 16,0 4 0-16,-1-4 27 0,1-3 10 0,-4 0 3 0,3 0 0 15,-10 0 12-15,11 6 4 0,-11-6 0 0,0 0 0 16,7 3-14-16,0 0-2 0,-7-3-1 0,0 10 0 15,4-1-11-15,-4 4-1 0,-4-4-1 0,-3 10 0 16,3-7-26-16,-3 1 0 0,0 3 0 0,0-4 0 16,-3 7 14-16,-1-3 1 0,-3 3 0 0,3-7 0 15,-3 10-1-15,4-3 0 0,-4 0 0 0,-1 3 0 16,-2-4 2-16,3 4 1 0,-4-6 0 0,0 6 0 16,4 6-17-16,0-9 8 0,4-3-8 0,-4 9 0 15,3-10 17-15,0 14-3 0,1-7-1 0,3 0 0 16,-4 0-13-16,1-1-13 0,6 1 2 0,-3 7 1 15,0-11 10-15,0-2 0 0,3 3 10 0,1-6-10 16,3 5 16-16,-4-5-2 0,4-1-1 0,0-2 0 0,0-1-4 16,0 4-1-16,0-7 0 0,0 3 0 0,0 1 0 15,0-4-8-15,0 4 12 0,4-1-4 0,-8-6-8 0,4 6 0 16,0-2 0-16,-3 2-11 0,3-3 11 0,-4 1 0 16,4-4 0-16,-3 6 0 0,3-2 0 0,0-7 0 15,0 0 0-15,0 6 0 0,0-6 0 0,0 0 9 16,0 0-9-16,0 0 0 0,3 6 9 0,-3-6-9 15,0 0 0-15,0 0 9 0,0 0-9 0,0 0 8 16,0 0-8-16,4 9 8 0,-4-9-8 0,0 0 10 16,0 0-10-16,0 0 10 0,0 0 2 0,0 0 1 15,0 0 0-15,0 0 0 0,-4 4 16 0,4-4 3 16,0 0 1-16,0 0 0 0,0 0-3 0,0 0-1 0,0 0 0 0,0 0 0 16,0 0-7-16,0 0-2 0,0 0 0 0,0 0 0 15,0 0-20-15,0 0 0 0,0 0 0 0,11-4 0 16,-11 4 0-16,7-6-15 0,3 3 3 0,1-3 0 15,-4 3 12-15,-7 3 16 0,11-3-3 0,-1-4-1 16,1 7-12-16,-1 0 0 0,1-3 0 0,0-3 0 16,-1 6 0-16,1 0 0 0,-1 0 0 0,1 0 0 15,-11 0-15-15,11 0 4 0,-1 0 1 0,1 0 0 16,-1 6 0-16,-10-6 0 0,11 0 0 0,-11 0 0 16,7-6 10-16,3 6-8 0,-10 0 8 15,0 0-8-15,0 0-15 0,0 0-2 16,0 0-1-16,8 0 0 0,-8 0-122 15,7-10-25-15,-7 10-5 0,7-3-463 0,-4-6-93 0</inkml:trace>
  <inkml:trace contextRef="#ctx0" brushRef="#br0" timeOffset="-74404.852">14563 16392 172 0,'0'0'16'0,"0"0"-16"0,0 0 0 0,0 0 0 16,0 0 575-16,-7 7 112 0,7-7 22 0,-4 9 5 15,1 0-568-15,-4-2-114 0,7 2-22 0,0 1-10 31,0 2-32-31,3 4-11 0,1-1-2 0,-1-5-1 16,4 2 2-16,-3 4 0 0,-1-3 0 0,4-1 0 0,-3 4 16 0,-4-10 4 0,0 4 1 0,0-1 0 16,-4 3 10-16,4-2 1 0,0-1 1 0,-3-6 0 15,-1 7-3-15,1-4-1 0,3-6 0 0,-7 3 0 32,7-3-85-32,0 0-16 0,0 0-4 0,0 0-477 0,0 0-95 0</inkml:trace>
  <inkml:trace contextRef="#ctx0" brushRef="#br0" timeOffset="-74216.257">14672 16170 1926 0,'0'0'85'0,"0"0"18"0,0 0-83 0,0 0-20 0,0 0 0 0,0-3 0 0</inkml:trace>
  <inkml:trace contextRef="#ctx0" brushRef="#br0" timeOffset="-74134.477">14707 16170 1836 0,'0'0'81'0,"0"0"17"0,0 0-78 0,0 0-20 16,0 0 0-16,0 0 0 0,0 0 61 0,0 0 9 16,0 0 2-16,0 0 0 15,0 0-152-15,0 0-29 0,0 0-7 0</inkml:trace>
  <inkml:trace contextRef="#ctx0" brushRef="#br0" timeOffset="-73282.204">14923 16430 806 0,'0'0'72'0,"0"0"-58"16,0 0-14-16,0 0 0 0,0 0 206 0,-4 9 38 0,0-5 8 0,1 8 2 15,-1-3-183-15,4 1-37 0,-3-1-7 0,-1 4-2 16,4-4-14-16,0 4-3 0,-3-4-8 0,3 4 12 16,-7 2 15-16,3 1 2 0,4-6 1 0,-7 8 0 15,4-5 26-15,-4-1 6 0,3-2 1 0,1 5 0 16,-5-2-3-16,5 0 0 0,-1-4 0 0,4 4 0 15,0-4-16-15,0 0-4 0,0-6-1 0,4 7 0 16,-1-1-14-16,1-6-2 0,-4-3-1 0,7 10 0 16,-7-10-6-16,7 0-2 0,4 9 0 0,-4-9 0 15,0 0 9-15,3 0 1 0,-3 0 1 0,1 0 0 16,-8 0-7-16,10-3-2 0,-3-3 0 0,0 3 0 0,0-7 4 0,0 1 0 16,0-1 0-16,0-2 0 0,4-1-2 0,-4 1 0 15,0-4 0-15,4 0 0 0,-4-2-8 16,3-1-2-16,4-3 0 0,-3 3 0 0,3-3-8 0,-3 0 0 15,3 3 0-15,0 7 0 0,-3-7 0 16,-1 6 0-16,1 1 0 0,3-1 0 0,-4-2 0 0,-3 12 0 16,4-7 0-16,0 1 0 0,-4-1 0 0,3 7 0 15,-6 3 8-15,-4 0-8 0,7-3 0 0,0 3-11 16,0 3 3-16,-7-3 0 0,7 3 8 0,0 7 0 16,4 5 0-16,-4 1 0 0,3 0-14 0,-3-1-1 15,0 7 0-15,4-3 0 0,0 3 15 0,-4-3 0 16,0 0 0-16,3 3 0 0,1-7 0 0,-4 7 0 0,0-3 0 0,0-6 0 15,4 6 0-15,-4-1 0 0,0-2 0 0,0 0 0 16,0-1 0-16,0-5-9 0,-4-1 9 0,4 4-8 31,-3-4-17-31,0-3-3 0,3-2-1 0,-4 5 0 16,-3-9-170-16,0 0-33 0</inkml:trace>
  <inkml:trace contextRef="#ctx0" brushRef="#br0" timeOffset="-72511.347">16341 16032 288 0,'0'0'25'0,"-4"0"-25"0,1 0 0 0,-1 0 0 0,4 0 368 0,-7 0 69 15,4 0 14-15,3 0 2 0,0 0-334 16,0 0-67-16,-8 0-14 0,5 0-2 0,-4 0-25 0,7 0-11 15,0 0 10-15,0 0-10 0,-7 0 16 0,7 0-2 16,0 0-1-16,-4 9 0 0,-3 4 12 0,0-4 3 16,0 4 0-16,0-4 0 0,-4 10-4 0,1-7 0 15,-1 7 0-15,-3 0 0 0,0-3 1 0,0 6 0 16,-4 3 0-16,-3-3 0 0,7 0 7 0,-7 3 2 16,3-3 0-16,-3 6 0 0,3-3-16 0,1 3-3 15,-1-6-1-15,1 6 0 0,-1-6-6 0,0 0 0 16,8 0-8-16,-4 0 12 0,-1 0-12 0,1-3 0 15,4-6 0-15,-1 5 0 0,4-5 0 0,4 6-10 16,-4-7 0-16,3 1 0 16,4-4-18-16,0 1-4 0,-4 2-1 0,4-2 0 15,0-1-14-15,-3 0-2 0,3-9-1 0,0 0 0 16,0 0-30-16,7 3-7 0,-7-3-1 0,7 0 0 16,-7 0-60-16,11 0-13 0,3-12-3 0,0 3 0 0</inkml:trace>
  <inkml:trace contextRef="#ctx0" brushRef="#br0" timeOffset="-72179.511">16387 15891 1785 0,'0'0'79'0,"0"0"17"0,0 0-77 0,0 0-19 16,0 0 0-16,0 0 0 15,7-7 164-15,0 4 28 0,0-3 7 0,0 6 1 16,3 0-232-16,1 0-47 0,0 0-9 0,-4 6-1 0,0-3 59 0,0 7 12 15,0-4 2-15,-4 0 1 0,-3-6 15 0,4 10 0 16,-4 9 12-16,3-7-12 0,-3 7 53 0,0 0 4 16,0-4 1-16,0 7 0 0,0 7-8 0,-3-4-2 15,-1 6 0-15,4 0 0 0,-3 1-25 0,-1-1-6 16,1 7-1-16,-1-4 0 0,1-2-16 0,-4 2 10 16,7-6-10-16,-4 4 8 0,4-7 9 0,0 6 2 15,-3-9 0-15,-1 6 0 0,4-6-19 0,-4 0 0 16,1-3 8-16,-1 0-8 0,-3-4-10 0,4 4-6 15,-4-6 0-15,0 6-1 16,0-7-27-16,0-2-4 0,3-1-2 0,1-6 0 16,-8 3-74-16,7-2-14 0,4-4-3 0,-7 0-496 0,-3-4-99 15</inkml:trace>
  <inkml:trace contextRef="#ctx0" brushRef="#br0" timeOffset="-71957.108">16030 16449 2718 0,'0'0'60'0,"0"0"12"0,0 0 2 0,0 0 2 0,0 0-60 0,0 0-16 0,11 0 0 0,-1 0 0 16,5-6-39-16,-1 6-10 0,3 0-3 0,1-4 0 0,0-2 42 0,-1 6 10 15,4-9 0-15,1 9 0 0,-5-3 0 0,1 3 0 16,-1-4 0-16,1-2 0 15,0 6-12-15,-4 0 0 0,-4 0 0 0,1 0 0 16,3 0-140-16,-7 0-28 0,0-3-5 0,0-3-439 16,-7 6-88-16</inkml:trace>
  <inkml:trace contextRef="#ctx0" brushRef="#br0" timeOffset="-71594.646">16912 15837 1785 0,'7'0'159'0,"-7"0"-127"0,0 0-32 0,0 0 0 16,0 0 213-16,0 0 37 0,0 0 7 0,-7 7 2 31,0 2-230-31,0 7-45 0,4-10-10 0,-1 13-2 15,-3-7-3-15,3 7-1 0,-3 3 0 0,4-3 0 0,3 3 23 0,-4 0 9 0,4 0-8 0,-3 0 8 16,-1 6 0-16,4-3 0 0,-3 6 12 0,3 7-4 16,0-4 10-16,-4-2 2 0,1 9 1 0,-1-7 0 15,-3 7 3-15,0 0 0 0,-4-7 0 0,1 4 0 16,-1-4-4-16,1-2 0 0,3-4 0 0,3-3 0 16,-3-3-20-16,4 6 8 0,-1-6-8 0,0-3 0 15,4-3 0-15,4-4 0 0,-4 4-12 0,4-7 4 16,3 4-100-16,3-10-19 0,1-3-4 0,-1 6-598 15,4-3-120-15</inkml:trace>
  <inkml:trace contextRef="#ctx0" brushRef="#br0" timeOffset="-70896.436">17649 16502 1670 0,'0'0'74'0,"0"0"15"0,0 0-71 0,0-6-18 0,-3-4 0 0,3 7 0 15,0-6 131-15,-4 6 22 0,1-4 5 0,3 4 1 31,-7-3-159-31,0 0-18 0,0 0-10 0,-7-4-3 0,-4 10 11 0,-3-3 1 0,0-3 1 0,-8 6 0 16,-2 0 18-16,-1 0 0 0,0 6-8 0,-3-3 8 16,3 3 44-16,0-2 13 0,4 5 3 0,0 0 0 15,3 1-3-15,1 2 0 0,-1-2 0 0,0 2 0 16,4 1-42-16,7 2-15 0,-4 1 9 0,4 0-9 16,0 0 0-16,3-7 0 0,4 10-12 0,0-4 12 15,7-5-16-15,-3 9 5 0,6-7 1 0,1-2 0 16,3 2 10-16,0 4 0 0,4-10 0 0,6 3 0 0,1 1 0 0,3-10 8 15,0 6-8-15,0-6 11 16,4-6-3-16,0 6-8 0,3-10 12 0,0 10-4 0,-3-12-8 0,3 3 8 16,-3-1-8-16,-4-2 8 0,0-7 4 0,-3 6 1 15,-4-6 0-15,0-3 0 0,-3 1 5 0,-1-1 1 16,4 3 0-16,-3-3 0 0,-4 0 9 0,0 9 1 16,-4-6 1-16,5 7 0 0,-5-1-14 0,1 4-4 15,-1 3 0-15,1-1 0 0,-4 7-4 0,0 0 0 16,0 0-8-16,0 0 12 0,0 0-12 0,0 0-15 15,3 7 3-15,-3 8 1 0,0 1-4 0,-3 0-1 16,3-1 0-16,-4 4 0 0,1 0 16 0,-1 3-9 0,1 0 9 0,3 0-8 16,0 0 8-16,0 0 0 0,0 6 0 15,0-3 0-15,3-3 0 0,-3 6 16 0,0 4-4 16,4-4-1-16,-1 0-11 0,-3 3 10 0,-3 1-10 0,-1-1 10 16,1 1-10-16,-1 5 10 0,0-5-10 0,-3-1 10 15,0-6 4-15,0 6 1 16,0 1 0-16,4-10 0 0,-8 9 6 0,1-3 2 0,-1-3 0 0,-3 7 0 15,-4-10 1-15,1 6 1 0,-5-6 0 0,1 0 0 16,0 0-12-16,3 0-2 0,-3-7-1 0,0 1 0 16,0-7-10-16,3 4 12 0,1-13-12 0,-4 0 12 15,3-3-12-15,0-7-17 0,-3-8 4 0,0-8-879 16,0-11-176-16</inkml:trace>
  <inkml:trace contextRef="#ctx0" brushRef="#br0" timeOffset="-68953.902">18038 16769 990 0,'0'0'44'0,"0"0"8"0,0 0-41 0,0 0-11 0,0 0 0 0,-4-10-438 16</inkml:trace>
  <inkml:trace contextRef="#ctx0" brushRef="#br0" timeOffset="-62925.057">17882 16791 460 0,'0'0'41'0,"0"0"-33"0,0 0-8 0,0 0 0 16,-7 0 232-16,7 0 44 0,0 0 8 0,0 0 3 16,0 0-201-16,0 0-40 0,0 0-8 0,0 0-2 0,7 0 61 0,4 0 12 15,3 0 3-15,-3 0 0 0,3 0-39 0,3-4-7 16,1-2-2-16,3 6 0 16,-3 0-26-16,3 0-6 0,0-3 0 0,0 3-1 0,0 0-21 0,-3 0-10 15,0 0 10-15,-4 0-10 0,0 3 0 0,-3 3 8 16,-1-2-8-16,-3 5 0 0,0-6 24 0,-3 7 3 15,-4-1 0-15,3 0 0 0,-3 1 1 0,0-1 0 16,0 4 0-16,0-4 0 0,0 1 6 0,4 2 2 16,-4 1 0-16,3-1 0 0,-3-2-36 0,4 8 0 15,-1-5 0-15,4-1 0 0,-3 4 0 0,3 0 0 16,-3-7 0-16,-1 10 0 0,1-6 0 0,-1 5 0 16,4-5 0-16,-7 6-9 0,4-7 9 0,-4 7 0 15,3-6 10-15,-6-1-10 0,-1 7 0 0,-3-10 0 16,0 4 0-16,0-4 0 0,-4 1 0 0,-3-7-12 0,4 6 1 0,-4 1 0 31,0-7-21-31,-4 3-4 0,4-3 0 0,-4-3-1 16,1 0-47-16,-1-3-10 0,0-3-2 0,4 0-600 0,4-1-121 0</inkml:trace>
  <inkml:trace contextRef="#ctx0" brushRef="#br0" timeOffset="-61955.117">20500 15953 864 0,'0'0'38'0,"0"-6"8"0,0-3-37 0,-4 6-9 15,1-7 0-15,-4 1 0 0,0-1 176 0,0 7 34 16,-4-6 6-16,4-1 2 0,0 7-142 0,-4-6-29 16,4-1-6-16,-3 1-1 0,3 6 20 0,0-10 3 15,0 4 1-15,0 0 0 0,3-1-1 0,-3 1 0 16,3-1 0-16,1-2 0 0,-1 9-23 0,4-7-4 0,-3 1 0 0,-1-1-1 15,1 7-23-15,-1-3-4 0,4-3 0 0,0 9-8 16,-7-4 25-16,4-5-1 0,-4 9-1 0,0-9 0 16,0 9-23-16,-1 0 0 0,-2 0 0 0,3 0 0 15,-4 0 9-15,1 0 1 0,-1 9 0 0,1 0 0 16,-1 1-10-16,0 2 0 0,-3 1 9 0,0 6-9 16,-4 3 0-16,4 0 0 0,-3 6 0 0,-1-3 0 15,-3 6 0-15,0-2-10 0,3 5 10 0,-3-3 0 16,0 1 0-16,0-1 0 0,-1 0 0 0,5 1 0 15,-1-1 0-15,4 4 9 0,0-4 1 0,0 0 0 16,7 1 15-16,0-1 3 0,0-3 1 0,7-3 0 16,0 7-7-16,3-4-2 0,4-3 0 0,4 3 0 15,-4-3-20-15,7-6 0 0,0 3-12 0,0 0 4 0,4-3 8 16,0 3 0-16,3-10 0 0,3-2 0 0,-2 5-20 0,-1-2 0 16,0-4 1-16,0-5 0 15,0 5-13-15,0-6-4 0,1 7 0 0,-1-10 0 16,0 0-104-16,4 0-22 0,-4 0-4 0,3-10-472 15,1 7-94-15</inkml:trace>
  <inkml:trace contextRef="#ctx0" brushRef="#br0" timeOffset="-61256.557">20990 16261 2041 0,'0'0'90'0,"0"0"19"0,-3-7-87 0,-4 4-22 0,3-6 0 0,-3-1 0 15,4 7 24-15,3-6 0 0,-4-1 0 0,4 7 0 31,4-3-52-31,-4-3-9 0,-4 6-3 0,4-7 0 0,0 7 48 0,0 3 10 0,0 0 2 0,-7-6 0 16,3 6 10-16,-3 0 2 0,0 0 1 0,-3 0 0 16,-1 6 2-16,-3-3 0 0,4 3 0 0,-5 1 0 15,1-1-14-15,-3-3-2 0,3 6-1 0,-1 4 0 16,-2-4 18-16,-1 10 3 0,1-6 1 0,2-1 0 16,5 4-31-16,3 0-9 0,0-1 0 0,0 1 0 0,-4 0 0 0,0-1 0 15,4 1 0-15,0 0 0 16,-3 3 0-16,3-7 0 0,3 7 0 0,4-7 0 0,-7-2 0 0,4 2 0 15,3-2 0-15,0 2 0 0,0-5 0 16,0-7 0-16,7 9 0 0,0-6 0 0,-7-3 0 0,0 0 0 16,0 0-15-16,10 6 5 0,8-2 10 0,-4-4 0 15,0-4 10-15,4 4-10 0,-1-6 12 16,1 6-3-16,0 0-1 0,-4-9 0 0,3 9-8 0,5-10 0 16,-5 4 0-16,1-3 0 0,-4-1 0 0,0 1 0 15,4-1 0-15,-4-2 0 0,0 3 0 0,-3-10 0 16,-1 6 0-16,1 4 0 0,-1-4 12 0,-3 1 0 15,0 2 0-15,-3-2 0 0,3 2-4 0,-3 1-8 0,-1 0 12 16,-3 9-4-16,0 0 20 0,0 0 4 0,0 0 1 0,0 0 0 16,0 0-20-16,0 0-4 0,0 0-1 0,0 0 0 15,0 0-8-15,0 0 0 0,0 0 0 0,0 0 0 16,0 0 0-16,0 0 0 0,0 0 0 0,0 12 0 16,0-3 0-16,-3 1 0 0,3 2 0 0,-4 4 0 15,4-3 0-15,-3-1 0 0,-1 1 0 16,4 6 0-16,0-7 0 0,0 7 0 0,0-7 0 0,0 7 0 15,0-6 0-15,4 6 0 0,3-7 0 0,-4 4 0 16,1-4 0-16,3 1 0 0,0-1 0 0,3-2 0 16,-3 2 0-16,0-2-11 0,-3-1 3 0,7 1 0 15,-4-1-36-15,0-6-6 16,0 7-2-16,-4-1 0 0,8-6 6 0,-4 3 1 0,-7-6 0 0,7 4 0 16,-7-4-69-16,7 0-14 0,4-4-2 0,-4-2-792 15</inkml:trace>
  <inkml:trace contextRef="#ctx0" brushRef="#br0" timeOffset="-60816.593">21403 15643 1263 0,'0'0'56'0,"-7"0"12"0,-4 0-55 0,4 0-13 15,0 0 0-15,-3 0 0 0,-1 0 44 0,4 0 7 0,0 0 1 0,7 0 0 16,0 0 44-16,-7 9 10 0,7-9 2 0,-7 7 0 16,7-7 4-16,-4 9 2 0,1-3 0 0,3 4 0 15,7-1-38-15,-7 4-8 0,3 2-2 0,1 1 0 16,3 6-40-16,0-3-8 0,0 3-2 0,0 0 0 15,-3 6-6-15,3-3-2 0,0 3 0 0,3 4 0 16,-6-7-8-16,3 6 0 0,0-3 0 0,0 4 0 16,-3-7 14-16,3 6 1 0,-7 0 0 0,3-2 0 15,4 2 8-15,-3 0 1 0,-1 1 1 0,4-7 0 16,-3 6-25-16,3-3 0 0,-4-3 0 0,5 4 0 16,-1-7-21-16,3 0-10 15,1-10-1-15,-4 7-1 0,0 0-82 0,3-7-16 0,1 1-3 0,-4-4-886 16</inkml:trace>
  <inkml:trace contextRef="#ctx0" brushRef="#br0" timeOffset="-60339.686">22049 16254 1342 0,'0'0'60'0,"-4"0"12"0,8-9-58 0,-1 6-14 0,-3-7 0 0,4 1 0 15,-4 6 64-15,3-7 9 16,4 1 3-16,0 6 0 0,-10-3 3 0,3 3 1 0,7-7 0 0,-4 7 0 15,1-3-21-15,-4 6-4 0,0 0-1 0,0-3 0 16,7-7-10-16,-7 10-1 0,-7-3-1 0,7 3 0 16,0 0-13-16,0-6-2 0,-7 3-1 0,0-4 0 15,0 7-11-15,0 0-3 0,-4 0 0 0,1 0 0 16,-12 10-4-16,8-10-8 0,4 9 11 0,-4 1-11 16,-8-1 31-16,8 4-1 0,0-1 0 0,0 4 0 15,0-1-30-15,0-2 0 0,0 6 0 0,7 3 0 16,0 0 14-16,3-3-3 0,-7 2-1 0,4 1 0 0,7 0-10 15,-3 7 0-15,-4-7 9 0,0-1-9 0,7 1 0 0,-4-3 0 16,8-6 0-16,-8 6 0 0,1-7 10 0,3 7-2 16,10-6-8-16,1-4 12 0,-8 3-12 0,4-2 0 15,4-1 0-15,3 1 0 0,0-7-16 16,0 6 0-16,1-3 0 0,2 1 0 16,4-7-15-16,4 9-2 0,-7-9-1 0,3 0 0 15,4 6-100-15,3-12-20 0,-4 6-4 0,5-3-750 0</inkml:trace>
  <inkml:trace contextRef="#ctx0" brushRef="#br0" timeOffset="-59569.259">22811 15862 2372 0,'-7'-3'52'0,"3"-3"12"0,4-3 1 0,0 5 1 0,-7-5-53 0,7 0-13 16,7-4 0-16,4 4 0 16,3-4-79-16,0 1-18 0,0-4-4 0,7 3-1 15,4 4 22-15,-4-4 5 0,-7 1 1 0,-3 2 0 0,6-2 122 0,-3-4 24 16,1 10 4-16,-1-3 2 0,-7 2 10 0,0-2 1 16,7 6 1-16,-7-7 0 0,4 10-29 0,-4-3-5 15,3-3-2-15,1 6 0 0,-1 0-25 0,4 0-5 16,-3 0 0-16,0 6-1 0,3-3 3 0,-4 7 1 15,4-7 0-15,1 6 0 0,-1 10-27 0,-4-6 0 16,4 5 0-16,-3 4 0 0,-1 0 0 0,1 0 0 16,0 10 0-16,-8-10 0 0,4 9 0 0,-3 0 0 0,-1 1 0 15,-6-1-11-15,3 0 11 0,-4 1 0 0,-3-1 0 0,0-3 0 16,-3-3 0-16,-5 4 0 0,-2-4 0 16,3-3 0-16,0 0 13 0,-4 9-1 0,-3-3-1 0,0-3 0 15,-1 0-11-15,-2 1 8 0,-4-5-8 0,-4 1 8 16,4-3 0-16,-1-6 0 0,1 6 0 0,-4-10 0 15,1 4 3-15,6-7 0 0,4 0 0 0,0-6 0 16,-8 0 17-16,5 0 3 0,2 0 1 0,5 0 0 16,-4-6-51-1,3-4-9-15,0 1-3 0,4 0 0 0,4-10 31 0,-1 9 0 0,-7-5 0 0,8-4 0 16,3 9-12-16,-4-5 3 0,1-1 1 0,3 7 0 16,0-4 8-16,3 4-8 0,4 6 8 0,0-7-8 15,-7 7 8-15,7 3 0 0,7-6 0 0,-7 6 0 16,0 0 0-16,11-10 0 0,3 10 8 0,7 0-8 15,0 7 11-15,4-4-3 0,-1-3 0 0,5 6 0 0,-1-3 20 0,0 0 3 16,-3 7 1-16,3-10 0 0,7 9-16 0,-3 1-4 16,0-7 0-16,0 6 0 0,-4 7 12 0,4-10 3 15,-1 13 0-15,-2-7 0 0,-5 4-4 0,1 0-1 16,0 3 0-16,3 3 0 0,0-10-11 0,0 7-3 16,0 3 0-16,1-3 0 0,-1-7 0 15,4 7 0-15,-4-6 0 0,0-1 0 0,4 7-8 0,-4-7 0 16,4-2 0-16,-7 9 8 0,3-7-8 0,-4 1 0 15,-2-4 0-15,-1 1 0 0,-4-4 0 0,1 0 0 16,0 4 0-16,3-1 0 16,-7 0-57-16,4 1-11 0,-1-7-1 0,1 9-846 15,0-5-169-15</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1-14T20:16:32.829"/>
    </inkml:context>
    <inkml:brush xml:id="br0">
      <inkml:brushProperty name="width" value="0.05292" units="cm"/>
      <inkml:brushProperty name="height" value="0.05292" units="cm"/>
      <inkml:brushProperty name="color" value="#FF0000"/>
    </inkml:brush>
  </inkml:definitions>
  <inkml:trace contextRef="#ctx0" brushRef="#br0">29401 3664 633 0,'0'0'56'0,"-11"0"-44"0,-3 0-12 0,0 0 0 15,0 3 84-15,-1-3 16 16,1 0 2-16,-3 0 1 0,-4 0-86 0,-1 0-17 0,1 0 0 0,-3 0 0 16,-1 0 0-16,0 0 0 0,0 0 8 0,-3-3-8 15,0-3 63-15,0 6 5 0,-4-6 2 0,0-1 0 16,1 4 21-16,-5-3 4 0,-3 3 1 0,1-7 0 16,-1 7-11-16,0-3-1 0,-3 6-1 0,-1-3 0 15,1-3-39-15,0 2-7 0,-1 4-1 0,1 0-1 16,-4 0-23-16,0 0-12 0,-3 0 12 0,3 0-12 15,-3 0 0-15,3 0 0 0,0 0 0 0,4 0 0 16,3 0 0-16,0 0 0 0,4 0 0 0,-1 4 0 16,5 2 0-16,-5-6 0 0,1 0 0 0,0 3 0 15,0-3 0-15,-4 0 0 0,0 9 0 0,4-9 0 16,-4 4 0-16,4 2 0 0,-1 3 0 0,1-6 0 0,0-3 8 0,3 13-8 16,0-13 9-16,1 6-9 15,-5-3 8-15,5 4-8 0,-1-4 0 0,0-3 0 0,0 6 8 0,4-3-8 16,3 0 0-16,1 3 0 0,-1-6 0 15,0 0 0-15,4 0 0 0,0 0 0 0,3 0 9 0,1 4-9 16,-1-8 8-16,0 4-8 0,4 0 13 0,4 0-2 16,-4 0-1-16,-1 0 0 0,5 0-10 0,-1 0 0 15,1 0 9-15,3 0-9 0,-4 0 0 16,0 0 8-16,-3 0-8 0,7 0 0 0,-3 0 0 0,3 0 0 16,0 0 0-16,-4 0 0 0,8 0 0 0,-5-6 0 15,1 6 0-15,7 0 0 0,0 0 9 0,0 0-9 16,-3-3 12-16,3 3-12 0,-4-9 19 0,4 9-3 15,0-3-1-15,0 3 0 0,4-7-3 16,3-2 0-16,-4 9 0 0,-3 0 0 0,8-6-12 0,2-1 0 0,-3 7 0 0,4-3 0 16,-1 3 0-16,1-6 0 15,3 3 0-15,0 3 0 0,4-6 0 0,-1 2 0 0,5 4 0 0,-1-9 0 16,3 6 9-16,1 3-9 16,0-10 8-16,3 7-8 0,4-3 0 0,3-3 0 0,-3 5 8 0,0 4-8 15,3-6 10-15,0 3 0 0,0 0 0 0,1-3 0 16,-1 6-10-16,0-3 0 0,4-4 0 0,-4 7 0 15,8 0 0-15,-8 0 0 0,-3 0 0 0,-1-3 0 16,1 3 0-16,-4-6 0 0,-3 6 0 0,-4 0 0 16,0 0 0-16,-3 0 0 0,0-6 0 0,-1 6 0 15,-6-7 0-15,3 7 0 0,-7 0 0 0,0 0 0 16,-7 0 0-16,0 0 0 0,0 0 8 0,0 0-8 16,0 0 0-16,0 0 0 0,0 0 0 0,0 0 0 0,0 0 0 15,-3 0 0-15,-4 0 0 0,-4 7 0 0,-3-1 0 0,-4-6 0 16,1 0 0-16,-5 6 8 0,-2-6-8 0,-1 3 0 15,0-3 0-15,-3 0 0 0,-4 0 0 0,1 7 0 16,2-4 0-16,-2-3 0 0,-1 9-12 0,4-6 1 16,-1 3 1-16,-2-2 0 0,2 2-3 0,-2-3-1 15,-1 6 0-15,0-5 0 0,4 2 14 0,-4-3 0 16,1 3 0-16,-1-3 0 0,4 7 0 0,-4-7 0 16,0 3 0-16,0-6 0 0,8 3-13 0,-5-3 0 15,5 13 0-15,-5-13 0 0,5 0 13 0,-1 6 0 16,4-3 0-16,0 4 0 0,-4-4 0 0,0-3 0 15,4 6 0-15,-4-3 0 0,8 0 0 0,-4 3 0 16,3-6 0-16,0 4 0 0,8-4 0 0,-1 0 0 0,4 0 0 0,-3 0 0 16,6 0 0-16,4 0 8 0,0 0-8 0,0 0 0 15,0 0 13-15,0 0-4 0,0 0-1 0,0 0 0 16,0 0 1-16,0 0 0 0,0 0 0 0,0 0 0 16,11-4 3-16,-1 4 1 0,4-6 0 0,4 3 0 15,-4 3-13-15,4-3 0 0,-4-3 0 0,3-4 0 16,1 7 0-16,0-3 8 0,3-7-8 0,0 10 0 15,-3-16 0-15,6 10 8 0,1 0-8 0,0-4 0 16,0 4 10-16,3-1-10 0,-4-2 10 0,5 2-10 16,2 1 16-16,-2-4-4 0,-1 10 0 0,0-13 0 15,0 10 4-15,1-3 0 0,-5-1 0 0,1 1 0 16,-4 6-7-16,0-3-1 0,-3 2 0 0,0-5 0 16,3 0 0-16,-7 5-8 0,0-2 12 0,0-3-4 15,0 9 4-15,-3-13 0 0,-1 10 0 0,-3-3 0 16,0-4-12-16,0 7 8 0,1 0-8 0,-5-3 8 0,-3 6 0 15,0 0-8-15,0 0 12 0,0 0-4 0,0 0-8 0,0 0 0 16,-3 0 0-16,-5 6 0 0,-2-3-13 0,-1 0 5 16,-3 7 8-16,0-4-13 0,-4-3 2 0,-3 4 1 15,4-1 0-15,-8-6 0 0,-3 9 10 0,-1 1 0 16,1-4 0-16,-3 6 0 0,2-8 0 0,1 5 0 16,3 0 0-16,1 4 0 0,-5-4 0 0,8 1-8 15,-3-1 8-15,2 1 0 0,1-4 0 0,4 3 0 16,3 1 0-16,-1 2 0 0,1-2 0 0,0-1 0 15,4 0 0-15,-1 1 0 0,4-1 0 0,3 4 0 16,-3-4 0-16,4 1 0 0,-1 2 0 0,4-2 0 0,0 2 0 0,0-3 0 16,0 4 0-16,0 0 0 0,4-4 0 0,-1 4 0 15,4 2 12-15,0-5-1 16,4-4-1-16,3 3 0 0,7 1 6 0,1-4 0 0,2-3 1 0,4 7 0 16,1-10-1-16,2 3 0 0,8-3 0 0,-4 9 0 15,4-9-16-15,-3 9 0 16,-1 1 0-16,0-10-797 0,0 3-156 0</inkml:trace>
  <inkml:trace contextRef="#ctx0" brushRef="#br0" timeOffset="40286.908">20189 5132 979 0,'0'0'43'0,"0"0"9"0,0 0-41 0,0-10-11 16,-3 10 0-16,-1-3 0 0,-3 3 107 0,0 0 19 15,4-9 4-15,-1 9 1 0,-6-7-75 0,3 7-14 16,-4 0-3-16,0 0-1 0,-3-6-24 0,4 0-5 16,-8 6-1-16,4-9 0 0,0 9-8 0,0-4 0 0,0 4 0 0,-7 0 8 15,3-6-8-15,-3 6 0 0,0 0 9 16,-1 6-9-16,-2-2 12 0,-1-4-3 0,0 6 0 0,-3-3 0 16,-4 3-9-16,-3 0 0 0,-4 1 0 0,4 2 0 15,0-9 0-15,-4 3 0 0,-3 7 0 0,-1-7 8 16,4-3 0-16,1 0-8 0,-1 0 12 0,0 0-4 15,0-3 22-15,-3 0 4 0,0-4 1 0,-1 4 0 16,4 3-1-16,-3-9 0 0,0 2 0 0,-1 7 0 16,1 0-14-16,3-6-2 0,0 0-1 0,1 3 0 15,2-3-7-15,1 6-2 0,-4-4 0 0,8-5 0 16,-5 6 4-16,1-3 1 0,0 6 0 0,3-10 0 16,0 10-1-16,4-3 0 0,-4-6 0 0,4 9 0 15,0-4-12-15,3-2 0 0,0 3 0 0,1-3 0 16,-1 6 19-16,4-6-3 0,3-1 0 0,4 4 0 15,-4 3 8-15,4-9 2 0,0 2 0 0,0 7 0 16,4-6-12-16,-5 0-2 0,5 6-1 0,-1 0 0 0,1-3-11 0,3-4 0 16,-4 7 0-16,0 0 0 0,4 0 8 0,-3 0-8 15,-1 0 0-15,4 0 8 0,-7 0-8 0,3 7 0 16,1-4 0-16,-4-3 8 0,-4 12-8 0,4-12 0 16,0 0 0-16,0 7 0 0,0 2 0 0,0-9 0 15,-4 3 0-15,4-3 0 0,0 0 0 0,0 0 0 16,3 0 0-16,-3 0 0 0,3 0 0 0,4 0 0 15,-3 0 0-15,3 0 0 0,0 0 0 0,0 0 0 16,-4 0 0-16,4 0 0 0,0 0 0 0,3 0 0 16,4 0 0-16,0 0 0 0,-3 0 8 0,3 0-8 15,0 0 0-15,0 0 8 0,0 0-8 0,0 0 10 0,0 0-10 16,10 0 10-16,8-3-10 0,-4 3 0 16,7-9 0-16,-3 2 0 0,7 1 0 0,3 0 0 0,0 3 0 15,0-4 0-15,4-5 0 0,-4 9 0 0,4-3 0 0,-4-4 0 16,-3 7 0-16,3-6 0 0,0 5 0 0,-3-2 0 15,-4-3 0-15,-3 9 0 0,-1-13 0 0,1 13 0 16,-4-3 0-16,-3-3 0 0,-1 3 0 0,-3-4 0 16,1 4 0-16,-1 3 0 0,-7 0 9 0,3-9-1 15,1 9 13-15,-4 0 3 0,0 0 1 0,0 0 0 16,0-10-14-16,0 10-3 0,-4 0-8 0,4 0 12 16,-3-3-12-16,-4 0 0 0,3-3 8 0,-3 6-8 15,-4 6 0-15,1-3 0 0,-1 0 0 0,1-3 0 16,-5 10 0-16,1-10 0 0,-3 9 0 0,3-6 0 15,-8 7 0-15,5-4 0 0,-8-3-8 0,4 10 8 0,0-13 0 16,0 9 0-16,-4-9 0 0,7 10 0 16,-3-10 0-16,3 9 0 0,4-6 0 0,0-3 0 0,0 6 0 0,0-2 0 15,3 2 0-15,1-3 0 0,-4 3 0 16,0 0 0-16,3 1 0 0,-3-4 0 0,0 9-9 0,3-2 9 16,-6-1 0-16,3 4-9 0,-1-4 9 15,5 1 0-15,-1 2 0 0,1-2 0 0,6-4 0 0,-3-3 0 16,4 6 0-16,3-9 0 0,0 4 0 0,0-4 11 15,0 9-3-15,3-3 0 0,-3 0-8 0,7 1 0 16,0 2-12-16,0-6 12 0,4 10-9 0,-1-4 9 16,1 1 0-16,0-1 0 0,3 4 0 0,0-4 0 15,0 4 12-15,-4-4-3 0,5 3-9 0,-5-5 0 16,1 2-12-16,-4-6 12 0,0 7 0 0,3-7 0 0,-2-3 0 0,2 0 0 16,-3 9 0-16,4-9 0 0,-4 10 0 0,3-4 0 31,-3 0-84-31,4 4-20 0,0-1-3 0,-4 4-1 0</inkml:trace>
  <inkml:trace contextRef="#ctx0" brushRef="#br0" timeOffset="53264.152">5944 12397 1728 0,'-10'-9'76'0,"-1"3"16"0,8 3-73 0,-1-4-19 0,1 4 0 0,3 3 0 16,0 0 19-16,0 0 0 15,3-9 0-15,1 6 0 0,3-4-30 0,3 7-5 0,-3 0-2 0,7 0 0 16,-3 0 18-16,0 0 11 0,13 0-2 0,1 0 0 15,-7 0 29-15,6 7 6 0,8-4 0 0,-7-3 1 16,10 9 14-16,-7-6 2 0,8-3 1 0,6 7 0 16,-3-4-11-16,7 3-3 0,-4-3 0 0,11-3 0 15,3 6-31-15,4-3-6 0,0-3-2 0,0 0 0 0,0 0-1 0,0 0-8 16,0-3 12-16,-3-3-4 0,-1 6 4 0,-3 0 1 16,-4-9 0-16,-3 9 0 0,-4-3 15 0,1-4 2 15,-4 7 1-15,-4-3 0 0,-3-6 5 0,-4 6 0 16,0-4 1-16,-3-2 0 0,-1 6-9 0,1-7-3 15,-4 7 0-15,0-6 0 0,1-1 0 16,-5 1 0-16,4 6 0 0,-3-3 0 0,0 2-13 0,-1-5-2 16,1 9-1-16,-7 0 0 0,3 0-9 0,-7 0 0 15,3 0 0-15,-10 0 0 0,0 0-24 0,0 0-1 16,-7 9 0-16,-3-5 0 0,-4 5 9 0,-8 0 1 16,-9-5 1-16,-5 5 0 0,1-3 14 0,-18-3 0 15,-7 4-10-15,-7-4 10 16,-3 0-51-16,-4 6-5 0,-11 1-2 0</inkml:trace>
  <inkml:trace contextRef="#ctx0" brushRef="#br0" timeOffset="64341.716">2155 9152 403 0,'8'-10'36'0,"-5"1"-36"16,-3-4 0-16,4 4 0 15,-4-4 340-15,0 1 62 0,0-4 12 0,0 4 2 0,-4 2-305 0,4 1-62 16,-3-4-12-16,-8 4-2 0,11-4-35 0,-7 1 0 15,3-1 0-15,4-2 0 0,0-1 0 0,4 0 0 16,3 1 0-16,-4-1 0 0,8 0 0 0,0 1-22 16,-1 2 3-16,4 4 1 0,-10-1 18 0,6 4 0 15,1 0 0-15,0 3 0 0,-11 3 0 0,0 0 12 16,0 0-1-16,0 0-1 0,0 0-10 0,-11 3 0 16,-3 9 0-16,-11-2 0 0,1 8 0 0,-8-5 0 15,-7 6 0-15,-3-7 0 0,-8 7 8 0,1 0 0 16,-1 3 0-16,1 0 0 0,3 0 0 0,-3 0 0 0,10 0 0 0,4 0 0 15,-1 0 39-15,5-4 7 0,6 11 2 16,0-4 0-16,4-3-36 0,4 0-6 0,2 9-2 0,-2 0 0 16,6 1-12-16,4-1 0 15,-3 7 0-15,-1-4 0 0,0 1 0 0,8 5 0 0,3-8-8 0,-7-1 8 16,3 1-12-16,8-1 4 0,3-9 8 0,-4 6-13 16,8-6-7-16,0-6 0 0,3 3-1 0,0-7 0 15,3 4 33-15,-2-7 8 0,2-3 0 0,11 1 1 16,-3-4 3-16,0-3 1 0,10-3 0 0,0-4 0 15,4 4 30-15,7-6 5 0,-14-1 2 0,10-2 0 16,-7 3-17-16,4-4-3 0,-4-6-1 0,-6-3 0 16,2 10-25-16,5-7-4 0,-12 0-2 0,1-3 0 15,0-3 8-15,-4-3 2 0,-3 3 0 0,-1-4 0 16,-3-2-20-16,-3 6 0 0,0-6 8 0,-8-1-8 0,1 1 29 0,3-7 3 16,-7 4 0-16,-7-1 0 0,7-2-20 0,7-4-3 15,-14 3-1-15,7-2 0 0,0 2 5 0,7 3 1 16,-7 4 0-16,0 0 0 0,0-1 6 0,0 10 0 15,0-3 1-15,-7 6 0 0,3 1-21 0,4-1 8 16,0 6-8-16,-3 4 0 0,-8-4 0 0,4 4-18 16,3 9 3-16,-6-3 1 15,-4-3-38-15,3 12-8 0,-3-3-2 0,-7-3 0 16,-4 9-111-16,0 1-23 0,1-1-4 0,-12 4-860 0</inkml:trace>
  <inkml:trace contextRef="#ctx0" brushRef="#br0" timeOffset="65287.543">2300 13147 1785 0,'-10'-6'159'0,"-5"-4"-127"0,1 7-32 0,-10-6 0 15,10-1 8-15,-8-2-8 0,8 2 0 0,-3 1 9 31,2-4-39-31,1 4-8 0,0-4-2 0,-3 4 0 0,3 0 40 0,-1-1 0 0,1 1 12 0,4-4-4 16,-4 4 48-16,-4 6 8 0,0-7 3 0,1 1 0 16,3-1 29-16,-1 7 5 0,-6-6 2 0,4 9 0 15,-5 0-27-15,-2 0-6 0,-1 0-1 0,-7 9 0 16,-3-6-49-16,7 7-11 0,-4 9-1 0,4-7-8 0,-4 10 0 0,4 0 0 16,3 3 0-16,4 0-12 0,7 7 12 15,0 2-9-15,3-3 9 0,1 1-8 0,6 9-8 0,4-1 0 16,-7 1-1-16,7-6 0 0,0 2 9 0,11-2 8 15,-8-1-12-15,4-2 12 0,4-1 0 0,3 0 11 16,0-9 0-16,7 0 0 16,-7-3 1-16,11 3 0 0,0-3 0 0,6-7 0 0,5 7 9 0,-1-6 3 15,4-4 0-15,7 4 0 0,-8-4 9 0,8-3 3 16,4-3 0-16,-4 1 0 0,-4-4-10 0,11 0-2 16,-11 0 0-16,4 0 0 0,0-7 7 0,-4-2 1 15,1-7 0-15,-5 4 0 0,-2-1-20 0,-1-6-3 16,-10-3-1-16,6 0 0 0,-13-6 22 0,3-3 4 15,-7-1 1-15,0-2 0 0,-3 3 3 0,0-10 1 0,-1-3 0 0,-6 3 0 16,3-12-11-16,-7 9-1 0,0-6-1 0,0 6 0 16,0 3-6-16,-7 0-2 0,3 7 0 0,-3 3 0 15,0-1-18-15,-4 7 0 0,1-3 0 0,-1-4 0 16,-3 11 0-16,0-1 0 0,-4-7 0 0,1 7 0 16,-8 0 0-16,4 4 0 0,-11 2-10 0,7-3 10 15,-10 0-11-15,3 7 3 0,-3-1 0 0,-11 4 0 31,8-4-60-31,-8 7-11 0,-4 3-2 0,1-3-1 0,-11 12-62 16,-7-3-13-16,3 13-3 0</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1-14T20:23:54.311"/>
    </inkml:context>
    <inkml:brush xml:id="br0">
      <inkml:brushProperty name="width" value="0.05292" units="cm"/>
      <inkml:brushProperty name="height" value="0.05292" units="cm"/>
      <inkml:brushProperty name="color" value="#FF0000"/>
    </inkml:brush>
  </inkml:definitions>
  <inkml:trace contextRef="#ctx0" brushRef="#br0">3919 9754 529 0,'0'0'23'0,"0"0"5"0,0 0-28 0,0 0 0 0,0 0 0 0,4-3 0 16,6-4 52-16,-2 7 5 0,-8-9 1 0,0 9 0 16,10 0-32-16,-10 0-6 0,0 0-2 0,4-6 0 15,-4 0 2-15,10-4 0 0,-10 10 0 0,0 0 0 16,11-9 41-16,-11 6 9 0,0 3 2 0,7-10 0 15,3 10 39-15,-2-9 8 0,-5 9 1 0,8-3 1 16,-1 3-42-16,1-4-9 0,-8-2-2 0,8 6 0 0,-1 0-45 16,-2 0-10-16,2 6-1 0,1-6-1 0,3 4-11 0,3-1 0 15,-2-3 0-15,-1 0 0 0,7 0 0 0,-7 0 0 16,7 6 0-16,-7-6-11 0,7 0 11 0,-3 0-12 16,3 0 12-16,4 0-12 0,-4 0 12 0,4 0-8 15,-1 0 8-15,-2 0-8 0,6 0 8 0,-3 0 12 16,-4 0-2-16,-4 0-1 0,12 3 11 0,-12-3 3 15,8 0 0-15,-4 0 0 0,0 6 9 0,4-2 1 16,0-4 1-16,-1 0 0 0,-3 3-15 0,4 3-3 16,0-3-1-16,0-3 0 0,-1 0-15 0,1 6 8 15,3-2-8-15,-3-4 0 0,3 0 0 0,4 6 0 16,-4-6 0-16,0 0 0 0,-3 0 8 0,7 3-8 0,-4-3 0 16,4 0 0-16,-8 3 0 0,5-3 0 0,-5 0 0 15,8 6 0-15,-7-6 10 0,-4 0-10 0,4 3 10 0,-1 4-10 16,1-7 24-16,3 3 0 15,-3-3-1-15,7 6 0 0,3-3-2 0,-7 0 0 0,4-3 0 0,3 0 0 16,0 7-8-16,-3-4-1 16,0-3-1-16,0 0 0 0,7 6-11 0,-11-6 0 0,4 3 0 0,-4-3 8 15,3 0-8-15,5 0 0 0,-8 0 0 0,7 0 8 16,-3 0-8-16,-4-3 0 0,11-3 9 0,-7 6-9 16,3 0 0-16,-7 0 0 0,4 0 0 0,-4 0 8 15,4 9 0-15,-7-9 1 0,3 0 0 0,-3 6 0 16,3 1 15-16,0-7 2 0,-3 6 1 0,-1-3 0 15,8 3-35-15,-4-2-8 0,4-1 0 0,-7 3-1 16,3-3 17-16,4 3 0 0,-4-2 0 0,4-4 0 16,-4 9 8-16,4-9 8 0,3 3 1 0,-7-3 1 0,4 0-18 15,-7 0 0-15,3 0 0 0,4 0 0 0,-11 0-8 16,7 0-6-16,-3 0-1 0,-1 0 0 0,5 6 15 0,-8-6 0 16,4 0 0-16,-1 3 0 0,-3 4 16 0,4-4-3 15,-4-3-1-15,0 6 0 0,4-3-12 16,0-3 0-16,3 3 0 0,4-3 0 0,-7 0-9 0,-1 0-5 15,4 7-1-15,4-7 0 0,-7-7 15 0,3 7 0 16,0 0 0-16,1 0 0 0,-1 0 0 0,0 0 0 16,0-3 0-16,0 3 0 0,-3 0 0 0,3-3 0 15,1-3 0-15,2 6 0 0,-6 0 15 0,3 0-4 16,-3 0-1-16,3 0 0 0,-3 0-10 0,3 0 0 16,-3 0 0-16,3 0 8 0,-3 0-8 0,3 0 0 15,-7 0 0-15,4 0 0 0,3 0 0 0,0 0-12 0,-3 0 2 16,3 0 1-16,7 0 9 0,-6-3 0 0,-5 3 0 0,8-7 0 15,0 7 12-15,0 0 2 0,-1 0 0 0,1-3 0 16,-4-3-14-16,-3 6 11 0,3 0-11 0,0 0 10 16,-3 0-1-16,3 0 0 0,1-3 0 0,2 3 0 15,-2 0-9-15,2 0 0 0,1 0 0 0,3 0 0 16,-3 0 0-16,0 3 0 0,-7-6 0 0,6 3 0 16,1 0 0-16,0 0 0 0,-4-3 0 0,0 3 0 15,0 0 0-15,1 0 0 0,-1 3 0 0,-3-3 0 16,-1-3 0-16,4 3 0 0,-3-6 11 0,0 6-11 15,0 0 0-15,-4-4 0 0,7-2 0 0,-3 6 0 16,-4-3 0-16,0-3 0 0,4 3 0 0,-8 3 0 16,4 0 0-16,1 0 0 0,-12-4 0 0,4-2 0 15,0 6 0-15,1 0 0 0,-8 0 0 0,3 0 0 16,-3 0-27-16,-7 0-1 0,0 0-1 0,0 0-713 16,0 0-142-16</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1-14T21:05:27.027"/>
    </inkml:context>
    <inkml:brush xml:id="br0">
      <inkml:brushProperty name="width" value="0.05292" units="cm"/>
      <inkml:brushProperty name="height" value="0.05292" units="cm"/>
      <inkml:brushProperty name="color" value="#FF0000"/>
    </inkml:brush>
  </inkml:definitions>
  <inkml:trace contextRef="#ctx0" brushRef="#br0">15222 12350 576 0,'11'0'51'0,"-4"0"-41"0,-7 0-10 0,11 0 0 16,3-3 124-16,0 3 22 0,0-6 5 0,4 6 1 15,-1-3-52-15,1 0-11 0,3-4-1 0,-3 4-1 16,6-3-8-16,-2 6-2 0,-1-3 0 0,3-3 0 15,-2 2 1-15,2 4 0 0,1-9 0 0,3 9 0 16,0-9-22-16,4 9-5 0,0-4-1 0,3 1 0 16,4-3-18-16,0 6-4 0,0 0-1 0,-1-3 0 0,5 3-8 0,-1-6-2 15,-3 6 0-15,3 0 0 16,1 0 2-16,2 0 0 0,1 0 0 0,4-3 0 0,-5 3-3 0,5 0 0 16,3 0 0-16,-4 0 0 0,4 0 1 0,0 0 0 15,-7 3 0-15,3-3 0 0,1 0 3 0,-1 0 0 16,0 0 0-16,4 0 0 0,4 0 12 0,-1 6 2 15,-6-6 1-15,-1 3 0 0,4-3-19 0,0 0-3 16,-4 0-1-16,8 0 0 0,-4 0 0 0,3-3 0 16,0 3 0-16,1 0 0 0,-4 0-3 0,-4 0-1 15,1 0 0-15,-1 0 0 0,-3 0 4 0,3 0 1 16,1-6 0-16,-4 6 0 0,3-3-13 0,-3-4 8 0,-7 7-8 16,3 0 0-16,0-3 12 0,1 3-3 0,-1 0-1 0,-3-3 0 15,0-3 0-15,-1 6 0 0,5 0 0 0,-1-3 0 16,-3-4-8-16,3 7 0 0,0 0 9 0,1 0-9 15,-4 0 0-15,-1 0 0 0,-2 7 0 0,-1-4 0 16,-3-3 0-16,-1 6 0 16,-6-3-10-16,3-3 10 0,-3 3-24 0,-4-3 3 0,0 7 0 0,-3-4 0 31,0-3-74-31,-4 9-14 0,0-9-3 0,-4 6-1048 0</inkml:trace>
  <inkml:trace contextRef="#ctx0" brushRef="#br0" timeOffset="1752.158">21290 12379 1209 0,'0'0'108'0,"-3"-7"-87"16,-1 7-21-16,1-3 0 0,-4 0 148 0,3-3 26 15,-3 6 5-15,0-3 1 0,7 3-148 0,0-7-32 0,-4 4 0 0,4 3 0 16,-3-6-12-16,3 6 3 0,0 0 1 0,3-3 0 15,4-7-1-15,0 10 0 0,4-3 0 0,0-3 0 16,3 6 9-16,-4-3 0 0,4 3 10 0,1 0-10 16,2 0 27-16,1 0-1 0,-4 0 0 15,7 3 0-15,0-3 13 0,4 0 2 0,-4 6 1 0,4-3 0 16,0-3-2-16,6 0-1 0,5 0 0 0,-1 7 0 16,-3-7-3-16,6 3 0 0,12-3 0 0,-1 0 0 15,-3 3-15-15,3-3-3 0,1 0-1 0,3 0 0 16,10 0 5-16,-3 0 1 0,7 6 0 0,0-6 0 15,7 3-7-15,-3-3-2 0,-4 0 0 0,0 7 0 16,3-4-6-16,5-3 0 0,-5 0-8 0,1 6 12 16,-1-3-12-16,-3 0 0 0,-3-3 8 0,-1 7-8 15,-3-7 11-15,4 3-1 0,-1-3 0 0,1 0 0 16,-8 0 14-16,-3 0 2 0,-4 0 1 0,-3 0 0 0,-7 0-2 16,0 0 0-16,0 0 0 0,-4-3 0 0,0 3-12 0,-3 0-2 15,0 0-1-15,0 0 0 16,-4 0-10-16,4 0 0 0,-8 0 0 0,1 3 0 0,0-3 0 0,-4 0-11 15,-4 0 3-15,1 6 0 16,-4-3-24-16,0-3-4 0,-3 0 0 0,-1 6-1 16,1-3-142-16,-4 1-28 0</inkml:trace>
  <inkml:trace contextRef="#ctx0" brushRef="#br0" timeOffset="3635.22">24754 12413 57 0,'-7'0'0'0,"0"-3"0"0,0-3 0 15,-3 6 0-15,-1-4 296 0,4 4 53 0,-4-3 11 0,4-3 3 16,-3 6-306-16,6 0-57 15,-3 0-19-15,7 0 0 0,-3-9 19 0,3 9 14 0,0 0-2 0,0 0-1 16,0 0 26-16,0 0 6 0,7 6 1 0,7-6 0 16,-4 3 37-16,5-3 8 0,2 0 2 0,4 6 0 15,4-3-11-15,0 1-3 0,7-4 0 0,-1 6 0 16,8-3-16-16,3-3-3 0,4 9-1 0,0-9 0 16,0 4-7-16,0 2-2 0,3-6 0 0,1 3 0 15,-1-3-1-15,7 0-1 0,4 0 0 0,4 6 0 0,3-6-18 16,0 0-4-16,0 3-1 0,0-3 0 0,-3 0-10 15,6 0-1-15,8 0-1 0,-1 0 0 0,-3 0-3 0,4 0-8 16,-7 0 12-16,3 0-4 0,3 7-8 0,1-4 0 16,-8 0 9-16,-3-3-9 0,0 9 0 0,-7-9-18 15,-7 10 3-15,0-1 1 16,-3-6-174-16,-4 7-36 0</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1-14T21:09:58.578"/>
    </inkml:context>
    <inkml:brush xml:id="br0">
      <inkml:brushProperty name="width" value="0.05292" units="cm"/>
      <inkml:brushProperty name="height" value="0.05292" units="cm"/>
      <inkml:brushProperty name="color" value="#FF0000"/>
    </inkml:brush>
  </inkml:definitions>
  <inkml:trace contextRef="#ctx0" brushRef="#br0">31690 15991 2059 0,'0'0'45'0,"4"0"10"0,3-3 1 0,-4-7 2 0,-3 10-46 0,7-3-12 0,0-3 0 0,0 3 0 0,-7 3 0 0,7 0-16 16,-7 0 4-16,7-6 1 16,-7 6-14-16,7-4-3 0,-7 4-1 0,0 0 0 0,0 0 29 0,0-3 0 15,0 3 0-15,0-6 0 0,-3-3 24 0,-1 9 10 16,1-3 2-16,-4-7 1 0,0 10 16 0,-4-3 3 16,1-3 1-16,-1 3 0 0,-3-4-22 0,0 7-5 15,-4-3-1-15,1 0 0 0,-5-3-29 0,-2 6 0 16,-5-3 0-16,-2-4 0 0,-1 7 0 0,-3 0 0 15,-1 0 0-15,-2-3 0 0,-1-3 10 0,0 6-10 16,-3 0 10-16,-1 0-10 0,-3 0 21 0,-3-3-1 16,-4 3-1-16,0-3 0 0,-3 3-1 0,3 0 0 0,-4 3 0 15,5-3 0-15,-1 0-10 0,0 0-8 0,3-3 12 16,-3 3-12-16,0-7 0 0,4 7 0 16,-4 0 0-16,4 0 0 0,-1 7 0 0,8-7 0 0,0-7 9 0,-1 7-9 15,8 0 17-15,-4 0-2 16,0-3-1-16,1-3 0 0,2 6-14 0,-6 0 0 0,0-3 0 0,3-3 0 15,0 6 0-15,7-4 0 0,1-5 0 0,2 6-10 16,5-3 10-16,3 3-8 0,-1-4 8 0,5 4-8 16,6 0 8-16,-3-3 0 0,3 3 8 0,4-4-8 15,4 7 11-15,3 0-3 0,-7-3 0 0,7 3 0 16,-4-9 18-16,4 9 3 0,0 0 1 0,0 0 0 16,4-3-22-16,3-4-8 0,0 4 0 0,0-3 0 15,4 3 0-15,-1 0 0 0,4-4 0 0,4 7 0 16,0-3-8-16,3-3-2 0,0 3 0 0,4-3 0 0,3-1 10 15,0 1 16-15,-3-3-4 0,-1-1-1 0,5 4-3 0,-5-3 0 16,1-1 0-16,0 1 0 0,-1-1-8 16,-2 1 10-16,-1 3-10 0,0-4 10 0,0 4-2 0,-3-3 0 15,3 5 0-15,0-5 0 0,-3 6-8 0,3-3 0 16,-4 6 0-16,1-4 0 0,3-5 0 16,-3 9 0-16,0 0 0 0,-1 0 0 0,1-3-10 0,-4 3 10 15,0 0 0-15,4 0-9 0,-4 0 9 0,-4 0 0 16,-3 0 0-16,1 3 8 0,-8-3-8 0,10 0 0 15,-10 0-11-15,0 0 11 0,0 0 0 0,0 0 0 16,0 0 0-16,0 0 0 0,0 0 0 0,0 0 13 16,0 0-2-16,-10 0-1 0,6 0-10 0,-7 0 10 0,-3 0-10 0,4 3 10 15,-8-3-10-15,0 6 0 16,-3-2 0-16,-3-4-11 0,-1 6 11 0,0-3-10 0,-7 6 10 0,4-5-10 16,-7 5 1-16,3-3 0 0,0-3 0 0,1 7 0 15,-8-7 9-15,4 3 0 0,-1-3 0 0,1 7-8 16,7-4 16-16,-4 0 3 0,4-6 1 0,0 10 0 15,3-4-12-15,0-3 0 0,4 6 0 0,0-5 0 16,0 5 0-16,0 0 0 0,3 1 0 0,0-7 0 16,4 13 0-16,0-10 0 0,0 3 0 0,0 1 0 15,0 2 0-15,0-2 0 0,0-1 0 0,3 1 0 16,0-1 0-16,1-6 0 0,-1 6 0 0,1 1 0 16,3-7 0-16,-4 6 8 0,7-9-8 0,4 0 8 15,0 0 10-15,0 0 2 0,-7 10 0 0,7-10 0 16,0 0 5-16,4 3 2 0,-1 6 0 0,4 1 0 15,4-1-19-15,0-6-8 0,6 13 8 0,1-3-8 16,3-1 0-16,0 1 0 0,4-4 0 0,0 10 0 0,-1-7 0 0,5 4 0 16,-1-3 0-16,0-1 0 0,4 1 0 0,0 2 0 15,-1-2 0-15,1-1 0 0,0-2 0 0,-8-1 0 16,1 4 0-16,-4-4 0 0,0 1-22 0,-6-7 0 16,-1 6 0-16,-4 1-1279 0</inkml:trace>
  <inkml:trace contextRef="#ctx0" brushRef="#br0" timeOffset="12365.705">11381 16229 1094 0,'0'0'97'0,"-4"-6"-77"0,1 6-20 0,3 0 0 16,0 0 151-16,0 0 26 0,-7-3 6 0,7 3 1 0,0 0-135 0,0-10-26 15,-8 7-6-15,5-3-1 0,-4-3 14 0,3 6 2 16,-3-7 1-16,-3 1 0 0,-4-4-9 0,-1 4-1 16,5-1-1-16,-1 7 0 0,-6-6-7 0,3 6-2 15,-4-4 0-15,4 4 0 0,0-3 7 0,-7 6 0 16,-1 0 1-16,1 0 0 0,4 0-21 0,-8 0 9 15,-14 6-9-15,4-3 0 0,7 7 9 0,-8-1-9 16,-6-6 0-16,-4 7 9 0,4-1-1 0,-4-6-8 16,7 7 12-16,-7-1-4 0,-3 1 25 0,3 2 5 15,7-3 1-15,-3 4 0 0,-4 3 3 0,4-1 1 16,3 7 0-16,4 3 0 0,3 1-43 0,-3 5 0 16,3 0-11-16,0 4 3 0,4-4 8 0,-4 10-13 0,0-4 5 15,4 1 8-15,-4 0-20 0,-3-4 3 0,3 7 1 16,1-7 0-16,2 7 8 0,1-3 8 15,0-4-12-15,3 1 12 0,4 6 0 0,0-10 0 0,3 0 0 0,8 1 0 16,-1-4 0-16,4-3 9 0,3-3 1 0,8 6 0 16,3-6 3-16,4 3 1 0,6-3 0 0,4 6 0 15,8-6-3-15,-1 0-1 0,0 0 0 0,7 0 0 16,1-3-10-16,-1 3 0 0,4-3 0 0,-4-7 0 16,0 1 0-16,1 3 8 0,9-7-8 0,-6-3 8 15,-3 4 8-15,6-4 0 0,7-12 1 0,1 2 0 16,-1-2-1-16,-3-6-1 0,0-1 0 0,3-6 0 15,1 4 2-15,-1-10 1 0,-7 3 0 0,8 0 0 16,6-10 2-16,-3 7 0 0,-11-6 0 0,1-1 0 16,3-5-4-16,-4 6-1 0,0-7 0 0,-7-3 0 0,-3 0 2 0,4-3 1 15,2 4 0-15,-6-1 0 0,-11 0-3 0,0 4-1 16,8-4 0-16,-5 3 0 0,-3 0 6 0,-6 1 0 16,-8-4 1-16,3 3 0 0,4 1 6 0,-7-4 1 15,-14 7 0-15,4-1 0 0,6-3-2 16,-6 7 0-16,-11 0 0 0,0-1 0 0,-1 7-10 0,-2-3-3 15,-1 6 0-15,1 0 0 0,-8 0-13 0,0 3 9 16,8 4-9-16,-5-1 8 0,-6 0-8 0,3 1 0 16,-3 5 0-16,4 7 0 0,-5-6 0 0,-6-1 0 15,-7 10-8-15,3 0 8 0,7 0-19 0,-7 10 1 16,-3-4 0-16,0 0 0 16,3 4-64-16,0 9-13 0,4-7-2 0,0 7-779 31,-4-7-155-31</inkml:trace>
  <inkml:trace contextRef="#ctx0" brushRef="#br0" timeOffset="117566.162">14817 15574 864 0,'0'0'38'0,"0"0"8"15,0 0-37-15,0 0-9 0,0 0 0 0,0 0 0 16,0 0 107-16,0 0 19 0,0 0 4 0,0 0 1 15,0 0-102-15,0 0-20 0,0 0-9 0,0 0 8 16,0 0 2-16,0 0 0 0,0 0 0 0,0 0 0 16,0 0 5-16,10-6 1 0,4 6 0 0,-3-3 0 0,0-4 14 0,-1 4 3 15,-3-6 1-15,4 6 0 0,-1-4-22 0,1 7-4 16,0-3 0-16,-1-3-8 0,1 6 11 0,3-3-11 16,-4 0 10-16,1-4-10 0,3 7 47 0,0-9 3 15,-3 9 1-15,-1-3 0 0,4-3-25 0,1 2-5 16,-1-5-1-16,0 6 0 0,0-3 5 0,0 2 1 15,0-5 0-15,4 0 0 0,-4-1-4 0,4 4-1 16,3-3 0-16,3-7 0 0,-6 10 1 16,7-10 0-16,-4 6 0 0,4-2 0 0,-1-1-6 0,1-5-2 15,0 8 0-15,-4-2 0 0,4-1-1 0,-4 1 0 16,0-4 0-16,-4 3 0 0,5 4 7 0,-5-4 2 16,1 4 0-16,0-4 0 0,-1 4-5 0,1 0-1 15,-1-4 0-15,1 1 0 0,0-4-3 0,-1 6-1 16,5-2 0-16,-1-1 0 0,3 1 0 0,-2-4 0 0,-1 4 0 0,3-1 0 15,-2 1 2-15,2-4 0 0,1 3 0 0,0 4 0 16,-1-4-14-16,1-5 0 0,-4 8 0 0,4-2 0 16,-4-1-10-16,0 4 2 0,0-4 0 0,-3-3 0 15,3 4 8-15,-7 2 0 0,4-2 0 0,0 2 0 16,-8 1 0-16,4-3 14 0,-3 2-3 0,3 1-1 16,-3 6-2-16,-1-7 0 0,1-2 0 0,-1 2 0 15,1-2 1-15,3 2 0 0,-3 1 0 0,3-4 0 16,0 1 3-16,0-4 0 0,-3 4 0 0,3-1 0 15,0-6-12-15,0 10-9 0,7-7 9 0,-7 0-13 16,4 4 13-16,-1-1 0 0,1-2 9 0,0 2-9 16,-4 4 0-16,3-4 0 0,-2 1 0 0,-1-1 0 15,0-3 0-15,0 7 0 0,0-4 9 0,0 4-9 0,-3-3 0 0,3-1 8 16,0-3-8-16,-3 4 0 16,-1-1 16-16,1 1-3 0,3-4 0 0,-4 0 0 0,1 1-4 0,0-1-1 15,3-3 0-15,-4 7 0 0,1-7 4 0,-1 0 1 16,5 3 0-16,-1 1 0 0,-4-7-13 0,4 9 0 15,0-6 0-15,1 4 0 0,-1-1 0 0,0-6 0 16,0 9 0-16,0-5 0 0,4 5 0 0,-4-6 0 16,-4 7 0-16,1-1 0 0,0 1 0 0,-1-4 0 15,1 3 0-15,-1 1 0 0,-3-1-9 0,0-2 9 16,4 2-13-16,-4 4 5 0,0-4 8 0,-3 4 0 16,-1-4 0-16,4 4 0 0,-3-4 8 0,-1 4 0 15,1-1 0-15,-1 1 0 0,1 0-8 0,-1 5 0 16,-3-2 0-16,0 0 0 0,4 0 0 0,-4 6 0 15,0-10 0-15,0 7 0 0,3-3 0 0,-3 6 0 0,0-6 0 0,0 6 0 16,0-7 8-16,0 7 0 16,0 0 0-16,0 0 0 0,0-9-8 0,0 9-12 0,0 0 4 0,0 0 0 15,0 0 8-15,-3-3 11 0,3 3-3 0,0 0 0 16,0-6-8-16,0 6 0 0,-7-4 0 0,3 4 0 16,-3 0 0-16,0 0 0 0,-3 0 0 0,-1 0 0 15,0 0 0-15,-3 4-11 0,0 2 3 0,0-3 0 16,-7-3 8-16,-4 9-10 0,8 1 10 0,-8-7-10 15,-3 6 10-15,3 1 0 0,0 2 10 0,1-6-10 16,-1-2 0-16,0 5 0 0,-3-3 0 0,7-3 0 16,-4 1 0-16,0-4 0 0,4 6 0 0,-3-3 0 15,2-3 0-15,5 0 0 0,-1 0 0 0,0 6 0 0,4-3 0 0,0-3 0 16,4 4 0-16,3-4 0 16,-4 6-20-16,4-6-9 0,7 0-3 0,0 0 0 0,0 0 20 0,0 0 3 15,0 0 1-15,0 0 0 0,0 0-12 0,0 0-1 16,0 0-1-16,11-6 0 0,6 2 22 0,1-5 0 15,3 0 10-15,4 2-10 16,-1-2 0-16,1-7 0 0,3 4-12 0,-3 2 3 0,3 1 9 0,0-4 0 16,1 4 0-16,-5-4-8 0,1 10-10 0,0-6-2 15,-1 3 0-15,1-1 0 0,-4 1 20 0,-3 3 0 16,-4-3 0-16,0 6 0 0,0-4 0 0,0-2 0 16,-7 6 0-16,4 0 0 0,0 0 15 0,-1 6-3 15,1-2-1-15,-1-4 0 0,1 9 2 0,-4 0 1 16,4 4 0-16,-1-4 0 0,-3 13-14 0,0-3 0 0,0 3 0 0,-3-3 0 15,-1-3 0-15,-3 6 0 0,4-4 0 0,-4 4 0 16,-7-3 0-16,3-6 11 0,1 5-11 0,-1-8-741 16,1-1-155-16</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1-14T21:13:11.947"/>
    </inkml:context>
    <inkml:brush xml:id="br0">
      <inkml:brushProperty name="width" value="0.05292" units="cm"/>
      <inkml:brushProperty name="height" value="0.05292" units="cm"/>
      <inkml:brushProperty name="color" value="#FF0000"/>
    </inkml:brush>
  </inkml:definitions>
  <inkml:trace contextRef="#ctx0" brushRef="#br0">19607 12422 864 0,'-49'13'38'0,"28"-4"8"0,-4-2-37 0,-3-1-9 0,-4 3 0 0,4 1 0 15,3-1 132-15,4-6 24 0,-4 7 4 0,4-1 2 16,4 1-94-16,-1-7-18 15,4 6-4-15,0-9-1 0,3 9 13 0,4-9 2 0,7 0 1 0,0 0 0 16,0 0-6-16,0 0-2 0,0 0 0 16,11 0 0-16,6 4-26 0,4 2-6 0,1-6-1 0,2 3 0 15,8 3-4-15,3-3-2 0,4 7 0 0,11-1 0 16,2-6-14-16,8 7 11 0,0-1-11 0,7-6 10 16,8 7 13-16,6-4 2 0,10-3 1 0,5-3 0 15,2 0-4-15,12-3-1 0,6-3 0 0,4-4 0 16,0 10 9-16,7-6 2 0,7 0 0 0,0 3 0 15,0-4 17-15,11-2 4 0,3 6 1 0,-7-7 0 16,-3 10-19-16,6-9-4 0,19 9-1 0,-12 0 0 16,-10-3-21-16,4 3-9 0,7 0 8 0,-11 0-8 0,-11 0 0 0,-3 0 0 15,0-6 0-15,-14 6 0 16,-7-4 0-16,-11 4 0 0,-6 0 0 0,-5 0 0 16,-10 0 0-16,-3 0 0 0,-8 0 0 0,-10-3 0 15,-7-3-128-15,-11 6-25 16,-6-9-5-16</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1-14T21:15:26.656"/>
    </inkml:context>
    <inkml:brush xml:id="br0">
      <inkml:brushProperty name="width" value="0.05292" units="cm"/>
      <inkml:brushProperty name="height" value="0.05292" units="cm"/>
      <inkml:brushProperty name="color" value="#FF0000"/>
    </inkml:brush>
  </inkml:definitions>
  <inkml:trace contextRef="#ctx0" brushRef="#br0">16916 7139 1490 0,'0'0'66'0,"7"0"14"0,3 0-64 0,-3 0-16 16,-7 0 0-16,7 6 0 15,4-3 41-15,0-3 6 0,3 0 1 0,-4 9 0 0,8-5-48 0,-4 5 0 16,0-3 0-16,0-3 0 0,4 4 0 0,0-4 0 15,-1 0 0-15,-3-3 0 0,4 0 43 0,0 6 9 16,-1-3 1-16,1-3 1 0,0 0 12 0,3 0 2 0,0 0 1 0,0 0 0 16,0 0-9-16,7 0-1 0,1 0-1 0,2 0 0 15,5 0-6-15,-1 0 0 0,0 0-1 0,0 0 0 16,8 0-35-16,-1-3-6 0,0 3-2 0,1 0 0 16,-1-6-8-16,4 6 8 0,3 0-8 0,1 0 8 15,-4-3-8-15,3 3 8 0,0-3-8 16,1 3 8-16,-4-7 7 0,3 7 1 0,-7 0 0 0,1 0 0 15,-1 0 12-15,0 0 4 0,-6 0 0 0,6 0 0 16,-3 0-19-16,-4 0-3 0,-3 0-1 0,0-3 0 16,-1 3 8-16,5-6 2 0,-8 6 0 15,4 0 0-15,-4 0-3 0,4-3 0 0,-1-3 0 0,1 6 0 16,0 0-16-16,0 0 0 0,3-4 0 0,4 4 0 16,-4 0-8-16,0 0-3 0,-3-3 0 0,0 3 0 15,-1 0 11-15,1 3 16 0,-7-3-4 0,0 4-1 16,-1-4-11-16,-3 0-16 0,-3 0 4 0,0 6 1 0,-4-6 19 15,0 3 3-15,0-3 1 0,-3 6 0 0,-1-6-12 0,1 3 0 16,-4-3 0-16,0 0 0 16,-7 0-19-16,0 0-5 0,7 0-2 0,-7 0-810 15,7 7-163-15</inkml:trace>
  <inkml:trace contextRef="#ctx0" brushRef="#br0" timeOffset="1067.078">2272 7559 979 0,'-14'-10'87'0,"14"10"-70"0,0 0-17 0,0 0 0 15,-11-3 116-15,4-3 19 0,7 6 4 0,0 0 1 0,0 0-86 0,0 0-17 16,0 0-3-16,0 0-1 0,0 0-14 0,0 0-3 16,0 0-1-16,0 0 0 0,7 0-15 0,-7 0-10 15,0 0 2-15,0 0 0 0,0 0 8 0,11 0 0 16,-11 0 8-16,3 9-8 0,-3-9 24 0,11 0 1 15,-1 10 0-15,-2-7 0 0,-1 3 11 0,3-3 3 16,8-3 0-16,3 7 0 0,0-7 9 0,4 0 1 16,3 3 1-16,-3-3 0 0,7 0-6 0,-4 0-2 15,3 0 0-15,-6 0 0 0,10 0-9 0,-10 0-1 16,10 0-1-16,-6 6 0 0,2-3-14 0,5 0-2 0,-8 4-1 16,7-4 0-16,0-3-3 0,-6 6-1 0,6-3 0 15,0 3 0-15,1-2 11 0,-5-1 3 0,5-3 0 0,-8 0 0 16,7 0 1-16,0 0 1 0,1-3 0 15,-1-1 0-15,0-2 10 0,0-3 3 0,4 6 0 0,-3-7 0 16,-1 1-11-16,0 6-1 0,-7-4-1 0,4-2 0 16,-4 6-9-16,4-7-1 0,-7 10-1 0,-8-9 0 15,5 9-7-15,-1-3-8 0,-4 3 11 0,1 0-11 16,-4 0 8-16,7 0-8 0,-7 0 0 0,0 0 0 16,1 0 0-16,2 0 0 0,-3 0 0 0,0-3 0 15,1 3 0-15,6 0 0 0,-11 0 0 0,4 0 0 16,8-7-15-16,-5 7 3 0,1 7 1 0,-4-7 0 15,7 0-80-15,-7 3-16 0,4-3-3 16,3 3-1043-16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BBF5E2F-2EA4-4BED-BDB7-3263066D10D9}" type="datetimeFigureOut">
              <a:rPr lang="en-US" smtClean="0"/>
              <a:t>1/16/2019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a:t>
            </a:fld>
            <a:endParaRPr lang="en-US"/>
          </a:p>
        </p:txBody>
      </p:sp>
    </p:spTree>
    <p:extLst>
      <p:ext uri="{BB962C8B-B14F-4D97-AF65-F5344CB8AC3E}">
        <p14:creationId xmlns:p14="http://schemas.microsoft.com/office/powerpoint/2010/main" val="3785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25</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26</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27</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xfrm>
            <a:off x="2751138" y="531813"/>
            <a:ext cx="4732337" cy="2662237"/>
          </a:xfrm>
          <a:solidFill>
            <a:srgbClr val="FFFFFF"/>
          </a:solidFill>
          <a:ln/>
        </p:spPr>
      </p:sp>
      <p:sp>
        <p:nvSpPr>
          <p:cNvPr id="40963" name="Rectangle 2"/>
          <p:cNvSpPr>
            <a:spLocks noGrp="1" noChangeArrowheads="1"/>
          </p:cNvSpPr>
          <p:nvPr>
            <p:ph type="body" idx="1"/>
          </p:nvPr>
        </p:nvSpPr>
        <p:spPr>
          <a:xfrm>
            <a:off x="1023005" y="3371810"/>
            <a:ext cx="8188606" cy="3195621"/>
          </a:xfrm>
          <a:noFill/>
          <a:ln/>
        </p:spPr>
        <p:txBody>
          <a:bodyPr/>
          <a:lstStyle/>
          <a:p>
            <a:r>
              <a:rPr lang="en-US" sz="1700" dirty="0">
                <a:latin typeface="Lucida Grande" charset="0"/>
                <a:ea typeface="Lucida Grande" charset="0"/>
                <a:cs typeface="Lucida Grande" charset="0"/>
                <a:sym typeface="Lucida Grande" charset="0"/>
              </a:rPr>
              <a:t>Example of utilities.  10 for A, 1 for each Friday with friends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29</a:t>
            </a:fld>
            <a:endParaRPr lang="en-US"/>
          </a:p>
        </p:txBody>
      </p:sp>
    </p:spTree>
    <p:extLst>
      <p:ext uri="{BB962C8B-B14F-4D97-AF65-F5344CB8AC3E}">
        <p14:creationId xmlns:p14="http://schemas.microsoft.com/office/powerpoint/2010/main" val="3772684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30</a:t>
            </a:fld>
            <a:endParaRPr lang="en-US"/>
          </a:p>
        </p:txBody>
      </p:sp>
    </p:spTree>
    <p:extLst>
      <p:ext uri="{BB962C8B-B14F-4D97-AF65-F5344CB8AC3E}">
        <p14:creationId xmlns:p14="http://schemas.microsoft.com/office/powerpoint/2010/main" val="3383856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31</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32</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33</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34</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a:t>
            </a:fld>
            <a:endParaRPr lang="en-US"/>
          </a:p>
        </p:txBody>
      </p:sp>
    </p:spTree>
    <p:extLst>
      <p:ext uri="{BB962C8B-B14F-4D97-AF65-F5344CB8AC3E}">
        <p14:creationId xmlns:p14="http://schemas.microsoft.com/office/powerpoint/2010/main" val="3300848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dollar computer with</a:t>
            </a:r>
            <a:r>
              <a:rPr lang="en-US" baseline="0" dirty="0"/>
              <a:t> less computation than your phone</a:t>
            </a:r>
          </a:p>
          <a:p>
            <a:endParaRPr lang="en-US" baseline="0" dirty="0"/>
          </a:p>
          <a:p>
            <a:r>
              <a:rPr lang="en-US" baseline="0" dirty="0"/>
              <a:t>MT </a:t>
            </a:r>
            <a:r>
              <a:rPr lang="en-US" baseline="0"/>
              <a:t>was </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35</a:t>
            </a:fld>
            <a:endParaRPr lang="en-US"/>
          </a:p>
        </p:txBody>
      </p:sp>
    </p:spTree>
    <p:extLst>
      <p:ext uri="{BB962C8B-B14F-4D97-AF65-F5344CB8AC3E}">
        <p14:creationId xmlns:p14="http://schemas.microsoft.com/office/powerpoint/2010/main" val="3764212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36</a:t>
            </a:fld>
            <a:endParaRPr lang="en-US"/>
          </a:p>
        </p:txBody>
      </p:sp>
    </p:spTree>
    <p:extLst>
      <p:ext uri="{BB962C8B-B14F-4D97-AF65-F5344CB8AC3E}">
        <p14:creationId xmlns:p14="http://schemas.microsoft.com/office/powerpoint/2010/main" val="3262430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6</a:t>
            </a:fld>
            <a:endParaRPr lang="en-US"/>
          </a:p>
        </p:txBody>
      </p:sp>
    </p:spTree>
    <p:extLst>
      <p:ext uri="{BB962C8B-B14F-4D97-AF65-F5344CB8AC3E}">
        <p14:creationId xmlns:p14="http://schemas.microsoft.com/office/powerpoint/2010/main" val="3418974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7</a:t>
            </a:fld>
            <a:endParaRPr lang="en-US"/>
          </a:p>
        </p:txBody>
      </p:sp>
    </p:spTree>
    <p:extLst>
      <p:ext uri="{BB962C8B-B14F-4D97-AF65-F5344CB8AC3E}">
        <p14:creationId xmlns:p14="http://schemas.microsoft.com/office/powerpoint/2010/main" val="807742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8</a:t>
            </a:fld>
            <a:endParaRPr lang="en-US"/>
          </a:p>
        </p:txBody>
      </p:sp>
    </p:spTree>
    <p:extLst>
      <p:ext uri="{BB962C8B-B14F-4D97-AF65-F5344CB8AC3E}">
        <p14:creationId xmlns:p14="http://schemas.microsoft.com/office/powerpoint/2010/main" val="696146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9</a:t>
            </a:fld>
            <a:endParaRPr lang="en-US"/>
          </a:p>
        </p:txBody>
      </p:sp>
    </p:spTree>
    <p:extLst>
      <p:ext uri="{BB962C8B-B14F-4D97-AF65-F5344CB8AC3E}">
        <p14:creationId xmlns:p14="http://schemas.microsoft.com/office/powerpoint/2010/main" val="696146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22</a:t>
            </a:fld>
            <a:endParaRPr lang="en-US"/>
          </a:p>
        </p:txBody>
      </p:sp>
    </p:spTree>
    <p:extLst>
      <p:ext uri="{BB962C8B-B14F-4D97-AF65-F5344CB8AC3E}">
        <p14:creationId xmlns:p14="http://schemas.microsoft.com/office/powerpoint/2010/main" val="1685680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these? C3PO,</a:t>
            </a:r>
            <a:r>
              <a:rPr lang="en-US" baseline="0" dirty="0"/>
              <a:t> what does he do?  Essentially </a:t>
            </a:r>
            <a:r>
              <a:rPr lang="en-US" baseline="0" dirty="0" err="1"/>
              <a:t>google</a:t>
            </a:r>
            <a:r>
              <a:rPr lang="en-US" baseline="0" dirty="0"/>
              <a:t> translate, (but with anxiety!)</a:t>
            </a:r>
          </a:p>
          <a:p>
            <a:r>
              <a:rPr lang="en-US" baseline="0" dirty="0"/>
              <a:t>Little guy? R2D2 – what does he do, yeah, not so sure</a:t>
            </a:r>
          </a:p>
          <a:p>
            <a:endParaRPr lang="en-US" baseline="0" dirty="0"/>
          </a:p>
          <a:p>
            <a:r>
              <a:rPr lang="en-US" baseline="0" dirty="0"/>
              <a:t>Things got darker: machines come back from the future – to kill us!</a:t>
            </a:r>
          </a:p>
          <a:p>
            <a:endParaRPr lang="en-US" baseline="0" dirty="0"/>
          </a:p>
          <a:p>
            <a:r>
              <a:rPr lang="en-US" baseline="0" dirty="0"/>
              <a:t>90’s : software is scary</a:t>
            </a:r>
          </a:p>
          <a:p>
            <a:endParaRPr lang="en-US" baseline="0" dirty="0"/>
          </a:p>
          <a:p>
            <a:r>
              <a:rPr lang="en-US" baseline="0" dirty="0"/>
              <a:t>Basic fear about what technology might do ?</a:t>
            </a:r>
          </a:p>
          <a:p>
            <a:endParaRPr lang="en-US" baseline="0" dirty="0"/>
          </a:p>
          <a:p>
            <a:r>
              <a:rPr lang="en-US" baseline="0" dirty="0"/>
              <a:t>What if we can’t even tell technology apart from ourselves?</a:t>
            </a:r>
          </a:p>
          <a:p>
            <a:endParaRPr lang="en-US" baseline="0" dirty="0"/>
          </a:p>
          <a:p>
            <a:r>
              <a:rPr lang="en-US" baseline="0" dirty="0"/>
              <a:t>OR maybe it’ll look really different and snarky</a:t>
            </a:r>
          </a:p>
          <a:p>
            <a:endParaRPr lang="en-US" baseline="0" dirty="0"/>
          </a:p>
          <a:p>
            <a:r>
              <a:rPr lang="en-US" baseline="0" dirty="0"/>
              <a:t>Some exceptions like wall-E, positive view of technology (but maybe not of us humans!)</a:t>
            </a:r>
          </a:p>
          <a:p>
            <a:endParaRPr lang="en-US" baseline="0" dirty="0"/>
          </a:p>
          <a:p>
            <a:r>
              <a:rPr lang="en-US" baseline="0" dirty="0"/>
              <a:t>But mostly a worry</a:t>
            </a:r>
          </a:p>
          <a:p>
            <a:endParaRPr lang="en-US" baseline="0" dirty="0"/>
          </a:p>
          <a:p>
            <a:endParaRPr lang="en-US" baseline="0" dirty="0"/>
          </a:p>
          <a:p>
            <a:r>
              <a:rPr lang="en-US" baseline="0" dirty="0"/>
              <a:t>[not very worried myself, at least at present]</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23</a:t>
            </a:fld>
            <a:endParaRPr lang="en-US"/>
          </a:p>
        </p:txBody>
      </p:sp>
    </p:spTree>
    <p:extLst>
      <p:ext uri="{BB962C8B-B14F-4D97-AF65-F5344CB8AC3E}">
        <p14:creationId xmlns:p14="http://schemas.microsoft.com/office/powerpoint/2010/main" val="2771033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24</a:t>
            </a:fld>
            <a:endParaRPr lang="en-US"/>
          </a:p>
        </p:txBody>
      </p:sp>
    </p:spTree>
    <p:extLst>
      <p:ext uri="{BB962C8B-B14F-4D97-AF65-F5344CB8AC3E}">
        <p14:creationId xmlns:p14="http://schemas.microsoft.com/office/powerpoint/2010/main" val="2400215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1/16/2019</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1/16/2019</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1/16/2019</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1/16/2019</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1/16/2019</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1/16/2019</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1/16/2019</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1/16/2019</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1/16/2019</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youtube.com/watch?v=EfGD2qveGdQ"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eg"/><Relationship Id="rId3" Type="http://schemas.openxmlformats.org/officeDocument/2006/relationships/image" Target="../media/image3.gif"/><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jpe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customXml" Target="../ink/ink6.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customXml" Target="../ink/ink7.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2.jpe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customXml" Target="../ink/ink8.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canvas.cmu.edu/" TargetMode="External"/><Relationship Id="rId7" Type="http://schemas.openxmlformats.org/officeDocument/2006/relationships/image" Target="../media/image14.png"/><Relationship Id="rId2" Type="http://schemas.openxmlformats.org/officeDocument/2006/relationships/hyperlink" Target="https://www.cs.cmu.edu/~15381" TargetMode="External"/><Relationship Id="rId1" Type="http://schemas.openxmlformats.org/officeDocument/2006/relationships/slideLayout" Target="../slideLayouts/slideLayout2.xml"/><Relationship Id="rId6" Type="http://schemas.openxmlformats.org/officeDocument/2006/relationships/hyperlink" Target="mailto:pvirtue@cmu.edu" TargetMode="External"/><Relationship Id="rId11" Type="http://schemas.openxmlformats.org/officeDocument/2006/relationships/image" Target="../media/image17.png"/><Relationship Id="rId5" Type="http://schemas.openxmlformats.org/officeDocument/2006/relationships/hyperlink" Target="https://piazza.com/cmu/spring2019/15381" TargetMode="External"/><Relationship Id="rId10" Type="http://schemas.openxmlformats.org/officeDocument/2006/relationships/customXml" Target="../ink/ink2.xml"/><Relationship Id="rId4" Type="http://schemas.openxmlformats.org/officeDocument/2006/relationships/hyperlink" Target="http://gradescope.com/" TargetMode="External"/><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ustomXml" Target="../ink/ink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customXml" Target="../ink/ink4.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Game</a:t>
            </a:r>
          </a:p>
        </p:txBody>
      </p:sp>
      <p:sp>
        <p:nvSpPr>
          <p:cNvPr id="3" name="Content Placeholder 2"/>
          <p:cNvSpPr>
            <a:spLocks noGrp="1"/>
          </p:cNvSpPr>
          <p:nvPr>
            <p:ph idx="1"/>
          </p:nvPr>
        </p:nvSpPr>
        <p:spPr/>
        <p:txBody>
          <a:bodyPr/>
          <a:lstStyle/>
          <a:p>
            <a:r>
              <a:rPr lang="en-US" dirty="0">
                <a:solidFill>
                  <a:srgbClr val="C00000"/>
                </a:solidFill>
              </a:rPr>
              <a:t>As you walk in:</a:t>
            </a:r>
          </a:p>
          <a:p>
            <a:pPr marL="685783" indent="-685783">
              <a:buFont typeface="+mj-lt"/>
              <a:buAutoNum type="arabicPeriod"/>
            </a:pPr>
            <a:r>
              <a:rPr lang="en-US" dirty="0"/>
              <a:t>Grab a pack of game pieces (candy)</a:t>
            </a:r>
          </a:p>
          <a:p>
            <a:pPr marL="685783" indent="-685783">
              <a:buFont typeface="+mj-lt"/>
              <a:buAutoNum type="arabicPeriod"/>
            </a:pPr>
            <a:r>
              <a:rPr lang="en-US" dirty="0"/>
              <a:t>Form groups of 2 (or 3 with an observer)</a:t>
            </a:r>
          </a:p>
          <a:p>
            <a:pPr marL="685783" indent="-685783">
              <a:buFont typeface="+mj-lt"/>
              <a:buAutoNum type="arabicPeriod"/>
            </a:pPr>
            <a:r>
              <a:rPr lang="en-US" dirty="0"/>
              <a:t>Play the game!</a:t>
            </a:r>
          </a:p>
          <a:p>
            <a:pPr marL="1219170" lvl="1" indent="-685783">
              <a:buFont typeface="+mj-lt"/>
              <a:buAutoNum type="alphaUcPeriod"/>
            </a:pPr>
            <a:r>
              <a:rPr lang="en-US" sz="2800" dirty="0"/>
              <a:t>11 pieces on the table</a:t>
            </a:r>
          </a:p>
          <a:p>
            <a:pPr marL="1219170" lvl="1" indent="-685783">
              <a:buFont typeface="+mj-lt"/>
              <a:buAutoNum type="alphaUcPeriod"/>
            </a:pPr>
            <a:r>
              <a:rPr lang="en-US" sz="2800" dirty="0"/>
              <a:t>Take turns taking either 1 or 2 pieces</a:t>
            </a:r>
          </a:p>
          <a:p>
            <a:pPr marL="1219170" lvl="1" indent="-685783">
              <a:buFont typeface="+mj-lt"/>
              <a:buAutoNum type="alphaUcPeriod"/>
            </a:pPr>
            <a:r>
              <a:rPr lang="en-US" sz="2800" dirty="0"/>
              <a:t>Person that takes the last piece wins!</a:t>
            </a:r>
            <a:endParaRPr lang="en-US" sz="2800" dirty="0">
              <a:sym typeface="Wingdings"/>
            </a:endParaRPr>
          </a:p>
          <a:p>
            <a:pPr marL="685783" indent="-685783">
              <a:buFont typeface="+mj-lt"/>
              <a:buAutoNum type="arabicPeriod"/>
            </a:pPr>
            <a:r>
              <a:rPr lang="en-US" dirty="0">
                <a:sym typeface="Wingdings"/>
              </a:rPr>
              <a:t>Think about how you might implement an Agent to play this in code:</a:t>
            </a:r>
          </a:p>
          <a:p>
            <a:r>
              <a:rPr lang="en-US" dirty="0">
                <a:latin typeface="Courier New"/>
                <a:cs typeface="Courier New"/>
              </a:rPr>
              <a:t>		class Agent</a:t>
            </a:r>
          </a:p>
          <a:p>
            <a:r>
              <a:rPr lang="en-US" dirty="0">
                <a:latin typeface="Courier New"/>
                <a:cs typeface="Courier New"/>
              </a:rPr>
              <a:t>			function </a:t>
            </a:r>
            <a:r>
              <a:rPr lang="en-US" b="1" dirty="0" err="1">
                <a:latin typeface="Courier New"/>
                <a:cs typeface="Courier New"/>
              </a:rPr>
              <a:t>getAction</a:t>
            </a:r>
            <a:r>
              <a:rPr lang="en-US" dirty="0">
                <a:latin typeface="Courier New"/>
                <a:cs typeface="Courier New"/>
              </a:rPr>
              <a:t>(state)</a:t>
            </a:r>
          </a:p>
          <a:p>
            <a:r>
              <a:rPr lang="en-US" dirty="0">
                <a:latin typeface="Courier New"/>
                <a:cs typeface="Courier New"/>
              </a:rPr>
              <a:t>				return action</a:t>
            </a:r>
          </a:p>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A0E22755-1A0B-4817-A6E2-C44DCE709465}"/>
                  </a:ext>
                </a:extLst>
              </p14:cNvPr>
              <p14:cNvContentPartPr/>
              <p14:nvPr/>
            </p14:nvContentPartPr>
            <p14:xfrm>
              <a:off x="7721640" y="609120"/>
              <a:ext cx="2064240" cy="2196000"/>
            </p14:xfrm>
          </p:contentPart>
        </mc:Choice>
        <mc:Fallback xmlns="">
          <p:pic>
            <p:nvPicPr>
              <p:cNvPr id="4" name="Ink 3">
                <a:extLst>
                  <a:ext uri="{FF2B5EF4-FFF2-40B4-BE49-F238E27FC236}">
                    <a16:creationId xmlns:a16="http://schemas.microsoft.com/office/drawing/2014/main" id="{A0E22755-1A0B-4817-A6E2-C44DCE709465}"/>
                  </a:ext>
                </a:extLst>
              </p:cNvPr>
              <p:cNvPicPr/>
              <p:nvPr/>
            </p:nvPicPr>
            <p:blipFill>
              <a:blip r:embed="rId3"/>
              <a:stretch>
                <a:fillRect/>
              </a:stretch>
            </p:blipFill>
            <p:spPr>
              <a:xfrm>
                <a:off x="7712280" y="599760"/>
                <a:ext cx="2082960" cy="2214720"/>
              </a:xfrm>
              <a:prstGeom prst="rect">
                <a:avLst/>
              </a:prstGeom>
            </p:spPr>
          </p:pic>
        </mc:Fallback>
      </mc:AlternateContent>
    </p:spTree>
    <p:extLst>
      <p:ext uri="{BB962C8B-B14F-4D97-AF65-F5344CB8AC3E}">
        <p14:creationId xmlns:p14="http://schemas.microsoft.com/office/powerpoint/2010/main" val="4189162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5" name="Rectangle 4"/>
          <p:cNvSpPr/>
          <p:nvPr/>
        </p:nvSpPr>
        <p:spPr>
          <a:xfrm>
            <a:off x="304800" y="1357629"/>
            <a:ext cx="8839200" cy="1938992"/>
          </a:xfrm>
          <a:prstGeom prst="rect">
            <a:avLst/>
          </a:prstGeom>
        </p:spPr>
        <p:txBody>
          <a:bodyPr wrap="square">
            <a:spAutoFit/>
          </a:bodyPr>
          <a:lstStyle/>
          <a:p>
            <a:r>
              <a:rPr lang="en-US" sz="2400" dirty="0">
                <a:latin typeface="Courier New"/>
                <a:cs typeface="Courier New"/>
              </a:rPr>
              <a:t>class Agent</a:t>
            </a:r>
          </a:p>
          <a:p>
            <a:endParaRPr lang="en-US" sz="2400" dirty="0">
              <a:latin typeface="Courier New"/>
              <a:cs typeface="Courier New"/>
            </a:endParaRPr>
          </a:p>
          <a:p>
            <a:r>
              <a:rPr lang="en-US" sz="2400" dirty="0">
                <a:latin typeface="Courier New"/>
                <a:cs typeface="Courier New"/>
              </a:rPr>
              <a:t>	function </a:t>
            </a:r>
            <a:r>
              <a:rPr lang="en-US" sz="2400" b="1" dirty="0" err="1">
                <a:latin typeface="Courier New"/>
                <a:cs typeface="Courier New"/>
              </a:rPr>
              <a:t>getAction</a:t>
            </a:r>
            <a:r>
              <a:rPr lang="en-US" sz="2400" dirty="0">
                <a:latin typeface="Courier New"/>
                <a:cs typeface="Courier New"/>
              </a:rPr>
              <a:t>(state)</a:t>
            </a:r>
          </a:p>
          <a:p>
            <a:endParaRPr lang="en-US" sz="2400" dirty="0">
              <a:latin typeface="Courier New"/>
              <a:cs typeface="Courier New"/>
            </a:endParaRPr>
          </a:p>
          <a:p>
            <a:r>
              <a:rPr lang="en-US" sz="2400" dirty="0">
                <a:latin typeface="Courier New"/>
                <a:cs typeface="Courier New"/>
              </a:rPr>
              <a:t>		return action</a:t>
            </a:r>
          </a:p>
        </p:txBody>
      </p:sp>
    </p:spTree>
    <p:extLst>
      <p:ext uri="{BB962C8B-B14F-4D97-AF65-F5344CB8AC3E}">
        <p14:creationId xmlns:p14="http://schemas.microsoft.com/office/powerpoint/2010/main" val="3324402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001 – Always choose 1</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1</a:t>
            </a:r>
          </a:p>
        </p:txBody>
      </p:sp>
      <p:sp>
        <p:nvSpPr>
          <p:cNvPr id="7" name="Rectangle 6"/>
          <p:cNvSpPr/>
          <p:nvPr/>
        </p:nvSpPr>
        <p:spPr>
          <a:xfrm>
            <a:off x="5181600" y="2108200"/>
            <a:ext cx="34544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1223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002 – Always choose 2</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2</a:t>
            </a:r>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9352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004 – Choose the opposite of opponent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p:spTree>
    <p:extLst>
      <p:ext uri="{BB962C8B-B14F-4D97-AF65-F5344CB8AC3E}">
        <p14:creationId xmlns:p14="http://schemas.microsoft.com/office/powerpoint/2010/main" val="3704468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p:spTree>
    <p:extLst>
      <p:ext uri="{BB962C8B-B14F-4D97-AF65-F5344CB8AC3E}">
        <p14:creationId xmlns:p14="http://schemas.microsoft.com/office/powerpoint/2010/main" val="807931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2677656"/>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a:p>
            <a:endParaRPr lang="en-US" sz="2400" dirty="0">
              <a:latin typeface="Courier New"/>
              <a:cs typeface="Courier New"/>
            </a:endParaRPr>
          </a:p>
        </p:txBody>
      </p:sp>
    </p:spTree>
    <p:extLst>
      <p:ext uri="{BB962C8B-B14F-4D97-AF65-F5344CB8AC3E}">
        <p14:creationId xmlns:p14="http://schemas.microsoft.com/office/powerpoint/2010/main" val="742526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Games </a:t>
            </a:r>
            <a:r>
              <a:rPr lang="mr-IN" dirty="0"/>
              <a:t>–</a:t>
            </a:r>
            <a:r>
              <a:rPr lang="en-US" dirty="0"/>
              <a:t> Three “Intelligent” Agents </a:t>
            </a:r>
          </a:p>
        </p:txBody>
      </p:sp>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6" name="Title 3">
            <a:extLst>
              <a:ext uri="{FF2B5EF4-FFF2-40B4-BE49-F238E27FC236}">
                <a16:creationId xmlns:a16="http://schemas.microsoft.com/office/drawing/2014/main" id="{BF9D6A76-4FB6-4605-B787-4BFC81D6501A}"/>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Piazza Poll question</a:t>
            </a:r>
            <a:endParaRPr lang="en-US" dirty="0"/>
          </a:p>
        </p:txBody>
      </p:sp>
    </p:spTree>
    <p:extLst>
      <p:ext uri="{BB962C8B-B14F-4D97-AF65-F5344CB8AC3E}">
        <p14:creationId xmlns:p14="http://schemas.microsoft.com/office/powerpoint/2010/main" val="1539835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A: Search / Recursion</a:t>
            </a:r>
          </a:p>
        </p:txBody>
      </p:sp>
      <p:pic>
        <p:nvPicPr>
          <p:cNvPr id="8" name="Picture 3"/>
          <p:cNvPicPr>
            <a:picLocks noChangeAspect="1" noChangeArrowheads="1"/>
          </p:cNvPicPr>
          <p:nvPr/>
        </p:nvPicPr>
        <p:blipFill>
          <a:blip r:embed="rId2" cstate="print"/>
          <a:srcRect/>
          <a:stretch>
            <a:fillRect/>
          </a:stretch>
        </p:blipFill>
        <p:spPr bwMode="auto">
          <a:xfrm>
            <a:off x="2851068" y="1703322"/>
            <a:ext cx="6629400" cy="4800401"/>
          </a:xfrm>
          <a:prstGeom prst="rect">
            <a:avLst/>
          </a:prstGeom>
          <a:noFill/>
          <a:ln w="9525">
            <a:noFill/>
            <a:miter lim="800000"/>
            <a:headEnd/>
            <a:tailEnd/>
          </a:ln>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1474719"/>
            <a:ext cx="950067" cy="939020"/>
          </a:xfrm>
          <a:prstGeom prst="rect">
            <a:avLst/>
          </a:prstGeom>
          <a:noFill/>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2389804"/>
            <a:ext cx="843999" cy="937776"/>
          </a:xfrm>
          <a:prstGeom prst="rect">
            <a:avLst/>
          </a:prstGeom>
          <a:noFill/>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3303519"/>
            <a:ext cx="950067" cy="939020"/>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4218604"/>
            <a:ext cx="843999" cy="937776"/>
          </a:xfrm>
          <a:prstGeom prst="rect">
            <a:avLst/>
          </a:prstGeom>
          <a:noFill/>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37268" y="3455723"/>
            <a:ext cx="3006566" cy="278063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76300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B: Encode the pattern</a:t>
            </a:r>
          </a:p>
        </p:txBody>
      </p:sp>
      <p:sp>
        <p:nvSpPr>
          <p:cNvPr id="4" name="TextBox 3"/>
          <p:cNvSpPr txBox="1"/>
          <p:nvPr/>
        </p:nvSpPr>
        <p:spPr>
          <a:xfrm>
            <a:off x="8398841" y="1580179"/>
            <a:ext cx="3661317" cy="4832092"/>
          </a:xfrm>
          <a:prstGeom prst="rect">
            <a:avLst/>
          </a:prstGeom>
          <a:noFill/>
          <a:ln>
            <a:solidFill>
              <a:schemeClr val="tx1"/>
            </a:solidFill>
          </a:ln>
        </p:spPr>
        <p:txBody>
          <a:bodyPr wrap="square" rtlCol="0">
            <a:spAutoFit/>
          </a:bodyPr>
          <a:lstStyle/>
          <a:p>
            <a:r>
              <a:rPr lang="en-US" sz="2800" dirty="0">
                <a:latin typeface="Courier"/>
                <a:cs typeface="Courier"/>
              </a:rPr>
              <a:t>10's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9's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8's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7's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6's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5's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4's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3's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2's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1's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0's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p:txBody>
      </p:sp>
      <p:sp>
        <p:nvSpPr>
          <p:cNvPr id="6" name="Rectangle 5">
            <a:extLst>
              <a:ext uri="{FF2B5EF4-FFF2-40B4-BE49-F238E27FC236}">
                <a16:creationId xmlns:a16="http://schemas.microsoft.com/office/drawing/2014/main" id="{1C625A07-D09B-4549-920F-5AA71991590B}"/>
              </a:ext>
            </a:extLst>
          </p:cNvPr>
          <p:cNvSpPr/>
          <p:nvPr/>
        </p:nvSpPr>
        <p:spPr>
          <a:xfrm>
            <a:off x="552099" y="1832151"/>
            <a:ext cx="8839200" cy="2308324"/>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p:txBody>
      </p:sp>
    </p:spTree>
    <p:extLst>
      <p:ext uri="{BB962C8B-B14F-4D97-AF65-F5344CB8AC3E}">
        <p14:creationId xmlns:p14="http://schemas.microsoft.com/office/powerpoint/2010/main" val="195773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extLst/>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extLst/>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extLst/>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5696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1"/>
            <a:ext cx="12192000" cy="1470025"/>
          </a:xfrm>
        </p:spPr>
        <p:txBody>
          <a:bodyPr/>
          <a:lstStyle/>
          <a:p>
            <a:r>
              <a:rPr lang="en-US" dirty="0"/>
              <a:t>AI: Representation and Problem Solving</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267" dirty="0"/>
              <a:t>Introduction</a:t>
            </a:r>
          </a:p>
        </p:txBody>
      </p:sp>
      <p:sp>
        <p:nvSpPr>
          <p:cNvPr id="5125" name="Text Box 8"/>
          <p:cNvSpPr txBox="1">
            <a:spLocks noChangeArrowheads="1"/>
          </p:cNvSpPr>
          <p:nvPr/>
        </p:nvSpPr>
        <p:spPr bwMode="auto">
          <a:xfrm>
            <a:off x="0" y="5562600"/>
            <a:ext cx="12192000" cy="892678"/>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400" dirty="0"/>
              <a:t>Instructors: Pat Virtue &amp; Stephanie Rosenthal</a:t>
            </a:r>
          </a:p>
          <a:p>
            <a:pPr algn="ctr">
              <a:spcBef>
                <a:spcPct val="50000"/>
              </a:spcBef>
            </a:pPr>
            <a:r>
              <a:rPr lang="en-US" sz="1867" dirty="0"/>
              <a:t>Slide credits: Pat Virtue, http://ai.berkeley.edu</a:t>
            </a:r>
          </a:p>
        </p:txBody>
      </p:sp>
      <p:pic>
        <p:nvPicPr>
          <p:cNvPr id="26625" name="Picture 1" descr="C:\Temp\ketrina\Lecture1-Introduction.png"/>
          <p:cNvPicPr>
            <a:picLocks noChangeAspect="1" noChangeArrowheads="1"/>
          </p:cNvPicPr>
          <p:nvPr/>
        </p:nvPicPr>
        <p:blipFill>
          <a:blip r:embed="rId3" cstate="print"/>
          <a:srcRect/>
          <a:stretch>
            <a:fillRect/>
          </a:stretch>
        </p:blipFill>
        <p:spPr bwMode="auto">
          <a:xfrm>
            <a:off x="3072384" y="2466283"/>
            <a:ext cx="6022848" cy="2689917"/>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a:p>
            <a:pPr marL="514350" indent="-514350">
              <a:lnSpc>
                <a:spcPct val="150000"/>
              </a:lnSpc>
              <a:buFont typeface="+mj-lt"/>
              <a:buAutoNum type="alphaUcPeriod"/>
            </a:pPr>
            <a:r>
              <a:rPr lang="en-US" dirty="0"/>
              <a:t>Search / Recursion</a:t>
            </a:r>
          </a:p>
          <a:p>
            <a:pPr marL="514350" indent="-514350">
              <a:lnSpc>
                <a:spcPct val="150000"/>
              </a:lnSpc>
              <a:buFont typeface="+mj-lt"/>
              <a:buAutoNum type="alphaUcPeriod"/>
            </a:pPr>
            <a:r>
              <a:rPr lang="en-US" dirty="0"/>
              <a:t>Encode multiple of 3 pattern</a:t>
            </a:r>
          </a:p>
          <a:p>
            <a:pPr marL="514350" indent="-514350">
              <a:lnSpc>
                <a:spcPct val="150000"/>
              </a:lnSpc>
              <a:buFont typeface="+mj-lt"/>
              <a:buAutoNum type="alphaUcPeriod"/>
            </a:pPr>
            <a:r>
              <a:rPr lang="en-US" dirty="0"/>
              <a:t>Keep stats on winning positions</a:t>
            </a:r>
          </a:p>
        </p:txBody>
      </p:sp>
      <p:sp>
        <p:nvSpPr>
          <p:cNvPr id="11" name="Title 1">
            <a:extLst>
              <a:ext uri="{FF2B5EF4-FFF2-40B4-BE49-F238E27FC236}">
                <a16:creationId xmlns:a16="http://schemas.microsoft.com/office/drawing/2014/main" id="{118E350C-3F6D-462C-B855-A1CADBB9F884}"/>
              </a:ext>
            </a:extLst>
          </p:cNvPr>
          <p:cNvSpPr txBox="1">
            <a:spLocks/>
          </p:cNvSpPr>
          <p:nvPr/>
        </p:nvSpPr>
        <p:spPr>
          <a:xfrm>
            <a:off x="552099" y="367131"/>
            <a:ext cx="10515600" cy="627812"/>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br>
              <a:rPr lang="en-US" dirty="0"/>
            </a:br>
            <a:r>
              <a:rPr lang="en-US" dirty="0"/>
              <a:t>Games </a:t>
            </a:r>
            <a:r>
              <a:rPr lang="mr-IN" dirty="0"/>
              <a:t>–</a:t>
            </a:r>
            <a:r>
              <a:rPr lang="en-US" dirty="0"/>
              <a:t> Three “Intelligent” Agents </a:t>
            </a:r>
          </a:p>
        </p:txBody>
      </p:sp>
      <p:sp>
        <p:nvSpPr>
          <p:cNvPr id="12" name="Content Placeholder 2">
            <a:extLst>
              <a:ext uri="{FF2B5EF4-FFF2-40B4-BE49-F238E27FC236}">
                <a16:creationId xmlns:a16="http://schemas.microsoft.com/office/drawing/2014/main" id="{C3A16E3E-6628-4116-9EC3-2E4B0C867B99}"/>
              </a:ext>
            </a:extLst>
          </p:cNvPr>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13" name="Title 3">
            <a:extLst>
              <a:ext uri="{FF2B5EF4-FFF2-40B4-BE49-F238E27FC236}">
                <a16:creationId xmlns:a16="http://schemas.microsoft.com/office/drawing/2014/main" id="{C556C390-AB4A-456F-BFFF-37DC5ED30E5C}"/>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Piazza Poll question</a:t>
            </a:r>
            <a:endParaRPr lang="en-US" dirty="0"/>
          </a:p>
        </p:txBody>
      </p:sp>
    </p:spTree>
    <p:extLst>
      <p:ext uri="{BB962C8B-B14F-4D97-AF65-F5344CB8AC3E}">
        <p14:creationId xmlns:p14="http://schemas.microsoft.com/office/powerpoint/2010/main" val="230899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extLst/>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extLst/>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extLst/>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5674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in the News</a:t>
            </a:r>
          </a:p>
        </p:txBody>
      </p:sp>
      <p:pic>
        <p:nvPicPr>
          <p:cNvPr id="6" name="Picture 5" descr="Screen Shot 2015-03-04 at 3.36.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1369379"/>
            <a:ext cx="8432800" cy="4498021"/>
          </a:xfrm>
          <a:prstGeom prst="rect">
            <a:avLst/>
          </a:prstGeom>
          <a:ln>
            <a:solidFill>
              <a:srgbClr val="000000"/>
            </a:solidFill>
          </a:ln>
        </p:spPr>
      </p:pic>
      <p:sp>
        <p:nvSpPr>
          <p:cNvPr id="7" name="Title 3"/>
          <p:cNvSpPr txBox="1">
            <a:spLocks/>
          </p:cNvSpPr>
          <p:nvPr/>
        </p:nvSpPr>
        <p:spPr>
          <a:xfrm>
            <a:off x="1016000" y="6145981"/>
            <a:ext cx="10489299" cy="432620"/>
          </a:xfrm>
          <a:prstGeom prst="rect">
            <a:avLst/>
          </a:prstGeom>
        </p:spPr>
        <p:txBody>
          <a:bodyPr vert="horz" lIns="121920" tIns="60960" rIns="121920" bIns="6096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hlinkClick r:id="rId4"/>
              </a:rPr>
              <a:t>https://www.youtube.com/</a:t>
            </a:r>
            <a:r>
              <a:rPr lang="en-US" sz="3200" dirty="0" err="1">
                <a:hlinkClick r:id="rId4"/>
              </a:rPr>
              <a:t>watch?v</a:t>
            </a:r>
            <a:r>
              <a:rPr lang="en-US" sz="3200" dirty="0">
                <a:hlinkClick r:id="rId4"/>
              </a:rPr>
              <a:t>=EfGD2qveGdQ</a:t>
            </a:r>
            <a:endParaRPr lang="en-US" sz="3200" dirty="0"/>
          </a:p>
        </p:txBody>
      </p:sp>
    </p:spTree>
    <p:extLst>
      <p:ext uri="{BB962C8B-B14F-4D97-AF65-F5344CB8AC3E}">
        <p14:creationId xmlns:p14="http://schemas.microsoft.com/office/powerpoint/2010/main" val="4106645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solidFill>
                  <a:schemeClr val="tx1"/>
                </a:solidFill>
              </a:rPr>
              <a:t>Sci-Fi AI?</a:t>
            </a:r>
          </a:p>
        </p:txBody>
      </p:sp>
      <p:pic>
        <p:nvPicPr>
          <p:cNvPr id="562180" name="Picture 4" descr="Artoo-c3po"/>
          <p:cNvPicPr>
            <a:picLocks noChangeAspect="1" noChangeArrowheads="1"/>
          </p:cNvPicPr>
          <p:nvPr/>
        </p:nvPicPr>
        <p:blipFill>
          <a:blip r:embed="rId3" cstate="print"/>
          <a:srcRect/>
          <a:stretch>
            <a:fillRect/>
          </a:stretch>
        </p:blipFill>
        <p:spPr bwMode="auto">
          <a:xfrm>
            <a:off x="304800" y="1803400"/>
            <a:ext cx="2972723" cy="4368800"/>
          </a:xfrm>
          <a:prstGeom prst="rect">
            <a:avLst/>
          </a:prstGeom>
          <a:noFill/>
          <a:ln w="9525">
            <a:solidFill>
              <a:srgbClr val="000000"/>
            </a:solidFill>
            <a:miter lim="800000"/>
            <a:headEnd/>
            <a:tailEnd/>
          </a:ln>
        </p:spPr>
      </p:pic>
      <p:pic>
        <p:nvPicPr>
          <p:cNvPr id="562182" name="Picture 6" descr="t3-94"/>
          <p:cNvPicPr>
            <a:picLocks noChangeAspect="1" noChangeArrowheads="1"/>
          </p:cNvPicPr>
          <p:nvPr/>
        </p:nvPicPr>
        <p:blipFill>
          <a:blip r:embed="rId4" cstate="print"/>
          <a:srcRect/>
          <a:stretch>
            <a:fillRect/>
          </a:stretch>
        </p:blipFill>
        <p:spPr bwMode="auto">
          <a:xfrm>
            <a:off x="3860800" y="1803400"/>
            <a:ext cx="3581400" cy="2030413"/>
          </a:xfrm>
          <a:prstGeom prst="rect">
            <a:avLst/>
          </a:prstGeom>
          <a:noFill/>
          <a:ln w="9525">
            <a:solidFill>
              <a:schemeClr val="tx1"/>
            </a:solidFill>
            <a:miter lim="800000"/>
            <a:headEnd/>
            <a:tailEnd/>
          </a:ln>
        </p:spPr>
      </p:pic>
      <p:pic>
        <p:nvPicPr>
          <p:cNvPr id="562184" name="Picture 8" descr="matrix-smith-dvd2"/>
          <p:cNvPicPr>
            <a:picLocks noChangeAspect="1" noChangeArrowheads="1"/>
          </p:cNvPicPr>
          <p:nvPr/>
        </p:nvPicPr>
        <p:blipFill rotWithShape="1">
          <a:blip r:embed="rId5" cstate="print"/>
          <a:srcRect t="9573" r="5531" b="10638"/>
          <a:stretch/>
        </p:blipFill>
        <p:spPr bwMode="auto">
          <a:xfrm>
            <a:off x="3860800" y="4140200"/>
            <a:ext cx="3608832" cy="2032000"/>
          </a:xfrm>
          <a:prstGeom prst="rect">
            <a:avLst/>
          </a:prstGeom>
          <a:noFill/>
          <a:ln w="9525">
            <a:solidFill>
              <a:srgbClr val="000000"/>
            </a:solidFill>
            <a:miter lim="800000"/>
            <a:headEnd/>
            <a:tailEnd/>
          </a:ln>
        </p:spPr>
      </p:pic>
      <p:pic>
        <p:nvPicPr>
          <p:cNvPr id="2" name="Picture 1" descr="DI-Walle-1-DI-to-L10.jpg"/>
          <p:cNvPicPr>
            <a:picLocks noChangeAspect="1"/>
          </p:cNvPicPr>
          <p:nvPr/>
        </p:nvPicPr>
        <p:blipFill rotWithShape="1">
          <a:blip r:embed="rId6" cstate="print">
            <a:extLst>
              <a:ext uri="{28A0092B-C50C-407E-A947-70E740481C1C}">
                <a14:useLocalDpi xmlns:a14="http://schemas.microsoft.com/office/drawing/2010/main" val="0"/>
              </a:ext>
            </a:extLst>
          </a:blip>
          <a:srcRect b="1324"/>
          <a:stretch/>
        </p:blipFill>
        <p:spPr>
          <a:xfrm>
            <a:off x="8026400" y="1803400"/>
            <a:ext cx="3657600" cy="2023872"/>
          </a:xfrm>
          <a:prstGeom prst="rect">
            <a:avLst/>
          </a:prstGeom>
          <a:ln>
            <a:solidFill>
              <a:srgbClr val="000000"/>
            </a:solidFill>
          </a:ln>
        </p:spPr>
      </p:pic>
      <p:pic>
        <p:nvPicPr>
          <p:cNvPr id="3" name="Picture 2" descr="2529063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6400" y="4140200"/>
            <a:ext cx="3615659" cy="2032000"/>
          </a:xfrm>
          <a:prstGeom prst="rect">
            <a:avLst/>
          </a:prstGeom>
          <a:ln>
            <a:solidFill>
              <a:srgbClr val="00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2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21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21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a:spcBef>
                <a:spcPct val="50000"/>
              </a:spcBef>
            </a:pPr>
            <a:r>
              <a:rPr lang="en-US" sz="3200" dirty="0">
                <a:latin typeface="Calibri" pitchFamily="34" charset="0"/>
              </a:rPr>
              <a:t>The science of making machines that:</a:t>
            </a:r>
          </a:p>
        </p:txBody>
      </p:sp>
      <p:sp>
        <p:nvSpPr>
          <p:cNvPr id="7" name="TextBox 6"/>
          <p:cNvSpPr txBox="1"/>
          <p:nvPr/>
        </p:nvSpPr>
        <p:spPr>
          <a:xfrm>
            <a:off x="406400" y="2819401"/>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Think like people</a:t>
            </a:r>
          </a:p>
        </p:txBody>
      </p:sp>
      <p:sp>
        <p:nvSpPr>
          <p:cNvPr id="8" name="TextBox 7"/>
          <p:cNvSpPr txBox="1"/>
          <p:nvPr/>
        </p:nvSpPr>
        <p:spPr>
          <a:xfrm>
            <a:off x="406400" y="4866958"/>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Act like people</a:t>
            </a:r>
          </a:p>
        </p:txBody>
      </p:sp>
      <p:sp>
        <p:nvSpPr>
          <p:cNvPr id="9" name="TextBox 8"/>
          <p:cNvSpPr txBox="1"/>
          <p:nvPr/>
        </p:nvSpPr>
        <p:spPr>
          <a:xfrm>
            <a:off x="8839200" y="2819401"/>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1" name="Rectangle 10"/>
          <p:cNvSpPr/>
          <p:nvPr/>
        </p:nvSpPr>
        <p:spPr>
          <a:xfrm>
            <a:off x="438944"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lumMod val="75000"/>
                </a:schemeClr>
              </a:solidFill>
            </a:endParaRPr>
          </a:p>
        </p:txBody>
      </p:sp>
      <p:sp>
        <p:nvSpPr>
          <p:cNvPr id="12" name="Rectangle 11"/>
          <p:cNvSpPr/>
          <p:nvPr/>
        </p:nvSpPr>
        <p:spPr>
          <a:xfrm>
            <a:off x="6030795"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lumMod val="75000"/>
                </a:schemeClr>
              </a:solidFill>
            </a:endParaRPr>
          </a:p>
        </p:txBody>
      </p:sp>
      <p:sp>
        <p:nvSpPr>
          <p:cNvPr id="13" name="Rectangle 12"/>
          <p:cNvSpPr/>
          <p:nvPr/>
        </p:nvSpPr>
        <p:spPr>
          <a:xfrm>
            <a:off x="438944" y="4249384"/>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lumMod val="75000"/>
                </a:schemeClr>
              </a:solidFill>
            </a:endParaRPr>
          </a:p>
        </p:txBody>
      </p:sp>
      <p:sp>
        <p:nvSpPr>
          <p:cNvPr id="14" name="Rectangle 13"/>
          <p:cNvSpPr/>
          <p:nvPr/>
        </p:nvSpPr>
        <p:spPr>
          <a:xfrm>
            <a:off x="6030795" y="4259997"/>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Turing Test</a:t>
            </a:r>
          </a:p>
        </p:txBody>
      </p:sp>
      <p:sp>
        <p:nvSpPr>
          <p:cNvPr id="15" name="Content Placeholder 4"/>
          <p:cNvSpPr>
            <a:spLocks noGrp="1"/>
          </p:cNvSpPr>
          <p:nvPr>
            <p:ph sz="half" idx="1"/>
          </p:nvPr>
        </p:nvSpPr>
        <p:spPr>
          <a:xfrm>
            <a:off x="588603" y="1295401"/>
            <a:ext cx="6421797" cy="6034617"/>
          </a:xfrm>
        </p:spPr>
        <p:txBody>
          <a:bodyPr>
            <a:noAutofit/>
          </a:bodyPr>
          <a:lstStyle/>
          <a:p>
            <a:r>
              <a:rPr lang="en-US" sz="3200" dirty="0"/>
              <a:t>In 1950, Turing defined a test of whether a machine could “think”</a:t>
            </a:r>
          </a:p>
          <a:p>
            <a:r>
              <a:rPr lang="en-US" sz="3200" dirty="0"/>
              <a:t>“A human judge engages in a natural language conversation with one human and one machine, each of which tries to appear human. If judge can’t tell, machine passes the Turing test”</a:t>
            </a:r>
          </a:p>
        </p:txBody>
      </p:sp>
      <p:pic>
        <p:nvPicPr>
          <p:cNvPr id="16" name="Content Placeholder 6"/>
          <p:cNvPicPr>
            <a:picLocks noChangeAspect="1"/>
          </p:cNvPicPr>
          <p:nvPr/>
        </p:nvPicPr>
        <p:blipFill>
          <a:blip r:embed="rId3"/>
          <a:srcRect l="-5801" r="-5801"/>
          <a:stretch>
            <a:fillRect/>
          </a:stretch>
        </p:blipFill>
        <p:spPr>
          <a:xfrm>
            <a:off x="7620001" y="1295401"/>
            <a:ext cx="4128556" cy="4626775"/>
          </a:xfrm>
          <a:prstGeom prst="rect">
            <a:avLst/>
          </a:prstGeom>
        </p:spPr>
      </p:pic>
      <p:sp>
        <p:nvSpPr>
          <p:cNvPr id="17" name="Rectangle 16"/>
          <p:cNvSpPr/>
          <p:nvPr/>
        </p:nvSpPr>
        <p:spPr>
          <a:xfrm>
            <a:off x="0" y="6172200"/>
            <a:ext cx="12192000" cy="420564"/>
          </a:xfrm>
          <a:prstGeom prst="rect">
            <a:avLst/>
          </a:prstGeom>
        </p:spPr>
        <p:txBody>
          <a:bodyPr wrap="square">
            <a:spAutoFit/>
          </a:bodyPr>
          <a:lstStyle/>
          <a:p>
            <a:pPr algn="ctr"/>
            <a:r>
              <a:rPr lang="en-US" sz="2133" dirty="0" err="1">
                <a:solidFill>
                  <a:schemeClr val="tx1">
                    <a:lumMod val="75000"/>
                  </a:schemeClr>
                </a:solidFill>
                <a:latin typeface="Calibri"/>
                <a:cs typeface="Calibri"/>
              </a:rPr>
              <a:t>en.wikipedia.org</a:t>
            </a:r>
            <a:r>
              <a:rPr lang="en-US" sz="2133" dirty="0">
                <a:solidFill>
                  <a:schemeClr val="tx1">
                    <a:lumMod val="75000"/>
                  </a:schemeClr>
                </a:solidFill>
                <a:latin typeface="Calibri"/>
                <a:cs typeface="Calibri"/>
              </a:rPr>
              <a:t>/wiki/</a:t>
            </a:r>
            <a:r>
              <a:rPr lang="en-US" sz="2133" dirty="0" err="1">
                <a:solidFill>
                  <a:schemeClr val="tx1">
                    <a:lumMod val="75000"/>
                  </a:schemeClr>
                </a:solidFill>
                <a:latin typeface="Calibri"/>
                <a:cs typeface="Calibri"/>
              </a:rPr>
              <a:t>Turing_test</a:t>
            </a:r>
            <a:endParaRPr lang="en-US" sz="2133" dirty="0">
              <a:solidFill>
                <a:schemeClr val="tx1">
                  <a:lumMod val="75000"/>
                </a:schemeClr>
              </a:solidFill>
              <a:latin typeface="Calibri"/>
              <a:cs typeface="Calibri"/>
            </a:endParaRPr>
          </a:p>
        </p:txBody>
      </p:sp>
    </p:spTree>
    <p:extLst>
      <p:ext uri="{BB962C8B-B14F-4D97-AF65-F5344CB8AC3E}">
        <p14:creationId xmlns:p14="http://schemas.microsoft.com/office/powerpoint/2010/main" val="125093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a:spcBef>
                <a:spcPct val="50000"/>
              </a:spcBef>
            </a:pPr>
            <a:r>
              <a:rPr lang="en-US" sz="3200" dirty="0">
                <a:latin typeface="Calibri" pitchFamily="34" charset="0"/>
              </a:rPr>
              <a:t>The science of making machines that:</a:t>
            </a:r>
          </a:p>
        </p:txBody>
      </p:sp>
      <p:sp>
        <p:nvSpPr>
          <p:cNvPr id="7" name="TextBox 6"/>
          <p:cNvSpPr txBox="1"/>
          <p:nvPr/>
        </p:nvSpPr>
        <p:spPr>
          <a:xfrm>
            <a:off x="406400" y="2819401"/>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Think like people</a:t>
            </a:r>
          </a:p>
        </p:txBody>
      </p:sp>
      <p:sp>
        <p:nvSpPr>
          <p:cNvPr id="8" name="TextBox 7"/>
          <p:cNvSpPr txBox="1"/>
          <p:nvPr/>
        </p:nvSpPr>
        <p:spPr>
          <a:xfrm>
            <a:off x="406400" y="4866958"/>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Act like people</a:t>
            </a:r>
          </a:p>
        </p:txBody>
      </p:sp>
      <p:sp>
        <p:nvSpPr>
          <p:cNvPr id="9" name="TextBox 8"/>
          <p:cNvSpPr txBox="1"/>
          <p:nvPr/>
        </p:nvSpPr>
        <p:spPr>
          <a:xfrm>
            <a:off x="8839200" y="2819401"/>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algn="ctr"/>
            <a:r>
              <a:rPr lang="en-US" sz="2667" dirty="0">
                <a:solidFill>
                  <a:schemeClr val="accent1">
                    <a:lumMod val="75000"/>
                  </a:schemeClr>
                </a:solidFill>
                <a:latin typeface="Calibri" pitchFamily="34" charset="0"/>
              </a:rPr>
              <a:t>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2" name="Rectangle 11"/>
          <p:cNvSpPr/>
          <p:nvPr/>
        </p:nvSpPr>
        <p:spPr>
          <a:xfrm>
            <a:off x="6030795"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p:cNvSpPr/>
          <p:nvPr/>
        </p:nvSpPr>
        <p:spPr>
          <a:xfrm>
            <a:off x="6030795" y="4259997"/>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67163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AI Definition by John McCarthy</a:t>
            </a:r>
          </a:p>
        </p:txBody>
      </p:sp>
      <p:sp>
        <p:nvSpPr>
          <p:cNvPr id="15" name="Content Placeholder 4"/>
          <p:cNvSpPr>
            <a:spLocks noGrp="1"/>
          </p:cNvSpPr>
          <p:nvPr>
            <p:ph sz="half" idx="1"/>
          </p:nvPr>
        </p:nvSpPr>
        <p:spPr>
          <a:xfrm>
            <a:off x="588603" y="1295401"/>
            <a:ext cx="6929797" cy="6034617"/>
          </a:xfrm>
        </p:spPr>
        <p:txBody>
          <a:bodyPr>
            <a:noAutofit/>
          </a:bodyPr>
          <a:lstStyle/>
          <a:p>
            <a:r>
              <a:rPr lang="en-US" dirty="0"/>
              <a:t>What is artificial intelligence</a:t>
            </a:r>
          </a:p>
          <a:p>
            <a:pPr lvl="1"/>
            <a:r>
              <a:rPr lang="en-US" dirty="0"/>
              <a:t>It is the science and engineering of making intelligent machines, especially intelligent computer programs</a:t>
            </a:r>
          </a:p>
          <a:p>
            <a:pPr lvl="1"/>
            <a:endParaRPr lang="en-US" dirty="0"/>
          </a:p>
          <a:p>
            <a:r>
              <a:rPr lang="en-US" dirty="0"/>
              <a:t>What is intelligence</a:t>
            </a:r>
          </a:p>
          <a:p>
            <a:pPr lvl="1"/>
            <a:r>
              <a:rPr lang="en-US" dirty="0"/>
              <a:t>Intelligence is the computational part of the ability to achieve goals in the world</a:t>
            </a:r>
          </a:p>
        </p:txBody>
      </p:sp>
      <p:sp>
        <p:nvSpPr>
          <p:cNvPr id="17" name="Rectangle 16"/>
          <p:cNvSpPr/>
          <p:nvPr/>
        </p:nvSpPr>
        <p:spPr>
          <a:xfrm>
            <a:off x="0" y="6172200"/>
            <a:ext cx="12192000" cy="420564"/>
          </a:xfrm>
          <a:prstGeom prst="rect">
            <a:avLst/>
          </a:prstGeom>
        </p:spPr>
        <p:txBody>
          <a:bodyPr wrap="square">
            <a:spAutoFit/>
          </a:bodyPr>
          <a:lstStyle/>
          <a:p>
            <a:pPr algn="ctr"/>
            <a:r>
              <a:rPr lang="en-US" sz="2133" dirty="0">
                <a:solidFill>
                  <a:schemeClr val="tx1">
                    <a:lumMod val="75000"/>
                  </a:schemeClr>
                </a:solidFill>
                <a:latin typeface="Calibri"/>
                <a:cs typeface="Calibri"/>
              </a:rPr>
              <a:t>http://www-</a:t>
            </a:r>
            <a:r>
              <a:rPr lang="en-US" sz="2133" dirty="0" err="1">
                <a:solidFill>
                  <a:schemeClr val="tx1">
                    <a:lumMod val="75000"/>
                  </a:schemeClr>
                </a:solidFill>
                <a:latin typeface="Calibri"/>
                <a:cs typeface="Calibri"/>
              </a:rPr>
              <a:t>formal.stanford.edu</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jmc</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whatisai.html</a:t>
            </a:r>
            <a:endParaRPr lang="en-US" sz="2133" dirty="0">
              <a:solidFill>
                <a:schemeClr val="tx1">
                  <a:lumMod val="75000"/>
                </a:schemeClr>
              </a:solidFill>
              <a:latin typeface="Calibri"/>
              <a:cs typeface="Calibri"/>
            </a:endParaRPr>
          </a:p>
        </p:txBody>
      </p:sp>
      <p:pic>
        <p:nvPicPr>
          <p:cNvPr id="6" name="Content Placeholder 6"/>
          <p:cNvPicPr>
            <a:picLocks noChangeAspect="1"/>
          </p:cNvPicPr>
          <p:nvPr/>
        </p:nvPicPr>
        <p:blipFill>
          <a:blip r:embed="rId3"/>
          <a:srcRect l="-11769" r="-11769"/>
          <a:stretch>
            <a:fillRect/>
          </a:stretch>
        </p:blipFill>
        <p:spPr>
          <a:xfrm>
            <a:off x="8026400" y="1295401"/>
            <a:ext cx="4165600" cy="4668289"/>
          </a:xfrm>
          <a:prstGeom prst="rect">
            <a:avLst/>
          </a:prstGeom>
        </p:spPr>
      </p:pic>
    </p:spTree>
    <p:extLst>
      <p:ext uri="{BB962C8B-B14F-4D97-AF65-F5344CB8AC3E}">
        <p14:creationId xmlns:p14="http://schemas.microsoft.com/office/powerpoint/2010/main" val="317849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Grp="1" noChangeArrowheads="1"/>
          </p:cNvSpPr>
          <p:nvPr>
            <p:ph type="title"/>
          </p:nvPr>
        </p:nvSpPr>
        <p:spPr/>
        <p:txBody>
          <a:bodyPr rIns="132077">
            <a:noAutofit/>
          </a:bodyPr>
          <a:lstStyle/>
          <a:p>
            <a:r>
              <a:rPr lang="en-US"/>
              <a:t>Rational Decisions</a:t>
            </a:r>
          </a:p>
        </p:txBody>
      </p:sp>
      <p:sp>
        <p:nvSpPr>
          <p:cNvPr id="12292" name="Rectangle 5"/>
          <p:cNvSpPr>
            <a:spLocks/>
          </p:cNvSpPr>
          <p:nvPr/>
        </p:nvSpPr>
        <p:spPr bwMode="auto">
          <a:xfrm>
            <a:off x="2032000" y="1498600"/>
            <a:ext cx="9144000" cy="3251200"/>
          </a:xfrm>
          <a:prstGeom prst="rect">
            <a:avLst/>
          </a:prstGeom>
          <a:noFill/>
          <a:ln w="12700">
            <a:noFill/>
            <a:miter lim="800000"/>
            <a:headEnd/>
            <a:tailEnd/>
          </a:ln>
        </p:spPr>
        <p:txBody>
          <a:bodyPr lIns="0" tIns="0" rIns="40639" bIns="0"/>
          <a:lstStyle/>
          <a:p>
            <a:pPr marL="39686">
              <a:spcBef>
                <a:spcPts val="1000"/>
              </a:spcBef>
            </a:pPr>
            <a:r>
              <a:rPr lang="en-US" sz="2400" dirty="0">
                <a:latin typeface="Calibri" pitchFamily="34" charset="0"/>
                <a:cs typeface="Arial" charset="0"/>
              </a:rPr>
              <a:t>  We’ll use the term </a:t>
            </a:r>
            <a:r>
              <a:rPr lang="en-US" sz="2400" b="1" dirty="0">
                <a:latin typeface="Calibri" pitchFamily="34" charset="0"/>
                <a:cs typeface="Arial" charset="0"/>
              </a:rPr>
              <a:t>rational</a:t>
            </a:r>
            <a:r>
              <a:rPr lang="en-US" sz="2400" dirty="0">
                <a:latin typeface="Calibri" pitchFamily="34" charset="0"/>
                <a:cs typeface="Arial" charset="0"/>
              </a:rPr>
              <a:t> in a very specific, technical way:</a:t>
            </a:r>
          </a:p>
          <a:p>
            <a:pPr marL="496864" lvl="1">
              <a:spcBef>
                <a:spcPts val="1000"/>
              </a:spcBef>
              <a:buSzPct val="125000"/>
              <a:buFont typeface="Wingdings" pitchFamily="2" charset="2"/>
              <a:buChar char="§"/>
            </a:pPr>
            <a:r>
              <a:rPr lang="en-US" sz="2400" dirty="0">
                <a:latin typeface="Calibri" pitchFamily="34" charset="0"/>
                <a:cs typeface="Arial" charset="0"/>
              </a:rPr>
              <a:t> Rational: maximally achieving pre-defined goals</a:t>
            </a:r>
            <a:endParaRPr lang="en-US" sz="2400" i="1" dirty="0">
              <a:latin typeface="Calibri" pitchFamily="34" charset="0"/>
              <a:cs typeface="Arial" charset="0"/>
            </a:endParaRPr>
          </a:p>
          <a:p>
            <a:pPr marL="496864" lvl="1">
              <a:spcBef>
                <a:spcPts val="1000"/>
              </a:spcBef>
              <a:buSzPct val="125000"/>
              <a:buFont typeface="Wingdings" pitchFamily="2" charset="2"/>
              <a:buChar char="§"/>
            </a:pPr>
            <a:r>
              <a:rPr lang="en-US" sz="2400" dirty="0">
                <a:latin typeface="Calibri" pitchFamily="34" charset="0"/>
                <a:cs typeface="Arial" charset="0"/>
              </a:rPr>
              <a:t> Rationality</a:t>
            </a:r>
            <a:r>
              <a:rPr lang="en-US" sz="2400" b="1" dirty="0">
                <a:latin typeface="Calibri" pitchFamily="34" charset="0"/>
                <a:cs typeface="Arial" charset="0"/>
              </a:rPr>
              <a:t> </a:t>
            </a:r>
            <a:r>
              <a:rPr lang="en-US" sz="2400" dirty="0">
                <a:latin typeface="Calibri" pitchFamily="34" charset="0"/>
                <a:cs typeface="Arial" charset="0"/>
              </a:rPr>
              <a:t>only concerns what decisions are made </a:t>
            </a:r>
          </a:p>
          <a:p>
            <a:pPr marL="496864" lvl="1">
              <a:spcBef>
                <a:spcPts val="1000"/>
              </a:spcBef>
              <a:buSzPct val="125000"/>
            </a:pPr>
            <a:r>
              <a:rPr lang="en-US" sz="2400" dirty="0">
                <a:latin typeface="Calibri" pitchFamily="34" charset="0"/>
                <a:cs typeface="Arial" charset="0"/>
              </a:rPr>
              <a:t>   (not the thought process behind them)</a:t>
            </a:r>
          </a:p>
          <a:p>
            <a:pPr marL="496864" lvl="1">
              <a:spcBef>
                <a:spcPts val="1000"/>
              </a:spcBef>
              <a:buSzPct val="125000"/>
              <a:buFont typeface="Wingdings" pitchFamily="2" charset="2"/>
              <a:buChar char="§"/>
            </a:pPr>
            <a:r>
              <a:rPr lang="en-US" sz="2400" dirty="0">
                <a:latin typeface="Calibri" pitchFamily="34" charset="0"/>
                <a:cs typeface="Arial" charset="0"/>
              </a:rPr>
              <a:t> Goals are expressed in terms of the </a:t>
            </a:r>
            <a:r>
              <a:rPr lang="en-US" sz="2400" b="1" dirty="0">
                <a:latin typeface="Calibri" pitchFamily="34" charset="0"/>
                <a:cs typeface="Arial" charset="0"/>
              </a:rPr>
              <a:t>utility</a:t>
            </a:r>
            <a:r>
              <a:rPr lang="en-US" sz="2400" dirty="0">
                <a:latin typeface="Calibri" pitchFamily="34" charset="0"/>
                <a:cs typeface="Arial" charset="0"/>
              </a:rPr>
              <a:t> of outcomes</a:t>
            </a:r>
          </a:p>
          <a:p>
            <a:pPr marL="496864" lvl="1">
              <a:spcBef>
                <a:spcPts val="1000"/>
              </a:spcBef>
              <a:buClr>
                <a:srgbClr val="1212D2"/>
              </a:buClr>
              <a:buSzPct val="125000"/>
              <a:buFont typeface="Wingdings" pitchFamily="2" charset="2"/>
              <a:buChar char="§"/>
            </a:pPr>
            <a:r>
              <a:rPr lang="en-US" sz="2400" dirty="0">
                <a:solidFill>
                  <a:srgbClr val="1212D2"/>
                </a:solidFill>
                <a:latin typeface="Calibri" pitchFamily="34" charset="0"/>
                <a:cs typeface="Arial" charset="0"/>
              </a:rPr>
              <a:t> Being rational means </a:t>
            </a:r>
            <a:r>
              <a:rPr lang="en-US" sz="2400" b="1" dirty="0">
                <a:solidFill>
                  <a:srgbClr val="1212D2"/>
                </a:solidFill>
                <a:latin typeface="Calibri" pitchFamily="34" charset="0"/>
                <a:cs typeface="Arial" charset="0"/>
              </a:rPr>
              <a:t>maximizing your expected utility</a:t>
            </a:r>
          </a:p>
        </p:txBody>
      </p:sp>
      <p:sp>
        <p:nvSpPr>
          <p:cNvPr id="24582" name="Rectangle 6"/>
          <p:cNvSpPr>
            <a:spLocks/>
          </p:cNvSpPr>
          <p:nvPr/>
        </p:nvSpPr>
        <p:spPr bwMode="auto">
          <a:xfrm>
            <a:off x="0" y="4953001"/>
            <a:ext cx="12192000" cy="952500"/>
          </a:xfrm>
          <a:prstGeom prst="rect">
            <a:avLst/>
          </a:prstGeom>
          <a:noFill/>
          <a:ln w="12700">
            <a:noFill/>
            <a:miter lim="800000"/>
            <a:headEnd/>
            <a:tailEnd/>
          </a:ln>
        </p:spPr>
        <p:txBody>
          <a:bodyPr lIns="0" tIns="0" rIns="40639" bIns="0"/>
          <a:lstStyle/>
          <a:p>
            <a:pPr marL="39686" algn="ctr">
              <a:spcBef>
                <a:spcPts val="1000"/>
              </a:spcBef>
            </a:pPr>
            <a:r>
              <a:rPr lang="en-US" sz="2667" dirty="0">
                <a:latin typeface="Calibri" pitchFamily="34" charset="0"/>
                <a:cs typeface="Arial" charset="0"/>
              </a:rPr>
              <a:t>A better title for this course would be:</a:t>
            </a:r>
          </a:p>
          <a:p>
            <a:pPr marL="39686" algn="ctr">
              <a:spcBef>
                <a:spcPts val="1000"/>
              </a:spcBef>
            </a:pPr>
            <a:r>
              <a:rPr lang="en-US" sz="3733" b="1" dirty="0">
                <a:solidFill>
                  <a:srgbClr val="1212D2"/>
                </a:solidFill>
                <a:latin typeface="Calibri" pitchFamily="34" charset="0"/>
                <a:cs typeface="Arial" charset="0"/>
              </a:rPr>
              <a:t>Computational Rationality</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3757C8F2-7FF8-4F51-892B-174CEB1B84C6}"/>
                  </a:ext>
                </a:extLst>
              </p14:cNvPr>
              <p14:cNvContentPartPr/>
              <p14:nvPr/>
            </p14:nvContentPartPr>
            <p14:xfrm>
              <a:off x="5479920" y="4404240"/>
              <a:ext cx="4214520" cy="95400"/>
            </p14:xfrm>
          </p:contentPart>
        </mc:Choice>
        <mc:Fallback xmlns="">
          <p:pic>
            <p:nvPicPr>
              <p:cNvPr id="2" name="Ink 1">
                <a:extLst>
                  <a:ext uri="{FF2B5EF4-FFF2-40B4-BE49-F238E27FC236}">
                    <a16:creationId xmlns:a16="http://schemas.microsoft.com/office/drawing/2014/main" id="{3757C8F2-7FF8-4F51-892B-174CEB1B84C6}"/>
                  </a:ext>
                </a:extLst>
              </p:cNvPr>
              <p:cNvPicPr/>
              <p:nvPr/>
            </p:nvPicPr>
            <p:blipFill>
              <a:blip r:embed="rId4"/>
              <a:stretch>
                <a:fillRect/>
              </a:stretch>
            </p:blipFill>
            <p:spPr>
              <a:xfrm>
                <a:off x="5470560" y="4394880"/>
                <a:ext cx="4233240" cy="11412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29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29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24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685801"/>
            <a:ext cx="12192000" cy="2800765"/>
          </a:xfrm>
          <a:prstGeom prst="rect">
            <a:avLst/>
          </a:prstGeom>
          <a:noFill/>
          <a:ln w="9525">
            <a:noFill/>
            <a:miter lim="800000"/>
            <a:headEnd/>
            <a:tailEnd/>
          </a:ln>
        </p:spPr>
        <p:txBody>
          <a:bodyPr wrap="square" lIns="91439" tIns="45719" rIns="91439" bIns="45719">
            <a:spAutoFit/>
          </a:bodyPr>
          <a:lstStyle/>
          <a:p>
            <a:pPr algn="ctr"/>
            <a:r>
              <a:rPr lang="en-US" sz="8800" dirty="0">
                <a:latin typeface="Calibri" pitchFamily="34" charset="0"/>
              </a:rPr>
              <a:t>Maximize Your</a:t>
            </a:r>
          </a:p>
          <a:p>
            <a:pPr algn="ctr"/>
            <a:r>
              <a:rPr lang="en-US" sz="8800" dirty="0">
                <a:latin typeface="Calibri" pitchFamily="34" charset="0"/>
              </a:rPr>
              <a:t>Expected Utility</a:t>
            </a:r>
          </a:p>
        </p:txBody>
      </p:sp>
      <p:pic>
        <p:nvPicPr>
          <p:cNvPr id="4" name="Picture 1"/>
          <p:cNvPicPr>
            <a:picLocks noChangeAspect="1" noChangeArrowheads="1"/>
          </p:cNvPicPr>
          <p:nvPr/>
        </p:nvPicPr>
        <p:blipFill>
          <a:blip r:embed="rId3" cstate="print"/>
          <a:srcRect/>
          <a:stretch>
            <a:fillRect/>
          </a:stretch>
        </p:blipFill>
        <p:spPr bwMode="auto">
          <a:xfrm>
            <a:off x="3889249" y="3530601"/>
            <a:ext cx="4411884" cy="28829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Staff</a:t>
            </a:r>
          </a:p>
        </p:txBody>
      </p:sp>
      <p:sp>
        <p:nvSpPr>
          <p:cNvPr id="7174" name="Text Box 19"/>
          <p:cNvSpPr txBox="1">
            <a:spLocks noChangeArrowheads="1"/>
          </p:cNvSpPr>
          <p:nvPr/>
        </p:nvSpPr>
        <p:spPr bwMode="auto">
          <a:xfrm>
            <a:off x="3727938" y="1131257"/>
            <a:ext cx="5806831"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Teaching Assistants </a:t>
            </a:r>
          </a:p>
        </p:txBody>
      </p:sp>
      <p:sp>
        <p:nvSpPr>
          <p:cNvPr id="7176" name="Text Box 21"/>
          <p:cNvSpPr txBox="1">
            <a:spLocks noChangeArrowheads="1"/>
          </p:cNvSpPr>
          <p:nvPr/>
        </p:nvSpPr>
        <p:spPr bwMode="auto">
          <a:xfrm>
            <a:off x="593969" y="1132244"/>
            <a:ext cx="182880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Instructors</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28" name="Text Box 14"/>
          <p:cNvSpPr txBox="1">
            <a:spLocks noChangeArrowheads="1"/>
          </p:cNvSpPr>
          <p:nvPr/>
        </p:nvSpPr>
        <p:spPr bwMode="auto">
          <a:xfrm>
            <a:off x="883135" y="3429000"/>
            <a:ext cx="1250463"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Pat Virtue</a:t>
            </a:r>
          </a:p>
        </p:txBody>
      </p:sp>
      <p:pic>
        <p:nvPicPr>
          <p:cNvPr id="10249" name="Picture 9"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6" name="Picture 2" descr="Profile">
            <a:extLst>
              <a:ext uri="{FF2B5EF4-FFF2-40B4-BE49-F238E27FC236}">
                <a16:creationId xmlns:a16="http://schemas.microsoft.com/office/drawing/2014/main" id="{4E267F18-5CDF-4C4C-9CBF-0625DD316C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381" y="1819025"/>
            <a:ext cx="1609975" cy="16099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4">
            <a:extLst>
              <a:ext uri="{FF2B5EF4-FFF2-40B4-BE49-F238E27FC236}">
                <a16:creationId xmlns:a16="http://schemas.microsoft.com/office/drawing/2014/main" id="{B3978CF7-F7A1-43B3-BAC3-2A0AC0793C2A}"/>
              </a:ext>
            </a:extLst>
          </p:cNvPr>
          <p:cNvSpPr txBox="1">
            <a:spLocks noChangeArrowheads="1"/>
          </p:cNvSpPr>
          <p:nvPr/>
        </p:nvSpPr>
        <p:spPr bwMode="auto">
          <a:xfrm>
            <a:off x="703380" y="5968033"/>
            <a:ext cx="1609975"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Stephanie Rosenthal</a:t>
            </a:r>
          </a:p>
        </p:txBody>
      </p:sp>
      <p:pic>
        <p:nvPicPr>
          <p:cNvPr id="14" name="Picture 4" descr="http://www.rosenthalphd.com/images/profilepic.jpg">
            <a:extLst>
              <a:ext uri="{FF2B5EF4-FFF2-40B4-BE49-F238E27FC236}">
                <a16:creationId xmlns:a16="http://schemas.microsoft.com/office/drawing/2014/main" id="{1E9D430C-E397-493F-836E-F830BC6043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381" y="4358058"/>
            <a:ext cx="1610720" cy="16099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4">
            <a:extLst>
              <a:ext uri="{FF2B5EF4-FFF2-40B4-BE49-F238E27FC236}">
                <a16:creationId xmlns:a16="http://schemas.microsoft.com/office/drawing/2014/main" id="{F76954E9-4AFD-4E9E-8644-5FFE5DDB5DC3}"/>
              </a:ext>
            </a:extLst>
          </p:cNvPr>
          <p:cNvSpPr txBox="1">
            <a:spLocks noChangeArrowheads="1"/>
          </p:cNvSpPr>
          <p:nvPr/>
        </p:nvSpPr>
        <p:spPr bwMode="auto">
          <a:xfrm>
            <a:off x="3946769" y="3429000"/>
            <a:ext cx="1359882"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Ajay Kumar</a:t>
            </a:r>
          </a:p>
        </p:txBody>
      </p:sp>
      <p:sp>
        <p:nvSpPr>
          <p:cNvPr id="17" name="Text Box 14">
            <a:extLst>
              <a:ext uri="{FF2B5EF4-FFF2-40B4-BE49-F238E27FC236}">
                <a16:creationId xmlns:a16="http://schemas.microsoft.com/office/drawing/2014/main" id="{952A2DFF-235F-406A-A27B-1C9D0626F9B7}"/>
              </a:ext>
            </a:extLst>
          </p:cNvPr>
          <p:cNvSpPr txBox="1">
            <a:spLocks noChangeArrowheads="1"/>
          </p:cNvSpPr>
          <p:nvPr/>
        </p:nvSpPr>
        <p:spPr bwMode="auto">
          <a:xfrm>
            <a:off x="5809899" y="3428999"/>
            <a:ext cx="1359882"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Claire Wang</a:t>
            </a:r>
          </a:p>
        </p:txBody>
      </p:sp>
      <p:sp>
        <p:nvSpPr>
          <p:cNvPr id="18" name="Text Box 14">
            <a:extLst>
              <a:ext uri="{FF2B5EF4-FFF2-40B4-BE49-F238E27FC236}">
                <a16:creationId xmlns:a16="http://schemas.microsoft.com/office/drawing/2014/main" id="{52D9735E-2200-4ECD-B6A1-13447F97D1D0}"/>
              </a:ext>
            </a:extLst>
          </p:cNvPr>
          <p:cNvSpPr txBox="1">
            <a:spLocks noChangeArrowheads="1"/>
          </p:cNvSpPr>
          <p:nvPr/>
        </p:nvSpPr>
        <p:spPr bwMode="auto">
          <a:xfrm>
            <a:off x="7673029" y="3428998"/>
            <a:ext cx="1359882"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Ethan </a:t>
            </a:r>
            <a:r>
              <a:rPr lang="en-US" sz="2133" dirty="0" err="1">
                <a:latin typeface="Calibri"/>
                <a:cs typeface="Calibri"/>
              </a:rPr>
              <a:t>Gruman</a:t>
            </a:r>
            <a:endParaRPr lang="en-US" sz="2133" dirty="0">
              <a:latin typeface="Calibri"/>
              <a:cs typeface="Calibri"/>
            </a:endParaRPr>
          </a:p>
        </p:txBody>
      </p:sp>
      <p:sp>
        <p:nvSpPr>
          <p:cNvPr id="19" name="Text Box 14">
            <a:extLst>
              <a:ext uri="{FF2B5EF4-FFF2-40B4-BE49-F238E27FC236}">
                <a16:creationId xmlns:a16="http://schemas.microsoft.com/office/drawing/2014/main" id="{0B3D0F99-1475-4612-9259-7FBE5C60002D}"/>
              </a:ext>
            </a:extLst>
          </p:cNvPr>
          <p:cNvSpPr txBox="1">
            <a:spLocks noChangeArrowheads="1"/>
          </p:cNvSpPr>
          <p:nvPr/>
        </p:nvSpPr>
        <p:spPr bwMode="auto">
          <a:xfrm>
            <a:off x="9534769" y="3433887"/>
            <a:ext cx="1359882"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err="1">
                <a:latin typeface="Calibri"/>
                <a:cs typeface="Calibri"/>
              </a:rPr>
              <a:t>Lubhaan</a:t>
            </a:r>
            <a:r>
              <a:rPr lang="en-US" sz="2133" dirty="0">
                <a:latin typeface="Calibri"/>
                <a:cs typeface="Calibri"/>
              </a:rPr>
              <a:t> Kumar</a:t>
            </a:r>
          </a:p>
        </p:txBody>
      </p:sp>
      <p:sp>
        <p:nvSpPr>
          <p:cNvPr id="20" name="Text Box 14">
            <a:extLst>
              <a:ext uri="{FF2B5EF4-FFF2-40B4-BE49-F238E27FC236}">
                <a16:creationId xmlns:a16="http://schemas.microsoft.com/office/drawing/2014/main" id="{AACB10CC-99DD-4397-9E75-BC9AA73CAB27}"/>
              </a:ext>
            </a:extLst>
          </p:cNvPr>
          <p:cNvSpPr txBox="1">
            <a:spLocks noChangeArrowheads="1"/>
          </p:cNvSpPr>
          <p:nvPr/>
        </p:nvSpPr>
        <p:spPr bwMode="auto">
          <a:xfrm>
            <a:off x="3946769" y="5968035"/>
            <a:ext cx="1359882"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Michelle Ma</a:t>
            </a:r>
          </a:p>
        </p:txBody>
      </p:sp>
      <p:sp>
        <p:nvSpPr>
          <p:cNvPr id="21" name="Text Box 14">
            <a:extLst>
              <a:ext uri="{FF2B5EF4-FFF2-40B4-BE49-F238E27FC236}">
                <a16:creationId xmlns:a16="http://schemas.microsoft.com/office/drawing/2014/main" id="{98811808-F4E2-4BB1-A577-95E89A2D3B1C}"/>
              </a:ext>
            </a:extLst>
          </p:cNvPr>
          <p:cNvSpPr txBox="1">
            <a:spLocks noChangeArrowheads="1"/>
          </p:cNvSpPr>
          <p:nvPr/>
        </p:nvSpPr>
        <p:spPr bwMode="auto">
          <a:xfrm>
            <a:off x="5809899" y="5968034"/>
            <a:ext cx="1359882"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Pallavi </a:t>
            </a:r>
            <a:r>
              <a:rPr lang="en-US" sz="2133" dirty="0" err="1">
                <a:latin typeface="Calibri"/>
                <a:cs typeface="Calibri"/>
              </a:rPr>
              <a:t>Koppol</a:t>
            </a:r>
            <a:endParaRPr lang="en-US" sz="2133" dirty="0">
              <a:latin typeface="Calibri"/>
              <a:cs typeface="Calibri"/>
            </a:endParaRPr>
          </a:p>
        </p:txBody>
      </p:sp>
      <p:sp>
        <p:nvSpPr>
          <p:cNvPr id="22" name="Text Box 14">
            <a:extLst>
              <a:ext uri="{FF2B5EF4-FFF2-40B4-BE49-F238E27FC236}">
                <a16:creationId xmlns:a16="http://schemas.microsoft.com/office/drawing/2014/main" id="{5347DCFB-E8E4-4A59-992D-6F6664E9E999}"/>
              </a:ext>
            </a:extLst>
          </p:cNvPr>
          <p:cNvSpPr txBox="1">
            <a:spLocks noChangeArrowheads="1"/>
          </p:cNvSpPr>
          <p:nvPr/>
        </p:nvSpPr>
        <p:spPr bwMode="auto">
          <a:xfrm>
            <a:off x="7673029" y="5968033"/>
            <a:ext cx="1359882"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Sean Pereira</a:t>
            </a:r>
          </a:p>
        </p:txBody>
      </p:sp>
      <p:sp>
        <p:nvSpPr>
          <p:cNvPr id="23" name="Text Box 14">
            <a:extLst>
              <a:ext uri="{FF2B5EF4-FFF2-40B4-BE49-F238E27FC236}">
                <a16:creationId xmlns:a16="http://schemas.microsoft.com/office/drawing/2014/main" id="{D151FB4D-408E-410E-8808-05348B041F17}"/>
              </a:ext>
            </a:extLst>
          </p:cNvPr>
          <p:cNvSpPr txBox="1">
            <a:spLocks noChangeArrowheads="1"/>
          </p:cNvSpPr>
          <p:nvPr/>
        </p:nvSpPr>
        <p:spPr bwMode="auto">
          <a:xfrm>
            <a:off x="9800492" y="5972922"/>
            <a:ext cx="976924"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Tina Wu</a:t>
            </a:r>
          </a:p>
        </p:txBody>
      </p:sp>
      <p:pic>
        <p:nvPicPr>
          <p:cNvPr id="4" name="Picture 3" descr="A person holding a fish in the water&#10;&#10;Description automatically generated">
            <a:extLst>
              <a:ext uri="{FF2B5EF4-FFF2-40B4-BE49-F238E27FC236}">
                <a16:creationId xmlns:a16="http://schemas.microsoft.com/office/drawing/2014/main" id="{7F2FB520-8600-482E-AFE4-CBB6F30D7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8692" y="1819340"/>
            <a:ext cx="1609344" cy="1609344"/>
          </a:xfrm>
          <a:prstGeom prst="rect">
            <a:avLst/>
          </a:prstGeom>
        </p:spPr>
      </p:pic>
      <p:pic>
        <p:nvPicPr>
          <p:cNvPr id="6" name="Picture 5" descr="A person smiling for the camera&#10;&#10;Description automatically generated">
            <a:extLst>
              <a:ext uri="{FF2B5EF4-FFF2-40B4-BE49-F238E27FC236}">
                <a16:creationId xmlns:a16="http://schemas.microsoft.com/office/drawing/2014/main" id="{C15F06D8-85F1-42D0-9C97-514A51FADE4C}"/>
              </a:ext>
            </a:extLst>
          </p:cNvPr>
          <p:cNvPicPr>
            <a:picLocks noChangeAspect="1"/>
          </p:cNvPicPr>
          <p:nvPr/>
        </p:nvPicPr>
        <p:blipFill rotWithShape="1">
          <a:blip r:embed="rId7">
            <a:extLst>
              <a:ext uri="{28A0092B-C50C-407E-A947-70E740481C1C}">
                <a14:useLocalDpi xmlns:a14="http://schemas.microsoft.com/office/drawing/2010/main" val="0"/>
              </a:ext>
            </a:extLst>
          </a:blip>
          <a:srcRect l="14139" b="15948"/>
          <a:stretch/>
        </p:blipFill>
        <p:spPr>
          <a:xfrm>
            <a:off x="5667855" y="1808076"/>
            <a:ext cx="1643969" cy="1609344"/>
          </a:xfrm>
          <a:prstGeom prst="rect">
            <a:avLst/>
          </a:prstGeom>
        </p:spPr>
      </p:pic>
      <p:pic>
        <p:nvPicPr>
          <p:cNvPr id="8" name="Picture 7" descr="A person wearing glasses and smiling at the camera&#10;&#10;Description automatically generated">
            <a:extLst>
              <a:ext uri="{FF2B5EF4-FFF2-40B4-BE49-F238E27FC236}">
                <a16:creationId xmlns:a16="http://schemas.microsoft.com/office/drawing/2014/main" id="{1E790548-4840-4128-8C92-44B8453FCA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7195" y="1819340"/>
            <a:ext cx="1082145" cy="1609344"/>
          </a:xfrm>
          <a:prstGeom prst="rect">
            <a:avLst/>
          </a:prstGeom>
        </p:spPr>
      </p:pic>
      <p:pic>
        <p:nvPicPr>
          <p:cNvPr id="10" name="Picture 9" descr="A person in a restaurant&#10;&#10;Description automatically generated">
            <a:extLst>
              <a:ext uri="{FF2B5EF4-FFF2-40B4-BE49-F238E27FC236}">
                <a16:creationId xmlns:a16="http://schemas.microsoft.com/office/drawing/2014/main" id="{7CE799DD-B704-4B19-A6FB-2C8AA9D966FB}"/>
              </a:ext>
            </a:extLst>
          </p:cNvPr>
          <p:cNvPicPr>
            <a:picLocks noChangeAspect="1"/>
          </p:cNvPicPr>
          <p:nvPr/>
        </p:nvPicPr>
        <p:blipFill rotWithShape="1">
          <a:blip r:embed="rId9">
            <a:extLst>
              <a:ext uri="{28A0092B-C50C-407E-A947-70E740481C1C}">
                <a14:useLocalDpi xmlns:a14="http://schemas.microsoft.com/office/drawing/2010/main" val="0"/>
              </a:ext>
            </a:extLst>
          </a:blip>
          <a:srcRect l="11373" t="19757" r="13739" b="17466"/>
          <a:stretch/>
        </p:blipFill>
        <p:spPr>
          <a:xfrm>
            <a:off x="3815914" y="4358689"/>
            <a:ext cx="1654900" cy="1609344"/>
          </a:xfrm>
          <a:prstGeom prst="rect">
            <a:avLst/>
          </a:prstGeom>
        </p:spPr>
      </p:pic>
      <p:pic>
        <p:nvPicPr>
          <p:cNvPr id="12" name="Picture 11" descr="A close up of a person&#10;&#10;Description automatically generated">
            <a:extLst>
              <a:ext uri="{FF2B5EF4-FFF2-40B4-BE49-F238E27FC236}">
                <a16:creationId xmlns:a16="http://schemas.microsoft.com/office/drawing/2014/main" id="{AC435352-B4F5-4D92-BEC4-BCC657A123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88691" y="4358689"/>
            <a:ext cx="1609344" cy="1609344"/>
          </a:xfrm>
          <a:prstGeom prst="rect">
            <a:avLst/>
          </a:prstGeom>
        </p:spPr>
      </p:pic>
      <p:pic>
        <p:nvPicPr>
          <p:cNvPr id="24" name="Picture 23" descr="A person posing for the camera&#10;&#10;Description automatically generated">
            <a:extLst>
              <a:ext uri="{FF2B5EF4-FFF2-40B4-BE49-F238E27FC236}">
                <a16:creationId xmlns:a16="http://schemas.microsoft.com/office/drawing/2014/main" id="{BBD4849B-BC41-4945-9770-D905FBAB5BA5}"/>
              </a:ext>
            </a:extLst>
          </p:cNvPr>
          <p:cNvPicPr>
            <a:picLocks noChangeAspect="1"/>
          </p:cNvPicPr>
          <p:nvPr/>
        </p:nvPicPr>
        <p:blipFill rotWithShape="1">
          <a:blip r:embed="rId11">
            <a:extLst>
              <a:ext uri="{28A0092B-C50C-407E-A947-70E740481C1C}">
                <a14:useLocalDpi xmlns:a14="http://schemas.microsoft.com/office/drawing/2010/main" val="0"/>
              </a:ext>
            </a:extLst>
          </a:blip>
          <a:srcRect t="21106" r="7325" b="9360"/>
          <a:stretch/>
        </p:blipFill>
        <p:spPr>
          <a:xfrm>
            <a:off x="7533924" y="4358689"/>
            <a:ext cx="1608688" cy="1609344"/>
          </a:xfrm>
          <a:prstGeom prst="rect">
            <a:avLst/>
          </a:prstGeom>
        </p:spPr>
      </p:pic>
      <p:pic>
        <p:nvPicPr>
          <p:cNvPr id="26" name="Picture 25" descr="A person standing on a beach&#10;&#10;Description automatically generated">
            <a:extLst>
              <a:ext uri="{FF2B5EF4-FFF2-40B4-BE49-F238E27FC236}">
                <a16:creationId xmlns:a16="http://schemas.microsoft.com/office/drawing/2014/main" id="{34BBB706-4215-49A7-B1BF-9FA8C25B2B98}"/>
              </a:ext>
            </a:extLst>
          </p:cNvPr>
          <p:cNvPicPr>
            <a:picLocks noChangeAspect="1"/>
          </p:cNvPicPr>
          <p:nvPr/>
        </p:nvPicPr>
        <p:blipFill rotWithShape="1">
          <a:blip r:embed="rId12">
            <a:extLst>
              <a:ext uri="{28A0092B-C50C-407E-A947-70E740481C1C}">
                <a14:useLocalDpi xmlns:a14="http://schemas.microsoft.com/office/drawing/2010/main" val="0"/>
              </a:ext>
            </a:extLst>
          </a:blip>
          <a:srcRect l="12067" t="6332" r="12175" b="20300"/>
          <a:stretch/>
        </p:blipFill>
        <p:spPr>
          <a:xfrm>
            <a:off x="9458687" y="4358058"/>
            <a:ext cx="1660533" cy="1609344"/>
          </a:xfrm>
          <a:prstGeom prst="rect">
            <a:avLst/>
          </a:prstGeom>
        </p:spPr>
      </p:pic>
      <p:pic>
        <p:nvPicPr>
          <p:cNvPr id="1030" name="Picture 6" descr="Lubhaan Kumar">
            <a:extLst>
              <a:ext uri="{FF2B5EF4-FFF2-40B4-BE49-F238E27FC236}">
                <a16:creationId xmlns:a16="http://schemas.microsoft.com/office/drawing/2014/main" id="{4EB8454F-8CCA-4058-8C93-8E05E6C234F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67024" y="1808076"/>
            <a:ext cx="1087395" cy="16093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2" name="Picture 2" descr="http://upload.wikimedia.org/wikipedia/commons/thumb/1/1a/Gray728.svg/1000px-Gray728.svg.png"/>
          <p:cNvPicPr>
            <a:picLocks noChangeAspect="1" noChangeArrowheads="1"/>
          </p:cNvPicPr>
          <p:nvPr/>
        </p:nvPicPr>
        <p:blipFill>
          <a:blip r:embed="rId3" cstate="print"/>
          <a:srcRect/>
          <a:stretch>
            <a:fillRect/>
          </a:stretch>
        </p:blipFill>
        <p:spPr bwMode="auto">
          <a:xfrm>
            <a:off x="6197600" y="1600201"/>
            <a:ext cx="5486400" cy="3917289"/>
          </a:xfrm>
          <a:prstGeom prst="rect">
            <a:avLst/>
          </a:prstGeom>
          <a:noFill/>
        </p:spPr>
      </p:pic>
      <p:pic>
        <p:nvPicPr>
          <p:cNvPr id="6" name="Picture 3" descr="C:\Users\Dan\AppData\Local\Microsoft\Windows\Temporary Internet Files\Content.IE5\KK20J42Q\AboutTheBrain.png"/>
          <p:cNvPicPr preferRelativeResize="0">
            <a:picLocks noChangeArrowheads="1"/>
          </p:cNvPicPr>
          <p:nvPr/>
        </p:nvPicPr>
        <p:blipFill>
          <a:blip r:embed="rId4" cstate="print"/>
          <a:srcRect/>
          <a:stretch>
            <a:fillRect/>
          </a:stretch>
        </p:blipFill>
        <p:spPr bwMode="auto">
          <a:xfrm flipH="1">
            <a:off x="5384800" y="1295399"/>
            <a:ext cx="6705600" cy="5032500"/>
          </a:xfrm>
          <a:prstGeom prst="rect">
            <a:avLst/>
          </a:prstGeom>
          <a:noFill/>
        </p:spPr>
      </p:pic>
      <p:sp>
        <p:nvSpPr>
          <p:cNvPr id="14340" name="Rectangle 5"/>
          <p:cNvSpPr>
            <a:spLocks noGrp="1" noChangeArrowheads="1"/>
          </p:cNvSpPr>
          <p:nvPr>
            <p:ph type="title"/>
          </p:nvPr>
        </p:nvSpPr>
        <p:spPr/>
        <p:txBody>
          <a:bodyPr rIns="132077">
            <a:noAutofit/>
          </a:bodyPr>
          <a:lstStyle/>
          <a:p>
            <a:r>
              <a:rPr lang="en-US" dirty="0"/>
              <a:t>What About the Brain?</a:t>
            </a:r>
          </a:p>
        </p:txBody>
      </p:sp>
      <p:sp>
        <p:nvSpPr>
          <p:cNvPr id="5" name="Content Placeholder 2"/>
          <p:cNvSpPr txBox="1">
            <a:spLocks/>
          </p:cNvSpPr>
          <p:nvPr/>
        </p:nvSpPr>
        <p:spPr bwMode="auto">
          <a:xfrm>
            <a:off x="406400" y="1397001"/>
            <a:ext cx="5689600" cy="4729164"/>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p>
            <a:pPr marL="342882" indent="-342882" eaLnBrk="0" hangingPunct="0">
              <a:spcBef>
                <a:spcPct val="20000"/>
              </a:spcBef>
              <a:buClr>
                <a:schemeClr val="accent2"/>
              </a:buClr>
              <a:buFont typeface="Wingdings" pitchFamily="2" charset="2"/>
              <a:buChar char="§"/>
            </a:pPr>
            <a:r>
              <a:rPr lang="en-US" sz="2667" kern="0" dirty="0">
                <a:solidFill>
                  <a:schemeClr val="accent1">
                    <a:lumMod val="75000"/>
                  </a:schemeClr>
                </a:solidFill>
                <a:latin typeface="Calibri" pitchFamily="34" charset="0"/>
              </a:rPr>
              <a:t>Brains (human minds) are very good at making rational decisions, but not perfect</a:t>
            </a:r>
          </a:p>
          <a:p>
            <a:pPr marL="342882" indent="-342882" eaLnBrk="0" hangingPunct="0">
              <a:spcBef>
                <a:spcPct val="20000"/>
              </a:spcBef>
              <a:buClr>
                <a:schemeClr val="accent2"/>
              </a:buClr>
              <a:buFont typeface="Wingdings" pitchFamily="2" charset="2"/>
              <a:buChar char="§"/>
            </a:pPr>
            <a:r>
              <a:rPr lang="en-US" sz="2667" kern="0" dirty="0">
                <a:solidFill>
                  <a:schemeClr val="accent1">
                    <a:lumMod val="75000"/>
                  </a:schemeClr>
                </a:solidFill>
                <a:latin typeface="Calibri" pitchFamily="34" charset="0"/>
              </a:rPr>
              <a:t>Brains aren’t as modular as software, so hard to reverse engineer!</a:t>
            </a:r>
          </a:p>
          <a:p>
            <a:pPr marL="342882" indent="-342882" eaLnBrk="0" hangingPunct="0">
              <a:spcBef>
                <a:spcPct val="20000"/>
              </a:spcBef>
              <a:buClr>
                <a:schemeClr val="accent2"/>
              </a:buClr>
              <a:buFont typeface="Wingdings" pitchFamily="2" charset="2"/>
              <a:buChar char="§"/>
            </a:pPr>
            <a:r>
              <a:rPr lang="en-US" sz="2667" kern="0" dirty="0">
                <a:solidFill>
                  <a:schemeClr val="accent1">
                    <a:lumMod val="75000"/>
                  </a:schemeClr>
                </a:solidFill>
                <a:latin typeface="Calibri" pitchFamily="34" charset="0"/>
              </a:rPr>
              <a:t>“Brains are to intelligence as wings are to flight”</a:t>
            </a:r>
          </a:p>
          <a:p>
            <a:pPr marL="342882" indent="-342882" eaLnBrk="0" hangingPunct="0">
              <a:spcBef>
                <a:spcPct val="20000"/>
              </a:spcBef>
              <a:buClr>
                <a:schemeClr val="accent2"/>
              </a:buClr>
              <a:buFont typeface="Wingdings" pitchFamily="2" charset="2"/>
              <a:buChar char="§"/>
            </a:pPr>
            <a:r>
              <a:rPr lang="en-US" sz="2667" kern="0" dirty="0">
                <a:solidFill>
                  <a:schemeClr val="accent1">
                    <a:lumMod val="75000"/>
                  </a:schemeClr>
                </a:solidFill>
                <a:latin typeface="Calibri" pitchFamily="34" charset="0"/>
              </a:rPr>
              <a:t>Lessons learned from the brain: memory and simulation are key to decision making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pic>
        <p:nvPicPr>
          <p:cNvPr id="6" name="Picture 1" descr="C:\Temp\ketrina\HistoryOfAI.png"/>
          <p:cNvPicPr>
            <a:picLocks noChangeAspect="1" noChangeArrowheads="1"/>
          </p:cNvPicPr>
          <p:nvPr/>
        </p:nvPicPr>
        <p:blipFill>
          <a:blip r:embed="rId3" cstate="print"/>
          <a:srcRect/>
          <a:stretch>
            <a:fillRect/>
          </a:stretch>
        </p:blipFill>
        <p:spPr bwMode="auto">
          <a:xfrm>
            <a:off x="4368800" y="1498600"/>
            <a:ext cx="3507744" cy="4876801"/>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Shot 2015-03-04 at 3.57.07 AM.png"/>
          <p:cNvPicPr>
            <a:picLocks noChangeAspect="1"/>
          </p:cNvPicPr>
          <p:nvPr/>
        </p:nvPicPr>
        <p:blipFill>
          <a:blip r:embed="rId3">
            <a:alphaModFix/>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113295" y="2788043"/>
            <a:ext cx="9652000" cy="3384157"/>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5" name="Rectangle 14"/>
          <p:cNvSpPr/>
          <p:nvPr/>
        </p:nvSpPr>
        <p:spPr>
          <a:xfrm>
            <a:off x="9038095" y="3515736"/>
            <a:ext cx="1689100" cy="24532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Rectangle 15"/>
          <p:cNvSpPr/>
          <p:nvPr/>
        </p:nvSpPr>
        <p:spPr>
          <a:xfrm>
            <a:off x="8733296" y="4248121"/>
            <a:ext cx="2137905" cy="748795"/>
          </a:xfrm>
          <a:prstGeom prst="rect">
            <a:avLst/>
          </a:prstGeom>
          <a:noFill/>
        </p:spPr>
        <p:txBody>
          <a:bodyPr wrap="square">
            <a:spAutoFit/>
          </a:bodyPr>
          <a:lstStyle/>
          <a:p>
            <a:pPr algn="ctr"/>
            <a:r>
              <a:rPr lang="en-US" sz="2133" dirty="0">
                <a:solidFill>
                  <a:srgbClr val="0000FF"/>
                </a:solidFill>
                <a:latin typeface="Calibri"/>
                <a:cs typeface="Calibri"/>
              </a:rPr>
              <a:t>artificial intelligence</a:t>
            </a:r>
          </a:p>
        </p:txBody>
      </p:sp>
      <p:sp>
        <p:nvSpPr>
          <p:cNvPr id="17" name="Rectangle 16"/>
          <p:cNvSpPr/>
          <p:nvPr/>
        </p:nvSpPr>
        <p:spPr>
          <a:xfrm>
            <a:off x="8733296" y="5461000"/>
            <a:ext cx="2137905" cy="420564"/>
          </a:xfrm>
          <a:prstGeom prst="rect">
            <a:avLst/>
          </a:prstGeom>
          <a:noFill/>
        </p:spPr>
        <p:txBody>
          <a:bodyPr wrap="square">
            <a:spAutoFit/>
          </a:bodyPr>
          <a:lstStyle/>
          <a:p>
            <a:pPr algn="ctr"/>
            <a:r>
              <a:rPr lang="en-US" sz="2133" dirty="0">
                <a:solidFill>
                  <a:srgbClr val="FF0000"/>
                </a:solidFill>
                <a:latin typeface="Calibri"/>
                <a:cs typeface="Calibri"/>
              </a:rPr>
              <a:t>formal logic</a:t>
            </a:r>
          </a:p>
        </p:txBody>
      </p:sp>
      <p:sp>
        <p:nvSpPr>
          <p:cNvPr id="18" name="Rectangle 17"/>
          <p:cNvSpPr/>
          <p:nvPr/>
        </p:nvSpPr>
        <p:spPr>
          <a:xfrm>
            <a:off x="2438400" y="6273800"/>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p:cNvSpPr/>
          <p:nvPr/>
        </p:nvSpPr>
        <p:spPr>
          <a:xfrm rot="5400000">
            <a:off x="3923567" y="1709549"/>
            <a:ext cx="331523" cy="2091267"/>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p:cNvSpPr/>
          <p:nvPr/>
        </p:nvSpPr>
        <p:spPr>
          <a:xfrm>
            <a:off x="3043696" y="1498600"/>
            <a:ext cx="2133600" cy="1077026"/>
          </a:xfrm>
          <a:prstGeom prst="rect">
            <a:avLst/>
          </a:prstGeom>
          <a:noFill/>
        </p:spPr>
        <p:txBody>
          <a:bodyPr wrap="square">
            <a:spAutoFit/>
          </a:bodyPr>
          <a:lstStyle/>
          <a:p>
            <a:pPr algn="ctr"/>
            <a:r>
              <a:rPr lang="en-US" sz="2133" dirty="0">
                <a:solidFill>
                  <a:srgbClr val="000000"/>
                </a:solidFill>
                <a:latin typeface="Calibri"/>
                <a:cs typeface="Calibri"/>
              </a:rPr>
              <a:t>AI</a:t>
            </a:r>
          </a:p>
          <a:p>
            <a:pPr algn="ctr"/>
            <a:r>
              <a:rPr lang="en-US" sz="2133" dirty="0">
                <a:solidFill>
                  <a:srgbClr val="000000"/>
                </a:solidFill>
                <a:latin typeface="Calibri"/>
                <a:cs typeface="Calibri"/>
              </a:rPr>
              <a:t>Excitement!</a:t>
            </a:r>
          </a:p>
          <a:p>
            <a:pPr algn="ctr"/>
            <a:r>
              <a:rPr lang="en-US" sz="2133" dirty="0">
                <a:solidFill>
                  <a:srgbClr val="000000"/>
                </a:solidFill>
                <a:latin typeface="Calibri"/>
                <a:cs typeface="Calibri"/>
              </a:rPr>
              <a:t>1950-1970</a:t>
            </a:r>
          </a:p>
        </p:txBody>
      </p:sp>
      <p:sp>
        <p:nvSpPr>
          <p:cNvPr id="21" name="Left Brace 20"/>
          <p:cNvSpPr/>
          <p:nvPr/>
        </p:nvSpPr>
        <p:spPr>
          <a:xfrm rot="5400000">
            <a:off x="6027533" y="1739183"/>
            <a:ext cx="331523" cy="2032000"/>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p:cNvSpPr/>
          <p:nvPr/>
        </p:nvSpPr>
        <p:spPr>
          <a:xfrm>
            <a:off x="5172990" y="1179909"/>
            <a:ext cx="2036305" cy="1405256"/>
          </a:xfrm>
          <a:prstGeom prst="rect">
            <a:avLst/>
          </a:prstGeom>
          <a:noFill/>
        </p:spPr>
        <p:txBody>
          <a:bodyPr wrap="square">
            <a:spAutoFit/>
          </a:bodyPr>
          <a:lstStyle/>
          <a:p>
            <a:pPr algn="ctr"/>
            <a:r>
              <a:rPr lang="en-US" sz="2133" dirty="0">
                <a:solidFill>
                  <a:srgbClr val="000000"/>
                </a:solidFill>
                <a:latin typeface="Calibri"/>
                <a:cs typeface="Calibri"/>
              </a:rPr>
              <a:t>Knowledge Based</a:t>
            </a:r>
          </a:p>
          <a:p>
            <a:pPr algn="ctr"/>
            <a:r>
              <a:rPr lang="en-US" sz="2133" dirty="0">
                <a:solidFill>
                  <a:srgbClr val="000000"/>
                </a:solidFill>
                <a:latin typeface="Calibri"/>
                <a:cs typeface="Calibri"/>
              </a:rPr>
              <a:t>Systems</a:t>
            </a:r>
          </a:p>
          <a:p>
            <a:pPr algn="ctr"/>
            <a:r>
              <a:rPr lang="en-US" sz="2133" dirty="0">
                <a:solidFill>
                  <a:srgbClr val="000000"/>
                </a:solidFill>
                <a:latin typeface="Calibri"/>
                <a:cs typeface="Calibri"/>
              </a:rPr>
              <a:t>1970-1990</a:t>
            </a: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48C7CB4E-5219-460D-8E83-460D67F82AA0}"/>
                  </a:ext>
                </a:extLst>
              </p14:cNvPr>
              <p14:cNvContentPartPr/>
              <p14:nvPr/>
            </p14:nvContentPartPr>
            <p14:xfrm>
              <a:off x="3519000" y="4943880"/>
              <a:ext cx="7909920" cy="1328040"/>
            </p14:xfrm>
          </p:contentPart>
        </mc:Choice>
        <mc:Fallback xmlns="">
          <p:pic>
            <p:nvPicPr>
              <p:cNvPr id="2" name="Ink 1">
                <a:extLst>
                  <a:ext uri="{FF2B5EF4-FFF2-40B4-BE49-F238E27FC236}">
                    <a16:creationId xmlns:a16="http://schemas.microsoft.com/office/drawing/2014/main" id="{48C7CB4E-5219-460D-8E83-460D67F82AA0}"/>
                  </a:ext>
                </a:extLst>
              </p:cNvPr>
              <p:cNvPicPr/>
              <p:nvPr/>
            </p:nvPicPr>
            <p:blipFill>
              <a:blip r:embed="rId6"/>
              <a:stretch>
                <a:fillRect/>
              </a:stretch>
            </p:blipFill>
            <p:spPr>
              <a:xfrm>
                <a:off x="3509640" y="4934520"/>
                <a:ext cx="7928640" cy="1346760"/>
              </a:xfrm>
              <a:prstGeom prst="rect">
                <a:avLst/>
              </a:prstGeom>
            </p:spPr>
          </p:pic>
        </mc:Fallback>
      </mc:AlternateContent>
    </p:spTree>
    <p:extLst>
      <p:ext uri="{BB962C8B-B14F-4D97-AF65-F5344CB8AC3E}">
        <p14:creationId xmlns:p14="http://schemas.microsoft.com/office/powerpoint/2010/main" val="21311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What went wrong?</a:t>
            </a:r>
          </a:p>
        </p:txBody>
      </p:sp>
      <p:pic>
        <p:nvPicPr>
          <p:cNvPr id="2" name="Picture 1" descr="2236_1096997179213_2218_n.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val="0"/>
              </a:ext>
            </a:extLst>
          </a:blip>
          <a:srcRect l="23123" t="10204" r="7647" b="-10204"/>
          <a:stretch/>
        </p:blipFill>
        <p:spPr>
          <a:xfrm>
            <a:off x="304800" y="1295400"/>
            <a:ext cx="5486400" cy="5943600"/>
          </a:xfrm>
          <a:prstGeom prst="rect">
            <a:avLst/>
          </a:prstGeom>
        </p:spPr>
      </p:pic>
      <p:sp>
        <p:nvSpPr>
          <p:cNvPr id="7" name="Content Placeholder 4"/>
          <p:cNvSpPr>
            <a:spLocks noGrp="1"/>
          </p:cNvSpPr>
          <p:nvPr>
            <p:ph sz="half" idx="1"/>
          </p:nvPr>
        </p:nvSpPr>
        <p:spPr>
          <a:xfrm>
            <a:off x="5994400" y="2819400"/>
            <a:ext cx="3759200" cy="2540000"/>
          </a:xfrm>
        </p:spPr>
        <p:txBody>
          <a:bodyPr>
            <a:noAutofit/>
          </a:bodyPr>
          <a:lstStyle/>
          <a:p>
            <a:r>
              <a:rPr lang="en-US" sz="3600" dirty="0"/>
              <a:t>Dog</a:t>
            </a:r>
          </a:p>
          <a:p>
            <a:pPr marL="914365" lvl="1" indent="-457189"/>
            <a:r>
              <a:rPr lang="en-US" sz="3200" dirty="0">
                <a:solidFill>
                  <a:schemeClr val="tx1"/>
                </a:solidFill>
              </a:rPr>
              <a:t>Barks</a:t>
            </a:r>
          </a:p>
          <a:p>
            <a:pPr marL="914365" lvl="1" indent="-457189"/>
            <a:r>
              <a:rPr lang="en-US" sz="3200" dirty="0">
                <a:solidFill>
                  <a:schemeClr val="tx1"/>
                </a:solidFill>
              </a:rPr>
              <a:t>Has Fur</a:t>
            </a:r>
          </a:p>
          <a:p>
            <a:pPr marL="914365" lvl="1" indent="-457189"/>
            <a:r>
              <a:rPr lang="en-US" sz="3200" dirty="0">
                <a:solidFill>
                  <a:schemeClr val="tx1"/>
                </a:solidFill>
              </a:rPr>
              <a:t>Has four legs</a:t>
            </a:r>
          </a:p>
        </p:txBody>
      </p:sp>
      <p:sp>
        <p:nvSpPr>
          <p:cNvPr id="8" name="Content Placeholder 4"/>
          <p:cNvSpPr txBox="1">
            <a:spLocks/>
          </p:cNvSpPr>
          <p:nvPr/>
        </p:nvSpPr>
        <p:spPr bwMode="auto">
          <a:xfrm>
            <a:off x="9347200" y="2781072"/>
            <a:ext cx="2540000" cy="25400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noAutofit/>
          </a:bodyPr>
          <a:lstStyle>
            <a:lvl1pPr marL="257168" indent="-257168"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99" indent="-21430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228" indent="-171446"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120" indent="-171446"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3012" indent="-171446"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903"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9pPr>
          </a:lstStyle>
          <a:p>
            <a:pPr marL="0" indent="0">
              <a:buNone/>
            </a:pPr>
            <a:r>
              <a:rPr lang="en-US" sz="3600" dirty="0"/>
              <a:t>Buster</a:t>
            </a:r>
          </a:p>
        </p:txBody>
      </p:sp>
      <p:sp>
        <p:nvSpPr>
          <p:cNvPr id="9" name="Freeform 13"/>
          <p:cNvSpPr>
            <a:spLocks/>
          </p:cNvSpPr>
          <p:nvPr/>
        </p:nvSpPr>
        <p:spPr bwMode="auto">
          <a:xfrm>
            <a:off x="9753600" y="4502800"/>
            <a:ext cx="354141" cy="40640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91439" tIns="45719" rIns="91439" bIns="45719"/>
          <a:lstStyle/>
          <a:p>
            <a:endParaRPr lang="en-US" sz="2400"/>
          </a:p>
        </p:txBody>
      </p:sp>
      <p:sp>
        <p:nvSpPr>
          <p:cNvPr id="10" name="Freeform 4"/>
          <p:cNvSpPr>
            <a:spLocks/>
          </p:cNvSpPr>
          <p:nvPr/>
        </p:nvSpPr>
        <p:spPr bwMode="auto">
          <a:xfrm>
            <a:off x="9753601" y="3385200"/>
            <a:ext cx="495300" cy="40640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91439" tIns="45719" rIns="91439" bIns="45719"/>
          <a:lstStyle/>
          <a:p>
            <a:endParaRPr lang="en-US" sz="2400"/>
          </a:p>
        </p:txBody>
      </p:sp>
      <p:sp>
        <p:nvSpPr>
          <p:cNvPr id="11" name="Freeform 8"/>
          <p:cNvSpPr>
            <a:spLocks/>
          </p:cNvSpPr>
          <p:nvPr/>
        </p:nvSpPr>
        <p:spPr bwMode="auto">
          <a:xfrm>
            <a:off x="9753601" y="3893200"/>
            <a:ext cx="495300" cy="40640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91439" tIns="45719" rIns="91439" bIns="45719"/>
          <a:lstStyle/>
          <a:p>
            <a:endParaRPr lang="en-US" sz="2400"/>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F2FCFCA8-37AB-40D4-9951-9AFA67FD644D}"/>
                  </a:ext>
                </a:extLst>
              </p14:cNvPr>
              <p14:cNvContentPartPr/>
              <p14:nvPr/>
            </p14:nvContentPartPr>
            <p14:xfrm>
              <a:off x="6970280" y="4880280"/>
              <a:ext cx="1720080" cy="72720"/>
            </p14:xfrm>
          </p:contentPart>
        </mc:Choice>
        <mc:Fallback xmlns="">
          <p:pic>
            <p:nvPicPr>
              <p:cNvPr id="3" name="Ink 2">
                <a:extLst>
                  <a:ext uri="{FF2B5EF4-FFF2-40B4-BE49-F238E27FC236}">
                    <a16:creationId xmlns:a16="http://schemas.microsoft.com/office/drawing/2014/main" id="{F2FCFCA8-37AB-40D4-9951-9AFA67FD644D}"/>
                  </a:ext>
                </a:extLst>
              </p:cNvPr>
              <p:cNvPicPr/>
              <p:nvPr/>
            </p:nvPicPr>
            <p:blipFill>
              <a:blip r:embed="rId6"/>
              <a:stretch>
                <a:fillRect/>
              </a:stretch>
            </p:blipFill>
            <p:spPr>
              <a:xfrm>
                <a:off x="6960920" y="4870920"/>
                <a:ext cx="1738800" cy="91440"/>
              </a:xfrm>
              <a:prstGeom prst="rect">
                <a:avLst/>
              </a:prstGeom>
            </p:spPr>
          </p:pic>
        </mc:Fallback>
      </mc:AlternateContent>
    </p:spTree>
    <p:extLst>
      <p:ext uri="{BB962C8B-B14F-4D97-AF65-F5344CB8AC3E}">
        <p14:creationId xmlns:p14="http://schemas.microsoft.com/office/powerpoint/2010/main" val="95475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Shot 2015-03-04 at 3.57.07 AM.png"/>
          <p:cNvPicPr>
            <a:picLocks noChangeAspect="1"/>
          </p:cNvPicPr>
          <p:nvPr/>
        </p:nvPicPr>
        <p:blipFill>
          <a:blip r:embed="rId3">
            <a:alphaModFix/>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113295" y="2788043"/>
            <a:ext cx="9652000" cy="3384157"/>
          </a:xfrm>
          <a:prstGeom prst="rect">
            <a:avLst/>
          </a:prstGeom>
        </p:spPr>
      </p:pic>
      <p:pic>
        <p:nvPicPr>
          <p:cNvPr id="28" name="Picture 27" descr="Screen Shot 2015-03-04 at 3.57.37 AM.png"/>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113295" y="2791969"/>
            <a:ext cx="9656064" cy="3464449"/>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5" name="Rectangle 14"/>
          <p:cNvSpPr/>
          <p:nvPr/>
        </p:nvSpPr>
        <p:spPr>
          <a:xfrm>
            <a:off x="9038095" y="3617336"/>
            <a:ext cx="1689100" cy="24532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Rectangle 15"/>
          <p:cNvSpPr/>
          <p:nvPr/>
        </p:nvSpPr>
        <p:spPr>
          <a:xfrm>
            <a:off x="8733296" y="4248121"/>
            <a:ext cx="2137905" cy="748795"/>
          </a:xfrm>
          <a:prstGeom prst="rect">
            <a:avLst/>
          </a:prstGeom>
          <a:noFill/>
        </p:spPr>
        <p:txBody>
          <a:bodyPr wrap="square">
            <a:spAutoFit/>
          </a:bodyPr>
          <a:lstStyle/>
          <a:p>
            <a:pPr algn="ctr"/>
            <a:r>
              <a:rPr lang="en-US" sz="2133" dirty="0">
                <a:solidFill>
                  <a:srgbClr val="0000FF"/>
                </a:solidFill>
                <a:latin typeface="Calibri"/>
                <a:cs typeface="Calibri"/>
              </a:rPr>
              <a:t>artificial intelligence</a:t>
            </a:r>
          </a:p>
        </p:txBody>
      </p:sp>
      <p:sp>
        <p:nvSpPr>
          <p:cNvPr id="17" name="Rectangle 16"/>
          <p:cNvSpPr/>
          <p:nvPr/>
        </p:nvSpPr>
        <p:spPr>
          <a:xfrm>
            <a:off x="8733296" y="5461000"/>
            <a:ext cx="2137905" cy="420564"/>
          </a:xfrm>
          <a:prstGeom prst="rect">
            <a:avLst/>
          </a:prstGeom>
          <a:noFill/>
        </p:spPr>
        <p:txBody>
          <a:bodyPr wrap="square">
            <a:spAutoFit/>
          </a:bodyPr>
          <a:lstStyle/>
          <a:p>
            <a:pPr algn="ctr"/>
            <a:r>
              <a:rPr lang="en-US" sz="2133" dirty="0">
                <a:solidFill>
                  <a:srgbClr val="FF0000"/>
                </a:solidFill>
                <a:latin typeface="Calibri"/>
                <a:cs typeface="Calibri"/>
              </a:rPr>
              <a:t>formal logic</a:t>
            </a:r>
          </a:p>
        </p:txBody>
      </p:sp>
      <p:sp>
        <p:nvSpPr>
          <p:cNvPr id="18" name="Rectangle 17"/>
          <p:cNvSpPr/>
          <p:nvPr/>
        </p:nvSpPr>
        <p:spPr>
          <a:xfrm>
            <a:off x="2438400" y="6273800"/>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p:cNvSpPr/>
          <p:nvPr/>
        </p:nvSpPr>
        <p:spPr>
          <a:xfrm rot="5400000">
            <a:off x="3923567" y="1709549"/>
            <a:ext cx="331523" cy="2091267"/>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p:cNvSpPr/>
          <p:nvPr/>
        </p:nvSpPr>
        <p:spPr>
          <a:xfrm>
            <a:off x="3043696" y="1498600"/>
            <a:ext cx="2133600" cy="1077026"/>
          </a:xfrm>
          <a:prstGeom prst="rect">
            <a:avLst/>
          </a:prstGeom>
          <a:noFill/>
        </p:spPr>
        <p:txBody>
          <a:bodyPr wrap="square">
            <a:spAutoFit/>
          </a:bodyPr>
          <a:lstStyle/>
          <a:p>
            <a:pPr algn="ctr"/>
            <a:r>
              <a:rPr lang="en-US" sz="2133" dirty="0">
                <a:solidFill>
                  <a:srgbClr val="000000"/>
                </a:solidFill>
                <a:latin typeface="Calibri"/>
                <a:cs typeface="Calibri"/>
              </a:rPr>
              <a:t>AI</a:t>
            </a:r>
          </a:p>
          <a:p>
            <a:pPr algn="ctr"/>
            <a:r>
              <a:rPr lang="en-US" sz="2133" dirty="0">
                <a:solidFill>
                  <a:srgbClr val="000000"/>
                </a:solidFill>
                <a:latin typeface="Calibri"/>
                <a:cs typeface="Calibri"/>
              </a:rPr>
              <a:t>Excitement!</a:t>
            </a:r>
          </a:p>
          <a:p>
            <a:pPr algn="ctr"/>
            <a:r>
              <a:rPr lang="en-US" sz="2133" dirty="0">
                <a:solidFill>
                  <a:srgbClr val="000000"/>
                </a:solidFill>
                <a:latin typeface="Calibri"/>
                <a:cs typeface="Calibri"/>
              </a:rPr>
              <a:t>1950-1970</a:t>
            </a:r>
          </a:p>
        </p:txBody>
      </p:sp>
      <p:sp>
        <p:nvSpPr>
          <p:cNvPr id="21" name="Left Brace 20"/>
          <p:cNvSpPr/>
          <p:nvPr/>
        </p:nvSpPr>
        <p:spPr>
          <a:xfrm rot="5400000">
            <a:off x="6027533" y="1739183"/>
            <a:ext cx="331523" cy="2032000"/>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p:cNvSpPr/>
          <p:nvPr/>
        </p:nvSpPr>
        <p:spPr>
          <a:xfrm>
            <a:off x="5172990" y="1179909"/>
            <a:ext cx="2036305" cy="1405256"/>
          </a:xfrm>
          <a:prstGeom prst="rect">
            <a:avLst/>
          </a:prstGeom>
          <a:noFill/>
        </p:spPr>
        <p:txBody>
          <a:bodyPr wrap="square">
            <a:spAutoFit/>
          </a:bodyPr>
          <a:lstStyle/>
          <a:p>
            <a:pPr algn="ctr"/>
            <a:r>
              <a:rPr lang="en-US" sz="2133" dirty="0">
                <a:solidFill>
                  <a:srgbClr val="000000"/>
                </a:solidFill>
                <a:latin typeface="Calibri"/>
                <a:cs typeface="Calibri"/>
              </a:rPr>
              <a:t>Knowledge Based</a:t>
            </a:r>
          </a:p>
          <a:p>
            <a:pPr algn="ctr"/>
            <a:r>
              <a:rPr lang="en-US" sz="2133" dirty="0">
                <a:solidFill>
                  <a:srgbClr val="000000"/>
                </a:solidFill>
                <a:latin typeface="Calibri"/>
                <a:cs typeface="Calibri"/>
              </a:rPr>
              <a:t>Systems</a:t>
            </a:r>
          </a:p>
          <a:p>
            <a:pPr algn="ctr"/>
            <a:r>
              <a:rPr lang="en-US" sz="2133" dirty="0">
                <a:solidFill>
                  <a:srgbClr val="000000"/>
                </a:solidFill>
                <a:latin typeface="Calibri"/>
                <a:cs typeface="Calibri"/>
              </a:rPr>
              <a:t>1970-1990</a:t>
            </a:r>
          </a:p>
        </p:txBody>
      </p:sp>
      <p:sp>
        <p:nvSpPr>
          <p:cNvPr id="23" name="Rectangle 22"/>
          <p:cNvSpPr/>
          <p:nvPr/>
        </p:nvSpPr>
        <p:spPr>
          <a:xfrm>
            <a:off x="8839200" y="4851401"/>
            <a:ext cx="1930400" cy="748795"/>
          </a:xfrm>
          <a:prstGeom prst="rect">
            <a:avLst/>
          </a:prstGeom>
          <a:noFill/>
        </p:spPr>
        <p:txBody>
          <a:bodyPr wrap="square">
            <a:spAutoFit/>
          </a:bodyPr>
          <a:lstStyle/>
          <a:p>
            <a:pPr algn="ctr"/>
            <a:r>
              <a:rPr lang="en-US" sz="2133" dirty="0">
                <a:solidFill>
                  <a:srgbClr val="008000"/>
                </a:solidFill>
                <a:latin typeface="Calibri"/>
                <a:cs typeface="Calibri"/>
              </a:rPr>
              <a:t>machine learning</a:t>
            </a:r>
          </a:p>
        </p:txBody>
      </p:sp>
      <p:sp>
        <p:nvSpPr>
          <p:cNvPr id="25" name="Rectangle 24"/>
          <p:cNvSpPr/>
          <p:nvPr/>
        </p:nvSpPr>
        <p:spPr>
          <a:xfrm>
            <a:off x="7209295" y="1508204"/>
            <a:ext cx="1930400" cy="1077026"/>
          </a:xfrm>
          <a:prstGeom prst="rect">
            <a:avLst/>
          </a:prstGeom>
          <a:noFill/>
        </p:spPr>
        <p:txBody>
          <a:bodyPr wrap="square">
            <a:spAutoFit/>
          </a:bodyPr>
          <a:lstStyle/>
          <a:p>
            <a:pPr algn="ctr"/>
            <a:r>
              <a:rPr lang="en-US" sz="2133" dirty="0">
                <a:solidFill>
                  <a:srgbClr val="000000"/>
                </a:solidFill>
                <a:latin typeface="Calibri"/>
                <a:cs typeface="Calibri"/>
              </a:rPr>
              <a:t>Statistical Approaches</a:t>
            </a:r>
          </a:p>
          <a:p>
            <a:pPr algn="ctr"/>
            <a:r>
              <a:rPr lang="en-US" sz="2133" dirty="0">
                <a:solidFill>
                  <a:srgbClr val="000000"/>
                </a:solidFill>
                <a:latin typeface="Calibri"/>
                <a:cs typeface="Calibri"/>
              </a:rPr>
              <a:t>1990--</a:t>
            </a:r>
          </a:p>
        </p:txBody>
      </p:sp>
      <p:sp>
        <p:nvSpPr>
          <p:cNvPr id="26" name="Rectangle 25"/>
          <p:cNvSpPr/>
          <p:nvPr/>
        </p:nvSpPr>
        <p:spPr>
          <a:xfrm>
            <a:off x="8834895" y="5765800"/>
            <a:ext cx="1930400" cy="420564"/>
          </a:xfrm>
          <a:prstGeom prst="rect">
            <a:avLst/>
          </a:prstGeom>
          <a:noFill/>
        </p:spPr>
        <p:txBody>
          <a:bodyPr wrap="square">
            <a:spAutoFit/>
          </a:bodyPr>
          <a:lstStyle/>
          <a:p>
            <a:pPr algn="ctr"/>
            <a:r>
              <a:rPr lang="en-US" sz="2133" b="1" dirty="0">
                <a:solidFill>
                  <a:srgbClr val="FF8000"/>
                </a:solidFill>
                <a:latin typeface="Calibri"/>
                <a:cs typeface="Calibri"/>
              </a:rPr>
              <a:t>big data</a:t>
            </a:r>
          </a:p>
        </p:txBody>
      </p:sp>
      <p:sp>
        <p:nvSpPr>
          <p:cNvPr id="27" name="Left Brace 26"/>
          <p:cNvSpPr/>
          <p:nvPr/>
        </p:nvSpPr>
        <p:spPr>
          <a:xfrm rot="5400000">
            <a:off x="7957933" y="1867561"/>
            <a:ext cx="331523" cy="1828800"/>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30" name="Rectangle 29"/>
          <p:cNvSpPr/>
          <p:nvPr/>
        </p:nvSpPr>
        <p:spPr>
          <a:xfrm>
            <a:off x="8123695" y="6070600"/>
            <a:ext cx="1930400" cy="420564"/>
          </a:xfrm>
          <a:prstGeom prst="rect">
            <a:avLst/>
          </a:prstGeom>
          <a:noFill/>
        </p:spPr>
        <p:txBody>
          <a:bodyPr wrap="square">
            <a:spAutoFit/>
          </a:bodyPr>
          <a:lstStyle/>
          <a:p>
            <a:pPr algn="ctr"/>
            <a:r>
              <a:rPr lang="en-US" sz="2133" dirty="0">
                <a:solidFill>
                  <a:srgbClr val="000000"/>
                </a:solidFill>
                <a:latin typeface="Calibri"/>
                <a:cs typeface="Calibri"/>
              </a:rPr>
              <a:t>2008</a:t>
            </a:r>
          </a:p>
        </p:txBody>
      </p:sp>
      <p:cxnSp>
        <p:nvCxnSpPr>
          <p:cNvPr id="34" name="Straight Connector 33"/>
          <p:cNvCxnSpPr/>
          <p:nvPr/>
        </p:nvCxnSpPr>
        <p:spPr>
          <a:xfrm>
            <a:off x="9038095" y="5969000"/>
            <a:ext cx="0" cy="203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836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7" grpId="0" animBg="1"/>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sp>
        <p:nvSpPr>
          <p:cNvPr id="569347" name="Rectangle 3"/>
          <p:cNvSpPr>
            <a:spLocks noGrp="1" noChangeArrowheads="1"/>
          </p:cNvSpPr>
          <p:nvPr>
            <p:ph type="body" idx="1"/>
          </p:nvPr>
        </p:nvSpPr>
        <p:spPr>
          <a:xfrm>
            <a:off x="552099" y="994943"/>
            <a:ext cx="6502400" cy="5029200"/>
          </a:xfrm>
        </p:spPr>
        <p:txBody>
          <a:bodyPr/>
          <a:lstStyle/>
          <a:p>
            <a:pPr eaLnBrk="1" hangingPunct="1">
              <a:lnSpc>
                <a:spcPct val="80000"/>
              </a:lnSpc>
            </a:pPr>
            <a:r>
              <a:rPr lang="en-US" sz="1867" dirty="0"/>
              <a:t>1940-1950: Early days</a:t>
            </a:r>
          </a:p>
          <a:p>
            <a:pPr lvl="1" eaLnBrk="1" hangingPunct="1">
              <a:lnSpc>
                <a:spcPct val="80000"/>
              </a:lnSpc>
            </a:pPr>
            <a:r>
              <a:rPr lang="en-US" sz="1600" dirty="0"/>
              <a:t>1943: McCulloch &amp; Pitts: Boolean circuit model of brain</a:t>
            </a:r>
          </a:p>
          <a:p>
            <a:pPr lvl="1" eaLnBrk="1" hangingPunct="1">
              <a:lnSpc>
                <a:spcPct val="80000"/>
              </a:lnSpc>
            </a:pPr>
            <a:r>
              <a:rPr lang="en-US" sz="1600" dirty="0"/>
              <a:t>1950: Turing's “Computing Machinery and Intelligence”</a:t>
            </a:r>
          </a:p>
          <a:p>
            <a:pPr lvl="1" eaLnBrk="1" hangingPunct="1">
              <a:lnSpc>
                <a:spcPct val="80000"/>
              </a:lnSpc>
            </a:pPr>
            <a:endParaRPr lang="en-US" sz="800" dirty="0"/>
          </a:p>
          <a:p>
            <a:pPr eaLnBrk="1" hangingPunct="1">
              <a:lnSpc>
                <a:spcPct val="80000"/>
              </a:lnSpc>
            </a:pPr>
            <a:r>
              <a:rPr lang="en-US" sz="1867" dirty="0"/>
              <a:t>1950—70: Excitement: Look, Ma, no hands!</a:t>
            </a:r>
          </a:p>
          <a:p>
            <a:pPr lvl="1" eaLnBrk="1" hangingPunct="1">
              <a:lnSpc>
                <a:spcPct val="80000"/>
              </a:lnSpc>
            </a:pPr>
            <a:r>
              <a:rPr lang="en-US" sz="1600" dirty="0"/>
              <a:t>1950s: Early AI programs, including Samuel's checkers program, Newell &amp; Simon's Logic Theorist, Gelernter's Geometry Engine</a:t>
            </a:r>
          </a:p>
          <a:p>
            <a:pPr lvl="1" eaLnBrk="1" hangingPunct="1">
              <a:lnSpc>
                <a:spcPct val="80000"/>
              </a:lnSpc>
            </a:pPr>
            <a:r>
              <a:rPr lang="en-US" sz="1600" dirty="0"/>
              <a:t>1956: Dartmouth meeting: “Artificial Intelligence” adopted</a:t>
            </a:r>
          </a:p>
          <a:p>
            <a:pPr lvl="1" eaLnBrk="1" hangingPunct="1">
              <a:lnSpc>
                <a:spcPct val="80000"/>
              </a:lnSpc>
            </a:pPr>
            <a:r>
              <a:rPr lang="en-US" sz="1600" dirty="0"/>
              <a:t>1965: Robinson's complete algorithm for logical reasoning</a:t>
            </a:r>
          </a:p>
          <a:p>
            <a:pPr lvl="1" eaLnBrk="1" hangingPunct="1">
              <a:lnSpc>
                <a:spcPct val="80000"/>
              </a:lnSpc>
            </a:pPr>
            <a:endParaRPr lang="en-US" sz="800" dirty="0"/>
          </a:p>
          <a:p>
            <a:pPr eaLnBrk="1" hangingPunct="1">
              <a:lnSpc>
                <a:spcPct val="80000"/>
              </a:lnSpc>
            </a:pPr>
            <a:r>
              <a:rPr lang="en-US" sz="1867" dirty="0"/>
              <a:t>1970—90: Knowledge-based approaches</a:t>
            </a:r>
          </a:p>
          <a:p>
            <a:pPr lvl="1" eaLnBrk="1" hangingPunct="1">
              <a:lnSpc>
                <a:spcPct val="80000"/>
              </a:lnSpc>
            </a:pPr>
            <a:r>
              <a:rPr lang="en-US" sz="1600" dirty="0"/>
              <a:t>1969—79: Early development of knowledge-based systems</a:t>
            </a:r>
          </a:p>
          <a:p>
            <a:pPr lvl="1" eaLnBrk="1" hangingPunct="1">
              <a:lnSpc>
                <a:spcPct val="80000"/>
              </a:lnSpc>
            </a:pPr>
            <a:r>
              <a:rPr lang="en-US" sz="1600" dirty="0"/>
              <a:t>1980—88: Expert systems industry booms</a:t>
            </a:r>
          </a:p>
          <a:p>
            <a:pPr lvl="1" eaLnBrk="1" hangingPunct="1">
              <a:lnSpc>
                <a:spcPct val="80000"/>
              </a:lnSpc>
            </a:pPr>
            <a:r>
              <a:rPr lang="en-US" sz="1600" dirty="0"/>
              <a:t>1988—93: Expert systems industry busts: “AI Winter”</a:t>
            </a:r>
          </a:p>
          <a:p>
            <a:pPr lvl="1" eaLnBrk="1" hangingPunct="1">
              <a:lnSpc>
                <a:spcPct val="80000"/>
              </a:lnSpc>
            </a:pPr>
            <a:endParaRPr lang="en-US" sz="800" dirty="0"/>
          </a:p>
          <a:p>
            <a:pPr eaLnBrk="1" hangingPunct="1">
              <a:lnSpc>
                <a:spcPct val="80000"/>
              </a:lnSpc>
            </a:pPr>
            <a:r>
              <a:rPr lang="en-US" sz="1867" dirty="0"/>
              <a:t>1990—: Statistical approaches</a:t>
            </a:r>
          </a:p>
          <a:p>
            <a:pPr lvl="1" eaLnBrk="1" hangingPunct="1">
              <a:lnSpc>
                <a:spcPct val="80000"/>
              </a:lnSpc>
            </a:pPr>
            <a:r>
              <a:rPr lang="en-US" sz="1600" dirty="0"/>
              <a:t>Resurgence of probability, focus on uncertainty</a:t>
            </a:r>
          </a:p>
          <a:p>
            <a:pPr lvl="1" eaLnBrk="1" hangingPunct="1">
              <a:lnSpc>
                <a:spcPct val="80000"/>
              </a:lnSpc>
            </a:pPr>
            <a:r>
              <a:rPr lang="en-US" sz="1600" dirty="0"/>
              <a:t>General increase in technical depth</a:t>
            </a:r>
          </a:p>
          <a:p>
            <a:pPr lvl="1" eaLnBrk="1" hangingPunct="1">
              <a:lnSpc>
                <a:spcPct val="80000"/>
              </a:lnSpc>
            </a:pPr>
            <a:r>
              <a:rPr lang="en-US" sz="1600" dirty="0"/>
              <a:t>Agents and learning systems… “AI Spring”?</a:t>
            </a:r>
          </a:p>
          <a:p>
            <a:pPr eaLnBrk="1" hangingPunct="1">
              <a:lnSpc>
                <a:spcPct val="80000"/>
              </a:lnSpc>
            </a:pPr>
            <a:endParaRPr lang="en-US" sz="1333" dirty="0"/>
          </a:p>
          <a:p>
            <a:pPr eaLnBrk="1" hangingPunct="1">
              <a:lnSpc>
                <a:spcPct val="80000"/>
              </a:lnSpc>
            </a:pPr>
            <a:r>
              <a:rPr lang="en-US" sz="1867" dirty="0"/>
              <a:t>2012—: Where are we now?     </a:t>
            </a:r>
          </a:p>
        </p:txBody>
      </p:sp>
      <p:pic>
        <p:nvPicPr>
          <p:cNvPr id="4" name="Picture 1" descr="C:\Temp\ketrina\HistoryOfAI.png"/>
          <p:cNvPicPr>
            <a:picLocks noChangeAspect="1" noChangeArrowheads="1"/>
          </p:cNvPicPr>
          <p:nvPr/>
        </p:nvPicPr>
        <p:blipFill>
          <a:blip r:embed="rId3" cstate="print"/>
          <a:srcRect/>
          <a:stretch>
            <a:fillRect/>
          </a:stretch>
        </p:blipFill>
        <p:spPr bwMode="auto">
          <a:xfrm>
            <a:off x="7465056" y="1397000"/>
            <a:ext cx="3507744" cy="4876801"/>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F672C051-02BB-4F6B-9F69-A9C8E2F534DA}"/>
                  </a:ext>
                </a:extLst>
              </p14:cNvPr>
              <p14:cNvContentPartPr/>
              <p14:nvPr/>
            </p14:nvContentPartPr>
            <p14:xfrm>
              <a:off x="806400" y="2570040"/>
              <a:ext cx="6167520" cy="175320"/>
            </p14:xfrm>
          </p:contentPart>
        </mc:Choice>
        <mc:Fallback xmlns="">
          <p:pic>
            <p:nvPicPr>
              <p:cNvPr id="3" name="Ink 2">
                <a:extLst>
                  <a:ext uri="{FF2B5EF4-FFF2-40B4-BE49-F238E27FC236}">
                    <a16:creationId xmlns:a16="http://schemas.microsoft.com/office/drawing/2014/main" id="{F672C051-02BB-4F6B-9F69-A9C8E2F534DA}"/>
                  </a:ext>
                </a:extLst>
              </p:cNvPr>
              <p:cNvPicPr/>
              <p:nvPr/>
            </p:nvPicPr>
            <p:blipFill>
              <a:blip r:embed="rId5"/>
              <a:stretch>
                <a:fillRect/>
              </a:stretch>
            </p:blipFill>
            <p:spPr>
              <a:xfrm>
                <a:off x="797040" y="2560680"/>
                <a:ext cx="6186240" cy="194040"/>
              </a:xfrm>
              <a:prstGeom prst="rect">
                <a:avLst/>
              </a:prstGeom>
            </p:spPr>
          </p:pic>
        </mc:Fallback>
      </mc:AlternateContent>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pic>
        <p:nvPicPr>
          <p:cNvPr id="23" name="Picture 1"/>
          <p:cNvPicPr>
            <a:picLocks noChangeAspect="1" noChangeArrowheads="1"/>
          </p:cNvPicPr>
          <p:nvPr/>
        </p:nvPicPr>
        <p:blipFill>
          <a:blip r:embed="rId3" cstate="print"/>
          <a:srcRect l="50625" t="52500" r="2500" b="2500"/>
          <a:stretch>
            <a:fillRect/>
          </a:stretch>
        </p:blipFill>
        <p:spPr bwMode="auto">
          <a:xfrm>
            <a:off x="7591778" y="2311400"/>
            <a:ext cx="4092223" cy="2946400"/>
          </a:xfrm>
          <a:prstGeom prst="rect">
            <a:avLst/>
          </a:prstGeom>
          <a:noFill/>
          <a:ln w="9525">
            <a:noFill/>
            <a:miter lim="800000"/>
            <a:headEnd/>
            <a:tailEnd/>
          </a:ln>
          <a:effectLst/>
        </p:spPr>
      </p:pic>
      <p:sp>
        <p:nvSpPr>
          <p:cNvPr id="28" name="Rectangle 3">
            <a:extLst>
              <a:ext uri="{FF2B5EF4-FFF2-40B4-BE49-F238E27FC236}">
                <a16:creationId xmlns:a16="http://schemas.microsoft.com/office/drawing/2014/main" id="{543E3E79-EBA8-4E56-98F9-570A809A21A6}"/>
              </a:ext>
            </a:extLst>
          </p:cNvPr>
          <p:cNvSpPr txBox="1">
            <a:spLocks noChangeArrowheads="1"/>
          </p:cNvSpPr>
          <p:nvPr/>
        </p:nvSpPr>
        <p:spPr bwMode="auto">
          <a:xfrm>
            <a:off x="879665" y="950929"/>
            <a:ext cx="11784426" cy="512294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lvl1pPr marL="257168" indent="-257168"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99" indent="-21430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228" indent="-171446"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120" indent="-171446"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3012" indent="-171446"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903"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9pPr>
          </a:lstStyle>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None/>
              <a:tabLst/>
              <a:defRPr/>
            </a:pPr>
            <a:r>
              <a:rPr kumimoji="0" lang="en-US" b="0" i="0" u="none" strike="noStrike" kern="0" cap="none" spc="0" normalizeH="0" baseline="0" noProof="0" dirty="0">
                <a:ln>
                  <a:noFill/>
                </a:ln>
                <a:solidFill>
                  <a:srgbClr val="000000"/>
                </a:solidFill>
                <a:effectLst/>
                <a:uLnTx/>
                <a:uFillTx/>
                <a:latin typeface="Calibri" pitchFamily="34" charset="0"/>
                <a:ea typeface="+mn-ea"/>
                <a:cs typeface="+mn-cs"/>
              </a:rPr>
              <a:t>Quiz: Which of the following can be done at present?</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endParaRPr kumimoji="0" lang="en-US" b="0" i="0" u="none" strike="noStrike" kern="0" cap="none" spc="0" normalizeH="0" baseline="0" noProof="0" dirty="0">
              <a:ln>
                <a:noFill/>
              </a:ln>
              <a:solidFill>
                <a:srgbClr val="000000"/>
              </a:solidFill>
              <a:effectLst/>
              <a:uLnTx/>
              <a:uFillTx/>
              <a:latin typeface="Calibri" pitchFamily="34" charset="0"/>
              <a:ea typeface="+mn-ea"/>
              <a:cs typeface="+mn-cs"/>
            </a:endParaRP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Play a decent game of table tennis?</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Play a decent game of Jeopardy?</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Drive safely along a curving mountain road?</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Drive safely across Pittsburgh?</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Buy a week's worth of groceries on the web?</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Buy a week's worth of groceries at Giant Eagle?</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Discover and prove a new mathematical theorem?</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Converse successfully with another person for an hour?</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Perform a surgical operation?</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Put away the dishes and fold the laundry?</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Translate spoken Chinese into spoken English in real time?</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b="0" i="0" u="none" strike="noStrike" kern="0" cap="none" spc="0" normalizeH="0" baseline="0" noProof="0" dirty="0">
                <a:ln>
                  <a:noFill/>
                </a:ln>
                <a:solidFill>
                  <a:srgbClr val="333399"/>
                </a:solidFill>
                <a:effectLst/>
                <a:uLnTx/>
                <a:uFillTx/>
                <a:latin typeface="Calibri" pitchFamily="34" charset="0"/>
                <a:ea typeface="+mn-ea"/>
                <a:cs typeface="+mn-cs"/>
              </a:rPr>
              <a:t>Write an intentionally funny story?</a:t>
            </a:r>
          </a:p>
        </p:txBody>
      </p:sp>
      <p:sp>
        <p:nvSpPr>
          <p:cNvPr id="29" name="Freeform 4">
            <a:extLst>
              <a:ext uri="{FF2B5EF4-FFF2-40B4-BE49-F238E27FC236}">
                <a16:creationId xmlns:a16="http://schemas.microsoft.com/office/drawing/2014/main" id="{6EF8A161-A741-43AF-9C39-BF28D49D9882}"/>
              </a:ext>
            </a:extLst>
          </p:cNvPr>
          <p:cNvSpPr>
            <a:spLocks/>
          </p:cNvSpPr>
          <p:nvPr/>
        </p:nvSpPr>
        <p:spPr bwMode="auto">
          <a:xfrm>
            <a:off x="585069" y="1688211"/>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0" name="Freeform 9">
            <a:extLst>
              <a:ext uri="{FF2B5EF4-FFF2-40B4-BE49-F238E27FC236}">
                <a16:creationId xmlns:a16="http://schemas.microsoft.com/office/drawing/2014/main" id="{5E43CA76-9EFE-45CD-8172-7A3873E6B924}"/>
              </a:ext>
            </a:extLst>
          </p:cNvPr>
          <p:cNvSpPr>
            <a:spLocks/>
          </p:cNvSpPr>
          <p:nvPr/>
        </p:nvSpPr>
        <p:spPr bwMode="auto">
          <a:xfrm>
            <a:off x="558766" y="3209861"/>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1" name="Freeform 10">
            <a:extLst>
              <a:ext uri="{FF2B5EF4-FFF2-40B4-BE49-F238E27FC236}">
                <a16:creationId xmlns:a16="http://schemas.microsoft.com/office/drawing/2014/main" id="{68DF130E-9B01-489F-B530-7DD21FA6C50B}"/>
              </a:ext>
            </a:extLst>
          </p:cNvPr>
          <p:cNvSpPr>
            <a:spLocks/>
          </p:cNvSpPr>
          <p:nvPr/>
        </p:nvSpPr>
        <p:spPr bwMode="auto">
          <a:xfrm>
            <a:off x="560956" y="5336196"/>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2" name="Freeform 13">
            <a:extLst>
              <a:ext uri="{FF2B5EF4-FFF2-40B4-BE49-F238E27FC236}">
                <a16:creationId xmlns:a16="http://schemas.microsoft.com/office/drawing/2014/main" id="{AA288A50-FF79-4F21-974C-EC4FA7EDC26B}"/>
              </a:ext>
            </a:extLst>
          </p:cNvPr>
          <p:cNvSpPr>
            <a:spLocks/>
          </p:cNvSpPr>
          <p:nvPr/>
        </p:nvSpPr>
        <p:spPr bwMode="auto">
          <a:xfrm>
            <a:off x="617821" y="3576445"/>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3" name="Freeform 14">
            <a:extLst>
              <a:ext uri="{FF2B5EF4-FFF2-40B4-BE49-F238E27FC236}">
                <a16:creationId xmlns:a16="http://schemas.microsoft.com/office/drawing/2014/main" id="{E6F3E1FE-F3D2-4F9D-9EEC-90417861B21F}"/>
              </a:ext>
            </a:extLst>
          </p:cNvPr>
          <p:cNvSpPr>
            <a:spLocks/>
          </p:cNvSpPr>
          <p:nvPr/>
        </p:nvSpPr>
        <p:spPr bwMode="auto">
          <a:xfrm>
            <a:off x="591645" y="4291328"/>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4" name="Freeform 16">
            <a:extLst>
              <a:ext uri="{FF2B5EF4-FFF2-40B4-BE49-F238E27FC236}">
                <a16:creationId xmlns:a16="http://schemas.microsoft.com/office/drawing/2014/main" id="{765FBD59-4B48-46B8-9BDE-32D1F3FB397B}"/>
              </a:ext>
            </a:extLst>
          </p:cNvPr>
          <p:cNvSpPr>
            <a:spLocks/>
          </p:cNvSpPr>
          <p:nvPr/>
        </p:nvSpPr>
        <p:spPr bwMode="auto">
          <a:xfrm>
            <a:off x="600285" y="5731928"/>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grpSp>
        <p:nvGrpSpPr>
          <p:cNvPr id="35" name="Group 20">
            <a:extLst>
              <a:ext uri="{FF2B5EF4-FFF2-40B4-BE49-F238E27FC236}">
                <a16:creationId xmlns:a16="http://schemas.microsoft.com/office/drawing/2014/main" id="{3317B449-37BD-41A9-A0A8-4E7857A818C0}"/>
              </a:ext>
            </a:extLst>
          </p:cNvPr>
          <p:cNvGrpSpPr>
            <a:grpSpLocks/>
          </p:cNvGrpSpPr>
          <p:nvPr/>
        </p:nvGrpSpPr>
        <p:grpSpPr bwMode="auto">
          <a:xfrm>
            <a:off x="585070" y="3917546"/>
            <a:ext cx="315654" cy="247635"/>
            <a:chOff x="4896" y="2256"/>
            <a:chExt cx="432" cy="816"/>
          </a:xfrm>
        </p:grpSpPr>
        <p:sp>
          <p:nvSpPr>
            <p:cNvPr id="36" name="Freeform 21">
              <a:extLst>
                <a:ext uri="{FF2B5EF4-FFF2-40B4-BE49-F238E27FC236}">
                  <a16:creationId xmlns:a16="http://schemas.microsoft.com/office/drawing/2014/main" id="{B8DACB2D-3220-456F-9027-BCAE3FD6F2DF}"/>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37" name="Freeform 22">
              <a:extLst>
                <a:ext uri="{FF2B5EF4-FFF2-40B4-BE49-F238E27FC236}">
                  <a16:creationId xmlns:a16="http://schemas.microsoft.com/office/drawing/2014/main" id="{3CDAA2E6-6DFD-4582-9095-F279B6AD63F9}"/>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grpSp>
      <p:grpSp>
        <p:nvGrpSpPr>
          <p:cNvPr id="38" name="Group 23">
            <a:extLst>
              <a:ext uri="{FF2B5EF4-FFF2-40B4-BE49-F238E27FC236}">
                <a16:creationId xmlns:a16="http://schemas.microsoft.com/office/drawing/2014/main" id="{3327C757-08F2-41F5-B149-822D3B4C4321}"/>
              </a:ext>
            </a:extLst>
          </p:cNvPr>
          <p:cNvGrpSpPr>
            <a:grpSpLocks/>
          </p:cNvGrpSpPr>
          <p:nvPr/>
        </p:nvGrpSpPr>
        <p:grpSpPr bwMode="auto">
          <a:xfrm>
            <a:off x="560007" y="4649952"/>
            <a:ext cx="315654" cy="247635"/>
            <a:chOff x="4896" y="2256"/>
            <a:chExt cx="432" cy="816"/>
          </a:xfrm>
        </p:grpSpPr>
        <p:sp>
          <p:nvSpPr>
            <p:cNvPr id="39" name="Freeform 24">
              <a:extLst>
                <a:ext uri="{FF2B5EF4-FFF2-40B4-BE49-F238E27FC236}">
                  <a16:creationId xmlns:a16="http://schemas.microsoft.com/office/drawing/2014/main" id="{441BD69A-FBB5-4606-9628-D8E114C572A0}"/>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40" name="Freeform 25">
              <a:extLst>
                <a:ext uri="{FF2B5EF4-FFF2-40B4-BE49-F238E27FC236}">
                  <a16:creationId xmlns:a16="http://schemas.microsoft.com/office/drawing/2014/main" id="{B4D2B18E-678F-4ACD-BDAC-00D1157625C0}"/>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grpSp>
      <p:grpSp>
        <p:nvGrpSpPr>
          <p:cNvPr id="41" name="Group 20">
            <a:extLst>
              <a:ext uri="{FF2B5EF4-FFF2-40B4-BE49-F238E27FC236}">
                <a16:creationId xmlns:a16="http://schemas.microsoft.com/office/drawing/2014/main" id="{96B0C475-956B-453D-99F8-8AA24B97A863}"/>
              </a:ext>
            </a:extLst>
          </p:cNvPr>
          <p:cNvGrpSpPr>
            <a:grpSpLocks/>
          </p:cNvGrpSpPr>
          <p:nvPr/>
        </p:nvGrpSpPr>
        <p:grpSpPr bwMode="auto">
          <a:xfrm>
            <a:off x="555949" y="2808867"/>
            <a:ext cx="315654" cy="247635"/>
            <a:chOff x="4896" y="2256"/>
            <a:chExt cx="432" cy="816"/>
          </a:xfrm>
        </p:grpSpPr>
        <p:sp>
          <p:nvSpPr>
            <p:cNvPr id="42" name="Freeform 21">
              <a:extLst>
                <a:ext uri="{FF2B5EF4-FFF2-40B4-BE49-F238E27FC236}">
                  <a16:creationId xmlns:a16="http://schemas.microsoft.com/office/drawing/2014/main" id="{FBF8C978-4EEC-4F42-9A9C-44A7FFDE214E}"/>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43" name="Freeform 22">
              <a:extLst>
                <a:ext uri="{FF2B5EF4-FFF2-40B4-BE49-F238E27FC236}">
                  <a16:creationId xmlns:a16="http://schemas.microsoft.com/office/drawing/2014/main" id="{51C90C58-9DD2-41E0-9476-D171A33593FD}"/>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grpSp>
      <p:sp>
        <p:nvSpPr>
          <p:cNvPr id="44" name="Freeform 10">
            <a:extLst>
              <a:ext uri="{FF2B5EF4-FFF2-40B4-BE49-F238E27FC236}">
                <a16:creationId xmlns:a16="http://schemas.microsoft.com/office/drawing/2014/main" id="{60150F90-8883-450D-8E1F-DC7BA2C289E9}"/>
              </a:ext>
            </a:extLst>
          </p:cNvPr>
          <p:cNvSpPr>
            <a:spLocks/>
          </p:cNvSpPr>
          <p:nvPr/>
        </p:nvSpPr>
        <p:spPr bwMode="auto">
          <a:xfrm>
            <a:off x="571919" y="5006017"/>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45" name="Freeform 4">
            <a:extLst>
              <a:ext uri="{FF2B5EF4-FFF2-40B4-BE49-F238E27FC236}">
                <a16:creationId xmlns:a16="http://schemas.microsoft.com/office/drawing/2014/main" id="{578620B0-2EC8-4A88-B5B6-29D07DAC7661}"/>
              </a:ext>
            </a:extLst>
          </p:cNvPr>
          <p:cNvSpPr>
            <a:spLocks/>
          </p:cNvSpPr>
          <p:nvPr/>
        </p:nvSpPr>
        <p:spPr bwMode="auto">
          <a:xfrm>
            <a:off x="571919" y="2099951"/>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
        <p:nvSpPr>
          <p:cNvPr id="49" name="Freeform 8">
            <a:extLst>
              <a:ext uri="{FF2B5EF4-FFF2-40B4-BE49-F238E27FC236}">
                <a16:creationId xmlns:a16="http://schemas.microsoft.com/office/drawing/2014/main" id="{B58B4FEC-BD01-46A5-A08D-598A26990B6E}"/>
              </a:ext>
            </a:extLst>
          </p:cNvPr>
          <p:cNvSpPr>
            <a:spLocks/>
          </p:cNvSpPr>
          <p:nvPr/>
        </p:nvSpPr>
        <p:spPr bwMode="auto">
          <a:xfrm>
            <a:off x="585070" y="2453793"/>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xEl>
                                              <p:pRg st="9" end="9"/>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
                                            <p:txEl>
                                              <p:pRg st="10" end="1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8">
                                            <p:txEl>
                                              <p:pRg st="11" end="1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8">
                                            <p:txEl>
                                              <p:pRg st="12" end="1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8">
                                            <p:txEl>
                                              <p:pRg st="13" end="1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44" grpId="0" animBg="1"/>
      <p:bldP spid="45"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p:txBody>
          <a:bodyPr/>
          <a:lstStyle/>
          <a:p>
            <a:r>
              <a:rPr lang="en-US" dirty="0"/>
              <a:t>Website: </a:t>
            </a:r>
            <a:r>
              <a:rPr lang="en-US" dirty="0">
                <a:hlinkClick r:id="rId2"/>
              </a:rPr>
              <a:t>https://www.cs.cmu.edu/~15381</a:t>
            </a:r>
            <a:endParaRPr lang="en-US" dirty="0"/>
          </a:p>
          <a:p>
            <a:endParaRPr lang="en-US" dirty="0"/>
          </a:p>
          <a:p>
            <a:r>
              <a:rPr lang="en-US" dirty="0"/>
              <a:t>Canvas: </a:t>
            </a:r>
            <a:r>
              <a:rPr lang="en-US" dirty="0">
                <a:hlinkClick r:id="rId3"/>
              </a:rPr>
              <a:t>canvas.cmu.edu</a:t>
            </a:r>
            <a:endParaRPr lang="en-US" dirty="0"/>
          </a:p>
          <a:p>
            <a:endParaRPr lang="en-US" dirty="0"/>
          </a:p>
          <a:p>
            <a:r>
              <a:rPr lang="en-US" dirty="0"/>
              <a:t>Gradescope: </a:t>
            </a:r>
            <a:r>
              <a:rPr lang="en-US" dirty="0">
                <a:hlinkClick r:id="rId4"/>
              </a:rPr>
              <a:t>gradescope.com</a:t>
            </a:r>
            <a:endParaRPr lang="en-US" dirty="0"/>
          </a:p>
          <a:p>
            <a:endParaRPr lang="en-US" dirty="0"/>
          </a:p>
          <a:p>
            <a:r>
              <a:rPr lang="en-US" dirty="0"/>
              <a:t>Communication: </a:t>
            </a:r>
            <a:r>
              <a:rPr lang="en-US" dirty="0">
                <a:hlinkClick r:id="rId5"/>
              </a:rPr>
              <a:t>piazza.com</a:t>
            </a:r>
            <a:endParaRPr lang="en-US" dirty="0"/>
          </a:p>
          <a:p>
            <a:r>
              <a:rPr lang="en-US" dirty="0"/>
              <a:t>E-mail: </a:t>
            </a:r>
            <a:r>
              <a:rPr lang="en-US" dirty="0">
                <a:hlinkClick r:id="rId6"/>
              </a:rPr>
              <a:t>pvirtue@cmu.edu</a:t>
            </a:r>
            <a:endParaRPr lang="en-US" dirty="0"/>
          </a:p>
          <a:p>
            <a:endParaRPr lang="en-US" dirty="0"/>
          </a:p>
          <a:p>
            <a:r>
              <a:rPr lang="en-US" dirty="0"/>
              <a:t>Prerequisites/Corequisites</a:t>
            </a:r>
          </a:p>
          <a:p>
            <a:r>
              <a:rPr lang="en-US" dirty="0"/>
              <a:t>Course Scope</a:t>
            </a:r>
          </a:p>
          <a:p>
            <a:endParaRPr lang="en-US" dirty="0"/>
          </a:p>
        </p:txBody>
      </p:sp>
      <p:pic>
        <p:nvPicPr>
          <p:cNvPr id="5" name="Picture 4"/>
          <p:cNvPicPr>
            <a:picLocks noChangeAspect="1"/>
          </p:cNvPicPr>
          <p:nvPr/>
        </p:nvPicPr>
        <p:blipFill>
          <a:blip r:embed="rId7"/>
          <a:stretch>
            <a:fillRect/>
          </a:stretch>
        </p:blipFill>
        <p:spPr>
          <a:xfrm>
            <a:off x="5385612" y="4182084"/>
            <a:ext cx="1727200" cy="546739"/>
          </a:xfrm>
          <a:prstGeom prst="rect">
            <a:avLst/>
          </a:prstGeom>
        </p:spPr>
      </p:pic>
      <p:pic>
        <p:nvPicPr>
          <p:cNvPr id="1026" name="Picture 2" descr="Image result for canvas">
            <a:extLst>
              <a:ext uri="{FF2B5EF4-FFF2-40B4-BE49-F238E27FC236}">
                <a16:creationId xmlns:a16="http://schemas.microsoft.com/office/drawing/2014/main" id="{60BAA0EC-16D6-490A-BD2C-36027B34C5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5612" y="2046344"/>
            <a:ext cx="848573" cy="6945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adescope">
            <a:extLst>
              <a:ext uri="{FF2B5EF4-FFF2-40B4-BE49-F238E27FC236}">
                <a16:creationId xmlns:a16="http://schemas.microsoft.com/office/drawing/2014/main" id="{F052E9B4-DA9C-4431-8B1E-209757577BC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4145" b="44402"/>
          <a:stretch/>
        </p:blipFill>
        <p:spPr bwMode="auto">
          <a:xfrm>
            <a:off x="5286461" y="3183882"/>
            <a:ext cx="3240595" cy="52140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0361E0CA-BE66-49AA-8CA6-8DD6CD3B1398}"/>
                  </a:ext>
                </a:extLst>
              </p14:cNvPr>
              <p14:cNvContentPartPr/>
              <p14:nvPr/>
            </p14:nvContentPartPr>
            <p14:xfrm>
              <a:off x="157320" y="2403000"/>
              <a:ext cx="10090800" cy="3885840"/>
            </p14:xfrm>
          </p:contentPart>
        </mc:Choice>
        <mc:Fallback xmlns="">
          <p:pic>
            <p:nvPicPr>
              <p:cNvPr id="4" name="Ink 3">
                <a:extLst>
                  <a:ext uri="{FF2B5EF4-FFF2-40B4-BE49-F238E27FC236}">
                    <a16:creationId xmlns:a16="http://schemas.microsoft.com/office/drawing/2014/main" id="{0361E0CA-BE66-49AA-8CA6-8DD6CD3B1398}"/>
                  </a:ext>
                </a:extLst>
              </p:cNvPr>
              <p:cNvPicPr/>
              <p:nvPr/>
            </p:nvPicPr>
            <p:blipFill>
              <a:blip r:embed="rId11"/>
              <a:stretch>
                <a:fillRect/>
              </a:stretch>
            </p:blipFill>
            <p:spPr>
              <a:xfrm>
                <a:off x="147960" y="2393640"/>
                <a:ext cx="10109520" cy="3904560"/>
              </a:xfrm>
              <a:prstGeom prst="rect">
                <a:avLst/>
              </a:prstGeom>
            </p:spPr>
          </p:pic>
        </mc:Fallback>
      </mc:AlternateContent>
    </p:spTree>
    <p:extLst>
      <p:ext uri="{BB962C8B-B14F-4D97-AF65-F5344CB8AC3E}">
        <p14:creationId xmlns:p14="http://schemas.microsoft.com/office/powerpoint/2010/main" val="263669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lstStyle/>
          <a:p>
            <a:r>
              <a:rPr lang="en-US" dirty="0"/>
              <a:t>Recitation starting this Fri 3pm, GHC 4401 (recommended)</a:t>
            </a:r>
          </a:p>
          <a:p>
            <a:r>
              <a:rPr lang="en-US" dirty="0"/>
              <a:t>No class next Mon 1/21, MLK Holiday</a:t>
            </a:r>
          </a:p>
          <a:p>
            <a:endParaRPr lang="en-US" dirty="0"/>
          </a:p>
          <a:p>
            <a:r>
              <a:rPr lang="en-US" dirty="0"/>
              <a:t>Assignments:</a:t>
            </a:r>
          </a:p>
          <a:p>
            <a:pPr marL="457200" indent="-457200">
              <a:buFont typeface="Wingdings" panose="05000000000000000000" pitchFamily="2" charset="2"/>
              <a:buChar char="§"/>
            </a:pPr>
            <a:r>
              <a:rPr lang="en-US" dirty="0">
                <a:solidFill>
                  <a:schemeClr val="tx1"/>
                </a:solidFill>
              </a:rPr>
              <a:t>HW1 (online)</a:t>
            </a:r>
          </a:p>
          <a:p>
            <a:pPr marL="917575" lvl="2" indent="-457200"/>
            <a:r>
              <a:rPr lang="en-US" sz="2800" dirty="0">
                <a:solidFill>
                  <a:schemeClr val="tx1"/>
                </a:solidFill>
              </a:rPr>
              <a:t>Released tomorrow</a:t>
            </a:r>
          </a:p>
          <a:p>
            <a:pPr marL="917575" lvl="2" indent="-457200"/>
            <a:r>
              <a:rPr lang="en-US" sz="2800" dirty="0">
                <a:solidFill>
                  <a:schemeClr val="tx1"/>
                </a:solidFill>
              </a:rPr>
              <a:t>Due Tue 1/22, 10 pm</a:t>
            </a:r>
          </a:p>
          <a:p>
            <a:pPr marL="457200" indent="-457200">
              <a:buFont typeface="Wingdings" panose="05000000000000000000" pitchFamily="2" charset="2"/>
              <a:buChar char="§"/>
            </a:pPr>
            <a:r>
              <a:rPr lang="en-US" dirty="0">
                <a:solidFill>
                  <a:schemeClr val="tx1"/>
                </a:solidFill>
              </a:rPr>
              <a:t>P0: Python &amp; </a:t>
            </a:r>
            <a:r>
              <a:rPr lang="en-US" dirty="0" err="1">
                <a:solidFill>
                  <a:schemeClr val="tx1"/>
                </a:solidFill>
              </a:rPr>
              <a:t>Autograder</a:t>
            </a:r>
            <a:r>
              <a:rPr lang="en-US" dirty="0">
                <a:solidFill>
                  <a:schemeClr val="tx1"/>
                </a:solidFill>
              </a:rPr>
              <a:t> Tutorial</a:t>
            </a:r>
          </a:p>
          <a:p>
            <a:pPr marL="917575" lvl="2" indent="-457200"/>
            <a:r>
              <a:rPr lang="en-US" sz="2800" dirty="0">
                <a:solidFill>
                  <a:schemeClr val="tx1"/>
                </a:solidFill>
              </a:rPr>
              <a:t>Required, but worth zero points</a:t>
            </a:r>
            <a:endParaRPr lang="en-US" sz="2800" dirty="0"/>
          </a:p>
          <a:p>
            <a:pPr marL="917575" lvl="2" indent="-457200"/>
            <a:r>
              <a:rPr lang="en-US" sz="2800" dirty="0">
                <a:solidFill>
                  <a:schemeClr val="tx1"/>
                </a:solidFill>
              </a:rPr>
              <a:t>Due Thu 1/24, 10 pm</a:t>
            </a:r>
          </a:p>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AB74E51A-3145-4BED-B18C-A03C4A5BA037}"/>
                  </a:ext>
                </a:extLst>
              </p14:cNvPr>
              <p14:cNvContentPartPr/>
              <p14:nvPr/>
            </p14:nvContentPartPr>
            <p14:xfrm>
              <a:off x="515520" y="1217520"/>
              <a:ext cx="10069200" cy="3738240"/>
            </p14:xfrm>
          </p:contentPart>
        </mc:Choice>
        <mc:Fallback xmlns="">
          <p:pic>
            <p:nvPicPr>
              <p:cNvPr id="4" name="Ink 3">
                <a:extLst>
                  <a:ext uri="{FF2B5EF4-FFF2-40B4-BE49-F238E27FC236}">
                    <a16:creationId xmlns:a16="http://schemas.microsoft.com/office/drawing/2014/main" id="{AB74E51A-3145-4BED-B18C-A03C4A5BA037}"/>
                  </a:ext>
                </a:extLst>
              </p:cNvPr>
              <p:cNvPicPr/>
              <p:nvPr/>
            </p:nvPicPr>
            <p:blipFill>
              <a:blip r:embed="rId3"/>
              <a:stretch>
                <a:fillRect/>
              </a:stretch>
            </p:blipFill>
            <p:spPr>
              <a:xfrm>
                <a:off x="506160" y="1208160"/>
                <a:ext cx="10087920" cy="3756960"/>
              </a:xfrm>
              <a:prstGeom prst="rect">
                <a:avLst/>
              </a:prstGeom>
            </p:spPr>
          </p:pic>
        </mc:Fallback>
      </mc:AlternateContent>
    </p:spTree>
    <p:extLst>
      <p:ext uri="{BB962C8B-B14F-4D97-AF65-F5344CB8AC3E}">
        <p14:creationId xmlns:p14="http://schemas.microsoft.com/office/powerpoint/2010/main" val="3349166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1117600" y="1828801"/>
            <a:ext cx="7010400" cy="4525963"/>
          </a:xfrm>
        </p:spPr>
        <p:txBody>
          <a:bodyPr/>
          <a:lstStyle/>
          <a:p>
            <a:pPr eaLnBrk="1" hangingPunct="1"/>
            <a:endParaRPr lang="en-US" sz="800" dirty="0"/>
          </a:p>
          <a:p>
            <a:pPr eaLnBrk="1" hangingPunct="1"/>
            <a:r>
              <a:rPr lang="en-US" dirty="0"/>
              <a:t>What is artificial intelligence?</a:t>
            </a:r>
          </a:p>
          <a:p>
            <a:pPr eaLnBrk="1" hangingPunct="1"/>
            <a:endParaRPr lang="en-US" dirty="0"/>
          </a:p>
          <a:p>
            <a:pPr eaLnBrk="1" hangingPunct="1"/>
            <a:r>
              <a:rPr lang="en-US" dirty="0"/>
              <a:t>A brief history of AI</a:t>
            </a:r>
          </a:p>
          <a:p>
            <a:pPr eaLnBrk="1" hangingPunct="1"/>
            <a:endParaRPr lang="en-US" dirty="0"/>
          </a:p>
          <a:p>
            <a:pPr eaLnBrk="1" hangingPunct="1"/>
            <a:r>
              <a:rPr lang="en-US" dirty="0"/>
              <a:t>AI applications and techniques</a:t>
            </a:r>
          </a:p>
        </p:txBody>
      </p:sp>
      <p:pic>
        <p:nvPicPr>
          <p:cNvPr id="22529" name="Picture 1" descr="C:\Temp\ketrina\Today.png"/>
          <p:cNvPicPr>
            <a:picLocks noChangeAspect="1" noChangeArrowheads="1"/>
          </p:cNvPicPr>
          <p:nvPr/>
        </p:nvPicPr>
        <p:blipFill>
          <a:blip r:embed="rId3" cstate="print"/>
          <a:srcRect/>
          <a:stretch>
            <a:fillRect/>
          </a:stretch>
        </p:blipFill>
        <p:spPr bwMode="auto">
          <a:xfrm>
            <a:off x="7112000" y="1498601"/>
            <a:ext cx="4049853" cy="45339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rIns="132077">
            <a:noAutofit/>
          </a:bodyPr>
          <a:lstStyle/>
          <a:p>
            <a:r>
              <a:rPr lang="en-US"/>
              <a:t>Designing Rational Agents</a:t>
            </a:r>
          </a:p>
        </p:txBody>
      </p:sp>
      <p:sp>
        <p:nvSpPr>
          <p:cNvPr id="27653" name="Rectangle 5"/>
          <p:cNvSpPr>
            <a:spLocks noGrp="1" noChangeArrowheads="1"/>
          </p:cNvSpPr>
          <p:nvPr>
            <p:ph type="body" idx="1"/>
          </p:nvPr>
        </p:nvSpPr>
        <p:spPr>
          <a:xfrm>
            <a:off x="304800" y="1193800"/>
            <a:ext cx="7213600" cy="3860800"/>
          </a:xfrm>
        </p:spPr>
        <p:txBody>
          <a:bodyPr rIns="132077"/>
          <a:lstStyle/>
          <a:p>
            <a:pPr marL="457178" indent="-457178">
              <a:spcBef>
                <a:spcPct val="0"/>
              </a:spcBef>
            </a:pPr>
            <a:r>
              <a:rPr lang="en-US" dirty="0"/>
              <a:t>An </a:t>
            </a:r>
            <a:r>
              <a:rPr lang="en-US" b="1" dirty="0"/>
              <a:t>agent</a:t>
            </a:r>
            <a:r>
              <a:rPr lang="en-US" dirty="0"/>
              <a:t> is an entity that </a:t>
            </a:r>
            <a:r>
              <a:rPr lang="en-US" i="1" dirty="0"/>
              <a:t>perceives</a:t>
            </a:r>
            <a:r>
              <a:rPr lang="en-US" dirty="0"/>
              <a:t> and </a:t>
            </a:r>
            <a:r>
              <a:rPr lang="en-US" i="1" dirty="0"/>
              <a:t>acts</a:t>
            </a:r>
            <a:r>
              <a:rPr lang="en-US" dirty="0"/>
              <a:t>.</a:t>
            </a:r>
          </a:p>
          <a:p>
            <a:pPr marL="457178" indent="-457178">
              <a:spcBef>
                <a:spcPts val="1500"/>
              </a:spcBef>
            </a:pPr>
            <a:r>
              <a:rPr lang="en-US" dirty="0"/>
              <a:t>A </a:t>
            </a:r>
            <a:r>
              <a:rPr lang="en-US" b="1" dirty="0"/>
              <a:t>rational agent</a:t>
            </a:r>
            <a:r>
              <a:rPr lang="en-US" b="1" i="1" dirty="0"/>
              <a:t> </a:t>
            </a:r>
            <a:r>
              <a:rPr lang="en-US" dirty="0"/>
              <a:t>selects actions that maximize its (expected) </a:t>
            </a:r>
            <a:r>
              <a:rPr lang="en-US" b="1" dirty="0"/>
              <a:t>utility</a:t>
            </a:r>
            <a:r>
              <a:rPr lang="en-US" dirty="0"/>
              <a:t>.  </a:t>
            </a:r>
          </a:p>
          <a:p>
            <a:pPr marL="457178" indent="-457178">
              <a:spcBef>
                <a:spcPts val="1500"/>
              </a:spcBef>
            </a:pPr>
            <a:r>
              <a:rPr lang="en-US" dirty="0"/>
              <a:t>Characteristics of the </a:t>
            </a:r>
            <a:r>
              <a:rPr lang="en-US" b="1" dirty="0"/>
              <a:t>percepts, environment,</a:t>
            </a:r>
            <a:r>
              <a:rPr lang="en-US" dirty="0"/>
              <a:t> and </a:t>
            </a:r>
            <a:r>
              <a:rPr lang="en-US" b="1" dirty="0"/>
              <a:t>action space </a:t>
            </a:r>
            <a:r>
              <a:rPr lang="en-US" dirty="0"/>
              <a:t>dictate techniques for selecting rational actions</a:t>
            </a:r>
          </a:p>
          <a:p>
            <a:pPr marL="457178" indent="-457178">
              <a:spcBef>
                <a:spcPts val="1500"/>
              </a:spcBef>
            </a:pPr>
            <a:r>
              <a:rPr lang="en-US" b="1" dirty="0">
                <a:solidFill>
                  <a:srgbClr val="333399"/>
                </a:solidFill>
                <a:cs typeface="Arial" charset="0"/>
              </a:rPr>
              <a:t>This course </a:t>
            </a:r>
            <a:r>
              <a:rPr lang="en-US" dirty="0">
                <a:solidFill>
                  <a:srgbClr val="333399"/>
                </a:solidFill>
                <a:cs typeface="Arial" charset="0"/>
              </a:rPr>
              <a:t>is about:</a:t>
            </a:r>
          </a:p>
          <a:p>
            <a:pPr marL="839746" lvl="1" indent="-342882">
              <a:lnSpc>
                <a:spcPct val="80000"/>
              </a:lnSpc>
              <a:spcBef>
                <a:spcPts val="739"/>
              </a:spcBef>
              <a:buSzPct val="100000"/>
            </a:pPr>
            <a:r>
              <a:rPr lang="en-US" dirty="0">
                <a:cs typeface="Arial" charset="0"/>
              </a:rPr>
              <a:t>General AI techniques for a variety of problem types</a:t>
            </a:r>
          </a:p>
          <a:p>
            <a:pPr marL="839746" lvl="1" indent="-342882">
              <a:lnSpc>
                <a:spcPct val="80000"/>
              </a:lnSpc>
              <a:spcBef>
                <a:spcPts val="739"/>
              </a:spcBef>
              <a:buSzPct val="100000"/>
            </a:pPr>
            <a:r>
              <a:rPr lang="en-US" dirty="0">
                <a:cs typeface="Arial" charset="0"/>
              </a:rPr>
              <a:t>Learning to recognize when and how a new problem can be solved with an existing technique</a:t>
            </a:r>
          </a:p>
          <a:p>
            <a:pPr marL="457178" indent="-457178">
              <a:spcBef>
                <a:spcPts val="1500"/>
              </a:spcBef>
            </a:pPr>
            <a:endParaRPr lang="en-US" sz="2133" dirty="0"/>
          </a:p>
        </p:txBody>
      </p:sp>
      <p:grpSp>
        <p:nvGrpSpPr>
          <p:cNvPr id="34" name="Group 33"/>
          <p:cNvGrpSpPr/>
          <p:nvPr/>
        </p:nvGrpSpPr>
        <p:grpSpPr>
          <a:xfrm>
            <a:off x="7721602" y="4564064"/>
            <a:ext cx="3860797" cy="1912937"/>
            <a:chOff x="4616215" y="3194447"/>
            <a:chExt cx="4052397" cy="1434703"/>
          </a:xfrm>
        </p:grpSpPr>
        <p:sp>
          <p:nvSpPr>
            <p:cNvPr id="19" name="AutoShape 7"/>
            <p:cNvSpPr>
              <a:spLocks/>
            </p:cNvSpPr>
            <p:nvPr/>
          </p:nvSpPr>
          <p:spPr bwMode="auto">
            <a:xfrm>
              <a:off x="4616215" y="3200398"/>
              <a:ext cx="1919558"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133">
                <a:latin typeface="Calibri" pitchFamily="34" charset="0"/>
              </a:endParaRPr>
            </a:p>
          </p:txBody>
        </p:sp>
        <p:sp>
          <p:nvSpPr>
            <p:cNvPr id="20" name="Line 8"/>
            <p:cNvSpPr>
              <a:spLocks noChangeShapeType="1"/>
            </p:cNvSpPr>
            <p:nvPr/>
          </p:nvSpPr>
          <p:spPr bwMode="auto">
            <a:xfrm rot="10800000" flipH="1">
              <a:off x="5611414" y="3672670"/>
              <a:ext cx="0" cy="531019"/>
            </a:xfrm>
            <a:prstGeom prst="line">
              <a:avLst/>
            </a:prstGeom>
            <a:noFill/>
            <a:ln w="25400">
              <a:solidFill>
                <a:schemeClr val="tx1"/>
              </a:solidFill>
              <a:round/>
              <a:headEnd type="stealth" w="med" len="med"/>
              <a:tailEnd/>
            </a:ln>
          </p:spPr>
          <p:txBody>
            <a:bodyPr lIns="91439" tIns="45719" rIns="91439" bIns="45719"/>
            <a:lstStyle/>
            <a:p>
              <a:endParaRPr lang="en-US" sz="2133">
                <a:latin typeface="Calibri" pitchFamily="34" charset="0"/>
              </a:endParaRPr>
            </a:p>
          </p:txBody>
        </p:sp>
        <p:sp>
          <p:nvSpPr>
            <p:cNvPr id="21" name="Rectangle 9"/>
            <p:cNvSpPr>
              <a:spLocks/>
            </p:cNvSpPr>
            <p:nvPr/>
          </p:nvSpPr>
          <p:spPr bwMode="auto">
            <a:xfrm rot="16200000">
              <a:off x="4687016" y="3598189"/>
              <a:ext cx="564897" cy="493220"/>
            </a:xfrm>
            <a:prstGeom prst="rect">
              <a:avLst/>
            </a:prstGeom>
            <a:noFill/>
            <a:ln w="12700">
              <a:noFill/>
              <a:miter lim="800000"/>
              <a:headEnd/>
              <a:tailEnd/>
            </a:ln>
          </p:spPr>
          <p:txBody>
            <a:bodyPr lIns="0" tIns="0" rIns="40639" bIns="0"/>
            <a:lstStyle/>
            <a:p>
              <a:pPr marL="39686"/>
              <a:r>
                <a:rPr lang="en-US" sz="2133" b="1" dirty="0">
                  <a:latin typeface="Calibri" pitchFamily="34" charset="0"/>
                  <a:cs typeface="Arial" charset="0"/>
                </a:rPr>
                <a:t>Agent</a:t>
              </a:r>
            </a:p>
          </p:txBody>
        </p:sp>
        <p:grpSp>
          <p:nvGrpSpPr>
            <p:cNvPr id="22" name="Group 10"/>
            <p:cNvGrpSpPr>
              <a:grpSpLocks/>
            </p:cNvGrpSpPr>
            <p:nvPr/>
          </p:nvGrpSpPr>
          <p:grpSpPr bwMode="auto">
            <a:xfrm>
              <a:off x="5363764" y="3748869"/>
              <a:ext cx="476250" cy="323850"/>
              <a:chOff x="0" y="0"/>
              <a:chExt cx="400" cy="272"/>
            </a:xfrm>
          </p:grpSpPr>
          <p:sp>
            <p:nvSpPr>
              <p:cNvPr id="23"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133">
                  <a:latin typeface="Calibri" pitchFamily="34" charset="0"/>
                </a:endParaRPr>
              </a:p>
            </p:txBody>
          </p:sp>
          <p:sp>
            <p:nvSpPr>
              <p:cNvPr id="24"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133" b="1" dirty="0">
                    <a:latin typeface="Calibri" pitchFamily="34" charset="0"/>
                    <a:cs typeface="Arial" charset="0"/>
                  </a:rPr>
                  <a:t>?</a:t>
                </a:r>
              </a:p>
            </p:txBody>
          </p:sp>
        </p:grpSp>
        <p:grpSp>
          <p:nvGrpSpPr>
            <p:cNvPr id="25" name="Group 13"/>
            <p:cNvGrpSpPr>
              <a:grpSpLocks/>
            </p:cNvGrpSpPr>
            <p:nvPr/>
          </p:nvGrpSpPr>
          <p:grpSpPr bwMode="auto">
            <a:xfrm>
              <a:off x="5073252" y="3430191"/>
              <a:ext cx="1104900" cy="1059657"/>
              <a:chOff x="32" y="19"/>
              <a:chExt cx="928" cy="890"/>
            </a:xfrm>
          </p:grpSpPr>
          <p:sp>
            <p:nvSpPr>
              <p:cNvPr id="26" name="Rectangle 14"/>
              <p:cNvSpPr>
                <a:spLocks/>
              </p:cNvSpPr>
              <p:nvPr/>
            </p:nvSpPr>
            <p:spPr bwMode="auto">
              <a:xfrm>
                <a:off x="84" y="19"/>
                <a:ext cx="824" cy="304"/>
              </a:xfrm>
              <a:prstGeom prst="rect">
                <a:avLst/>
              </a:prstGeom>
              <a:noFill/>
              <a:ln w="12700">
                <a:noFill/>
                <a:miter lim="800000"/>
                <a:headEnd/>
                <a:tailEnd/>
              </a:ln>
            </p:spPr>
            <p:txBody>
              <a:bodyPr lIns="0" tIns="0" rIns="54185" bIns="0"/>
              <a:lstStyle/>
              <a:p>
                <a:pPr marL="39686" algn="ctr"/>
                <a:r>
                  <a:rPr lang="en-US" sz="1867" dirty="0">
                    <a:latin typeface="Calibri" pitchFamily="34" charset="0"/>
                    <a:cs typeface="Arial" charset="0"/>
                  </a:rPr>
                  <a:t>Sensors</a:t>
                </a:r>
              </a:p>
            </p:txBody>
          </p:sp>
          <p:sp>
            <p:nvSpPr>
              <p:cNvPr id="27" name="Rectangle 15"/>
              <p:cNvSpPr>
                <a:spLocks/>
              </p:cNvSpPr>
              <p:nvPr/>
            </p:nvSpPr>
            <p:spPr bwMode="auto">
              <a:xfrm>
                <a:off x="32" y="661"/>
                <a:ext cx="928" cy="248"/>
              </a:xfrm>
              <a:prstGeom prst="rect">
                <a:avLst/>
              </a:prstGeom>
              <a:noFill/>
              <a:ln w="12700">
                <a:noFill/>
                <a:miter lim="800000"/>
                <a:headEnd/>
                <a:tailEnd/>
              </a:ln>
            </p:spPr>
            <p:txBody>
              <a:bodyPr lIns="0" tIns="0" rIns="54185" bIns="0"/>
              <a:lstStyle/>
              <a:p>
                <a:pPr marL="39686" algn="ctr"/>
                <a:r>
                  <a:rPr lang="en-US" sz="1867" dirty="0">
                    <a:latin typeface="Calibri" pitchFamily="34" charset="0"/>
                    <a:cs typeface="Arial" charset="0"/>
                  </a:rPr>
                  <a:t>Actuators</a:t>
                </a:r>
              </a:p>
            </p:txBody>
          </p:sp>
        </p:grpSp>
        <p:sp>
          <p:nvSpPr>
            <p:cNvPr id="28" name="AutoShape 16"/>
            <p:cNvSpPr>
              <a:spLocks/>
            </p:cNvSpPr>
            <p:nvPr/>
          </p:nvSpPr>
          <p:spPr bwMode="auto">
            <a:xfrm>
              <a:off x="7815475" y="3194447"/>
              <a:ext cx="853137"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133">
                <a:latin typeface="Calibri" pitchFamily="34" charset="0"/>
              </a:endParaRPr>
            </a:p>
          </p:txBody>
        </p:sp>
        <p:sp>
          <p:nvSpPr>
            <p:cNvPr id="29" name="Rectangle 17"/>
            <p:cNvSpPr>
              <a:spLocks/>
            </p:cNvSpPr>
            <p:nvPr/>
          </p:nvSpPr>
          <p:spPr bwMode="auto">
            <a:xfrm rot="5400000">
              <a:off x="7696859" y="3589450"/>
              <a:ext cx="1157018" cy="493220"/>
            </a:xfrm>
            <a:prstGeom prst="rect">
              <a:avLst/>
            </a:prstGeom>
            <a:noFill/>
            <a:ln w="12700">
              <a:noFill/>
              <a:miter lim="800000"/>
              <a:headEnd/>
              <a:tailEnd/>
            </a:ln>
          </p:spPr>
          <p:txBody>
            <a:bodyPr lIns="0" tIns="0" rIns="40639" bIns="0"/>
            <a:lstStyle/>
            <a:p>
              <a:pPr marL="39686" algn="ctr"/>
              <a:r>
                <a:rPr lang="en-US" sz="2133" b="1" dirty="0">
                  <a:latin typeface="Calibri" pitchFamily="34" charset="0"/>
                  <a:cs typeface="Arial" charset="0"/>
                </a:rPr>
                <a:t>Environment</a:t>
              </a:r>
            </a:p>
          </p:txBody>
        </p:sp>
        <p:sp>
          <p:nvSpPr>
            <p:cNvPr id="30" name="Line 18"/>
            <p:cNvSpPr>
              <a:spLocks noChangeShapeType="1"/>
            </p:cNvSpPr>
            <p:nvPr/>
          </p:nvSpPr>
          <p:spPr bwMode="auto">
            <a:xfrm rot="10800000" flipH="1">
              <a:off x="6182915" y="3574256"/>
              <a:ext cx="1859756" cy="0"/>
            </a:xfrm>
            <a:prstGeom prst="line">
              <a:avLst/>
            </a:prstGeom>
            <a:noFill/>
            <a:ln w="25400">
              <a:solidFill>
                <a:schemeClr val="tx1"/>
              </a:solidFill>
              <a:round/>
              <a:headEnd type="stealth" w="med" len="med"/>
              <a:tailEnd/>
            </a:ln>
          </p:spPr>
          <p:txBody>
            <a:bodyPr lIns="91439" tIns="45719" rIns="91439" bIns="45719"/>
            <a:lstStyle/>
            <a:p>
              <a:endParaRPr lang="en-US" sz="2133">
                <a:latin typeface="Calibri" pitchFamily="34" charset="0"/>
              </a:endParaRPr>
            </a:p>
          </p:txBody>
        </p:sp>
        <p:sp>
          <p:nvSpPr>
            <p:cNvPr id="31" name="Line 19"/>
            <p:cNvSpPr>
              <a:spLocks noChangeShapeType="1"/>
            </p:cNvSpPr>
            <p:nvPr/>
          </p:nvSpPr>
          <p:spPr bwMode="auto">
            <a:xfrm flipH="1">
              <a:off x="6275783" y="4324350"/>
              <a:ext cx="1760934" cy="0"/>
            </a:xfrm>
            <a:prstGeom prst="line">
              <a:avLst/>
            </a:prstGeom>
            <a:noFill/>
            <a:ln w="25400">
              <a:solidFill>
                <a:schemeClr val="tx1"/>
              </a:solidFill>
              <a:round/>
              <a:headEnd type="stealth" w="med" len="med"/>
              <a:tailEnd/>
            </a:ln>
          </p:spPr>
          <p:txBody>
            <a:bodyPr lIns="91439" tIns="45719" rIns="91439" bIns="45719"/>
            <a:lstStyle/>
            <a:p>
              <a:endParaRPr lang="en-US" sz="2133">
                <a:latin typeface="Calibri" pitchFamily="34" charset="0"/>
              </a:endParaRPr>
            </a:p>
          </p:txBody>
        </p:sp>
        <p:sp>
          <p:nvSpPr>
            <p:cNvPr id="32" name="Rectangle 20"/>
            <p:cNvSpPr>
              <a:spLocks/>
            </p:cNvSpPr>
            <p:nvPr/>
          </p:nvSpPr>
          <p:spPr bwMode="auto">
            <a:xfrm>
              <a:off x="6682977" y="3584972"/>
              <a:ext cx="942975" cy="266700"/>
            </a:xfrm>
            <a:prstGeom prst="rect">
              <a:avLst/>
            </a:prstGeom>
            <a:noFill/>
            <a:ln w="12700">
              <a:noFill/>
              <a:miter lim="800000"/>
              <a:headEnd/>
              <a:tailEnd/>
            </a:ln>
          </p:spPr>
          <p:txBody>
            <a:bodyPr lIns="0" tIns="0" rIns="40639" bIns="0"/>
            <a:lstStyle/>
            <a:p>
              <a:pPr marL="39686" algn="ctr"/>
              <a:r>
                <a:rPr lang="en-US" sz="1467" dirty="0">
                  <a:latin typeface="Calibri" pitchFamily="34" charset="0"/>
                  <a:cs typeface="Arial" charset="0"/>
                </a:rPr>
                <a:t>Percepts</a:t>
              </a:r>
            </a:p>
          </p:txBody>
        </p:sp>
        <p:sp>
          <p:nvSpPr>
            <p:cNvPr id="33" name="Rectangle 21"/>
            <p:cNvSpPr>
              <a:spLocks/>
            </p:cNvSpPr>
            <p:nvPr/>
          </p:nvSpPr>
          <p:spPr bwMode="auto">
            <a:xfrm>
              <a:off x="6749652" y="4324350"/>
              <a:ext cx="809625" cy="304800"/>
            </a:xfrm>
            <a:prstGeom prst="rect">
              <a:avLst/>
            </a:prstGeom>
            <a:noFill/>
            <a:ln w="12700">
              <a:noFill/>
              <a:miter lim="800000"/>
              <a:headEnd/>
              <a:tailEnd/>
            </a:ln>
          </p:spPr>
          <p:txBody>
            <a:bodyPr lIns="0" tIns="0" rIns="40639" bIns="0"/>
            <a:lstStyle/>
            <a:p>
              <a:pPr marL="39686" algn="ctr"/>
              <a:r>
                <a:rPr lang="en-US" sz="1467" dirty="0">
                  <a:latin typeface="Calibri" pitchFamily="34" charset="0"/>
                  <a:cs typeface="Arial" charset="0"/>
                </a:rPr>
                <a:t>Actions</a:t>
              </a:r>
            </a:p>
          </p:txBody>
        </p:sp>
      </p:grpSp>
      <p:pic>
        <p:nvPicPr>
          <p:cNvPr id="46083" name="Picture 3" descr="C:\Temp\ketrina\RationalAgent.png"/>
          <p:cNvPicPr preferRelativeResize="0">
            <a:picLocks noChangeArrowheads="1"/>
          </p:cNvPicPr>
          <p:nvPr/>
        </p:nvPicPr>
        <p:blipFill>
          <a:blip r:embed="rId3" cstate="print"/>
          <a:srcRect/>
          <a:stretch>
            <a:fillRect/>
          </a:stretch>
        </p:blipFill>
        <p:spPr bwMode="auto">
          <a:xfrm flipH="1">
            <a:off x="8026400" y="1490472"/>
            <a:ext cx="3759200" cy="2954528"/>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375E6B67-23B9-4632-893F-74BD066BC3C4}"/>
                  </a:ext>
                </a:extLst>
              </p14:cNvPr>
              <p14:cNvContentPartPr/>
              <p14:nvPr/>
            </p14:nvContentPartPr>
            <p14:xfrm>
              <a:off x="1410840" y="3480840"/>
              <a:ext cx="2007000" cy="79560"/>
            </p14:xfrm>
          </p:contentPart>
        </mc:Choice>
        <mc:Fallback xmlns="">
          <p:pic>
            <p:nvPicPr>
              <p:cNvPr id="2" name="Ink 1">
                <a:extLst>
                  <a:ext uri="{FF2B5EF4-FFF2-40B4-BE49-F238E27FC236}">
                    <a16:creationId xmlns:a16="http://schemas.microsoft.com/office/drawing/2014/main" id="{375E6B67-23B9-4632-893F-74BD066BC3C4}"/>
                  </a:ext>
                </a:extLst>
              </p:cNvPr>
              <p:cNvPicPr/>
              <p:nvPr/>
            </p:nvPicPr>
            <p:blipFill>
              <a:blip r:embed="rId5"/>
              <a:stretch>
                <a:fillRect/>
              </a:stretch>
            </p:blipFill>
            <p:spPr>
              <a:xfrm>
                <a:off x="1401480" y="3471480"/>
                <a:ext cx="2025720" cy="9828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765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765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653">
                                            <p:txEl>
                                              <p:pRg st="3" end="3"/>
                                            </p:txEl>
                                          </p:spTgt>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27653">
                                            <p:txEl>
                                              <p:pRg st="4" end="4"/>
                                            </p:txEl>
                                          </p:spTgt>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499"/>
                                          </p:stCondLst>
                                        </p:cTn>
                                        <p:tgtEl>
                                          <p:spTgt spid="2765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bldLvl="5" autoUpdateAnimBg="0"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2946400" y="1295400"/>
            <a:ext cx="6192712" cy="2743200"/>
          </a:xfrm>
          <a:prstGeom prst="rect">
            <a:avLst/>
          </a:prstGeom>
          <a:noFill/>
          <a:ln w="12700">
            <a:noFill/>
            <a:miter lim="800000"/>
            <a:headEnd/>
            <a:tailEnd/>
          </a:ln>
        </p:spPr>
      </p:pic>
      <p:sp>
        <p:nvSpPr>
          <p:cNvPr id="23556" name="Rectangle 5"/>
          <p:cNvSpPr>
            <a:spLocks noGrp="1" noChangeArrowheads="1"/>
          </p:cNvSpPr>
          <p:nvPr>
            <p:ph type="title"/>
          </p:nvPr>
        </p:nvSpPr>
        <p:spPr/>
        <p:txBody>
          <a:bodyPr rIns="132077">
            <a:noAutofit/>
          </a:bodyPr>
          <a:lstStyle/>
          <a:p>
            <a:r>
              <a:rPr lang="en-US" dirty="0"/>
              <a:t>Pac-Man as an Agent</a:t>
            </a:r>
          </a:p>
        </p:txBody>
      </p:sp>
      <p:sp>
        <p:nvSpPr>
          <p:cNvPr id="23557" name="AutoShape 7"/>
          <p:cNvSpPr>
            <a:spLocks/>
          </p:cNvSpPr>
          <p:nvPr/>
        </p:nvSpPr>
        <p:spPr bwMode="auto">
          <a:xfrm>
            <a:off x="2946401" y="4267197"/>
            <a:ext cx="2873375" cy="1746251"/>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58" name="Line 8"/>
          <p:cNvSpPr>
            <a:spLocks noChangeShapeType="1"/>
          </p:cNvSpPr>
          <p:nvPr/>
        </p:nvSpPr>
        <p:spPr bwMode="auto">
          <a:xfrm rot="10800000" flipH="1">
            <a:off x="4433885" y="4896894"/>
            <a:ext cx="0" cy="708025"/>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59" name="Rectangle 9"/>
          <p:cNvSpPr>
            <a:spLocks/>
          </p:cNvSpPr>
          <p:nvPr/>
        </p:nvSpPr>
        <p:spPr bwMode="auto">
          <a:xfrm>
            <a:off x="3048001" y="4302123"/>
            <a:ext cx="1054100" cy="46990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3560" name="Group 10"/>
          <p:cNvGrpSpPr>
            <a:grpSpLocks/>
          </p:cNvGrpSpPr>
          <p:nvPr/>
        </p:nvGrpSpPr>
        <p:grpSpPr bwMode="auto">
          <a:xfrm>
            <a:off x="4103685" y="4998492"/>
            <a:ext cx="635000" cy="431800"/>
            <a:chOff x="0" y="0"/>
            <a:chExt cx="400" cy="272"/>
          </a:xfrm>
        </p:grpSpPr>
        <p:sp>
          <p:nvSpPr>
            <p:cNvPr id="23571"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3572"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3561" name="Group 13"/>
          <p:cNvGrpSpPr>
            <a:grpSpLocks/>
          </p:cNvGrpSpPr>
          <p:nvPr/>
        </p:nvGrpSpPr>
        <p:grpSpPr bwMode="auto">
          <a:xfrm>
            <a:off x="3665536" y="4533901"/>
            <a:ext cx="1473200" cy="1412876"/>
            <a:chOff x="0" y="-6"/>
            <a:chExt cx="928" cy="890"/>
          </a:xfrm>
        </p:grpSpPr>
        <p:sp>
          <p:nvSpPr>
            <p:cNvPr id="23569" name="Rectangle 14"/>
            <p:cNvSpPr>
              <a:spLocks/>
            </p:cNvSpPr>
            <p:nvPr/>
          </p:nvSpPr>
          <p:spPr bwMode="auto">
            <a:xfrm>
              <a:off x="52" y="-6"/>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3570" name="Rectangle 15"/>
            <p:cNvSpPr>
              <a:spLocks/>
            </p:cNvSpPr>
            <p:nvPr/>
          </p:nvSpPr>
          <p:spPr bwMode="auto">
            <a:xfrm>
              <a:off x="0" y="636"/>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3562" name="AutoShape 16"/>
          <p:cNvSpPr>
            <a:spLocks/>
          </p:cNvSpPr>
          <p:nvPr/>
        </p:nvSpPr>
        <p:spPr bwMode="auto">
          <a:xfrm>
            <a:off x="7173911" y="4259263"/>
            <a:ext cx="1905000" cy="1739900"/>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63" name="Rectangle 17"/>
          <p:cNvSpPr>
            <a:spLocks/>
          </p:cNvSpPr>
          <p:nvPr/>
        </p:nvSpPr>
        <p:spPr bwMode="auto">
          <a:xfrm>
            <a:off x="7043736" y="4343401"/>
            <a:ext cx="2159000" cy="46990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23564" name="Line 18"/>
          <p:cNvSpPr>
            <a:spLocks noChangeShapeType="1"/>
          </p:cNvSpPr>
          <p:nvPr/>
        </p:nvSpPr>
        <p:spPr bwMode="auto">
          <a:xfrm rot="10800000" flipH="1">
            <a:off x="5195887" y="4765675"/>
            <a:ext cx="2479675"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5" name="Line 19"/>
          <p:cNvSpPr>
            <a:spLocks noChangeShapeType="1"/>
          </p:cNvSpPr>
          <p:nvPr/>
        </p:nvSpPr>
        <p:spPr bwMode="auto">
          <a:xfrm flipH="1">
            <a:off x="5319711" y="5765800"/>
            <a:ext cx="2347912"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6" name="Rectangle 20"/>
          <p:cNvSpPr>
            <a:spLocks/>
          </p:cNvSpPr>
          <p:nvPr/>
        </p:nvSpPr>
        <p:spPr bwMode="auto">
          <a:xfrm>
            <a:off x="5862637" y="4779963"/>
            <a:ext cx="1257300" cy="3556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Percepts</a:t>
            </a:r>
          </a:p>
        </p:txBody>
      </p:sp>
      <p:sp>
        <p:nvSpPr>
          <p:cNvPr id="23567" name="Rectangle 21"/>
          <p:cNvSpPr>
            <a:spLocks/>
          </p:cNvSpPr>
          <p:nvPr/>
        </p:nvSpPr>
        <p:spPr bwMode="auto">
          <a:xfrm>
            <a:off x="5951537" y="5765800"/>
            <a:ext cx="1079500" cy="4064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Actions</a:t>
            </a:r>
          </a:p>
        </p:txBody>
      </p:sp>
      <p:sp>
        <p:nvSpPr>
          <p:cNvPr id="20" name="Text Box 4"/>
          <p:cNvSpPr txBox="1">
            <a:spLocks noChangeArrowheads="1"/>
          </p:cNvSpPr>
          <p:nvPr/>
        </p:nvSpPr>
        <p:spPr bwMode="auto">
          <a:xfrm>
            <a:off x="0" y="6477000"/>
            <a:ext cx="8636000" cy="29745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1333" dirty="0"/>
              <a:t>Pac-Man is a registered trademark of Namco-Bandai Games, used here for educational purposes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5"/>
          <p:cNvSpPr>
            <a:spLocks noGrp="1" noChangeArrowheads="1"/>
          </p:cNvSpPr>
          <p:nvPr>
            <p:ph type="title"/>
          </p:nvPr>
        </p:nvSpPr>
        <p:spPr/>
        <p:txBody>
          <a:bodyPr rIns="132077">
            <a:noAutofit/>
          </a:bodyPr>
          <a:lstStyle/>
          <a:p>
            <a:r>
              <a:rPr lang="en-US" dirty="0"/>
              <a:t>Pac-Man as an Agent</a:t>
            </a:r>
          </a:p>
        </p:txBody>
      </p:sp>
    </p:spTree>
    <p:extLst>
      <p:ext uri="{BB962C8B-B14F-4D97-AF65-F5344CB8AC3E}">
        <p14:creationId xmlns:p14="http://schemas.microsoft.com/office/powerpoint/2010/main" val="1906022352"/>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5094</TotalTime>
  <Words>2020</Words>
  <Application>Microsoft Office PowerPoint</Application>
  <PresentationFormat>Widescreen</PresentationFormat>
  <Paragraphs>435</Paragraphs>
  <Slides>36</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Calibri Light</vt:lpstr>
      <vt:lpstr>Wingdings</vt:lpstr>
      <vt:lpstr>Arial</vt:lpstr>
      <vt:lpstr>Lucida Grande</vt:lpstr>
      <vt:lpstr>Courier</vt:lpstr>
      <vt:lpstr>Calibri</vt:lpstr>
      <vt:lpstr>Courier New</vt:lpstr>
      <vt:lpstr>Office Theme</vt:lpstr>
      <vt:lpstr>Candy Grab Game</vt:lpstr>
      <vt:lpstr>AI: Representation and Problem Solving </vt:lpstr>
      <vt:lpstr>Course Staff</vt:lpstr>
      <vt:lpstr>Course Information</vt:lpstr>
      <vt:lpstr>Announcements</vt:lpstr>
      <vt:lpstr>Today</vt:lpstr>
      <vt:lpstr>Designing Rational Agents</vt:lpstr>
      <vt:lpstr>Pac-Man as an Agent</vt:lpstr>
      <vt:lpstr>Pac-Man as an Agent</vt:lpstr>
      <vt:lpstr>Candy Grab Agent</vt:lpstr>
      <vt:lpstr>Candy Grab Agent</vt:lpstr>
      <vt:lpstr>Candy Grab Agent</vt:lpstr>
      <vt:lpstr>Candy Grab Agent</vt:lpstr>
      <vt:lpstr>Candy Grab Agent</vt:lpstr>
      <vt:lpstr>Candy Grab Agent</vt:lpstr>
      <vt:lpstr> Games – Three “Intelligent” Agents </vt:lpstr>
      <vt:lpstr>Games – Three “Intelligent” Agents </vt:lpstr>
      <vt:lpstr>Games – Three “Intelligent” Agents </vt:lpstr>
      <vt:lpstr>Games – Three “Intelligent” Agents </vt:lpstr>
      <vt:lpstr>PowerPoint Presentation</vt:lpstr>
      <vt:lpstr>Games – Three “Intelligent” Agents </vt:lpstr>
      <vt:lpstr>AI in the News</vt:lpstr>
      <vt:lpstr>Sci-Fi AI?</vt:lpstr>
      <vt:lpstr>What is AI?</vt:lpstr>
      <vt:lpstr>Turing Test</vt:lpstr>
      <vt:lpstr>What is AI?</vt:lpstr>
      <vt:lpstr>AI Definition by John McCarthy</vt:lpstr>
      <vt:lpstr>Rational Decisions</vt:lpstr>
      <vt:lpstr>PowerPoint Presentation</vt:lpstr>
      <vt:lpstr>What About the Brain?</vt:lpstr>
      <vt:lpstr>A Brief History of AI</vt:lpstr>
      <vt:lpstr>A Brief History of AI</vt:lpstr>
      <vt:lpstr>What went wrong?</vt:lpstr>
      <vt:lpstr>A Brief History of AI</vt:lpstr>
      <vt:lpstr>A Brief History of AI</vt:lpstr>
      <vt:lpstr>What Can AI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122 Hash Tables</dc:title>
  <dc:creator>Pat Virtue</dc:creator>
  <cp:lastModifiedBy>Pat Virtue</cp:lastModifiedBy>
  <cp:revision>524</cp:revision>
  <cp:lastPrinted>2018-11-27T13:42:27Z</cp:lastPrinted>
  <dcterms:created xsi:type="dcterms:W3CDTF">2018-10-11T11:39:27Z</dcterms:created>
  <dcterms:modified xsi:type="dcterms:W3CDTF">2019-01-17T01:44:38Z</dcterms:modified>
</cp:coreProperties>
</file>