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6"/>
  </p:notesMasterIdLst>
  <p:sldIdLst>
    <p:sldId id="269" r:id="rId2"/>
    <p:sldId id="661" r:id="rId3"/>
    <p:sldId id="663" r:id="rId4"/>
    <p:sldId id="778" r:id="rId5"/>
    <p:sldId id="779" r:id="rId6"/>
    <p:sldId id="600" r:id="rId7"/>
    <p:sldId id="601" r:id="rId8"/>
    <p:sldId id="780" r:id="rId9"/>
    <p:sldId id="755" r:id="rId10"/>
    <p:sldId id="776" r:id="rId11"/>
    <p:sldId id="604" r:id="rId12"/>
    <p:sldId id="605" r:id="rId13"/>
    <p:sldId id="756" r:id="rId14"/>
    <p:sldId id="777" r:id="rId15"/>
    <p:sldId id="757" r:id="rId16"/>
    <p:sldId id="758" r:id="rId17"/>
    <p:sldId id="761" r:id="rId18"/>
    <p:sldId id="781" r:id="rId19"/>
    <p:sldId id="606" r:id="rId20"/>
    <p:sldId id="773" r:id="rId21"/>
    <p:sldId id="782" r:id="rId22"/>
    <p:sldId id="809" r:id="rId23"/>
    <p:sldId id="810" r:id="rId24"/>
    <p:sldId id="811" r:id="rId25"/>
    <p:sldId id="794" r:id="rId26"/>
    <p:sldId id="808" r:id="rId27"/>
    <p:sldId id="812" r:id="rId28"/>
    <p:sldId id="762" r:id="rId29"/>
    <p:sldId id="763" r:id="rId30"/>
    <p:sldId id="767" r:id="rId31"/>
    <p:sldId id="768" r:id="rId32"/>
    <p:sldId id="260" r:id="rId33"/>
    <p:sldId id="765" r:id="rId34"/>
    <p:sldId id="764" r:id="rId35"/>
    <p:sldId id="766" r:id="rId36"/>
    <p:sldId id="769" r:id="rId37"/>
    <p:sldId id="770" r:id="rId38"/>
    <p:sldId id="771" r:id="rId39"/>
    <p:sldId id="772" r:id="rId40"/>
    <p:sldId id="611" r:id="rId41"/>
    <p:sldId id="817" r:id="rId42"/>
    <p:sldId id="814" r:id="rId43"/>
    <p:sldId id="815" r:id="rId44"/>
    <p:sldId id="816" r:id="rId45"/>
    <p:sldId id="813" r:id="rId46"/>
    <p:sldId id="607" r:id="rId47"/>
    <p:sldId id="774" r:id="rId48"/>
    <p:sldId id="613" r:id="rId49"/>
    <p:sldId id="628" r:id="rId50"/>
    <p:sldId id="786" r:id="rId51"/>
    <p:sldId id="627" r:id="rId52"/>
    <p:sldId id="616" r:id="rId53"/>
    <p:sldId id="621" r:id="rId54"/>
    <p:sldId id="623" r:id="rId55"/>
    <p:sldId id="791" r:id="rId56"/>
    <p:sldId id="625" r:id="rId57"/>
    <p:sldId id="624" r:id="rId58"/>
    <p:sldId id="626" r:id="rId59"/>
    <p:sldId id="792" r:id="rId60"/>
    <p:sldId id="793" r:id="rId61"/>
    <p:sldId id="804" r:id="rId62"/>
    <p:sldId id="807" r:id="rId63"/>
    <p:sldId id="806" r:id="rId64"/>
    <p:sldId id="805" r:id="rId65"/>
  </p:sldIdLst>
  <p:sldSz cx="12192000" cy="6858000"/>
  <p:notesSz cx="7010400" cy="92964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Cambria Math" panose="02040503050406030204" pitchFamily="18" charset="0"/>
      <p:regular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99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2970 262 4608 0 0,'0'0'208'0'0,"0"0"331"0"0,-1 0 1262 0 0,-25 14 6760 0 0,12-6-7746 0 0,0 0 0 0 0,-6 5-815 0 0,-27 9 1427 0 0,-9 5-410 0 0,-73 36 885 0 0,93-44-1596 0 0,21-11-138 0 0,0-1 0 0 0,-10 4-168 0 0,12-7 79 0 0,1 1 0 0 0,-1 1 0 0 0,1 0 0 0 0,0 1 0 0 0,1 0-1 0 0,0 0 1 0 0,-9 9-79 0 0,-29 19 230 0 0,23-17-220 0 0,25-16-10 0 0,-1-1 0 0 0,1 0 0 0 0,0 1 0 0 0,-1-1 0 0 0,1 0 0 0 0,0 0 0 0 0,-1 0 0 0 0,0 0 0 0 0,1 0 0 0 0,-1 0 0 0 0,0 0 0 0 0,-5 2 0 0 0,5 0 0 0 0,-1 0 0 0 0,-10 2 0 0 0,4-1 24 0 0,1 0 0 0 0,0 0-1 0 0,0 0 1 0 0,0 1-1 0 0,1 1 1 0 0,0-1 0 0 0,-6 7-24 0 0,8-8 67 0 0,1 1 1 0 0,0 0 0 0 0,0 0 0 0 0,1 0 0 0 0,-1 0 0 0 0,1 1 0 0 0,0-1-1 0 0,1 1-67 0 0,-10 16 87 0 0,-9 3-41 0 0,6-8 77 0 0,-45 52 156 0 0,55-64-312 0 0,0 0 1 0 0,0-1-1 0 0,-1 0 1 0 0,-3 2 32 0 0,-12 9-65 0 0,10-5 151 0 0,0 0 0 0 0,0 1 0 0 0,1 0 0 0 0,-8 12-86 0 0,-9 8 67 0 0,24-28-47 0 0,1 0 1 0 0,-1 0-1 0 0,0 0 0 0 0,0-1 1 0 0,-1 1-1 0 0,-1 0-20 0 0,-11 9 89 0 0,8-5-50 0 0,0-1 0 0 0,0-1 0 0 0,-1 1 0 0 0,1-1 0 0 0,-1 0 0 0 0,-5 1-39 0 0,-10 7 100 0 0,19-12-68 0 0,2-1-12 0 0,-8 7-12 0 0,-1-2 8 0 0,9-4-12 0 0,1 1 0 0 0,-1-1 0 0 0,1 0 0 0 0,-1 0 0 0 0,1 1 0 0 0,0 0 0 0 0,0-1 0 0 0,0 1 0 0 0,0 0 0 0 0,0 0 0 0 0,0 0 0 0 0,-1 1-4 0 0,-16 16 0 0 0,10-9 32 0 0,-2 0 0 0 0,1 0 0 0 0,-2-1 0 0 0,1 0 0 0 0,-10 4-32 0 0,-11 9 118 0 0,-9 16-54 0 0,18-11-54 0 0,-8 1 23 0 0,6-4 14 0 0,13-13 63 0 0,0 1-1 0 0,-9 12-109 0 0,11-12 67 0 0,7-8-41 0 0,0 0 1 0 0,0 1-1 0 0,1-1 1 0 0,0 1-1 0 0,0 0-26 0 0,0-1 13 0 0,0 0 0 0 0,0 0 0 0 0,0 0 0 0 0,0 0-1 0 0,-1 0 1 0 0,1-1 0 0 0,-3 3-13 0 0,0-1 33 0 0,1-1 0 0 0,0 1 0 0 0,0 0 0 0 0,0 0-1 0 0,1 1 1 0 0,-1 1-33 0 0,-16 22 7 0 0,-2-7 9 0 0,-1-2-1 0 0,-2 2-15 0 0,14-13 61 0 0,9-8-38 0 0,0 1 0 0 0,1-1 0 0 0,-1 1-1 0 0,1 0 1 0 0,-1 0 0 0 0,1-1 0 0 0,0 1 0 0 0,-1 1-23 0 0,-3 6 35 0 0,1-2 31 0 0,-1 3 1 0 0,-30 60-54 0 0,29-60 7 0 0,0-1-1 0 0,0 0 1 0 0,-1 0-1 0 0,0-1 1 0 0,0 0 0 0 0,-2 2-20 0 0,7-9 16 0 0,1 1 0 0 0,-1-1 0 0 0,1 1 0 0 0,-1-1 0 0 0,1 0 1 0 0,-1 0-1 0 0,0 0 0 0 0,1 0 0 0 0,-1 0 0 0 0,0 0 1 0 0,0 0-17 0 0,0-1 11 0 0,1 1 1 0 0,-1 0 0 0 0,1 0 0 0 0,0 0 0 0 0,-1-1 0 0 0,1 1 0 0 0,0 0 0 0 0,0 0 0 0 0,0 1 0 0 0,-1-1 0 0 0,1 0 0 0 0,0 0 0 0 0,0 1 0 0 0,0 0-12 0 0,-8 8 72 0 0,7-8-58 0 0,-1 1 0 0 0,1 0 0 0 0,0-1 0 0 0,0 1 0 0 0,0 0 0 0 0,-1 2-14 0 0,-9 14 54 0 0,6-11-33 0 0,1 0 0 0 0,0 0 0 0 0,-2 5-21 0 0,3-3 26 0 0,3-7-14 0 0,1-1 0 0 0,-1 1 0 0 0,0-1 1 0 0,-1 1-1 0 0,1-1 0 0 0,0 0 0 0 0,-1 0 1 0 0,1 1-1 0 0,-1-1 0 0 0,0 0-12 0 0,0 0 25 0 0,-2 3 17 0 0,0-1 0 0 0,0 0 0 0 0,0 0-1 0 0,-1 0 1 0 0,1 0 0 0 0,-1-1-1 0 0,-1 1-41 0 0,-4 2 64 0 0,8-5-58 0 0,0 0 1 0 0,0 0 0 0 0,0 0 0 0 0,0 0-1 0 0,0 1 1 0 0,0-1 0 0 0,0 1 0 0 0,0-1-1 0 0,1 1 1 0 0,-1 0-7 0 0,-16 20 84 0 0,6-10-62 0 0,10-10-16 0 0,0 0 0 0 0,-1 0 0 0 0,1 0 0 0 0,0 0 0 0 0,0 1 0 0 0,1-1 0 0 0,-2 3-6 0 0,-4 6 13 0 0,0-1 0 0 0,0 0 0 0 0,-1 0-1 0 0,0-1 1 0 0,-2 2-13 0 0,2-4 74 0 0,2 1 1 0 0,-1 1-1 0 0,1-1 0 0 0,-2 6-74 0 0,-10 13 83 0 0,13-19-24 0 0,-2 16 27 0 0,0-6-35 0 0,-4 1-40 0 0,9-13-4 0 0,0 0 1 0 0,-1 0 0 0 0,0 0-1 0 0,0 0 1 0 0,0-1 0 0 0,-1 1 0 0 0,-3 2-8 0 0,-10 17 74 0 0,17-24-68 0 0,0-1 1 0 0,-1 1 0 0 0,1 0-1 0 0,-1 0 1 0 0,1-1 0 0 0,0 1 0 0 0,-1 0-1 0 0,0-1 1 0 0,1 1 0 0 0,-1-1-1 0 0,1 1 1 0 0,-1-1 0 0 0,0 1-1 0 0,1-1 1 0 0,-1 1 0 0 0,0-1-1 0 0,0 1 1 0 0,1-1 0 0 0,-2 0-7 0 0,-3 4 87 0 0,-8 15 128 0 0,-18 27 9 0 0,10-18-224 0 0,9-12 0 0 0,8-13 0 0 0,-2 5 0 0 0,-4 6 16 0 0,3-1 21 0 0,4-8-5 0 0,-3 12 11 0 0,4-15-29 0 0,0 1 18 0 0,2 10-3 0 0,-9 0 35 0 0,8-10-45 0 0,-1 1-1 0 0,0-1 1 0 0,0 0 0 0 0,-1 0 0 0 0,1 0-1 0 0,-1 0 1 0 0,-2 2-19 0 0,2-1 20 0 0,-1 0-1 0 0,1-1 1 0 0,0 1 0 0 0,0 0-1 0 0,0 1 1 0 0,-1 2-20 0 0,-9 24 12 0 0,10-26-12 0 0,-7 13 0 0 0,-16 36 132 0 0,20-44-118 0 0,4-8-15 0 0,1 0 1 0 0,-1 0 0 0 0,1 0 0 0 0,0 1 0 0 0,0-1 0 0 0,0 1 0 0 0,0-1-1 0 0,0 0 1 0 0,1 1 0 0 0,-1 0 0 0 0,0 0 0 0 0,-1 4 0 0 0,-2-1 12 0 0,3-5-10 0 0,-2 6 42 0 0,1 6-30 0 0,2-12-12 0 0,-1 0 1 0 0,1 1-1 0 0,0-1 0 0 0,-1 1 1 0 0,1-1-1 0 0,-1 1 0 0 0,1-1 1 0 0,-1 0-1 0 0,1 0 0 0 0,-1 1 1 0 0,0-1-1 0 0,0 0 1 0 0,0 0-1 0 0,0 1-2 0 0,0-1 3 0 0,-1 1 0 0 0,1 0 0 0 0,0 0 0 0 0,-1 0 0 0 0,1 0 1 0 0,0 0-1 0 0,0 1 0 0 0,1-1 0 0 0,-1 0 0 0 0,0 1-3 0 0,-12 36 0 0 0,11-34 0 0 0,-1 1 0 0 0,1-1 0 0 0,-1 1 0 0 0,-1-1 0 0 0,1 0 0 0 0,-1 0 0 0 0,3-2 10 0 0,-1-1-1 0 0,1 1 1 0 0,0 0-1 0 0,0-1 1 0 0,0 1-1 0 0,1 0 1 0 0,-1-1 0 0 0,1 1-1 0 0,0 0 1 0 0,-1 0-1 0 0,1-1 1 0 0,0 1-1 0 0,0 0 1 0 0,1 0 0 0 0,-1 0-1 0 0,1-1 1 0 0,0 3-10 0 0,0 10 81 0 0,-3-10-69 0 0,0-2 1 0 0,0 3 5 0 0,-1 0 0 0 0,0-1-1 0 0,1 1 1 0 0,-5 4-18 0 0,3-1 12 0 0,1 8 12 0 0,0-11 10 0 0,-5 5-28 0 0,6-7-2 0 0,-3 5 71 0 0,-2 8-37 0 0,-6 23 45 0 0,10-28-72 0 0,0 0-1 0 0,-2 0 1 0 0,1-1 0 0 0,-1 0-1 0 0,-1 0 1 0 0,-1 1-11 0 0,-12 30 0 0 0,12-27 0 0 0,1-1 0 0 0,0 1 0 0 0,2 0 0 0 0,-2 7 0 0 0,-2 20 19 0 0,7-33-11 0 0,0 0-1 0 0,-1 1 1 0 0,0-1-1 0 0,-1 0 1 0 0,0 0-1 0 0,-4 6-7 0 0,6-10 0 0 0,-1 0 0 0 0,1 0 0 0 0,0-1 0 0 0,0 1 0 0 0,0 1 0 0 0,-4 17 0 0 0,-13 48 0 0 0,13-41 0 0 0,4-24 0 0 0,1 1 0 0 0,-2-1 0 0 0,1 1 0 0 0,-1-1 0 0 0,0 1 0 0 0,-3 17-3 0 0,5-21 5 0 0,-1 0 0 0 0,1 1 0 0 0,-1-1 0 0 0,0 0-1 0 0,1 0 1 0 0,-2 0 0 0 0,1 0 0 0 0,-1 1-2 0 0,-2 4 30 0 0,1 0-1 0 0,-1 1 1 0 0,1-1-1 0 0,0 3-29 0 0,-1 3 26 0 0,1-3 30 0 0,3-9-54 0 0,0-1-1 0 0,0 1 0 0 0,-1-1 1 0 0,1 0-1 0 0,-1 1 0 0 0,1-1 0 0 0,-1 0 1 0 0,1 1-1 0 0,-1-1 0 0 0,0 0 1 0 0,0 0-2 0 0,0 2 5 0 0,0 0-1 0 0,0-1 1 0 0,0 1 0 0 0,0 0 0 0 0,0 0 0 0 0,0-1 0 0 0,1 1 0 0 0,-1 3-5 0 0,-4 16 14 0 0,-5 7-14 0 0,5-16 0 0 0,0 0 0 0 0,-5 10 0 0 0,7-17 9 0 0,0 1 1 0 0,1 0-1 0 0,0 0 0 0 0,-1 6-9 0 0,-7 19 27 0 0,-11 34-27 0 0,19-60 0 0 0,1 0 0 0 0,-1 0 0 0 0,1 0 0 0 0,0 0 0 0 0,0 5 0 0 0,-3 16 0 0 0,3-20 5 0 0,0 0-1 0 0,1 0 1 0 0,0 0-1 0 0,0 0 1 0 0,0 0 0 0 0,1 3-5 0 0,0-5 3 0 0,0 1 1 0 0,-1-1 0 0 0,0 1-1 0 0,0-1 1 0 0,0 1-1 0 0,-1-1 1 0 0,0 1 0 0 0,0-1-1 0 0,0 0 1 0 0,-1 2-4 0 0,-1 0 16 0 0,1 1-1 0 0,0 0 1 0 0,0 0-1 0 0,0 7-15 0 0,-5 22 55 0 0,-18 61 95 0 0,13-41-97 0 0,8-28-53 0 0,4-25 0 0 0,0 1 0 0 0,0 0 0 0 0,-1-1 0 0 0,0 1 0 0 0,0 0 0 0 0,0-1 0 0 0,-1 2 0 0 0,0 0 0 0 0,0 1 0 0 0,1 0 0 0 0,-1-1 0 0 0,1 7 0 0 0,-4 13 0 0 0,2-5 0 0 0,3-16 0 0 0,-1 0 0 0 0,0-1 0 0 0,0 1 0 0 0,0 0 0 0 0,-1 0 0 0 0,-11 48 0 0 0,8-34 46 0 0,0 1 0 0 0,0 0-46 0 0,-1 9 60 0 0,5-9 57 0 0,-1 0-136 0 0,1 0 1 0 0,1 0-1 0 0,2 4 19 0 0,-1 21-29 0 0,4 50 125 0 0,-10 4-172 0 0,4-78 191 0 0,2 13 94 0 0,3 16-209 0 0,-2-38 0 0 0,-1 1 0 0 0,-1 0 0 0 0,0 1 0 0 0,2 35 0 0 0,1-22 0 0 0,-1 1 0 0 0,-1-1 0 0 0,-2 16 0 0 0,-11 82 0 0 0,7-82 0 0 0,3-22-17 0 0,-3 22-174 0 0,2 19 191 0 0,4-53 27 0 0,0 0 0 0 0,0 0 0 0 0,1 0 0 0 0,2 7-27 0 0,-2-7 27 0 0,1-1 0 0 0,-2 1 0 0 0,1 0 0 0 0,-1 8-27 0 0,0 28 0 0 0,0-24 0 0 0,0-1 0 0 0,-3 17 0 0 0,-11 80 0 0 0,10-94 3 0 0,0 2-2 0 0,0 0 1 0 0,2 1-1 0 0,1-1 0 0 0,2 8-1 0 0,1-15-44 0 0,1 3 24 0 0,-4-15 28 0 0,1 1 0 0 0,0-1 0 0 0,0 0 0 0 0,2 6-8 0 0,-1-6 8 0 0,0 0 0 0 0,-1 1 0 0 0,0-1 0 0 0,0 6-8 0 0,0 16 8 0 0,0-20-7 0 0,0-1-1 0 0,-1 1 1 0 0,0 0-1 0 0,-1 0 1 0 0,0 6-1 0 0,-3 10 47 0 0,2 1 0 0 0,1-1 1 0 0,2 19-48 0 0,-1-9 23 0 0,5 7-23 0 0,-5-40 0 0 0,0 1 0 0 0,0 0 0 0 0,0 0 0 0 0,0 0 0 0 0,0-1 0 0 0,1 1 0 0 0,-1 0 0 0 0,0 0 0 0 0,1-1 0 0 0,0 1 0 0 0,-1 0 0 0 0,2 0 0 0 0,1 11 0 0 0,2 9 0 0 0,-4-19 0 0 0,0 0 0 0 0,-1 0 0 0 0,1 1 0 0 0,0-1 0 0 0,-1 0 0 0 0,0 2 0 0 0,8 71 0 0 0,-8 25-53 0 0,4-78-25 0 0,-3-22 84 0 0,-1 1-1 0 0,0-1 0 0 0,1 1 1 0 0,-1-1-1 0 0,0 0 0 0 0,1 1 1 0 0,0-1-1 0 0,-1 0 0 0 0,1 0 1 0 0,0 1-1 0 0,-1-1 0 0 0,2 1-5 0 0,-2-2 2 0 0,0 0-1 0 0,0 0 0 0 0,1 0 0 0 0,-1 0 1 0 0,0 0-1 0 0,0 0 0 0 0,0 1 1 0 0,0-1-1 0 0,0 0 0 0 0,1 0 1 0 0,-1 0-1 0 0,0 0 0 0 0,0 0 0 0 0,0 0 1 0 0,0 1-1 0 0,0-1 0 0 0,0 0 1 0 0,0 0-1 0 0,0 0 0 0 0,0 0 0 0 0,0 1 1 0 0,1-1-1 0 0,-1 0 0 0 0,0 0 1 0 0,0 0-1 0 0,0 0 0 0 0,0 1 0 0 0,0-1 1 0 0,0 0-1 0 0,0 0 0 0 0,0 0 1 0 0,0 0-1 0 0,0 1 0 0 0,-1-1 0 0 0,1 0 1 0 0,0 0-1 0 0,0 0 0 0 0,0 1-1 0 0,0-1 1 0 0,0 1 0 0 0,-1 0 0 0 0,1 0 0 0 0,0 0 1 0 0,0-1-1 0 0,0 1 0 0 0,0 0 0 0 0,0 0 0 0 0,0 0 0 0 0,0 0 0 0 0,0 0 0 0 0,0-1 0 0 0,0 1 0 0 0,0 0 0 0 0,0 0 0 0 0,1 0 0 0 0,-1 0-1 0 0,2 8 0 0 0,2 1 0 0 0,-2 1 0 0 0,1 0 0 0 0,0 10 0 0 0,-3 1 0 0 0,0 20 0 0 0,0-32 0 0 0,0-1 0 0 0,0 1 0 0 0,1 5 0 0 0,1 15 0 0 0,-1-18 0 0 0,0 0 0 0 0,0 0 0 0 0,2 4 0 0 0,0-4 0 0 0,-2-1 0 0 0,1 1 0 0 0,-1 4 0 0 0,4 27 0 0 0,-1 26 0 0 0,-8-8 0 0 0,3-43 0 0 0,-1-1 0 0 0,-2 10 0 0 0,1-10 0 0 0,1 1 0 0 0,1 9 0 0 0,-1-10 0 0 0,2-14 0 0 0,-1 0 0 0 0,1-1 0 0 0,0 1 0 0 0,0 0 0 0 0,0-1 0 0 0,0 1 0 0 0,1 0 0 0 0,0 2 0 0 0,-1-4 0 0 0,1 7 0 0 0,-1 13 0 0 0,0-3 0 0 0,2 0 0 0 0,0 0 0 0 0,1 0 0 0 0,-2-8 0 0 0,0-1 0 0 0,-1 1 0 0 0,0 4 0 0 0,-1-7 0 0 0,1 1 0 0 0,1-1 0 0 0,-1 0 0 0 0,1 1 0 0 0,1 1 0 0 0,3 40 0 0 0,-1-26 0 0 0,-2-13 0 0 0,0 0 0 0 0,0 0 0 0 0,1-1 0 0 0,2 4 0 0 0,-4-11 0 0 0,0 0 0 0 0,0 0 0 0 0,-1 1 0 0 0,1-1 0 0 0,0 0 0 0 0,-1 0 0 0 0,1 0 0 0 0,-1 1 0 0 0,0 0 0 0 0,2 4 0 0 0,20 59 0 0 0,-18-48 0 0 0,0 2 0 0 0,-1-15 0 0 0,-1 1 0 0 0,0 0 0 0 0,-1 0 0 0 0,0-1 0 0 0,1 7 0 0 0,5 17 0 0 0,-4-15 0 0 0,2 5 0 0 0,8 22 0 0 0,0 1 0 0 0,-4-9 0 0 0,-7-26 0 0 0,0 1 0 0 0,0-1 0 0 0,1 0 0 0 0,1 4 0 0 0,6 15 0 0 0,0 3 0 0 0,-9-27 0 0 0,0 0 0 0 0,0 0 0 0 0,0 0 0 0 0,0 1 0 0 0,-1-1 0 0 0,1 0 0 0 0,-1 1 0 0 0,1 0 0 0 0,2 15 0 0 0,32 82 0 0 0,-13-39 0 0 0,-16-51 0 0 0,0 1 0 0 0,1-2 0 0 0,2 3 0 0 0,-3-4 0 0 0,0 1 0 0 0,0 0 0 0 0,3 7 0 0 0,17 28 0 0 0,-21-37 0 0 0,0 1 0 0 0,0-1 0 0 0,-1 1 0 0 0,0 0 0 0 0,-1 0 0 0 0,1 0 0 0 0,-2 1 0 0 0,2 5 0 0 0,12 27 0 0 0,7 70 0 0 0,-22-106 0 0 0,0-1 0 0 0,1 1 0 0 0,0-1 0 0 0,0 0 0 0 0,1 2 0 0 0,7 18 0 0 0,-2-4 0 0 0,-7-18 0 0 0,1 0 0 0 0,-1 0 0 0 0,0 1 0 0 0,0-1 0 0 0,0 1 0 0 0,0-1 0 0 0,-1 0 0 0 0,1 1 0 0 0,-1 0 0 0 0,1-1 0 0 0,-1 1 0 0 0,0-1 0 0 0,0 1 0 0 0,0-1 0 0 0,0 1 0 0 0,-1 0 0 0 0,1 2 0 0 0,-1 0 0 0 0,1 0 0 0 0,0 0 0 0 0,0 1 0 0 0,1-1 0 0 0,-1 0 0 0 0,1 0 0 0 0,0 0 0 0 0,1-1 0 0 0,-1 1 0 0 0,1 0 0 0 0,1 2 0 0 0,0 1 0 0 0,-1 0 0 0 0,1 1 0 0 0,-2-1 0 0 0,1 3 0 0 0,15 94 0 0 0,-10-67 0 0 0,-4-27 0 0 0,-2-7 0 0 0,0 0 0 0 0,0 1 0 0 0,0-1 0 0 0,-1 1 0 0 0,0-1 0 0 0,1 1 0 0 0,-2 3 0 0 0,1-5 0 0 0,0 0 0 0 0,1 1 0 0 0,-1-1 0 0 0,1 0 0 0 0,-1 0 0 0 0,1 0 0 0 0,0 0 0 0 0,1 3 0 0 0,4 5 0 0 0,17 30 0 0 0,-22-40 0 0 0,0 1 0 0 0,0 0 0 0 0,0-1 0 0 0,0 1 0 0 0,0 0 0 0 0,0 0 0 0 0,0 0 0 0 0,0-1 0 0 0,-1 1 0 0 0,1 0 0 0 0,-1 0 0 0 0,0 1 0 0 0,4 9 0 0 0,20 31 0 0 0,-22-39 0 0 0,0 1 0 0 0,0 0 0 0 0,0-1 0 0 0,-1 1 0 0 0,0 0 0 0 0,0 3 0 0 0,3 8 0 0 0,-4-14 0 0 0,0-1 0 0 0,0 0 0 0 0,1 1 0 0 0,-1-1 0 0 0,1 1 0 0 0,-1-1 0 0 0,1 0 0 0 0,-1 1 0 0 0,1-1 0 0 0,0 0 0 0 0,0 0 0 0 0,0 0 0 0 0,0 2 0 0 0,0-2 0 0 0,0 0 0 0 0,0 0 0 0 0,-1 0 0 0 0,1 0 0 0 0,0 0 0 0 0,-1 0 0 0 0,1 0 0 0 0,-1 0 0 0 0,1 0 0 0 0,-1 1 0 0 0,0-1 0 0 0,0 0 0 0 0,1 0 0 0 0,-1 1 0 0 0,0-1 0 0 0,0 1 0 0 0,-1 1 0 0 0,1 2 0 0 0,6 10 0 0 0,12 13 0 0 0,25 21 0 0 0,-33-33 0 0 0,-1 0 0 0 0,0 1 0 0 0,1 7 0 0 0,3 2 0 0 0,-10-19 0 0 0,1 0 0 0 0,-1 0 0 0 0,-1 0 0 0 0,1 1 0 0 0,-1 0 0 0 0,-1-2 0 0 0,1 0 0 0 0,-1 0 0 0 0,1-1 0 0 0,0 1 0 0 0,1 0 0 0 0,-1 0 0 0 0,1-1 0 0 0,1 0 0 0 0,2 5 0 0 0,8 17 0 0 0,13 16 0 0 0,-20-32 0 0 0,0-1 0 0 0,0 1 0 0 0,2 0 0 0 0,-3-4 0 0 0,0 0 0 0 0,-1 1 0 0 0,1 0 0 0 0,-2 0 0 0 0,1 1 0 0 0,1 5 0 0 0,6 10 0 0 0,-9-19 0 0 0,0 0 0 0 0,-1 0 0 0 0,1 0 0 0 0,0 5 0 0 0,0-2 0 0 0,0 0 0 0 0,0-1 0 0 0,1 1 0 0 0,0-1 0 0 0,0 1 0 0 0,1-1 0 0 0,2 2 0 0 0,10 11 0 0 0,14 13 0 0 0,-3-2 0 0 0,-15-18 0 0 0,-4-3 0 0 0,-1 0 0 0 0,7 10 0 0 0,-13-17 0 0 0,0 0 0 0 0,0 0 0 0 0,0 0 0 0 0,-1 0 0 0 0,1 1 0 0 0,-1-1 0 0 0,0 1 0 0 0,0-1 0 0 0,-1 1 0 0 0,1 0 0 0 0,-1-1 0 0 0,1 2 0 0 0,-1-2 0 0 0,1 0 0 0 0,0 0 0 0 0,-1-1 0 0 0,1 1 0 0 0,0-1 0 0 0,1 1 0 0 0,-1-1 0 0 0,0 1 0 0 0,1-1 0 0 0,-1 0 0 0 0,1 0 0 0 0,0 1 0 0 0,-1-1 0 0 0,2 0 0 0 0,11 18 0 0 0,-4 0 0 0 0,-3-4 0 0 0,2 0 0 0 0,0 0 0 0 0,1 0 0 0 0,4 3 0 0 0,1-3 0 0 0,-15-15 0 0 0,1 0 0 0 0,-1 0 0 0 0,1 1 0 0 0,0-1 0 0 0,0 0 0 0 0,0 0 0 0 0,0 0 0 0 0,0 0 0 0 0,0 0 0 0 0,0 0 0 0 0,0 0 0 0 0,0 0 0 0 0,0 0 0 0 0,0-1 0 0 0,2 2 0 0 0,4 4 0 0 0,14 20 0 0 0,-19-24 0 0 0,0 0 0 0 0,-1 0 0 0 0,1 0 0 0 0,0 0 0 0 0,-1 1 0 0 0,0-1 0 0 0,1 0 0 0 0,-1 1 0 0 0,0-1 0 0 0,0 1 0 0 0,-1 0 0 0 0,1 0 0 0 0,10 17 0 0 0,-7-13 0 0 0,0 0 0 0 0,0 1 0 0 0,0-1 0 0 0,0 2 0 0 0,5 11 0 0 0,-9-17 0 0 0,0-2 0 0 0,0 0 0 0 0,1 0 0 0 0,-1 0 0 0 0,0 0 0 0 0,0 0 0 0 0,1 0 0 0 0,-1-1 0 0 0,1 1 0 0 0,-1 0 0 0 0,0 0 0 0 0,1 0 0 0 0,0 0 0 0 0,-1-1 0 0 0,1 1 0 0 0,-1 0 0 0 0,1-1 0 0 0,0 1 0 0 0,0 0 0 0 0,16 22 0 0 0,-5-2 0 0 0,-12-20 0 0 0,1 1 0 0 0,0-1 0 0 0,0 0 0 0 0,-1 0 0 0 0,1 0 0 0 0,0 0 0 0 0,0 0 0 0 0,0 0 0 0 0,0 0 0 0 0,1-1 0 0 0,-1 1 0 0 0,0 0 0 0 0,0 0 0 0 0,4 3 0 0 0,16 19 0 0 0,9-1 0 0 0,0 6 0 0 0,-17-13 0 0 0,15 15 0 0 0,-21-22 0 0 0,2 0 0 0 0,-7-7 0 0 0,10 7 0 0 0,22 15 0 0 0,-11-6 0 0 0,-23-16 0 0 0,1-1 0 0 0,-1 1 0 0 0,1 0 0 0 0,0-1 0 0 0,-1 1 0 0 0,1-1 0 0 0,-1 1 0 0 0,1-1 0 0 0,0 1 0 0 0,0-1 0 0 0,-1 1 0 0 0,1-1 0 0 0,0 0 0 0 0,0 0 0 0 0,-1 1 0 0 0,1-1 0 0 0,0 0 0 0 0,0 0 0 0 0,3 2 0 0 0,1 1 0 0 0,15 13 0 0 0,1 10 0 0 0,-20-25 0 0 0,1 0 0 0 0,-1 0 0 0 0,1 1 0 0 0,-1-1 0 0 0,0 1 0 0 0,0-1 0 0 0,0 1 0 0 0,0-1 0 0 0,1 3 0 0 0,2 2 0 0 0,-3-5 0 0 0,0 0 0 0 0,0 0 0 0 0,0 0 0 0 0,0 0 0 0 0,0 0 0 0 0,-1 0 0 0 0,1 0 0 0 0,0 0 0 0 0,-1 0 0 0 0,1 0 0 0 0,-1 0 0 0 0,1 0 0 0 0,-1 0 0 0 0,3 5 0 0 0,5 0 0 0 0,1 0 0 0 0,0 0 0 0 0,-1 0 0 0 0,6 1 0 0 0,-9-2 0 0 0,-4-4 0 0 0,-1-1 0 0 0,1 1 0 0 0,-1 0 0 0 0,1 0 0 0 0,0-1 0 0 0,-1 1 0 0 0,1 0 0 0 0,0-1 0 0 0,-1 1 0 0 0,1-1 0 0 0,0 1 0 0 0,0-1 0 0 0,-1 1 0 0 0,1-1 0 0 0,0 1 0 0 0,0-1 0 0 0,0 1 0 0 0,0-1 0 0 0,0 0 0 0 0,-1 0 0 0 0,1 0 0 0 0,0 0 0 0 0,-1 0 0 0 0,1 0 0 0 0,-1 1 0 0 0,1-1 0 0 0,0 0 0 0 0,-1 0 0 0 0,1 1 0 0 0,-1-1 0 0 0,1 0 0 0 0,-1 1 0 0 0,1-1 0 0 0,-1 1 0 0 0,1-1 0 0 0,-1 1 0 0 0,1 0 0 0 0,8 9 0 0 0,-7-8 0 0 0,0-1 0 0 0,-1 1 0 0 0,0-1 0 0 0,0 1 0 0 0,1-1 0 0 0,-1 1 0 0 0,0 0 0 0 0,0 0 0 0 0,-1-1 0 0 0,1 1 0 0 0,0 2 0 0 0,-1-4 0 0 0,9 19 0 0 0,-7-13 0 0 0,-2-4 0 0 0,1 0 0 0 0,0 0 0 0 0,0 0 0 0 0,0 0 0 0 0,0 0 0 0 0,0 0 0 0 0,0 0 0 0 0,1 0 0 0 0,0 1 0 0 0,0 0 0 0 0,0-1 0 0 0,11 5 0 0 0,5 5 0 0 0,-9-5 0 0 0,-5-3 0 0 0,0-1 0 0 0,-1-1 0 0 0,1 1 0 0 0,0-1 0 0 0,1 1 0 0 0,1 0 0 0 0,5 4 0 0 0,2 6 0 0 0,-2-4 0 0 0,2-1 0 0 0,-10-5 0 0 0,3 1 0 0 0,0 1 0 0 0,-1 0 0 0 0,1 0 0 0 0,-1 0 0 0 0,2 4 0 0 0,-2-4 0 0 0,13 20 0 0 0,-11-16 0 0 0,2 1 0 0 0,0-2 0 0 0,0 1 0 0 0,2 1 0 0 0,-1-1 0 0 0,-1-2 0 0 0,13 10 0 0 0,-2-6 0 0 0,-1-1 0 0 0,16 6 0 0 0,-5-4 0 0 0,-7-4 0 0 0,-7-1 0 0 0,1-1 0 0 0,1 0 0 0 0,-1-2 0 0 0,1 0 0 0 0,-1-1 0 0 0,17 1 0 0 0,30 4 0 0 0,-55-8 0 0 0,1 1 0 0 0,-1 1 0 0 0,4 1 0 0 0,-4-2 0 0 0,1 1 0 0 0,-1-1 0 0 0,5 0 0 0 0,-10-2 0 0 0,-3 1 0 0 0,0 0 0 0 0,1 0 0 0 0,-1 0 0 0 0,0 0 0 0 0,0 0 0 0 0,0 1 0 0 0,0-1 0 0 0,0 0 0 0 0,1 0 0 0 0,-1 1 0 0 0,0-1 0 0 0,0 1 0 0 0,0-1 0 0 0,0 1 0 0 0,0 0 0 0 0,112 30 0 0 0,-109-29 0 0 0,17 0 0 0 0,39 1 0 0 0,-38 1 0 0 0,-9-3 0 0 0,-1 0 0 0 0,0 0 0 0 0,9-2 0 0 0,-12 1 0 0 0,1-1 0 0 0,0 2 0 0 0,-1-1 0 0 0,1 1 0 0 0,0 1 0 0 0,5 1 0 0 0,22 7 0 0 0,7 0 0 0 0,-8-2 0 0 0,18-2 0 0 0,-17-2 0 0 0,-34-3 0 0 0,0-1 0 0 0,1 0 0 0 0,-1 0 0 0 0,0-1 0 0 0,0 1 0 0 0,4-1 0 0 0,14-1 0 0 0,27 9 0 0 0,18-2 0 0 0,46-2 0 0 0,-39 5 0 0 0,-40-7 0 0 0,-6-1 0 0 0,0 0 0 0 0,25-5 0 0 0,12 2 0 0 0,-46 2 0 0 0,9-2 0 0 0,13-3 0 0 0,-32 6 0 0 0,1-1 0 0 0,0 0 0 0 0,0-1 0 0 0,2 0 0 0 0,-6 0 0 0 0,0 1 0 0 0,1 0 0 0 0,-1 1 0 0 0,1-1 0 0 0,0 1 0 0 0,22-2 0 0 0,-19 0 0 0 0,1 1 0 0 0,0 0 0 0 0,6 1 0 0 0,-6 0 0 0 0,0-1 0 0 0,-1 0 0 0 0,8-1 0 0 0,29-3 0 0 0,-37 4 0 0 0,1 0 0 0 0,-1 0 0 0 0,1 0 0 0 0,5-3 0 0 0,-7 2 0 0 0,-1 1 0 0 0,1-1 0 0 0,0 2 0 0 0,-1-1 0 0 0,3 1 0 0 0,-8 0 0 0 0,0 0 0 0 0,0 0 0 0 0,0 0 0 0 0,0 0 0 0 0,0-1 0 0 0,1 1 0 0 0,-1 0 0 0 0,0-1 0 0 0,0 0 0 0 0,0 1 0 0 0,1-2 0 0 0,7-1 0 0 0,46-2 0 0 0,78-2 0 0 0,-117 7 0 0 0,0-1 0 0 0,11-3 0 0 0,-16 2 0 0 0,21-2 0 0 0,-6 1 0 0 0,21-6 0 0 0,-39 8 0 0 0,-1 0 0 0 0,1 1 0 0 0,7 0 0 0 0,19-1 0 0 0,31-5 0 0 0,-56 4 0 0 0,-1 1 0 0 0,0-2 0 0 0,7-2 0 0 0,14-3 0 0 0,-18 4 0 0 0,45-21 0 0 0,-51 22 0 0 0,1 0 0 0 0,0 1 0 0 0,0-1 0 0 0,0 1 0 0 0,0 1 0 0 0,7-1 0 0 0,4-2 0 0 0,-17 4 0 0 0,0-1 0 0 0,0 1 0 0 0,0 0 0 0 0,0 0 0 0 0,0-1 0 0 0,0 1 0 0 0,0 0 0 0 0,0 0 0 0 0,0 0 0 0 0,0 0 0 0 0,0 0 0 0 0,0 0 0 0 0,0 0 0 0 0,0 1 0 0 0,1-1 0 0 0,-1 0 0 0 0,1 1 0 0 0,-1-1 0 0 0,0 0 0 0 0,1 0 0 0 0,-1 0 0 0 0,1 0 0 0 0,-1 0 0 0 0,0 0 0 0 0,1 0 0 0 0,-1 0 0 0 0,0 0 0 0 0,1-1 0 0 0,-1 1 0 0 0,6 0 0 0 0,17-4 0 0 0,57-10 0 0 0,-37 12 0 0 0,2 1 0 0 0,-37-1 0 0 0,-1 2 0 0 0,1-1 0 0 0,-1 1 0 0 0,7 1 0 0 0,37 0 0 0 0,-42-1 0 0 0,0 0 0 0 0,0 0 0 0 0,0-1 0 0 0,0-1 0 0 0,8 0 0 0 0,-9 1 0 0 0,14-2 0 0 0,-10 1 0 0 0,0-1 0 0 0,-1 0 0 0 0,0 0 0 0 0,8-4 0 0 0,-12 5 0 0 0,-4 1 0 0 0,0 0 0 0 0,-1 0 0 0 0,1 0 0 0 0,0 0 0 0 0,-1 0 0 0 0,1-1 0 0 0,0 0 0 0 0,4-2 0 0 0,-3 2 0 0 0,0 0 0 0 0,0 0 0 0 0,0 0 0 0 0,0 0 0 0 0,6 0 0 0 0,0-1 0 0 0,-1 0 0 0 0,1-1 0 0 0,-1 0 0 0 0,6-4 0 0 0,-6 4 0 0 0,55-35 0 0 0,-52 29 0 0 0,-9 7 0 0 0,-1 0 0 0 0,0 0 0 0 0,1 0 0 0 0,0 1 0 0 0,-1-1 0 0 0,3 0 0 0 0,9-5 0 0 0,0 0 0 0 0,1 1 0 0 0,3-1 0 0 0,-2 2 0 0 0,0 1 0 0 0,-1 1 0 0 0,11-1 0 0 0,-24 5 0 0 0,0 0 0 0 0,0 0 0 0 0,-1-1 0 0 0,1 1 0 0 0,0-1 0 0 0,0 0 0 0 0,-1 0 0 0 0,1 0 0 0 0,0 0 0 0 0,1-1 0 0 0,10-6 0 0 0,1 1 0 0 0,3-4 0 0 0,-15 7 0 0 0,4 0 0 0 0,-2 3 0 0 0,-3 1 0 0 0,-1-1 0 0 0,1 1 0 0 0,0-1 0 0 0,-1 1 0 0 0,1-1 0 0 0,0 0 0 0 0,-1 0 0 0 0,1 0 0 0 0,-1 0 0 0 0,1 0 0 0 0,-1 0 0 0 0,1-1 0 0 0,2 1 0 0 0,-2 1 0 0 0,-1-1 0 0 0,0 1 0 0 0,0-1 0 0 0,0 1 0 0 0,0-1 0 0 0,1 1 0 0 0,-1-1 0 0 0,0 0 0 0 0,0 1 0 0 0,0-1 0 0 0,0 0 0 0 0,-1 0 0 0 0,1 0 0 0 0,0 0 0 0 0,0 0 0 0 0,0 0 0 0 0,-1 0 0 0 0,1 0 0 0 0,13-14 0 0 0,-6 7 0 0 0,-5 1 0 0 0,0 4 0 0 0,0 1 0 0 0,0-1 0 0 0,0 1 0 0 0,0 0 0 0 0,0 0 0 0 0,0 0 0 0 0,2-1 0 0 0,19-10 0 0 0,-23 12 0 0 0,0 0 0 0 0,1 0 0 0 0,-1 0 0 0 0,0 0 0 0 0,1 0 0 0 0,-1 0 0 0 0,1 1 0 0 0,-1-1 0 0 0,1 1 0 0 0,0-1 0 0 0,-1 1 0 0 0,1 0 0 0 0,0-1 0 0 0,-1 1 0 0 0,1 0 0 0 0,0 0 0 0 0,6-1 0 0 0,-5 0 0 0 0,12-6 0 0 0,6-8 0 0 0,-20 15 0 0 0,0 0 0 0 0,0-1 0 0 0,0 1 0 0 0,0-1 0 0 0,0 1 0 0 0,0-1 0 0 0,0 1 0 0 0,0-1 0 0 0,0 0 0 0 0,0 1 0 0 0,0-1 0 0 0,-1 0 0 0 0,1 0 0 0 0,0 1 0 0 0,0-1 0 0 0,-1 0 0 0 0,1 0 0 0 0,0 0 0 0 0,-1 0 0 0 0,10-14 0 0 0,-6 11 0 0 0,1 0 0 0 0,0 1 0 0 0,-1-1 0 0 0,1 1 0 0 0,1 0 0 0 0,0 0 0 0 0,-3 1 0 0 0,12-9 0 0 0,-13 10 0 0 0,-1-1 0 0 0,1 0 0 0 0,0 1 0 0 0,0 0 0 0 0,1-1 0 0 0,-1 1 0 0 0,0 0 0 0 0,2-1 0 0 0,3 0 0 0 0,-3 1 0 0 0,-1 0 0 0 0,1-1 0 0 0,0 0 0 0 0,-1 0 0 0 0,1 0 0 0 0,1-1 0 0 0,26-19 0 0 0,16-10 0 0 0,-28 13 0 0 0,-12 13 0 0 0,-1 0 0 0 0,1 0 0 0 0,-1-1 0 0 0,0 0 0 0 0,4-5 0 0 0,-8 10 0 0 0,2-10 0 0 0,-4 11 0 0 0,0 1 0 0 0,0-1 0 0 0,0 1 0 0 0,0-1 0 0 0,0 1 0 0 0,1-1 0 0 0,-1 1 0 0 0,0-1 0 0 0,0 0 0 0 0,0 1 0 0 0,1-1 0 0 0,-1 1 0 0 0,0-1 0 0 0,1 1 0 0 0,-1 0 0 0 0,0-1 0 0 0,1 1 0 0 0,-1-1 0 0 0,1 1 0 0 0,-1 0 0 0 0,0-1 0 0 0,1 1 0 0 0,-1 0 0 0 0,1-1 0 0 0,-1 1 0 0 0,1 0 0 0 0,3-3 0 0 0,0 1 0 0 0,-1-1 0 0 0,0 1 0 0 0,1-1 0 0 0,-1 0 0 0 0,0 0 0 0 0,2-3 0 0 0,-2 2 0 0 0,1 0 0 0 0,0 0 0 0 0,0 0 0 0 0,1 1 0 0 0,3-3 0 0 0,25-28 0 0 0,-32 34 0 0 0,0-1 0 0 0,0 0 0 0 0,0 0 0 0 0,0 0 0 0 0,-1 0 0 0 0,1 1 0 0 0,0-1 0 0 0,-1 0 0 0 0,1 0 0 0 0,0 0 0 0 0,-1 0 0 0 0,0-1 0 0 0,9-10 0 0 0,-7 11 0 0 0,0-1 0 0 0,0 1 0 0 0,0-1 0 0 0,0 0 0 0 0,0 0 0 0 0,0 0 0 0 0,-1 0 0 0 0,1 0 0 0 0,-1 0 0 0 0,1 0 0 0 0,-1 0 0 0 0,0-1 0 0 0,0 1 0 0 0,0 0 0 0 0,0-1 0 0 0,0 1 0 0 0,0-2 0 0 0,-1 3 0 0 0,1-1 0 0 0,0 0 0 0 0,-1 1 0 0 0,1-1 0 0 0,0 1 0 0 0,0-1 0 0 0,-1 1 0 0 0,1 0 0 0 0,0-1 0 0 0,1 1 0 0 0,-1 0 0 0 0,0 0 0 0 0,0 0 0 0 0,0 0 0 0 0,1 0 0 0 0,-1 0 0 0 0,1-1 0 0 0,0 2 0 0 0,-1-1 0 0 0,1 0 0 0 0,-1-1 0 0 0,0 1 0 0 0,1 0 0 0 0,-1 0 0 0 0,0-1 0 0 0,0 1 0 0 0,0 0 0 0 0,0-1 0 0 0,0 1 0 0 0,0-1 0 0 0,0 0 0 0 0,0 1 0 0 0,-1-1 0 0 0,1 0 0 0 0,-1-17 0 0 0,1 0 0 0 0,-1 18 0 0 0,0 0 0 0 0,0 0 0 0 0,0 1 0 0 0,0-1 0 0 0,1 0 0 0 0,-1 0 0 0 0,0 1 0 0 0,1-1 0 0 0,-1 0 0 0 0,0 1 0 0 0,1-1 0 0 0,-1 1 0 0 0,1-1 0 0 0,-1 0 0 0 0,1 1 0 0 0,-1-1 0 0 0,1 1 0 0 0,0-1 0 0 0,-1 1 0 0 0,1 0 0 0 0,0-1 0 0 0,1 0 0 0 0,-1 1 0 0 0,1-1 0 0 0,-1 0 0 0 0,1 0 0 0 0,-1 0 0 0 0,0 0 0 0 0,1 0 0 0 0,-1 0 0 0 0,0 0 0 0 0,1 0 0 0 0,-1 0 0 0 0,0-1 0 0 0,0 1 0 0 0,0 0 0 0 0,0-1 0 0 0,-1 1 0 0 0,2-2 0 0 0,-2 3 0 0 0,0-1 0 0 0,1 0 0 0 0,-1 1 0 0 0,0-1 0 0 0,1 1 0 0 0,-1-1 0 0 0,0 1 0 0 0,1-1 0 0 0,-1 1 0 0 0,1-1 0 0 0,-1 1 0 0 0,1 0 0 0 0,0-1 0 0 0,-1 1 0 0 0,1 0 0 0 0,-1-1 0 0 0,1 1 0 0 0,0 0 0 0 0,-1 0 0 0 0,1-1 0 0 0,1 1 0 0 0,0-1 0 0 0,0 0 0 0 0,0 0 0 0 0,0 0 0 0 0,0 0 0 0 0,-1 0 0 0 0,1-1 0 0 0,0 1 0 0 0,-1 0 0 0 0,1-1 0 0 0,-1 1 0 0 0,0-1 0 0 0,1 0 0 0 0,6-6 0 0 0,1-5 0 0 0,-10 5 0 0 0,1 7 0 0 0,0 1 0 0 0,0 0 0 0 0,0-1 0 0 0,0 1 0 0 0,0 0 0 0 0,0-1 0 0 0,-1 1 0 0 0,1-1 0 0 0,0 1 0 0 0,0 0 0 0 0,0-1 0 0 0,0 1 0 0 0,1 0 0 0 0,-1-1 0 0 0,0 1 0 0 0,0-1 0 0 0,0 1 0 0 0,0 0 0 0 0,0-1 0 0 0,0 1 0 0 0,0 0 0 0 0,1-1 0 0 0,-1 1 0 0 0,0 0 0 0 0,4-5 0 0 0,-3 4 0 0 0,-1 0 0 0 0,1 0 0 0 0,0 0 0 0 0,-1 0 0 0 0,1-1 0 0 0,-1 1 0 0 0,1 0 0 0 0,-1 0 0 0 0,0-1 0 0 0,1 1 0 0 0,-1 0 0 0 0,0-1 0 0 0,0 1 0 0 0,0-1 0 0 0,1 1 0 0 0,-1-1 0 0 0,1 1 0 0 0,0 0 0 0 0,0 0 0 0 0,-1-1 0 0 0,1 1 0 0 0,0 0 0 0 0,0 0 0 0 0,0 0 0 0 0,0 0 0 0 0,0 0 0 0 0,1 0 0 0 0,-1 0 0 0 0,1-1 0 0 0,-1 1 0 0 0,0-1 0 0 0,0 1 0 0 0,0-1 0 0 0,0 0 0 0 0,0 1 0 0 0,1-3 0 0 0,-2 4 0 0 0,0-1 0 0 0,0 0 0 0 0,0 0 0 0 0,1 1 0 0 0,-1-1 0 0 0,0 0 0 0 0,1 1 0 0 0,-1-1 0 0 0,0 0 0 0 0,1 1 0 0 0,-1-1 0 0 0,0 0 0 0 0,1 1 0 0 0,-1-1 0 0 0,1 1 0 0 0,0-1 0 0 0,-1 1 0 0 0,1-1 0 0 0,-1 1 0 0 0,1-1 0 0 0,0 1 0 0 0,-1-1 0 0 0,1 1 0 0 0,0 0 0 0 0,19-14 0 0 0,27-30 0 0 0,-46 43 0 0 0,0 1 0 0 0,-1-1 0 0 0,1 1 0 0 0,0 0 0 0 0,-1-1 0 0 0,1 1 0 0 0,-1-1 0 0 0,1 0 0 0 0,-1 1 0 0 0,1-1 0 0 0,-1 1 0 0 0,1-1 0 0 0,-1 0 0 0 0,0 1 0 0 0,1-1 0 0 0,-1 0 0 0 0,0 1 0 0 0,1-1 0 0 0,-1 0 0 0 0,0 0 0 0 0,0 1 0 0 0,0-1 0 0 0,0-1 0 0 0,0 2 0 0 0,0 0 0 0 0,0-1 0 0 0,0 1 0 0 0,0-1 0 0 0,0 1 0 0 0,1-1 0 0 0,-1 1 0 0 0,0 0 0 0 0,0-1 0 0 0,0 1 0 0 0,0-1 0 0 0,1 1 0 0 0,-1 0 0 0 0,0-1 0 0 0,0 1 0 0 0,1-1 0 0 0,-1 1 0 0 0,0 0 0 0 0,0-1 0 0 0,1 1 0 0 0,-1 0 0 0 0,1 0 0 0 0,15-12 0 0 0,1-6 0 0 0,-15 16 0 0 0,0 1 0 0 0,-1 0 0 0 0,1 0 0 0 0,-1-1 0 0 0,1 1 0 0 0,-1-1 0 0 0,1 0 0 0 0,0-1 0 0 0,17-18 0 0 0,-16 18 0 0 0,0 1 0 0 0,0-1 0 0 0,-1 0 0 0 0,0 0 0 0 0,1 0 0 0 0,-1 0 0 0 0,0-1 0 0 0,-1 1 0 0 0,1-1 0 0 0,0 0 0 0 0,5-5 0 0 0,-6 8 0 0 0,0 1 0 0 0,-1-1 0 0 0,1 0 0 0 0,0 1 0 0 0,-1-1 0 0 0,1 0 0 0 0,-1 0 0 0 0,1 0 0 0 0,-1 0 0 0 0,1 0 0 0 0,-1 0 0 0 0,1 0 0 0 0,-1 0 0 0 0,0 1 0 0 0,0-1 0 0 0,1 0 0 0 0,-1 0 0 0 0,0 0 0 0 0,0-1 0 0 0,0 2 0 0 0,0 0 0 0 0,0 0 0 0 0,-1-1 0 0 0,1 1 0 0 0,0 0 0 0 0,0 0 0 0 0,0-1 0 0 0,0 1 0 0 0,0 0 0 0 0,0-1 0 0 0,0 1 0 0 0,0 0 0 0 0,0 0 0 0 0,0-1 0 0 0,0 1 0 0 0,0 0 0 0 0,0-1 0 0 0,0 1 0 0 0,0 0 0 0 0,1 0 0 0 0,-1-1 0 0 0,0 1 0 0 0,0 0 0 0 0,0 0 0 0 0,0-1 0 0 0,0 1 0 0 0,1 0 0 0 0,-1 0 0 0 0,0-1 0 0 0,0 1 0 0 0,0 0 0 0 0,1 0 0 0 0,-1 0 0 0 0,0 0 0 0 0,0-1 0 0 0,1 1 0 0 0,-1 0 0 0 0,1 0 0 0 0,0-1 0 0 0,-1 1 0 0 0,1 0 0 0 0,0-1 0 0 0,-1 1 0 0 0,1-1 0 0 0,-1 1 0 0 0,1-1 0 0 0,-1 1 0 0 0,1-1 0 0 0,-1 1 0 0 0,1-1 0 0 0,-1 1 0 0 0,0-1 0 0 0,1 0 0 0 0,-1 1 0 0 0,0-1 0 0 0,1 0 0 0 0,0-2 0 0 0,1 1 0 0 0,-1-1 0 0 0,1 1 0 0 0,-1 0 0 0 0,1 1 0 0 0,-1-1 0 0 0,1 0 0 0 0,0 0 0 0 0,0 1 0 0 0,0-1 0 0 0,0 1 0 0 0,0-1 0 0 0,-1 0 0 0 0,1 0 0 0 0,-1 0 0 0 0,0 0 0 0 0,0 0 0 0 0,0 0 0 0 0,0-1 0 0 0,0 1 0 0 0,0-2 0 0 0,0 1 0 0 0,0 0 0 0 0,1 0 0 0 0,-1 0 0 0 0,0 0 0 0 0,1 1 0 0 0,1-3 0 0 0,0 1 0 0 0,0 1 0 0 0,0-1 0 0 0,0 0 0 0 0,0 0 0 0 0,-1 0 0 0 0,0 0 0 0 0,0-1 0 0 0,0 1 0 0 0,0-1 0 0 0,-1 1 0 0 0,1-1 0 0 0,-1 1 0 0 0,0-1 0 0 0,-1-2 0 0 0,1 4 0 0 0,0 0 0 0 0,0 0 0 0 0,0 0 0 0 0,0 1 0 0 0,0-1 0 0 0,1 0 0 0 0,-1 1 0 0 0,1-1 0 0 0,0 0 0 0 0,0 1 0 0 0,0 0 0 0 0,0 0 0 0 0,0-1 0 0 0,3-2 0 0 0,-3 2 0 0 0,0 1 0 0 0,0-1 0 0 0,0 1 0 0 0,1 0 0 0 0,-1 0 0 0 0,1 0 0 0 0,-1 0 0 0 0,2 0 0 0 0,-2 1 0 0 0,-1 0 0 0 0,0-1 0 0 0,0 1 0 0 0,0 0 0 0 0,0 0 0 0 0,0-1 0 0 0,0 1 0 0 0,0-1 0 0 0,0 1 0 0 0,0-2 0 0 0,0 1 0 0 0,0 1 0 0 0,0-1 0 0 0,0 0 0 0 0,0 1 0 0 0,0-1 0 0 0,0 1 0 0 0,0-1 0 0 0,0 1 0 0 0,1 0 0 0 0,-1 0 0 0 0,1-1 0 0 0,16-17 0 0 0,-11 15 0 0 0,-6 4 0 0 0,-1-1 0 0 0,1 1 0 0 0,-1 0 0 0 0,1 0 0 0 0,-1 0 0 0 0,0-1 0 0 0,1 1 0 0 0,-1 0 0 0 0,1 0 0 0 0,-1-1 0 0 0,0 1 0 0 0,1 0 0 0 0,-1-1 0 0 0,0 1 0 0 0,1 0 0 0 0,-1-1 0 0 0,0 1 0 0 0,0-1 0 0 0,1 1 0 0 0,-1 0 0 0 0,0-1 0 0 0,0 1 0 0 0,0-1 0 0 0,0 1 0 0 0,1-1 0 0 0,-1 1 0 0 0,1-3 0 0 0,2 2 0 0 0,0 0 0 0 0,5-10 0 0 0,-4 6 0 0 0,0 0 0 0 0,0 0 0 0 0,1 1 0 0 0,-1-1 0 0 0,5-2 0 0 0,11-11 0 0 0,-3 5 0 0 0,-17 12 0 0 0,1 1 0 0 0,0-1 0 0 0,0 1 0 0 0,-1-1 0 0 0,1 1 0 0 0,0-1 0 0 0,-1 0 0 0 0,1 0 0 0 0,-1 1 0 0 0,1-1 0 0 0,-1 0 0 0 0,1 0 0 0 0,-1 0 0 0 0,0 1 0 0 0,1-1 0 0 0,-1 0 0 0 0,0 0 0 0 0,0 0 0 0 0,1 0 0 0 0,-1 0 0 0 0,0 0 0 0 0,0 0 0 0 0,1-2 0 0 0,0-1 0 0 0,0 1 0 0 0,1 0 0 0 0,-1 0 0 0 0,1 0 0 0 0,0 0 0 0 0,0 1 0 0 0,0-1 0 0 0,0 0 0 0 0,0 1 0 0 0,0-1 0 0 0,1 1 0 0 0,10-9 0 0 0,-11 9 0 0 0,1-5 0 0 0,-3 7 0 0 0,0-1 0 0 0,1 1 0 0 0,-1-1 0 0 0,0 1 0 0 0,0-1 0 0 0,0 0 0 0 0,0 1 0 0 0,1-1 0 0 0,-1 1 0 0 0,0-1 0 0 0,1 1 0 0 0,-1-1 0 0 0,0 1 0 0 0,1-1 0 0 0,-1 1 0 0 0,1 0 0 0 0,-1-1 0 0 0,0 1 0 0 0,1-1 0 0 0,-1 1 0 0 0,1 0 0 0 0,-1-1 0 0 0,1 1 0 0 0,-1 0 0 0 0,1 0 0 0 0,0-1 0 0 0,-1 1 0 0 0,1 0 0 0 0,-1 0 0 0 0,1 0 0 0 0,0 0 0 0 0,-1 0 0 0 0,8-5 0 0 0,-8-1 0 0 0,6 1 0 0 0,-4 2 0 0 0,-2 3 0 0 0,0-1 0 0 0,0 1 0 0 0,0-1 0 0 0,0 1 0 0 0,0-1 0 0 0,0 1 0 0 0,0-1 0 0 0,0 1 0 0 0,0-1 0 0 0,0 1 0 0 0,0-1 0 0 0,0 1 0 0 0,0-1 0 0 0,1 1 0 0 0,-1 0 0 0 0,0-1 0 0 0,0 1 0 0 0,0-1 0 0 0,1 1 0 0 0,-1-1 0 0 0,0 1 0 0 0,1 0 0 0 0,-1-1 0 0 0,0 1 0 0 0,1 0 0 0 0,-1-1 0 0 0,2-1 0 0 0,-2 2 0 0 0,1 0 0 0 0,-1 0 0 0 0,1-1 0 0 0,-1 1 0 0 0,0 0 0 0 0,1-1 0 0 0,-1 1 0 0 0,0 0 0 0 0,1-1 0 0 0,-1 1 0 0 0,0 0 0 0 0,0-1 0 0 0,0 1 0 0 0,1-1 0 0 0,-1 1 0 0 0,0-1 0 0 0,0 1 0 0 0,0 0 0 0 0,0-1 0 0 0,0 1 0 0 0,1-1 0 0 0,-1 1 0 0 0,0-1 0 0 0,0 1 0 0 0,0-1 0 0 0,0 1 0 0 0,-2-7 0 0 0,6-1 0 0 0,2-4 0 0 0,19-18 0 0 0,-17 21 0 0 0,-7 9 0 0 0,-1 0 0 0 0,0 0 0 0 0,0-1 0 0 0,1 1 0 0 0,-1 0 0 0 0,0 0 0 0 0,0 0 0 0 0,0-1 0 0 0,1 1 0 0 0,-1 0 0 0 0,0 0 0 0 0,0-1 0 0 0,0 1 0 0 0,0 0 0 0 0,0 0 0 0 0,1-1 0 0 0,-1 1 0 0 0,0 0 0 0 0,0-1 0 0 0,0 1 0 0 0,0 0 0 0 0,0 0 0 0 0,0-1 0 0 0,0 1 0 0 0,0 0 0 0 0,0-1 0 0 0,0 1 0 0 0,0 0 0 0 0,0-1 0 0 0,0 1 0 0 0,-1 0 0 0 0,1 0 0 0 0,0-1 0 0 0,0 1 0 0 0,0 0 0 0 0,0 0 0 0 0,0-1 0 0 0,-1 1 0 0 0,1 0 0 0 0,0 0 0 0 0,0-1 0 0 0,-1 1 0 0 0,-1-6 0 0 0,2 1 0 0 0,3 0 0 0 0,0-9 0 0 0,0 11 0 0 0,0 2 0 0 0,4-3 0 0 0,-7-4 0 0 0,5 0 0 0 0,-2 1 0 0 0,-6 0 0 0 0,8 2 0 0 0,1-3 0 0 0,0 1 0 0 0,-4 2 0 0 0,0-1 0 0 0,-3 1 0 0 0,3-2 0 0 0,0 0 0 0 0,4 2 0 0 0,-2-2 0 0 0,-6 2 0 0 0,0-1 0 0 0,-5 1 0 0 0,2 0 0 0 0,1-2 0 0 0,-2-9 0 0 0,5 16 0 0 0,1-1 0 0 0,0 0 0 0 0,0 1 0 0 0,-1-1 0 0 0,1 1 0 0 0,0-1 0 0 0,-1 1 0 0 0,1-1 0 0 0,-1 1 0 0 0,1-1 0 0 0,0 1 0 0 0,-1-1 0 0 0,1 1 0 0 0,-1 0 0 0 0,1-1 0 0 0,-1 1 0 0 0,0-1 0 0 0,1 1 0 0 0,-1 0 0 0 0,1 0 0 0 0,-1-1 0 0 0,0 1 0 0 0,0 0 0 0 0,-11-8 0 0 0,12 8 0 0 0,0 0 0 0 0,-1 0 0 0 0,1 0 0 0 0,0 0 0 0 0,0 0 0 0 0,0 0 0 0 0,0 0 0 0 0,0 0 0 0 0,-1-1 0 0 0,1 1 0 0 0,0 0 0 0 0,0 0 0 0 0,0 0 0 0 0,0 0 0 0 0,0 0 0 0 0,0-1 0 0 0,0 1 0 0 0,0 0 0 0 0,-1 0 0 0 0,1 0 0 0 0,0 0 0 0 0,0-1 0 0 0,0 1 0 0 0,0 0 0 0 0,0 0 0 0 0,0 0 0 0 0,0 0 0 0 0,0-1 0 0 0,0 1 0 0 0,0 0 0 0 0,0 0 0 0 0,0 0 0 0 0,0-1 0 0 0,0 1 0 0 0,1-1 0 0 0,-1 0 0 0 0,1 0 0 0 0,-1 0 0 0 0,0 0 0 0 0,0 0 0 0 0,0 0 0 0 0,1 0 0 0 0,-1 0 0 0 0,0 0 0 0 0,0 0 0 0 0,-1 0 0 0 0,1 0 0 0 0,0 0 0 0 0,0 0 0 0 0,0 0 0 0 0,-1 0 0 0 0,1 0 0 0 0,0 0 0 0 0,-1 0 0 0 0,1 0 0 0 0,-1 0 0 0 0,1 0 0 0 0,-1 0 0 0 0,0 0 0 0 0,0 0 0 0 0,-6-5 0 0 0,1 0 0 0 0,5 3 0 0 0,1-1 0 0 0,2-1 0 0 0,-3 0 0 0 0,5 3 0 0 0,-6-1 0 0 0,-5-2 0 0 0,7 4 0 0 0,0 1 0 0 0,-1 0 0 0 0,1 0 0 0 0,0 0 0 0 0,0-1 0 0 0,0 1 0 0 0,0 0 0 0 0,0 0 0 0 0,0 0 0 0 0,0-1 0 0 0,0 1 0 0 0,0 0 0 0 0,0 0 0 0 0,0-1 0 0 0,0 1 0 0 0,0 0 0 0 0,0 0 0 0 0,0 0 0 0 0,0-1 0 0 0,0 1 0 0 0,0 0 0 0 0,0 0 0 0 0,0-1 0 0 0,0 1 0 0 0,0 0 0 0 0,0 0 0 0 0,0 0 0 0 0,0-1 0 0 0,1 1 0 0 0,-1 0 0 0 0,8-5 0 0 0,-2-2 0 0 0,-7 0 0 0 0,6 2 0 0 0,-6-2 0 0 0,5-1 0 0 0,4 1 0 0 0,3-5 0 0 0,-12 5 0 0 0,1 6 0 0 0,0 1 0 0 0,-1 0 0 0 0,1 0 0 0 0,0-1 0 0 0,0 1 0 0 0,0 0 0 0 0,0-1 0 0 0,0 1 0 0 0,0 0 0 0 0,0-1 0 0 0,0 1 0 0 0,0 0 0 0 0,0-1 0 0 0,0 1 0 0 0,0 0 0 0 0,0 0 0 0 0,0-1 0 0 0,0 1 0 0 0,0 0 0 0 0,0-1 0 0 0,0 1 0 0 0,1 0 0 0 0,-1-1 0 0 0,0 1 0 0 0,0 0 0 0 0,0 0 0 0 0,1-1 0 0 0,-1 1 0 0 0,3-6 0 0 0,1-11 0 0 0,-3 14 0 0 0,0 2 0 0 0,9-10 0 0 0,12-13 0 0 0,5-5 0 0 0,-21 23 0 0 0,-3 4 0 0 0,-1-1 0 0 0,1 0 0 0 0,-1 1 0 0 0,0-1 0 0 0,1 0 0 0 0,0-4 0 0 0,6-8 0 0 0,-6 9 0 0 0,1 0 0 0 0,0 0 0 0 0,0 1 0 0 0,0-1 0 0 0,5-3 0 0 0,12-22 0 0 0,1 9 0 0 0,-18 18 0 0 0,0 0 0 0 0,0 0 0 0 0,1 1 0 0 0,-1 0 0 0 0,6-3 0 0 0,-3 2 0 0 0,33-17 0 0 0,-19 12 0 0 0,-8 4 0 0 0,-6 3 0 0 0,0 0 0 0 0,0-1 0 0 0,-1 1 0 0 0,5-4 0 0 0,2 2 0 0 0,1-3 0 0 0,3-2 0 0 0,0 2 0 0 0,-13 5 0 0 0,4-3 0 0 0,15-11 0 0 0,33-7 0 0 0,-39 19 0 0 0,-11 0 0 0 0,-5 2 0 0 0,1 1 0 0 0,-1-1 0 0 0,1 1 0 0 0,0 0 0 0 0,0 0 0 0 0,-1 0 0 0 0,1 0 0 0 0,0 0 0 0 0,2 0 0 0 0,0-1 0 0 0,1 0 0 0 0,0-1 0 0 0,-1 1 0 0 0,0-1 0 0 0,1 0 0 0 0,0-1 0 0 0,3-3 0 0 0,-3 3 0 0 0,3 0 0 0 0,-3 0 0 0 0,4-4 0 0 0,-6 5 0 0 0,11-1 0 0 0,-6 0 0 0 0,1 1 0 0 0,0-1 0 0 0,-1 3 0 0 0,2-2 0 0 0,2-1 0 0 0,-3 3 0 0 0,6-4 0 0 0,5 2 0 0 0,1-2 0 0 0,-17 4 0 0 0,7-5 0 0 0,0 0 0 0 0,-1 2 0 0 0,1 0 0 0 0,0-1 0 0 0,0-1 0 0 0,3-1 0 0 0,4-4 0 0 0,-10 6 0 0 0,10-4 0 0 0,-14 7 0 0 0,17-15 0 0 0,2-1 0 0 0,-6 9 0 0 0,-7 4 0 0 0,5-2 0 0 0,-14 7 0 0 0,-1 0 0 0 0,1 0 0 0 0,-1 0 0 0 0,1 0 0 0 0,-1 0 0 0 0,1 0 0 0 0,-1 0 0 0 0,1 0 0 0 0,-1 0 0 0 0,1 0 0 0 0,-1 0 0 0 0,1 0 0 0 0,-1-1 0 0 0,1 1 0 0 0,-1 0 0 0 0,1 0 0 0 0,-1-1 0 0 0,0 1 0 0 0,1 0 0 0 0,-1-1 0 0 0,1 1 0 0 0,-1 0 0 0 0,0-1 0 0 0,1 1 0 0 0,-1 0 0 0 0,0-1 0 0 0,0 1 0 0 0,1-1 0 0 0,-1 1 0 0 0,1-2 0 0 0,1 0 0 0 0,0 0 0 0 0,0 0 0 0 0,0 1 0 0 0,0-1 0 0 0,0 1 0 0 0,0 0 0 0 0,0-1 0 0 0,0 1 0 0 0,1 0 0 0 0,-1 0 0 0 0,1 0 0 0 0,1 0 0 0 0,13-4 0 0 0,-15 4 0 0 0,1 0 0 0 0,-1 0 0 0 0,1 0 0 0 0,-1 0 0 0 0,1-1 0 0 0,-1 1 0 0 0,0-1 0 0 0,1 0 0 0 0,1-1 0 0 0,0 0 0 0 0,-2 1 0 0 0,0 1 0 0 0,0 0 0 0 0,0 0 0 0 0,0 0 0 0 0,1 0 0 0 0,-1 0 0 0 0,0 0 0 0 0,1 0 0 0 0,-1 1 0 0 0,3-1 0 0 0,-1 0 0 0 0,14-8 0 0 0,-16 8 0 0 0,0 0 0 0 0,0-1 0 0 0,1 1 0 0 0,-1 0 0 0 0,1 0 0 0 0,-1 0 0 0 0,2 0 0 0 0,89-24 0 0 0,-91 25 0 0 0,0-1 0 0 0,0 1 0 0 0,0-1 0 0 0,0 0 0 0 0,-1 0 0 0 0,1 1 0 0 0,0-1 0 0 0,0 0 0 0 0,-1 0 0 0 0,1-1 0 0 0,-1 1 0 0 0,1 0 0 0 0,-1-1 0 0 0,1 1 0 0 0,-1 0 0 0 0,0-1 0 0 0,1 0 0 0 0,5-4 0 0 0,1 0 0 0 0,0 0 0 0 0,0 1 0 0 0,1 0 0 0 0,8-3 0 0 0,15-9 0 0 0,29-14 0 0 0,-21 12 0 0 0,-2 0 0 0 0,-35 17 0 0 0,0 0 0 0 0,0 0 0 0 0,-1 1 0 0 0,1-1 0 0 0,0 1 0 0 0,0 0 0 0 0,0 0 0 0 0,1 0 0 0 0,-1 0 0 0 0,0 0 0 0 0,0 1 0 0 0,14-5 0 0 0,43-18 0 0 0,-37 14 0 0 0,-11 3 0 0 0,-8 3 0 0 0,55-35 0 0 0,-51 33 0 0 0,1 1 0 0 0,0 0 0 0 0,0 0 0 0 0,0 1 0 0 0,0 1 0 0 0,5-2 0 0 0,-8 2 0 0 0,0 1 0 0 0,0-2 0 0 0,0 1 0 0 0,6-4 0 0 0,-7 3 0 0 0,1 1 0 0 0,0-1 0 0 0,-1 1 0 0 0,7-1 0 0 0,-4 0 0 0 0,0 1 0 0 0,0-2 0 0 0,-1 1 0 0 0,1-1 0 0 0,1-1 0 0 0,7-4 0 0 0,-5 5 0 0 0,-7 2 0 0 0,-1 1 0 0 0,1 0 0 0 0,-1-1 0 0 0,0 0 0 0 0,0 0 0 0 0,0 0 0 0 0,2-1 0 0 0,-1 0 0 0 0,0 0 0 0 0,0 0 0 0 0,1 0 0 0 0,0 1 0 0 0,-1 0 0 0 0,1 0 0 0 0,0 0 0 0 0,24-13 0 0 0,-18 9 0 0 0,-1-1 0 0 0,1 1 0 0 0,7-2 0 0 0,15-8 0 0 0,14-18 0 0 0,-34 29 0 0 0,-9 4 0 0 0,0-1 0 0 0,0 1 0 0 0,0-1 0 0 0,0 0 0 0 0,-1 0 0 0 0,1-1 0 0 0,-1 1 0 0 0,2-2 0 0 0,38-26 0 0 0,-40 27 0 0 0,-3 3 0 0 0,1-1 0 0 0,0 0 0 0 0,-1 0 0 0 0,1 1 0 0 0,0-1 0 0 0,0 1 0 0 0,-1-1 0 0 0,1 0 0 0 0,0 1 0 0 0,0-1 0 0 0,0 1 0 0 0,0 0 0 0 0,0-1 0 0 0,-1 1 0 0 0,1 0 0 0 0,0 0 0 0 0,0-1 0 0 0,1 1 0 0 0,6-4 0 0 0,-1 0 0 0 0,1 0 0 0 0,6-6 0 0 0,4-2 0 0 0,-11 7 0 0 0,0 0 0 0 0,-1 0 0 0 0,1 0 0 0 0,0-2 0 0 0,-6 6 0 0 0,0 0 0 0 0,0 0 0 0 0,0 0 0 0 0,0 0 0 0 0,0 0 0 0 0,0 0 0 0 0,1 1 0 0 0,-1-1 0 0 0,0 0 0 0 0,2 0 0 0 0,-2 1 0 0 0,0-1 0 0 0,0 0 0 0 0,0 1 0 0 0,1-1 0 0 0,-1 0 0 0 0,0 0 0 0 0,0 1 0 0 0,0-1 0 0 0,0 0 0 0 0,0-1 0 0 0,5-4 0 0 0,0 0 0 0 0,1 0 0 0 0,0 1 0 0 0,0-1 0 0 0,0 2 0 0 0,0-1 0 0 0,8-3 0 0 0,19-12 0 0 0,-4 1 0 0 0,-23 14 0 0 0,0 1 0 0 0,0 0 0 0 0,1 0 0 0 0,0 1 0 0 0,0 0 0 0 0,-1 0 0 0 0,2 1 0 0 0,3-1 0 0 0,2-1 0 0 0,12 1 0 0 0,-26 3 0 0 0,1 0 0 0 0,-1 0 0 0 0,1 0 0 0 0,0 0 0 0 0,-1 0 0 0 0,1 0 0 0 0,0 0 0 0 0,-1 0 0 0 0,1 0 0 0 0,0 0 0 0 0,-1 0 0 0 0,1 0 0 0 0,-1 0 0 0 0,1 0 0 0 0,0-1 0 0 0,-1 1 0 0 0,1 0 0 0 0,-1-1 0 0 0,1 1 0 0 0,0 0 0 0 0,-1-1 0 0 0,1 1 0 0 0,-1 0 0 0 0,1-1 0 0 0,-1 1 0 0 0,0-1 0 0 0,1 0 0 0 0,1-1 0 0 0,2-1 0 0 0,16-6 0 0 0,-15 8 0 0 0,7-5 0 0 0,4-3 0 0 0,-12 6 0 0 0,0 1 0 0 0,1-1 0 0 0,-1 1 0 0 0,1-1 0 0 0,0 1 0 0 0,0 1 0 0 0,0-1 0 0 0,1 1 0 0 0,5-3 0 0 0,-8 2 0 0 0,21-11 0 0 0,-15 9 0 0 0,4-6 0 0 0,4 1 0 0 0,-8 2 0 0 0,-1 3 0 0 0,4-1 0 0 0,-9 3 0 0 0,0-1 0 0 0,22-15 0 0 0,-10 4 0 0 0,5-6 0 0 0,2 1 0 0 0,-13 3 0 0 0,1 1 0 0 0,6-8 0 0 0,-7 12 0 0 0,-4 5 0 0 0,-4 5 0 0 0,0 0 0 0 0,0-1 0 0 0,-1 1 0 0 0,1 0 0 0 0,0 0 0 0 0,0-1 0 0 0,-1 1 0 0 0,1-1 0 0 0,-1 1 0 0 0,1 0 0 0 0,0-2 0 0 0,10-16 0 0 0,-9 12 0 0 0,6-9 0 0 0,17-13 0 0 0,-24 28 0 0 0,0 0 0 0 0,0 0 0 0 0,0 0 0 0 0,-1 0 0 0 0,1 0 0 0 0,0 0 0 0 0,0-1 0 0 0,-1 1 0 0 0,1 0 0 0 0,0 0 0 0 0,-1-1 0 0 0,0 1 0 0 0,1-1 0 0 0,-1 1 0 0 0,0 0 0 0 0,1-1 0 0 0,1-7 0 0 0,7-11 0 0 0,8 1 0 0 0,-4-11 0 0 0,-11 27 0 0 0,1-10 0 0 0,-2 12 0 0 0,1-6 0 0 0,8-8 0 0 0,-9 13 0 0 0,3-12 0 0 0,-4 12 0 0 0,0 2 0 0 0,0-1 0 0 0,0 0 0 0 0,0 0 0 0 0,1 1 0 0 0,-1-1 0 0 0,0 0 0 0 0,0 1 0 0 0,1-1 0 0 0,-1 1 0 0 0,0-1 0 0 0,1 0 0 0 0,-1 1 0 0 0,1-1 0 0 0,-1 1 0 0 0,1-1 0 0 0,-1 1 0 0 0,1-1 0 0 0,-1 1 0 0 0,1-1 0 0 0,5-4 0 0 0,1-3 0 0 0,-1 2 0 0 0,13-11 0 0 0,-18 16 0 0 0,0 1 0 0 0,0-1 0 0 0,0 1 0 0 0,-1-1 0 0 0,1 0 0 0 0,0 1 0 0 0,-1-1 0 0 0,1 0 0 0 0,0 1 0 0 0,-1-1 0 0 0,1 0 0 0 0,-1 0 0 0 0,1 0 0 0 0,-1 0 0 0 0,1 1 0 0 0,-1-2 0 0 0,0 1 0 0 0,1-1 0 0 0,0 1 0 0 0,-1 0 0 0 0,1-1 0 0 0,0 1 0 0 0,-1 0 0 0 0,1 0 0 0 0,0-1 0 0 0,0 1 0 0 0,0 0 0 0 0,0 0 0 0 0,2-1 0 0 0,19-33 0 0 0,-8 18 0 0 0,-5 8 0 0 0,-1-2 0 0 0,-1 1 0 0 0,0-1 0 0 0,0 0 0 0 0,1-5 0 0 0,-5 11 0 0 0,0 0 0 0 0,0 0 0 0 0,1 0 0 0 0,-1 1 0 0 0,2-2 0 0 0,9-10 0 0 0,-6 6 0 0 0,-7 10 0 0 0,8-17 0 0 0,-6 10 0 0 0,6-9 0 0 0,-7 13 0 0 0,0-1 0 0 0,0 1 0 0 0,-1-1 0 0 0,1 0 0 0 0,0-4 0 0 0,1-1 0 0 0,13-17 0 0 0,-16 23 0 0 0,5-6 0 0 0,-1 2 0 0 0,-1 1 0 0 0,-2 1 0 0 0,1-1 0 0 0,-1 0 0 0 0,1 0 0 0 0,-1-1 0 0 0,1-20 0 0 0,-2 20 0 0 0,1 0 0 0 0,-1 0 0 0 0,1 0 0 0 0,-2 0 0 0 0,1 0 0 0 0,-1 0 0 0 0,-1-2 0 0 0,2 6 0 0 0,-1-1 0 0 0,1 1 0 0 0,0 0 0 0 0,0 0 0 0 0,0-1 0 0 0,0 1 0 0 0,1-2 0 0 0,-1-21 0 0 0,-5-6 0 0 0,1-1 0 0 0,0-26 0 0 0,3 47 0 0 0,0 10 0 0 0,1 1 0 0 0,0-1 0 0 0,-1 0 0 0 0,1 1 0 0 0,0-1 0 0 0,0 0 0 0 0,1 1 0 0 0,-1-1 0 0 0,0 0 0 0 0,0 1 0 0 0,1-2 0 0 0,-1 2 0 0 0,1 0 0 0 0,-1 0 0 0 0,0-1 0 0 0,0 1 0 0 0,0 0 0 0 0,0 0 0 0 0,0 0 0 0 0,-1 0 0 0 0,1 0 0 0 0,0-1 0 0 0,0 1 0 0 0,-1 0 0 0 0,1-1 0 0 0,-1 2 0 0 0,1-1 0 0 0,0 0 0 0 0,-1 0 0 0 0,1 0 0 0 0,0 0 0 0 0,0 0 0 0 0,0-1 0 0 0,0 1 0 0 0,0 0 0 0 0,0 0 0 0 0,0 0 0 0 0,0 0 0 0 0,1-4 0 0 0,0-1 0 0 0,0 1 0 0 0,0-1 0 0 0,-1 1 0 0 0,0-1 0 0 0,0 1 0 0 0,0-1 0 0 0,-1 1 0 0 0,0-1 0 0 0,-1-4 0 0 0,1 2 0 0 0,0-1 0 0 0,0 1 0 0 0,1 0 0 0 0,0 0 0 0 0,1-7 0 0 0,0-9 0 0 0,-4 3 0 0 0,3 17 0 0 0,-1 1 0 0 0,0-1 0 0 0,1 0 0 0 0,0 1 0 0 0,0-1 0 0 0,0 0 0 0 0,0 1 0 0 0,1-4 0 0 0,0 2 0 0 0,-1 0 0 0 0,1 1 0 0 0,-1-1 0 0 0,0 1 0 0 0,-1-5 0 0 0,0 4 0 0 0,1 1 0 0 0,0-1 0 0 0,0 1 0 0 0,0-1 0 0 0,1 1 0 0 0,0-1 0 0 0,0-3 0 0 0,0 6 0 0 0,-1 0 0 0 0,0-1 0 0 0,0 1 0 0 0,0 0 0 0 0,0 0 0 0 0,0 0 0 0 0,0 0 0 0 0,0 0 0 0 0,-1 0 0 0 0,1 0 0 0 0,-1 0 0 0 0,0 0 0 0 0,0-2 0 0 0,0 1 0 0 0,0 0 0 0 0,0-1 0 0 0,0 1 0 0 0,0 0 0 0 0,1 0 0 0 0,-1-2 0 0 0,-7-49 0 0 0,4 8 0 0 0,0 25 0 0 0,5 19 0 0 0,-1 0 0 0 0,0-1 0 0 0,-1 1 0 0 0,1 0 0 0 0,0-1 0 0 0,-1 1 0 0 0,1 0 0 0 0,-2-3 0 0 0,1-5 0 0 0,1 7 0 0 0,-1 0 0 0 0,1 0 0 0 0,0 0 0 0 0,-1 0 0 0 0,0 0 0 0 0,0 0 0 0 0,0 0 0 0 0,-1-2 0 0 0,0-1 0 0 0,-3-35 0 0 0,-3 16 0 0 0,-9-12 0 0 0,14 30 0 0 0,-4-14 0 0 0,6 18 0 0 0,-6-13 0 0 0,-5-22 0 0 0,-1 10 0 0 0,10 16 0 0 0,-4-14 0 0 0,5 25 0 0 0,-2-17 0 0 0,3 14 0 0 0,-12-45 0 0 0,11 42 0 0 0,-1-18 0 0 0,-2 6 0 0 0,4 17 0 0 0,0 0 0 0 0,1 0 0 0 0,-1 0 0 0 0,0-1 0 0 0,1 1 0 0 0,0 0 0 0 0,-1-3 0 0 0,0-24 0 0 0,1 26 0 0 0,0 0 0 0 0,0-1 0 0 0,-1 1 0 0 0,1 0 0 0 0,-1 0 0 0 0,0 0 0 0 0,0 0 0 0 0,0 0 0 0 0,-2-4 0 0 0,-9-25 0 0 0,0-2 0 0 0,11 29 0 0 0,0-1 0 0 0,-1 0 0 0 0,1 0 0 0 0,-1 1 0 0 0,0-1 0 0 0,0 0 0 0 0,-1 1 0 0 0,-1-3 0 0 0,-1-1 0 0 0,0-6 0 0 0,-3-5 0 0 0,8 19 0 0 0,-1 0 0 0 0,0 1 0 0 0,0-1 0 0 0,1 0 0 0 0,-1 0 0 0 0,1 0 0 0 0,-1 0 0 0 0,1 0 0 0 0,0 0 0 0 0,-1-1 0 0 0,1 1 0 0 0,0 0 0 0 0,0 0 0 0 0,-1 0 0 0 0,1-1 0 0 0,-1-3 0 0 0,-9-23 0 0 0,9 25 0 0 0,1 0 0 0 0,-1 0 0 0 0,0 0 0 0 0,0 0 0 0 0,-1 1 0 0 0,1-1 0 0 0,-1 0 0 0 0,1 0 0 0 0,-1 1 0 0 0,-4-9 0 0 0,4 4 0 0 0,-3-1 0 0 0,0 2 0 0 0,-1-3 0 0 0,5 8 0 0 0,0 0 0 0 0,1 0 0 0 0,-1 0 0 0 0,1 0 0 0 0,-1 0 0 0 0,1 0 0 0 0,-1 0 0 0 0,1 0 0 0 0,0 0 0 0 0,-1 0 0 0 0,1 0 0 0 0,0 0 0 0 0,0-1 0 0 0,-1-1 0 0 0,-7-17 0 0 0,7 18 0 0 0,1 1 0 0 0,0-1 0 0 0,-1 1 0 0 0,1 0 0 0 0,-1-1 0 0 0,0 1 0 0 0,1-1 0 0 0,-1 1 0 0 0,0 0 0 0 0,0-1 0 0 0,-1 0 0 0 0,-1-4 0 0 0,2 3 0 0 0,0 0 0 0 0,-7-10 0 0 0,1-1 0 0 0,4 10 0 0 0,1 2 0 0 0,1 1 0 0 0,0 1 0 0 0,1 0 0 0 0,0-1 0 0 0,-1 1 0 0 0,1 0 0 0 0,0-1 0 0 0,-1 1 0 0 0,1 0 0 0 0,0-1 0 0 0,-1 1 0 0 0,1-1 0 0 0,0 1 0 0 0,0-1 0 0 0,-1 1 0 0 0,1-1 0 0 0,0 1 0 0 0,0-1 0 0 0,0 1 0 0 0,0-1 0 0 0,0 1 0 0 0,0-1 0 0 0,-1 1 0 0 0,1-1 0 0 0,1 0 0 0 0,-3-9 0 0 0,1 2 0 0 0,0 6 0 0 0,1-1 0 0 0,0 0 0 0 0,-1 1 0 0 0,0-1 0 0 0,0 1 0 0 0,0-1 0 0 0,0 1 0 0 0,0-1 0 0 0,-1-1 0 0 0,-11-30 0 0 0,12 33 0 0 0,0-1 0 0 0,0 1 0 0 0,1 0 0 0 0,-1-1 0 0 0,1 1 0 0 0,-1-1 0 0 0,1 1 0 0 0,-1-1 0 0 0,1 1 0 0 0,-1-1 0 0 0,1 1 0 0 0,0-1 0 0 0,0-3 0 0 0,-11-14 0 0 0,9 15 0 0 0,2 3 0 0 0,-1 0 0 0 0,1 0 0 0 0,-1-1 0 0 0,0 1 0 0 0,0 0 0 0 0,1 0 0 0 0,-1 1 0 0 0,0-1 0 0 0,0 0 0 0 0,0 0 0 0 0,0 0 0 0 0,-1 0 0 0 0,-5-5 0 0 0,-11-12 0 0 0,8 3 0 0 0,9 14 0 0 0,1 0 0 0 0,-1-1 0 0 0,0 1 0 0 0,0 0 0 0 0,1 0 0 0 0,-1 0 0 0 0,0 0 0 0 0,0 0 0 0 0,0 0 0 0 0,0 0 0 0 0,-1 0 0 0 0,0-3 0 0 0,-1 0 0 0 0,1 0 0 0 0,-1 0 0 0 0,1 0 0 0 0,0 0 0 0 0,1 0 0 0 0,-1-1 0 0 0,1 1 0 0 0,-1-4 0 0 0,0 3 0 0 0,-1-9 0 0 0,-3-7 0 0 0,4 17 0 0 0,1 2 0 0 0,1 1 0 0 0,-1-1 0 0 0,0 1 0 0 0,0-1 0 0 0,0 1 0 0 0,0 0 0 0 0,0-1 0 0 0,0 1 0 0 0,0 0 0 0 0,0 0 0 0 0,0 1 0 0 0,1-1 0 0 0,0 1 0 0 0,-1 0 0 0 0,1 0 0 0 0,0-1 0 0 0,-1 1 0 0 0,1 0 0 0 0,0-1 0 0 0,0 1 0 0 0,-1 0 0 0 0,1-1 0 0 0,0 1 0 0 0,0 0 0 0 0,0-1 0 0 0,-1 1 0 0 0,1 0 0 0 0,0-1 0 0 0,0 1 0 0 0,0-1 0 0 0,0 1 0 0 0,0 0 0 0 0,0-1 0 0 0,0 1 0 0 0,-1-3 0 0 0,-37-33 0 0 0,28 17 0 0 0,7 16 0 0 0,-1-2 0 0 0,1 1 0 0 0,-1 0 0 0 0,1-1 0 0 0,0 0 0 0 0,-1-3 0 0 0,2 3 0 0 0,0 0 0 0 0,-1 1 0 0 0,1-1 0 0 0,-1 1 0 0 0,-2-3 0 0 0,-1-3 0 0 0,-7-16 0 0 0,10 21 0 0 0,-2-10 0 0 0,-14-10 0 0 0,19 23 0 0 0,0 2 0 0 0,-1-1 0 0 0,1 0 0 0 0,-1 0 0 0 0,1 1 0 0 0,-1-1 0 0 0,1 0 0 0 0,-1 1 0 0 0,1-1 0 0 0,-1 0 0 0 0,0 1 0 0 0,1-1 0 0 0,-1 1 0 0 0,0-1 0 0 0,1 1 0 0 0,-1-1 0 0 0,0 1 0 0 0,0 0 0 0 0,1-1 0 0 0,-1 1 0 0 0,0 0 0 0 0,0-1 0 0 0,0 1 0 0 0,-4-9 0 0 0,3 5 0 0 0,-1-2 0 0 0,1 3 0 0 0,1 1 0 0 0,0 0 0 0 0,0 0 0 0 0,-1 0 0 0 0,1 0 0 0 0,-1 0 0 0 0,0 0 0 0 0,0 1 0 0 0,0-1 0 0 0,0 0 0 0 0,-4-2 0 0 0,-5-11 0 0 0,-19-20 0 0 0,26 32 0 0 0,4 3 0 0 0,-1-1 0 0 0,0 0 0 0 0,0 0 0 0 0,1 1 0 0 0,-1-1 0 0 0,1 0 0 0 0,-1 0 0 0 0,1 0 0 0 0,-1 0 0 0 0,1 0 0 0 0,-1 0 0 0 0,1 0 0 0 0,0 0 0 0 0,-1 0 0 0 0,1 0 0 0 0,0 0 0 0 0,0-1 0 0 0,-14-45 0 0 0,6 33 0 0 0,1-3 0 0 0,5 12 0 0 0,-1 0 0 0 0,1 1 0 0 0,-1 0 0 0 0,1-1 0 0 0,-4-2 0 0 0,4 4 0 0 0,1 0 0 0 0,1 2 0 0 0,0 1 0 0 0,0-1 0 0 0,0 0 0 0 0,-1 1 0 0 0,1-1 0 0 0,0 0 0 0 0,-1 1 0 0 0,1-1 0 0 0,0 0 0 0 0,-1 1 0 0 0,1-1 0 0 0,-1 1 0 0 0,1-1 0 0 0,-1 1 0 0 0,1-1 0 0 0,-1 1 0 0 0,1-1 0 0 0,-1 1 0 0 0,0-1 0 0 0,-19-18 0 0 0,8 5 0 0 0,-3 0 0 0 0,-17-8 0 0 0,-1 6 0 0 0,29 16 0 0 0,4 0 0 0 0,-18-15 0 0 0,0 0 0 0 0,6 3 0 0 0,4 5 0 0 0,-7-8 0 0 0,12 10 0 0 0,-19-14 0 0 0,7 4 0 0 0,10 10 0 0 0,-1 0 0 0 0,1-1 0 0 0,0 0 0 0 0,-2-4 0 0 0,5 8 0 0 0,0 0 0 0 0,0 0 0 0 0,0 0 0 0 0,0 0 0 0 0,0 0 0 0 0,0 0 0 0 0,-1 0 0 0 0,1 0 0 0 0,-1 0 0 0 0,0 0 0 0 0,0 0 0 0 0,0-1 0 0 0,1 1 0 0 0,-1-1 0 0 0,0-1 0 0 0,-27-26 0 0 0,4 3 0 0 0,8 5 0 0 0,-7-1 0 0 0,-6-4 0 0 0,5-1 0 0 0,-13-15 0 0 0,21 17 0 0 0,14 23 0 0 0,3 2 0 0 0,0 1 0 0 0,0-1 0 0 0,0 0 0 0 0,0 0 0 0 0,0 1 0 0 0,0-1 0 0 0,1 0 0 0 0,-1 0 0 0 0,0 0 0 0 0,0 0 0 0 0,1 0 0 0 0,-1 0 0 0 0,1 0 0 0 0,-1 0 0 0 0,1 0 0 0 0,-1 0 0 0 0,1 0 0 0 0,0 0 0 0 0,0 1 0 0 0,0-1 0 0 0,0 1 0 0 0,-1 0 0 0 0,1-1 0 0 0,0 1 0 0 0,0 0 0 0 0,0-1 0 0 0,0 1 0 0 0,-1 0 0 0 0,1-1 0 0 0,0 1 0 0 0,0 0 0 0 0,-1 0 0 0 0,1-1 0 0 0,0 1 0 0 0,-1 0 0 0 0,1 0 0 0 0,0-1 0 0 0,-1 1 0 0 0,1 0 0 0 0,0 0 0 0 0,-1 0 0 0 0,1 0 0 0 0,0-1 0 0 0,-1 1 0 0 0,0 0 0 0 0,-1-1 0 0 0,1 1 0 0 0,0-1 0 0 0,-1 1 0 0 0,1-1 0 0 0,0 0 0 0 0,-1 0 0 0 0,1 1 0 0 0,0-1 0 0 0,0 0 0 0 0,0 0 0 0 0,0 0 0 0 0,0 0 0 0 0,0-1 0 0 0,-4-5 0 0 0,4 6 0 0 0,1-1 0 0 0,-1 1 0 0 0,1 0 0 0 0,-1 0 0 0 0,0 0 0 0 0,1 0 0 0 0,-1 0 0 0 0,0 0 0 0 0,0 1 0 0 0,1-1 0 0 0,-1 0 0 0 0,0 0 0 0 0,0 0 0 0 0,0 1 0 0 0,0-1 0 0 0,0 1 0 0 0,0-1 0 0 0,0 0 0 0 0,-1 1 0 0 0,-8-6 0 0 0,-7-18 0 0 0,14 18 0 0 0,-3-3 0 0 0,3 6 0 0 0,-5-4 0 0 0,-5-6 0 0 0,-10-1 0 0 0,-2 1 0 0 0,-7-6 0 0 0,24 14 0 0 0,1 1 0 0 0,-7-2 0 0 0,8 2 0 0 0,-1-3 0 0 0,-25-26 0 0 0,24 23 0 0 0,0 2 0 0 0,7 6 0 0 0,-7-7 0 0 0,-10-7 0 0 0,-11-16 0 0 0,6-9 0 0 0,-11-3 0 0 0,20 29 0 0 0,-2-2 0 0 0,1-1 0 0 0,8 10 0 0 0,1 0 0 0 0,0 0 0 0 0,-3-6 0 0 0,-10-8 0 0 0,-6-1 0 0 0,25 22 0 0 0,-1 0 0 0 0,0 0 0 0 0,1 0 0 0 0,-1 0 0 0 0,0 0 0 0 0,0 0 0 0 0,0 0 0 0 0,0 1 0 0 0,0-1 0 0 0,0 0 0 0 0,0 1 0 0 0,-1-1 0 0 0,-3-3 0 0 0,0-1 0 0 0,1 1 0 0 0,-6-8 0 0 0,3 0 0 0 0,3 6 0 0 0,2-4 0 0 0,-9-7 0 0 0,10 16 0 0 0,1 0 0 0 0,0 0 0 0 0,-1 0 0 0 0,1 0 0 0 0,-1 0 0 0 0,1 0 0 0 0,-1 0 0 0 0,0 1 0 0 0,1-1 0 0 0,-1 0 0 0 0,0 0 0 0 0,0 1 0 0 0,1-1 0 0 0,-1 0 0 0 0,0 1 0 0 0,-1-1 0 0 0,-11-10 0 0 0,11 9 0 0 0,-11-7 0 0 0,5 2 0 0 0,2 0 0 0 0,-7-2 0 0 0,12 8 0 0 0,0 1 0 0 0,1-1 0 0 0,-1 0 0 0 0,0 1 0 0 0,0-1 0 0 0,0 0 0 0 0,0 0 0 0 0,1 0 0 0 0,-1 0 0 0 0,0 1 0 0 0,1-1 0 0 0,-1 0 0 0 0,1 0 0 0 0,-1 0 0 0 0,1 0 0 0 0,-1-1 0 0 0,-4-5 0 0 0,-6-1 0 0 0,8 4 0 0 0,-3-7 0 0 0,0 4 0 0 0,-3-2 0 0 0,-1 1 0 0 0,6 6 0 0 0,3 2 0 0 0,0-1 0 0 0,1 1 0 0 0,-1-1 0 0 0,0 1 0 0 0,0-1 0 0 0,1 0 0 0 0,-1 1 0 0 0,1-1 0 0 0,-1 0 0 0 0,0 0 0 0 0,1 0 0 0 0,-1 1 0 0 0,1-1 0 0 0,0 0 0 0 0,-1 0 0 0 0,1 0 0 0 0,-17-15 0 0 0,15 14 0 0 0,0 1 0 0 0,0 0 0 0 0,0-1 0 0 0,0 0 0 0 0,0 1 0 0 0,0-1 0 0 0,0 0 0 0 0,1 0 0 0 0,-1 0 0 0 0,0-2 0 0 0,0 2 0 0 0,-1-5 0 0 0,5 0 0 0 0,-5-2 0 0 0,2 1 0 0 0,-3 3 0 0 0,-1 2 0 0 0,3 2 0 0 0,0 0 0 0 0,0 0 0 0 0,0 0 0 0 0,0 0 0 0 0,0 0 0 0 0,1 0 0 0 0,-1-1 0 0 0,1 1 0 0 0,-2-2 0 0 0,2 1 0 0 0,0 1 0 0 0,1 1 0 0 0,0-1 0 0 0,-1 1 0 0 0,1-1 0 0 0,0 1 0 0 0,-1-1 0 0 0,1 1 0 0 0,-1-1 0 0 0,1 1 0 0 0,0 0 0 0 0,-1-1 0 0 0,1 1 0 0 0,-1-1 0 0 0,1 1 0 0 0,-1 0 0 0 0,0 0 0 0 0,1-1 0 0 0,-1 1 0 0 0,0 0 0 0 0,-6-4 0 0 0,-2 0 0 0 0,-16-8 0 0 0,19 6 0 0 0,-10-7 0 0 0,-7-3 0 0 0,17 10 0 0 0,6 3 0 0 0,-1 2 0 0 0,-5-4 0 0 0,3 5 0 0 0,0-1 0 0 0,-8-14 0 0 0,-14-14 0 0 0,2 0 0 0 0,12 8 0 0 0,8 18 0 0 0,1 1 0 0 0,-3-9 0 0 0,-3 2 0 0 0,5 5 0 0 0,0 0 0 0 0,0 0 0 0 0,0 0 0 0 0,0-1 0 0 0,0 0 0 0 0,1 3 0 0 0,0 1 0 0 0,-8-16 0 0 0,-10-25 0 0 0,20 40 0 0 0,1-2 0 0 0,-8-5 0 0 0,4 4 0 0 0,0 0 0 0 0,0 0 0 0 0,0 0 0 0 0,1 0 0 0 0,0 0 0 0 0,0 0 0 0 0,0-2 0 0 0,1-1 0 0 0,-3 0 0 0 0,-3-7 0 0 0,7 11 0 0 0,-7-15 0 0 0,2 11 0 0 0,-3-12 0 0 0,4 13 0 0 0,-2-6 0 0 0,6 12 0 0 0,-2-8 0 0 0,-2-1 0 0 0,2 8 0 0 0,0 1 0 0 0,-4-13 0 0 0,6 13 0 0 0,-1 0 0 0 0,1 1 0 0 0,0-1 0 0 0,-1 0 0 0 0,1 0 0 0 0,0 0 0 0 0,-1 1 0 0 0,1-1 0 0 0,0 0 0 0 0,0 0 0 0 0,0 0 0 0 0,0 1 0 0 0,0-1 0 0 0,0 0 0 0 0,0 0 0 0 0,0 0 0 0 0,0 0 0 0 0,0 1 0 0 0,1-1 0 0 0,-7-11 0 0 0,2 5 0 0 0,3-4 0 0 0,-2 3 0 0 0,-1 1 0 0 0,2-1 0 0 0,-4 0 0 0 0,6 7 0 0 0,0 0 0 0 0,0 1 0 0 0,0-1 0 0 0,0 1 0 0 0,0-1 0 0 0,-1 1 0 0 0,1-1 0 0 0,0 1 0 0 0,0-1 0 0 0,-1 1 0 0 0,1-1 0 0 0,0 1 0 0 0,-1-1 0 0 0,1 1 0 0 0,-1 0 0 0 0,1-1 0 0 0,-1 1 0 0 0,1 0 0 0 0,0-1 0 0 0,-1 1 0 0 0,1 0 0 0 0,-1-1 0 0 0,0 1 0 0 0,0 0 0 0 0,1-1 0 0 0,-1 1 0 0 0,0 0 0 0 0,1-1 0 0 0,-1 1 0 0 0,0 0 0 0 0,1-1 0 0 0,-1 1 0 0 0,1-1 0 0 0,-1 1 0 0 0,1-1 0 0 0,-1 1 0 0 0,1-1 0 0 0,-1 0 0 0 0,1 1 0 0 0,0-1 0 0 0,-1 0 0 0 0,1 1 0 0 0,0-1 0 0 0,-1 0 0 0 0,1 1 0 0 0,-1-2 0 0 0,0 0 0 0 0,-1 0 0 0 0,1 0 0 0 0,-1 0 0 0 0,1 0 0 0 0,-1 1 0 0 0,0-1 0 0 0,-1 0 0 0 0,-4-6 0 0 0,4 5 0 0 0,1-1 0 0 0,-1 0 0 0 0,1-1 0 0 0,0 1 0 0 0,0 0 0 0 0,1-1 0 0 0,-1 1 0 0 0,1-1 0 0 0,0 1 0 0 0,0-1 0 0 0,1 1 0 0 0,-1-2 0 0 0,-4-25 0 0 0,5 28 0 0 0,-1-1 0 0 0,1 1 0 0 0,-1-1 0 0 0,0 1 0 0 0,-1 0 0 0 0,1 0 0 0 0,-1-1 0 0 0,1 1 0 0 0,-1 0 0 0 0,0 0 0 0 0,-2-2 0 0 0,-10-20 0 0 0,1 5 0 0 0,1 2 0 0 0,-14-25 0 0 0,-31-46 0 0 0,55 82 0 0 0,1 6 0 0 0,1 0 0 0 0,0 0 0 0 0,0 0 0 0 0,-1 0 0 0 0,1 0 0 0 0,0 1 0 0 0,-1-1 0 0 0,1 0 0 0 0,-1 0 0 0 0,1 1 0 0 0,-1-1 0 0 0,1 0 0 0 0,-1 1 0 0 0,0-1 0 0 0,-46-52 0 0 0,46 53 0 0 0,0-1 0 0 0,0 1 0 0 0,1-1 0 0 0,-1 0 0 0 0,0 1 0 0 0,1-1 0 0 0,-1 0 0 0 0,1 0 0 0 0,-1 1 0 0 0,1-1 0 0 0,-1 0 0 0 0,1 0 0 0 0,-1 0 0 0 0,1 0 0 0 0,0 0 0 0 0,0 1 0 0 0,-1-1 0 0 0,1 0 0 0 0,-3-5 0 0 0,-6-3 0 0 0,9 6 0 0 0,0 1 0 0 0,-4-14 0 0 0,-5-7 0 0 0,9 19 0 0 0,0-8 0 0 0,-9-22 0 0 0,-3 2 0 0 0,8 25 0 0 0,1 0 0 0 0,0-1 0 0 0,1 0 0 0 0,0 0 0 0 0,0-1 0 0 0,1 7 0 0 0,-1-8 0 0 0,-1 0 0 0 0,2-1 0 0 0,-1 1 0 0 0,1-3 0 0 0,1 11 0 0 0,1 0 0 0 0,-2 1 0 0 0,1-1 0 0 0,0 0 0 0 0,0 0 0 0 0,0 1 0 0 0,-1-1 0 0 0,1 0 0 0 0,-1 0 0 0 0,0 0 0 0 0,-1-5 0 0 0,-1-4 0 0 0,-1-9 0 0 0,3 16 0 0 0,0 0 0 0 0,1 1 0 0 0,-1-1 0 0 0,0 1 0 0 0,0-1 0 0 0,-1 1 0 0 0,-1-3 0 0 0,-2-9 0 0 0,2 8 0 0 0,2 4 0 0 0,-1 1 0 0 0,1-1 0 0 0,0 1 0 0 0,-1 0 0 0 0,1 0 0 0 0,-1 0 0 0 0,0 0 0 0 0,1 0 0 0 0,-1 0 0 0 0,-1 0 0 0 0,-5-7 0 0 0,0-1 0 0 0,4 5 0 0 0,1 0 0 0 0,-1 0 0 0 0,1-1 0 0 0,0 1 0 0 0,0-1 0 0 0,0-2 0 0 0,1 4 0 0 0,0-1 0 0 0,0 1 0 0 0,-1-1 0 0 0,1 1 0 0 0,-2-2 0 0 0,-20-34 0 0 0,-3-11 0 0 0,11 21 0 0 0,15 29 0 0 0,0-1 0 0 0,0 1 0 0 0,0 0 0 0 0,1 0 0 0 0,-1 0 0 0 0,0 0 0 0 0,1 0 0 0 0,-1-1 0 0 0,1 1 0 0 0,-1 0 0 0 0,1-1 0 0 0,0 1 0 0 0,0 0 0 0 0,-1-2 0 0 0,-2-16 0 0 0,-1-2 0 0 0,4 16 0 0 0,-1 0 0 0 0,0 0 0 0 0,0 0 0 0 0,0 0 0 0 0,-1-2 0 0 0,-10-17 0 0 0,12 19 0 0 0,-6-7 0 0 0,2 7 0 0 0,-26-41 0 0 0,22 41 0 0 0,3-3 0 0 0,5 6 0 0 0,0 1 0 0 0,0 0 0 0 0,-1 1 0 0 0,1-1 0 0 0,0 1 0 0 0,0-1 0 0 0,0 0 0 0 0,-1 1 0 0 0,1-1 0 0 0,0 1 0 0 0,-1-1 0 0 0,1 1 0 0 0,0-1 0 0 0,-1 1 0 0 0,1-1 0 0 0,-1 1 0 0 0,1-1 0 0 0,-1 1 0 0 0,1-1 0 0 0,-1 1 0 0 0,1 0 0 0 0,-1-1 0 0 0,1 1 0 0 0,-1 0 0 0 0,1 0 0 0 0,-1-1 0 0 0,0 1 0 0 0,1 0 0 0 0,-1 0 0 0 0,0 0 0 0 0,1 0 0 0 0,-1 0 0 0 0,1-1 0 0 0,-1 1 0 0 0,1 0 0 0 0,-1 0 0 0 0,1 0 0 0 0,-1-1 0 0 0,1 1 0 0 0,-1 0 0 0 0,1-1 0 0 0,-1 1 0 0 0,1 0 0 0 0,0-1 0 0 0,-1 1 0 0 0,1-1 0 0 0,0 1 0 0 0,-1 0 0 0 0,1-1 0 0 0,0 1 0 0 0,-1-1 0 0 0,1 1 0 0 0,0-1 0 0 0,0 1 0 0 0,-1-1 0 0 0,1 0 0 0 0,0 0 0 0 0,-1 0 0 0 0,1 0 0 0 0,-1 0 0 0 0,1-1 0 0 0,-1 1 0 0 0,1 0 0 0 0,-1 0 0 0 0,0 1 0 0 0,1-1 0 0 0,-1 0 0 0 0,-1-1 0 0 0,-11-14 0 0 0,-16-14 0 0 0,14 13 0 0 0,-1 0 0 0 0,-14-12 0 0 0,12 8 0 0 0,15 19 0 0 0,1-1 0 0 0,-1 1 0 0 0,1 0 0 0 0,-1-1 0 0 0,1 1 0 0 0,0-1 0 0 0,0 0 0 0 0,0 1 0 0 0,0-1 0 0 0,0 0 0 0 0,1-1 0 0 0,-1 1 0 0 0,1 0 0 0 0,0 0 0 0 0,0 0 0 0 0,0-1 0 0 0,0 1 0 0 0,1-1 0 0 0,-1 0 0 0 0,0 0 0 0 0,-1 0 0 0 0,0-1 0 0 0,0 1 0 0 0,-1 0 0 0 0,1 0 0 0 0,-1 0 0 0 0,0 1 0 0 0,0-1 0 0 0,0 1 0 0 0,-1-1 0 0 0,1 1 0 0 0,-1 0 0 0 0,-57-38 0 0 0,54 36 0 0 0,6 4 0 0 0,1 1 0 0 0,-1-1 0 0 0,0 1 0 0 0,1 0 0 0 0,-1-1 0 0 0,1 1 0 0 0,-1-1 0 0 0,1 1 0 0 0,-1-1 0 0 0,1 0 0 0 0,0 1 0 0 0,-1-1 0 0 0,1 1 0 0 0,0-1 0 0 0,-1 0 0 0 0,1 1 0 0 0,0-1 0 0 0,0 0 0 0 0,0 1 0 0 0,0-1 0 0 0,-1 0 0 0 0,1 1 0 0 0,0 0 0 0 0,0 0 0 0 0,0 0 0 0 0,0-1 0 0 0,0 1 0 0 0,0 0 0 0 0,0 0 0 0 0,0 0 0 0 0,0-1 0 0 0,0 1 0 0 0,-1 0 0 0 0,1 0 0 0 0,0 0 0 0 0,0 0 0 0 0,0 0 0 0 0,0-1 0 0 0,0 1 0 0 0,-1 0 0 0 0,1 0 0 0 0,0 0 0 0 0,0 0 0 0 0,0 0 0 0 0,-1 0 0 0 0,1 0 0 0 0,0-1 0 0 0,0 1 0 0 0,0 0 0 0 0,-1 0 0 0 0,1 0 0 0 0,0 0 0 0 0,0 0 0 0 0,0 0 0 0 0,-1 0 0 0 0,-10-5 0 0 0,9 2 0 0 0,1 1 0 0 0,-2-2 0 0 0,0 1 0 0 0,0 1 0 0 0,-1-1 0 0 0,1 0 0 0 0,-1 1 0 0 0,0-1 0 0 0,-3 0 0 0 0,-3-3 0 0 0,4-1 0 0 0,6 6 0 0 0,-1 0 0 0 0,1 1 0 0 0,-1-1 0 0 0,1 0 0 0 0,-1 1 0 0 0,0-1 0 0 0,1 0 0 0 0,-1 1 0 0 0,0-1 0 0 0,1 1 0 0 0,-1-1 0 0 0,0 1 0 0 0,0 0 0 0 0,1-1 0 0 0,-1 1 0 0 0,0 0 0 0 0,0-1 0 0 0,0 1 0 0 0,0 0 0 0 0,-5-2 0 0 0,1-5 0 0 0,4 6 0 0 0,1 0 0 0 0,0 1 0 0 0,0-1 0 0 0,-1 1 0 0 0,1-1 0 0 0,0 0 0 0 0,-1 1 0 0 0,1-1 0 0 0,-1 1 0 0 0,1-1 0 0 0,0 1 0 0 0,-1-1 0 0 0,1 1 0 0 0,-1 0 0 0 0,0-1 0 0 0,1 1 0 0 0,-1-1 0 0 0,0 1 0 0 0,-17-12 0 0 0,-22-9 0 0 0,17 10 0 0 0,22 11 0 0 0,0 0 0 0 0,0-1 0 0 0,0 1 0 0 0,0 0 0 0 0,0-1 0 0 0,1 1 0 0 0,-1 0 0 0 0,0-1 0 0 0,0 1 0 0 0,0-1 0 0 0,1 0 0 0 0,-1 1 0 0 0,0-1 0 0 0,0 1 0 0 0,1-1 0 0 0,-1 0 0 0 0,1 0 0 0 0,-1 0 0 0 0,-4-4 0 0 0,1 4 0 0 0,3 1 0 0 0,0 0 0 0 0,0-1 0 0 0,-1 1 0 0 0,1-1 0 0 0,0 1 0 0 0,0-1 0 0 0,0 1 0 0 0,0-1 0 0 0,0 0 0 0 0,0 1 0 0 0,0-1 0 0 0,0 0 0 0 0,0 0 0 0 0,1 0 0 0 0,-1 0 0 0 0,0 0 0 0 0,-16-14 0 0 0,7 7 0 0 0,10 3 0 0 0,0 3 0 0 0,-3-3 0 0 0,0 1 0 0 0,0-1 0 0 0,-1 1 0 0 0,1 0 0 0 0,-3-2 0 0 0,-15-18 0 0 0,16 17 0 0 0,3 4 0 0 0,0 0 0 0 0,-1 0 0 0 0,1 0 0 0 0,-1 1 0 0 0,0-1 0 0 0,0 1 0 0 0,0-1 0 0 0,0 1 0 0 0,0 0 0 0 0,0 0 0 0 0,-1 1 0 0 0,0-1 0 0 0,0 0 0 0 0,-10-11 0 0 0,4 6 0 0 0,4 3 0 0 0,0 0 0 0 0,0 0 0 0 0,0-1 0 0 0,-2-2 0 0 0,1 3 0 0 0,5 2 0 0 0,0 1 0 0 0,1 0 0 0 0,-1-1 0 0 0,0 1 0 0 0,0-1 0 0 0,1 1 0 0 0,-1-1 0 0 0,1 0 0 0 0,-1 1 0 0 0,0-2 0 0 0,1 1 0 0 0,0 0 0 0 0,-1 0 0 0 0,0 1 0 0 0,1-1 0 0 0,-1 1 0 0 0,0-1 0 0 0,0 1 0 0 0,0 0 0 0 0,0 0 0 0 0,-1-1 0 0 0,-22-13 0 0 0,14 9 0 0 0,-11-9 0 0 0,0-2 0 0 0,-4 6 0 0 0,-34-1 0 0 0,26 0 0 0 0,28 11 0 0 0,-9-5 0 0 0,-14-17 0 0 0,24 20 0 0 0,1-1 0 0 0,-1 2 0 0 0,1-1 0 0 0,-1 0 0 0 0,0 1 0 0 0,0 0 0 0 0,0 0 0 0 0,-5-1 0 0 0,-10-5 0 0 0,10 6 0 0 0,8 2 0 0 0,0-1 0 0 0,-1 1 0 0 0,1-1 0 0 0,0 1 0 0 0,0-1 0 0 0,0 0 0 0 0,0 1 0 0 0,1-1 0 0 0,-1 0 0 0 0,0 0 0 0 0,0-1 0 0 0,-9-5 0 0 0,9 5 0 0 0,0 1 0 0 0,-1-1 0 0 0,0 1 0 0 0,1-1 0 0 0,-1 1 0 0 0,0 0 0 0 0,0 0 0 0 0,-1 0 0 0 0,2 0 0 0 0,1 0 0 0 0,0 0 0 0 0,-1 1 0 0 0,1-1 0 0 0,0 0 0 0 0,-1 0 0 0 0,1 0 0 0 0,0 0 0 0 0,0-1 0 0 0,0 1 0 0 0,0 0 0 0 0,0 0 0 0 0,0-1 0 0 0,0 1 0 0 0,0-1 0 0 0,0 0 0 0 0,0 1 0 0 0,0-1 0 0 0,0 0 0 0 0,0 1 0 0 0,-1-1 0 0 0,1 1 0 0 0,0 0 0 0 0,-1-1 0 0 0,1 1 0 0 0,-1 0 0 0 0,0 0 0 0 0,-28-18 0 0 0,0-4 0 0 0,22 14 0 0 0,8 8 0 0 0,-1 0 0 0 0,1 0 0 0 0,-1 0 0 0 0,0 1 0 0 0,1-1 0 0 0,-1 0 0 0 0,0 0 0 0 0,0 0 0 0 0,0 1 0 0 0,1-1 0 0 0,-1 1 0 0 0,-1-2 0 0 0,1 2 0 0 0,-1 0 0 0 0,1-1 0 0 0,0 0 0 0 0,0 1 0 0 0,0-1 0 0 0,0 0 0 0 0,0 0 0 0 0,0 0 0 0 0,0 1 0 0 0,0-1 0 0 0,0 0 0 0 0,0 0 0 0 0,0 0 0 0 0,-5-4 0 0 0,5 4 0 0 0,0 1 0 0 0,0-1 0 0 0,0 1 0 0 0,0 0 0 0 0,0-1 0 0 0,0 0 0 0 0,0 1 0 0 0,0-1 0 0 0,0 0 0 0 0,0 1 0 0 0,0-1 0 0 0,0 0 0 0 0,1 0 0 0 0,-1 0 0 0 0,0 0 0 0 0,0 0 0 0 0,1 0 0 0 0,-1 0 0 0 0,1 0 0 0 0,-2-1 0 0 0,0 0 0 0 0,-1 0 0 0 0,1 0 0 0 0,0 0 0 0 0,-1 1 0 0 0,1-1 0 0 0,-1 1 0 0 0,1-1 0 0 0,-1 1 0 0 0,0 0 0 0 0,-1 0 0 0 0,-1-1 0 0 0,0 0 0 0 0,1-1 0 0 0,-1 1 0 0 0,1-1 0 0 0,0 1 0 0 0,0-1 0 0 0,0 0 0 0 0,0-1 0 0 0,0 1 0 0 0,-1-2 0 0 0,-19-15 0 0 0,20 18 0 0 0,1 0 0 0 0,-1-1 0 0 0,1 1 0 0 0,0-1 0 0 0,0 0 0 0 0,0 0 0 0 0,1 2 0 0 0,1-1 0 0 0,-1 1 0 0 0,1 0 0 0 0,-1 0 0 0 0,0 0 0 0 0,0 0 0 0 0,1 0 0 0 0,-1 0 0 0 0,0 0 0 0 0,-1 0 0 0 0,-3-2 0 0 0,-29-11 0 0 0,33 13 0 0 0,0 0 0 0 0,0 0 0 0 0,0 0 0 0 0,0 0 0 0 0,0 0 0 0 0,0 0 0 0 0,0 0 0 0 0,1-1 0 0 0,-1 1 0 0 0,0 0 0 0 0,-4-4 0 0 0,-10-1 0 0 0,-17-14 0 0 0,26 15 0 0 0,-1 1 0 0 0,1 0 0 0 0,-1 0 0 0 0,0 1 0 0 0,0 0 0 0 0,0 0 0 0 0,-1 1 0 0 0,1 0 0 0 0,-1 1 0 0 0,-7-1 0 0 0,-2 4 0 0 0,-3-4 0 0 0,13 0 0 0 0,4 2 0 0 0,1-1 0 0 0,0 1 0 0 0,-1 0 0 0 0,1 0 0 0 0,-1 0 0 0 0,1 1 0 0 0,0-1 0 0 0,-3 2 0 0 0,-20-3 0 0 0,5-1 0 0 0,-45-1 0 0 0,29-2 0 0 0,24 3 0 0 0,-3-1 0 0 0,0 1 0 0 0,-10 1 0 0 0,-7 1 0 0 0,-3-6 0 0 0,30 5 0 0 0,0 0 0 0 0,0 0 0 0 0,0 0 0 0 0,0-1 0 0 0,0 1 0 0 0,-1-2 0 0 0,1 1 0 0 0,0 0 0 0 0,0 0 0 0 0,1 1 0 0 0,-1 0 0 0 0,-1 0 0 0 0,0 0 0 0 0,-2 1 0 0 0,1-1 0 0 0,0-1 0 0 0,0 0 0 0 0,0 0 0 0 0,-2-1 0 0 0,-8-2 0 0 0,-30-2 0 0 0,30 5 0 0 0,-13 0 0 0 0,22 2 0 0 0,1-1 0 0 0,-1 0 0 0 0,0 0 0 0 0,1-1 0 0 0,-9-2 0 0 0,7 1 0 0 0,1 1 0 0 0,-1 0 0 0 0,0 1 0 0 0,0 0 0 0 0,-4 0 0 0 0,4 1 0 0 0,0-1 0 0 0,0 0 0 0 0,0-1 0 0 0,0 0 0 0 0,-2-1 0 0 0,5 1 0 0 0,0 0 0 0 0,-1 1 0 0 0,1 0 0 0 0,0 0 0 0 0,-1 1 0 0 0,0 0 0 0 0,1 0 0 0 0,1 0 0 0 0,-1-1 0 0 0,1 1 0 0 0,0-1 0 0 0,-1 0 0 0 0,1-1 0 0 0,-6-2 0 0 0,10 2 0 0 0,-17 1 0 0 0,0 1 0 0 0,0 1 0 0 0,0 1 0 0 0,-10 2 0 0 0,-17 3 0 0 0,29-6 0 0 0,14-2 0 0 0,-1 1 0 0 0,1 1 0 0 0,0-1 0 0 0,-1 0 0 0 0,1 1 0 0 0,0 0 0 0 0,-3 1 0 0 0,1-1 0 0 0,0 0 0 0 0,0-1 0 0 0,0 1 0 0 0,1-1 0 0 0,-1 0 0 0 0,0 0 0 0 0,0 0 0 0 0,0-1 0 0 0,0 1 0 0 0,-20-2 0 0 0,-39-3 0 0 0,48 4 0 0 0,1 0 0 0 0,-1-1 0 0 0,0-1 0 0 0,1 0 0 0 0,1 1 0 0 0,-1 1 0 0 0,0 0 0 0 0,-63-7 0 0 0,-30 11 0 0 0,99-4 0 0 0,0-1 0 0 0,3 1 0 0 0,1 0 0 0 0,-1 0 0 0 0,0 0 0 0 0,0 1 0 0 0,0-1 0 0 0,0 2 0 0 0,0-1 0 0 0,0 1 0 0 0,0-1 0 0 0,0 2 0 0 0,3-2 0 0 0,-41 4 0 0 0,42-4 0 0 0,-1 0 0 0 0,1 1 0 0 0,-1-1 0 0 0,1 1 0 0 0,-1 0 0 0 0,1 0 0 0 0,-1 0 0 0 0,-1 1 0 0 0,-16 4 0 0 0,-22 0 0 0 0,31-5 0 0 0,1 0 0 0 0,0 0 0 0 0,-7 3 0 0 0,6-2 0 0 0,1-1 0 0 0,0 1 0 0 0,-8-1 0 0 0,-3 0 0 0 0,0 1 0 0 0,-9 2 0 0 0,3 0 0 0 0,26-4 0 0 0,-5 1 0 0 0,-1-1 0 0 0,1 1 0 0 0,0-1 0 0 0,-1 0 0 0 0,1 0 0 0 0,-3-1 0 0 0,-14 2 0 0 0,7 0 0 0 0,-32 4 0 0 0,36-4 0 0 0,0 1 0 0 0,0 0 0 0 0,1 0 0 0 0,-1 2 0 0 0,-11 3 0 0 0,9-2 0 0 0,-1-1 0 0 0,-12 2 0 0 0,10-7 0 0 0,11 0 0 0 0,1 1 0 0 0,0 0 0 0 0,-1 1 0 0 0,1 0 0 0 0,0-1 0 0 0,-1 1 0 0 0,1 1 0 0 0,0-1 0 0 0,0 1 0 0 0,-2 1 0 0 0,5-2 0 0 0,0 0 0 0 0,0-1 0 0 0,0 1 0 0 0,0 0 0 0 0,0-1 0 0 0,0 0 0 0 0,0 1 0 0 0,0-1 0 0 0,-1 0 0 0 0,1 0 0 0 0,1 0 0 0 0,-1 0 0 0 0,0 1 0 0 0,1-1 0 0 0,-1 0 0 0 0,0 1 0 0 0,1-1 0 0 0,-1 1 0 0 0,0-1 0 0 0,1 1 0 0 0,-1 0 0 0 0,1 0 0 0 0,-1 0 0 0 0,0 0 0 0 0,0 1 0 0 0,0-1 0 0 0,-1 1 0 0 0,1-1 0 0 0,-1 0 0 0 0,1 0 0 0 0,-1 0 0 0 0,1-1 0 0 0,-1 1 0 0 0,1-1 0 0 0,-2 1 0 0 0,1-1 0 0 0,0 1 0 0 0,-1 0 0 0 0,1 0 0 0 0,0 0 0 0 0,0 0 0 0 0,0 0 0 0 0,0 1 0 0 0,0-1 0 0 0,0 2 0 0 0,-2-1 0 0 0,0 1 0 0 0,1-1 0 0 0,-1 0 0 0 0,0 0 0 0 0,-2 1 0 0 0,-22 9 0 0 0,20-7 0 0 0,1-1 0 0 0,-1 0 0 0 0,0-1 0 0 0,-5 1 0 0 0,-4 3 0 0 0,-11 4 0 0 0,29-11 0 0 0,-2 1 0 0 0,0 0 0 0 0,0-1 0 0 0,-1 1 0 0 0,1-1 0 0 0,0 1 0 0 0,0-1 0 0 0,0 0 0 0 0,0 0 0 0 0,0 0 0 0 0,0 0 0 0 0,-1 0 0 0 0,-5 0 0 0 0,7 0 0 0 0,1 0 0 0 0,0 0 0 0 0,-1 0 0 0 0,1 0 0 0 0,-1 0 0 0 0,1 0 0 0 0,-1 0 0 0 0,1 0 0 0 0,-1 0 0 0 0,1 0 0 0 0,0 0 0 0 0,-1 0 0 0 0,1 1 0 0 0,-1-1 0 0 0,1 0 0 0 0,0 0 0 0 0,-1 0 0 0 0,1 1 0 0 0,-1-1 0 0 0,1 0 0 0 0,0 0 0 0 0,-1 1 0 0 0,1-1 0 0 0,0 1 0 0 0,-4 1 0 0 0,-10-4 0 0 0,7-2 0 0 0,3-1 0 0 0,8-3 0 0 0,-2 5 0 0 0,1 0 0 0 0,0 0 0 0 0,0 1 0 0 0,1-1 0 0 0,-1 1 0 0 0,0 0 0 0 0,1 0 0 0 0,1-1 0 0 0,17-11 0 0 0,-21 13 0 0 0,-1 0 0 0 0,1 0 0 0 0,0 0 0 0 0,0 0 0 0 0,0 0 0 0 0,1 1 0 0 0,-1-1 0 0 0,0 0 0 0 0,0 0 0 0 0,0 1 0 0 0,0-1 0 0 0,1 1 0 0 0,-1-1 0 0 0,0 1 0 0 0,1-1 0 0 0,6-3 0 0 0,-5 2 0 0 0,-1 0 0 0 0,1 0 0 0 0,0 0 0 0 0,0 1 0 0 0,0-1 0 0 0,0 1 0 0 0,0 0 0 0 0,3-1 0 0 0,21-10 0 0 0,-25 10 0 0 0,1 0 0 0 0,0 0 0 0 0,0 0 0 0 0,0 0 0 0 0,1 1 0 0 0,-1 0 0 0 0,0-1 0 0 0,0 1 0 0 0,1 0 0 0 0,8-2 0 0 0,21-10 3 0 0,-21 9-9 0 0,-1 0 0 0 0,0 0 0 0 0,5-4 6 0 0,-12 6-36 0 0,1 0-1 0 0,0 0 0 0 0,-1 1 0 0 0,1 0 0 0 0,0 0 1 0 0,0 0-1 0 0,0 1 0 0 0,0 0 0 0 0,3 0 37 0 0,23-3 114 0 0,134-20 118 0 0,-152 22-232 0 0,-1 0 0 0 0,0 0 0 0 0,5 2 0 0 0,27-2 0 0 0,18-3 0 0 0,-58 3 0 0 0,0 1 0 0 0,0 0 0 0 0,0 1 0 0 0,0-1 0 0 0,3 1 0 0 0,15 2 0 0 0,24-5 0 0 0,-1-2 0 0 0,6-2 0 0 0,25-1 0 0 0,1 4 0 0 0,39 4 0 0 0,-22 1 0 0 0,-32-7 0 0 0,50 2 0 0 0,-96 3 0 0 0,0 2 0 0 0,14 3 0 0 0,-14-2 0 0 0,0-1 0 0 0,16 0 0 0 0,18 3 0 0 0,-30 1 0 0 0,-18-5 0 0 0,1-1 0 0 0,-1 1 0 0 0,1 0 0 0 0,0-1 0 0 0,-1 1 0 0 0,1-1 0 0 0,-1 0 0 0 0,1 1 0 0 0,0-1 0 0 0,0-1 0 0 0,12 0 0 0 0,1 1 0 0 0,-1 0 0 0 0,1 1 0 0 0,18 0 0 0 0,25 1 0 0 0,-1 3 0 0 0,-45-4 0 0 0,35 7 0 0 0,-38-6 0 0 0,-1 0 0 0 0,1 0 0 0 0,3 2 0 0 0,18 4 0 0 0,-10-3 0 0 0,0 0 0 0 0,3 2 0 0 0,28 8 0 0 0,-9-3 0 0 0,-32-8 0 0 0,1 0 0 0 0,1-1 0 0 0,7 1 0 0 0,14 3 0 0 0,-22-5 0 0 0,-1 0 0 0 0,1 0 0 0 0,11-1 0 0 0,41 4 0 0 0,-45-3 0 0 0,1 0 0 0 0,-1 1 0 0 0,-1 1 0 0 0,12 4 0 0 0,15 3 0 0 0,-15-5 0 0 0,-12-3 0 0 0,0 1 0 0 0,0 1 0 0 0,2 1 0 0 0,-8-3 0 0 0,14 1 0 0 0,5 1 0 0 0,-10-2 0 0 0,-8-1 0 0 0,1 0 0 0 0,9-1 0 0 0,35 6 0 0 0,-54-7 0 0 0,1 1 0 0 0,-1-1 0 0 0,0 1 0 0 0,1 0 0 0 0,-1 1 0 0 0,0-1 0 0 0,2 2 0 0 0,7 0 0 0 0,-10-3 0 0 0,-1 1 0 0 0,1-1 0 0 0,-1 0 0 0 0,1 0 0 0 0,-1 1 0 0 0,1 0 0 0 0,-1-1 0 0 0,0 1 0 0 0,2 1 0 0 0,18 7 0 0 0,-10-4 0 0 0,7 8 0 0 0,16 0 0 0 0,-19-5 0 0 0,-13-5 0 0 0,0 0 0 0 0,19 8 0 0 0,-14-7 0 0 0,1-2 0 0 0,0 1 0 0 0,1-1 0 0 0,1 0 0 0 0,23 6 0 0 0,-28-6 0 0 0,1-1 0 0 0,-1 1 0 0 0,1-1 0 0 0,-1 0 0 0 0,4 0 0 0 0,-4 0 0 0 0,0-1 0 0 0,-1 2 0 0 0,1-1 0 0 0,0 0 0 0 0,-1 1 0 0 0,6 2 0 0 0,24 6 0 0 0,-22-7 0 0 0,0 1 0 0 0,0 0 0 0 0,-1 1 0 0 0,1 0 0 0 0,10 3 0 0 0,5 4 0 0 0,-22-8 0 0 0,1-1 0 0 0,-1-1 0 0 0,1 1 0 0 0,-1-1 0 0 0,1 0 0 0 0,0 0 0 0 0,5-1 0 0 0,26 7 0 0 0,-23-4 0 0 0,0-1 0 0 0,13 2 0 0 0,-16-3 0 0 0,0 0 0 0 0,1 1 0 0 0,9 4 0 0 0,4 3 0 0 0,1 3 0 0 0,-3-4 0 0 0,1-1 0 0 0,15 3 0 0 0,11 4 0 0 0,-1-4 0 0 0,-33-8 0 0 0,-12-3 0 0 0,0 1 0 0 0,0 0 0 0 0,0 0 0 0 0,0 0 0 0 0,0 1 0 0 0,4 1 0 0 0,13 2 0 0 0,-20-4 0 0 0,1-1 0 0 0,-1 1 0 0 0,1-1 0 0 0,-1 1 0 0 0,1 0 0 0 0,-1 0 0 0 0,1 0 0 0 0,-1 0 0 0 0,0 0 0 0 0,1 1 0 0 0,-1-1 0 0 0,1 2 0 0 0,-2-2 0 0 0,1 0 0 0 0,-1 0 0 0 0,1-1 0 0 0,-1 1 0 0 0,1 0 0 0 0,-1-1 0 0 0,1 1 0 0 0,0-1 0 0 0,-1 1 0 0 0,1-1 0 0 0,0 0 0 0 0,0 1 0 0 0,15 3 0 0 0,6 8 0 0 0,6 2 0 0 0,-8-6 0 0 0,-18-5 0 0 0,1 1 0 0 0,24 9 0 0 0,-22-9 0 0 0,-1 0 0 0 0,1 0 0 0 0,-1 1 0 0 0,0-1 0 0 0,3 4 0 0 0,-5-4 0 0 0,1 0 0 0 0,0 0 0 0 0,0-1 0 0 0,1 0 0 0 0,-1 1 0 0 0,1-1 0 0 0,0-1 0 0 0,4 3 0 0 0,-4-3 0 0 0,0 1 0 0 0,-1-1 0 0 0,1 1 0 0 0,-1 0 0 0 0,3 3 0 0 0,-3-3 0 0 0,0 0 0 0 0,1 0 0 0 0,-1-1 0 0 0,0 1 0 0 0,1-1 0 0 0,3 1 0 0 0,-2 0 0 0 0,0 0 0 0 0,0 0 0 0 0,0 0 0 0 0,-1 0 0 0 0,0 1 0 0 0,1 0 0 0 0,-1 0 0 0 0,-1 0 0 0 0,1 1 0 0 0,11 9 0 0 0,15 13 0 0 0,-1-3 0 0 0,-24-20 0 0 0,14 15 0 0 0,28 27 0 0 0,-23-18 0 0 0,-4-1 0 0 0,-16-20 0 0 0,0 0 0 0 0,0-1 0 0 0,1 1 0 0 0,-1-1 0 0 0,2 0 0 0 0,0 1 0 0 0,1 1 0 0 0,-2 0 0 0 0,4 4 0 0 0,18 20 0 0 0,-4-7 0 0 0,-18-18 0 0 0,0-1 0 0 0,0 0 0 0 0,0 0 0 0 0,1-1 0 0 0,2 2 0 0 0,-2-2 0 0 0,-1 1 0 0 0,1 0 0 0 0,-2 0 0 0 0,1 0 0 0 0,-1 1 0 0 0,0 0 0 0 0,0 0 0 0 0,-1 0 0 0 0,1 1 0 0 0,-2-1 0 0 0,1 1 0 0 0,2 5 0 0 0,1-1 0 0 0,1 0 0 0 0,2 2 0 0 0,15 33 0 0 0,-19-38 0 0 0,0 0 0 0 0,0 1 0 0 0,-1 0 0 0 0,-1 0 0 0 0,1 3 0 0 0,0-2 0 0 0,0 1 0 0 0,1 0 0 0 0,3 3 0 0 0,-7-11 0 0 0,0 0 0 0 0,0 0 0 0 0,0 0 0 0 0,0 0 0 0 0,0 2 0 0 0,12 27 0 0 0,-7-18 0 0 0,-1 0 0 0 0,0 1 0 0 0,-1-1 0 0 0,2 16 0 0 0,-7-29 0 0 0,1 0 0 0 0,-1-1 0 0 0,0 1 0 0 0,0 0 0 0 0,1-1 0 0 0,-1 1 0 0 0,1 0 0 0 0,0-1 0 0 0,-1 1 0 0 0,1 0 0 0 0,0-1 0 0 0,0 1 0 0 0,1 0 0 0 0,-1 0 0 0 0,0 0 0 0 0,0-1 0 0 0,0 1 0 0 0,0 0 0 0 0,0 0 0 0 0,0 0 0 0 0,-1 0 0 0 0,1 1 0 0 0,12 32 0 0 0,-5-12 0 0 0,1 0 0 0 0,1-1 0 0 0,0 1 0 0 0,9 10 0 0 0,-15-24 0 0 0,1 0 0 0 0,-1 0 0 0 0,-1 0 0 0 0,0 1 0 0 0,0-1 0 0 0,0 6 0 0 0,7 18 0 0 0,-5-6 0 0 0,-4-21 0 0 0,0 0 0 0 0,0 0 0 0 0,1-1 0 0 0,1 4 0 0 0,0 6 0 0 0,-3-13 0 0 0,1 0 0 0 0,-1 0 0 0 0,0 0 0 0 0,1 0 0 0 0,-1 0 0 0 0,1 0 0 0 0,0 0 0 0 0,0 1 0 0 0,12 42 0 0 0,0 21 0 0 0,-10-54 0 0 0,0 1 0 0 0,-1-1 0 0 0,0 1 0 0 0,-1 0 0 0 0,0 11 0 0 0,-1-4 0 0 0,2-1 0 0 0,1 3 0 0 0,6 46 0 0 0,-6-49 0 0 0,-3-16 0 0 0,0 1 0 0 0,1-1 0 0 0,-1 1 0 0 0,1-1 0 0 0,0 1 0 0 0,0-1 0 0 0,1 2 0 0 0,7 21 0 0 0,-1 0 0 0 0,-1 0 0 0 0,2 24 0 0 0,-8-44 0 0 0,3 24 0 0 0,-4-21 0 0 0,1-1 0 0 0,0 0 0 0 0,2 9 0 0 0,0-6 0 0 0,0 1 0 0 0,-1-1 0 0 0,-1 1 0 0 0,0 1 0 0 0,3 20 0 0 0,0-8 0 0 0,-1-12 0 0 0,-1 0 0 0 0,0 0 0 0 0,-1 5 0 0 0,4 79 0 0 0,-5 49 0 0 0,-1-142 0 0 0,6 17 0 0 0,-4-10 0 0 0,-1 9 0 0 0,2-1 0 0 0,8 9 0 0 0,-5-9 0 0 0,2 12 0 0 0,-2 24 0 0 0,-5-52 0 0 0,1 0 0 0 0,-1 0 0 0 0,0 0 0 0 0,-1 0 0 0 0,1 0 0 0 0,-1 0 0 0 0,1 0 0 0 0,-1 0 0 0 0,0 0 0 0 0,0-1 0 0 0,0 2 0 0 0,-1 0 0 0 0,1 0 0 0 0,0 0 0 0 0,0 0 0 0 0,0 0 0 0 0,0 5 0 0 0,-8 53 0 0 0,8-53 0 0 0,0 1 0 0 0,-1-1 0 0 0,0 0 0 0 0,-2 8 0 0 0,-5 21 0 0 0,7-27 0 0 0,-1 0 0 0 0,0 0 0 0 0,-1 0 0 0 0,0 0 0 0 0,-6 9 0 0 0,-10 28 0 0 0,-5 15 0 0 0,15-41 0 0 0,-16 32 0 0 0,18-34 0 0 0,-1 0 0 0 0,-8 12 0 0 0,5-10 0 0 0,-8 19 0 0 0,12-24 0 0 0,-4 12 0 0 0,-5 32 0 0 0,8-31 0 0 0,1 0 0 0 0,-3 29 0 0 0,8-46 0 0 0,3-12 0 0 0,-1 1 0 0 0,1-1 0 0 0,0 0 0 0 0,-1 1 0 0 0,1-1 0 0 0,0 0 0 0 0,0 1 0 0 0,0-1 0 0 0,0 1 0 0 0,0-1 0 0 0,1 0 0 0 0,-1 2 0 0 0,0-1 0 0 0,1-1 0 0 0,-1 1 0 0 0,0 0 0 0 0,-1 0 0 0 0,1-1 0 0 0,0 1 0 0 0,0 0 0 0 0,-1-1 0 0 0,1 2 0 0 0,-3 10 0 0 0,3-2 0 0 0,0-10 0 0 0,0 0 0 0 0,0-1 0 0 0,0 1 0 0 0,0 0 0 0 0,0 0 0 0 0,0-1 0 0 0,0 1 0 0 0,0 0 0 0 0,0 0 0 0 0,0-1 0 0 0,0 1 0 0 0,0 0 0 0 0,1 0 0 0 0,-1-1 0 0 0,0 1 0 0 0,1 0 0 0 0,-1-1 0 0 0,0 1 0 0 0,1-1 0 0 0,-1 1 0 0 0,1 0 0 0 0,-1-1 0 0 0,1 1 0 0 0,-1 0 0 0 0,3 1 0 0 0,6 17 0 0 0,-7-14 0 0 0,1 0 0 0 0,-1 0 0 0 0,1-1 0 0 0,0 1 0 0 0,0-1 0 0 0,3 3 0 0 0,33 39 0 0 0,-17-24 0 0 0,-15-14 0 0 0,1 0 0 0 0,1-1 0 0 0,6 5 0 0 0,23 16 0 0 0,-21-16 0 0 0,-14-10 0 0 0,-1 0 0 0 0,1 0 0 0 0,-1-1 0 0 0,1 1 0 0 0,-1 0 0 0 0,1-1 0 0 0,0 0 0 0 0,0 0 0 0 0,0 0 0 0 0,3 1 0 0 0,9 1 0 0 0,-10-2 0 0 0,0 0 0 0 0,0 0 0 0 0,0-1 0 0 0,0 0 0 0 0,1 0 0 0 0,2 0 0 0 0,22-2 0 0 0,-11-1 0 0 0,72-28 0 0 0,-76 26 0 0 0,-13 1 0 0 0,-1 2 0 0 0,0 0 0 0 0,2 0 0 0 0,9-6 0 0 0,-3 2 0 0 0,-1 0 0 0 0,0-1 0 0 0,0 1 0 0 0,-1-2 0 0 0,0 1 0 0 0,0-1 0 0 0,-1 0 0 0 0,0 0 0 0 0,-1-1 0 0 0,1 0 0 0 0,1-5 0 0 0,19-31 0 0 0,-14 26 0 0 0,0-2 0 0 0,6-17 0 0 0,-6 16 0 0 0,-10 17 0 0 0,1 1 0 0 0,-1-1 0 0 0,0 0 0 0 0,0 1 0 0 0,0-1 0 0 0,0-3 0 0 0,5-18 0 0 0,-5 20 0 0 0,0 1 0 0 0,0-1 0 0 0,-1 1 0 0 0,0-1 0 0 0,0 0 0 0 0,0-4 0 0 0,-1 1 0 0 0,0 5 0 0 0,0 0 0 0 0,0 1 0 0 0,-1-1 0 0 0,1 0 0 0 0,-1 1 0 0 0,0-1 0 0 0,1 1 0 0 0,-2-1 0 0 0,1 1 0 0 0,0-1 0 0 0,-1 1 0 0 0,0 0 0 0 0,0-2 0 0 0,0 2 0 0 0,1-1 0 0 0,-1 1 0 0 0,0 0 0 0 0,0 0 0 0 0,0 0 0 0 0,-1 1 0 0 0,1-1 0 0 0,-1 1 0 0 0,1-1 0 0 0,-1 1 0 0 0,0 0 0 0 0,0 0 0 0 0,0 0 0 0 0,0 0 0 0 0,0 0 0 0 0,0 1 0 0 0,-1-1 0 0 0,1 1 0 0 0,0 0 0 0 0,-2 0 0 0 0,-4-4 0 0 0,6 3 0 0 0,0 1 0 0 0,0 0 0 0 0,0-1 0 0 0,0 1 0 0 0,0 0 0 0 0,-1 0 0 0 0,1 1 0 0 0,0-1 0 0 0,-3 1 0 0 0,-4-2 0 0 0,0 1 0 0 0,0 0 0 0 0,0 0 0 0 0,-8 2 0 0 0,-7-1 0 0 0,24 0 0 0 0,-7-1 0 0 0,0 1 0 0 0,0 1 0 0 0,0 0 0 0 0,0 0 0 0 0,0 0 0 0 0,-2 1 0 0 0,5 0 0 0 0,0 1 0 0 0,0-1 0 0 0,0 1 0 0 0,0 0 0 0 0,0 0 0 0 0,1 0 0 0 0,-1 1 0 0 0,1 0 0 0 0,0-1 0 0 0,0 2 0 0 0,-2 1 0 0 0,4-3 0 0 0,0-1 0 0 0,1 1 0 0 0,-1 0 0 0 0,0 0 0 0 0,1 0 0 0 0,0 0 0 0 0,0 0 0 0 0,0 0 0 0 0,0 0 0 0 0,0 2 0 0 0,-4 35 0 0 0,4-29 0 0 0,1-3 0 0 0,0 1 0 0 0,0 0 0 0 0,1-1 0 0 0,0 1 0 0 0,1-1 0 0 0,1 4 0 0 0,3 22 0 0 0,-5-26 0 0 0,1 0 0 0 0,1 0 0 0 0,-1 0 0 0 0,1-1 0 0 0,3 5 0 0 0,6 20 0 0 0,-9-25 0 0 0,0-1 0 0 0,0 1 0 0 0,1-1 0 0 0,0 0 0 0 0,0 0 0 0 0,0 0 0 0 0,1-1 0 0 0,-1 1 0 0 0,1-1 0 0 0,1 0 0 0 0,-1 0 0 0 0,1-1 0 0 0,3 2 0 0 0,0 0 0 0 0,-7-5 0 0 0,0 0 0 0 0,0 1 0 0 0,0-1 0 0 0,0 0 0 0 0,-1 1 0 0 0,1-1 0 0 0,0 1 0 0 0,-1 0 0 0 0,2 1 0 0 0,3 2 0 0 0,-3-2 0 0 0,16 3 0 0 0,-6-1 0 0 0,26 5 0 0 0,-17-9 0 0 0,-5-1 0 0 0,-14-2 0 0 0,0 0 0 0 0,7-2 0 0 0,-9 4 0 0 0,0 0 0 0 0,0-1 0 0 0,-1 1 0 0 0,1 0 0 0 0,0 0 0 0 0,-1-1 0 0 0,1 1 0 0 0,0-1 0 0 0,-1 1 0 0 0,1 0 0 0 0,0-1 0 0 0,-1 1 0 0 0,1-1 0 0 0,-1 0 0 0 0,1 1 0 0 0,-1-1 0 0 0,1 1 0 0 0,-1-1 0 0 0,0 0 0 0 0,1 1 0 0 0,1-3 0 0 0,1 0 0 0 0,0 0 0 0 0,0 0 0 0 0,0-1 0 0 0,0 1 0 0 0,0-1 0 0 0,-1 1 0 0 0,1-1 0 0 0,-1 0 0 0 0,0 0 0 0 0,0 0 0 0 0,-1 0 0 0 0,1 0 0 0 0,-1-1 0 0 0,0 1 0 0 0,0-2 0 0 0,2-10 0 0 0,-2-1 0 0 0,0 0 0 0 0,-1-12 0 0 0,0 8 0 0 0,0 14 0 0 0,0 0 0 0 0,0 0 0 0 0,0-2 0 0 0,0 9 0 0 0,0-1 0 0 0,0 1 0 0 0,0 0 0 0 0,0-1 0 0 0,0 1 0 0 0,0 0 0 0 0,0 0 0 0 0,0-1 0 0 0,0 1 0 0 0,0 0 0 0 0,0-1 0 0 0,0 1 0 0 0,0 0 0 0 0,0 0 0 0 0,0-1 0 0 0,0 1 0 0 0,0 0 0 0 0,0-1 0 0 0,0 1 0 0 0,-1 0 0 0 0,1 0 0 0 0,0-1 0 0 0,0 1 0 0 0,0 0 0 0 0,0 0 0 0 0,-1-1 0 0 0,1 1 0 0 0,0 0 0 0 0,0 0 0 0 0,0 0 0 0 0,-1 0 0 0 0,1-1 0 0 0,0 1 0 0 0,0 0 0 0 0,-1 0 0 0 0,1 0 0 0 0,0 0 0 0 0,-1 0 0 0 0,1 0 0 0 0,0 0 0 0 0,0-1 0 0 0,-1 1 0 0 0,1 0 0 0 0,0 0 0 0 0,-1 0 0 0 0,1 0 0 0 0,0 0 0 0 0,0 0 0 0 0,-1 0 0 0 0,1 1 0 0 0,0-1 0 0 0,-1 0 0 0 0,1 0 0 0 0,0 0 0 0 0,0 0 0 0 0,-1 0 0 0 0,-7 1 0 0 0,3 2 0 0 0,-3 0 0 0 0,1-1 0 0 0,-3-3 0 0 0,4 2 0 0 0,1 1 0 0 0,7-7 0 0 0,5 0-80 0 0,-6 4-336 0 0,-1 1-148 0 0,1-1-1328 0 0,2-6-5446 0 0,1-7-2331 0 0</inkml:trace>
  <inkml:trace contextRef="#ctx0" brushRef="#br0" timeOffset="58705.744">2299 10568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0,1 1-1 0 0,10 2 39 0 0,-9-3-48 0 0,0 0 1 0 0,-1 1-1 0 0,1-1 0 0 0,0 1 0 0 0,-1 0 1 0 0,1-1-1 0 0,-1 1 0 0 0,1 0 0 0 0,0 0-55 0 0,-1 0 128 0 0,-1-1 0 0 0,0 0 0 0 0,0 0 2 0 0,1 1-94 0 0,0-1 0 0 0,-1 0 0 0 0,1 0 0 0 0,-1 0 1 0 0,1 1-1 0 0,0-1 0 0 0,-1 0 0 0 0,1 0 0 0 0,-1 1 1 0 0,1-1-1 0 0,-1 1 0 0 0,1-1 0 0 0,-1 1 0 0 0,1-1 0 0 0,0 1-36 0 0,-1 0 25 0 0,0-1 12 0 0,1 1 1 0 0,-1 0-1 0 0,1 0 0 0 0,-1 0 0 0 0,1 0 0 0 0,0-1 0 0 0,-1 1 0 0 0,1 0 1 0 0,0-1-1 0 0,-1 1 0 0 0,1 0 0 0 0,0-1 0 0 0,0 1 0 0 0,0-1 1 0 0,0 1-1 0 0,-1-1 0 0 0,1 1 0 0 0,0-1 0 0 0,0 0 0 0 0,1 1-37 0 0,6 9 364 0 0,5-3 29 0 0,-11-6-338 0 0,0 0-1 0 0,1 0 1 0 0,-1 0 0 0 0,0 0 0 0 0,0 0 0 0 0,-1 1 0 0 0,1-1 0 0 0,1 2-55 0 0,13 14 92 0 0,-8-9-76 0 0,1-1-16 0 0,0 1 0 0 0,-7-6 49 0 0,1 1 0 0 0,0 0 0 0 0,0-1 0 0 0,0 0-1 0 0,0 0 1 0 0,0 1 0 0 0,0-2 0 0 0,1 1 0 0 0,-1 0 0 0 0,2 0-49 0 0,1 0 265 0 0,-4-1-59 0 0,-2-1-4 0 0,0 0-29 0 0,5 1 69 0 0,5 3-29 0 0,2-4-187 0 0,0 2-36 0 0,-4-1-22 0 0,-5 0 64 0 0,7 5-22 0 0,0-1-10 0 0,-3 1-12 0 0,-3-2-42 0 0,5 1 34 0 0,0-2-28 0 0,-7-3 133 0 0,0 0 12 0 0,19 4 111 0 0,-19-3-96 0 0,-2-1 0 0 0,15 0 315 0 0,-6 0-428 0 0,-5 1-58 0 0,3 4 44 0 0,2 1 15 0 0,2 1 0 0 0,-6-1 11 0 0,-2-4 32 0 0,0 0-46 0 0,16 9 34 0 0,-10-9 29 0 0,-5-2-52 0 0,-1 1 45 0 0,4 4-50 0 0,-4-2-47 0 0,-2-2 33 0 0,16 7-2 0 0,-8-4-57 0 0,-1 0 24 0 0,-6-3 90 0 0,0 1 27 0 0,16 3 24 0 0,-3-1-95 0 0,-11-4 0 0 0,8 0 0 0 0,-2 1 0 0 0,2 5 0 0 0,-3-4 0 0 0,-2 0 11 0 0,-2 0 44 0 0,11 4-46 0 0,-13-6 34 0 0,5 1-33 0 0,2 2-21 0 0,-9-1-12 0 0,13 1 7 0 0,-5 0 69 0 0,-1 1-52 0 0,1-3-67 0 0,-6-1 69 0 0,0 0-1 0 0,-1 0 1 0 0,1 1 0 0 0,-1-1-1 0 0,1 0 1 0 0,-1 1-1 0 0,3 0-2 0 0,3 3 48 0 0,0-2-35 0 0,-6-1-14 0 0,10 7 1 0 0,5 0 0 0 0,-14-6 0 0 0,0-1 0 0 0,1 1 0 0 0,-1 0 0 0 0,0 0 0 0 0,0 0 0 0 0,-1 1 0 0 0,1-1 0 0 0,2 3 0 0 0,-5-4 0 0 0,7 1 0 0 0,4 4 0 0 0,-6-5 0 0 0,-1 1 0 0 0,1 0 0 0 0,0 1 0 0 0,-1-1 0 0 0,0 1 0 0 0,2 1 0 0 0,-3-2 0 0 0,9 3 0 0 0,-3-1 0 0 0,0-1 0 0 0,2 1 0 0 0,-8-2 0 0 0,9 8 0 0 0,-5-7-11 0 0,12 2 182 0 0,-15-3-172 0 0,17 6-60 0 0,-2-3 57 0 0,-16-6-23 0 0,0 1-4 0 0,5 1-55 0 0,-4-2 37 0 0,12 3 28 0 0,-12-1 19 0 0,-3 0 3 0 0,1-1 0 0 0,-1 1 0 0 0,0-1 0 0 0,1 1 1 0 0,-1-1-1 0 0,0 0 0 0 0,1 0 0 0 0,-1 0 1 0 0,0 1-1 0 0,1-1 0 0 0,-1-1 0 0 0,1 1 1 0 0,-1 0-1 0 0,1 0-1 0 0,1-1 20 0 0,-2 1-12 0 0,0 0 1 0 0,0 0 0 0 0,-1 0-1 0 0,1 0 1 0 0,0 0 0 0 0,0 0-1 0 0,-1 0 1 0 0,1 0 0 0 0,0 0-1 0 0,-1 0 1 0 0,1 1 0 0 0,0-1 0 0 0,0 0-1 0 0,-1 1 1 0 0,1-1 0 0 0,0 0-1 0 0,-1 1 1 0 0,1-1-9 0 0,1 1-21 0 0,0-1-1 0 0,0 1 1 0 0,1-1 0 0 0,-1 0-1 0 0,0 0 1 0 0,0 0-1 0 0,0 0 1 0 0,1 0 0 0 0,0-1 21 0 0,-1 1 23 0 0,0 0 78 0 0,10 0 74 0 0,-7-1-151 0 0,-3 1-47 0 0,0 0-1 0 0,0 0 1 0 0,0 0 0 0 0,0 0 0 0 0,0 0 0 0 0,0 1 0 0 0,0-1-1 0 0,0 0 1 0 0,0 1 0 0 0,0 0 0 0 0,0 0 23 0 0,2-1-53 0 0,3 1 39 0 0,2 2 14 0 0,-8-2 0 0 0,1-1 0 0 0,-1 1 0 0 0,1-1 0 0 0,0 0 0 0 0,-1 1 0 0 0,1-1 0 0 0,-1 0 0 0 0,1 0 0 0 0,-1 0 0 0 0,1 0 0 0 0,-1 0 0 0 0,1 0 0 0 0,0-1 0 0 0,0 1 0 0 0,3-1 0 0 0,22 1 0 0 0,-18 0 0 0 0,2 4 0 0 0,-10-2 0 0 0,2-1 0 0 0,26 0 0 0 0,-24-1 24 0 0,15 3 88 0 0,-7-3-108 0 0,0 1-81 0 0,40 5 40 0 0,-23-5 179 0 0,22 2-142 0 0,-14 5 0 0 0,-31-8 0 0 0,-5 0 0 0 0,0-1 0 0 0,1 1 0 0 0,-1 1 0 0 0,0-1 0 0 0,1 0 0 0 0,-1 1 0 0 0,0-1 0 0 0,1 1 0 0 0,-1-1 0 0 0,0 1 0 0 0,0 0 0 0 0,0 0 0 0 0,0 0 0 0 0,1 1 0 0 0,0-1 0 0 0,24 9 0 0 0,-13-7 0 0 0,-12 0 1 0 0,0-1-3 0 0,10 1-9 0 0,-5-2-20 0 0,-1 0 0 0 0,1-1 0 0 0,-1 1-1 0 0,1-1 1 0 0,6-1 31 0 0,-3 1 0 0 0,4 3 19 0 0,-3-1 20 0 0,0 0 1 0 0,0 0-1 0 0,0-1 1 0 0,0-1-1 0 0,6 0-39 0 0,19 0-205 0 0,-28-1 195 0 0,-6 0 11 0 0,1 1 0 0 0,0 0 0 0 0,-1 0 1 0 0,1 0-1 0 0,0 0 0 0 0,-1 0 0 0 0,1 1 0 0 0,-1-1 0 0 0,1 1 0 0 0,1 0-1 0 0,0 0 16 0 0,-3 0-9 0 0,0-1 0 0 0,1 1 0 0 0,-1-1 0 0 0,0 1 0 0 0,0-1 0 0 0,0 0 0 0 0,1 0 0 0 0,-1 0 0 0 0,0 0 0 0 0,0 0 0 0 0,1 0 0 0 0,-1 0 0 0 0,0 0 0 0 0,1 0-7 0 0,6 0 3 0 0,1 0-18 0 0,0 0 1 0 0,-1 1-1 0 0,1 0 1 0 0,0 0-1 0 0,7 3 15 0 0,-4-2 0 0 0,1 0 0 0 0,0 0 0 0 0,0-2 0 0 0,5 1 0 0 0,-13-2 0 0 0,0 0 0 0 0,0 1 0 0 0,0 0 0 0 0,0 0 0 0 0,0 0 0 0 0,3 1 0 0 0,8 0 0 0 0,14 0 9 0 0,-11 0 11 0 0,-1-2 0 0 0,1 1 1 0 0,11-4-21 0 0,31-8 94 0 0,-32-3 20 0 0,-7 12-104 0 0,-19 3-7 0 0,-3 0 15 0 0,14-4-337 0 0,-10 3 360 0 0,-4 1-31 0 0,1 0 0 0 0,0 0 0 0 0,-1 0 0 0 0,1 0 0 0 0,-1 0 0 0 0,1 0 0 0 0,0 0 0 0 0,-1 0 0 0 0,1 0 0 0 0,-1 0 0 0 0,1 0 0 0 0,0-1 0 0 0,-1 1 0 0 0,1 0 0 0 0,-1 0 0 0 0,1-1 0 0 0,-1 1 0 0 0,1 0 0 0 0,-1-1 0 0 0,1 1 0 0 0,-1-1 0 0 0,1 1 0 0 0,-1-1 0 0 0,1 1 0 0 0,-1-1 0 0 0,0 1-10 0 0,0-1 0 0 0,0 1 0 0 0,0 0 0 0 0,0-1 1 0 0,0 1-1 0 0,-1-1 0 0 0,1 1 0 0 0,0 0 0 0 0,0-1 0 0 0,-1 1 0 0 0,1-1 1 0 0,0 1-1 0 0,-1 0 0 0 0,1-1 0 0 0,0 1 0 0 0,-1 0 0 0 0,1 0 1 0 0,-1-1-1 0 0,1 1 0 0 0,0 0 0 0 0,-1 0 0 0 0,1 0 0 0 0,-1-1 1 0 0,1 1-1 0 0,-1 0 0 0 0,1 0 0 0 0,0 0 0 0 0,-1 0 0 0 0,1 0 1 0 0,-1 0-1 0 0,1 0 0 0 0,-1 0 0 0 0,-16-1-74 0 0,15 1 63 0 0,1 0 3 0 0,-5 0-25 0 0,0-1 0 0 0,0 1 1 0 0,-1 1-1 0 0,-4 0 33 0 0,8 0 9 0 0,-1-1-1 0 0,1 1 1 0 0,-1-1-1 0 0,0 0 0 0 0,1 0 1 0 0,-1 0-1 0 0,1 0 1 0 0,-4-1-9 0 0,-13-1 126 0 0,17 2-163 0 0,0 0 1 0 0,0 0-1 0 0,-1 0 1 0 0,1 0-1 0 0,0-1 1 0 0,0 0-1 0 0,0 1 1 0 0,0-2 36 0 0,1 2 0 0 0,1-1 0 0 0,0 0 0 0 0,0 1 1 0 0,-1-1-1 0 0,1 1 0 0 0,0 0 0 0 0,-1-1 1 0 0,1 1-1 0 0,0 0 0 0 0,-1 0 0 0 0,1 0 1 0 0,-1 0-1 0 0,-21-4-25 0 0,19 2 25 0 0,2 2 0 0 0,0-1 0 0 0,0 1 0 0 0,0-1 0 0 0,1 1 0 0 0,-1 0 0 0 0,0 0 0 0 0,0 0 0 0 0,0 0 0 0 0,0 0 0 0 0,-1 0 0 0 0,-2 1 0 0 0,-16-6 0 0 0,-14-2 0 0 0,6 7 0 0 0,-32 0 128 0 0,51-1-159 0 0,9 0 27 0 0,-1 1 0 0 0,1-1 1 0 0,-1 1-1 0 0,1 0 0 0 0,-1-1 0 0 0,1 1 1 0 0,-1 0-1 0 0,1 0 0 0 0,-1 0 0 0 0,0 0 1 0 0,1 0-1 0 0,-1 1 0 0 0,0-1 4 0 0,-8 0 0 0 0,0 1 0 0 0,0 0 0 0 0,0 0 0 0 0,0 1 0 0 0,-8 3 0 0 0,4-1 0 0 0,-1-2 0 0 0,0-4 0 0 0,10 3 22 0 0,4-1-16 0 0,0 0 1 0 0,0 0 0 0 0,0 1-1 0 0,0-1 1 0 0,0 0 0 0 0,0 0-1 0 0,0 0 1 0 0,-1-1 0 0 0,1 1-1 0 0,0 0 1 0 0,0 0 0 0 0,0-1-1 0 0,0 1 1 0 0,0 0 0 0 0,0-1-1 0 0,0 1 1 0 0,-1-1-7 0 0,-2-1-32 0 0,0 0 0 0 0,0 1 1 0 0,0 0-1 0 0,0 0 0 0 0,0 0 0 0 0,-4 0 32 0 0,-21 1 154 0 0,28 0-60 0 0,0 0-14 0 0,-1 0-80 0 0,0 0 0 0 0,0 0-1 0 0,1-1 1 0 0,-1 1 0 0 0,0 0 0 0 0,0-1-1 0 0,1 1 1 0 0,-1-1 0 0 0,0 0 0 0 0,-1 0 0 0 0,-5-2-42 0 0,-12-8 14 0 0,19 11-46 0 0,1 0-2 0 0,-2 0-4 0 0,-8 3 62 0 0,1 1 6 0 0,-23 15 16 0 0,26-15-14 0 0,4-4-21 0 0,2 0 79 0 0,0 0-9 0 0,2 2-93 0 0,4 4 38 0 0,3 4 16 0 0,-8-10 0 0 0,-1 0 0 0 0,1 1 0 0 0,0-1 0 0 0,0 0 0 0 0,0 1 0 0 0,-1-1 0 0 0,1 0 0 0 0,0 1 0 0 0,0-1 0 0 0,-1 1 0 0 0,1-1 0 0 0,0 1 0 0 0,-1 0 0 0 0,1-1 0 0 0,-1 1 0 0 0,1 0 0 0 0,0-1 0 0 0,-1 2 0 0 0,14 13 0 0 0,-6-8 0 0 0,2 0 0 0 0,13 4 0 0 0,-11-12 0 0 0,-5 0 0 0 0,2 0 0 0 0,0-1 0 0 0,4 2 0 0 0,-1 0 0 0 0,-3 2 0 0 0,3-1 0 0 0,-1-1 0 0 0,6-1 67 0 0,-16-1-42 0 0,1 2 51 0 0,0 0-16 0 0,5 1 18 0 0,0 0-1 0 0,-1-1 1 0 0,1 0-1 0 0,0 0 1 0 0,-1-1-1 0 0,1 0 1 0 0,0 0-1 0 0,-1 0 1 0 0,1-1-78 0 0,-1 1 7 0 0,0 0 1 0 0,0 1-1 0 0,0 0 1 0 0,0 0 0 0 0,0 0-1 0 0,1 1-7 0 0,-1-1 0 0 0,0 1-1 0 0,0-1 0 0 0,0 0 0 0 0,5-2 1 0 0,33-4 0 0 0,-35 6 0 0 0,-4 2 0 0 0,16 0 0 0 0,-14-2 0 0 0,-5 0 0 0 0,1 0 0 0 0,0 0 0 0 0,0 0 0 0 0,-1 0 0 0 0,1-1 0 0 0,0 1 0 0 0,0-1 0 0 0,-1 0 0 0 0,2 0 0 0 0,25-3 0 0 0,-25 4 0 0 0,1 0 0 0 0,-1-1 0 0 0,0 1 0 0 0,0-1 0 0 0,1 0 0 0 0,-1 0 0 0 0,0-1 0 0 0,2 0 0 0 0,12-2 0 0 0,25-6 0 0 0,-35 9 0 0 0,1-3 0 0 0,2 0-3 0 0,-8 5 10 0 0,2-2-89 0 0,-4 0 71 0 0,-1 1 0 0 0,1 0 0 0 0,-1-1 0 0 0,1 1 0 0 0,-1 0 0 0 0,1 0 0 0 0,-1-1 0 0 0,1 1 0 0 0,-1 0 0 0 0,1 0 0 0 0,-1 0 0 0 0,1 0 0 0 0,-1 0 0 0 0,1 0 0 0 0,-1 0 0 0 0,1 0 0 0 0,0 0 0 0 0,-1 0 11 0 0,27-2-84 0 0,-11-3 162 0 0,-14 4-12 0 0,-2 1-61 0 0,1-1-1 0 0,-1 1 1 0 0,1-1 0 0 0,-1 1-1 0 0,1 0 1 0 0,-1-1 0 0 0,1 1-1 0 0,-1 0 1 0 0,1-1-1 0 0,-1 1 1 0 0,1 0 0 0 0,-1 0-1 0 0,1 0 1 0 0,-1-1 0 0 0,1 1-1 0 0,0 0 1 0 0,-1 0-1 0 0,1 0 1 0 0,-1 0 0 0 0,1 0-1 0 0,0 0 1 0 0,-1 0-1 0 0,1 0 1 0 0,-1 0-5 0 0,6 0 129 0 0,23-11-250 0 0,-26 9 146 0 0,-2 1-29 0 0,-1 0 0 0 0,1 1 1 0 0,0-1-1 0 0,0 1 0 0 0,0-1 0 0 0,0 1 0 0 0,-1-1 0 0 0,1 1 0 0 0,0 0 0 0 0,0-1 0 0 0,0 1 0 0 0,0 0 0 0 0,0 0 0 0 0,0 0 0 0 0,0 0 0 0 0,0-1 0 0 0,0 1 0 0 0,0 1 0 0 0,0-1 0 0 0,0 0 1 0 0,0 0 3 0 0,2 0 64 0 0,-3 0 2 0 0,1 1-12 0 0,6 3-44 0 0,5-1-10 0 0,18-2 0 0 0,-2 10 0 0 0,-13-5 0 0 0,-14-6 0 0 0,22 2 0 0 0,-11-1 0 0 0,-3-2 0 0 0,3 0 0 0 0,-2 1 0 0 0,-8 0 0 0 0,-1 0 0 0 0,1 0 0 0 0,-1 0 0 0 0,1-1 0 0 0,-1 1 0 0 0,1 0 0 0 0,-1-1 0 0 0,1 1 0 0 0,-1-1 0 0 0,1 1 0 0 0,-1-1 0 0 0,0 0 0 0 0,1 0 0 0 0,3 0 0 0 0,20 0 0 0 0,-22 2 0 0 0,21-6 0 0 0,-15 2 0 0 0,2 0 0 0 0,-4 2 0 0 0,6 1 0 0 0,-13 1 0 0 0,-1 0 0 0 0,4 0 0 0 0,29-1 0 0 0,-7 0 0 0 0,-13 0 0 0 0,-11 0 0 0 0,18 9 0 0 0,-18-7 0 0 0,2-1 0 0 0,9 0 0 0 0,39 2 67 0 0,-40-3 18 0 0,-1-1-83 0 0,-1 1 0 0 0,1 1 0 0 0,-1 0 0 0 0,8 1-2 0 0,15-1 0 0 0,-16 0 0 0 0,-12 2 0 0 0,1 0 0 0 0,0-1 0 0 0,-4-1 0 0 0,1-1 0 0 0,-1 1 0 0 0,1-1 0 0 0,-1 1 0 0 0,1-1 0 0 0,0 0 0 0 0,-1 0 0 0 0,1 1 0 0 0,-1-1 0 0 0,1 0 0 0 0,1-1 0 0 0,27 1 0 0 0,-11 0 0 0 0,-8 1 0 0 0,-1 1 0 0 0,2-1 0 0 0,6-2 0 0 0,-18 1 0 0 0,27 8 0 0 0,-14-7 0 0 0,1-2 4 0 0,-12-1-11 0 0,0 0 18 0 0,13 2 45 0 0,1-1-58 0 0,-14 0 7 0 0,5 0-81 0 0,3-1 61 0 0,3-4 15 0 0,-3 2 0 0 0,7-5-2 0 0,-15 6 3 0 0,-2 1 11 0 0,3-3 48 0 0,1 2 0 0 0,7-3-47 0 0,-8 4-41 0 0,0-1-44 0 0,11 1 18 0 0,-8 0 29 0 0,-3 0 48 0 0,11-2 61 0 0,-7 1-84 0 0,0-1 0 0 0,1-1 0 0 0,-3-2 0 0 0,-2 0 0 0 0,-6 0 0 0 0,-1 2 0 0 0,-1 2 0 0 0,-2 2 0 0 0,1-3 0 0 0,-3-1 0 0 0,7 5 0 0 0,-2 2 0 0 0,-14-5 0 0 0,12 2 0 0 0,-2 1 0 0 0,-3 0 0 0 0,9 0 0 0 0,-20 6 0 0 0,19-6 0 0 0,-15 9 0 0 0,11-5 0 0 0,4-2 0 0 0,1-1 0 0 0,0 1 0 0 0,-1-1 0 0 0,1 0 0 0 0,-1 0 0 0 0,1 0 0 0 0,-1 0 0 0 0,0-1 0 0 0,-2 1 0 0 0,-14 1 0 0 0,17-2 0 0 0,0 0 0 0 0,0 0 0 0 0,-1 0 0 0 0,1 0 0 0 0,0 1 0 0 0,0-1 0 0 0,-1 1 0 0 0,1 0 0 0 0,0-1 0 0 0,0 1 0 0 0,-2 1 0 0 0,2 0 1 0 0,0-1-1 0 0,0 0 1 0 0,0 0 0 0 0,0 0-1 0 0,-1-1 1 0 0,1 1 0 0 0,0 0-1 0 0,-1-1 0 0 0,-30 12-89 0 0,3 4 221 0 0,22-11-148 0 0,1 3-166 0 0,6-7 188 0 0,1 0 0 0 0,-1-1 0 0 0,0 1 1 0 0,0 0-1 0 0,1 0 0 0 0,-1 0 0 0 0,0 0 0 0 0,0-1 1 0 0,0 1-1 0 0,0 0 0 0 0,0-1 0 0 0,-1 1-6 0 0,0 0-4 0 0,0-1 0 0 0,0 1 0 0 0,0-1-1 0 0,0 1 1 0 0,0-1 0 0 0,0 0 0 0 0,-1 0-1 0 0,1 1 1 0 0,0-2 0 0 0,0 1 0 0 0,-2 0 4 0 0,2 0-6 0 0,-7-1 6 0 0,1-2 0 0 0,4-1 14 0 0,3 4 50 0 0,-1-1-23 0 0,-4-2-78 0 0,-3-1 65 0 0,4-3-18 0 0,-2-1-10 0 0,5 1 11 0 0,1 5 32 0 0,-4-4-43 0 0,3 5-59 0 0,2 1-32 0 0,0 0 1 0 0,0 0 42 0 0,4 2 91 0 0,-3 0-43 0 0,1-1 0 0 0,0 1 0 0 0,0-1 0 0 0,-1 0 0 0 0,1 1 0 0 0,0-1 0 0 0,0 0-1 0 0,0 0 1 0 0,1 0 0 0 0,-1 0 0 0 0,4 0 0 0 0,24 10 0 0 0,-14-5-7 0 0,0-5 139 0 0,-15-1-118 0 0,3 1-3 0 0,2-1 6 0 0,20-12 32 0 0,1 1 69 0 0,-16 6-108 0 0,-4 0-8 0 0,2 1 28 0 0,-8 5-27 0 0,0-1 0 0 0,0 0 0 0 0,0 0 0 0 0,0 0-1 0 0,1 0 1 0 0,-1 0 0 0 0,0 0 0 0 0,0 0 0 0 0,0 0 0 0 0,0-1-1 0 0,0 1 1 0 0,0 0 0 0 0,0-1 0 0 0,0 1 0 0 0,1-1-3 0 0,1 0 43 0 0,4-5-33 0 0,3 1-10 0 0,8-3-1 0 0,-17 7 13 0 0,0-1 41 0 0,0 1 1 0 0,2-4-54 0 0,-2 3-32 0 0,-1 1 64 0 0,0-5-22 0 0,0 5-10 0 0,0 1 0 0 0,0 0 0 0 0,0-1 0 0 0,0 1 0 0 0,0-1 0 0 0,0 1 0 0 0,0-1 0 0 0,-1 1 0 0 0,1-1 0 0 0,0 1 0 0 0,0-1 0 0 0,0 1 0 0 0,-1 0 0 0 0,1-1 0 0 0,0 1 0 0 0,-1-1 0 0 0,1 1 0 0 0,0 0 0 0 0,-1-1 0 0 0,1 1 0 0 0,0 0 0 0 0,-1-1 0 0 0,1 1 0 0 0,0 0 0 0 0,-1 0 0 0 0,1-1 0 0 0,-1 1 0 0 0,1 0 0 0 0,-1 0 0 0 0,1 0 0 0 0,-1 0 0 0 0,-1-2 0 0 0,2 1 0 0 0,0 0 0 0 0,0 1 0 0 0,0 0 0 0 0,0-1 0 0 0,0 1 0 0 0,0-1 0 0 0,0 1 0 0 0,-1 0 0 0 0,1-1 0 0 0,0 1 0 0 0,0 0 0 0 0,0-1 0 0 0,0 1 0 0 0,0-1 0 0 0,0 1 0 0 0,-1 0 0 0 0,1-1 0 0 0,0 1 0 0 0,0 0 0 0 0,0 0 0 0 0,-1-1 0 0 0,1 1 0 0 0,0 0 0 0 0,-1-1 0 0 0,1 1 0 0 0,0 0 0 0 0,0 0 0 0 0,-1 0 0 0 0,1-1 0 0 0,0 1 0 0 0,-1 0 0 0 0,1 0 0 0 0,-1 0 0 0 0,1 0 0 0 0,-2-2 0 0 0,-3 0 0 0 0,-17 2 0 0 0,12 0 0 0 0,2 0 0 0 0,5-1 0 0 0,0 1 0 0 0,0 0 0 0 0,0 0 0 0 0,-1 0 0 0 0,1 1 0 0 0,0-1 0 0 0,0 1 0 0 0,0 0 0 0 0,-1 0 0 0 0,-3-1 0 0 0,2 0 0 0 0,-2 0 0 0 0,1-2 0 0 0,-1 1 0 0 0,1-1 0 0 0,0 1 11 0 0,4 1 44 0 0,2 0 15 0 0,0 0 4 0 0,0 0 2 0 0,2-1-20 0 0,5-2-46 0 0,5 2-10 0 0,-2-1 0 0 0,-2 1 0 0 0,7 0 0 0 0,0 3 0 0 0,-12-1 0 0 0,-1 1 0 0 0,11 1 0 0 0,-9-2 0 0 0,9 1 0 0 0,4-4 0 0 0,-7 1 0 0 0,10-5 50 0 0,-6 5 26 0 0,-6 1-74 0 0,1-1-2 0 0,1-2 0 0 0,1 2 0 0 0,-2 1 0 0 0,0-2 0 0 0,0 1 0 0 0,3 1 0 0 0,24 0-8 0 0,-25-1 8 0 0,-4-1 0 0 0,0-3 0 0 0,3 1 0 0 0,0-2 32 0 0,0-2 0 0 0,-4 6-32 0 0,0 0 13 0 0,1-3 22 0 0,-2 2-2 0 0,15 3-18 0 0,1-3-15 0 0,-18 1 0 0 0,0 1 0 0 0,13 4 0 0 0,-7-2 10 0 0,-1 0 0 0 0,1-1 0 0 0,-1 0 0 0 0,0-1 0 0 0,1 0 0 0 0,3 0-10 0 0,-9-1 6 0 0,-1 2-7 0 0,0-1 0 0 0,0 0 1 0 0,0 1-1 0 0,0 0 0 0 0,1-1 0 0 0,-1 1 0 0 0,0 0 0 0 0,0 0 0 0 0,0 0 0 0 0,1 1 1 0 0,0-1-58 0 0,4 4 43 0 0,2-4 15 0 0,32-16 0 0 0,-37 16-2 0 0,1 0 3 0 0,17-7 11 0 0,-14 2 16 0 0,-6 4-26 0 0,0 0 0 0 0,-1-1 1 0 0,1 1-1 0 0,0 0 0 0 0,0 1 1 0 0,-1-1-1 0 0,1 0 0 0 0,0 0 1 0 0,0 1-1 0 0,0-1 0 0 0,2 1-2 0 0,8-4 0 0 0,-6 3 0 0 0,-8-2 0 0 0,10-2 0 0 0,-6 5 0 0 0,-1-1-1 0 0,0 1 0 0 0,0-1 1 0 0,0 1-1 0 0,1 0 1 0 0,-1-1-1 0 0,0 1 1 0 0,0 0-1 0 0,1 0 1 0 0,-1 0-1 0 0,1 0 1 0 0,-1 0-10 0 0,1 0-65 0 0,-2 0 6 0 0,8-5-32 0 0,-4 3 79 0 0,-11 1-431 0 0,6 1 400 0 0,-8 3 42 0 0,-21 5 11 0 0,15-4-2 0 0,11-5 4 0 0,2-1 9 0 0,-20 1 53 0 0,2-2-11 0 0,11 3-42 0 0,7 0 44 0 0,2 0 17 0 0,0 0 6 0 0,0 0 2 0 0,0-1-13 0 0,-2-3-54 0 0,6-3-13 0 0,-3 5 0 0 0,0 1 0 0 0,-1 0 0 0 0,1 0 0 0 0,0 1 0 0 0,0-1 0 0 0,0 0 0 0 0,0 0 0 0 0,-1 1 0 0 0,1-1 0 0 0,0 1 0 0 0,0-1 0 0 0,0 1 0 0 0,0-1 0 0 0,1 1 0 0 0,-1-1 0 0 0,0 1 0 0 0,4-3 0 0 0,-8-1 0 0 0,7 0 0 0 0,-2 3 0 0 0,0 0 0 0 0,-1 1 0 0 0,0-1 0 0 0,1 1 0 0 0,-1 0 0 0 0,1-1 0 0 0,-1 1 0 0 0,1 0 0 0 0,-1 0 0 0 0,1 0 0 0 0,-1 0 0 0 0,0 0 0 0 0,1 0 0 0 0,0 0 0 0 0,12 0 0 0 0,-4 0 0 0 0,3 0 0 0 0,-3-4 11 0 0,-4 3 14 0 0,-6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0,26-7 8 0 0,-15 3-20 0 0,-9 3-24 0 0,-2 1 58 0 0,1 0-69 0 0,22-2 30 0 0,-19 1 19 0 0,5-3 9 0 0,-6 3 32 0 0,5-3-33 0 0,1-2-10 0 0,9-2 0 0 0,-15 7 0 0 0,-2 1 5 0 0,-1 0 0 0 0,1-1 0 0 0,0 1-1 0 0,-1-1 1 0 0,1 1 0 0 0,0 0 0 0 0,0 0-1 0 0,-1-1 1 0 0,1 1 0 0 0,0 0 0 0 0,0 0 0 0 0,0 0-1 0 0,-1 0 1 0 0,1 0 0 0 0,0 0 0 0 0,0 0 0 0 0,0 0-1 0 0,-1 0 1 0 0,1 0 0 0 0,0 0-5 0 0,-1 0 33 0 0,0-4-10 0 0,0 3-22 0 0,1-2 1 0 0,14-7-15 0 0,-43-2-257 0 0,26 12 256 0 0,0-1 0 0 0,0 1 0 0 0,0 0 0 0 0,0-1 0 0 0,0 1-1 0 0,0 0 1 0 0,0 0 0 0 0,0 1 0 0 0,0-1 14 0 0,-3 1-22 0 0,4-1 75 0 0,1 0 13 0 0,0 0 6 0 0,2-1-7 0 0,9-3-52 0 0,-9 4-8 0 0,1-1-1 0 0,0 0 0 0 0,-1 0 1 0 0,1 0-1 0 0,0 0 1 0 0,-1 0-1 0 0,1 0 0 0 0,-1 0 1 0 0,0-1-1 0 0,1 0 1 0 0,-1 0-5 0 0,5-3 27 0 0,-2 2-2 0 0,-1 1 28 0 0,16-17-15 0 0,-12 12-29 0 0,-8 5 11 0 0,0-1 4 0 0,9-11-13 0 0,-3 7-11 0 0,-10 2 0 0 0,-12-5-19 0 0,16 9-67 0 0,0 1 9 0 0,0 0 11 0 0,0 0 24 0 0,0 0 86 0 0,0 0 28 0 0,0 0-19 0 0,-2 0-105 0 0,-1-4-5 0 0,2 3 67 0 0,0 0 0 0 0,0 0 0 0 0,0 0 0 0 0,0 0 0 0 0,-1 0 0 0 0,1 1 0 0 0,0-1 0 0 0,0 0 0 0 0,0 1 0 0 0,-1-1 0 0 0,1 0 0 0 0,0 1 0 0 0,-1 0 0 0 0,1-1 0 0 0,0 1-10 0 0,-1-1-76 0 0,2 1 2 0 0,-1 0 19 0 0,-2 0 55 0 0,2 0 55 0 0,-1 0 3 0 0,-7-2-46 0 0,9 2-15 0 0,-1 0 0 0 0,1 0 0 0 0,-1 0 0 0 0,1 0 1 0 0,0 0-1 0 0,-1 0 0 0 0,1 0 0 0 0,-1 0 0 0 0,1 0 0 0 0,0 0 0 0 0,-1 0 0 0 0,1 0 0 0 0,-1 0 0 0 0,1 0 0 0 0,0 0 0 0 0,-1 1 0 0 0,1-1 1 0 0,0 0-1 0 0,-1 0 0 0 0,1 0 0 0 0,0 1 0 0 0,-1-1 0 0 0,1 0 0 0 0,0 0 0 0 0,-1 1 0 0 0,1-1 0 0 0,0 0 0 0 0,0 1 3 0 0,-5 1-48 0 0,5-2 48 0 0,0 0 1 0 0,0 0 0 0 0,0 0 0 0 0,0 0-1 0 0,-1 0 1 0 0,1 0 0 0 0,0 0 0 0 0,0 0 0 0 0,0 0-1 0 0,0 0 1 0 0,-1 0 0 0 0,1 0 0 0 0,0 0 0 0 0,0 0-1 0 0,0 0 1 0 0,0 1 0 0 0,-1-1 0 0 0,1 0 0 0 0,0 0-1 0 0,0 0 1 0 0,0 0 0 0 0,0 0 0 0 0,0 0 0 0 0,0 1-1 0 0,0-1 1 0 0,-1 0 0 0 0,1 0 0 0 0,0 0 0 0 0,0 0-1 0 0,0 1 1 0 0,0-1-1 0 0,-9 13 18 0 0,8-11-18 0 0,-15 8 0 0 0,6-3 0 0 0,10-6 0 0 0,-1 4 0 0 0,9 8 0 0 0,-1-6-10 0 0,-8-7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0,-10 2-11 0 0,1-2 50 0 0,7 0 157 0 0,2 0 49 0 0,0 0 3 0 0,6 1 1 0 0,5-2-197 0 0,-3-2-41 0 0,1-8-11 0 0,16-13 0 0 0,-23 23 0 0 0,0-1 0 0 0,0 0 0 0 0,-1 1 0 0 0,1-1 0 0 0,0 0 0 0 0,0 1 0 0 0,-1-1 0 0 0,1 0 0 0 0,-1 0 0 0 0,0-1 0 0 0,0 1 0 0 0,0 0 0 0 0,1 0 0 0 0,-2 1 3 0 0,1 0 0 0 0,0 0 0 0 0,-1 0 0 0 0,1 0 0 0 0,0 1 0 0 0,0-1 0 0 0,0 0 0 0 0,0 0 0 0 0,0 1 0 0 0,0-1 0 0 0,0 1 0 0 0,0-1 0 0 0,0 1 0 0 0,1-1-3 0 0,-1 1 4 0 0,-1 0-1 0 0,1 0 0 0 0,0-1 1 0 0,0 1-1 0 0,-1 0 0 0 0,1-1 1 0 0,0 1-1 0 0,-1 0 0 0 0,1-1 1 0 0,0 1-1 0 0,-1-1 0 0 0,1 1 1 0 0,-1-1-1 0 0,1 1 1 0 0,-1-1-1 0 0,1 1 0 0 0,-1-1 1 0 0,1 0-1 0 0,-1 1 0 0 0,0-1 1 0 0,1 0-1 0 0,-1 1 0 0 0,0-1 1 0 0,1 0-1 0 0,-1 1 0 0 0,0-1 1 0 0,0 0-1 0 0,0 0-3 0 0,0 0 9 0 0,1-2 47 0 0,0 2-54 0 0,0 1 1 0 0,0 0 0 0 0,-1-1-1 0 0,1 1 1 0 0,0-1 0 0 0,0 1-1 0 0,-1-1 1 0 0,1 0-1 0 0,0 1 1 0 0,-1-1 0 0 0,1 0-1 0 0,-1 1 1 0 0,1-1 0 0 0,0 0-1 0 0,-1 0 1 0 0,0 1 0 0 0,1-1-1 0 0,-1 0 1 0 0,0 0-1 0 0,1 0-2 0 0,11-15 11 0 0,-8 14-11 0 0,3-9 0 0 0,0-1 0 0 0,-1 7 0 0 0,-2 3 0 0 0,4-8 0 0 0,-1-1 0 0 0,-2 4 0 0 0,-1-1 0 0 0,-4 6 0 0 0,0 1 0 0 0,0-1 0 0 0,1 1 0 0 0,-1 0 0 0 0,0-1 0 0 0,1 1 0 0 0,-1 0 0 0 0,1-1 0 0 0,-1 1 0 0 0,1 0 0 0 0,0 0 0 0 0,-1 0 0 0 0,1-1 0 0 0,0 1 0 0 0,0 0 0 0 0,0 0 0 0 0,0 0 0 0 0,0 0 0 0 0,2-1 0 0 0,3-3 0 0 0,-7-2 0 0 0,-1-3 0 0 0,5 7 0 0 0,7-7 0 0 0,-9 2 0 0 0,-2 0 0 0 0,-2 1 0 0 0,2 2 0 0 0,2-4 0 0 0,1 7 0 0 0,-2 2 0 0 0,1-1 0 0 0,0 1 0 0 0,-1 0 0 0 0,1-1 0 0 0,-1 1 0 0 0,1 0 0 0 0,0-1 0 0 0,-1 1 0 0 0,1-1 0 0 0,-1 1 0 0 0,1-1 0 0 0,-1 1 0 0 0,0-1 0 0 0,1 1 0 0 0,-1-1 0 0 0,1 1 0 0 0,-1-1 0 0 0,0-6 0 0 0,-2 0 0 0 0,3 2 0 0 0,-5 0 0 0 0,6-2 0 0 0,11-17 336 0 0,-15 17-320 0 0,3 0-16 0 0,-1 5 24 0 0,1 1-1 0 0,-1-1 1 0 0,0 0 0 0 0,1 1-1 0 0,-1-1 1 0 0,1 0-1 0 0,-1 1 1 0 0,1-1 0 0 0,0 1-1 0 0,0-1 1 0 0,-1 1 0 0 0,1-1-1 0 0,0 1 1 0 0,1-1-1 0 0,-1 1 1 0 0,0 0 0 0 0,0 0-1 0 0,0-1 1 0 0,1 1-1 0 0,-1 0 1 0 0,1 0-24 0 0,-2 1 0 0 0,0 0 1 0 0,0 0-1 0 0,0 0 0 0 0,1 0 1 0 0,-1 0-1 0 0,0 0 0 0 0,0 0 0 0 0,0 0 1 0 0,0 0-1 0 0,0-1 0 0 0,0 1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0,0-1-1 0 0,0 1 0 0 0,-1-5 54 0 0,2 4-43 0 0,0-1-15 0 0,-3-5 84 0 0,1 6-76 0 0,1 1-1 0 0,0 0 1 0 0,0-1 0 0 0,-1 1-1 0 0,1 0 1 0 0,0-1 0 0 0,0 1-1 0 0,0 0 1 0 0,0-1-1 0 0,-1 1 1 0 0,1 0 0 0 0,0-1-1 0 0,0 1 1 0 0,0-1 0 0 0,0 1-1 0 0,0 0 1 0 0,0-1 0 0 0,0 1-1 0 0,0-1 1 0 0,0 1-1 0 0,0 0 1 0 0,0-1 0 0 0,0 1-1 0 0,0-1 1 0 0,1 1 0 0 0,-1 0-1 0 0,0-1 1 0 0,0 1 0 0 0,0-1-4 0 0,1 0 14 0 0,-1-1 21 0 0,1 1-1 0 0,0-1 1 0 0,-1 0-1 0 0,1 0 1 0 0,0 0 0 0 0,0 0-1 0 0,0 1 1 0 0,0-1-1 0 0,0 0 1 0 0,1 1 0 0 0,-1-1-1 0 0,0 1 1 0 0,1-1-1 0 0,-1 1 1 0 0,1 0-1 0 0,0 0 1 0 0,0-1-35 0 0,0-1-186 0 0,-2 3 173 0 0,0-1 0 0 0,0 0 0 0 0,0 0 0 0 0,0 1 0 0 0,0-1 0 0 0,0 0 0 0 0,0 0 0 0 0,1 1 0 0 0,-1-1 0 0 0,0 0-1 0 0,0 1 1 0 0,1-1 0 0 0,-1 0 0 0 0,0 1 0 0 0,1-1 0 0 0,-1 0 0 0 0,1 1 13 0 0,2-10 33 0 0,-4 7 46 0 0,1 3-76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0,-1-1-3 0 0,12-16 75 0 0,-8 9 113 0 0,9-6-160 0 0,-12 8 71 0 0,-1 2-21 0 0,-1-3-67 0 0,0 6-9 0 0,1 1 0 0 0,0-1 0 0 0,-1 0 1 0 0,1 0-1 0 0,0 1 0 0 0,-1-1 0 0 0,1 0 0 0 0,0 0 0 0 0,0 0 0 0 0,0 1 1 0 0,0-1-1 0 0,0 0 0 0 0,0 0 0 0 0,0 0 0 0 0,0 0 0 0 0,0 1 0 0 0,0-1 0 0 0,0 0 1 0 0,1 0-1 0 0,-1 0-2 0 0,5-17 21 0 0,-5 13-21 0 0,2-5 0 0 0,4 2 0 0 0,-7 0 0 0 0,4-30 0 0 0,1 24 17 0 0,-3 14-16 0 0,-1 0 1 0 0,0 0-1 0 0,1-1 1 0 0,-1 1-1 0 0,0 0 0 0 0,0-1 1 0 0,0 1-1 0 0,1-1 1 0 0,-1 1-1 0 0,0 0 0 0 0,0-1 1 0 0,0 1-1 0 0,0-1 1 0 0,0 1-1 0 0,1 0 0 0 0,-1-1 1 0 0,0 1-1 0 0,0-1 1 0 0,0 1-1 0 0,0-1 0 0 0,0 1 1 0 0,0 0-1 0 0,-1-1 1 0 0,1 1-1 0 0,0-1 0 0 0,0 1 1 0 0,0 0-1 0 0,0-1 1 0 0,0 1-1 0 0,-1-1 0 0 0,1 1 1 0 0,0 0-1 0 0,0-1 1 0 0,0 1-1 0 0,-1 0 0 0 0,1-1 1 0 0,0 1-1 0 0,-1 0 1 0 0,1 0-1 0 0,0-1 0 0 0,-1 1 1 0 0,1 0-1 0 0,0 0 1 0 0,-1-1-1 0 0,1 1-1 0 0,1-1 20 0 0,0-1 0 0 0,0 0 0 0 0,0 1 0 0 0,-1-1 0 0 0,1 0 0 0 0,0 0 0 0 0,-1 0 0 0 0,1-1-20 0 0,2-12 36 0 0,-3 12-31 0 0,0 1-1 0 0,0-1 1 0 0,1 0 0 0 0,-1 1 0 0 0,1-1-1 0 0,0 1 1 0 0,0-1 0 0 0,0 0 0 0 0,0 1-1 0 0,0 0 1 0 0,1-1-5 0 0,4-6 0 0 0,-6 5 0 0 0,0 2 0 0 0,2-8 16 0 0,0 0 0 0 0,-1 0 0 0 0,0 0 0 0 0,0-3-16 0 0,2 0 0 0 0,-3 12 0 0 0,0 0 0 0 0,1 0 0 0 0,-1 0 0 0 0,0 0 0 0 0,0 0 0 0 0,1 1 0 0 0,-1-1 0 0 0,0 0 0 0 0,0 0 0 0 0,0 0 0 0 0,0 0 0 0 0,-1 0 0 0 0,1 0 0 0 0,0-1 0 0 0,0 1 0 0 0,-1 0 0 0 0,1 0 0 0 0,0 1 0 0 0,-1-1 0 0 0,1 0 0 0 0,0 0 0 0 0,0 0 0 0 0,0 0 0 0 0,-1 0 0 0 0,1 0 0 0 0,0 0 0 0 0,1 0 0 0 0,-1 0 0 0 0,0 0 0 0 0,0 0 0 0 0,0 0 0 0 0,0 1 0 0 0,1-1 0 0 0,-1-1 0 0 0,1-7 0 0 0,-2 7 0 0 0,1-1 0 0 0,-1 0 0 0 0,1 0 0 0 0,-1 1 0 0 0,1-1 0 0 0,0 0 0 0 0,0 0 0 0 0,0 0 0 0 0,1 1 0 0 0,-1-1 0 0 0,1 0 0 0 0,0-2 0 0 0,1-10 0 0 0,2 3 13 0 0,-3 11-9 0 0,-1-1 0 0 0,1 1 0 0 0,-1-1 0 0 0,1 1-1 0 0,-1-1 1 0 0,1 1 0 0 0,-1-1 0 0 0,0 1 0 0 0,0-1 0 0 0,1 1-1 0 0,-1-1 1 0 0,-1 1 0 0 0,1-1 0 0 0,0 0 0 0 0,0 1 0 0 0,0-1-4 0 0,-1 1 2 0 0,1 0 0 0 0,0 0 1 0 0,0 0-1 0 0,0 0 0 0 0,0 0 1 0 0,0-1-1 0 0,1 1 0 0 0,-1 0 1 0 0,0 0-1 0 0,0 0 1 0 0,1 0-1 0 0,-1 0 0 0 0,1 0 1 0 0,-1 0-1 0 0,1 0 0 0 0,-1 0-2 0 0,5-16 16 0 0,-5 11-16 0 0,0 0 0 0 0,1 1 0 0 0,0-1 0 0 0,-1 0 0 0 0,2-3 0 0 0,-1 8 0 0 0,-1 0 0 0 0,0 0 0 0 0,0 0 0 0 0,0 0 0 0 0,0 0 0 0 0,0 0 0 0 0,0 0 0 0 0,0 0 0 0 0,0 0 0 0 0,-1 0 0 0 0,1 0 0 0 0,0 0 0 0 0,-1 0 0 0 0,1 0 0 0 0,0 0 0 0 0,-1 0 0 0 0,1 1 0 0 0,-1-1 0 0 0,1 0 0 0 0,-1 0 0 0 0,1 1 0 0 0,0-1 0 0 0,-1 0 0 0 0,1 0 0 0 0,0 0 0 0 0,0 1 0 0 0,0-1 0 0 0,0 0 0 0 0,0 0 0 0 0,-1 0 0 0 0,1 0 0 0 0,1 1 0 0 0,-1-1 0 0 0,0 0 0 0 0,0 0 0 0 0,0 0 0 0 0,0 0 0 0 0,1 0 0 0 0,-1 1 0 0 0,0 0 0 0 0,0-1 0 0 0,0 1 0 0 0,0-1 0 0 0,0 1 0 0 0,0-1 0 0 0,0 1 0 0 0,0 0 0 0 0,0-1 0 0 0,0 1 0 0 0,0-1 0 0 0,0 1 0 0 0,0-1 0 0 0,0 1 0 0 0,-1 0 0 0 0,1-1 0 0 0,0 1 0 0 0,0-1 0 0 0,0 1 0 0 0,-1 0 0 0 0,1-1 0 0 0,0 1 0 0 0,-1 0 0 0 0,1-1 0 0 0,0 1 0 0 0,-1-1 0 0 0,1 0 0 0 0,0 1 0 0 0,-1-1 0 0 0,1 1 0 0 0,0-1 0 0 0,0 0 0 0 0,0 1 0 0 0,-1-1 0 0 0,1 0 0 0 0,0 1 0 0 0,0-1 0 0 0,0 0 0 0 0,0 1 0 0 0,0-1 0 0 0,0 0 0 0 0,0 1 0 0 0,0-1 0 0 0,1 0 0 0 0,-1 1 0 0 0,0-1 0 0 0,0 0 0 0 0,0 1 0 0 0,1-1 0 0 0,-1 0 0 0 0,0 1 0 0 0,1-1 0 0 0,-1 1 0 0 0,1-1 0 0 0,-1 1 0 0 0,0-1 0 0 0,1 1 0 0 0,-1-1 0 0 0,1 0 0 0 0,0 1 0 0 0,-1-1 0 0 0,0 1 0 0 0,1-1 0 0 0,-1 0 0 0 0,0 1 0 0 0,1-1 0 0 0,-1 1 0 0 0,0-1 0 0 0,0 0 0 0 0,0 1 0 0 0,0-1 0 0 0,0 0 0 0 0,0 1 0 0 0,0-1 0 0 0,0 0 0 0 0,0 1 0 0 0,0-1 0 0 0,0 0 0 0 0,0 1 0 0 0,0-1 0 0 0,-1 0 0 0 0,1 0 0 0 0,0 0 0 0 0,0 1 0 0 0,0-1 0 0 0,0 0 0 0 0,0 0 0 0 0,0 0 0 0 0,0 0 0 0 0,0 0 0 0 0,0 1 0 0 0,0-1 0 0 0,1 0 0 0 0,-1 0 0 0 0,0 0 0 0 0,1 0 0 0 0,-1 1 0 0 0,0-1 0 0 0,1 0 0 0 0,0-2 0 0 0,0 0 0 0 0,-1 0 0 0 0,1-1 0 0 0,-1 1 0 0 0,0 0 0 0 0,0 0 0 0 0,0 0 0 0 0,0-1 0 0 0,-1 1 0 0 0,0-3 0 0 0,0-7 0 0 0,1 9 0 0 0,0 1 0 0 0,0 0 0 0 0,-1 0 0 0 0,0-1 0 0 0,1 1 0 0 0,-1 0 0 0 0,-1 0 0 0 0,1 1 0 0 0,1-1 0 0 0,-1 1 0 0 0,0 0 0 0 0,1 0 0 0 0,-1 0 0 0 0,1 0 0 0 0,-1-1 0 0 0,1 1 0 0 0,0 0 0 0 0,0 0 0 0 0,0-1 0 0 0,0-1 0 0 0,1-4 0 0 0,1-11 0 0 0,-2 18 0 0 0,0 1 0 0 0,1-1 0 0 0,-1 1 0 0 0,0-1 0 0 0,0 1 0 0 0,0-1 0 0 0,0 0 0 0 0,0 1 0 0 0,0-1 0 0 0,0 1 0 0 0,0-1 0 0 0,0 1 0 0 0,-1-1 0 0 0,1 0 0 0 0,0 1 0 0 0,0-1 0 0 0,0 1 0 0 0,-1-1 0 0 0,1 1 0 0 0,0-1 0 0 0,-1 1 0 0 0,1-1 0 0 0,-1-1 0 0 0,1-1 0 0 0,0 1 0 0 0,-1 0 0 0 0,1 0 0 0 0,0 0 0 0 0,0-1 0 0 0,1 1 0 0 0,-1-2 0 0 0,1 0 0 0 0,-1 3 0 0 0,0-2 0 0 0,0 0 0 0 0,1 0 0 0 0,-1 0 0 0 0,-1 0 0 0 0,1 0 0 0 0,0 1 0 0 0,-1-1 0 0 0,1 0 0 0 0,-1 0 0 0 0,0 0 0 0 0,0 0 0 0 0,0 1 0 0 0,0-1 0 0 0,-2-2 0 0 0,3 4 0 0 0,0 1 0 0 0,-1-1 0 0 0,1 0-1 0 0,0 0 1 0 0,0 1 0 0 0,0-1 0 0 0,0 0 0 0 0,-1 0-1 0 0,1 1 1 0 0,0-1 0 0 0,0 0 0 0 0,1 0 0 0 0,-1 1 0 0 0,0-1-1 0 0,0-1 1 0 0,0 2 1 0 0,0-1 0 0 0,1 0-1 0 0,-1 1 1 0 0,0-1-1 0 0,0 0 1 0 0,0 1 0 0 0,0-1-1 0 0,0 0 1 0 0,0 1-1 0 0,0-1 1 0 0,-1 0 0 0 0,1 1-1 0 0,0-1 1 0 0,0 0 0 0 0,0 1-1 0 0,-1-1 1 0 0,1 0-1 0 0,0 1 1 0 0,-1-1 0 0 0,1 1-1 0 0,-1-1 1 0 0,1 0-1 0 0,-1-1 8 0 0,0 0 0 0 0,0 0 0 0 0,0-1 1 0 0,1 1-1 0 0,-1 0 0 0 0,1-1 0 0 0,-1 1 1 0 0,1-1-1 0 0,0 1 0 0 0,0 0 1 0 0,0-1-1 0 0,0 1 0 0 0,1-2-8 0 0,-1-4 10 0 0,0 6-16 0 0,0-1 1 0 0,0 1-1 0 0,1-1 0 0 0,-1 1 1 0 0,1-1-1 0 0,0 1 0 0 0,-1 0 1 0 0,1-1-1 0 0,0 1 0 0 0,0 0 1 0 0,2-2 5 0 0,-3 3-2 0 0,0 0 2 0 0,1 0 0 0 0,-1 0 1 0 0,0-1-1 0 0,1 1 1 0 0,-1 0-1 0 0,0 0 1 0 0,0 0-1 0 0,0 0 1 0 0,0 0-1 0 0,0 0 0 0 0,0 0 1 0 0,0 0-1 0 0,0 0 1 0 0,-1 0-1 0 0,1 0 1 0 0,0 0-1 0 0,-1 0 1 0 0,1 0-1 0 0,0 0 1 0 0,-1 0-1 0 0,0 0 1 0 0,1 0-1 0 0,-1 0 1 0 0,1 1-1 0 0,-1-1 7 0 0,1 0 0 0 0,0 1 1 0 0,0-1-1 0 0,-1 0 1 0 0,1 1-1 0 0,0-1 0 0 0,0 1 1 0 0,0-1-1 0 0,0 0 1 0 0,0 1-1 0 0,0-1 0 0 0,0 0 1 0 0,0 1-1 0 0,0-1 0 0 0,0 0 1 0 0,0 0-8 0 0,-1-9 52 0 0,-1 5-25 0 0,0 3-22 0 0,1 0 0 0 0,0 0 0 0 0,0 0-1 0 0,1 0 1 0 0,-1-1 0 0 0,0 1 0 0 0,1 0 0 0 0,-1 0-1 0 0,1-1 1 0 0,0 1-5 0 0,4-37 64 0 0,-4 38-68 0 0,0-1 0 0 0,0 1 0 0 0,0 0 0 0 0,1-1 0 0 0,-1 1 0 0 0,1 0 0 0 0,-1-1 1 0 0,1 1-1 0 0,-1 0 0 0 0,1-1 0 0 0,0 1 4 0 0,0 0-4 0 0,-1 0 0 0 0,1 0 0 0 0,-1 0 0 0 0,0 0 0 0 0,1 1 0 0 0,-1-1 0 0 0,0 0 1 0 0,1 0-1 0 0,-1 0 0 0 0,0 0 0 0 0,0 0 0 0 0,0 0 0 0 0,0 0 0 0 0,0 0 0 0 0,0 0 0 0 0,0 0 1 0 0,0 1-1 0 0,0-1 0 0 0,0-1 4 0 0,0-7-11 0 0,0 6 11 0 0,1-1 0 0 0,0 1 0 0 0,-1-1 0 0 0,0 1 0 0 0,0-1 0 0 0,0 1 0 0 0,0-1 0 0 0,-1 1 0 0 0,1 0 0 0 0,-1-3 0 0 0,0 5 3 0 0,1 0-1 0 0,0 0 1 0 0,0 0 0 0 0,0 0-1 0 0,0 0 1 0 0,0 0 0 0 0,0 1-1 0 0,1-1 1 0 0,-1 0-1 0 0,0 0 1 0 0,0 0 0 0 0,1 0-1 0 0,-1 0 1 0 0,0 1 0 0 0,1-1-1 0 0,-1 0-2 0 0,1 0 3 0 0,-1 0-1 0 0,1 1 0 0 0,-1-1 0 0 0,0 0 0 0 0,0 1 1 0 0,1-1-1 0 0,-1 0 0 0 0,0 1 0 0 0,0-1 1 0 0,0 0-1 0 0,0 0 0 0 0,0 1 0 0 0,0-1 0 0 0,0 0 1 0 0,0 1-1 0 0,0-1 0 0 0,0 0-2 0 0,-3-5 0 0 0,3 5 0 0 0,0 1 0 0 0,0-1 0 0 0,-1 1 0 0 0,1-1 0 0 0,0 0 0 0 0,0 1 0 0 0,0-1 0 0 0,-1 1 0 0 0,1-1 0 0 0,0 0 0 0 0,0 1 0 0 0,0-1 0 0 0,0 1 0 0 0,0-1 0 0 0,0 0 0 0 0,0 1 0 0 0,1-1 0 0 0,-1 0 0 0 0,0 1 0 0 0,0-1 0 0 0,0 1 0 0 0,1-1 0 0 0,-1 1 0 0 0,0-1 0 0 0,0 1 0 0 0,1-1 0 0 0,-1 0 0 0 0,1 1 0 0 0,-1-1 0 0 0,0 0 0 0 0,1 0 0 0 0,-1 1 0 0 0,0-1 0 0 0,0 0 0 0 0,0 0 0 0 0,0 1 0 0 0,0-1 0 0 0,0 0 0 0 0,0 0 0 0 0,0 0 0 0 0,0 1 0 0 0,0-1 0 0 0,0 0 0 0 0,0 0 0 0 0,-1-9 0 0 0,1 9 2 0 0,0 0 0 0 0,0 0-1 0 0,0 1 1 0 0,1-1 0 0 0,-1 0 0 0 0,0 0 0 0 0,0 1-1 0 0,0-1 1 0 0,1 0 0 0 0,-1 1 0 0 0,0-1 0 0 0,1 0-1 0 0,-1 1 1 0 0,1-1 0 0 0,-1 0 0 0 0,1 1 0 0 0,-1-1-1 0 0,1 1 1 0 0,-1-1 0 0 0,1 1-2 0 0,-1 0 1 0 0,0 0-1 0 0,0-1 1 0 0,0 1-1 0 0,0 0 1 0 0,1 0 0 0 0,-1 0-1 0 0,0 0 1 0 0,0 0-1 0 0,0 0 1 0 0,0 0 0 0 0,0-1-1 0 0,0 1 1 0 0,0 0 0 0 0,0 0-1 0 0,0 0 1 0 0,0 0-1 0 0,0 0 1 0 0,0-1 0 0 0,0 1-1 0 0,0 0 1 0 0,0 0-1 0 0,0 0 1 0 0,0 0 0 0 0,0 0-1 0 0,0 0 1 0 0,0-1-1 0 0,0 1 1 0 0,0 0 0 0 0,0 0-1 0 0,0 0 1 0 0,0 0 0 0 0,0 0-1 0 0,0-1 1 0 0,0 1-1 0 0,0 0 1 0 0,-1 0 0 0 0,1 0-1 0 0,0 0 1 0 0,0 0-1 0 0,0 0 1 0 0,0 0 0 0 0,0 0-1 0 0,0 0 1 0 0,0-1-1 0 0,-1 1 1 0 0,1 0-1 0 0,-2-3 0 0 0,2 2 0 0 0,0 1 0 0 0,0 0 0 0 0,-1-1 0 0 0,1 1 0 0 0,0 0 0 0 0,0-1 0 0 0,0 1 0 0 0,0-1 0 0 0,-1 1 0 0 0,1 0 0 0 0,0-1 0 0 0,0 1 0 0 0,0-1 0 0 0,0 1 0 0 0,0-1 0 0 0,0 1 0 0 0,0-1 0 0 0,0 1 0 0 0,0 0 0 0 0,0-1 0 0 0,0 1 0 0 0,0-1 0 0 0,1 1 0 0 0,-1-1 0 0 0,0 1 0 0 0,0 0 0 0 0,0-1 0 0 0,1 1 0 0 0,-1-1 0 0 0,0 1 0 0 0,0 0 0 0 0,1-1 0 0 0,-1 1 0 0 0,0 0 0 0 0,1-1 0 0 0,-1 1 0 0 0,0 0 0 0 0,1-2 3 0 0,-1 1 1 0 0,0-1-1 0 0,0 1 0 0 0,1-1 0 0 0,-1 1 0 0 0,0-1 1 0 0,-1 1-1 0 0,1-1 0 0 0,0 0 0 0 0,0 1 1 0 0,-1-1-1 0 0,1 1 0 0 0,0-1 0 0 0,-1 1 1 0 0,0 0-1 0 0,1-1 0 0 0,-2 0-3 0 0,0-4 33 0 0,-5-7 35 0 0,6 12-82 0 0,1 0-1 0 0,-1 0 1 0 0,0 1 0 0 0,1-1-1 0 0,-1 0 1 0 0,1 0 0 0 0,0 0-1 0 0,-1 0 1 0 0,1 0-1 0 0,0 0 1 0 0,-1 0 0 0 0,1 0-1 0 0,0 0 15 0 0,-5-11-63 0 0,2 3 45 0 0,6-42 18 0 0,-1 34 0 0 0,-1 14 0 0 0,0 1 0 0 0,-1 0 0 0 0,0 0 0 0 0,1-1 0 0 0,-1 1 0 0 0,0 0 0 0 0,0-1 0 0 0,-1 1 0 0 0,1-1 0 0 0,-1-14 0 0 0,1 15 0 0 0,0 0 0 0 0,0 0 0 0 0,0 0 0 0 0,0 0 0 0 0,0 0 0 0 0,-1-1 0 0 0,1 1 0 0 0,-1 0 0 0 0,0-1 0 0 0,-4-17 0 0 0,5 17 0 0 0,0 1 0 0 0,-1-1 0 0 0,1 0 0 0 0,-1 1 0 0 0,0 0 0 0 0,1-1 0 0 0,-1 1 0 0 0,0-1 0 0 0,-1 1 0 0 0,1 0 0 0 0,-1-1 0 0 0,-6-5 0 0 0,5-1 0 0 0,3 7 0 0 0,0 0 0 0 0,-1-1 0 0 0,0 1 0 0 0,1 0 0 0 0,-1 0 0 0 0,0-1 0 0 0,0 1 0 0 0,-1-1 0 0 0,-4-13 0 0 0,4 10 0 0 0,2 3 0 0 0,0 1 0 0 0,-1 0 0 0 0,1 0 0 0 0,-1 0 0 0 0,0 0 0 0 0,0 0 0 0 0,0 0 0 0 0,0 1 0 0 0,0-2 0 0 0,1 3 0 0 0,-1 0 0 0 0,1-1 0 0 0,0 1 0 0 0,-1 0 0 0 0,1-1 0 0 0,0 1 0 0 0,0-1 0 0 0,-1 1 0 0 0,1 0 0 0 0,0-1 0 0 0,0 1 0 0 0,0-1 0 0 0,0 1 0 0 0,-1 0 0 0 0,1-1 0 0 0,0 1 0 0 0,0-1 0 0 0,0 1 0 0 0,0-1 0 0 0,0 1 0 0 0,0 0 0 0 0,0-1 0 0 0,0 1 0 0 0,0-1 0 0 0,0 1 0 0 0,1-1 0 0 0,-1 1 0 0 0,0 0 0 0 0,0-1 0 0 0,0 1 0 0 0,1-1 0 0 0,-1-1 0 0 0,0 1 0 0 0,0 0 0 0 0,0 0 0 0 0,0 1 0 0 0,0-1 0 0 0,-1 0 0 0 0,1 1 0 0 0,0-1 0 0 0,-1 0 0 0 0,1 1 0 0 0,0-1 0 0 0,-1 0 0 0 0,1 1 0 0 0,-1-1 0 0 0,1 1 0 0 0,-1-1 0 0 0,1 0 0 0 0,-1 1 0 0 0,0-1 0 0 0,0 1 0 0 0,1-1 0 0 0,-1 1 0 0 0,1-1 0 0 0,-1 1 0 0 0,1-1 0 0 0,-1 1 0 0 0,1-1 0 0 0,-1 1 0 0 0,1-1 0 0 0,0 0 0 0 0,-1 1 0 0 0,1-1 0 0 0,0 0 0 0 0,0 1 0 0 0,-1-1 0 0 0,1 0 0 0 0,0 1 0 0 0,0-2 0 0 0,1-6 0 0 0,-1 7 0 0 0,0-1 0 0 0,0 1 0 0 0,0 0 0 0 0,0-1 0 0 0,0 1 0 0 0,0 0 0 0 0,0-1 0 0 0,0 1 0 0 0,-1-1 0 0 0,1 1 0 0 0,0 0 0 0 0,-1 0 0 0 0,1-1 0 0 0,-2-1 0 0 0,-4-13 0 0 0,2 3 0 0 0,-1 0 0 0 0,0 0 0 0 0,-4-5 0 0 0,8 15 0 0 0,-1-1 0 0 0,1 1 0 0 0,0 0 0 0 0,0-1 0 0 0,0 1 0 0 0,1-1 0 0 0,-1 1 0 0 0,1-1 0 0 0,0 1 0 0 0,0-1 0 0 0,0 0 0 0 0,-4-7 0 0 0,3 10 0 0 0,1 1 0 0 0,0-1 0 0 0,-1 1 0 0 0,1-1 0 0 0,0 0 0 0 0,-1 1 0 0 0,1-1 0 0 0,0 0 0 0 0,0 1 0 0 0,0-1 0 0 0,-1 0 0 0 0,1 1 0 0 0,0-1 0 0 0,0 0 0 0 0,0 1 0 0 0,0-1 0 0 0,0 0 0 0 0,0 0 0 0 0,1 1 0 0 0,-1-1 0 0 0,0 0 0 0 0,0 1 0 0 0,0-1 0 0 0,0 1 0 0 0,0-1 0 0 0,0 0 0 0 0,0 1 0 0 0,0-1 0 0 0,0 1 0 0 0,0-1 0 0 0,-1 1 0 0 0,1-1 0 0 0,0 0 0 0 0,0 1 0 0 0,0-1 0 0 0,-1 1 0 0 0,1-1 0 0 0,0 1 0 0 0,-1-1 0 0 0,1 1 0 0 0,0-1 0 0 0,-1 1 0 0 0,1 0 0 0 0,-1-1 0 0 0,1 1 0 0 0,0-1 0 0 0,-1 1 0 0 0,0 0 0 0 0,-2-4 0 0 0,2 0 20 0 0,-1 1-1 0 0,1 0 1 0 0,-1-1 0 0 0,0 1-1 0 0,0 0 1 0 0,0 0-1 0 0,0 0 1 0 0,-1 0 0 0 0,1 1-1 0 0,-1-1 1 0 0,-1-1-20 0 0,4 4 0 0 0,-1-1 0 0 0,1 1 0 0 0,-1-1 0 0 0,1 1 0 0 0,-1-1 0 0 0,1 1 0 0 0,0-1 0 0 0,-1 0 0 0 0,1 1 0 0 0,0-1 0 0 0,-1 1 0 0 0,1-1 0 0 0,0 0 0 0 0,0 1 0 0 0,0-1 0 0 0,0 0 0 0 0,-4-9 0 0 0,1 7 7 0 0,1 0-1 0 0,0 0 1 0 0,0 0-1 0 0,0 0 1 0 0,0 0-1 0 0,0-1 1 0 0,1 1-1 0 0,0-1 1 0 0,0 1-1 0 0,0-1 1 0 0,0 0-1 0 0,0 0 1 0 0,1 1-1 0 0,-1-1 1 0 0,1 0-1 0 0,0 0 1 0 0,0 1-1 0 0,1-4-6 0 0,-1 5 1 0 0,0 1 1 0 0,1-1-1 0 0,-1 0 0 0 0,0 0 0 0 0,-1 0 0 0 0,1 0 0 0 0,0 0 0 0 0,0 0 0 0 0,-1 1 0 0 0,1-1 0 0 0,-1 0 1 0 0,0 0-2 0 0,-3-17-3 0 0,4 17 3 0 0,0 0 0 0 0,-1 0 0 0 0,1 0 0 0 0,-1-1 0 0 0,0 1 0 0 0,0 0 0 0 0,0 0 0 0 0,0 0 0 0 0,0 0 0 0 0,0 0 0 0 0,-1 0 0 0 0,-7-18 0 0 0,8 17-14 0 0,0 1 0 0 0,0-1 0 0 0,0 0 0 0 0,-1 1 0 0 0,1-1-1 0 0,-1 1 1 0 0,0-2 14 0 0,0 2-23 0 0,0-1 0 0 0,1 1-1 0 0,-1-1 1 0 0,1 0 0 0 0,0 1-1 0 0,-1-3 24 0 0,1 3-8 0 0,1 0 0 0 0,-1 1 0 0 0,1-1 1 0 0,-1 1-1 0 0,0 0 0 0 0,0-1 0 0 0,0 1 0 0 0,0-1 0 0 0,0 1 0 0 0,0 0 0 0 0,0 0 8 0 0,0-1 17 0 0,-1 1 0 0 0,1 0 0 0 0,0 0 0 0 0,1 0 0 0 0,-1-1 0 0 0,0 1 0 0 0,0 0 0 0 0,0-1 0 0 0,1 1 0 0 0,-1-1 0 0 0,1 1 0 0 0,-1-1 0 0 0,1 0-17 0 0,-9-23-2 0 0,7 22-21 0 0,1 1 0 0 0,0-1 0 0 0,0 0 0 0 0,0 0 0 0 0,0 0 0 0 0,0 0 0 0 0,1 0-1 0 0,-1 0 1 0 0,1-2 23 0 0,-1 4 17 0 0,1-1 1 0 0,0 1-1 0 0,-1 0 0 0 0,1-1 0 0 0,-1 1 0 0 0,0 0 0 0 0,1 0 0 0 0,-1 0 0 0 0,0-1 0 0 0,0 1 0 0 0,0 0 0 0 0,0 0 0 0 0,0 0 0 0 0,0 0-17 0 0,-10-16 47 0 0,8 10-104 0 0,1 0 0 0 0,-1 0 0 0 0,-1 1-1 0 0,1-1 1 0 0,-3-2 57 0 0,2-3 116 0 0,4 11-100 0 0,-1 0 0 0 0,1-1 0 0 0,-1 1 0 0 0,1 0-1 0 0,-1-1 1 0 0,1 1 0 0 0,-1 0 0 0 0,0-1 0 0 0,1 1 0 0 0,-1 0 0 0 0,0-1-16 0 0,-5-3 15 0 0,5 4-15 0 0,0 1 0 0 0,0-1 1 0 0,1 0-1 0 0,-1 0 0 0 0,0 0 0 0 0,0 1 0 0 0,1-1 0 0 0,-1 0 0 0 0,1 0 0 0 0,-1 0 0 0 0,1 0 0 0 0,-1 0 0 0 0,1 0 0 0 0,-1 0 0 0 0,1 0 0 0 0,0 0 0 0 0,0 0 0 0 0,-1 0 0 0 0,1 0 0 0 0,0-1 0 0 0,0 0 0 0 0,-1 0 0 0 0,0 0 0 0 0,1 0 0 0 0,-1 0 0 0 0,0 0 0 0 0,0 0 0 0 0,0 0 0 0 0,-1 0 0 0 0,1 1 0 0 0,1 1 0 0 0,-1-1 0 0 0,0 0 0 0 0,1 1 0 0 0,-1-1 0 0 0,1 0 0 0 0,0 1 0 0 0,-1-1 0 0 0,1 0 0 0 0,0 1 0 0 0,-1-1 0 0 0,1 0 0 0 0,0 0 0 0 0,0 0 0 0 0,-1 1 0 0 0,1-1 0 0 0,0 0 0 0 0,0 0 0 0 0,0 0 0 0 0,0 1 0 0 0,0-1 0 0 0,0 0 0 0 0,1 0 0 0 0,-1 1 0 0 0,0-1 0 0 0,0 1 0 0 0,0 0 0 0 0,0 0 0 0 0,0 0 0 0 0,0-1 0 0 0,0 1 0 0 0,0 0 0 0 0,0 0 0 0 0,0-1 0 0 0,0 1 0 0 0,0 0 0 0 0,0 0 0 0 0,0-1 0 0 0,0 1 0 0 0,-1 0 0 0 0,1 0 0 0 0,0 0 0 0 0,0-1 0 0 0,0 1 0 0 0,0 0 0 0 0,0 0 0 0 0,0 0 0 0 0,-1-1 0 0 0,1 1 0 0 0,0 0 0 0 0,0 0 0 0 0,0 0 0 0 0,0 0 0 0 0,-1 0 0 0 0,1-1 0 0 0,0 1 0 0 0,0 0 0 0 0,-4-3 0 0 0,3 2 0 0 0,0 1 0 0 0,1 0 0 0 0,-1-1 0 0 0,0 1 0 0 0,1-1 0 0 0,-1 0 0 0 0,1 1 0 0 0,-1-1 0 0 0,1 1 0 0 0,-1-1 0 0 0,1 0 0 0 0,-1 1 0 0 0,1-1 0 0 0,-1 0 0 0 0,1 0 0 0 0,0 1 0 0 0,0-1 0 0 0,-1 0 0 0 0,1 0 0 0 0,0 0 0 0 0,0 1 0 0 0,0-2 0 0 0,0 2 0 0 0,0-1 0 0 0,0 1 0 0 0,0-1 0 0 0,0 1 0 0 0,0-1 0 0 0,0 1 0 0 0,0-1 0 0 0,0 0 0 0 0,0 1 0 0 0,0-1 0 0 0,0 1 0 0 0,0-1 0 0 0,-1 1 0 0 0,1-1 0 0 0,0 1 0 0 0,0-1 0 0 0,0 1 0 0 0,-1-1 0 0 0,1 1 0 0 0,0-1 0 0 0,-1 1 0 0 0,1-1 0 0 0,0 1 0 0 0,-1 0 0 0 0,1-1 0 0 0,-1 1 0 0 0,1 0 0 0 0,-1-1 0 0 0,1 1 0 0 0,-1 0 0 0 0,1-1 0 0 0,-1 1 0 0 0,1 0 0 0 0,-1-1 0 0 0,1 1 0 0 0,-1 0 0 0 0,1-1 0 0 0,-1 1 0 0 0,1-1 0 0 0,-1 1 0 0 0,1-1 0 0 0,0 1 0 0 0,-1-1 0 0 0,1 1 0 0 0,0-1 0 0 0,-1 1 0 0 0,1-1 0 0 0,0 1 0 0 0,0-1 0 0 0,-1 1 0 0 0,1-1 0 0 0,0 0 0 0 0,0 1 0 0 0,0-1 0 0 0,0 1 0 0 0,0-1 0 0 0,0 0 0 0 0,0 0-3 0 0,-1-1 1 0 0,1 1-1 0 0,-1-1 0 0 0,1 1 0 0 0,-1-1 0 0 0,1 1 1 0 0,-1 0-1 0 0,0-1 0 0 0,1 1 0 0 0,-1 0 1 0 0,0-1-1 0 0,0 1 0 0 0,0 0 0 0 0,0 0 1 0 0,0 0-1 0 0,0 0 0 0 0,-1 0 0 0 0,1 0 1 0 0,0 0 2 0 0,-14-15-28 0 0,14 15 29 0 0,1 1-1 0 0,-1-1 1 0 0,1 1 0 0 0,0-1 0 0 0,-1 1-1 0 0,1 0 1 0 0,-1-1 0 0 0,1 1-1 0 0,-1-1 1 0 0,1 1 0 0 0,-1 0-1 0 0,1 0 1 0 0,-1-1 0 0 0,1 1 0 0 0,-1 0-1 0 0,0 0 1 0 0,1-1 0 0 0,-1 1-1 0 0,0 0 1 0 0,0 0 1 0 0,0 0-1 0 0,0-1 1 0 0,1 1 0 0 0,-1-1-1 0 0,0 1 1 0 0,0 0-1 0 0,0-1 1 0 0,1 0-1 0 0,-1 1 1 0 0,0-1-1 0 0,1 1 1 0 0,-1-1 0 0 0,0 0-1 0 0,1 1 1 0 0,-1-1-1 0 0,1 0 1 0 0,-1 0-1 0 0,1 1 1 0 0,0-1 0 0 0,-1 0-1 0 0,1 0 1 0 0,0 0-1 0 0,-1 0 1 0 0,1 1-1 0 0,0-2-1 0 0,-7-9 13 0 0,6 11-13 0 0,1-1 0 0 0,-1 0 0 0 0,0 0 0 0 0,0 0 0 0 0,1 0-1 0 0,-1 0 1 0 0,1 0 0 0 0,-1 0 0 0 0,1 0 0 0 0,-1 0 0 0 0,1-1-1 0 0,0 1 1 0 0,0 0 0 0 0,-1-1 0 0 0,4-1 0 0 0,0-2 0 0 0,-10-9 0 0 0,4 4 0 0 0,4 10 0 0 0,-1-1 0 0 0,0 1 0 0 0,0-1 0 0 0,-1 1 0 0 0,1-1 0 0 0,0 1 0 0 0,0-1 0 0 0,0 1 0 0 0,0 0 0 0 0,0-1 0 0 0,0 1 0 0 0,-1-1 0 0 0,1 1 0 0 0,0-1 0 0 0,0 1 0 0 0,-1 0 0 0 0,1-1 0 0 0,0 1 0 0 0,-1 0 0 0 0,1-1 0 0 0,-20-15 0 0 0,8 8 0 0 0,11 7 0 0 0,-1 0 0 0 0,1 0 0 0 0,0 0 0 0 0,0 0 0 0 0,-1 0 0 0 0,1 0 0 0 0,0 0 0 0 0,0 0 0 0 0,0 0 0 0 0,0 0 0 0 0,0-1 0 0 0,0 0 0 0 0,-1-2 0 0 0,-1 1 0 0 0,1 0 0 0 0,0 0 0 0 0,-1 0 0 0 0,0 0 0 0 0,0-1 0 0 0,-5-5 0 0 0,6 7 0 0 0,0-1 0 0 0,0 0 0 0 0,1 0 0 0 0,-1 0 0 0 0,1-1 0 0 0,0 1 0 0 0,0 0 0 0 0,0-1 0 0 0,0 0 0 0 0,-4-13 0 0 0,-1 8 0 0 0,6 9 0 0 0,-1-1 0 0 0,0 0 0 0 0,1 1 0 0 0,-1-1 0 0 0,1 0 0 0 0,-1 0 0 0 0,1 0 0 0 0,0 1 0 0 0,-1-1 0 0 0,1 0 0 0 0,0 0 0 0 0,0 0 0 0 0,-1 0 0 0 0,1 0 0 0 0,0 0 0 0 0,0 0 0 0 0,0-2 5 0 0,-1 0-1 0 0,0 0 1 0 0,1 0-1 0 0,-1 0 1 0 0,0 1-1 0 0,-1-1 1 0 0,1 0-1 0 0,0 1 1 0 0,-1-1 0 0 0,0 0-5 0 0,-7-13 18 0 0,-21-37 46 0 0,27 46-62 0 0,0 2 6 0 0,1 0-1 0 0,0-1 1 0 0,0 0 0 0 0,1 1 0 0 0,-1-1-1 0 0,1 0 1 0 0,0 1 0 0 0,0-6-8 0 0,1 4 0 0 0,-1-1-1 0 0,-1 1 1 0 0,1 0-1 0 0,-1 0 1 0 0,-1-3 0 0 0,-4-17 13 0 0,3 13-4 0 0,0-1 0 0 0,0 1 1 0 0,-2 1-1 0 0,0-2-9 0 0,-1-2 8 0 0,1-1 0 0 0,-2-8-8 0 0,-3-1 25 0 0,8 22-17 0 0,1 0 0 0 0,0-1 0 0 0,0 1-1 0 0,0-1 1 0 0,-1-4-8 0 0,-11-41 64 0 0,-3-3-53 0 0,-1-3 42 0 0,0 2-53 0 0,6 2 0 0 0,6 32 0 0 0,4 18 0 0 0,1-1 0 0 0,0 0 0 0 0,0 1 0 0 0,1-1 0 0 0,-1 0 0 0 0,1 0 0 0 0,0 0 0 0 0,-5-50 0 0 0,-3-45 64 0 0,8 97-64 0 0,0 1 0 0 0,0-1 0 0 0,0 0 0 0 0,0 1 0 0 0,0-1 0 0 0,-1 1 0 0 0,1-1 0 0 0,0 1 0 0 0,-1-1 0 0 0,1 1 0 0 0,-1-1 0 0 0,-1-7 0 0 0,-6-26 0 0 0,7 26 0 0 0,0 1 0 0 0,0 0 0 0 0,-2-7 0 0 0,-1-6 0 0 0,1 7 0 0 0,1 8 0 0 0,1 0 0 0 0,0 0 0 0 0,1 0 0 0 0,-1-3 0 0 0,-4-44 0 0 0,5 44 14 0 0,-2 0 0 0 0,1 0 0 0 0,-1 1 1 0 0,-2-4-15 0 0,1 1 7 0 0,-6-42-7 0 0,0 10 0 0 0,4 15 0 0 0,2 10 0 0 0,1 0 0 0 0,-1-17 0 0 0,-2-50 64 0 0,5 72-60 0 0,0-1 16 0 0,0 0 0 0 0,1 1 0 0 0,2-12-20 0 0,2-20 0 0 0,-4 41 0 0 0,-1 0 0 0 0,0 0 0 0 0,0 0 0 0 0,-1 0 0 0 0,1 0 0 0 0,-1-2 0 0 0,-2-15 0 0 0,3-51 0 0 0,-8 18 0 0 0,8-9 0 0 0,-3 42 0 0 0,3 18 0 0 0,-1 0 0 0 0,0 0 0 0 0,1 0 0 0 0,0 0 0 0 0,-1 0 0 0 0,1-1 0 0 0,1 1 0 0 0,-1 0 0 0 0,0 0 0 0 0,1-2 0 0 0,2-5 0 0 0,-1 0 0 0 0,0 0 0 0 0,-1 0 0 0 0,0-4 0 0 0,3-22 0 0 0,14-48 0 0 0,-15 71 0 0 0,2 1 0 0 0,-1-1 0 0 0,4-4 0 0 0,-4 7 0 0 0,22-59 0 0 0,-20 57 0 0 0,-1-1 0 0 0,0 1 0 0 0,-1-5 0 0 0,20-48 0 0 0,-10 25 0 0 0,-5 3 0 0 0,-9 35 0 0 0,0 1 0 0 0,0 0 0 0 0,0 0 0 0 0,0 0 0 0 0,1 0 0 0 0,-1-1 0 0 0,1 1 0 0 0,-1 0 0 0 0,1 0 0 0 0,-1 0 0 0 0,1 0 0 0 0,-1 0 0 0 0,1 0 0 0 0,0 0 0 0 0,0 0 0 0 0,0 0 0 0 0,2-4 0 0 0,8-25 0 0 0,2-5 0 0 0,-12 30 0 0 0,1 0 0 0 0,0 0 0 0 0,0 0 0 0 0,0 1 0 0 0,1-1 0 0 0,0 0 0 0 0,0 0 0 0 0,-1 1 0 0 0,1 0 0 0 0,-1 0 0 0 0,0-1 0 0 0,-1 1 0 0 0,1-2 0 0 0,-2 5 0 0 0,1 0 0 0 0,-1 0 0 0 0,0 0 0 0 0,1 0 0 0 0,-1 0 0 0 0,1 0 0 0 0,-1 0 0 0 0,1 0 0 0 0,0 0 0 0 0,-1 0 0 0 0,1 0 0 0 0,0 0 0 0 0,0 0 0 0 0,0 0 0 0 0,0 0 0 0 0,-1 0 0 0 0,1 0 0 0 0,0 0 0 0 0,-1 0 0 0 0,1 0 0 0 0,-1 0 0 0 0,1 0 0 0 0,-1 0 0 0 0,0 0 0 0 0,1 0 0 0 0,-1-1 0 0 0,2-6 0 0 0,0 0 0 0 0,1 0 0 0 0,0 0 0 0 0,1 1 0 0 0,2-5 0 0 0,5-13 0 0 0,-8 20 0 0 0,-1 0 0 0 0,1 1 0 0 0,0-1 0 0 0,0 1 0 0 0,0-1 0 0 0,1 0 0 0 0,10-12 0 0 0,-6-2 0 0 0,-6 14 0 0 0,-1 3 0 0 0,0 1 0 0 0,-1-1 0 0 0,1 0 0 0 0,0 1 0 0 0,0-1 0 0 0,0 0 0 0 0,1 1 0 0 0,-1-1 0 0 0,0 1 0 0 0,1 0 0 0 0,-1-1 0 0 0,11-12 0 0 0,-8 8 0 0 0,0 1 0 0 0,1 0 0 0 0,0 0 0 0 0,0 1 0 0 0,0-1 0 0 0,1 0 0 0 0,4-5 2 0 0,-9 8-3 0 0,0 0 1 0 0,0 1-1 0 0,1-1 0 0 0,-1 1 0 0 0,0 0 1 0 0,1-1-1 0 0,-1 1 0 0 0,1 0 0 0 0,-1 0 1 0 0,1 0-1 0 0,0 0 0 0 0,-1 0 0 0 0,1 0 1 0 0,0 0-1 0 0,0 1 0 0 0,-1-1 0 0 0,2 0 1 0 0,-1 1 0 0 0,-1-1 0 0 0,0 1 0 0 0,1-1 0 0 0,-1 0 0 0 0,0 1 0 0 0,0-1 0 0 0,0 0 0 0 0,0 0 0 0 0,0 0 0 0 0,0 0 0 0 0,0 0 0 0 0,0 0 0 0 0,0 0 0 0 0,0-1 0 0 0,15-15 11 0 0,-2 3-64 0 0,14-18 95 0 0,-26 30-39 0 0,0 0-1 0 0,0 0 0 0 0,0 0 1 0 0,0 1-1 0 0,0-1 1 0 0,1 1-1 0 0,-1 0 0 0 0,1 0 1 0 0,1-1-3 0 0,2-3 41 0 0,-3 2-29 0 0,16-5-23 0 0,-18 8 0 0 0,-1 0 0 0 0,1 0-1 0 0,0-1 1 0 0,-1 1-1 0 0,1 0 1 0 0,-1 0 0 0 0,1-1-1 0 0,-1 1 1 0 0,1-1 0 0 0,-1 1-1 0 0,1 0 1 0 0,-1-1-1 0 0,1 1 1 0 0,-1-1 0 0 0,1 0 11 0 0,-1 1-1 0 0,0 0 1 0 0,-1 0 0 0 0,1 0-1 0 0,0 0 1 0 0,0-1 0 0 0,0 1-1 0 0,0 0 1 0 0,0 0-1 0 0,0 0 1 0 0,0-1 0 0 0,0 1-1 0 0,0 0 1 0 0,0 0 0 0 0,0-1-1 0 0,0 1 1 0 0,0 0 0 0 0,0 0-1 0 0,0 0 1 0 0,0-1 0 0 0,0 1-1 0 0,0 0 1 0 0,0 0 0 0 0,0-1-1 0 0,0 1 1 0 0,0 0-1 0 0,0 0 1 0 0,0 0 0 0 0,0-1-1 0 0,0 1 1 0 0,1 0 0 0 0,0-2 0 0 0,1 1 0 0 0,24-8 0 0 0,-17 5 21 0 0,-1 0 0 0 0,1-1 0 0 0,-1 0 0 0 0,2-2-21 0 0,-9 6 10 0 0,1 0-1 0 0,-1 0 1 0 0,1 0 0 0 0,0 0 0 0 0,-1 1-1 0 0,1-1 1 0 0,0 0 0 0 0,0 1 0 0 0,-1 0-1 0 0,1-1 1 0 0,0 1-10 0 0,7-2 25 0 0,12-6-25 0 0,-19 7 0 0 0,-1 1 0 0 0,1-1 0 0 0,-1 0 0 0 0,0 1 0 0 0,1-1 0 0 0,-1 0 0 0 0,0 0 0 0 0,0 0 0 0 0,1 0 0 0 0,-1 0 0 0 0,0 0 0 0 0,8-7 0 0 0,13-15 0 0 0,-6 12-12 0 0,4-11-141 0 0,-19 21 206 0 0,0 0-48 0 0,-1 1-1 0 0,0-1 1 0 0,1 0 0 0 0,-1 1 0 0 0,1-1-1 0 0,-1 0 1 0 0,1 1 0 0 0,0-1-1 0 0,-1 1 1 0 0,1-1 0 0 0,-1 1 0 0 0,1-1-1 0 0,0 1 1 0 0,0-1 0 0 0,-1 1-1 0 0,2 0-4 0 0,-1-1-5 0 0,0 1-1 0 0,0-1 1 0 0,0 1-1 0 0,0-1 1 0 0,-1 0-1 0 0,1 1 0 0 0,0-1 1 0 0,0 0-1 0 0,0 1 1 0 0,-1-1-1 0 0,1 0 1 0 0,0 0-1 0 0,-1 0 0 0 0,1-1 6 0 0,9-10 48 0 0,-7 10-39 0 0,-1-1 0 0 0,0 1-1 0 0,0 0 1 0 0,-1-1 0 0 0,1 0 0 0 0,0 1 0 0 0,-1-2-9 0 0,-1 3-8 0 0,1 1 1 0 0,-1-1 0 0 0,0 1 0 0 0,1-1-1 0 0,-1 1 1 0 0,0-1 0 0 0,1 0-1 0 0,-1 1 1 0 0,1-1 0 0 0,-1 1 0 0 0,1-1-1 0 0,-1 1 1 0 0,1 0 0 0 0,-1-1-1 0 0,1 1 1 0 0,-1 0 0 0 0,1-1 0 0 0,-1 1-1 0 0,1 0 8 0 0,9-9 32 0 0,-6 4-35 0 0,0-1 1 0 0,0 1-1 0 0,1 0 0 0 0,0 1 1 0 0,0-1-1 0 0,3-1 3 0 0,-1 2 0 0 0,-4-1 0 0 0,-4-1 0 0 0,7 0 0 0 0,21-13 0 0 0,-26 17 0 0 0,9-4 0 0 0,-9 6 0 0 0,48-36-64 0 0,-11 20 64 0 0,-37 15 0 0 0,0 1 0 0 0,0 0 0 0 0,0 0 0 0 0,0-1 0 0 0,0 1 0 0 0,0 0 0 0 0,0-1 0 0 0,0 1 0 0 0,0-1 0 0 0,-1 1 0 0 0,1-1 0 0 0,0 0 0 0 0,0 1 0 0 0,0-1 0 0 0,-1 0 0 0 0,2 0 0 0 0,1-2 0 0 0,17-8 0 0 0,-7 4 0 0 0,5 2 0 0 0,8-11 0 0 0,-22 16 0 0 0,-3-1 0 0 0,0 1 0 0 0,0 0 0 0 0,0 0 0 0 0,0-1 0 0 0,0 1 0 0 0,0 0 0 0 0,0-1 0 0 0,0 1 0 0 0,0-1 0 0 0,0 0 0 0 0,0 1 0 0 0,0-1 0 0 0,-1 1 0 0 0,1-1 0 0 0,0 0 0 0 0,-1 0 0 0 0,1 0 0 0 0,0 0 0 0 0,0 0 0 0 0,0 0 0 0 0,0 0 0 0 0,0 1 0 0 0,0-1 0 0 0,1 0 0 0 0,-1 1 0 0 0,0-1 0 0 0,0 0 0 0 0,0 1 0 0 0,1 0 0 0 0,-1-1 0 0 0,0 1 0 0 0,1 0 0 0 0,-1-1 0 0 0,0 1 0 0 0,1 0 0 0 0,0 0 0 0 0,2 0 0 0 0,1-1 0 0 0,-1 0 0 0 0,0 1 0 0 0,1-2 0 0 0,3 0 0 0 0,-4 1 0 0 0,13-6 0 0 0,-8 0 0 0 0,-9 4 0 0 0,0 1 0 0 0,0 2 0 0 0,0 0 0 0 0,0-1 0 0 0,0 1 0 0 0,0-1 0 0 0,1 1 0 0 0,-1 0 0 0 0,0-1 0 0 0,0 1 0 0 0,0 0 0 0 0,0-1 0 0 0,1 1 0 0 0,-1 0 0 0 0,0-1 0 0 0,0 1 0 0 0,1 0 0 0 0,-1-1 0 0 0,0 1 0 0 0,1 0 0 0 0,-1 0 0 0 0,0-1 0 0 0,1 1 0 0 0,-1 0 0 0 0,0 0 0 0 0,1 0 0 0 0,-1-1 0 0 0,0 1 0 0 0,1 0 0 0 0,19-11 0 0 0,17-9 0 0 0,-36 20 0 0 0,-1-1 0 0 0,1 1 0 0 0,-1-1 0 0 0,1 1 0 0 0,-1 0 0 0 0,1 0 0 0 0,-1-1 0 0 0,1 1 0 0 0,-1 0 0 0 0,1 0 0 0 0,-1-1 0 0 0,1 1 0 0 0,-1 0 0 0 0,1 0 0 0 0,-1 0 0 0 0,1 0 0 0 0,0 0 0 0 0,-1 0 0 0 0,1 0 0 0 0,0 0 0 0 0,0 0 0 0 0,1 0 0 0 0,-1 0 0 0 0,0 0 0 0 0,1 0 0 0 0,-1 0 0 0 0,1 0 0 0 0,-1-1 0 0 0,1 1 0 0 0,-1 0 0 0 0,0-1 0 0 0,1 1 0 0 0,-1-1 0 0 0,1 0 0 0 0,1 0 4 0 0,3-3 27 0 0,3-4-13 0 0,-8 7-6 0 0,1-2-11 0 0,12-2-3 0 0,-10 4 2 0 0,-3 1 0 0 0,0 0 0 0 0,1-1 0 0 0,-1 1 0 0 0,0 0 0 0 0,0-1 0 0 0,0 1 0 0 0,0-1 0 0 0,0 1 0 0 0,0-1 0 0 0,0 0 0 0 0,0 1 0 0 0,0-1 0 0 0,0 0 0 0 0,1 0 0 0 0,2-3 0 0 0,21-6 0 0 0,-17 5 3 0 0,-7 4-4 0 0,0 1 0 0 0,0-1-1 0 0,1 0 1 0 0,-1 1 0 0 0,0-1 0 0 0,0 1 0 0 0,1-1 0 0 0,-1 1 0 0 0,0-1 0 0 0,1 1 0 0 0,-1 0 0 0 0,0 0 0 0 0,1 0 0 0 0,-1 0-1 0 0,0 0 1 0 0,1 0 1 0 0,2 0-57 0 0,-4 0 39 0 0,19-9 28 0 0,-10 6 19 0 0,-8 2-27 0 0,1 0-1 0 0,-1 1 0 0 0,1-1 0 0 0,0 1 0 0 0,-1 0 1 0 0,1-1-1 0 0,-1 1 0 0 0,1 0 0 0 0,0 0 0 0 0,-1 0 1 0 0,2 0-2 0 0,15-1-3 0 0,-5-2 3 0 0,-11-1 0 0 0,22-8 0 0 0,-17 7 0 0 0,-6 4 0 0 0,-1 0 0 0 0,1 1 0 0 0,0-1 0 0 0,-1 0 0 0 0,1 0 0 0 0,0 1 0 0 0,0-1 0 0 0,0 0 0 0 0,-1 1 0 0 0,1-1 0 0 0,0 1 0 0 0,0-1 0 0 0,0 1 0 0 0,0 0 0 0 0,0-1 0 0 0,0 1 0 0 0,0 0 0 0 0,10-3 0 0 0,9 2 0 0 0,-19 1 0 0 0,0 0 0 0 0,0 0 0 0 0,0-1 0 0 0,0 1 0 0 0,0 0 0 0 0,0 0 0 0 0,0 0 0 0 0,0-1 0 0 0,0 1 0 0 0,0-1 0 0 0,0 1 0 0 0,0 0 0 0 0,0-1 0 0 0,0 0 0 0 0,0 1 0 0 0,0-1 0 0 0,-1 0 0 0 0,2 0 0 0 0,1-2 0 0 0,16-9 0 0 0,-13 10-10 0 0,-4 2 8 0 0,-1 0-1 0 0,0 0 1 0 0,0 0 0 0 0,1-1-1 0 0,-1 1 1 0 0,0 0-1 0 0,1-1 1 0 0,-1 0-1 0 0,0 1 1 0 0,0-1 0 0 0,0 1-1 0 0,0-1 1 0 0,1 0-1 0 0,-1 0 1 0 0,0 0 0 0 0,0 0-1 0 0,-1 0 1 0 0,2 0 2 0 0,9-5-14 0 0,12-2 17 0 0,3 0 8 0 0,-6 1 31 0 0,4-9-95 0 0,-20 15 53 0 0,17-9 0 0 0,-18 9-2 0 0,7-6 15 0 0,-5 4-3 0 0,0 0 1 0 0,0 1 0 0 0,0 0-1 0 0,0 0 1 0 0,5-1-11 0 0,17-2 0 0 0,-23 4-2 0 0,-1 1-1 0 0,0-1 1 0 0,0 1-1 0 0,0-1 1 0 0,0 0 0 0 0,0 0-1 0 0,0-1 3 0 0,19-6-4 0 0,-1 1-39 0 0,-15 4 43 0 0,14-3 0 0 0,0-1-13 0 0,-12 6-58 0 0,-7 2 72 0 0,-1-1 0 0 0,1 0-1 0 0,0 0 1 0 0,-1 0 0 0 0,1 0-1 0 0,0 0 1 0 0,-1 0 0 0 0,1 0 0 0 0,0 0-1 0 0,-1 0 1 0 0,1 0 0 0 0,-1 0-1 0 0,1-1 1 0 0,0 1 0 0 0,-1 0-1 0 0,1 0 1 0 0,-1-1 0 0 0,1 1-1 0 0,0 0 1 0 0,-1-1 0 0 0,1 1-1 0 0,2-1 42 0 0,5 1-31 0 0,4-4-11 0 0,14-4-11 0 0,0-3-42 0 0,-5 4 53 0 0,-16 6 10 0 0,-3 0-4 0 0,1 0 0 0 0,0 1 0 0 0,-1-1 0 0 0,1 0 0 0 0,-1 0 0 0 0,1-1 0 0 0,-1 1 0 0 0,1-1 0 0 0,0 0-6 0 0,4-3-11 0 0,-5 3-31 0 0,3-3 31 0 0,1-1 0 0 0,-5 5-45 0 0,-1 1-20 0 0,0 0 3 0 0,-1 1 13 0 0,-1 2 49 0 0,1-2 11 0 0,0 1 0 0 0,0-1 0 0 0,-1 0 0 0 0,1 0 0 0 0,0 0 0 0 0,-1 0-1 0 0,1 0 1 0 0,0 0 0 0 0,-1 0 0 0 0,0-1 0 0 0,1 1 0 0 0,-1 0 0 0 0,1-1 0 0 0,-2 1 0 0 0,-23 5-64 0 0,25-6 64 0 0,-1 1 0 0 0,1 0 1 0 0,0 0-1 0 0,-1-1 0 0 0,1 1 0 0 0,-1-1 0 0 0,1 0 1 0 0,-1 1-1 0 0,1-1 0 0 0,-1 0 0 0 0,1 0 0 0 0,-1 0 1 0 0,0 0-1 0 0,2 0-1 0 0,-1 0 0 0 0,0 0 0 0 0,0 0 1 0 0,1 0-1 0 0,-1 1 0 0 0,0-1 1 0 0,0 0-1 0 0,1 0 0 0 0,-1 0 0 0 0,0 1 1 0 0,1-1-1 0 0,-1 0 0 0 0,0 1 0 0 0,1-1 1 0 0,-1 1-1 0 0,0-1 0 0 0,1 1 0 0 0,-1 0 1 0 0,-6 1-32 0 0,-8 0 11 0 0,-14 5 5 0 0,28-7-64 0 0,-17 0-141 0 0,14 0 181 0 0,-44 0 381 0 0,38 0-341 0 0,1-2 11 0 0,5 2 31 0 0,-4 2-31 0 0,2-2-11 0 0,9-3 0 0 0,-4-2 0 0 0,2 5 0 0 0,2 0 0 0 0,4-3 0 0 0,-8 0 0 0 0,6-2 0 0 0,3 2 0 0 0,-6-1-8 0 0,0 3-46 0 0,0 1 19 0 0,0 0-69 0 0,-2 0-7 0 0,0 0 39 0 0,0 0 156 0 0,0 0 23 0 0,-14 1-322 0 0,12 1 135 0 0,2-2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0,-1 0 0 0 0,1 0 0 0 0,0 0 0 0 0,0 0 0 0 0,0 0 0 0 0,-1 0 1 0 0,1 0-1 0 0,0 0 0 0 0,0 0 0 0 0,-1-1-7 0 0,-47 3 242 0 0,44-2-231 0 0,-6 0-11 0 0,5 0-11 0 0,2 1-31 0 0,-12 4 29 0 0,5-3 15 0 0,6-1-2 0 0,2 0 0 0 0,0-1 0 0 0,0 1 0 0 0,-1-1 0 0 0,1 1 0 0 0,0-1 0 0 0,0 0 0 0 0,-1 0 0 0 0,1 0 0 0 0,0 0 0 0 0,-1-1 0 0 0,-3 2-10 0 0,7 0-12 0 0,1 1 1 0 0,-7 2 22 0 0,3-4 58 0 0,1 0-5 0 0,-2-3-42 0 0,9 0-14 0 0,6-3 14 0 0,-6 3 14 0 0,-2 1-14 0 0,0 0-1 0 0,0 0 1 0 0,0 0-1 0 0,0 1 0 0 0,0 0 1 0 0,0 0-1 0 0,3 0-11 0 0,3-3 11 0 0,-3-2-11 0 0,-7 1 0 0 0,7 1 0 0 0,-4 3 0 0 0,-2 0 0 0 0,-1 1 0 0 0,1 0 0 0 0,0-1 0 0 0,0 1 0 0 0,0-1 0 0 0,0 1 0 0 0,0-1 0 0 0,0 1 0 0 0,-1-1 0 0 0,1 0 0 0 0,0 1 0 0 0,-1-1 0 0 0,1 0 0 0 0,0 0 0 0 0,-1 1 0 0 0,1-2 0 0 0,2-3 0 0 0,1 2 0 0 0,17-3 0 0 0,-16 5 0 0 0,15-6 0 0 0,13-3-11 0 0,-26 5-18 0 0,-6 4 27 0 0,-1 1 1 0 0,1-1 0 0 0,-1 0 0 0 0,1 1 0 0 0,-1-1 0 0 0,1 1 0 0 0,0-1 0 0 0,-1 1-1 0 0,1 0 1 0 0,0-1 0 0 0,-1 1 0 0 0,1-1 0 0 0,0 1 0 0 0,0 0 0 0 0,-1 0 0 0 0,1-1 0 0 0,0 1-1 0 0,0 0 1 0 0,-1 0 0 0 0,1 0 0 0 0,1 0 1 0 0,25-7 0 0 0,-6-1 0 0 0,36-24 0 0 0,-30 17 53 0 0,-21 10-42 0 0,0-1-11 0 0,4-1 0 0 0,-8 7 0 0 0,2-2 0 0 0,14-15 0 0 0,-9 11 0 0 0,-2 0 0 0 0,-2 2 0 0 0,-1-1 0 0 0,0 0 0 0 0,0 1 0 0 0,3-5 0 0 0,-7 9 0 0 0,3-3 0 0 0,-2 3 0 0 0,-1 0 0 0 0,1-1 0 0 0,0 1 0 0 0,-1-1 0 0 0,1 1 0 0 0,-1-1 0 0 0,1 1 0 0 0,0-1 0 0 0,-1 0 0 0 0,1 1 0 0 0,-1-1 0 0 0,0 0 0 0 0,1 1 0 0 0,-1-1 0 0 0,1 0 0 0 0,-1 1 0 0 0,0-1 0 0 0,30-57 0 0 0,-29 55-3 0 0,-1 3 4 0 0,0-1 0 0 0,0 1 0 0 0,0-1-1 0 0,0 1 1 0 0,0-1 0 0 0,0 0 0 0 0,0 1 0 0 0,0-1 0 0 0,0 1-1 0 0,0-1 1 0 0,1 1 0 0 0,-1-1 0 0 0,0 1 0 0 0,0-1 0 0 0,1 1-1 0 0,-1-1 1 0 0,0 1 0 0 0,1-1 0 0 0,-1 1 0 0 0,1-1 0 0 0,-1 1-1 0 0,8-8 69 0 0,-8 8-60 0 0,1-1-1 0 0,0 1 0 0 0,0-1 1 0 0,0 0-1 0 0,-1 0 1 0 0,1 1-1 0 0,0-1 1 0 0,-1 0-1 0 0,1 0 1 0 0,0 0-1 0 0,-1 0 1 0 0,1 0-1 0 0,-1 0 1 0 0,0 1-1 0 0,1-1 1 0 0,-1 0-1 0 0,0 0 1 0 0,1-1-9 0 0,1-5-2 0 0,11-17-193 0 0,-3-3 386 0 0,-7 18-371 0 0,-2 3 169 0 0,3-1 11 0 0,0-1 0 0 0,0 0 0 0 0,0 0 0 0 0,1 1 0 0 0,-1-1 0 0 0,0 0 0 0 0,1-3 0 0 0,0 3 0 0 0,-2 0 0 0 0,1 0 0 0 0,0-6 0 0 0,6-6 0 0 0,19-43 0 0 0,-20 38 160 0 0,-12 12-43 0 0,5-1-145 0 0,-1 0-1 0 0,0-1 0 0 0,-1 1 0 0 0,-2-12 29 0 0,0-17 134 0 0,5-1-175 0 0,2 11-182 0 0,-5 30 223 0 0,0 1 0 0 0,0 0-1 0 0,-1 0 1 0 0,1 0 0 0 0,-1-1 0 0 0,1 1 0 0 0,-1 0-1 0 0,0 0 1 0 0,0 0 0 0 0,0 0 0 0 0,0 0 0 0 0,0 1-9 0 0,-7-29-30 0 0,-1 5 25 0 0,8 23 14 0 0,1 0 0 0 0,0 0 0 0 0,-1 0 0 0 0,1 0 0 0 0,0 0 0 0 0,0 0 0 0 0,0 0 0 0 0,0 0 0 0 0,0 0 0 0 0,0 0 0 0 0,1 0 0 0 0,-1 0 0 0 0,0 1 0 0 0,1-1 0 0 0,-1 0 0 0 0,0 1 0 0 0,0-1 0 0 0,0 1 0 0 0,0-1 0 0 0,0 0 0 0 0,0 1 0 0 0,0-1 0 0 0,-1 1 0 0 0,1-2 0 0 0,-8-30 360 0 0,8 0-344 0 0,0-6-16 0 0,0-28-44 0 0,0 66-52 0 0,-1-1-4 0 0,1 2 97 0 0,0 0 0 0 0,-1-1 0 0 0,1 1 0 0 0,0 0 0 0 0,-1-1 0 0 0,1 1 0 0 0,0-1 0 0 0,-1 1 0 0 0,1-1 0 0 0,0 1 1 0 0,0 0-1 0 0,0-1 0 0 0,-1 1 0 0 0,1-1 0 0 0,0 1 0 0 0,0-1 0 0 0,0 1 0 0 0,0-1 0 0 0,0 0 0 0 0,0 1 0 0 0,0-1 0 0 0,0 1 0 0 0,0-1 0 0 0,0 1 3 0 0,0-1-1 0 0,0 0 0 0 0,0 1 0 0 0,0-1 0 0 0,0 0-1 0 0,0 1 1 0 0,0-1 0 0 0,0 0 0 0 0,0 1 0 0 0,0-1 0 0 0,0 0 0 0 0,0 1-1 0 0,-1-1 1 0 0,1 0 0 0 0,0 1 0 0 0,0-1 0 0 0,-1 0 0 0 0,1 1 0 0 0,0-1-1 0 0,-1 1 1 0 0,1-1 0 0 0,-1 1 0 0 0,1-1 1 0 0,-2-2 0 0 0,1 2 0 0 0,0 1 0 0 0,1-1 0 0 0,-1 0 0 0 0,1 0 0 0 0,-1 0 0 0 0,1 0 0 0 0,-1 0 0 0 0,1 0 0 0 0,0 0 0 0 0,0-1 0 0 0,-1 1 0 0 0,1 0 0 0 0,0 0 0 0 0,0-1 0 0 0,-9-20 0 0 0,-1-21 0 0 0,7 38 0 0 0,3 5 0 0 0,-1-1 0 0 0,0 0 0 0 0,1 1 0 0 0,-1-1 0 0 0,1 0 0 0 0,0 1 0 0 0,-1-1 0 0 0,1 0 0 0 0,-1 0 0 0 0,1 0 0 0 0,0 1 0 0 0,0-1 0 0 0,-1 0 0 0 0,1 0 0 0 0,0 0 0 0 0,0 0 0 0 0,0 0 0 0 0,0 0 0 0 0,0 1 0 0 0,0-1 0 0 0,0-1 0 0 0,-1-6 0 0 0,-1-1 0 0 0,0 1 0 0 0,0 0 0 0 0,-1 0 0 0 0,-2-3 0 0 0,4 6 0 0 0,-8-7 0 0 0,-2-13 0 0 0,8 18 0 0 0,0-1 0 0 0,-1 1 0 0 0,0 0 0 0 0,-1-2 0 0 0,1 4 0 0 0,1-1 0 0 0,0 0 0 0 0,1 1 0 0 0,-2-6 0 0 0,-11-21 0 0 0,-11-14 0 0 0,11 19 0 0 0,12 20 0 0 0,0 1 0 0 0,0-1 0 0 0,-1 1 0 0 0,0 0 0 0 0,-2-1 0 0 0,2 2 19 0 0,1-1 0 0 0,-1 1 0 0 0,1-1 0 0 0,0 0 0 0 0,0 0 0 0 0,-1-4-19 0 0,-11-22 117 0 0,14 30-108 0 0,-1-1 0 0 0,1 0-1 0 0,0 1 1 0 0,0-1 0 0 0,0 0 0 0 0,1 0 0 0 0,-1 0 0 0 0,1 0 0 0 0,-1-1-9 0 0,-4-18 17 0 0,-2 4-28 0 0,4 9-6 0 0,-1-1 0 0 0,0 1 0 0 0,-1-1 0 0 0,0 1 0 0 0,-5-7 17 0 0,-26-29 64 0 0,20 32-64 0 0,11 9-37 0 0,1-1-1 0 0,0 1 1 0 0,0-1 0 0 0,0 0-1 0 0,0 0 1 0 0,-1-4 37 0 0,-18-15 239 0 0,1-11-222 0 0,15 21-248 0 0,-2 2 240 0 0,8 10 6 0 0,0 0 0 0 0,-1 0 0 0 0,1 1 0 0 0,0-1-1 0 0,-1 0 1 0 0,0 1 0 0 0,1-1 0 0 0,-1 1-1 0 0,0-1 1 0 0,0 1 0 0 0,0 0 0 0 0,0-1-1 0 0,0 1 1 0 0,0 0 0 0 0,0 1-15 0 0,1-1 0 0 0,1 1 0 0 0,-1 0 0 0 0,1-1 0 0 0,-1 1 0 0 0,0 0 0 0 0,1-1 0 0 0,-1 1 0 0 0,1 0 0 0 0,-1-1 0 0 0,1 1 0 0 0,-1-1 0 0 0,1 1 0 0 0,-1-1 0 0 0,1 1 0 0 0,0-1 0 0 0,-1 0 0 0 0,-9-8 0 0 0,6 7-17 0 0,3 2 9 0 0,0 0 1 0 0,1 0-1 0 0,-1-1 0 0 0,0 1 1 0 0,0 0-1 0 0,1-1 0 0 0,-1 1 1 0 0,0 0-1 0 0,0-1 1 0 0,1 1-1 0 0,-1-1 0 0 0,0 0 1 0 0,1 1-1 0 0,-1-1 0 0 0,1 1 1 0 0,-1-1-1 0 0,1 0 1 0 0,-1 1-1 0 0,1-1 0 0 0,-1 0 1 0 0,1 0-1 0 0,0 1 0 0 0,-1-1 1 0 0,1 0-1 0 0,0 0 1 0 0,0 0-1 0 0,0 1 0 0 0,-1-1 8 0 0,1-1-5 0 0,0 1 0 0 0,0 0-1 0 0,0 0 1 0 0,-1 0 0 0 0,1 0-1 0 0,-1-1 1 0 0,1 1 0 0 0,-1 0-1 0 0,1 0 1 0 0,-1 0 0 0 0,1 0-1 0 0,-1 0 6 0 0,0 1-1 0 0,1-1 0 0 0,-1 1 0 0 0,1-1 0 0 0,0 1 0 0 0,-1-1 0 0 0,1 1 0 0 0,0-1 0 0 0,-1 0 0 0 0,1 1 0 0 0,0-1 0 0 0,0 1 0 0 0,0-1 0 0 0,-1 0 0 0 0,1 1 0 0 0,0-1 0 0 0,0 0 0 0 0,0 1 0 0 0,0-1 0 0 0,0 1-1 0 0,0-1 1 0 0,0 0 0 0 0,0 1 0 0 0,0-1 0 0 0,1 0 0 0 0,-1 1 0 0 0,0-1 0 0 0,0 1 0 0 0,0-1 0 0 0,1 0 0 0 0,-1 1 0 0 0,0-1 0 0 0,1 1 1 0 0,1-3 0 0 0,-1 2 0 0 0,0 1 0 0 0,-1-1 0 0 0,1 0 0 0 0,-1 1 0 0 0,1-1 0 0 0,-1 1 0 0 0,1-1 0 0 0,-1 0 0 0 0,0 1 0 0 0,1-1 0 0 0,-1 0 0 0 0,0 0 0 0 0,1 1 0 0 0,-1-1 0 0 0,0 0 0 0 0,0 0 0 0 0,0 1 0 0 0,0-1 0 0 0,0 0 0 0 0,0 0 0 0 0,0 0 0 0 0,0 1 0 0 0,0-1 0 0 0,0 0 0 0 0,0 0 0 0 0,0 1 0 0 0,0-1 0 0 0,-1 0 0 0 0,1 0 1 0 0,0 0 0 0 0,0 0 1 0 0,-1 0-1 0 0,1 0 0 0 0,0 0 0 0 0,0 0 0 0 0,0 0 0 0 0,0 0 1 0 0,1 0-1 0 0,-1 0 0 0 0,0 0 0 0 0,0 0 0 0 0,1 0 1 0 0,-1 0-2 0 0,0 0 1 0 0,1 0 1 0 0,-1 1 0 0 0,0-1 0 0 0,0 0-1 0 0,1 1 1 0 0,-1-1 0 0 0,0 0-1 0 0,0 0 1 0 0,0 1 0 0 0,0-1 0 0 0,0 0-1 0 0,0 0 1 0 0,0 1 0 0 0,0-1 0 0 0,0 0-1 0 0,-1 0 1 0 0,1 1 0 0 0,0-1 0 0 0,0 0-1 0 0,-1 1 1 0 0,1-1 0 0 0,0 0 0 0 0,-1 1-1 0 0,1-1 1 0 0,-1 0-2 0 0,-20-26 76 0 0,21 27-77 0 0,0-1 0 0 0,-1 0-1 0 0,1 1 1 0 0,-1-1 0 0 0,1 1 0 0 0,-1-1 0 0 0,1 1 0 0 0,-1-1-1 0 0,1 1 1 0 0,-1-1 0 0 0,1 1 0 0 0,-1 0 0 0 0,0-1-1 0 0,1 1 1 0 0,-1 0 0 0 0,0-1 1 0 0,0 1-2 0 0,0-1-1 0 0,0 1 1 0 0,0-1-1 0 0,1 1 1 0 0,-1-1-1 0 0,0 1 1 0 0,0-1 0 0 0,1 0-1 0 0,-1 1 1 0 0,0-1-1 0 0,1 0 1 0 0,-1 0-1 0 0,1 1 1 0 0,-1-1-1 0 0,1 0 1 0 0,-1 0 0 0 0,1 0-1 0 0,0 0 1 0 0,-1 0-1 0 0,1 0 1 0 0,0 0-1 0 0,0 0 1 0 0,-1 0-1 0 0,1 0 1 0 0,0 1 2 0 0,-3-8-19 0 0,3 7 20 0 0,-1 0-1 0 0,0-1 0 0 0,1 1 0 0 0,0 0 1 0 0,-1-1-1 0 0,1 1 0 0 0,0-1 1 0 0,-1 1-1 0 0,1 0 0 0 0,0-2 0 0 0,0 1 0 0 0,-1 1 0 0 0,1-1 0 0 0,-1 1 0 0 0,1-1 0 0 0,-1 1 0 0 0,0-1 0 0 0,1 1 0 0 0,-1 0 0 0 0,0-1 0 0 0,-1 0 0 0 0,1 1 0 0 0,0 0 0 0 0,0 0 0 0 0,0 0 0 0 0,1-1 0 0 0,-1 1 0 0 0,0 0 0 0 0,1 0 0 0 0,-1 0 0 0 0,1-1 0 0 0,-1 1 0 0 0,1 0 0 0 0,0-1 0 0 0,-1 1 0 0 0,1 0 0 0 0,0-2 0 0 0,0 2 0 0 0,1 0 0 0 0,-1 0 0 0 0,0 0 0 0 0,0 0 0 0 0,0 0 0 0 0,0 0 0 0 0,0 0 0 0 0,0 0 0 0 0,0 0 0 0 0,0 0 0 0 0,-1 0 0 0 0,1 0 0 0 0,0 0 0 0 0,0 0 0 0 0,-1 0 0 0 0,1 1 0 0 0,-1-1 0 0 0,1 0 0 0 0,-1 0 0 0 0,1 0 0 0 0,-1 0 0 0 0,0 0 0 0 0,1 1 0 0 0,-1-1 0 0 0,0 0 0 0 0,0 0 0 0 0,-7-8 0 0 0,1-4 0 0 0,6 11 0 0 0,1 0 0 0 0,-1 1 0 0 0,0-1 0 0 0,0 0 0 0 0,0 1 0 0 0,0-1 0 0 0,0 1 0 0 0,0 0 0 0 0,-1-1 0 0 0,1 1 0 0 0,0 0 0 0 0,-6-4 0 0 0,5 4 0 0 0,1 0 0 0 0,-1 0 0 0 0,1-1 0 0 0,-1 1 0 0 0,1 0 0 0 0,0 0 0 0 0,0-1 0 0 0,-1 1 0 0 0,1-1 0 0 0,0 0 0 0 0,-28-24 0 0 0,23 23-21 0 0,5 2 18 0 0,0 1 1 0 0,-1-1-1 0 0,1 1 0 0 0,0-1 1 0 0,0 1-1 0 0,0-1 0 0 0,0 0 1 0 0,0 1-1 0 0,0-1 0 0 0,0 0 0 0 0,1 0 1 0 0,-1 0-1 0 0,0 0 0 0 0,0 0 1 0 0,1 0-1 0 0,-2 0 3 0 0,-12-15 0 0 0,-45-42 0 0 0,57 57 0 0 0,1 0 0 0 0,0-1 0 0 0,-1 1 0 0 0,1 0 0 0 0,-1 0 0 0 0,1 0 0 0 0,-1 0 0 0 0,0 1 0 0 0,1-1 0 0 0,-2 0 0 0 0,-4-2 0 0 0,1 0 0 0 0,-6-11 0 0 0,-2 0 0 0 0,1-3 0 0 0,9 11 0 0 0,-1 1 0 0 0,1 0 0 0 0,0 0 0 0 0,-1 0 0 0 0,0 1 0 0 0,-3-3 0 0 0,7 6 0 0 0,0 0 0 0 0,-1 0 0 0 0,1 0 0 0 0,0 0 0 0 0,0 0 0 0 0,0 0 0 0 0,0 0 0 0 0,0-1 0 0 0,1 1 0 0 0,-1-1 0 0 0,-8-10 0 0 0,-5-2 0 0 0,1-2 0 0 0,2 4 0 0 0,6 6 0 0 0,0 1 0 0 0,-1 0 0 0 0,1 0 0 0 0,-1 1 0 0 0,0-1 0 0 0,-6-3 0 0 0,11 8 0 0 0,1 0 0 0 0,0 0 0 0 0,-1 0 0 0 0,1 0 0 0 0,0-1 0 0 0,0 1 0 0 0,-1 0 0 0 0,1 0 0 0 0,0-1 0 0 0,0 1 0 0 0,-1 0 0 0 0,1-1 0 0 0,0 1 0 0 0,0 0 0 0 0,0-1 0 0 0,-1 1 0 0 0,1 0 0 0 0,0-1 0 0 0,0 1 0 0 0,0 0 0 0 0,0-1 0 0 0,0 1 0 0 0,0 0 0 0 0,0-1 0 0 0,0 1 0 0 0,0-1 0 0 0,0 1 0 0 0,0 0 0 0 0,-1-1 0 0 0,1 1 0 0 0,0-1 0 0 0,0 1 0 0 0,0-1 0 0 0,0 1 0 0 0,-1-1 0 0 0,1 1 0 0 0,0 0 0 0 0,0-1 0 0 0,-1 1 0 0 0,1-1 0 0 0,0 1 0 0 0,0 0 0 0 0,-1-1 0 0 0,1 1 0 0 0,-1 0 0 0 0,1 0 0 0 0,-1-1 0 0 0,-2-1 0 0 0,0-1 0 0 0,1 1 0 0 0,-1-1 0 0 0,0 0 0 0 0,1 0 0 0 0,0 0 0 0 0,-2-3 0 0 0,-12-15 0 0 0,16 21 0 0 0,-1-1 0 0 0,1 1 0 0 0,0 0 0 0 0,-1-1 0 0 0,1 1 0 0 0,0-1 0 0 0,0 1 0 0 0,0 0 0 0 0,-1-1 0 0 0,1 1 0 0 0,0-1 0 0 0,0 1 0 0 0,0-1 0 0 0,0 1 0 0 0,0-1 0 0 0,0 1 0 0 0,0-1 0 0 0,0 1 0 0 0,0-1 0 0 0,0 0 0 0 0,0 1 0 0 0,0-1 0 0 0,0 1 0 0 0,1-1 0 0 0,-1 1 0 0 0,0-1 0 0 0,-1 1 0 0 0,1-1 0 0 0,0 1 0 0 0,0-1 0 0 0,0 1 0 0 0,0-1 0 0 0,0 1 0 0 0,0-1 0 0 0,-1 1 0 0 0,1-1 0 0 0,0 1 0 0 0,0-1 0 0 0,-1 1 0 0 0,1 0 0 0 0,0-1 0 0 0,-1 1 0 0 0,1-1 0 0 0,0 1 0 0 0,-1 0 0 0 0,1-1 0 0 0,0 1 0 0 0,-1 0 0 0 0,1 0 0 0 0,-1-1 0 0 0,1 1 0 0 0,0 0 0 0 0,-1 0 0 0 0,1 0 0 0 0,0 0 0 0 0,-1-1 0 0 0,1 1 0 0 0,0 0 0 0 0,-1 0 0 0 0,1-1 0 0 0,0 1 0 0 0,0 0 0 0 0,-1-1 0 0 0,1 1 0 0 0,0 0 0 0 0,0 0 0 0 0,0-1 0 0 0,-1 1 0 0 0,1-1 0 0 0,0 1 0 0 0,0 0 0 0 0,0-1 0 0 0,0 1 0 0 0,0 0 0 0 0,0-1 0 0 0,0 1 0 0 0,0 0 0 0 0,0-1 0 0 0,0 1 0 0 0,-1-3 0 0 0,-1 0 0 0 0,0 0 0 0 0,-1 0 0 0 0,0 1 0 0 0,1-1 0 0 0,-1 1 0 0 0,0-1 0 0 0,0 1 0 0 0,-1 0 0 0 0,1 0 0 0 0,0 0 0 0 0,-1 1 0 0 0,0-1 0 0 0,-6-3 0 0 0,-12-8 0 0 0,17 11 0 0 0,0-1 0 0 0,0 0 0 0 0,1 0 0 0 0,-1-1 0 0 0,1 1 0 0 0,0-1 0 0 0,0 0 0 0 0,0 0 0 0 0,0 0 0 0 0,0-2 0 0 0,-3-2 0 0 0,7 7 0 0 0,0 0 0 0 0,-1-1 0 0 0,1 1 0 0 0,0 0 0 0 0,-1 0 0 0 0,0 0 0 0 0,1-1 0 0 0,-1 1 0 0 0,0 0 0 0 0,0 0 0 0 0,1 0 0 0 0,-1 0 0 0 0,0 0 0 0 0,0 0 0 0 0,0 0 0 0 0,0 1 0 0 0,0-1 0 0 0,0 0 0 0 0,-1 1 0 0 0,1-1 0 0 0,0 0 0 0 0,-1 1 0 0 0,-5-4 0 0 0,6 3 0 0 0,0 0 0 0 0,0 0 0 0 0,0 0 0 0 0,0 1 0 0 0,0-1 0 0 0,0 0 0 0 0,0 1 0 0 0,0-1 0 0 0,0 1 0 0 0,0-1 0 0 0,0 1 0 0 0,0 0 0 0 0,0-1 0 0 0,0 1 0 0 0,-1 0 0 0 0,1 0 0 0 0,0 0 0 0 0,-1 0 0 0 0,0 0 0 0 0,0 0 0 0 0,1-1 0 0 0,-1 1 0 0 0,0 0 0 0 0,0-1 0 0 0,0 1 0 0 0,1-1 0 0 0,-1 1 0 0 0,0-1 0 0 0,1 0 0 0 0,-1 0 0 0 0,1 0 0 0 0,-1 0 0 0 0,1 0 0 0 0,-2-1 0 0 0,1 1 0 0 0,0 0 0 0 0,0 1 0 0 0,0-1 0 0 0,0 0 0 0 0,0 0 0 0 0,0 1 0 0 0,0 0 0 0 0,-1-1 0 0 0,-14-4 0 0 0,15 3 0 0 0,0 1 0 0 0,0 0 0 0 0,0 0 0 0 0,0 0 0 0 0,-1 0 0 0 0,1 0 0 0 0,0 1 0 0 0,-1-1 0 0 0,-30-10 0 0 0,9-1-4 0 0,9 4 17 0 0,0 1 1 0 0,-7-1-14 0 0,-21-11 309 0 0,40 18-337 0 0,1 0 1 0 0,-1 0-1 0 0,0-1 0 0 0,1 1 0 0 0,-1-1 1 0 0,1 1-1 0 0,-1-2 28 0 0,-9-5-90 0 0,5 4 90 0 0,-4-4 0 0 0,8 8 0 0 0,-1 0 0 0 0,1-3-10 0 0,2 3 8 0 0,1-1-1 0 0,-1 0 1 0 0,0 1 0 0 0,0-1-1 0 0,0 0 1 0 0,1 1-1 0 0,-1-1 1 0 0,0 1-1 0 0,0-1 1 0 0,0 1 0 0 0,0 0-1 0 0,0-1 1 0 0,0 1-1 0 0,0 0 1 0 0,0 0 0 0 0,0 0-1 0 0,0 0 1 0 0,0-1 2 0 0,-9 0-4 0 0,0-1 1 0 0,1 1 0 0 0,-1 0-1 0 0,0 1 4 0 0,-27-3 3 0 0,35 3-3 0 0,1 0 0 0 0,0 0 0 0 0,-1 0 0 0 0,1 0 0 0 0,0-1 0 0 0,-1 1 0 0 0,1 0 0 0 0,0-1 0 0 0,0 1 0 0 0,-1-1 0 0 0,1 0 0 0 0,0 1 0 0 0,-1-2 0 0 0,0 1 0 0 0,1 0 0 0 0,-1 0 0 0 0,1 0 0 0 0,-1 0 0 0 0,0 0 0 0 0,0 1 0 0 0,1-1 0 0 0,-1 0 0 0 0,0 1 0 0 0,-1-1 0 0 0,-36-13 0 0 0,18 8 0 0 0,-2 4 0 0 0,-62 1 0 0 0,72-2-11 0 0,11 2 8 0 0,0 1 0 0 0,0 0-1 0 0,0 0 1 0 0,0-1 0 0 0,0 1 0 0 0,0 0-1 0 0,0 1 1 0 0,0-1 0 0 0,0 0-1 0 0,0 1 1 0 0,0-1 0 0 0,1 1 0 0 0,-2-1 3 0 0,-9 3-11 0 0,-26-3 11 0 0,25-1 0 0 0,-7-4 0 0 0,-12 0 0 0 0,1-2 0 0 0,0-1 0 0 0,-22-9 0 0 0,48 16 0 0 0,1-1 0 0 0,-1 1 0 0 0,1 1 0 0 0,-1-1 0 0 0,-1 1 0 0 0,2 0 0 0 0,0-1 0 0 0,-1 1 0 0 0,1-1 0 0 0,0 0 0 0 0,-1 0 0 0 0,-1-2 0 0 0,-14-4 0 0 0,12 4 0 0 0,1 0 0 0 0,0 0 0 0 0,0 0 0 0 0,0-1 0 0 0,4 2 0 0 0,0 1 0 0 0,-1 0 0 0 0,1-1 0 0 0,0 2 0 0 0,0-1 0 0 0,-2 0 0 0 0,-18-6 0 0 0,20 6 0 0 0,0 0 0 0 0,1 0 0 0 0,-1 0 0 0 0,1 1 0 0 0,-1-1 0 0 0,0 1 0 0 0,1 0 0 0 0,-1 0 0 0 0,-2 0 0 0 0,2 0 0 0 0,0 0 0 0 0,0 0 0 0 0,0-1 0 0 0,0 1 0 0 0,0-1 0 0 0,0 1 0 0 0,0-1 0 0 0,-40-6 0 0 0,-26-5 0 0 0,57 8 2 0 0,0 0 0 0 0,0 2 0 0 0,-1-1 1 0 0,1 1-1 0 0,-13 1-2 0 0,-37-6 53 0 0,11-1-64 0 0,37 6-18 0 0,9 1 25 0 0,0 1-1 0 0,1-1 0 0 0,-1 0 0 0 0,0 1 0 0 0,-5 0 5 0 0,-25-2 0 0 0,-21-2 0 0 0,37 0 0 0 0,-7 2 0 0 0,19 2 0 0 0,-1-1 0 0 0,0 1 0 0 0,1-1 0 0 0,-1-1 0 0 0,-1 0 0 0 0,5 1 0 0 0,0 1 0 0 0,0-1 0 0 0,0 1 0 0 0,0 0 0 0 0,0 0 0 0 0,-1 0 0 0 0,1 1 0 0 0,0 0 0 0 0,0-1 0 0 0,0 1 0 0 0,-1 1 0 0 0,4-2 0 0 0,1 1 0 0 0,-1-1 0 0 0,1 0 0 0 0,-1 0 0 0 0,1 0 0 0 0,-1 0 0 0 0,1 0 0 0 0,-1 0 0 0 0,1 0 0 0 0,-1 0 0 0 0,1 0 0 0 0,-1 0 0 0 0,1 0 0 0 0,0 0 0 0 0,-1 0 0 0 0,1 0 0 0 0,-1 0 0 0 0,1-1 0 0 0,-1 1 0 0 0,1 0 0 0 0,-1 0 0 0 0,1-1 0 0 0,0 1 0 0 0,-1 0 0 0 0,0-1 0 0 0,1 1 0 0 0,0 0 0 0 0,-1 0 0 0 0,1-1 0 0 0,-1 1 0 0 0,1 0 0 0 0,0 0 0 0 0,-1 0 0 0 0,1-1 0 0 0,-1 1 0 0 0,1 0 0 0 0,-1 0 0 0 0,1 0 0 0 0,-1 0 0 0 0,1 0 0 0 0,-1 0 0 0 0,1 0 0 0 0,-1 0 0 0 0,1 0 0 0 0,-1 0 0 0 0,1 0 0 0 0,-1 1 0 0 0,1-1 0 0 0,-1 0 0 0 0,-6 2 0 0 0,0-1 0 0 0,0 0 0 0 0,0 0 0 0 0,0 0 0 0 0,0-1 0 0 0,0 0 0 0 0,-4-1 0 0 0,1 1 0 0 0,0 0 0 0 0,0 0 0 0 0,-7 2 0 0 0,-14 0 0 0 0,24-3 0 0 0,0 2 0 0 0,0-1 0 0 0,0 1 0 0 0,0 0 0 0 0,-20 1-2 0 0,3-3 15 0 0,-14 2-24 0 0,36-2 11 0 0,0 1 0 0 0,0 0 0 0 0,1-1 0 0 0,-1 1 0 0 0,0 0 0 0 0,0 0 0 0 0,0 1 0 0 0,0-1 0 0 0,1 0 0 0 0,-1 1 0 0 0,0-1 0 0 0,0 1 0 0 0,-6 0 0 0 0,2-1 0 0 0,1 0 0 0 0,-1 0 0 0 0,1 1 0 0 0,-1-1 0 0 0,-2 2 0 0 0,1-1 0 0 0,0 2 0 0 0,6-2 0 0 0,-1-1 0 0 0,1 1 0 0 0,-1 0 0 0 0,1-1 0 0 0,-1 1 0 0 0,1-1 0 0 0,-1 0 0 0 0,1 1 0 0 0,-1-1 0 0 0,0 0 0 0 0,1 0 0 0 0,-1 0 0 0 0,1 0 0 0 0,-1-1 0 0 0,-4 3 0 0 0,4-1 0 0 0,0 0 0 0 0,0 0 0 0 0,0-1 0 0 0,-1 1 0 0 0,1-1 0 0 0,0 0 0 0 0,0 1 0 0 0,-1-1 0 0 0,1 0 0 0 0,0 0 0 0 0,0 0 0 0 0,-1-1 0 0 0,1 1 0 0 0,0 0 0 0 0,-2-2 0 0 0,1 1 0 0 0,2 0 0 0 0,0 1 0 0 0,1 0 0 0 0,-1-1 0 0 0,0 1 0 0 0,1 0 0 0 0,-1-1 0 0 0,0 1 0 0 0,0 0 0 0 0,0 0 0 0 0,1 0 0 0 0,-1 0 0 0 0,0 0 0 0 0,0 0 0 0 0,0 0 0 0 0,1 0 0 0 0,-1 0 0 0 0,0 0 0 0 0,0 0 0 0 0,0 0 0 0 0,-5 1 0 0 0,4 0 0 0 0,0-1 0 0 0,0 0 0 0 0,-1 0 0 0 0,1 0 0 0 0,0 0 0 0 0,0 0 0 0 0,0-1 0 0 0,0 1 0 0 0,0 0 0 0 0,-1-1 0 0 0,-1-1 0 0 0,-17 4 0 0 0,13-1 0 0 0,-20 6 0 0 0,1 1-64 0 0,23-6 85 0 0,-2 1 51 0 0,1-1 0 0 0,-1 0 0 0 0,1-1 0 0 0,-1 1 0 0 0,0-1 0 0 0,-2 0-72 0 0,-27 5-285 0 0,33-5 282 0 0,-10 2-37 0 0,-1 0 0 0 0,-8 1 40 0 0,17-4 1 0 0,0 1-1 0 0,1 0 0 0 0,-1 0 0 0 0,0 0 1 0 0,0 0-1 0 0,1 0 0 0 0,-1 1 0 0 0,-1 0 0 0 0,-16 7 9 0 0,17-8-10 0 0,-3 2-10 0 0,0-1 1 0 0,0-1-1 0 0,0 1 1 0 0,0-1 0 0 0,0 0-1 0 0,-2-1 11 0 0,-19 5 214 0 0,16-2-92 0 0,11-3-121 0 0,1 0 1 0 0,0 0-1 0 0,-1 1 1 0 0,1-1-1 0 0,-1 0 0 0 0,1 0 1 0 0,-1 0-1 0 0,1 0 1 0 0,0 0-1 0 0,-1 0 0 0 0,1 0 1 0 0,-1 0-1 0 0,1 0 1 0 0,-1 0-1 0 0,1 0 0 0 0,-1 0 1 0 0,1 0-1 0 0,-1 0 1 0 0,1 0-1 0 0,0 0 0 0 0,-1 0 1 0 0,1-1-1 0 0,-1 1 0 0 0,1 0 1 0 0,0 0-1 0 0,-1 0 1 0 0,0-1-2 0 0,-1 0-34 0 0,-8 0 0 0 0,-1 0 0 0 0,0 1 0 0 0,0 0 0 0 0,0 1 0 0 0,0 0 0 0 0,-1 1 34 0 0,11-2 0 0 0,-23 6-12 0 0,-10 4-59 0 0,3-2 2 0 0,22-4 55 0 0,5-2 8 0 0,-13-2 10 0 0,15 0-4 0 0,1 1 0 0 0,-1-1 0 0 0,0 0 0 0 0,0 1 0 0 0,1-1 0 0 0,-1 1 0 0 0,0-1 0 0 0,1 1 0 0 0,-1 0 0 0 0,1 0 0 0 0,-1 0 0 0 0,0 0 0 0 0,-7 4 0 0 0,-11-1 0 0 0,17-3 0 0 0,-26 14 0 0 0,24-13-7 0 0,0 1 1 0 0,0-1-1 0 0,1 1 0 0 0,-1 1 1 0 0,1-1-1 0 0,-1 1 0 0 0,1 0 1 0 0,-1 1 6 0 0,-4 4-11 0 0,6-8 8 0 0,2-1 3 0 0,1 0 1 0 0,-1 0-1 0 0,0 0 0 0 0,1 0 0 0 0,-1 0 0 0 0,0 0 0 0 0,1 0 0 0 0,-1 0 0 0 0,1 0 0 0 0,-1 0 1 0 0,0 0-1 0 0,1 1 0 0 0,-1-1 0 0 0,0 0 0 0 0,1 0 0 0 0,-1 1 0 0 0,1-1 0 0 0,-1 0 0 0 0,1 1 1 0 0,-1-1-1 0 0,1 1 0 0 0,-1-1 0 0 0,1 1 0 0 0,-1-1 0 0 0,-48 27 311 0 0,43-24-424 0 0,-12 5-13 0 0,15-6 126 0 0,1-1 0 0 0,-1 0 0 0 0,0 0 0 0 0,1 0 0 0 0,-1-1 0 0 0,0 1 0 0 0,-1 0 0 0 0,-16 5 0 0 0,14-2 0 0 0,4-3 0 0 0,1 0 0 0 0,0 0 0 0 0,-1 0 0 0 0,1 0 0 0 0,-1 0 0 0 0,1 0 0 0 0,-1-1 0 0 0,1 1 0 0 0,-1-1 0 0 0,0 1 0 0 0,-3 0 0 0 0,1 1 0 0 0,0-1 0 0 0,-1 1 0 0 0,1 0 0 0 0,-3 2 0 0 0,-7 4 0 0 0,-1 0 0 0 0,13-7 0 0 0,0 0 0 0 0,0 1 0 0 0,0-1 0 0 0,-1 0 0 0 0,1 0 0 0 0,0 0 0 0 0,-1-1 0 0 0,1 1 0 0 0,-1 0 0 0 0,1-1 0 0 0,0 0 0 0 0,-3 1 0 0 0,-2 0 0 0 0,1 0 0 0 0,-1 0 0 0 0,1 1 0 0 0,-1 0 0 0 0,1 0 0 0 0,0 0 0 0 0,0 1 0 0 0,-2 1 0 0 0,-29 10 0 0 0,22-9 0 0 0,0 1 0 0 0,0 0 0 0 0,-1 1 0 0 0,5-1 0 0 0,8-5 4 0 0,1 0 1 0 0,0 1-1 0 0,0-1 1 0 0,0 0-1 0 0,0 1 0 0 0,0 0 1 0 0,0-1-1 0 0,0 1 1 0 0,0 0-1 0 0,1 0 0 0 0,-1 0 1 0 0,0 2-5 0 0,-10 8 27 0 0,-30 15-110 0 0,30-19 61 0 0,10-5 1 0 0,-1 0 11 0 0,0-2 10 0 0,0 0 0 0 0,-12 7 0 0 0,-12 6 0 0 0,4 0 0 0 0,17-12 0 0 0,-8 7 0 0 0,12-6 0 0 0,0 0 0 0 0,-2-2 0 0 0,-10 10 0 0 0,-10 11 0 0 0,17-14 0 0 0,-2 2 0 0 0,6-10 0 0 0,0 1 0 0 0,-7 7 0 0 0,-33 30 0 0 0,29-26 0 0 0,0 0 0 0 0,1 2 0 0 0,-7 7 0 0 0,-3 14 0 0 0,18-27 0 0 0,-1 1 0 0 0,0-1 0 0 0,0 0 0 0 0,0-1 0 0 0,-3 2 0 0 0,2-1 0 0 0,0 0 0 0 0,0 0 0 0 0,0 1 0 0 0,1 0 0 0 0,0 1 0 0 0,1-1 0 0 0,-1 0 0 0 0,0-1 0 0 0,0 0 0 0 0,-1 0 0 0 0,-4 3 0 0 0,-7 11-112 0 0,15-18 85 0 0,1-1 0 0 0,0 0 0 0 0,0 0 0 0 0,-1 0 0 0 0,0-1 0 0 0,1 1 0 0 0,-1-1 0 0 0,-2 2 27 0 0,-27 16 216 0 0,22-15-200 0 0,9-3-12 0 0,0-1-4 0 0,1-1 0 0 0,0 1-1 0 0,0 0 1 0 0,0-1 0 0 0,-1 1 0 0 0,1-1 0 0 0,0 1 0 0 0,-1 0-1 0 0,1-1 1 0 0,-1 1 0 0 0,1-1 0 0 0,0 1 0 0 0,-1-1-1 0 0,1 1 1 0 0,-1-1 0 0 0,0 0 0 0 0,1 1 0 0 0,-1-1-1 0 0,1 1 1 0 0,-1-1 0 0 0,0 0 0 0 0,-1 3 0 0 0,-6 7 0 0 0,7-9 0 0 0,0 0 1 0 0,0 0-1 0 0,0 0 1 0 0,0 0-1 0 0,-1-1 1 0 0,1 1-1 0 0,0 0 1 0 0,-1 0-1 0 0,1-1 1 0 0,0 1-1 0 0,-2 0 0 0 0,-2 4-25 0 0,3-2 19 0 0,0 1-1 0 0,-1-1 1 0 0,1 0 0 0 0,-1-1-1 0 0,1 1 1 0 0,-1 0 0 0 0,0-1-1 0 0,-2 2 7 0 0,5-4 5 0 0,-1 0-1 0 0,1 0 0 0 0,-1 1 0 0 0,1-1 0 0 0,-1 0 0 0 0,0 1 0 0 0,1-1 0 0 0,-1 0 1 0 0,1 1-1 0 0,0-1 0 0 0,-1 1 0 0 0,1-1 0 0 0,-1 1 0 0 0,1-1 0 0 0,0 1 1 0 0,-1 0-1 0 0,1-1 0 0 0,0 1 0 0 0,0-1 0 0 0,-1 1 0 0 0,1-1 0 0 0,0 1 1 0 0,0 0-1 0 0,0-1 0 0 0,0 1-4 0 0,-1 3 10 0 0,-3 0 45 0 0,-1 1 0 0 0,1-1 1 0 0,-1 1-1 0 0,-3 1-55 0 0,4-3-19 0 0,0 1-4 0 0,0-1 0 0 0,0 0 0 0 0,0 0 0 0 0,-1 0 0 0 0,1 0 0 0 0,-5 1 23 0 0,1 0-19 0 0,-2 3 19 0 0,5-3 34 0 0,0 0 1 0 0,-1-1-1 0 0,1 1 1 0 0,-1-1-1 0 0,0 0 1 0 0,-1-1-35 0 0,1 1 35 0 0,1 0 1 0 0,-1 0 0 0 0,1 0 0 0 0,-1 0 0 0 0,1 1-1 0 0,0 0-35 0 0,-3 2-74 0 0,0 0 0 0 0,0-1 1 0 0,0 0-1 0 0,-4 2 74 0 0,-13 7-126 0 0,17-12 126 0 0,7-1 0 0 0,0-1 0 0 0,-1 0 0 0 0,1 1 0 0 0,0-1 0 0 0,0 1 0 0 0,-1-1 0 0 0,1 1 0 0 0,0-1 0 0 0,0 1 0 0 0,0 0 0 0 0,0 0 0 0 0,0 0 0 0 0,0 0 0 0 0,-1 0 0 0 0,-47 32 0 0 0,19-14 0 0 0,7 0 0 0 0,11-9 0 0 0,1 0 0 0 0,0 0 0 0 0,-10 12 0 0 0,-8 6-184 0 0,22-21 112 0 0,0-1 0 0 0,-1 2 0 0 0,0 1 72 0 0,-19 17 296 0 0,-6 17-269 0 0,22-30-108 0 0,1 1 1 0 0,0 0-1 0 0,-3 7 81 0 0,10-16-17 0 0,0 0-1 0 0,-1-1 1 0 0,0 1-1 0 0,-3 3 18 0 0,3-5-4 0 0,1 1 0 0 0,0 0 1 0 0,0 0-1 0 0,0-1 0 0 0,1 2 0 0 0,-1-1 0 0 0,1 0 4 0 0,-5 10 0 0 0,0 0 0 0 0,-1-1 0 0 0,-5 6 0 0 0,4-6 0 0 0,-4 5 0 0 0,12-16 0 0 0,-4 9 0 0 0,3 8 0 0 0,-1-3 0 0 0,2-8 0 0 0,0 0 0 0 0,-1-1 0 0 0,0 1 0 0 0,-1 0 0 0 0,-3 6 0 0 0,6-11 0 0 0,-9 13 0 0 0,-51 84 328 0 0,37-74-328 0 0,7-9 0 0 0,0 2 0 0 0,7-6-103 0 0,0 0-1 0 0,0-1 1 0 0,-11 10 103 0 0,18-20 3 0 0,-5 8-1 0 0,-1 0-1 0 0,1 0 1 0 0,1 1-1 0 0,0-1 1 0 0,0 2-1 0 0,1-1 1 0 0,0 3-2 0 0,-8 24-27 0 0,-4 23 27 0 0,6-21-5 0 0,-5 10 5 0 0,-17 34 0 0 0,-17 21 0 0 0,36-77 31 0 0,6-13-10 0 0,1 0 0 0 0,-3 11-21 0 0,-25 64 91 0 0,24-66-134 0 0,-1 0 0 0 0,-1 0 0 0 0,-1-2 0 0 0,-5 7 43 0 0,-7 7 0 0 0,6-9 0 0 0,-11 22 0 0 0,26-38 0 0 0,5-10 0 0 0,-1 0 0 0 0,1 0 0 0 0,0 0 0 0 0,-1 0 0 0 0,1 0 0 0 0,-1 0 0 0 0,1 0 0 0 0,-1 0 0 0 0,0 0 0 0 0,1 0 0 0 0,-1-1 0 0 0,0 1 0 0 0,1 0 0 0 0,-1 0 0 0 0,-1 0 0 0 0,-2 3 0 0 0,1 0 0 0 0,-1 1 0 0 0,1-1 0 0 0,0 1 0 0 0,0 0 0 0 0,0 0 0 0 0,1 0 0 0 0,-1 3 0 0 0,-4 5 0 0 0,6-9 0 0 0,0 0 0 0 0,0-1 0 0 0,0 1 0 0 0,0 0 0 0 0,0 0 0 0 0,1 0 0 0 0,0 3 0 0 0,0-2 0 0 0,-1 0 0 0 0,1-1 0 0 0,-1 1 0 0 0,0-1 0 0 0,0 1 0 0 0,-2 3 0 0 0,-9 44 0 0 0,-19 27 0 0 0,13-41 103 0 0,13-29-61 0 0,0 0 0 0 0,1 1-1 0 0,0-1 1 0 0,0 1 0 0 0,0 4-42 0 0,-9 23-112 0 0,10-31 87 0 0,0 0 0 0 0,1 0 0 0 0,0 0 0 0 0,0 0 0 0 0,1 1 0 0 0,-1-1 0 0 0,1 0 0 0 0,1 2 25 0 0,-1 0 0 0 0,0 0 0 0 0,0 0 0 0 0,-1 0 0 0 0,0 0 0 0 0,-2 3 0 0 0,-4 22 0 0 0,7-29 0 0 0,0-1 0 0 0,0 1 0 0 0,0 0 0 0 0,-1-1 0 0 0,0 1 0 0 0,1-1 0 0 0,-2 1 0 0 0,1-1 0 0 0,1 0 0 0 0,-1 0 0 0 0,1 0 0 0 0,-1 0 0 0 0,1 0 0 0 0,0 0 0 0 0,0 0 0 0 0,1 0 0 0 0,-1 0 0 0 0,1 0 0 0 0,-1 1 0 0 0,1-1 0 0 0,0-2 0 0 0,0 0 0 0 0,0 0 0 0 0,0 0 0 0 0,0 0 0 0 0,0 0 0 0 0,0 0 0 0 0,-1 0 0 0 0,1 0 0 0 0,0 0 0 0 0,-1 0 0 0 0,1 0 0 0 0,-1 0 0 0 0,1 0 0 0 0,-6 13 0 0 0,4-9 0 0 0,1-1 0 0 0,-5 28 0 0 0,-2 0 0 0 0,5-21 0 0 0,2-10 20 0 0,1 0-1 0 0,-1 0 1 0 0,1 0 0 0 0,0 0-1 0 0,-1 0 1 0 0,1 0-1 0 0,0 0 1 0 0,0 0 0 0 0,0 0-1 0 0,0 0 1 0 0,0 0 0 0 0,0 0-1 0 0,0 0 1 0 0,0 0-1 0 0,1 1-19 0 0,0 5 171 0 0,1 2-148 0 0,-1-8-18 0 0,-1-1 0 0 0,1 1 0 0 0,0 0-1 0 0,0-1 1 0 0,0 1 0 0 0,0 0 0 0 0,-1-1 0 0 0,1 1-1 0 0,0-1 1 0 0,0 1 0 0 0,0-1 0 0 0,0 0 0 0 0,0 1 0 0 0,0-1-1 0 0,0 0 1 0 0,1 0 0 0 0,-1 1 0 0 0,0-1 0 0 0,0 0 0 0 0,0 0-1 0 0,0 0 1 0 0,0-1 0 0 0,0 1 0 0 0,0 0 0 0 0,0 0 0 0 0,0 0-1 0 0,0-1 1 0 0,0 1 0 0 0,0-1 0 0 0,0 1 0 0 0,0-1 0 0 0,0 1-1 0 0,0-1 1 0 0,0 1 0 0 0,0-1 0 0 0,-1 0 0 0 0,1 0-5 0 0,6-4 59 0 0,-1 0 0 0 0,0-1 1 0 0,0 0-1 0 0,3-4-59 0 0,-3 3 16 0 0,8-8-16 0 0,19-23 0 0 0,-9 10 28 0 0,4-5 8 0 0,-14 12-36 0 0,1 0 0 0 0,1 1 0 0 0,8-7 0 0 0,16-17 0 0 0,-9 10 0 0 0,33-28 0 0 0,-38 39 0 0 0,-12 10 0 0 0,0 1 0 0 0,1 0 0 0 0,0 1 0 0 0,5-2 0 0 0,32-21 0 0 0,-13 7 0 0 0,-19 14-33 0 0,-10 7-7 0 0,-1 0 0 0 0,1 0 1 0 0,1 1-1 0 0,-1 1 0 0 0,1-1 0 0 0,0 2 0 0 0,8-3 40 0 0,13 3-11 0 0,-23 2-31 0 0,0 2 31 0 0,-2 1 11 0 0,-1 0 0 0 0,11 8 0 0 0,-16-9 0 0 0,0-1 0 0 0,-1 0 0 0 0,1 1 0 0 0,0-1 0 0 0,0 0 0 0 0,-1 1 0 0 0,1-1 0 0 0,0 1 0 0 0,-1-1 0 0 0,1 1 0 0 0,-1-1 0 0 0,1 1 0 0 0,-1 0 0 0 0,1-1 0 0 0,-1 1 0 0 0,1 0 0 0 0,-1-1 0 0 0,1 2 0 0 0,5 11 0 0 0,6 6 0 0 0,-7-10 0 0 0,-5-5 0 0 0,-1-4 0 0 0,1 1 0 0 0,0 0 0 0 0,0-1 0 0 0,-1 1 0 0 0,1 0 0 0 0,0-1 0 0 0,0 1 0 0 0,0 0 0 0 0,0 0 0 0 0,0-1 0 0 0,0 1 0 0 0,0 0 0 0 0,0-1 0 0 0,0 1 0 0 0,0 0 0 0 0,0-1 0 0 0,0 1 0 0 0,1 0 0 0 0,-1-1 0 0 0,0 1 0 0 0,0 0 0 0 0,2 4-17 0 0,-1-1 0 0 0,0 1 0 0 0,0 1 0 0 0,-1-1 0 0 0,1 0 0 0 0,-1 0 0 0 0,0 0 0 0 0,-1 1 17 0 0,0 8-32 0 0,-2 4 32 0 0,-2 2 0 0 0,5-17 0 0 0,-1 0 0 0 0,1 0 0 0 0,-1 0 0 0 0,0 0 0 0 0,0 0 0 0 0,0-1 0 0 0,-1 1 0 0 0,1 0 0 0 0,-1-1 0 0 0,1 1 0 0 0,-2 0 0 0 0,-1 3 0 0 0,-1 0 0 0 0,0 0 0 0 0,-5 5 0 0 0,-1-3 0 0 0,9-7 0 0 0,0 0 0 0 0,1 0 0 0 0,-1 0 0 0 0,0 1 0 0 0,1-1 0 0 0,-1 1 0 0 0,1-1 0 0 0,-1 1 0 0 0,0 1 0 0 0,-1 0 0 0 0,0 1 0 0 0,0-1 0 0 0,-1 1 0 0 0,1-1 0 0 0,-1 0 0 0 0,0 0 0 0 0,0-1 0 0 0,-4 3 0 0 0,-20 15 0 0 0,16-11 4 0 0,1 0 1 0 0,-2-1-1 0 0,1-1 1 0 0,-1 0-1 0 0,-13 5-4 0 0,8-4 11 0 0,1 0-1 0 0,1 2 0 0 0,-6 3-10 0 0,-4 1 55 0 0,21-12-46 0 0,1 0-1 0 0,-1 0 1 0 0,1 1 0 0 0,0-1-1 0 0,0 1 1 0 0,-2 1-9 0 0,6-3 22 0 0,-1 0-12 0 0,1-1 0 0 0,0 0 0 0 0,0 1 0 0 0,-1-1-1 0 0,1 1 1 0 0,0-1 0 0 0,-1 0 0 0 0,1 1 0 0 0,0-1 0 0 0,-1 0 0 0 0,1 0-1 0 0,-1 1 1 0 0,1-1 0 0 0,0 0 0 0 0,-1 0 0 0 0,1 1 0 0 0,-1-1-1 0 0,1 0 1 0 0,-1 0 0 0 0,1 0 0 0 0,-1 0 0 0 0,1 0 0 0 0,-1 0 0 0 0,1 0-1 0 0,-1 0 1 0 0,1 0 0 0 0,-1 0-10 0 0,1 1 80 0 0,-3 2-87 0 0,3-2-101 0 0,0-1 0 0 0,0 0 48 0 0,0-3 74 0 0,1 0-1 0 0,-1 1 0 0 0,1-1 0 0 0,0 0 0 0 0,0 0 0 0 0,0 1 1 0 0,0-1-1 0 0,1-2-13 0 0,11-10-77 0 0,0 0 1 0 0,1 0 0 0 0,1 1 0 0 0,13-10 76 0 0,-19 17-6 0 0,10-7-15 0 0,0 1 1 0 0,2 1-1 0 0,-1 0 1 0 0,1 2-1 0 0,10-3 21 0 0,22-12-25 0 0,-5 3 25 0 0,18-10 0 0 0,-51 25 0 0 0,0 1 0 0 0,-1 0 0 0 0,2 1 0 0 0,-1 0 0 0 0,12-1 0 0 0,5-2 0 0 0,-26 7-8 0 0,-1 0 1 0 0,0 0-1 0 0,1 0 1 0 0,-1 0-1 0 0,1 1 1 0 0,-1 0-1 0 0,6 1 8 0 0,28-1-11 0 0,-35-1 14 0 0,4 2 8 0 0,7 10-24 0 0,-13-9-56 0 0,-2-1 12 0 0,4 5 46 0 0,0 5 11 0 0,-3-10 0 0 0,-1 0 0 0 0,1 0 0 0 0,-1 0 0 0 0,0 0 0 0 0,1 0 0 0 0,-1 0 0 0 0,0 0 0 0 0,0 0 0 0 0,0 0 0 0 0,0 0 0 0 0,0 0 0 0 0,0 0 0 0 0,0 0 0 0 0,0 0 0 0 0,0 1 0 0 0,0-1 0 0 0,-1 0 0 0 0,1 0 0 0 0,0 0 0 0 0,-1 0 0 0 0,0 0 0 0 0,-4 11 0 0 0,2-6-9 0 0,0 0-1 0 0,-1 0 1 0 0,1-1-1 0 0,-1 0 1 0 0,-1 0-1 0 0,1 0 1 0 0,-1 0-1 0 0,0-1 1 0 0,0 1-1 0 0,0-1 1 0 0,-1 0 9 0 0,-22 20-32 0 0,26-22 32 0 0,-1 0 0 0 0,1 0 0 0 0,-1-1 0 0 0,0 1 0 0 0,0-1 0 0 0,0 1 0 0 0,0-1 0 0 0,-1 0 0 0 0,-18 10 0 0 0,10-4 0 0 0,1-1 0 0 0,-1 0 0 0 0,-1 0 0 0 0,-2 0 0 0 0,12-5 0 0 0,1-1 0 0 0,0 1 0 0 0,0 0 0 0 0,0 0 0 0 0,0 0 0 0 0,0 0 0 0 0,0 0 0 0 0,0 0 0 0 0,0 1 0 0 0,1-1 0 0 0,-1 1 0 0 0,0-1 0 0 0,1 1 0 0 0,-1 0 0 0 0,-23 21 0 0 0,11-12 0 0 0,4-2 0 0 0,-1 0 0 0 0,0-1 0 0 0,0 0 0 0 0,-11 5 0 0 0,0 1-15 0 0,17-11 9 0 0,-1 1 0 0 0,1-1 0 0 0,0 0 0 0 0,-1 0 0 0 0,0-1-1 0 0,1 0 1 0 0,-1 0 0 0 0,-2 0 6 0 0,-2 1 0 0 0,7-2 0 0 0,-1 0 0 0 0,1 0 0 0 0,-1-1 0 0 0,1 1 0 0 0,0-1 0 0 0,-1 0 0 0 0,1 0 0 0 0,-1 0 0 0 0,1 0 0 0 0,-1 0 0 0 0,1-1 0 0 0,-1 0 0 0 0,-2 0 0 0 0,4 0 6 0 0,1 0 0 0 0,-1 1 0 0 0,0-1 0 0 0,0 0 0 0 0,1 0 0 0 0,-1 0 0 0 0,1 0 0 0 0,-1 0 0 0 0,1-1 0 0 0,-1 1 0 0 0,1 0 0 0 0,0-1 0 0 0,-1 1 0 0 0,1-1 0 0 0,0 1 0 0 0,0-1 0 0 0,0 0-6 0 0,-2-4 22 0 0,1 5-17 0 0,1-1 0 0 0,-1 0 0 0 0,1 0 0 0 0,0-1 0 0 0,0 1 1 0 0,0 0-1 0 0,0 0 0 0 0,0-1 0 0 0,1 1 0 0 0,-1 0 0 0 0,1-1-5 0 0,-5-12 20 0 0,2 9-20 0 0,3 0 0 0 0,-7-20 0 0 0,3 18 0 0 0,0 1 0 0 0,1 5-7 0 0,1 1 1 0 0,-1-1-1 0 0,1 1 0 0 0,-1-1 1 0 0,1 1-1 0 0,-1 0 1 0 0,0 0-1 0 0,1 0 0 0 0,-1 0 1 0 0,0 1-1 0 0,0-1 0 0 0,0 1 1 0 0,0-1-1 0 0,0 1 0 0 0,1 0 1 0 0,-1 0-1 0 0,0 1 0 0 0,0-1 1 0 0,0 1-1 0 0,-2 0 7 0 0,1-1-3 0 0,-7 3 3 0 0,0 0 0 0 0,1 0 0 0 0,-9 4 0 0 0,-18 5 0 0 0,25-7-18 0 0,-1 0 1 0 0,1 1-1 0 0,0 1 1 0 0,0 0-1 0 0,1 0 0 0 0,0 1 1 0 0,-10 9 17 0 0,9-8-5 0 0,-23 22-128 0 0,14-14 157 0 0,-5 5 5 0 0,22-20-29 0 0,-7 11 0 0 0,2-4 0 0 0,-6 2 0 0 0,8-3 0 0 0,0 2 0 0 0,-2 1 0 0 0,-8 6 0 0 0,11-12 0 0 0,-13 12 0 0 0,18-14 0 0 0,-12 9 0 0 0,-13 16 64 0 0,1-5-64 0 0,-7 1 0 0 0,-2-9 0 0 0,9-3 53 0 0,19-9-48 0 0,-1 1-6 0 0,1-1 1 0 0,1 1-1 0 0,-1 1 1 0 0,0-1 0 0 0,1 1-1 0 0,0 0 1 0 0,0 0-1 0 0,1 0 1 0 0,-1 1-1 0 0,-1 3 1 0 0,3-5-10 0 0,1-2 4 0 0,0 0 0 0 0,0 1 0 0 0,0-1 0 0 0,0 1-1 0 0,1 0 1 0 0,0-1 0 0 0,-2 4 6 0 0,1-4 0 0 0,2-2 0 0 0,0 1 0 0 0,-1-1 0 0 0,1 0 0 0 0,-1 0 0 0 0,1 1 0 0 0,0-1 0 0 0,-1 0 0 0 0,1 1 0 0 0,0-1 0 0 0,-1 1 0 0 0,1-1 0 0 0,0 0 0 0 0,0 1 0 0 0,-1-1 0 0 0,1 1 0 0 0,0-1 0 0 0,0 1 0 0 0,0-1 0 0 0,0 1 0 0 0,-1-1 0 0 0,1 1 0 0 0,0-1 0 0 0,0 1 0 0 0,-2 5 0 0 0,0-1 0 0 0,1 1 0 0 0,-1 0 0 0 0,1 1 0 0 0,0 3 0 0 0,-3 11 0 0 0,0 35 0 0 0,-5-21 8 0 0,0-4 37 0 0,0 13-45 0 0,-1-14 7 0 0,8-24-24 0 0,0 1-1 0 0,0-1 0 0 0,0 1 0 0 0,0 2 18 0 0,1-4-8 0 0,1 0-10 0 0,-1 0 0 0 0,0 1 0 0 0,0-1-1 0 0,-1 0 1 0 0,1 0 0 0 0,-2 2 18 0 0,1-1 0 0 0,0 0 0 0 0,1 1 0 0 0,-1 0 0 0 0,1-1 0 0 0,1 1 0 0 0,-1 1 0 0 0,1 0 0 0 0,-1-1 0 0 0,0 1 0 0 0,-1-1 0 0 0,1 0 0 0 0,-1 1 0 0 0,0-3 0 0 0,1 0-1 0 0,0 0 1 0 0,0 1-1 0 0,1-1 1 0 0,-1 3 0 0 0,-2 18 13 0 0,1-9 42 0 0,3 10-68 0 0,-1-6-2 0 0,1-9 5 0 0,-1 0 1 0 0,0-1-1 0 0,-1 1 1 0 0,-3 11 9 0 0,4-21 0 0 0,-1 0 0 0 0,1 0 0 0 0,-1 0 0 0 0,1 0 0 0 0,0 0 0 0 0,-1 0 0 0 0,1 0 0 0 0,0 0 0 0 0,1 0 0 0 0,-1 0 0 0 0,0 1 0 0 0,1 4 0 0 0,-1 117 216 0 0,0-105-216 0 0,0-18 0 0 0,0 0 0 0 0,0 0 0 0 0,0 0 0 0 0,0 0 0 0 0,0 0 0 0 0,0 0 0 0 0,1 0 0 0 0,-1 0 0 0 0,0 0 0 0 0,0 0 0 0 0,1 0 0 0 0,-1 0 0 0 0,1 0 0 0 0,-1 0 0 0 0,1 0 0 0 0,-1 0 0 0 0,1 0 0 0 0,0 0 0 0 0,-1 0 0 0 0,1 0 0 0 0,0 0 0 0 0,-1 0 0 0 0,0 0 0 0 0,1 0 0 0 0,-1 1 0 0 0,1-1 0 0 0,-1 0 0 0 0,0 0 0 0 0,0 0 0 0 0,0 0 0 0 0,0 1 0 0 0,0-1 0 0 0,0 0 0 0 0,0 0 0 0 0,0 1 0 0 0,1 1 0 0 0,0 0 0 0 0,-7 17 0 0 0,5-13 0 0 0,1 1 0 0 0,-1 3 0 0 0,-2-3 0 0 0,-2 1 0 0 0,4-6 0 0 0,-2 9 0 0 0,2-10 0 0 0,0 0 0 0 0,1 0 0 0 0,-1 0 0 0 0,0 0 0 0 0,0 0 0 0 0,0 0 0 0 0,0-1 0 0 0,-1 1 0 0 0,0 1 0 0 0,-17 23 0 0 0,14-19 0 0 0,-2 2 0 0 0,2 1 0 0 0,-3 18 64 0 0,2 2-64 0 0,1-6 0 0 0,3-15 0 0 0,0 0 0 0 0,0-1 0 0 0,-1 1 0 0 0,-1-1 0 0 0,-4 15 0 0 0,4-13 0 0 0,2-10 0 0 0,0 2 0 0 0,-1 17 0 0 0,-3 11 0 0 0,5-15 0 0 0,-3-1 0 0 0,-16 34 0 0 0,14-21 0 0 0,3-8 0 0 0,2-18 0 0 0,1 0 0 0 0,-1 0 0 0 0,1 0 0 0 0,0 0 0 0 0,0 0 0 0 0,-1 0 0 0 0,1 0 0 0 0,0 1 0 0 0,0-1 0 0 0,0 0 0 0 0,0 0 0 0 0,0 0 0 0 0,0 0 0 0 0,0 0 0 0 0,0 0 0 0 0,1 0 0 0 0,-1 1 0 0 0,1 2 0 0 0,-4 38 0 0 0,3-41 0 0 0,0 1 0 0 0,0-1 0 0 0,0 0 0 0 0,0 1 0 0 0,0-1 0 0 0,0 0 0 0 0,0 0 0 0 0,0 1 0 0 0,-1-1 0 0 0,1 0 0 0 0,0 1 0 0 0,-1-1 0 0 0,1 0 0 0 0,-1 0 0 0 0,1 0 0 0 0,-1 0 0 0 0,0 1 0 0 0,0-1 0 0 0,-2 5 0 0 0,1 13 0 0 0,2-16 0 0 0,-1 1 0 0 0,1 0 0 0 0,-1 0 0 0 0,0 0 0 0 0,0 0 0 0 0,0-1 0 0 0,-1 2 0 0 0,1-2 6 0 0,0 0 1 0 0,0 1-1 0 0,0-1 1 0 0,0 0-1 0 0,1 1 0 0 0,-1-1 1 0 0,1 1-7 0 0,-3 11 19 0 0,2-13-19 0 0,0 2 0 0 0,3 10 0 0 0,2 32 0 0 0,0-4 0 0 0,-3-36 0 0 0,-1-1 0 0 0,0 0 0 0 0,0 0 0 0 0,0 1 0 0 0,-1-1 0 0 0,0 3 0 0 0,-2 17 0 0 0,3-23 0 0 0,0 1 0 0 0,0-1 0 0 0,-1 1 0 0 0,1-1 0 0 0,-1 0 0 0 0,0 1 0 0 0,0-1 0 0 0,0 0 0 0 0,0 1 0 0 0,0 0 0 0 0,0-2 0 0 0,0 1 0 0 0,0-1 0 0 0,0 1 0 0 0,1-1 0 0 0,-1 1 0 0 0,1 0 0 0 0,-1-1 0 0 0,1 1 0 0 0,0 0 0 0 0,-1 0 0 0 0,1-1 0 0 0,0 1 0 0 0,0 0 0 0 0,0 0 0 0 0,1-1 0 0 0,-1 1 0 0 0,-1 10 0 0 0,0-8 0 0 0,1-1 0 0 0,-1 1 0 0 0,1-1 0 0 0,0 1 0 0 0,0 0 0 0 0,0-1 0 0 0,1 1 0 0 0,-1-1 0 0 0,2 3 0 0 0,3 24 84 0 0,-5-27-11 0 0,-4 3 2 0 0,4-5-74 0 0,-2 13-26 0 0,4 1-15 0 0,-5-4 7 0 0,-2 5 2 0 0,5-15 32 0 0,0-1 0 0 0,-1 1 0 0 0,1-1-1 0 0,0 1 1 0 0,0-1 0 0 0,0 1 0 0 0,-1-1 0 0 0,1 1 0 0 0,0-1 0 0 0,0 1-1 0 0,0-1 1 0 0,0 1 0 0 0,0-1 0 0 0,0 1 0 0 0,0-1 0 0 0,0 1-1 0 0,0 0 1 0 0,0-1 0 0 0,1 1 0 0 0,-1-1 0 0 0,0 1 0 0 0,0-1 0 0 0,0 1-1 0 0,1-1 1 0 0,-1 0 0 0 0,0 1 0 0 0,1-1-1 0 0,1 7 41 0 0,0 9 29 0 0,-2-16-71 0 0,0 1 1 0 0,0-1-1 0 0,0 0 0 0 0,0 1 1 0 0,1-1-1 0 0,-1 0 0 0 0,0 1 1 0 0,0-1-1 0 0,0 0 1 0 0,0 1-1 0 0,0-1 0 0 0,0 0 1 0 0,0 0-1 0 0,-1 1 0 0 0,1-1 1 0 0,0 0-1 0 0,0 1 0 0 0,0-1 1 0 0,0 0-1 0 0,0 0 1 0 0,0 1-1 0 0,-1-1 0 0 0,1 0 1 0 0,0 1-1 0 0,0-1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1-1 0 0,0 0-1 0 0,0-1 1 0 0,-1 1-1 0 0,1 0 1 0 0,0 0-1 0 0,-1 0 1 0 0,1 0-1 0 0,-1 0 0 0 0,1 0 1 0 0,-1 0-1 0 0,1 0 1 0 0,-1 0-1 0 0,0 0 1 0 0,0 0-1 0 0,1 1 2 0 0,-1 2-2 0 0,0-1 0 0 0,-1 1 0 0 0,1-1 0 0 0,0 1 0 0 0,-1-1-1 0 0,0 1 1 0 0,0-1 0 0 0,-1 3 2 0 0,-1 8 6 0 0,4 1 4 0 0,-1-10-11 0 0,0 0 0 0 0,0 1 0 0 0,0-1 1 0 0,0 1-1 0 0,-1-1 0 0 0,0 0 0 0 0,0 1 0 0 0,-1 1 1 0 0,1-2 0 0 0,0-4 0 0 0,1 0 0 0 0,-1 1 0 0 0,1-1 0 0 0,0 0 0 0 0,-1 1 0 0 0,1-1 0 0 0,0 1 0 0 0,0-1 0 0 0,0 0 0 0 0,0 1 0 0 0,1 0 0 0 0,-1-1 0 0 0,0 0 0 0 0,1 0 0 0 0,-1 0 0 0 0,0 0 0 0 0,1 0 0 0 0,-1 0 0 0 0,0 0 0 0 0,0 1 0 0 0,0-1 0 0 0,0 0 0 0 0,0 0 0 0 0,0 0 0 0 0,0 0 0 0 0,0 0 0 0 0,-1 1 0 0 0,-1 16 0 0 0,-1 6 29 0 0,1-17-24 0 0,1 0-1 0 0,0 0 1 0 0,0 0-1 0 0,1-1 1 0 0,0 2-5 0 0,-1-3-21 0 0,4 19-18 0 0,2-4 39 0 0,-4 0 0 0 0,0-9 0 0 0,4-3 0 0 0,-3 4 0 0 0,-2-6 0 0 0,4 19 0 0 0,-3-15 0 0 0,-2-8 0 0 0,1-1 0 0 0,0 0 0 0 0,0 1 0 0 0,0-1 0 0 0,0 1 0 0 0,1-1 0 0 0,-1 0 0 0 0,0 1 0 0 0,0-1 0 0 0,1 1 0 0 0,-1-1 0 0 0,1 0 0 0 0,0 1 0 0 0,-1-1 0 0 0,1 1 0 0 0,-1 0 0 0 0,0-1 0 0 0,1 1 0 0 0,-1 0 0 0 0,0-1 0 0 0,0 1 0 0 0,0 0 0 0 0,0-1 0 0 0,-1 2 0 0 0,1 3 18 0 0,-1-4-13 0 0,1 0 1 0 0,0 1-1 0 0,0-1 1 0 0,0 0-1 0 0,0 0 0 0 0,0 0 1 0 0,0 0-1 0 0,1 1 1 0 0,-1-1-1 0 0,1 0-5 0 0,0 5 0 0 0,1 18 0 0 0,-2-18-5 0 0,0-5 2 0 0,0 0 0 0 0,0 0-1 0 0,0-1 1 0 0,0 1 0 0 0,-1 0 0 0 0,1 0 0 0 0,-1-1-1 0 0,1 1 1 0 0,-1 0 0 0 0,1-1 0 0 0,-1 1-1 0 0,0-1 1 0 0,0 1 0 0 0,0 0 0 0 0,0 0 3 0 0,-2 0-12 0 0,1 2 11 0 0,-1 13 3 0 0,3-6-2 0 0,2-4 11 0 0,-1-4 31 0 0,-3 12-28 0 0,5 2-17 0 0,-2-11 3 0 0,0 1 0 0 0,-3-4 0 0 0,1 20 0 0 0,1-22 0 0 0,0 1 0 0 0,0 0 0 0 0,0-1 0 0 0,0 1 0 0 0,-1 0 0 0 0,1-1 0 0 0,0 1 0 0 0,-1 0 0 0 0,1-1 0 0 0,-1 1 0 0 0,0 0 0 0 0,-2 8 0 0 0,6-1 0 0 0,-3-5 0 0 0,0-3 0 0 0,0 0 0 0 0,0 0 0 0 0,0 0 0 0 0,0 0 0 0 0,0 0 0 0 0,0 0 0 0 0,0 0 0 0 0,1 0 0 0 0,-1 0 0 0 0,0 0 0 0 0,1-1 0 0 0,-1 1 0 0 0,1 0 0 0 0,-1 0 0 0 0,1 0 0 0 0,1 3 0 0 0,3 19 0 0 0,1-4 0 0 0,15 46 0 0 0,-18-46 4 0 0,-3-16-6 0 0,0 0-1 0 0,1 0 1 0 0,-1 0-1 0 0,1-1 1 0 0,-1 1-1 0 0,1 0 0 0 0,0-1 1 0 0,0 1-1 0 0,0 0 3 0 0,17 46-282 0 0,-9-21 576 0 0,-6-20-364 0 0,-2-4 41 0 0,0-1 1 0 0,0 0 0 0 0,0 0-1 0 0,1 0 1 0 0,-1 0 0 0 0,1 0-1 0 0,0 0 1 0 0,1 2 28 0 0,5 3 0 0 0,-2 0 0 0 0,1 0 0 0 0,-1 0 0 0 0,1 2 0 0 0,-1-1 0 0 0,-3-4 0 0 0,2 13 0 0 0,-2-12 0 0 0,-2-5 0 0 0,0 0 0 0 0,0 0 0 0 0,0 1 0 0 0,0-1 0 0 0,-1 1 0 0 0,1-1 0 0 0,0 1 0 0 0,-1-1 0 0 0,0 1 0 0 0,1 0 0 0 0,-1-1 0 0 0,0 1 0 0 0,1-1 0 0 0,-1 1 0 0 0,0 0 0 0 0,4 17 0 0 0,-3-17 0 0 0,-1-1 0 0 0,1 0 0 0 0,-1 1 0 0 0,0-1 0 0 0,1 0 0 0 0,-1 1 0 0 0,0-1 0 0 0,0 1 0 0 0,0-1 0 0 0,0 1 0 0 0,0-1 0 0 0,0 0 0 0 0,-1 1 0 0 0,1 0 0 0 0,-1 4 0 0 0,1 2 0 0 0,1 0 0 0 0,2 2 0 0 0,-2-1 0 0 0,-1-8 0 0 0,0 6 0 0 0,1-5 0 0 0,4 1 0 0 0,6 14 0 0 0,-7-9 0 0 0,0 0 0 0 0,1-1 0 0 0,-1 1 0 0 0,0 0 0 0 0,1 2 0 0 0,1 2 31 0 0,-5-11-23 0 0,-1-1 1 0 0,0 0 0 0 0,0 1-1 0 0,1-1 1 0 0,-1 1-1 0 0,0-1 1 0 0,0 1 0 0 0,0-1-1 0 0,1 1 1 0 0,-1-1-1 0 0,0 1 1 0 0,0-1-1 0 0,0 1 1 0 0,0-1 0 0 0,0 1-1 0 0,0-1 1 0 0,0 1-1 0 0,0-1 1 0 0,0 1-9 0 0,-1 16 65 0 0,1 34-41 0 0,5 26-307 0 0,-2-59 401 0 0,-2-13-91 0 0,0-1-1 0 0,0 1 0 0 0,0 0 1 0 0,0 0-1 0 0,-1 0 0 0 0,0 0 1 0 0,0 3-27 0 0,0-7-98 0 0,1 10-91 0 0,7 24 173 0 0,-8-26 16 0 0,0-8 0 0 0,0 0 0 0 0,0 0 0 0 0,0 0 0 0 0,0 0 0 0 0,0-1 0 0 0,0 1 0 0 0,0 0 0 0 0,0 0 0 0 0,0 0 0 0 0,1 0 0 0 0,-1 0 0 0 0,0 0 0 0 0,1 0 0 0 0,-1 0 0 0 0,0 0 0 0 0,1-1 0 0 0,-1 1 0 0 0,1 0 0 0 0,0 0 0 0 0,-1 0 0 0 0,1-1 0 0 0,-1 1 0 0 0,0 0 0 0 0,1-1 0 0 0,-1 1 0 0 0,0 0 0 0 0,1 0 0 0 0,-1-1 0 0 0,0 1 0 0 0,0 0 0 0 0,1 0 0 0 0,-1 0 0 0 0,0-1 0 0 0,0 1 0 0 0,0 0 0 0 0,0 0 0 0 0,0 0 0 0 0,0-1 0 0 0,-1 2 0 0 0,0 0 0 0 0,6 22 0 0 0,-3-15 0 0 0,2 1 0 0 0,-1-1 0 0 0,-2 2 0 0 0,-1-11 0 0 0,0 1 0 0 0,0 0 0 0 0,0-1 0 0 0,0 1 0 0 0,0 0 0 0 0,0-1 0 0 0,1 1 0 0 0,-1 0 0 0 0,0-1 0 0 0,0 1 0 0 0,0-1 0 0 0,1 1 0 0 0,-1 0 0 0 0,0-1 0 0 0,1 1 0 0 0,-1-1 0 0 0,1 1 0 0 0,-1-1 0 0 0,0 1 0 0 0,1-1 0 0 0,-1 1 0 0 0,1-1 0 0 0,2 3 0 0 0,0 13 0 0 0,1 7 0 0 0,-3-12 0 0 0,-1 4 0 0 0,2-14 0 0 0,-1-1 0 0 0,0 4 0 0 0,0 34 0 0 0,-1-26 0 0 0,0 9 17 0 0,0-19 67 0 0,0-2 6 0 0,0 12-276 0 0,4-5 173 0 0,-1 2 24 0 0,-2-7 46 0 0,-1-2 28 0 0,0 0 10 0 0,0 0-4 0 0,0 0-22 0 0,0 2-16 0 0,4 8-42 0 0,-4 2-11 0 0,0 1 0 0 0,1-3 0 0 0,3 1 0 0 0,0-1 0 0 0,0 0 0 0 0,-3 2 0 0 0,3-1 0 0 0,-1 0 0 0 0,-2 0 0 0 0,2-2 0 0 0,-2 2 0 0 0,-1 0 0 0 0,0 1 0 0 0,0 30 0 0 0,0-38 0 0 0,0 0 0 0 0,1-1 0 0 0,0 1 0 0 0,-1 0 0 0 0,1 0 0 0 0,0-1 0 0 0,1 1 0 0 0,0 3 0 0 0,-1-6 0 0 0,1 12 0 0 0,-1-12 0 0 0,9 29 0 0 0,-9-23 0 0 0,-1 4 0 0 0,2-3 0 0 0,0 0 0 0 0,1 0 0 0 0,-2 0 0 0 0,3-1 0 0 0,2 1 0 0 0,-6-8 0 0 0,0 0 0 0 0,0 1 0 0 0,1-1 0 0 0,-1 1 0 0 0,0-1 0 0 0,1 0 0 0 0,-1 1 0 0 0,0-1 0 0 0,0 1 0 0 0,0-1 0 0 0,0 0 0 0 0,1 1 0 0 0,-1-1 0 0 0,0 1 0 0 0,0-1 0 0 0,0 1 0 0 0,0-1 0 0 0,0 1 0 0 0,0-1 0 0 0,0 0 0 0 0,0 1 0 0 0,0 0 0 0 0,-1 9 0 0 0,5 5 0 0 0,-3-5 0 0 0,-1-1 0 0 0,1 2 0 0 0,2 1 0 0 0,-1 1 0 0 0,5 4 0 0 0,5 3 0 0 0,-7-9 0 0 0,1 16 0 0 0,-3-7 0 0 0,-3-9 0 0 0,4 0 0 0 0,1-2 0 0 0,-1 2 0 0 0,0 1 0 0 0,1-1 0 0 0,0-2 0 0 0,2 1 0 0 0,-1-1 0 0 0,4 0 0 0 0,5 16 0 0 0,-6-9 0 0 0,-4-6 0 0 0,2-1 0 0 0,-2 1 0 0 0,-1-2 0 0 0,-1-2 0 0 0,0-4 0 0 0,17 26 0 0 0,-15-21 0 0 0,-1 1 0 0 0,0 0 0 0 0,1 2 0 0 0,2-1 0 0 0,-1-1 0 0 0,-2 0 0 0 0,0 2 0 0 0,1-1 0 0 0,-1-1 0 0 0,1-1 0 0 0,1 4 0 0 0,-5-10 0 0 0,5 13 0 0 0,-4-11-21 0 0,5 21-30 0 0,0-2-52 0 0,-7-21 6 0 0,1 1 1 0 0,6 7 48 0 0,-7-9 56 0 0,0 0-1 0 0,1 1 1 0 0,-1-1-1 0 0,0 0 1 0 0,0 1-1 0 0,0-1 1 0 0,1 0-1 0 0,-1 1 1 0 0,0-1-1 0 0,0 1 1 0 0,0-1 0 0 0,0 0-1 0 0,0 1 1 0 0,0-1-1 0 0,0 0 1 0 0,0 1-1 0 0,0-1 1 0 0,0 1-1 0 0,0-1 1 0 0,0 0-1 0 0,0 1 1 0 0,0-1 0 0 0,0 1-1 0 0,0-1-7 0 0,0 3 62 0 0,0-3-67 0 0,0 1 0 0 0,0-1 0 0 0,0 0 0 0 0,0 0 0 0 0,0 1 0 0 0,0-1 0 0 0,0 0 0 0 0,0 0 1 0 0,0 1-1 0 0,0-1 0 0 0,0 0 0 0 0,0 1 0 0 0,0-1 0 0 0,0 0 0 0 0,0 0 0 0 0,1 0 0 0 0,-1 1 0 0 0,0-1 1 0 0,0 0-1 0 0,0 0 0 0 0,0 1 0 0 0,1-1 0 0 0,-1 0 0 0 0,0 0 0 0 0,0 0 0 0 0,1 0 0 0 0,-1 1 0 0 0,0-1 0 0 0,0 0 1 0 0,1 0 4 0 0,-1 0-3 0 0,0 0 1 0 0,0 0-1 0 0,1 0 1 0 0,-1 1-1 0 0,0-1 1 0 0,0 0-1 0 0,1 0 1 0 0,-1 0-1 0 0,0 0 1 0 0,0 1-1 0 0,0-1 1 0 0,0 0-1 0 0,1 0 1 0 0,-1 1-1 0 0,0-1 1 0 0,0 0 0 0 0,0 0-1 0 0,0 1 1 0 0,0-1-1 0 0,0 0 1 0 0,1 0-1 0 0,-1 1 1 0 0,0-1-1 0 0,0 0 1 0 0,0 0-1 0 0,0 1 1 0 0,0-1-1 0 0,0 0 1 0 0,0 1-1 0 0,0-1 3 0 0,1 8 116 0 0,2 12-262 0 0,-1-16 235 0 0,1-2 43 0 0,4 18-64 0 0,-5-10-68 0 0,1-1 0 0 0,-1 5 0 0 0,1-2 0 0 0,-1-9 2 0 0,-2-5-1 0 0,-1 31-16 0 0,1-28-48 0 0,0-1-22 0 0,0 0-3 0 0,0 0 25 0 0,0 0 106 0 0,0 0 42 0 0,0 2 10 0 0,0 7-15 0 0,-1 3-64 0 0,-2 2-16 0 0,2-1 0 0 0,1-2 0 0 0,0 1 0 0 0,0 0 0 0 0,1-1 0 0 0,3 0 0 0 0,-2 1 0 0 0,-3 3 0 0 0,1-14 0 0 0,-1 0 0 0 0,0 0 0 0 0,1-1 0 0 0,-1 1 0 0 0,1 0 0 0 0,0 0 0 0 0,-1 0 0 0 0,1 0 0 0 0,0-1 0 0 0,-1 1 0 0 0,1 0 0 0 0,0 0 0 0 0,0 0 0 0 0,0 0 0 0 0,0 0 0 0 0,0 0 0 0 0,0 0 0 0 0,-1 11 0 0 0,2-2 0 0 0,3-1 0 0 0,-1 2 0 0 0,1-2-23 0 0,-3-7-85 0 0,0 0 0 0 0,5 7 48 0 0,-5-7 147 0 0,-1-2 20 0 0,1 1-26 0 0,6 3-81 0 0,-6-3-77 0 0,-1-1-6 0 0,0 0 3 0 0,0 0 24 0 0,0 0 100 0 0,0 0 41 0 0,0 0 10 0 0,0 0-38 0 0,0 0-149 0 0,0 0-16 0 0,0 0 48 0 0,2 5 198 0 0,-2-5-130 0 0,0 1-1 0 0,0-1 0 0 0,0 1 0 0 0,0-1 0 0 0,0 1 0 0 0,0-1 1 0 0,0 1-1 0 0,0-1 0 0 0,0 1 0 0 0,1-1 0 0 0,-1 1 1 0 0,0-1-1 0 0,0 1 0 0 0,1-1 0 0 0,-1 1 0 0 0,0-1 1 0 0,1 0-1 0 0,-1 1 0 0 0,0-1-7 0 0,7 5-5 0 0,-6-4-98 0 0,-1-1-4 0 0,2 1 47 0 0,0 0 79 0 0,6 11 216 0 0,-7-10-322 0 0,-1-2-20 0 0,2 2 26 0 0,18 22 372 0 0,-19-23-394 0 0,-1 1-4 0 0,0-2 105 0 0,1 1 0 0 0,-1-1 0 0 0,0 1 0 0 0,1-1 0 0 0,-1 1 0 0 0,0-1 0 0 0,0 1 0 0 0,0-1 0 0 0,0 1-1 0 0,1-1 1 0 0,-1 1 0 0 0,0-1 0 0 0,0 1 0 0 0,0 0 0 0 0,0-1 0 0 0,0 1 0 0 0,0-1 0 0 0,0 1 0 0 0,-1-1 0 0 0,1 1-1 0 0,0-1 1 0 0,0 1 0 0 0,0-1 0 0 0,0 1 2 0 0,6 14 244 0 0,-2-8-331 0 0,-4-6-20 0 0,1 1 26 0 0,0 2 108 0 0,1 0 0 0 0,0-1 0 0 0,0 1 0 0 0,0 0-1 0 0,0-1 1 0 0,0 0 0 0 0,1 0 0 0 0,2 3-27 0 0,12 16-226 0 0,-12-13 218 0 0,3 3 7 0 0,-2 1-1 0 0,1-1 0 0 0,2 10 2 0 0,0 14 0 0 0,-3-20 0 0 0,5 2 0 0 0,-6-7 0 0 0,-3-6 0 0 0,1 1 0 0 0,0-1 0 0 0,0 0 0 0 0,1 0 0 0 0,-1 0 0 0 0,3 2 0 0 0,3 3 0 0 0,-8-7 0 0 0,11 9 0 0 0,-9-10 0 0 0,3 5 0 0 0,16 30 0 0 0,-4-6 0 0 0,-10-19 0 0 0,-3-1 0 0 0,4 4 0 0 0,-6-13 0 0 0,12 19 0 0 0,-14-18 0 0 0,13 11 0 0 0,-8-10 0 0 0,37 41 0 0 0,-43-45 0 0 0,7 7 32 0 0,-5-6 136 0 0,-2-1 67 0 0,0 0 18 0 0,0 0-61 0 0,0 0-255 0 0,0 0-57 0 0,0 0 3 0 0,0 0-16 0 0,0 0-10 0 0,0 1-1 0 0,3 2 24 0 0,2 5 96 0 0,2-1 24 0 0,-1-2 0 0 0,1 5-9 0 0,-7-6 10 0 0,9 15 20 0 0,-8-18 82 0 0,-1-1 4 0 0,1 1-26 0 0,2 0-79 0 0,5 3-177 0 0,0 5 36 0 0,-1-1 139 0 0,0-2 21 0 0,-6-4 82 0 0,0-2 4 0 0,1 2-11 0 0,-1-1-8 0 0,0-1-20 0 0,6 0-70 0 0,-4 1-56 0 0,2 2 56 0 0,-3-2 56 0 0,3-1-41 0 0,-5 0-13 0 0,12 1-41 0 0,-12-1 38 0 0,1 1 1 0 0,-1-1-1 0 0,1 1 1 0 0,0-1 0 0 0,-1 1-1 0 0,1-1 1 0 0,0 1-1 0 0,-1-1 1 0 0,1 0 0 0 0,0 1-1 0 0,0-1 1 0 0,0 0-1 0 0,-1 0 1 0 0,1 1-1 0 0,0-1 1 0 0,1 0 2 0 0,3 1 0 0 0,0 0 0 0 0,0 0 0 0 0,0 0 0 0 0,0-1 0 0 0,0 0 0 0 0,3 0 0 0 0,-5-1 0 0 0,12 2 0 0 0,-4 2 0 0 0,-10 0 0 0 0,1-1 0 0 0,14 6 0 0 0,-13-8-16 0 0,8 7-32 0 0,-3-1 48 0 0,2-1 12 0 0,-8-4 7 0 0,14 3 14 0 0,37 14-65 0 0,-44-14 32 0 0,1 4 0 0 0,-1-1 0 0 0,2-3 11 0 0,6 1 41 0 0,-12-3-48 0 0,10 8 46 0 0,4-3-375 0 0,-5-2 215 0 0,-12-2 164 0 0,-1-1-35 0 0,0-1 82 0 0,-1-1-42 0 0,18 11 226 0 0,-16-9-412 0 0,4 3 81 0 0,-5-4 30 0 0,0 0 0 0 0,0 0 0 0 0,0 0 0 0 0,1 0 0 0 0,-1 0 0 0 0,-1 0 0 0 0,1 0 0 0 0,0 1 0 0 0,0-1 0 0 0,0 0 0 0 0,-1 0 0 0 0,1 1 0 0 0,-1-1 1 0 0,1 1-1 0 0,-1-1 0 0 0,1 0 0 0 0,-1 1 0 0 0,0-1 0 0 0,0 1 0 0 0,0-1 0 0 0,0 1 0 0 0,0-1 0 0 0,0 1 16 0 0,0-1 80 0 0,0-1 19 0 0,1 1-98 0 0,-1-1 1 0 0,1 1-1 0 0,-1 0 1 0 0,1 0-1 0 0,-1 0 1 0 0,0 0-1 0 0,1 0 1 0 0,-1-1-1 0 0,0 1 1 0 0,0 0-1 0 0,1 0 1 0 0,-1 0-1 0 0,0 0 1 0 0,0 0-1 0 0,0 0 1 0 0,0 0-1 0 0,-1 0 1 0 0,1 0-1 0 0,0 0-1 0 0,0 14 70 0 0,0-13-178 0 0,0-2 0 0 0,0 16 339 0 0,0-11-252 0 0,0-4-82 0 0,0-1-4 0 0,0 0 47 0 0,0 0 147 0 0,0 0 20 0 0,0 2-26 0 0,0 3-86 0 0,0-4-98 0 0,0-1-4 0 0,0 0 37 0 0,0 0 112 0 0,0 0 49 0 0,0 0 6 0 0,0 2-11 0 0,0 3-58 0 0,0-4 36 0 0,0-1 54 0 0,0 0 17 0 0,0 0 1 0 0,0 0-44 0 0,0 0-171 0 0,0 0-22 0 0,0 0-4 0 0,0 0-39 0 0,0 0-15 0 0,0 0-1 0 0,0 0 11 0 0,0 0 45 0 0,0 0 21 0 0,0 0 3 0 0,0 0-205 0 0,0 0-862 0 0,0 0-373 0 0,0 0-1602 0 0,0 0-6131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3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6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13549"/>
          </a:xfrm>
        </p:spPr>
        <p:txBody>
          <a:bodyPr/>
          <a:lstStyle/>
          <a:p>
            <a:r>
              <a:rPr lang="en-US" dirty="0"/>
              <a:t>Can you write these logic problems as a CSP? </a:t>
            </a:r>
          </a:p>
          <a:p>
            <a:r>
              <a:rPr lang="en-US" dirty="0"/>
              <a:t>What are the variables? the domains? the constraints?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What techniques could you use to solve them?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363F101A-3389-3D4B-B0C2-F97500CD3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24261"/>
          <a:stretch/>
        </p:blipFill>
        <p:spPr>
          <a:xfrm>
            <a:off x="1786659" y="2653160"/>
            <a:ext cx="3598308" cy="3837709"/>
          </a:xfrm>
          <a:prstGeom prst="rect">
            <a:avLst/>
          </a:prstGeom>
        </p:spPr>
      </p:pic>
      <p:pic>
        <p:nvPicPr>
          <p:cNvPr id="6" name="Picture 5" descr="A picture containing clock, microwave&#10;&#10;Description automatically generated">
            <a:extLst>
              <a:ext uri="{FF2B5EF4-FFF2-40B4-BE49-F238E27FC236}">
                <a16:creationId xmlns:a16="http://schemas.microsoft.com/office/drawing/2014/main" id="{D90EB2A3-C7E6-044B-91C1-BE3E7B958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2" b="24439"/>
          <a:stretch/>
        </p:blipFill>
        <p:spPr>
          <a:xfrm>
            <a:off x="6096000" y="2653160"/>
            <a:ext cx="3598308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on Variables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&lt;=&gt; &gt;=1 neighbor is a pit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&lt;=&gt; &gt;=1 neighbor is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&lt;=&gt; all NSEW neighbors B=T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&lt;=&gt; all NSEW neighbors S=T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&lt;=&gt; !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and !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and glitter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1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set of variables and constraints. </a:t>
            </a:r>
          </a:p>
          <a:p>
            <a:r>
              <a:rPr lang="en-US" dirty="0"/>
              <a:t>What are we trying to figure out?</a:t>
            </a:r>
          </a:p>
          <a:p>
            <a:endParaRPr lang="en-US" dirty="0"/>
          </a:p>
          <a:p>
            <a:r>
              <a:rPr lang="en-US" dirty="0"/>
              <a:t>What worlds are possible given the information that we have?</a:t>
            </a:r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137CAB23-3789-524D-B53F-40C3AE33E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24261"/>
          <a:stretch/>
        </p:blipFill>
        <p:spPr>
          <a:xfrm>
            <a:off x="899968" y="3075711"/>
            <a:ext cx="3598308" cy="3837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4A6F22-289B-D841-8B80-E2E0A6C59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47" y="3234444"/>
            <a:ext cx="3703661" cy="3623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364599-6359-C04C-AFB2-2CBFE69643F6}"/>
              </a:ext>
            </a:extLst>
          </p:cNvPr>
          <p:cNvSpPr/>
          <p:nvPr/>
        </p:nvSpPr>
        <p:spPr>
          <a:xfrm>
            <a:off x="9130147" y="3326372"/>
            <a:ext cx="665018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14E23-599A-E340-8A67-0571742496BD}"/>
              </a:ext>
            </a:extLst>
          </p:cNvPr>
          <p:cNvSpPr/>
          <p:nvPr/>
        </p:nvSpPr>
        <p:spPr>
          <a:xfrm>
            <a:off x="8340440" y="4109148"/>
            <a:ext cx="665018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AEC35E-EBCC-6246-B342-6221039365CB}"/>
              </a:ext>
            </a:extLst>
          </p:cNvPr>
          <p:cNvSpPr/>
          <p:nvPr/>
        </p:nvSpPr>
        <p:spPr>
          <a:xfrm>
            <a:off x="6747172" y="4109148"/>
            <a:ext cx="665018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76B7B9-9928-FE41-815E-00B7DD26E4E2}"/>
              </a:ext>
            </a:extLst>
          </p:cNvPr>
          <p:cNvSpPr/>
          <p:nvPr/>
        </p:nvSpPr>
        <p:spPr>
          <a:xfrm>
            <a:off x="8340440" y="5686734"/>
            <a:ext cx="665018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40FF4-ECA9-EE41-B16E-5CE910000E24}"/>
              </a:ext>
            </a:extLst>
          </p:cNvPr>
          <p:cNvSpPr/>
          <p:nvPr/>
        </p:nvSpPr>
        <p:spPr>
          <a:xfrm>
            <a:off x="8298874" y="4895829"/>
            <a:ext cx="731520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3205C-677B-ED4A-A970-3DC0AAE34B10}"/>
              </a:ext>
            </a:extLst>
          </p:cNvPr>
          <p:cNvSpPr/>
          <p:nvPr/>
        </p:nvSpPr>
        <p:spPr>
          <a:xfrm>
            <a:off x="7525789" y="5682510"/>
            <a:ext cx="731520" cy="733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1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A566F-2F0D-5B45-A436-2A810E6C7CF4}"/>
              </a:ext>
            </a:extLst>
          </p:cNvPr>
          <p:cNvSpPr txBox="1">
            <a:spLocks/>
          </p:cNvSpPr>
          <p:nvPr/>
        </p:nvSpPr>
        <p:spPr>
          <a:xfrm>
            <a:off x="406400" y="1151231"/>
            <a:ext cx="11379200" cy="9659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Assignments of values to variables</a:t>
            </a:r>
          </a:p>
        </p:txBody>
      </p:sp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91900"/>
          </a:xfrm>
        </p:spPr>
        <p:txBody>
          <a:bodyPr/>
          <a:lstStyle/>
          <a:p>
            <a:r>
              <a:rPr lang="en-US" dirty="0"/>
              <a:t>World has 5 locations</a:t>
            </a:r>
          </a:p>
          <a:p>
            <a:r>
              <a:rPr lang="en-US" dirty="0">
                <a:solidFill>
                  <a:schemeClr val="tx1"/>
                </a:solidFill>
              </a:rPr>
              <a:t>[1,1], [2,1], [3,1], [1,2], [2,2]</a:t>
            </a:r>
          </a:p>
          <a:p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Knowledge base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800" dirty="0">
                <a:solidFill>
                  <a:schemeClr val="tx1"/>
                </a:solidFill>
              </a:rPr>
              <a:t>Nothing in [1,1]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Breeze in [2,1]</a:t>
            </a:r>
          </a:p>
          <a:p>
            <a:pPr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What do we know about the pit locations?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P</a:t>
            </a:r>
            <a:r>
              <a:rPr lang="en-US" baseline="-25000" dirty="0">
                <a:solidFill>
                  <a:schemeClr val="tx1"/>
                </a:solidFill>
              </a:rPr>
              <a:t>1,1 </a:t>
            </a:r>
            <a:r>
              <a:rPr lang="en-US" dirty="0">
                <a:solidFill>
                  <a:schemeClr val="tx1"/>
                </a:solidFill>
              </a:rPr>
              <a:t>= F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P</a:t>
            </a:r>
            <a:r>
              <a:rPr lang="en-US" baseline="-25000" dirty="0">
                <a:solidFill>
                  <a:schemeClr val="tx1"/>
                </a:solidFill>
              </a:rPr>
              <a:t>2,1</a:t>
            </a:r>
            <a:r>
              <a:rPr lang="en-US" dirty="0">
                <a:solidFill>
                  <a:schemeClr val="tx1"/>
                </a:solidFill>
              </a:rPr>
              <a:t> = F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Everything else is unknown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91900"/>
          </a:xfrm>
        </p:spPr>
        <p:txBody>
          <a:bodyPr/>
          <a:lstStyle/>
          <a:p>
            <a:r>
              <a:rPr lang="en-US" dirty="0"/>
              <a:t>World has 5 locations</a:t>
            </a:r>
          </a:p>
          <a:p>
            <a:r>
              <a:rPr lang="en-US" dirty="0">
                <a:solidFill>
                  <a:schemeClr val="tx1"/>
                </a:solidFill>
              </a:rPr>
              <a:t>[1,1], [2,1], [3,1], [1,2], [2,2]</a:t>
            </a:r>
          </a:p>
          <a:p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Knowledge base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800" dirty="0">
                <a:solidFill>
                  <a:schemeClr val="tx1"/>
                </a:solidFill>
              </a:rPr>
              <a:t>Nothing in [1,1]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Breeze in [2,1]</a:t>
            </a:r>
          </a:p>
          <a:p>
            <a:pPr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Possible Models for Pits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 P</a:t>
            </a:r>
            <a:r>
              <a:rPr lang="en-US" baseline="-25000" dirty="0">
                <a:solidFill>
                  <a:schemeClr val="tx1"/>
                </a:solidFill>
              </a:rPr>
              <a:t>1,1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2,1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5558648" y="852922"/>
              <a:ext cx="3796560" cy="417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5648" y="790282"/>
                <a:ext cx="3922200" cy="42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9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has 5 locations</a:t>
            </a:r>
          </a:p>
          <a:p>
            <a:r>
              <a:rPr lang="en-US" dirty="0">
                <a:solidFill>
                  <a:schemeClr val="tx1"/>
                </a:solidFill>
              </a:rPr>
              <a:t>[1,1], [2,1], [3,1], [1,2], [2,2]</a:t>
            </a:r>
          </a:p>
          <a:p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Knowledge base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dirty="0">
                <a:solidFill>
                  <a:schemeClr val="tx1"/>
                </a:solidFill>
              </a:rPr>
              <a:t>Nothing in [1,1]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Breeze in [2,1]</a:t>
            </a:r>
          </a:p>
          <a:p>
            <a:pPr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Possible Models for Pits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 P</a:t>
            </a:r>
            <a:r>
              <a:rPr lang="en-US" baseline="-25000" dirty="0">
                <a:solidFill>
                  <a:schemeClr val="tx1"/>
                </a:solidFill>
              </a:rPr>
              <a:t>1,1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2,1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Using Knowledge base rules, infer some of these models aren’t possible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dirty="0">
                <a:solidFill>
                  <a:schemeClr val="tx1"/>
                </a:solidFill>
              </a:rPr>
              <a:t>possible worlds that could satisfy this KB are circled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7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4969" b="-137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6B87-1802-C447-85CC-A6FEC10F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Queries in Logical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1DBD-6F6C-7E41-853B-6703F9B6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389460"/>
            <a:ext cx="10515600" cy="4761957"/>
          </a:xfrm>
        </p:spPr>
        <p:txBody>
          <a:bodyPr/>
          <a:lstStyle/>
          <a:p>
            <a:r>
              <a:rPr lang="en-US" dirty="0"/>
              <a:t>In both CSPs and logic, we can determine whether there is a satisfying assignment of values to variables</a:t>
            </a:r>
          </a:p>
          <a:p>
            <a:endParaRPr lang="en-US" dirty="0"/>
          </a:p>
          <a:p>
            <a:r>
              <a:rPr lang="en-US" dirty="0"/>
              <a:t>In CSPs, we use arc consistency and forward chaining to eliminate single elements of a domain, one at a time</a:t>
            </a:r>
          </a:p>
          <a:p>
            <a:endParaRPr lang="en-US" dirty="0"/>
          </a:p>
          <a:p>
            <a:r>
              <a:rPr lang="en-US" dirty="0"/>
              <a:t>In logic, we can </a:t>
            </a:r>
            <a:r>
              <a:rPr lang="en-US" b="1" dirty="0"/>
              <a:t>query</a:t>
            </a:r>
            <a:r>
              <a:rPr lang="en-US" dirty="0"/>
              <a:t> the KB to determine if every possible assignment of variables has particular properties</a:t>
            </a:r>
          </a:p>
          <a:p>
            <a:r>
              <a:rPr lang="en-US" dirty="0"/>
              <a:t>This allows us to “learn” or infer new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00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Sat 2/22,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out AFTER the Midterm</a:t>
            </a:r>
          </a:p>
          <a:p>
            <a:pPr marL="917575" lvl="2" indent="-457200"/>
            <a:r>
              <a:rPr lang="en-US" sz="2800" dirty="0"/>
              <a:t>Due 2/25, 10 pm</a:t>
            </a:r>
            <a:endParaRPr lang="en-US" sz="3600" dirty="0"/>
          </a:p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2/17, in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Fri is a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75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/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089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/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91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93829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5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/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527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CB2A-7EB4-4657-A9AF-8BB200B0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2746-2C97-421D-97A1-0B1ED928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1271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literal</a:t>
            </a:r>
            <a:r>
              <a:rPr lang="en-US" dirty="0"/>
              <a:t> is an atomic sentence: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Symbol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Symbol"/>
              </a:rPr>
              <a:t> Symbol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3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550712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graphicFrame>
        <p:nvGraphicFramePr>
          <p:cNvPr id="7" name="Google Shape;167;p21">
            <a:extLst>
              <a:ext uri="{FF2B5EF4-FFF2-40B4-BE49-F238E27FC236}">
                <a16:creationId xmlns:a16="http://schemas.microsoft.com/office/drawing/2014/main" id="{AB42995D-23AD-5149-BEB6-FB1AAE2B7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05808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13549"/>
          </a:xfrm>
        </p:spPr>
        <p:txBody>
          <a:bodyPr/>
          <a:lstStyle/>
          <a:p>
            <a:r>
              <a:rPr lang="en-US" dirty="0"/>
              <a:t>Can you write these logic problems as a CSP? </a:t>
            </a:r>
          </a:p>
          <a:p>
            <a:r>
              <a:rPr lang="en-US" dirty="0"/>
              <a:t>What are the variables? the domains? the constraints?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What techniques could you use to solve them?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363F101A-3389-3D4B-B0C2-F97500CD3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24261"/>
          <a:stretch/>
        </p:blipFill>
        <p:spPr>
          <a:xfrm>
            <a:off x="1786659" y="2653160"/>
            <a:ext cx="3598308" cy="3837709"/>
          </a:xfrm>
          <a:prstGeom prst="rect">
            <a:avLst/>
          </a:prstGeom>
        </p:spPr>
      </p:pic>
      <p:pic>
        <p:nvPicPr>
          <p:cNvPr id="6" name="Picture 5" descr="A picture containing clock, microwave&#10;&#10;Description automatically generated">
            <a:extLst>
              <a:ext uri="{FF2B5EF4-FFF2-40B4-BE49-F238E27FC236}">
                <a16:creationId xmlns:a16="http://schemas.microsoft.com/office/drawing/2014/main" id="{D90EB2A3-C7E6-044B-91C1-BE3E7B958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2" b="24439"/>
          <a:stretch/>
        </p:blipFill>
        <p:spPr>
          <a:xfrm>
            <a:off x="6096000" y="2653160"/>
            <a:ext cx="3598308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415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FDFC-6A91-254E-928D-8C635FD9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Nonogram</a:t>
            </a:r>
            <a:r>
              <a:rPr lang="en-US" dirty="0"/>
              <a:t> Example</a:t>
            </a:r>
          </a:p>
        </p:txBody>
      </p:sp>
      <p:pic>
        <p:nvPicPr>
          <p:cNvPr id="5" name="Content Placeholder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8E8A69A4-AB8D-434E-9F7A-45FFD43E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8" b="24952"/>
          <a:stretch/>
        </p:blipFill>
        <p:spPr>
          <a:xfrm>
            <a:off x="4191714" y="1579415"/>
            <a:ext cx="3808571" cy="3990109"/>
          </a:xfrm>
        </p:spPr>
      </p:pic>
      <p:pic>
        <p:nvPicPr>
          <p:cNvPr id="9" name="Picture 8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69A213C-7F88-A641-8EDB-D3E4602D2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6" b="24543"/>
          <a:stretch/>
        </p:blipFill>
        <p:spPr>
          <a:xfrm>
            <a:off x="8120192" y="1579415"/>
            <a:ext cx="3808571" cy="3990109"/>
          </a:xfrm>
          <a:prstGeom prst="rect">
            <a:avLst/>
          </a:prstGeom>
        </p:spPr>
      </p:pic>
      <p:pic>
        <p:nvPicPr>
          <p:cNvPr id="11" name="Picture 10" descr="A picture containing clock, microwave&#10;&#10;Description automatically generated">
            <a:extLst>
              <a:ext uri="{FF2B5EF4-FFF2-40B4-BE49-F238E27FC236}">
                <a16:creationId xmlns:a16="http://schemas.microsoft.com/office/drawing/2014/main" id="{5089DD9D-8C86-3544-A02A-374A80FD8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25056"/>
          <a:stretch/>
        </p:blipFill>
        <p:spPr>
          <a:xfrm>
            <a:off x="263237" y="1579415"/>
            <a:ext cx="3866364" cy="3990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461880-A47A-8544-8176-0411775219EA}"/>
              </a:ext>
            </a:extLst>
          </p:cNvPr>
          <p:cNvSpPr txBox="1"/>
          <p:nvPr/>
        </p:nvSpPr>
        <p:spPr>
          <a:xfrm>
            <a:off x="914402" y="5659872"/>
            <a:ext cx="1075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Given the KB of constraints, we can query particular squares to determine if they are true or false in all models, or if they are unknown. </a:t>
            </a:r>
          </a:p>
        </p:txBody>
      </p:sp>
    </p:spTree>
    <p:extLst>
      <p:ext uri="{BB962C8B-B14F-4D97-AF65-F5344CB8AC3E}">
        <p14:creationId xmlns:p14="http://schemas.microsoft.com/office/powerpoint/2010/main" val="2268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has 5 locations</a:t>
            </a:r>
          </a:p>
          <a:p>
            <a:r>
              <a:rPr lang="en-US" dirty="0">
                <a:solidFill>
                  <a:schemeClr val="tx1"/>
                </a:solidFill>
              </a:rPr>
              <a:t>[1,1], [2,1], [3,1], [1,2], [2,2]</a:t>
            </a:r>
          </a:p>
          <a:p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Knowledge base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dirty="0">
                <a:solidFill>
                  <a:schemeClr val="tx1"/>
                </a:solidFill>
              </a:rPr>
              <a:t>Nothing in [1,1]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Breeze in [2,1]</a:t>
            </a:r>
          </a:p>
          <a:p>
            <a:pPr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Possible Models for Pits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 P</a:t>
            </a:r>
            <a:r>
              <a:rPr lang="en-US" baseline="-25000" dirty="0">
                <a:solidFill>
                  <a:schemeClr val="tx1"/>
                </a:solidFill>
              </a:rPr>
              <a:t>1,1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2,1</a:t>
            </a:r>
            <a:r>
              <a:rPr lang="en-US" dirty="0">
                <a:solidFill>
                  <a:schemeClr val="tx1"/>
                </a:solidFill>
              </a:rPr>
              <a:t>=F,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,P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457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KB 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Yes! No pit in [1,2]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We can add this fact to our KB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4969" b="-1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0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KB 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No! We don’t know whether there is a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4969" b="-137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1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12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1E5BDA-F958-DD4F-B0D4-2DE835E56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47323"/>
              </p:ext>
            </p:extLst>
          </p:nvPr>
        </p:nvGraphicFramePr>
        <p:xfrm>
          <a:off x="3244621" y="2681284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29B9FB-5F09-7042-87F9-D0600C0B7A15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17358-5954-E94F-8E2E-06111A87449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13549"/>
          </a:xfrm>
        </p:spPr>
        <p:txBody>
          <a:bodyPr/>
          <a:lstStyle/>
          <a:p>
            <a:r>
              <a:rPr lang="en-US" dirty="0"/>
              <a:t>Where is the knowledge held in CSPs? What is the goal of a CSP?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363F101A-3389-3D4B-B0C2-F97500CD3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24261"/>
          <a:stretch/>
        </p:blipFill>
        <p:spPr>
          <a:xfrm>
            <a:off x="1786659" y="2653160"/>
            <a:ext cx="3598308" cy="3837709"/>
          </a:xfrm>
          <a:prstGeom prst="rect">
            <a:avLst/>
          </a:prstGeom>
        </p:spPr>
      </p:pic>
      <p:pic>
        <p:nvPicPr>
          <p:cNvPr id="6" name="Picture 5" descr="A picture containing clock, microwave&#10;&#10;Description automatically generated">
            <a:extLst>
              <a:ext uri="{FF2B5EF4-FFF2-40B4-BE49-F238E27FC236}">
                <a16:creationId xmlns:a16="http://schemas.microsoft.com/office/drawing/2014/main" id="{D90EB2A3-C7E6-044B-91C1-BE3E7B958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2" b="24439"/>
          <a:stretch/>
        </p:blipFill>
        <p:spPr>
          <a:xfrm>
            <a:off x="6096000" y="2653160"/>
            <a:ext cx="3598308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859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00" y="1180790"/>
            <a:ext cx="6172200" cy="2184398"/>
          </a:xfrm>
        </p:spPr>
        <p:txBody>
          <a:bodyPr/>
          <a:lstStyle/>
          <a:p>
            <a:r>
              <a:rPr lang="en-US" dirty="0"/>
              <a:t>Which would you choose?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BFS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7660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 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8382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332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443698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7415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889295" cy="2039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assignment of variables satisfies the constraints (knowledge base)?</a:t>
            </a:r>
          </a:p>
          <a:p>
            <a:pPr marL="0" indent="0">
              <a:buNone/>
            </a:pPr>
            <a:r>
              <a:rPr lang="en-US" dirty="0"/>
              <a:t>What new knowledge can be inferred from the KB?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1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1745067" y="3270951"/>
            <a:ext cx="6276869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0788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query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39D4-F8BD-7749-B424-5F7E5BD2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Nonogram</a:t>
            </a:r>
            <a:r>
              <a:rPr lang="en-US" dirty="0"/>
              <a:t>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970D-7079-414E-8C29-6DD63547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5190640"/>
          </a:xfrm>
        </p:spPr>
        <p:txBody>
          <a:bodyPr/>
          <a:lstStyle/>
          <a:p>
            <a:r>
              <a:rPr lang="en-US" dirty="0"/>
              <a:t>Logical Reasoning as a CSP</a:t>
            </a:r>
          </a:p>
          <a:p>
            <a:endParaRPr lang="en-US" dirty="0"/>
          </a:p>
          <a:p>
            <a:r>
              <a:rPr lang="en-US" dirty="0"/>
              <a:t>Binary variable for each square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  <a:p>
            <a:endParaRPr lang="en-US" dirty="0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EEB065A7-0E6D-4E40-9F21-8CD956A2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24261"/>
          <a:stretch/>
        </p:blipFill>
        <p:spPr>
          <a:xfrm>
            <a:off x="6926696" y="1907112"/>
            <a:ext cx="3598308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endParaRPr lang="en-US" dirty="0"/>
          </a:p>
          <a:p>
            <a:r>
              <a:rPr lang="en-US" dirty="0"/>
              <a:t>Variables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93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13134</TotalTime>
  <Words>4114</Words>
  <Application>Microsoft Macintosh PowerPoint</Application>
  <PresentationFormat>Widescreen</PresentationFormat>
  <Paragraphs>1052</Paragraphs>
  <Slides>64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Times New Roman</vt:lpstr>
      <vt:lpstr>Calibri</vt:lpstr>
      <vt:lpstr>Cambria Math</vt:lpstr>
      <vt:lpstr>Wingdings</vt:lpstr>
      <vt:lpstr>Arial</vt:lpstr>
      <vt:lpstr>Calibri Light</vt:lpstr>
      <vt:lpstr>Symbol</vt:lpstr>
      <vt:lpstr>Office Theme</vt:lpstr>
      <vt:lpstr>Warm-up:</vt:lpstr>
      <vt:lpstr>Announcements</vt:lpstr>
      <vt:lpstr>AI: Representation and Problem Solving </vt:lpstr>
      <vt:lpstr>Warm-up:</vt:lpstr>
      <vt:lpstr>Warm-up:</vt:lpstr>
      <vt:lpstr>Logical Agents</vt:lpstr>
      <vt:lpstr>Logical Agents</vt:lpstr>
      <vt:lpstr>Nonogram Puzzle</vt:lpstr>
      <vt:lpstr>Wumpus World</vt:lpstr>
      <vt:lpstr>Wumpus World</vt:lpstr>
      <vt:lpstr>Worlds</vt:lpstr>
      <vt:lpstr>Models</vt:lpstr>
      <vt:lpstr>Wumpus World</vt:lpstr>
      <vt:lpstr>Wumpus World</vt:lpstr>
      <vt:lpstr>Wumpus World</vt:lpstr>
      <vt:lpstr>Wumpus World</vt:lpstr>
      <vt:lpstr>Wumpus World</vt:lpstr>
      <vt:lpstr>Role of Queries in Logical Agents</vt:lpstr>
      <vt:lpstr>Logic Language</vt:lpstr>
      <vt:lpstr>Propositional Logic</vt:lpstr>
      <vt:lpstr>Piazza Poll 1</vt:lpstr>
      <vt:lpstr>Piazza Poll 1</vt:lpstr>
      <vt:lpstr>Piazza Poll 1</vt:lpstr>
      <vt:lpstr>Piazza Poll 1</vt:lpstr>
      <vt:lpstr>Piazza Poll 2</vt:lpstr>
      <vt:lpstr>Piazza Poll 2</vt:lpstr>
      <vt:lpstr>Piazza Poll 2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Literals</vt:lpstr>
      <vt:lpstr>Sentences as Constraints</vt:lpstr>
      <vt:lpstr>Sentences as Constraints</vt:lpstr>
      <vt:lpstr>Sentences as Constraints</vt:lpstr>
      <vt:lpstr>Entailment</vt:lpstr>
      <vt:lpstr>Nonogram Example</vt:lpstr>
      <vt:lpstr>Wumpus World</vt:lpstr>
      <vt:lpstr>Wumpus World</vt:lpstr>
      <vt:lpstr>Wumpus World</vt:lpstr>
      <vt:lpstr>Entailment</vt:lpstr>
      <vt:lpstr>Propositional Logic Models</vt:lpstr>
      <vt:lpstr>Piazza Poll 3</vt:lpstr>
      <vt:lpstr>Entailment</vt:lpstr>
      <vt:lpstr>Simple Model Checking</vt:lpstr>
      <vt:lpstr>Piazza Poll 4</vt:lpstr>
      <vt:lpstr>Simple Model Checking</vt:lpstr>
      <vt:lpstr>Propositional Logic</vt:lpstr>
      <vt:lpstr>Inference: Proofs</vt:lpstr>
      <vt:lpstr>Simple Theorem Proving: Forward Chaining</vt:lpstr>
      <vt:lpstr>Forward Chaining Algorithm</vt:lpstr>
      <vt:lpstr>Forward Chaining Example: Proving Q</vt:lpstr>
      <vt:lpstr>Forward Chaining Algorithm</vt:lpstr>
      <vt:lpstr>Properties of forward chaining</vt:lpstr>
      <vt:lpstr>Inference Rules </vt:lpstr>
      <vt:lpstr>Resolution</vt:lpstr>
      <vt:lpstr>Resolution</vt:lpstr>
      <vt:lpstr>Resolution</vt:lpstr>
      <vt:lpstr>Resolution</vt:lpstr>
      <vt:lpstr>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Stephanie Rosenthal</cp:lastModifiedBy>
  <cp:revision>836</cp:revision>
  <cp:lastPrinted>2018-11-27T13:42:27Z</cp:lastPrinted>
  <dcterms:created xsi:type="dcterms:W3CDTF">2018-10-11T11:39:27Z</dcterms:created>
  <dcterms:modified xsi:type="dcterms:W3CDTF">2020-02-11T20:48:53Z</dcterms:modified>
</cp:coreProperties>
</file>