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9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7"/>
  </p:notesMasterIdLst>
  <p:sldIdLst>
    <p:sldId id="640" r:id="rId2"/>
    <p:sldId id="663" r:id="rId3"/>
    <p:sldId id="661" r:id="rId4"/>
    <p:sldId id="685" r:id="rId5"/>
    <p:sldId id="667" r:id="rId6"/>
    <p:sldId id="668" r:id="rId7"/>
    <p:sldId id="669" r:id="rId8"/>
    <p:sldId id="532" r:id="rId9"/>
    <p:sldId id="455" r:id="rId10"/>
    <p:sldId id="406" r:id="rId11"/>
    <p:sldId id="457" r:id="rId12"/>
    <p:sldId id="413" r:id="rId13"/>
    <p:sldId id="647" r:id="rId14"/>
    <p:sldId id="664" r:id="rId15"/>
    <p:sldId id="645" r:id="rId16"/>
    <p:sldId id="642" r:id="rId17"/>
    <p:sldId id="649" r:id="rId18"/>
    <p:sldId id="543" r:id="rId19"/>
    <p:sldId id="556" r:id="rId20"/>
    <p:sldId id="637" r:id="rId21"/>
    <p:sldId id="544" r:id="rId22"/>
    <p:sldId id="686" r:id="rId23"/>
    <p:sldId id="650" r:id="rId24"/>
    <p:sldId id="453" r:id="rId25"/>
    <p:sldId id="586" r:id="rId26"/>
    <p:sldId id="587" r:id="rId27"/>
    <p:sldId id="549" r:id="rId28"/>
    <p:sldId id="551" r:id="rId29"/>
    <p:sldId id="654" r:id="rId30"/>
    <p:sldId id="651" r:id="rId31"/>
    <p:sldId id="687" r:id="rId32"/>
    <p:sldId id="452" r:id="rId33"/>
    <p:sldId id="652" r:id="rId34"/>
    <p:sldId id="571" r:id="rId35"/>
    <p:sldId id="481" r:id="rId36"/>
    <p:sldId id="572" r:id="rId37"/>
    <p:sldId id="578" r:id="rId38"/>
    <p:sldId id="579" r:id="rId39"/>
    <p:sldId id="671" r:id="rId40"/>
    <p:sldId id="436" r:id="rId41"/>
    <p:sldId id="458" r:id="rId42"/>
    <p:sldId id="599" r:id="rId43"/>
    <p:sldId id="594" r:id="rId44"/>
    <p:sldId id="653" r:id="rId45"/>
    <p:sldId id="679" r:id="rId46"/>
    <p:sldId id="677" r:id="rId47"/>
    <p:sldId id="678" r:id="rId48"/>
    <p:sldId id="576" r:id="rId49"/>
    <p:sldId id="673" r:id="rId50"/>
    <p:sldId id="680" r:id="rId51"/>
    <p:sldId id="684" r:id="rId52"/>
    <p:sldId id="683" r:id="rId53"/>
    <p:sldId id="682" r:id="rId54"/>
    <p:sldId id="582" r:id="rId55"/>
    <p:sldId id="675" r:id="rId56"/>
    <p:sldId id="583" r:id="rId57"/>
    <p:sldId id="658" r:id="rId58"/>
    <p:sldId id="552" r:id="rId59"/>
    <p:sldId id="459" r:id="rId60"/>
    <p:sldId id="655" r:id="rId61"/>
    <p:sldId id="562" r:id="rId62"/>
    <p:sldId id="460" r:id="rId63"/>
    <p:sldId id="656" r:id="rId64"/>
    <p:sldId id="577" r:id="rId65"/>
    <p:sldId id="659" r:id="rId66"/>
  </p:sldIdLst>
  <p:sldSz cx="12192000" cy="6858000"/>
  <p:notesSz cx="7010400" cy="92964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alibri Light" panose="020F0302020204030204" pitchFamily="34" charset="0"/>
      <p:regular r:id="rId72"/>
      <p: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36:37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26924 2682 184 0,'-4'0'71'0,"4"0"-55"0,-10 0 2 0,6 0-1 16,1 0-11-16,-1 0-3 15,1-9-16-15,-1-1-6 16,1-5-19-16,3 2-6 16,0-3-6-16,0-2-1 15,-4 2 21-15,4 7 10 0,0-1 30 16,0-2 13-16,0 2 16 15,0 4 8-15,-3 0-8 16,-1 3-1 0,1-4-6-16,-1 4-2 0,1 3-17 15,-1-6 3-15,1 6 4 0,-1-10 0 16,0 10 0-16,-3 0-6 16,0 0-1-16,0 0-4 15,0 0 2-15,-3 0-2 16,-1 0 2-16,-3 0-2 15,0 0 0-15,-4 0-1 16,1 0 2-16,-1 0-3 16,-3 0 1-16,-4 0-3 15,0 0 0-15,1 0-3 0,-5 0 1 16,1 0-2-16,0 0 2 16,-4 0 0-16,-3 0 3 15,0-3-5-15,-1-3-3 16,-2 3 3-16,-1-3 3 15,0 6-1-15,0 0-2 16,4 0 0-16,-4 0 1 16,4 9 1-16,0 0 1 15,-1 7-5-15,1-3 1 16,-4 2 0-16,7 4 2 16,1 0 1-16,2 6 1 15,5 10-2-15,-1-7 1 16,4 6 0-16,3 10 1 15,1-6-2-15,3 6 1 0,-1 0-2 16,5 3-1-16,-1 6 1 16,4 0-1-16,0 10 2 15,4-10 1-15,-1 10-1 16,1-10-2-16,3 1 1 16,0-1-1-16,3-3 0 15,4-3 2-15,4 6 1 16,-1-6 1-16,4 13-2 15,8-13 1-15,-1 6-2 16,7-9-1-16,4 0 1 16,7 3 1-16,3 3-1 15,4-3-1-15,10-3-2 16,1 7-1-16,3-4 2 16,3 0 0-16,1-4 1 15,-1-2 2-15,4 0-1 0,0-6 2 16,0-1-4-16,-3-6 0 15,-1-3 1 1,4 4 2-16,0-11 3 0,0-2 2 16,4-7-1-16,-1-2 1 15,-3-14-9-15,-3 4 0 16,-4-6 2-16,3-7 4 16,-3-12-1-16,0-3 0 15,-3-7 1-15,-4-9 2 16,-7-3-5-16,-4-4-1 0,-3 1 0 15,-4-10 2 1,0-12-3-16,-7-9 0 0,-6 2-1 16,-8 7 0-1,-7-4 0-15,-7 10 0 0,-4-12 0 16,-6 12 0-16,-4-3 0 16,-8 0-2-16,-2 6 3 15,-8 3 0-15,-3 3-2 16,-8 4 2-16,-6-4 1 15,0 7 0-15,-4 9-3 16,-4-9 2-16,-6 6 3 16,-1-3 1-16,-3 3-4 15,0 12-1-15,-7-2 1 0,0-1 2 16,-7 7 0-16,0 2-1 16,-4 11 1-1,4 2 1-15,-4 6-1 0,1 10 2 16,-1 0-4-16,4 16 0 15,-4 3 1-15,7 9 2 16,8 16-1-16,-1 0 2 16,4 12-7-16,7 4 1 15,7 3 3-15,8 6 2 16,6 6 0-16,7 6-2 16,7-2-2-16,4 2 1 15,7-2-1-15,7-7 0 16,7 0 0-16,7 6 0 15,7 1 0-15,11-7 0 16,10 0 2-16,15 0 2 0,10-3-3 16,10-3-2-16,11-3-1 15,14-1 3-15,8 1 0 16,3-10 3-16,-1-2-1 16,-6-20-1-16,-7-6 3 15,-4-15 2-15,-3-10 4 16,-4-10 2-16,0-15-3 15,4-3-3-15,-4-10 0 16,-7 1 1-16,-3-14-5 16,-1-2-1-16,1 0 0 15,-8-1 2-15,-10-11-3 16,-7-4-2-16,-11 3-1 16,-7-10 0-16,-13 11 3 15,-8-14 0-15,-14 1-2 0,-8-4 0 16,5 20 2-16,-22-26 2 15,-7 6-2-15,-3 1 0 16,-4 2 1-16,-7 7 2 16,14 25-1-16,-42-22-1 15,-3 3-2-15,-8 16-1 16,-7 3 2-16,-3 6 2 16,-1 19 0-16,1 7-1 15,0 15-2-15,7 9 1 16,-1 7-1-16,5 12 0 15,2 10 0-15,8 2-2 16,4 7 0-16,6 4 3 16,8-4-2-16,6 6-1 0,4-6 0 15,7 6 3-15,8 7 2 16,6-4 2-16,7 4-1 16,11 3 1-16,10 6-2 15,8-3-1-15,10 6-4 16,14 6 0-1,11 4-3-15,18-4 2 0,10 3-4 16,7-8 1-16,7-1 4 16,0 0 2-16,-3-9 2 15,-1-4 0-15,-6-12 2 16,3-3 1-16,0-9-1 16,0-17 1-16,0-2 4 15,4-13 4-15,-1-12-4 16,4-4 1-16,-3-12-5 15,0-9 0-15,-8-1-3 0,-6-9-3 16,-8-3-14-16,-6 0-4 16,-8-12-7-16,-3-4-2 15,-8-6-35-15,-6-13-15 16,-7-18-49 0</inkml:trace>
  <inkml:trace contextRef="#ctx0" brushRef="#br0" timeOffset="14099.497">26084 4137 156 0,'4'0'57'0,"-1"0"-44"0,1 6 12 15,0-2 1 1,-1-4-8-16,-3 0-3 0,7 6-2 15,-7-6 1-15,0 0-7 16,4 3 2-16,-4-3 4 0,3 0-3 16,1 6 2-16,-1-6-3 15,1 10 0-15,-1-4-1 16,1-3 2-16,-1 6-1 16,-3 1 0-16,0-4-3 15,0 10 1-15,-3-4 0 16,-1-2 1-16,1 9-2 0,-4-4 1 15,0 1 0-15,0 3 1 16,0 0 0-16,-4-1 0 16,0 1-4-16,1 6-3 15,-1 4 0-15,1 2-1 16,-1-3-3-16,-3 0 2 16,3 10 1-16,1-4 2 15,-1 10-1-15,1 0-1 16,-5 3 1-16,5 7-1 15,-4-10 2-15,0 6 1 16,0-3 1-16,-4 0 2 16,0-3-1-16,1 9 2 15,-1-3-4-15,-3-3-2 0,0 6 0 16,-1 7-1-16,-2-10 2 16,-1 4 1-16,0-1-1 15,1 0 1-15,-5 0-4 16,1 1 0-16,0-1-1 15,0 7-2-15,-4-4 5 16,0 4 3-16,1-4-3 16,-1-3-3-16,-3 7 1 15,-1-7 0-15,5 4 3 16,-5 2 1-16,1 4-4 16,0 0 1-16,-4 3 0 15,4-4 0-15,-4 1 0 16,0 6 0-16,4 0-3 15,-1 3 2-15,5 3 3 0,-1 1 1 16,4-1-4 0,-1 3 1-16,1-6 0 0,0 10 2 15,0-4 1-15,-4 1 1 16,4-4 0-16,0 7 2 16,3-4-3-16,-3 4-2 15,3 5 0-15,0 4-1 16,1-3 2-16,-1 3 1 15,0 3-4-15,1 6 1 16,2 1 0-16,1 2 0 16,0-2 0-16,0 2 0 15,0-3 0-15,0 7 2 0,3-7-1 16,-3-2 2 0,3 8-2-16,0-5-1 15,1-4 1-15,-1 19-1 0,1-3 2 16,-1-7 1-16,0-5-1 15,4-10 1-15,4-4-2 16,-5-5 2 0,5-4-2-16,-1-6 2 0,-3-3-2 15,4-6-1-15,-1-10 3 16,4 1 0-16,0-7-1 16,0-3 1-16,3-7-4 15,1 4-2-15,3-10-1 16,0-5 3-16,0 2 0 15,0-13 1-15,3-5 0 16,4 6 0-16,4-13-3 0,3-13 0 16,4 1-1-1,6-7 3-15,1-12 0 16,3-7 1-16,4-2-3 0,0-1 0 16,0-6 2-16,3-6 0 15,0 6 1-15,0 3 0 16,-3 1 0-16,-4 2 0 15,-3 0 0-15,-4 4 2 16,-3 6-1-16,-4 3-1 16,-7 6-2-16,-3 3 1 15,-4 7-1-15,-7 9-2 16,-8 9 3-16,-6 10 0 0,-11 15-2 16,-6 10 2-16,-5 13-1 15,1 5 0 1,-4 7 0-16,4 4 0 0,3-11 4 15,4-2 1-15,3-13-1 16,4-13-2-16,0-5 5 16,3-14 1-16,0-15-2 15,4-15-1-15,-4-20 1 16,1-18 2-16,2-4-3 16,1-12 0-16,0-3-3 15,3-9-1-15,1-7-1 16,3 0 0-16,7 16-7 15,3 9-2-15,8 10-18 16,10 6-9-16,21-3-75 16,21 9-75-1,29 0 58-15</inkml:trace>
  <inkml:trace contextRef="#ctx0" brushRef="#br0" timeOffset="15255.289">26522 4394 216 0,'0'-6'82'0,"3"6"-64"0,-6 6 7 0,3-6-3 16,0 0-8-16,3 7 2 15,1 2-11-15,-1 4-3 0,1 2-2 16,-1 4 4-16,5 9 5 0,-1 13-5 16,0 6-2-16,3 25 1 15,4 10 0-15,-3 2 1 16,0 7 2-16,-1 10 3 16,-3-4 2-16,-3-6-5 15,-4 6-2-15,0-9 0 16,0 3 2-16,-4-3 1 15,4-7 1-15,0-9-2 16,0-3 1-16,0-6-6 16,0-10-3-16,0-6 3 0,4-6 1 15,-1-6 0-15,-3-7-2 16,0-6 1-16,4 0-1 16,-1-10 2-16,1 4 1 15,-1-7-1-15,4-2 1 16,0-7 0-16,4-7 1 15,0-2 0-15,3-7 0 16,0-12-2-16,3 3 1 16,5-6 0-16,-1-10 1 15,0 3-2-15,0-6 1 16,0 7 0-16,0-4 3 16,-3 3-3-16,0 4-2 15,-4 5 2-15,-4 4 2 0,1 7 0 16,-4 8 0-1,-7 1-1-15,-3 9 2 0,-5 9-8 16,-6 10 0-16,-3 9 0 16,-4 13 1-16,-4 6 1 15,-3 3 0-15,-4-3 0 16,-3 0 0-16,-1-12 0 16,-2-1 0-16,-1-15-3 15,0-3 2-15,0-13 1 16,0-13 0-16,1 1 2 15,2-3 3-15,4-10-2 16,8 3-2-16,3-6-5 0,10 3-2 16,8-3-28-1,17 0-10-15,17-4-97 16,22 4-51 0,7 3 90-16</inkml:trace>
  <inkml:trace contextRef="#ctx0" brushRef="#br0" timeOffset="16743.511">26779 4350 200 0,'14'19'77'0,"-6"-3"-60"0,-1-7 6 0,0-2-1 16,0 2-3-16,0 4 3 15,3 5-8 1,4 7-1-16,4 1-7 0,3 2 3 0,4 0 1 15,3 6 3-15,7 4 3 16,-3 12-5-16,7 4-1 16,0-1-2-16,3 3 2 15,0 7-3-15,4 0 1 16,4 12-5-16,3 0 0 16,0 13 1-16,3 3 2 15,4 3-3-15,0 6 0 16,0 16-1-16,0 0-2 15,-4 10 1-15,1-1 1 16,-1 1-1-16,1 9 2 0,-4 6 0 16,-4 12 1-16,-3-5-2 15,0-1-2-15,-4 22 1 16,-3-9 1-16,0 0 3 16,-4 10 2-16,-3-4 1 15,-1-9 2-15,-2 9-1 16,-5-12 0-16,-2 5-5 15,-5-8-1-15,1-7-3 16,-4-3-1-16,-4-12 3 16,1-1 1-16,3 20 1 15,0-16 0-15,0-7-2 0,4-9 1 16,-4-9-2 0,4-7 2-16,-4-3 0 15,4 0 3-15,-4-9-5 16,0-6-3-16,0-1 1 0,-4-9 2 15,1 7 0-15,0-7 2 16,-1 0-4-16,1 0 0 16,-4-12 1-16,0-7 2 15,0 0-6-15,0-9 1 16,0-6 3-16,0-4 2 16,0-5-3-16,0-1-1 15,0-3-2-15,0-6 3 16,0-4-2-16,0-2-1 15,1-4-2-15,-1 4 1 0,0-10 1 16,0-3 2-16,0-3-1 16,0-13 1-16,3 1 0 15,4-4 0-15,1-10 0 16,-1-5-2-16,3-4 3 16,1-6 0-16,3-9-2 15,0-6 0-15,0 2 4 16,1 4 1-16,-1-10-3 15,4 0-1-15,-1 4 1 16,1 2 0-16,-4 4 1 16,-3 0 0-16,-1 6 0 15,1 3 2-15,-4 3-1 16,0 13-1-16,-3 9 3 0,-1 0 0 16,-3 4-1-16,0 11-2 15,-3 4 1-15,-4 4 1 16,-4 14-8-16,-3 7-1 15,-3 19 2-15,-4 3 0 16,-4 22 0-16,-3-3 1 16,-4 9 3-16,1 1 0 15,-1-4 1-15,4-13 2 16,0-2-1-16,-1-7 2 16,1-12-2-16,0-10-1 15,0-6 1-15,-4-19-1 16,-7-12 4-16,-6-17 2 15,-8-30-2-15,-4-13-3 16,-3-12 4-16,1-7 4 0,2-10-5 16,8 8-2-16,3-1-1 15,7 12 1-15,4 17 1 16,3 5 1-16,8 13-5 16,3 10 1-16,3 9 4 15,4 6 2-15,3 9 0 16,4 1-1-16,0 9-1 15,0 9 0-15,0 1-7 16,4-1-2-16,-1 7-16 16,1-7-6-16,0 1-28 15,-4-7-12-15,0-3-80 16</inkml:trace>
  <inkml:trace contextRef="#ctx0" brushRef="#br0" timeOffset="22985.288">25993 7160 192 0,'7'0'71'0,"-7"0"-55"0,0 0 4 0,0 0 0 16,0 0-10-16,-4 0-3 15,1-6-2 1,-1 6-1-16,1-10-2 0,-1 1 1 0,1-4 0 15,-1-2 7 1,1 5 4-16,3-5 6 0,0-4 4 16,7 3-3-16,0-3-1 15,3 1-5-15,4-8 1 16,7-2-5-16,4 0-1 16,7 3-4-16,3-3 1 15,8 3-4-15,9-4 0 16,8 11-3-16,7-7-1 15,8 6 1-15,2 9 2 0,8 1-6 16,3 3 1-16,4 12 1 16,3 3 3-1,0 10-2-15,4 6-2 0,-7 3 2 16,-8 16 0-16,-2-6 1 16,-8 6 0-16,-7 9 2 15,-7 0 1-15,-7 1-1 16,-11 15 1-16,-7 3 0 15,-10 3 1-15,-15 10-5 16,-10-10 1-16,-14 7-2 16,-10 5 0-16,-15-5 0 15,-11 6 0-15,-10-7 2 16,-7-2 2-16,-7-10-1 0,-7-7-1 16,0-5 3-16,-4-7 0 15,-3-12-1-15,-7-1-2 16,3-12 1-1,4-6 1-15,-4-3-1 0,4-13 2 16,3-6 2-16,4-7 2 16,4-5-1-16,3-4 1 15,3-6 2-15,8-10 5 16,-1-2-6-16,1-1 0 16,13-6 0-16,4-6 2 15,4-6-1-15,7-4 0 16,6 4-8-16,8-4 0 15,4 19-1-15,10-25 2 16,10 1-1-16,8 2 2 0,6-6-2 16,12 3-1-16,9 3-2 15,12-6 1-15,6 7-1 16,8-1 0-16,10 10 0 16,0-1 0-16,-4 1 0 15,1 9 0-15,0 0 0 16,-1 6 0-16,-3 4 0 15,-3 6-2-15,-4 9 3 16,-7 0 0-16,-1 10-4 16,1 2-1-16,0 1-2 15,0 12 2-15,0 4-1 16,0 9 2-16,7 15 1 16,-4 4-1-16,-3 3-1 15,-3 2 1-15,-4 4 1 16,3 7 2-16,-3 2-1 15,3 7 1-15,-3 6 0 0,0 0-2 16,-4 3 5-16,1-6 1 16,-5 3-3-16,-2 3 1 15,-5 0 2-15,-2 10 1 16,-8-4-1-16,-7 4-2 16,-10-4 1-16,-12-6-1 15,-9-3-3-15,-18-3 2 16,-15 6 1-16,-13-12 0 15,-8-4 0-15,-14-3 0 16,-6-18 0-16,-8-16 0 16,-10-10-3-16,-4-9 0 0,-7-9 2 15,0-13 2-15,-4-13 0 16,8-9 2-16,-1-3 0 16,8-3 3-16,7-3-5 15,3-10-1-15,4 0 4 16,17 1 5-16,11-7-3 15,7 6-1-15,7-9 4 16,11 9 2-16,7 0-6 16,6 7-1-16,8-4-4 15,7 4-1-15,7-4-1 16,7 7 0-16,4 0 2 16,6-1 2-16,4 11-3 0,7 5-2 15,4 3-3-15,3-2 1 16,4 2-6-1,7 1-3-15,-4 6-3 0,1-1 0 16,-1 4-9-16,-3 6-1 16,-4 1-25-16,-4-1-9 15,1-13-58 1</inkml:trace>
  <inkml:trace contextRef="#ctx0" brushRef="#br0" timeOffset="27882.115">27079 8552 144 0,'-7'10'55'0,"7"-10"-43"0,-3 0 19 0,3 0 5 15,0 0-7-15,0 0 0 16,0 6-3-16,0-6-1 15,3 3-14-15,1 7 4 0,-1-1 5 16,4 0-5-16,0 1 2 16,4 12-6-16,3 0 1 15,7 12-7-15,7 4-3 16,4 15 1-16,3 16 0 16,4 3-1-16,7 10 1 15,4 6 0-15,2 3 1 16,8 6-2-16,4 0-2 0,3 3 3 15,0 4 2-15,0-7 2 16,-4-6 1-16,-6-3-2 16,-1-7-1-16,-6 1-3 15,-4-10-2-15,-4-3 1 16,-7-13-1-16,1-2 0 16,-5-1 0-16,-3 0-3 15,-3-9 2-15,0 0 1 16,-4 0 2-16,0-10-1 15,-3-2 2-15,-1-7-4 16,-2-6 0-16,-1-4 1 16,-4 4 2-16,1-9 1 15,-1-1 3-15,-2-9-5 16,-1-9-3-16,0-4 1 16,0-9 2-16,-4 0 0 0,1-12 2 15,-1-10-4 1,1 0 0-16,-1-9 1 15,1-1 2-15,-1-2-3 0,1-4 0 16,-4-2-1-16,0 8-2 16,0 1 0-16,-4 9 3 15,1 13-2-15,3 6 1 16,0 0 2-16,0 15 0 16,0 10 0-16,0 16 2 15,7 15-3-15,0 19 0 16,4 22 1-16,3 10 0 0,0 6 0 15,0 3 0 1,-4-3 0-16,-2-7 0 16,-5-3 2-16,-6-15 1 0,-5-10-1 15,-9-6 1-15,-8-12 4 16,-10-10 4-16,-11-12-4 16,-7-1 1-16,-7-12-5 15,-7-12 0-15,0-7 1 16,-4-3 0-16,4-10-7 15,4 4 0-15,-4-6-10 16,10-4-2-16,8 10-3 16,10-7-2-16,8 10-13 15,6 7-6-15,4-1-48 0,14 0-18 16,7-6 3 0</inkml:trace>
  <inkml:trace contextRef="#ctx0" brushRef="#br0" timeOffset="28931.786">26250 8819 260 0,'-3'3'96'0,"-4"-3"-75"0,-7-3-5 15,6 3-9-15,-2 0 1 16,-8 0 5-16,-3 0-6 16,-4 0-4-16,-3 3-2 15,-4 3 1-15,-3 4 1 0,-7 5-1 16,-1 4-2-16,-2 3 3 16,-1 13 2-16,-7 9 2 15,-4 9 3-15,-6 6-3 16,-4 4 1-16,-11 3-3 15,1 12 2-15,-5 4-4 0,1 0 0 16,4 5 3-16,-4 1 1 16,-1-6-1-16,8 9-1 15,4-4-3-15,6-5 1 16,4-1 2-16,4 4 2 16,3-13-3-16,7 0-1 15,4-6 5-15,7 0 5 16,3-9-3-16,4-4 2 15,3-6-7-15,4-6-1 16,3-7-2-16,4-6 1 0,3-9-2 16,4 0 2-16,0-10-11 15,4 1-2-15,3-1-4 16,7-9-1-16,7-9-10 16,7-13-4-16,11-13-11 15,7-9-2-15,10-6 2 16,11 0 2-16,7-9 11 15,7 5 6-15,0 1 16 16,0 6 8-16,-7-3 19 16,-3 6 9-16,-4 6 1 15,-11 4 3-15,-7-1-2 16,-6 7 0-16,-8 0-7 16,-7 9-4-16,-3 0-6 0,-8 3 0 15,1 1-11-15,-8 12-3 16,-6-4-4-1,-8 17-2-15,-6-1 3 0,-8 16 0 16,-7 16 1-16,-10 6 0 16,-4 6 0-16,-7 4 0 15,-3-4-3-15,6 7 2 16,1-7 1-16,0-6 2 16,-1-3-1-16,4-6 2 15,0-7-4-15,1-9 0 16,2-16 5-16,1-6 2 15,0-16 6-15,3-12 3 16,3-16 0-16,8 0 4 16,4-12-13-16,-1-7-4 0,7-6-1 15,4-3 1-15,7 0-8 16,4 9-3-16,3 10-9 16,7 9-3-16,7 0-11 15,7 10-3-15,7-4-27 16,11 0-11-16,10-12-51 15</inkml:trace>
  <inkml:trace contextRef="#ctx0" brushRef="#br0" timeOffset="29306.792">24825 8650 348 0,'-7'12'129'0,"10"-12"-100"0,5 0-9 0,-8 0-10 16,7 6-10-16,3 4 0 15,4 6-3-15,4 2 2 16,7 7 1-16,6 7-3 0,15 21 0 16,7 10 2-16,21 25 2 15,4 9 0-15,14 13-1 16,6 15 7-16,-2-3 3 15,-8 1 6-15,-4-14 4 16,-9-2-6-16,-8-16-3 16,-7-10-6-16,-11-12-2 0,-3-6-1 15,-11-10 1-15,-3-9-7 16,-4-9-1-16,-7-7-14 16,-3-9-5-16,-1-10-16 15,-2-2-7-15,2-23-30 16,4-19-12-16,-3-18-20 15</inkml:trace>
  <inkml:trace contextRef="#ctx0" brushRef="#br0" timeOffset="29682.564">26395 9107 348 0,'7'10'129'0,"-14"-10"-100"0,-4 0-9 0,8 6-10 16,-8 4-10-16,-6-1 2 16,-15 10-1-16,-14 6 2 15,-18 3-2-15,-20 0-1 0,-15 7 1 16,-17 6-1-16,-11-1 0 16,-11 4 2-16,-3 0 1 15,0 0-1-15,7-10 1 16,3-5 2-16,8 5 2 15,13-9-1-15,12-6 1 16,13 0-2-16,11-3 0 16,14-4 1-16,10-2 1 15,12 5-3-15,6-5-3 0,7-7-3 16,8 3-1-16,2 3-12 16,5-2-5-16,6-7-16 15,11-7-7-15,15-2-43 16,16-16-18-16,19-13-5 15</inkml:trace>
  <inkml:trace contextRef="#ctx0" brushRef="#br0" timeOffset="30220.387">27979 8750 228 0,'-4'-9'85'0,"4"9"-66"0,-7 0 10 0,7 0-1 16,-3 0-5-16,-1 6 0 0,1-3-3 16,-1-3-3-16,-3 9-9 15,4 1 1-15,-5 5 2 0,1 4-6 16,-10 31-3-16,3-9-4 15,-22 38 1-15,12-17 1 16,-19 54 0-16,-13 29-3 16,3-14 2-1,4-5 3-15,6-10 1 0,8-19 5 16,3-6 5-16,8-19-3 16,2-9 2-16,5-10-3 15,3-12 0-15,3-10-8 0,4-6 0 16,0-6-12-16,3-3-3 15,4-16-22 1,7-16-9-16,11-15-67 16,10-29-56-16,11-21 62 15</inkml:trace>
  <inkml:trace contextRef="#ctx0" brushRef="#br0" timeOffset="30719.236">28272 9374 296 0,'-4'0'110'0,"-3"0"-86"0,-7 6 2 15,7-3-3-15,-4-3-11 16,-3 0-2-16,-7 0-1 15,-4 0 1-15,-6 0-5 16,-8 0-1-16,-4-3 2 0,-9-3-1 16,-8-3 2-16,-15-1 2 15,-6 4 5-15,-7-4-6 16,-7 1 0-16,-4 0-2 16,-3-1-1-16,-1 4-3 15,5 3-2-15,10 3 1 16,6 0-1-16,8 0 6 15,4 0 4-15,13 0 1 16,8 3 1-16,7 3 0 16,6 1 0-16,5-4-6 0,6 3-2 15,7-3 0-15,4 6 2 16,4-9-5-16,2 10-1 16,5-10-5-16,3 6-1 15,0-3-6-15,0 4 0 16,3-4-10-16,-3-3 0 15,4 0-13-15,0 6-6 16,-4-6-21-16,7 0-11 16,0 6-54-1</inkml:trace>
  <inkml:trace contextRef="#ctx0" brushRef="#br0" timeOffset="39051.661">23940 12880 180 0,'10'3'68'0,"-6"-3"-52"0,-4 0 10 16,0-3 4-16,0-3-12 16,0 2 0-16,0-2-4 15,0-3-1-15,0 6-7 16,-4-4 3-16,4-2 3 0,0 9 3 16,0-6 3-16,0 2-4 31,0 4 2-31,0 0-5 0,0 0 1 0,0 10-5 15,0-1 1-15,0 1-3 16,0 9 0-16,0 6-1 16,0 9 2-16,0 4-1 15,0 6 0-15,-3 18 1 16,-1 7 3-16,-3 7-4 0,0 11-1 16,-4 14 0-16,4 2 0 15,0-2 2-15,0 5 1 16,0-9-1-16,0 13-1 15,0-13-1 1,0-9 0-16,0 0-5 0,0-13 1 16,0-6 0-16,0-6 2 15,-4-7 3-15,4-5 2 16,-3-4-6-16,2-13 0 16,5 1-1-16,-4-7 0 15,3-3 2-15,1 0 1 0,-1-6-1 16,1-7 1-16,3-2-2 15,0 2-1-15,0-9 5 16,0-3 1-16,3 0 0 16,1-3-1-16,-1-3-6 15,8-10 1-15,7-2 0 16,3-11 2-16,3 4-1 16,1-12-1-16,-4 11-2 15,11-17 1-15,-7 5 1 16,10-22 0-16,0 4 2 15,1 9 1-15,-5-3-6 16,-2 6-2-16,-1 6-1 16,-4 4 4-16,-6 5-1 15,0 4-1-15,-4 7-2 16,0-1 1-16,-3 9-4 16,-4 4-1-16,-7 6 0 0,-4 6 4 15,-7 13-4-15,-3 9 2 16,-3 16 4-16,-4 10 4 15,-4-1-4-15,-3 10 1 16,3-10 1-16,0 10 3 16,1-4 0-16,2-5 2 15,1-7 0-15,0 0 1 16,3-7-5-16,1-8-1 16,-1-1 3-16,1-12 3 15,-1-10 1-15,-3-2 2 16,-4-14 0-16,0-8 1 15,-6-14 0-15,-5-5 0 16,-3-13-2-16,1-3 1 0,-1 0-2 16,0-10 2-16,0-9-4 15,4 6-2-15,3 7 0 16,0 3-1-16,8 2 2 16,3 14 1-16,3 8 1 15,4 4 2-15,3 7-3 16,4-1-2-16,4 9-3 15,-1 1-1-15,4 3-1 16,0 3 3-16,0 3-5 16,4 3 2-16,-1-3-5 15,4 9-1-15,-3-3-6 16,-1-3-3-16,1 4-9 16,-1 2-3-16,-3-6-12 15,0-3-3-15,0 0-37 0,0 7-16 16,0-7 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50:46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10929 12632 192 0,'0'-3'74'15,"0"-3"-58"-15,4 3 5 0,-4-4-1 0,0 1-8 16,0-3-2-16,0-1-8 16,0-2-3-16,0-4 0 15,0-3-5-15,-4 3 0 0,1 7 7 16,3-3 4-16,0-4 4 15,0 10 2-15,0-4-1 16,-4 7-1-16,0-3-3 16,1 6-1-16,-4 0 1 15,0 0 1-15,-4 0-3 0,1 0-3 16,-4 9 0-16,-8-3 1 16,1-2 3-16,-3 2 4 15,-8 3-2-15,-3-2 1 16,-4-4-1-16,-7 6 3 15,-7 0-3-15,-4 1 1 16,-2 6-3-16,-12-7 0 16,-3 0 1-16,-4 1 1 15,-6-1-6-15,-5 1 0 16,1-1-1-16,-11 7 0 16,1-7 0-16,-8 7 0 0,-4-7-3 15,-6 1 0-15,-7-1 2 16,-8 0 0-16,1 1 1 15,-8-1 0-15,-7 1 2 16,1-4 1-16,-8-6-4 16,-3 3 1-1,-15-3-2-15,5-3 0 0,-5-3 4 16,-10 2 3-16,0-5-7 16,1 0 0-16,-1-1 2 15,0 1 2-15,-7-7 0 16,-32 7-2-16,7-1 1 15,15-5 1-15,6 5-1 16,8 4 2-16,3-3-4 16,0-1 0-16,4 10 1 15,6-9 0-15,4-1 0 0,8 10 0 16,-8-3 0-16,7-3 0 16,4 6 2-1,7 0 1-15,-4 0-4 0,4 0 1 16,3 0 0-16,4 0 2 15,11 0-1-15,6 0-1 16,4 6 1-16,4-3-1 16,17 4 0-16,0-4 0 15,8-3 0-15,9 0 0 16,19-3 2-16,3 3 1 16,14-7-1-16,7 7 1 15,15-3-2-15,-1 3-1 16,4-6-8-16,10 6-5 15,1 0-4-15,6 0-3 16,4 0-2-16,4-3 1 0,6-3-4 16,11 6-1-16,0 6-19 15,4-6-7-15,0 0-36 16</inkml:trace>
  <inkml:trace contextRef="#ctx0" brushRef="#br0" timeOffset="2462.073">2314 12864 156 0,'7'-3'57'0,"-3"-3"-44"0,3-4-12 16,3 1-10-16,-6-1 0 16,7-5 3-16,-8 2 8 15,4-2 4-15,0-4 5 16,0 0 6-16,-7-3 6 16,4 3 6-16,3 7-16 0,-7-4 6 0,0 0 2 15,0 7 2-15,-7-1 3 16,3 1-3-16,4 6-2 15,-7-3-3-15,4 3-1 16,-1-4-7-16,-3 7-2 16,4 0-4-16,-4 0-1 15,3 0-1-15,4 7-2 16,-11-4 1-16,8 6-1 16,3 10 0-16,-7 3 0 15,3 6 0-15,4 10 0 16,4 6-3-16,3 18 2 15,-4 20-1-15,8 15 0 0,0 19 0 16,-1 28 0-16,8 26 2 16,3 18 0-1,-7 22 0-15,7 13 0 16,-7 2 0-16,0 4 2 16,4-12-1-16,-4-4 2 0,-3-6-2 15,-8-3-1-15,4 3 1 16,-7-10-1-16,0 4 0 15,0-10 0-15,0-3 0 16,-7-18 2-16,4 18 1 16,3-28 1-16,-7-29-2 15,3-24-2-15,4-19 3 16,0-25 0-16,-7-16-1 16,7-13-2-16,-3-15-2 0,-1 0 1 15,4-19-1-15,-7-10 0 16,4-9 2-16,-8-9 0 15,7-13-3-15,-6-15 2 16,-1-22 1-16,1-20 0 16,6-18-3-16,-6-12 2 15,-1-32 1-15,-3-16 0 16,7-12 0-16,3-9 0 16,4-7 0-16,4-3 0 15,3-6-3-15,3-10 2 16,-3 0-6-16,11 1-3 15,-4-4-5-15,-3 6-2 16,3 4 1-16,-3 18 2 16,-8 20 1-16,-6 8 3 0,3 26 4 15,-11 6 3-15,-3 35 2 16,3 9 3-16,4 21 1 16,0 20 3-16,0 9 6 15,4 16 2-15,3 9-5 16,0 13-1-16,0 6-4 15,0 16-3-15,0 12 0 16,0 16-1-16,0 28 0 16,-8 31 0-16,5 26-3 15,3 50 2-15,3 24 1 16,8 39 0-16,0 18 0 16,3 16 2-16,3 0-3 15,-2 0-2-15,-5-9-1 0,-3-17 3 16,0-17 0-16,-3-11 3 15,3-27 1-15,-4-26 1 16,4-22 2-16,-3-15 1 16,-4-25-1-16,0-26-1 15,3-12-6-15,-3-22 1 16,7-9 0-16,-7-7 0 16,0-12-9-16,0-6-2 15,0-1-1-15,0-9 2 16,0-3-1-16,-7 0 2 15,4-3-8-15,-1-3-4 0,-6-4-11 16,-1-5-3 0,1-4-19-16,-1-9-38 15,-3-1 20-15,3-5 35 16,-3-1 20-16,4 1 24 16,-1-1 10-16,8 7 31 15,-8 3 17-15,11 6-6 16,0 1-2-16,11-1-19 15,-1 3-6-15,8 7-19 16,6-1-3-16,12 7 0 0,6 6-6 16,7 16-2-16,1-3-1 15,-4 3 1-15,-4 9-3 16,-7 6 0-16,-3 1-4 16,-7 9-1-16,-15-7-8 15,-6 4-4-15,-15-10 7 0,-6-6 6 16,-19-9-1-16,-6-13 2 15,-11-12 4-15,4-4 2 16,3-12 2-16,7-9 2 16,4-1 1-16,3 1 1 15,18 2 2-15,0 1 4 16,14 3-4-16,0 0 0 16,14-1 2-16,7 4 5 15,4 10-5-15,10 5 1 16,0 10-8-16,-3 10-3 15,0-1-4-15,3 13 1 16,-10 0-10-16,0 12-5 16,-11 4-10-16,-7 6-4 0,-18-10 12 15,-10 4 5 1,-14-13 6-16,-4-9 3 0,-11-13 2 16,-6-6 3-16,7-13 2 15,3-9 1-15,10 3 0 16,8-3 2-16,7 0 3 15,11 3 2-15,6 0 3 16,8 10 4-16,6-4-1 16,11 6 1-16,0 10-3 15,4 0 1-15,0 10-7 16,3 9-3-16,4 6-6 16,-8 3-2-16,1 6-13 15,-11 4-5-15,-3-7-7 16,-11-2-3-16,0-11-11 15,-11 8-1-15,-3-14-46 16,0-21-23 0,-4-13 54-16</inkml:trace>
  <inkml:trace contextRef="#ctx0" brushRef="#br0" timeOffset="11339.034">11158 12463 136 0,'4'-3'52'0,"-1"-4"-41"0,-3 4 9 0,0 3 0 15,0-6-6-15,0 6 2 16,0-3 2-16,-3-3 1 15,-1-1-10-15,1 4 3 0,-4 3 4 16,3-6-2-16,-3 6 0 16,4 0-6-16,-1 0 0 15,-3 6 1-15,0-3 2 16,-4 4-1-16,4-1-1 16,0-3-1-16,0 6 2 15,0-2-3-15,0-4-2 0,0 6-5 16,0-3 0-16,0-2 2 15,3 2 1-15,-3 3 1 16,0-2 0-16,0-4-2 16,0 6 1-16,-3 0 2 15,-1 1 2-15,-3-1-3 16,0 7-3-16,-4 0 4 16,1-4 1-16,-5 7 4 15,1 3 1-15,-3 0-1 16,-1 0-1-16,-3 0-5 15,-4-3-1-15,4 6 3 16,-4 0 1-16,0-6-6 0,0 9-2 16,-3-3 0-1,0 3 0-15,0-3 5 16,-4 0 2-16,0 4-5 0,-3-1 0 16,-1 0-1-16,-6 3 2 15,0 1-3-15,-4-1 0 16,-7 0 1-16,3 4 2 15,1-1-1-15,-4 4 2 16,3-3 0-16,-3-7 1 16,-3 6 0-16,3 1 0 15,-4 2-2-15,1-2-2 16,-1-1 1-16,1 4-1 0,-1-4 0 16,4 1 0-16,-3 3 2 15,-4-4 1-15,-4 4-1 16,1 2-2-16,-1-2-2 15,1 0 1-15,-1-4 1 16,1 10 0-16,-5 0 0 16,-2-6 2-16,-4 6-1 15,0-1-1-15,-1 4-2 16,1 7 1-16,-7 5 1 16,0-2 0-16,-4 2 2 15,4-2 3-15,-4 2-2 16,1 4-2-16,-5-6 0 15,1 5 1-15,0 1 3 16,0-3 2-16,-4-4-3 16,4 4-3-16,-1-7 2 15,1 0 2-15,0 1-2 0,0-1-2 16,-15 13 0-16,1-4-1 16,3 7 2-16,0-6 1 15,32-19-1-15,-32 19 1 16,32-16-2-16,-35 22-1 15,3-13 1-15,4 7 1 16,3 3 1-16,0-3 1 16,4-1-2-16,-4-5-2 15,4-4 1-15,0 0-1 16,-1 1 0-16,8-1 2 16,-7 0-1-16,-4-6-1 15,4 13 1-15,-11-7-1 16,11-6 0-16,-4 3 0 0,-7-3 0 15,7-3 0-15,4 3 0 16,0 7 0-16,0-10-3 16,3 6 0-16,4-3 4 15,-4-3 1-15,0 3 0 16,11-3-2-16,0-10-2 16,10 4 1-16,-3-4-4 15,4 1 1-15,6-7-3 16,1-3 0-16,6-6-1 15,8 0 2-15,3-1-1 16,11-2 2-16,7-6-6 0,6-4-3 16,8-3-6-1,4-3 0-15,-1 0 0 16,11-9-14 0,4-10 6-16,3-6-1 0,3 6 3 15,4-6 10-15,-3-7 5 16,0-2 2-16,-4-1 3 15,0 1 4-15,3-1 1 16,-10-2 1-16,0 12 2 16,0-4 5-16,-7 11 4 15,4-1-2-15,3 3 2 16,-7 0 3-16,3 7 3 16,1 0-7-16,3-1-3 15,-7 7 0-15,3-3 2 0,4 6 0 16,-11 0 0-16,8 9-1 15,-8-2 0-15,-6 5-4 16,3 4-1-16,-1 3 1 16,-6 6 0-16,4 3 0 15,-1 0 0-15,0 7-2 16,8-7-2-16,-4 6-2 16,3-5-1-16,1 5 2 15,6-9 2-15,4 3-2 16,0 1 0-16,7-4-1 15,4 0 0-15,6 3 2 16,-3-9 2-16,11 0-1 16,0 3-1-16,-1-10 1 15,-2 4-1-15,2-7 2 0,1 1 3 16,0-4-4 0,-1-3-1-16,-2 6 0 0,2-9 2 15,-10 7-3-15,8-7 0 16,-8 0-10-16,10-7-5 15,1-2-28-15,10-4-9 16,4-12-73 0</inkml:trace>
  <inkml:trace contextRef="#ctx0" brushRef="#br0" timeOffset="35400.77">10862 12488 68 0,'-3'-10'27'0,"3"4"-21"15,0 3 16-15,0-3 8 0,0 6-10 16,-4-10-3-16,0 10-8 16,1-3-1-16,3-3 1 15,-4 3 5-15,1-3-4 16,-1 6 0-16,1-7-6 15,-1 4 4-15,1 3 2 0,-4-6-5 16,3 6-1-16,-3 0 0 16,4 0 0-16,-1-3-2 15,-3 3 1-15,3 0 0 16,-3 0 3-16,-3 0 3 16,3 0 2-16,-4 3 8 15,-3-3-9-15,0 0 0 16,-4 0-6-16,1 0-1 15,-1 0 1-15,0 0 0 16,-3-3 0-16,0 3 0 16,0 0 0-16,0-7 0 15,0 7-2-15,-1 0-2 16,1 0-2-16,0-3 1 16,0 3 5-16,3-6 5 15,1 6-7-15,-1 0-3 0,4-3-3 16,0 3 3-1,3 0 0-15,-3 0 3 0,4 0 1 16,2 0 3-16,1-6-3 16,0 6 0-1,4 0 1-15,-1 0 2 0,1 0-5 16,-1 0-1-16,4 0 0 16,0 0 0-16,0 0-3 15,0 0 2-15,4 0-4 16,-1 0-1-16,1-4-4 15,3 4 1-15,0-6-2 16,0 6 0-16,4 0-3 16,-1 0-1-16,-3 0-14 0,4 0-7 15,-1 0-16 1,-3 0-31-16,4 0 18 16,0 0 25-16,-1 0 17 15</inkml:trace>
  <inkml:trace contextRef="#ctx0" brushRef="#br0" timeOffset="37910.108">10795 12441 56 0,'7'0'22'0,"-7"3"-18"0,4-3 20 0,-4 0 8 0,0 0-3 16,0 0 0-16,0 6-7 16,-4-3-4-16,1 7-6 15,-1-10 0-15,0 6-7 16,-3-3 4-16,0 3 1 0,0-2-3 16,-3 2-2-16,-4-6 0 15,-4 9 1-15,0-9-1 16,-3 7 0-16,-4-4 1 15,1-3 1-15,-4 6-1 16,-1-3-1-16,1 3-1 16,-4-3 0-16,-3-3 0 15,-4 10 2-15,0-4-1 16,-3-3 0-16,-4 4-1 16,-3-7 0-16,-4 0-2 15,-3 0 1-15,-1 0-2 0,1 0-1 16,3 0 1-16,0 0 1 15,0 6-3-15,0-3 0 16,0 3 3-16,0-3 1 16,0 7 3-16,0-4 3 15,0 3 0-15,-3 1 0 16,0-1-3-16,-1 1 1 16,-3-1-2-16,-7 0 2 15,-3 1-2-15,-1-4 2 16,-3-3-6-16,0 4-1 15,0-7 0-15,-4 6 2 16,0-3-1-16,-3-3-1 16,0 0 3-16,0 6 2 15,3-6-2-15,1 3-2 0,-4-3 0 16,0 7 1-16,3-4 1 16,4-3 1-16,-4 6 2 15,11-3 1-15,-7-3-1 16,7 0 1-16,0 0-4 15,4 0-2-15,-1 0 0 16,4 0 1-16,0 0-1 16,0 0 2-16,0 6-2 15,4-2 2-15,3-4-2 16,-4 6-1-16,1-6 1 16,0 9 1-16,-1-2-1 0,1-4-1 15,-4 6 1 1,0-9-1-16,0 6 0 0,-4-2 0 15,-3-4 0-15,0 0 0 16,0 0 0-16,-7 0 0 16,3 0 0-1,1 0 2-15,3 0-1 0,-11 0-1 16,4 0-2-16,0 0-1 16,0 6 2-1,3-3 2-15,-6-3 0 0,3 0-1 16,0 0-2-16,-22 0 1 15,12 6 1-15,3-6 2 0,3 0-1 16,4 0 2-16,3-6-4 16,1 6-2-16,-4-9 4 15,7 5 1 1,3-2-3-16,-6 6 1 0,6-3 0 16,4-3 2-16,-7 6-3 15,4-3 0-15,3-4 1 16,0 7 0-16,3 0 0 15,4 0 0-15,-7-6 0 16,7 3 0-16,1 3 0 16,2-6 0-16,-6 6-3 15,3-4 2-15,7-2-1 16,-3 3-2-16,-8-3-2 16,4-4 1-16,-3 7-2 15,-4-3 2-15,3-3 1 0,4 2-1 16,4 4 4-1,-4-3 2-15,11 6 0 0,-4 0-1 16,7-3 1-16,-7-4-1 16,7 7 0-16,-3-3 2 15,3-3-1-15,1 6-1 16,-5-3 1-16,4-3-1 16,4 6 2-16,0 0 1 15,0 0-6-15,-1 0 0 16,8 0 1-16,-7 0 1 15,10 0-2-15,-7 0 2 16,8 0 3-16,-5 0 1 16,5 0-1-16,-1 0-2 15,4 0-2-15,7 0-1 0,-4 0 4 16,4 0 1-16,10 0-3 16,-6-3-1-16,-4 3-4 15,7-7 1-15,3 7 1 16,-3-6 2-16,4 6-4 15,3-3 0-15,0 3 0 16,0-6 2-16,3 6-1 16,4-4 1-16,4-2 0 15,13-3 0-15,-6 6 3 16,14-7 0-16,3 1 1 16,11-4 2-16,3 4-3 15,11-1 0-15,11 1-1 16,3 6 0-16,11-3 2 0,-4-4 0 15,3 4 0-15,1 3 2 16,10 3-1-16,-3-6-1 16,0 6-2-16,7-4 1 15,-4-2 1-15,11 6 2 16,0-3-1-16,-4-3-1 16,11 6 1-16,-4 0-1 15,0-3-3-15,11 3 2 16,-7-7 1-16,0 7 2 15,0-3-1-15,3-3 2 16,-3 6-4-16,4-3 0 16,-8-3 1-16,0-4 2 0,8 4-3 15,-8 3 0 1,1-4 1-16,-1-2 2 0,0 6-3 16,4-3 0-16,0-4 1 15,4 10 0-15,-5-6 0 16,5 3 2-16,-4 3-1 15,0 0 2-15,0 0-4 16,3 0 0-16,-7-6 1 16,1 6 0-16,-1 0 0 15,0 0 0-15,-3 0-3 16,0 0 2-16,0 0 3 16,-4-4 3-16,-3-2-7 15,0 3 0-15,0-3 0 0,-1-4 1 16,5 1 3-1,-12-1 3-15,-2 10-4 0,-1-6-3 16,-4 3 1-16,1-3 0 16,0 6-2-16,-4-3 2 15,0 3 1-15,-3 0 2 16,-1 0-1-16,4 0 2 16,-7 0-4-16,4 0 0 15,-4 3 1-15,4-3 0 16,-1 6 2-16,-3-6 1 15,1 3-1-15,-5 3-2 16,-3-6 1-16,-3 0-1 16,-4 7 0-16,-4-4 0 15,0 3 0-15,-6-3 0 16,-4 4 2-16,-4-4 1 0,-3 3-1 16,-4-3 1-16,-3-3 0 15,-4 6 1-15,-3-2-2 16,-4-4-2-1,-3 6 1-15,-4-6 1 0,0 0-3 16,-4 0 0-16,-3 0 1 16,-7 0 2-16,8 0-3 15,-8 0 0-15,0 0 1 16,0 0 0-16,0 0-3 16,0 0 2-16,0 0-1 15,0 0-2-15,-4 9 3 16,-3-3 0-16,-7 4-2 0,-4-7 0 15,-3 6-1 1,-4 1 3-16,-6-4-2 0,-5 4 1 16,-6-1-3-1,-4 0 1-15,-7 1 0 0,-10-4 2 16,-11-3-1-16,-8-3 1 16,-6 0 0-16,-11 0-2 15,-3 0 0-15,0 0 3 16,0-3-2-16,-8 3-1 15,-3 0 3-15,0-6 2 16,-3 6-2-16,3 0-2 16,4 9-3-16,3-3-1 0,0-2-5 15,7 2 0-15,4-3-10 16,10 10 0 0,11-4-57-16,4 0-39 15,10-6 50-15</inkml:trace>
  <inkml:trace contextRef="#ctx0" brushRef="#br0" timeOffset="39770.31">10936 13479 280 0,'-3'19'107'0,"3"-10"-83"0,0 10-9 0,0-4-9 15,0 4-8-15,-4 6-2 16,1 22 3-16,3 7 0 16,0 8 1-16,0 7 2 0,-4 4 1 15,4 8-6-15,0-3 0 0,0-5 1 16,0-11 1-16,0-15 1 15,0-3 2-15,4-9-8 16,-1-10-3-16,4-13 7 16,0-5 3-16,4-7-3 15,3-19 0 1,4-6 7-16,-1-10 4 0,4 4 0 16,0-10 0-16,1 3-1 15,-1 4 0-15,-4-1-2 16,1 4 1-16,-4 9 0 15,0 3 3-15,-3 1-7 16,-4 8-2-16,0 10-6 0,-3 10 1 16,-1 8-7-16,-6 17-1 15,-5 9 0 1,-6 12 0-16,-3-2 2 0,-4-1 1 16,-4-9 8-16,4-10 2 15,0 1 3-15,-1-16 0 16,1-1 4-16,-3-11 3 15,-1-4-2-15,4-13 2 16,3 1-4-16,-3-7 1 16,7-3-7-16,0-9-1 15,0 3-9-15,6-12-2 16,5-1-38-16,6-22-16 16,12-12-45-1</inkml:trace>
  <inkml:trace contextRef="#ctx0" brushRef="#br0" timeOffset="40477.801">11476 12754 296 0,'0'0'110'0,"3"4"-86"0,-3-4-6 0,0 0-10 15,0 0-11-15,7 0 2 16,1 0 1-16,2 0 2 16,4 0-1-16,7 0-5 0,8 0 0 15,6 0 2-15,4 0 3 16,10-4-2-16,4 4 0 16,3 0 1-16,4 0 0 0,0 0 0 15,0-6 2 1,-3 6-3-16,-1-9-2 0,-6-1-9 15,-5 1-3-15,-6-1 1 16,-3-5 1-16,-8 5 3 16,-11-8 1-1,-6 2-1-15,-11-3-1 0,-7 0 19 16,-7-6 11-16,-7 3-9 16,-4-3-3-16,-3 6-4 15,3-6-3-15,4 10 1 16,3-4-1-16,4 9 6 15,4 1 6-15,6 9-6 16,4 0-1-16,14 6-5 16,7 7-3-16,15 2 4 0,6 11 1 15,7 2-3 1,1 6-1-16,-1 4 3 16,-3-1 1-16,-7-2-3 0,-11-7 1 15,-7 4 0-15,-10-10 0 16,-11 3-7-16,-7-7-3 15,-11 1-3-15,-7-3 0 16,-10-13-26-16,-4-3-10 16,-7-13-45-1</inkml:trace>
  <inkml:trace contextRef="#ctx0" brushRef="#br0" timeOffset="41214.005">10700 12159 264 0,'3'9'99'0,"-3"-12"-77"0,11-7-2 16,-4 4-7-16,0-3-5 15,0-1 2-15,0-5-1 0,0-14 0 16,0 4-5-16,-3-19 2 16,-8-9 3-16,-3-10-7 0,-3-18-1 15,-5-7-6-15,-2-12 1 16,-4-1-5-16,-1-2-1 15,1 3 5-15,4 9 2 16,3 12 3-16,3 10 2 16,4 16-1-16,0 12-1 15,3 10 1-15,1 9-1 16,6 6 0-16,4 16 0 16,4 10-3-16,3 8 0 15,4 8 4-15,-1 11 1 16,5-2-3-16,-5 2-1 0,1-2-2 15,-4-1 3 1,0-9 2-16,-3-3 2 0,-1-12-6 16,-3 2 0-1,-3-9-1-15,-1-3 2 0,-3-9-1 16,-3-10 1-16,-4-15-5 16,-4-1 0-16,-3-9 3 15,0-3 2-15,0-6-1 16,0 0 2-16,3 9 5 15,1 0 5-15,2 9 1 16,-2 7 2-16,3 9-6 16,-4 0-2-16,4 13-2 15,-3 3 1-15,-1 6-4 0,0 13 0 16,-3 9-1 0,0-3 0-16,0 9 2 0,-4-3 2 15,1-2-8 1,-4-4-1-16,-4-4-7 0,-3-2-4 15,0-7-15-15,-8-9-4 16,-3-3-62 0</inkml:trace>
  <inkml:trace contextRef="#ctx0" brushRef="#br0" timeOffset="42037.751">10689 12102 264 0,'-7'3'99'0,"4"4"-77"0,-4-7-7 16,-8 0-12-16,-9-7-5 15,-8 7-1-15,-10-3-1 16,-11-3 3-16,-11 6 0 0,-13-10 3 16,-8 4-3-16,-10 3 0 15,-8-3 1-15,1 6 2 16,0 0-3-16,3 0-2 0,7 6 4 15,4-6 1 1,7 3-3-16,10-3-1 0,4 6 1 16,11-6 0-1,10 0-2-15,7 0 2 0,11 0-4 16,17 0-1 0,11-6 3-16,15 3 1 15,9-3 4-15,15-4-1 16,3 7-1-16,4-3-2 15,4 3 1-15,-4-3 3 16,3-4 1-16,-7 4-1 16,1 3 1-16,-19-4-4 15,-3 7-2-15,-3-3 4 16,-21 6-1 0,-19 4-2-16,-9-4 1 15,-15 9 3-15,-11 1-3 16,-3 3 0-16,0-4 1 0,-3 4 0 15,6 3 0-15,1-1 2 16,10-2-1-16,11 3 2 16,7 6-4-16,6-6 0 15,8 9-1-15,7-3 0 16,4 3-11-16,6 7-5 16,4-1-54-1,7 4-49-15,1-3 36 16</inkml:trace>
  <inkml:trace contextRef="#ctx0" brushRef="#br0" timeOffset="46080">2790 17229 88 0,'-3'0'35'0,"3"0"-27"0,0 6 9 0,0-6 2 16,0 0-3-16,0 4 1 16,-7 2-3-16,3-6 1 15,4 6 1-15,-7-3 2 16,4 4-10-16,3-4 4 0,0-3 4 15,-4 6-8-15,4-6-2 16,0 3-2-16,0-3 2 16,0 0-1-16,0 6 2 15,0-6-4-15,0 0-2 16,0 0 0-16,0 0-1 16,0 0 0-16,0 0 0 0,0 0 0 15,0 0 0-15,-7 0-5 16,7 0-1-16,0 0-2 15,0 0 2-15,0 0-1 16,0 0 0-16,0 0-1 16,0-6 2-16,0 6-1 15,0 0 2-15,0-3-6 16,0-3-1-16,-3 6 0 16,3-3 0-16,0-4-2 15,0 7-1-15,0-3-6 16,-7-3-21-1,7 6 1-15,-4-6 3 16,4 2 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52:20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25880 5172 84 0,'0'0'33'0,"0"0"-26"0,-4 0-2 16,4 0-2-16,0 0 14 15,0 0 11-15,0 0-3 16,0 0 0-16,0-3-8 15,0-3-2-15,0 6-9 16,-3-4-2-16,3 4-2 16,-4 0-2-16,1 0 1 0,-1 0 7 15,1 0 5-15,-4 0 0 16,0 0 2-16,-1 0-6 16,1 0-1-16,-3 0 0 0,-1 0 0 15,-3 0-4-15,0 0-1 16,-4 0 1-16,-3 0 2 15,-3 4-3-15,-1-4 0 16,0 6-1-16,-3-3 1 16,0 6-2-16,-1-2 2 15,1 2 0-15,0 0 1 16,0 1 2-16,-4 9 1 16,-3-10-8-16,-1 1-4 15,-2 5 5-15,-5 4 1 16,-3-10-2-16,-3 7 1 0,-4 0 2 15,7-7 3-15,8-6 0 16,-19 7 2-16,-24 5-2 16,21-5 0-16,11-4-1 15,-26 4 0-15,-20-1 0 16,0 0 0-16,0 1-2 16,3-1-2-16,-3 1 1 15,0-4-1-15,-1-3-3 16,1 3 2-16,0-3 1 15,-4 7 0-15,0-10 2 16,0 0 3-16,4 6 0 16,-4-3 0-16,-3 3-3 15,-4-2-2-15,4 2 1 16,0 0 1-16,-1-6-1 16,1 3-1-16,0-3 1 0,-1 10 1 15,5-10-3-15,-1 0-2 16,0 0 2-16,0 0 0 15,4 0-2-15,3 0 2 16,1 0 1-16,-1 0 2 16,0 0-1-16,0 0-1 15,4 0 1-15,21 0-1 16,11 0-3-16,-18 0 2 16,-22-3 1-16,5-4 2 15,3 7-1-15,3-3-1 16,4-3-2-16,7-4 1 0,3 4 1 15,1-3 2 1,3-10-1-16,-1 3-1 16,9-3 1-16,2 1 1 0,4-1-3 15,7-6 0-15,7 6 1 16,8-6 0-16,6 6-3 16,4-3 0-16,7 0-1 15,3-9 0-15,11-1 0 16,7 10 0-16,11-3 0 15,7 0 3-15,10-3 0 16,14 3 1-16,8-3-3 16,13 3 2-16,8-10 1 15,10 7 2-15,14 0-1 16,1 3-1-16,6-10-2 0,7 13 1 16,4-3-1-1,0 6 0-15,0 4 2 16,0 5 2-16,0 1-1 0,7-1-1 15,-3 1-2-15,3 3 1 16,0 3 1-16,10-4 2 16,-6 4-3-16,-1-6 0 15,1 2 1 1,3-2 2-16,-7 0-1 0,0-1-1 16,-4 4 1-16,4 3-1 15,-3-3 0-15,-8-4 0 16,1 1 0-16,-4 9 0 15,-1-3 0-15,1-4 2 0,0 7-3 16,4-6-2-16,-5 12 2 16,5 1 2-16,-1-4 0 15,-3-3-1-15,0 9 1 16,0 1-1-16,-4 5-3 16,-3 4 2-16,-7-3 1 15,-4-4 0-15,-7 7 0 16,-3 3 0-16,-7-3 0 15,-4 0 0-15,-11 0 0 16,-6-1 0-16,-8 1 0 16,-7 3 0-16,-6-3-3 15,-8 0 2-15,-7-4-1 16,-3 4 0-16,-8 0-5 16,-3 0-3-16,-3 0 12 15,-8-4 5-15,-3 1-9 16,-7 3-5-16,-7-7 7 0,-4 4 6 15,-6 3-2-15,-8 0 0 16,0-10-2-16,-7 1-2 16,-3 2 1-16,-4-3 1 15,-4 1 1-15,1-1 1 16,3 1-7-16,-3-1 0 16,-1 0 1-16,4 1 1 15,4-1-6-15,3 1 0 16,4-1-2-16,-1-3 1 15,4 4-22-15,1-4-10 0,-1-3-59 16</inkml:trace>
  <inkml:trace contextRef="#ctx0" brushRef="#br0" timeOffset="20447.713">1503 7618 92 0,'0'-9'35'0,"0"5"-27"0,0-2 16 16,0 6 6-16,0-3-10 15,0-3-3-15,0 6-6 16,0-3-2-16,-7-4-5 15,3 7 8-15,4-6 5 0,0 3-3 16,-7 3 0-16,4 0-2 16,3 0 2-16,0-6 2 15,0 6-1-15,0 0-3 16,0 0 0-16,0 0-5 16,0 0 1-16,0 0-1 15,0 0 1-15,0 0 0 16,0 0 0-16,0 0-4 15,0 0-1-15,0 0 1 0,0 0 2 16,0 0-3 0,0 0 0-16,10 0 1 0,-6 6 2 15,3-6-5 1,3 3-1-16,-6 3 0 16,7-6 2-16,-8 7 1 0,8-4 3 15,-1 3-3-15,-6-3-2 16,3 3 2-16,3-2 2 15,-6-4 2-15,7 6 1 16,-8-3-4-16,8-3-1 16,-1 6 1-16,-6-6 2 0,3 3-3 15,3 4 0-15,-10-7-3 16,4 0-3 0,-4 0 4-16,3 0 1 15,4 6-3-15,-3-3 1 0,3-3 0 16,-3 0 0-16,-1 6 0 15,4-3 2-15,4-3-1 16,-8 7 2-16,8-4-2 16,-1-3-1-16,1 9-2 15,3-2 1-15,0-4 1 16,0 3 0-16,8-3 2 16,-1 3 1-16,-7 4-4 15,11-4 1-15,-4-3 0 16,3 7 0-16,1-1 0 0,3-3 2 15,4 4-1 1,-4-1 2-16,8 0-2 0,-1 1-1 16,0-1-2-16,4 1 1 15,3 5 1-15,8-5 2 16,-1 9-1-16,-3-4-1 16,7 4-2-16,3 0 1 15,-3 0 1-15,4 12 0 16,3-9 0-16,3 9 2 15,15-2-1-15,-8-1-1 16,4 0 1-16,4 7-1 16,3-7-3-16,0 6 2 15,4-6 3-15,0 7 1 16,-1-4-1-16,4 1-2 16,-3-1 3-16,3 0 2 0,-3 4 0 15,3-1 0-15,-3 1-3 16,7 2 1-16,-8-2-2 15,4-1-1-15,4-2 3 16,-4 2 0-16,4 10-4 16,3-9-1-16,1 2-4 15,2 4 1-15,-10-3 7 16,4 9 6-16,3 3-6 16,1-3-1-16,-8 6 1 15,4-3 3-15,-1-2-2 16,1-1-2-16,3-4 2 15,1 1 0-15,-12-6 1 16,4 6 0-16,4 6-2 0,3-3-2 16,-6-3 1-16,2 9-1 15,5 1 0 1,-8-7 2-16,7 6-1 0,-3-3 2 16,3 3-2-16,4 4 2 15,0 2-2-15,6 4-1 16,1 0 1-16,28 18-1 15,-14-8 0-15,4-11 2 16,-8 7-3-16,-3-3 0 16,0 3 1-16,-4 0 2 15,1-3-1-15,2-3-1 0,1 6 1 16,0-13-1-16,-3 7 2 16,-1-4 3-1,0 4-2-15,4-6-2 0,-3 5-3 16,-1 1 1-16,0 0 3 15,1-4 1-15,-1-2-4 16,4 2-1-16,-4-2 1 16,1 2 2-16,-1 4 0 15,0-7 2-15,1 4-2 16,-1-7-1-16,4 1-2 16,-4-1 1-16,8 3 1 15,-11-2 2-15,3-1-3 16,-3 0 0-16,0 7 1 15,-4-4 0-15,7-2 0 16,1 5 2-16,-5-5-1 16,-2-1-1-16,-4 0 1 0,-1 1-1 15,-6-1 0-15,0-3 2 16,-4 0-3-16,0 3 0 16,0-5 1-1,-10-5 0-15,0 8 0 0,-1-14 2 16,-3 1-1-16,-3-4 2 15,-4 4-2-15,-4-4-1 16,-3 1-2-16,-3-1 1 16,-4 1 1-16,7-4 2 15,-7 4-1-15,3-1-1 16,0 4 1-16,8-4-1 0,-8 1-3 16,1-1 2-1,-4-2 3-15,-4 2 1 0,-3-9-1 16,0 4-2-16,-4-1-2 15,-3-6 1-15,-4-3-1 16,1-1 0-16,-8 1 2 16,0-3 2-16,-3-4-3 15,-4 4 0-15,0-7-4 16,-3 7 1-16,-1-6 2 16,1-1 1-16,-4 0-2 15,0 1 0-15,4-1-1 16,-1 1 3-16,1 5-2 15,0-2-1-15,-1-4 0 16,1 7 0-16,0-7 0 16,-1 1 3-16,4-1-5 15,-3 1 2-15,0 2 2 0,-1-3 3 16,8-5-2-16,-4 5-2 16,0 0 2-16,1-2 0 15,-1 2-2-15,0-6 2 16,0 10-1-16,-3-10 0 15,-1 6-3-15,1-9 1 16,-4 10 2-16,0-10 1 16,-3 6-4-16,-1-6 1 15,-3 0 0-15,-7 0 2 16,0 0-4-16,4-6 2 0,-4-4 2 16,-4 1 1-1,1 0 1-15,-1-7 2 0,-3-3-3 16,-3-3-2-16,-1 0 2 15,1-6 2-15,-5 3 0 16,1-3-1-16,0 3-2 16,-3 3 1-16,-1-4-1 15,0 1 0-15,1-3 2 16,-1 3 2 0,4 6-6-16,0-6 1 0,3 6-1 15,1 1-1-15,-1 5 1 16,1-3 3-16,2 10-2 15,5-3-1-15,-1-1 0 16,1 10 3-16,3 0 0 16,-4 7 3-16,4 5-3 0,0 4-2 15,4 3 2-15,3 9 2 16,0 3 0 0,7 7 2-16,0-1 0 0,4 7 1 15,-1-3-5-15,-2-3 1 16,-1-4 2-16,-4-6 3 15,-3 1-4-15,-3-4-1 16,-4-6 4-16,-11-1 2 16,-3 1-2-16,-11-9-1 15,-3-4 1-15,-11 0 0 16,-3-6-2-16,0-6 1 16,-4 0-2-16,0 2 2 15,4-5-4-15,3-7 0 16,4 13 1-16,10-3 2 15,4 3-1-15,7-3 2 0,3 6 0 16,4 0 1-16,0 0-5 16,3 0 1-16,4 0-7 15,-3 0 0-15,3 0-15 16,0 0-3-16,0 0-31 16,0 0-12-16</inkml:trace>
  <inkml:trace contextRef="#ctx0" brushRef="#br0" timeOffset="24725.329">1274 7279 20 0,'14'7'11'0,"-4"-1"-9"0,8-3 0 0,0 6-1 16,-1-2 1-16,15 2 1 15,-4 0 1-15,14 4 2 16,1 3 1-16,13-1 3 16,4-2-1-16,4 12 2 15,6-6-4-15,15 0-2 16,0 6-2-16,6 3-3 16,8-3 3-16,-4 3 0 15,11 7-4-15,4-7 1 16,-1 6-2-16,7-5 0 15,8 11 4-15,6-2 1 16,1 6-1-16,3 3-2 16,11 3 5-16,-1 7 1 0,1-4 4 15,3 0 4-15,4 1 1 16,-11-11 3-16,-4 1-6 16,4 0-2-16,-6-6-5 15,-1-1-2-15,3 4-1 16,-17-6 1-16,0-4-2 15,-11 4 2-15,1-1 2 0,-4-6 0 16,-8-3 0-16,-2-6-6 16,-1 6 1-16,-10-6 0 15,-8 6 0-15,-6-6 0 16,-11 0 0-16,7-3 2 16,-7-4 3-16,-11 4-2 15,-10-7-2-15,-4 1 0 16,-3-1 1-16,-7-3-1 0,-8-3 2 15,1 7 0-15,0-4 3 16,-4-3-5 0,3 3-3-16,-6 4 1 0,3-1 2 15,0 1-2-15,7-1-2 16,-10 0 4-16,6 1 1 16,1 2-3-16,0-2 1 15,3-1 0-15,-10-6 0 16,3 7 0-16,0-4 0 15,7-3 6-15,-7-3 4 16,7 6-3-16,-3-6 1 16,7 0-3-16,3 4 0 0,3 2-1 15,5-6 0 1,6 6-2-16,4-3-2 16,7 4-2-16,10-4 1 15,4 3 1-15,7-3 0 0,8 7 0 16,2-4 2-16,12-3-3 15,2 9 0-15,15-2-1 16,4-1 0-16,6 1 4 16,1-1 3-16,3 0-2 15,3 10-2-15,4-9-3 16,4-1 1-16,-8 1 1 16,4-4 0-16,0 3 0 15,4 1 0-15,3 5-3 16,-7-2 2-16,-3-4 1 0,-1 1 2 15,-6 5-1-15,-4-5-1 16,-8-1-2 0,-9-9 1-16,-4 10 3 0,-15-4 1 15,-10-6-4-15,-7 0 1 16,-10 0 0-16,-11 0 2 16,-4 0-1-1,-10 0-1-15,-4-6-2 0,-7 6-1 16,-3-4-7-16,-1 4-2 15,-6-6-4-15,0 6-1 16,-4 0 3-16,0 0 3 16,0 0 5-16,0 6 3 15,0-2 6-15,-4 2 3 0,4-3-5 16,0 3 0-16,1 4 1 16,2-1 3-1,4 10-2-15,0-3 0 0,4 9-1 16,3-3-2-16,7 9 3 15,4 0 0-15,7 13-1 16,7 10 1-16,7 5 0 16,0 4 3-16,7 3-3 15,0 3 0-15,3 18-3 16,15 11-3-16,3 11 2 16,7 14 0-16,7 15 1 15,1 9 0-15,9 10 2 16,5 3 1-16,3 6-1 15,7-3 1-15,10 13-2 16,1-13 2-16,-1 0 7 0,-3 3 5 16,0-6-5-16,0-6-3 15,-7-10 0-15,-4-3 2 16,-3 0-2-16,-10-12 1 16,-5-4-3-16,-2-3 2 15,-5-6 0-15,-6-9 1 16,-4-7-4-16,-3-2-3 15,-8-8 0-15,1-2-1 16,-4-6 0-16,0-7 2 16,-7-9-1-16,-4-3 2 15,-6-10-2-15,-4 0-1 16,0-9 1-16,-8 3 1 16,-2-3-3-16,-5-3 0 15,-6-10 1-15,0-6 2 0,-4 3-3 16,-3-9 0-1,-4 6 1-15,0-9 0 0,-4-3-5 16,-3 2-1-16,0-5 5 16,1-1 2-16,-1-3-6 15,-4-2-2-15,-3 2-3 16,4 3 1-16,-4-6-2 16,0-3 2-16,0 0-13 15,0 0-3-15,0 0-27 16,0 0-44-16,0 0 20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54:13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17939 5313 180 0,'0'0'68'0,"0"0"-52"0,-4 0-1 0,1-6-1 15,-4 3-4-15,-4 3 4 16,-3-7-3-16,-4-2-1 15,-3 6-6-15,-4-3-1 0,-6-4 1 16,-1 1-5-16,-7-1-1 16,-3-5 3-16,-4 5 1 15,-10 7 0-15,-1-3 1 16,-10 3 0-16,-4-4 3 0,-6 7 1 16,-8-6 1-16,-7 6-2 15,-6 6 1-15,-8-6-4 16,-7 7 0-16,-3 2 1 15,-11 4 2-15,-4-7-3 16,-3 3-2-16,-7 7 2 16,0-3 0-16,-4 2-1 15,-3-5-2-15,3 2 3 16,-6 4 0-16,-8-7-1 16,-3 1-2-16,-8-10 1 15,-6 0 1-15,3 0-1 16,-7 0-1-16,0 0-2 15,0 0 1-15,-7 0 1 16,0 0 2-16,4 6-3 16,-4-3 0-16,0 3 3 15,-4 4 1-15,4-4-1 0,-35 4 1 16,18-1-2-16,10 3-1 16,3-5 1-16,11 5 1 15,4 4-1-15,6 3 2 16,12-10-2-16,-1 1-1 15,14 5-2-15,4 4 1 16,14-10 5-16,14 1 5 16,15 2-1-16,9-2 3 15,19-1-4-15,10-6 1 0,14 7-3 16,7-10 2 0,18 6-2-16,3-3 2 0,8-3-4 15,6 0-2-15,8-3-3 16,17-3-1-16,18-4-3 15,14-2 1-15,14-4 1 16,21 0 2-16,11-2 1 16,10-1 3-16,14 3-3 15,15-3 0-15,10 7-1 16,18-4-2-16,10 0 5 16,8 4 1-16,6-4-3 15,8 1 1-15,7 5 0 16,3 1 0-16,0-10 0 15,3 10 0-15,1-7-3 16,3 6 2-16,-3 1 1 0,0 0 2 16,3-1-3-16,4 1 0 15,-8-1 1-15,1 4 0 16,-4-3 0-16,-279 9 0 16,15 0 2-16,317-10 1 15,99-2-4-15,-67 5 1 16,-43-2 0-16,-24 0 0 15,-25 9-3-15,-17-7 0 16,-15-2-1-16,-14 0 3 16,-10 9-2-16,-11-4 1 15,-14-2 2-15,-14-3 0 16,-8 9 0-16,-13 0 2 16,-7-6-3-16,-15 6 0 0,-10 0-1 15,-7 0 0-15,-7 0 2 16,-4 6 0-16,-14-6-3 15,-3 0 0-15,-4 0-5 16,-4 0 0-16,-10 0 2 16,0 6 1-16,-10-3 0 15,-4 7 4-15,-11-1 0 16,-17 0 1-16,-8 1 2 16,12-1 1-16,6 4-1 15,-28-1-2-15,-53 13 3 16,-3-6 0-16,-4-3-1 15,-11-4 1-15,-3 4-2 16,-11-6-1-16,-6-1 3 16,-8 10 2-16,-14-13-4 15,-3-3-1-15,-8 3 0 0,-10 4 2 16,0-4 1-16,-3-3 1 16,-4 4-5-16,-1 2 1 15,-6-6 2-15,4 6 1 16,-1-2-4-16,4 2 1 15,-7-9 0-15,0 10 0 16,3-10 0-16,71 9 0 16,32-3-3-16,-64-3 0 15,-99 7 2-15,33-10 2 16,16 6 0-16,12-3-1 16,10 3-2-16,14-6 1 15,14 10 3-15,11-4 1 16,17-3-4-16,11 7 1 15,7-4 0-15,14 3 2 0,11-6-1 16,10 7-1-16,15-4 3 16,10 4 0-16,11-4-1 15,6-3 1-15,8 6-4 16,7 1 0-16,7-10-1 16,3 0-2-16,7 0 3 15,4 0 0-15,0 0 1 16,0 0 2-16,7 0-1 15,-3 0-1-15,3 0-2 16,0 0 1-16,0 0-1 16,0 0-2-16,3 0 0 0,1 0 0 15,-4 0-11-15,7-10-2 16,0 10-21-16,3-3-5 16,8-3-64-1</inkml:trace>
  <inkml:trace contextRef="#ctx0" brushRef="#br0" timeOffset="4548.52">16390 5536 252 0,'0'0'96'0,"4"0"-75"0,-4-7-5 16,0 7-9-16,0 0-5 15,0 0 3-15,0 0-2 16,0 0 0-16,0 0-1 16,0 7-6-16,3 8 0 0,1 4 2 15,3 9 1-15,0 26-2 16,3 18 2-16,8 19 1 15,3 6 2-15,4 19-3 0,0 10 0 16,3-10 1-16,-4 0 0 16,1-13 0-16,-4-12 0 15,0-9 2-15,-3-20 1 16,-4-8-1-16,-3-11-2 16,-4-8 1-16,0-16 1 15,-4-4 12-15,1-11 6 16,0-4-6-1,6-16-1-15,-3-6-7 0,0-6-4 16,0 6-4-16,4-25 1 16,6-22-4-16,5-3-1 15,6-1 0-15,4 1 2 16,3 3 2-16,4 13 3 16,3 6-2-16,0 12-2 0,1 13-1 15,3 6 3-15,-4 16-2 16,-10 6 1-16,-8-3 2 15,12 32 0-15,6 18 0 16,-3 16 0-16,-4-4 0 16,-7 1 0-16,-3-7 0 15,0 4 0-15,-4-13 2 16,-4 0 1-16,-2-6-4 16,-1-7-1-16,0-12 1 15,0-3 0-15,-4-3-13 16,1-7-3-16,-4-9-29 15,0-3-12-15,-3-13-39 16</inkml:trace>
  <inkml:trace contextRef="#ctx0" brushRef="#br0" timeOffset="5406.407">17854 6530 200 0,'7'-3'74'0,"0"3"-58"0,4-7 3 0,-4 7-4 16,0-9-4-16,3 0 1 16,1-1-2-16,0 1 1 0,-1-10-6 15,4 3-1-15,0-6 2 0,-3-3-5 16,0 0-1-1,-1-3 0-15,-3 3 0 0,-3 0 0 16,-4 6 2-16,-7-3-1 16,-4-3-1-16,-3 9 1 15,-7-3-1-15,-4 10 0 16,-3 0 2-16,0 2-3 16,0 4-2-16,3 6 2 15,4 4 2-15,3 11-2 16,7 11-2-16,11 11 2 15,4-2 0-15,-1-3-2 16,12 18 2-16,9 13 1 16,5-7 0-16,2-5 0 0,5-7 0 15,-1-13 0-15,-10-6 0 16,-4-12-7-16,7 0-3 16,7-13-12-16,-7-3-6 15,-3 0-38 1,3-19-42-16,-3 3 31 15</inkml:trace>
  <inkml:trace contextRef="#ctx0" brushRef="#br0" timeOffset="5704.83">18426 6194 172 0,'0'10'66'0,"3"2"-52"0,1 4 3 0,-1 0-2 0,1 2-10 16,3 4-3-16,3 13-1 15,4 6-1-15,1-4 0 16,6 1 2-16,3-4 1 0,5-5-1 16,6-4 1-16,-3-7 7 15,-1-2 5-15,5-13 6 16,-5-3 2-16,-2-9-1 16,-5-10 1-16,-6-6-11 15,-4-6-2-15,-7-10-8 16,-7 13-4-16,0 3-10 15,-7-13-5-15,-3-15-11 16,-1 9-3-16,4 0-45 16,7 16-49-16,0 3 40 15</inkml:trace>
  <inkml:trace contextRef="#ctx0" brushRef="#br0" timeOffset="6034.37">19322 6614 228 0,'-4'0'88'0,"4"-9"-69"0,-7-13 2 0,4 19-3 0,-1-13-3 16,0 7 3-16,1-4-10 15,3-2-4-15,0-4-3 16,0-16 1-16,0 10 1 0,0 6-4 16,7-15-1-16,7-4 1 15,4 1 0-15,3-4-2 16,4 13 0-16,-1-7-3 16,5 7-1-16,2 3-14 15,1 6-6-15,0-6-70 16,0 3-38-1,-1-9 63-15</inkml:trace>
  <inkml:trace contextRef="#ctx0" brushRef="#br0" timeOffset="6236.547">20048 6141 252 0,'11'22'93'0,"-4"-13"-72"0,7 16-8 0,-10-15-8 16,3 9-5-16,3 15 0 16,1 1-3-16,-1 2 0 15,1-2 2-15,0-1-20 0,-1-9-8 16,1-3-69 0</inkml:trace>
  <inkml:trace contextRef="#ctx0" brushRef="#br0" timeOffset="6650.763">20944 6100 200 0,'0'-9'74'0,"-3"-1"-58"0,-11-8-2 16,3 11-3-16,-6 4-8 15,-8-3-2-15,-10 3 0 16,-4 3 1-16,-4 3-1 16,1 3-1-16,3 4 1 0,4-1-1 0,7 7 0 15,3-4 0-15,7 4 0 16,11 3 0 0,11 0 2-16,10-1 1 15,11 4 1-15,10 0 0 16,7 13 0-16,8-1 0 0,-1 4 2 15,1-4-3-15,-8 1-2 16,-7-1 0-16,-10-2-1 16,-11 2 4-16,-14-6 5 15,-11 4-3-15,-10-10 2 16,-7-7-5-16,-7 1 0 16,-4-13-14-16,0 3-6 15,4-12-33-15,7-3-15 0,3-16-19 16</inkml:trace>
  <inkml:trace contextRef="#ctx0" brushRef="#br0" timeOffset="6921.436">21082 5420 272 0,'4'12'101'0,"-4"-12"-78"0,14 69-7 15,-7-41-8-15,3 7-8 16,1 18 0-16,-1 19 0 16,-2 7 0-16,-1 9 0 0,0-4-3 0,3 4 2 15,4 9-19-15,0-6-9 16,4-12-45-1,0-10-52-15,-1-22 30 16</inkml:trace>
  <inkml:trace contextRef="#ctx0" brushRef="#br0" timeOffset="7147.937">21438 6000 304 0,'-28'19'115'0,"3"-10"-89"0,-35 10-12 0,36-10-10 0,-19-2-4 15,-2 2 2-15,-5-3-7 16,1-3-2-16,13-3 4 16,8 0-21-16,-3 0-6 0,6 0-53 15,7-9-57 1,1 3 41-16</inkml:trace>
  <inkml:trace contextRef="#ctx0" brushRef="#br0" timeOffset="7299.18">21632 6232 244 0,'11'28'90'0,"-4"0"-70"0,0 16-7 16,-3-19-8-16,3 0-5 0,-4 4 2 15,1-1-8-15,-1-3-1 16,-3-6-40-16,4-4-19 16</inkml:trace>
  <inkml:trace contextRef="#ctx0" brushRef="#br0" timeOffset="7628.229">22243 6141 240 0,'17'-25'90'0,"-13"19"-70"0,-1-13 2 16,-3 9-6-16,-3 1-3 15,-8-7 3-15,-3 7-9 16,-7-1-4-16,-4 1-2 16,-10 6-1-16,0 6 2 0,-4 6-3 15,4 10 0-15,-1 6-1 16,5 10 0-16,6-1 2 15,7 4 0-15,11 6 2 16,14 0 1-16,11 3-4 16,10-3 1-16,4-7-2 15,7-2-2-15,-1-10-4 16,5-6-2-16,-4-10-26 16,-1-9-9-16,1-25-54 15</inkml:trace>
  <inkml:trace contextRef="#ctx0" brushRef="#br0" timeOffset="7812.971">21629 5501 296 0,'-11'28'112'0,"15"-28"-87"0,-4 7-9 0,0-4-11 15,3 3-28-15,1 4-8 16,-4-10-37-16,7 0-14 0</inkml:trace>
  <inkml:trace contextRef="#ctx0" brushRef="#br0" timeOffset="8408.755">23904 6091 272 0,'-3'0'101'0,"-1"6"-78"0,-10-12-9 0,3 6-8 16,-6 0-6-16,-8-3 0 15,-7-4 0-15,-6 7 0 16,-5-3 0-16,1 3-5 0,0 0-1 16,-1 3 5-16,4 4 2 15,8-4 1-15,2 6 1 16,8 1-4-16,7-1 0 15,11 7 1-15,6-1 0 0,11 4-5 16,7 0 1-16,8 9 8 16,6-3 5-16,7 10-2 15,1-1-2-15,-1-2-2 16,0 2-3-16,-6 1 1 16,-5 2 1-16,-6-5 1 15,-7-4 3-15,-8-6-3 16,-6 3-2-16,-4-6 4 15,-7 3 1-15,-7-10-5 16,-4 7 0-16,-7-3-1 16,-6-7 0-16,2 1-3 15,-2-1 2-15,2-3-6 16,1-3-3-16,3-3-5 16,1 0-4-16,3 0-7 0,-1 0-4 15,5-3-49 1,3-3-46-16,3-3 44 15</inkml:trace>
  <inkml:trace contextRef="#ctx0" brushRef="#br0" timeOffset="8707.637">22973 6188 240 0,'10'16'90'0,"-2"-4"-70"0,6 23-5 0,-7-16-6 0,3 6-10 15,1 9 0-15,3 1-1 16,4 2 0-16,-1 7 2 15,1 3-3-15,0-3 0 0,-1-6-14 16,-3-13-4-16,-3 0-141 31,-1-31 73-31</inkml:trace>
  <inkml:trace contextRef="#ctx0" brushRef="#br0" timeOffset="8909.159">22913 5401 324 0,'3'12'121'0,"1"-12"-95"0,-4 7-8 0,0-7-11 16,0 0-20-16,0 0-5 15,4 0-25-15,-1 3-13 16,1-3-58-16,6-3-27 15</inkml:trace>
  <inkml:trace contextRef="#ctx0" brushRef="#br0" timeOffset="9653.521">25217 5351 244 0,'0'6'90'0,"0"3"-70"0,-4 10-3 15,1-9-5-15,3 8-5 16,0 8 1-16,0 2-7 15,0 16 0-15,0 9-1 16,3 29 0-16,4 21 0 0,4 16 2 0,3 13 3 16,7 3 0-16,-3-10 0 15,-1-18-3-15,-3-19-2 16,0-23 1-16,-3-5-1 16,-4-16-16-16,0-16-6 15,0-9-64 1,7-22-53-16,7-22 48 15</inkml:trace>
  <inkml:trace contextRef="#ctx0" brushRef="#br0" timeOffset="10554.422">26010 5981 280 0,'4'0'104'0,"-1"3"-81"0,-6-3-8 0,-1 6-9 0,-3-2-6 16,0 11 0-16,-3 10 0 16,-4 4 2-16,-4 5-1 15,0 10-3-15,1 3-1 0,-1 6-1 16,11 1 3-16,10 15-2 16,12-13 1-16,9 4 2 15,12-13 0-15,2-10 2 16,12-12 3-16,-4-6 2 15,3-9 3-15,0-10 1 16,-3-10 1-16,-7-9 0 0,-7-9 0 16,-15-13-6-16,-10-6-4 15,-14 0-6-15,-10-6 0 16,-11 3-3 0,-4-3 0-16,-7 9-1 0,0 6 2 15,0 10-7-15,8 0-2 16,2 6-5-16,8 3-1 15,11 6 7-15,6 1 6 16,15 9 3-16,6 3 3 16,8 0 1-16,3 0 3 15,4 0-1-15,3 0-1 16,4 0 5-16,3-7 1 16,1 7-5-16,-1-3 0 0,-7 3-1 15,1 0 0-15,-5 3 0 16,-2 7 0-1,-5 5-3-15,1 10 2 0,0 4 1 16,3 8 2-16,0 17-3 16,4 5 0-16,3-2 1 15,0-4 2-15,1-3 1 16,-5-12 1-16,1-4 4 16,-4-9 3-16,-3-12 2 15,-4-4 5-15,0-12-1 16,-3-6-1-16,-7-13-8 15,-1-6-3-15,-6-7-5 16,-8-3-1-16,-6-5-4 16,-4 5-1-16,-1-6-4 0,5 10 1 15,-1 5 5 1,4 4 2-16,4 6-5 0,3 10 0 16,7 9-4-16,10 9 2 15,8 10 5-15,7 6 4 16,0 4 1-16,3-4-1 15,0 3 5-15,0-9 1 16,1-4 4-16,-5-5 4 16,1-4 3-16,-4-12 2 15,-6-4 3-15,-5-5 3 0,-3-14-9 16,-3 1-2 0,-4-6-17-16,-7-4-5 15,0-3-13-15,-4 1-4 0,1-1-19 16,-1-3-10-1,1 6-64-15,3 1-33 16,3 2 75-16</inkml:trace>
  <inkml:trace contextRef="#ctx0" brushRef="#br0" timeOffset="10975.64">27661 6091 296 0,'18'0'112'0,"-7"-3"-87"0,6-4-2 0,-10 7-9 16,4-9-10-16,3 0-3 15,4-7 0-15,-4 3 1 16,0-12-1 0,0 6-3-16,0-9 1 0,-7-3-4 0,0 0 1 15,-7-4 0-15,-3 1-1 16,-8 8 4-16,-3-2 0 15,-4 3-4-15,-3 6 1 16,0 10 0-16,3 3 2 16,-3 12-1-16,3 13-1 15,1 9 3-15,3 13 0 16,3 6-2-16,8 6 0 16,3 0 2-16,10-2 0 0,4-4 3 15,4 0 1-15,3-7 5 16,4-8 3-16,0 2-6 15,-1-15-3-15,4-3-8 16,1-7-1-16,-1-3-19 16,4-12-6-16,-1-3-25 15,8-7-11-15,4-6-22 16</inkml:trace>
  <inkml:trace contextRef="#ctx0" brushRef="#br0" timeOffset="11366.395">28670 5689 236 0,'21'-28'88'0,"-14"19"-69"0,-3-7 2 15,-4 16-5-15,-4-9-11 16,-3 6-1-16,-7-4-2 0,-3 7-2 16,-8 0 1-16,-7 0-4 0,0 10 2 15,1-1-1-15,-1 1 0 16,4 5 2-16,7 4 0 15,6 6-3-15,8 3 0 16,7 7-1-16,7-1 3 16,11-2 2-16,7 2 2 15,3 1 1-15,7 2 2 16,4-2-1-16,0-7 2 16,-4 6-4-16,-3-8 0 15,-7-1-3-15,-4-3-1 0,-7 3 1 16,-11-6 0-16,-10 6 4 15,-7-7 2-15,-7 1 2 16,-7-3 2-16,-7 0-7 16,-1-13-4-16,5 3-14 15,-1-12-5-15,0 3-16 16,4-10-7-16,3 4-57 16</inkml:trace>
  <inkml:trace contextRef="#ctx0" brushRef="#br0" timeOffset="11699.037">29284 5090 228 0,'18'16'88'0,"-8"-3"-69"0,8 27-5 0,-7-11-7 15,-1 18-5-15,4-3 1 16,-3 18-1-16,-1 1-2 16,1 9 1-16,0 7 1 0,-1 12 1 15,1-4-1-15,3 4-2 16,0-6 1-16,-3-13 1 0,-1-9-3 15,-3-16 0-15,0-3-12 16,0-16-7-16,-3-3-77 16</inkml:trace>
  <inkml:trace contextRef="#ctx0" brushRef="#br0" timeOffset="11982.888">29877 5617 308 0,'-7'19'115'0,"3"-19"-89"0,-6 10-10 16,-1-4-9-16,-14 3-3 0,-3 1 2 16,-18 8 6-16,-3-8 3 15,-4-1-8-15,-4-3 0 0,5 4 0 16,-1-10-6-16,3 6 0 15,4-3-1-15,4-3 0 16,3 0-3-16,8 0 2 16,2 0-15-16,5 7-4 15,6-4-30-15,4 6-103 32</inkml:trace>
  <inkml:trace contextRef="#ctx0" brushRef="#br0" timeOffset="30415.915">1376 9104 252 0,'0'0'96'0,"-4"-6"-75"0,4 6 3 16,0 0-2-16,-7 0-10 15,7 0-2-15,0 0-5 16,-3 0-2-16,3 0-1 15,0 0 1-15,0 0 0 0,0-3-1 16,3-3 1-16,4-4-2 16,-7 4-1-16,11 3-2 15,-8-3-1-15,8-4 2 0,3 1 2 16,7 6-2-16,8-4-2 16,6-2 2-16,11 9 0 15,3-10 3-15,18 10 1 16,0 0-6-16,18 0 0 15,6-6 3-15,5 6 2 16,3-9 0-16,10 9-2 16,7-3 1-16,4-4-1 15,-7-2-3-15,4 9 2 16,2-3 1-16,-13-3 2 16,-10 6-1-16,-1-4-1 15,-11-2 1-15,-9 6-1 16,-15 0 0-16,-8 6 2 0,-9-6-1 15,-8 4 2 1,-10-4-2-16,-11 6 2 0,-4-3 0 16,-10 6 1-16,-7 1 2 15,-7 5 1-15,-10 1-1 16,-12-3 1-16,-10-4-4 16,-6 7 0-16,-19-7-1 15,-3 7 1-15,-18-7-2 16,-3 1-1-16,-7-1 1 15,-8 1-1-15,-10-1 0 16,0 0 0-16,-7 1 0 16,4-4 0-16,3-3 0 15,0-3 0-15,14 0 0 16,7 0 0-16,8 0 0 16,17 0 0-16,14 0 0 15,3 0 2-15,18 0-3 0,11 0 0 16,3 0-1-16,4 0 0 15,11 0 0-15,-1-3 0 16,11-3 2-16,11 6 0 16,3-10-3-16,18 7 2 15,3-3 1-15,7-3 0 16,15 9 0-16,13-7 0 16,4-2-3-16,22 9 2 15,-1-10 1-15,4 7 2 16,17-3-1-16,4-3 2 15,0 5-7-15,10-2 1 0,-3-3 3 16,11 3 4-16,-15 6-6 16,-6-4 0-16,-8-2 2 15,-14 6 2-15,-10 0 0 16,-11 0-2-16,-14 0 1 16,-14 0-1-16,-11 0-3 15,-10 0 0-15,-11 0 2 16,-14 0 0-16,-14 10 1 15,-11-4 2-15,-21 3-3 16,-14-3 0-16,-14-2 1 16,-7 5 2-16,-18 0 1 15,-3 1 1-15,-11-1-5 16,-7 1 1-16,-10-4 2 16,10 3 1-16,-11-9-4 15,8 10 1-15,-4-4 0 16,14-3 0-16,11 3 0 0,13-2 0 15,5 2 0-15,13-6 0 16,11 0 0-16,11 0 0 16,14 0 4-16,10 0 5 15,0 0-5-15,11 0-2 16,-4 0 1-16,15 0 2 16,-1 0-7-16,8 0-3 15,7 0-8-15,-1-6-3 16,4 2-18-16,7-2-5 0,4-3-86 31</inkml:trace>
  <inkml:trace contextRef="#ctx0" brushRef="#br0" timeOffset="41726.406">6142 9854 156 0,'7'12'60'0,"-7"-12"-47"0,-7 7 6 16,7-7-2-16,-4 3-13 16,4-3-1-16,-10 0-43 15,-1-3-15-15,1-4-8 16,-5 4-2-16</inkml:trace>
  <inkml:trace contextRef="#ctx0" brushRef="#br0" timeOffset="42697.702">5934 9688 172 0,'-7'-4'66'0,"3"4"-52"0,1-6 17 0,3 6 4 0,-4-3-10 0,1-3-5 16,3 3-7-16,3-10-1 16,4 4-7-16,4-10-3 0,6 0 1 15,8-6-4-15,10-6 0 16,8-1 1-16,6-2 2 15,-3 12-3-15,3-3 0 0,4 0 1 16,-3 6 2-16,-5 0 3 16,-2 3 2-16,-4-3-3 15,6 10-1-15,-13 0-1 16,0 6-2-16,0 3 1 16,-1 3-1-16,1 6-7 15,0 10-3-15,7 12 8 16,-4 1 5-16,-7 2-3 15,4 10 0-15,-7 0 0 16,-8 0 2-16,1 3-3 16,-7-3 0-16,-8 3 1 15,-6-3 0-15,-8 0 2 16,-14-1 1-16,-3 1 1 16,-11 0 2-16,-7-6 1 15,-6-4 3-15,-16-5-5 0,-6 2-3 16,-14-9-1-16,4 3-1 15,-5-16 0-15,5 1 0 16,6-1 0-16,4-9 2 16,3 0 5-16,11 0 6 15,4-9-3-15,7-1 2 16,10 1-1-16,4-10 1 16,10 0 0-16,7-6 2 15,11 0-3-15,7-3-1 16,7-6-6-16,14-4-1 15,11-6-3-15,7-9-3 16,7 6 2-16,7-4 0 16,7-2-2-16,7 0 0 0,-7 0-3 15,3 9 1-15,4 0-2 16,-3 6 2 0,-4 10 1-16,-4 0 2 0,1 3-6 15,-1 9 1-15,0 3 1 16,-6 7 3-16,-4 12-3 15,3 4 2-15,-3 9-3 16,3 9 2-16,-10 6-2 16,0 13 2-16,-7-3 3 15,-15 16 3-15,-10-4-2 16,-10 4 0-16,-8 3 3 0,-10-7 1 16,-11 7-1-1,-6-10 1-15,-8 0-2 16,-7-9-1-16,-18-9 3 0,1-7 2 15,-8-3-2-15,-3-9-2 16,-21-13 2-16,13-13 2 16,15-8 2-16,14-1 1 15,4-6 2-15,14 0 1 16,10-4 1-16,18 1 0 16,7-6-4-16,14-1-3 15,7-2-2-15,14-4-3 16,14 3-6-16,1 4-4 15,10-4-10-15,0 0-2 0,3-2-35 16,-7 2-13-16,1-9-54 31</inkml:trace>
  <inkml:trace contextRef="#ctx0" brushRef="#br0" timeOffset="45025.581">2985 9233 200 0,'-11'6'77'0,"-3"-12"-60"0,-14 6-5 16,6 0-6-16,-16-10-2 16,-8 1 2-16,-14 0-7 15,-25-1-1-15,0-5 0 16,-20-4-4-16,-5 0 0 0,-6-6-2 15,3 6 0-15,-3 0 2 0,6 10 2 16,1-1-1-16,10 4 4 16,7 6 2-16,18 0 2 15,7 0 5-15,18 0 5 16,10 0 2-16,14 0 3 16,1 0-4-1,13 0 0-15,8 0-8 0,10-3-2 16,24-3-4-16,19-4-1 15,13 1 3-15,29-7 1 16,24 7-4-16,11-1 1 16,14-2 0-16,8 2 2 15,6-2-1-15,-3 3-1 16,-4-1 1-16,-11 7 1 0,-13-3-1 16,-29-4 2-16,-17 10-2 15,-18-3-1-15,-18-3-32 16,-17 6-16-16</inkml:trace>
  <inkml:trace contextRef="#ctx0" brushRef="#br0" timeOffset="53257.299">3965 8041 56 0,'11'-15'22'0,"-11"8"-18"0,14-5-2 0,-11 5-2 0,5-2 0 15,-1-7 0-15,0 4-9 16,3-7-2-16,1-6 1 15,3 9 1-15,-4-3 3 16,-2 1 4-16,2-7-1 16,1 6 1-16,3-6 4 15,3 3 1-15,1-3-1 0,7 0-2 16,7-4-2-16,3 4-1 16,0 3-7-1,0 0-2-15</inkml:trace>
  <inkml:trace contextRef="#ctx0" brushRef="#br0" timeOffset="59708.053">4745 8349 108 0,'-7'0'44'0,"7"0"-35"0,0 0 9 0,0 0 2 16,0 0-8-16,0 0 1 16,0 0-6-16,7 0 1 15,-7 0-5-15,7 0-2 0,0 0 0 0,4 0-1 16,3 0 2-16,0 0-1 15,0 0-1-15,4 0 3 16,-4 0 0-16,7-4-1 16,4 4-2-16,3 0 3 15,3 0 0-15,8 4-1 16,7-4 1-16,0 9-2 16,3-3 2-16,11-3-2 15,7 4-1-15,4 2 3 16,7-3 0-16,6-3 3 15,4 7 1-15,4-10-1 16,7 6-1-16,7-3-1 16,0-3 0-16,10 7 0 15,11-7 2-15,-4 3-3 16,15-3 0-16,7 9-1 16,6-9 1-16,12 6-4 0,-1 4 0 15,11-1 1 1,7 1 0-16,0 8 0 0,3-8 0 15,11 5-3-15,0-5 2 16,11 6 1-16,-4-4 2 16,0 4 1-16,-4 3 1 15,1-1-5-15,0-2 1 16,31 3 2-16,-17 0 1 16,-15 0-1-16,-10-4 1 15,-25-5-2-15,-13-1 2 16,-22-3 0-16,-15-3 3 0,-16-3-1 15,-15 0 2-15,-14-3-4 16,-14-3 0-16,-4-3-3 16,-14-1-1-16,-6 1 1 15,-8-1 0-15,-7 1 2 16,-3-7 1-16,-8 7-1 16,-6-4 1-16,-12-9-4 15,-6 4-2-15,-11-1-1 16,-10-9 3-16,-14-1 0 15,-1-2 1-15,-3 3 0 16,0 3 0-16,0-4 0 16,0 4 2-16,0-3 1 15,4 3 3-15,3 6-3 16,7-3 0-16,4 7-1 16,7-1-2-16,10 3 7 0,4-2 3 15,7 5-1-15,3 4 2 16,4 3-2-16,3-3 0 15,4 6-5-15,11 6-3 16,7-3 0-16,6 6 1 16,8 7-3-16,7 3 0 15,14 6 1-15,3 3 2 16,8 0-1-16,6 13 2 16,11 3-4-16,1 0 0 15,2 3 1-15,-3-3 2 16,1 0-1-16,-19-6 2 0,-7-1-2 15,-13-2-1-15,-11-10 1 16,-15 3-1-16,-6-3 0 16,-18 0 0-16,-7-3 2 15,-22 3 1-15,-2 0 1 16,-12-3 2-16,-10-6-3 16,-7 3 0-16,-7 0 1 15,4-4 0-15,-5 1-2 16,5-4 1-16,-1-2-2 15,8 5-1-15,3-5 5 16,7 6 1-16,11-7-2 16,6 0-3-16,8 1 4 15,3-1 4-15,8-3-5 16,6-2-2-16,1-4 3 16,3 6 1-16,3-6-2 0,0 3-1 15,4-3-1 1,0 0-2-16,0 0 1 0,0 0 1 15,0 0-1-15,0 0 2 16,4 0-4-16,-4 0 0 16,7 6 1-16,-7-6 0 15,0 0 0-15,0 0 0 16,0 0-3-16,7 3 2 16,-7-3-4-16,0 0 1 15,0 0-5-15,0 0 1 16,0 0-5-16,4 7 1 15,-4-7-1-15,0 0 3 0,0 0 1 16,0 0 1-16,0 0 2 16,0 0 2-16,0 0-5 15,3 3-1-15,-3-3-4 16,0 0 1-16,0 0 2 16,0 0 2-16,0 0 1 15,0 0 0-15,7 6 2 16,-7-6 4-16,0 0-6 15,4 3 1-15,-4-3-15 16,7 0-3-16,-7 0-49 16,7 7-37-1,3-7 43-15</inkml:trace>
  <inkml:trace contextRef="#ctx0" brushRef="#br0" timeOffset="63145.447">5059 8402 160 0,'3'-28'63'0,"4"12"-49"0,-7 3 11 0,0 7 5 16,0 3-9 0,0-3-2-16,0-4-5 0,0 4 1 15,0 3-8-15,0-3 0 0,0 6 0 16,0-3-3-16,0 3-3 16,0 0 0-16,0 3-1 15,0 12-3-15,4 4 2 16,3 9 1-16,7 16 0 15,0 6 0-15,7 16 2 16,15 6-3-16,-1 23 0 16,18 5-1-16,7 16-2 15,7 16 5-15,10 12 1 0,8 6 0 16,0-2-2 0,-1 12 3-16,5-10 0 15,-1-9 1-15,0 0 0 0,-3-12 0 16,-4-7 2-1,0-15-1-15,-10-7 2 0,-11-12-4 16,-8-16-2-16,-6-9 0 16,0-10 1-16,-18-9-1 15,-3-9 2-15,-4-7 2 16,0-9 4-16,-10-1 0 16,3-8 0-16,-10-1 3 15,3-2 3-15,-4-7-6 16,1-7-1-16,-4-2-6 15,0-10-2-15,0-6-2 16,-4-3 0-16,1-7 0 0,-1-2 0 16,1-1 2-16,-1-3 2 15,4 4-1-15,-7 2-1 16,4-3 3-16,-1 13 2 16,0 0-2-16,1 6-2 15,-1 7 0-15,4-4-1 16,-7 7 0-16,4 9 0 15,3 6-5-15,-7 7-1 16,3 15-2-16,1 6 2 16,3 1 6-16,-4 12 2 15,1-13 0-15,-1 1-2 16,4-7 1-16,-10-3-1 16,3-6 2-16,-1 0 1 0,-9-4 5 15,-8-5 3 1,-3-10-2-16,-14 0 2 0,3-6-8 15,0 2-4-15,-7-5 0 16,7 0 0-16,-3-1-2 16,7 1 2-16,3-7-6 15,7 10 0-15,8-4-8 16,2 7-3-16,5-3-10 16,6-3-3-16,15 6-47 15,3-7-21-15,11-2 2 16</inkml:trace>
  <inkml:trace contextRef="#ctx0" brushRef="#br0" timeOffset="71913.211">14686 9117 160 0,'-17'0'63'16,"6"0"-49"-16,-14 0 9 0,15 0 1 0,-4-3-8 16,-4-4-1-16,-7 4-7 15,1-3 0-15,-1-3-5 16,-3-1 5-16,-1 1 4 0,1 3-4 16,-4-4-2-16,-3 7-1 0,-4-3-1 15,-14-4 0-15,-10 10 0 16,-15-9-2-16,-10-1 1 15,-14 4 0 1,-8 3 1-16,-2-3-2 0,-8-4 1 16,0 7-4-16,0-3 0 15,0-3 1-15,7 5 0 16,4-2 2-16,3-3 3 16,10 9-4-16,12-6-1 15,10 6 4-15,10-4 5 16,11 4-1-16,11 0 1 15,7 0-1-15,10 0 2 16,7 0-3-16,18 0-4 16,14 4-4-16,22-4 0 15,20 6 1-15,22 3 0 16,24 1 0-16,22-1 0 16,17 0 0-16,14 7 0 15,7 3 2-15,11-3-3 16,-4-4 0-16,1 4 1 15,-5 3 0-15,-6-10 0 16,-14 7 0-16,-11-4-3 16,-18-5 2-16,-17 2 3 15,-18-3 1-15,-21-3-4 16,-10 4-1-16,-12-4-2 16,-13-3 3-16,-14 6-7 15,-18-3 1-15,-18-3 3 16,-24 6 4-16,-26-6 3 15,-16 0 1-15,-22-6 0 0,-14 6 0 16,-11-9 0-16,-10 6 0 16,-4-7 0-16,-3-5 0 15,7 5 0-15,3-6 2 16,11 4-3-16,7-4 0 16,14 7-1-16,15-1-2 15,13 4 3-15,18-3 0 16,11 9-4-16,13-3 1 15,11-4 2-15,8 7 3 0,13 0-2 16,11 0 0-16,18 0-1 16,24 0-2-16,18 0 1 15,21 0-1-15,18 0-3 16,10 0 0-16,4 7-9 16,4-4-3-16,-1 6-19 15,4-3-5-15,0-2-48 16,3 2-55-1,1-6 43-15</inkml:trace>
  <inkml:trace contextRef="#ctx0" brushRef="#br0" timeOffset="73730.31">4833 13149 192 0,'7'-3'74'0,"7"-3"-58"0,11 3-4 16,-11-3-6-16,7-1-6 16,4-2 0-16,3 0-5 15,4-4 1-15,-4-3 2 16,4 1-1-16,3-4 1 0,0 6 4 16,1-2 1-16,2-1-4 15,8-3-1-15,7 7 3 16,7-4 3-16,14 0-1 15,22-3-2-15,16 7 2 16,12-4 2-16,17 10 2 16,11-3 1-16,3-1-2 0,0 7 1 15,0-3-2-15,-13 3 2 16,-12 3-4-16,-21 0-2 16,-13 0 0-16,-26 0 1 15,-10 0-1-15,-10 0 2 16,-15 0 2-16,-28-7 7 15,-14 7-5 1,-28 0-3-16,-32-6 0 0,-22 3-1 16,-20-3 3-16,-22-4-5 15,-13 10-1-15,-22-9 0 16,-14 9 2 0,-3-3 1-16,3-4 3 0,0 7-8 15,10 7-3-15,8-4 11 16,18 3 6-16,10-3-4 15,17 7-2-15,15-1 1 16,17-3 2-16,15 4 2 16,13-1 3-16,18-3-7 15,4-2-4-15,21 2-2 16,7-3 1-16,21 3-3 16,28-3 0-16,18 4 1 15,21-1 0-15,29-3 2 16,17-3 1-16,21 0-4 15,21 6 1-15,15-3 0 0,6 7 0 16,8 6 0-16,-1-7 0 16,-13 7 0-16,-8-7 0 15,-17 0 0-15,-18 1 2 16,-28-7-1-16,-21 3-1 16,-18-3 1-16,-18 4 1 15,-13-7-8-15,-12 6-3 16,-17-3-4-16,-14-3 0 15,-14 6 5-15,-32 4 4 16,-17 2 1-16,-32-2-1 16,-15-4-8-16,-17 3-5 15,-17-9-35-15,-15-9-16 16,-10-7-29 0</inkml:trace>
  <inkml:trace contextRef="#ctx0" brushRef="#br0" timeOffset="85819.04">6809 11462 192 0,'7'0'74'0,"0"-3"-58"0,-4-3 5 0,-3 6-1 15,7 0-10-15,0 0-3 16,4 0-4-16,0-6 0 16,-1 6-2-16,1-3-3 0,3 3 1 0,7 0 1 15,-3 0 0-15,6 0 0 16,5 0 2-16,2 3 1 16,5 3 1-16,6 3 2 15,7 7 1-15,4 3-3 16,14 6-1-16,4 3 1 15,21 10 0-15,10 6-2 16,14 3-2-16,18 22 1 16,14 0 1-16,22 15-3 15,17 14 0-15,17 8 1 16,12 10 2-16,2 10 1 16,12 9 3-16,2 3 6 15,-2-10 2-15,-4 7-1 16,-11-10 2-16,-4-2-4 0,-17-7-1 15,-10-10-4-15,-8 4 1 16,-10-13-4-16,-7-9-2 16,-18-10 0-16,-4-2-1 15,-13-14 2-15,-18-2 1 16,-14-13-4-16,-18-12 1 16,-14-7 0-16,-4 3 2 15,-14-9-1-15,-13-13-1 16,-8 1-4-16,-4-4 0 15,-10-6 2-15,-7-9 3 16,-7 2 2-16,-10-11 1 16,-1 5 0-16,-3-9 2 15,0-6-3-15,-4-7 0 16,0 7 1-16,1-16 0 16,-1 10-2-16,4-4-2 15,3 4 3-15,1-4 0 0,6 10-4 16,0 3 1-16,4 0 2 15,4 3 1-15,-1 0-4 16,4 12-1-16,0-2 1 16,0 2 2-16,0 1 0 15,4 3 2-15,-1-4-4 16,-3 4 0-16,0 6-1 16,0-3 0-16,0-3 0 15,0 6-2-15,0 0 3 16,0-3 2-16,0-4-2 15,0 7 0-15,0 0 3 0,0-3 3 16,0 3 2 0,0 0 1-16,0 0-2 15,7 3-1-15,0 7-6 0,8 8 1 16,2 8-2-16,4 2 0 16,4 16 2-16,7 6 2 15,7 3-3-15,3 4 0 16,0-4-1-16,1 7 0 15,-12-13 2-15,-2-4 2 16,-8-5-1-16,-4-10-1 16,-6-3 1-16,-8-6 1 0,-6-3-3 15,-8 0 0-15,-6-7 1 16,-11-6 2-16,-8-6-3 16,-10-3-2-1,-7-4 4-15,1 1 1 16,-5-7-3-16,1 4 1 0,3-4 2 15,3-3 1-15,8 10-1 16,7-7-2-16,7 13 1 16,3-3-1-16,7-4 0 15,4 10 2-15,3 0-3 16,4 0 0-16,4 0-1 16,-1 0 0-16,4 0-5 15,4 7-3-15,3-4-3 16,0 3 0-16,0-3-9 15,0 6 0-15,0-2-22 0,0-4-7 16,0 3-63 0</inkml:trace>
  <inkml:trace contextRef="#ctx0" brushRef="#br0" timeOffset="88320.915">12379 15683 160 0,'4'16'63'0,"6"-13"-49"0,4-3-8 0,-7 6-8 16,4-3 1-16,-1-3 2 15,1 0 9-15,0 0 4 16,-1-3-7-16,1-3 13 0,-4 6 7 16,0 0 1-16,-4 0 1 15,1 0-5-15,-1-3-1 0,-6 3-10 16,-4 0-3-16,-7 0-6 15,-14 0-3 1,-15 0 0-16,-13-6 1 0,-15 6 1 16,-13 6 3-16,-19-3-3 15,-17-3 0-15,-10-3-1 16,-11-3 1-16,-8-4-4 16,-2 1-2-16,3 3 2 15,-8-13 2-15,12 0 0 16,6 3 2-16,18 4-2 15,14-4-1-15,15 7 3 16,17 5 2-16,10-2 2 16,18 0 1-16,11 3-2 15,7 3 1-15,14-6-6 16,17 6-1-16,18-10 0 16,22 7 0-16,24-3-3 15,28-4 2-15,14 1 3 0,18-1 1 16,18 1-6-16,14 3 0 15,14-4 3-15,6 10 2 16,1 7-3-16,-7-4 1 16,-7 12 0-16,-21-5 0 15,-18 6 0-15,-29-4 2 16,-20-2 1-16,-18-4 1 16,-18 3-2-16,-13-9 1 15,-19 6-2-15,-20-6-1 16,-26 0 3-16,-24-6 0 15,-21 0 1-15,-14-3 0 16,-21-1-2-16,-15-2 1 0,-10-4-2 16,-7 0-1-1,-4 7 1-15,0-1-1 0,1 1 0 16,6 9 0-16,14 0 0 16,12 0 0-1,16 0 6-15,15 0 6 0,17 6 0 16,15-3 1-16,14-3-3 15,6 7 1-15,12-4-6 16,10-3-3-16,14 0-4 16,17 0-1-16,26 6 2 15,27-6 0-15,25 0-2 0,25 3 2 16,29 3-1-16,16 4-2 16,19-1 0-1,6 10 3-15,1 6-2 16,-11 0 1-16,-18-6 0 0,-14 0 0 15,-28-3 2-15,-25-4 2 16,-21-2-3-16,-17-4 0 16,-15-3-10-16,-10 3-3 15,-14 0 5-15,-18-6 4 16,-11 0 2-16,-14 0 1 16,-14-6 0-16,-3 6 0 15,-7-6-5-15,-4 3 0 16,0-3-15-16,0 6-5 15,4-4-17-15,3-2-5 0,3 3-45 16,-2-3-43 0,9 3 50-16</inkml:trace>
  <inkml:trace contextRef="#ctx0" brushRef="#br0" timeOffset="88640.039">11924 16022 316 0,'-4'28'118'0,"4"-22"-92"0,4-2-20 0,-4-4-15 16,0 0-12-16,0 0-3 15,0 0-4-15,0 0-2 16,3 0 16-16,1-10-15 0,3 1-2 16,0-7-41-1,4-15-30-15,6-20 40 16</inkml:trace>
  <inkml:trace contextRef="#ctx0" brushRef="#br0" timeOffset="88972.071">14309 9035 304 0,'0'0'115'0,"0"0"-89"0,0 7-10 0,0-7-11 16,-4 3-20-16,1 6-5 16,-4 1-47-16,-4-1-21 15,-3 13-12-15,0-10-1 16</inkml:trace>
  <inkml:trace contextRef="#ctx0" brushRef="#br0" timeOffset="91489.65">11963 14087 252 0,'-4'0'93'0,"4"0"-72"0,-3 0-2 0,3 0-3 16,0 0-6-16,0 0 2 0,-4 0-4 15,4-3-3-15,0-3-2 16,-3-4-7-16,3-9 0 0,0 4 2 16,0 2 1-16,0-2 1 15,0 5 0 1,3-6 0-16,1 7 2 0,-4 6-1 15,3-3-1-15,1 3 3 16,-1-4 0-16,1 7-1 16,3 0 1-16,0 7-2 15,3-4-1-15,5 6 1 16,2 7-1-16,8-7-3 16,3 10 2-16,4 0 1 15,7 0 2-15,7 6-1 16,3 3-1-16,4 3 1 15,10-3 1-15,8 10-1 16,7-3-1-16,13 9 1 0,12-1 1 16,16 4-1-16,16 13-1 15,23 6-2-15,12 6 1 16,20 16-1-16,11 9 0 16,4 3 0-16,6 4 0 15,-2 2 2-15,-1 1 2 16,-4 3-1-16,-3-10-1 15,-3 7-2-15,-11 6 1 16,25 12 1-16,-29-9 2 16,-21-16-1-16,-24-12-1 15,-25-9 1-15,-18-13-1 16,-21-13 2-16,-17-12 1 16,-15-10-8-16,-10-9-2 0,-11-10 4 15,-7-2 1-15,-14-10-3 16,-4-10-1-16,-10-8-2 15,-14-11 2-15,-14-14 4 16,-11-11 3-16,-14-15-2 16,-7-12-2-16,-7-7-1 15,-8 3 3-15,1-9-5 16,-3 3 0-16,2 10 0 16,15-1 4-16,11 13-1 15,13 16 1-15,15 9 4 16,10 16 3-16,8 9 7 15,10 3 4-15,10 13-6 16,8 6-3-16,13 13-7 0,19 12-2 16,17 10 1-1,14 15 0-15,14 10 1 0,18 9 0 16,10 16 0-16,8 6 0 16,-4-3 2-16,-4 0 1 15,-10-10 1-15,-14-2 0 16,-15-10-2-16,-13-13-2 15,-15-12 5-15,-14-6 4 16,-13-7-5-16,-15-9-2 16,-14-3-4-16,-15-4 1 0,-16-8 3 15,-15-7 3-15,-11-13 0 16,-13 1 0-16,-12-7-1 16,-2 0 2-1,-1-3-3-15,4 0-2 16,7 0-3-16,10 10 1 0,8 2 5 15,13 4 2-15,8 3-7 16,10 3-1-16,7 0-7 16,4 0 1-16,4 3-20 15,3 3-9-15,3-3-166 32,18 13 90-32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56:06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14926 9064 164 0,'-7'0'63'0,"0"0"-49"0,-11-4 3 0,8-2-3 0,-8 6-5 16,-10-9 2 0,-4-1-6-16,-3 1-1 0,-8-7-2 15,-9 4-2-15,-5-7 1 0,1-3-1 16,-4 3 0-16,-4 7 0 16,-6-4 0-16,-4 6 2 15,-11 4 3-15,-7-3 4 16,-7-1 5-16,-6 1-2 15,-12 9 3-15,1-9-8 16,-4-1-4-16,0 4-2 16,7 3 1-16,7 3 5 15,11-7 4-15,10 7-6 16,8-3-3-16,17 3-1 16,10 0 1-16,11 0-3 0,8 3 0 15,10-3 3 1,10 7 1-16,11 2-1 0,14 1 1 15,18-1 0-15,17 0 1 16,22-2-5-16,20 2 1 16,15 0 0-16,14 1 2 15,14-1-1-15,7 1-1 16,11-1 1-16,10 7 1 16,8-1-3-16,-4-2 0 15,-1 6 1-15,-6-10 0 16,-7 7 0-16,-15 0 0 15,-10-7-3-15,-17 0 2 16,-22-5 1-16,-18 2 0 16,-13-6 0-16,-15 0 2 0,-14 0-1 15,-10 0-1-15,-18 0 3 16,-18 0 0-16,-17 0 1 16,-21 0 2-16,-15-6-3 15,-17 6 0-15,-14-4-1 16,-18-2 1-16,-4 6-4 15,-10 0-2-15,-3 0 2 16,-1 0 2-16,4 0 0 16,3 0 2-16,4 0-4 15,8 6 0-15,9-2 1 16,8 2 0-16,10 3 0 16,7-3 0-16,11-2 0 15,11 5 0-15,10-3 0 16,11-3 2-16,6 7-1 0,12-10-1 15,2 6 1-15,8-3 1 16,7-3 3-16,11 0 4 16,6 7-4-16,12-7-1 15,13 3-2-15,11-3-2 16,14 0 1-16,10 0-1 16,11 0 0-16,11 0 0 15,3 0-3-15,8 0 2 16,3 0-1-16,3 0-2 15,4-3 3-15,-7 3 0 16,3-7 1-16,-7 4 0 16,1-3-3-16,-8 6 2 15,-3-3 3-15,-11-4 1 16,-11 7-4-16,-6-3 1 0,-8-3-2 16,-13 6-2-16,-12-3-2 15,-10-3-1-15,-21 6-3 16,-10 0 5-1,-22 0 5-15,-17 0 3 16,-22 0 1-16,-10 0-2 16,-11-4 1-16,-10-2-2 15,-11 0-1-15,-3 3-2 16,-1-3 1-16,1-4 1 16,3 10 2-16,0-3-1 0,7-3 2 15,7 6-2-15,8 0 2 16,10 0-4-1,7 6-2-15,10-3-1 16,11 7 3-16,11-4 0 0,6 3 1 16,12-3-3-16,13 7-4 15,11-4 1 1,14 7 3-16,11-6 2 16,10 5 1-16,4-2 2 15,3 2-3 1,-3-2-2-16,0 3-1 0,-7-7 0 15,-4 0-8-15,-3 1-3 16,-4-10-19-16,0 6-7 16,0-12-54-1</inkml:trace>
  <inkml:trace contextRef="#ctx0" brushRef="#br0" timeOffset="11051.948">24303 8803 196 0,'0'0'74'0,"0"0"-58"0,0-9-2 0,0 9-5 16,0-6-5 0,-4 2 0-16,1-2 0 15,-4-3 0-15,3-4-2 16,-3-2 5-16,0 5 3 0,0 1-1 0,-4 2 2 15,1 4-2-15,-4-3 2 16,-4 6-4-16,-3 0 1 16,-4 0-3-16,-10 0 2 15,-4 0-2-15,-7 0 2 16,-7 0-2-16,-3-3 2 16,-11 3 0-16,0-6 1 15,-4 6-4-15,-3-3-1 0,0 3 3 16,0-7 1-1,0 7-1-15,0-3-1 16,3 6-3-16,1-3 1 0,10 0 0 16,3 0 3-16,5 7-3 15,6-4-2-15,3-3 4 16,8 0 1-16,7 0 2 16,3 6 0-16,7-6-2 15,4 0 1-15,4 3-2 16,3-3 2-16,3 0-4 15,4 0 0-15,7 6-3 16,4-3-1-16,10-3 1 16,7 7 0-16,4-4 0 15,7 3 0-15,10 4 0 16,4-1 0-16,7-9-3 16,7 6 2-16,14-3 1 0,0 7 2 15,8-10-1 1,-1 0 2-16,0 0-4 0,-3 6-2 15,-4-3 4-15,-4-3 1 16,-6 6 0-16,-11-2-2 16,-4 2-2-16,-6 0-1 15,-11-3 2-15,-1-3 0 16,-9 7 1-16,-8-7 0 16,-7 3 0-16,-4-3 0 15,-3 6 0-15,-7-3 0 16,-14-3 0-16,-3 6 2 15,-11-3-3-15,-15 4-2 16,-3-7 4-16,-7 3 3 16,-3 3-3-16,-8 4-3 0,-6-10 1 15,-4 0 0-15,-4 0-2 16,-3 0 0-16,0-4 2 16,3-2 2-16,-3 6-2 15,4-9 0-15,2 2 1 16,5-2 2-16,3 6 1 15,10-3 1-15,8 3-5 16,7-4 1-16,6 7 0 16,8-3 0-16,7 3-5 15,3 0 1-15,8 0 4 16,3-6 2-16,10 6-3 16,8 0 1-16,10-6-2 15,11 6 0-15,7 0 2 16,14-4 0-16,7 4-3 0,7-6 2 15,7-3-1 1,10 9-2-16,-3 0-4 0,4 0 0 16,-4 0-5-16,-10 0-2 15,-8 0-13-15,-3 0-8 16,-3 0-42-16,-1 6-17 16,-6 3 0-1</inkml:trace>
  <inkml:trace contextRef="#ctx0" brushRef="#br0" timeOffset="12313.674">25111 11362 148 0,'0'-6'55'0,"-4"6"-43"0,-3 0-3 16,4 0-5-16,-8-3-2 15,-3-4 3-15,-4 7 13 16,-6-3 8-16,-5-3-13 15,-2 6 2-15,-5 0-1 0,-2 6 1 16,-1-3 1-16,0 4-2 16,0-4-1-16,0 6-5 15,1-3 0-15,-1-2-5 16,3 2 0-16,5-3-1 16,2-3 1-16,5 6-4 15,3-6-2-15,3 3 10 16,7-3 8-16,1 0-6 15,3 0-2-15,7 0 0 0,7 0 0 16,7 0-6-16,11-3 0 16,6 3-1-16,19-6 2 15,10-3-3-15,10-1-2 16,11-2-1-16,8-4 0 16,6 7 5-16,7-1 1 15,-3 4-3-15,-4 3-1 16,-7 3-2-16,-6 0 3 15,-8 0 0-15,-7 0 3 16,-11 3-1-16,-7-3-1 0,-10 0 1 16,-7 0-1-16,-7 0-5 15,-4 0-1-15,-14 0 0 16,-11 0 4-16,-10 0-1 16,-14-3 1-16,-14-4 4 15,-11 7 1 1,-11-9-1-16,-6 6-2 0,-11-3 1 15,-8-4-1-15,-2 4 0 16,-5-3 2-16,1-1-1 16,-4 7-1-16,8-3 1 15,3 3 1-15,3-4-1 16,7 7 2-16,4-3 0 16,11-3 1-16,6 6 2 15,11 0 1-15,8 6 1 16,9-6 2-16,5 0 1 15,6 3 1-15,7-3-2 0,4 0 1 16,7 0-6-16,7 7-1 16,11-4-2-16,7-3-2 15,10 6 1-15,11-6-1 16,10 0-3-16,15 0 2 16,6 3 1-16,8 3 2 15,7-2-3-15,0 5 0 16,3-3-1-16,-7 4 0 15,-3-1 2-15,-11 0 2 16,-4 1-3-16,-10-1 0 16,-7-2 1-16,-7 2 0 15,-7-3-11-15,-7-3-3 0,-8 7-11 16,-6-10-4-16,-7 0-9 16,-11 0-3-16,-15 0-71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03:23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14534 10327 164 0,'0'-6'63'0,"0"15"-49"0,0-9 5 0,0 0-2 16,0 0-10-16,0 0-2 16,-3 0-8-16,-4 0-2 15,-4 0 2-15,1 7 1 0,-4-4 2 16,-4 3 0-16,-3-3 2 15,-4 10-1-15,-3-1 2 16,-11 4 7-16,-7 3 5 16,-10 6-1-16,-8 3 2 15,-10 0-3-15,-10 13 0 0,-12-3-1 16,-10-4 0-16,-10-2-4 16,-11 11-3-16,-11-8 0 15,-10-1 1-15,-7-5 1 16,-7-1 1-16,-15-3-2 15,1-16 1-15,-4 1 0 16,-3-4 3 0,-1-12-3-16,-6-4-2 0,3-8 0 15,0-1-1-15,7-9 0 16,0-4 2-16,0-5-3 16,11-7 0-16,6 0-3 15,8 0-3-15,14-3 2 16,11 9 0-16,10-3 3 0,10-2 1 15,15 5-1-15,14 0-2 16,10 4 1 0,15-1-1-16,13 7 0 15,12-6 2-15,10-4 1 0,6-6 1 16,30 0-2-16,13-9-2 16,28-4-2-16,29-12-1 15,38-3-1-15,22-6 3 16,28-4-5-16,10 4 0 15,8 3 3-15,-4 6 1 16,7-3-1-16,3 9 2 16,-3-6-1-16,0 6 0 15,0 10 0-15,4 0 0 16,10 5-3-16,0 14 1 0,11 9-3 16,7 22 0-16,7 12-1 15,-4 19 0-15,-3 16 5 16,-4 10 1-16,-10 18-1 15,-11 0 0-15,-14 16 2 16,-22 9 2-16,-20 9 0 16,-21 1 2-16,-22-7-2 15,-28 1 2-15,-28 2 0 16,-25-2 1-16,-28 5-2 16,-25-15 1-16,-28 6 0 15,-31-3 1-15,-26-9 0 16,-24-16 0-16,-28-6-5 15,-15-16 1-15,-17-6 0 16,-25-23 0-16,-10-8 0 16,-14-10 0-16,-12-16 0 0,83 4 2 15,41 2-3-15,-95-21 0 16,-116-16 1-16,38 0 0 16,40 6 0-16,31 3 0 15,18-5 0-15,28 8 2 16,24-3-1-16,15 1 2 15,25 2-2-15,20 7 2 16,26 3-2-16,16 6-1 16,23 3-6-16,13 1-4 15,14 5-5-15,15 1-4 16,17-4-66 0,21-2-64-16,22 5 46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04:09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31048 5947 72 0,'-60'-7'27'0,"25"7"-21"0,-50-12 5 0,43 5 3 16,-18-2-8-16,-18 0-3 15,-21-7-2-15,-14 3 1 16,-10-2-3-16,-18-4-2 16,-18 3 2-16,-10-3 0 0,-18 10 1 15,-11 0 0-15,-13 9 0 16,-12-4 2 0,-17 4-1-16,-14-6-1 0,-14 6 5 15,-14 0 1-15,-21 0 4 16,-4-9 4-16,-11 3-2 15,-10-4 1-15,0-2-5 16,0 2 0-16,4-2 1 16,13 2 2-16,8 1-5 15,13-1-2-15,19 1 0 0,13 0 2 16,15 5 1-16,24-2-3 16,11-3-1-16,17 3-8 15,19-4-4-15,9 7 9 16,19-3 4-16,13-4-8 0,15 10-2 15,10-3-2-15,11 3 0 16,10 3-4-16,7 7 0 16,11 9 6-16,0 2 3 15,7 8 0-15,7 5 2 16,-10 19-1-16,10 4 0 16,7 15 0-16,7 0 0 15,8 7 2-15,2 12 0 16,5 15 2-16,3 10 1 15,3 0-4-15,0 25 1 16,-3 4 0-16,0 14 0 16,-4 14-3-16,-3 9 2 15,-4 6 3-15,4 0 3 16,-7 10-2-16,-1 9-2 16,-2 6-3-16,-5 16 1 15,-3-7 1-15,1 10 2 0,-8 10-6 16,7-7 1-16,0 13 5 15,4-7 6-15,3 16-4 16,4-3 0-16,3 13-2 16,4 0-2-16,3 8 3 15,7-5 0-15,8 15-4 16,-1-5 1-16,8 11 0 16,3-5 2-16,3 15-3 15,4-13 0-15,4 13 1 16,3-6 2-16,0 3-3 15,4-13-2-15,-1 1-1 16,4-11 0-16,1-5 5 0,-5-16 1 16,1-12 2-1,-1-20 0-15,-2-21 11 0,-1-16 5 16,0-22-2-16,0-16 2 16,0-37-5-16,-3-19-1 15,-1-16-8-15,1-18-2 16,-4-20-4-16,0-5-3 15,3-10-9-15,1-13-3 16,3-3-10-16,7-15-2 16,4-10-20-1,0-15-37-15,6-4 19 0</inkml:trace>
  <inkml:trace contextRef="#ctx0" brushRef="#br0" timeOffset="183.675">22514 17022 64 0,'106'19'24'0,"-39"-10"-18"0,43 7-4 16,-51-16-2-16,30 0-20 15,24 0-9-15,24 0 8 16,25-6 6-16</inkml:trace>
  <inkml:trace contextRef="#ctx0" brushRef="#br0" timeOffset="484.571">27989 17076 64 0,'230'28'27'0,"-121"-13"-21"0,64 14 5 0,-92-20 1 16,46 7-5-16,28 3-2 15,15-1-5-15,17 1 0 16,3-3-2-16,11 3-2 16,4-1-2-16,-8-2 1 15,1 3 3-15,-8-3 1 0,-10-4-4 16,0-2-1-16,-10 2-4 15,-12-2-1-15,-13-1 3 16,-4 0 3-16,-17-6-15 16,-5 4-4-16</inkml:trace>
  <inkml:trace contextRef="#ctx0" brushRef="#br0" timeOffset="978.488">30674 17439 12 0,'-233'-25'8'0,"113"9"-6"0,-77-2-3 0,94 8 0 15,-48-9 1-15,-43 4 0 16,-29-7 0-16,-31-3 0 15,-17-3 0-15,-22-4 2 16,-10 1-1-16,-8-1 2 16,-13 4-4-16,3 0 0 15,-8 3 12-15,-6 0 7 16,7 6-7-16,0 0-3 16,0 0-5-16,7 1-3 0,4-1 1 15,6-3-1-15,11 9 2 16,15-2 1-1,9 5 5-15,15 1 5 0,18 9 2 16,14 0 0-16,24 0 4 16,22 9 2-16,24-3 0 15,18 4-1-15,17-1-4 16,18 1-2-16,25-1-4 16,14 0 1-16,11 1-6 15,13-4 1-15,8-3 4 0,7 7-8 16,7-10-1-16,3 6-12 15,8-6-3-15,2 0-13 16,8-6-5-16,8-4-32 16</inkml:trace>
  <inkml:trace contextRef="#ctx0" brushRef="#br0" timeOffset="15977.3">2427 11255 68 0,'14'-6'27'0,"-10"6"-21"0,3-3 18 0,-7 3 9 15,3-6-6-15,4 6-1 16,-3 0-4-16,-4-3 1 16,3-4-4-16,5 7 0 15,-8 0-10-15,3-3 6 0,4 3 2 16,-7 0-1-16,0 0 3 15,0 0-4-15,0 0 1 16,0 0-11-16,0 0-6 0,0 0 5 16,7 0 2-16,0 0-3 15,4 0-2-15,3 3 2 16,-4-3 2-16,5 0-2 16,6 7 0-16,-4-4 1 15,8-3 0-15,3 6 0 16,-3-3 0-16,10 3-2 15,-3-2 1-15,3-4-4 16,8 6 0-16,-5-3 1 16,8-3 0-16,-3 0 0 15,10 0 0-15,-1 0 0 16,5-3 0-16,3-3 0 0,0 6 0 16,3 0-3-1,4-4 0-15,-7-2 2 0,4 3 0 16,-1-3 3-16,4 6 1 15,-3 0-4-15,-4 0-1 16,0 0 1-16,0 0 0 16,0 0-2-16,0 0 2 15,0 0 1-15,-4 0 2 16,4 0-3-16,-10 0 0 16,2 0 1-16,1 0 0 15,-10 0 2-15,-1-3 3 0,0 3-4 16,1-7-1-16,3 7-2 15,-8-3 0 1,1-3 2-16,0 6 2 16,3-6-1-16,-6 3 2 0,-1 3-4 15,0-7 0-15,-7 7 1 16,4-3 0-16,-4-3-3 16,4 6 2-16,-7 0 1 15,-1 0 2-15,1 0-1 16,0 0-1-16,-11 0-2 15,7 0 1-15,-10-3 1 16,3 3 0-16,0-7 0 16,-3 7 0-16,-1 0-3 15,1 0 0-15,-8 0 2 16,8-3 2-16,-8 3-2 0,-3 0 0 16,7 0-1-16,-7 0 0 15,7 3 2-15,1-3 0 16,2 10-3-16,-6-1 2 15,3-2 1-15,0-4 0 16,0 3 0-16,3 3 0 16,-6 1-3-16,3-1 0 15,0 7 2 1,0-7 0-16,4 1 1 0,3-1 0 16,-4 0 2-16,-3 1 1 15,0-1-1-15,4 1-2 16,0 2 1-16,3-2-1 15,-4-1 0-15,-3 0 0 16,4-5 0-16,0 5 2 0,-1-3-1 16,1-3-1-1,-8 4 3-15,4 2 0 0,0-3-1 16,0-2-2-16,-3 5 5 16,3 0 1-16,-7-2 2 15,4 2 0-15,3 7-2 16,-7-4 1-16,0 4-4 15,3 3 0-15,1 9-1 16,-4-3-2-16,0 10 1 16,7-1 1-16,-7-3-3 15,3 13 0-15,4 6 3 16,-7-6 1-16,7-3-4 16,-3 9-1-16,3-3 1 15,0-3 0-15,-4 10 3 0,5-7 3 16,6 3 0-16,-4-6 0 15,-3 0-1-15,4-1 0 16,-1 4-2-16,5-9 1 16,-5 6-2-16,1 0-1 15,-1 0 1-15,1 0 1 16,-1 3-1-16,-6-3 2 16,7 0-4-16,-8 3 0 15,4-3 1-15,-7-1 0 16,7 1 0-16,-3-6 2 15,-1 3-1-15,1-10-1 16,3 4 1-16,-7-1-1 16,3 4 0-16,4-4 2 15,-7-6-1-15,4 7-1 16,0-10 3-16,3 3 0 0,-7-3-4 16,0 0-1-16,3-3 1 15,-3-6 0-15,0 3-2 16,0 0 2-16,0-4 1 15,0-5 0-15,7 9 0 16,-7-10 0-16,4 0-3 16,-4 7 0-16,3-7 4 15,1 7 1-15,-4-3-3 0,3 2 1 16,1 1-2-16,3-3 0 16,-7 5 2-16,0-2 0 15,0 0 0-15,0 3 0 16,3-1 0-16,-3 1 2 15,4 0-6-15,-1 6 1 16,1 0 5-16,-1 3 4 16,5 1-6-1,-8-1-1-15,3-3 0 0,-3 0 2 16,0 0-2-16,0-3 0 16,0-3 1-16,-3 6 0 15,3-6 0-15,-8-4 2 16,1 4-1-16,-3-9 2 15,-8-1-2-15,-6 0 2 16,-5 1 0-16,-2-10 1 16,-8 6-2-16,0-12 1 15,-10 6-2-15,3-3-1 0,-11-4 1 16,4 7 1-16,-3-3-3 16,-4-3 0-16,-4-3 3 15,4 6 1-15,-10-4-4 16,-4-2 1-16,3 9-2 15,-10-6 0-15,3 2 2 16,1 4 0-16,-8-6-3 16,8 6 2-16,-5 0 1 15,-2 6 0-15,3-6 0 16,7 4 2-16,-8 2-1 16,5 0-1-16,-4-3 1 15,0-3-1-15,3 10-3 16,-7-4 2-16,15-3 1 15,-1-3 2-15,-3 6-1 16,-4-6-1-16,11 0 1 0,-3 0-1 16,-1 0 0-16,8 0 0 15,-4-6-3-15,7 6 2 16,7-3 1-16,-4-3 2 16,-3 6-3-16,11 0-2 15,-11 0-1-15,11 0 3 16,3 0-2-16,-4 0 1 15,1 0 0-15,3 0 0 16,7 0 2-16,-3 0 2 16,3 0-1-16,4 0-1 0,0 6-4 15,-1-6 0-15,1 3-3 16,7-3 2 0,3 0-4-16,4 6 1 0,0-6-3 15,7 0 0-15,10-6-3 16,-3 6 1-16,14-9 0 15,7-1 3-15,11 1 1 16,0-1 1-16,10-5 5 16,11-4 3-16,0 0 3 15,3-6 3-15,4 6-5 16,4-6-1-16,-8 6 4 16,-3 1 2-16,-11 2 0 0,0-3-1 15,-10 10-1-15,-7-1 0 16,-1 1-2-16,-10-1 1 15,-7 4-2 1,-3 3 2-16,-11-3-2 0,-11 6-1 16,-10 6-4-16,-11-3-2 15,0 7 3-15,-3 2 1 16,-1 1 2-16,1-4 2 16,-8 10-1-16,12-3-1 15,2-1 1-15,8 4 1 16,3-6-1-16,8 2 2 15,9 4 0-15,1-3 1 16,7-4 2-16,7 4 3 16,11 9 0-16,10-6 0 0,4 9-3 15,-1-9 1-15,12 6-2 16,-1-6 0-16,4 6-1 16,-4 0 0-16,0-6 0 15,-10 6 0-15,3-3-2 16,0-3-2-16,-13 6 1 15,2-6-1-15,1-4 2 16,-8 4 1-16,-3 0-1 16,1-3-2-16,-5-7-2 15,-3 7 1-15,7-4 1 16,-7-2 2-16,0-4-6 16,-7 3 1-16,7-6-6 15,0 4 1-15,0-1-3 16,0-3 0-16,0-3-12 15,0 0-5-15,0 0-12 0,7 0-5 16,-3-9-61 0</inkml:trace>
  <inkml:trace contextRef="#ctx0" brushRef="#br0" timeOffset="22114.219">2311 15461 88 0,'-25'-10'33'0,"11"1"-26"0,-18-1-2 0,18 4 0 16,0-3 7-16,-18-1 4 16,4 1 6-16,-7-1 3 15,-11 1 0-15,7-7 0 16,-7 7-6-16,-3 0 1 15,-11-1-11-15,0 1 1 0,-11 2 3 16,-3 4 2-16,0-3 0 16,-7 6-3-16,7 0 0 15,-7 6-1-15,7-3 1 0,7-3-4 16,7 7 0-16,10-7-3 16,11 3 2-16,4 3-2 15,10-6 0-15,11 0-8 16,4 6 0-16,3-6 1 15,14 4 3-15,14-4-2 16,7 6 0-16,18-3 1 16,7 6 0-16,14-2 0 15,4-4 0-15,3-3 0 16,3 6 0-16,1-6 0 16,-1 0 2-16,1 0-3 15,-4 0 0-15,-3 0 1 0,-8-6 0 16,-3 6-3-16,-3-3 2 15,-15-4-1-15,0 7 0 16,-13 0 2-16,-5 0 2 16,-3 0 1-16,-7 0 1 15,-3-3-5-15,0 3 1 16,-18 0 2-16,-8-6 1 16,-13 6-1-16,-7 0-2 15,-14 6 3-15,-11-3 0 16,-11-3 3-16,1 7 1 15,-12-4-1-15,8 3 1 16,4-6-2-16,6 3 2 16,4 3-4-16,11-6-2 15,3 7 2-15,11-4 0 16,10-3-1-16,0 0-2 0,11 0 1 16,4 0-1-16,-1 6-3 15,11-3 2-15,11-3 1 16,3 0 0-16,7 0-3 15,18 0 2-15,7 0 1 16,14 0 0-16,0 0-3 16,14 0 2-16,-4 0 1 15,4-3 2-15,-3 3-3 16,-1 0 0-16,1-6-4 16,-11 6 1-16,-7 0-3 15,-4 0 2-15,-6 0-2 16,-15 0 0-16,-4 0-1 15,-2 0 2-15,-12-3 2 16,-10 3-1-16,-10-7 1 16,-15 7 3-16,-10 0 2 0,-15 0 2 15,-10 0-1-15,-10 7 1 16,-4-7 2-16,-7 0 2 16,-1 3 1-16,8-3 0 15,0 9-2-15,4-9-1 16,6 7-1-16,4-4 0 15,7-3 0-15,11 0 2 16,7 0 1-16,10 0 1 16,4 0-4-16,0 0-3 0,14 0-3 15,-4 0-1 1,15 0-1-16,10-3 0 0,10-4 3 16,19 7 0-16,6-9 1 15,22 9 0-15,13-3-3 16,1-4 2-16,0 7 1 15,3-9 0-15,4 3 2 16,-11 6 1-16,-14-3-4 16,-7-4 1-16,-7 7-2 15,-15-3-2-15,-9-3-4 16,-8 6 0-16,-7 0-5 16,-7 0 1-16,-14 0 4 15,-7 6 4 16,-11-3-2-31,0-3 2 0,-10 7-9 0,7-4-4 0,-4-3-9 0,-3 6-4 16,10-6-71 0,0-6-34-16,15-13 70 15</inkml:trace>
  <inkml:trace contextRef="#ctx0" brushRef="#br0" timeOffset="24812.929">6121 11845 152 0,'0'-6'57'0,"0"12"-44"0,0-12-10 0,0 6-6 16,0 0-34-16,0 0-11 15,0 0-2-15,3 6 1 16</inkml:trace>
  <inkml:trace contextRef="#ctx0" brushRef="#br0" timeOffset="25583.477">6096 15780 216 0,'0'0'82'0,"0"0"-64"0,0 0 2 16,0 0-4-16,0 0-9 15,0 0 1-15,0 0-7 16,0 0-1-16,0 0 0 16,0 0 2-16,0 0 1 0,0 0 3 15,0 0 1-15,0 0-3 16,0 0-1-16,0 0-3 0,0 0-1 16,0 0-4-16,0 0-1 15,0 0-11-15,0 0-1 16,0-6-15-16,7 6-7 15,-7-9-44 1</inkml:trace>
  <inkml:trace contextRef="#ctx0" brushRef="#br0" timeOffset="26293.572">1471 15987 224 0,'-3'0'85'0,"3"7"-66"0,0-7-6 0,0 0-6 0,0 0-14 16,0 0-3 0,0 0 1-16,0 0 3 15,0-7 3-15,0 7 2 0,0 0 1 0,0 0 0 16,0 0 0-16,0 0 0 16,0 0 2-16,0 0 1 15,0 0 3-15,0 0-3 16,0 0-2-16,0 0 0 15,0 0 1-15,-7 0-3 16,7 0 0-16,0 0-4 16,0 0-1-16,0 0-4 15,0 0-1-15,0 0-8 16,0 0-2-16,0 0-31 16,0 0-38-16,0-3 25 15</inkml:trace>
  <inkml:trace contextRef="#ctx0" brushRef="#br0" timeOffset="28527.466">5969 15639 148 0,'0'0'55'0,"0"0"-43"0,0 0 3 15,0 0-1-15,0 0-5 16,0 0 0-16,0 0 3 15,0 0 5-15,0 0-9 16,0 0-2-16,-7 0-2 0,3-3-2 16,-6-3-2-16,-4 6-4 15,-11-3-2-15,-3-4 5 0,-4 1 2 16,-3 3-2 0,-11-3 1-16,0-4 2 0,0 7 1 15,4-3-1-15,-4 3-2 16,7-3 1-16,4 6-1 15,0-4 0-15,10-2 2 16,0 6-1-16,4-6-1 16,7 3-2-16,3 3-1 15,4 0-1-15,7 0 3 16,7-6-5-16,8 6 2 0,6-10 0 16,14 10 2-1,4-9 3-15,17 9 2 0,-3-10-4 16,14 10-1-16,-3-3 1 15,6-3 0-15,1 6 1 16,-11 0 2-16,-14 0-8 16,-4 0-3-16,-7 0-13 15,-3 0-6-15,-14 0-29 16,-8 0-25 0,-6 0 35-16</inkml:trace>
  <inkml:trace contextRef="#ctx0" brushRef="#br0" timeOffset="39379.392">2417 11419 124 0,'-8'6'46'0,"8"-6"-35"0,-3 0 1 0,3 0 0 0,0 0-8 15,0 0-2-15,0 3 1 16,0-3 0-16,0 0-1 16,0 0 3-16,0 0 4 0,0 0-3 15,0 0 2-15,0 9-5 0,0-2 0 16,-4 2 5-16,-3 0 5 15,4 7-1-15,-8-3 1 16,-3 5-1-16,-3 4 0 16,-1 0-2-16,-7 0 1 15,-10 0-6-15,0 3-1 16,-4 4 0-16,-7-4 0 16,-3 0-2-16,-8-3 1 15,8-3-2-15,-11 2 2 16,3-8-2-16,4 3 2 15,-7-13-2-15,0 3 2 16,11-6 2-16,-4 0 2 0,11 0-1 16,-4-9-1-16,0-7-6 15,7-3 1-15,0-9 6 16,8-7 6-16,3-8-8 16,-1-1-2-16,12-3-4 15,6-7 0-15,11-5-7 16,4-4-2-16,13-3 10 15,-3-6 7-15,11 0-2 16,10 3-2-16,1 0-6 16,13 3-2-16,0-3 0 15,8 6 4-15,6 1-4 16,8 8 2-16,-1 1 0 16,5 9-1-16,-5 7-1 0,4 2 1 15,-3 13 3 1,-8 6 3-16,4 10 0 15,-7 12-1-15,0 10 1 16,0 15-1-16,-7 10 0 16,4 16 2-16,-12 5-1 0,-6 10-1 15,-14 7 1-15,-4 9-1 16,-17-4 0-16,-4 4 2 16,-11 0 1-16,-3-10 1 15,-11-2 0-15,-10 2 2 16,-11-9-1-16,0-6 2 15,-3-10 0-15,-4-6 1 16,-7 0-4-16,0-6-3 16,0-13-3-16,-11 0 1 15,8-9-1-15,-8-3 0 0,4-7 0 16,4 1 0-16,-8-10 0 16,8-4-2-16,3-2 9 15,10-3 6-15,5-1-3 16,-1 1 0-16,10 3 0 15,8-4 2-15,3-2 1 16,4-4 1 0,7 7-4-16,-3-1 0 0,10-5-5 15,-4 5-2-15,0-5 0 16,11-4-1-16,-10 0-5 16,10 6 1-16,-4-2-5 15,-3-1-1-15,4 7-4 16,3-4-1-16,-7 0-3 0,3 4-2 15,4 6-4-15,-3-3 0 16,-5 3-7 0,5-4-1-16,3 7-24 15,-7 0-42-15,7 0 21 16</inkml:trace>
  <inkml:trace contextRef="#ctx0" brushRef="#br0" timeOffset="44035.005">942 9891 152 0,'-14'0'57'0,"7"0"-44"0,3-9 3 0,1 9 0 15,-4-6-4-15,3-4 1 16,-6 1 1-16,6-1 2 16,-3 1-9-16,7-10 2 0,0 4 4 15,0 2-3-15,7-9 0 16,-3 3-2-16,6 0 0 15,4 1-2-15,0-7-1 16,11 6-6-16,0 0-1 16,6 0 1-16,-2 3 2 0,6 1 0 15,7 5-1-15,-3 7 1 16,-4-3 1-16,4 12-1 16,7 4-1-16,-11 5 1 15,4 7-1-15,-4 13-3 16,1-1 2-16,-15 10 3 15,4 3 3-15,-15-3 0 16,-6 0 0-16,-4 3 1 16,-4-6 1-16,-13-4-1 15,-1-8 1-15,-14 2-2 16,-3-9 2-16,-4-6-2 16,-10-7 2-16,3-9-2 0,0-9 2 15,4-1 0-15,-1-5 1 16,8-4 0-1,7-6 0-15,7 6-4 0,6-6-1 16,5-3-3-16,10-1-1 16,0 4 1-16,0-9 0 15,10 5-14-15,1 1-3 16,3 3-24-16,0-3-9 16,7 0-67-1</inkml:trace>
  <inkml:trace contextRef="#ctx0" brushRef="#br0" timeOffset="44591.448">1856 9484 244 0,'0'0'90'0,"0"6"-70"0,7 0-1 0,-7-6-3 16,3 3-10-16,-3 7-1 15,4-1-2-15,3 1 0 16,-7-1-2-16,10 7-1 0,-10 9 1 0,11-6-4 16,-8-1 0-1,1 8 4-15,3-8 1 16,-3 11 0-16,6-11-2 0,-10 7-2 16,11-9 1-16,-11-3 1 15,3-4 2-15,4-3-25 16,-7-6-12-16,0 0-46 15,4-9-45 1,6-7 44-16</inkml:trace>
  <inkml:trace contextRef="#ctx0" brushRef="#br0" timeOffset="44875.937">2215 9562 132 0,'25'-3'52'0,"-14"3"-41"0,-1 0 18 0,-10 0 3 16,0 0-2-1,0 0 2-15,0 0-7 0,0 9-1 16,-10-5-13-16,-4 5 0 0,-8-3 0 16,-6 4-4-16,-7 5 1 15,0-2 1-15,-11 3 2 16,0-4-3-16,4 4-3 16,-4 3-2-16,0-4 0 15,11-5-4-15,6-1 0 16,-6-3 1-16,14-3 0 15,7 7-9-15,0-10-4 16,3 6-15-16,11-12-63 16,4-7-43-1,17-2 32 1</inkml:trace>
  <inkml:trace contextRef="#ctx0" brushRef="#br0" timeOffset="45549.951">2374 9098 240 0,'-7'0'90'0,"0"0"-70"0,-7 6-1 0,10-3-3 15,-6-3-8-15,-8 7 1 16,4-4-5-16,0 6-3 16,-7-2 0-16,3 2-4 0,1 7 0 15,2-4-1-15,1 13 3 16,4 3-2-16,6-2 1 15,-3 8 2-15,7 1 2 16,7 2-3-16,4 1-2 16,3-4-3-16,11 4 1 15,10-4 5-15,0-5 2 16,0-7 6-16,-3-4 3 16,3-8-2-16,-3-7 0 0,-4-3-1 15,4-9 0-15,-11-1-2 16,-3-2 1-16,-4-4-4 15,-3-3 0-15,-4 0-3 16,-14-3-1-16,-4-6 1 16,-3 9 0-16,-4-6-3 15,-10 6 0-15,3 10 2 16,8 0 0-16,-8 2 1 16,7 4 2-16,4 3-6 15,4 3-1-15,6 4-1 16,-3 8 4-16,7-2 1 15,7 6 1-15,-3 6-3 16,3-6 2-16,7 6 1 0,-3 3 2 16,-1-9-1-16,-3 6-1 15,4-6 1-15,-1-4 1 16,1 4-12-16,-8-10-6 16,5 7-29-16,-8-13-11 15</inkml:trace>
  <inkml:trace contextRef="#ctx0" brushRef="#br0" timeOffset="47009.055">2536 12811 168 0,'0'9'66'0,"-7"-9"-52"0,0 0-3 15,0 0-4-15,4 0 3 16,-8 0 3-16,-3 0-6 15,4-3-2-15,-5-3-3 16,-2-4 1-16,-1 1 2 0,0 0 0 0,1-7 0 16,-8 7-6-16,-7-1 1 15,4 1 0 1,-7-1 2-16,-11 1-1 0,-3 3-1 16,-1 2 1-16,-6-2 1 15,3-3-1-15,-7 6-1 16,0-4-4-16,4-2-2 15,-4 9 3-15,10-3 1 16,4-3 2-16,7 6 0 16,8-7-3-16,6 4 2 15,11 3-1-15,0-6-2 16,7 6 0-16,14 0 0 0,7 0 0 16,7 0 0-1,7 0 3-15,18 0 0 0,4 0 1 16,13 0 2-16,8 0 1 15,3 6 1-15,-4-6-2 16,1-6-2-16,-1 6 1 16,-10-3-1-16,0 3 0 15,-14 0 0-15,-7 0 2 16,-11 0 3-16,-7 0-2 16,-7 3-2-16,-6-3 0 15,-16 6 1-15,-9 4-3 16,-8-1-2-16,-10 0-1 15,-11 1 3-15,-3-1 0 16,-1 1 3-16,4-1-3 16,1-3 0-16,6 4-19 15,3-10-9-15,12 6-47 16</inkml:trace>
  <inkml:trace contextRef="#ctx0" brushRef="#br0" timeOffset="60086.534">6018 11632 64 0,'0'0'24'0,"0"0"-18"0,0 0-4 0,0 0-2 0,0 0-16 15,0 0-6-15,0 0 11 16,0 0 5-16,0 0 27 16,0 0 13-16,0 0 5 15,0 0 1-15,0 0-4 16,0 0-2-16,0 0-13 15,0 0-3-15,0 0-10 16,0 0-1-16,4 0 0 0,-4 0 1 16,0 0 0-16,0 0-7 15,0 0-2-15,0 0-3 16,0 0 3-16,0 0 0 16,0 0 3-16,0 0-3 15,0 0-2-15,0 0-5 0,0 0-2 16,0 0-22-16,0 0-9 15,0 0-31 1</inkml:trace>
  <inkml:trace contextRef="#ctx0" brushRef="#br0" timeOffset="61361.16">2434 11384 92 0,'0'0'35'0,"0"6"-27"0,7-6 9 0,-3 0 4 15,3 0-10-15,7-6-1 16,-3 6-6-16,13-3-1 15,-3-3 5-15,4-4 3 0,10 1 0 16,-6 6 1-16,9-4-6 16,5-2 3-16,6 3 3 0,0 3-2 15,8-4 2-15,-4 4-5 16,14-3 1-16,0 6-5 16,11 0-2-16,6 0 0 15,4 0-1-15,15 6 0 16,-1-3 0-16,7-3 0 15,8 7 2-15,-1-7-1 16,-3 0-1-16,-4 0 1 16,-6 3-1-16,-4 3 0 15,-11-6 0-15,-7-6 2 16,-7 3 1-16,-7 3-1 16,-4-7-2-16,-13 4 1 15,-8-3-1-15,-7-4-3 16,-6 7 2-16,-8-3 1 15,-4-3 2-15,-9-1-1 0,-5-5-1 16,-6-4-2-16,-8 0-1 16,-3 0-1-16,-11-9 3 15,0-3 0-15,-3 2 3 16,0 4-1-16,-4-3-1 16,4 9 3-16,3-6 0 15,-6 6-1-15,13 1 1 16,-3 8 2-16,7-6 2 15,0 7 3-15,3 6 4 16,0-3-4-16,4-4 0 0,4 10-4 16,3 0 1-16,10 0-2 15,1 0 0-15,0 10-6 16,13-1-1-16,1 0 1 16,14 10 0-16,7 6 1 15,-4 0 2-15,11 4 1 16,0-1 3-16,-4 6-1 15,4-5 2-15,-14 2-6 16,-4 0-1-16,-7-6 4 16,-6 0 2-16,-8 4 2 15,-7-4 0-15,-14-3-4 16,-4 3-1-16,-7-6 1 0,-6 6 0 16,-1-6 0-16,-7 6 0 15,-3-7-2-15,0 1-2 16,-1 0 1-1,8-3 1-15,-7 3-3 0,10-4 0 16,1-5 3 0,-1 5 1-16,7-2-1 0,4-4 1 15,0 1 2-15,3-4 2 16,8-3-3-16,-8 3-1 16,11 4-3-16,-7-10-1 15,4 6-4-15,3-3-1 16,0-3-6-16,0 0-3 15,0 0-9-15,0 0-3 16,3 10-20-16,4-10-10 0,-3 0-43 16</inkml:trace>
  <inkml:trace contextRef="#ctx0" brushRef="#br0" timeOffset="63732.076">5242 10854 112 0,'-3'-9'44'0,"-8"12"-35"0,8-3 14 16,3 0 2-16,0 0-7 16,-7-3 0-16,3-4-7 15,-7 7 1-15,1-3-7 16,-1 3 1-16,1 0 4 0,-4 3-4 15,0-3 2-15,-1 7-3 16,-9-4 2-16,3 6-6 0,-4-3-1 16,0 4 2-16,0-1 1 15,4 10-1-15,7-3 1 16,-7 3-2-16,7 9-1 16,0 3 3-16,3 7 0 15,4-1-1-15,4 7-2 16,3 3 5-16,3 7 1 15,8-1 2-15,-1-3 0 16,11-3-2-16,-3 7 1 16,7-4 0-16,7-3 1 15,3-3-2-15,4-7-1 16,3-2-1-16,7-1 2 16,1-6-1-16,-1-2 0 0,8-8-3 15,3 1 1-15,0-9-2 16,7-1-1-16,0-3-2 15,-7-6 1-15,3-6 3 16,-3 6 1-16,0-9 1 16,-4-1 2-16,-3-9-3 15,-3 1 0-15,-4-8 1 16,-4 1 0-16,-3 3 4 16,-4-9 5-16,-7 3-5 15,-3 0-2-15,-4-7-1 16,-7-2 1-16,-3-7-1 15,-8 0 0-15,-6-3-6 16,-8-7 1-16,-6-5-2 16,-15-4-2-16,-3 7 0 0,-8-4 0 15,-3 7-2-15,-14-4 1 16,-7-2 1-16,0 12-1 16,-3 3-1-16,-1 6 1 15,-3 4 3-15,4 9 1 16,-4 9 1-16,-4 6 0 15,7 7-3-15,4 6 0 16,0 4-1-16,7 5 3 16,7 10 0-16,-3 6 1 0,3 1-3 15,7 8 2 1,0 4-1-16,11-3-2 16,7 6-2-16,3 3-1 15,7 6-1-15,4-9 0 16,11 6-2-16,3-3-1 0,0 3-8 15,3-9-2-15,4 0-38 16,8-7-14-16,-5-2-6 16</inkml:trace>
  <inkml:trace contextRef="#ctx0" brushRef="#br0" timeOffset="65292.81">5009 12836 96 0,'0'0'35'0,"-7"0"-27"0,4 0 0 16,-4 0 0-16,3 0-49 15,1-6-20-15</inkml:trace>
  <inkml:trace contextRef="#ctx0" brushRef="#br0" timeOffset="66945.543">3246 11023 156 0,'0'0'60'0,"0"0"-47"0,0 4 13 16,0-4 3-16,0 0-13 15,10 9-3-15,4-3 0 0,7-6 2 16,8 3-8-16,9-3-2 0,15 0 1 15,0 0-3-15,14-3-2 16,0-3 2-16,11 3 0 16,-4-7-1-16,-3 4 1 15,3-3-2-15,-11 6-1 16,4-4 1-16,-17 4 1 16,-5-3-1-16,-9 6 2 15,-8-6-2-15,-7 3 2 0,-10 3 7 16,-11 0 3-16,-11 0-4 15,-10 0-1 1,-14 0-4-16,-4 3-1 16,-18 3-1-16,5 0 1 0,-19-3-2 15,4 4-1-15,0-4 1 16,-4-3-1-16,11 6 0 16,0-3 0-16,11 3 0 15,3-2 2-15,11-4-1 16,10 6 2-16,4-3 0 15,3-3 1-15,8 0-2 16,3 0 1-16,7 0-2 16,7 0 2-16,7 0-2 0,7 0-1 15,7 0 3-15,8-3 0 16,9-3-4-16,1 6 1 16,4-10 0-16,-1 1 2 15,0-1-3-15,1 1 0 16,-4 0 1-16,0 2 2 15,-4-2-1-15,0-1-1 16,-6 7 1-16,-1-3 1 16,-11 6-1-16,1-3-1 15,-7 3 1-15,-1 0-1 16,-9 0 2-16,-8 0 1 16,-8 3 1-16,-9-3 2 15,-11 9-1-15,-8-2 0 16,-2-4-1-16,-8 6 2 15,-11 1-8-15,4 2 0 16,-7-2 0-16,4-1 3 0,3-6 0 16,0 7 2-16,11-1-2 15,6-3-1-15,1-3-2 16,10 4 1-16,4 2 1 16,7-9 2-16,4 6-1 15,6-3-1-15,-3-3-2 16,14 7 1-16,7-4 1 15,7-3 0-15,8 6 0 16,6-6 0-16,11 0-3 16,3-6 2-16,4 6-1 15,3-3 0-15,4-4 2 16,4-2 0-16,-4 9 0 16,0-3 2-16,0-3-1 0,-4 6-1 15,-6-7 1 1,-4 4-1-16,-18 3 0 0,4-6 2 15,-11 6-1-15,-4-3-1 16,-3 3 1-16,-3 0-1 16,-4 0 0-16,4 0 2 15,-11 0-3-15,0 0 0 16,0 0 3-16,0 0 1 16,0 0-1-16,0 0-2 15,0 3 1-15,0-3-1 16,-7 0 0-16,7 0 0 0,-4 6-3 15,4-6 2-15,0 0 1 16,0 0 2 0,0 0-1-16,0 0 2 0,0 0-4 15,0 0 0-15,0 0 1 16,0 0 2-16,0 0-6 16,0 0 1-16,0 0 1 15,0 0 3-15,0 0 0 16,0 0-1-16,0 0 1 15,0 0-1-15,0 0-3 16,0 0 0-16,0 0-1 16,0 0 0-16,0 0-2 15,0 0 1-15,0 0-8 16,0 0-2-16,0 0-3 16,0 0-2-16,0 0-10 0,0-6-4 15,0 6-31 1,11-9-54-16,6 5 21 15</inkml:trace>
  <inkml:trace contextRef="#ctx0" brushRef="#br0" timeOffset="67998.54">6886 12265 192 0,'0'0'71'0,"4"0"-55"0,-4 6 9 0,0-6-1 16,0 0-6-16,0 0 2 16,-4 0-7-16,1 0 0 15,-4 0-8-15,-7-6 1 0,-8 6 1 16,-6 0-3-16,-7 0-1 16,-4 0 1-16,-10 0 2 15,3 0 1-15,-14 0 3 16,3 10-3-16,4-4-2 15,-6 3-2-15,6-6 0 16,3 7-2-16,4-4-1 16,4-6 3-16,7 3 0 15,10 3-1-15,0-6-2 16,4 0 5-16,7 0 1 0,3 0-2 16,8 0-1-16,10 0-3 15,11 0-3-15,6 0-1 16,12-6 3-16,13 3 0 15,4-3 1-15,14 6 0 16,4-3 2-16,3-4-1 16,7 7-1-16,3-9-2 15,1 6-1-15,0-3-3 16,-8 2 1-16,1-2-2 16,-18 6 0-16,0-6 1 15,-11 3 4-15,-13 3 1 16,-8-6 1-16,-7 6 0 0,-7 0 0 15,-10 0 0-15,-11 0 0 16,-15 0 2 0,-13-4 1-16,-11-2 1 0,-7 3 0 15,-7-3 2-15,-3 3 1 16,-1-4-3-16,1 4-1 16,3-3-1-16,3 0 1 15,5 2-2-15,9 4 2 16,4-6-2-16,11 6-1 15,3 0 3-15,4 0 0 16,7 0-1-16,4 0 1 0,3 0 0 16,3 0 1-16,4 0-5 15,11 6 1-15,3-2 0 16,7 2 2-16,7 0-3 16,14-3 0-16,-3 7-1 15,7-10 0-15,3 6 2 16,1-3 0-16,-1 3-9 15,-6-2-2-15,-1-4-12 16,-7 6-5-16,-3-6-21 16,-7 0-8-16</inkml:trace>
  <inkml:trace contextRef="#ctx0" brushRef="#br0" timeOffset="72190.151">9458 12714 244 0,'-4'0'90'0,"1"-4"-70"0,-4-2 4 16,3 6-3-16,-6 0-7 16,-4-3 0-16,-18-3-11 15,-7 6-1-15,-10 0-2 16,-15 0-3-16,4 0 2 0,0 9-4 0,0 1-1 16,7-4-6-1,8 10 0-15,9-4-3 0,8 4 0 16,10-7 5-16,11 10 4 15,11 0 6-15,13 6 2 16,15 3 2-16,14 0 2 16,7-3-1-16,7 4 2 15,11 2-2-15,3 0 0 16,7 13-6-16,-4 0-1 16,-3 9 3-16,-10 1 1 15,-11 5 2-15,-14-5 2 16,-15-7 3-16,-13 6 5 0,-15-9 3 15,-13-6 4-15,-11-4 0 16,-11-6-1-16,-11-9-2 16,-6 3-1-16,-1-9-9 15,1-7-3-15,0-6-8 16,-1 0-2-16,11-6-14 16,11-4-3-16,7 7-12 15,10-13-7-15,15 1-30 16,20-20-15-16</inkml:trace>
  <inkml:trace contextRef="#ctx0" brushRef="#br0" timeOffset="72460.986">10989 13140 300 0,'11'28'112'0,"-11"-18"-87"0,-7-4 2 0,0-3-6 16,-11 10-8-16,-7-1 0 15,-10-2-5-15,-14-4 0 16,-8-3-5-16,-3-3-6 0,0-3-3 16,4-3-11-16,3-4-3 15,3 1-17-15,12-1-6 0,6-5-32 16,11-4-13-16,14 0-2 15</inkml:trace>
  <inkml:trace contextRef="#ctx0" brushRef="#br0" timeOffset="72966.05">11204 12808 276 0,'11'44'104'0,"-15"-13"-81"0,1 29-6 16,3-32-9-16,0 9-8 15,0 17 0-15,-4-1 0 16,1 0 0-16,-1 1 0 16,1-1 0-16,-1-3 2 0,1-12-1 0,-1-1 2 15,1-12-2-15,-1-6 2 16,0-9 4-16,1-10 4 15,3-10-4-15,0-9 1 16,0-15-7-16,3-19-1 16,5-4 0-16,2-12 2 15,4 3-1-15,7-12-1 16,4 6 1-16,7-7 1 16,3 7-3-16,7 0 0 15,4 19-1-15,0 6 0 16,0 15 4-16,0 14 1 15,-4 15-4-15,4 21 1 16,3 20 2-16,-3 15 1 16,0 19 1-16,-7 10 0 0,0 6-7 15,-7 12-2-15,-1-3-5 16,-6-9 1-16,-4-16 0 16,-3-3 3-16,-4-22-9 15,-3-6-3-15,-4-28-59 16,-4-13-31-1,-3-26-20 1,-3-11 66-16</inkml:trace>
  <inkml:trace contextRef="#ctx0" brushRef="#br0" timeOffset="73145.761">11857 13115 280 0,'-32'16'104'0,"7"-1"-81"0,-17 7 20 15,24-12 3-15,-13 12-11 0,-8-4-1 16,-7 1-10-16,-3 0-5 15,-1-3-11-15,4-4-5 16,4-2 0-16,7-4-9 0,3 3-3 16,-10-2-46-1,35-4 4-15,7-3-5 16,24-3-80 0</inkml:trace>
  <inkml:trace contextRef="#ctx0" brushRef="#br0" timeOffset="77007.272">12732 13588 208 0,'0'7'77'0,"0"-7"-60"0,0 0 6 15,0 0 1-15,0 0-13 16,0 0-1-16,-4 0-4 16,1 0 1-16,-1 0-4 15,1 0 5-15,-4 0 2 0,0 0-8 16,-1 0-2-16,1 0 5 15,-3 0 4-15,-1 0-2 16,-3-7-2-16,-3 7 0 16,-5 0-1-16,-2 0 0 0,-5-3 2 15,-2 3-3 1,-8 0-2-16,-7-6 2 16,-3 6 2-16,-8-9 2 0,-6 6 1 15,-4-4-2-15,-11 7 1 16,-7-9-4-16,-6-1-2 15,-5 1 0-15,-2 0 1 16,-1-7 1-16,-3-3 3 16,3 0-1-16,-4 4 0 15,1-4-3-15,0 0 1 16,-11 0-2-16,7 0 2 0,-3-6-4 16,-1 0 0-16,1 0 1 15,-4 6 2-15,4-3-1 16,-1-3-1-16,1 6 1 15,10 1 1-15,4 2-1 16,3 0 2-16,8-3-4 16,3 7 0-16,6-4-1 15,8 10 0 1,7-3 6-16,4-1 5 0,7 10-3 16,6-3-1-16,8-3 2 15,7 6 2-15,3-3-2 16,4-4 1-16,0 7-3 15,7 0 2-15,3 0-2 16,0 0 0-16,1 0-3 16,3 0 1-16,0 0-4 0,3 0-2 15,1 0-3-15,-1 0 1 16,4 0-2-16,0 0 0 16,-3 0-3-16,3 0-1 15,0 0-5-15,0 0-1 16,0 0-3-16,0 0-1 15,0 7-4-15,0-4 1 16,0 3-5-16,0-6-1 16,3 3-26-16,4 7-9 15,4-4-23 1</inkml:trace>
  <inkml:trace contextRef="#ctx0" brushRef="#br0" timeOffset="78961.402">9659 14238 252 0,'0'6'93'0,"0"-6"-72"0,0 0 5 0,0 0-3 16,-3 0-11-16,-5 0-2 15,-2-6-5-15,-8 6-4 16,-6-10 0-16,-8 1-1 0,-11-1 0 16,-2 1 0-16,-12 0 0 0,-3 2-3 15,-3 4 2-15,-4 3-4 16,7 3 1 0,7 4-5-16,3 2-1 0,15 4 0 15,0 2 4-15,14 10 5 16,10-3 3-16,11 3 2 15,11 4 2-15,13 2 1 16,15 7 1-16,7-1 0 16,10 7 0-16,8 0-2 15,10 0 1-15,4 9-4 16,-4 0 0-16,0 1-1 16,-11-1 1-16,-10-6-2 15,-7 3-1-15,-14-9 3 0,-11 3 0 16,-14 0-4-1,-10-10-1-15,-22-5 3 0,-10-4 1 16,-11-7 2-16,-11-2 2 16,-3-13-1-16,-3 7 2 15,-1-10-6-15,1-3-3 16,-1-4-4-16,11 4 1 16,11-3-8-16,7-4-4 15,7 1-11-15,13 0-5 16,12-7-13-16,17-6-6 15,14-3-41-15</inkml:trace>
  <inkml:trace contextRef="#ctx0" brushRef="#br0" timeOffset="79261.336">10993 14683 252 0,'3'3'96'0,"-3"-3"-75"0,0 0 8 16,0 6-1-16,-7-6-13 16,-4 7-1-16,-6-4-6 0,-8-3-3 15,-7 6-2-15,-6-6-3 0,-8 0 1 16,0 0-1-16,-4-6 0 15,5 6-5-15,-1 0-1 16,7-3-13-16,4-4-5 16,6 7-9-16,5-6-3 15,6 3-55 1</inkml:trace>
  <inkml:trace contextRef="#ctx0" brushRef="#br0" timeOffset="79869.882">11652 14194 252 0,'7'15'93'0,"-3"-11"-72"0,-1 2 3 16,-3 3-5-16,0 1-10 16,0 15-3-16,-3 3-3 15,-4 6 0-15,0 10-2 16,0 3-3-16,0 7-1 0,0-1-5 16,0 7-2-16,-1-4 2 15,1 7 5-15,4-10-3 16,-1 0 2-16,4-15 2 0,0-4 1 15,0-8-2-15,0-8 2 16,0-18-1 0,0-15 3-16,0-23 3 15,4-6-3-15,3-12-1 16,0-7 2-16,7-12 1 16,4-1-1-16,3-2-2 15,0-3-2-15,7 12-1 16,4 6 8-16,0 16 4 15,0 3 2-15,-1 9 1 16,-2 7-2-16,-1 12 1 16,0 13-4-16,0 6 1 15,0 23-7-15,1 8-1 0,-5 13 0 16,5 6 0-16,-5 10-3 16,1 0 0-16,0 0-3 15,-1 6-1-15,1-7-5 16,-4-5-3-16,0-7-5 15,1-6 0-15,-5-16-13 16,-3-3-5-16,0-12-34 16,0-13-36-1,-3-13 37-15</inkml:trace>
  <inkml:trace contextRef="#ctx0" brushRef="#br0" timeOffset="80082.453">12298 14507 220 0,'-28'10'85'0,"3"-4"-66"0,-14 10 8 0,18-13 0 16,-7 6-7-16,-11-3-2 16,-7-2-8-16,-3 2-4 15,-1-3-3 1,1 3-3-16,3-6 1 0,4 0-6 0,6-6-1 16,5 3-11-16,6 3-1 15,7-6-13-15,11 2-38 16,14-11 1-1,18-4-11 1</inkml:trace>
  <inkml:trace contextRef="#ctx0" brushRef="#br0" timeOffset="81011.437">13060 14209 280 0,'7'19'107'0,"-4"-9"-83"0,1 15-7 16,-4-13-7-16,3 4-9 15,1 12-1-15,0 0 1 16,-1 7-1-16,4 9 0 15,0 0 0-15,0-7 0 0,-3 7-3 16,-1 0 2-16,1-9-1 16,-1-1 0-16,1-12 2 0,-4 0 0 15,0-9-9-15,0-7-2 16,-4-12 4-16,1-13 1 16,-4-6 6-16,0-7 4 15,0-9-1-15,0-2 0 16,3-11 3-16,1-2 3 15,3 3 0-15,3-1 0 16,1 7-1-16,3-3 0 16,3 6 0-16,4 6 2 15,4 1-3-15,7 2-2 16,-1 1-2-16,8 9 0 16,3 3 0-16,8 0 3 15,3 9-5-15,-1 4-3 0,5 3 1 16,3 6 0-16,0 9 1 15,-4 10 2-15,-7 6-6 16,-3 3-1-16,-11 13-7 16,-6-3-3-16,-12 5 4 15,-10 5 4-15,-7-8 4 16,-3-8 2-16,-8 2 3 16,0-9 1-16,1-6-1 15,-1-3 1-15,0-7 0 16,4-6 1-16,4 4 0 0,-1-4 2 15,4 3-1-15,0-6 2 16,3 0-2 0,4-6 0-16,4 3-3 15,3 3 1-15,4-7-2 0,6 7-1 16,8-3 1-16,3 3-1 16,4 3-3-16,0 4 2 15,3 2-4-15,-3 0 1 16,3 10 2-16,-10 9 1 15,-1-3-2-15,-10 4 2 16,-6 2-1-16,-12-3 0 16,-7 0 4-16,-10-2 1 15,-11 2 1-15,-10-3 2 16,-7 0-3-16,-4-6 0 0,-4-7-1 16,-3 4-2-16,0-10 3 15,4-3 0-15,0 4-6 16,3-7 0-16,7 0-6 15,3 0 1-15,5 0-5 16,6 0-2-16,4-7-11 16,7 7-6-16,3-3-32 15,4-3-11-15</inkml:trace>
  <inkml:trace contextRef="#ctx0" brushRef="#br0" timeOffset="81364.45">12693 14507 240 0,'0'0'90'0,"0"7"-70"0,0-7 2 0,0 0-6 16,-4 0-11-16,-3 0-1 15,-3 0 0-15,-4 0 2 16,-4 0-3-16,-7 0 3 0,-3 0 0 16,-4-7-2-16,1 7-1 15,-5-9-1-15,1 9-2 0,3-10-2 16,4 10 1-16,0-9-8 15,7 9-4-15,3-9-29 16,4 2-10-16,10-5-48 16</inkml:trace>
  <inkml:trace contextRef="#ctx0" brushRef="#br0" timeOffset="83880.458">9998 15398 300 0,'0'0'112'0,"-7"6"-87"0,-4-3 0 0,4 4-7 15,-7-4-13-15,-11-3-3 16,-10 6 1-16,-7-3 0 0,-11-3-1 15,-4 9-2-15,1-2 3 16,-4 2-4-16,3 1-2 0,4-1-5 16,8 0 0-16,6 1-5 15,11 5 1-15,6 1 6 16,8-3 3-16,11 12 0 16,13-6 0-16,12-1 4 15,9 7 1-15,12 4 2 16,17 5 0-16,0 1 2 15,7-1 3-15,3 4-6 16,-3-1-4-16,-3-2 2 16,-11-1 1-16,-11-5 2 15,-7 5 2-15,-10-6-1 0,-15 1 2 16,-13 5-4 0,-18-9 0-16,-14 3 1 0,-11-3 0 15,-14-12-2-15,-4 3-2 16,-3-10 1-16,4-6-1 15,3-6-16-15,7-4-4 16,7 1-12-16,14-7-5 16,15-3-20-16,17-15-9 15,21-10-28 1</inkml:trace>
  <inkml:trace contextRef="#ctx0" brushRef="#br0" timeOffset="84140.806">11412 15567 300 0,'7'28'112'0,"-3"-18"-87"0,-11-4-7 0,0-3-7 0,-7 10-8 15,-11-4 1-15,-17-6 0 16,-8 4 0-16,-10-4-2 15,-3-3-2-15,-4 0 1 0,7 0-10 16,3-3-4-16,4-4-15 16,11 7-5-16,7-9-32 15,14-1-12-15,17 1-15 16</inkml:trace>
  <inkml:trace contextRef="#ctx0" brushRef="#br0" timeOffset="84722.739">11875 15664 256 0,'0'44'96'0,"0"-15"-75"0,-4 14-8 0,0-24-7 16,1 9-8-16,-4 7 0 15,0-1 4-15,-4-5 1 0,1 5-1 16,-1-6-2-16,4-9 3 16,0 0-2-16,0-3-1 0,3-7-4 15,1-9-2-15,-1-9 7 16,4-10 4 0,4-16 0-16,-1-12 0 0,4-12-3 15,4-4 1-15,3-9-2 16,0 0-1-16,0 3 3 15,4-3 0-15,3 6 1 16,4 6 0-16,0 7 0 16,3 9 2-16,0 16-1 15,0 3 2-15,0 6 0 16,-6 6 1-16,-5 7-7 16,1 0 0-16,-4 12-1 15,-3-6 0-15,-4 10-5 16,0-1 1-16,-4 0-5 0,1 1 1 15,-1 5 2-15,1 4 3 16,-1 0 0-16,4 12-1 16,0 1 0-16,4 2 0 15,0 16 0-15,3 4 0 16,3 2 0-16,5 7 3 16,-5-4 0-16,4-2 3 15,-3-10-10-15,-4-3-2 16,-3-10-11-16,-1-5-4 15,1-23-132 1,-4-22 57-16</inkml:trace>
  <inkml:trace contextRef="#ctx0" brushRef="#br0" timeOffset="84919.475">12217 15533 264 0,'-21'25'101'0,"3"-16"-78"0,-10 7-2 16,14-13-8-16,-8 6-12 16,-2 1 0-16,-5-4-8 15,-2-3 0-15,6 3 3 16,4-6-16-16,3 7-3 0,4-7-27 16,4-7-10-16,10 1-26 15</inkml:trace>
  <inkml:trace contextRef="#ctx0" brushRef="#br0" timeOffset="85206.605">13229 15674 256 0,'0'0'96'0,"0"0"-75"0,-7 0-3 0,0 3-8 16,-11-3-6-16,-13-3 0 16,-12 3 2-16,-10-6 3 15,-7 6-4-15,-7-10-3 0,4 1-1 0,-1 6-1 16,8-4 2-16,7-2-12 16,10-1-3-16,7 1-16 15,7 0-4-15,15-7-34 16,13 3-51-1,15-18 25-15</inkml:trace>
  <inkml:trace contextRef="#ctx0" brushRef="#br0" timeOffset="85459.55">13356 15069 260 0,'11'28'96'0,"-8"-13"-75"0,-3 11 1 16,4-14-3-16,-1 10-13 0,-3 6-1 16,0 1-3-16,0 8-2 15,4 4 1-15,-1-3-1 0,1-1 0 16,3-2-9-16,0-1-2 16,4 1-14-16,-1-10-6 15,1-6-13-15,-1-7-5 16,1-12-26-1,0-3-21-15,-1-22 42 0</inkml:trace>
  <inkml:trace contextRef="#ctx0" brushRef="#br0" timeOffset="85890.264">13268 14790 200 0,'-14'-10'77'0,"14"13"-60"0,0 4 13 16,3-4 1-16,4 6-10 15,4 7-1-15,3-1-8 16,7 7 0-16,11 3-7 16,7 4-3-16,7 5 1 0,10 10 0 15,4 0 1-15,7 0-2 16,0 3 1-16,4 6 0 16,-4 1 1-16,-7-4-2 15,-7-3 1-15,-11-10 0 16,-10 4 1-16,-15-3 2 0,-13-4 3 15,-15-6-6-15,-13 7-2 16,-12-7 1 0,-13-9 3-16,-4 0 2 0,-3-4 3 15,-1 1-3-15,1-6-2 16,-1-1-2-16,8-6-3 16,7 7 1-1,6-4-1-15,5-6 2 0,6 3 1 16,4 3-4-16,7-6 1 15,-1 0-7-15,8 0-3 16,0 6-1-16,4-2-1 16,3-4-15-16,3 9-8 15,1-3-43-15,3-3-20 16,-7-3 5 0</inkml:trace>
  <inkml:trace contextRef="#ctx0" brushRef="#br0" timeOffset="95873.299">15653 13817 244 0,'-7'29'90'0,"10"-23"-70"0,-3-3 2 0,0 6-6 16,-3-2 0-16,-1-4 2 16,-3 3-9-16,0 4-3 15,-7-1-4-15,0 10 1 0,-4-10 2 16,1 7 0-16,-5 3 0 16,-2 9-3-16,-1-3 1 15,-3 3-2-15,0 13 2 16,-1-3-4-16,5 5 0 15,-1 5 1-15,4-5 2 0,3-8-1 16,8 3-1-16,3-7-2 16,7-3-1-16,7 0-1 15,3-3 0-15,8-3 0 16,3 0 3-16,4-9 2 16,6-4 2-16,8-2 3 15,4-7 1-15,-5-7-1 16,-2 4 1-16,-5-6-2 15,-6-7 0-15,-4 0-1 16,-3-2 2-16,-8-4-5 16,-6-3-1-16,-8-4-2 15,-10-5 0-15,-14-1 0 16,-7 1-2-16,-7-10 3 16,-8 6 2-16,-3-6 0 0,-3 0-1 15,3-3 1-15,3-3-1 16,8 10 0-16,7-1 2 15,7-3 3-15,6 6 4 16,8 10-4-16,11-6-1 16,6 8-2-16,11-2 1 15,11 3-2-15,7 6 2 16,7 0-4-16,3 10 0 16,0 9 1-16,1 0 2 15,-4 0-6-15,-4 0-1 16,-3 9-7-16,-4-2 0 15,-4-4-10-15,-2 6-3 16,-5 1-11-16,-6-1-4 16,-4-3-52-1,-7 4-42-15,-11-1 48 0</inkml:trace>
  <inkml:trace contextRef="#ctx0" brushRef="#br0" timeOffset="96174.453">14489 14285 264 0,'-11'31'99'0,"15"-28"-77"0,-4 7-2 0,0-4-4 16,0 3-10-16,0-6-1 15,0 10-5-15,-4-4-2 16,0 1 1-16,1 2 0 0,-4 10 1 16,0 0-3-16,-4 3 2 15,1 3 1-15,-4 1 0 16,-4-4-25-16,-3 0-10 16,0 0-57-1,-4-13-43-15,0-2 55 16</inkml:trace>
  <inkml:trace contextRef="#ctx0" brushRef="#br0" timeOffset="102769.14">14986 15417 260 0,'0'9'96'0,"0"-3"-75"0,-4 4-3 0,1-7-6 15,-1 9-11-15,1 1-3 16,-4 6-2-16,-4 3 3 15,1 0 0-15,-1 6-4 0,1 3-1 16,-1-3-15-16,0 7-6 0,1-7-8 16,-1 7-2-1,1-7-17-15,3-3-36 16</inkml:trace>
  <inkml:trace contextRef="#ctx0" brushRef="#br0" timeOffset="103351.374">15977 14727 264 0,'0'3'101'0,"-3"6"-78"0,-8 7-5 0,4-7-7 16,-7 10-9-1,-4 6 1-15,-6 0-4 0,-1 4 0 16,-3-1 1-16,0 0-3 0,-1 7 2 16,1 8 1-16,7 1 2 15,7 10-3-15,7-1-2 16,10 10 2-16,11-1 0 15,8 1 3-15,6-10 1 16,0-6 7-16,4-6 6 16,0-6 1-16,3-13 1 15,-3 3-5-15,3-22-3 16,0-3-8-16,-3-3-1 0,-4-3 1 16,-3-13 1-16,-8-3-6 15,-6-3 0 1,-11-4-4-16,-11-5 0 0,-6-1-1 15,-11-2 2-15,-8 2-3 16,-3 7-1-16,1 3 0 16,2 9 4-16,1 13 1 15,7 3 0-15,3 10 6 16,4 2 3-16,7 13 3 16,7 3 1-16,3 7-2 15,4-1 1-15,0-5-2 16,4 5 0-16,-1-9-8 15,1-6 0-15,-1 0-21 16,1 0-7-16,0-13-24 16,-4-6-8-16</inkml:trace>
  <inkml:trace contextRef="#ctx0" brushRef="#br0" timeOffset="120979.951">12753 11133 88 0,'-4'0'35'0,"1"0"-27"0,-1 0 7 15,4 0 2-15,0 0 2 16,0 0 1-16,0 0 2 0,0 0 1 16,0 0-1-1,0-3 1-15,0-3-13 0,0 6 3 0,0-3 3 16,0-4-4-16,0-2 1 15,4 0-4-15,-1-7 2 16,1 6-2-16,-1-2 0 16,5-4-5-16,-1 1-1 15,3-4-1 1,4 6 1-16,0-9-2 0,8 3-1 16,2 1 3-16,1-7 0 15,3 6 3-15,7-10 1 16,4 4-8-16,0 0-1 15,3 3 2-15,4-3 2 16,4 0-3-16,-1-3 1 0,4 9-5 16,0 0 1-16,0 4 4 15,0-4 2 1,0 9 0-16,0 4-2 0,3 6 1 16,0 6-1-16,-3 4 0 15,-3 15 0-15,-1-3-7 16,0 12 0-16,1 7 3 15,-4 0 4-15,-7 9-1 16,-1 3 0-16,-6 4 1 16,-4 6 0-16,-7 6 2 15,-6-7 3-15,-12 10-2 16,-6 0 0-16,-12-3-3 16,-9 4-1-16,-11-8 1 15,-8 4 0-15,-3-15 0 16,-10-10 2-16,-4-7 1 15,-4-8 1-15,-6-14-2 0,-8-5-2 16,1-10 1-16,-5-10 1 16,1-15-1-16,4-3 2 15,3-10 0-15,7-3 1 16,0 1-2-16,7-10 1 16,3 6 0-16,8-3 1 15,6-4-2-15,8 4 1 16,7 0 2-16,3-3 2 15,8-3-1-15,6 0-1 16,4 6-3-16,7 3 1 16,11-3 0-16,3-4 3 15,14 4-3-15,4-3 0 0,10 3-3 16,4 3-1 0,10 0 1-16,4 7 0 0,4-1-3 15,3 7 0-15,3 9-1 16,1 0 3-16,-1 12 0 15,1 1 1-15,0 9-3 16,-4 9 2-16,-4 7-1 16,-3 9-2-16,0 13 0 15,0 15 0-15,-7 10 0 16,7 18 0-16,-14 17-2 16,-11-7 1-16,-10 6 3 15,-15 6 1-15,-13-9 1 16,-11 4 0-16,-7-8 0 15,-15-2 0-15,1-9 2 0,-11-1 1 16,-7-15-1 0,0-16-2-16,-7-3 1 0,-3-16 1 15,-4-3 1-15,-7-16 1 16,0-9-2-16,-4-9-2 16,0-7 1-16,4-12 1 15,4 0 1-15,6-13 1 16,8 0 0-16,-1-9 0 15,8-3 0-15,7 0 2 16,10-1-3-16,4 1 0 16,3 0 1-16,7-1 0 0,8 1-2 15,3-3-2-15,7-4 3 16,3-3 0-16,8 1-1 16,3 8 1-16,4-2-2 15,6 3 2-15,4-7-4 16,4 13 0-16,3 0 1 15,11 3 2-15,0 3-3 16,7 4 0-16,7 2-6 16,4 7 0-16,3 12 1 15,0 16 3-15,0 6 0 16,3 20-1-16,1 5-4 16,-4 13-2-16,-4 15-2 15,-6 4 0-15,-8 3-7 16,-14 12 0-16,-10 4-8 15,0 6-3-15,-8-1-49 16,-9-11-48-16,-8-7 42 16</inkml:trace>
  <inkml:trace contextRef="#ctx0" brushRef="#br0" timeOffset="122401.2">5969 11274 200 0,'0'10'74'0,"0"-10"-58"0,4 0-6 0,-4 0-6 0,7 0 0 16,0 0 2-16,3 0 0 16,4-10-1-16,4 4-3 15,7-3-2-15,-1-1 3 0,5 1-2 16,13-1-1-16,0 1 3 15,11-7 0-15,4 4-1 16,6 2-2-16,11 1 3 16,11-4 0-16,3 10 1 15,14-3 0-15,15-3 0 16,10 5 2-16,14-5-3 16,4 0 0-16,13-1-3 15,8-2-1-15,0 2 3 16,7 7 1-16,10-3-1 15,1-4-2-15,10 10 1 16,-7-3-1-16,10 3 2 0,1 0 1 16,6 3-1-16,1 4-2 15,3-4 1 1,0 6-1-16,-3 1 0 0,-4 5 2 16,-11 1-3-16,-6-3 0 15,-4-4 1-15,-4 7 0 16,-3-7 0-16,-11 0 2 15,-10-2-1-15,-7-4-1 16,-11-3-2-16,21-3 1 16,-14-4 1-16,-17-2 0 15,-19 0 0-15,-9-1 2 16,-15 4-1-16,-11-3 2 16,-13-1-7-16,-11 1-1 0,-11 6-1 15,-10-4 2-15,-8-2-5 16,-6 3-1-16,-8 3 2 15,-6-4 3-15,-11-2 0 16,-7-1 4-16,-8 1 0 16,-2-7 3-16,-5 4-1 15,1-4-1-15,0-3 1 16,3 4 1-16,0 2-3 16,4-6-2-16,0-3 2 15,7 10 2-15,3-4 2 16,7 7 1-16,1-1 0 15,3 7 2-15,7-3-3 16,0 6 0-16,10 0-1 16,1 9-2-16,7 1 3 15,3-1 2-15,7 10 0 16,4 6 2-16,7 10 0 16,3 2 3-16,4 7-1 0,0 0 2 15,-1 3-2-15,-2-6 2 16,-8 3-2-16,-7-13 2 15,-7 3-2-15,-6-8 2 16,-12 2-2-16,-10-3 0 16,-11-6-3-16,-13 0-1 15,-15-4 1-15,-7-5 3 16,-11 5 0-16,-3-12 0 0,-7 4-5 16,4-7-3-1,-1 0 0-15,4 0-1 0,7 3-3 16,4-3 2-16,10 6 1 15,7-3 0-15,4-3-3 16,10 7 2-16,4-4-6 16,7 6 0-16,3-3-19 15,1-3-6 1,3 4-45-16,10 2-18 0,18-3-10 16</inkml:trace>
  <inkml:trace contextRef="#ctx0" brushRef="#br0" timeOffset="124731.642">16965 15006 228 0,'0'0'88'0,"0"0"-69"0,0 0 0 0,0 0-4 16,0 0-5-1,0 0 2-15,0 0-4 0,0-10-3 16,-3 10-2-16,-1 0 2 0,-3 0 1 15,0 0-5-15,-4 0 0 16,-3 10 1-16,-3-10 1 16,-8 9 1-16,-3 1 0 15,-4-1 2-15,-10 4 1 16,-8-1-1-16,-6-2-1 16,-4-1-1-16,-11 0 2 15,-6-2-3-15,-12 2 0 16,-2-9 3-16,-12 0 3 0,-6 6-2 15,-7-3-2-15,-8-3-2 16,-6 0 0 0,-4 0 0-16,-11 10 3 15,-7-4-1-15,-7 4 2 16,-6-1-2-16,-8 0 0 0,-4 1-3 16,-10-4-2-16,-7-3 1 15,-3-3-1-15,-8 0 0 16,1 0 2-16,-4-3-1 15,-8-3 2-15,-2 6 0 16,-5 6 3-16,1 3-1 16,-14 4 0-16,-8 6 1 15,1 15 1-15,3 1 5 16,4 2 3-16,-4 4 0 0,14-6 1 16,4-4-6-16,-32 10-4 15,24-13-1-15,29 0-1 16,21 1-2-16,22-14-2 15,13 4 1-15,18-3 1 16,11-7 3-16,20 0 4 16,19-2-2-16,13-4 1 15,15 6-5 1,14-2-2-16,6-4-3 0,8-3-1 16,7 0-1-16,4 6 0 15,2-3 0-15,8-3 0 16,0 0-2-16,8 0-1 15,6 6 1-15,7-2 4 16,3 2-4-16,12-3 2 0,3 3 0 16,6 4-1-16,1-10 1 15,7 6 3 1,4-6-5-16,6 0 2 0,8 0 0 16,6 0 2-16,8 0-1 15,7-6 1-15,14 2 2 16,10-2 2-16,14-3-1 15,5-1 2-15,13 1-4 16,10-7 0-16,1 4 1 16,7-10 0-16,10 3-3 15,4 0 0-15,14 4 4 16,7-14 1-16,4 10 0 16,14 4-2-16,-1-4 1 15,5 6-1-15,-1-2-3 0,4 5 2 16,-4-5 1-1,0 5 0-15,-3 1 0 0,-4 6 0 16,-3-4 0-16,0-2 2 16,-15 9-1-16,-3 0 2 15,-7-6-2-15,-11 6-1 16,-3-3 1-16,-14-4-1 16,-11-2 2-16,-10 9 1 15,-11-9-6-15,-7 5 0 16,-14-2 5-16,-1 0 4 15,-13 3-6-15,-11-4 1 0,-10-2-1 16,-8 6 2 0,-6-3-1-16,-11 6-1 15,-8-3 1-15,-6 3 1 16,-7 0-3-16,-4 0 0 16,-7 0-8-16,-3 0-4 0,-4 0-2 15,0 0 1-15,-7 0-8 16,0 0 0-16,-4 3-7 15,-3-3-1-15,0 0-20 16,-3 0-5-16,-4-10-61 16</inkml:trace>
  <inkml:trace contextRef="#ctx0" brushRef="#br0" timeOffset="127224.245">14065 11212 192 0,'0'0'71'0,"-3"0"-55"0,3 0-2 0,0 0-4 16,0 0-1-16,0 0 2 16,0 0-1-16,0 0 1 15,0 0-6-15,0 0 1 0,7 3 1 16,0 3 1-16,0-6 2 15,7 6-3-15,4-3 1 16,3-3-3-16,4 7 2 16,6-4 0-16,8-3 3 0,3 0-5 15,8 0-3 1,10 0 1-16,7 0 2 0,7 6-2 16,14-6 0-16,14 0-3 15,11 0-1-15,18 0 1 16,6-6 2-16,15 6-1 15,7 0 2-15,7-3-4 16,3 3-2-16,4 3 2 16,-7-3 0-16,-1 6 1 15,1-3 2-15,-3-3-1 16,-5 10 2-16,-6-4-4 16,-7-3-2-16,-11-3 4 15,-14 0 1-15,-11 6 0 16,-14-6-2-16,-14 0 1 15,-7 0 1-15,-14 0-1 0,-10 0-1 16,-11 0-4-16,-8 0 0 16,-9-6-7-16,-5 6-1 15,-6-9 0 1,-8-1 2-16,-6 1-1 0,-8-10 2 16,-14 0 7-16,-10-9 3 15,0-3 1-15,-4 2-2 16,-3 1 1-16,-1-6 1 15,-2 5-1-15,6 1-1 16,3 3 1-16,1 0-1 16,7 6 2-16,3 4 1 15,4-4 3-15,7 9 3 0,3-5 0 16,1 11 0-16,3-2-3 16,3 3 1-16,1 3-4 15,3 0 0-15,7 3-1 16,3 3-2-16,4 4 3 15,4-1 0-15,7 7 1 16,3-3 0-16,4 12-2 16,3 3 1-16,0 3 0 15,4 1 1-15,0 2-2 16,-4-6-2-16,-7 4 1 16,-6-10-1-16,-8 3 2 15,-7-7 1-15,-7 1 3 16,-11-3 1-16,-3 3-1 0,-7-4-1 15,-4-2 1 1,-7-4 1-16,-3 7-3 0,3-7-1 16,-3 1-1-1,3-1-2-15,4-2 1 16,4 2-1-16,2 0 0 0,1 1 2 16,7-4-3-16,0-3 0 15,3 7-4-15,1-4-1 16,3-3-19-16,0-3-9 15,3 6-37-15,1-12-15 16</inkml:trace>
  <inkml:trace contextRef="#ctx0" brushRef="#br0" timeOffset="141018.99">20147 12115 136 0,'7'0'52'0,"-3"6"-41"0,-1-6 2 0,-3 0 0 15,4 0-5-15,3 0 3 16,0 0 9-16,0 0 7 16,-4 0-14-16,5 0 2 0,-5 0-1 15,-3 0-1-15,0 0 2 16,0 0-2-16,0 0 2 16,0 0-4-16,0 0 1 15,-3 3-3-15,-5 6 2 0,-2-2-4 16,-1-4 1-1,-6 3-5-15,-4 0 0 0,-4-2-1 16,0-4 1-16,-3 6-2 16,-4-3 2-16,-3-3-2 15,3 0 2-15,0 0-4 16,1 0 0-16,2 0 3 16,1 0 1-16,3 0-4 15,1 0-1-15,6 0 3 16,1 0 3-16,6 0-1 15,0 0-2-15,4 0 0 16,0 0-1-16,4 0 4 16,-1 0 2-16,4 0-2 15,4-3-1-15,6 3-1 0,4 0-2 16,4 0-2 0,3 0-1-16,7 3-1 15,11-3 3-15,4 6-2 16,6-3-1-16,0 7 0 0,4-4 0 15,0-3 0-15,-3 3 3 16,-8 4 0-16,-7-10 3 16,-7 6-1-16,-6-3-1 15,-5-3-2-15,-3 7 1 16,-3-7 3-16,-4 3 3 16,-7-3-2-16,-7 0-2 15,-4 6 0-15,-6-3-1 0,-4-3 2 16,-8 6 1-16,-6-2-4 15,-4-4 1-15,-3 6 0 16,-8-6 2-16,1 0-1 16,3 0 2-16,0 3-2 15,1-3-1-15,-1 6 1 16,0-6-1-16,3 0 0 16,1 0 0-16,3-6 0 15,4 3 2-15,3 3 1 16,4-6 1-16,7 6-2 15,3 0-2-15,4 0 3 16,0 0 0-16,3 0 1 16,4 0 0-16,0 0 0 15,4 0 2-15,-1 0-3 0,4 0-2 16,0 0 0-16,7 0 1 16,7 0-3-16,8 0-2 15,-1 0-1 1,7 0 0-16,4 0 0 0,3 0 3 15,4 0-2-15,0 0-1 16,-1-4 3-16,5 4 2 16,-1 0-2-16,0 0-2 15,-3 4 2-15,-3-4 0 16,-5 6 1-16,-2-6 0 16,-5 3 0-16,-6 3 0 15,-4-6-5-15,-3 6 1 16,-4-2 0-16,-7-4 2 0,-11 0-1 15,-7 6 1-15,-10-6 4 16,-7 0 1-16,-4 3-1 16,-7-3-2-16,-3 0 3 15,-4 0 2-15,-4-3-2 16,1-3 0-16,0 6-1 16,-1-4 1-16,4-2 0 15,0 6 1-15,11-6-2 16,3 3 1-16,7 3 0 15,4 0 3-15,3 0 1 16,8 0 3-16,3 0-1 16,3 0 2-16,1 0-2 15,3 0 0-15,-1 0-5 16,5 0-1-16,-1 0-1 16,1 0 1-16,-1 0-2 15,4 0-1-15,0 0-2 16,0 0-1-16,-3 0-7 15,3 0-4-15,0 0-1 0,-4 0 1 16,1 0-5-16,-1 0-1 16,1 3-13-16,-4 3-5 15,0-6-21-15,-4 6-8 16,-3-2-32 0</inkml:trace>
  <inkml:trace contextRef="#ctx0" brushRef="#br0" timeOffset="151436.182">7186 15025 276 0,'-3'15'104'0,"3"-5"-81"0,-7 5 3 16,3-2-4-16,0 3-14 16,1 9-4-16,-4 12-3 15,0 10-1-15,3 16 0 16,4 16 2-16,0 2 1 0,0 16-1 15,0 16 1-15,4-3-4 16,3-13 0-16,-7-6 1 0,3-3 0 16,1-16 0-16,-1-12 0 15,-3-20 0-15,0-5 0 16,4-10 0-16,-4-22 0 16,0-12 2-16,0-13 1 15,0-22-1-15,0-16-2 16,0-24 1-16,0-11-1 15,0-5 2-15,0-6 1 16,0-17-4-16,0 4 1 16,0 6 0-16,4 10 0 15,3 5-3-15,3 4 2 16,4 19 1-16,4 6 2 16,3 13-1-16,4 12 2 0,7 9 0 15,-4 17 3-15,7 11-1 16,4 17 2-16,3 21-4 15,-7 16 0 1,8 22-3-16,-1 22-3 0,-3 16 2 16,0 9 0-16,3 9 1 15,0 7 0-15,-3-7 0 16,-7-15 0-16,0-19 0 16,-8-13 0-16,-6-9 0 15,0-22 0-15,-8-9-16 16,1-7-6-16,-4-18 0 15,0-23 0-15,-7-15 2 16,-7-6 2-16,0-13 3 16,-4-9 2-16,1-1 5 15,-1 1 5-15,0 9 4 0,8 10 2 16,-8 6 12-16,4 2 7 16,0 8 6-16,-10 2 6 15,-1 7-8-15,-14 5-1 16,-3-2-10-16,-11 6-4 15,-10 0-4-15,-8 0-2 16,-3 0-8-16,7 0 0 16,0 0-4-16,4 6 2 15,6-2-10-15,12-4-6 16,13 0 3-16,0 0 2 16,15-4-10-16,13-11-5 15,18-4-68 1,15-9-47-16,13-16 57 0</inkml:trace>
  <inkml:trace contextRef="#ctx0" brushRef="#br0" timeOffset="151737.567">7902 14253 280 0,'0'3'104'0,"0"4"-81"0,0-4-4 0,0 6-8 16,0-2-9-1,0 11-2-15,4 1 1 16,3 6 1-16,7 10-1 16,-3 9 6-16,3 3 5 0,3 0-6 15,1 12-1-15,3 4-3 0,0-3-2 16,-3-4-2-16,0-9 1 15,-4-3-17-15,-4-13-8 16,1-9-24-16,-1-6-11 16,4-22-42-1</inkml:trace>
  <inkml:trace contextRef="#ctx0" brushRef="#br0" timeOffset="151963.768">8266 14372 272 0,'-4'29'104'0,"1"-17"-81"0,-12 1 3 16,8-4-6-16,-3 7-9 15,-15 12 1-15,-3-9-5 16,-7 6-2-16,-4 0-2 16,-4-6-3-16,1 0 3 0,0-1-4 15,3 1 0-15,7-3-19 16,-3-7-9-16,10 1-21 15,-3-10-8-15,7-10-46 16</inkml:trace>
  <inkml:trace contextRef="#ctx0" brushRef="#br0" timeOffset="152219.767">7652 14316 252 0,'10'13'93'0,"-3"-4"-72"0,11 16-8 0,-4-16-8 16,7 7-3-16,8-3 1 15,2 12 1-15,8 0 0 16,7 9-2-16,0-2-2 0,0 12 1 16,0-1 1-16,3 11 1 15,-3-4-4-15,-4-9-1 0,-3 0-6 16,-4-13 0-16,0-9-38 15,-6-10-14-15,2-28-34 32</inkml:trace>
  <inkml:trace contextRef="#ctx0" brushRef="#br0" timeOffset="152462.047">8251 14683 312 0,'-7'9'115'0,"4"1"-89"0,-8-10-12 0,8 0-12 15,-8 0-14 1,-3 0 0-16,-7-10 6 16,-4 4 5-16,-14-3 2 0,-3-1-1 0,-11 1 1 15,-7-1-21-15,0 1-7 16,-10 0-59-1,-8-1-55-15,0-6 45 16</inkml:trace>
  <inkml:trace contextRef="#ctx0" brushRef="#br0" timeOffset="159143.806">6897 12231 104 0,'7'-10'41'0,"0"7"-32"0,0-9 0 15,0 8-1-15,0 4-12 16,4-9-2-16,-1 3-10 16,1 3-5-16,3-4 11 15,-11-2 7-15,5 6 20 16,-1-3 10-16,0 6 5 0,-4-4 4 16,1-2-7-16,-1 6-1 15,1-6-9-15,-1 3-1 16,1 3-11-16,-1 0 0 0,-3 0 0 15,0 0-17-15,0 0-5 16,-3 3 9-16,-1 3 7 16,-3 4 3-16,4-4 3 15,-1-3-4-15,1 6-2 16,-4-2 0-16,3-4-1 16,-3 3-3-16,0-3 2 15,0 3 1-15,3-2 0 0,1 2 0 16,-1-6 2-16,-3 6-1 15,4-3 2-15,-1-3-4 16,4 7 0-16,-3-7-1 16,3 0 0-16,0 0 2 15,0 0 0-15,0 0-3 16,0 0 2-16,0 0-4 16,0 0 1-16,0 0 2 15,0 0 1-15,0 0-2 16,3 0 2-16,-3 0-1 15,7 0-2-15,-7 0 3 16,0 0 0-16,4 0 1 16,-4 0 0-16,3 0 0 15,-3 0 2-15,0 0-1 16,7 0-1-16,-7 0-2 0,4 0 1 16,3 0 1-16,-7 0 0 15,0 0 0-15,3 0 0 16,-3-7-3-16,4 7 2 15,0 0 1 1,-1 0 2-16,1 0-1 0,-4 0-1 16,7-3 1-16,-7 3-1 15,0 0 0-15,0 0 2 16,3 0-3-16,-3 0 0 16,0-6 1-16,0 6 0 15,4 0 0-15,-4 0 0 16,0 0-3-16,0 0 2 15,0 0-1-15,0 0-2 0,0 0-4 16,0 0-2 0,0 0-6-16,0 0-1 0,3 0-14 15,1 0-43 1,-1-6 4-16</inkml:trace>
  <inkml:trace contextRef="#ctx0" brushRef="#br0" timeOffset="160236.187">4844 11506 148 0,'-14'-9'57'0,"14"0"-44"0,0-7 7 16,0 6 3-16,-8 1-5 16,5-7 1-16,-1-6 1 15,1-9 0-15,3 3-11 16,0-7-3-16,0-2 0 0,3-1-3 15,12-6-2-15,-5-6 0 0,15 3-1 16,0 0 0-16,10-3 0 16,7 6-3-16,11-3 2 15,-4 3 1-15,11 0 0 16,0 9 0-16,4 7 0 16,6 9 0-16,5 4 0 15,6 5 0-15,-4 17 2 16,1 5-3-16,-1 13-2 15,1 10 4-15,-7 9 1 0,3 12 2 16,-7 16 0 0,-7 7-5-16,-7 2-1 15,-18 1 3-15,-17 2 3 0,-11 1 1 16,-7-7 0-16,-18 1-1 16,0-13 2-16,-17-4 1 15,-4-8 1-15,-14-1 2 16,-10-19 1-16,-8-5-1 15,-10-14 1-15,-4-5-2 16,1-20 2-16,-1 1-4 16,0-16 1-16,11-3-1 15,7-7 1-15,4-2 2 16,10-7 1-16,7 0-1 16,11 0-1-16,0 0-3 0,10-9 1 15,11-1-4-15,3 1-2 16,11-10 2-1,11-9 0-15,13 6-4 0,1 4 1 16,10 2-2-16,4-3-2 16,7 1 0-16,3 5 0 15,4 4-4-15,0 3 0 16,0 6-3-16,4 6 2 16,-4 4 0-16,-1 9 3 15,-2 15-3-15,-1 10-1 16,4 6-6-16,0 20-3 15,-4 2-5-15,1 6-2 16,-4 4-19-16,-7-1-7 16,-8-2-43-1</inkml:trace>
  <inkml:trace contextRef="#ctx0" brushRef="#br0" timeOffset="162968.914">17427 9195 260 0,'-3'0'99'0,"3"0"-77"0,0 7 0 0,0-7-3 15,-4 0-13-15,-3 0-1 16,-7 0-3-16,-7-7 1 0,-7 7-2 16,-15 0-1-16,-6-6 3 15,-8 3-2-15,-3 3-1 0,-3-6 3 16,-4 6 0-16,3-10-1 15,-3 7-2-15,4-3 1 16,6 3 1-16,5-4-1 16,2 4-1-16,11-3-2 15,8 6 1-15,2-9 1 16,8 9 2-16,7-7 1 16,14 4 1-1,11-3-2-15,17-4-4 16,11 10-1-16,10-3-1 15,15-3 3-15,3 6 0 16,3-3 3-16,4 3-1 0,4-6-1 16,-4 6 1-1,-3 0 1-15,-8 0-3 0,-7 0-2 16,-13-4 4-16,-8 4 3 16,-7 0 1-16,-10 0 0 15,-7 0-1-15,-15-6 2 16,-10 6-3-16,-14-6-2 15,7 3 0-15,-32-3-1 16,-4 6-3-16,1-10 2 16,-1 10 1-16,4-3 0 15,7-3 0-15,4 6 0 16,7-3-3-16,7 3 2 0,3 0 1 16,7 0 0-1,4 0-11-15,4 0-3 0,6 3-20 16,8-3-5-16,10 9-64 15,7-3-38 1,4-2 62-16</inkml:trace>
  <inkml:trace contextRef="#ctx0" brushRef="#br0" timeOffset="164399.751">17071 9133 136 0,'0'0'52'0,"0"0"-41"0,3 3 4 16,-3-3-1-16,0 0-3 15,0 0 1-15,0 0 2 16,0 0 2-16,0 0-9 16,0 0 0-16,0 0 3 0,0 0 0 15,0 0 4-15,0 0-3 16,0 0-1-16,0 0 0 15,0 0 4-15,0 0-6 16,0 0-2-16,0 0-3 16,0 0 0-16,0 0-2 15,0 0-1-15,0 0 1 16,0 0-1-16,0 0 2 0,0 0 3 16,0 0-2-16,0 0-2 15,0 0-3-15,0 0 1 16,0 0 1-16,0 0 0 15,0 0-3-15,0 0 0 16,0 0-3-16,0 6-1 16,0-6-12-16,-3 6-3 15,-4-6-17-15,0 3-5 16,-7-3-39 0</inkml:trace>
  <inkml:trace contextRef="#ctx0" brushRef="#br0" timeOffset="165640.343">14693 12525 40 0,'0'0'16'0,"0"-3"-12"0,-3 3 9 0,3 0 7 15,0 0 0-15,0-6 0 16,0 6 5-16,0-3 4 16,0-3-1-16,0 6 1 15,0-3-5-15,0 3-1 16,0 0-12-16,0 0 2 0,0 0 3 16,0 0-2-16,0 0 2 15,0 0-3-15,0-7 0 16,0 7-7-16,0 0-2 0,0 0-2 15,0 0-2-15,0 0 3 16,0 0 2 0,-4 0-18-16,1 0-8 0,-4 0-29 15,-4 0-11-15,-7-9-28 16</inkml:trace>
  <inkml:trace contextRef="#ctx0" brushRef="#br0" timeOffset="170220.761">5482 10729 128 0,'-3'0'49'0,"3"-7"-38"0,-7 7 4 0,7 0-2 16,-4 0-8-16,1 0-1 15,3-9 0-15,-11 6 2 0,4-3-3 16,0-4 0-16,3 4 3 0,-3-4 3 15,7 1 5-15,-7 0-2 16,4-10 3-16,3 9-6 16,0-5-3-16,0-4-8 15,0-6-1-15,10-3-1 16,-3-7-1-16,4 4-1 16,7-10 1-16,-1-3 3 15,1-3 3-15,7-6 0 16,-1-1-1-16,1-8 1 15,0-7-1-15,-4 3 2 16,11-6 3-16,-1-7-2 16,5 1-2-16,6-4-3 15,4-5 1-15,0-4-1 16,-1 0-2-16,5-6 5 0,3-10 1 16,3 10 0-16,4 0 1 15,0-4-4-15,4 4-2 16,-1 0 2-16,4 0 2 15,7 6 0-15,7 9 2 16,4-6-7-16,10 0 1 16,4 7 1-16,3-1 1 15,8 4 1-15,-1 6 0 16,8 9 0-16,2-3 0 16,5-3-5-16,6 7 1 15,5-1 2-15,34-9 3 16,0 3 0-16,1 6-1 15,2 0 3-15,1 10 2 16,4 6-7-16,3-3-3 16,-1 3 3-16,8 3 0 15,4 6 2-15,7-2 0 0,-4 11 0 16,3 1 0-16,-3 3 0 16,-3 6 0-16,-4 3 0 15,0 7 2-15,0 6-1 16,0 3-1-16,-4 3 1 15,-3 6 1-15,-4 7-3 16,1 3-2-16,-4 6 2 16,-4 0 2-16,-7 7-2 15,0 2 0-15,-3 1 1 16,-4 8 0-16,4 4-5 0,-7 13 1 16,-4-4 0-16,-7 7 2 15,0 6-4-15,-7-6 2 16,0-7 6-16,-10 4 4 15,-8 3-8-15,-10-4 0 16,-7-2-2-16,-11-4-1 16,-10 0-1-16,-8-6 1 15,-13-12 1-15,-12-1 2 16,-6-9 1-16,-10-3 3 16,-5-6-1-16,-6-7-1 15,-1-2 3-15,-6-4 0 16,-14-22-4-16,-8 0-10 15,-10-15-3-15,0-1 9 16,-4-9 5-16,0-3-2 16,-3 0 0-16,0-3-10 15,0 3-3-15,-4-13-14 16,0 7-15 0,4 0 12-16,3 6 19 15,8 3 12-15,2 9 25 16,5 7 9-16,3 3-16 15,3 13-7-15,1-1-7 16,3 10-3-16,7 3 3 16,3 9 0-16,4 10 5 15,4 6 3-15,7 10 0 16,3 2 3-16,4 1-7 0,3 6-2 16,0 0-3-16,-3 0-2 15,-4 3 1-15,-10-3-1 0,-7-10 2 16,-11 1 3-16,-11 2 4 15,-10-12 7-15,-11-6 2 16,-7-3-3-16,-7-7-1 16,-10 1-6-16,-1-10 0 15,-3 0-5-15,4 0-2 16,3 0 0-16,7-7 1 16,7 7-1-16,11 0-1 15,7 0 1-15,3 0-1 16,8 0-11-16,6 0-5 15,4 0-63 1,11 0-29-16,3-9 50 16</inkml:trace>
  <inkml:trace contextRef="#ctx0" brushRef="#br0" timeOffset="183100.68">15540 9365 168 0,'-18'-7'66'0,"11"7"-52"0,-10-9-3 0,6 9-6 16,-3-3-8-1,-4-4 0-15,-3-2-14 0,3 0-4 16,1-1-22-16,3 1-10 16</inkml:trace>
  <inkml:trace contextRef="#ctx0" brushRef="#br0" timeOffset="183371.316">14513 9669 80 0,'-98'53'30'0,"52"-15"-24"0,-28 6-3 15,38-19-2-15,-13 12 3 16,-15-2 5-16,-3 9-3 16,-3 0-1-16,3-1-2 15,0-5 0-15,7 6 2 16,3-9 2-16,8-1-1 15,7-3-1-15,3-6-3 16,4 4-2-16,6-4-6 16,5-6-1-16,6-1-39 15,0-8-17-15</inkml:trace>
  <inkml:trace contextRef="#ctx0" brushRef="#br0" timeOffset="183743.693">13776 9847 168 0,'0'16'66'0,"-4"3"-52"0,-3 15-1 0,4-12-3 16,-8 19-5-16,-20 56 2 15,9-43-4 1,1-7-2-16,-3 6-1 0,-1-6 1 0,4-6-4 16,-1-4 2-16,5-8-1 15,3 2 0-15,3-9 0 16,4-3 0-16,4-3 2 16,6-7 0-16,11 0 2 15,11 1 1-15,10-1 1 16,4-3 2-16,3-2-5 15,-3 2-1-15,0-6-7 16,-4 0 0-16,0 0-46 16,1 0-43-1,6-10 23-15</inkml:trace>
  <inkml:trace contextRef="#ctx0" brushRef="#br0" timeOffset="202782.006">2794 11143 200 0,'-18'0'77'0,"8"6"-60"0,-11-3-5 16,17-3-4-16,-6 0-9 0,-5 6 0 15,8-6 1-15,4 0 0 16,-1 0 0-16,-3 0 0 0,7 0 0 16,11 3-3-16,-1 4 2 15,19 2 3-15,6 0 3 0,14 7 2 16,11-6 1-16,21-1 0 16,1 0 0-16,16 1-2 15,12-10 1-15,10 6-4 16,0-6 0-16,0 0-1 15,3-6 1-15,4-4-2 16,-14 1-1-16,0 0 1 16,-4-7 1-16,-14 3-1 15,-10-2-1-15,-14 5-2 16,-18 4 1-16,-8-3 3 16,-16 5 3-16,-12-2 2 15,-27 3-1 1,-22-3-1-16,-21 6-3 15,-25 0-2-15,-24 6 1 0,-25 3-1 16,-21 4-7 0,-18 9 0-16,-7-3-2 0,-7 0 3 15,7-1 2-15,22 1-1 16,3-3 4-16,21-4 0 16,7 4 3-16,17-7 1 15,26 1 7-15,17-1 4 16,14-2-5-16,11-4-1 15,13 3-9-15,19-6-1 16,14 0 0-16,27 0 1 16,22 0 1-16,25 0 0 15,31 0 2-15,18-6 1 16,25 3-1-16,21-4 1 0,7 7-2 16,7-3-1-1,-3-3-2-15,-19 6-1 0,-9-10 4 16,-12 7 1-16,-13-3 0 15,-25-3-2-15,-11 9 1 16,-28-7 1-16,-14 4-8 16,-14 3-3-16,-11 0 5 15,-10-6 3-15,-21 6 0 16,-8 0-2-16,-21 0-3 16,-10 0 1-16,0 0 3 15,-15 6 1-15,5-6-4 16,-5 0 1-16,4 0-5 15,-3-6-1-15,14 6-2 16,-1-3 2-16,5-3 1 0,6-4 1 16,7 7-6-1,8-3-2-15,-1-4 7 0,11-5 2 16,11 5 2-16,-1-9 4 16,15 10 6-16,0-7 7 15,14 7-6-15,6 6-3 16,15-3-2-16,0 6 1 15,11 9 1-15,-8-3 3 16,-3-3-3-16,-3 4-2 16,-8 2 4-16,-14-9 1 15,1 6 6-15,-19-6 5 16,1-6 6-16,-14-3 6 0,-8-7-14 16,-7-12-6-16,-13 0-3 15,-1-7-2 1,-10 1 0-16,-8-4 2 0,1 3-3 15,0-2-2-15,3-1 4 16,0 7 1-16,4 3-2 16,10 2-3-16,-3 8-3 15,10 8 1-15,4 1-1 16,7 9-2-16,7 0 0 16,7 19 0-16,7-1 0 15,11 17 3-15,10-1-2 16,1 14 1-16,6 5 2 15,4 6 2-15,0-5-3 0,-1-7 0 16,-9 6 3 0,-1-9 1-16,-10-10-1 0,-1-5-2 15,-13-1 1-15,-7-3 1 16,-8 3-1-16,-17-9 2 16,-11 6 2-16,-10 3 2 15,-18-3-1-15,0-6 1 16,-7 6-4-16,7-6-2 15,7-3 2-15,7-4 0 16,7 4 1-16,7-7 0 16,8 1-2-16,10-1-2 15,0 1-6-15,3-1-4 16,0 7-30-16,4-7-11 16,7 7-67-1</inkml:trace>
  <inkml:trace contextRef="#ctx0" brushRef="#br0" timeOffset="204342.272">23770 4601 228 0,'-3'0'85'0,"-1"0"-66"0,4 0-6 0,-3 0-6 15,-1 7-3-15,-3-4 5 16,-7 3-1-16,-7-3 1 15,-7 3-5-15,-8 4 4 0,-6-4 2 16,-7-3-1-16,-8 7 2 16,-6-10-4-16,-8 9-2 15,0-3-2-15,-3-6 0 16,4 3 0-16,3 4 1 16,3-7-2-16,8 6 1 15,10-3 0-15,7-3 1 0,11 0 4 16,7 0 3-1,7 6-2-15,7-3 2 0,14-3-8 16,10 7-2-16,19-4-1 16,17 3 2-1,14-3 1-15,17 7 1 0,15-4-2 16,10-3 1-16,8 3-4 16,6 4 0-16,1-4 1 15,-1 7 2-15,-3-13 1 16,-11 15 1-16,-10-15-2 15,-11 10-2-15,-21-1-2 16,-17 1-1-16,-11-4 2 16,-11-3 0-16,-18 6 1 0,-13 1 2 15,-15-4-1 1,-13 3 2-16,-19-2-2 0,-13-4-1 16,-18 3 1-1,-11-6-1-15,-10-6 0 0,-8 6 2 16,-3-10-3-16,4 4 0 15,7-3 1-15,10 6 0 16,7-4 0-16,15-2 2 16,6 6 1-16,18-3 1 15,7 6-5-15,11-4 1 16,7-2 4-16,11 6 2 16,13-3-2-16,11-3-3 0,18 6-3 15,10-7-1 1,15 4-1-16,17 3 3 15,3 0 0-15,12-6 3 0,9 3-3 16,5-3 0-16,2 6 1 16,-2-10 2-16,-1 10-3 15,-3-3-2-15,-7 3 2 16,-8 0 2-16,-13 0 0 16,-15 0-1-16,-10 0 1 15,-14 0-1-15,-14 0-7 16,-18 0 0-16,-18 0 3 15,-14 0 2-15,-17-6 2 16,-15 3 0-16,-10-10 2 16,-11 4 3-16,4 6 0 15,-3-7 0-15,-1 1-6 0,4 2-1 16,3-2-2-16,11 9 0 16,11-3 7-16,10-3 3 15,11 6-3-15,6 0-2 16,8 0-3-16,4 0-1 15,6 0 2-15,11 0 0 16,11 6-2-16,6-3 2 16,11 3 3-16,15-3 1 15,6 4-1-15,8-4 1 16,6-3-4-16,4 0 0 16,4 0-1-16,-4 0 0 15,0 0-9-15,-4 0-3 16,-3 0-17-16,-7 0-8 0,0 0-52 15,0-3-63 1,-7-4 44-16</inkml:trace>
  <inkml:trace contextRef="#ctx0" brushRef="#br0" timeOffset="-202164.45">23696 6150 148 0,'-3'-6'55'0,"-8"-3"-43"0,-7 6 12 15,11-4 2-15,-3 7-3 16,-1 0-2-16,-7 0-5 16,-6 0 0-16,-11 0-9 15,-8 0 5-15,-10 10 1 0,-17-1-4 16,-15 1-1-16,-17-1-4 15,-11 7-1-15,-11-7-1 16,-6 0 1-16,-11-9 4 0,-4 0 4 16,-3 0 2-1,-4-15 5-15,8 5-6 0,2-8-2 16,5-11-3-16,13 4-2 16,15-3-1-16,14 0 0 15,14-7 4-15,7 1 5 16,17-4 4-16,8-6 2 15,13-3-6-15,12-3 0 16,6-6-10-16,11-4-2 16,7-3-1-16,14-9 2 15,11 3-3-15,14-3-2 16,10 6-5-16,15-3 0 16,13-3-1-16,11 9 3 15,15 1 2-15,17 8 2 0,14 1-6 16,17 9 1-16,8 10-4 15,14 15 2 1,0 9 3-16,3 17 1 0,1 15 0 16,-8 3 4-16,-3 19-2 15,-11 3-1-15,-21 15 0 16,-14 11 3-16,-18 14 0 16,-13 1 3-16,-22 12-1 15,-22 4 2-15,-20 3-2 16,-21-7 2-16,-26 0 0 15,-16-3 3-15,-22-15-1 16,-14-7 0-16,-22-12 1 16,-17-16 1-16,-21-9-3 15,-17-23-1-15,-15-5-1 0,-3-20 1 16,-1-5 0 0,1-7 1-16,7-10 0 0,6-5 0 15,15-7 0-15,18 0 2 16,10-9-3-16,14 6-2 15,18-7 2 1,14 10 2-16,14 0 0 0,11 1 2 16,14-1-9-16,10 6 0 15,11-6-5-15,10 10 0 16,8 5-3-16,7 1 1 16,-1 9-4-16,4 1-2 15,1 2-9-15,-1 6-3 16,3 4-23-16,1 3-10 0,0 3-52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08:57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21544 6163 84 0,'4'0'33'0,"-1"0"-26"0,1 0-37 0,-1 0-19 15</inkml:trace>
  <inkml:trace contextRef="#ctx0" brushRef="#br0" timeOffset="52604.275">24007 4501 236 0,'-8'-9'88'0,"5"2"-69"0,-4 4 13 16,3 3 0-16,-3-6-11 15,-7-4 1-15,-3 1-4 16,-5 0-2-16,-2-1-8 15,-1-5 1-15,-3 5 2 0,0-2-2 16,-1-1 2-16,1 1-4 16,3 2 1-16,1 1 1 15,6 2 5-15,4 4-2 16,3-3 3-16,1 6 1 16,10-3 2-1,10 3-8-15,8-6-3 16,7 6 0-16,6 0-4 15,8 0 0-15,7 0 1 16,7 6 0-16,4-6-2 16,-1 0-2-16,-3 3 1 0,-4 3-1 15,-6-3 0-15,-5 4 2 16,-9-4-3 0,-5 3 0-16,-6-3 3 0,-11 4 1 15,-11-4 1-15,-13 6 0 16,-8-3 0-16,-10 1 0 15,-11-4 0-15,0 3 0 16,-3-3-2-16,-4-3 1 16,3 0-2-16,5 0-1 15,-1 0 1-15,7 0-1 0,7 0 0 16,7 0 2-16,4 0-1 16,7 10 2-16,4-10 0 15,17 0 3 1,10 0-1-16,12 6 0 15,9-3-1-15,8 3-5 16,4-6 1-16,3 3 2 16,-1 10 1-16,-2-13-4 15,-4 3 1 1,-8 3 0-16,-2-3 0 0,-12 4 0 16,-6-4 0-16,-7-3 0 15,-4 6 0-15,-11-3-3 16,-6-3 2-16,-8 0 1 0,-7 7 2 15,-6-7-3-15,-5 3 0 16,5-3 3 0,-1 0 1-16,4 0-4 15,6 0-1-15,5 0 5 0,3 0 5 16,7 0-4-16,7 0 0 16,7 0-2-16,14 6 1 15,7-3-2-15,7 3-1 16,4 1-10-16,0-4-4 15,-4-3-15-15,-3 0-4 16,-4-16-161-16</inkml:trace>
  <inkml:trace contextRef="#ctx0" brushRef="#br0" timeOffset="57924.147">12548 14379 288 0,'7'3'107'0,"-3"-3"-83"0,3-3-9 16,-7 3-9-16,3 0-4 16,-3 0 1-16,4 0 3 15,-4-7 1-15,0 4-3 16,-4-3-5-16,1-3-2 0,-4 2 2 0,0-2 2 15,0 6 0 1,-4-3-1-16,4-4-2 16,0 10 1-16,0-3 1 0,0-3 0 15,3 6-16-15,1 0-6 16,-1 6-3-16,4-6 3 16,4 3-21-16,-1 7-7 15</inkml:trace>
  <inkml:trace contextRef="#ctx0" brushRef="#br0" timeOffset="59538.642">13085 14561 304 0,'-25'6'115'0,"18"-3"-89"0,-7 3 3 0,10-6-2 16,1 0-14-16,-1 0-2 0,1 0-2 15,3 0 1-15,0 0-5 16,10 0 4-16,4-6 3 0,7 3-2 15,8 3 2-15,2 0-3 16,8 0 0-16,4 0-1 16,2-6 0-16,5 6 0 15,-4-4 0-15,0-2-2 16,-8-3 1-16,-2 9-6 16,-8-3-3-16,-7-4-2 15,-3 4 3-15,-4-3 0 16,-21 6 3-16,3-6-1 15,-31 3 2-15,-7-4-2 16,-11-2-1-16,-7 6 1 0,-4-7 1 16,1 1-1-16,3-4-1 15,0 1-2-15,10 6 1 16,12-4 3-16,6 1 1 16,4 6 1-16,10 3 0 15,11 0-2-15,14 0-2 16,11 3 1-16,13 3-1 15,8-3 2-15,7 7 1 16,7-4-1-16,3-6-2 16,4 3 3-16,-3 3 2 15,-4 4-2-15,-4-10 0 0,-7 0-3 16,-6 0-1 0,-8 0-1-16,-10 0 0 15,-8 0 4-15,-10 0 1 0,-14 0 1 16,-14-7 0-16,-11 4-2 15,-10-3-2-15,-11 3 1 16,-4 3 1-16,-3-6 1 16,0-4 1-16,4 7 0 15,6-3 2-15,11-4-1 16,4 10 0-16,14-3 3 16,3-3 3-16,7 6-6 15,8-6-1-15,10 6 0 16,14-3 0-16,14 3-7 15,11 0 0-15,14 0 1 0,3 0 1 16,4 0 1-16,7 3 0 16,0 3 0-16,-3-6 2 15,-8 6-1-15,-6-3-1 16,-8-3 1-16,-10 7-1 16,-8-4-5-16,-6-3-1 15,-11 6 0-15,-10-3 2 16,-19-3 4-16,-13 6 4 15,-11-2-3-15,-7-4-1 16,-7 0 0-16,-3-4 2 16,3-2 1-16,0 6 3 15,3 0-3-15,8-3 0 16,7-3 1-16,3 6 0 16,14 0 0-16,4 0 0 0,11 0-2 15,6 0 1-15,11 0-4 16,11 0-2-16,10 0 2 15,14 6 0-15,8-3 1 16,6-3 0-16,4 0 0 16,4 0 0-16,-1 0-3 15,-3 0 0-15,-7 6-1 16,-11-2 3-16,-6-4 0 16,-8 0 1-16,-7 6-9 15,-7-6-2-15,-10 0 4 16,-11 3 1-16,-11 3 4 15,-14-6 3-15,-7 3 0 16,-7-3-1-16,-3 0 3 0,3 0 2 16,0 0-7-16,8 0 0 15,6 0 6 1,7 0 7-16,4 0-5 0,7 0-1 16,7 0-1-16,7 0 0 15,10 0-5-15,12 0 1 16,6 7-2-16,7-7 0 15,0 6 0-15,1-3-2 16,-1-3-4-16,-7 6-2 16,-3-3-9-16,-8-3-2 15,-2 0-11-15,-5 0-3 16,-6 0-43-16,-8-9-17 16,-10 0-58-16</inkml:trace>
  <inkml:trace contextRef="#ctx0" brushRef="#br0" timeOffset="70587.658">22578 10249 448 0,'7'0'167'0,"-11"0"-129"0,4 0 6 0,0 0-6 16</inkml:trace>
  <inkml:trace contextRef="#ctx0" brushRef="#br0" timeOffset="71070.182">22578 10239 778 0,'-7'-9'27'16,"-7"0"-14"-16,-4-7-8 0,-7 7-2 0,-6-10 0 16,-5 9 1-1,-6 1-5-15,-4 3-1 16,-3 3-2-16,-8 6 0 0,4 6 3 15,7 7 2-15,1 3-5 16,6 6 1-16,7 0-4 16,7-3 0-16,11 3 1 15,4 3 4-15,10-3 3 16,3 3 4-16,8-3 2 16,10 0 3-16,7-3 1 15,4-6 1-15,10 3-2 16,4-3-1-16,7-4-5 15,3 4-3-15,8 3 2 16,-4-4 2-16,0-2-4 16,-4 9-3-16,-3 0 1 0,-3 3 0 15,-4 3 1-15,-8-3 0 16,-9 10-3-16,-8-7 2 16,-11 0-1-16,-10 7 0 15,-14-7 4-15,-11-3 1 16,-10-6 1-16,-7 0 0 15,-4-4 2-15,-3-5 1 16,3-4-6-16,0-3 0 16,4 3-1-16,3-3 0 15,7-3-3-15,7 0 0 16,4 0-9-16,4 0-5 16,6 0-13-16,7 0-6 0,8-3-28 15,10-3-9-15,14-10-124 16</inkml:trace>
  <inkml:trace contextRef="#ctx0" brushRef="#br0" timeOffset="71398.571">23971 10606 480 0,'4'19'178'0,"-4"-19"-138"0,-4 6-7 0,1-6-11 15,-4 0-12-15,-11 0 4 16,-7 0-5-16,-6 0-3 16,-12 0-3-16,-10 0-3 0,-3 0 3 15,-1 0-2-15,5 0-1 16,2 0-2-16,4 0-1 15,7 0-7-15,4 0-4 16,7 0-10-16,7 0-5 16,3 0-17-16,8 0-7 15,10 0-90 1,10-9-81-16,11-7 77 0</inkml:trace>
  <inkml:trace contextRef="#ctx0" brushRef="#br0" timeOffset="71972.056">24239 10355 488 0,'4'10'181'0,"3"-4"-141"0,0 4-13 15,0-1-17-15,-3 4-14 16,-1 12 3-16,1 9 0 15,-1 4 1-15,1 12 0 16,-4 3 0-16,0 10 2 0,0-7 1 16,0-2 3-16,-4-4-1 15,1-9 0-15,-1-1-1 0,1-11 2 16,-1-4 1-16,1-6 1 16,-1-10 0-16,0 0 2 15,4-9 1-15,0-9 1 16,0 0 0-16,0-17 0 15,8-2-6-15,-1-16-2 16,0-3-4-16,0-12-1 16,0-4 1-16,0 0 2 15,3 1-3-15,5-1-2 16,-1 3-1-16,3 4 0 16,4 12 0-16,4 0 3 15,3 6-5-15,1 10 2 16,6 3 0-16,0 16-1 0,0 2 1 15,1 17 0-15,-1 5 5 16,0 11 1-16,1 8-3 16,-5 7 1-16,-6 12 0 15,0 10 0-15,-4 6-5 16,0 3-1-16,-3 0 0 16,-1-9 4-16,1-4-8 15,-4-12-1-15,-3-6-18 16,-1-9-7-16,-3-14-30 15,0-18-151 1</inkml:trace>
  <inkml:trace contextRef="#ctx0" brushRef="#br0" timeOffset="72199.935">24927 10553 436 0,'-3'6'162'0,"-1"-3"-126"0,-10 7-1 0,4-4-11 15,-8 4-11-15,-10-4 2 16,-8-3-2-16,-2 6 2 16,-1-2-8-16,-4-4-2 0,1 6 1 15,3-9-5-15,4 6-1 16,3-6-5-16,4 4-1 16,7 2-26-16,7-6-11 15,24-10-293 1,15-5 143-1</inkml:trace>
  <inkml:trace contextRef="#ctx0" brushRef="#br0" timeOffset="72466.218">26211 10481 484 0,'4'19'181'0,"-8"-19"-141"0,-13 9-11 16,3-9-15-16,-8 6-14 0,-6-2 2 15,-7 2-1 1,-7 0-1-16,-8-3 1 0,4-3-1 0,1 0 0 16,-1 0-9-1,0 0-2-15,3 0-12 0,5 0-3 16,2 0-50-16,8-3-20 15,3-9-70 1</inkml:trace>
  <inkml:trace contextRef="#ctx0" brushRef="#br0" timeOffset="72749.914">26377 10177 504 0,'4'9'189'0,"-11"10"-147"0,3 15-13 0,1-15-17 0,-1 9-12 16,1 7 0-16,-4 6 0 16,-1 0 0-16,1 12 0 15,0 0 0-15,0-3 0 0,4-3-5 16,3-12 1-16,-4 2-11 15,4-18-6-15,-3 3-13 16,3-31-63 0,0-23-3-16,0-15-66 15</inkml:trace>
  <inkml:trace contextRef="#ctx0" brushRef="#br0" timeOffset="73212.863">26233 9910 436 0,'-4'-3'162'0,"4"3"-126"0,0 0 1 0,0 0-9 16,4 3-16-16,6 3-2 16,4 4-3-16,7-1-2 15,11 16-3-15,7 4-2 0,10 5 3 16,8 4-4-16,3 9-2 16,7 6 10-16,3 7 5 15,1-4-5-15,-8-3-4 16,-10 1 2-16,-10-1 4 0,-12-9-1 15,-9-6 1-15,-12 2 1 16,-10-2 1-16,-10-4-3 16,-12 4 0-16,-6-3-1 15,-7-7 1-15,-4-13-2 16,-3 4-1-16,-4 0-3 16,0-10 1-16,4 7 0 15,-1-6 3-15,1-1-3 16,3 0 0-16,4-2-3 15,3-4-1-15,0 3 1 16,8-3 2-16,-1 3-1 16,4 4 2-16,0-4-2 15,3-3-1-15,4 4-4 16,0-4 0-16,3 6 2 16,1-9 1-16,-1 6-10 0,4-6-5 15,4 0-14 1,-1 0-4-16,4 0-15 0,7 0-7 15,4 0-143 1</inkml:trace>
  <inkml:trace contextRef="#ctx0" brushRef="#br0" timeOffset="74624.345">27178 11230 504 0,'7'10'187'0,"-7"-10"-146"0,0 0-15 0,0 0-17 0,-3 6-11 16,-5-3 1-16,-6-3 1 16,-10-3 0-16,-8-3 0 15,-7 3 2-15,-3-4 3 0,-8-2-2 16,-6 3-2-16,-4-4 4 15,-4 1 1-15,-3-1-2 16,-7 1-3-16,-7 0 0 16,-3 9-1-16,-8-7 2 15,-3 4 3-15,-8 3-2 16,-3 0-2-16,-10 0 2 16,-4 0 0-16,-3 0 1 0,-8 0 2 15,-6 0-1-15,-5 0 0 16,-2 0-1-16,-11 0 0 15,-4 0 2-15,0-6 3 16,-3 6-4 0,-4-9-3-16,4-1-1 15,-11 1-1-15,3-10 0 0,5 3 2 16,-8-6-1-16,3-3-1 16,5 0 1-16,-1-3-1 15,0 0 0-15,7-4 0 16,8-5 0-16,-1 2 2 15,4-9-1-15,10 4 2 0,11-11-2 16,7 4 2-16,-21-22-2 16,18 13-1-1,17 3 1-15,14 2 1 0,11 4 3 16,17-3 2-16,12 3-3 16,9 3-1-16,15-3 1 15,10-3 0-15,11 3-5 16,14-13-1-16,11 4 1 15,10 3 0-15,15-1 1 16,13-5 0-16,11 2-3 16,11-2 0-16,3 2 2 15,7 4 2-15,7 0-2 16,11 9 0-16,3 0-1 16,4 6 0-16,11 4 2 0,6 6 0 15,8 2 0 1,-1-2 0-16,12 3-3 0,2 6 2 15,-3 1-4-15,1 2-1 16,6 6-4-16,-3-2 1 16,3 3 5-16,0 2 2 15,4 7 2-15,0 10 0 16,3-4-3-16,0 6 2 16,-3-2-1-16,0 6 0 15,3 2 2-15,-7 1 2 16,0-3-1-16,-7 9-1 15,-3-3 1-15,-11 3-1 16,0 0-3-16,-7 3 0 16,-7 1-5-16,0 5-2 0,-14 4 5 15,-4 6 2-15,-7-4 0 16,-6-2 2-16,-8 6-1 16,-7 0-2-1,-7-7 3-15,-4 1 0 0,-6-4 1 16,-4 4 0-16,-7-3 0 15,0 5 0-15,-8-8 0 16,-2 2 2-16,-5 1-3 16,-2-1 0-16,-1 1 1 15,-4-4 2-15,-2-6 1 16,-1 3 1-16,-4 4-5 16,-2-4-1-16,-1 0-2 15,-4 0 3-15,-3 4-2 16,-3-1 1-16,-4 4 0 15,-4 9 0-15,1-7 2 16,-4 7 0-16,-7 6 0 16,-4-6 2-16,0 3-3 15,-6 0 0-15,-5-6 5 0,1-3 2 16,0-1-5-16,3-2-2 16,-3-1 2-16,3-6 1 15,1 7-3-15,-5-10 1 16,-2-3 2-16,6 3 1 15,0-6 1-15,4 0 0 16,0-4-2-16,3 4 1 0,1-9 0 16,3-1 3-1,3 0-3-15,0-2-2 0,4 2 0 16,0-9-1-16,4 6 2 16,-1-6 1-16,1 0-4 15,3 0 1-15,-4 0 0 16,4 0 2-16,-3 0-10 15,-1 0-4-15,-3 3-21 16,-3-3-6-16,-5 10-31 16,-2-1-10-16,-8-9-106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0:40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8093 9277 156 0,'-4'-10'57'0,"4"17"-44"0,-3-7 5 0,3 0 1 15,-4 0-18-15,-6-7-4 16,-8-2-9-16,-3 0 0 15,0-1 6-15,-1 1 3 0,5-7 3 16,3 7 13-16,0-1 6 16,3-5 6-16,4 5 4 15,0 1-4-15,3-1-1 16,1 1-4-16,3 0-3 16,3-1-3-16,1-6 1 15,3-2-6-15,4-1-3 16,3 0 1-16,7-6 0 0,7-10-1 15,4 7-1-15,7 3-3 16,6-3 1-16,12 0-2 16,3 3 2-16,7-1-4 15,7 8 0-15,0-1 1 16,-3 3 0-16,-1 4 0 16,-3 2 2-16,-3 4-1 15,-1 6 2-15,-3 0-2 16,0 9-1-16,0 7-2 15,-3-7 1-15,-5 10 5 16,1 6 2-16,-3 4 0 16,-4 8 1-16,-1 7-2 15,-9 6 0-15,-4 4-1 0,-4 2 0 16,-7 7-2-16,-7 6-2 16,-7 6 3-16,-7 13 0 15,-7-7-1-15,-4 7 1 16,-6-6-2-16,3 2-1 15,-11-8 3-15,-3 2 2 16,-4-12 0-16,-14 0 0 16,-7-10-1-16,-10-3 0 15,-11-15 0-15,-7-3 0 16,-11-7-2-16,-3-6 1 16,-1-13 2-16,-2-9 2 15,6-9 1-15,11-7 2 16,3-9-1-16,7 3 2 15,4-12-2-15,7-7 0 0,15 9-5 16,-5-18-1-16,8 3 1 16,7-6 0-16,10-7-2 15,0 4-2-15,11-13 3 16,4-3 0-16,6 3-1 16,8-3-2-16,6 0-2 15,8-4 1-15,3-2-1 16,4-4-2-16,3 4 0 15,4 6 3-15,3-7-5 16,-3 14 2-16,6-4 0 16,5 12 2-16,-1 4-4 15,7 3 2-15,-6 6 0 16,10 6-1-16,10 4 4 16,1 9 0-16,3 21-2 0,3 8 0 15,4 21-3 1,8 9 1-16,2 13 5 0,-3 13 2 15,4 6-3-15,-4 21-1 16,-7-5 1-16,-10 15 0 16,-4-9-2-16,-21 9 2 15,-8 3 1-15,-10 4 2 16,-10-4-1-16,-11-9 2 16,-14 3 0-16,-11-3 3 15,-10-3-3-15,-11-6 0 0,-17-10-1 16,-4 0 1-16,-11-13 0 15,-7-12 3-15,1-9-3 16,-15-7-2 0,-3-12 2-16,-4-9 0 0,3-10 1 15,1-7 2 1,3-11 1-16,8-1 1 0,6-9 0 16,11-7 0-16,7-9-2 31,7-3 1-31,14-12-4 0,0 5 0 0,11-8-1 15,10-1-2-15,11-6 1 16,3-6-1-16,11-16-5 16,11 3 1-16,10 0 0 15,11 0-1-15,10-3 1 0,4 0 3 16,11 4-5 0,-1 5 0-16,4 4-6 0,3 15 0 15,5 10 1-15,2 6 5 16,4 6-4-16,4 13 0 15,-1 2-9-15,-6 17 0 16,-4 9-12-16,-11 6-3 16,-10 4-103-1,-18 9-55-15,-13-19 89 16</inkml:trace>
  <inkml:trace contextRef="#ctx0" brushRef="#br0" timeOffset="2868.011">11592 9898 144 0,'-3'-7'55'16,"3"7"-43"-16,0 0 19 0,0 0 5 0,0 0-5 16,0 0-1-16,-4 0-10 15,1 7-5-15,-1-7-8 16,-3 3 2-16,0-3 1 0,-4 6 1 15,-3-3 1-15,0-3-2 16,-7 6-1-16,-4-2-1 16,-6-4 0-16,-8 9-2 15,-11-3-1-15,-17-3-3 16,-14 4 1-16,-10 2-2 16,-19-3 2-16,-6-2-4 15,-8-4 0-15,1 6 3 16,-8-3 1-16,4-3-4 15,4-3 1-15,3 3 0 16,11 0 0-16,6-6-3 0,15 6 2 16,10-4 1-16,15-2 0 15,14 6 0-15,10-6 0 16,11 3 2-16,6 3 1 16,8-7-1-16,14 7-2 15,14 0 1-15,18-3-1 16,14-3-3-16,17 3 2 15,15-3 1-15,14-4 2 16,10 7-3-16,18-3 0 16,18-4 1-16,-1 1 2 15,1 3-3-15,-1 6-2 0,-3-10 2 16,-3 10 0 0,-8 0 3-16,-10-3 1 15,-21-3-1-15,-18 6-2 0,-14 6-6 16,-14-6-1-16,-14 3-15 15,-18-3-5-15,-18 10 3 16,-13-1 3-16,-19 4-25 16,-17-4-11-16,-14-6-33 15</inkml:trace>
  <inkml:trace contextRef="#ctx0" brushRef="#br0" timeOffset="9383.242">8700 10293 220 0,'0'0'82'0,"-4"0"-64"0,4-7 2 0,0 7-2 15,0 0-12-15,0 0-1 16,0 0-3-16,0 0-2 15,0 0 1-15,0 0 1 0,0 0 3 16,0 0 0-16,0 0 2 0,0 0-2 16,0 0 0-1,0 0-3-15,4 7-2 16,-1-1 5-16,1-3 1 0,-1 7-2 16,4-4-3-1,0-3 2-15,0 6 2 0,0-2-2 16,0-4 0-16,0 3 1 15,0 3 0-15,1 1-2 16,-1-4-2-16,0-3 3 16,3 7 2-16,-3-1-4 15,4 1-1-15,-1 2 0 16,1-3 0-16,3 4-3 16,0-4 2-16,4 7-1 15,3 3 0-15,0 0 2 16,4-4 0-16,3 10 2 0,-3-3 1 15,3-3-4-15,4 6 1 16,0 0 2-16,3 4 1 16,0-1-1-1,4 3-2-15,3-3 1 16,4 1-1-16,0 5 0 16,3-6 0-16,1 7 0 0,6-7 0 15,1 7-3-15,6-7 2 16,4 6 1-16,4 4 2 15,3-4-1-15,3 1 2 16,5-1 0-16,-1 1 3 16,7 3-5-16,7-1-3 15,0-2-2-15,11 2 3 0,0 4 2 16,3-3 2-16,8-1-1 16,3 7 1-16,3 0-2 15,8 0 2-15,-1 3-2 16,4-3 2-16,4 0-2 15,0 6 2-15,-1-3 2 16,4-3 2-16,4-6-3 16,0 6-3-16,-1-1 2 15,1 1 0-15,3 3-1 16,0-3-2-16,7 6-2 16,-3-9 1-16,0 3 1 15,28 16 2-15,-7-13-3 16,-1-3-2-16,-2 6 4 15,-1-9 1-15,0 2 0 16,-3 1-2-16,7 0-2 16,0 0 1-16,-4 0 1 0,4-6 2 15,3 6-1-15,1-7 2 16,6-2-4-16,4-1-2 16,-3 1 2-16,3-7 2 15,3 0 0-15,1-3-1 16,10-6 3-16,0 6 0 15,3-6-1-15,-2-3-2 16,2-7-2-16,-6-6-1 16,-4-3 4-16,-4-3 1 15,-3-6 0-15,4-7-2 16,-8 0 1-16,1-3 1 0,-4-9 1 16,-4-6 1-16,0-1-2 15,-3-2 1-15,-3-7 0 16,-1-3 3-16,0-3-1 15,4-4 0-15,0 1-6 16,-4 0 1-16,4 6 0 16,-4-7 0-16,1 1-3 15,3 6 0-15,-11-3 4 16,4-4 1-16,-8-8-3 16,-6 8 1-16,-7 1 2 15,-1 0 1-15,-10-4-6 16,-3-2 0-16,-8-4 3 0,1 0 2 15,-8 1-3-15,-3-11 1 16,-3 11 0-16,-5 5 2 16,-2-2-1-1,-1-4-1-15,-10 3-6 0,0 4-1 16,-1-7 3-16,-3 4 2 16,-6 2-3-16,-1 4 1 15,-4 0 0-15,1-1-1 16,-8 1 1-16,-2 9 0 15,-5-3-2-15,-3 3 1 16,-7 0 1-16,-4 0 2 16,-3 10-6-16,-7-4 1 15,-4 4-2-15,-3 6 3 16,-7 9 4-16,-4 0 1 0,-4 3 1 16,-2 1 0-1,-5 11-3-15,1-2 0 0,-1 12 2 16,1 13 0-16,3 6-2 15,0 13 2-15,4 12 1 16,-1 7 0-16,8 5 0 16,0 1 0-16,3 9 0 15,0 0 0-15,0-3 0 16,1-6 2-16,-5-10-1 16,-2-6-1-16,-1-12 1 15,-7-10-1-15,-4-6 4 16,-3-10 5-16,1 0-5 15,-8-18-6 1,-4-16-2-16,-3-3 0 16,-4-19 2-16,-3-3-1 15,-10-7-1-15,2-2 0 0,1 5 0 16,4-8 0-16,-1 8 3 16,4 1 0-16,0 6 3 15,3 0 1-15,4 6 1 16,0-3-5-16,0 16 1 15,0 9 0-15,0 0 0 16,-4 4-3-16,-6 11 2 16,-12-2 1-16,-9 3 2 15,-8 3 1-15,3-6 1 16,-2 6 0-16,-1 0 0 16,0 0 0-16,4 0 2 15,3 0-1-15,3 0 2 0,5 0-4 16,2 0 0-16,8 6-3 15,0-3-1-15,7-3-1 16,0 0 0-16,3 6-7 16,4-2-4-16,0-4-15 15,4 0-5-15,3-4-82 16</inkml:trace>
  <inkml:trace contextRef="#ctx0" brushRef="#br0" timeOffset="11696.064">8611 8891 200 0,'0'9'77'0,"0"-9"-60"0,0 0-5 0,0 0-4 16,0 4-5-16,0 2 1 15,-7 0-2-15,4-3 1 16,-4-3-2-16,3 0-1 0,1 7 1 16,3-7-1-16,-4 0 2 15,-3 3 1-15,4-3 3 16,-1 0-1-16,4 0 2 16,-4 0 0-16,4 0 1 15,-3 0-2-15,-1 0-1 16,4 0-1-16,0 0 0 0,0 0 0 15,-3-3 2-15,3 3 3 16,-4-7 2-16,4 7-1 16,0-3-1-16,0-3 1 15,-7-4 1-15,4 4 1 16,-1-3 0-16,1-1-2 16,3 1 1-16,0-4-2 15,0-2 2-15,0 5 3 16,0-5 3-16,0-4-3 15,3-6 0-15,4 6-6 16,0-9-3-16,0 0-2 16,4-7 0-16,3-3 0 15,0-6 1-15,4-6-5 0,-1 6-1 16,5-9 1-16,2 0 0 16,5-1-2-16,6-2 2 15,4-4 1-15,3 4 2 16,0-7-3-16,8 1 0 15,6 2 1-15,-6 4 0 16,6-4 0-16,4-3 0 16,3 10 0-16,12-10 2 15,-5 7-1-15,8-4-1 16,-1-3-2-16,4 1 1 16,4-1 1-16,3 0 2 15,4 1-3-15,3-1 0 16,1 0 1-16,2-6 0 15,8 6 0-15,-4 1 0 16,4 8 0-16,0-11 0 0,7 5-3 16,3-3 2-16,8 1 1 15,-1-1 2-15,8 0-3 16,-4 7-2-16,0 2 2 16,3 1 2-16,1 3 0 15,-1 3-1-15,1 3-2 16,3 0 1-16,-3 0 1 15,-1 0 2-15,4 4-1 16,-3-1-1-16,3-3 1 16,0 6-1-16,0 4-3 15,-7 6 2-15,-7-7 3 16,0 7 1-16,-4 3-6 16,-3 0 0-16,0 6 1 15,0 0 1-15,3 0 1 0,-3 4 2 16,0 5-3-16,0-2 0 15,21-4 1-15,-7 6 0 16,-11 4 0-16,-3 6 0 16,-3 6-7-16,-15-6-3 15,-3 0 8-15,-8 0 5 16,1 4-3-16,-7 2 0 16,-4 3-2-16,-4-9 0 15,-3 0 0-15,-3 0 0 16,-4 0 2-16,-4 0 2 0,-3 0-1 15,0 0-1-15,-7 0-2 16,-4 0-1-16,-3 0-1 16,-4-3 0-1,-7 3 0-15,1-6 0 0,-5 6 0 16,-6 0 0-16,-4-6-2 16,-3 2 1-16,-4-2-6 15,-18-16-3 1,-3 3 5-16,-7-6 1 15,-4 0 2-15,-7-9 4 16,-3 6 3-16,0-7-2 16,-4-3-2-16,-3-5 2 15,-1 8 2-15,1-3-2 16,3 10-2-16,4-6 4 0,3 15 1 16,8-6 0-1,2 9 1-15,5 7-2 0,6-4-1 16,4 7 3-16,4 6 0 15,3 0-1-15,7 9-2 16,10 7 1-16,8 3 1 16,7 9-1-16,7 6-1 15,10 10 3-15,11 3 0 16,-4 7-1-16,1-13 1 16,-4-4-4-16,-4 7 0 15,-10-9 1-15,-7-7 0 16,-15 6 0-16,-10-6 2 15,-17 1-1-15,-11-4 2 16,-15 3-2-16,-13 0 2 0,-7 4-2 16,-4-4-1-1,0-3 3-15,-4-3 0 0,8-3-1 16,6 3 1-16,8-10-7 16,7 4-1-16,6-7-16 15,8 1-4-15,7-1-40 16,14-9-15-16,18-12-30 15</inkml:trace>
  <inkml:trace contextRef="#ctx0" brushRef="#br0" timeOffset="12311.251">18105 4529 272 0,'-4'0'101'0,"-3"0"-78"0,-11-3-5 0,8 6-7 0,-8-3-7 16,-14 10 2-1,-10-4-1-15,-18 3 2 0,-10-9-4 16,-15 3-2-16,-14 4 2 0,-14 2 0 16,-7-9 3-16,-7 0-3 15,-7 6-2-15,-7-6 4 16,0 0 1-16,3 3-2 15,4-3-3-15,7-3 0 16,7-3 1-16,11 6-1 16,10 0-1-16,15 0 1 15,9 0-1-15,16 0 2 16,13 0 3-16,10 0-4 0,8 0-1 16,11 0 0-16,6 0 2 15,14 0-1 1,15 0-1-16,17-9-2 0,18 9 1 15,21-7-1-15,11 4-2 16,17 3 3-16,11-6 0 16,7 3 1-16,4-3 0 15,3 6 0-15,3 0 0 16,-6 0-3-16,-11 0 0 16,-8-10-9-16,-9 10-5 15,-15 0-22-15,-11-3-8 16,-10-3-65-1</inkml:trace>
  <inkml:trace contextRef="#ctx0" brushRef="#br0" timeOffset="18914.978">10717 12516 352 0,'-10'0'132'0,"-8"-3"-103"0,-17-3-10 15,10 6-11-15,-17 0-15 16,-22 0-3-16,-24 0 1 16,-11 6 3-16,-6 3 3 15,-1 4 0-15,10 12-1 0,5-6-6 0,17 6-2 16,14 3 0-16,17-3 0 15,19 10 2-15,24-4 4 16,17 10 5-16,22-4 5 16,21 7 5-16,18-6 5 15,10 3-4-15,11-4 2 16,7 7-1-16,-11 10 1 16,-14-7-4-16,-11 3 0 15,-17-3-5-15,-17-3 0 16,-15 0 1-16,-18-1 2 15,-20 1-1-15,-19-6 0 16,-13-3-1-16,-14-7 0 16,-12-9-2-16,-2-1-2 15,3-8-2-15,7-4 1 16,14-3-15-16,10-3-4 0,19-3-19 16,24-16-7-16,32-22-86 15</inkml:trace>
  <inkml:trace contextRef="#ctx0" brushRef="#br0" timeOffset="19184.868">11843 12990 392 0,'-14'15'148'0,"3"-15"-115"0,-10 3-16 0,7-3-16 16,-11 0-10 0,-14 0 3-16,-17 0 1 0,-11-3 0 15,-14 3 4-15,0-6-2 0,-1 6 1 16,8-3-5-16,7-3-3 16,7 2-16-16,7-2-9 15,15 6-28-15,9-3-12 16,19-13-40-1</inkml:trace>
  <inkml:trace contextRef="#ctx0" brushRef="#br0" timeOffset="19848.541">12965 12720 324 0,'-4'9'121'0,"4"-9"-95"0,0 0 0 15,0 0-5-15,0-6-9 16,-3 3 1-16,-8-3-5 16,-10 2-3-16,-7-2-2 15,-4-3 4-15,-7 9 3 0,-3-3-5 16,-1 3-1-16,1 3-2 0,0 12-2 15,-1-2 1-15,1 12 1 16,0 10-3-16,-1 8-2 16,1 11-1-16,7 2 0 15,10 7-2 1,11 6 1-16,10 3 1 16,11 6-1-16,15-2 4 0,6 2 0 15,7-6 3-15,7-3 1 16,4-12-4-16,4-7 1 15,-1-19 2-15,4-6 1 16,0-9-8-16,0-16-2 16,3-16 6-16,-3-3 5 15,0-6-2-15,0-12 1 0,-7-1-3 16,-4-6-3-16,-6 0-1 47,-5-6 0-47,-3 9 3 0,-6-3 2 0,-5 10 0 0,-3 6-1 0,-7 3-4 15,-7 6 0-15,-7 3 2 16,-10 7 1-16,-11-1 1 16,-8 10 0-16,-3 0 4 15,-6 0 2-15,-1 7-2 16,-4-4-3-16,1-3 0 16,7 6 1-16,3-3-1 15,7-3 2-15,7 10-2 16,4-10-1-16,4 6-13 15,2-3-6-15,8-3-17 16,4 6-5-16,6-6-95 16</inkml:trace>
  <inkml:trace contextRef="#ctx0" brushRef="#br0" timeOffset="22008.445">9906 3842 380 0,'-14'-9'143'0,"-4"0"-112"0,-21-1-8 16,18 10-12-16,-14-6-11 15,-14 3 2-15,-18-3-3 16,-15 6-2-16,-6 6 2 0,-3-3-2 0,-1 9-1 16,7 1-2-16,15 3-1 15,10-4-3 1,14 4 1-16,10 0 0 16,26 6-3-16,20-1 2 15,26 1 7-15,17-3 4 16,21 6 1-16,17 4 1 15,8 2 2 1,-3-3 4-16,-5 10-2 0,-6 3-2 16,-15-4-2-16,-13 7 0 15,-15-6-2-15,-17-4 2 16,-14 10 0-16,-19-6 1 16,-13-1 6-16,-18-2 4 15,-10-1-7-15,-11-5-2 0,-3-14-5 16,-1 1-3-16,8-7-5 15,6-6 0-15,11 4-12 16,11-14-4-16,11-2-14 16,17-10-4-16,14-6-59 15,21-9-59 1,18-4 48-16</inkml:trace>
  <inkml:trace contextRef="#ctx0" brushRef="#br0" timeOffset="22534.116">11003 3999 348 0,'-14'3'129'0,"-4"4"-100"0,-20-4-9 16,20 6-10-16,-3-3-10 16,-7-2 0-16,-8 5-9 0,-3-3-4 15,4-6 7 1,0 7-9-16,3-7-1 0,0 0-23 16,4-7-8-16,4 1-72 15</inkml:trace>
  <inkml:trace contextRef="#ctx0" brushRef="#br0" timeOffset="23061.781">11391 3717 280 0,'11'-3'107'0,"-8"6"-83"0,1 16-9 0,3-10-9 0,0 13-4 15,0 6 1-15,4 7-1 16,-1 9 1-16,1-7-2 16,-1 10-3-16,-3-6 1 0,0 6 1 15,-3-3 2-15,0-16-3 16,-4 1-2-16,0-14 6 16,0 1 3-16,-4-13 5 15,-3-12 4-15,0-10-4 16,0-16 1-16,3-2-5 15,1-13-2-15,3-7-2 16,3-15 0-16,8 0-2 16,3 0 2-16,7 3-2 15,4 0-1-15,0 3-2 16,3 6 1-16,0 13-1 16,0 3 0-16,0 10 2 0,4 15 2 15,0 10-3 1,3 12 0-16,0 13 1 0,4 18 2 15,0 4-1-15,3 24 2 16,1 10-2-16,-1 13-1 16,7 0-2-16,-6-1-1 15,3-8-7-15,-4 2-4 16,-3-21-3-16,-4-4-3 16,-3-19-15-16,-7-5-7 15,-4-14-36 1,-4-15-50-16,-3-15 31 0</inkml:trace>
  <inkml:trace contextRef="#ctx0" brushRef="#br0" timeOffset="23270.489">12365 3799 252 0,'-21'-4'93'16,"-4"8"-72"-16,-17 5 9 0,17-3-1 0,-14 4-2 16,-14 8 1-16,-14-2-7 15,-14 3-2-15,0 0-11 16,3 0-3-16,8 2 1 0,6-8-3 15,11 3-2-15,8-7-3 16,9 1 1-16,12-4-12 16,6-3-5-16,7-3-12 15,11-3-6-15,11-13-63 16,7 10-60 0,-1-13 52-16</inkml:trace>
  <inkml:trace contextRef="#ctx0" brushRef="#br0" timeOffset="25508.215">13607 3833 208 0,'-4'0'77'0,"1"0"-60"0,-1 0 4 0,4 0-3 16,0 0-5-16,-3 0 0 15,3 9-3-15,-4-9 1 16,0 0-6-16,1 10 1 0,-1-4 1 0,-3 4-3 16,0 5-3-1,0 7-3-15,0 13 1 0,-3-1 1 16,-1 4 0-16,-3 6 0 15,3 6 2-15,1 0-3 16,-1-6 0-16,4-10-6 16,0 1-3-16,0-16-41 15,0 0-18-15</inkml:trace>
  <inkml:trace contextRef="#ctx0" brushRef="#br0" timeOffset="25990.249">13755 3366 304 0,'0'0'112'0,"3"-6"-87"0,1 6-7 0,-4 0-9 15,7 0-9-15,0-4 2 16,7-2-1-16,11-10 2 16,10 7-2-16,11-13-1 0,10-3 1 0,8 0-1 15,3 0 2 1,3-3-3-16,-3 2 0 16,1-2 1-16,-5 6 0 0,-3-3 2 15,-11 0 1-15,-6 9-1 16,-8 4 1-16,-7-4-2 15,-7 4-1-15,-3 5-2 16,-4 7 1-16,-3 10-1 16,-4 15-2-16,0 9 5 15,-4 13 3-15,-3 16-1 16,0 9-2-16,0 0 2 16,4 7 0-16,-1 2-1 15,4-9-2-15,1 4 3 16,-1-20 2-16,0-9-2 15,0-3-2-15,0-3 2 0,0-13 0 16,0 0-43-16,0-9-18 16,7 6-72-1</inkml:trace>
  <inkml:trace contextRef="#ctx0" brushRef="#br0" timeOffset="26767.637">14048 13494 236 0,'-4'13'88'0,"4"-4"-69"0,0 1 13 15,0-1 0-15,0 7-6 16,0 3-1-16,0 6-11 16,0 3-6-16,-3 16-5 15,-1 9 0-15,-3 10 0 0,0 9-1 16,-4 6 1-16,-3-5-4 15,0-4-2-15,4-13 2 16,-1-3 0-16,4-15-2 0,0-4 2 16,3-15-17-16,1-9-8 15,6-13-15 1,8-26-7-16,14-33-60 16</inkml:trace>
  <inkml:trace contextRef="#ctx0" brushRef="#br0" timeOffset="27488.582">15342 13184 300 0,'7'9'112'0,"-7"-2"-87"0,0-4-2 0,0-3-6 0,-3 0-15 16,-8 6-1-16,-6-6 1 15,-8 0 3-15,-7-6-2 16,-3 3 0-16,-4-4 3 0,-7-2-1 16,0 3 2-16,4 3-4 15,0-4 0-15,3-2-1 16,4 9-2-16,6 0 1 16,5 0-1-16,3 6 2 15,-4 4 1-15,4-1-4 16,0 10 1-16,-1 9 0 15,1-3 0-15,0 3-3 16,0 4 2-16,0-4 3 16,3-9 1-16,0 9-1 0,4-9 1 15,4-4-2-15,-1-5-1 16,4-1 3-16,0 1 0 16,3-4-1-16,4-3-2 15,0-3 1-15,11 0 1 16,10 6-3-16,11-6 0 15,7 0 1-15,10 3 0 16,11 10 0-16,14 0 0 16,-3-4-3-16,-1 10 2 15,-3 6 1-15,-7 3 2 16,-10 3-1-16,-8 1 2 16,-10 2 0-16,-15 1 1 15,-9 2 0-15,-19-2 0 16,-14-7 6-16,-10 3 4 0,-14-9-3 15,-8 4-1-15,-6-8 0 16,-4 1 1-16,3-13-3 16,8 4-3-16,3 6 2 15,10-13 0-15,8 6 1 16,7-9 2-16,7 6-3 16,3-6 1-16,4 0-7 15,3 3-1-15,4-3-5 16,0 0-1-16,0 7-13 15,0-4-3-15,4 3-17 16,-1 4-5-16,-3 5-26 0,0-2-10 16,0 2-50-1</inkml:trace>
  <inkml:trace contextRef="#ctx0" brushRef="#br0" timeOffset="46976.382">17484 4485 84 0,'-11'-3'33'16,"4"3"-26"-16,-11 0 0 0,11 3 1 0,0-3 6 16,-3 7 3-16,-4-4-6 15,-4 6-2-15,-3-3-5 16,-4 4-3-16,-10 9-3 16,-11-10 1-16,-3 0 1 15,-11 4 2-15,-7-1-1 16,-8-2 2-16,-6-1 2 15,-3-2 2-15,3-4 3 16,-4-3 4-16,7 0-2 16,1-3 3-16,3-4-8 15,7-2 2-15,7-4 4 0,3-9-3 16,15 4 2-16,3-17-5 0,7 7 1 16,8-7-5-1,6-2-2-15,4-7-5 0,10 0 0 16,4-3 2-16,14 0 1 15,11-3 1-15,3 12 0 16,-3 4-3-16,31-10 0 16,-10 9 2-16,35-12 0 15,-17 13-2-15,35-10 2 16,-22 6-1-16,36 4 0 16,-28 5 4-16,38-5 1 15,-24 15-1-15,35 3-2 16,-28-2-2-16,35 18 1 15,-32 0 3-15,26 18 1 16,-33-2-1-16,14 28 1 0,-24-16 0 16,-14 32 3-16,-15-19 1 15,-28 28 3-15,-6-13 4 16,-40 13 1-16,4-6-2 16,-46-1 2-16,11-8-4 15,-50-1 1-15,-46 7-5 16,-10-20-2-16,-11-8-2 15,-3-20 0-15,0-2 0 16,0-13 1-16,3-13-2 16,7 3-2-16,8-12 3 15,13 10 2-15,11-14-2 16,14 4-2-16,15-3 2 16,13 3 2-16,14-3 2 15,15-1 3-15,10 1 1 0,15-3 1 16,13-7-9-16,18-6-1 15,14 0-4-15,22-9-2 16,20 0 0-16,18-4 3 16,18 4-2-16,17 0 1 15,11 6 0-15,7-3 0 16,0 15 4-16,8 7 1 16,-5 9-6-16,1 3 0 15,-1 7-4-15,4 9 2 16,1 16 1-16,2 9 2 15,-10 6 1-15,-3 13 3 16,-11 19-3-16,-18-1 0 0,-24-2-1 16,-25 12 0-1,-29-6-3-15,-27 9-1 0,-26-9 5 16,-20-3 2-16,-21 0 3 16,-15-20 0-16,-14 1-2 15,-7-15 1-15,-7-11-2 16,-3-2-1-16,-4-7-4 15,14-9 0-15,11-3-9 16,14-3-4-16,14 3-18 16,14-13-7-16</inkml:trace>
  <inkml:trace contextRef="#ctx0" brushRef="#br0" timeOffset="48296.351">18143 5777 148 0,'0'0'57'0,"4"0"-44"0,3 0-1 0,0 0-5 16,0 0-3-16,7 0 2 16,4 0 6-16,3 0 4 15,7 0-8-15,4-6 2 0,10 3 1 16,8 3-2-16,10-6 0 16,10 6-3-16,18-10 1 15,11 10-4-15,18 0 0 16,17 0 1-16,14 10 0 15,14-4-5-15,18 13 1 16,21 6 0-16,11 3 0 16,17 10 0-16,11 5 2 0,7 8-1 15,0 2-1 1,0 3 1-16,0 7-1 16,7 19-3-16,0 5 2 0,10 11-1 15,11 11 0-15,1 23 4 16,2 9 3-16,-2 3-4 15,-5 16-1-15,-10 0 0 16,-14 3 0-16,-10-3 4 16,-22-9 5-16,-21-10 1 15,-25-6 2-15,-21-16 0 16,-21-3 0-16,-14-19-6 16,-18-6-4-16,-17-13 3 15,-15-9 1-15,-6-12-2 16,-1 3-1-16,-10-17-1 15,-10-11-2-15,-12-13 5 0,-3-4 1 16,-7-5 2-16,-3-10 0 16,-4-19-7-16,-3-6 0 15,-8-13 1-15,-6-9 1 16,-5-16-4-16,-6-12-1 16,-3-6 1-16,-12 5 2 15,-6-8 0-15,-4 2-1 16,-10-6 1-16,-1 7-1 15,-3 9 0-15,4 0 0 16,6 18-3-16,8 10 2 16,10 10-6-16,8 6 0 0,2 12-2 15,8 7 3-15,7 5 6 16,4 17 2-16,6 12-3 16,33 107-5-1,-8-41 5-15,4 9 0 16,6 13 1-16,8 3-3 15,-3-6 2-15,-1-4 1 16,-7-18 2-16,-3-9-3 16,-11-23 0-16,-7-12 3 15,-10-10 1-15,-15-21-4 16,-14-13 1-16,-24-13 0 16,-18-31 2-16,-14-9-1 15,-14-19 2-15,-8-6-2 16,5 2 2-16,6 1-2 0,7 12-1 15,11 10 1-15,11 12-1 16,13 1 0-16,8 14 2 16,14 8-3-16,3 5 0 15,7 4 1-15,4 2 2 16,4 4-6-16,3 6 1 16,-1-3-21-16,1 10-9 15,0-4-80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8:05:51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2432,'-42'3'960,"29"5"-768,-4 0-96,13-1-128,4 1-352,0-2-96,4 2-384,4-3-160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8:05:51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30 128,'-5'-14'160,"10"9"-128,3-2-64,1 3-64</inkml:trace>
  <inkml:trace contextRef="#ctx0" brushRef="#br0" timeOffset="1">69 83 3200,'-27'-11'1216,"24"6"-928,-6 2-32,9 3-64,0 0-352,0 0-64,4-5-1152,9 2-448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37:44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6223 2209 108 0,'-21'-13'41'0,"10"7"-32"0,-6 0 11 0,10 6 4 16,-4-4-2-16,4 4 1 16,-11-6 1-16,4 6 0 0,0 0-13 15,0 0 2-15,3 0 1 16,-3 0-1-16,7 6 0 0,4-6-3 16,-4 4-1-1,3-4-5-15,4 6-1 0,4 0 1 16,3-3 0-16,3 4-2 15,4-4 1-15,11 6-4 16,10-3 0-16,4 4 1 16,18-7 2-16,6 3-1 15,11-3-1-15,18 4-2 16,3 2 1-16,11-3-1 16,10-3 0-16,8 7 2 15,10-4 2-15,4-6-1 16,-1 0 2-16,15 0-4 15,3 0 0-15,0 0 1 16,4-6 0-16,3 6 0 16,-3-10 0-16,0 1 0 15,-4 0 0-15,-3 2 0 16,-4-2 2-16,-11-1-1 0,-6 1-1 16,3 0 1-16,-14 6-1 15,-11-4 0-15,-10 7 0 16,-11 0 0-16,8 0 0 15,-19 0 2-15,-17 0 1 16,-14 0 1-16,-14 0 0 16,-8 7-7-16,-9-4-2 15,-8-3 10-15,-11 9 7 16,-10-9-4-16,-11 0-2 0,-10 6-3 16,-7-3 0-16,-11 4-2 15,-14-7-1-15,-11 3-2 16,-7 3 1-16,-10-3-1 15,-7-3 0-15,-15 0 2 16,-13 0 0-16,-1 0-3 16,-3-9 2-16,-7 9 1 15,-18-3 2 1,8-13-1-16,-19 16 2 0,1-9-2 16,7-1-1-16,-4 10 1 15,0-3-1-15,0 3-3 16,-3 0 2-16,3 0 1 15,8 3 0-15,2 4-3 16,1-4 2-16,10 12 1 0,-3-5 0 16,21-7 2-16,-3 6 1 15,13-2-1-15,15 2-2 16,7-3 3-16,10-3 0 16,15-3 5-16,13 0 5 15,15 0-1-15,7 0 1 16,6-3-7-16,12 3-4 15,10-6-4-15,14 6-1 16,7-3-3-16,21-3-1 16,14 6 1-16,18-7 4 15,18 7-1-15,14 0-1 16,17 7 0-16,29-7 0 16,7 9 5-16,21 0 3 15,21 1-3-15,10-1-1 0,22 1 0 16,3-4 0-16,18 3 0 15,0 1 0-15,11-1 0 16,-15-3 0-16,-3-6 2 16,-11 4 3-16,-10-4-4 15,-14-4-1-15,-15-2 0 16,-17 6 0-16,-11-12 2 16,-17 2 1-16,-18-2 1 15,-18 8 0-15,-14 4-2 16,-10-6-2-16,-18 3 1 15,-10 3-1-15,-12 0 2 16,-9 0 1-16,-8 0-6 16,-7 0 0-16,-3 0-12 15,-8 3-3-15,-3 3-18 16,0-2-4-16,-3 2-74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8:05:52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8 2816,'-20'-3'749,"-20"-2"1147,39 5-1842,-1 0-1,0 1 0,1-1 1,-1 0-1,0 0 0,1 1 1,-1-1-1,0 1 0,1-1 1,-1 1-1,1 0 1,-1 0-1,1 0 0,-1 0 1,1 0-1,0 0 0,-1 0 1,1 0-1,0 0 0,0 1 1,-1-1-54,-1 5 82,0-1 0,0 0 0,1 0 0,0 1 0,-2 3-82,2-3 277,0 0 0,0-1 1,-1 1-1,0-1 0,-1 1-277,2-2 200,-20 22 1340,20-25-1425,1 0-1,-1 0 1,1 0 0,-1 1-1,0-2 1,1 1-1,-1 0 1,0 0 0,0 0-1,0-1 1,0 1-1,0-1 1,0 0-1,1 1 1,-1-1 0,0 0-115,1 0 8,-1-1 11,0 9 44,2-7-4,0-1 10,0 0-85,0 0-37,0 0 16,0 0-6,78-31-7301,-43 17 4619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8:05:53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1 6912,'-54'11'2624,"33"-4"-2048,0 1-224,8 0-256,5-2-224,-4 7 0,3-2-832,9 4-384,4-1-1248,4-3-416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8:05:53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131 181 7168,'-75'-5'2720,"53"2"-2112,2 3-256,11 0-192,4 0-800,5 0-224,5 0-1952,7-3-864</inkml:trace>
  <inkml:trace contextRef="#ctx0" brushRef="#br0" timeOffset="1">202 0 7552,'-54'13'2880,"12"-10"-2240,0 5-32,25-5-192,0 4-384,1 1-64,7 3-1408,4 5-576,15-2-896,7 4-320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8:05:53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0 8704,'-62'3'3232,"40"5"-2496,5 0-352,9-5-288,3 5-1088,2-1-288,11 0-2048,5 0-864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2:44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14619 10995 148 0,'-7'3'55'0,"-4"-3"-43"0,-3 7 3 16,11-4 1-16,-4-3-10 15,0 0-3-15,0 6-2 16,-4-6-1-16,-3 0 0 15,0 0 0-15,0 0 0 0,0 0 0 16,0 0 0-16,-1-6 4 16,-2 6 5-16,-1 0-1 15,-3 0 3-15,-4 0 3 16,1-3 1-16,-5-4-2 16,-2 7 0-16,-5 0-5 15,-2 7 0-15,-5-7-5 16,-6 3 0-16,-4-3 1 15,-4 0 2-15,-3 0-1 16,-10 0 2-16,-1 0-2 0,1 6 0 16,-8-3-3-16,1 3 1 15,-5-2 0-15,-2 2 3 16,-1-3-5-16,0 6-1 16,-3 4 4-16,-3-1 2 15,-5-2-5-15,-6 6 0 16,0-7-3-16,-4 7 0 15,0-4 4-15,0-2 1 16,0-1-1-16,4-3 1 16,-4 4-2-16,4-1-1 0,0 0 5 15,3 7 4-15,4-13-5 16,3 4-2-16,4 2 3 16,-4-9 4-16,4 6-7 15,0-3-3-15,3-3-3 16,4 0 0-16,0 0 7 15,3 0 3-15,4 0-6 16,0 0 1-16,3 0-1 16,4 7 0-16,0-4-3 15,0-3 2-15,4 6-1 16,-1-3 0-16,1-3 2 16,-1 10 2-16,4-4 1 15,4-3 1-15,-4 3-7 16,7-3 0-16,3 4 1 15,5-1 1-15,-1-3-2 0,3-3 2 16,1 6-4-16,3-6 1 16,0 3 2-16,4-3 1 15,3 7 1-15,4-4 0 16,0-3 0-16,0 0 0 16,0 6 0-16,3-6 0 15,0 0 0-15,0-6 0 16,1 6-3-16,3 0 2 15,-1 0 1-15,1 0 0 16,4-3-3-16,-8-4 2 16,4 7 1-16,0-3 2 15,3-3-1-15,-3 3-1 0,7-3 3 16,-4-1 0 0,7 4-4-16,4 3 1 0,0-6-5 15,0 3 1-15,4-3 0 16,-1 2 2-16,1-2 1 15,-1 6 1-15,1-3-3 16,-1-3 2-16,4 6 1 16,0 0 2-16,0 0-1 15,0 0-1-15,0 9 1 16,0-3-1-16,0 4 2 16,-3-1 1-16,3 10-1 15,0 0 1-15,0 12-2 0,0-9 2 16,3 6 0-1,1 7 1-15,-4 6-2 0,3-1 1 16,1 11-2 0,-1 5-1-16,1-3 3 0,-4-2 2 15,3 5-2-15,-3-3 0 16,0 1-6-16,0 8 0 16,7 1 3-16,-7 6 4 15,4-3-1-15,-4 12-2 16,0 1 2-16,0-7 2 15,0-19-2-15,-4 47-2 16,-3-2 2-16,4-1 0 16,-4 3 1-16,0 7 0 15,3-1-2-15,1-8-2 0,-1 2 1 16,-3-6-1 0,4-9 0-16,-1 3 0 0,0-10 0 15,1-12 2 1,3 3 3-16,0-16 4 0,0 0 0 15,0 1 0-15,0-17-5 16,0 7-3-16,0-16 0 16,0 4-1-16,0-10 0 15,0-7 0-15,0 4 0 16,3-9 2-16,-3-1-1 16,0 0 2-16,0-2-4 15,0-7 0-15,0 0 1 16,0 0 0-16,4 0-3 15,7-7 2-15,-1-5 1 16,8-7 0-16,6-3-3 0,5-6 0 16,-5 0 2-16,12-7 0 15,-8 7 1-15,4-6 0 16,-11-1 0-16,4 7 0 16,-4 9 0-16,-4-6 2 15,1 6-3-15,0 3 0 16,-11 7 3-16,0 0 1 15,0-1-1-15,-4 10 1 16,1-3 0-16,-1-3 1 16,-6 6-2-16,-1 6-2 15,-3-3-2-15,-3 7 1 16,-8 8-1-16,-3-2-2 0,-4 3 0 16,0 0 3-16,1-4 0 15,-1 4 3 1,0-3-3-16,1-4 0 15,3-2 3-15,-1-4 1 0,5 4 1 16,-1-10 0-16,4 6-2 16,-7-6 1-16,3-6-2 15,4-1-1-15,-4-2 1 16,-3-1-1-16,-3-8-3 16,-1-7 2-16,0-4 3 15,0 1 1-15,4-6 3 16,0 5 1-16,3-5-3 15,1 9-3-15,3 6 2 16,3-3 0-16,-3 0-4 16,3 13-1-16,4-1-6 0,0 1-2 15,0-1-4-15,4 4-1 16,-1 3-8-16,1 3 0 16,3 0-19-16,0 3-6 15,0 3-73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3:28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11942 2456 276 0,'0'-6'104'0,"3"12"-81"0,-3-6-4 0,0 0-6 0,0 0-4 16,0 0 2-16,0 0-3 15,0 0 0-15,4 0-1 32,6-6-3-32,11 6-3 0,11-9 0 0,14-1-1 15,14 1 0-15,18-1 0 16,17-5 0-16,18 5-3 15,17 1 2-15,15 0-1 16,14 2 0-16,21 7 0 16,10 7 0-16,15-1 2 15,10-3 0-15,18 6 0 16,7 7 2-16,10-3-3 16,8 2 0-16,17 4 1 0,0-3 2 15,11-4-1-15,-1 13-1 16,8-6-2-16,-4 3 1 15,-6 0 1-15,-12 3 2 16,-20-6-1-16,-22 6-1 16,-24-12 1-16,-11 2 1 15,-28 4-1-15,-25-9-1 16,-21-4 1-16,-22-3-1 16,-20 6-3-16,-18-9 2 15,-14 7 1-15,-11-7 0 16,-14 0-9-16,-14 6-4 15,-21-3 4-15,-21-3 3 0,-25 0 4 16,-25 0 1-16,-24-3 3 16,-57-3 1-16,-21 6-4 15,-21-7 1-15,-21-2-2 16,-18 0 0 0,-14-1 2-16,-22-9 0 0,-6 4 0 15,-11-4 0-15,-3 0 0 16,-7-6 0-16,-4 6 0 15,0-9 0-15,7 9 0 16,7 0 0-16,-4-3 0 16,15 10 2-16,3-13-3 15,22 15 0-15,6 1-1 16,25 3 0-16,25 2 2 0,21 4 0 16,18 0 0-1,31 4 0-15,29-4 0 16,24 6 0-16,22 0 0 0,21-3 2 15,13 4-3-15,15-4 0 16,21-3 3-16,25 0 1 16,28 0-4-16,32 0-1 15,31-3 1-15,32-4 2 16,22-2 0-16,24 3 2 16,21 2 0-16,22-5 3 15,20-7-3-15,15 7-2 16,14 9 0-16,14 0-1 15,10 0-3-15,4 9 2 16,14 7 1-16,0-3 0 16,8 9 0-16,6 0 2 0,-14-4-3 15,-18 7 0-15,-17 4 3 16,-25-4 1-16,-24-6-4 16,-25-1-1-16,-29-2 1 15,-24 3 2-15,-21-10 0 16,-18 1 2-16,-21-4-2 15,-22 0 2-15,-13-3-4 16,-21 7-2-16,-19-10 4 16,-9 9 1-16,-29-3-9 15,-18 7 1-15,-28-4 3 16,-32 7 2 0,-31-7 3-16,-28 1 1 15,-33-10 1-15,-24-10-5 0,-28 1 1 16,-25-10 0-16,-14-6 2 15,-18-3-1-15,-14 3-1 16,-3-3-2-16,-18-7-1 16,-10 1 2-16,3 5 0 15,-4 1-2-15,0 3 2 16,8-9 1-16,14 15 0 16,10-3-3-16,25 6 0 15,17 7 4-15,25-1 1 16,25 4-3-16,25 6 1 15,24 0 0-15,29 6 2 0,24-2-1 16,25 2 2-16,21-3 2 16,14-3 4-1,11 6-4-15,10-3-3 0,8-3-6 16,6 7 0-16,11 2-14 16,11 0-3-16,7 1-29 15,13-1-10-15,15 7-40 16</inkml:trace>
  <inkml:trace contextRef="#ctx0" brushRef="#br0" timeOffset="5555.396">21738 10650 116 0,'18'-9'46'0,"-8"-1"-35"0,5-8 7 16,-5 8 4-16,1-5-2 0,3-1 3 15,-4 3 4-15,4-2 6 16,-3-4-18 0,0 9 7-16,-1-5 2 0,-3 5 5 0,0 1 5 15,-3 0-13-15,-4-1-4 16,-4 4-13-16,-6-4-2 15,-11-2-7-15,-11-4-1 16,-10 7 0-16,-8-7 4 16,-10 4 3-16,-7-4 2 15,-7-3-1-15,-4 3 1 16,1-2-4-16,-8-1 0 16,4 3 1-16,3 7 2 15,11-1-1-15,4 1-1 16,10-1 1-16,7 4 1 15,11 3 5-15,7 3 4 0,6 0-4 16,5 0 1-16,6 0-5 16,11 0 0-16,14 0 1 15,15 3 0-15,20 3-5 16,18 4-1-16,18 6 1 16,20-4 2-16,12 4-2 15,10-7 0-15,-4 7 1 16,1-4 2-16,-8-2-3 15,-10-1 0-15,-11-3 1 16,-10 4 0-16,-14-10 2 16,-11 6 1-16,-11-3-1 15,-14-3 1-15,-7 0-2 16,-3 0-1-16,-14 0 1 16,-15 0-1-16,-17-3-3 0,-11-3 2 15,-17 3 1-15,-15-4 0 16,-13 1 0-16,-8 3 2 15,-7-3-1-15,-10 6-1 16,-4-3 1-16,0-4-1 16,4 7 0-16,7 0 0 15,0 0-3-15,13-3 2 16,5 3 1-16,10 0 2 16,10 0-1-16,11 0 2 15,11 0-2-15,7 0 2 0,3 0 0 16,11 3 1-16,7-3-2 15,7 0-2 1,18 0 3-16,17 7 0 16,14-4-1-16,15-3-2 15,17 6-2-15,11-3-1 0,10 3 2 16,4 4 2-16,-7-4 0 16,-8 4-1-16,-6-1 3 15,-4 0 2-15,-7 10-4 16,-3-3-3-16,-11-4 1 15,-7 4 0-15,-11-6 1 16,-7-1 0-16,-10 0 2 16,-4 1 1-16,-7-4-6 15,-10-3 0-15,-11 3-4 0,-14 4 2 16,-15-4 3-16,-9-3 3 16,-12-3 0-16,-3 0 2 15,0 0-7-15,0 0 1 16,4 0-4-16,-1 0 0 15,11-3-14-15,4-3-6 16,7 0-63 0,17 2-29-16,29-11 13 15</inkml:trace>
  <inkml:trace contextRef="#ctx0" brushRef="#br0" timeOffset="7583.4">28152 11516 240 0,'-7'-10'90'0,"0"4"-70"0,-11-3-14 0,7 6-10 15,-6-7-6-15,-8-6 1 16,0-2 6-16,-3-1 3 15,-4-6 1 1,4 9-1-16,3-3 1 0,4 0-1 0,4 10 2 16,-1 0 3-16,7-1 2 15,4 4 8-15,4-4 2 16,6 10-2-16,8-3 1 16,7-3-7-16,17 6-3 15,14 6-3-15,18-3 0 16,18 4-4-16,21-4 0 15,14 6 1-15,17 7 0 16,8 0-3-16,-4-4 2 16,-3 7 1-16,-15-10 2 0,-14 7-1 15,-13-6-1-15,-15-1 1 16,-14-3-1-16,-14-3 2 16,-11 4 1-1,-14-7-6-15,-10 0 0 0,-18 0-6 16,-14-7-1-16,-21-2 2 15,-22 6 5-15,-17-7 2 16,-18 1 1-16,-13-7 0 16,-12 10 0-16,-6-3 0 15,-4-1 0-15,3 1 0 16,4 6 0-16,11-4 2 16,7 4 3-16,13-3-4 15,12 6-3-15,13 0 12 16,15 0 5-16,10 0 1 15,7 6 1-15,8-6 4 0,9 0 1 16,12 0-7-16,14 0-2 16,17 3-7-1,18-3-2-15,24 0-4 0,25 0-1 16,18 10 1-16,7-1 0 16,0 7 0-16,-7-7 0 15,-11 1 0-15,-13-1 0 16,-19 1 0-16,-13-4 0 15,-12-3-5-15,-9 3 1 16,-12-3-11-16,-6-3-6 16,-18 0-8-16,-18 0-5 15,-17 0-8-15,-25-9-1 16,-24-10-63 0</inkml:trace>
  <inkml:trace contextRef="#ctx0" brushRef="#br0" timeOffset="10042.992">21950 10597 196 0,'3'-3'74'0,"-6"3"-58"0,6-6-6 0,-3-1-6 0,4 4-4 16,-4-3 2-16,3 3-1 15,-3-7-1-15,0 1 1 16,-3-1-1-16,-4-5 0 0,-7 5-3 15,-11-5 2-15,-10 5-1 16,-15 1 0-16,-13 0 2 16,-11-1 0-16,-7-6 2 15,-8 7 1-15,-2-4 1 16,-8-2 0-16,0 5 2 16,-3-5 1-16,0 2-3 15,3-3-3-15,7 1 0 16,7-4 1-16,11 10-3 15,11-1 0-15,10 1 5 16,11 2 5-16,10 4 1 16,11-3 2-16,10 6-2 0,11 0-1 15,14 0-3 1,14 0 1-16,18 6-4 0,14-6-2 16,18 3 0-16,17 4 1 15,14-7-1-15,8 9 2 16,10-3-4-16,0-2-2 15,0 5 2-15,-7 0 0 16,-11-2 1-16,-10 2 0 16,-11-6 0-16,-14 3 0 15,-14 4 2-15,-14-4 3 16,-11-3 2-16,-6 4 1 16,-15-4-4-16,-11 3-1 15,-13 3 1-15,-15 1 0 16,-10-1-2-16,-11 1-2 0,-14-1 3 15,-7 0 2-15,-11-2-2 16,-6-4 0-16,-5-3 1 16,1-3 0-16,3-4-5 15,4 7-1-15,7-3 3 16,7-3 1-16,14 6-3 16,7-3 1-16,11-3-2 15,7 6 0-15,7-4-7 16,7 4-4-16,7 0-4 15,10 0-3-15,11-6-21 16,7 6-11-16,11-9-46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4:30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22670 7618 72 0,'7'-9'27'0,"-4"9"-21"0,1-10 1 0,-1 7-2 16,1-3-3-16,-1 3-2 16,1-4 5-16,-1-2 4 15,1 9 15-15,-4-6 7 16,0 2 1-16,3 4 1 16,-3-6-12-16,4 6-3 15,-4 0-10-15,3-3 1 0,-3-3 2 16,4 6-2-16,-1 0 0 15,1-3-3-15,3-4 1 16,0 7 0-16,0-3 1 16,4-3-2-16,-1-3-1 15,1 2-3-15,3 4 1 16,0 3-2-16,0 0-1 0,0 0 1 16,0 3-1-16,1 4-3 15,-1 2 0-15,-4 7-1 16,1-4 3-16,-4-2 0 15,-4 5 3-15,-3-5 1 16,0-1 3-16,-3 1 1 16,-1-4 3-16,-3-6 1 15,0-6 1-15,0 6-2 16,-3-10 1-16,-1 1-6 16,4-1-1-16,0 1 0 15,0-1 0-15,3-5-5 16,4 5 1-16,0-2 0 15,4-4 0-15,-1 10 0 16,1-4 0-16,3 1-3 0,0 0 2 16,0-1 1-16,0 4 0 15,0 3-3-15,0 3 2 16,0 3-4-16,-3 3 1 16,-4 4-3-16,0-1 2 15,-4-3 1-15,-3 4 2 16,-3-7-1-16,-4 3 1 15,-1-6 6-15,-2 0 2 16,-1 0 0-16,1-6-1 16,-5 3-3-16,5-4 1 15,3-2 0-15,3 6 3 16,0-3 1-16,4-4 1 0,4 4-2 16,3 3-1-16,7-7-3 15,3 4 1-15,-2 3-4 16,9-3 0-16,1 6 1 15,-1 0 0-15,-2 0 0 16,2 6 2-16,1-3-6 16,-4 7 1-16,-3 5 1 15,-1-5 3-15,-3 5-2 16,-7-2-2-16,0-4-3 16,-3 7-1-16,-4-7 4 15,-4 1 1-15,0-4-1 16,1-3 2-16,-1 3 3 15,1-12 1-15,-1 6 3 0,1-9 1 16,-1-1 1-16,4 1 0 16,0 0 0-16,0-7 0 15,3 3-2-15,1-2 1 16,-1-4-2-16,4 3 2 16,0 7-4-16,4-4-2 15,-1-2-3-15,4-1 1 16,0 6-1-16,4 1 0 15,0 6 0-15,-1-3 0 16,1 6 0-16,-1 6 0 16,-3-3 0-16,0 6-2 15,-3 7 0-15,-8 0 3 16,-3-4-2-16,-3 4-1 16,-8-7 3-16,0 1 2 0,-3-1 2 15,-3-9 1 1,2-6 2-16,-2 3 3 0,-1-7-2 15,4 1-2-15,0-7 2 16,7 4 2-16,3-10 0 16,4 9 0-16,3-5-5 15,4 2-3-15,7-3-5 16,8 0-2-16,6 4 0 16,3-1 4-16,5 6 1 15,2 1 1-15,1 6-3 16,0 3 0-16,-4 3-1 15,0 6 3-15,-3 7-7 16,-4 3-2-16,-3 6-1 16,-4-3 1-16,-7 3 4 15,-7 0 1-15,-3 0 3 0,-8-6 1 16,0-6 3-16,-3 2 1 16,-3-5-1-16,-5-10 1 15,1 0 2-15,0-10 2 16,3 1-3-16,4-1-3 15,4-5 4-15,-1 5 1 16,8-8 2-16,3 2 0 16,7-3-4-16,3 7-3 15,8-4-3-15,3 0 1 16,4 7 1-16,-1 6 2 0,1 3-3 16,-4 3-2-1,1 6 2-15,-5 1 0 16,-3 12-4-16,-3-1 1 0,-8 5 0 15,-6 2-1-15,-4-9 1 16,-7 6 0-16,0-7 7 16,-4-2 3-16,-3-6-1 15,0-1 2-15,-1-9-2 16,5 0 0-16,3 0 3 16,0-3 5-16,3-3-3 15,4-4 2-15,0 1-5 16,3-7 1-16,4 7-5 15,4-7-2-15,3 3-3 16,0 7 1-16,0-3-1 0,0 6 0 16,0-4 0-1,0 7 0-15,-3 0 0 16,-4 0-2-16,0 0 0 0,0 7 3 16,0-4-2-16,-4 6-1 15,1-3-4-15,-4 4 0 16,0-7-1-16,-4 3 3 15,4 4 4-15,0-4 1 16,0-3 1-16,3 6 0 16,1-9 0-16,-1 7 2 15,1-4-1-15,-1-3-1 16,4 0 1-16,0 6-1 16,0-6-3-16,0 0 2 15,0 0 1-15,-3 0 0 16,3 3-7-16,-4 4-3 15,4-7-3-15,-3 6 0 0,-1-6-9 16,1 0 0-16,-1 0-38 16,0-6-13-16,12-10-35 15</inkml:trace>
  <inkml:trace contextRef="#ctx0" brushRef="#br0" timeOffset="1588.88">24634 4056 200 0,'-14'-10'74'0,"4"4"-58"0,-8-3 7 0,11 9 1 16,0-4-11-16,-4-2 0 15,-3-3-3-15,-3 6-1 16,-1-4-5-16,-3-2-1 0,-4 6 3 16,-3-3-3-16,-4-4-2 15,-7 10-3-15,-6-9 1 0,-1 2 1 16,-4 7 2-1,1 0 1-15,0-9 1 0,3 9 0 16,3-3 2-16,5-3-1 16,6 6 0-16,7-4-1 15,4 4 2-15,3 0 1 16,4 0 1-16,4-6-2 16,3 6-1-16,-1 0-1 15,5 0 2-15,-1 0-3 16,1 6-2-16,3-2-3 15,0 2-1-15,0-3 2 16,0 6 0-16,-4-9-2 16,1 16 2-16,-1-13 1 15,1 13 0-15,-4-7 0 16,0 1 2-16,0-1-3 0,0 1 0 16,-4 5 1-16,0-5 2 15,1 8-3 1,-1-2 0-16,1 3 1 0,-4 0 0 15,-1 9-3-15,1-3 2 16,-3 16 1-16,-1-4 2 16,-3 11-3-16,0 5 0 15,-4 0 3-15,0 7 1 16,-3 6-4-16,0 15-1 16,0 7-2-16,-4 0 3 15,0 3 0-15,0 6 3 16,1 3-1-16,-1 4-1 15,-3 2 1-15,-1 1-1 16,-6 0 0-16,0-1 0 16,-1-6 0-16,1 1 2 0,0-7 1 15,-1-9 1 1,5-1-2-16,-5-2-2 0,4-10-2 16,1 0-1-16,2-9 4 15,1-4 1-15,7-12-3 16,0 0-1-16,3-6 3 15,4-6 1-15,0-7 0 16,3-6-2-16,4 3 1 16,0 0 1-16,3-6-3 15,1 0 0-15,-1-1-1 0,4-2 0 16,0 3 2-16,0 6 2 16,0-6-1-16,0 9-1 15,7-9 1-15,-4 6-1 16,4-6-3-16,-3 6 2 15,3-6 1-15,0-1 2 16,0 4-1-16,3-3-1 16,1 0 1-1,3 0-1-15,3 0 2 0,1 0 1 16,-1-4-1-16,1 4 1 16,3-3-2-16,0-7 2 15,0 7-2-15,1-4-1 16,-5-2-2-16,1-1 1 15,-1 1 1-15,1-4 2 0,-4 3-1 16,0-3-1-16,-4-2 3 16,1 5 2-16,0-9-7 15,-4 0 0-15,-4 6-2 16,0-3 2-16,-3-3-1 16,0 0-1-16,0 0-2 15,-3 0 1-15,-1-3-10 16,-3-3-3-16,3 3-24 15,-6-7-10-15,-1-15-55 16</inkml:trace>
  <inkml:trace contextRef="#ctx0" brushRef="#br0" timeOffset="2102.395">22588 7358 200 0,'4'-3'74'0,"-4"3"-58"0,-4-7-4 0,8 1-4 15,-8 3-12 1,4-7 1-16,-7-5-23 0,0 2-8 15,-3-9-29 1,3 10-11-16,-25-23 27 0,-10-9 11 16</inkml:trace>
  <inkml:trace contextRef="#ctx0" brushRef="#br0" timeOffset="6847.154">21622 9443 192 0,'0'-6'74'0,"0"3"-58"0,0-4 3 16,3 7-2-16,-3 0-5 16,0-6 1-16,4 3 1 15,-1-3 4-15,1-4-10 16,3 7-2-16,0-3-2 0,0-4-2 16,0 7 1-16,4-3-4 0,-4-3 0 15,0 2 1-15,3 4 0 16,-3-3-3-16,0 6 2 15,1 0 1-15,-1 6 0 16,-4 4 0-16,-3 5 0 16,-7 4-3-16,-7 0 2 15,-11 6 1-15,-10-6 0 16,-7-7 0-16,-4-5 0 16,-4-14 2-16,-3-2 3 0,4-4 11 15,0-5 7-15,10-4-6 16,7 3 1-1,7-6-5-15,8 3 2 0,6-6-6 16,11-4-1-16,11 4-4 16,10-7-3-16,11 7-3 15,10-6 1 1,15 9-1-16,-1 12-2 0,0 4 3 16,-3 9 0-16,-3 3-2 15,-8 13 2-15,-7 12-4 16,-6-3-1-16,-12 3 0 15,-6 0 4-15,-11 7 3 16,-7-10 4-16,-7 3 0 16,-8-9 2-16,-2 0-4 15,-1-4 0-15,-7-5 1 0,4-4 2 16,0-12-1-16,3 3 2 16,0-7-2-16,4-2 0 15,4 2-1-15,6 1 0 16,4-1 0-16,3-2 2 15,4-4-1-15,8 1 0 16,2-4-6-16,8 6 1 16,-1-2-2-16,5-1 0 15,-1 6 2-15,3 10 0 16,1 0-5-16,0 10-1 16,-4 6 3-16,0-1 3 15,-7 4-1-15,-3 0-2 16,-4 0-1-16,-7-1 3 15,-4 1-2-15,-6 3-1 0,-4-9 0 16,-4 2 0-16,-3-5 5 16,-4-10 1-16,0 0 0 15,-3-6-2-15,4-4 3 16,6 1 0-16,0-1 3 16,4 1 3-16,7-7 0 15,4 7 0-15,3-4-3 16,3-5-1-16,8 2-6 15,6 0-1-15,5 7-4 16,-1 6 1-16,0 3 1 16,0 3 2-16,-7 3-4 15,0 3 0-15,-7 1 0 16,-3-1 4-16,-4 7 1 16,-7-4 1-16,-4-2-3 15,-6-1 0-15,-5-2 2 0,-2-7 2 16,3-7 0-16,3 4 2 15,0-3 2-15,8-4 2 16,-1 7 3-16,8-6 4 16,3 3-8-16,3-4-1 15,8 4-3-15,3 3 1 16,3-3-4-16,1 12 0 16,0-6-1-16,-4 9-2 15,0 1-2-15,-7-4-1 0,0 3-12 16,-7-9-5-16,0 0-29 15,-7-40-110 17</inkml:trace>
  <inkml:trace contextRef="#ctx0" brushRef="#br0" timeOffset="8065.743">21664 9349 156 0,'0'0'60'0,"0"0"-47"0,0 0 8 0,0 0 0 16,0 0-7-16,0 0 2 15,0 0-7-15,0 0-1 16,0 0-4-16,-3 0 4 15,-1 0 4-15,1-3-2 0,3 3 0 16,-4 0-4-16,4 0 1 16,0 0-2-16,-4 0 2 15,4 0 0 1,0 0 3-16,0 0-1 0,-3 0 2 16,-1 0-4-16,4 0 1 15,0-7-1-15,0 7 1 16,0 0-4-16,0 0-1 15,0 0-1-15,-3 0-2 16,3 0 1-16,-4 0 1 0,4 0-3 16,-3 0 0-1,-1 0-4-15,1 0 1 0,-1 0 0 16,1 0-1-16,-1 0-12 16,1 0-6-16,-1-3-41 15,4-3-19-15,11-6-9 16</inkml:trace>
  <inkml:trace contextRef="#ctx0" brushRef="#br0" timeOffset="10480.476">22673 7314 104 0,'4'0'41'0,"-1"0"-32"0,1 0 6 15,-1 0 3-15,-3 0-4 16,0 0 0-16,4 0-2 16,-1 0 0-16,-3 0 5 15,4-3 1-15,-4 3-9 16,0 0 10-16,0 0 4 0,0 0-3 16,0 0 1-16,0 0-8 15,0 0 0-15,0 0-4 16,0 0 2-16,0 0 0 0,0 0 1 15,0 0-9-15,0 0-1 16,0 0-2-16,0 3 0 16,0-3 0-1,0 6 0-15,0-3 0 0,0-3 0 16,0 0 0-16,0 6 2 16,0-6 1-16,0 0 3 15,0 0-1-15,0 0 2 16,0 0-4-16,0 4 0 15,0-4-1-15,0 0 1 16,0 0-2-16,0 0-1 16,0 0 1-16,0 0-1 15,0 0 0-15,0 0 0 0,0 0 0 16,0 0 0-16,0 0 0 16,0 0 0-16,0 0-3 15,0 0 2-15,0-4 1 16,0 4 0-16,3 0 0 15,-3-6 0-15,4 6 0 16,-4-3 0-16,3-3 0 16,-3 3 0-16,4-4 0 15,-4-2 0-15,0 6-3 16,0-3 0-16,0-4 4 16,0 4 1-16,0 3-3 15,0-4 1-15,3-2-7 16,-3 6-3-16,0-3-10 15,0-4-2-15,4 1-35 16,-1-1-16-16,8-8-23 16</inkml:trace>
  <inkml:trace contextRef="#ctx0" brushRef="#br0" timeOffset="21046.978">8632 12820 216 0,'0'-9'82'0,"-3"15"-64"0,3-12-2 16,0 6-5-16,0-3-6 0,0-4 2 15,-4 4 7-15,1-3 3 16,-1-3-8-16,1 2-1 0,-1 4 2 15,4 3-2-15,0-6 1 16,0 6-3 0,-7 0 1-16,7 0-4 0,0 0-2 15,0 0-3-15,0 0 1 16,7 0 3-16,4 6 3 16,3-3-2-16,11 4-2 15,6 2 0-15,12 0-1 16,13 1 2-16,4-1 1 15,14 1-1-15,11-1-2 16,7 4 3-16,6-4 0 16,12 0-4-16,3 1 1 0,10-7-2 15,4 3 0 1,7 4 4-16,0-10 1 0,-3 6-4 16,-1-3-1-16,-10-3 3 15,-10 0 1-15,-8 0-3 16,-10 0-1-16,-11 0 1 15,-11-3 2-15,-10-3 0 16,-14 6-1-16,-7-7-4 16,-11 4 0-16,-7 3-3 15,-6-6 0-15,-8 6 1 16,-11-9 2-16,-14 5 2 16,-13-2 1-16,-15-3 1 15,-14 6 0-15,-14-4 0 16,-14 7 0-16,-15-6 0 0,-13 6 2 15,-15 0-1-15,-6-3 2 16,-15 3-4-16,4 0 0 16,-4 0 1-16,-3-6 0 15,0 2-3-15,7-2 2 16,3 3 1-16,14-3 2 16,8-4-1-16,14 7 2 15,13-3 2-15,15 3 2 16,14-3 8-16,14 6 2 15,14-7 0-15,8 4 0 16,6 3-9-16,7 0-3 16,8-6-5-16,10 6-1 15,10-3-1-15,15-3 0 16,17 6 0-16,11-4 0 16,14-2 2-16,14 6 0 0,15-3-3 15,10-3 2-15,6 6 1 16,8 0 2-16,7 0-1 15,11 0-1-15,0 0-2 16,3 6 1-16,3-3 1 16,1 7 2-16,-4-1-3 15,0 0 0-15,0 4 1 16,-14-4 0-16,-7 4-3 16,-7-4 0-16,-11 7-1 15,-10-13 3-15,-11 3-2 0,-10 4 1 16,-11-1 4-16,-11-3 1 15,-10-2-1-15,-11 2-2 16,-7-3-4-16,-7-3 0 16,-24 6 4-1,-11 4 2-15,-18-4 2 16,-21-3-2-16,-11 6 1 16,-17-2-2-16,-18-4 2 15,-7-3-2-15,-14 6-1 16,-7-6-2-16,-3 0-1 15,3 0-3-15,-134-6-7 16,148 6 11 0,10 0-4-16,15 0 2 0,14 0 0 15,14 0 2-15,10 6-8 16,12-6-3-16,9 0-22 16,12 0-8-16,10-6-70 15</inkml:trace>
  <inkml:trace contextRef="#ctx0" brushRef="#br0" timeOffset="22143.19">8717 14194 236 0,'0'0'88'0,"0"0"-69"0,0 0-3 16,0 0-6-16,4 0-11 16,6 0 1-16,-3 0 2 15,11 0 1-15,3 0-1 16,7 0-4-16,11-3 1 0,7-4 1 0,14 7 2 15,7-3-1-15,7-3-1 16,7-4 1 0,7 4 1-16,1 3-1 0,-1-3-1 15,0-4 1-15,-3 1 1 16,-4 0-1-16,-4-1-1 16,-2 1 1-16,-8-1 1 15,-11 4-1-15,-10-3-1 16,-7 6 1-16,-11-4-1 15,-3 4 2-15,-11-3 1 16,-11 6-4-16,-10-6-1 16,-18 2 1-16,-13 4 0 15,-15 0 1-15,-11 0 0 0,-10 0 0 16,-7-6 2 0,-7 6-1-16,-7-3 2 0,-4-3-2 15,-7 6-1-15,-3-3-2 16,-4-4-1-16,10 4 2 15,8-3 0-15,7-3 1 16,7 9 0-16,10-10 2 16,15 10 3-16,10-6 2 15,7 6 1-15,11-3-2 16,3 3 1 15,11 0-4-31,7 0 0 0,7-7-1 0,11 7-2 0,13 0 3 16,8-3 0-16,14-3-1 15,10 3-2-15,15-3-2 16,10-4-1-16,7 10 2 0,4-3 0 16,3 3 1-16,1 0 2 15,2 0-1-15,-2 3-1 16,-5 4 3-16,-10 2 0 16,-10 0-4-16,-11 1-1 15,-14-1 1-15,-7 1 2 16,-11-4-5-16,-11 3 1 15,-9 1-8-15,-16-1-1 16,-13 0 0-16,-14 1 0 16,-11-1-4-16,-10-9-1 15,-4 0-39-15,-7 0-17 16,-4-3-7 0</inkml:trace>
  <inkml:trace contextRef="#ctx0" brushRef="#br0" timeOffset="33178.987">4336 11936 184 0,'0'-3'68'0,"3"3"-52"0,1-6 1 0,3 6-2 15,-7 0-8-15,3 0 1 16,4-4-3-16,0-2 0 16,4-3-3-16,0 2-4 15,-1-2 1-15,4 6-6 0,7-3 0 16,-6-4 3-16,6 7 2 16,3-3-1-16,5-4 2 15,2 4-1-15,-6 3 0 16,3 3 2-16,-7-6 2 15,-6 3 5-15,2-4 6 16,-10 7 4-16,0 0 2 16,-7 0-8-16,-7 7-4 15,-7-4-4-15,-11 3-3 0,-3-3 1 16,-18 3-1-16,8 4 0 16,-15-1 2-16,0 1-3 15,-7-1 0-15,10-9 3 16,-6 9 1-16,10-9-1 15,4 0-2-15,6 0 1 16,12 0 1-16,3 0 1 16,6 0 1-16,5 0 0 15,10 0 0-15,3 0-5 16,19-3-1-16,13-3 1 16,14 6 0-16,15 0-2 15,13-3 2-15,1 3 1 16,14 0 0-16,-4 3 0 15,7-3 2-15,-10 6-1 16,-11-6-1-16,-11 0 1 0,-13 0 1 16,-11 0-1-16,-4 0 2 15,-14 3 7-15,-7-3 3 16,-3 0-4-16,-18 0-3 16,-7 7-3-16,-11-4-3 15,-7 3 1-15,-10 0-1 16,-15-2 2-16,-6-4 1 15,-4 6-1-15,-4-3 1 16,4-3-4-16,-10 9 0 0,10-9 1 16,7 7 2-1,0-7-1-15,14 3-1 16,11-3 3-16,-4 0 0 16,18 0-4-16,-4 0-1 0,11 0 1 15,3 0 0-15,11 0 1 16,0 0 2-16,11 0-3 15,13 0 0-15,12 0 1 16,6 0 2-16,14-3-3 16,4-4-2-16,0 4 2 15,4-3 2-15,3 6 0 16,0-3-1-16,-11-3 1 16,-10-4 1-16,-7 10-1 15,-7-6-1-15,-7 3-2 16,-8 3 1-16,-6 0-6 15,-11 0-3-15,-14 3 1 0,-8 3 3 16,-6 0-4-16,-3-2 2 16,2 2 8-1,-6-3 7-15,10-3-5 0,1 6-3 16,-1-3-7-16,7-3-2 16,4 0-35-16,4 0-15 15,17-3-35 1</inkml:trace>
  <inkml:trace contextRef="#ctx0" brushRef="#br0" timeOffset="39180.774">7705 15257 132 0,'0'0'49'0,"0"0"-38"0,-4 0-3 16,4 0-4-1,0 0-9-15,0 0 1 0,-3 0 0 16,3 0 2-16,-4 0-1 15,1-3 1-15,-1-4 4 16,4 7 1-16,-7 0 5 16,3 0 3-16,1 0 0 15,-1 0 3-15,4 0-1 16,-3-3 2-16,3 3-8 16,0 0-2-16,0-6 1 0,-4 6-3 15,4 0-2-15,-7 0 0 0,0 0 1 16,-3 0 5-16,-1 0 4 15,-3 0-4-15,-4 0 1 16,-6 0-3-16,-5 0 0 16,-6 0 3-16,-7 0 3 15,-1 0-2-15,-9 0 0 16,-1 0-1-16,3 0 2 16,-10 6 1-16,0-3 3 15,-3-3-3-15,-4 0-1 16,-4 0-4-16,1 7-1 15,-4-4-1-15,-1 3 0 16,-6 3-5-16,0-2-1 16,-3-4 3-16,-5 3 1 15,1-3 0-15,0-3-2 16,-7 7 1-16,-4-7 1 16,-3 0-3-16,-4-7 0 0,-4 7-1 15,-2-9 0-15,-1-1 2 16,-4 1 2-16,4 3-3 15,0 3 0-15,1-4 1 16,2-2 2-16,1 9-1 16,3 0-1-16,7 0 1 15,4 0 1-15,10 0 1 16,4 0 1-16,11 6-5 16,10-3-1-16,7-3 3 15,10 7 1-15,8-4-3 16,7-3-1-16,7 6-4 15,7-6 1-15,0 0 1 16,6 0-1-16,8 0 1 0,11 0 3 16,10 0-2-1,4 0 1-15,10 0 2 0,15 0 0 16,10 0 0-16,3-6 0 16,15 6 0-16,10-3 0 15,11-4 0-15,14-2 0 16,3 0 0-16,7 5 2 15,11-2-1-15,-3-3-1 16,7 2 1-16,3-2-1 0,0 0 0 16,0 5 0-1,-4-2 0-15,1 3 0 16,-7-3 0-16,-4 3 0 16,-4-4 0-16,-3 7 0 15,-4 0 0-15,-6-6 0 0,-11 3 0 16,-4-3 0-16,-7 3 0 15,-3-4 2-15,-8 7-3 16,-6-3 0-16,-4-3 1 16,-7 6 0-16,-4-3 2 15,-10-4 1-15,-4 7-4 16,-6-3 1-16,-8 3 0 16,-3-6 2-16,-8 6-3 15,-3 0 0-15,-3 0-1 16,-4 0 0-16,-7 0 2 0,0 6 2 15,-7-3 1-15,-7 4 3 16,-7-4-5-16,-7 6-3 16,-11-2 3-1,-7-4 1-15,-4 3-3 16,-20 3 1-16,-1-2-2 0,-10-4 0 16,-7-3 2-16,-7 0 2 15,-4 0-1-15,-17 0-1 16,-4 0 1-16,-4 0-1 15,-17 0 0-15,-4 0 0 16,-3 0-3-16,-3 0 2 16,-5 0 1-16,8 0 0 15,-7 0 2-15,14 0 1 16,0 0-1-16,14 0-2 0,0 0 1 16,14 6 1-16,3-3-1 15,15 3-1-15,7-2 3 16,10 2 0-16,11-3 3 15,14 3 1-15,4-3-3 16,14-3-1-16,10 7-1 16,0-7-2-16,8 0-4 15,3 0-2-15,3 3-4 16,8 3 1-16,3-6-8 16,10 0-2-16,1 6-12 15,13-6-3-15,1-6-70 16</inkml:trace>
  <inkml:trace contextRef="#ctx0" brushRef="#br0" timeOffset="40864.219">8647 15272 160 0,'-4'7'63'0,"4"-7"-49"0,0 3 11 0,0-3 2 16,0 0-13-16,0 0-3 15,0 0-3-15,0 0 2 16,0 0-5-16,7 0 1 0,0 0 1 15,7 0 1-15,-7-3 0 16,7-4 0-16,8 7 0 16,2-6-2-16,8 3-1 15,3 3 1-15,11-6 1 16,4 6-6-16,13-10-2 16,8 1-3-16,10 0 3 0,11 5 2 15,13-2 2-15,5-3-4 16,10 2-1-16,3 4 1 15,8 3 0-15,3-6 1 16,3 6 0-16,4 6 0 16,1 4 0-16,-5-7 0 15,1 9 0-15,-8 1 0 16,1-4 0-16,-8 1 0 16,-3-1 2-16,-10-3-3 15,-12 4 0-15,-6-4 3 16,-7-3 1-16,-8-3-4 15,-6 0 1-15,-11-3 0 16,-4-3 0-16,-10 6 0 16,-4-3 0-16,-6-4-3 15,-5 7 2-15,-6-6 1 0,-4 3 0 16,-3 3 4-16,-4 0 5 16,-3 0-7-16,-4-6-1 15,-11 6-3-15,-6 0-2 16,-12 6 3-16,-6-6 0 15,-14 3 1-15,-7 3 2 16,-8-6 3-16,-6 0 2 16,-12 0-3-16,-6 7-1 15,-10-7 1-15,-8 0 0 16,-7-7-2-16,-7 7-2 16,0-6 1-16,-3 3 1 15,-1-3 1-15,1 6 1 0,3-3-2 16,-3 3 1-16,-1 0-2 15,4 0 2-15,0 3 0 16,8-3 3-16,-1 6-1 16,4 3 2-16,6-9-4 15,1 7-2-15,3-7 0 16,8 0 1-16,-1 0 1 16,4-7 1-16,0 7-5 15,3-9-1-15,8 3 1 16,2 3 0-16,9-4 1 15,6-2 0-15,7 9-3 16,7-3 2-16,4-3 3 16,6 6 3-16,8-4-4 0,4 4-3 15,3 0-2-15,3 0 0 16,7 0 3-16,-3 0 2 16,7 0-2-16,-3 0 0 15,3 0-1-15,0 0-2 16,7 0 3-16,0 0 0 15,7 0 1-15,0 0 2 16,4 0-1-16,6 0-1 16,8 0-2-16,11 0 1 15,9 0 1-15,16 0 0 16,9 0-3-16,4-6 2 16,18 6-1-16,10 0 0 0,8 0 2 15,10-6 0 1,7 12-3-16,7 0 2 0,0-2 1 15,-3 5 0-15,3 0-3 16,-4 1 0-16,-3 5 4 16,-3-5 1-16,-1 6 0 15,-6-7-2-15,6 0 3 16,-3-6 2-16,-7 4-7 16,-3-7 0-16,-4 0 0 15,-7 0 3-15,-8 0-2 16,-6 0 0-16,-7 0 1 15,-11 0 2-15,-11 0-1 16,-3 3-1-16,-14 3 1 16,-7-6-1-16,-4 6 0 0,-7-2 0 15,-6-4 0-15,-5 6 2 16,-3-3-6-16,-3-3 1 16,-4 0-4-16,-7 0 2 15,0 0 1-15,0 9 2 16,-4-9-4-16,-3 7 0 15,0-4-6-15,0-3-3 16,0 0-16-16,-3 0-5 16,-1-3-65-1</inkml:trace>
  <inkml:trace contextRef="#ctx0" brushRef="#br0" timeOffset="54916.559">8714 15210 108 0,'0'0'41'0,"0"0"-32"0,7-7 4 0,-7 7 2 0,10 0-7 15,-3 0 0-15,4 0 5 16,3 0 3-16,4-3-4 16,3 3-2-16,4 0-5 15,6 0-2-15,5 0 3 0,6 0-3 16,7 0-2-16,4 0 0 15,7 0-1-15,7 0 0 16,7 3 0-16,7 4 0 16,4-4 0-16,3 3 0 15,4 4 0-15,0-1 0 16,-1 0 0-16,5 1 0 16,-1 5 2-16,0-5-1 15,0-1 2-15,4 1-2 0,-7-4 2 16,-4-3 2-16,0 3 4 15,1-6 0-15,-1-6 0 16,0 3-5-16,4-3-3 16,3-4 0-16,-3 1-1 15,6-7 0-15,-2 7 0 16,-1-1-3-16,-3 1 0 16,6 6-1-16,-2-3 3 15,-1 2 0-15,0-2 1 16,-7 6-3-16,-3 0 2 15,3 0 1-15,-10 0 2 0,14 0-1 16,-15 0-1-16,-10-9 3 16,-7 2 2-16,-7 4 4 15,-7-3 2-15,-7-3-1 16,0-1 1-16,-8 1-4 16,1-1 1-16,-4 1-3 15,-3 0 0-15,0-7-1 16,-1 6 0-16,-3-5 0 15,-3 2 0-15,0-2-2 16,-4-4-2-16,0 3 3 16,0 4 2-16,-3-4-2 15,-4-9 0-15,0 6-8 16,-4-9-2-16,-6 3 6 16,-1-7 5-16,-6 1-4 0,-4-7 0 15,-4 4-2-15,-3-4 0 16,-7-6 0-16,-4 7 0 15,-3-7 0-15,-4 0-2 16,-4 6 3-16,-2-3 2 16,-5 4-2-16,-3-1 0 15,-7 4-1-15,-3-1 0 16,-4-2 4-16,-4 2 3 16,-3 1-4-16,-7-1-1 15,-7 7 0-15,3 3 0 16,0 3 0-16,-3-3 2 15,0 0-1-15,0 6 2 16,-7 0 2-16,-1 3 4 0,8-2-11 16,-4 8-3-16,4 1 6 15,-4-7 4-15,4 7 0 16,0 6 0-16,0-4-6 16,-4 7 1-16,0-3 0 15,1-3 0-15,-1 6 2 16,0-6 1-16,4 2-1 15,0 4-2-15,3 0 3 16,4 0 2-16,3 0-4 16,1 0-1-16,3 0 0 15,3 0 0-15,1 10 2 16,6-4 1-16,4 4-1 16,0-7-2-16,7 6 3 0,4 0 0 15,0 1-1 1,-8 6-2-16,8-7 1 15,-4 7 1-15,3-4-3 0,-3-2 0 16,4 5 1-16,0 4 0 16,3-3 0-16,0 3 0 15,4-1-3-15,-1 7 2 16,5 1 1-16,-5-4 2 16,4 3-1-16,1 9-1 15,2 1 1-15,1 2 1 16,0 1-6-16,-1 3 1 15,5-1 3-15,2 1 2 0,1-3 0 16,4 3 1-16,-5-1-4 16,5 10 0-16,6-2 1 15,4-5 0-15,3 1 0 16,1-6 0-16,6 3 0 16,4-10 0-16,4 4 0 15,3-1 0-15,3 1 0 16,4-7 0-16,4-3 2 15,3-6 3-15,4 6-2 16,7-3-2-16,3-7 0 16,0 4 1-16,4 0-1 15,0 0 2-15,0-3-2 16,0-1-1-16,-1-2 1 16,1-7 1-16,3 3 1 15,1 1 1-15,-1-1-5 16,0 1-1-16,-3-1 1 0,0-3 2 15,0-3 0-15,0 4 2 16,-4 2-4-16,0-3 0 16,-3-2 1-16,-4 5 0 15,-3-3 0-15,-4-3 2 16,0 7-1-16,-3-4 2 16,-4-6-4-16,0 3-2 15,-3 3 2-15,-4-6 2 16,0 0 0-16,-7 0 2 15,0 0-4-15,0 0 0 0,0 0 1 16,0 0 0 0,10 0-3-16,-10 0 0 15,0 0 2-15,0 0 0 0,0 0-2 16,0 0 2-16,0 0-1 16,0 0-2-16,0 0 5 15,0 0 1-15,0 0 0 16,0 0 1-16,0 0-7 15,0 0 1-15,0 0-4 16,0 0 2-16,0 0-4 16,0 0-1-16,0 0-4 15,0 0-1-15,4 0-17 16,-4-6-6-16,3 3-51 16,4-6-35-1,1-10 51-15</inkml:trace>
  <inkml:trace contextRef="#ctx0" brushRef="#br0" timeOffset="63174.801">21276 9223 192 0,'11'-18'71'0,"-4"8"-55"0,0 1-7 15,0 3-7-15,0-4-12 16,3 7-4-16,1-3 1 16,3-4 0-16,4 1 8 15,-1 0 2-15,1 2 3 0,3 4 0 16,0-3 2-16,1 3 3 15,-1-4 4-15,-4 7 7 16,1 0 2-16,0 0-5 0,-4 0-3 16,0 0-1-16,-4 0-1 15,5 10-9-15,-1-1-4 16,0 1 3 0,0 5 0-16,0 4-1 0,-3 6 2 15,-1-6 1-15,1 0 0 16,-4 0 0-16,0 3 2 15,-4-10-1-15,1 4-1 16,-4 3 1-16,-4-4 1 16,1-2-1-16,-4-4 2 15,0 1-2-15,-7 2 2 16,-4-9-2-16,0 7 2 16,-3-10 0-16,-4 0 3 0,1-10-1 15,3 10 0 1,3-9 1-16,0 0 3 0,4-1 0 15,0 1 0-15,7-7-3 16,4 7 1-16,3-7 2 16,3 3 2-16,4-5-3 15,7 2-3-15,4 0-2 16,3 4-3-16,4 2-2 16,-1 4 1-16,1 6-1 15,0 6 0-15,-4-3-3 16,-3 7-1-16,-4 6 3 15,-4-1 3-15,-3-2-1 16,-7 2 0-16,-3-2 1 0,-4 3 2 16,-4-1-1-1,-3-5 2-15,0-1-7 16,-4-6-1-16,4 4 4 0,0-7 2 16,4 0 1-16,-1 0-2 15,4 0 3-15,0 0 2 16,3-7 2-16,4 7 1 15,7-3-4 1,4-3-3-16,0-4 2 16,-1 10-4-16,1-3 0 15,-1-3-4-15,1 6-1 16,-4 0-17-16,0 0-8 16,0 6-32-16,-7-3-12 15,-3 7-7 1</inkml:trace>
  <inkml:trace contextRef="#ctx0" brushRef="#br0" timeOffset="64508.914">20147 9750 212 0,'0'-3'82'0,"0"-3"-64"0,0 6 7 0,0 0-3 0,0 0-10 16,4-3 1-16,-4-4-6 16,0 7 1-16,0 0-5 15,0 0-2-15,3 0 0 0,1 0-1 16,-4 0 0-16,3 16 2 16,1-3-3-1,-1 2-2-15,1 4 2 16,3 6 2-16,0 3 0 15,4 7-1-15,-1 3 1 16,1 6 1-16,-1 6-3 16,1-3 0-16,-1-3 1 0,1 3 0 15,0-3 2-15,-1-10 1 16,-3-6-1 0,0-3-2-16,-3-6 5 0,-1-3 1 15,1-4 6-15,-1-2 3 16,1-4-2-16,-4-6 2 15,0 0-6-15,3-6-1 16,5-4 0-16,-5-2 0 16,4-4-4-16,0-3-3 15,0-6 0-15,0 0 1 16,4-3-1-16,-1 0 2 16,5 3-4-16,-1 3-2 15,0-3-1-15,3 6 3 16,-2 3 0-16,-1 0 3 15,0 7-3-15,0 6-2 0,0-3-1 16,0 12 3-16,0 3-2 16,0 10-1-16,0 0 5 15,1 6 1-15,-1 3-3 16,0-3-1-16,0 0 1 16,0-3 2-16,-3-3 0 15,-1 3 2-15,1-9-4 16,-1 2 0 15,1 1 1-31,-1-3 0 0,1-7-11 0,3-3-5 0,0 3-17 16,0-6-6-16,4-6-63 15,3-3-46 1,4-10 59-16</inkml:trace>
  <inkml:trace contextRef="#ctx0" brushRef="#br0" timeOffset="64860.645">21378 10051 200 0,'0'-9'74'0,"0"3"-58"0,-3-4 5 0,3 7-3 16,-4-3-9-16,1 6-1 16,-8-10-2-16,1 10 1 0,-5-9-4 15,-2 9 0-15,-4-6 3 0,-4 3-3 16,0-4-2-16,-3 7 2 16,3 0 0-16,-3 0-4 15,3 0-1 1,4 0-2-16,4 0 3 0,-1 7-18 15,4-4-4-15,3-3-57 16,8 0-43 0,10 6 49-16</inkml:trace>
  <inkml:trace contextRef="#ctx0" brushRef="#br0" timeOffset="65141.5">21350 10076 176 0,'0'0'66'0,"-3"4"-52"0,-4-4 6 0,3 6-1 16,0-3-7-16,-3-3-2 16,-3 0-3-16,-4 6-2 15,0-6-3-15,-4 0 1 0,-7-6 2 16,1 6 2-16,-1-9 1 15,-3 5-4-15,-1-2-1 0,5-3-3 16,-1 2-3-16,4 4-7 16,0-3-2-16,3 6-55 15,4-3-51 1,7 3 32-16</inkml:trace>
  <inkml:trace contextRef="#ctx0" brushRef="#br0" timeOffset="66974.08">21982 9785 120 0,'-4'0'46'0,"4"-10"-35"0,4 10 14 16,-4 0 6-16,0 0-4 16,0 0-1-16,0-6-6 15,0 6 0-15,-4-3-11 16,-3 3-3-16,0 0-2 0,0 0 0 0,-4 0 0 15,-3 9-2-15,0-9-2 16,-4 10 1-16,1-1 1 16,-4 1-1-16,-1-1 2 15,1 10 0-15,4 6 1 16,-1 0-2-16,0 13 1 16,4-4-4-16,4 10 0 15,3 3 1-15,0-3 0 16,3 6 4-16,4-12 2 15,4-1 6-15,3-2 3 16,0-1-4-16,7-5-1 0,0-4 0 16,4-7 1-16,3 1-3 15,3 0 0-15,5-3 1 16,2-7 2-16,1-3-1 16,3-2-1-16,-3-4-3 15,0-4 1-15,0-2 0 16,-4-3 1-16,-3-7 0 15,-4 4 2-15,-4-7-5 16,1-3-3-16,-4-6 1 16,0 2 2-16,-3-2-7 15,-4 0 0-15,-4-6 2 16,1-4 4-16,-4-3-1 16,0 4 0-16,0 2-3 15,0-3-1-15,-4 13 1 16,1-3 0-16,-4 3-3 15,0 3 2-15,-4 0-1 0,-3 3-2 16,-4 7 0-16,-6-4 3 16,-4 7-2-16,-1-1 1 15,1 4 2-15,0-3 2 16,0-1-8-16,-1 10-3 16,5 0-4-16,-1 0 0 15,0 0-6-15,4 6-3 16,4-2-8-16,-1 5-2 15,4-3-44-15,3 13-20 16,8 0 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6:0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3736 12071 184 0,'-7'0'68'0,"3"0"-52"0,-3-3 3 0,7 3-1 16,0 0-9-16,0 0-1 15,0 0-4-15,0 0-3 16,0 0-5 0,11-7 2-16,10 7-1 0,0-3 1 15,11-3 0-15,10 3 0 0,11-3 0 16,14 6 0 0,18 0-5-16,10-10 0 15,15 4-10-15,9-4-2 0,23 1 1 16,6-10 1-16,18 4 5 15,3-4 3-15,4 9 7 16,7-2 3-16,7 2 1 16,-7-2-2-16,-11 9 5 15,-3-4 1-15,-11-2 11 16,-21 9 6-16,-11 0-1 16,-20 0 1-16,-19 0-8 0,-17-3-2 15,-14 6-1 1,-10-3 2-16,-12 0-3 15,-20 0-1 1,-11 0-4-16,-21 0-4 0,-11 6-1 16,-10-3-3-16,-29 7 1 15,-13 2 3-15,-19-2 3 16,-20 2-2-16,-22-2-2 16,-14-1-3-16,-17 7 1 15,-15-7 1-15,-6 1 2 16,-8-10-1-16,-6 0-1 15,6 6-2-15,0-6-1 16,4 0 2-16,14 0 2 16,-3-6-2-16,13 6 0 15,15 0-1-15,7 0 0 0,17 0 2 16,15 0 2-16,17 9-3 16,18-3-2-16,17 4-1 15,15-7 3-15,14 9-7 16,17-2 1-16,4-1 1 15,21 4 3-15,21-4 0 16,18 7 1-16,21-7 0 16,14 1 0-16,32-1 4 15,17 0 3-15,18-9-2 16,25 0 0-16,7-3-1 16,17-3-2-16,11-3 5 15,-3-1 1-15,3 1-2 16,0-7-1-16,-14 4 1 15,0-4 0-15,-14 3-2 16,-4-2-2-16,-6 5-2 0,-15 4-1 16,-11-3 2-16,-13 9 0 15,-15 0-2-15,-17 0 0 16,-15 0-18-16,-10 6-7 16,-24-3-51-1,-11 6-39-15,-15 7 46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7:19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21491 9380 56 0,'11'-22'22'0,"-1"3"-18"0,-3 1 9 0,-3 2 3 16,3-3-4-16,0-3 1 15,4-9 3-15,-1 3 4 16,1-7 5-16,3 7 4 0,4-7-2 16,3 7 1-16,3 3-10 15,5 6-3-15,-1 0-8 16,0 13-1-16,4-3 1 16,0 9-1-16,-1 9 1 0,-2 7-4 15,2 12-2-15,5 7 0 16,2 12 1-16,8 12-1 15,4 13-1-15,3 19 1 16,0 16-1-16,3 15 2 16,4 7 1-16,0 18-1 0,0-3-2 15,0 10 5-15,-4-3 1 16,-3-7 2-16,-3-3 0 16,3 3 0-16,-4-12 0 15,0 3-9 1,1-13-1-16,-1-3 6 0,0-3 5 15,4-3 0-15,0-13 0 16,4-9-1-16,-4-3 0 16,0-16 0-16,-1-9 2 15,-2-10-5-15,-1-9-1 16,-3-6 0-16,0-7 2 16,-4-12-1-16,1-10 2 15,-1-9-2-15,0-9 2 0,-3-10-6 16,-4-6-3-1,1-9 3-15,-5-10 1 16,-2-10-3-16,-1-11 1 0,0-14-2 16,-3-2-2-16,-1-7 5 15,1-3 3-15,0-16-1 16,3 7-2-16,0-13 0 16,1 6 1-16,2-12-3 15,-2-3 0-15,6-3-4 16,0-7 1-16,4 3-3 15,-4-2 2-15,0 5 1 16,4-6 2-16,0 7-4 16,3 6 2-16,4 6 4 0,4 13 4 15,-1-1 1 1,7 7 0-16,4 13-3 16,7 2 1-16,4 7-2 0,3 9 2 15,0 10-2-15,-3 9 2 16,-4 7-2-16,-4 12 2 15,-6-4-4-15,-11 4 0 16,-4 6 1-16,-7 7 0 16,-7-4-3-16,-6 7 2 15,-5-1-1-15,-3 4 0 16,-7 3-3-16,-7 3 1 16,-7 9 2-16,-14 4 1 15,-11 9 1-15,-10 0 0 16,-14 3 0-16,-11 3 0 15,-11 3 0-15,0 1 0 0,-6 12-3 16,-8 6 2 0,-7-3 1-16,-10 13 0 0,-4-4 0 15,0 13 0-15,0 6 0 16,0 7 0-16,0 15 0 16,4-3 0-16,7 6 0 15,6 10 0-15,8 12 0 16,4 1 0-16,10 5 0 15,7 13 0-15,3 10 0 16,8-4 0-16,3 1 0 16,0-13 2-16,7-4-1 15,0-12-1-15,0-12 1 16,-3 0-1-16,-1-16 2 0,1-19 1 16,-4-10 1-16,0-11 2 15,4-8 1-15,-4-14 3 16,3-11-5-16,1-8-1 15,0-4 0-15,-1-12 2 16,-3-7-5 0,0-12-1-16,-3-19 2 0,-4-9 1 15,0-10-1-15,-3-9-2 16,-1-16 1-16,4-3 1 16,0-21-1-16,4 5-1 15,3-9 3-15,3-9 2 0,8-10-4 16,0-6-3-16,3-4 3 15,4-5 1-15,-1 2-3 16,1-12-1-16,0 4-4 16,0 2 1-16,-1 4-4 15,1 12-1-15,0 6 5 16,3 16 2-16,0 15-2 16,7 17 1-16,4 21 4 15,7 10 4-15,0 6 1 16,4 12 0-1,2 10-3-15,1 6 1 0,4 10-4 16,-1-4 0-16,4 7-4 16,0 0 1-16,0 12 0 15,0 13-1-15,4 6 1 16,3 22 0-16,4 25 3 16,6 22 0-16,4 16 1 0,8 22 2 15,9 12-3-15,8 10-2 16,7 15 2-16,7 0 0 15,4-12 1-15,-1-3 2 16,1-4-1-16,-8-15-1 16,-7-9 1-16,1-10-1 15,-1-7 0-15,-3-2 2 16,0-10-3-16,0 0 0 16,-4-15 5-16,4-4 2 15,0-9-2-15,0-3-3 16,3-6 0-16,-3-7-1 15,0-12 0-15,0 0 0 16,0-13 0-16,-1 0 0 16,5-12 2-16,-4 2 3 15,3-8 2-15,0-10 1 0,1-3 2 16,-4-13 4-16,3-9-2 16,0-3 1-16,4-10-7 15,4-6-4-15,3-9-1 16,7-10 1-16,3-9-1 15,12-16 2-15,-1-9-2 16,10 0 2-16,8-10-4 16,7-9-2-16,3-9-5 15,1-4-2-15,3-2-9 0,-1-1 0 16,1 6 3 0,-14 1 2-16,-4 9 2 15,-6 9 0-15,-5 7 4 0,-6 9 3 16,-4 6 3-16,0 19 1 15,-3 16 1-15,-4 10 0 16,-4 5-3-16,1 16 2 16,-11 4 1-16,-4 5 0 15,-10 1-3-15,-11 2 0 16,-7 7-3-16,-7 0-1 16,-7 0-10-16,-7 0-3 15,-7 0-17-15,-14-3-6 0,-11-6-61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38:05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29436 3018 112 0,'7'-7'44'0,"-7"7"-35"0,0-3-4 16,0 3-5-16,0 0-17 15,0-6-6-15,0 6-19 16,0-6-6-16</inkml:trace>
  <inkml:trace contextRef="#ctx0" brushRef="#br0" timeOffset="1355.456">20394 5206 244 0,'-28'-15'93'0,"3"2"-72"0,-31-6-2 16,28 13-6-16,-25-3 2 15,-18 3 4-15,-7 2-11 16,-6 4-5-16,-4 0-2 16,-1 10-1-16,8 5 0 0,4 4 0 15,10 0 0-15,14 9-3 16,7 1 2-16,21 5 1 16,15-6 0-16,13 7 4 15,18-1 5-15,15 4 1 16,16 6 2-16,8-10 0 15,11 4 0-15,7 6-6 16,6-10-4-16,4 4 1 16,1 6 2-16,-5 6-2 15,-10-3 0-15,-10-3-3 0,-15 3-1 16,-13 3 3-16,-15-6 1 16,-18 0-1-16,-13-6 1 15,-19-10 0-15,-13 0 1 16,-14-3 4-16,-11-9 3 15,-7-7-2-15,3-6 0 16,4-3-3-16,11-3 1 16,6-3 0-16,11 6 1 15,8-3 0-15,6-3 2 16,7 6-7-16,4-4-2 0,7 4-12 16,7 0-5-16,7 4-14 15,4-4-4-15,-1 9-33 16,4-3-12-16,4 4-46 15</inkml:trace>
  <inkml:trace contextRef="#ctx0" brushRef="#br0" timeOffset="3112.642">21682 5740 236 0,'0'-7'88'15,"0"7"-69"-15,-4-3-3 0,4-3-4 0,0 6-7 16,0 0 2-16,0-6-6 16,0 2-1-16,-3 4 0 15,-1-6 0-15,1 6 2 0,-4-3 3 16,-4 3 4-16,-7 0-4 16,-6 0-1-16,-8-6 0 15,-3 6 0-15,-4-3 0 16,-4-4 2-16,1 7-1 15,0-3 0-15,-4-3-3 16,7 6-2-16,4 0 1 16,3 0-1-16,4 0 0 15,3 0 0-15,8 0 0 16,2 6 0-16,5-3-3 0,3 4 0 16,3-4-3-16,1 3 1 15,3-6-13-15,3 3-5 16,4-3-39-16,0 0-17 15,8 0-8 1</inkml:trace>
  <inkml:trace contextRef="#ctx0" brushRef="#br0" timeOffset="4223.457">22341 5410 228 0,'0'3'88'0,"0"-3"-69"0,-3 0-7 15,3 0-9-15,0 0-4 0,0 7 2 16,-4-4 0-16,1 3-1 15,-1 4 1-15,1-4-1 0,-1 3 2 16,-3 4 1-16,0-4 1 16,0 7-5-16,-3 9-1 15,2 3 1-15,-2 0 0 16,-4 13 1-16,0 0 2 16,0 9-1-16,3-3 2 15,0-3 0-15,1 0 3 16,3-6 1-16,0-4 3 0,0 1 4 15,3-10 1 1,1-3-2-16,-1-7 2 16,1 1-4-16,3-7 1 0,0-6-1 15,0-3 1-15,3 0 0 16,1-9 2-16,-4 0-1 16,3-7 0-16,4-3-5 15,0-3-3-15,0-12 0 16,4-10 1-16,-1 0-5 15,5 0-1-15,-1-3-2 16,3-3 0-16,1-3 0 16,7-4 0-16,-4-3 4 15,3-2 1-15,1-1-6 16,0 10-2-16,0-1-1 16,-1 11 2-16,1 5-3 15,3 3 2-15,0 7 1 0,1 9 2 16,2 10-4-16,1 3 2 15,0 6 2-15,0 9 1 16,-4 7-2-16,0 12 0 16,0 22-1-16,-3 7 3 15,-4 15 0-15,-3-3 1 16,-4 22-3-16,-7 6 2 16,0 0-1-16,-3-6 0 15,-1-9 2-15,1-10 0 16,-1-6 0-16,1-10 2 15,-4-12-3-15,3-6-2 16,-3-10-16-16,0-13-34 16,-3-8 0-16,-1-14-11 15,1-11 0-15,-4-7-16 32,-1-13-9-32,5 3 46 0,-1-9 186 31,-3-9-55-16,-3 16-12-15,-4 2-33 16,-7 7-14-16,-4 12-3 16,-10-3 1-16,-8 10-15 15,-3 0 2-15,-3-1 2 0,0 4-6 16,-1-4-3-16,4 7-4 16,4-3-3-16,3 6-8 15,7-3-3-15,8 3-40 16,10 0-17-16,10 3-55 15</inkml:trace>
  <inkml:trace contextRef="#ctx0" brushRef="#br0" timeOffset="4910.666">20525 7116 304 0,'14'0'112'0,"-7"-15"-87"0,0-4 4 16,-4 16-4-16,1-13-4 16,-1 0 2-16,-3-3-10 0,0-3-5 15,-7-3-5-15,-3 0-7 0,-15 0 0 16,-14 6-3-16,-14 1 2 15,-7-1 3-15,-10 12 1 16,-4 7-2-16,0 7 0 16,3 8-1-16,4-2 3 15,7 12-9-15,7 0-3 16,11 3-9-16,10 1-1 16,11 5 10-16,14 4 7 15,10-4 8-15,15 10 7 16,17-6-1-16,11 6 3 15,14 0-2-15,14 3 2 16,7 3-6-16,1-3-3 16,-8 3 3-16,-14-6 1 0,-15-7-2 15,-13 7-1-15,-14-6 1 16,-18-3 2-16,-14 2 1 16,-18-9 3-16,-10 4-3 15,-15-13-2-15,-3-1-5 16,-7 1 0-16,0-9-5 15,7-4 1-15,7-3-14 16,11-3-5-16,7-3-15 16,10-3-6-16,14-4-7 15,18-2-1-15,29-10-49 16</inkml:trace>
  <inkml:trace contextRef="#ctx0" brushRef="#br0" timeOffset="5157.301">21654 7546 356 0,'-8'25'134'0,"8"-25"-104"0,-3 0-8 15,-8-6-32-15,-6 2-1 16,-12 4 0-16,-6-6 4 15,-7-3 5-15,-8-4-12 0,-2-2-4 16,-1 5-8-16,3-6-1 16,8-2-30-16,7 8-11 15,10-9-30-15</inkml:trace>
  <inkml:trace contextRef="#ctx0" brushRef="#br0" timeOffset="5532.132">22366 6994 320 0,'4'16'121'0,"-1"-7"-95"0,-3 10-8 16,0-4-13-16,0 11-9 0,4 5 3 15,3 22 0-15,0 22 1 16,3 10 0-16,1 9-3 0,0-3 2 16,-1 0-1-16,1-9 0 15,-4-4 2-15,3-9 0 16,-3-16 2-16,0-9 1 15,-3-12-19-15,0-7-7 16,-4-19-8-16,0-22-1 16,3-12-14-16,-3-16-5 0,0-15-39 15</inkml:trace>
  <inkml:trace contextRef="#ctx0" brushRef="#br0" timeOffset="6291.027">22345 7154 264 0,'-11'6'101'0,"11"-6"-78"0,-3 0 4 15,3 0-3-15,0-6-1 16,0 6 3-16,3-10-9 0,4 1-5 15,4 0-7 1,3-7-2-16,7 3 1 0,8-5 0 0,2-8 0 16,12 8-2-16,6-7-2 15,7 6-2 1,8 3-1-16,6 4-1 0,1 2 0 16,-4 4 3-16,-3 6 0 15,-8 6-2-15,-7-3 2 16,-6 7-1-16,-4 8 0 15,-11 14-7-15,-7 5-2 16,-10 11 1-16,-11 2 1 16,-8 3 3-16,-9 0 2 15,-4-6 2-15,-4-3 3 16,0 0 2-16,1-6 1 16,-1-10-2-16,0-3 1 0,4 0 0 15,3-9 1-15,1-4-2 16,3-2 1-16,3-1-4 15,0-3 0-15,4-2 5 16,4 2 2-16,-1-6 2 16,4 0 0-16,7-6-2 15,4 2-1-15,7 4-3 16,3-6-2-16,7-3-2 16,4 6 1-16,7-4-1 15,3 7 0-15,7 0 0 16,4 10 0-16,7-4 2 0,0 3 0 15,0 10 0-15,0 10 0 16,-7 2 0 0,-4 0 0-16,-10 13-3 0,-11 0 2 15,-13 9-4-15,-19-6 1 16,-14 4 2-16,-13-4 3 16,-15-4 4-16,-11-14 4 15,-3-4 2-15,-7-10 1 16,0-2-6-16,0-7-2 15,7-6-4-15,7 0-1 16,8 0 1-16,6 0 0 16,7-6-14-16,7 6-5 15,8-3-28-15,3-3-12 16,3 6-68-16</inkml:trace>
  <inkml:trace contextRef="#ctx0" brushRef="#br0" timeOffset="6986.898">20690 8653 292 0,'11'-13'110'0,"-11"7"-86"0,-7-7-6 0,0 7-10 15,-7 0-8-15,-14 3 0 16,-11-4 0-16,-14 7 0 16,-7 0 0-16,-7 7 0 0,3 2 2 0,1 10-3 15,6 0-2-15,4 15-1 16,8-6 3-16,6 7-7 15,14 3 1-15,15 5-4 16,13 1 2-16,18 10 9 16,15-4 7-16,16-3 1 15,15 6 3-15,8-9-2 16,6 0 2-16,7-6-4 16,-3-1-2-16,-4-2-2 15,-7 6 0-15,-11-4 2 16,-13-2 2-16,-15-4-1 15,-14 4 1-15,-21-1-4 0,-10 4 0 16,-22 2 1 0,-14-11 0-16,-11-1 2 15,-10-12 1-15,-3-7-6 0,3 0 0 16,10 1-12 0,8-10-3-16,7 0-13 0,13 0-5 15,12-3-10-15,13-13-1 16,18 0-32-1,25-3-49-15,25-9 32 16</inkml:trace>
  <inkml:trace contextRef="#ctx0" brushRef="#br0" timeOffset="7210.721">22084 9214 332 0,'-18'0'126'0,"-13"0"-98"0,-19-9-10 0,22 9-12 0,-11-3-10 15,-14-10 3-15,-3 4-7 16,-1-1-2-16,1-2 6 16,6-4-19-16,5 7-4 0,9-1-15 15,8 1-4-15,7-1-61 16</inkml:trace>
  <inkml:trace contextRef="#ctx0" brushRef="#br0" timeOffset="7687.713">23153 8872 316 0,'0'-9'118'0,"0"3"-92"0,-18-13-5 0,8 9-7 15,-15-5-13-15,-10-4-1 0,-11 3-2 16,-7-3 0 0,-11 1 2-16,-3 8-3 0,-3 4 2 15,-1 18-1-15,-3 10-2 0,4 13 3 16,3 24 2-1,7 7-5-15,10 13 1 0,11-4 1 16,15-6 1-16,6-6 7 16,18-1 6-16,18-8 7 15,13-1 5-15,15-6 1 16,14-3 0-16,11-10-6 16,10 1 1-16,7-10-7 15,-3-6-3-15,-1-10 1 16,-6-6 0-16,-11 4-3 15,-7-7-3-15,-11-7-2 16,-6 4 0-16,-8-3-4 16,-7 3 0-16,-3-3-8 15,-7 6-2-15,-4-4-14 0,-4-2-6 16,-3 3-28 0,-3-3-10-16,-4 6-81 15</inkml:trace>
  <inkml:trace contextRef="#ctx0" brushRef="#br0" timeOffset="11381.753">20059 10384 212 0,'7'0'79'0,"-11"-3"-61"0,4-4 12 15,-3 4 2-15,-1-3-13 16,-6-10-1-16,-4 7-6 16,-11-10-2-16,-10 6-6 15,-11-2-3-15,-7-1 2 0,-11 4-4 16,-6-4 0-16,-4 6 1 15,-7 4 0-15,-4 6-3 16,7 6 0-16,8 4 2 16,3 6 0-16,10-4-6 15,12 10 0-15,9-3-6 16,12 3-2-16,6 0 11 16,7 0 6-16,8-7 9 15,10 4 5-15,7 0-2 16,14 0 2-16,11 3-5 0,14-3 1 15,7-7-7-15,10 4-3 16,8 3-4 0,10-1 1-16,0 8 1 0,8 2 0 15,-1 16-3-15,-3 0 2 16,-8-1 1-16,-10 11 0 16,-17 2 2-16,-11 7 1 15,-18 6-1-15,-17-13 1 16,-19-2 2-16,-16-4 2 15,-22-6 3-15,-18-7 4 16,-6-12 3-16,-11-12 2 16,-4-4-2-16,-3-9 2 0,0-3-8 15,7-6-2-15,3-1-5 16,14-5-1-16,8 5-1 16,10-5 1-16,11 5-9 15,7 1-1-15,6-1-3 16,5 7 1-16,6-3-17 15,4-3-8-15,7 2-35 16,4-2-14-16,6-4-40 16</inkml:trace>
  <inkml:trace contextRef="#ctx0" brushRef="#br0" timeOffset="11711.875">21248 10989 332 0,'0'9'126'0,"0"-9"-98"0,-4 0-10 0,-3 0-12 0,-7 0-7 15,-11 0 0-15,-10 0-2 16,-18-3 2-16,-7-3 1 16,-3-3 0-16,-1 2 0 0,1-2-11 15,3 6-3-15,7-4-15 16,3 7-7-16,12-3-53 15</inkml:trace>
  <inkml:trace contextRef="#ctx0" brushRef="#br0" timeOffset="12283.744">21908 10562 312 0,'7'16'115'0,"-7"3"-89"0,-4 6-10 0,1-12-9 16,-5 18-9-16,-2 7 0 16,-8-1 2-16,1 13 0 15,-8 4 0-15,-3 8 0 0,-1 1 0 16,1-6 0-16,4-4 0 15,-1-9 0-15,7-10 2 16,1-6 1-16,6-2 3 16,0-11 8-16,4-12 3 15,4-3-2-15,3-9 1 16,7-26-9-16,3-2-4 16,12-13-2-16,2-7-1 0,5-5 0 15,6-17 0-15,0-2-3 16,4-7 2-16,0 13 1 15,3-4 0-15,0 7-5 16,-3 9 1-16,0 10 0 16,-4 9-1-16,-7 16 6 15,1 9 1-15,-5 13-5 16,1 15-2-16,-4 16 2 16,-3 22 1-16,-4 22 2 15,-7 19 0-15,-3 6-3 16,-4 22 0-16,0 0-7 15,0-3-2-15,0-13-6 16,3-12-2-16,1-6-9 16,-1-23-2-16,1-12-150 15,6-37 61 1</inkml:trace>
  <inkml:trace contextRef="#ctx0" brushRef="#br0" timeOffset="12422.229">21908 10848 324 0,'-43'25'121'0,"15"-16"-95"0,-21 1-8 0,27-1-11 16,-2-3-16-16,-1 4-4 16,0-7-26-16,8-3-13 0</inkml:trace>
  <inkml:trace contextRef="#ctx0" brushRef="#br0" timeOffset="12465.091">21668 10917 209 0,'24'-6'-117'0</inkml:trace>
  <inkml:trace contextRef="#ctx0" brushRef="#br0" timeOffset="12749.787">23315 10882 288 0,'-3'-3'107'0,"-4"3"-83"0,-15 0 4 0,12 3-4 15,-8-3-12-15,-17-3-2 16,-4-3-5-16,-7 0-4 16,-3-4 0-16,-4 1-1 0,-4-1 0 15,5 1 0-15,2 0 0 16,8-1-9-16,3 4-4 15,7-4-26-15,8 10-13 16,9-3-67 0</inkml:trace>
  <inkml:trace contextRef="#ctx0" brushRef="#br0" timeOffset="13349.703">21735 10829 184 0,'-7'-9'71'0,"3"15"-55"0,4-12 6 0,0 6 0 15,4-7-8-15,-1 4 0 16,4 3-6-16,4-6 0 0,-1 6-5 15,8-3 0-15,0-4 3 0,3 7-1 16,3-3 0-16,5-3-3 16,2 6-2-16,5-3 3 15,6-3 2-15,0 6-2 16,-3 0-2-16,0-3-3 16,-4-4 1-16,-3 7-10 15,-7 0-5-15,-8-3-52 16,-6-3-57-1,-8-4 27-15</inkml:trace>
  <inkml:trace contextRef="#ctx0" brushRef="#br0" timeOffset="14250.838">23527 10205 272 0,'3'9'101'0,"4"-9"-78"0,-3 7-7 15,-1-4-8-15,1 12-13 16,-1 14-1-16,5 5 5 16,-1 13 2-16,3 22 1 15,4 13-4-15,4 12 1 0,3 6 1 16,0 7 0-16,0-10 0 15,-6-12 2-15,-1-7-1 16,-4-18-1-16,-3-20 5 16,-3-5 1-16,-1-10 6 15,-3-19 5-15,0-21-7 16,-3-14-1-16,-1-15-7 0,4-9-2 16,-3-16 2-1,-1-6 1-15,4-10 3 0,4 1 3 16,-1-1 2-16,8 10 3 15,-1 2-3-15,8 5 1 16,3 11-7-16,4 4-3 16,7 9-1-16,10 3-1 15,7 13-3-15,4 12 0 16,7 13-5-16,-3 12-2 16,-8 20 0-16,-3 2 1 15,-18 7-5-15,-10 6-2 16,-15 3-4-16,-13 6-3 0,-11-9 8 15,-8 3 6 1,-6-13 12-16,3 1 8 0,4-7-1 16,3-9 2-16,8-3-1 15,3-1 1-15,7-2 0 16,7-4 0-16,14 7-2 16,7 0-1-16,14 2-8 15,11 1 0-15,7 0-1 16,7 9 0-16,0 4-3 15,0 5 2-15,-4 10 1 16,-10 13 0-16,-14-4 2 16,-18-2 1-16,-17 5 1 15,-15-12 0-15,-17-6 2 0,-15-10 3 16,-10-6 0 0,-3-15 0-16,-4-1-5 0,-4-9-1 15,11 0-8-15,4 0-2 16,10-9-20-16,7-1-10 15,7 1-47-15,4 0-21 16,7-10-5 0</inkml:trace>
  <inkml:trace contextRef="#ctx0" brushRef="#br0" timeOffset="15016.399">19943 12347 364 0,'7'-10'137'0,"-4"7"-106"0,-6-6-7 0,3 2-11 16,-4-2-20-16,-3-7-5 15,-11-6 3-15,-10-3 3 16,-11-3 4-16,-7-3-4 0,-10 3 2 0,-4 9 0 15,0 0 2 1,-3 3-4-16,3 7 2 16,0 9-7-16,10 6-3 0,11 7-1 15,11 5-1-15,14 17 4 16,18 3 5-16,17 12 8 16,14 6 5-16,14 4 5 15,11-4 4-15,15 7-4 16,2 6 1-16,4-6-5 15,0 6-2-15,-6-7-2 16,-8-5 0-16,-11 2 0 16,-14-12 1-16,-13 4 0 15,-19-11 0-15,-13 4 0 16,-15-9 2-16,-17-7 1 16,-15-12 1-16,-10-1-2 0,-7-15 1 15,-3-6 0-15,3-3 1 16,10-7-11-16,8 3-5 15,10-2-16-15,11-4-5 16,14-6-20-16,17-13-7 16,25 4-69-1</inkml:trace>
  <inkml:trace contextRef="#ctx0" brushRef="#br0" timeOffset="15255.124">21459 12801 352 0,'-17'0'132'0,"-11"0"-103"0,-36-9-10 16,36 0-11-16,-18-1-19 15,-7-5-3-15,-7-7-9 16,4-4 0-16,3 1 12 15,3-3-21-15,12 3-5 0,6 6-43 16,18-6-56 0,21 6 37-16</inkml:trace>
  <inkml:trace contextRef="#ctx0" brushRef="#br0" timeOffset="15979.917">22948 12284 280 0,'14'-9'104'0,"-14"9"-81"0,4-10 3 0,-1 10-6 15,-3 0-13-15,0-6-4 16,0 3 0-16,0 3 2 15,0-6-2-15,0 6-2 0,0-4 0 16,0-2-4-16,-3 6 0 16,-1 0 2-16,1 0 0 0,-1 0-2 15,-3 10 0-15,-3-4-1 16,-1 3 3-16,-3 1-2 16,0 8 1-16,-4 1 2 15,-7 16 2-15,-6-1-1 16,-8 20-1-16,-7 2 1 15,-7 13 1-15,-3 3-3 16,-1 0 0-16,8-3 3 16,3-3 1-16,4-16 3 15,6-3 1-15,8-12 5 16,7-7 5-16,3-12-3 16,4-7 2-16,4-9-3 0,6-16 2 15,4-12-8-15,7-25-4 16,7-13-2-16,7-19-1 15,4 4-5 1,7-16 1-16,7-13-3 16,7-6 0-16,3-6-7 0,4 5-2 15,0 17 4-15,3 9 5 16,1 13 4-16,-4 15 2 16,0 19 3-16,-4 19 1 15,0 22-4-15,-3 16-1 16,-3 30 1-16,-12 11 2 0,-6 18 2 15,-7 25 3-15,-4 16-3 16,-4 6-2 0,-6 3-3-16,-1-6-1 15,-3-6 2-15,4-13 2 0,-1-9 0 16,1-16 2-16,-1-18-7 16,1-7 1-16,0-16-23 15,3-18-11-15,0-23-20 16,0-15-9-16,3-16-38 15</inkml:trace>
  <inkml:trace contextRef="#ctx0" brushRef="#br0" timeOffset="16156.454">23167 12416 272 0,'-42'-7'101'0,"10"7"-78"0,-25 10 15 0,26-4 4 16,-15 4-8-16,-14-10 1 15,-11 9-18-15,1-9-8 16,3 0-5-16,7 0-6 0,7 0-1 15,7-3-23-15,11-3-7 16,6-4-15 0,12 1-5-16,13-7-46 15,22 7-48-15,28-10 52 16</inkml:trace>
  <inkml:trace contextRef="#ctx0" brushRef="#br0" timeOffset="16426.744">24176 12400 316 0,'25'9'121'0,"-15"-12"-95"0,1-3 0 0,-8 6-5 0,1-3-13 16,-4-3 0-16,-11-4-2 15,-6 1-1-15,-8-1-3 16,-10-5-6-16,-4 5 0 0,-7 1 4 15,-3-1 4-15,-1 1-6 16,1 0 0-16,3 2-9 16,4 4-3-16,3-3-28 15,11 3-10-15,3-3-147 32,32 6 79-32</inkml:trace>
  <inkml:trace contextRef="#ctx0" brushRef="#br0" timeOffset="16936.992">25100 12155 288 0,'42'-12'107'0,"-24"2"-83"0,0-11-5 0,-11 11-6 15,0-6-8-15,-4-2 0 16,-6-7-3-16,-8-1-2 15,-13-5 1-15,-12-3-1 0,-13 5 0 16,-4 7 0-16,-10 13 0 16,-5 15 0-16,1 13 0 0,4 25 0 15,-1 19 0 1,8 18-7-16,7 7-3 0,13 12-1 16,15-2 1-16,11-7 17 15,13-7 9-15,11-9 6 16,11-6 2-16,10-12 0 15,11-4 2-15,11-9-5 16,6-16-1-16,8-3-7 16,3-6 0-16,0-9-4 15,-4-4 2-15,4-12-4 16,-10 3 1-16,-8-7-3 16,-3 1 2-16,-7-1-2 15,-7 4 0-15,-4-3-1 16,-7 2 2-16,-6 4-10 0,-5-3-4 15,-3 6-3-15,0 0 1 16,-3 0-5 0,-4 0-3-16,-3 0-8 0,-1 6-1 15,-3 4-13-15,0-4-2 16,-3-3-32-16,-4 6-13 16,-1-9-22-1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41:23.53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17678 8712 1209 0,'0'0'108'16,"-4"-6"-87"-16,1 3-21 0,-4-3 0 15,7-4 102-15,-4 7 16 0,4-3 3 0,-3 0 1 16,3 2-106-16,0-2-16 0,0-3-15 0,3 9 3 15,-6-10 12-15,3 10 0 0,3-3 0 0,1-3 0 16,-4-3 11-16,0 9 4 0,7 0 1 0,-7 0 0 0,3-4 28 0,1-2 7 16,-1 0 1-16,4 6 0 0,-3-3 12 0,3-4 4 15,0 7 0-15,4 0 0 0,-1-3-16 0,1-3-4 16,-1 6 0-16,4 0 0 0,4-3-24 0,0-3-4 16,3 6-2-16,0-4 0 0,0-2-10 0,0 6-8 15,8-3 12-15,-5-3-12 0,4 6 8 0,1 0-8 16,2-6 0-16,5 2 0 0,-8 8 0 0,4-4 0 15,-8 6 0-15,5-6 0 0,-5 0 0 0,-3 6 0 16,4-6 0-16,-4 0 0 0,4 3 9 0,-4-3-9 16,-3 0 0-16,3 0 9 0,0 0 6 0,-3 0 1 15,-1 6 0-15,1-2 0 0,0-4 8 0,-1 0 3 16,-3 6 0-16,-3-3 0 0,0 3-14 0,-4-3-2 16,3-3-1-16,-3 7 0 0,-7-7 10 0,7 3 1 15,-7-3 1-15,0 0 0 0,0 0-5 0,0 0-1 16,0 0 0-16,0 6 0 0,0-6-1 0,0 0-1 0,-7 10 0 15,7-10 0-15,0 0-14 0,0 0 0 0,-3 9 0 0,3-9 0 16,-4 6 0-16,4-6 0 0,0 0 8 0,-3 3-8 16,3-3 0-16,0 0 11 0,0 0-11 0,0 0 10 15,0 0-10-15,-7 0 0 0,0 7 9 0,7-7-9 16,-7 0 16-16,7 0-2 0,0 0 0 0,-7 3 0 16,7-3-14-16,0 0 0 0,0 0 0 0,-8 6 0 15,8-6 0-15,0 0 14 0,-7 3-2 0,7-3-1 16,-3 6-11-16,3-6 0 0,-7 10 0 0,3-10 8 15,1 9-8-15,-1 1 0 0,1-4 0 0,-4-3 0 0,3 6 0 0,4-2 0 16,-7 2 0-16,7 1 0 0,-3-4 17 0,3 3 2 16,-4 1 0-16,4 2 0 15,-4-6-19-15,4 10 0 0,-3-3 0 0,3-4 0 0,0 7 9 16,0 3-1-16,0-4-8 0,0 4 12 16,-4 0-12-16,4 0 0 0,-3 0 0 0,-1-4 0 0,4 4 0 15,-3 6 11-15,-1-6-11 0,4 6 10 0,0-3-10 0,-3 3 0 16,3-6 0-16,-4 0 0 0,4 6 0 0,0-6 0 15,0-4-10-15,0 10 10 0,4-6 0 0,-4 0 0 16,0 0 0-16,3 0 0 0,-3-4 11 0,4 4-11 16,-4 0 10-16,3 0-10 0,-3 3 9 0,4-10-9 15,-4 4 8-15,3 3-8 0,-3 0 0 0,0-4 8 16,0-5-8-16,0-1 0 0,0 10 12 0,-3-10-2 0,3 1-1 0,-4 5 0 16,4-5-9-16,0 5 0 0,0-5 0 0,0-1 8 15,0 1-8-15,4-1 0 0,-1 0 9 0,1 1-9 16,-4-10 0-16,0 6 8 0,3 4-8 0,1-1 0 15,-4-9 0-15,0 3 9 0,0-3-9 0,4 13 0 16,-4-13 10-16,0 3-10 0,0-3 8 0,0 9-8 16,0-9 13-16,0 0-2 0,0 0-1 0,0 0 0 15,-4 10 3-15,4-10 1 0,-7 0 0 16,3 6 0-16,-3-6-3 0,0 0-1 0,0-6 0 0,-3 6 0 16,-1-4-2-16,4-2-8 0,-4 3 12 0,1-3-4 15,-1 3-8-15,1-4 10 0,-4 1-10 0,3 3 10 16,-3-6-10-16,0 2 0 0,0-2 0 0,-4-1 0 15,4 1 0-15,0 0 0 0,-4-1 14 0,4 4-4 16,-4-7-10-16,-3 7 0 0,4-3 0 0,-1 6-11 16,-3-4 11-16,3-2 0 0,-3 9 0 0,7-6 0 15,-4 2 0-15,4-2 0 0,0 6 0 0,0 0 0 16,0-3 0-16,3 3 0 0,-3-6 0 0,4 6 0 0,-1 0 0 0,0 0 0 16,4 0 0-16,7 0 0 0,-7 0 0 0,7 0 0 15,-3 9 0-15,3-9-8 0,-4 6 8 0,1 4 0 16,3-7 0-16,0 10-8 0,0-4 8 0,3 0 0 15,1 1 0-15,-1-1-8 0,1 1 8 0,-1-1 0 16,4 7 0-16,0-7 0 0,0 4 0 0,1-4 0 16,-5 7 0-16,4-7 0 0,-3 10 0 15,3-3 0-15,0-7 0 0,-4 10 0 0,1-3 0 0,-1-7 0 16,1 10 0-16,-4-10 0 0,3 10 0 0,1-3 0 16,-4 2 0-16,0 1 0 0,0-3 0 0,0 3 0 15,0 0 0-15,0-1 0 0,0 4 0 0,0-3 0 16,0-6 0-16,0 2 0 0,0 1 0 0,0 3 0 15,0 0 0-15,0-4 0 0,0 4 0 0,0-6 0 0,0 2 0 16,0 4 0-16,0-3 0 0,0-4 0 0,0 4 0 0,0-6 0 16,0 5 0-16,0-2 0 0,3-7 0 0,-3 13 0 15,4-10 0-15,0 1 0 0,-1-1 0 0,1-3 0 16,-4 4 0-16,3-1 0 0,-3 1 0 0,4-1 0 16,-4-3 0-16,3-3 0 0,-3 7 0 0,0-10 8 15,0 0-8-15,0 6 0 0,0 3 8 0,0-9-8 16,0 0 0-16,0 0 9 0,0 0-9 0,-3 10 0 15,3-10 12-15,0 0-12 0,0 0 12 0,0 0-12 0,0 0 11 16,-7 0-11-16,7 0 10 0,-7 0-10 0,-1 0 9 16,1 0-9-16,0 0 8 0,0 0-8 15,4-3 0-15,-8-4 8 0,1 7-8 0,3 0 0 16,-4 0 0-16,0 0 8 0,-3 0-8 0,4-6 0 16,-4 6 0-16,-1-3 0 0,1 3 0 0,0 0 0 15,0 0 0-15,0 0 0 0,-4 0 8 0,4 0-8 0,0 0 0 0,-3 0 0 16,-1 0 0-16,0 0 0 0,1-6 0 0,-5 6 0 15,1 0 0-15,0 0 0 0,0-3 11 0,0-4-3 16,3 7-8-16,-3 0 12 0,-4-3-12 0,4 3 0 16,0 0-12-16,0 0 12 0,-4 0 0 0,4 0 0 15,0 0 0-15,0 3 0 0,-1-3 0 0,5 0 0 16,3 0 0-16,0 7 0 0,-1-4 0 0,1-3 0 0,4 0 0 0,-1 6 0 16,4-6 0-16,-3 3 9 0,2 3 1 0,1-6 0 15,4 0-10-15,-4 7-14 0,0-4 3 0,0-3 1 16,7 0 10-16,-4 6 0 0,-3-3 0 0,4 4 0 15,3-7 0-15,0 0 0 0,-4 3 0 0,4 3 0 16,-3-3 0-16,3-3 0 0,0 6 0 0,0 4 0 16,0-4 0-16,0 3 0 15,0-5 0-15,3 5 0 0,-3 0 0 0,0 1 0 0,0-4 0 16,4 10-8-16,-4-4 8 0,3-2 0 0,-3-1 0 0,0 7 0 16,4-7 0-16,-4 7 0 0,0-4 0 0,0-2 0 15,-4 6 0-15,4-1 0 0,0-5 0 0,0 2 0 16,0 4 0-16,0-7 0 0,0 1 0 0,0 5 0 15,-3-5 0-15,3-1 0 0,0 1 0 0,-4-1 0 16,4 0 0-16,-3 1 0 0,-1-4 0 0,0 3 0 16,1-5 0-16,-1 2 0 0,-3 0 8 0,4-3-8 15,-4 7 0-15,3-10 8 0,-3 6-8 0,-3-6 0 0,3 3 0 0,-4 3 8 16,4-6-8-16,-7 0 0 0,0 0 0 0,0 0 8 16,-4 0-8-16,-3 0 0 0,0 0 0 0,-1 0 8 15,-6 0-8-15,4 0 0 0,-5 0 0 0,-2 0 0 16,2 0 0-16,-2 0 0 0,2 0 0 0,1 0 0 15,0-6 0-15,-4 6 8 0,0 0-8 0,-10-3 0 16,0 3 0-16,-4 0 0 0,-3-6 0 0,-1 12 0 16,4-6 0-16,-3 3 0 0,7-3 0 0,-4 0 0 15,3 0 0-15,-3 0 0 0,-3 0 0 0,0 0 0 16,-8 0 0-16,1 0 0 0,-1 0 0 0,1 0 0 16,3 0 0-16,7 0 0 0,0 0 0 0,-3 0 0 15,0 0 0-15,-4 0-8 0,0 0 8 0,-4 6 0 16,-3-6 0-16,7 3 0 0,0-3 0 0,1 7 0 15,2-4 0-15,1-3 0 0,-4 6 0 0,0-6 0 16,-4 3 0-16,-3 4 0 0,1-1 0 0,2-3 0 0,4 3 0 0,4-3 0 16,-1 4 0-16,1-4 0 0,-4 3 0 0,0-6-8 15,-3 3 8-15,6-3 0 0,4 0 0 0,-3 6 0 16,7-6 0-16,-4 4 0 0,7-4 0 0,0 0 0 16,0 6 0-16,1-6 0 0,-1-6 0 0,0 6 0 15,-3 0 12-15,3 0-1 0,-3 0-1 0,-1 0 0 16,1 0-10-16,0 0-16 0,-1 6 4 0,8-6 1 15,-4 0 11-15,4 6 0 0,3-3 0 0,4-3 0 16,0 0 0-16,3 0 16 0,-3 0-4 0,3 0-1 16,0 7-11-16,4-7-9 0,4 3 9 0,-5-3-13 15,5 0 2-15,3 0 1 0,0 0 0 0,-1 0 0 16,8 6-37-16,0-6-7 16,7 0-2-16,0 0 0 0,-3 0-163 0,3 0-33 15,-14-6-6-15,17-7-2 0</inkml:trace>
  <inkml:trace contextRef="#ctx0" brushRef="#br0" timeOffset="2540.625">28413 8766 691 0,'0'0'61'15,"0"0"-49"-15,-4-7-12 0,-3 7 0 0,0 0 207 16,-3 0 38-16,2 0 8 0,-2 0 2 0,6-3-199 15,4 3-39-15,-7 0-8 0,7 0-1 0,-7 0 24 0,7 0 4 16,0 0 2-16,0 0 0 0,0 0-2 0,7-6-1 16,0 6 0-16,4 0 0 0,0 0 7 0,3-3 2 15,0 3 0-15,0-6 0 0,0 6-3 0,0 0 0 16,4 0 0-16,-4 0 0 0,7 0-8 0,0 0-1 16,4 0-1-16,0-4 0 0,3 4-13 0,4-6-2 15,3 6-1-15,-3 0 0 0,-1-6-2 0,1 6 0 0,0-3 0 0,0 3 0 16,-1 0-1-16,-2 0-1 0,-1 0 0 0,0 0 0 15,-3-7 5-15,-4 7 0 0,4 0 1 0,-4 0 0 16,0-3-8-16,0 3-1 0,0-6-8 16,-3 6 12-16,-1 0 0 0,1-3-1 15,-4 3 0-15,0-6 0 0,-3 6-11 0,-1 6 0 16,1-6 9-16,-4 0-9 0,4 0 30 0,-11 0 2 16,0 0 0-16,0 0 0 0,0 0-32 0,0 0-8 0,0 0-1 0,3 9 0 15,4-6 9-15,-7-3 12 0,0 0-2 0,4 10-1 16,-1 2-1-16,1-2 0 0,-1-1 0 0,-3 1 0 15,0-1-8-15,-3 0 0 0,3 1 0 0,0 9 0 16,-4-10 0-16,4 7 0 0,-3-1 0 0,3 4 0 16,-7 0 0-16,3 0 0 0,-3 0 9 0,4 0-9 15,3-4 8-15,-4 4-8 0,-3 6 8 0,7-6-8 16,-3 9 0-16,-1-9 9 0,0 6-9 0,4 3 0 0,0-6 8 16,0 0-8-16,0 3 0 0,0 0 0 0,-3-3 8 0,3 0-8 15,3 0 0-15,-3-3 0 0,0 6 11 0,0-6-11 16,4 6 10-16,-4 0-10 0,0-6 12 0,0 0-3 15,0-4-1-15,0-2 0 0,0 3 4 0,-4 2 0 16,4-2 0-16,0-3 0 0,4 2 1 0,-4-5 1 16,0 5 0-16,0-2 0 0,0-4 0 15,0 1 0-15,0 2 0 0,0-2 0 16,0-1-6-16,0-6 0 0,0-3-8 0,4 10 12 0,-4-4 1 0,0-6 0 16,0 9 0-16,0-9 0 0,0 0-13 0,0 7 11 15,0-7-11-15,0 0 10 0,0 0 1 0,-8 3 0 16,1-3 0-16,0 0 0 0,-3 6 2 0,3-6 1 15,0 0 0-15,-4 0 0 0,1 0-2 0,2 0-1 16,-2-6 0-16,3 6 0 0,-4-3-11 0,1-4 10 0,-1 7-10 0,0 0 10 16,1 0-10-16,-4-6 0 15,0 3 0-15,3 3 0 0,-3 0 0 0,0-6 0 0,0 6 0 16,-4 0 0-16,0-3 0 0,-6 3 0 0,3-7 0 0,-4 7 0 16,0 0 0-16,4 0 0 0,-4-3 0 0,4 3 0 15,-3 0 0-15,-1 0 0 0,4 0 0 0,-1 0 0 16,1 0 0-16,4 3 0 0,-1-3 0 0,4 0 0 15,0 0 0-15,3 0 0 0,1 0 0 0,-1 7 0 16,4-4 0-16,0-3 0 0,0 0 0 0,0 6 0 16,3-3 0-16,4-3 0 0,-3 6 0 0,-1 4 0 15,1-4 0-15,-1-3 0 0,4-3 0 16,0 10 8-16,-3-1-8 0,3-3 0 0,0 4 0 0,0-1-11 16,3 0 11-16,-3 1 0 0,4-1 8 0,-1 1-8 15,-3-4 8-15,4 3-8 0,-1 7 8 0,1-7-8 16,-1 4 0-16,4-4 8 0,-3 1-8 0,-1 5 0 0,1-5 0 15,0-1 0-15,-1 7 0 0,-3-7 8 0,0 7 0 0,4-3 0 16,-4-4 0-16,0 0 0 0,-4 7-8 0,4 0 0 16,0-4 0-16,-3 4 0 0,3-7 0 0,-4 7 0 15,0-3 0-15,1 2 0 0,-1 1 0 0,4-3 0 16,-3 5 0-16,-1-2 0 0,4 0 0 16,-3-4 0-16,3 4 0 0,-4-7 0 0,4 1 11 0,-3 5-3 15,3-2 0-15,0-7 0 0,-4 4-8 0,4-1 0 16,0 0 0-16,0-2 0 0,0-4 0 0,-3 6 0 0,3-2 0 15,0-7 0-15,-4 9 8 0,1-6 0 0,3-3 0 0,-4 6 0 16,1-3-8-16,3-3-17 16,-4 7 4-16,1 2 1 0,3-9 21 0,0 0 5 15,-7 0 1-15,7 0 0 0,-8 10-15 0,8-10 11 0,-7 0-11 0,0 6 10 16,4-3-10-16,3-3 0 0,-7 0 0 16,0 6 0-16,0-3 8 0,0-3-8 0,0 7 0 15,-1-4 8-15,1-3-8 0,-3 0 8 0,-1 0-8 0,1 0 8 16,-1 6-8-16,-3-6 0 0,-4 0 0 0,8 0 0 15,-4 0 0-15,0 0 13 0,-4 0-3 0,4 0-1 16,3 0-9-16,-3 0 0 0,0 3 0 0,0-3-11 16,-4 0 11-16,1 0 0 0,-1 0 0 0,0 0 0 15,-3 0 0-15,4 0 0 0,-1-3 0 0,4 3 0 16,0 0 0-16,0 0 0 0,-1 0 0 0,5 0 0 16,3 0 0-16,-4 0 0 0,1 0 0 0,3 0 0 0,-4 0 0 0,4-6 0 15,3 6 0-15,-3 0 0 0,4 0 0 0,-4 0 0 16,3 0 0-16,4 0 0 0,-7 0 0 0,7 0 0 15,-3 0 0-15,-4 0 0 0,7 0 0 16,-7 6 0-16,3-6 0 0,4 0 0 0,0 0 0 16,-7 0 0-16,3 3 0 0,-3 3-8 0,7-6 8 15,-3 0 0-15,-1 10 0 0,4-10-8 0,-3 6 8 16,-1-3 0-16,4 7 0 0,-3-4-8 0,3-3 8 16,0-3 0-16,0 10 0 0,0-4 0 0,0 3 0 0,0 1 0 15,0-4 0-15,0-6-8 0,0 9 8 0,0-6 0 16,0 7 0-16,0-4 0 0,0 4 0 0,0-1 0 15,-4 0 0-15,1-2 0 0,3 2 0 0,0 0 0 16,0 1 0-16,0-1 0 0,0 1 0 0,-4-1 0 16,4 0 0-16,0 1 0 0,-3-4 0 0,3 4 0 15,0-1 0-15,0 0 0 0,0 1 0 0,0-10 0 0,-4 9 0 0,1 1 0 16,3 2 0-16,0-2 0 0,-4-1 0 0,4 0 0 16,0-9 0-16,-3 3 0 0,-1 7 0 0,0-4 8 15,-3 4-8-15,4-10 0 0,-4 9 0 0,0-9 0 16,0 6 8-16,0-3-8 0,0-3 10 0,-4 7-10 15,0-4 8-15,4-3-8 0,-7 0 0 0,0 6 0 16,-3-6 8-16,2 3-8 0,-6-3 0 0,4 0 0 16,-5 0 0-16,-2 6 0 0,3-6 0 0,-4 0 0 15,4 4 0-15,-4-4 8 0,0 0-8 0,1 0 0 16,-1 0 0-16,0 0 0 0,1 0 0 0,-8 0 0 16,-3 0 0-16,-4 0 0 0,-4 0 0 0,-2 0 0 15,2 0 0-15,-3 0 0 0,0 0 0 0,4 6 0 16,0-6 0-16,-1 0 0 0,5 0 0 0,-5 0 0 15,-3 0 0-15,4 0 0 0,-7 0 0 0,-4 6 0 0,0-3 0 0,-4-3 0 16,5 0 0-16,2 0 0 0,-3 7 0 0,4-7 0 16,-4 0 0-16,-4 0 0 0,1 0 0 0,0 0 0 15,-4 3 0-15,3-3 0 0,1 0 0 0,3 0 0 16,0 0 0-16,-4 0 0 0,1 0 0 0,0 0 0 16,-8 0 0-16,4 0 0 0,0 0 0 0,4 0 0 15,3 0 0-15,3 6 0 0,1-6 0 0,-4 0 0 16,4 0 0-16,-4 0 0 0,0 0 0 0,0 3 0 15,-4-3 0-15,5 0 0 0,2 6 0 0,4-3 0 16,4-3 0-16,0 0 0 0,-1 0 0 0,5 0 0 16,-5 0 0-16,1 0 0 0,0 0 0 0,-1 0 0 15,4 0 0-15,1 0 0 0,2 7 0 0,1-4 0 16,3-3 0-16,4 6 0 0,3-6 0 0,1 0 0 16,2 3 0-16,5 4 0 0,-1-7-10 0,4 9-2 0,-4-9 0 15,4 9 0 1,4-9-71-16,-4 7-14 0,3-4-3 0,4 6-1 15,0-3-44-15,3-2-9 0,1 8-2 0,3-9-1030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0T14:50:39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0T14:50:56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3828 55 24575,'-17'0'0,"-4"0"0,10 0 0,-5 0 0,1 0 0,3 0 0,-8 0 0,8 0 0,-9 0 0,10 0 0,-4 0 0,5 0 0,-1 0 0,-4 0 0,4 0 0,-5 0 0,6 0 0,0 5 0,0-4 0,0 3 0,0 1 0,-6-4 0,5 3 0,-4-4 0,5 0 0,-1 0 0,-4 0 0,4 0 0,-5 4 0,6-2 0,0 2 0,0-4 0,0 0 0,0 4 0,-6-3 0,5 4 0,-4-5 0,5 0 0,-1 4 0,1-3 0,0 4 0,0-5 0,0 0 0,0 0 0,-5 0 0,3 0 0,-3 0 0,5 0 0,0 0 0,0 0 0,0 0 0,0 0 0,-1 0 0,1 0 0,0 0 0,0 0 0,0 0 0,0 0 0,0 0 0,0 0 0,0 0 0,0 0 0,0 0 0,-6 0 0,5 0 0,-5 0 0,6 0 0,-5 0 0,4 0 0,-10 0 0,9 0 0,-8-5 0,8 4 0,-3-4 0,5 5 0,-6-5 0,5 3 0,-4-2 0,4 4 0,-4-5 0,4 3 0,-5-3 0,6 5 0,0 0 0,0 0 0,0-4 0,0 3 0,0-4 0,0 5 0,0 0 0,0 0 0,-1 0 0,1 0 0,0 0 0,0 0 0,0 0 0,0-4 0,0 3 0,0-4 0,0 5 0,0 0 0,0-4 0,0 3 0,0-4 0,0 5 0,-1-4 0,1 3 0,0-4 0,0 5 0,0-4 0,0 3 0,0-4 0,0 5 0,0 0 0,0-4 0,0 2 0,0-2 0,0 4 0,0 0 0,-1 0 0,1-4 0,0 2 0,0-2 0,0 4 0,0 0 0,0 0 0,0 0 0,0 0 0,0 0 0,0 0 0,0 0 0,0 0 0,0 0 0,-1 0 0,1 0 0,0 0 0,0 0 0,0 0 0,0 0 0,0 0 0,0 0 0,0 0 0,0 0 0,0 0 0,0 0 0,0 0 0,-1 0 0,1 4 0,0-3 0,5 14 0,0-3 0,5 4 0,0 0 0,0-6 0,0 0 0,0-1 0,0 1 0,0 0 0,0 6 0,0-5 0,0 4 0,0 0 0,0-3 0,0 8 0,0-3 0,0-1 0,0 11 0,0-14 0,0 14 0,0-4 0,0 0 0,0 6 0,5-7 0,-4 6 0,4-5 0,-5 6 0,0-7 0,0-1 0,0 1 0,0 7 0,0-6 0,0 5 0,0-11 0,0 4 0,0-5 0,0 1 0,0 3 0,0-3 0,0 0 0,0 3 0,0-8 0,0 8 0,0-9 0,0 10 0,0-4 0,0-1 0,0 5 0,0-10 0,0 4 0,-5 1 0,4-5 0,-8 4 0,8-5 0,-4 0 0,0 5 0,4-4 0,-9 5 0,9-6 0,-3 0 0,4 0 0,-5-1 0,4 1 0,-3 0 0,4 0 0,-5 0 0,4 0 0,-3 0 0,4 0 0,0 0 0,0 0 0,-5 0 0,4 0 0,-3 0 0,4-1 0,0 1 0,0 0 0,0 0 0,0 0 0,0 0 0,0 0 0,0 0 0,0 0 0,0 0 0,0 0 0,0 0 0,0 0 0,0-1 0,4-3 0,2-2 0,9-4 0,1-5 0,1 4 0,4-9 0,-10 9 0,10-4 0,-10 5 0,4 0 0,-5 0 0,0 0 0,0 0 0,0 0 0,0 0 0,0 0 0,0 0 0,-1 0 0,1 0 0,0 0 0,6 0 0,-5 0 0,4 0 0,-5 0 0,0 0 0,0 0 0,5 0 0,-4 0 0,5 0 0,-6 0 0,-1 0 0,1 0 0,0 0 0,6 0 0,-5 0 0,4 0 0,-5 0 0,0 0 0,0 0 0,0 0 0,5 0 0,-4 0 0,5 0 0,-1 0 0,-4 0 0,10 0 0,-10 0 0,10 0 0,-5 0 0,1 0 0,3 0 0,-8 0 0,8 0 0,-8 0 0,8 0 0,-9 0 0,5 0 0,-6 5 0,0-4 0,-1 3 0,1-4 0,0 0 0,0 0 0,0 0 0,0 0 0,0 0 0,0 0 0,0 0 0,0-4 0,0 2 0,0-2 0,-1 4 0,-3-5 0,-2 0 0,-4-5 0,0 0 0,0 0 0,0 0 0,0 0 0,0-1 0,0 1 0,0 0 0,0 0 0,0 0 0,0 0 0,0 0 0,0 0 0,0 0 0,0 0 0,0 0 0,0 0 0,0 0 0,0 0 0,0-1 0,0 1 0,0 0 0,0 0 0,0 0 0,0 0 0,0 0 0,0 0 0,0 0 0,0 0 0,0 0 0,0 0 0,0 0 0,5-1 0,-4 1 0,3 0 0,-4 0 0,5 5 0,-4-10 0,8 3 0,-3 0 0,16 2 0,-4 10 0,16 0 0,-4 0 0,14 0 0,1 0 0,7 0 0,1 0 0,7 0 0,-5 0 0,6 0 0,-16 0 0,5 0 0,-18 5 0,10-4 0,-19 4 0,6 0 0,-7-4 0,0 4 0,-6-1 0,5-3 0,-10 4 0,10-5 0,-10 0 0,9 5 0,-3-4 0,5 4 0,0-5 0,6 0 0,-4 0 0,4 0 0,0 0 0,-4 0 0,10 0 0,-10 0 0,10 0 0,-4 0 0,0 0 0,-2 5 0,0-4 0,-4 4 0,4-5 0,-6 5 0,0-4 0,0 4 0,-6-5 0,5 0 0,-4 5 0,-1-4 0,0 4 0,-7-5 0,1 0 0,0 0 0,0 0 0,0 0 0,0 0 0,0 0 0,0 0 0,0 0 0,-5 10 0,0 2 0,-5 10 0,0 0 0,0 0 0,0 0 0,0-1 0,0 1 0,0 0 0,0 0 0,0 7 0,0-6 0,0 5 0,0-6 0,0 0 0,0 0 0,0 0 0,0-5 0,0 3 0,0-3 0,0-1 0,0 5 0,0-10 0,0 10 0,0-4 0,0 11 0,0-5 0,5 6 0,-4-7 0,9-1 0,-9 1 0,4 0 0,0 0 0,-4 0 0,4-5 0,-5-2 0,0-5 0,0 0 0,0 0 0,0 0 0,0 0 0,-5-5 0,-6 0 0,-5-5 0,-13 0 0,11 4 0,-9-3 0,10 4 0,-5-5 0,5 0 0,-4 0 0,10 0 0,-10 0 0,10 0 0,-10 0 0,10 0 0,-10 0 0,4 0 0,0 0 0,-3 0 0,3 0 0,0 0 0,-4 0 0,5 0 0,-1 0 0,-4 0 0,10 0 0,-10 0 0,10 0 0,-5 0 0,6 4 0,0-3 0,-5 3 0,3-4 0,-3 0 0,-1 5 0,5-3 0,-5 2 0,1-4 0,4 0 0,-5 0 0,6 0 0,0 5 0,0-4 0,0 3 0,0-4 0,0 0 0,4 5 0,2 0 0,4 5 0,0 6 0,0-5 0,0 16 0,0-9 0,0 10 0,0-6 0,-5 0 0,4 0 0,-4 0 0,0 0 0,3 0 0,-7 0 0,7-6 0,-7 0 0,3-1 0,0-4 0,1 4 0,1-5 0,3 0 0,-4 0 0,5 0 0,-16-4 0,-4-2 0,-16-4 0,-8 0 0,6 0 0,-5 0 0,6 0 0,1 0 0,0-5 0,6 3 0,-5-9 0,5 10 0,-6-10 0,6 5 0,-5-1 0,12-3 0,-12 4 0,11-1 0,-10-3 0,10 8 0,-11-9 0,12 10 0,-6-4 0,1-1 0,4 5 0,-10-5 0,10 6 0,-11-5 0,5 4 0,0-5 0,-4 6 0,4 0 0,0 0 0,-5 0 0,12 0 0,-12 0 0,11 0 0,-10 0 0,10 0 0,-11 0 0,12-5 0,-6 4 0,1-4 0,4 5 0,-10 0 0,10 0 0,-5 0 0,7 0 0,0 0 0,0 0 0,0 0 0,0 0 0,0 0 0,0 0 0,0 0 0,0 0 0,-1 0 0,1 0 0,0 0 0,0 0 0,0 0 0,0 0 0,0 0 0,0 0 0,0 0 0,0 0 0,0 0 0,-1 0 0,-5 0 0,4 0 0,-4 0 0,0 0 0,4 0 0,-11 0 0,12 0 0,-6 0 0,1 0 0,4 0 0,-4 5 0,6-4 0,0 4 0,0-5 0,-1 5 0,7-4 0,0 4 0,1-5 0,3 0 0,-8 0 0,3 5 0,-5-4 0,0 4 0,5 0 0,-4-4 0,4 3 0,-11-4 0,4 5 0,-4-4 0,0 4 0,4 0 0,-11-4 0,12 4 0,-12 0 0,5-3 0,0 8 0,-5-9 0,5 4 0,-6 0 0,6-3 0,2 3 0,0-5 0,4 0 0,-11 0 0,12 0 0,-12 0 0,11 0 0,-4 0 0,-1 0 0,6 0 0,-12 0 0,11 0 0,-4 0 0,6 0 0,0 0 0,5 0 0,-4 0 0,5 0 0,-1 0 0,-4 0 0,4 0 0,-5 0 0,0 0 0,5 0 0,-3 0 0,3 0 0,-5 0 0,5 0 0,-4 0 0,10 0 0,-10 0 0,10 0 0,-10 0 0,9 0 0,-3 0 0,5 0 0,-5 0 0,3 0 0,-3 0 0,5 0 0,0 0 0,0 0 0,-1 0 0,1 0 0,0 4 0,5-2 0,0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7:32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4240 9703 184 0,'7'10'71'0,"-7"-20"-55"0,0 13 17 16,0 4 7-16,0-7-6 15,0 0 1-15,-3 3-7 16,-1-3 0-16,-3 6-16 15,4-6-2-15,-11 6 0 0,3-3-2 16,-10-3 3-16,-4 10-6 16,-6-1-1-16,-8 10-2 15,-7 3-2-15,-7 6-2 16,-21 7 1-16,-7 9 1 16,-11 6 2-16,-10 9-1 15,-15 1-1-15,-3 6 1 0,-3 6-1 16,-8 6-3-16,-10 10 2 15,4-3 1 1,-1 9 2-16,4-3 1 0,11 0 1 16,3-3 0-16,10-1 0 15,4-5 0-15,15-4 0 16,6-6 2-16,18-6 1 16,7-12-3-16,4-11-3 15,17-8 0-15,3-7 1 16,5-3-3-16,13-6 0 15,-3-9-8-15,10-1-4 16,8-9-7-16,3-9 0 16,10-17-22-16,4-2-8 0,25-16-78 15</inkml:trace>
  <inkml:trace contextRef="#ctx0" brushRef="#br0" timeOffset="722.307">4329 8189 256 0,'-4'18'96'0,"-3"-5"-75"0,-7 6 1 16,3-7-3-16,-3 4-4 16,-7 9 0-16,-4 3-10 15,-3 7-2-15,-14 2-3 16,-8 11 0-16,-3 5 2 15,-6 6 1-15,-9-2 1 0,-6 12 0 16,-10 3 0 0,-1 16 0-16,-14 0 2 0,4 12-1 15,0 0 2-15,-15 16 0 16,-2 10 3-16,-1 12-5 16,3 0-1-16,1-7 2 15,3 1 3-15,-3-7-2 16,3 1-2-16,11-10 4 15,6-9 4-15,5-16-9 0,3-1-2 16,10-17-9-16,11 2 0 16,0-19 12-16,11-2 6 15,10-11-8-15,4-5-3 16,-1-3 0-16,15-7-1 16,-3-9-10-16,9-4-5 15,5 1-1-15,10-22-18 16,14-4 2-1,7-15-35-15,14-3-14 16,8-19-25 0</inkml:trace>
  <inkml:trace contextRef="#ctx0" brushRef="#br0" timeOffset="1442.462">6198 8377 260 0,'0'12'99'0,"0"-9"-77"0,0 4-2 0,-7-4-7 15,0 6-3-15,-3 1 1 16,-8 5-10-16,-7 1-3 15,-10 3 1-15,-7 0 2 0,-18 9 2 16,-7 0-1-16,-11 7 1 16,-17 9 0-16,-11 3 1 0,-10 12 0 15,-11 10 2-15,-15 6-1 16,-2 13 0-16,-15 3-1 16,-3 13 0-1,-8 2-2-15,-2-2 1 16,-5 2-2-16,8 7-1 0,38-41 1 15,-52 51-1-15,3-7 0 16,4-7 0-16,17 7-3 16,4-9 0-16,3-7 2 15,14 4 2-15,8-13 0 16,20-3-1-16,1-7 3 16,14-9 2-16,10-3 2 15,8-12 1-15,13 2 0 16,4-12 2-16,11-3-1 15,10-6 0-15,4-4-5 16,-1-5-3-16,15-4 0 0,0-7 1 16,7 1-6-16,0-9 1 15,3 5-4-15,1-5 0 16,6-4-3-16,4-6-1 16,0 0-8-16,14-6-2 15,-3-13-25-15,13-6-10 16,5-13-58-1</inkml:trace>
  <inkml:trace contextRef="#ctx0" brushRef="#br0" timeOffset="2116.394">5838 8286 196 0,'-7'-10'74'0,"7"1"-58"0,-14 0-4 0,11 9-4 15,-4 0-7-15,-4 0 2 16,-3-7 2-16,-7 7 2 16,-4 7-3-16,-3 2 4 0,-7 0 2 15,-4 17 8-15,-18 8 3 16,-13 13 1-16,-8 6-2 15,-6 19-6-15,-12 1-4 16,-6 14 1-16,-11 14 0 16,-14-4-1-16,0 10-1 15,-17 9-1-15,-5 0 2 16,1 0-3-16,4-3-2 0,-12-4-2 16,12 7-3-1,-1-9 1-15,0 0-1 16,4-7 4-16,11-3 2 15,6 0 0-15,15-9-1 0,0-6 1 16,13-10 1-16,1 0-6 16,10-13 0-16,11-5 3 15,4-7 2-15,10 0 0 16,10-13-1-16,5 1-8 16,2-7 0-16,15-3-4 15,3-6 0-15,1 0-3 16,2-4-1-16,8 1-5 15,4-6-1-15,-4-1-6 16,7-6-2-16,3 7-7 0,4-10 0 16,11-10-40-16,-1 1-16 15</inkml:trace>
  <inkml:trace contextRef="#ctx0" brushRef="#br0" timeOffset="2732.317">4195 8421 216 0,'0'0'82'0,"-8"0"-64"0,8 0-4 16,0 6-6-16,-3-3-1 16,-1 3 4-16,-6 4-2 15,-11 9 2-15,-4 6-6 16,-3 0 1-16,-18 6 4 0,-3 13-2 15,-22 9 1-15,-3 10 1 16,-11 15 1-16,-17 4-3 16,-4 21-3-16,-7-2 2 0,-7 9 0 15,0 6-6 1,0 6 0-16,0-6 1 16,0 9 1-16,-3 1 1 0,3-1 0 15,0-9-2-15,7 0-2 16,11 0 7-16,-4-9 5 15,7 0-2-15,15-7 2 16,-1 3 2-16,4-12 1 16,10 0-2-16,11-12 2 15,7-7-2-15,8-13 2 16,9-12-4-16,12-9-1 16,-1-4-4-16,4-8 1 0,7-8-13 15,3-2-3 1,7-3-9-16,4-13-31 15,4-10 3-15,10-2-28 16,11-13-9-16,10-1-36 16</inkml:trace>
  <inkml:trace contextRef="#ctx0" brushRef="#br0" timeOffset="3469.886">5200 9722 224 0,'-21'9'85'0,"0"1"-66"0,-8 9 8 16,19-13-2-16,-15 3-13 15,-10 10-2-15,-4 0-4 16,-17 0 1-16,-8 6-4 15,-6 3 5-15,-22 13 2 0,-7 3-5 16,-17 3-1-16,-8 6-4 16,-10 16-3-16,-7-3 4 15,-7-3 3-15,-7 15 1 16,-11 0 2-16,7-2-2 0,-7 5 2 16,7 7-4-16,-6-10-2 15,9 4 2-15,8 0 2 16,7-4-4-16,21-6-1 15,0-3 0-15,22-6 0 16,6-1 2-16,18-8 3 16,3-7 2-16,15-3 1 15,13-7-2-15,1-5-1 16,14-10-6-16,-4-4-1 16,14-2-4-16,8-6 1 15,-1-4-6-15,11-12-1 16,11-4-13-16,10-15-6 15,7-3-44-15,18-10-16 0,3-12-4 16</inkml:trace>
  <inkml:trace contextRef="#ctx0" brushRef="#br0" timeOffset="4173.135">3821 9954 228 0,'-46'53'88'0,"7"-15"-69"0,-32 15 6 16,29-18-2-16,-7-1-15 15,-11 10-4-15,-11 3-6 16,-14 7 1-16,-3 8 1 16,-11 1 2-16,-6 6 1 0,-5 3-4 15,1 7 1-15,-11-4 0 0,0-3 0 16,7 6 0 0,4-6 2-16,10-3 3 0,4-6 2 15,14-6-3 1,14 2-1-16,0-15-1 0,17-6 1 15,4-1-2-15,18-5-1 16,3-10-2-16,4-4 1 16,0-2-1-16,18 0 0 15,3-13 0-15,0 3-2 16,10-6-6-16,8-6-2 16,3 3-20-16,11-13-6 15,3-9-60-15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7:59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6234 2384 116 0,'-18'-22'46'0,"11"13"-35"0,-18-4 7 0,18 7 4 15,-3-3-2-15,-1-1 3 16,4 1-9-16,-4 3-1 16,-3-4-7-16,7 1 5 0,4-1 4 15,-4 7-1-15,3-3 0 16,4 3-4-16,0-3 1 15,11 6-6-15,-4 0-3 16,10 0-1-16,1 0 1 16,10 6 1-16,11-3 3 15,7 6-3-15,10 1-2 16,4-4 2-16,18 3 2 16,-4-5 0-16,11 8 2 15,10-9-4-15,11 7-2 16,14-1 2-16,0 7 2 0,14-13-4 15,10 3-1-15,22-3 0 16,-4 4 0-16,11-7 0 16,7 6 2-16,0-6-1 15,0 0-1-15,-4 3 1 16,-3-3 1-16,-7 0-1 16,-7-3 2-16,-11-3-4 15,-7 6 0-15,-10-7 1 16,-18 4 2-16,-11-3-1 15,-14 3-1-15,4-7 1 16,-22 4-1-16,-17 6 0 16,-14-9 0-16,-11 9 0 0,-10-3 0 15,-8 6 0 1,-13-3 0-16,-11 9 0 0,-14 1 2 16,-15-1 1-16,-17 0 1 15,-24-2 0-15,-15 2 2 16,-18 0-5-16,-13 1-1 15,-18-4 0-15,-11-6 0 16,-3 0 0-16,-11 0 2 16,-4-16-1-16,-2 7 2 15,-8-7-4-15,-4 7 0 16,1-4 1-16,3 7 0 16,0-13 0-16,3 10 0 0,4 3 0 15,11-4 0-15,14 7 0 16,3-3 0-1,14-4 0-15,11 7 0 16,7-3 0-16,22 6 0 0,13-3 0 16,14-3 0-1,12 6 2-15,13-7 3 0,10 7 0 16,12-3 0-16,6-3-1 16,11 6 0-16,3 0 0 15,15-3 2-15,14-4-5 16,10 4-3-16,14-3 1 15,22 6 2-15,14 0-2 16,24-9 0-16,11 9 3 16,21-3 1-16,18-4-1 0,21 7-2 15,7 0-2-15,10 0 1 16,18-3-1-16,1 3 0 16,2 0 4-16,5 0 1 15,-1 3-1-15,-7-3-2 16,-7 10-2-16,-7-10-1 15,-7 0 2-15,-10 9 2 16,-11-9 2-16,-22 0 1 16,-6 0-5-16,-18 0 1 15,-14 0 0-15,-14 0 0 16,-11 0-3-16,-21 6 2 16,-14-3 1-16,-14 4 2 15,-11-7-3-15,-11 3-2 16,-10 6-1-16,-14 7 0 0,-17 3 3 15,-19 0 2 1,-20 3-2-16,-22-4 0 0,-21 1 3 16,-17-3 1-16,-18-4 1 15,-18-2 0-15,-14 5-2 16,-10-15-2-16,-11 0 1 16,-4 0 1-16,-6-6-1 15,-1 3-1-15,-10-3-2 16,-4-13 1-16,4 10-1 15,3-7 0-15,4 7 2 16,7-1 0-16,10-2 0 16,15 2 2-16,14-2-3 15,3 12-2-15,18-4 4 16,14 4 1-16,25 0 0 0,17 0-2 16,18 0 1-16,14 4-1 15,18-4 0-15,3 6 0 16,11-6 0-16,14 6 2 15,0-3-3-15,17 7 0 16,4-1-6-16,11-3-3 16,10 4-14-16,8 2-7 15,10 4-88 1,14 9-45-16,21-12 80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8:23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3115 9901 204 0,'0'-3'77'0,"0"6"-60"0,0-3 6 0,0 0-1 16,0 0-10-16,0 0 1 16,0 0-6-16,0 0-2 15,0 0-2-15,0 0 2 16,0 0 1-16,11 0-2 0,-1 0-1 15,4 6 5-15,7-6 3 16,4 3 0-16,3-3 1 16,15 0-6-16,6 0-2 15,11 6 0 1,7-2 0-16,21-4 0 0,11 0 0 16,14 6 0-16,18-3 0 15,13-3 0-15,18 6 0 0,8-6 0 16,13 0 0-16,18 10 0 15,4-10 0-15,3 9 2 16,14-9 1-16,11 10-3 16,3-4-1-16,8-3 1 15,3 6 2-15,10 1-5 16,1 5-1-16,6-5 2 16,1 9 1-16,3-1-1 15,-3 8 1-15,-4 2-2 16,3-3 2-16,-13 9-2 15,-1-5-1-15,-3 5-2 16,-10 1 1-16,-8-7 1 16,-10 0 2-16,-15-3 1 15,-13-6 1-15,-18 0-5 0,-15-10 1 16,-16 7 2 0,-15-10 3-16,-18-3-2 0,4-3-2 15,-18-3 2-15,-24-3 0 16,-19 0-1-16,-9 2-2 15,-11-2-6-15,-11 3-4 16,-4-3 3-16,-10-4 4 16,-10 1 0-16,-11-10 1 15,-11-6 0-15,-17-3 0 16,-11-7 2-16,-11-2 0 16,-6-7-3-16,-11-10 0 15,3 1 2-15,-3 0 0 16,0 6 1-16,3-13 0 15,4 7 2-15,7 6 1 0,7-3 1 16,11 6 0 0,10 6 0-16,11 10 0 0,6 9-5 15,8 3 1-15,4 1-2 16,10 5 0-16,10 10 0 16,15 7 0-16,17 8 0 15,15 4 0-15,17 16 6 16,14 2 2-16,7 7-5 15,11 0-2-15,7 3 2 16,-4 6 1-16,-3 1 0 16,-14-7-2-16,-21-3 1 15,-19-10-1-15,-16 4 2 0,-19-4 1 16,-24 1 3 0,-21 9 1-16,-25-7-1 0,-17-2 1 15,-19 2-2-15,-9-2 2 16,-12-1-4-16,-3 1-2 15,-3-4 2-15,0 4 2 16,3-1-4-16,10-6-1 16,12 4 0-1,10-4 2-15,14-3-1 0,7-3 2 16,17-3 0-16,8-3 1 16,10 2-2-16,4-8 1 15,7-1-2-15,3-3 2 16,1 4-4-16,3-10 0 0,3 6-4 15,1-6 1-15,-1 0-3 16,4 0 0-16,0 0-10 16,0 0-1-16,0 0-13 15,7-6-41 1,4 0 2-16,13-4-59 16</inkml:trace>
  <inkml:trace contextRef="#ctx0" brushRef="#br0" timeOffset="1173.482">13734 8819 168 0,'49'9'66'0,"-28"-6"-52"0,4 4 10 0,-11-4 0 15,-3 3-6-15,-4 0 2 16,0-2 0-16,0-4 0 16,-7 0-11-16,-4 6 3 0,-10-3 2 15,-14-3 1-15,-14 6 1 16,-15-3-2-16,-13-3-1 15,-12 0-5-15,-6 0 0 16,-3-3-3-16,-1 3 0 16,4 0-3-16,3-6-2 0,7 6 1 15,11-3-1-15,7-3 0 16,18 6 2 0,7-4-1-16,6 4 2 0,12 0 2 15,6 0 2-15,11 0-6 16,14 0 0-16,18-6-1 15,18 6 0-15,17-6-3 16,21 3 2-16,14 3 1 16,7 0 2-16,4-7-1 15,4 7 2-15,-1 0 0 16,-7 0 1-16,-10 0-5 16,-11 0-1-16,-10 0 1 15,-18 0 0-15,-14 0 1 0,-11 0 2 16,-10 0-1-16,-15 7 2 15,-17-4-4-15,-21 9 0 16,-21-2 1-16,-18-7 2 16,-21 6-1-16,-15-2 2 15,-6-4 0-15,-4-3 1 16,-3 0-5-16,3 0 1 16,7 0 0-16,14-3 2 15,15-4-1-15,13 7-1 16,8 0 1-16,17-3-1 15,7 3 0-15,11 0 2 16,7-6-1-16,14 6-1 16,17 0-2-16,19 0 1 0,17-3-1 15,21-3-2 1,3 6-2-16,11 0 1 0,1-10-8 16,-1 4-4-16,-7 3-20 15,-7-7-6-15,-7 1-79 16,-7-7-38-1,-14-12 81-15</inkml:trace>
  <inkml:trace contextRef="#ctx0" brushRef="#br0" timeOffset="6871.087">12047 10606 208 0,'0'0'77'0,"0"0"-60"0,0 7-7 16,0-7-8-16,0 0 1 15,0 0 3-15,0 3-3 16,0-3 0-16,-7 6-1 16,4-3 1-16,-1-3 2 0,1 0-2 0,-4 0 0 15,0 0-1-15,-4 0 1 16,0 0-4-16,1 0-2 15,-1-3 2-15,4-3 0 16,0 6 7-16,0-3 4 16,0-4 1-16,0 7 1 15,0-9-4-15,0 6-3 16,0-10 9-16,3 10 2 16,1-3-1-16,-1-4-1 15,1 7-4-15,-1-3-1 16,4 6-1-16,0-3 0 15,0-3-4-15,0 6-3 16,0 0-3-16,0 9 1 16,0 0-1-16,4 10 0 15,-1 16 0-15,1 9 0 0,-1 9 2 16,1 10 0-16,-1 24 0 16,1 11 0-16,-1 11 0 15,1 26 2-15,3 6-3 16,-3 13 0-16,-1 15 1 15,1 7 2-15,-1-4-1 16,1 13 2-16,-1-6 0 16,1 0 3-16,-1 0-1 15,1-10 2-15,-1-15-2 16,1 2 0-16,-1-11-3 16,1-14 1-16,-4-15 0 15,0-15 3-15,0-10-3 16,-4-10-2-16,1-2-3 0,-4-20 1 15,0-12 3-15,3-3 3 16,1-9 0-16,-1-13 0 16,1 0-1-16,-1-10 0 15,4 4-5-15,0-13 1 16,0-3-2-16,7-3-2 16,4-13 3-16,3-3 0 15,3-6 1-15,8-3 0 16,3-10 0-16,1-2 2 15,-1 2-1-15,0-6-1 0,-3 0 1 16,-1 0-1 0,-2 7 2-16,-5 8 1 0,-3 1-1 15,0 3-2-15,-3 9 1 16,-4-2-1-16,0 8 2 16,-3 1 1-16,-1 9-10 15,-3 6-3-15,-3 7-2 16,-8 15 2-16,-3 16 1 15,-7 9 1-15,-4 10 2 16,0-1 2-16,4 1 2 16,0-3 1-16,3-13 3 15,4-3 3-15,4-7-2 16,-1-2 0-16,1-10 5 16,3-6 5-16,-1-4-9 0,1-5-5 15,0-7 3-15,-7-3 2 16,4-3-1-16,-4-13 0 15,-8-3 1-15,-2-9 0 16,-8-6-5-16,-3-10 1 16,-8-3-2-16,1-4 0 15,0 4 2-15,-1 4 2 16,5-1 1-16,6 9 1 16,4-2 0-16,3 2 0 15,7 13-2-15,4 0 1 16,4 10-2-16,-1-4-1 15,4 7-4-15,0-1-2 16,3 4-6-16,1 3-3 16,-1-4-7-16,1 4-3 15,3-3-12-15,0 6-1 0,0-9-48 16,3-1-59 0,1-9 39-16</inkml:trace>
  <inkml:trace contextRef="#ctx0" brushRef="#br0" timeOffset="11319.328">11942 10186 100 0,'17'97'38'0,"-6"-43"-29"0,3 52-14 0,-7-52-8 16,4 55-26-16,6 51-10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9:06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3831 10214 420 0,'4'0'0'0,"-4"-3"-1"16,0 3 2-16,0 0-4 16,0 0 0-16,3 0-3 15,8 0 1-15,3 3 3 0,7-3 1 0,11 10 3 16,7-4-1-16,7-3 2 15,21 10-2-15,14-1 2 16,17-2-7-16,22 5 1 16,22 4 5-1,27 0 6-15,18 0-4 16,28 6-2-16,18-6 1 0,38 12 0 16,12-3-4-16,24 1-1 15,21 5 1-15,7-6 2 16,11 7 0-16,3-7-1 15,-7 0-2-15,-3-3 1 16,-11 0 1-16,-18-12 2 16,-13-7-1-16,-12-6-1 15,-20 0 1-15,-15-9-1 0,-20-1 0 16,-12-5 2-16,-17-4 1 16,-17 0 3-16,-11-6-1 15,-18 6 0-15,-17 3-6 16,-18-2 1-16,-18-1-2 15,-14 3 0-15,-14 4-3 16,-14-4 1-16,-11-3-3 16,-10 10 0-16,-7-7 1 15,-11-3 2-15,-3 0-1 16,-15-6 4-16,-10-9 4 16,-10 2 6-16,-8-8-3 15,-3 2 2-15,0 0-3 16,-4-2 2-16,0 2-6 15,0 0-1-15,4 7 2 0,3 3 3 16,8 9-4 0,3 3-3-16,3 7 1 0,4 6 2 15,7 3-2-15,7 3-2 16,11 16 2-16,13 6 0 16,15 9 1-16,21 13 0 15,14 7 0-15,11 5 2 16,7-2 1-16,3 5 3 15,-14-8-3-15,-17-1-2 16,-18-12 0-16,-18-10-1 16,-21 4 2-16,-21-1 1 15,-21 1-1-15,-18-7 1 0,-21 9 0 16,-10-11 3-16,-19-1-3 16,1-7-2-16,0 1-3 15,3-9 1 1,7-1-10-16,8 0-5 0,17-2-8 15,10-7 0-15,19-7-25 16,17 4-8-16,24-12-38 16</inkml:trace>
  <inkml:trace contextRef="#ctx0" brushRef="#br0" timeOffset="853.025">12958 10616 212 0,'31'0'79'0,"-20"9"-61"0,-1-9 8 0,-6 6-1 16,3-2-9-16,0 2 1 15,-3 13-10-15,-1-10-2 16,4 10-3-16,-3 6-2 16,-1 13 3-16,-3 5-4 0,0 17 0 15,0 15 1-15,0 23 2 16,-3 8-3-16,-1 35 0 15,-3 19 1-15,0 13 2 16,-3 30-6-16,-5 11 1 16,1 12 5-16,-7 12 4 15,3-6-1-15,-3 0 2 0,0-9 2 16,0-10 2 0,3-22 1-16,4-12 0 0,0-10-4 15,7-18-3-15,4-26 0 16,3-12 1-16,3-22 1 15,4-10 1-15,4-18-2 16,-1-13 1-16,4-12-2 16,-3-4 0-16,0-15-6 15,-1 0 1-15,1-9 2 16,3-14 1-16,0-11 3 16,4-4 1-16,6-16-6 15,1-9-2-15,0-9 0 16,3-13 2-16,7-28 0 0,0 10 2 15,1 5-2 1,-5 10 2-16,-2 13-2 0,-5 6-1 16,-6 12 1-16,-4 13-1 15,-3 6-5-15,-1 7-1 16,-3 5 0-16,-3 14 4 16,-4 21-8-16,-4 19-3 15,-3 25 7-15,-7 22 2 16,-7 3 4-16,-7-3 0 15,-4 10-3-15,0-16 2 16,1-13 1-16,-1-6 0 16,0-16 4-16,7-15 5 15,1-10 1-15,-1-12 2 16,0-7 5-16,-6-9 3 0,2-9-6 16,-2-16-1-1,-1-13-1-15,-3-12 2 0,-4 0-7 16,0-16-2-16,0 3-1 15,0 0 0-15,11 10-2 16,-11-10 1-16,11 10-2 16,3 15-1-16,8 4 3 15,3 12 0-15,3 0-1 16,0 13-2-16,4-1-13 16,4 1-4-16,-1-1-7 15,1 10-2-15,-1-3-8 16,4 3-2-16,0 0-20 0,4 10-9 15,3 2-58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33:05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4403 13585 260 0,'-4'0'96'0,"4"3"-75"0,-3-3 1 16,3 0-3-16,0 0-11 15,0 0 0-15,0 0 0 16,0 0 0-16,0-3-4 16,0 3 6-16,3-6 3 0,1 3 2 15,3-3 1-15,-4-4-4 16,4 1 0-16,7-1-3 0,-3-5 2 15,3-4-2-15,7 0 0 16,8-6-3-16,6-6 1 16,11-10-4-16,7-3 0 15,7 0-1-15,7 3 1 16,7-3-2-16,7 4-1 16,-4 2 1-16,8 4-1 15,-4-4 0-15,4 13 0 16,0-3 0-16,-1 3 0 15,-3 3 0-15,8 0 2 0,-8 12-3 16,0 1 0-16,-11 9 1 16,4 0 2-16,-3 9-6 15,-4 10 1 1,0 6-1-16,-7 10 2 0,0 12 1 16,-7 6 1-16,-4 10-3 15,-3 6 0-15,-3 3-3 16,-8 9-1-1,-3 7 8-15,-11 0 4 0,0 0-2 16,-11 3-2-16,-10-4 0 16,0 4-1-16,-17 72 0 15,-1-84 2 1,-3-1 1-16,-7-12-1 16,0 3-2-16,-8-12 1 0,-6 5 1 15,-4-8-1 1,-7-4-1-16,-3-3 3 0,-8-6 2 15,-6-1-4 1,-1-5-1-16,1-1 2 0,-1-5 3 16,-3-11-2-16,0 4-2 15,-4-9 0-15,1 3-1 16,3-7 2-16,-4-6 3 16,4 3-2-16,3-12 0 15,1 3 1-15,6-13 0 16,1-3 0-16,3 1 2 15,3-11-1-15,4-5 2 16,8-1 0-16,-5-2 1 16,8-4-4-16,3 3-3 15,4-6 2-15,3 1 2 0,4-4-2 16,0-4 0-16,6-5-1 16,8-4 1-16,-7 4-2 15,7 3 2-15,3-10-4 16,4 10-2-16,4-1 2 15,-1 1 2-15,4 0 0 16,4-4 2-16,6 4-4 16,1 0 0-16,0-7-4 15,6 7 1-15,4 6 0 16,4 3 2-16,10 0-4 16,-10 6 0-16,3-3-2 15,0 10 2-15,1 0-3 16,2 3 1-16,-2-1-7 0,-5 4-1 15,1 6-13 1,0 1-4-16,-4 2-25 16,4-3-10-16,-1 3-63 15</inkml:trace>
  <inkml:trace contextRef="#ctx0" brushRef="#br0" timeOffset="657.188">5408 13382 288 0,'-3'28'107'0,"3"-22"-83"0,0 3 2 0,0 1-6 16,-7-1-7-16,3 10 0 0,4-3-7 16,-11 3-2-1,4-1-2-15,4 14-2 0,-1-1 3 0,4 10 0 16,0 6 1-16,4 6-5 16,-1 7 1-16,1 2 0 15,-1-5 2-15,1 6 1 16,-4-10 1-16,0 0-2 15,0-9 1-15,0-6-2 16,0-13-1-16,0 3-13 16,0-12-4-16,0-4-13 15,0-12-4-15,7-9-4 16,-3-13 1-16,6-22-70 16</inkml:trace>
  <inkml:trace contextRef="#ctx0" brushRef="#br0" timeOffset="1275.958">5338 13557 296 0,'-11'10'110'0,"7"-1"-86"0,4 0 0 0,0-9-6 16,4 0-16-16,3 3 0 16,-3 4 0-16,6-7 1 0,4 6-1 15,4-3-2-15,7-3 3 0,-1 6 0 16,12-2 3 0,-1-4 1-16,14 9 1 0,1 0-4 15,3 1-3-15,3-4 0 16,0 10-1-16,-3-4 0 15,-3 4 0-15,-4-3 0 16,-1 8 0-16,-9 1 0 16,-8 4 2-16,-3-1 1 15,-8-3 1-15,-3 9 0 16,-14-3 2-16,-7 10-1 16,-10-4 2-16,-8 1 5 15,-17-1 2-15,-4-6-3 16,-7 1-1-16,-7-4 0 15,0 3 1-15,-4-9-3 0,4 0-3 16,0-4 0-16,1 1-1 16,-1-3-2-16,14-4 1 15,3 0 0-15,1 7 1 16,10-7-2-16,4 1-2 16,-4-1 1-16,8-2 1 15,6 2-3-15,0 0 0 16,4 1-1-16,4-1-2 15,-1 1-4-15,4-1-2 16,0-3-9-16,3 4 0 16,-3-1-12-16,4-3-5 15,3-3-21-15,-7 7-6 16,3-10-64-16</inkml:trace>
  <inkml:trace contextRef="#ctx0" brushRef="#br0" timeOffset="3480.977">3725 10901 192 0,'0'0'71'15,"0"0"-55"-15,0 0 6 0,0 0 0 0,0 0-10 16,0 0-2-16,0 0 1 15,0-3 0-15,4 3-5 16,-4 0 5-16,0 0 4 0,0 0 4 16,0 0 1-16,0 0-5 15,0 0-1-15,0 0-4 16,0 0 1-16,7 3-2 16,-7 3 2-16,0-2-6 15,3 5-1-15,8 7-4 16,-7-1-3-16,3 7 2 15,3 3 0-15,4 13 3 16,11 3 1-16,0 6-1 16,-1 6 1-16,12 7-4 0,-1-4 0 15,0 16 3 1,1 0 1-16,2 7-1 0,1 2 1 16,3 7-2-16,1 3 2 15,-1 3 0-15,-7-3 1 16,8 0-2-16,-1 0-2 15,-3-3 3-15,0-1 0 16,3-5 1-16,-7 0 0 16,1-7-2-16,-8-9 1 15,0-7 0-15,0-5 1 16,-3-7-2-16,-11-4 1 16,7-5-2-16,-7-13 2 15,-3 3-4-15,-4-9 0 16,0-3 3-16,4 0 1 0,-8-4-1 15,4-2-2-15,-7-4 1 16,4-3-1-16,-1 3-5 16,-3-6 1-16,7 3 2 15,-3-3 1-15,3 0-2 16,0-3 0-16,0 3 2 16,4-6 0-16,-8-3 1 15,4-1 0-15,0-9 0 16,0 4 0-16,4-4 2 15,-8 0 1-15,4 0 1 16,-3-6 0-16,-1-3-5 16,5 3 1-16,-8-3 0 15,0 3 0-15,0 6 2 16,3-6 3-16,4 6-4 0,-7 6-3 16,0-2-2-16,4-1 3 15,-1 6 2 1,-3 1 2-16,0 6-4 0,0-3-1 15,0 3-2-15,0-4 3 16,0 7-5-16,7 10 0 16,-7-1 0-16,4 10 2 15,3 6-1-15,-7 9 4 16,7 1 0-16,-4-4 1 16,4 10 2-16,1-3 1 15,-8-1-1-15,3-2-2 16,-3-1 1-16,0-5 1 15,0-4 1-15,0-7 3 0,0 1-3 16,0-3 0-16,-3 0-1 16,-5-7 1-16,1 0-2 15,-3-5 2-15,-15-4 0 16,-3-4 1-16,0-2 0 16,-4-3 0-16,0-1-2 15,0-5 1-15,4 5-2 16,-4 1 2-16,8-1 0 15,-1 1 1-15,11 0 0 16,-4 2 2-16,11 4-3 16,-3 3-2-16,-1-6-5 0,8 6 0 15,-8-3-3-15,11 3 2 16,-7-6-4 0,3 6 1-16,4 0-5 0,0 0-2 15,0 0-7-15,0 0-3 16,0 0-16-16,0 0-6 15,0 0-37-15,11-10-60 32</inkml:trace>
  <inkml:trace contextRef="#ctx0" brushRef="#br0" timeOffset="5100.901">12164 10854 244 0,'3'0'90'0,"-3"-6"-70"0,0 12 2 16,0-6-4-16,0 0-6 15,0 0 1-15,0 0-3 16,0 3-1-16,-3 3-5 16,-1-6-1-16,-3 10 1 0,-3-4 0 15,-1-3 2-15,-3 7-1 16,-4-1 2-16,-3 1 0 15,-4-1 1 1,-6 7 0-16,-1-1 0 0,-3 4 0 16,-4 0 0-16,-3 9-4 15,-1-3-1-15,-3 3 1 16,-3 7 0-16,-4-1 2 16,-7 1 3-16,-3 3-2 0,-8 5-2 15,0-5-5 1,-6 6 0-16,-4 0 4 0,-4 3 2 15,-3 3 0-15,-4 7-1 16,0-4-3-16,1 6 1 16,-1-2 0-16,-3 6 1 15,-1-10 2-15,1 6 1 16,-4-2 1-16,1 3 0 16,-8-4-2-16,7 4 1 15,-3-4-4-15,3-3 0 16,0 1-1-16,-3 5-2 15,0-6 1-15,-1 4-1 0,1-4 4 16,-7 1 2 0,-25 15-2-16,14-13-1 0,3-3-1 15,4 1 1 1,4-7 2-16,0-3 4 0,6-1-6 16,4-5-4-16,-3 3 0 15,10-7 0-15,4 4 3 16,4 0 1-16,6-4-1 15,4 4-2-15,7-4 3 16,3-6 0-16,4 7-4 16,0-10-1-16,7 3 1 15,4 0 2-15,3 4 2 16,-3-4 1-16,7-3-2 16,6-3-2-16,-6 3 3 15,3-6 0-15,4 0-1 16,0 3-2-16,-1-3 1 0,1-1-1 15,3 1 0-15,4-3 2 16,0-4 1-16,3 4 1 16,0 0-5-16,1-4 1 15,3-2 0-15,-1 5 2 16,5 1-6-16,-4-3-1 16,3-4-3-16,0 7 0 15,4-7-6-15,4 1-4 16,6-4-17-16,-7-3-7 15,11-3-22-15,18 0-10 0,24-25-68 16</inkml:trace>
  <inkml:trace contextRef="#ctx0" brushRef="#br0" timeOffset="6586.783">11469 11186 252 0,'7'7'93'0,"-4"-4"-72"0,1 3 5 15,-4-6-3-15,7 3-9 16,0-3 2-16,0 0-7 16,0 0-3-16,4 0-3 15,-1-3 0-15,4-3 0 0,1-4-1 16,2 1 1-16,1 0 0 15,-1-1 1-15,1-5-2 0,3 5-2 16,0-2 3-16,4-4 0 16,3 0-4-16,1-3 1 15,2 1-2-15,5 2 0 16,6-3 2-16,0 0 2 16,4 1-1-16,0 2 2 15,3-3-4-15,-6 3-2 16,-4 7 4-16,-4-4 1 15,-7-2-3-15,-3 5 1 16,-4 7 0-16,-3-3 2 0,-4-4 1 16,-4 10 1-16,-3 0 0 15,-3 0 0 1,-4 4-5-16,0 2-1 0,-4 3-2 16,-3 7 3-16,0 3 0 15,0 6 3-15,-3 6-3 16,-1 4 0-16,-3 9 1 15,0 9 2-15,-4-6-1 16,0 6-1-16,1-3 1 16,-1-3-1-16,1 4 0 15,-1-4 0-15,4-3 2 16,0-7 1-16,3-2 1 16,0-1 2-16,1-9-1 15,-1-3 0-15,4-6-1 0,4-7 2 16,-1 7-3-1,1-7-2-15,3-5 2 0,0-4 2 16,0 0-7-16,3-4 0 16,1-5-9-16,3-7-3 15,3-9 1-15,1 3 2 16,0-3 5-16,3-9 3 16,0 6 2-16,3-16 1 15,1 0-5-15,0 0 1 16,-1-3 2-16,-3-3 1 15,1 3 1-15,-5-4 2 16,1 14-3-16,-4-7 0 16,-4 9 3-16,1 7 3 15,-4 0-4-15,-4 9-3 0,1 0 1 16,-4 4 0 0,-7-1 3-16,-4 3 1 0,-7 4-1 15,-3 0-2-15,-4 2 1 16,-7 7 1-16,-6 0 1 15,-5 0 3-15,-6 0-3 16,-4 7 0-16,-4-7 3 16,1 3 1-16,-1-3-3 15,1 9-1-15,3-9-1 16,0 6 1-16,3-2 0 16,8-4 1-16,7 0 2 15,3 6 1-15,7-6-1 16,4 3 1-16,7-3 2 15,3 0 2-15,4 0-3 16,3 0-3-16,4 0-2 0,4 0-3 16,3 0 1-16,0 0-1 15,7 0-3-15,7 0 0 16,7 0-3-16,4 0-1 16,7 0-5-16,-1 0-3 15,8-3-9-15,0-3-5 16,3 6-28-16,8-4-12 15,3-5-51 1</inkml:trace>
  <inkml:trace contextRef="#ctx0" brushRef="#br0" timeOffset="10206.179">3796 14774 208 0,'-11'0'79'0,"15"-3"-61"0,-8-4 4 0,4 7-2 15,0 0-3-15,0 0 1 16,0 0-3-16,0-3 1 16,0 3-9-16,0 0 9 0,0 0 4 15,0 0-2-15,0 0 0 16,0 3-4-16,-7 4-1 16,4 2-7-16,-1 4-4 15,4 12-1-15,-7 3-1 16,7 16 0-16,0 9 2 15,0 16-3-15,7-3 0 0,-7 12-1 16,7 4-2 0,0-1 3-16,-3 4 2 0,3-10 0 15,-7-2 2-15,0-14-2 16,0-6 2-16,0-9-2 16,0-9-1-16,0-7 3 15,0-9 0-15,0 0-1 16,0-4 1-16,0-5 2 15,0-7 4-15,0-3-2 16,0 0-2-16,3 0-2 16,1-10-3-16,3-8 1 15,-7-1 1-15,11-6-1 0,-8-3-1 16,8-1 1-16,-1-5-1 16,4-1-3-1,1 1 2-15,6 6 1 0,0-7 0 16,-7 7 0-16,7 3 0 15,-7 3 0-15,4 6 2 16,0 0-3-16,-1 7 0 16,1 0 1-16,-4 9 2 15,4 0-3-15,-1 6-2 16,1 6-5-16,-1 4 0 16,1 12 2-16,0 4 1 15,-1-1 3-15,5 13 1 16,-12-3-2-16,4 0 2 15,0-1 1-15,-3-2 0 16,0-4 0-16,-1-5 0 0,-6-11 0 16,3 1 0-16,-7-3 0 15,3 0 0-15,1-7-5 16,-4-6 1-16,7 3-9 16,-7-6-4-16,0-6-9 15,10-3-1-15,-6-1-19 16,6-8-6-16,1-8-56 15</inkml:trace>
  <inkml:trace contextRef="#ctx0" brushRef="#br0" timeOffset="10641.569">5338 15461 212 0,'-4'0'79'0,"-10"0"-61"0,10 0 10 0,1 0 0 16,-1 0-5-16,-6 0 0 15,-4 0-1-15,-8 0 1 16,1 9-13-16,-3-3 3 0,-5-3 3 0,-6 7-4 16,-7-4 1-16,-1-3-2 15,-2 3 1-15,-1 4-6 16,0-1-2-16,4 1 0 16,6-4 0-16,-3-3-7 15,8 7 0-15,2-4-8 16,8-6-3-16,0 9-3 15,7-9 0-15,3 6-9 16,1-2-1-16,6-4-9 16,-3 0-5-16,7 0-25 15,11 9-10-15,6 0-6 16</inkml:trace>
  <inkml:trace contextRef="#ctx0" brushRef="#br0" timeOffset="11018.906">5193 15790 136 0,'0'0'52'0,"-4"0"-41"0,4-6 22 0,0 6 6 16,-7 0-6-16,4 0 0 15,3 0-9-15,-11 0-3 0,1 0-12 16,-4 0 6-16,-1 0 2 0,-9 0-3 16,-1 0 0-16,-3 6-4 15,-4-6-1-15,0 3-1 16,-3 3 2-16,0-6-5 16,-1 7-1-16,1-4-2 15,3-3-2-15,4 0-2 16,4 0-1-16,6 0-7 15,0 0-2-15,11 0-2 16,-3 0-1-16,-1 0-12 16,7 0-3-16,8 0-26 15,7-10-9-15,13 4-26 16</inkml:trace>
  <inkml:trace contextRef="#ctx0" brushRef="#br0" timeOffset="15714.653">5687 15523 212 0,'-4'7'82'0,"4"-4"-64"0,-3-3 2 0,3 0-2 16,0 0-8-1,0 0 0-15,-4-3-11 0,1-4-1 16,-1 7 0-16,4-9 5 0,-7 9 6 15,4-3 1-15,3-4 2 16,-7 1 2-16,3 3 2 16,0 3-5-16,4-6 1 15,-7 6-3-15,4-3 0 16,3-4-1-16,0 4 0 16,0-3 0-16,0 3 0 15,0-3-2-15,0-4-1 0,3 4-1 16,4-4 2-16,1 1-3 15,2 0-2 1,4-1 0-16,4-2 1 0,7-4-1 16,-4 0 2-16,7-2-2 15,0 2-1-15,0 6 1 16,4-8-1-16,0 8 0 16,0-2 2-16,-4-4-1 15,0 10-1-15,0-4 3 16,-3 1 0-16,0 6-1 15,-1-3 1-15,-10 6-7 16,8 6 1-16,-8-3-4 16,0 6 2-16,-4 7-2 15,1 9 2-15,0 3 3 16,-11 1 1-16,0 8-2 16,-7 7 0-16,-4 9-1 0,-3 1 0 15,-7 8 3-15,-4 1 0 16,0 6-2-16,-3-6 2 15,-4 9 1-15,-6-9 2 16,-1-1-3-16,3-2 0 16,5-7 3-16,-5-6 3 15,5-3 0-15,2 3 0 16,1-12-3-16,4-1-2 16,2 1 3-16,8-13 0 15,4 3 1-15,-1-6 0 16,8-4 4-16,-4-5 3 15,7-1-6-15,7 0-1 0,-4 1 0 16,11-10 2-16,7 6-3 16,11-12-2-16,0 6 0 15,7-10 1-15,10 7 1 16,0-6 3-16,4-4-5 16,4 4-1-16,3-4 0 15,0-2 2-15,0 5-1 16,0 1-1-16,-4 0 1 15,-3 2-1-15,-7-2 0 16,-7 9 0-16,-4-3 0 16,-7 3 0-16,-7 0 0 15,-3 0 2-15,-4 0-3 0,-3 0-2 16,3 0-7-16,-11 0-2 16,4 0-4-1,-7 0-1-15,0 0-8 16,0 0-4-16,0 3-31 0,-7-13-11 15,4-2-42 1</inkml:trace>
  <inkml:trace contextRef="#ctx0" brushRef="#br0" timeOffset="17998.427">3630 12281 120 0,'0'0'46'0,"0"3"-35"0,-7 3 7 16,7-6 2-16,0 0-4 15,0 0 3-15,0 0-1 16,0 0 0-16,0 0-9 16,0 0-1-16,0 0-1 0,0 0 1 15,0 0 2-15,0 0-3 0,0 0 1 16,-3 0 1-1,3 3 2-15,0-3 1 16,0 0 0-16,0 7 0 0,0-4 0 16,0 3-2-16,-4 3 1 15,4 1-2-15,0-4 2 16,0-3 0-16,-7 7 1 16,3 5-2-16,4-2-1 15,0 3-1-15,0-1 0 16,-7-2-2-16,4 9-1 15,-1-3-1-15,4-1 2 16,0 1-3-16,0 9 0 16,0-2-1-16,0 11 1 15,0 4-2-15,0 6 2 16,0 0-4-16,0 6-2 0,0 7 2 16,0-13 0-16,0 3 1 15,0-6 0-15,0 0 4 16,0-6 2-16,0-4 2 15,0-6 2-15,-7 0-1 16,4-2 0-16,3-8-3 16,0 1-1-16,-7-3-1 15,3-7 0-15,4 7-5 16,0-7-1-16,0 1 1 16,0-7 2-16,0 6-2 15,0-9 0-15,0 7-4 16,0-4 1-16,0-3-9 15,0 0-4-15,0 0-11 16,-7 0-3-16,7 0-14 0,7-3-105 31</inkml:trace>
  <inkml:trace contextRef="#ctx0" brushRef="#br0" timeOffset="20732.043">9585 12999 180 0,'-7'0'68'0,"3"0"-52"0,1 6 6 0,3-6 1 0,0 0-10 15,0 0 0-15,0 0-1 16,0 0 2-16,0 0-7 16,0 0 2-16,0 0 4 0,0 0-1 15,0 0 3-15,0 0-2 16,0 0 0-16,0 0-1 16,0 0 0-16,0 0-4 15,0 0 0-15,0 0-1 16,0 0 3-16,0 0-3 15,0 0-2-15,7 0 0 16,0 0 1-16,4 0-1 16,-1 0 0-16,4-6-3 0,4 6 1 15,0-3 0-15,-1-3 1 16,4-4 0-16,1 7 0 16,-1-6-5-1,0-4 1-15,4 4-2 0,-4 6 0 16,0-7 2-1,0 4 2-15,0-4-1 16,0 1-1-16,1 0 1 0,-1 2-1 16,0 4-3-16,0-3 2 15,-3-3 1-15,-1 5 2 16,4-2-3-16,-3-3-2 16,3 9 2-16,0-3 0 15,-3-4 1-15,3 7 2 0,0 0-3 16,-3 7 0-16,3-4-1 15,-3-3 0-15,-4 9 0 16,0-3-2-16,-3 4 0 16,-4-1 3-16,0 10-2 15,-7-3 1-15,-4 3 0 16,-3-1 0-16,-3 1 0 16,-1 6 0-16,-3 0 2 15,-4 4 0-15,-6-1 0 16,-1 0 0-16,-3 6 0 15,-4 1 2-15,0 3-1 16,0-4-1-16,1 1 1 16,-1-7-1-16,0 6 0 15,4-5 0-15,3-1 2 16,1 3 1-16,2-9-4 0,1 3 1 16,0 0 0-1,7-6 0-15,0 0 2 0,3-3 1 16,1-4-1-16,-1-3-2 15,4 4 3-15,0-4 2 16,3 1 0-16,1-7 2 16,-1 6-2-16,4-9 2 15,0 7-2-15,0-7 2 16,4 3-4-16,3-3 0 16,0 6-1-16,4-6 1 0,3 0-4 15,7 0 0 1,7 0 1-16,7 0 2 0,8-6-3 15,3 6 0-15,3 0 1 16,7 0 0-16,4-3 0 16,0-4 0-1,4 4 0-15,-4-3 2 0,-4 6-1 16,-6 0-1-16,-4 0 1 16,-8 0-1-16,-6 0 0 15,-7 0 0-15,-4 0 0 16,-7 0 2-16,0 0-1 15,-3 0-1-15,-4 0 3 16,0 0 0-16,-4 0 1 16,-3 0 0-16,0 0-5 0,0 0 1 15,0 0-2-15,0 0 0 16,0 0-3-16,0 0 1 16,0 0-5-16,0 0-1 15,0 0-9 1,0 0 0-16,0 0-10 15,0 0-4-15,0 0-35 0,0 0-16 16,-3-3-27 0</inkml:trace>
  <inkml:trace contextRef="#ctx0" brushRef="#br0" timeOffset="79555.216">18440 13570 192 0,'-7'-10'71'0,"3"7"-55"0,1-6 13 0,3 9 2 0,-4 0-10 15,1-7 1 1,-1 7-9-16,0 0-3 15,1 0-5-15,-4 7-2 0,0 5 1 16,-4 4-5-16,1 12 1 16,-4 10-2-16,-4 6 0 0,0 6 0 15,-3 6-2-15,0 7 0 16,0 9 0-16,0-9-2 16,3-4 1-16,0-5 1 15,4-1-1-15,0-9 1 16,4-6 3-16,2-10-2 15,1-9 1-15,0-4 6 16,0-5 5-16,4-13-1 16,-1-13 1-16,4-12-8 0,4-16 0 15,3-10 1 1,3-15 1-16,5-12-4 0,6-7-1 16,7-12-2-1,4 3 3-15,3 9-2 0,4-3 1 16,0 9 0-16,3 10 0 15,0 9 2-15,1 13 0 16,-1 19 4-16,-3 9 5 16,3 13 1-16,-3 18 2 15,0 16-4-15,-4 13-3 16,0 15 0-16,-7 16 1 16,-3 19-3-16,-7 9-2 15,-4 3-3-15,-4 7 1 16,-2-7-1-16,-1-9 0 15,-4-3 4-15,1-16 3 0,-1-9-2 16,-3-10 0-16,4-9-1 16,-4-16 1-16,0-3-11 15,0-6-4-15,-4-12-8 16,4-14-2-16,0-12-17 16,4-18-5-16,-1-13-54 15</inkml:trace>
  <inkml:trace contextRef="#ctx0" brushRef="#br0" timeOffset="79793.673">18912 13899 280 0,'-35'34'104'0,"10"-30"-81"0,-27 11 18 16,27 1 2-16,-10-4-10 0,-11-2-2 15,-4 6-13 1,-6-7-4-16,-1 0-8 0,1 1-4 0,3-1 1 15,0-3-9-15,7-6-1 16,4 0-9-16,7 0-5 16,3 0-7-16,7-6 0 15,8 6-12-15,10-9-4 16,7-1-45 0,14-2-52-16,14-4 38 15</inkml:trace>
  <inkml:trace contextRef="#ctx0" brushRef="#br0" timeOffset="80331.604">19001 13005 248 0,'-7'16'93'0,"7"-13"-72"0,0-3-2 0,0 0-6 15,0 0-3-15,7 6 1 16,0-3-3-16,3 4 0 15,4-4-5-15,8 6-4 0,2 1 0 16,8-1 3-16,7 7 1 16,3 12-1-16,8 3 1 15,-1 10-2-15,0 12-1 16,-3 16 1-16,-4 10 1 16,-6 5 1-16,-8 14 1 15,-7-11 0-15,-10 4 0 16,-11-3 4-16,-4-6 3 15,-6-10-2-15,-12-3 0 0,5-16-1 16,-1 0 0 0,-3-15-2-16,3-3 1 15,1-7-2-15,3-3 0 0,0-6-3 16,3-4 1-16,0-5-11 16,4-1-4-16,0 1-5 15,0-4 0-15,4-3-15 16,3-3-7-16,0 0-85 15</inkml:trace>
  <inkml:trace contextRef="#ctx0" brushRef="#br0" timeOffset="104339.787">20902 13382 184 0,'0'0'68'0,"4"0"-52"0,-8 0 10 16,4 0 1-16,0 0-2 16,0-4 0-16,0-2-6 15,-3-3-1-15,-1 2-10 16,1 4 4-16,-1-3 3 0,0-3-3 16,-3 5 1-16,-3-2-4 0,-4-3 2 15,-7 6-4-15,-4-4 1 16,-7 7-5-1,-3-6-2-15,-4 6 2 0,-3 0 0 16,-4 0-1-16,0 6 1 16,0 1-4-16,4-4-2 15,3 6-1-15,-3 1 3 16,6-1 0-16,8-3 1 16,3 10-3-16,8-3 0 15,3 2 2-15,3-2 0 16,4-7-2-16,4 10 2 15,3-7 1-15,7 4 0 16,7-4 0-16,3 7 2 16,12-7-3-16,2 1 0 15,5-1 1-15,9 0 2 0,-2 1-1 16,3-4-1-16,-1 10 3 16,5-4 0-16,-1 4-4 15,-3 3-1-15,-4 0 1 16,-3 6 0-16,-11 0 1 15,-3-3 0-15,-7 3 2 16,-11 3 3-16,-7-3-2 16,-7 0 0-16,-11-3 1 15,-7 3 2-15,-3-6 1 16,-7 0 3-16,-4-3 1 16,-3-7 1-16,0-3-6 15,-4-3-2-15,0 7 0 16,3-10 0-16,5 0-2 0,-1 0-2 15,4 0 1-15,3-10 1 16,7 10-6 0,4-3 1-16,3 3-1 0,1-6 2 15,3 6-8-15,3 0-3 16,4 0-2-16,0 0-1 16,0 0-7-16,3-3 0 15,4-3-12-15,0 6-6 16,7-7-28-16,7 4-11 15,4 3-9 1</inkml:trace>
  <inkml:trace contextRef="#ctx0" brushRef="#br0" timeOffset="104771.706">21280 13855 244 0,'0'9'90'0,"0"-9"-70"0,0 10 2 0,0-10-6 16,0 6-5-16,0 4 1 16,-4-4-2-16,1 3 1 15,-1 4-6-15,0-4-1 0,-3 7 0 16,4 3 0-16,-4-1 0 16,0 1-2-16,0 6-2 15,-4-6 1-15,1 6 1 16,2 0-1-16,1-6-1 15,0 0-2-15,0 0 1 16,0-4-6-16,0 1 0 16,0-6-17-16,4-7-4 15,3-3-74-15,7-19-2 16</inkml:trace>
  <inkml:trace contextRef="#ctx0" brushRef="#br0" timeOffset="105839.031">22532 13300 200 0,'-4'0'74'0,"1"3"-58"0,-1-3 14 0,4 6 1 0,-3-6-10 16,-1 0-1-1,-3 0-4-15,0-6 3 16,-3 3-11-16,-1 3 4 0,-3-6 2 0,-4 3-5 16,1-4-1-16,-5-2-2 15,-2 6 1 1,-4-3-4-16,-1 2 0 0,1-2-1 15,-7 6-2-15,3 0 1 16,0 6-1-16,-3-2 0 16,3 2 0-16,1 3-3 15,2 1 0-15,5-1-1 16,2 0 0-16,1 7 0 16,4-3 0-16,3-4 3 15,3 7 0-15,0 3 1 16,4-10 0-16,4 10-3 15,3-4 0-15,0-5 2 0,3 6 2 16,4-4 0-16,0-3 2 16,0 4-2-1,8-4-1-15,2-5 1 0,4 5 1 16,4-3-1-16,3-3 2 16,1-3-4-16,2 0 0 15,1 0-1-15,3 0 0 16,-3 7 4-16,3-4 1 15,4-3-1-15,-4 6-2 16,-3-3 1-16,0 3-1 16,-4 4 0-16,0-1 2 15,-6 1-1-15,-1-1-1 16,-4 0-2-16,-3 7 1 0,4 3 3 16,-7 0 1-16,-8-4-1 15,-3 11-2-15,-3-8 5 16,-8 7 1-16,-3-3 0 15,-7 4 1-15,-4-1-2 16,-3-7 2-16,-4 1-2 16,-3-3 2-16,0-4-2 15,-4-2 0-15,-4-4-1 16,5-3 2-16,-1 4-1 16,0-7 0-16,0 0-3 15,4 0-2-15,3 0 1 16,4 0-1-16,3 0 0 15,4 0 0-15,3 0 2 16,4 0 1-16,0 0-4 16,4 0 1-16,-1 0-5 0,4 0 1 15,0 0-5-15,3 0 1 16,1 0-3-16,-1 0 2 16,1 0-8-16,3 0-4 15,-4 0-11-15,4 0-3 16,0 0-23-16,0 0-8 15,-3-7-33 1</inkml:trace>
  <inkml:trace contextRef="#ctx0" brushRef="#br0" timeOffset="112385.474">23350 13526 104 0,'0'-3'38'0,"0"6"-29"0,0-3 19 0,0 0 7 0,0 0-4 16,0 0 2-16,0 0-6 15,0 0 1-15,0 0-16 16,0 0 9-16,0-3 2 0,0 3-3 15,0 0 1-15,0 3-3 16,-3-3 0-16,-1 0-3 16,1 0 1-16,-4 0-5 15,0 0-1-15,0 0-2 16,-4 0 0-16,0 6-2 16,1-6-1-16,-4 0-1 15,-4 3 0-15,0 3 2 16,-6-6 1-16,-1 0-3 15,0 0-1-15,-3 0 1 16,0 0 0-16,0 0-2 16,0 0 1-16,-1 0-2 15,5 0-1-15,-1 0 1 0,0 0-1 16,4 0 0-16,3 0 0 16,4 0 0-16,0 0 2 15,4 0-3-15,3 0-2 16,-1 0-5-16,5-6-2 15,-1 6-4-15,1 0 1 16,3 0-6-16,0 0-1 16,0-3-13-16,0 3-7 15,0 0-29-15,3-6-13 16</inkml:trace>
  <inkml:trace contextRef="#ctx0" brushRef="#br0" timeOffset="120446.884">23724 13275 140 0,'0'-9'52'0,"0"5"-41"0,0-2 20 16,0 6 7-16,0 0-8 16,0 0-2-16,0 0-3 15,0 0-1-15,0 0-13 16,4 6-7-16,-4-2 0 0,0 5-1 0,0 0 1 16,0 1-2-16,0 5 1 15,-4 10-2-15,1-3-1 16,-4 13-2-16,0-1-1 15,-4 4 2-15,1 6 2 16,-1-3-2-16,0-4-2 16,1 7 6-16,-1-6 3 15,4 0-6-15,0 2 1 16,0-5-1-16,0-4 0 16,0-6-3-16,0 0 2 15,3-6 3-15,1-3 3 16,-1-4-9-16,1 4-4 15,3-7 12-15,-4-5 7 16,4 2 1-16,0-6 1 0,0 0-5 16,4-10 0-16,-1 4-3 15,1-13 2-15,3 1-4 16,0-11-2-16,0-5 0 16,4-1-1-16,3-9 0 15,0 7 2-15,3-7-3 16,1 0-2-16,3-3 2 15,0-3 2-15,1 3-2 16,-1 3 0-16,0 0 1 16,0 0 0-16,0 6 0 15,-3 4 0-15,-1 6-3 16,1-1 2-16,-4 4 1 0,0 7 2 16,0 2-1-1,1 3-1-15,-5 4 1 0,1 3-1 16,-1-1 0-1,1 14 0-15,-1 2-5 0,1 16 1 16,0 3 0-16,-1 16 2 16,-3 13-4-1,0 2 2-15,0 7 0 0,-3 9 2 16,3 1 1-16,0-7 3 16,-3-7-1-16,-1-5-1 15,4 2 1-15,-3-12-1 0,-1-6 0 16,1-3 0-1,-1-10-3-15,1-9 2 16,-1 3-12-16,-3-10-5 16,0-2-3-16,0-10-1 15,0-3-3-15,-3-7 1 0,3-5-3 16,0-1 0-16,-4-3-3 16,4 0-1-16,0-6 3 15,0 3 5 1,0 0 15-16,-3 3 20 15,3 7 10-15,0-4 16 16,0 7 6-16,0 3-10 16,0 2-5-16,0 4-6 15,-4 0-3-15,-3 0-10 16,0 0 5-16,-3 0 2 0,-5 0-7 16,-2 0-1-16,-1 0-1 0,-7 4 2 15,1-4-3-15,-1 0-2 16,0 0-5-16,4 0 0 15,0 0 0-15,3 0 0 16,1 0 0 0,3 0 2-16,3-4-3 0,0 4-2 15,4 0-7-15,0 0-4 16,4 0-3-16,-1 0-3 16,4 0-6-16,0 0-1 15,7 0-52 1,4 0-12-1</inkml:trace>
  <inkml:trace contextRef="#ctx0" brushRef="#br0" timeOffset="120945.9">24567 13890 220 0,'4'18'85'0,"0"-8"-66"0,-4-1 3 0,3-3-3 16,-3-2-8-16,0 8-1 15,0 1-6-15,0-4-1 16,-3 7-1-16,-1-4-2 0,-3 10 1 15,0-3-1-15,-4 0 2 0,1 0-1 16,-1 6-1-16,1-6 3 16,2 6 2-16,1-7-7 15,0-2-3-15,4-3-2 16,-1-4-1-16,1 1-17 16,-1-4-9-16,4-6-59 15,4-6-32 1,-1-13 61-16</inkml:trace>
  <inkml:trace contextRef="#ctx0" brushRef="#br0" timeOffset="121967.654">25435 13222 244 0,'4'6'90'0,"-4"-3"-70"0,0-3-1 0,0 0-3 16,0 0-3-1,0 0 2-15,0 0-6 0,0-3-1 16,-4-3-4-1,-3 6-1-15,-3-4 3 0,-4-2-3 16,-1 6-2-16,1 0 0 0,-3 0-1 16,-4 0-3-16,-1 6 2 15,1-2 1-15,0 5 2 16,0 7-6-16,0-1-1 16,0 4-1-16,3 0 2 15,0 9-3-15,4-3 2 16,4 4 3-16,-1-11 1 15,4 7 1-15,3-6 2 16,1-3 1-16,3-4 1 16,3 4-2-16,1 0 1 15,3-4 0-15,4-2 1 0,-1-1-2 16,8 4-2-16,3-4 1 16,4 1 1-16,6-1-3 15,1 0 0-15,0 1 1 16,3-1 2-16,0 1-3 15,1-1 0-15,-1 10 1 16,-3-4 2-16,-4 11-1 16,-3-4-1-16,-4 3-2 15,-7 3 1-15,-7-3 1 16,-3-6 0-16,-8 6 0 16,-7-6 2-16,-3-1 3 15,-7-2 4-15,-4 0-2 0,-3-4 1 16,-4 4-3-16,1-7 0 15,-5-5-1 1,5 2 0-16,-1 3-2 0,4-9 1 16,3 7-2-16,4-4-1 15,0-3-4-15,3 0 0 16,4 0-3-16,3 0 0 16,1 0-10-16,3-3-3 15,0-4-15-15,3 7-5 16,4-3-55-1,7-13-39-15,7 1 56 16</inkml:trace>
  <inkml:trace contextRef="#ctx0" brushRef="#br0" timeOffset="122361.43">26247 13629 260 0,'0'0'96'0,"0"0"-75"0,-4 3 1 15,1-3-5-15,-4 0-8 16,-8 0 2-16,-2 0-4 16,-4-3-2-16,-1-3-2 0,-2 6-3 0,-1 0 1 15,0 0-1-15,4 0 0 16,4 0 0-16,-1 0 0 16,0 0-5-1,4 0 1-15,4 0-11 0,-1 0-3 16,4 0-13-16,0 0-5 15,3 0-34 1,1 0-48-16,3 0 30 16</inkml:trace>
  <inkml:trace contextRef="#ctx0" brushRef="#br0" timeOffset="123014.781">27005 13316 216 0,'7'0'82'0,"-3"-7"-64"0,3 7 4 0,-4 0-3 16,1-6 1-16,-1 3 2 15,1-3-3-15,-1 3 1 16,-3-4-11-16,0-2-1 0,0 6 2 16,-3-7-4-16,-4 1 2 15,0 3-5-15,-4-4-2 16,-3 4 0-16,-4 3-1 15,1-3 0-15,-8 6 2 16,4 0-1-16,-4 6-1 16,-3 3-2-16,0 10-1 15,-4 0-1-15,-3 9 3 16,0 7-2-16,3-1 1 16,4 4 0-16,6 3 0 0,8-4 0 15,4 1 0-15,3 6 2 16,7-4 0-16,3-2 2 15,4-3 1-15,4-7-1 16,3 0 1-16,0-3-2 16,7-6-1-16,0-3 3 15,8-4 2-15,-1-6 0 16,0 4 0-16,4-10-1 16,0 0 2-16,-1 0-3 15,1 0-2-15,-4-6 0 16,0 2-1-16,-6-2-5 15,-1-3-1-15,-4-1-6 16,1 1-3-16,-4 0-13 16,0-1-5-16,-3 4-16 0,-4-7-7 15,-4-2-42 1</inkml:trace>
  <inkml:trace contextRef="#ctx0" brushRef="#br0" timeOffset="123362.401">27344 13802 260 0,'10'19'99'0,"-6"-13"-77"0,-4 0-9 0,0-6-7 0,0 3-6 16,0 7 2-16,0-1 1 16,-4 7 1-16,1-4-2 15,-4 10 1-15,-4 6 0 0,1 1 1 16,-4-1 0-16,-4 6-2 16,0 7 1-16,1-3-4 15,3-1 0-15,-1-2 1 16,5-7 0-16,3-3-9 15,0 0-2-15,0-12-21 0,3-4-6 16,1-2-52 0</inkml:trace>
  <inkml:trace contextRef="#ctx0" brushRef="#br0" timeOffset="124169.158">28342 13253 200 0,'7'-6'77'0,"-3"-1"-60"16,-1 4 6-16,-3 3-1 0,0 0-3 15,0 0 3-15,0-6-10 16,-7 6-4-16,0 0-5 15,-3 0 2-15,-5 0 1 0,-2 0-2 16,-8 9-3-16,0 4 0 16,-3 0-1-16,0 2 0 15,0 4 2-15,0 0-3 0,3 0 0 16,4 6 1-16,0 0 2 16,3-3-1-16,4 0 2 15,3-3-2-15,4-1-1 16,4-2 5-16,3-3 1 15,3 2 2-15,4-2 0 16,7-4-2-16,0 4-1 16,4-4-3-16,7 1 1 15,3-7-2-15,4 6-1 16,7 0 1-16,-1 4-1 16,1-4 0-16,3 4 2 15,1 3-1-15,-4 2-1 16,-1 1 1-16,-2 0-1 15,-8 3-3-15,-7 0 0 0,-7 3-1 16,-3 3 3-16,-11-3 0 16,-11 4 1-16,-10-4 2 15,-11 0 3-15,-7-3 2 16,-3-7 1-16,-4 1-2 16,0-13 1-16,1 7-4 15,-1-10-2-15,3 0 0 16,5 0 1-16,6 0-3 15,4 0 0-15,3-3 1 16,4-4 0-16,7 7-3 0,0-3 0 16,3 3-9-1,4-6-3-15,0 6-16 16,3 0-6-16,4-6-44 16,7 2-60-16,7-2 38 15</inkml:trace>
  <inkml:trace contextRef="#ctx0" brushRef="#br0" timeOffset="124580.722">29178 13648 236 0,'7'0'88'0,"-7"3"-69"15,4-3 2-15,-4 0-5 0,-4 0-9 16,-3 0 1-16,-7 0-5 15,-7 0-2-15,-7-3 0 16,-4-3 3-16,-3 3 2 0,-1-4-2 16,-2-2-1-16,-1 6-3 15,4-3-1-15,-1 6 1 0,5 0 2 16,-1 0-6-16,7 0 1 16,4 0-21-16,3 0-7 15,4 0-37 1,7 0-54-16,7 0 28 15</inkml:trace>
  <inkml:trace contextRef="#ctx0" brushRef="#br0" timeOffset="124964.956">29492 13228 200 0,'0'3'77'0,"0"3"-60"0,4-6-1 16,-4 0-1-16,0 0-5 15,0 0 2-15,0 0-2 16,0 0 1-16,3 10-6 15,-3-1-1-15,4 7 0 0,-1 6-2 16,1 9 1-16,3 13-2 16,0 6-1-16,0 10 1 15,0-4-1-15,0 4-3 16,0-4 2-16,0-6 1 16,0-3 2-16,0-3-1 0,0-15-1 15,0-4-4-15,-3-7 0 16,3-2-27-16,-3-16-11 15,-1-6-54 1</inkml:trace>
  <inkml:trace contextRef="#ctx0" brushRef="#br0" timeOffset="125504.795">29369 13106 244 0,'7'9'93'0,"-4"-3"-72"0,8 4-2 15,-4-4-6 1,0-3-7-16,7 6 1 0,4 1-4 16,3-1 0-16,4 1-1 15,6-1 1-15,8 7 0 0,4 3 1 16,6 6 0-16,4 0-2 15,10 3-2-15,-3 0 1 16,-3 0 1-16,-1 13-1 16,-3-6 2-16,-3-4-2 15,-8 0 2-15,-7 1-4 16,-10 2-2-16,-8 1 2 0,-6 2 2 16,-11-2 0-16,-11-1 2 15,-6 4 2-15,-8-3 2 16,-7-1 1-16,-6-6 2 15,-5 0-3-15,-3-2 1 16,1-8-1-16,2 1 1 16,4-3-7-16,4-7 0 15,3 1 1-15,1-4 1 16,6-3-1-16,7 3-2 16,1-3 1-16,6 4-1 15,0-4-3-15,4-3 0 16,0 6-3-16,4-6-1 15,3 0-12-15,0 0-3 0,0 0-10 16,7 0-5-16,0 0-27 16,4-6-9-16,3 6-12 15</inkml:trace>
  <inkml:trace contextRef="#ctx0" brushRef="#br0" timeOffset="126018.101">30420 13758 248 0,'4'6'93'0,"-4"-6"-72"0,0 10-2 15,0-1-6 1,0 0-3-16,0 1 1 0,0 5-3 16,-4 4-3-16,1 6-2 15,-1 4-5-15,0 5-1 0,-3 1 4 16,0-4 1-16,0 3-3 15,-3-5 1-15,3 2 0 16,0-9 0-16,0 3-9 16,-1-6-4-16,1-4-44 15,4-15-77 1</inkml:trace>
  <inkml:trace contextRef="#ctx0" brushRef="#br0" timeOffset="-114886.466">22027 14567 12 0,'8'-6'5'0,"-8"2"-4"0,7-2-4 0,-4 3-3 16</inkml:trace>
  <inkml:trace contextRef="#ctx0" brushRef="#br0" timeOffset="-114076.574">22087 14479 104 0,'0'0'41'0,"-3"0"-32"0,3 0 20 0,0 0 6 16,0 0-8-16,0 0-1 15,0 0-9-15,0 0-2 16,0 0-9-16,-4 6 0 0,4-6 1 16,0 0 3-16,0 0 1 15,0 0 1-15,0 0 0 16,4 0-4-16,-4 0 0 16,0 0-3-16,0 0 2 15,3-6-4-15,-3 6 0 16,-3-3 1-16,3-3 0 0,-4 6 0 15,1-10 0-15,3 4-2 16,-4 3-2-16,1-3 3 16,-1-4 2-16,-3 7 0 15,0-3 2-15,-3-4-2 16,3 7 0-16,-8-9-3 16,1 2 1-16,-7 1-2 15,-4-1-1-15,-6-2 1 16,-5-4 1-16,-6 7-1 15,0-1 2-15,-4 4-4 16,0 3 0-16,-7 6-1 0,0 7-2 16,0-1 3-16,4 7 0 15,7 2 1 1,3 1 2-16,3 3-3 0,5-3 0 16,6-6 1-16,7 12 2 15,4-10 1-15,4-2 1 16,3 3 0-1,7-7 2-15,3 7-1 0,8-7 0 16,3-6 1-16,11 7 3 16,10-4-2-16,4-3-2 15,6 3-5-15,5 1 0 16,3-4 2-16,0 6 1 16,3 10-4-16,1 0-1 0,-4 12-2 15,-4 4 3-15,-7 2-2 16,-3 1 1-16,-7 6 0 15,-8 0 0 1,-9 3 0-16,-8-3-2 0,-11-10 3 16,-6 4 2-16,-12-4 0 15,-6-9 2-15,-7-6 4 16,-7 0 4-16,-8-10-4 16,-3 1 1-16,-3-10-1 15,-4-3 1-15,3-4-4 16,1-2-1-16,7-1-3 15,3 1-3-15,7 0-1 16,4-1 0-16,6 1 0 16,8 3 0-16,4-4-13 15,2 1-4-15,8 6-16 16,11-10-4-16,10 4-49 16,11-4-54-16,10-6 40 15</inkml:trace>
  <inkml:trace contextRef="#ctx0" brushRef="#br0" timeOffset="-113731.05">22924 14655 228 0,'7'3'88'0,"-7"-13"-69"0,0 17 2 0,0-7-3 0,0 0-6 15,-4 0 3-15,-7-7-4 16,-6 7 1-16,-11-3-7 16,-8-3-1-16,-2 0 2 0,-8 3-1 15,0-4 0-15,-4-2-3 16,5 6 1-16,2-4-4 15,4 4-2-15,4-3-9 16,7 3-3-16,3-3-23 0,11 3-8 16,0-4-47-1,18 1-31-15,13-3 52 16</inkml:trace>
  <inkml:trace contextRef="#ctx0" brushRef="#br0" timeOffset="-89171.679">25083 14692 252 0,'3'19'96'0,"-3"-13"-75"0,-7-6-3 16,0 4-6-16,-4-4-3 15,-6 0 2-15,-8 0-1 16,-3 0-1-16,-4 0-5 16,-3 0-3-16,-4 0 0 0,4 0-1 15,-1 0 0-15,5-4 0 16,2-2 0-16,8 6-5 0,4-3-1 16,3 3-13-1,3-6-5-15,4 6-14 0,7 0-6 16,14-10-51-1</inkml:trace>
  <inkml:trace contextRef="#ctx0" brushRef="#br0" timeOffset="-88436.371">26021 14388 212 0,'10'3'79'0,"-6"-3"-61"0,-4-3 1 15,0-3-1-15,-4 6-6 16,-6-10 1-16,-1 7-1 16,-3-6 2-16,0-7-7 15,-7 7 0-15,-4-7 3 0,-3 7-2 16,-4-1 1-16,1 1-3 15,2 3-1-15,-2 6-3 16,-1 6 1-16,-3 10-2 16,-1 2-1-16,-6 11 3 15,-4 8 0-15,0 7-6 16,4 9 0-16,3 7-1 16,7-4-1-16,8 7-1 15,9 6 1-15,8-6 1 0,7 0 2 16,7-10 3-16,4 0 2 15,7-6-4-15,3-3 1 16,7-9 2-16,4-7 1 16,3-3-1-16,7-6-2 15,4-10 1-15,7 1-1 16,0-14-3-16,0-2 2 16,0-6 1-16,0-4 0 15,0-9 0-15,-4 0 0 16,-3-3 0-16,-7-1 2 0,-4 4-1 15,-7-3-1 1,-3 3 1-16,-7-3-1 0,-4 9 0 16,-4 0 0-16,-6 0 0 15,-4 4 0-15,-7-1 0 16,-7 3 2 0,-4 4-1-16,-7 3 2 0,-3 3-2 15,-4-4-1-15,-3 7 3 16,0 0 2-16,3 7 0 15,0-4 0-15,4-3-1 16,0 6 0-16,3-3 0 16,4-3 0-16,3 0-5 15,1 0 1-15,3 0-2 16,3 0-2-16,1 0-15 16,2-3-7-16,5-3-47 15,3-4-17-15,0-5-7 16</inkml:trace>
  <inkml:trace contextRef="#ctx0" brushRef="#br0" timeOffset="-87669.748">18006 15561 256 0,'-7'25'96'0,"7"-16"-75"0,3-2 1 0,-3-4-5 0,4 6-12 15,-1 7-1-15,1 0 2 16,3 6 1-16,0 21-3 15,0 11-7-15,0 18-1 0,0 16 4 16,0 18 4-16,-7 17-3 16,0-4-1-16,0-6 0 15,-3-10 0-15,-1-6 0 16,4-18 2-16,-3-17-3 16,3-18 0-16,0-9-19 15,0-26-9-15,0-24-21 0,0-20-6 16,3-21-36-1</inkml:trace>
  <inkml:trace contextRef="#ctx0" brushRef="#br0" timeOffset="-87021.926">17914 15862 280 0,'0'19'107'0,"0"-19"-83"0,4 0-5 0,-4 0-8 16,3 0-5-16,4 0 3 16,4-10 0-16,3-2 2 0,4-10-6 15,3 3-1-15,3-9 2 0,8 3-3 16,7 3 0-16,10-3-3 16,4 0-1-1,4 6 1-15,3 3 0 0,0 7 0 16,-4 6 2-16,-3 6-1 15,-4 12-1-15,-6 10-4 16,-4 7 0-16,-18 12-3 16,-18 9 0-16,-13-9 1 15,-12 3 4-15,-13 3 3 16,-4-12 2-16,-3-4 1 16,-4 1 0-16,4-16 4 15,0 6 5-15,6-13-7 16,4-2-1-16,8-4 1 0,6 3 1 15,4-9-1-15,7 7 1 16,7-7-2-16,14 0 2 16,11-7-4-16,7 7 0 15,10 0-1-15,7 7 1 16,11-4-7-16,7 6 1 16,4 10-1-16,-4 3-1 15,-7 6 1-15,-7 7 0 16,-11 5 0-16,-10 11 0 15,-11-8-2-15,-10 4 1 16,-18 4 3-16,-18-4 3 16,-14-3 2-16,-10-7 1 15,-11 4 2-15,-4-10 1 0,-3-6-8 16,0-6-4-16,4 0-2 16,3-13-1-1,7-3-6-15,3-3-4 0,8-3-10 16,7-3-5-16,14-13-26 15,10-9-13-15,14-10-27 16</inkml:trace>
  <inkml:trace contextRef="#ctx0" brushRef="#br0" timeOffset="-86619.223">19142 15432 284 0,'0'3'107'0,"0"-3"-83"0,3 7-9 0,-3-7-9 16,4 0-8-16,3 9-2 15,3 1 5-15,8-1 1 16,7 16 0-16,10 13 1 0,7 12 0 15,8 13-4-15,6 18 1 16,1 16 2-16,-1 13 3 16,-14 16 4-16,-13 5 5 15,-15-5-4-15,-14-10 2 0,-11 0-3 16,-10-10 2-16,-7-15-4 16,-7-19-2-1,-4-3 0-15,0-15-1 0,4-10-5 16,3-7-1-16,4-9-10 15,3-6-5-15,4-9-7 16,7-7 0-16,10-12-20 16,11-13-9-16,21-6-58 15</inkml:trace>
  <inkml:trace contextRef="#ctx0" brushRef="#br0" timeOffset="-86106.457">21054 15699 304 0,'-11'0'115'0,"-6"-6"-89"0,-36-4-8 0,24 1-9 15,-16-1-12-15,-12-5 0 16,-6-4 2-16,-4 9 0 16,0 1 1-16,0 3-5 0,7 6-1 15,7 6-2-15,7 3 0 16,11 1-6-16,10-1-2 16,11 10 13-16,14 6 6 15,14 0 0-15,18 4-2 16,13-1 2-16,8 6 0 0,11 4 3 15,3-4 3-15,7 4-4 16,0 3-1-16,-3-4 2 16,-11 7 1-16,-11-6 1 15,-10-4 0-15,-11 1-4 16,-14 3-1-16,-17-4 1 16,-19 1 0-16,-9-7 2 15,-15 0 3-15,-11-6-2 16,-3-10 1-16,0 4-5 15,4-13-2-15,0 4-5 16,6-7-2-16,8-7-15 16,10 4-6-16,11-13-17 15,14-2-7-15,21-7-64 16</inkml:trace>
  <inkml:trace contextRef="#ctx0" brushRef="#br0" timeOffset="-85702">21442 16292 312 0,'10'53'118'0,"-3"-37"-92"0,-7 12-5 16,4-13-9-16,-4 4-6 15,0 0 1-15,-4 9-3 16,1 7-3-16,-4-7 0 0,-4 7-1 0,-3-1 0 16,-3-6-9-1,-5 7-4-15,-2-7-9 0,3-3-3 16,3-6-16-16,4-13-6 16,3-12-61-1</inkml:trace>
  <inkml:trace contextRef="#ctx0" brushRef="#br0" timeOffset="-79533.161">22507 15614 140 0,'21'-3'52'0,"-14"3"-41"0,4-6 18 0,-4 6 5 16,0 0-3-16,0 0-1 16,-3 0-8-16,-4 0-1 15,3 0-12-15,1-3 3 0,-8-4 2 16,-3 7-7-16,-3-9-2 15,-8 9 1-15,-7 0 1 16,-10 0-6-16,-4 9 0 16,-3-2 1-16,0 2 1 15,-1 0-1-15,4 7-2 16,4-3-2-16,3 2-1 16,8-2-3-16,6 9 1 15,4 0-2-15,10 3 0 0,8 0 8 16,10 3 4-16,7 0 0 15,7 7 2-15,8-7 0 16,6-3 1-16,7 3-4 16,4-2-1-16,4-1 1 15,3 3 2-15,-4 0-3 16,-3 7-2-16,-7-1 2 16,-7-6 0-16,-11 10 1 15,-7 6 0-15,-14 0-2 16,-10 0 1-16,-8 0 0 15,-14-7 3-15,-6-2-3 16,-12-7 0-16,1-3 3 16,-4-6 1-16,0-4-3 15,4-2-1-15,3-7-3 16,4-3-1-16,7 4 1 0,3-7 0 16,4 0-9-16,3 0-2 15,1 0-7-15,6 0-2 16,0 0-18-16,4-7-8 15,4 4-68 1</inkml:trace>
  <inkml:trace contextRef="#ctx0" brushRef="#br0" timeOffset="-73754.135">23915 14495 156 0,'7'12'60'0,"-4"-12"-47"0,4 0 6 0,-7 0 0 16,0 0-5-16,8 0 0 16,-1 0 3-16,0 0 1 15,0-3-9-15,-4-3 8 0,1 6 5 16,-1-3 0-16,1-4 1 15,-4 7-8-15,0-3-4 16,-4-3-2-16,1 3 1 16,-4-3-1-16,-4-4 0 15,-7 1-1-15,-3 3 0 16,-3 2-4-16,-8-2-1 0,-3-3-1 16,-8 9 1-1,-3 0-2-15,1 0-1 0,-1 6 1 16,-4 3 1-16,4 1-6 15,4 18 1-15,3 0-6 16,4 7 1-16,7 9-5 16,7 15-2-16,10 4 4 15,11 0 4-15,11 3 4 16,10-4 2-16,7 1 7 16,11 0 6-16,7-4 0 15,3-12 3-15,0-3 1 16,4-9 2-16,4-10-1 15,3-13 1-15,3-2-5 16,1-13-3-16,-4-4-8 16,-4-2-1-16,-3-4-1 0,-7-2 0 15,-7 5 0-15,-7 1 0 16,-8-1-3-16,-3 1 2 16,-7 3-1-16,1-4-2 15,-8 4-6-15,0 3-2 16,-4 3-6-16,-10-6-24 15,-7 6 1 1,0 0-32-16,-4 0-13 16,-3 0-16-1</inkml:trace>
  <inkml:trace contextRef="#ctx0" brushRef="#br0" timeOffset="-72506.104">23640 15890 280 0,'-11'10'104'0,"11"-4"-81"0,-3-6 9 0,3 0 1 16,-4 3-19-16,4-3-2 15,-11 6-6 1,-3-6-4-16,-3-6-3 0,-8 3 0 16,-3-3-1-16,0 2-2 15,-1-2 0-15,5-3 0 16,2 9-4-16,1-3-2 15,4-4-11-15,-1 7-4 0,4 0-13 16,3 0-6-16</inkml:trace>
  <inkml:trace contextRef="#ctx0" brushRef="#br0" timeOffset="-71933.632">24144 15689 280 0,'4'54'107'0,"-8"-32"-83"0,-3 22-9 0,4-19-9 15,-5 9-8-15,-2 7 0 16,-4 9 2-16,0 7 2 16,-4 5-1-1,-3 7-3-15,3 3-1 0,1-9-3 0,2-10 1 16,5-2-2-16,3-14 2 16,0-9 7-16,3-2 6 15,1-17-4-15,3-9 0 16,7-9 0-16,3-26 2 15,4-9-3-15,4-9 0 0,3-10-3 16,8 0-1-16,-1-9 1 16,7 0 2-1,4 3-1-15,-4 3 2 0,0 7-2 16,1 5-1-16,-5 11 3 16,-2 14 0-16,-5 1 1 15,1 12 2-15,-4 7-5 16,0 15-3-16,-3 13-4 15,0 19-1-15,-1 12-1 16,-3 13 0-16,-3 9-4 16,0 0 0-16,-1 9-5 15,1-2 0-15,-4-16 1 16,0-7 2-16,0-6-21 0,0-15-9 16,0-17-32-1,4-8-21 1,-1-16 44-16</inkml:trace>
  <inkml:trace contextRef="#ctx0" brushRef="#br0" timeOffset="-71741.963">24631 16166 224 0,'-25'0'85'0,"8"6"-66"0,-15-12 10 0,18 6 2 16,-14 0-15-16,-8-3-1 15,-6-3-9-15,-4-4-2 16,-3-5-2-16,-1 5-4 0,4-2 1 15,8 2-8-15,2-5-4 16,5 5-18-16,9 1-5 0,8-7-45 16,14 7-40-1,14-1 42-15</inkml:trace>
  <inkml:trace contextRef="#ctx0" brushRef="#br0" timeOffset="-71499.513">25234 16433 296 0,'-7'56'110'0,"-3"-34"-86"0,-8 6-6 16,11-12-10-16,-4-3-15 0,-3 5-3 15,0-2-1-15,0 3-1 16,0 0 7-16,0-4-18 0,3-5-4 16,1-1-35-16,3 1-12 15</inkml:trace>
  <inkml:trace contextRef="#ctx0" brushRef="#br0" timeOffset="-70958.652">26388 15542 300 0,'-4'19'112'0,"-6"-19"-87"0,-15 16-7 16,11-10-9-16,-11-3-9 15,-14-3 0-15,-6 0-3 16,-8 0 0-16,-4 0 2 16,-3 0-5-16,-3 0 2 0,6 6-3 0,8-3 2 15,7 7-4 1,6-1-1-16,12 7-6 15,6 3-1-15,11 9 10 0,10 6 3 16,8 7 6-16,14 0 1 16,6 9 3-16,5-3 1 15,6 6-3-15,4 1-3 16,-7-1 6-16,-1 0 3 16,-9 1-3-16,-8-10 1 15,-11 0-5-15,-10-7-2 16,-14-2 0-16,-10-10 1 15,-12-6-1-15,-2-10 2 16,-5-6-2-16,-3-3-1 16,4-3-10-16,0-13-6 0,3-3-12 15,7-9-5-15,7 3-37 16,11-9-51 0,11 5 29-16</inkml:trace>
  <inkml:trace contextRef="#ctx0" brushRef="#br0" timeOffset="-70684.813">27044 15987 272 0,'0'16'104'0,"-7"-13"-81"0,-14 7-4 0,10-10-6 15,-14 6-4-15,-10-6 2 16,-4 0-5-16,-6-6-2 16,-8 2-2-16,0-2-2 0,0-6 1 15,3-4-10-15,8 0-4 16,3 4-11-16,7-4-3 16,8 7-31-16,10-10-15 15,17 9-17 1</inkml:trace>
  <inkml:trace contextRef="#ctx0" brushRef="#br0" timeOffset="-70313.965">27838 15620 280 0,'-7'0'104'0,"-11"-6"-81"0,-21 3-4 16,22 3-6-16,-19-6-8 15,-6-4 0-15,-7 1-6 16,-1 0-1-16,1 9 1 16,-1 6 0-16,1 6 1 0,3 4-7 15,7 12 0-15,8 10-2 0,9 12 3 16,15 7-7-16,11 2-2 15,10 4 12-15,7-10 6 16,11 4 6-16,10-13 2 16,4-1-5-16,4-14-2 15,2-4-11-15,5-10-5 16,-4-11-14-16,0-14-6 16,0-9-63-1,0-6-34-15,-1-12 60 16</inkml:trace>
  <inkml:trace contextRef="#ctx0" brushRef="#br0" timeOffset="-70087.191">28332 16163 284 0,'10'63'107'0,"-17"-35"-83"0,-7 19-7 0,3-25-9 0,-6 9-11 16,-4 4 0-16,-4-7-1 16,0 6 3-16,-7-8 0 15,4-8-13-15,0 1-3 0,0-9-22 16,3-4-10-16,7-12-49 16</inkml:trace>
  <inkml:trace contextRef="#ctx0" brushRef="#br0" timeOffset="-69548.491">29245 15495 252 0,'-3'0'93'0,"-4"0"-72"0,-25-6-6 0,14 3-6 15,-13-4-8-15,-12-2 2 16,-6 6-4-16,-8-3-2 16,1 2 2-16,0-2 0 0,-1 6 1 0,4 6 2 15,11-2 3-15,7 5-4 16,10 0-3-16,7 1 3 15,11 5 1-15,7 4 0 16,11 0 1 0,6 12 2-16,8-9 4 0,7 10 0 15,3-1 0-15,11 10-5 16,-4-3-1-16,4 9-1 16,0-4 1-16,0 1 0 15,-7 7 1-15,-11-4 0 16,-7-10 2-16,-3 4-1 15,-11-10 2-15,-7 4-4 16,-14-7 0-16,-8-3-1 0,-6-6-2 16,-7-3 1-16,-4-7 1 15,0-3-6-15,1-6 1 16,-1-6-10-16,0 3-2 16,-3-13-12-16,10 1-3 15,4-14-28-15,6-5-13 16,12-4-20-1</inkml:trace>
  <inkml:trace contextRef="#ctx0" brushRef="#br0" timeOffset="-69286.384">29732 15896 236 0,'11'26'88'0,"-15"-23"-69"0,-13 6 2 16,6-9-5-16,-17 0-5 15,-8 0 3-15,-9 0-5 16,-5-9-1-16,-6-7-4 16,-1 3-7-16,4-5-1 0,0-1-9 15,4-3-4-15,7 3-24 16,3-6-11-16,11 6-44 15</inkml:trace>
  <inkml:trace contextRef="#ctx0" brushRef="#br0" timeOffset="-69008.78">30117 15451 220 0,'3'19'82'0,"-3"-10"-64"0,-3 16-2 0,-1-6-5 16,1 10-8-16,-4-4 0 15,-1 9-1-15,-2 10-2 16,-1 3 1-16,4 3-1 0,0-3 0 0,0 0-3 15,4-3 0-15,3-9-20 16,0-7-10-16,3-12-56 16</inkml:trace>
  <inkml:trace contextRef="#ctx0" brushRef="#br0" timeOffset="-68558.253">29965 15166 268 0,'7'15'101'0,"-3"-5"-78"0,-1 2 2 0,1-5-5 16,3 2-9-16,3 7 1 16,1-4-5-16,6 4 1 15,5 3-5-15,2 6 0 0,12-3 3 16,2 9-3-16,8 4-2 15,4 2-3-15,3 1 1 16,3 6 1-16,0 9 0 16,-3 0 0-16,-3 1 0 15,-11-7 2-15,-4 3 1 16,-10-3-1-16,-8-3-2 0,-13-6 1 16,-8 5-1-16,-6-8 0 15,-12 3 2-15,-6-7 1 16,-7-9 1-16,-4 3 0 15,-3-6 0-15,-1-10-2 16,5 1 1-16,-1-1-2 16,4-3-1-16,3 4-4 15,4-10 0-15,3 6-11 16,4-6-6-16,0 0-10 16,3 0-4-16,7 0-12 15,1-6-3-15,6 3-48 16</inkml:trace>
  <inkml:trace contextRef="#ctx0" brushRef="#br0" timeOffset="-68288.515">31246 16025 276 0,'17'44'104'0,"-10"-19"-81"0,-3-6-4 0,-4-10-6 15,-4 7-6-15,1 3 1 16,-4 6-4-16,-4 0-3 16,-3 3 0-16,-4 7-1 0,1-4 0 0,-4 10-14 15,-4-4-3-15,4 1-42 16,-1 3-16-16,5-4-26 15</inkml:trace>
  <inkml:trace contextRef="#ctx0" brushRef="#br0" timeOffset="-66893.005">22458 16709 220 0,'10'3'82'0,"-6"-6"-64"0,3 3 7 16,-7 0-3-16,0 0-3 15,0 0 3-15,4 0 1 0,-1 0 3 16,-3 0-14 0,4 0 4-16,-4 0 2 0,0 0-8 0,-4-7-3 15,-7 7-7-15,-3-9 0 16,-7 6 0-16,-7-7 2 15,-7 4-6-15,-8-3-1 16,-6 9-7-16,0 0-3 16,-4 0-5-16,3 9 0 15,4-3 0-15,8 4 0 16,2 2 6-16,8-2 4 16,7 5 8-16,3 4 3 15,8 0 5-15,6 3 1 0,11 0 3 16,7 3 1-16,11 0-5 15,10-3-2 1,4 9 0-16,11-2 2 0,6-1-3 16,7 6-2-1,5 1 0-15,2 3 1 0,1 5 1 16,-8-5 1-16,-6 6-2 16,-8 0 1-16,-10 0-2 15,-11-7 2-15,-10 4 2 16,-11-10 2-16,-14 4-3 15,-11-7-1-15,-10-3 3 16,-8-6 1-16,-9 0 1 16,-5-3 2-16,-6-7-5 15,-1-9-3-15,4 0-1 16,1 0-1-16,13 0-5 0,3-3 1 16,5-3-5-16,10 6 1 15,3 0-12-15,7 0-2 16,4 6-15-16,7-6-4 15,7 3-57 1,7-3-40-16,8-9 59 16</inkml:trace>
  <inkml:trace contextRef="#ctx0" brushRef="#br0" timeOffset="-66319.678">23767 17210 252 0,'0'0'96'0,"-4"-3"-75"0,-3-3-8 0,4 6-7 16,-8-3-2-16,-7-3 2 15,-6-4 4-15,-5 1 1 16,-6 2-5-16,-7-2-4 0,-8 0 1 0,-3-1-2 16,-3 1-1-16,0-1-4 15,-1 1 0-15,4-7-5 16,4 7-1-16,10-4-22 16,7-2-6-16,15-1-65 15</inkml:trace>
  <inkml:trace contextRef="#ctx0" brushRef="#br0" timeOffset="-66007.256">24239 16869 288 0,'14'18'110'0,"-6"-15"-86"0,-8 10-4 0,3-10-9 16,-3 7-5-16,0 8 1 15,-3 4-6-15,-1 7 0 16,0 8-1-16,-3 7 0 0,0 13 0 16,0 18-11-16,0 0-3 15,0-3-4-15,4 7 1 16,-1-10-2-16,4-13-1 15,7-12-17-15,0-19-9 16,7-22-33 0,0-15-25-16,1-23 44 15</inkml:trace>
  <inkml:trace contextRef="#ctx0" brushRef="#br0" timeOffset="-65614.903">24243 16737 228 0,'-7'-10'88'0,"0"10"-69"0,7 7 11 15,0-7 1-15,0 0-13 16,0 0 0-16,0 0-6 16,0 0 0-16,7 3-7 15,7-3-3-15,4 9-1 0,6-2 1 16,8 5 1-16,10 4-4 16,8 12 1-16,3 3-2 0,3 7 0 15,11 0 4 1,-7 5 1-16,-3 5 5 0,-8 2 3 15,-3-3-6-15,-11-3-1 16,-7 9 0 0,-10-3 0-16,-11 3-5 0,-14-6 1 15,-11 0 0-15,-10-3 2 16,-7-3 1-16,-11-9 1 16,0 2-2-16,-3-6-2 15,-1-3 1-15,4-6-1 16,4-3-3-16,7-7 2 15,3 1-8-15,4-4-4 0,3-3-7 16,8-6 0-16,2-3-11 16,8-10-3-16,11 3-31 15,10-12-12-15</inkml:trace>
  <inkml:trace contextRef="#ctx0" brushRef="#br0" timeOffset="-65283.888">26067 17317 272 0,'7'16'101'0,"-7"-16"-78"0,-11 0-5 0,4 3-7 16,-10-3-5-16,-12 0 3 16,-6-3 0-16,-7-4 0 15,-4 7-5-15,0-3-3 0,-3-3 0 16,-1 3-4-16,1-3 2 16,3 6-6-16,4 0-3 15,6 0-16-15,5 0-9 16,9-4-61-1,12-2-44-15,10-3 54 0</inkml:trace>
  <inkml:trace contextRef="#ctx0" brushRef="#br0" timeOffset="-62224.341">27915 17226 248 0,'-10'3'93'0,"10"3"-72"0,0-6 0 15,0 0-4-15,0 0-10 16,0 0-2-16,0 0 2 0,-4 0 0 16,4 0-3-16,-3 0 8 15,-1 0 7-15,4 4-6 16,-3 2 0-16,-4 0-5 0,3 4-3 16,1 2-2-16,-5 4-3 15,1 3-2-15,0 9-1 16,0 6-3-16,-3-6 1 15,-1 7-4-15,1-1 1 16,-1-5-7-16,0-1-1 16,1-3-4-16,-1-6-3 15,1 0-16-15,-1-4-7 16,4 1-36 0</inkml:trace>
  <inkml:trace contextRef="#ctx0" brushRef="#br0" timeOffset="-57101.204">27062 16897 224 0,'-4'15'85'0,"8"-15"-66"0,-4 0 5 16,0 0-1-16,0 0-11 16,0-6 1-16,0 3 3 15,0-3 4-15,0-4-10 16,0 4 8-16,0-3 4 0,0-1-5 0,-4 1 1 15,1-4-11 1,-5-2-2-16,-2-1 1 16,-4-3 1-16,-7 3-6 0,-4-2-2 15,-7-1 0-15,0 9 0 16,-3 1-2 0,-4 0 2-16,1 9-6 0,-5 9-3 15,-3 16-1-15,4 3 1 16,3 19-1-16,7 4 2 15,8 5 5-15,10 13 2 16,10-3 2-16,8 9 2 16,6 0 1-16,11-12 3 15,4 0 3-15,3-10 2 16,4-9-1-16,3-6 1 16,8-4 0-16,-1-15 1 0,-3 3-6 15,-4-10-2-15,0-2-4 16,-3-4-3-1,0-3-1-15,-4-3 3 0,-3 0-11 16,-8-3-2-16,1-3-17 16,-4-4-6-16,0 1-26 15,0-10-11-15,4-6-33 16</inkml:trace>
  <inkml:trace contextRef="#ctx0" brushRef="#br0" timeOffset="-55843.358">29083 16511 236 0,'0'22'88'0,"0"-22"-69"0,7 6 8 16,-7-6-1-16,0 0-8 15,-3 0 0-15,-5 3-8 16,-2-3-2-16,-4 0-4 0,-7 7 6 0,-8-7 3 16,-6 0-4-16,-4 0-3 15,-7 6-3-15,1-6 0 16,-8 3-4-16,0 7 0 15,0-1-1-15,3 7 0 16,5 2-3-16,2 11-1 16,8 2-2-16,7 0 2 15,7 1-1-15,6-4 2 16,8 0 5-16,7 0 2 16,7-3-3-16,8-6 1 15,6 0 2-15,7 3 1 16,4-3-1-16,7 0 1 15,6-4-4-15,5 4 0 16,3-6 1-16,0 6 2 0,0 2-1 16,-8 1-1-16,-6 0 1 15,-4 0-1-15,-6 3-5 16,-12 10 1-16,-10-1-3 16,-10-2 2-16,-11-1 5 15,-11 0 4-15,-7-5-1 16,-6 2-2-16,-8-3 2 15,-4-6 0-15,8-4-6 16,0-5 0-16,3-1-8 0,4-9-3 16,6 0-14-1,5 0-8-15,9-9-64 32,19-10-38-17,14-6 62-15</inkml:trace>
  <inkml:trace contextRef="#ctx0" brushRef="#br0" timeOffset="-55056.848">30194 16872 264 0,'0'15'99'0,"0"-12"-77"0,-7 4-7 16,0-7-7-16,-3 0-6 15,-5 0 3-15,-2 0 7 16,-1 0 2-16,-3 0-7 15,0 0 0-15,-4 0 3 0,-3-7-8 16,0 4-3-16,-1-3 0 16,-2 3 0-16,-1-3-6 15,0-4 0-15,0 10-10 0,1-3-4 16,3-3-14-16,-8 3-2 16,4-4-56-1,8 7-35-15</inkml:trace>
  <inkml:trace contextRef="#ctx0" brushRef="#br0" timeOffset="-54278.134">31104 16743 252 0,'4'3'93'0,"-1"-3"-72"0,-3 0-4 0,0 0-7 15,-3-3-6-15,-4-3 0 16,-4-4 2-16,-3-5 1 16,-3 5-3-16,-8 1 4 0,-7 0 2 15,-7-1-5-15,-3 7-1 16,0 3-4-16,-8 3-1 15,1 7-1-15,3 5 0 0,0 7 0 16,0 19-2 0,7 6 0-16,11 6 3 15,11 1-2-15,6 5 1 0,11-2 4 16,11-4 1-16,6 0 3 16,8 1 3-16,10-11 2 15,4-5 1-15,7-3-4 16,3-7-3-16,8-9-2 15,-1 3 0-15,4-10 0 16,-3-3 1-16,-1-2 0 16,-3-4 2-16,-11 3-10 15,4-6-4-15,-7-6-3 16,-7 3 1-16,-4 3-1 16,-7-7 2-16,-3 7 3 15,-4-9 1-15,0 6-13 0,-7-3-5 16,-3-4-21-1,-4 1-8-15,0-1-45 16</inkml:trace>
  <inkml:trace contextRef="#ctx0" brushRef="#br0" timeOffset="-53110.184">32240 16941 212 0,'7'9'82'0,"0"-9"-64"0,-7 0 4 16,0 0-3-16,0 0-10 16,-3 0-3-16,-1 0-1 15,-3 0 1-15,-7 0-3 16,-3 0 5-16,-8 0 4 0,-3 0-11 16,-8 6-4-16,-2-3 5 15,-8 4 5-15,0-4-5 0,-3 6-1 16,3 1-1-16,0-4 0 15,3 3-3 1,5-5 2-16,2 2-15 0,8-6-6 16,3 0-33-16,11-6-15 15,14-7-16 1</inkml:trace>
  <inkml:trace contextRef="#ctx0" brushRef="#br0" timeOffset="-52144.834">33263 16417 236 0,'0'6'90'0,"4"-6"-70"0,-4 0-1 0,0 0-3 15,0-6-10-15,0 6-1 16,0-9 0-16,-4 5 1 16,1-2-3-16,-4-3 0 0,0-1 3 15,-7 1-3-15,-4 0-2 0,-7-7 0 16,-3 6-1-16,-7 1 0 16,-4 0 0-16,-3 9-3 15,-4 0 2-15,-4 6 1 16,-2 6 0-16,-5 14 0 15,1 11 0-15,3 4-3 16,0 6 2-16,3 16-12 16,12 6-7-16,9 15 4 15,8-5 2-15,14 9 8 16,7-13 3-16,11-6 7 16,10-6 5-16,4-4-5 15,3-12 0-15,7-9-2 0,11-13 1 16,3-6-2-16,4-13 2 15,4-12 0 1,-1-4 3-16,-3-5-1 0,0-4 2 16,-4-9-4-16,1-10-2 15,-4-3 0-15,-4 4-1 16,-3-7 0-16,-4 9 0 16,-7-3 0-16,-3 10 0 15,-4 3 2-15,-7 0 3 16,-3 6 0-16,-8 10 0 15,-6-1 1-15,-8 1 1 16,-6 0-1-16,-8 2-1 16,-3 4-3-16,-4-3-2 15,0 6 1-15,0-3 1 0,1 3-3 16,2 0 0 0,1 0 1-16,0 0 2 0,3 0-1 15,4 3-1-15,4-3-13 16,2 0-4-16,5 0-18 15,-1 0-5-15,4 0-63 16</inkml:trace>
  <inkml:trace contextRef="#ctx0" brushRef="#br0" timeOffset="-49910.393">18429 18164 172 0,'0'9'66'0,"0"-9"-52"0,0 0-8 0,0 0-7 16,0 0-2-16,0-9 3 15,4 2 14-15,-4 7 6 16,0-3-10 0,0-3 8-16,0 6 2 0,0-3-8 0,0-3-2 15,0 6-4-15,0 0-1 16,0 0-3-16,0-4-2 15,0 4 1-15,0-6 1 16,0 6-1-16,0-3-1 16,0-3 1-16,0 6-1 15,0-3 2-15,0-4 1 16,0 7-1-16,0-6 1 0,0 3-7 16,0-3 1-16,0 6 1 15,0-10 3-15,0 7 0 16,0-6-1-16,3 2 1 15,1-2 1-15,-1 0-3 16,1 2-2-16,-1-2 4 16,1 0 1-16,-1-1-3 15,1 1-1-15,-1-1 3 16,1 1 1-16,-1 3 0 16,-3-4-2-16,0 1-2 15,0-1-1-15,0 1-1 16,0 0 3-16,0-1 0 15,0 4 3-15,0-4-1 16,0 7-1-16,0-3-2 0,-3-3 1 16,3 6 1-1,-4-4 2-15,1 1 1 0,-1 3 1 16,1 3-2-16,3-6 1 16,-4 6 0-16,1-4 1 15,-1-2-2-15,1-3-2 16,-1 9 3-16,1-10 0 15,-4 7 1-15,0-3 0 16,-1 0 0-16,1 3 2 16,0-4-1-16,-3-2 0 15,-1 6 1-15,-3-4 3 16,-4-2-4-16,-3 6-1 16,-3-3 2-16,-5-4 1 15,-2 10-3-15,-5-6-1 16,1 3-1-16,-4 3-2 15,-3 0 3-15,0 9 0 16,-4 1-1-16,3-1-2 0,8 0 1 16,-14 10-1-16,3 6-3 15,4 4 2-15,3 5 1 16,7 10 0-16,4 0-3 16,7 0 0-16,3 3-1 15,4-3 0-15,10 3 3 16,8 3 0-16,6 6 1 15,5-5 0-15,2-4 0 16,11-4 2-16,4 8-1 16,3-14 2-16,4 7 0 15,4-6 3-15,2-4-1 16,5-5 2-16,3-1-2 0,0-3 2 16,3-6-2-1,-3-4 2-15,-4-5-2 0,1-7 2 16,-4 3-4-1,0-6 0-15,-4-6-1 16,0 3-2-16,-7-4 3 0,1 4 2 16,-5-3-4-16,-2-3-1 15,-1-1-5-15,-7 1 1 16,-3 6-3-16,-4-4 2 16,-4-2-6-16,1 9-3 15,0-6-10-15,-4 3-3 0,0-4-18 16,0-5-9-16,3-13-55 15</inkml:trace>
  <inkml:trace contextRef="#ctx0" brushRef="#br0" timeOffset="-49311.37">18701 17502 252 0,'-25'19'93'0,"25"-16"-72"0,-3 3-4 0,3-6-5 16,0 0-11-16,0 0-1 16,0 0 2-16,3 0 1 15,4 10-1-15,4-4 5 0,3 3 5 16,7 1-4-16,4 2 0 16,6 13-2-16,5 10-1 15,3-1-1-15,3 13 0 0,0 16-2 16,-3 9 1-1,0 7-2-15,-4 12 2 16,-3 15-2-16,-7 1-1 0,-8 6 3 16,-10-13 2-16,-10-9 0 15,-8-3 0-15,-7-7-6 16,-6-2 1-16,-4-17 2 16,-1-5 1-16,-2-13-4 15,-1-10 1-15,0 1 0 16,4-10 0-16,3-6 2 15,0-7 1-15,8 4-1 16,-1 0-2-16,4-7-2 16,3-6-1-16,4 6-9 15,0-9-3-15,4 7-3 0,3-7 1 16,3 0-18 0,4-7-4-16,4-5-64 15,10-13-32-15,4 0 66 16</inkml:trace>
  <inkml:trace contextRef="#ctx0" brushRef="#br0" timeOffset="-47386.851">20271 17656 244 0,'-14'15'90'0,"14"-15"-70"0,-4 3 10 0,0-3-1 16,1 7-15-1,-4-7-3-15,-4-7-5 16,-3 7-1-16,-3 0-3 16,-5 0 5-16,-2 0 5 0,-5 0-4 0,-2 0-2 15,-5 7-1-15,-2-4-1 16,-1 6-9-16,4-2-4 16,-1 2-2-16,5 7 1 15,2-4 4-15,5 4 1 16,2 0 3-16,5 2 1 15,6 1-2-15,4 0 2 16,4 6 1-16,6-6 2 0,4 9 1 16,7-3 3-16,4 0-3 15,7-3-2-15,3 3 2 16,7 4 2-16,4-1-4 16,3 6-1-16,1 1-2 15,-5-1 0-15,-6 4 2 16,-4-4 0-16,-3 13 0 15,-7-6 2-15,-11-3-1 16,-7-1-1-16,-7 4 3 16,-7-13 2-16,-8 1 2 15,-6-4 1-15,-4-6-2 16,-6-10 1-16,-1 0-6 16,-3 1-1-16,3-10-2 15,0 0-2-15,4 0-6 16,6 0-4-16,5-10-12 0,6 1-4 15,4 0-22-15,10-10-9 16,15 0-38 0</inkml:trace>
  <inkml:trace contextRef="#ctx0" brushRef="#br0" timeOffset="-46681.594">21057 18139 148 0,'0'0'57'0,"0"0"-44"0,0 0 16 15,0 0 6-15,0 0-6 16,-3 0-2-16,-1-4-2 16,-3 4 1-16,0 0-14 15,0 0-2-15,0-6-3 0,0 6-6 16,0-3 0-16,0 3-1 15,0-6 0-15,0 6 0 16,3 0 0-16,1 0 0 16,-1 0 2-16,4 0 1 0,0-3 1 15,0-4-2-15,-3 7-2 16,3-6 1-16,0 3-1 16,0 3-3-16,0 0 2 15,0 0 1-15,0 0 2 16,0 0 1-16,-4 0 1 15,4 0-2-15,0 0 1 16,0 0-4-16,0 0 0 0,0 0 1 16,0 3 0-16,0 10 0 15,0-1 0-15,0 4 0 16,-3 3 0-16,-1 9 2 16,-3-3 3-16,0 3-2 15,0 7 0-15,-4-1-1 16,-3 1 1-16,0 2-2 15,-4 1 2-15,1-4-2 16,-1-5-1-16,1 5 3 16,-1-9 0-16,4-3-8 15,0 3-2-15,3-6-5 16,1-3 0-16,-1-7-5 16,4 7 0-16,0-7-14 15,3-6-8-15,8 4-61 16</inkml:trace>
  <inkml:trace contextRef="#ctx0" brushRef="#br0" timeOffset="-46065.454">22162 17806 292 0,'-8'10'110'15,"5"-10"-86"-15,3 0-6 0,-11 0-6 16,-10-7-12-16,-4-2 0 15,-6-1 2-15,-5 1-1 16,-2 6 2-16,-5-3 2 0,-3 6-4 16,1 0-3-16,2 0-2 15,4 9 0-15,4-3-4 16,3 4-2-16,4 2 0 16,7-2 4-16,7 5 1 15,7 4 3-15,7 6 1 16,7 0 3-16,7 4-1 15,11-1-1-15,3 0 3 16,7 7 0-16,8-7-1 16,2 6-2-16,5 1 1 0,3 2-1 15,-7-2 2-15,-4 6 1 16,-7-1-1 0,-3-5-2-16,-11-1 3 0,-7 1 0 15,-14-7 3-15,-10 0 1 16,-12-3-1-16,-2 0 1 15,-11-6-2-15,-4-6 2 16,-7-1-6-16,0-8-1 16,0-4-2-16,4 0-2 15,3-10-13-15,7 1-4 16,8-1-9-16,2 1-2 16,12-7-22-16,6-9-8 15,18 3-24-15</inkml:trace>
  <inkml:trace contextRef="#ctx0" brushRef="#br0" timeOffset="-45763.131">23163 18095 304 0,'-10'15'115'0,"-11"-8"-89"0,-25-4-12 0,21-3-10 16,-14 0-8-16,-7-3 2 16,-6-4 1-16,2 7 3 15,-3 0-1-15,4 0-3 0,3 0-1 16,4 0-14-16,6 0-4 15,8 0-27-15,3 0-11 16,11 0-42 0</inkml:trace>
  <inkml:trace contextRef="#ctx0" brushRef="#br0" timeOffset="-45129.367">23287 18029 276 0,'3'37'104'0,"-6"-21"-81"0,-1 3-15 16,1 0-11-16,-4 6 0 16,-7 9 4-16,-4 7 0 15,-3 12-1-15,0 7 1 16,0-4-1-16,3 4 2 0,0-13 3 15,1-3 2-15,6-10-6 16,0-8-2-16,4-8-3 16,0-8 0-16,4-10 3 15,-1-10 2-15,4-8 4 0,0-17 2 16,4 1-3-16,3-14-1 16,3-2-1-16,5-6 1 15,2-4-2-15,1 4 2 16,3-4-2-16,0 7 2 15,4 6-2-15,7-3 2 16,-4 12-2-16,0 0 2 16,0 4-2-16,0 9-1 15,1 6-2-15,-5 0 1 16,1 10-1-16,-4 3 0 16,0 6 4-16,-3 6 1 15,0 10 1-15,-4 5 0 16,0 8-2-16,-3 15-2 0,-1 6-2 15,1 6-1-15,-1 4 2 16,-3-4 2-16,4 4-2 16,-4-4 0-16,0-12-4 15,0-6 1-15,0-4-9 16,-3-9-2-16,3-6-12 16,0-3-5-16,0-13-5 15,3-3 0-15,1-9-13 16,0-10-39-1,-4 0 16-15,0 0 32 16,-4-6 22-16,1 9 53 16,-4-2 25-16</inkml:trace>
  <inkml:trace contextRef="#ctx0" brushRef="#br0" timeOffset="-44986.385">23700 18352 238 0,'-25'-10'81'0,"-7"4"-30"0,-7 3-18 0,-6 3-22 15,-8-6-2-15,0 6 1 0,0 0-8 0,0-3-1 16,3 3-1-16,5-7 2 15,2 7-10-15,12 0-2 16,6 0-15-16,4 0-4 16,10 0-36-16,11 0-13 15,14-9-3 1</inkml:trace>
  <inkml:trace contextRef="#ctx0" brushRef="#br0" timeOffset="-44712.352">24299 18308 272 0,'-3'44'101'0,"3"-25"-78"0,-4-4-5 16,4-5-7-16,-3-1-9 15,-4 10 1-15,-4 0-2 16,1 6 2-16,-5 3-2 16,-2 7-3-16,-1-7 1 0,1 6-1 0,-1 1 0 15,4-7-16-15,-4 0-8 16,8-6-24-16,2-9-8 16</inkml:trace>
  <inkml:trace contextRef="#ctx0" brushRef="#br0" timeOffset="-44039.87">25382 17922 248 0,'14'3'93'15,"-6"-3"-72"-15,2-9 3 0,-6 9-3 0,-1-3-4 16,-3-4-1-16,-3-2-2 16,-4 6-1-16,-11-6-7 15,-7-4-2-15,-6 4 2 0,6 5-5 16,-25-2-1-16,1 3-5 15,0 3 1-15,-1 3-3 16,-3 7 2-16,4 5 1 16,3 4-1-16,4 0-1 15,6 0 1-15,5 6 5 0,6-6 4 16,4-4-3 0,7 1-3-16,7-3 3 0,3 5 1 15,4-2-3-15,11 0-1 16,3-4 1-16,4 4 2 15,6 3 2-15,4 0 1 16,4-1 0-16,3 4 0 16,1 0 0-16,-1-3 2 15,0 6-5-15,-3 3-1 16,0-3 0 0,-11 1 2-16,-7-1-1 0,-3 3 2 15,-8 0 0-15,-6 0 3 0,-8-3-1 16,-7 4 2-16,-3-4-2 15,-10 0 0-15,2-6-3 16,-2-10 1-16,-1 0-2 16,0 1-1-16,4-10-2 15,3 0-1-15,0 0-5 16,1 0-2-16,3-10-9 16,3 1 0-16,7-7-12 15,4-2-3-15,7-11-50 16,14-5-54-1,11-4 42-15</inkml:trace>
  <inkml:trace contextRef="#ctx0" brushRef="#br0" timeOffset="-43757.049">26095 18173 244 0,'-4'19'93'0,"4"-13"-72"0,-10-6-2 0,-1 3-6 16,-6-3-5-16,-8-3 2 16,-10-3-5-16,-4-4-1 15,-3 7-2-15,-1-3 1 0,1 6 0 16,0-6-4-16,-1 6-1 15,4 0-6-15,1 0 0 16,2 0-20-16,8-3-9 0</inkml:trace>
  <inkml:trace contextRef="#ctx0" brushRef="#br0" timeOffset="-43230.665">26917 17925 256 0,'-4'0'96'0,"4"0"-75"0,-10-9-1 0,3 9-7 16,-7-10-14-16,-4-2-4 15,-7-4 9-15,-3 7 4 16,-4-1-3-16,-3 4-5 0,-4 6-1 16,-3 6-4-16,0 4-1 15,3 9 3-15,-4 9 1 16,5 3 4-16,2 1 3 0,8 12-7 15,3-1 0-15,11 11 0 16,7-7 1-16,7 3 5 16,7 3 5-16,11-9-3 15,3-6-1-15,4-4 0 16,7-6-1-16,6 1 2 16,5-14 1-16,-1 4-1 15,0-9 1-15,1-10-6 16,-1 0-1-16,-3 0-2 15,-4-10-2-15,-3 7-6 16,-4-6-4-16,-7-7-14 16,-3 0-5-16,-7-3-36 15,-4-6-57 1,0-3 27-16</inkml:trace>
  <inkml:trace contextRef="#ctx0" brushRef="#br0" timeOffset="-42958.355">27414 18474 224 0,'0'38'85'0,"0"-23"-66"0,-10 14-1 0,3-20-3 0,-4 10-7 16,1 6 3-16,-8-3-4 15,0 9 1-15,-3-3-5 16,0 1-2-16,0-1 0 0,0 3-17 16,-4-3-6-16</inkml:trace>
  <inkml:trace contextRef="#ctx0" brushRef="#br0" timeOffset="-33743.451">28448 17747 88 0,'-4'-4'35'0,"1"4"-27"0,-1 0 18 0,4 0 5 16,0 0-1-16,-3-6 0 16,3 6-6-16,-4 0-1 15,1-3-12-15,-1-3 2 0,1 6 1 16,-1-3-3-16,-3-7-1 15,0 4-4-15,-3-3 1 16,-1 2-2-16,-3-2 2 16,-4 6-2-16,-3-7 0 15,-4 1-1-15,1-1 0 0,-1 4-2 16,0-3 1 0,1 3 2-16,-1 6 2 0,0 0-3 15,1 6-3-15,-1-3 0 16,4 3-1-16,3 4-3 15,0 5 0-15,1-2 2 16,3 3 2-16,3 2-2 16,4 1 0-16,3-3-1 15,4 3-2-15,0-1 7 16,4-2 3-16,7-3-3 16,-1 2-2-16,4 4 0 15,4-3 1-15,3 0 1 16,7-4 3-16,4 7-3 15,3-3-2-15,4 2-3 16,3 1 1-16,1 0 1 16,-1 3 2-16,-3-3 1 15,-4 0 1-15,-3-1-5 16,-4 1-1-16,-3 6 3 0,-7 0 1 16,-11-3-3-16,-4 10 1 15,-6-4 2-15,-8-3 3 16,-3 3 0-16,-7-3 2 15,-4-3-2-15,-3-6 0 16,-7 0-1-16,-1-4 0 16,-3-2 2-16,4-4 1 15,0-3-3-15,3-3-3 16,0 0 0-16,4 0-1 16,3 0-3-16,4 0 0 0,4-3-3 15,3-3 1-15,3 6-6 16,0 0-1-1,4 0-6-15,4 0-2 0,-1-4-16 16,1-2-4-16,3 6-32 16,0-3-45-1,7-3 30-15</inkml:trace>
  <inkml:trace contextRef="#ctx0" brushRef="#br0" timeOffset="-29536.648">29263 17747 208 0,'3'6'79'0,"1"-6"-61"0,-4 0 8 0,0 0 1 16,0 0-7-16,0 0 0 15,0 0-9-15,0 0-4 16,-4 3-4-16,1 3-3 0,-4-6 1 15,-4 7-4-15,-3-4 0 16,-3-3 2-16,-8 0 0 16,-7 0 3-16,-7 0 3 0,0-3-4 15,-3-4-3 1,0 7-4-16,3-6-1 16,4 3-3-16,3 3-1 0,4 0-8 15,3 0-2-15,4 0-20 16,10 9-9-16,15 1-33 15</inkml:trace>
  <inkml:trace contextRef="#ctx0" brushRef="#br0" timeOffset="-29072.902">29492 17477 196 0,'-3'9'74'0,"-1"-2"-58"0,4-4 3 0,0-3-2 16,0 0-9-16,0 0 0 0,0 9 2 15,0-3 4 1,0-2-8-16,0 5-1 0,4 7 1 16,-1 2-5-16,1 8-3 0,-4 2 1 15,3 6 0-15,-3 10-2 16,4 3 2-16,-1-3 1 15,-3 0 2-15,4 0-1 16,-1-7-1-16,1-2-4 16,-1-7 0-16,1-3-9 15,0-6-2-15,-1-3-10 16,1-13-2-16,3-12-23 16,0-10-45-1,-4-10 15-15</inkml:trace>
  <inkml:trace contextRef="#ctx0" brushRef="#br0" timeOffset="-28593.97">29393 17336 180 0,'-10'-3'68'0,"6"3"-52"0,1 0 6 0,3 0 1 16,0 3-5-16,0-3-1 15,0 0-3-15,3 6 1 16,1-3-8-16,6 7 2 0,5 5 2 15,2 1-4-15,4-4-2 16,4 10 0-16,7 0 1 16,7 3-3-16,3 4-2 0,7-1 2 15,4 6 0-15,4 10-4 16,3-6-1 0,-4 6 7-16,-6 9 4 0,-5-9 0 15,-6 0 0-15,-11 0-1 16,-6-7 0-16,-8-2-2 15,-11-1-1-15,-6-5-3 16,-11-1 1-16,-11-3 0 16,-7 3 1-16,-7-12 0 15,-3 3 2-15,-4 0-1 16,-3-10 0-16,-1 0-3 16,-3 7 1-16,11-7-2 15,3 1-1-15,4-1-2 16,7 1 1-16,3-4 3 15,4 3 1-15,3 1-4 0,1-4-1 16,3 3-4-16,3-5-1 16,4 5-10-16,0 0-1 15,0-2-7-15,3-4 1 16,4 3-33-16,0 3-13 16</inkml:trace>
  <inkml:trace contextRef="#ctx0" brushRef="#br0" timeOffset="-27992.833">30215 18110 272 0,'0'7'101'0,"0"-4"-78"0,0-3-7 0,0 0-8 15,0 9-8-15,-3-3 0 16,-4 7 6-16,0 3 4 0,-4 2-5 16,-3 11-1-16,-4 5 2 0,1 4-3 15,-4 6-2-15,-1 6 0 16,1-3-1-16,0 3-7 15,0-9-3-15,0 3-12 16,3-10-6-16,4-9-36 16,0-6-14-16,0-9-10 15</inkml:trace>
  <inkml:trace contextRef="#ctx0" brushRef="#br0" timeOffset="-24346.001">30692 17646 192 0,'0'10'71'0,"0"-10"-55"0,0 0 0 0,0 0-2 16,0 0-4-16,-4 0 4 15,-3-4 6-15,0-2 4 16,4 6-12-16,-5-6 2 16,1 3 0-16,0 3-5 0,-3 0-1 15,-1 0-6-15,1 0-2 16,-5 0 0-16,1 0 0 16,0 9-3-16,0-3 2 15,0 4 1-15,0 2 0 16,0-2-3-16,0 6 0 15,3 9-1-15,1-7 3 16,2 1-7-16,1 6 1 16,4-3 9-16,6 3 8 0,4 4-2 15,1 2-2-15,6-3-1 16,0-3-1-16,3-3 2 16,5 3 1-16,-1-6-1 15,3 0 1-15,8-3-4 16,0-1-2-16,7-2 0 15,-4 6-1-15,-3-4 0 16,-4 1 2-16,-3 6-3 16,-4-6-2-16,-4 12-3 15,-2-3-1-15,-8 9 1 16,-7 4 2-16,-7 0-1 16,-8-4 4-16,-2 4 2 15,-4-4 4-15,-8 1 0 0,-2-7 0 16,-1-9-3-1,0 6 1-15,-3-9-7 0,3-7 1 16,4 0-8-16,3-2-3 16,1-7-6-16,6 0 0 15,4-7-18-15,3-8-8 16,8-4-50 0</inkml:trace>
  <inkml:trace contextRef="#ctx0" brushRef="#br0" timeOffset="-23966.768">31457 18154 260 0,'0'0'96'0,"-3"3"-75"0,-8-6-5 16,4 3-7-16,-4-6-6 15,-3 3 1-15,-7-3 0 0,-4 2 2 16,-3-2-3-1,-3 6-2-15,2-3 2 0,1 3-2 0,3 0 2 16,1 0-4-16,-1-6 0 16,7 6-17-16,1 0-8 15,3 0-28-15,7-10-11 16,7 1-26 0</inkml:trace>
  <inkml:trace contextRef="#ctx0" brushRef="#br0" timeOffset="-23637.253">31422 17602 228 0,'3'7'85'0,"1"-4"-66"0,0 3-3 16,-4-6-3-1,0 13-5-15,3 2 3 16,1 10 0-16,-1 4-5 16,1 8 0-16,3 13 4 0,0 7-4 15,0 2 2-15,3-2-5 16,1-4-2-16,0 0 0 16,-1-9-1-16,1-6-3 15,-4-4 0-15,0-8-16 16,0-8-7-16,0-8-16 0,4-4-6 15,-4-15-18 1,0-13-35-16,-4 0 30 16</inkml:trace>
  <inkml:trace contextRef="#ctx0" brushRef="#br0" timeOffset="-23183.234">31362 17540 236 0,'-7'6'90'0,"7"-3"-70"0,-4 3 4 0,4-6-5 16,4 3-10-16,-1 7-1 15,1-4 0-15,3 4 2 16,4-1-5-16,6 10 4 0,4 0 1 0,4 2-3 16,7 1-2-16,0 4-2 15,6 8-3-15,8-6 1 16,4 10-1-16,3-4 2 15,-11 1 3-15,0 2 0 16,-6-2 0-16,-5-1-3 16,-6-5 1-16,-7-1-2 15,-4-3-1-15,-11 3 1 16,-6-3-1-16,-4 4 2 16,-7-4 3-16,-8 3-2 15,1-9 0-15,-7 3-1 16,0-4 1-16,0 1-4 15,-1-9 0-15,5 5 1 16,-1-2 2-16,7-4-8 0,4-2-3 16,4-4-9-16,-1 3-1 15,0-3-8-15,4 3 0 16,7-6-8-16,4-6-1 16,-1 3-53-1,12-3-33-15,-1-4 53 16</inkml:trace>
  <inkml:trace contextRef="#ctx0" brushRef="#br0" timeOffset="-22871.784">32434 17979 260 0,'0'6'99'0,"0"-6"-77"0,-10 0-4 16,6 0-8-16,-6 0-8 16,-4 0 1-16,-4 0 0 15,-3 0 3-15,0 0-3 16,-4 0 0-16,4 0 1 0,0 3-5 15,3 3 1-15,0-6-11 0,4 7-3 16,0-4-20-16,4-3-5 16,2 0-64-1</inkml:trace>
  <inkml:trace contextRef="#ctx0" brushRef="#br0" timeOffset="-21148.148">32805 17737 236 0,'-4'0'88'0,"22"0"-69"0,-15 0-3 0,1-3-6 0,-4-3-8 16,0-4 1-16,0 1 7 16,4 0 5-16,-4 2-7 15,-4-2 4-15,0 6 2 0,1-4-5 16,-4-2-1-16,0 9-4 15,-4-3-1-15,1 3-3 16,-8 0-1-16,-3 3-1 0,-4 3 0 16,0 4 2-1,1-1 2-15,3 1-1 0,-1 15 2 16,1-3-7-16,4 12-1 16,6 10 2-16,4 9 1 15,7 1 6-15,7-1 2 16,4 3 0-16,6-2 1 15,1-1-2-15,3-3 0 16,4-12 1-16,-4 6 1 16,4-16-3-16,-1-3-3 15,5 0 2-15,2-12 0 16,1-4-6-16,3-3-2 16,-3-6-5-16,0-6-1 15,-4 3-5-15,0-7-1 0,-3 1-8 16,-4-7-4-1,0 7-35-15,-3-16-14 0,-4-3-10 16</inkml:trace>
  <inkml:trace contextRef="#ctx0" brushRef="#br0" timeOffset="-20796.31">33394 18032 264 0,'3'6'101'0,"-3"-3"-78"0,-10-3-11 0,3 0-9 15,-4 0-1-15,-3-3 6 16,-3-3-2-16,-1 6-1 16,0 0-2-1,-3 0-3-15,0 0 1 0,0 6-1 0,0-3 0 16,-1-3-9-16,5 7-2 16,-1-7-10-16,4 3-4 0,3-3-44 15,4-3-55 1,4-7 28-1</inkml:trace>
  <inkml:trace contextRef="#ctx0" brushRef="#br0" timeOffset="-20376.738">33644 17558 220 0,'4'0'82'0,"-4"0"-64"0,-4-9-4 0,4 0-6 16,-3 5-3-16,-4-2 2 16,0-3 3-16,0 3 4 15,-4-4-8-15,1 10 1 0,-5 0 0 16,-2 0-6-16,-1 10 0 15,1-4 1-15,-5 9 1 16,-2-2-6-16,-5 12 0 16,8 3-6-16,4 10 1 15,-1 6 2-15,7 6 3 16,4-3 0-16,7 13-1 16,7-4 7-16,4-3 3 15,3-2-3-15,4-4 0 16,-1 0-1-16,5-13 1 15,6 1-4-15,0-10 0 0,4-6 1 16,0-10 0-16,3 0-3 16,0-9 0-16,-3-6-1 15,0-3 3-15,-4-10 0 16,81-34 1-16</inkml:trace>
  <inkml:trace contextRef="#ctx0" brushRef="#br0" timeOffset="-20125.624">33863 17994 364 0,'0'-53'0'0,"0"44"2"0,0-7-1 15,0 6 2-15,0-2 0 16,0 3 3-16,0 2-3 16,0-2 3-16,-67 9 0 0,53-6 2 15,-4 6 2-15,1 6-12 0,-1-3-3 16,0 3 8-16,1 4 5 16,3-1-3-16,0 0-1 15,3 1-7-15,4-4-2 16,0-3-5-16,3 4 1 15,1 2-6-15,3-9-3 16,0 0-21-16,0 0-8 16,7-9-41-1</inkml:trace>
  <inkml:trace contextRef="#ctx0" brushRef="#br0" timeOffset="68625.946">7161 7634 44 0,'0'-19'16'0,"-3"13"-12"0,3-7 14 0,0 7 8 16,3-4-10-16,1-5-3 16,-1 2-6-16,1-6 0 0,7-6 0 15,-8 0 3 1,8-3-3-16,3 3 1 0,0-10 1 16,7 4 2-16,4 0-1 15,7 2 1-15,6 1-4 16,8-6 1-16,4 5-5 15,2 1 3-15,5-3 0 0,3 3 0 16,7 3-1-16,7 3-3 16,-3-4 1-16,6 11 0 15,8 5 3-15,7 10-3 16,6 0-2-16,5 10 0 16,2 12-1-16,-2 0 2 15,-1 12 3-15,0 1-2 16,-3 9 0-16,-7-1 1 15,-7 5 0-15,-8-5 2 16,-6 11 1-16,-11 2 1 0,-7-3 0 16,-4 10 0-16,-14-3 0 15,-6 6-2-15,-15 18 1 16,-7 1-2-16,-18 9 0 16,-7-12 1-16,-6 9 3 15,-12-10-2-15,-16 7 1 16,-5-10-3-16,-13-6 0 15,-5 0-1-15,-9-3 2 16,-8-12-1-16,-10-13 0 16,-4 0-3-16,-3-16 1 15,-4 0-2-15,-4-12-1 16,4-10 5-16,4-3 1 0,7-3-2 16,3-9-1-1,0-1 3-15,4-15 1 16,3-3-1-16,8 0 1 0,9-13-2 15,5 0 0-15,13-9-6 16,12-6 1-16,13-7 0 16,0-6 2-16,14-9-3 15,8-4-2-15,10-6 2 16,0 7 0-16,10-7 3 16,5 3 1-16,2-2-4 15,4-1-1-15,8 6-2 16,2 1 3-16,5 2-2 0,9 1 1 15,5 6 2-15,-1 9 0 16,4 0 0 0,4 10 0-16,3 6-3 15,7 3 0-15,0 10-3 0,10 5 1 16,-6 4 3-16,3 16 1 16,7 9-6-16,0 9 0 15,0 10-4-15,22 0 2 16,-22 12-4-16,-18-3 1 15,-10 1-14-15,-18-4-5 16,-10 3-61 0,-14-9-39-16,-15-3 60 15</inkml:trace>
  <inkml:trace contextRef="#ctx0" brushRef="#br0" timeOffset="71193.487">9063 6953 100 0,'-4'-6'38'0,"1"3"-29"0,3 3 10 0,0 0 3 0,0 0-4 15,0-7 2-15,0 7 0 16,0-6 2-16,-4 3-12 16,1 3-1-16,3 0 1 0,0-6 3 15,-4 6 4-15,4 0-5 16,0 0-2-16,-3 0-3 15,3 0-2-15,0 0-3 16,0 0 1-16,-4 0-4 16,4 0 0-16,0 0-1 0,0 0 0 15,0 0 0-15,0 0-2 16,0 0-13 0,0 0-6-16,0 0-30 15,0 0-53-15,-3-3 19 16</inkml:trace>
  <inkml:trace contextRef="#ctx0" brushRef="#br0" timeOffset="72409.15">9359 8079 100 0,'-3'-6'38'0,"3"6"-29"0,0 0-1 0,0 0-2 16,0 0-7-16,0 0 1 16,-7 0-5-16,3 0 1 15,1-4-22-15,-1-2-8 16,1 6-1-16,-5-3 4 16</inkml:trace>
  <inkml:trace contextRef="#ctx0" brushRef="#br0" timeOffset="73938.955">13275 15022 96 0,'25'34'35'0,"-15"-21"-27"0,1 5 7 16,-4-11 2-16,-4-4-9 0,1 3-4 15,0 0-8-15,-1-3 0 16,-3-3-7-16,0 0-3 16,0 0-12-16,-3 0-6 15,-1 0-1-15,-7 0 0 16</inkml:trace>
  <inkml:trace contextRef="#ctx0" brushRef="#br0" timeOffset="74724.332">9306 6972 204 0,'4'3'77'0,"-4"-3"-60"0,-4 0-7 0,4 0-6 0,0 0-4 15,-3-3 0 1,-1-3 0-16,1 6 0 0,3 0 0 16,0-3 0-16,0-4 0 0,7 7-5 15,10-3 1-15,8-3 0 16,14 6 2-16,10 0 1 15,18 0 1-15,11 0 2 16,7 6 1-16,3-6-4 16,4-6 1-16,-4 6 0 15,-11 0 2-15,-13 0 1 16,-11 0 1-16,-11 0 0 16,-7 0 2-16,-13 0 3 15,-12 0 5-15,-17 9-6 16,-18-2-2-16,-24-4-1 15,-11 6-1-15,-11-3-2 16,-10-6-2-16,-7 3 1 16,3-3 1-16,8 0-3 0,6-3-2 15,8-3 2-15,13 6 0 16,12-3 3-16,6 3 1 16,11-6-6-16,-1 6-2 15,8 0-7-15,7 6 0 16,11-3-43-1,6 13-57-15,8-7 16 16</inkml:trace>
  <inkml:trace contextRef="#ctx0" brushRef="#br0" timeOffset="76821.917">14153 9302 52 0,'53'-6'19'0,"-21"6"-15"0,46 0-3 16,-32 0-3-1,17 0 3-15,18 0 1 0,11-4 0 16,14-2-2-16,10 3 1 16,8-3-1-16,-4 3 8 15,0-4 7 1,-11 7 8-16,-14 0 3 0,-14 0 0 15,-21 0-1-15</inkml:trace>
  <inkml:trace contextRef="#ctx0" brushRef="#br0" timeOffset="77213.067">15607 9267 244 0,'10'0'26'0,"-20"-3"-14"15,-18 3-3-15,-15-6 1 0,-17-3-6 16,-10 2 0-16,-11-2-2 0,-11-1 1 16,-3 1-4-1,-1 6 0-15,5-6 1 0,6-4 0 16,0 4 0-16,15 5 0 15,10-2 0-15,14 3 2 16,7-3 1-16,11 6 3 16,7 0-5-16,7 0-1 15,10 6-2-15,18-3 0 16,11-3 4-16,10 10 1 16,11-4-4-16,7-3 1 15,7 3 2-15,7 4 1 16,7-4-1-16,-10-3-2 0,-8 3 1 15,-10-3-1 1,-7 4 0-16,-11-4 0 0,-7 3 2 16,-10-3 1-16,-11-3-4 15,-11 7 1-15,-14-7-2 16,-6 3-2-16,-8-3-6 16,0 6-2-16,-3-6-2 15,3 0-1-15,4 0-23 16,3 6-52-1,0-3 6-15</inkml:trace>
  <inkml:trace contextRef="#ctx0" brushRef="#br0" timeOffset="77849.059">9267 8179 112 0,'0'-9'44'0,"0"9"-35"0,0 0-4 0,0 0-3 15,0 0-4-15,0 0-2 16,0 0-6-16,8 6-4 16,6-3-3-16,7 13-3 15,11 3 9-15,13 6 4 16,22 9 5-16,15 7 1 16,20 19 1-16,18 6 0 15,21 21-3-15,14-8 0 16,18 12-14-16,-7 6-6 15,-4-6 7-15,-7 3 4 16</inkml:trace>
  <inkml:trace contextRef="#ctx0" brushRef="#br0" timeOffset="139322.23">9433 7019 160 0,'-7'-9'63'0,"4"5"-49"0,-4-11-4 15,7 8-5-15,0-2-16 16,0 0-5-16,-7-10 3 16,3 0 5-16,1 3 7 15,-1-2 5-15,4 8 3 16,0-6 1-16,0 7 4 16,4 6 3-16,3-3-8 15,3-4 5-15,4 10 3 0,7-3-1 0,8 3 0 16,6 0-6-16,7 0 0 15,8-6-5-15,3 6-2 16,7-10 2-16,7 4 2 16,3 3 0-1,11-3 0-15,4-4-6 0,0 7-1 16,3-3 1-16,-4-3 2 16,-2 5 4-16,-5-2 2 15,-6-3 1-15,-4-1 2 16,-7-5 4-16,-7 5 3 15,-4-9-7-15,-3 4-1 16,-7-4 1-16,-4 0 1 16,-7 0-1-16,-3-6 1 15,-7 0-4-15,-8 3 1 0,-3-9-3 16,-10-1 0-16,-11-8-3 16,-11 2-2-16,-17-6-6 15,-18 0-1-15,-14-9 3 16,-15 6 4-16,-6-6-1 15,-14 6-2-15,-8-4-1 16,-3 7 0-16,-3 1 3 16,3 5 0-16,0 3 1 15,4 14 0-15,-1-1 0 16,4 12 0-16,4 10-3 16,3 6 0-16,0 7 4 15,7 12 1-15,8 10 0 16,3 2-2-16,3 13 1 15,7 4-1-15,11 8 0 16,7 10 2-16,11 10-3 16,10 6-2-16,14 0-1 0,4 3 3 15,21 0-2-15,14-10-1 16,18 4 0-16,10-10 0 16,11-3 5-16,14-12 1 15,11-7 0-15,17-6 1 16,0-12-2-16,11-10 2 15,7-7 0-15,18-8 1 16,-8-10 0-16,8-6 2 16,-1-7-1-16,1-12 0 15,-4 0-1-15,-7-3 0 16,-11-7 2-16,-7-9 1 16,-13 3-1-16,-15-2-1 15,-11-8 3-15,1-2 3 0,-15-3-6 16,-17 2-3-16,-11-5-1 15,-14 5-1-15,-11-2-3 16,-10-4 2-16,-14-2 1 16,-11-1 2-16,-10 7-1 15,-11-4-1-15,-4 13-2 16,-10-3-1-16,-3 3 2 16,-11 9 0-16,-1-3 1 15,-2 10 0-15,-5 0-3 16,-6 9 2-16,-7 6-1 15,-4 7 0-15,-4 2 0 0,-2 14 0 16,-5 11-3-16,11 1 1 16,7 13 0-16,15 5-1 15,2 1 1 1,12 15 3-16,6 7-5 16,18 6 2-16,4 15 0 0,17 4-1 15,18-1-3 1,14 1-2-16,18 0 0 0,13-7 1 15,15 4 8-15,7-10 2 16,14-3-4-16,14-7 0 16,18-8 3-16,-7-10 2 15,10-10 2-15,1-12 2 0,6-6-3 16,4-7 0-16,0-15 3 16,3-3 1-1,0-20-3-15,-3 1-3 16,-7-10 4-16,-7-5 1 0,-7-17 0 15,-11 4 1-15,-11-7 0 16,-6-6 1-16,-11 6-4 16,-7-6-3-16,-8 3 2 15,-13-3 0-15,-7-3-4 16,-11 9 1-16,-7 1-5 16,-11 5 1-16,-13 4 0 15,-12 3-1-15,-13 6 1 16,-11 6 0-16,-14 4 3 15,-11 6 2-15,-10 2-2 16,0 8-2-16,-4 2 4 16,-3 7 1-16,-1-1-3 0,1 7 1 15,0 3-2-15,-1 9 0 16,-2 1 4-16,-5 15 1 16,4-3-4-16,4 3 1 15,3 9-2-15,8 4 0 16,-5 6 2-16,12 0 0 15,10 12-3-15,7 4 2 16,14 6 1-16,10 0 0 16,12-10-3-16,9 4 0 15,15-4-3-15,11-3-1 16,17 4 6-16,14 2 5 16,22-2-7-16,10-4 1 15,17 0-2-15,22-9 2 16,14-3 3-16,7-19 2 0,11-6-1 15,10-7-2-15,4-9 3 16,-8-6 0-16,1-3 1 16,-4-13 0-16,-7-10-5 15,-14 4 1-15,-4-16-5 16,-13 0 1-16,-15-3-20 16,-10 3-9-16,-8-9-47 15,-6 0-63 1,-11-13 36-16</inkml:trace>
  <inkml:trace contextRef="#ctx0" brushRef="#br0" timeOffset="141274.778">4230 8957 40 0,'-11'-3'16'0,"11"3"-12"0,-3 3 12 0,3-3 4 16,0 0 5-16,0 0 4 16,0 0-9-16,0 0-2 15,0 0-6-15,0 0 0 16,0 0-1-16,0 0 1 0,0 0-4 15,0 6-3-15,7-6-2 16,0 0 0-16,3 0 2 0,5 0 2 16,-5 0 1-16,4-6-2 15,0 3-1 1,0 3 1-16,4-6 1 0,-7 6-3 16,6-10-1-16,4 7-3 15,1-3-1-15,-5-4 3 16,8 7 1-1,0-3-4-15,-1-4 1 0,5 4-2 16,-5-3 0-16,-6-1 2 16,3 7 0-16,0-3-9 15,-7-3-2-15,0 9-14 16,-3-4-4-16,0-2-36 16</inkml:trace>
  <inkml:trace contextRef="#ctx0" brushRef="#br0" timeOffset="164060.868">20782 362 200 0,'4'-10'74'0,"-4"10"-58"0,3 0 14 0,-3 0 3 16,0-3-13-16,0 3-1 15,-3-6-7 1,-1 6 0-16,-3-6-7 15,-7 6-1-15,-4-4 2 0,-6 4-3 16,-5 4 0-16,-2 2-1 0,-8 3 1 16,-3 1-2-1,-4 5-1-15,0-2 1 0,3 12-1 16,-2-9 2-16,9 6 1 16,5 3-6-16,6 0 0 15,7 3 1-15,4-9 3 16,7 6 2-16,11-6 3 15,3 6-1-15,10-6 2 0,8 6-2 16,10-3 2-16,11-7-2 16,11 10 0-16,3-6-3 15,3 0-2-15,4 6 3 16,0 0 0-16,4-3-1 16,-8-3-2-16,-10 15 1 15,-7-15-1-15,-11 6 0 16,-10 10 2-16,-11 3 1 15,-10-4 3-15,-15 1 1 16,-10-1 1-16,-11-3-2 16,-10-6 1-16,-8 1-2 15,-3-14 2-15,-3-6 0 0,0 4 1 16,-1-10-4-16,1 0-3 16,3 0 0-1,7-3 1-15,4-4-1 0,3 1-1 16,11 3 1-16,3-3 1 15,7 6-1-15,4 0-1 16,3-3 3-16,4 3 0 16,0 0-6-16,4 3 0 15,-1-3-4-15,1 6 2 16,-1-3-19-16,4-3-7 16,0 0-26-16,0 0-11 15,0 0-55-15</inkml:trace>
  <inkml:trace contextRef="#ctx0" brushRef="#br0" timeOffset="168026.306">21848 465 200 0,'3'3'74'0,"1"-3"-58"0,3-3 20 16,-7 3 5-16,7 0-12 15,0 0-2-15,3-6-14 16,4 6-3-16,4-6-6 15,3 6-3-15,11-4 2 0,3 4-4 0,8 0 0 16,2 4 1 0,5-4 0-16,-1 6 0 0,-3 3 0 15,-7 1 0-15,-4 5 2 16,-7-2-1-16,-6 3 2 16,-8 2 0-16,-7 8 3 15,-11 2-1-15,-6 6 0 16,-8 10-3-16,-3-6-2 15,-7 6 1-15,-8 3 1 16,1 3-1-16,0 3-1 16,0 0 1-16,6-5-1 15,8-14 0-15,3 4 0 0,8-4 2 16,6-6 3-16,11 7 4 16,11-7 2-1,7-3-1-15,10 3 1 16,11-3-2-16,3 1 0 15,8-14-5-15,-8 1-3 0,1-4-7 16,-5-6-1-16,1-3-15 16,-7-3-3-16,-7-3-18 15,-8-10-8-15,-6-3-71 16</inkml:trace>
  <inkml:trace contextRef="#ctx0" brushRef="#br0" timeOffset="168318.787">21713 1121 316 0,'-10'31'121'0,"-4"-19"-95"0,-7 23 0 0,14-26-5 15,-4 10-15-15,0 6-3 16,-6 3-13-16,-8 1-6 16,-3-4 8-16,-4 3-47 0,-3-3-17 0,-8 0-46 15</inkml:trace>
  <inkml:trace contextRef="#ctx0" brushRef="#br0" timeOffset="173779.12">20923 1688 244 0,'-3'0'90'0,"-1"0"-70"0,-6-6 2 16,6 6-4-16,-3 0-8 16,-7-3 0-16,-7-4-2 15,-4 1 2-15,-7-3-5 16,1 6-5-16,-5 3-3 0,-3 0 2 16,4 0 2-16,0 9-2 15,0 7-2-15,3 6 2 16,7-4 0-16,4 8 1 15,7 2 2-15,7 3-1 16,7-3 2-16,3-9 0 16,8 6 1-16,7-6 0 15,3 0 2-15,7 0-1 16,4 0 0-16,7 2-3 0,3-2-2 16,4 3 1-16,-4 0-1 15,0 0 0-15,-3 3 2 16,-3 0-3-16,-12-3 0 15,-3 13 1-15,-7-4 2 16,-10-3 1-16,-8 10 1 16,-6 0 0-16,-8-4 0 15,-6-6-2-15,-5 7 1 0,-6-10 0 16,0 3 1-16,-4-12 0 16,0-4 2-1,0 4-1-15,4-7 0 0,0 1-3 16,3-4 1-16,4-6-4 15,3-6 0-15,4 6-6 16,3-10 0-16,4 1-13 16,4 0-2-16,6 2-17 15,11-2-5-15,7-4-72 16</inkml:trace>
  <inkml:trace contextRef="#ctx0" brushRef="#br0" timeOffset="179721.779">21756 1958 276 0,'10'6'104'0,"-10"-3"-81"0,0 3-6 16,-7-2 15-16,-3 5-15 15,-8 7-5-15,-3-13-2 16,-7 6-7-16,-4-2-2 0,-3-7 0 16,-1 6-1-16,5-6 0 15,-1 0-11-15,4 0-3 16,3 0-24-16,4 0-8 15,7 3-73 1</inkml:trace>
  <inkml:trace contextRef="#ctx0" brushRef="#br0" timeOffset="180217.223">22257 1920 308 0,'3'19'115'0,"-10"-10"-89"0,-3 20-8 16,6-11-7-16,1 8-8 16,-1 17 1-16,1-5-2 15,-1 12-2-15,-3 4 1 16,0 2-4-16,3-3 2 0,1-6-6 15,-1-6-3-15,1-16 6 16,3-3 3-16,0-6 2 16,0-16-1-16,3-10 3 15,4-15 0-15,-3-3-1 16,3-16 1-16,4-15 0 16,6-4 3-16,4 6-1 0,4-12 0 15,7-3-3-15,0 10-2 16,6-1 1-16,8 10-1 15,4 15-3-15,-1 10 0 16,0 15 2-16,-3 13 2 16,0 16 0-16,-4 12-1 15,-3 16 3-15,-3 19 2 16,-5 15 2-16,-3 4 1 0,-3 9-7 16,-4-4 0-16,-3 4-10 15,-4-3-2 1,-3-19-23-16,-4-22-8 15</inkml:trace>
  <inkml:trace contextRef="#ctx0" brushRef="#br0" timeOffset="180427.695">22895 2218 264 0,'-10'6'99'0,"-1"-6"-77"0,-17 3 18 16,10-3 2-16,-10 0-11 15,-7-3-3-15,-8-3-14 16,-2 6-6-16,-1-9-5 0,-4 6-3 0,4-7 3 16,1-2-4-16,2 2-2 15,4 1-16-15,4-1-5 16,7 1-32-16,3 0-12 16,8 9-54-1</inkml:trace>
  <inkml:trace contextRef="#ctx0" brushRef="#br0" timeOffset="181838.293">24850 1691 312 0,'0'10'118'0,"-4"-10"-92"0,-10 6-5 16,3-3-7-16,-13 6-9 15,-8 4 2-15,-7-10-2 16,-7 7 2-16,-10-1-4 15,-4 0-4-15,0-2 0 0,0-7 1 16,4 0 2-16,6 0-3 16,8 0 0-16,7 0-1 15,3 9-2-15,7 0 3 16,4 10 0 0,0 6 1-16,3-6 0 0,4 6 2 0,3-3 1 15,1 3-1 1,3 0-2-16,0-6 1 0,0 0-1 15,3-10 0 1,1 1 2-16,3-4-1 0,3-3-1 16,8-3 1-16,3 0-1 15,7 0 0-15,11 0 0 16,7-3 0-16,6-3 0 16,12 12 0-16,6 4 0 15,4 8 0-15,-3 7 0 16,-4 1 0-16,-7 5 0 15,-11 3-3-15,-10 7 2 16,-11 0 1-16,-14 3 0 0,-14 0 0 16,-7-7 2-16,-11 4 3 15,-10-13 2-15,-7 7-3 16,-4-16-3-16,-4-1-5 16,1-8 0-16,0-4-25 15,-1-12-10-15,4-13-64 16,4-6-61-1,3-13 53-15</inkml:trace>
  <inkml:trace contextRef="#ctx0" brushRef="#br0" timeOffset="182020.629">23767 2146 296 0,'0'34'110'0,"3"-15"-86"0,-3 16 0 0,0-23-4 15,-3 23-14-15,-4-1-3 16,-4 4-2-16,-7 12-1 16,-6-3 0-16,-5 6-36 0,-6-9-15 15,-7-6-71 1</inkml:trace>
  <inkml:trace contextRef="#ctx0" brushRef="#br0" timeOffset="182842.302">21156 3011 312 0,'-7'-9'115'0,"-4"3"-89"0,-17-13-1 16,11 19-5-1,-12-19-12-15,-6 3-2 0,-7 4-6 16,-11-13 0-16,-7 6 0 16,-4 0 0-16,1 4 2 0,3 5-3 15,3 10-2-15,8 0-3 16,7 6 1-16,6 7-2 15,8 3 2-15,11 2-2 16,10 1 2-16,10 0 3 16,11 6 3-16,7 3 2 15,8 7 1-15,9 2-2 16,5 4-2-16,6 6 1 16,0-3-1-16,1 6 0 0,-4 4 0 15,-7-4 2 1,-8 0 1-16,-10-3-1 0,-6-3-2 15,-8-3 3 1,-11-10 2-16,-6 4 4 16,-8-17 2-16,-7-2-1 0,-7 0-1 15,-3-13-10-15,-4-3-1 16,-3-3 0-16,3-4 1 16,4-2-15-16,3 0-4 15,7-7-17-15,8 3-4 16,10-9-57-1,17 4-53-15,15 5 53 16</inkml:trace>
  <inkml:trace contextRef="#ctx0" brushRef="#br0" timeOffset="183130.343">22038 3419 292 0,'-21'19'110'0,"14"-16"-86"0,-11-3 2 16,8 6-3-16,-8-3-9 16,-7 4 2-16,-3-4-9 0,-4 3-2 15,-3-6-3-15,-4 0-4 16,0-6-1-16,4 6-3 0,3-10-1 15,8 7-23-15,-1-6-10 16,7-1-76 0,8-5-46-16,13-4 71 15</inkml:trace>
  <inkml:trace contextRef="#ctx0" brushRef="#br0" timeOffset="184706.363">22398 2880 288 0,'0'0'107'0,"0"6"-83"0,-4 13-9 16,4-10-9-16,0 16-6 15,4 13 0-15,-1 15 0 16,4 19 2-16,1 13-1 15,-1 6-3-15,0 0 1 0,0 0 1 16,-4-13 0-16,1-6 0 16,-1-18 2-16,1-14-1 0,-1-18-1 15,1-6-4-15,-1-32 0 16,-3-18-9-16,-3-13-2 16,-1-16-1-16,-6-15 0 15,-1-13 4-15,-6 3 5 16,-5-12 2-16,-2 2 0 15,-5 1 6-15,1 16 1 16,0 9 13-16,7 12 5 16,3 13 1-16,8 12-1 15,-1 10-6-15,7 7-4 0,8 8-8 16,10 10-1-16,11 10-3 16,17 15 0-16,8 12 2 15,13 7 0-15,11 10 0 16,11 14 2-16,10 14-3 15,-3 9 0-15,-1-10 1 16,-6 7 0-16,-11-16 0 16,-10-3 2-16,-15-6 1 15,-10 0 3-15,-11-10-1 16,-14-6 0-16,-7-3-1 16,-14-3 2-16,-14-13 1 15,-11 0 1-15,-3 1 0 16,-7-4 0-16,-4-7-4 15,-4-2-3-15,1-13 0 16,3 10 1-16,4-10-3 16,3 6 0-16,4-2-1 0,7-4-2 15,3 6-2-15,4 1 1 16,7-4-8-16,3-3-2 16,4 3-14-16,3 4-7 15,8-4-18-15,3-3-8 16,7-3-33-1</inkml:trace>
  <inkml:trace contextRef="#ctx0" brushRef="#br0" timeOffset="188683.324">23848 3548 296 0,'0'0'112'0,"-4"9"-87"0,4-3-4 0,0 4-8 15,-3 9-8-15,-1-1 2 16,-3 14-6-16,-3-1-3 0,-5 10 1 16,-2 3 0-16,-4-3 1 0,-4 2-3 15,-3 1 0-15,0-6-18 16,3-13-9-16,0 0-39 16,7-15-16-16,4-26-11 15</inkml:trace>
  <inkml:trace contextRef="#ctx0" brushRef="#br0" timeOffset="189252.338">24084 2870 328 0,'7'0'123'0,"-3"0"-95"0,3 0-4 0,0 7-6 16,3-7-10-16,8 0 1 15,10 0-10-15,4 0-1 16,7 0 0-16,7 3 1 0,3 3 1 16,8 3-3-16,-5 1 2 15,1 5 1-15,-7-2 2 16,-10 3-1-16,-8 3-1 15,-7-1 1-15,-7-2-1 16,-10 3-3-16,-12 6 2 16,-6 0 1-16,-7-3 2 15,-3-3-1-15,-1-4-1 0,4 4 1 16,-1-9-1-16,8-4 2 16,4 6 1-16,3-5 1 15,7-1 0-15,7 3 0 16,10 4 2-16,12-4-3 15,2 7 0-15,8 3-1 16,7 6 1-16,3 3 0 16,1 7 1-16,-1 2-9 15,-6-2-2-15,-8-1 4 16,-10 1 3-16,-11 2 5 16,-11-2 2-16,-10 3 1 0,-14-4 2 15,-11-15-5-15,-7 6-1 16,-6-13 0-1,-8-2 0-15,-4-4-13 16,-6-12-4-16,-1 3-38 0,1-4-17 16,-1-2-77-1</inkml:trace>
  <inkml:trace contextRef="#ctx0" brushRef="#br0" timeOffset="190201.05">21054 4222 260 0,'3'-6'96'0,"1"-1"-75"0,-4 4 6 15,0 3-2-15,-4 0-7 16,-3-9 1-16,-7 2-8 16,-11-2-2-16,-3 0-5 15,-11-1-3-15,-6 1 2 0,-5 3-2 16,-3 2 2-16,0 4-4 16,0 4 0-16,1 5 1 15,2 4 0-15,8-1-3 16,7 13 0-16,10-6 2 15,7 6 0-15,11-3-2 16,11 3 2-16,10 0 5 16,7 3 2-16,7 1 0 0,7 2 1 15,4-3-2-15,4 0 2 16,-1 7-2-16,0-7 0 16,-3 7-3-16,-4-1-2 15,-6 1 3-15,-8-4 0 16,-7 3-1-16,-7-5-2 15,-11 5 3-15,-6-9 0 16,-11 4 1-16,-8-11 0 16,-6-8 0-16,-7-1 2 0,-4-9-1 15,0-3 0-15,0-3-8 16,4-4-2-16,7-2-9 16,3-4-4-16,11-3-26 15,7 4-9-15,21-4-80 16</inkml:trace>
  <inkml:trace contextRef="#ctx0" brushRef="#br0" timeOffset="190487.917">22052 4686 328 0,'-7'9'123'0,"4"-6"-95"0,-19 4-6 0,8-4-8 16,-3-3-5-16,-8 6 2 16,-7-3-3-16,-3-3 0 15,-4-3-5-15,-3-3-2 0,-1 3 2 16,1-4-15-16,0-2-5 15,3-7-24-15,0-2-11 16,4-1-81 0</inkml:trace>
  <inkml:trace contextRef="#ctx0" brushRef="#br0" timeOffset="191897.302">22998 4125 304 0,'-4'-7'112'0,"8"7"-87"0,-8 0-7 0,4 0-7 16,-3 0-4-1,-1 0 4-15,-3-3-6 0,-4-3-1 16,-3 3-2-16,-3 3-2 0,-5-6 1 15,-2-1-1-15,-1 7 2 16,-3 7-3-16,0 2 0 16,-1 7 1-16,-2 6 0 15,2 12 0-15,1 7 0 16,11 6-3-16,2 6 0 0,12 13 2 16,6 0 2-16,12-3 0 15,2 2 2-15,11-2 0 16,4-3 1-16,3-13 2 15,8-10 1-15,-1-2 1 16,0-16 2-16,4-4-1 16,0-5 2-16,-3-4-4 15,-1-6 1-15,-3-6-5 16,-4 3-2-16,-3-4 0 16,-1-2-1-16,-9 0-5 15,-1-1-1-15,-4 4-2 16,-2-3 2-16,-5 5 2 15,-3-2-1-15,0 6-7 16,-3-3-5-16,-4 3-5 16,0 0 1-16,0 0-19 0,3 3-9 15,1 13-69 1</inkml:trace>
  <inkml:trace contextRef="#ctx0" brushRef="#br0" timeOffset="194658.263">23858 4501 308 0,'0'19'115'0,"0"-10"-89"0,-3 7-10 15,3-7-9-15,-4 10-1 16,1 0 4-16,-1 9-8 15,1 7 0-15,-1-4-2 0,1 0-3 0,-1 4 2 16,1-1-4-16,-1 4-1 16,1-4-19-16,-1-5-9 15,1 2-40-15,-1-9-17 16,4-6-3 0</inkml:trace>
  <inkml:trace contextRef="#ctx0" brushRef="#br0" timeOffset="195590.887">24758 3977 328 0,'3'0'123'0,"-3"0"-95"0,-7 13-11 0,7-13-9 16,-3 9-8-16,3 1 0 15,-4 2-3-15,4 13 0 16,-3 3 2-16,-1 4-2 0,4 9 1 16,0 2 0-16,0-8-2 15,4 9 0-15,-1-6 0 16,4-7 5-16,4-9 1 15,3-3 2-15,0-4 2 16,4-8-1-16,7-4 2 16,6-6-4-16,5-10 0 0,6 4-3 15,4-10-1 1,0 6 1-16,3-2 0 0,4-1-3 16,-7-3 0-1,0 7-12-15,-4-4-5 0,-3 0-20 16,-4-3-10-16,-3 7-66 15</inkml:trace>
  <inkml:trace contextRef="#ctx0" brushRef="#br0" timeOffset="195845.405">25227 3814 308 0,'-7'10'115'0,"4"8"-89"0,-4 23-3 0,7-19-6 15,0 19-13-15,0 6 0 16,0 16 0-16,0 15 0 16,0 10-2-16,0-3-2 0,0 9 3 15,0-3-4-15,0-4 0 16,3-5-28-16,1-7-10 15,-4-9-93 1</inkml:trace>
  <inkml:trace contextRef="#ctx0" brushRef="#br0" timeOffset="209747.969">25908 3262 280 0,'4'-28'104'0,"-4"12"-81"0,0 7 7 0,0 0-1 0,0-1-9 16,-4-6-2-16,-3 4-4 16,-4-4-1-16,-3 4-7 15,-3-4-2-15,-5 0 0 0,-2-2-2 16,-12 8 1-16,-9 1-4 16,-12 2 0-16,-10 7 3 15,-18 7 1-15,-13 2-1 16,-15 1-2-16,-14-1 5 15,-21 7 1-15,-8-7-2 16,-13 7-1-16,-18-4 3 16,-7-5 1-16,-21 2-3 15,0 0-1-15,-8 1-1 16,-6 5-2-16,-4-2 3 16,0 6 2-16,-3-4-2 0,3 4 0 15,8-3-1-15,-1 0 1 16,3-4-2-16,12-2-1 15,3-1 1 1,7 0 1-16,14 1-1 0,10-4 2 16,15 4 0-16,14-1 3 15,10 0-3-15,22-9 0 16,17 10 3-16,14-4 3 16,18-3-6-16,14 3-4 0,0-6-5 15,15 7 1-15,9-7-15 16,8 0-4-16,21 0-48 15,29-7-46 1,23-2-22-16,15-7 29 16</inkml:trace>
  <inkml:trace contextRef="#ctx0" brushRef="#br0" timeOffset="210992.358">22955 826 368 0,'0'9'140'0,"-7"-9"-109"0,-17 6-6 0,6-2-12 16,-24 5-9-16,-15 7 0 15,-21-7-2-15,-17 0 1 16,-18 1-2-16,-21-4-1 0,-24-3 1 15,-15-3-4-15,-21 0 0 0,-7 0 2 16,-15 0 0-16,-2 0-2 16,2-3 0-16,8 3 4 15,14-6 1-15,4 6 0 16,20-3-2-16,15 3 1 16,18 0-1-16,17 0-3 15,21 0 0-15,14 0-3 16,18 0-1-16,18 0-14 15,3 0-6-15,18 0-24 16,17 0-7-16,22 0-69 16</inkml:trace>
  <inkml:trace contextRef="#ctx0" brushRef="#br0" timeOffset="-191927.261">26201 3830 264 0,'-7'12'99'0,"7"-12"-77"0,0 0 0 0,0 0-3 15,-4 0-9 1,1 0 2-16,-8 7-7 0,-3-4-1 16,-7 3-2-16,-7-6-2 0,-11 0 1 15,-4 3-4-15,-13 10 2 16,-4-10 3-16,-10 6 1 15,-12 1 1-15,-9 5 0 16,-12-2 0 0,-17 3 0-16,-14 2-2 0,-14-2 1 15,-18 3 0-15,-6 6 3 0,-15-3-3 16,-15 3 0-16,-6 0 1 16,-10 3 0-16,-5 10 0 15,-2-4 0-15,-1 1-2 16,-14 3 1-16,4 6-2 15,-1-10-1-15,-3 1 3 16,-3 2 0-16,7-9 1 16,6 4 2-16,8-13-1 15,3-1 0 1,15 1-1-16,10-3 0 0,14-7-2 16,17 1 1-16,8-1 0 15,21 0 3-15,18-2-8 16,17-4 0-16,18 3 4 15,14-3 4-15,14 7-6 16,11-10 1-16,-1 6-8 0,15-3 0 16,7 3-2-16,7 4 3 15,7-1-5-15,7 7-3 16,7 3-12-16,10-1-4 16,15 1-41-16,17 0-19 15,18-3-17 1</inkml:trace>
  <inkml:trace contextRef="#ctx0" brushRef="#br0" timeOffset="-188464.471">27972 854 280 0,'-4'-9'107'0,"-3"-1"-83"0,-3 1-7 0,6-1-9 15,-3 1-6-15,-7-7 1 16,-11 7-4-16,-14-10-1 16,-10 10 1-16,-7-1-2 0,-11 4 1 15,-4 6 2-15,-3 13 0 16,3-1-3-16,4 13 2 15,4-6 1-15,6 9 2 16,12-9-3-16,6 15 0 16,10-8 1-16,8 2 0 0,11-9 4 15,10-4 5-15,14 4-1 16,14-3 1-16,11-4-3 16,14-2-1-16,14 2-3 15,10 1-2-15,8 3 1 16,0 2 1-16,-4 1-1 15,-7 6-1-15,-11 0-2 16,-6 7-1-16,-8 2 2 16,-17 10 2-16,-18-6 0 15,-14 12-1-15,-14-3 5 16,-11-3 1-16,-13 0 2 16,-5-7 0-16,-6-5 2 15,-4-4 1-15,0-9-5 0,-3-4-2 16,3-2-2-16,3-4-2 15,8-2 1-15,3-4 1 16,7-3-3-16,4 0-2 16,7-3-16-16,7 3-5 15,7-10-23-15,10-5-10 16,19 2-63 0</inkml:trace>
  <inkml:trace contextRef="#ctx0" brushRef="#br0" timeOffset="-188139.472">29288 1180 312 0,'-25'-6'118'0,"-7"6"-92"0,-21 0-3 15,29 6-8-15,-15-3-11 16,-7 4-3-16,-7-7 0 16,-3 0 1-16,-1 0-1 15,1 0-7-15,3 0-1 0,10-7-21 0,8 4-9 16,7-3-41-1,14-4-17-15,10 1 1 16</inkml:trace>
  <inkml:trace contextRef="#ctx0" brushRef="#br0" timeOffset="-187727.779">30406 961 272 0,'0'-19'101'0,"-4"6"-78"0,-10 1 4 0,7 2-1 0,-7 7-15 16,-11-3-1-16,-10 3-6 15,-11-4-3-15,-10-2 0 16,-8 9-1-16,-3 9 2 0,-3 7-3 15,3 3 0-15,0 15 1 16,3 4 0-16,1 12 0 16,13-3 0-16,15 13 0 15,17-10 0-15,18 3 0 16,15-2 0-16,13-4 4 16,11-7 5-16,17 1-3 15,4-6 2-15,0-4-5 16,3-9-2-16,-3-13 0 15,-7-2-1-15,-3-4-5 0,-8-6 1 16,-3-4-20-16,-7-2-7 16,-4-4-48-16,0-9-21 15,-3 4 1 1</inkml:trace>
  <inkml:trace contextRef="#ctx0" brushRef="#br0" timeOffset="-187276.765">31461 1164 288 0,'-4'0'110'0,"-3"-3"-86"0,-10-3-9 16,6 6-8-16,-10 0-7 0,-11-3 2 16,-10 3-1-1,-8-6 2-15,-10-1-2 16,-3 4-1-16,-4-3 1 0,0 3-1 0,3-3 0 16,4 6-3-16,7-10 0 15,8 10-20-15,9-3-8 16,8-3-39-16,28 3-62 31</inkml:trace>
  <inkml:trace contextRef="#ctx0" brushRef="#br0" timeOffset="-186616.932">32710 754 292 0,'7'-16'110'0,"-14"13"-86"0,-8-3-4 16,5 2-9-16,-4 4-7 15,-11-6 2-15,-10-3-3 16,-8-1 0-16,-9 1-1 15,-5 3-4-15,-6 3 1 0,-4-4-1 0,0 14-2 16,0 2 3-16,3 10 2 16,4 0-2-16,11 6 0 15,-1 12 1-15,19 13 0 16,6 7-3-16,7 6 0 16,15 9 2-16,3-3 2 15,7-7 2-15,7-8 1 16,7-4-5-16,7-9 1 15,7-7 0-15,4 1 0 16,4-17 2-16,2 8 1 16,8-23-1-16,0-3 1 15,0-10-4-15,0-9 0 16,-3 1-1-16,-5-7-2 16,-2-4 0-16,-1 1 0 15,0 0 3-15,-6-3 0 0,-8 2 1 16,-3 4 0-16,-4 3 0 15,-7 7 2-15,-4-1 1 16,-2 7 3-16,-8-1-1 16,-11 1 0-16,-14 6 1 15,-10-4 1-15,-7 1-3 16,-11-3-1-16,3 6-1 16,1-4 1-16,3-2 0 15,7-1 1-15,4 1-7 16,10 9 0-16,4-6-6 15,3 6-1-15,8 0-20 16,3 6-7-16,3 0-74 16,8 7-45-1,6-13 67-15</inkml:trace>
  <inkml:trace contextRef="#ctx0" brushRef="#br0" timeOffset="-181736.838">32897 1475 256 0,'-8'0'96'0,"12"-6"-75"0,-11 6-3 0,0 0-6 16,0 0-7-16,0 0 2 0,0-10-4 15,-4 10-2 1,4 0 0-16,-3 0-1 0,-5 10 0 0,-2-4-3 16,-1 3 2-16,-3 7-1 15,-4 6 0-15,-3 3-3 16,0 3-1-16,3 7 7 15,0-7 6-15,4 0-5 16,0-3-1-16,7-6-25 16,0-3-10-16,0-7-72 15</inkml:trace>
  <inkml:trace contextRef="#ctx0" brushRef="#br0" timeOffset="-180927.15">33863 497 228 0,'0'0'85'0,"0"6"-66"0,-70-6-3 0,66 3-5 0,1-3-8 16,-5 6 0-16,1-6-1 15,0 6 1-15,0-2-2 16,-3-4-1-16,-1 0 1 0,1 9-1 15,-5-9 2-15,1 0-3 16,-3 9 0-16,-4 1 1 16,-1 6 2-16,-2 2 1 15,-1 7 1-15,-3 4-2 16,0 8 1-16,-1 7-2 16,-2 0-1-16,6 0 3 15,4 9 0-15,3 4-1 16,7-4 1-16,4 0 0 15,4 1 1-15,3-1-5 0,7-9-1 16,4 0 7-16,6-7 4 16,4-2 0-16,1-16 0 15,6 3-1-15,0-10 0 16,0 4 0-16,0-13 0 16,1-3 0-16,-1-3 0 15,-3-3-2-15,-4-13 1 16,0 3 0-16,-3-6 1 15,-1-3-4-15,-3-3-3 16,-7-7 0-16,-3 1-1 16,-4 6 0-16,-4-7 2 15,-3 10-3-15,-3-3-2 16,-4 9 2-16,-1 10 0 16,-2-1-2-16,-4 4 2 0,-1 12 1 15,1-3 0-15,-3 13 0 16,2 12 0-16,1-3-3 15,4 10 0-15,3-7 2 16,3 7 2-16,0-7 0 16,4 0 2-16,0-3-4 15,4-6 0-15,-1 0 1 16,1-4 0-16,-1 1-9 16,-6-3-2-16,3-4-40 15,-4-3-103 1</inkml:trace>
  <inkml:trace contextRef="#ctx0" brushRef="#br0" timeOffset="-174876.389">25001 2224 152 0,'0'-6'57'16,"0"6"-44"-16,0-9 5 0,0 9-1 0,0 0 1 16,0 0 1-16,-3-3-6 15,-1-4 0-15,-3 7-8 16,0-3 1-16,-3-9 4 0,-1 8-2 15,-3-2 3-15,-4 3-2 16,-10-3 0-16,-7 6 1 16,-4-10 1-16,-10 10-1 15,-8-3 1-15,-10-3-2 16,-7 3 0-16,-11-3 1 16,-6-1 1-16,-8 4-5 15,-10-3-2-15,-11 6 0 16,-4-3 2-16,-10 3-1 15,-4 0 0-15,-6 0-6 16,-8 0 1-16,-7 0 2 0,1 0 1 16,-1 0 1-1,0 0 2-15,-3 0-1 16,3 0 0-16,-3 0-1 0,7 0 0 16,3-7-2-16,7 4 1 15,4-3 0-15,11 6 1 16,10 0 2-16,7 0 1 15,10-9-3-15,12 9-3 16,6-3 0-16,11 3-1 16,11 0 0-16,6 0 0 15,11 0 0-15,4-7 2 0,10 7-3 16,7 0-2-16,8 0 2 16,3 0 2-16,3 0-2 15,4 0-2-15,4 0-7 16,-1 0-2-16,4 0-15 15,7 7-6-15,7 5-17 16,7-3-9-16,11 7-54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9:11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23911 2557 228 0,'-3'0'85'0,"3"-3"-66"0,0-4 3 15,0 7-1-15,0 0-7 0,0-3 0 16,0-3-13-16,0-3-3 16,0-1 1-16,0 4-7 0,3-4 1 15,1 1 3-15,3 0 2 16,3 2 2-16,8 7 2 16,3-3 3-16,7-3 2 15,8 6-1-15,6-3 1 16,7-3-2-16,11-4 2 15,4 1-2-15,10-4 2 16,7 1-4-16,11-1 0 0,7-6-3 16,10 4-1-16,7 5 1 15,11 1 0 1,8-7 0-16,6 16 0 0,3-9-3 16,11 9 0-16,8 9 2 15,3-9 2-15,10 10 2 16,4-1 1-16,3 7-7 15,1-7 0-15,-4 10 1 16,0-4 3-16,0-5-2 16,-11-1 0-16,-7 10-1 15,-7-13 0-15,-6 4 2 16,-8-10 2-16,-14 3-1 16,-11-3-1-16,-10 0-2 15,7 0 1-15,-22-3-6 0,-13-3-3 16,-18 2-3-16,-11-2-2 15,-10-3-10-15,-11 6-2 16,-6-4-47 0,-8-2-43-16,-11-1 39 15</inkml:trace>
  <inkml:trace contextRef="#ctx0" brushRef="#br0" timeOffset="882.738">27612 738 252 0,'18'-3'96'0,"-18"3"-75"0,3 0 10 16,-3 0 1-16,0 0-11 16,4 0 0-16,-4 0-10 15,0 0-2-15,0 0-5 16,3 3-1-16,1 10 3 0,-1-1-3 15,1 7 0-15,-1 0-3 0,1 15-3 16,-1 10 2-16,-3 9 2 16,0 10 0-1,0 0 2-15,-3 0-2 0,-1-1-1 16,1 1 1-16,-1-3-1 16,1-4 2-16,3 4 1 15,0-7-1-15,0-6-2 16,0-6-2-16,3-4 1 15,1-8-1-15,-1-4 0 16,4-7-18-16,0-8-7 16,0-1-41-16,8-18-17 15,2-19-23 1</inkml:trace>
  <inkml:trace contextRef="#ctx0" brushRef="#br0" timeOffset="1050.682">28215 870 288 0,'7'0'110'0,"-3"0"-86"0,-4 0-2 16,0 0-8-16</inkml:trace>
  <inkml:trace contextRef="#ctx0" brushRef="#br0" timeOffset="1319.481">28219 879 468 0,'-14'9'5'0,"-8"10"-3"16,-9 6-1-16,-12 10 1 0,-3 9-3 0,-10 3 0 15,-11 3 1-15,-11 6 0 16,1-2 2-16,-4-1 3 16,3 0 2-16,0 1 3 15,1-1-1-15,3-6 0 16,3-3-1-16,4-16 0 15,11 7 0-15,3-10 0 16,10-6 0-16,5 6 0 16,9-16-4-16,5 0-1 15,6 1-1-15,0-4 1 16,8-3-11-16,3-3-2 16,7-9-30-16,10-10-14 15,12-19-87-15,13-12-38 16,0-22 90-16</inkml:trace>
  <inkml:trace contextRef="#ctx0" brushRef="#br0" timeOffset="1678.341">27104 754 260 0,'11'0'96'0,"-8"0"-75"0,1 9-1 0,3-9-7 15,0 9-7-15,3 1 1 16,8 6-6-16,3 2-1 16,4 17 0-1,7 12-3-15,6 12 0 0,5 14 2 16,6 8 2-16,0 7 0 0,1 3 2 16,-4 6-2-16,0 0-1 15,-4-15 1-15,-3-4 1 16,-4-12 3-16,-3-6 4 15,-1-7 0-15,-2-6 0 16,-5-13-3-16,-2 4-1 16,-5-7-6-16,-3-9 1 15,0-3-7-15,1-6 0 16,2-4-19-16,-3-9-8 0,0-9-59 16,11-16-52-1,0-35 54-15</inkml:trace>
  <inkml:trace contextRef="#ctx0" brushRef="#br0" timeOffset="2161.182">28332 779 296 0,'3'0'112'0,"-3"0"-87"0,0 0-9 16,0 0-9-16,0 0-7 0,-3 3 2 16,-8 6-1-1,-7 7-1-15,-10 12 1 0,-11 7-4 0,-14 12 2 16,-10 6 1-16,-15 16 0 16,-10 0 2-16,-14 3 1 15,-4 0-1-15,7-15-2 16,4 5 5-16,7-2 4 15,3-7-3-15,0 1 2 16,11-17-5-16,4 7 0 16,6-9 3-16,8-7 1 15,6 0 1-15,5-6 0 16,9 0-2-16,8-6 1 0,3-4 0 16,8 4 3-1,3-7-3-15,0 1 1 0,3-4-3 16,4 3 0-16,0-9-3 15,3 4-2-15,1-4-6 16,-1 0-4-16,1 0 1 16,-1 0 3-16,4 0-19 15,0 0-6-15,0 0-35 16,0 12-15-16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20:33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2018 10794 108 0,'3'19'41'0,"-3"-3"-32"0,0-7 20 15,0-2 8-15,0-4-11 16,-3 6-3-16,-4-3-7 16,3 4-2-16,4-4-8 15,-7-3 3-15,4-3 1 0,3 7-5 16,-7-7-1-16,3 0-9 16,4 0-2-16,0 0-9 15,11-22-58 1,-8-7-35-1,15-15 36-15</inkml:trace>
  <inkml:trace contextRef="#ctx0" brushRef="#br0" timeOffset="1349.538">2956 8998 88 0,'-10'0'35'0,"-1"3"-27"0,-3-3 18 16,14 0 5-16,-11 0-16 15,8 0-6-15,-8 0-2 16,1-3 0-16,-4-4-3 16,3 7 2-16,0-3 3 0,8-3 8 15,-8 6 7-15,11 0-4 16,-7 0 0-16,4-3-2 15,3 3-2-15,0 0-2 16,0 0-1-16,0-6-5 0,10 6-3 16,1-10 2-1,3 4 0-15,-3 3-1 0,13-7 1 16,1-5-2-16,3 2 0 16,15-3-1-16,-1-2 2 15,14-7-3-15,1-1-2 16,3-5 0-16,3 0 1 15,8-7 1-15,-1 4 3 16,8-10-3-16,3 6 0 16,0-6-1-16,11-3 1 15,0-3-2-15,3 6-1 16,0 3 3-16,0-3 0 16,8-6-1-16,-1 6 1 15,0 0 0-15,1 4 3 0,3-4-5 16,-4 0-3-16,4 0 1 15,-1 0 2-15,-6 0-2 16,0 0 0-16,-4 7 1 16,-3-1 2-16,-4 4-1 15,-10-1 2-15,-1 1-2 16,-10 5-1-16,-7-5 1 16,-10 12-1-16,-8-3 0 15,-7 0 2-15,-3 6-1 16,-7-6 2-16,-4 6-2 15,-10 0-1-15,-4 3-8 16,-7-2-3-16,-7-1-3 0,-11-6 1 16,-7 3 5-16,-3-10 2 15,-14 11 1-15,-1-5 4 16,1 1-2 0,0 0-1-16,-1 6 3 0,5-3 0 15,-5 1 3-15,4 2 1 16,11 0 1-16,-4 0 2 15,11 3-1-15,4 4 2 16,3-4-2-16,3 7 0 16,0 3-3-16,8-4 1 15,3 1-4-15,7 6 0 16,4-4 1-16,10-2 0 16,-4 6 0-16,12-4 0 15,6 7 0-15,14-6 2 0,1 3-1 16,3 3-1-16,6 0 1 15,-2 9-1 1,-4 1-3-16,0-1 2 0,-11 1 1 16,0-1 0-16,-13 7 2 15,2-1 1-15,-13 4-1 16,0 0-2-16,-8 9 1 16,-6 1 1-16,-4 2-3 15,-4 0 0-15,-3 4 3 16,4-1 1-16,-8 1-4 15,-3-1 1-15,3-6 2 16,4-2 1-16,0-5 3 16,0-5 1-16,4 3 1 0,-4-10 0 15,3 1-2-15,1-1 1 16,-1-3 0-16,1-2 1 16,3 2-4-16,0-3-1 15,-4 3-3-15,4-6-1 16,0 0 1-16,0 0 0 15,0 0-3-15,0 0 0 16,0 0-1-16,0 0 0 16,0 0-4-16,0 0 0 15,4 0-14-15,-4 0-3 16,7 0-11-16,7 0-3 16,0-6-36-16,11-7-15 15,3-5 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39:13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10664 3504 184 0,'-45'0'68'0,"34"0"-52"0,-3 0 14 0,10 6 4 16,1-6-2-16,-1 0 1 16,1 0-10-16,3 0-1 15,0 0-13-15,0 0 3 0,10-6 2 16,8 3-5 0,14-4-5-16,14-2-3 15,17 0-3-15,18-1-1 16,29 4-1-16,20-4 0 15,25 1-2-15,18 0 1 16,18 5 1-16,13-2-1 16,15 3 4-16,10-3 0 15,-3 6 1-15,0-3 0 16,-4-10 0-16,0 10 0 0,-3-3 0 16,-4 3 0-16,-6-4 0 15,-1 7 0-15,-11 0 0 16,-6 0 0-16,-8 0 0 15,-17 10 0-15,-11-4 0 16,-21-3 0-16,-17 10 0 16,-19-10 0-16,-20 3 2 15,-18-3 1-15,-14-3-1 16,-11 6-2-16,-10-2-4 16,-11-4-2-16,-14 0 3 0,-14 0 3 15,-18 6 1-15,-14-6 2 16,-17 0-2-16,-18 0-1 15,-18 0-2-15,-39 0 1 16,-6-6 1-16,-19 6 2 16,-6 0-6-16,-14 0 1 15,-8 0 1-15,-10-4 1 16,-18-2-2-16,-3-3 2 16,-11-1-1-16,-3 1 0 15,-4 0 2-15,7 2 2 16,11-2-3-16,7 9-2 15,6 0 4-15,19 0 3 16,7 9-3-16,13-2-1 16,22 2 0-16,21 7 0 0,11-4 0 15,17 7 2 1,18-10-1-16,17 7-1 0,15-6 5 16,10-1 1-16,14 0 0 15,8-9-1-15,6 7-3 16,4-4-2-16,7-3-4 15,7 6-2-15,4-6-19 16,10 0-7-16,11 0-51 16,13-6-57-1,12-4 38-15</inkml:trace>
  <inkml:trace contextRef="#ctx0" brushRef="#br0" timeOffset="8133.076">8611 17461 148 0,'-7'0'57'0,"4"0"-44"0,-1 0 1 16,4 0-4-16,0 0 0 16,0 0 4-16,0 0 1 15,0 0 3-15,0 0-10 16,0 0-4-16,0 0-1 0,0 0-2 15,0 0-1-15,4 6 1 16,-1-2-1-16,4 2 2 16,0 3 1-16,0-2 1 15,0-4 0-15,4 6 0 16,0-3 0-16,-1-2-2 16,1 2-2-16,-4-3 1 15,7 3 1-15,-3-6-1 0,6 6-1 16,11-2 3-16,1 2 0 15,6-3-4-15,0-3 1 16,4 6 2-16,0-6 1 16,10 0-1-16,4 0-2 15,-7 0 1-15,3 3-1 16,4-3 0-16,4 0 0 16,6 0 0-16,1 0 2 15,3-3-3-15,3-3 0 16,-3 6 3-16,4 0 1 15,-1 0-1-15,5 0 1 16,2-3-2-16,4-3 2 16,-3 6 2-16,0 0 2 15,3 0-3-15,3 0-3 0,-3 0-3 16,1 0 1-16,-1-4 1 16,-4-2 2-16,-3 6-1 15,1-6-1-15,-1 3 1 16,0 3-1-16,0-6 0 15,0 2 0-15,0-2 0 16,0 6 0-16,0 0 2 16,0 0 1-16,0-3 3 15,0 3 1-15,4 0-8 16,0 0-1-16,-1 0 2 16,-17 0 2-16,-10 0 0 15,17 3-2-15,24-3 1 16,5 0 1-16,-8 0-1 15,-4 0-1-15,1 0 1 16,0-3-1-16,-1-3 0 0,1 3 0 16,0-4 0-16,-4 4 0 15,4-3 2-15,-1 0 1 16,4 2 1-16,-3-2 0 16,3 6-5-16,-3-3-1 15,0-3 5-15,3 6 3 16,0 0-6-16,0 0 1 15,4 0-3-15,0 0 0 16,-1 0 2-16,5 0 2 16,-1 0-1-16,0 0-1 15,-3 0 1-15,0 0-1 0,-1 0 0 16,1 0 0-16,0 0 0 16,3 0 2-16,-3 0-1 15,3 0 2 1,-3 0-2-16,21 6 2 0,-4-3-4 15,-3-3 0-15,-4 6 1 16,-3-2 2-16,0 2-1 16,-1-6-1-16,5 6 1 15,-5-3-1-15,-2 4 0 16,-1-4 2-16,0 6-3 16,0-9 0-16,1 6 3 15,-1-2 1-15,4 2-1 0,0-3 1 16,3 3-4-1,-3 4 0-15,3-4 1 0,-7 3 0 16,0 1 2 0,1-1 3-16,-5-6-4 0,1 4-3 15,0 2 1-15,3-3 2 16,-7-3-2-16,0 4 0 16,1-7 3-16,-1 3 1 15,0-3-4-15,-3 0 1 16,-1 6 0-16,1-3 2 15,0-3-1-15,-1 0 2 16,8 0-2-16,-7 0 2 16,-1 10-2-16,1-4-1 15,0-6 1-15,-1 9-1 16,5-9 0-16,-1 10 0 16,0-4-3-16,-3-3 2 0,-1 6 1 15,5-2 2-15,-8 2-1 16,7-6 2-16,-7 4 2 15,0-7 4-15,0 0-2 16,0 0 1-16,-3 0-3 16,0 3 2-16,3-3-4 15,0 6-2-15,4-6 0 16,-1 0 1-16,-3 0-3 16,4 6 0-16,0-6 1 15,-1 0 0-15,1 3 0 16,0 4 0-16,-1-4 0 15,1 3 0-15,0-3 0 16,3 3 0-16,-7-2 0 0,4-4 0 16,-4 0-3-1,0 6 2-15,-3-6 3 16,3 3 1-16,0-3-4 0,-3 0 1 16,-1 0 0-16,-3 6 0 15,0-6-3-15,4 0 2 16,-4 0 1-16,0 0 0 15,-3 0 0-15,-1 0 2 16,1 0-1-16,-1 0-1 16,1 0 1-16,-1 0 1 15,4 0-3-15,-3 0 0 16,0-6 1-16,-1 3 0 0,4 3-3 16,-3 0 2-1,-1 0 1-15,8 0 2 0,-4 0-3 16,0 0 0-16,0 0 1 15,0 0 2-15,0 0-1 16,0 0-1-16,4 3 1 16,0-3-1-16,3 0 0 15,-4 0 0-15,1 0 0 16,0 0 0-16,-1 6-3 16,1-6 2-16,-1 7 1 15,-2-7 0-15,-1 0 0 16,0 0 0-16,0 0 0 15,0 0 0-15,0 0 0 16,4 3 0-16,-11-3 0 16,0 0 2-16,0 0-1 15,-4 0-1-15,1 0 1 16,-8 0 1-16,-3 0-3 0,-4 0-2 16,1 0 2-16,-1 0 2 15,-6 0 0 1,-1 0-1-16,-3 0-2 0,-8 0 1 15,-2 0-1-15,-1 0-2 16,-3 0 3-16,-4 0 0 16,0 0-2-16,0 0 2 15,-3 6-1-15,-4-6 0 16,-4 3 2-16,1-3 0 0,0 0-3 16,-4 0 0-16,0 0-1 15,0 6 3-15,-7-6 0 16,7 0 1-16,-7 0 0 15,0 0 0-15,0 0-5 16,0 0 1-16,0 0 2 16,0 0 1-16,3 3-2 15,-3-3 0-15,0 0-3 16,0 0 1-16,0 10-2 16,0-10 2-16,0 6-2 15,0-3 2-15,0 4-2 16,-3-7 2-16,-1 3-4 15,4-3 1-15,0 0-5 16,-3 6 1-16,-1 0-12 16,1-3-2-16,-1-3-15 15,1 0-6-15,-1 0-33 16</inkml:trace>
  <inkml:trace contextRef="#ctx0" brushRef="#br0" timeOffset="149884.794">21978 7634 88 0,'4'0'33'0,"3"-7"-26"0,-4 20 7 16,-3-13 3-16,4 3 6 16,3-3 6-16,-7 0-3 15,0 0 2-15,3 6-3 16,-3-6 0-16,4 3-14 15,-4-3 7-15,7 0 2 0,-7 0-2 16,3 0 2-16,1 0-5 16,3-3 1-16,0-3 0 15,4-3 6 1,3-1-5-16,0 4-3 16,0-3-1-16,0-4-3 0,0-3 1 15,0 1-2-15,4-4 0 16,0-9-1-16,3 2 0 15,0-11-2-15,4 2 1 16,3-9-2-16,7 7 2 16,-3-1-2-16,0-6 0 15,-1-6-3-15,1 3-2 16,0-3-2-16,-4 0 1 16,0-10 1-16,1 7 2 15,-5-4-1-15,1 4-1 16,-4 3-2-16,0-3-1 15,-3 9 2-15,3-3 2 16,-3 12-2-16,-1 1 0 0,1 2-4 16,-4 7 1-16,0 0-5 15,-3 13 1-15,-1-4-3 16,1 10 2-16,-4 3 3 16,0 3 3-16,0 3-3 15,-3 6 2-15,3 7 2 16,-4 3 1-16,1-1 1 15,3 7 0-15,-4 1-3 16,1-1 2-16,-1-3 3 16,1-4 1-16,-1-2-4 15,1 3-1-15,-1 0 1 16,1-4 2-16,0-5 0 0,-1-1 2 16,1 1-2-1,-1-4 2-15,1-3-2 16,-1 3 2-16,-3-6-2 15,0 0-1-15,0 0 3 16,4-6 0-16,-4 3 5 0,0-7 3 16,-4-5-11-16,1-1-4 15,-4-3 4-15,0-9 4 16,-4 3-2-16,0-3 1 16,1-7-6-16,-1 7-2 15,1 3 4-15,-1-3 2 16,0 9 1-16,-3 3-2 15,0 7-2-15,-3 9 1 0,-8 0-1 16,-3 9-2-16,-4 1 0 16,-3 12 3-16,-4-4 0 15,0 4 3-15,0 0-1 16,0 0-1-16,4-6 3 16,3 3 0-16,8-4 1 15,3-2 0-15,3-4-2 16,7-2-2-16,1 2-6 15,6-9-4-15,4 0-10 16,0 0-2-16,7 0-20 16,4-6-8-16,3-7-61 15,0-21-46 1,0-10 67-16</inkml:trace>
  <inkml:trace contextRef="#ctx0" brushRef="#br0" timeOffset="150799.793">22779 5878 208 0,'14'-10'77'0,"-7"7"-60"0,-3-3 10 0,-1 3 1 15,1-4-1-15,-1-2 1 16,1-7-7-16,-1 7 0 16,1-10-12-16,3 0 6 0,3 4 4 15,1-14-4-15,7 10 0 0,3 1-7 16,3-1 0-16,5-6-7 16,6 9-1-16,7-3 0 15,4 0 0-15,7 4-3 16,4-4 2-16,2 10 1 15,-2-1 2-15,3 1-6 16,-7 2 1-16,0 4 1 16,0 3 3-16,-4 3-2 15,-3 4 0-15,-4 12 1 16,1-1 0-16,-5 7 0 16,-2 13 0-16,-5 6-3 15,-2 16 0-15,-5 5-1 0,-6-2 0 16,-7 9 3-1,-8-9 2-15,-10 6 0 0,-7-6-1 16,-7-1 1 0,-11 1-1-16,-3-10 0 0,-11-2 2 15,-4-11-3-15,-2-5 0 16,-5-10 3-16,1 0 1 16,-1-12-1-16,-3-4-2 15,-3-9 3-15,6 0 2 16,-3-3 2-16,4-13 1 15,3 4 0-15,0-10 2 0,4-7-3 16,3 1-2 0,3 0 2-16,5-3 0 15,6 2-1-15,4-5-1 16,7 12-3-16,-1-3-2 0,5-10 3 16,-1 10 0-16,7-6 1 15,1 0 0-15,3-7 0 16,3 3 0-16,4 1-2 15,4 3 1-15,3-10-2 16,7 3-1-16,7-6-2 16,7 10-1-16,4-4 2 15,7 1 2-15,3 5-5 16,1 4-1-16,-1-6 2 16,0 12 1-16,1-4 2 15,-8 11 2-15,0-7-3 0,-7 6-2 16,-3 7-3-16,-4-1-1 15,0 4-1-15,-6-3 0 16,-5 9-6-16,1-3-2 16,-4 3-2-16,-7 0-2 15,0 0-6-15,-4 3-4 16,1 3-12-16,-4-3-4 16,0 6-59-1,-8-9-35-15,1 0 64 16</inkml:trace>
  <inkml:trace contextRef="#ctx0" brushRef="#br0" timeOffset="153035.278">22331 8123 148 0,'0'-6'55'0,"0"6"-43"0,0 0 1 16,0 0-3-16,0 0 5 15,0 0 2-15,0 0-4 16,0 0 0-16,0 0-8 0,0 0 1 0,0 0 1 15,7 0 1 1,0 0 0-16,4 0-2 0,-1 0-1 16,1 0 1-16,3 0 3 15,7-4-2-15,4 4-2 16,6-6 0-16,8 6-1 16,11 6-5-16,6-2 1 15,15-4 2-15,10 9 1 16,14-3-4-16,11-3 1 15,7 4 0 1,14 2 2-16,10 0-1 0,1 1-1 16,3-1-2-16,4 7 1 15,-1-13 1-15,1 3 0 16,7-3 0-16,-4 4 2 16,0 2-3-16,0-3-2 0,-3 4 4 15,-4-1 1-15,-7-6 0 16,-4 4-2-16,-13 2-2 15,-15-9-1-15,-7 6 4 16,-10-3 1-16,-11-3 0 16,-14 0 1-1,-7-3-4-15,-11-3 0 0,-6 6 1 16,-8-6 0-16,-3 3-5 16,-8 3-1-16,-6-7-4 15,-8 4-1-15,-6-3 1 16,-8-7 1-16,-21-9 1 15,-6 4 0-15,-5-11 2 16,-6 4 2-16,0-3-1 16,-4 3 4-16,0-6 0 0,3-4 3 15,4 1-3 1,8 9 0-16,2-4 1 0,5 4 2 16,9 6 5-16,5 7 4 15,6-4-4-15,8 10 1 16,6-3-5-16,11 9-2 15,8 0 0-15,6 9 1 16,11 7-3-16,3 2 0 16,7 8 1-16,4 2 0 15,7 0 0-15,0-3 0 16,0 3 0-16,0 4 2 0,0-4-1 16,-3 0 2-1,-1-3-2-15,-10-6 2 16,-7 0 2-16,-8 0 2 0,-9-4 1 15,-8 4 0 1,-14-9 2-16,-11 5 1 0,-14-5-3 16,-10 5-3-16,-7-2-5 15,-8 3 0-15,-3-4 2 16,4-3 1-16,0 4 1 16,3-4 0-16,3-5-5 15,5 5 1-15,6-3 0 16,4-3 2-16,7 4 1 15,3 2 3-15,4-9-3 16,7 6-2-16,0-3-3 16,3-3 1-16,1 10-1 0,-1-10-2 15,1 6-15-15,-1-3-5 16,1 4-32-16,-5-4-14 16,-2 6-21-1</inkml:trace>
  <inkml:trace contextRef="#ctx0" brushRef="#br0" timeOffset="155380.137">23922 5962 84 0,'-14'3'33'0,"3"-3"-26"0,-3 10 3 0,11-10 1 16,-5 0 4-16,1 0 3 16,4 6 4-16,-4-6 1 15,3 0-4-15,1 0 1 0,3 0-7 16,0 0-3-1,7 3-5-15,3-3 1 0,5 0 3 0,-1 0-1 16,3 0 3-16,4 6-4 16,4-6-2-16,3 0 2 15,4 0 0-15,0 0 3 16,3-6 1-16,4 6 1 16,3-9 0-16,-3-1 0 15,7 1 2-15,7-7-3 16,7-6 1-16,3-9-7 15,15 3-1-15,7-10 0 16,3-6 0-16,7-3-5 16,7 3 1-16,4-6-2 15,0 6 0-15,0-3 4 0,-4 3 1 16,-7 10-6 0,-6-10 0-16,-8 16 1 0,-11-1 1 15,-10 4-8-15,-7 0-2 16,-14 6-3-16,-7 1 1 15,-8 8-6-15,-13-9-12 16,-14 10 8 0,-15-7 7-16,-7-3 8 15,-10 1 5-15,-7 2 4 16,-4 7 4-16,0-4 2 16,-4 1-1-16,5 2-1 15,-1 1-1-15,3-1 0 16,8 7 0-16,3-3 2 15,8 3-1-15,6-4 2 0,4 1-2 16,3 3 2-16,4 3-2 16,7 0 0-16,11 0-1 15,7 0 2-15,6 9-3 16,11-2 0-16,8-4 3 16,6 6 1-16,1 10-8 15,3-3-4-15,-1-1 3 16,1 4 0-16,-10 0-1 15,-5 9 2-15,-6-9 1 16,-7 6 2-16,-7 3-1 16,-8-2 2-16,-6 2 0 15,-11 6 3-15,-4-6-1 16,-7 7 2-16,-3-7 0 16,-3-3 1-16,-1-6-4 15,0 6-1-15,-3-6-1 16,3 0 1-16,4-10-4 0,3-3-2 15,4 4 2 1,0-4 0-16,4-3-13 0,3-3-5 16,3 0-37-16,1-3-13 15,3-13-29 1</inkml:trace>
  <inkml:trace contextRef="#ctx0" brushRef="#br0" timeOffset="156232.338">25411 4974 228 0,'3'-9'85'0,"4"3"-66"0,4-13-8 16,-4 10-6-16,7-10-3 15,7-6 1-15,11-13 1 16,10-6 2-16,11 0-3 15,11 0-2-15,10-3 0 0,10-3-4 16,8 3 2-16,7 0 3 16,7 6 1-16,-4 10-4 15,4 0 1-15,0 12 0 16,-1 9 0-16,1 10 0 16,-7 10 2-16,-7 9-3 15,-8 15-2-15,-2 4 4 0,-8 21 3 16,-11 7-3-16,-6 22-1 15,-11 9 2-15,-11 0 1 16,-11 4 3-16,-16 2 3 16,-16-9 5-16,-9 3 1 15,-15-9-8-15,-10-6-4 16,-11-4 0-16,-7-6 2 16,-4-12 2-16,-6-13 3 15,-11 0-1-15,0-13 2 16,-1-15-4-16,-2-3 1 15,3-10-3-15,-1-12 2 16,1-10 5-16,0-3 2 16,4-9-5-16,6 0-1 0,0-7 0 15,8 1 0 1,3-10-2-16,11 0 1 0,6 3 2 16,8-9 2-16,7-3-3 15,3-3 0-15,7-4-5 16,8 7-2-16,3-10 0 15,7-9-1-15,7 0 2 16,10 9 1-16,8-6-6 16,10 6 0-16,4 7-1 15,7-4 2-15,4 13-1 16,6 3 1-16,-7 0 2 16,-6 16 0-16,-5 3-3 15,-2 6 0-15,-8 4-3 16,-3 2 1-16,-8 7-2 0,-3-4 0 15,-3 4-1-15,-4 6 0 16,0 0-4-16,0-3 0 16,-7-3-3-16,0 6 0 15,0 9-1-15,0-3 0 16,0 1-2-16,0-4-2 16,0 6 3-16,0-9 2 15,0 0 4-15,0 10 2 16,0-10 3-16,0 0 2 15,0 0-7-15,0 0-1 16,7-10-24-16,4 7-9 0,6-6-41 16</inkml:trace>
  <inkml:trace contextRef="#ctx0" brushRef="#br0" timeOffset="163319.278">28476 4758 224 0,'0'-6'85'0,"-3"6"-66"0,3 0-8 16,0 0-6-16,0 0-5 15,0 0 2-15,0 0 1 16,0 0 3-16,0 0-3 15,0 0 3-15,0 0 0 0,3 0 0 16,4 6 1-16,7-3-2 16,1-3 2-16,2 10 2 15,4-10 2-15,8 0-3 16,2 0-3-16,8-10 0 16,3 7-1-16,8-3 2 15,3-4 1-15,7 4-6 16,0-3-2-16,-4-1-3 0,-3 1 3 15,-7-1 2-15,-4 1 2 16,-3 6-4-16,-7-3 1 16,-4 6 0-16,-3 6 2 15,-4-3-3-15,-3 6-2 16,-4 7 2-16,-4 3 0 16,1 0-2-16,-4 15 2 15,-4-5 1-15,1 5 2 16,-1 13-1-16,-3 3-1 15,0 7 1 1,0-4-1-16,0 10-3 0,0 6 2 16,0-7-1-16,4-8 0 0,-1-1 6 15,1-6 2-15,0-6 4 16,-1-10 1-16,1 1 1 16,3-11 0-16,0-5 0 15,-4 3 0-15,1 0-2 16,-1-10-1-16,1 1-5 15,-1 2-1-15,1-9-1 16,-1 7 1-16,1-10-2 16,-4 0-1-16,3 6-2 15,-3-6 1-15,4 3 1 16,-4-3 0-16,4 0-5 16,-4 0-1-16,0 0-13 15,0 0-5-15,0 0-25 16,0 0-9-16,0 0-62 15</inkml:trace>
  <inkml:trace contextRef="#ctx0" brushRef="#br0" timeOffset="166743.556">28755 9518 160 0,'0'-9'63'0,"0"9"-49"0,-4 0 9 0,4 0 1 16,-3 0-6-16,-1-3 2 15,1 3-7-15,-4-7 0 16,0 7-8-16,0 0-1 0,0 0 2 15,0-3-5-15,-4 3-3 0,0 0 1 16,1 0 2-16,-4-6 0 16,-4 6 2-16,0 0 0 15,-3 0 1-15,-3 0-2 16,-1 0-2-16,0 0 1 16,0 0-1-16,1 0 2 15,-1 0 1-15,4 0-1 16,0 6-2-16,3-3 1 15,4 4 1-15,0 2-1 16,0 0-1-16,3 4 3 16,1 9 0-16,-1 0-4 15,0 3-1-15,1 3 1 0,-1 4 2 16,4-1 0 0,0-6 2-16,0 3-2 0,0-12-1 15,4 3 1-15,-1-4 1 16,0-2 5-1,1-7 6-15,3 4-3 0,0-10 0 16,0 0-2-16,7 0 2 16,4-7-3-16,3 4-2 15,3-6-2-15,8-1-3 16,3-5 1-16,8 5-1 16,2 1 0-16,8 3 0 15,0-4-3-15,0 10 2 16,0 0-1-16,0 7 0 0,-4-4 0 15,0 6-2 1,-3 7-2-16,-7 3 1 0,-4 6 1 16,-10 0 2-16,-8 3-1 15,-3 0-1-15,-10 7 3 16,-4-1 0-16,-7-6 1 16,-4 1 0-16,-10 2 2 15,3-9 1-15,0-3-4 16,1-4-1-16,-1 1-4 15,0-6-1-15,4-7-10 16,4 6-1-16,-1-9-40 16,4 0-16-16,0-9-15 15</inkml:trace>
  <inkml:trace contextRef="#ctx0" brushRef="#br0" timeOffset="167839.48">27400 8142 180 0,'-10'3'68'0,"6"-6"-52"0,-3-4-5 16,4 7-4-16,-1 0-6 16,-3 0 2-16,0-3-4 15,3-3 0-15,1 3 1 16,-1-3 6-16,1 2 6 0,-1-2-4 16,4-3-2-16,4 2 1 15,-1 4 2-15,8-6-2 16,3 3 1-16,0-4-3 0,7 7 2 15,8-3-2 1,2-4 0-16,8 7-3 0,7-3-2 16,7-3 3-16,7-1 2 15,3 1-4-15,8-1-1 16,3 1 0-16,14-4 2 16,4 4-3-16,3 6-2 15,7-3 4-15,-3 6 1 16,0 0-3-16,-4 6 1 15,-7-3-2-15,-6-3 0 16,-8 6 4-16,-7-3 1 0,-14-3-4 16,-8 0 1-16,-6 0 4 15,-10 0 5-15,-5 0-1 16,-6-3 3-16,-8 3-4 16,-6-6-2-16,-8-3-2 15,-6-1-3-15,-4 1-2 16,-4-10-1-16,-7 0 2 31,1 0 2-31,-5-3 2 0,1 4 1 0,0-1-5 16,0 0-1-16,0 3 3 15,-4-3 1-15,7 7-3 16,4-4 1-16,3 10-2 16,4-3 0-16,4-1 0 15,-1 1 0-15,4 6 6 0,0-4 2 16,3 7-5-16,4 0 0 15,4 7-1 1,3 2 0-16,7 4 0 0,4 2 0 16,6 4-3-16,5 9 2 15,6 7 3-15,0-1 1 16,1 4-1-16,-1 6 1 16,0-10-2-16,-3-6-1 15,-7 1 1-15,-4-4 1 16,-7-6 1-16,-4-4 1 15,-6 4-2-15,-11 0-2 16,-4-3 3-16,-6-7 0 16,-8 7 1-16,-7-7 2 15,-3-6-3-15,0 7 0 0,-1-4-3 16,5-3-1-16,-1 3 1 16,7-6 0-16,0 10-5 15,8-4 1-15,-1-3-16 16,4 3-4-16,3-2-23 15,4 5-10-15,4-9-45 16</inkml:trace>
  <inkml:trace contextRef="#ctx0" brushRef="#br0" timeOffset="169026.928">26434 8126 120 0,'-7'0'46'0,"0"-9"-35"0,3-1 12 0,0 7 2 15,1-3 4-15,-1-4 5 16,1 4-6-16,-1-3 0 0,1-1-15 16,3-2 1-16,0-4 0 15,0 0 1-15,3-3 1 16,4 1-8-16,4 2-3 0,0-6-3 16,3-3 1-16,7 0-4 15,4 3 0-15,6 0 1 16,8 0 0-16,0 3 0 15,3 4 0-15,1-1 0 16,-1 6 0-16,0 1-3 16,1 9 2-16,-5 0-8 15,1 6-4-15,0 4 13 16,3 9 7-16,-3 9-6 16,0 9 1-16,0 14-4 15,-4 11 0-15,-7-5-3 0,-3 2 1 16,-7-5 4-1,-8 2 4-15,-10 4-3 0,-7-7-3 16,-7-6 3 0,-7 3 1-16,-7-12 0 0,-4-1-2 15,-10-5 5-15,-8-10 1 16,-3-7 2-16,-3-5 0 16,-1-10 0-16,-3 0 2 15,0-10-1-15,0-8 0 16,0-8-1-16,4 1 2 15,3-3 1-15,7-6 3 16,7 2-3-16,4-2-1 0,7-1-2 16,3-2 2-1,8-4-3-15,6-3 1 16,4-3-3-16,7 0 2 0,7-3-6 16,11 6-3-16,6-9 1 15,8 6 2-15,3 3 0 16,1 0-1-16,2 9-6 15,1 4-4 1,0 0 3-16,0 9 4 0,-4 6-16 16,0 0-4-16,-3 4-11 15,-4 2-4-15,1 4-23 16,-1 6-9-16,4 0-34 16</inkml:trace>
  <inkml:trace contextRef="#ctx0" brushRef="#br0" timeOffset="180646.05">29111 7903 128 0,'-7'-3'49'0,"11"-3"-38"0,-8 6 19 0,4-3 8 0,0-4-6 16,4 4 1-16,-4-3-9 15,3-3-5-15,1-1-11 16,3-5 4-16,0 5 3 0,3-9-3 16,1 1-2-1,3-1-3-15,7-6-2 0,4 0-3 16,3 3 1-16,8-10-4 15,6 4-2 1,4 3-1-16,3-3 3 0,11 9 0 16,4 0 1-16,6 3 0 15,1 13 0-15,-4 3-5 16,0 3 1-16,-7 16 0 16,0 6 2-16,0 10-1 15,-4 9 1-15,-7 9 2 16,-3 10 2-16,-7 3-8 15,-7 6-1-15,-11 6 2 0,-7-6 2 16,-10 0 2 0,-8-3 3-16,-10-6-1 0,-11 0 2 15,-10-10 0-15,-7 0 1 16,-8-6 0-16,-3-12 2 16,-7-7-3-16,1-6 0 15,-5-9-1-15,1-4-2 16,-5-9 3-16,9 0 0 15,-1-9 3-15,3-4 1 16,8-9 3-16,3 3 4 16,4-9-2-16,6-6 1 15,8 5-3-15,3 1 1 0,8-6 0 16,3 5 1-16,7-11-4 16,3 2-3-16,8-6-5 15,3-3 0-15,7-3 0 16,3-3 2-1,4 6-1-15,8-4 2 0,-1 4-4 16,0 10-2-16,4-4 4 16,0 13 1-16,3-7-5 15,0 7 0-15,0 3-1 16,-3-3-1-16,0 9-1 16,0 0-1-16,-1 3 1 15,8 4 2-15,-7-4-3 16,3 10 2-16,1 3 1 15,-1 3 2-15,-3 3-4 16,-1 3 0-16,1 13 0 0,0 0 4 16,3 9-1-16,-3 7-1 15,0-1 3-15,-4 4 0 16,-3 12-2-16,-8-3 2 16,-3 12-1-16,-3-2-2 15,-8-4 3-15,-6 7 2 16,-8-4 0-16,-20 16-1 15,-8-3 1-15,-11 0 1 16,-6-12 1-16,-8-4 1 16,-3-15-2-16,0-7 1 15,-3-9-2-15,-8-6 2 0,4-7-2 16,0-9 2-16,3-6-2 16,1-4-1-1,3-8 1-15,7-11 1 0,3 4 3 16,8-9 2-16,7-4 5 15,6 4 3-15,12 2 0 16,6 1 1 0,4-4-8-16,7-2-3 0,7-1-1 15,11-6 2-15,6 0-5 16,8-9-1-16,3 0-5 16,7-1-1-16,1 7 5 15,6-3 5-15,0 3-7 16,4 13-2-16,4-1-2 0,-5 7-1 15,5 9-4 1,-4 0 0-16,-4 1-7 0,-3 5-3 16,-7 10-17-16,-4 3-5 15,-3 0-166 1,-1 28 105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19:47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1711 9882 272 0,'-4'9'101'0,"4"-9"-78"0,0 7-5 16,0-7-5-16,0 0-6 15,0 0 1-15,0 0-4 16,0 0-3-16,0 0 0 16,4 3-6-16,7 6 1 0,10 1 0 15,7 5-1-15,21 4 4 16,18 9 0-16,22 13 1 16,20 6 0-16,32 16-3 15,14 15 0-15,18 4 6 16,7 15 3-16,-4-6 1 0,-17-3 1 15,-7 0-4 1,-7-13-3-16,-26-3 0 16,-13-13 1-16,-14-2-3 15,-21-16 0-15,-15-7-12 16,-21-12-7-16,1-6 0 16,-19-16-1-16,-6-16-6 0,-11-18-3 15,-11-13-43 1,-6-26-42-16,-15-8 39 15</inkml:trace>
  <inkml:trace contextRef="#ctx0" brushRef="#br0" timeOffset="372.424">3881 9973 288 0,'17'16'107'0,"-10"-13"-83"0,-7 3 4 15,0 3-2-15,-7 1-8 16,4 5 1-16,-18 4-8 15,-15 10-4-15,-17 5-4 16,-21 10 2-16,-21 3 1 0,-18 3-2 16,-21 3-1-16,-14 4-3 15,-21 6-3-15,-4-1-1 16,0 1 0-16,3 0 3 16,5-1 2-16,17-2 0 15,10-4 2-15,14 4 0 16,19-13 1-16,9 3 0 15,22-6 0-15,11-12 4 16,17-1 5-16,7-9-3 16,7-3 0-16,8-4-9 0,10 1-2 15,-1-7-5-15,5-5 1 16,-1 2-6-16,11-3-3 16,0-3-14-16,0-3-5 15,11-7-25-15,3-5-8 16,11-4-55-1</inkml:trace>
  <inkml:trace contextRef="#ctx0" brushRef="#br0" timeOffset="3199.209">2667 6778 80 0,'0'0'33'0,"4"6"-26"0,6-3 20 0,1 3 10 15,-8-3-11-15,8 7-3 16,-8-4-4-16,8 13-3 0,3 0-8 16,4 6-1-16,-1 9 0 0,8 1 1 15,7 5 2-15,3 14 1 16,11-1 1-16,-4 16 0 16,15 19 0-16,6 12-2 15,4 26 1 1,4 18-2-16,6 16 0 0,15 34-5 15,3 23-3-15,8 24 0 16,13 26-1-16,4 18 2 16,11 19 1-16,13 0-1 15,1 7 1-15,14 12-2 16,6-13-1-16,15 10 1 16,0-22 1-16,0-3 3 0,-11-29 2 15,1-15 3-15,-4-22 1 16,-22-22 1-16,-6-19 0 15,-18-18-2-15,-7-20-1 16,-25-15-5-16,-7-19-1 16,-21-19 1-16,-11-15 2 15,-10-20-3-15,-4-18 0 16,-10-3-3-16,-7-13-1 16,-1-6 1-16,-2 0 0 15,2-9-3-15,-10-7 2 16,0-3 1-16,4-6 0 0,-8-3 2 15,4-4 3-15,-7-9-4 16,0-6-1-16,0-12 0 16,-7-7 0-16,4-13 0 15,-11-18 2-15,3 3-1 16,-6-10 2-16,-1 1 0 16,0 9 1-16,1 0 0 15,2 9 0-15,-13 10-5 16,14 12 1-16,4 10 6 15,3 9 4-15,-1 3-8 16,5 16 0-16,3 6-2 16,-7 16 0-16,3 21-11 15,15 32-5-15,0 29-3 16,-1 15-1-16,4-3 11 16,-3 3 5-16,3-6 7 15,-4-13 3-15,-6-16 6 0,0-18 5 16,-4-13 0-16,-8-12 1 15,-16-10-11-15,-4-9-5 16,-11-13-3-16,-11-6-3 16,-13-16 3-16,-8-12 0 15,-6-9-2-15,-8-7 0 16,0-10 2-16,1 10 0 16,10 7 1-16,10 5 0 15,15 14 2-15,13-1 3 16,5 3-2-16,10 7-2 15,3 6-3-15,4 3 1 0,3 0-12 16,1 3-5 0,3 3-14-16,7 3-6 15,7 1-14-15,3 6-8 16,4-4-49 0</inkml:trace>
  <inkml:trace contextRef="#ctx0" brushRef="#br0" timeOffset="7987.391">7447 9421 200 0,'0'13'74'0,"0"-10"-58"0,-7 6 5 0,7 1-1 0,0-4-10 15,-3-3-1 1,3 6-1-16,0-2 2 0,0-4-5 15,0 3 1-15,0 3 4 16,0-2-6-16,-4 2 0 0,1 0 9 16,-1 1 6-16,0 6-1 15,-6 2 1-15,3-5-6 16,0 3 0-16,0 2-4 16,-4 1 2-16,1 6-4 15,2-6 1-15,-6 6-1 16,7 3 3-16,-3 7-7 15,6-1-2-15,-10 10 1 16,7 3 1-16,-4 10-1 16,1 2 1-16,3 14 0 15,-4 8 3-15,-3 13-3 0,4 6-2 16,2 17 2 0,1-1 0-16,0 25-1 0,4-7 1 15,-4 17-2-15,3 12-1 16,4-3-2-16,0 3 1 15,4 6 1-15,3-9 2 16,-7-3-3-16,7-3 0 16,0 6-1-16,4-16 0 15,-8 0 2-15,1-3 2 16,-1-6-1-16,-3-19 2 16,-3 10-4-16,-1-20 0 15,1-24 1-15,-5-13 2 16,5-13-3-16,-1-12 0 0,1-19-4 15,-1 0 1-15,4-12-3 16,0-7 2-16,0-6 1 16,7-6-1-16,8-13 4 15,9-16 2 1,1-2-2-16,10-16 0 0,-7-10 1 16,15-3 2-16,-4-9-1 15,6-7-1-15,-9 10 1 16,3 0-1-16,-4 3 0 15,0-3 0-15,-10 9 0 16,3 10 0-16,-7 6 0 16,0 6 0-16,-10 13 4 0,3 9 2 15,-10 3-2-15,-1 7-3 16,1-1 4 0,-4 10 1-16,-4 16-16 15,-3 22-5-15,-14 24-2 0,-4 17 0 16,-7 21 3-16,-3 23 1 15,-4-7 8-15,1 3 2 16,2 3 3-16,1-6 2 16,3-6 5-16,4-22 6 15,3-16-5-15,1-19 0 16,2-9-4-16,8-16-1 16,0-3-1-16,0-6-2 15,-4-13-4-15,1-12-2 16,-4-7 5-16,-1-18 2 15,-2-16 1-15,-1-6 1 16,-3-16-2-16,3-3-1 0,0 0-2 16,4-1 1-16,4-5 3 15,-1 12 1-15,4 3 1 16,3 10 0-16,4 9-5 16,0 7 1-16,0 5 0 15,4 10 2-15,3 7 1 16,-7 5 1-16,3 4-2 15,1-3-2-15,-1 9 3 16,4 0 0-16,0 0-6 16,0 0-2-16,0 0-5 15,0 0-1-15,0 6-10 16,4-3-4-16,3-3-13 16,0 0-6-16,7-19-60 15,14-15-43-15,7-20 62 16</inkml:trace>
  <inkml:trace contextRef="#ctx0" brushRef="#br0" timeOffset="9245.792">3623 6342 244 0,'0'-13'90'0,"7"13"-70"0,-14-6-3 0,7 6-7 16,0 0-2-16,0 0 3 0,0-3-6 16,0 3-3-16,0 0-1 15,0 0 1-15,0 0 3 0,0 0-7 16,7 3 0-16,4 3-2 16,3 4 2-16,14 2 3 15,7 13 2-15,18 3 3 16,11 7 1-16,24 6-1 15,25 6 1-15,10 0-4 16,25 12 0-16,18 4 1 16,14 9 0-16,7 0 0 15,-7 10 0-15,-4-4-2 16,-3 4 1-16,-3-4-2 16,-22-6-1-16,-7 0 3 15,-11-9 0-15,-24-10 3 16,-7-9 1-16,-25-6 1 0,-10-13 0 15,-11 0-2-15,-18-12 1 16,-3 2 0-16,-8-5 3 16,-3-4 1-16,-6-6 1 15,-8-9-6-15,-7-7-4 16,-11-12-1-16,-3-13 1 16,-21-12 1-16,-1-10 1 15,-2-3-7-15,-15-12 0 16,-4-4-4-16,-3 4 0 15,0 2 4-15,0 7 1 0,0 7-1 16,4 2 2 0,6 19 1-16,8 1 0 0,7 11-3 15,7 11 2-15,6 2-1 16,5 7 0-16,3 9-3 16,10 15 1 15,11 13 0-31,7 19 2 0,18 13-1 0,7 12-1 0,7 7 3 15,-7-7 2-15,6-6-2 16,-9 3 0-16,-12-7 3 16,1-2 3-16,-14-4-4 15,-18-2-1-15,-7-11 0 16,-18 4 2-16,-11-3 1 0,-17-9 1 16,0-7-2-1,-10-3 1-15,3-6 4 16,3-3 4-16,4-7 0 0,8-6 3 15,6 4-3 1,14-7 1-16,7 3-3 0,8-3 0 16,-12-3-12-16,12 3-5 15,-4 0-3-15,6 0-1 16,8-7-4 0,0 7-3-16,0 0-5 0,7-9-2 15,7 6-19-15,0-7-9 16,15 1-68-1</inkml:trace>
  <inkml:trace contextRef="#ctx0" brushRef="#br0" timeOffset="10762.358">3291 7185 200 0,'-7'0'77'0,"7"0"-60"0,7 0-3 16,-7 0-5-16,0 3-10 15,4 7-1-15,-1-4 1 16,5 3 0-16,-8 4 1 0,10 9 0 0,1 6 0 16,3 16 2-16,0 9 3 15,11 13 0-15,6 13 0 16,8 21 1-16,11 7 1 16,10 24-1-16,10 20-1 15,15 12-1-15,10 16 0 16,4 18 0-16,17 13 0 15,4 7 0-15,4 12 0 16,17-4 2-16,-7 17 1 16,10-4 1-16,-2 4 2 15,2-7-1-15,-6 6 0 16,-1-3-5-16,-3-5-3 0,-3-8-3 16,-1-2 1-1,-13-13 3-15,-4-12 1 0,-7-10-1 16,-4-10 1-16,-3-14 2 15,-4-5 2-15,-3-8 3 16,3-16 1-16,-21-13 1 16,0-15 2-16,-7-10-5 15,-14-12-3-15,-4-4-6 16,-6-12-2-16,-8-6-2 16,-10-13 0-16,-1 0 0 15,-2-6 3-15,-8-9-2 16,-4-10-1-16,-6-6 0 0,-1-1 3 15,-3-2-2-15,0-7 1 16,-3-5 0-16,-1 2 0 16,-3-6 0-16,4 0 0 15,-8-6 0-15,1 2-2 16,-1-5-2-16,4-7 1 16,-4 4-4-16,1-10-1 15,-4-10-13-15,3-8-5 16,-7-4-16-16,1-10-5 15,-1-2-45 1</inkml:trace>
  <inkml:trace contextRef="#ctx0" brushRef="#br0" timeOffset="10927.993">7091 12767 84 0,'7'9'33'0,"-7"-9"-26"15,0-3-37-15,0-6-19 0</inkml:trace>
  <inkml:trace contextRef="#ctx0" brushRef="#br0" timeOffset="14504.626">3369 6000 80 0,'-28'3'33'0,"28"3"-26"0,0 4-37 0,10-1-17 15</inkml:trace>
  <inkml:trace contextRef="#ctx0" brushRef="#br0" timeOffset="24952.625">2477 12115 176 0,'-8'6'68'0,"8"-3"-52"0,-3 3 6 0,3-3-1 16,-4-3-9-16,-3 7-2 15,4-7-5 1,3 3-2-16,0 3-1 0,0-6 3 0,0 0 4 16,0 0 1-16,0 0 2 15,0 0-2-15,0 0-1 16,3 0-1-16,8 0 2 15,3 0-1-15,7 0 2 16,7 0-4-16,8 0 1 16,6 0-5-16,11-6 0 15,14 3 3-15,7 3 1 16,11-7-3-16,-1 4-1 16,1-3-1-16,10-3 1 15,-10 6-2-15,-4-4 2 0,-7-2-2 16,-10 3-1-1,-8 2 3-15,-10 4 0 0,-18-6-1 16,4 3-2-16,-14 3 5 16,-1 0 4-16,-24 0-10 15,-7-6-1 1,-25 3-1-16,-14-4-2 16,-14 4 4-16,-28-3 0 15,-11 6 1-15,-3 0-3 16,-11 6 2-16,4-3 1 15,6 4 0-15,4-4 2 16,18 3 3-16,7-3 0 16,18 3 2-16,6-6 0 15,18 4 3-15,8 2 1 0,6-6 3 16,7 0-9 0,8 0-3-16,10-6-2 15,0 2 2-15,17-5-3 16,15 3 0-16,14-4-1 0,14 1 0 15,14 0 2-15,11-1 0 16,20 1 0-16,15-1 2 16,0-5-1-16,11 5-1 15,-8 1 1-15,-3-1 1 16,-14 1-1-16,-11 3-1 16,-17-4-2-16,-8 7 1 15,-13-3 3-15,-18 6 1 16,-4-3-6-16,-10-3 0 0,-4 6-6 15,-7-4 1-15,-14 4 4 16,-7 4 2 0,-7 2 2-16,-14-3 0 0,-18 6-3 15,-14-2 2-15,-14 2 1 16,-11 4 2-16,-17 2-1 16,-1 4-1-16,-2-3 1 15,-1 3 1-15,7-1-3 16,7-2 0-16,15 3 1 15,6-10 2-15,11 7 3 16,4-7 4-16,17 1-4 16,7-7-1-16,7 3 2 15,8 0 1-15,6-2-3 16,-3-4-1-16,7 0-3 0,3 0-3 16,-3 0 2-16,7 0-2 15,7 0-1 1,-7 0-2-16,11-4 1 15,-7-2-6-15,6 6-1 16,-6-6-9-16,3 3-4 16,3 3-17-16,-6-10-6 15,6-5-43 1,5-4-48-16,-5-6 45 16</inkml:trace>
  <inkml:trace contextRef="#ctx0" brushRef="#br0" timeOffset="27352.978">3496 6248 120 0,'-11'-13'46'0,"11"10"-35"0,-10-7 5 0,6 4 2 15,4 3 3-15,-7-3 4 0,4-4-4 16,3 1-1-16,0 0-11 16,3-7-1-16,4 7 2 0,0-4 0 15,0-3 2-15,4 7-6 16,3 3-4-16,-3-4-1 15,6 10 1-15,8 0 1 16,7 10 1-16,14-1-2 16,3 13 1-16,11 0-2 15,14 19 2-15,18 6 0 16,10 22 1-16,18-3-2 16,11 12-2-16,13-6 1 15,8 10 1-15,10 5-1 16,4-5-1-16,10 6 1 15,-13-7 1-15,-1-2 1 0,-17-17 3 16,-11-5-1-16,-18-4 0 16,-17-3-3-16,-14-6-2 15,-15-12 1-15,-10 2 1 16,-14-15-8-16,-14 6-1 16,-4-9 10-16,-3-7 5 15,-11 0 3-15,0-5 1 16,-4-4 2-16,-6-4 2 15,-4-11-7-15,-7-4-1 16,-4-16 0-16,-13-2 0 0,-1-7-2 16,-10-3-1-16,3-6-3 15,4-7 1-15,-8 4-2 16,5-4-1 0,2 7 3-16,5 6 2 15,-1-4-2-15,0 14 0 16,8-1 1-16,-1 7 2 0,7 12-1 15,4 0 0-15,0 7-8 16,4-4 0-16,-1 10 1 16,8 6 3-1,13 6-5-15,1 13 1 0,14 15-4 16,7 13 2-16,7 7 3 16,10 8 1-16,-7 1 1 15,-6-10 0-15,-1 1 0 0,-14-10 2 16,-3 0-1-16,-7-10 2 15,-8-6-2-15,-10 0-1 16,-10-2 3-16,-15 2 2 16,-17-3 2-16,-18-6 1 15,-18-1-4-15,-10 8-1 16,-4-11-1-16,-10-2-2 16,6-7 1-16,8-3-1 15,14 3 4-15,4-2 2 16,10 2 2-16,17-6 2 15,12 0-1-15,-1 0 2 16,11 0-2-16,3 0 0 16,4 0-3-16,3 0-1 15,1 0-10-15,3 0-4 0,3 0-15 16,1 0-5-16,3 0-25 16,7 9-10-16,10-2-76 15</inkml:trace>
  <inkml:trace contextRef="#ctx0" brushRef="#br0" timeOffset="28644.508">7475 9471 248 0,'0'0'93'0,"7"-6"-72"0,-7 12-2 0,0-6-3 16,0 0-3-16,0 0 2 15,0 0-6-15,0 0-3 16,0 0-3-16,0 3-3 0,0 7 1 0,0 5 1 16,0 1 1-1,-10 3 1-15,3 15 0 0,0-5 2 16,-4 8 1-1,-3 13-3-15,3-6-1 0,1 3 3 16,-1 7 1-16,-3 2-3 16,0 7-3-16,3 6-3 15,4 3-1-15,0 6 2 16,0 13 2-16,4 6 0 16,-8 20-1-16,4 8 1 15,-3 19 1-15,3 13-3 16,-8 15-2-16,5 23 2 15,3 2 2-15,3 10 0 0,-6-3 2 16,6 3 2-16,4-6 2 16,0-10 1-16,4-6 0 15,6-16-2-15,4-5 1 16,0-23-2-16,-3-6 2 16,0-10-4-16,-1-18 0 15,1-17-1-15,-11-11 1 16,0-16 2-16,0-13 4 15,0-13 0-15,0-8 2 16,0-1-6-16,0-12-3 16,0-1-1-16,0-2-1 15,0-13-3-15,3-13 0 16,8-12 2-16,3-19 0 0,7-9 1 16,0-13 2-16,4-9-6 15,3 0 1-15,4-7 1 16,0-6 3-16,0-6 2 15,-1 13 1-15,1 5-5 16,-4 7 1-16,0 7-2 16,-3 8 0-16,-4 10 4 15,-3 7 1-15,-4 2-1 16,-3 10 1-16,-4 13-2 16,-4-4-1-16,4 7-2 15,-7 9-1-15,-7 0-1 16,-3 15 0-16,-8 7 0 15,-7 22 3-15,-17 19-7 16,0 15 1-16,-1 4 5 0,-3-1 3 16,11 4 3-1,3-10 0-15,4-3-5 0,7-9 1 16,3-10 2-16,4 1 1 16,4-14 1-16,-4-8 0 15,7-7 2-15,-1-6 3 16,8-4-2-16,-7-5 1 15,4-10-7-15,-4 0-3 16,0-16 1-16,-4-3 2 16,-10-15 0-16,-4-4 2 15,-3-15-2-15,-7-4-1 16,-7-12 3-16,-4-12 0 16,-7-1-1-16,-4-5-2 15,1 5 1-15,3 10-1 0,4 3 2 16,3 6 1-16,7 10-4 15,7 6-1-15,4 6-2 16,7 13 3-16,7 9 0 16,3 0 3-16,0 4-1 15,4 5 2-15,7 4-2 16,-7 3-1-16,4-4-8 16,3 7-3-16,0-3-10 15,0 3-1-15,0 0-16 16,3-6-5-16,4 6-39 0,8-9-15 15,2-7-13 1</inkml:trace>
  <inkml:trace contextRef="#ctx0" brushRef="#br0" timeOffset="31316.478">1408 12525 312 0,'-7'0'118'0,"7"0"-92"0,-4 7-7 16,4-7-13-1,0 9-9-15,0 10 2 16,0 9 0-16,4 22 1 16,3 13-3-16,7 9 2 0,-4 25-1 0,4 10 0 15,8 3 2-15,-8 3 2 16,-4-13-1-16,-6-9 2 15,3-19 0 1,-4-9 1-16,-3-19 2 0,0-4 1 16,7-11 5-16,-7-11 3 15,0-8-6-15,4-10-1 16,-1-16-6-16,5-6-2 16,6-12 2-16,7-10 1 15,-4 0-1-15,8-9-2 16,7 6-2-16,-7-7 1 15,10 10 1-15,-7 7 2 16,4 5-3-16,3 14 0 0,0 8-1 16,4 10 0-16,0 10 2 15,3 15 0-15,-3 3-5 16,-4 13-1-16,1 6 3 16,-12 0 1-16,-2-6 2 15,-8-4 2-15,0-2-1 16,-4-7 2-16,1-3-2 15,-8-6 2-15,8-4-11 16,-7-5-2-16,3-7-17 16,3-12-8-16,8-10-36 15,7-25-15-15,6-19-19 16</inkml:trace>
  <inkml:trace contextRef="#ctx0" brushRef="#br0" timeOffset="31725.19">3186 12541 332 0,'0'10'123'0,"0"-4"-95"0,-7 3-11 0,3-6-9 16,0 13-4-16,-6 3 2 15,-11 15-5-15,0 4 0 16,-8 9-1-16,-9 3 0 0,2 7 2 15,1-4-3-15,-7 0-2 0,10 1 2 16,-3-11 2 0,3 1 0-16,7-6-1 0,11-4 1 15,0-5-1-15,3-4 0 16,4-6 2-16,14-1-3 16,7 4 0-16,8-9 1 15,16 6 2-15,8-10 3 16,4 4 2-16,10-4-8 15,0 0-1-15,-11 1 0 16,0-1 1-16,-3-6 1 16,0 10 2-16,-18-4-8 15,4 1-1-15,-14-7-16 16,-1 3-8-16,-2-3-32 16,-5-3-14-16</inkml:trace>
  <inkml:trace contextRef="#ctx0" brushRef="#br0" timeOffset="32034.814">3870 13532 304 0,'-7'9'115'0,"3"-2"-89"0,-10 2 5 0,7-6-3 15,0 7-18-15,-14-4-3 0,-18-3-3 16,-3-3 0-16,-11 0-2 16,-7 0 1-16,-7 0 0 15,3 0 1-15,-3 6 0 0,-7 4-2 16,4-4 1-16,3 7-7 16,0-4 1-1,14 7-4-15,0-7 0 0,11 0-7 16,10 1-4-16,7-1-17 15,11-9-5-15,7-3-47 16,18-13-59 0,20-9 38-16</inkml:trace>
  <inkml:trace contextRef="#ctx0" brushRef="#br0" timeOffset="32620.709">4128 12977 296 0,'0'-6'112'0,"0"6"-87"0,7 0 7 0,-7 0-3 16,0-3-16-16,0-4-2 16,10-8-5-1,1-4-4-15,-4 0-1 0,10-6 0 16,8-3-4-16,3-7 0 15,4 7 2-15,3 3 2 0,1 3-2 16,-5 0 0-16,1 13-1 16,3-1-2-16,-10 16-6 15,-4 7-2-15,-3 12-2 16,-11 16-1-16,-7 6 8 16,-7 6 3-16,-11 10 4 15,-3 6 2-15,-4-3 1 16,1-4 1-16,-1-8 0 15,7-1 2-15,1-9 1 16,6 0 3-16,1-6 4 16,6-10 1-16,4-3-2 15,4-6 0-15,6-4-3 16,4 1 1-16,7-3-2 16,15-4 0-16,3-3-3 15,6-3-1-15,8 7-3 0,7-10 1 16,-3 0 0-16,-1 0 1 15,-6 0 0 1,-12-3 0-16,1-4-2 0,-4 7-2 16,-3 0 1-1,-7 0 1-15,-11 0-6 0,0 0 1 16,-3 0-4-16,-1 0 0 16,1 0-18-16,-11 0-7 15,0 7-18-15,-7-4-9 16,3 3-74-1</inkml:trace>
  <inkml:trace contextRef="#ctx0" brushRef="#br0" timeOffset="39468.941">14016 17618 240 0,'-18'19'90'0,"11"-19"-70"0,0 0-7 15,4 0-8-15,-4 0-12 16,-4-6-3-16,0-4 8 16,-3 1 3-16,4-1 0 15,-1 1 4-15,1 0 4 0,2 2 4 0,5 4 2 16,-1-3-2-1,4 3 0-15,4-4-7 0,3 7-4 16,11 0-1-16,3 0-1 16,3 0 0-16,8 7 0 15,11-4 0-15,6 6 0 16,11-2 2-16,10-7 1 16,8 9-1-16,7-3-2 15,6-3-2-15,8 4 1 16,7-4 1-16,3 3 0 15,8-3 0-15,-4-3 0 16,3 6-3-16,1-6 2 16,-1 0 1-16,-3 0 2 15,-4 0-3-15,-3 0 0 16,0-6 1-16,-11 6 2 0,-7 0-1 16,-6 0 2-16,-8 6-2 15,-11-6 2-15,-10 0-2 16,-11 0-1-16,-6 0 1 15,-8 0 1-15,-7 0 1 16,-3 4 1-16,-4-4 0 16,-4 0 0-16,-3 0 4 15,-7 0 3-15,-3 0-4 16,-8 0-2-16,-3-4-2 16,-7 4 0-16,-7-6-2 15,-7 6-1-15,-4-9 1 16,-11 9 1-16,-10 0-1 15,-7 0-1-15,-10-3 3 16,-4-4 0-16,-15 7 1 16,-6-3 0-16,-4-3-2 0,0 0 1 15,-3 3 0-15,-4-4 1 16,0 7-5-16,4-3 1 16,3-3 2-16,7 3 3 15,0-4-2-15,15 7 0 16,6 0-1-16,11 0 1 15,11 0 4-15,6 0 4 16,12 0-6-16,6 0-3 16,7 0-1-16,7 0-1 0,4 0 0 15,4 0 2 1,-1 0-3-16,4 0 0 0,7 0-4 16,4 7 1-16,6-4 0 15,4-3-1-15,4 6 6 16,7-3 3-16,10-3-3 15,7 7-1-15,8-7-2 16,10 9 0-16,10-3 0 16,8-3 0-16,6 4 2 15,12-4 0-15,2 6 0 16,8 1 0-16,4-4-5 16,3 3 1-16,-1 1 0 15,-2-1-1-15,-4-3-3 0,-8-3 0 16,-2-3 2-1,-19 7 3-15,-10-7-5 16,-14 0 1-16,-10 3-6 0,-8-3-2 16,-7 0-2-16,-7 0-3 15,-3 0-13-15,-8-10-4 16,-10 1-26-16,-7-4-11 16,-14-18-4-1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20:59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25478 7499 156 0,'0'-7'60'0,"3"4"-47"0,4-6 13 16,0 3 0-16,0 6-10 15,0-10-4-15,4 1-1 16,0-1 0-16,-1 4-5 16,1-6 0-16,-1-4 1 0,1 7 1 15,-1-7 0-15,1-3-4 0,0 10-1 16,-1-7 3-16,1 3 1 16,-1 4-1-16,1-7-1 15,0 7-1 1,-1 0 0-16,4 2 0 0,0 4 0 15,4-3-2-15,0 3 1 16,-1-4 0-16,-3 7 3 16,0 0-1-16,1 7 0 15,-1-4-3-15,-4 3 1 16,-3 4-4-16,-7-1-2 16,-3 10-1-16,-15 22 0 15,1-23 2 1,-8 4 2-16,-7 0 2 15,-3-9-1-15,-4-4 2 16,0-3 0-16,0-2 1 0,1-8 2 16,2 4 3-16,5-6 0 15,6-3 2-15,4-1 3 16,3-2 1-16,4-10-2 16,7 9 0-16,3-5-1 15,8-8 0-15,3 8-6 16,7-7-4-16,7-1-1 15,7 8-1-15,4-7-5 16,3 6 1-16,1 6 2 16,-1 4 1-16,-3 3-2 0,-4 6 0 15,0 9-3-15,-7 0-1 16,-3 10 1-16,-4 0 2 16,-7 12-3-16,-3-2 2 15,-8-1-2-15,-3 0 2 16,-3 3 5-16,-8-9 2 15,-3 0 0-15,0-9 1 16,-4-4 4-16,0-3 4 16,1-6-2-16,2 0 2 15,5-6 0-15,3-3 1 16,-1-1-2-16,5-2 1 16,3-4-6-16,3 0-3 15,4-2 3-15,4-1 1 16,3 3-5-16,3 4 0 15,5-4-3-15,-5 7-2 0,1-1 0 16,-1 4 0 0,1 3-2-16,-4 3-1 0,0 3-5 15,-7 6-3-15,-3 7 2 16,-5 0 0-16,-2-4 5 16,-4-2 5-16,-4-1 2 15,-3-3 3-15,0 1 1 16,3-7 1-16,1-7 4 15,2 1 5-15,5 3 2 16,3-7 0-16,3 1-1 16,4 0-1-16,7-7-12 15,4 7-3-15,3-7-6 16,4 6-2-16,-1 1-15 16,1 0-4-16,0-1-27 15,-4 1-9-15,-4 3-65 16</inkml:trace>
  <inkml:trace contextRef="#ctx0" brushRef="#br0" timeOffset="1724.643">25566 7455 232 0,'0'0'88'0,"3"0"-69"0,-3 0 8 16,0 0-1-16,0 0-10 16,0 0-1-16,0 0-5 15,0 0-1-15,0 3-5 16,-3 3-3-16,-4 4 2 0,-4 8 2 16,-6 1 2-16,-5 13-3 15,-6 5-1-15,-7 17 1 16,-11 8 0-16,-3 10-2 0,-4 10 1 15,-7 15-2-15,-4 10-1 16,1-1 5-16,-4 1 1 16,3 0 0-16,1 2-1 15,3-11 1-15,3 5 1 16,4-9-3-16,4-9-3 16,7-10 0-16,3-12 1 15,7 0 3-15,4-10 2 16,3-12 3-16,8-13 4 15,2 0-6-15,5-9 0 16,3-10-2-16,3 1-1 16,4-10-3-16,11-10 1 0,10-9-2 15,11-15-1-15,7-13 1 16,10-6-1-16,7-10 0 16,8-15 0-16,6-4-3 15,5-6 2-15,-1-3 1 16,0 0 0-16,0 0-3 15,-7-3 2-15,-4 6-4 16,-6 7-1-16,-4-4-4 16,-4 1-1-16,-3 11 3 15,-7-2 3-15,-4 6 0 16,-3 10 4-16,-4 5 0 0,-3 7 3 16,-4 3-3-16,-4 10 0 15,-2 3-1-15,-5 5 0 16,1 11-3-1,-4 5 1-15,-7 10 0 0,-11 7 2 16,-6 11-1-16,-12 11-1 16,-9 15 3-16,-12 18 2 15,-10 20-2-15,-10 6 0 16,-8 18 1-16,-3 4 0 16,0 6-3-16,3-9 2 15,1 9 1-15,6-10 2 16,7-8 1-16,5-8 1 15,6-2 0-15,7-16 0 0,7-3 2 16,4-12 1 0,6-7-1-16,5-12-1 0,6-1-1 15,4-12 2-15,3-6 3 16,1-3 5-16,3-7-8 16,3 1-1-16,4-10-3 15,11 0 1-15,3-3-4 16,4-13-2-16,6-9-1 15,4-10 3-15,8-2 0 16,-1-10 3-16,4-13-3 16,3-3-2-16,1 1 4 15,-1-17 1-15,0-2-3 16,4-10 1-16,-4 3-2 16,1-3-2-16,-1 0 3 15,0-3 2-15,1 9-2 16,-1 1-2-16,-3 8-1 0,-4 4 0 15,-3 6-2-15,-4 16 1 16,-3 6 1-16,-8 4-1 16,-2 11-1-16,-5 1-1 15,1 9 1-15,-4 4 2 16,-4-1-3-16,-3 13 2 16,-7-3 3-16,-3 15 1 15,-4 13-4-15,-11 9 1 16,-3 13-3-16,-8 19 0 15,-6 15-3-15,0 10 1 16,3-3 0-16,0 3 3 16,7-1-1-16,-3-5 0 0,3-10-10 15,4-9-1-15,0-19-35 16,3-1-13-16,-3-24-30 16</inkml:trace>
  <inkml:trace contextRef="#ctx0" brushRef="#br0" timeOffset="3214.266">25474 7348 128 0,'4'7'49'0,"-1"-4"-38"0,-3-3 4 0,0 0-2 16,0 0-13-16,0 0-2 15,0 0 7-15,-3-3 4 16,-1-4-4-16,1-2 8 0,-1-1 6 16,1-5 1-16,-1 2 3 15,4-2-4-15,0-4-2 0,4 0 2 16,-1 3 2-16,4 1 0 16,4-4 2-16,3 0-9 15,0 3-3-15,7 4-6 16,0-4-2-16,4 7-6 15,3 5 0-15,0 4-1 16,-3 4-1-16,0 5-3 16,-1 7-2-16,-2 9-2 15,-5 6 0-15,-3 4 2 16,-7 9 4-16,-3-7 5 16,-8-2 5-16,-3-1 3 15,-3-6 3-15,-1-3 1 16,-3-6 1-16,-4-9-4 15,1-1 0-15,-4-3-3 0,3-12 2 16,0 3 0-16,4-6 1 16,4-4-2-16,3 0-1 15,3 4 1 1,1-7 1-16,6-2-1 0,4 2-1 16,7-3-1-16,4 0 0 15,0 0-2-15,3 10-2 16,-4-7-6-16,5 7-1 15,-5 6-2-15,1-3 1 16,-4-1-11-16,0 4-3 16,-3 3-10-16,-8 10-5 15,-3-1-27-15,-10 0-9 16,-12 1-12-16</inkml:trace>
  <inkml:trace contextRef="#ctx0" brushRef="#br0" timeOffset="4996.901">28367 5279 220 0,'3'0'85'0,"-3"0"-66"0,0 0-1 0,0 0-6 16,0 0-6 0,0 0-1-16,0-4-6 0,0-2-1 15,0 6 1-15,0-3 2 0,0-3 2 16,0 6 7-16,0-6 4 15,0 2-1-15,0 4 2 16,0-6 1-16,0 6-1 16,0 0 1-16,0 0 3 15,0 0-9-15,0-3-1 16,0 3-5-16,0 0-3 16,0 0-3-16,0 0-1 0,0 0 2 15,-3 0 0-15,-1 3 1 16,-3 3 0-16,0 4 0 15,-3-1 0-15,-8 7 0 16,-3-4 2-16,-7 7 1 16,-4 6 3-16,-3-6-1 15,-4 3 0-15,-7 0-1 16,-3 3 0-16,-1 0-2 16,-3-3-2-16,0 3 5 15,-3 0 4-15,3-6-7 16,0 9-1-16,4-3-3 15,-1 4 0-15,-3-4 2 16,4 9 2-16,0-2-3 16,-1 12 0-16,1-4 3 0,3-2 1 15,0 0-4-15,4-4 1 16,3 4-2-16,0-4 0 16,4 1 2-16,0-1 0 15,-1-6 2-15,-3 7 1 16,1 3-4-16,-1-4-1 15,0 10 3-15,4-6 1 16,-4 12-3-16,0-6-1 16,0 3 3-16,1 0 1 15,-5 6 0-15,1 0-2 16,0 1 1-16,-4 5-1 16,-4-2 2-16,1 5 3 15,0 1-4-15,-4 0-1 16,3-10 4-16,4 0 2 15,4-2 0-15,0-4 1 0,3-3-6 16,4-7-1-16,3 4 0 16,0-10 2-16,0 4 1 15,11-10 3-15,0 3-3 16,3-9 0-16,4-3 5 16,4-1 3-16,3-2-4 15,0-7-2-15,0-3-2 16,3 3 0-16,0-6-4 15,4 0-2-15,0 0 2 16,4 0 2-16,0-6 0 16,3 3-1-16,0-6-6 15,3-7-1-15,1 0-6 0,3-3 1 16,0-2-10-16,7-11 0 16,0 1-31-1,11-19-11-15,0-22-72 16</inkml:trace>
  <inkml:trace contextRef="#ctx0" brushRef="#br0" timeOffset="5853.622">26603 5699 208 0,'11'-10'79'0,"-11"10"-61"0,3 0 6 16,-3 0-2-16,0 0-3 15,0 0 1-15,0 0-3 16,0 0 2-16,0 0-10 16,0 0-1-16,0 0-1 0,-3 7-3 15,-1-4-3-15,-3 6-3 0,-4 7 1 16,-6 12 1-16,-4 7 2 16,-4 2 1-16,-7 13 1 15,-3 7-2 1,-4 6-2-16,-3 6 3 15,-1 12 0-15,-2 7-1 0,-5 3-2 16,1-3 1-16,-1-1 1 16,5-5-1-16,6 0 2 15,0-10 2-15,11-3 4 16,-1-7 0-16,8-5 0 16,4-7-3-16,3-6-1 15,-1-13 1-15,5 4 1 16,3-10-1-16,0-6 1 15,0-1 0-15,3-2 3 0,1-6-1 16,-1-1 0-16,1 0-3 16,3 1 1-16,-4-10-4 15,4 0 0-15,0 0-3 16,0 0-1-16,0 0 3 16,0 0 1-16,0 0-4 15,0 6 1-15,0-6 0 16,0 0 0-16,0 0-3 15,0 0 2-15,0 0-4 16,0 0 1-16,0 0-5 16,0 0-1-16,0 0 0 15,0 0 4-15,0 3-4 16,0-3 0-16,0 6-4 16,0-6-1-16,-3 4 1 0,-1 2 3 15,-3 3 2-15,3-9 3 16,1 6-3-16,-1-2 1 15,1 2-7-15,-1-3-3 16,1-3 5-16,-1 6 3 16,4-3-3-16,-3-3-2 15,3 7-5-15,0-4-2 16,0-3-120 0,10 6 42-1</inkml:trace>
  <inkml:trace contextRef="#ctx0" brushRef="#br0" timeOffset="25745.2">1866 17166 220 0,'0'0'85'0,"0"-9"-66"0,0 6-10 16,0-3-9-16,0 2-3 15,4-2 1-15,3-3 4 16,3-1 3-16,-6 4-2 16,6 3 7-16,-6-3 5 0,7-4-1 15,-1 7 0-15,1-3-8 16,3-3-4-16,7-1 1 16,4 1 2-16,10-1-2 15,11 4-2-15,3 3-5 16,22-3-2-16,6 6 3 15,22 0 3-15,14 9-1 0,11 0 0 16,27 1 1-16,8 6 2 16,10-1-3-16,22-2 0 15,13 2 1-15,5-5 0 16,-5 5 4-16,1-5 5 16,-8-7-12-16,-3 3-4 15,-14-3 3-15,-7-3 3 16,-18-3 2-16,-17-3 2 15,-15 6-2-15,-17-9-1 16,-21 5 1-16,-14-2-1 16,-19 3 0-16,-9-3 0 15,-11 6-5-15,-15-6 1 16,-24 2 4 0,-11 8 0-16,-17-4 0 0,-35 0 3 15,-26 6 0-15,-9-6-1 16,-15 0-2-16,-18 0 1 15,-17 0 1-15,0 0 1 16,-15 0 1-16,-6 0 0 16,-1 0 0-16,-10 0 0 15,-3-6 2-15,-4-4-5 16,3 1-1-16,1-1 2 16,14-8 1-16,6 2-4 15,15 6 1-15,17 1 0 0,18 0 0 16,15-1-3-16,20 7 2 15,14-3-1 1,22 6-2-16,10 0 0 0,7 9 0 16,15-3 0-16,6 4 3 15,11-1-9 1,11 4-3-16,3 3-9 0,11 9-1 16,10-3-21-16,0 9-9 15,4-3-27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9:22:29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 11923 184 0,'0'-6'68'0,"0"6"-52"0,0 0 8 16,0 0 0-16,0 0-6 16,0 0 2-16,0 0-7 15,0 0-3-15,0 0-5 16,0 0 5-16,0 0 5 0,0 0-12 15,0 0-3-15,0 10 3 0,4-10 5 16,6 6-4 0,1-3 0-16,3-3 0 0,0 6 2 15,11-3-3-15,7-3-2 16,3 0 2-16,11 0 2 16,3-3-4-16,11 3-1 15,4 3 0-15,17-3 2 16,-4 7-1-16,15-7-1 15,7 0 1-15,17 3-1 16,4-3 0-16,0 0 0 16,18 6 0-16,14-6 0 15,-4 3 0-15,14 3 2 16,7 4-1-16,1-4-1 16,-1-3 1-16,7 7-1 15,4-4 0-15,-7-3 2 0,4 6-1 16,-8-2-1-16,0-4-2 15,-3 3 1-15,-4 0 1 16,1-6 2-16,-8 4-3 16,0-4 0-16,-10 0 3 15,-8 0 1-15,-3 0-1 16,-3 6 1-16,-15-6-2 16,-6 0-1-16,-8-6 1 15,-14 6-1-15,4 0 0 16,-18 0 0-16,-14-4-3 15,-21 4 2-15,-8 0 3 16,-9 0 1-16,-5 0-4 16,-17 0 1-1,-14 0 2-15,-11 4-1 0,-13-4-1 16,-19 6-2-16,-13-6 1 16,-22-6-1-16,-14 6 0 15,-7-4 0-15,-14-8 0 16,-10 2-3-16,-15 7 1 15,-10-6 2-15,-8-7 3 16,-6 7-5-16,-8-10 1 16,-17 3-1-16,-3 4 2 15,-11-10-1-15,-4 3-1 16,-14 0 3-16,11 4 0 0,-15 2 1 16,8 7 0-16,10 3-3 15,4-4 2-15,11 7 3 16,10 7 1-16,14-4-1 15,3 6 1 1,22 1-2-16,17 2-1 0,11 1 3 16,18-4 2-16,14 0 0 15,14-2 0-15,17 2-3 16,8 1 1-16,13-4 0 16,1-3 1-16,14-3-18 15,7 6-5-15,7-6-35 16,-1-9-15-16,26-23-35 15</inkml:trace>
  <inkml:trace contextRef="#ctx0" brushRef="#br0" timeOffset="1096.861">1637 7038 256 0,'-14'-13'96'0,"-4"4"-75"0,1-13-8 16,6 19-7-16,0-7-11 16,8 1-1-16,-8-7-6 15,11 4-3-15,0-10 9 16,0 3 0-16,11 0 2 0,-1 3 0 15,5-2 3-15,9-4 0 0,1 6 3 16,10 0-1 0,15 4-1-16,10-4 1 0,14 10-1 15,17 3-3-15,8-4 2 16,21 4 5 0,21-3 2-16,18 3-2 0,31 3-1 15,15 0 1-15,24 0 0 16,15-6-2-16,20 6 1 15,19 0 0-15,9 0 3 16,15 0-3-16,18 0-2 16,-1 0 0-16,12 9-1 15,-1-3 0-15,3 4 0 0,-3-1 2 16,-3 7 1 0,0 3-1-16,-4-1-2 0,-7 11 5 15,-14-1 1-15,-7 3 2 16,-18-3 2-16,-18 1-3 15,-17-4-2 1,-17 3 4-16,-29-3 2 16,17-6-6-16,-41 6-1 0,-29-12 0 15,-25 2 0-15,-31 4 0 16,-18-10 0-16,-17-9-2 16,-15 10 1-16,-14-10 0 15,-7 6 3-15,-10-6-3 16,-14 10 0-16,-19-4-1 15,-20-3 1-15,-21 6 0 16,-29-2 3-16,-28-7-5 16,-39 0-1-16,-24-10 0 15,-25-12 0-15,-32 0 0 0,-21-12 2 16,-22-10-3-16,-17 0 0 16,-17 0 1-16,-11-9 0 15,-18 6 0-15,-3 3 0 16,0 0 0-16,-18 9 0 15,0 4 0-15,0 6 0 16,-7 0 0-16,14 16 2 16,4-7-3-16,14 6 0 15,7 7 1-15,21-3 2 16,14-3-1-16,14 9-1 16,21-4 1-16,22 8-1 15,21-4 0-15,28 0 2 16,28 6 1-16,28-3 1 15,29-3 6-15,17 0 4 0,29 0-3 16,13 0-1-16,15 0-9 16,10 0 0-16,4 0-10 15,7 0-4-15,4 0-15 16,-1 0-5-16,11 0-27 16,14 6-9-16,18 4-46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42:40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24384 5990 200 0,'7'0'74'0,"-3"4"-58"0,-1 2 5 0,-3-6-1 16,0 0-12-16,4 0-4 15,-1 0-1-15,4 0 0 16,0 3-1-16,0-3-6 0,0 0 0 16,-3 0 0-16,-4 0-1 15,0 0 4-15,0 0 0 16,0 0 1-16,0 0 2 16,0 0-1-16,0 0 2 15,0 0-4-15,-4 0-2 0,1 0 2 16,-1 0 0-16,1-3 3 15,-1 3 3-15,-3 0-13 16,0-6-5-16,-3 6-2 16,-1-4-1-16,0-2 2 15,-3 3 1-15,0-3 8 16,0-4 2-16,0 7 3 16,0-3 0-16,3 6 2 15,1-9 3-15,-4 9 2 16,-1-7 1-16,1 4 0 15,4-3 2-15,-1 6-5 16,1-3-1-16,-1 3 2 16,0 0 3-16,4 0-2 15,0 3 1-15,0-3 1 16,-3 9 5-16,3-2-6 0,-4 2 0 16,0 0-2-16,1 1 1 15,-1 5-2-15,1-2 0 16,-1 9-1-16,-3-3 2 15,3 0-3-15,-3 9 0 16,0-3-1-16,0 3 1 16,-4 10-2-16,1 6 2 15,-1 9-4-15,-3 0 0 16,-4 10-6-16,-3 0 0 16,0-1 7-16,-7 14 7 15,-1-1-1-15,-2 3 2 16,-1 4-3-16,0 6 2 15,-3-7-4-15,-1 10 0 16,1 13-1-16,-4-4-2 0,-3 7 3 16,-4-7 0-16,-4 13-6 15,-6-3 0-15,-1 6 3 16,1-4 2-16,-1-2 0 16,-3 13-2-16,0-4 1 15,0-3-1-15,4 0 0 16,-4 0 2-16,3 0-3 15,4 0-2-15,4-3 2 16,3-4 0-16,0 7 3 16,0-3 1-16,0-3-1 0,4-3 1 15,-4-1 0-15,3 4 1 16,-2-3-5-16,6-1 1 16,3-2 0-16,1-4 2 15,-4 0 1-15,0 4 1 16,0-7-5-1,-3-6-1-15,0 0 1 16,-4-9 0-16,0 5 3 0,-14 17 1 16,3-10-1-16,4 0-2 15,4-12 1-15,-1-1-1 16,-3-9 0-16,4 7 2 16,3-1-1-16,0-6-1 15,0 0 1-15,0 0-1 0,7-9 0 16,1 0 0-16,2 0 0 15,1-1 2-15,3-8-1 16,0 5 2-16,1-12-2 16,6 0 2-16,0-3 2 15,4-9 4-15,3 2-2 16,4-2 1-16,3-10-5 16,4 3-2-16,0-9 0 15,3 3 1-15,1-10-1 16,3 4 2-16,3-7-2 15,1 1-1-15,-1-1 1 16,1 1 1-16,3-4 1 16,0-3 1-16,0 6 0 15,0-9 0-15,3 7 2 16,4-4 1-16,0-3-1 0,0 6-1 16,4-6-3-16,0 3 1 15,3 4-4-15,3-7 0 16,5 6-4-16,2-6 1 15,8 3 2 1,3-3 3-16,4 6-2 0,3-3 0 16,4-3 1-16,4 10 0 15,3-10 0-15,-1 6 2 16,5-3-3-16,-1 7-2 16,1-4 2-16,-1 3 2 15,1 1-2-15,-1-1-2 16,1 0 2-16,-8-2 0 15,-7-4 3-15,-3-3 1 16,-4 0-1-16,-3 0-2 0,-7 0 3 16,0 0 0-16,-4-3-4 15,-4-4 1-15,1 7 2 16,-4-3 3-16,-3-3-4 16,-4 6-1-16,0-3-5 15,-4-3-1-15,1 6-2 16,-4-10 2-16,0 4-1 15,0 3 2-15,0-7 1 16,0 1 2-16,3 0-1 16,1-1-1-16,3-5-2 15,0 5 1-15,4-6-2 0,-1-2 0 16,4-1-5-16,4-9 0 16,0-13-23-1,6-12-7-15,1-38-77 16</inkml:trace>
  <inkml:trace contextRef="#ctx0" brushRef="#br0" timeOffset="1488.401">23622 6928 172 0,'14'-6'66'0,"-3"6"-52"0,3-3 8 0,-4 3 1 15,1 0-10-15,0-7 0 16,-1 7-5-16,-3-3 0 0,4-3-5 16,-4 6 3-16,0 0 0 15,0 0 2-15,-4 0 0 0,5 9 0 16,2 1 2-16,4-1-1 16,4 16 2-16,7 0-4 15,10 13 1-15,11 6-3 16,7 9 2-16,10 10-4 15,4 6 0-15,0-3 1 16,4-4 0-16,-11 1-2 16,-7-10-2-16,-8-9 1 15,-6-9-1-15,-10-1-7 16,-5-5 0-16,-6-11-26 16,-4 1-8-16,-7-3-69 15</inkml:trace>
  <inkml:trace contextRef="#ctx0" brushRef="#br0" timeOffset="1786.143">23848 7063 256 0,'3'9'96'0,"1"-2"-75"0,3 5 1 0,0 4-5 16,4 3-12-16,6 6-3 0,8 9-1 16,10 13-1-16,4 7 0 15,3 15 0-15,4 3 0 0,0-7 0 16,0 4 0-16,-11-6-3 16,-3-6 2-16,-4-4-1 15,-7-9 0-15,-7-10-7 16,-3-5-4-16,-7-20-48 15,-8-9-45 1</inkml:trace>
  <inkml:trace contextRef="#ctx0" brushRef="#br0" timeOffset="2057.916">23978 7132 220 0,'0'3'85'0,"0"6"-66"0,0 7 3 0,0-6-3 16,0 5-8-16,4 7 1 15,3 9-7-15,3 10-1 16,1 13-2-16,3 5 1 0,0 7 2 16,0 0-7-16,1-10 0 15,-5-2 2-15,-3-7 4 16,0-3-6-16,-3-13-3 15,-4-9-17-15,0-6-9 16,-7-7-23-16,0-18-9 16,-4-7-17-1</inkml:trace>
  <inkml:trace contextRef="#ctx0" brushRef="#br0" timeOffset="2314.056">23901 7154 192 0,'0'-3'71'0,"0"3"-55"0,0 0 9 16,0 3-1-16,0 3-6 16,-4 4 0-16,1-1-6 15,-1 10 0-15,1 9-7 16,-1 13-3-16,1 6 1 0,3 15-2 16,3 7-1-16,4-3-2 15,0 3 1-15,0-6 3 16,0-10 1-16,-3 1-4 15,-1-17 1-15,-3-5-2 16,0-10-2-16,-3-13-28 0,-1-3-12 16,-3-21-54-1</inkml:trace>
  <inkml:trace contextRef="#ctx0" brushRef="#br0" timeOffset="2602.563">23597 7038 272 0,'0'9'101'16,"0"-3"-78"-16,-3 4-7 0,3-1-8 0,-4 10-8 16,4 0 0-16,0 15 0 15,0 1 0-15,0 12 0 16,0 13-3-16,0-4 0 0,0 4 2 15,4-4 2-15,-4-3 2 16,0-9 3-16,0-3-5 16,-4-13-3-16,1-3-10 15,-1-6-5-15,1-6-18 16,-1-7-5-16,1-6-58 16</inkml:trace>
  <inkml:trace contextRef="#ctx0" brushRef="#br0" timeOffset="2795.867">23657 7097 248 0,'4'0'93'0,"-4"-6"-72"0,3 12 0 0,-3-2-4 16,-3 2-10-16,-4 3 1 15,-4 10-5-15,-3 6-2 16,-4 13 0-16,-3 6-1 0,-3 15 0 15,-1-2-11-15,-3 15-5 16,-1 0-96 0</inkml:trace>
  <inkml:trace contextRef="#ctx0" brushRef="#br0" timeOffset="3632.89">22983 8465 204 0,'11'0'77'0,"-7"0"-60"0,-1 0-1 0,-3 0-4 16,0 0-4-16,0 0 0 15,4 0 0-15,-4-4 0 16,3-2-4-16,-3 3-1 0,0-3 1 16,4-4 0-16,-1 1 2 15,1 0 1-15,3-7 1 0,0 6 0 16,0-5 2-16,4 5-3 16,3-2 1-1,0 2-3-15,3 1 0 0,5 3-6 16,2-1 1-16,-3 4 0 15,1 13 0 1,-5-1-3-16,1 7 0 0,-4 6-1 16,-7 12 0-16,-7 10 3 15,-7 0 0-15,-7-6 3 16,-7-4 3-16,-8 1 0 16,1-10 2-16,0-6 2 15,-4-7 2-15,1-6 1 16,-1-6 2-16,0-6-1 15,4-6 0-15,3-13-5 16,4-1 0-16,3-5-1 0,8-3 3 16,6-1-1-1,4-9 2-15,7 10-4 0,7 5-2 16,8-5-5-16,2 12 0 16,8-3-2-16,7 0 0 15,3 12-5-15,0-2 0 16,1 8-2-16,-1 7 3 15,0 7-3 1,-3 8 1-16,-7 4 2 0,-7 9 3 16,-8 16-3-16,-6 3 0 15,-11-3-8-15,-11 9-2 0,-6-15-2 16,-8-3 1-16,-14-7 0 16,-7-6 3-16,0-10-12 15,1-12-3-15,-1 0-75 16</inkml:trace>
  <inkml:trace contextRef="#ctx0" brushRef="#br0" timeOffset="3980.678">23118 8697 244 0,'7'-3'90'0,"0"6"-70"0,-7-3 4 15,0 0-5-15,3 0-8 0,4 0 1 16,0 0-7-16,4 9-3 16,3 0-1-16,4 1-1 0,6 6 0 15,15 9 0-15,3 3 0 16,11 16-3-16,14 12 2 15,7 13 1-15,4 3 2 16,-7-9-1-16,-8-10-1 16,-6 1 1-16,-12-10 1 15,-6-7-10-15,-11-12-4 16,-6-6-36-16,-8-10-14 0,-11-18-36 16</inkml:trace>
  <inkml:trace contextRef="#ctx0" brushRef="#br0" timeOffset="4218.935">23216 8750 276 0,'32'34'104'0,"-11"-5"-81"0,11 15-8 16,-14-16-11-16,10 25-3 15,4 7 3-15,3 6-1 16,-3 3 0-16,-1 3-1 0,1 0-4 16,-4-3 1-16,-3-13-4 15,-4-6 1-15,-7-12-20 0,-3-10-9 16,-4-12-43 0</inkml:trace>
  <inkml:trace contextRef="#ctx0" brushRef="#br0" timeOffset="4431.623">23220 8822 236 0,'-14'0'90'0,"7"0"-70"0,3 9 8 0,4-2 0 16,4 2-15-16,-1 16-4 15,4 7-6-15,4 18-3 0,6 6 1 16,-2 13-4-16,-1-6 0 0,0 6-9 15,0-6-5-15,-3-7-31 16,-4-12-11-16,0-16-36 16</inkml:trace>
  <inkml:trace contextRef="#ctx0" brushRef="#br0" timeOffset="4653.041">23213 8857 280 0,'-4'18'104'0,"1"7"-81"0,-8 13-4 0,8-13-8 16,-4 10-9-16,0 9-2 16,-1 3 1-16,1 12-1 15,0-2 0-15,0-4-20 0,7 7-9 16,4-13-45-1,-1-4-61-15,1-14 31 16</inkml:trace>
  <inkml:trace contextRef="#ctx0" brushRef="#br0" timeOffset="4762.719">23174 9016 184 0,'11'-28'71'0,"-8"19"-55"0,4-7 6 0,-3 16 2 0,-4 0-6 15,0-6-1 1</inkml:trace>
  <inkml:trace contextRef="#ctx0" brushRef="#br0" timeOffset="4882.414">23199 8963 371 0,'-11'10'10'0,"-3"8"-3"0,-7 7-4 15,-7 13 0-15,-11-3-4 16,-4 2 0-16,-2-2-1 16,-1-7-2-16,0-3-26 15,4-6-12-15,3-3-56 16</inkml:trace>
  <inkml:trace contextRef="#ctx0" brushRef="#br0" timeOffset="5632.54">21840 9741 240 0,'0'-3'90'0,"0"3"-70"0,4-7 8 0,-4 7-2 0,4-3-14 16,3-3-2-16,3-3-6 16,4-1-3-16,7 1 0 15,8-7-1-15,13 7 0 0,7-1-3 16,11 1 2-16,7 9 1 16,4 3 0-16,-4 10 0 0,0-1 0 15,-7 7 0-15,-7 6 0 16,-7 0 0-16,-11 3 2 15,-7 10-1-15,-10 6-1 16,-8 9 1-16,-13 1 1 16,-15-1-1-16,-10 0-1 15,-14 0 1-15,-8-15-1 16,-10-13 0-16,-7-15 2 16,-7-14 1-16,4-11 3 15,-1-20 1-15,8-9 3 16,6-3-3-16,11-6 1 15,11 0 1-15,10-1 5 0,15 1-6 16,10 0-2-16,14 6-3 16,14-3-3-16,11 12-10 15,10 3-4-15,8 7-9 16,-1 9 0-16,1 4-15 16,-4 5-3-16,-4 10-55 15,4 10-41 1,-11-4 57-16</inkml:trace>
  <inkml:trace contextRef="#ctx0" brushRef="#br0" timeOffset="5943.444">22221 9982 228 0,'4'0'88'0,"3"7"-69"0,0-4 4 0,0-3-4 16,4 6-15-16,6 3-1 15,12 7-3-15,2 6 0 16,12 9 0-16,13 7-3 0,11 9 0 16,7 6 4-16,0 7 1 15,-3-4 2-15,-8 4 2 16,-6-7-3-16,-8-6 0 0,-6-3 1 15,-8-6 2-15,-7-7-16 16,-7-9-8-16,-7-16-51 16,-10-12-62-1,-11-22 29-15</inkml:trace>
  <inkml:trace contextRef="#ctx0" brushRef="#br0" timeOffset="6128.307">22518 10167 232 0,'-4'19'88'0,"8"0"-69"0,-1 9 11 16,4-3-2-16,4 3-16 15,7 16-5-15,3 7-4 16,3 5-3-16,1 7 1 16,0-1-10-16,-4 1-4 0,0-10-26 15,-3-12-10-15,3-13-50 16</inkml:trace>
  <inkml:trace contextRef="#ctx0" brushRef="#br0" timeOffset="6321.729">22426 10293 252 0,'-7'19'93'0,"0"-10"-72"0,-4 16-6 0,8-16-8 15,-1 10-10-15,1 10 0 0,-1 11-14 16,1 4-4-16,-1 0-40 16,1-3-15-1,-1-10-1-15,1-9 2 0</inkml:trace>
  <inkml:trace contextRef="#ctx0" brushRef="#br0" timeOffset="6532.604">22250 10167 220 0,'0'-6'85'0,"0"6"-66"0,0 0 1 15,0 0-4-15,-4 6-11 0,-3 4-1 16,-3-1-7 0,-5 19-2-16,-6 7 2 0,-3 15 1 15,-8 6 2-15,0 7-3 16,0-3 2-16,1-4-41 0,-1-9-19 15,4-3-24 1</inkml:trace>
  <inkml:trace contextRef="#ctx0" brushRef="#br0" timeOffset="9065.636">23703 5627 232 0,'0'-10'88'0,"4"10"-69"0,-15-9-7 0,4 9-7 16,-4-10-1-16,-6 4 2 15,-4-13-2-15,-4 1-3 16,-3-1 0-16,-4-6-1 0,0-4 2 15,-3 1 1-15,0-6 1 16,-1-1-5-16,1 1-1 16,0-1 1-16,0 7 2 15,3 0-2-15,4 3-2 0,-1 6 2 16,8 0 2-16,0 10 0 16,3-1-1-16,1 4 1 15,-1 6-1-15,0 0-3 16,1 9 2-16,-1 1 1 15,-3 12 0-15,0 9-3 16,-4 4 2-16,0 15 1 16,-3-3 2-16,-3 9-1 15,-5 13 2-15,-6 13-2 16,-4-4-1-16,-3 23 1 16,-4 2 1-16,0-3-3 15,-4 23 0-15,-6 2 3 16,-8 10 1-16,-3 9-1 0,-7 22-2 15,-7 4 1-15,3 12-1 16,-3-4 2-16,-4 7 3 16,1 3 0-1,-5-6 2-15,5 13 0 0,-5-10 1 16,1-6 0-16,0 2 0 16,-18 42-4-16,7-25-1 15,11-4-1-15,3-9-2 16,4-22 1-16,3 3 1 15,8-18-1-15,-1 2 2 16,4-15-2-16,7-13-1 16,3-3 1-16,-3-6 1 15,7-12-1-15,8-7-1 16,-1-10 3-16,7-15 0 16,3-6-1-16,5-6-2 15,2 2 3-15,8-12 0 0,3 3-4 16,8-6 1-16,3-6-2 15,0 0 0-15,-1 2 4 16,5-8 3-16,-1 2-7 16,4-6 0-16,0 7 0 15,0-10 1-15,0 3 1 16,0-9 2-16,0 6-1 16,0-6 2-16,0 0-2 15,3 6-1-15,-3-6 1 16,4-4-1-16,-4 4-3 15,0 0 2-15,3 0 3 16,-3-4 1-16,0 4-4 16,3-3 1-16,1-4 0 0,-1 4 0 15,1-6 0-15,-1 5 0 16,1-5 0-16,3-1 2 16,0 0 5-16,0-2 6 15,3 2-5-15,4-6 0 16,4 7-4-16,3 5-1 15,7 1-1-15,8-3-2 16,6 12 1-16,4-7-1 16,3 11-3-16,0-4 2 15,-3 3-1-15,0 3 0 0,-7-2 0 16,-4-1 0-16,-3 0 4 16,-4-3 1-16,-4 0-4 15,-3-6-1-15,-3 0-4 16,-4 0-1-16,-3-10-10 15,-4 0-3 1,-4-2-12-16,-3-4-3 0,0-6-41 16,-4-13-57-1,-3-12 28-15</inkml:trace>
  <inkml:trace contextRef="#ctx0" brushRef="#br0" timeOffset="10060.446">20810 7759 256 0,'7'6'96'0,"-7"-3"-75"0,4 13-8 15,-1-6-9-15,1 5-5 16,0 7 0-16,-1 6-2 15,4 13 2-15,-3 3 1 16,-1-6-5-16,-3-1 1 0,0-2-7 16,-3-7-1-16,-1-6 2 0,-3-9 1 15,0-4 8 1,0-9 5-16,0-9 7 0,0-10 5 16,3-6-2-16,4-7 2 15,4-9-3-15,3 7 2 16,3-13-13-16,5 12-5 15,6-2 1-15,0-1 2 16,7-3-1-16,4 13-2 16,0 0-3-16,-4 3-1 15,4 16 4-15,-1 2 3 0,1 14-1 16,0 5 0-16,-4 10 1 16,0 0 0-16,1 12-3 15,-5 7 0 1,-3 0-3-16,-3-7 1 15,-4-8 3-15,-3 2 1 0,-4-13 3 16,-4-11 3-16,1-4 4 16,-4-13 5-16,0-12-6 15,0-3-2-15,0-7-3 16,3 1 0-16,1-10 0 16,3 0 1-16,7-3 0 15,4 9 0-15,6-2 2 16,1 2 1-16,7 13-6 15,3 3 0-15,4 6-3 16,0 16-2-16,3 3 3 16,0 13 2-16,-3 9-2 15,-4 3-2-15,-3 1-1 0,-7-4 3 16,0 3 0-16,-8-3 3 16,-3-6-1-16,0 0-1 15,-3-4-2-15,-4 1-1 16,0-7-7-16,0 1-2 15,0-1-6-15,0 1-2 16,4-7-18-16,0 3-5 16,3 3-51-1</inkml:trace>
  <inkml:trace contextRef="#ctx0" brushRef="#br0" timeOffset="12204.694">20130 6715 240 0,'-4'0'90'0,"0"0"-70"0,-6 0-7 0,6 6-10 0,-3-3-4 16,-3 7 0-16,-1-1-2 16,1 10 2-16,2 15 1 15,1 1 0-15,4 18 0 0,-1 16 2 16,4 3 1-16,0 13 1 16,0 12 0-16,0 10 0 15,0-1 2-15,0-8-1 16,0 2 0-16,0-12 1 15,0-7 3-15,0-12-2 16,4-15 1-16,-1-1-1 16,1-16 1-16,-1-11 2 15,1-1 4-15,3-13 1 16,0-2 0-16,4-14-3 16,-1-11-2-16,4-10-4 0,1-13 1 15,2-6-6-15,4-3-1 16,4-3 0-16,3-3 0 15,0 6-5-15,4-7 1 16,7 10 2-16,0 7 3 16,3 2-2-16,0 10-2 15,-3 16-3-15,-3 6 1 16,-5 6-4-16,-2 22 1 16,-8 3 4-16,-7 16 4 0,-14 9-4 15,-11 7 1-15,-13 3 3 16,-15-7 2-1,-11-3-3-15,-10 1 1 16,0-17 6-16,-3-12 6 16,-1 0-2-16,4-12 0 15,4-4-2-15,3-2 2 0,7-1-3 16,7-3 1-16,11-3 4 16,3 0 4-16,8 0-2 15,3 0 0-15,3 0-11 16,4 0-1-16,4 6-4 15,-1-6-2-15,4 0-8 16,0 0-3-16,0 4-14 16,0 5-4-16,-3 0-21 15,-5 7-7-15,-6 3-65 16</inkml:trace>
  <inkml:trace contextRef="#ctx0" brushRef="#br0" timeOffset="14652.29">24098 5517 212 0,'11'9'79'0,"-11"-6"-61"0,-11 38-10 0,4-22-8 15,-14 16-8-15,-11 21 0 16,-14 16-20-16,-14 25-8 15,-17 10-40-15,-8 18-13 16</inkml:trace>
  <inkml:trace contextRef="#ctx0" brushRef="#br0" timeOffset="14952.623">22073 9327 36 0,'-151'326'13'0,"87"-175"-10"0,-31 77-3 16,77-180 0-16,-59 137 11 15,-12 6 7-15,-2 10 11 16,-1-13 4-16,-3-16-4 16,3-15-3-16,11-19-12 15,7-25-4-15,10-29-6 16,11-15-3-16,11-22 0 16,10-12-1-16,11-26 0 0,11-18-3 15,17-19 0-15,21-26-3 16,25-27-1-16,24-35-14 15,26-28-17 1,20-35 6-16,22-22 6 0,3-31 6 16,7-19-1-16,4-25-2 15,0-18 10-15,-4-14 5 16</inkml:trace>
  <inkml:trace contextRef="#ctx0" brushRef="#br0" timeOffset="16317.298">23728 5868 172 0,'102'-154'66'0,"-52"101"-52"0,10-6 8 0,-32 40-1 15,0-9-9-15,0 2 1 0,-7 8-13 16,1 8-2 0,-12 20 1-16,-3 24-7 0,-10 48-2 15,-11 53 1-15,-15 50 0 0,-13 56 3 16,-14 63 4-16,-12 54-6 15,-9 40 1-15,-4 35 1 16,-4 28 3-16,0-4 2 16,-6-11 3-16,-5-17 12 15,-6-12 6-15,-4-22 3 16,4-21 1-16,7-26 2 16,3-10 1-16,11-24-3 15,10-29-3-15,18-46 6 16,11-48 3-16,14-41-12 15,7-34-5-15,3-28-11 16,7-25-3-16,15-35-9 16,14-31 3-1,6-38 3-15,12-31 1 16,13-38 1-16,14-49 2 0,12-55 2 16,6-21-6-16,3-38-1 15,1-12-3-15,-4-29 2 16,0-9-3-16,4-15 1 15,-4-17-5-15,11-65 1 16,-11 16-7-16,-7 24-1 16,-7 23 4-16,-3 24 2 15,-4 23 9-15,0 31 2 16,-4 19 5-16,0 31 3 16,4 25 4-16,0 22 5 0,0 31 1 15,-3 26 3-15,-8 18-6 16,-3 26-2-16,-7 18-8 15,-11 19-1-15,-3 19-14 16,-8 22-5-16,-6 31 12 16,-11 44 7-16,-7 51 1 15,-11 33 1-15,-6 48-3 16,-8 53-1-16,-7 32-1 16,0 40-2-16,-3 38 3 15,7 12 0-15,-1 17 1 16,5-4 0-16,6-7 0 15,7-2 0-15,4-19 0 0,4-26 2 16,-5-21 1 0,1-35 1-16,0-40 2 0,0-20 3 15,4-34 7-15,-5-28 2 16,1-34-3-16,0-26-1 16,4-22-6-16,-1-24 0 15,0-17-10-15,1-18 0 16,3-22 0-16,3-22 1 15,4-41 3-15,11-40 1 16,3-26-4-16,7-47 1 16,4-34 0-16,3-29 0 15,4-43 0-15,0-19 2 16,-1-35-3-16,1-12-2 16,7-22-1-16,-11-16 3 15,0 19-5-15,-7-19 0 0,1 22-2 16,-1 16 0-16,-4 16 2 15,5 27 2-15,-1 26 2 16,0 31 3-16,4 35 0 16,-1 21-1-16,1 20 3 15,0 37 0-15,-4 25-4 16,0 22 1-16,-3 28-5 16,-1 16 1-16,1 16 0 15,0 28 2-15,-1 25-6 16,4 53 1-16,1 35 1 15,2 50 1-15,15 47 3 16,7 59 1-16,10 38-4 16,8 41 1-16,6 25 4 15,1 19 2-15,-4-3-3 0,4 6 1 16,-8-7 2-16,-3-11 1 16,0-8-4-16,-4-21 1 15,-3-22 4-15,-7-34 2 16,-3-32 4-16,-8-28 4 15,-7-38-4-15,0-31 0 16,-3-25-4-16,-7-28 1 16,-4-29-4-16,0-22 0 15,-4-21-8-15,-2-19-4 16,-5-23 0-16,1-27 0 16,-4-32 3-16,3-31 4 0,-6-38-4 15,-4-41 2-15,-4-34-7 16,-7-47-3-1,-6-25-6-15,-5-35 0 0,-6-28-7 16,-4-15-3-16,-3-23-25 31,0-6-50-31,-8 0 19 0</inkml:trace>
  <inkml:trace contextRef="#ctx0" brushRef="#br0" timeOffset="16768.266">25015 5994 196 0,'-35'-189'74'0,"28"146"-58"0,-3-39 12 15,10 57-1-15,0-3-9 16,0-1 0-16,0 14-13 16,0 2-6-16,7 7 1 0,7 15-6 15,10 16 0-15,12 38 3 0,10 44 1 16,21 28-1-16,10 53 2 16,18 41 1-16,15 31 0 15,17 44 0-15,14 19 2 16,4 22-1-16,3 3-1 15,3 3 1-15,-2 13-1 16,-5-16 2-16,-3 10 3 16,-7-4 0-16,-10-28 2 15,-8-6 2-15,-13-35 5 16,-8-18-4-16,-7-26 0 16,-7-24-6-16,-7-17-3 15,-7-21 2-15,-7-25 2 16,-10-29 0-16,-8-18 2 0,-7-26-2 15,-10-12 0-15,-4-15-8 16,-7-17 0-16,-7-12-8 16,-7-15-1-1,-7-10 2-15,-10-16 4 0,-8-22 1 16,-7-21 3-16,-7-13-6 16,-7-19 1-16,-10-53-17 15,-7-26-7-15,-4-37-27 16,-4-22-55-1,-3-37 18-15</inkml:trace>
  <inkml:trace contextRef="#ctx0" brushRef="#br0" timeOffset="17295.501">24853 6009 312 0,'21'28'118'0,"-7"7"-92"0,8 9-14 0,-5-16-10 0,8 22-8 16,14 26 1 0,14 21-8-16,21 25-2 0,18 22 8 15,20 26-3-15,19 27 2 0,21 26 2 16,13 25 1-16,12 12-2 16,13 19 0-16,1 16 1 15,3 15 4-15,3 13-1 16,-10 13-1-16,-3-13 3 15,-22-10 0-15,-21-37 3 16,-21-16 3-16,-18-28 0 16,-13-28 0-16,-12-16-3 15,-13-9 1-15,-4-22 0 0,-18-22 1 16,-7-19-2-16,-6-16-2 16,-8-18 1-16,-7-20 1 15,0-2-6-15,-3-16-1 16,-4-10-14-16,0-12-3 15,0-3-138 1,17-22 56 0</inkml:trace>
  <inkml:trace contextRef="#ctx0" brushRef="#br0" timeOffset="18874.725">9723 7257 200 0,'3'-15'74'0,"-3"11"-58"0,4-2-4 0,-4 0-4 0,0 6 2 16,0 0 5-16,0-3-3 15,0 3-2-15,-4 0-5 16,1 0 1-16,-8 3 0 0,-7 3 0 16,-10 0 1-16,-7-2-4 15,-15 5 0-15,-10 0 1 16,-7 7 0-16,-3 0-2 15,-4-4-2-15,-7 7-2 16,7-9 1-16,0 5 1 16,6 1 2-16,5-4-1 15,7-2 2-15,6 6-2 16,15-10-1-16,7-3 1 16,3-3 1-16,0 6 1 0,1-3 1 15,9-3 2-15,5 0 3 16,10 0-4-16,10 0-1 15,12 0-4 1,20 0-1-16,18 7 1 0,21-4 0 16,21 6-5-16,18 1 1 15,18-1-3-15,3 7 0 16,4-7-10-16,-11 0-1 16,-7 7-40-16,-11-6-14 15,-14-10-16 1</inkml:trace>
  <inkml:trace contextRef="#ctx0" brushRef="#br0" timeOffset="22444.823">28617 12613 36 0,'-3'0'13'0,"3"0"-10"0,3 0 4 0,-3 0 3 0,4-6 5 15,-1 3 5-15,-3-3 10 16,0 2 5-16,0-2-1 15,0-3 2-15,0-1-5 16,-3 1-1-16,-1 0-6 16,4-1-1-16,0 1-12 15,0-1 0-15,0 1 0 0,0 0-2 16,0-4 2-16,4 4-11 16,3-1-2-16,4 1 3 15,6-1 3-15,4 10-3 16,8-3-3-16,2 6-4 15,1 4 1-15,0 5 5 16,3 4 2-16,-7 9-3 0,1 3 1 16,-5 7-2-1,-3 2 0-15,-3 7 2 16,-7 3 0-16,-8 7 0 0,-3-11 0 16,-7 8-3-16,-11-14 2 15,-6-9-4-15,-8 1 1 16,-7-14 2-16,-10-5 3 15,3-10 2-15,-11-10 3 16,1-5 3 0,3-4 2-16,0-9-1 0,7-1-1 15,4-5 1-15,7-10 1 16,10 10 8-16,7-4 5 16,8 10-11-16,10-7-4 15,10 7-6-15,12-3 0 0,13 2-11 16,7 4-2-16,11 6-2 15,4 1 2-15,3 8 4 16,-4 1 1-16,-7 9-2 16,-3 9 2-16,-3 1-2 15,-8 15 0-15,-7 3 1 16,-3 16 4-16,-8 3-4 16,-10 12 0-16,-7-2 3 15,-7-4 1-15,-10 7 2 16,-11-13 0-16,-8-3 0 15,-10-10 0-15,-3-9 4 16,-4-12 5-16,-3-4-3 16,-1-12 2-16,1-13-1 15,3 4 3-15,3-13-1 16,8-3 2-16,7-7-2 0,7-6 2 16,6 4-4-16,8-10 1 15,11-3-7-15,6 6-1 16,8 3-5-1,7 0 3-15,13 3-3 16,5 4 2-16,13-4-2 16,0 7 0-16,1 12 1 15,-1 7-1-15,-3 5 1 16,-7 7 3-16,-4 10-9 0,4 9-1 16,-7 12 4-16,-8 16 3 0,-6 13-4 15,-11 2 1-15,-7 1 1 16,-14-7 1-1,-4-2-2-15,-6-10 2 16,-5-10 9-16,-6-12 5 0,-4-6 2 16,-7-7 3-16,4-9-1 15,-4-3 0 1,4-13-5-16,3-9 0 0,4 3-1 16,3-9 1-16,4-7-7 15,3-9 0-15,4-47-7 16,21 47 5-1,11 3 2-15,6 10 0 16,8-4-1-16,10 4 1 16,7-1-1-16,8 7 0 0,3 3 0 15,0 15-5-15,0 1 1 16,-4 9 0-16,-3 9-1 16,-7 7-3-16,-1 3 0 15,-9 19-1-15,-8 5 3 16,-7 20 2-16,-7 6-1 15,-10-3 4-15,-8 3 0 16,-10-16 3-16,-7-6 3 16,-8-6 2-16,1-13 1 15,0-9-2-15,-4-3 1 16,0-13 0-16,0-12 3 16,0-1-5-16,4-15-1 0,7 3-4 15,3-6-1 1,8-3-4-16,3 2-1 0,6 1-8 15,5 3-4-15,6 0-17 16,5 3-5-16,2 0-69 16,11 13-36-1,4 5 71-15</inkml:trace>
  <inkml:trace contextRef="#ctx0" brushRef="#br0" timeOffset="30507.102">13737 10161 24 0,'18'-28'11'0,"-11"12"-9"0,0-6 4 0,-4 16 1 16,5-7 19-16,-1-2 9 0,0 5-2 15,0-5 0-15,3 5-5 16,1-2 0-16,-1-4-3 16,1 7 0-16,-4-1-8 15,0 4 0-15,-3-3-10 16,-1 9 2-16,1-4 2 0,-4-2-2 15,0 6 2-15,-4 0-6 16,1 0-1-16,-4 6 0 16,-8-2 2-16,-2 5-3 15,-8 0 0-15,-7 7 3 16,-10 0 3-16,-7-4-2 16,-11 7-2-16,-11-3 0 15,-10 9 1-15,-7-6-3 16,-4-1 0-16,-10 1-1 0,-8 0-2 15,-10 3 1-15,-3-9 1 16,-8-4-1-16,1 7-1 16,3-7-2-16,0 0-1 15,3-2 2-15,8-4 2 16,3 6 0-16,14-9 2 16,11 7-2-16,11-4 2 15,10-3 0-15,10 6 1 16,11-6-2-16,11 3-2 15,10-3 3-15,8 0 2 16,6 0-4-16,8 0-3 16,10 0 1-16,10 0 0 0,11 0 1 15,15-3 2-15,13-3-3 16,15 6 0-16,13 0 1 16,19 0 0-16,17-3 0 15,17 3 0-15,8 3-3 16,14-3 2-16,3 6-1 15,0-3-2-15,-10 3 3 16,0-3 0-16,-18-3 1 16,-11 0 0-16,-13 0 2 15,-19 0 1-15,-17-3-1 16,-14 3-2-16,-14-6 1 16,-11 6-1-16,-13 0-3 0,-12 0 0 15,-13 0-7-15,-15 0-2 16,-17 0 5-16,-25 6 3 15,-18 4 3 1,-21-4 1-16,-17-3-5 0,-15 7 1 16,-13-10 4-16,-8 9 4 15,-7-9-6-15,1 0 0 16,2 0 4-16,1 0 4 16,7 0 3-16,7 0 2 15,14-3-3-15,10-3-3 16,22 6 0-16,7 0 1 15,14 0-1-15,14 0 2 16,18-4-2-16,6 4 0 0,15 0-6 16,7 0-1-16,14 0-4 15,11 0-1 1,13-6-3-16,15 6-1 0,11 0-3 16,10 0 1-16,17 0-22 15,11 0-9-15,18 10-59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43:25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26268 8747 128 0,'-4'-6'49'0,"8"6"-38"0,-4 0 19 16,3-4 6-16,-3 4-9 16,0 0-1-16,0 0-11 15,4 4-2-15,3-4-7 16,0 9-4-16,0-3 1 0,0 4 0 16,7 2 1-16,4-2 2 15,0 5 1-15,-1 4-1 0,4 6 1 16,4-6 0-16,0 9 1 15,3 7-2 1,4-1 1-16,3 4-4 0,0 12-2 16,4-3-5-16,0 6-2 15,0 1 3-15,-4-1 3 16,0 0 1-16,-7 1 2 16,1-7-4-16,-8-7 0 15,-7-2 1-15,0-10 0 16,-3-3 11-16,-4 4 5 15,-7-14-4-15,-4-2-2 16,1 2-1-16,-4-5 1 16,0-1-5-16,-4-2-1 15,-3 2 0-15,0-6 0 0,-4 3-2 16,-3 4-2-16,-4-4-2 16,1-3-1-16,-1 7 4 15,-3-4 1-15,-8-3 0 16,1-3-2-16,-7 6 1 15,-4-6-1-15,-7 0 0 16,0 0 0-16,-7 3 2 16,-3 4 1-16,-4-7-4 15,-8 0 1-15,-6 0 2 16,-3 0 1-16,-1-7-1 16,-3 7-2-16,-4-3 3 15,-3 3 0-15,-4-6-4 0,-3 6 1 16,-4-9 0-16,0 5 0 15,-7-5 0 1,-7 3 0-16,4-4 0 0,-4 4 0 16,-4 3-3-16,1-3 2 15,-8-4 1-15,1 1 2 16,-8-1-1-16,1 1-1 16,-1 3 1-16,4 3-1 15,0-7 0-15,3 10 0 16,1 0 0-16,-1 0 0 15,8 3-3-15,7 4 2 16,3 2 1-16,0 0 2 16,3 1-3-16,8-1 0 0,3 1 1 15,4-4 0 1,7 10 0-16,7-7 2 0,7-6-1 16,7 3 2-16,10-2-2 15,8-4-1-15,6 0 1 16,8 0-1-16,7 0 2 15,7 0 3-15,0 0-4 16,6 0-1-16,8 0 0 16,4 0 0-16,3 0-5 15,3-10 1-15,4 10 2 16,4-9 1-16,0-1 3 16,3 1 3-16,0 0-2 15,0-10-2-15,0-6 0 16,4 0 1-16,-4-10-1 15,3 4-1-15,-2-4 1 16,2 1-1-16,1-4-3 0,-4-6 2 16,4 0-1-16,-4-3 0 15,0-3 0 1,0 6 0-16,-3-3 2 0,3 3 0 16,3 7-3-16,-3-4 2 15,1 13-1-15,2 9-2 16,1 0-2-16,3 3 1 15,4 7 3-15,6 3 1 16,5 12-2-16,6 0 2 16,4 4-1-16,10 2 0 15,1 4 2-15,3 3 0 16,3-1 2-16,1 1 1 16,-18-3-1-16,38 0-2 0,1-4 1 15,7-6-1-15,6-2 0 16,5 2 0-16,13-3-3 15,8 3 0-15,10 0 4 16,3-2 1-16,8 2-3 16,3-3-1-16,-3 3 1 15,-4-3 0-15,-4-3 3 16,-3 0 1-16,-7 0-4 16,-3 0 1-16,-1 0 0 15,1-3 2-15,-1-3-1 16,1 6-1-16,-8-3-2 0,1-3-1 15,-8 6 2-15,-3-4 2 16,-4-2-2-16,-7 6 0 16,-6-6 1-1,-8 3 0-15,-11-7 2 16,-6 1 1-16,-15 0-1 0,1-1-2 16,-5-6 1-16,-6 10-1 15,-7-3 0-15,0-1 2 16,-4 1-3-16,0 0 0 15,0-7 1-15,1 7 0 16,-1-1-3-16,0 7 0 16,0-3-1-16,1-4 3 15,-5 10-5-15,1 0 2 0,-4 0 0 16,-3 0 2-16,-4 10-1 16,0-4 1-16,-3 3 0 15,-1 1-2-15,-3-1 0 16,0 10 3-16,0 0-2 15,0 6-1-15,4 0 3 16,-1 3 2-16,1 0-2 16,3 7 0-16,0 3-1 15,4 2 0-15,7-2 2 16,-4 6 0-16,0-7 0 16,0-2 2-16,4 3-1 15,-8-4-1-15,1 1-2 16,-4-1 1-16,-3-12 3 15,-4 3 1-15,0-6-4 16,-7-3 1-16,-4-7-2 0,-6 0-2 16,-4 1 3-16,-4-1 2 15,-10-2 0-15,-7-4-1 16,-4 3-2-16,-4-6-1 16,-10 3 2-16,-3-3 0 15,-7 0 1-15,-8 0 2 16,-14 6-3-16,-6-6-2 15,-12 0 2-15,-6 0 2 16,-11-6-5-16,-7 3 1 16,0-3 1-16,0 3 3 15,-7-4-2-15,0 4 0 0,-4-3 1 16,1 6 2 0,-8 0-1-16,7 0-1 0,-3 9-2 15,0-2 1-15,0-4 1 16,0 12 0-16,0-5-3 15,-7-1 0-15,3 1-1 16,0-4 3-16,8-3 0 16,-4 3 3-16,7-6-1 15,0 10-1-15,10-10 1 16,11 9-1-16,4-3 0 16,10 4 0-16,7 2-3 15,11-2 2-15,11 5-1 16,6 1-2-16,8-3 5 15,10 2 1-15,7-2 0 0,4 2-2 16,7-5 1 0,6-1 1-16,5 1-1 15,3-4-1-15,0-6 5 0,7 0 1 16,0 0 4-16,3 0 1 16,0-6-5-16,8-4-4 15,0 1 1-15,3-4 0 16,0-9-4-16,3 4 1 15,1-11 0-15,-1 4 2 16,1-9-3-16,3 2 0 16,-3-8 3-16,3 2 1 15,-4-6-4-15,1-3-1 16,0 3 1-16,3 0 0 0,-7-3 1 16,-4-6 2-16,-3-7-3 15,0 7-2-15,0-3-1 16,0 2 3-16,0 4-2 15,0-3-1-15,4 15-2 16,3 4 1-16,0 9-2 16,3 6 2-16,1 0 5 15,3 0 2 1,0 10-5-16,4 2-2 0,3 7-1 16,7 0 2-16,4 7 2 15,10 2 1-15,4 7 1 16,4-7 2-16,6 4-1 15,11-4-1-15,11 7 1 16,13 0 1-16,8-7-1 16,18-6-1-16,24 7 1 15,14-10-1-15,18 0 4 0,14 0 2 16,10-4-7-16,15-2-4 16,7-3 3-16,6 6 0 15,5-4-1-15,3 4 2 16,-8 6 1-16,-2-3 2 15,-12 0-1-15,-10 10-1 16,-14-4 1-16,-21-3-1 16,-21 7 0-16,-22-4 0 15,-13-6-3-15,-22 3 2 16,-14 3-1-16,-18-6-2 16,-10 0-6-16,-10 6-2 0,-12-6-4 15,-6 4-1 1,-8 2-17-16,-6-3-5 15,-1 6-29-15</inkml:trace>
  <inkml:trace contextRef="#ctx0" brushRef="#br0" timeOffset="18676.394">24518 5332 160 0,'0'0'63'0,"0"0"-49"0,0 0 7 0,0 0 2 15,0 0-10-15,0 0-2 16,4 9-4-16,-1 1 0 0,4-4-4 16,0 3-2-16,0 10 2 15,4-3-2-15,-1 3-1 0,5 6 7 16,-1-3 3-16,7 9-5 15,0 0-3-15,11 4-1 16,3 9-1-16,4 3 0 16,10 16 0-16,8 12-3 15,6 6 0-15,8 10 4 16,10 16 3-16,11 15-3 16,-1 13-1-16,1 9-2 15,0 16-2-15,-1 3 3 16,1 7 2-16,0 5-2 15,0-2 0-15,-1 5 3 16,1 1 1-16,0-3-1 16,0-4-2-16,-1-2 1 15,-3-10-1-15,-3-4 0 0,-7-8 2 16,-4-17-3-16,-7 1 0 16,0-13 1-16,-7-18 0 15,-7-4 0-15,-7-19 0 16,-8-6 0-16,-2-18 2 15,-1-7 5-15,-10-13 4 16,-8-2-2-16,-3-4 2 16,1-9-2-16,-5-1 0 15,-3-8-5-15,-3-1-1 16,-4-9-1-16,-4 0-2 0,-3 7-2 16,-3-7 1-1,-5 0-1-15,-6-7-2 0,-10 4-2 16,-12-6 1-16,-3-7 3 15,-7-3 1-15,-10 4-2 16,-8-14 2-16,1 10 1 16,-8 1 2-16,-3 2-1 15,-4 0-1-15,-3 7 1 16,-4 6-1-16,-3 3 0 16,0 3 0-16,-4 6-3 15,0 1 2-15,-3 5 1 16,-4-5 0-16,-3-1 0 15,-4 1 0-15,-3-4 0 16,45 3 0-16,15-9 0 16,-40 7 2-16,-59-4-1 15,14 3 2-15,10-3-4 16,1 3 0-16,10-2 1 0,0 5 0 16,0-3 0-16,7 4 0 15,-3-1 0-15,-4 0 0 16,3 7 0-16,1-6 0 15,-4-1 0-15,0-6 0 16,-3 3 0-16,6 1 0 16,8-4 0-16,0-3 0 15,6 9 0-15,4-9 2 16,8 10-1-16,6-10-1 16,7 9 3-16,11-3 0 15,4-3-4-15,14 7-1 0,-4 2 1 16,10-2 0-16,8-1-2 15,3-6 2-15,8-3 1 16,6 0 0-16,4 0 0 16,0 0 0-16,0 0-3 15,3-3 2-15,4-3 1 16,3-4 2-16,4 1 3 16,7 0 2-16,1-7-6 15,9-6 0-15,11-9-1 16,8-1 2-16,6-12-3 15,7-9-2-15,8 0 2 16,6-10 0-16,8-9 1 16,7-6 2-16,-1-10-3 15,4-3-2-15,4 0 8 0,7-13 4 16,3-2 0-16,4-4 2 16,3-6-4-16,4-6 1 15,3 3-5-15,1-7 0 16,2 1-1-16,-2-7-2 15,-4-3 1-15,-1-6-1 16,-6 9 0-16,0-3 2 16,-7 10-3-16,-4-10-2 15,-7 13-1-15,-3 3 0 16,-8 3 3-16,-3 3 2 16,-7 9-2-16,-7 1-2 0,-7 12 2 15,0 0 0 1,-7 6-2-16,-4 13 2 0,-7 0 1 15,-3 9 2-15,-4 10-3 16,0 6 0-16,0 6-1 16,-7 4-2-16,1 12-2 15,-5 3-1-15,1 6-1 16,-4 6 2-16,0 4-1 16,-7 6 0-16,0 16 1 15,0 9 2-15,0 13 2 16,0 6 1-16,3 3-2 15,4 15 2-15,1 1-1 16,6 15 0-16,7 13 2 0,7 13 0 16,11 6 0-1,14 15 0-15,14 7-3 16,10 12 2-16,12 6 1 0,2 14 2 16,5 5-1-16,2 6-1 15,1-2 1-15,0-4-1 16,-4 1 0-16,0-4 0 15,1-3 0-15,-5-9 0 16,-6-4 0-16,-4-3 2 16,-7-12-1-16,-7-16 2 15,-7-12-2-15,-3-10-1 16,-8-15 1-16,-7-10-1 16,-10-9 0-16,-4-13 2 15,-6-13-1-15,-8-8-1 0,0-7 1 16,-7-4-1-16,-4-5 2 15,-3-7 3-15,-7-6-7 16,-7 0 0 0,-7 0 0-16,-11-6 3 15,-14-3 0-15,-17-10-1 0,-18 3-2 16,-18-3 1-16,-14-9-1 16,-17 3-2-16,-15-3 3 15,-10 3 0-15,-8 3-2 16,-13 0 2-16,-7 3 1 15,-8 9 2-15,-10-2-3 16,-4 6 0-16,-3-4 1 16,0 10 2-16,4 7-3 15,-8-7 0-15,7 3 3 0,1 3 1 16,3-6-4 0,7 3 1-16,10-3 0 0,11 0 0 15,7-3 0-15,15 3 2 16,6-6-1-16,15-4-1 15,17 1-2-15,17 3-1 16,15-4-18-16,18 1-7 16,17-4-56-1,21-2-36-15,18-11 49 16</inkml:trace>
  <inkml:trace contextRef="#ctx0" brushRef="#br0" timeOffset="20241.659">25322 9572 208 0,'-3'-19'77'0,"3"9"-60"0,10-9-1 16,-2 13-4-16,2-6-6 16,1-4-1-16,3 0-3 15,7-2 1-15,7-1-2 16,7 0-3-16,8 3 1 0,6 4 1 16,4 2 0-16,7-2 2 0,4 2 1 15,3 7-4-15,-4 3 1 16,-3 3 4-16,-7 7 2 15,-4 5-2 1,1 14-3-16,-11 15 0 16,-8-1-1-16,-6 17 0 0,-7 3 2 15,-15-7-1-15,-10 4-1 16,-11-4 3-16,-10-6 0 16,-7-12-1-16,-4-4-2 15,-10-12 7-15,3-6 5 16,-3-16-4-16,-1-6 0 0,1-7 2 15,-1-12 4-15,5 0 1 16,6-3 0 0,3-10-3-16,8 4-2 15,4-4 0-15,6-6 1 0,4 0-3 16,10 0 0-16,8 7-10 16,6-7 0-16,8 6-2 15,10 4-1-15,4-1-1 16,7 10 1-16,10 3-4 15,1 7-1-15,-1 5-2 16,0 4 0-16,-3 12 2 16,0 4 1-16,-4 18 1 15,1 6 2-15,-12 13 2 16,-6 7 2-16,-11-1-1 16,-7 0-1-16,-10-9 3 0,-8 0 2 15,-10-9 4-15,-4-7 2 16,-6-3-1-16,-15-13 1 15,0-5-2-15,0-7 2 16,-3-10-2-16,3-5 0 16,3-4-3-16,8 0-2 15,3 3 1-15,8-3 1 16,6 1-8-16,11-1-3 16,7 0-9-16,11-3-1 15,6 3-14-15,11 0-5 16,11 4-65-1</inkml:trace>
  <inkml:trace contextRef="#ctx0" brushRef="#br0" timeOffset="67515.09">11021 16047 192 0,'0'-6'74'0,"0"12"-58"0,3-12 1 0,1 3-6 16,3-4-3-16,0 1 0 16,0 3-2-16,4-7-1 15,-1 1-3-15,4 0 1 0,0-1 2 16,-3 1 0-16,3-4 2 16,-3 10-2-1,-4-3 2-15,0 3 5 0,-4-4 4 16,1 7-2-16,-4 0 2 15,0 0-3-15,0 10 0 16,-4-4-5-16,-6 4 0 16,-4 5-3-16,-8-2 2 15,1-4-4-15,-7 7-2 0,-4-7 2 16,-3 1 2 0,-7 5 0-16,-8-2 2 0,-6-4-2 15,-4 7 0-15,-7 0-1 16,-7-4 0-16,-4-2 0 15,-6 5 0-15,-5-5 0 16,-2-1 2-16,-8 1-1 16,-3-1 0-16,-1 0-6 15,-3 4 1-15,1-4 0 16,-5 1 2-16,4 2-1 16,-3-2-1-16,-4 5 3 15,-7-5 0-15,4 5 1 16,-1-2 2-16,-3 3-3 0,-3-7-2 15,-4 7 2 1,0-4 0-16,-7-2 1 0,-7 5 0 16,3-5-2-16,4-1 1 15,0 7 0-15,0-7 3 16,0 7-1-16,0-4 2 16,0-2-6-16,-4 6-1 15,8-7 0-15,3 0 2 16,0 1-3-16,-4-1 0 15,4-3-1-15,-35-2 0 0,7 2 4 16,7-3 1-16,6 3-4 16,8-3 1-1,0 4 0-15,0-7 0 16,4 0-3-16,3 0 2 16,0 0 1-16,0 0 0 0,3 0 2 15,-3 0 3-15,7 0-4 16,-3-10-1-16,3 10-2 15,3-6 0-15,8-3 4 16,7-1 3-16,-4 1-2 16,-3 6-2-16,6-10 0 15,1 4-1-15,10-1-3 16,4-2 0-16,3-4-1 16,4 7 3-16,-3 2 0 15,10 4 1-15,3-3-3 0,0-3 2 16,11 5-1-16,11-2 0 15,0 3 0-15,3-3-2 16,-11 6 0 0,15 0 3-16,-4 0 0 0,7 0 1 15,-7 0 0-15,11 0 2 16,0 0-3-16,0 0 0 16,10 0 1-16,0 0 2 15,1 0-6-15,2 0 1 16,8 6 1-16,0-6 3 15,4 3-2-15,3-3-2 16,3 0-5-16,0 0 0 16,4 0 2-16,0 0 3 15,4 6 0-15,-4-2 1 0,11 2 0 16,-1-3-2-16,-3 3-4 16,4 4 0-16,-1-4-5 15,1-3 1-15,0 3-14 16,-1-3-3-16,-3 7-23 15,0-4-6-15,-7-3-52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44:45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21643 11265 148 0,'-7'-10'55'0,"0"4"-43"0,0 3 8 0,3-3 0 16,1 6-8-16,-1-10-2 16,1 7-1-16,-1-3-1 15,1-3-4-15,-1 9-1 0,1-7 3 16,3 7 3-16,0-3 2 0,0-3-1 16,7 3-1-16,3-4-1 15,1 7 0 1,3-3-2-16,7-3 1 0,4-3 0 15,3 2 3-15,7 4-3 16,8-6 1-16,2-1-5 16,5 4-2-16,-4-3 0 15,-11 9 1-15,-7-3-1 16,4-4 2-16,7 7-4 16,-8-3 0-16,-6 3-4 15,-7 0-1-15,-15 0 7 16,-10 0 2-1,-10 3 1-15,-12-3-2 16,-6 0-2-16,-4 0 1 16,-7-3 1-16,1-3-1 15,-5 6 2-15,4 0 0 0,1 0 1 16,2 0 0-16,8 0 0 16,3 0 0-16,7 0 2 15,8 0 3-15,3 0 2 16,3 0-1-16,11 0-1 15,7 6-5 1,11-3-1-16,10-3 1 16,7 7-2-16,8-4-2 0,-5-3-2 15,1 9 1 1,-3-9 1-16,-5 6 2 16,-6-2-3-16,-4 2 0 0,-3-3 1 15,-4-3 2-15,-4 6-3 16,-6 4-2-16,-8-4-3 15,-6-3 1-15,-8 6 1 16,-10 7-1-16,-4-6 1 16,-7-7 0-16,1 3 3 15,-1 0 2-15,4-6 0 16,-1 3-1-16,8-3 1 16,3 0-1-16,8 0 2 15,3 0 1-15,3 0-1 16,8 0-2-16,3 0-8 15,7-3-3-15,0 3-18 0,14-6-7 16,11-3-80 0</inkml:trace>
  <inkml:trace contextRef="#ctx0" brushRef="#br0" timeOffset="7834.842">28483 14445 124 0,'18'9'49'0,"-15"-3"-38"0,8 10-56 0,-7-13-26 0,3 6 32 16,0-2 19-16</inkml:trace>
  <inkml:trace contextRef="#ctx0" brushRef="#br0" timeOffset="8851.073">28473 14451 168 0,'0'-6'66'0,"-4"6"-52"0,4-4 6 16,0 4-1-16,4-6-5 15,-1 3 0-15,1-3-4 16,-1-4-1-16,4 1-5 15,4 0 4-15,0 2 4 0,3-2 0 16,0-1 1-16,3 1-3 16,1 0 1-16,3-1-11 0,7 1-2 15,4 3-4-15,0 6 1 16,3 0-4 0,0 0 1-16,1 6-1 0,-1 3 1 15,-7 1 2-15,-3 5 2 16,-7-2 2-16,-4 3 1 15,-4 2 1-15,-3 1 0 16,-7 9 0-16,-7-3 2 16,-7 1-3-16,-7-8 0 15,-4 1 3-15,-3-3 3 16,-7-7-2-16,-4 1-2 16,0-4 2-16,0-6 0 15,1-6 1-15,-1-4 0 16,3-5-2-16,5 2-2 15,3-3 7-15,3-2 3 0,4-8-5 16,3 8-1-16,7-7 7 16,4-4 2-16,4 4 0 15,3-3 0-15,3 3-3 16,8-3 1-16,0 3-8 16,10 3-4-16,7-3-3 15,4 6 0-15,6 9-2 16,5 4-1-16,3 6-5 15,0 6-3-15,-1 4 4 16,1 9 2-16,-3 6-2 16,-8-3 2-16,-3 12 3 15,-8-6 3-15,-3 7 0 16,-10-1 1-16,-7 4 2 16,-8 6 2-16,-3-10-3 0,-11 4 0 15,-3-4 1-15,-11 1 2 16,-3-10 1-16,-11-6 1 15,4-3 0-15,-7-7 0 16,-1-6 0-16,-3-6 0 16,4-13 0-16,3 1 0 15,4-4-2-15,3-6 1 16,7 3 4-16,4-13 6 16,7 10-5-16,7-9 0 15,7 5 0-15,7-8 2 16,7 2-3-16,3 7-2 15,11-6-2-15,4 9 0 16,10-4-2-16,4 11 2 16,4 2-9-16,-1 6-1 0,0 7-3 15,1 13 1-15,6 9-2 16,-3 9 0-16,-7 6 1 16,-8 10 1-16,-6 0 3 15,-14 3 4-15,-8-3-1 16,-6-6 1-16,-12 2 2 15,-6-8 2-15,-3 2 1 16,-5-9 3-16,-2-6-1 16,-1-9 0-16,4-1-3 15,-1-3 1-15,-2-12-4 0,6 6 0 16,4-9 1 0,3-1 2-16,4 1-6 15,4-1 1-15,2-5-10 0,5 2-2 16,3-3-16-16,3-2-6 15,5-1-59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46:02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26328 13774 156 0,'14'0'60'0,"-3"0"-47"0,-1 0-3 0,-3 0-5 16,0 0-5-16,-7 0 2 15,7 0 5-15,0 0 6 16,-3 0-7-16,3 0 8 0,-7 0 3 0,3 0-5 16,1 0-2-1,-4 0-1-15,3 0-1 0,1 0-4 16,0 0-1-16,-4-7 1 15,3 7 2-15,1 0 3 16,-1 0 2-16,4 0-1 16,0 0 1-16,-3 0-6 15,-1 0-1-15,-3 0 0 16,0 0 2-16,0 0-8 16,0 0 0-16,0 0 0 15,0 0 3-15,-3 0 0 16,-1 0-1-16,-3 0 3 15,0 0 2-15,0 0-4 16,-4-3-1-16,1 3-2 0,3 0 0 16,0-6 0-16,0 6-2 15,0 0 3-15,3 0 2 16,1 0 0-16,-1 0-1 16,1-3-4-16,3 3 0 15,0-7 0-15,3 7-1 16,1 0-1-16,3 0 1 15,-7 0 1-15,7 0-1 16,0 0 4-16,0 0 0 16,0 7 1-16,-4-7 0 0,4 0 0 15,-3 3 0-15,3-3 0 16,-7 0 0-16,7 0 0 16,-7 0 0-16,4 0 2 15,-1 6 3 1,-3-6-2-16,0 0-2 0,4 3 0 15,-4 4-1-15,0-7 2 16,0 0 1-16,0 6-1 16,0-6 1-16,-4 3-2 15,4-3-1-15,0 0 1 16,0 0 1-16,0 0 3 16,-3 6 2-16,-1-3-3 15,4-3-3-15,0 0 4 16,0 0 1-16,7 7 2 15,0-4 0-15,4 6-7 0,10 7-2 16,7 3 0-16,7 9 0 16,8 3 1-16,10 7 0 15,7 9-5-15,7 6 1 16,3 7 2-16,1 2 3 16,3 1-2-16,-4 0 0 15,-6 0 1-15,-4-4 2 16,-11-2-3-16,-3-13 0 15,-3 3 3-15,-8-13 1 16,-7-6-1-16,-7-6-2 16,-3-9-10-16,-8 2-6 15,-6-11-6-15,-11-4 1 16,-11-10 7-16,-13-9 4 16,-8-6-3-16,-11-12 1 15,-6-10 1-15,-8-13 5 0,-6-3-2 16,3 1 3-16,-4-1-2 15,8 0 2-15,10 10 3 16,3 6 3-16,12 6 9 16,6 7 3-16,7 12 5 15,4 3 1-15,3 3-2 16,4 0 2-16,4 7-10 16,3 6-3-16,0 6-4 15,0 6-2 1,3 1 1-1,-3 12-1-15,3 0 0 0,-3 3-3 16,0 12 2-16,0 7 1 16,0 10 0-16,0-4 0 0,-3 3 0 15,-1 4 0-15,0-4 0 16,1 0 2-16,-1-6 1 16,1-3-1-16,-1-9 1 15,0-7-2-15,4-3-1 16,-3-6 3-16,-1-4 0 15,1-5-6-15,-1-10-2 16,0 0-3-16,-3-16 0 16,0-3 2-16,0-15 2 15,0-13-3-15,3-3 0 16,1-13 4-16,-1 0 1 0,1 1 2 16,-1-4 0-16,1-3 0 15,-1 6 0 1,0 10 0-16,4-1 2 0,0 10 3 15,0 7 2-15,0 2 1 16,0 10 0-16,0 6-4 16,-4 10-1-16,-3 0-1 15,-3 9-2-15,-4 6 1 16,-8-3-1-16,-6 6 0 16,-4 7 0-16,-10-6 0 15,-1-1 2-15,1 10-1 16,3-10-1-16,0 1-2 15,4 2 1-15,3-2 5 16,4-7 5-16,0 6-5 0,3-3 0 16,4-3-7-16,-1-3 0 15,5 7 1-15,-1-7 1 16,4 0 1-16,3 0 2 16,4-7-3-16,4 7-2 15,-1 0 4-15,4-3 1 16,3-3-5-16,4-3-2 15,7-1-1-15,8-5 2 16,6-4-1-16,10-9 1 16,12-1 3-16,6-5 0 15,11-1-2-15,4-2 2 16,-1 2 1-16,1 1 2 0,-4 5 1 16,-7 4 3-1,-1 7-1-15,-9-1 2 0,-11 3-2 16,-4 4 0-16,-7-4-1 15,-7 0 2-15,-3 4-3 16,-8-13 0-16,-10-4 3 16,-3 1 1-16,-8-13-3 15,-3-6-1-15,-4 3 3 16,-3-3 1-16,0-3-1 16,-4 6 1-16,7 0-4 15,0 7 0-15,4-1-1 16,0-3-2-16,0 13 3 15,7 0 0-15,0 3-6 16,3 6 0-16,4 0-8 16,0 10-3-16,4-7 5 15,-1 7 3-15,4 6 4 16,0-4 1-16,7 7-4 0,4 7 1 16,-1-4 0-1,4 12-1-15,4 4-1 0,7 0 1 16,3 9-4-16,4 7-1 15,10 2 0-15,-3 17 1 16,3-1 3-16,4 10 2 16,3 6 2-16,1 3 3 15,-4-9 0-15,-4-1-1 16,-3-8 1-16,-4-1 1 16,-3-9 1-16,-4-7 3 0,-3-12 8 15,-4 1 5 1,-4-14 2-16,1 4-1 0,-4-16-6 15,0 0-1 1,4-10-6-16,0-8-2 0,-1-8-2 16,4 1 0-16,4-12 0 15,3-7 1-15,4 0-5 16,3-3 1-16,4-6-2 16,4-10 0-16,-1 0 2 15,4 4 0-15,7-4-5 16,-8 0 1-16,1 10-7 15,-3 9-1-15,-5 0 5 16,-2 13 3-16,-4-1-2 0,-8 14 0 16,1-1 0-16,-7 3 2 15,-1 7-3-15,-6 5 0 16,-4 8-5-16,-7 5 0 16,-4 7-10-16,-6-1 0 15,-4 4-9-15,-4 0-3 16,0 0-28-1,-3 0-34-15,-4-4 29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2T18:49:38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22169 12406 272 0,'3'0'101'0,"4"-6"-78"0,0-7-7 15,-3 7-8-15,3-3-4 16,3-7 5-16,1-6-7 16,3-3-3-16,4-13 0 15,-1-2 0-15,1 2 3 0,3-6-3 0,0 10 0 16,0-10 7-1,-3 6 4-15,0-9-1 0,-4-3 2 16,0 3-4-16,4-3-2 16,-1-4 2-16,1 1 0 15,3 0-3-15,7 6-3 16,8 3-3-16,2 0 1 16,12 6-4-16,6-6-1 15,11 10-2-15,11 6 0 16,10 3 0-16,11 12 2 0,0 7-1 15,-1 15 0 1,-2 10 4-16,-8 16 3 0,-7 5-1 16,-7 17 0-16,-3 15-1 15,-8 9 0-15,-10 17 2 16,-11 14 0-16,-10-2 0 16,-14 6 0-16,-11 0 0 15,-14 10 2-15,-18-10-3 16,-21-3 0-16,-17-13 1 15,-15-9 2-15,-7-3 1 16,-10-16 1-16,-11-13 0 16,-7-12 2-16,-3-12 1 15,0-16 3-15,-4-10-1 16,3-18 2-16,1-16-2 16,6-7 2-16,5-18-2 0,2-6 0 15,8-13 1-15,14-13 4 16,10 4-2-16,15-4 3 15,10 1-6-15,14-16-1 16,18-4-6-16,18-5-2 16,13-7-5-16,26-3 1 15,13 0-7-15,18 0-3 16,11 9 1-16,17 10 0 16,8 15 3-16,10 20 1 15,7 8-3-15,7 26 0 16,0 19 1-16,-4 12 5 15,-6 22-2-15,-4 12 1 16,-11 17 1-16,-10 21 2 0,-8 16 2 16,-9 16 1-16,-15 27-2 15,-14 8 0-15,-15 2 2 16,-17 16 0-16,-21-16 3 16,-21-9 1-16,-25-4 3 15,-24-11 1-15,-18-14-3 16,-8-18-3-16,-13-25 2 15,-7-10 0-15,-8-25-1 16,-20-18-2-16,6-20 3 16,7-18 2-16,8-10-2 15,10-21 0-15,7-4 1 16,7-18 2-16,4-7 6 16,14-3 2-16,11-9-3 0,13-4 1 15,11-12-3-15,18 6 2 16,14-12-2-16,17 6 0 15,12-3-5-15,16 3-3 16,12 3-7-16,10 6-4 16,10 10 1-16,11 16 0 15,11 15 3-15,-4 6 4 16,0 16-6-16,0 16 1 16,-3 3-8-16,-1 12-3 15,-2 7-12-15,-8 12-6 16,-7 4-63-1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63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0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3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23.xml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21.xml"/><Relationship Id="rId1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ustomXml" Target="../ink/ink25.xml"/><Relationship Id="rId4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51.jpeg"/><Relationship Id="rId7" Type="http://schemas.openxmlformats.org/officeDocument/2006/relationships/customXml" Target="../ink/ink31.xml"/><Relationship Id="rId12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0" Type="http://schemas.openxmlformats.org/officeDocument/2006/relationships/image" Target="../media/image270.png"/><Relationship Id="rId4" Type="http://schemas.openxmlformats.org/officeDocument/2006/relationships/image" Target="../media/image52.jpeg"/><Relationship Id="rId9" Type="http://schemas.openxmlformats.org/officeDocument/2006/relationships/customXml" Target="../ink/ink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</a:t>
            </a:r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E0504D-8D00-4911-8CD0-E665B39DF2A3}"/>
                  </a:ext>
                </a:extLst>
              </p14:cNvPr>
              <p14:cNvContentPartPr/>
              <p14:nvPr/>
            </p14:nvContentPartPr>
            <p14:xfrm>
              <a:off x="821520" y="1919520"/>
              <a:ext cx="8926200" cy="403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E0504D-8D00-4911-8CD0-E665B39DF2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160" y="1910160"/>
                <a:ext cx="8944920" cy="405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2A01C-AA25-439A-A7E5-7F838F577177}"/>
                  </a:ext>
                </a:extLst>
              </p14:cNvPr>
              <p14:cNvContentPartPr/>
              <p14:nvPr/>
            </p14:nvContentPartPr>
            <p14:xfrm>
              <a:off x="7773840" y="3997800"/>
              <a:ext cx="2654640" cy="130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2A01C-AA25-439A-A7E5-7F838F5771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4480" y="3988440"/>
                <a:ext cx="2673360" cy="132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AAEA5A89-5588-471A-803D-5AA51158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(L3D3)]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69559B-FE23-4250-BF4D-6C0583EEFCF0}"/>
                  </a:ext>
                </a:extLst>
              </p14:cNvPr>
              <p14:cNvContentPartPr/>
              <p14:nvPr/>
            </p14:nvContentPartPr>
            <p14:xfrm>
              <a:off x="9161640" y="4617360"/>
              <a:ext cx="711720" cy="668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69559B-FE23-4250-BF4D-6C0583EEFC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2280" y="4608000"/>
                <a:ext cx="730440" cy="68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Empty</a:t>
            </a:r>
          </a:p>
        </p:txBody>
      </p:sp>
    </p:spTree>
    <p:extLst>
      <p:ext uri="{BB962C8B-B14F-4D97-AF65-F5344CB8AC3E}">
        <p14:creationId xmlns:p14="http://schemas.microsoft.com/office/powerpoint/2010/main" val="13274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Pacman Small Maze</a:t>
            </a:r>
          </a:p>
        </p:txBody>
      </p:sp>
    </p:spTree>
    <p:extLst>
      <p:ext uri="{BB962C8B-B14F-4D97-AF65-F5344CB8AC3E}">
        <p14:creationId xmlns:p14="http://schemas.microsoft.com/office/powerpoint/2010/main" val="192297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72F39B-85FA-41A5-9626-9E4029474368}"/>
                  </a:ext>
                </a:extLst>
              </p14:cNvPr>
              <p14:cNvContentPartPr/>
              <p14:nvPr/>
            </p14:nvContentPartPr>
            <p14:xfrm>
              <a:off x="7895520" y="4023720"/>
              <a:ext cx="698760" cy="72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72F39B-85FA-41A5-9626-9E40294743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6160" y="4014360"/>
                <a:ext cx="717480" cy="7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051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46DF9D-F634-406A-A825-F075D784D396}"/>
                  </a:ext>
                </a:extLst>
              </p14:cNvPr>
              <p14:cNvContentPartPr/>
              <p14:nvPr/>
            </p14:nvContentPartPr>
            <p14:xfrm>
              <a:off x="833040" y="3865680"/>
              <a:ext cx="3681000" cy="239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46DF9D-F634-406A-A825-F075D784D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680" y="3856320"/>
                <a:ext cx="3699720" cy="241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667901-1C63-498A-8017-B9D849FEEF2C}"/>
                  </a:ext>
                </a:extLst>
              </p14:cNvPr>
              <p14:cNvContentPartPr/>
              <p14:nvPr/>
            </p14:nvContentPartPr>
            <p14:xfrm>
              <a:off x="458640" y="1663200"/>
              <a:ext cx="8909280" cy="3460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667901-1C63-498A-8017-B9D849FEEF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280" y="1653840"/>
                <a:ext cx="8928000" cy="347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478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A7E8BA-0457-45D2-A098-EAB3F17EAF04}"/>
                  </a:ext>
                </a:extLst>
              </p14:cNvPr>
              <p14:cNvContentPartPr/>
              <p14:nvPr/>
            </p14:nvContentPartPr>
            <p14:xfrm>
              <a:off x="480240" y="1832400"/>
              <a:ext cx="10275840" cy="406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A7E8BA-0457-45D2-A098-EAB3F17EAF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880" y="1823040"/>
                <a:ext cx="10294560" cy="40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16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D41ED8-499C-4960-B12F-A17EE87B8189}"/>
                  </a:ext>
                </a:extLst>
              </p14:cNvPr>
              <p14:cNvContentPartPr/>
              <p14:nvPr/>
            </p14:nvContentPartPr>
            <p14:xfrm>
              <a:off x="4591080" y="3126240"/>
              <a:ext cx="4709520" cy="97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D41ED8-499C-4960-B12F-A17EE87B81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1720" y="3116880"/>
                <a:ext cx="4728240" cy="9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Greedy (Empty)</a:t>
            </a:r>
          </a:p>
        </p:txBody>
      </p:sp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Contours Greedy (Pacman Small Maze)</a:t>
            </a:r>
          </a:p>
        </p:txBody>
      </p:sp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0AEA3F-EB6F-4EB3-9592-769D69FD97DB}"/>
                  </a:ext>
                </a:extLst>
              </p14:cNvPr>
              <p14:cNvContentPartPr/>
              <p14:nvPr/>
            </p14:nvContentPartPr>
            <p14:xfrm>
              <a:off x="3449160" y="3223440"/>
              <a:ext cx="1946160" cy="68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0AEA3F-EB6F-4EB3-9592-769D69FD97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9800" y="3214080"/>
                <a:ext cx="1964880" cy="70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Pathing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r>
              <a:rPr lang="en-US" dirty="0"/>
              <a:t>Video games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5C837-0AD0-40C8-BF24-71B353D5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10" y="994943"/>
            <a:ext cx="6971174" cy="3630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FDEC81-D99F-4812-8BCB-1D35F9820110}"/>
              </a:ext>
            </a:extLst>
          </p:cNvPr>
          <p:cNvSpPr txBox="1"/>
          <p:nvPr/>
        </p:nvSpPr>
        <p:spPr>
          <a:xfrm>
            <a:off x="405183" y="6225585"/>
            <a:ext cx="27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maps.google.com</a:t>
            </a:r>
          </a:p>
        </p:txBody>
      </p:sp>
    </p:spTree>
    <p:extLst>
      <p:ext uri="{BB962C8B-B14F-4D97-AF65-F5344CB8AC3E}">
        <p14:creationId xmlns:p14="http://schemas.microsoft.com/office/powerpoint/2010/main" val="17876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 d</a:t>
            </a:r>
            <a:r>
              <a:rPr lang="en-US" sz="2800" dirty="0">
                <a:solidFill>
                  <a:schemeClr val="tx1"/>
                </a:solidFill>
              </a:rPr>
              <a:t>ue last night, 10 pm</a:t>
            </a:r>
          </a:p>
          <a:p>
            <a:pPr marL="917575" lvl="2" indent="-457200"/>
            <a:r>
              <a:rPr lang="en-US" sz="2800" dirty="0"/>
              <a:t>Slip days available until Thursday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 out now</a:t>
            </a:r>
          </a:p>
          <a:p>
            <a:pPr marL="917575" lvl="2" indent="-457200"/>
            <a:r>
              <a:rPr lang="en-US" sz="2800" dirty="0"/>
              <a:t>Due Tue 1/28,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TOMORROW Thu 1/23,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Out tomorrow</a:t>
            </a:r>
          </a:p>
          <a:p>
            <a:pPr marL="917575" lvl="2" indent="-457200"/>
            <a:r>
              <a:rPr lang="en-US" sz="2800" dirty="0"/>
              <a:t>Due in 2 weeks Thu 2/5, 10 pm</a:t>
            </a:r>
          </a:p>
          <a:p>
            <a:pPr marL="917575" lvl="2" indent="-457200"/>
            <a:r>
              <a:rPr lang="en-US" sz="2800" dirty="0"/>
              <a:t>Partners!</a:t>
            </a:r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199" y="4052887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80610" y="405634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640830" y="405422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F282AC-F5C8-4152-8F7E-42491D805F7D}"/>
                  </a:ext>
                </a:extLst>
              </p14:cNvPr>
              <p14:cNvContentPartPr/>
              <p14:nvPr/>
            </p14:nvContentPartPr>
            <p14:xfrm>
              <a:off x="317520" y="1656360"/>
              <a:ext cx="11065680" cy="4622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F282AC-F5C8-4152-8F7E-42491D805F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160" y="1647000"/>
                <a:ext cx="11084400" cy="464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505587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437007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Notation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	g(n) = cost from start to n, could write g(s-…-n)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	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h(n) = estimate of n to goal, could write h(n-…-g)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482727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482727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482727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574167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482727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199" y="5070157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619887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80610" y="507361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465899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330327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558927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526859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465899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520827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553200" y="5086032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505587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528447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273177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597027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574167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505587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618299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465899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391287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391287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421767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505587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397954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505587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BE9953-58B5-4C69-9494-E50CCBB1A1B3}"/>
                  </a:ext>
                </a:extLst>
              </p14:cNvPr>
              <p14:cNvContentPartPr/>
              <p14:nvPr/>
            </p14:nvContentPartPr>
            <p14:xfrm>
              <a:off x="4498200" y="1559520"/>
              <a:ext cx="5324400" cy="3688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BE9953-58B5-4C69-9494-E50CCBB1A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840" y="1550160"/>
                <a:ext cx="5343120" cy="37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00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4A2B51-677F-4EFF-8CF4-1F5A5EBD4E0D}"/>
                  </a:ext>
                </a:extLst>
              </p14:cNvPr>
              <p14:cNvContentPartPr/>
              <p14:nvPr/>
            </p14:nvContentPartPr>
            <p14:xfrm>
              <a:off x="2784960" y="1083960"/>
              <a:ext cx="6457320" cy="405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4A2B51-677F-4EFF-8CF4-1F5A5EBD4E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5600" y="1074600"/>
                <a:ext cx="6476040" cy="407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is Wrong…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2500" r="40258" b="33750"/>
          <a:stretch/>
        </p:blipFill>
        <p:spPr bwMode="auto">
          <a:xfrm>
            <a:off x="2598248" y="1905000"/>
            <a:ext cx="69233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413" y="6172200"/>
            <a:ext cx="492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https://www.youtube.com/watch?v=9B0ZKRurC5Y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45631" y="1320227"/>
            <a:ext cx="7828547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Closest bid without going over…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5731AC-5953-4898-BF5D-21857E867CFC}"/>
              </a:ext>
            </a:extLst>
          </p:cNvPr>
          <p:cNvGrpSpPr/>
          <p:nvPr/>
        </p:nvGrpSpPr>
        <p:grpSpPr>
          <a:xfrm>
            <a:off x="7191871" y="6370510"/>
            <a:ext cx="273240" cy="97200"/>
            <a:chOff x="7191871" y="6370510"/>
            <a:chExt cx="27324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1D0C532-07B5-4DB5-B267-18092C101C18}"/>
                    </a:ext>
                  </a:extLst>
                </p14:cNvPr>
                <p14:cNvContentPartPr/>
                <p14:nvPr/>
              </p14:nvContentPartPr>
              <p14:xfrm>
                <a:off x="7191871" y="6377350"/>
                <a:ext cx="27720" cy="19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1D0C532-07B5-4DB5-B267-18092C101C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83231" y="6368350"/>
                  <a:ext cx="4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988026-3799-48C1-BAA2-30615D49F395}"/>
                    </a:ext>
                  </a:extLst>
                </p14:cNvPr>
                <p14:cNvContentPartPr/>
                <p14:nvPr/>
              </p14:nvContentPartPr>
              <p14:xfrm>
                <a:off x="7217791" y="6370510"/>
                <a:ext cx="24840" cy="29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988026-3799-48C1-BAA2-30615D49F3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08791" y="6361510"/>
                  <a:ext cx="42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4F7D6E-F00F-43BF-BA66-6805099AF978}"/>
                    </a:ext>
                  </a:extLst>
                </p14:cNvPr>
                <p14:cNvContentPartPr/>
                <p14:nvPr/>
              </p14:nvContentPartPr>
              <p14:xfrm>
                <a:off x="7316071" y="6410830"/>
                <a:ext cx="66960" cy="48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4F7D6E-F00F-43BF-BA66-6805099AF9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07431" y="6401830"/>
                  <a:ext cx="8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5CDB1C-E8B4-4207-98FE-0FA19A802FC8}"/>
                    </a:ext>
                  </a:extLst>
                </p14:cNvPr>
                <p14:cNvContentPartPr/>
                <p14:nvPr/>
              </p14:nvContentPartPr>
              <p14:xfrm>
                <a:off x="7414711" y="6420190"/>
                <a:ext cx="50040" cy="37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5CDB1C-E8B4-4207-98FE-0FA19A802F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06071" y="6411550"/>
                  <a:ext cx="67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22BD9E-0BDC-4F73-8B45-E375E70A8CF2}"/>
                    </a:ext>
                  </a:extLst>
                </p14:cNvPr>
                <p14:cNvContentPartPr/>
                <p14:nvPr/>
              </p14:nvContentPartPr>
              <p14:xfrm>
                <a:off x="7350991" y="6394630"/>
                <a:ext cx="73080" cy="65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22BD9E-0BDC-4F73-8B45-E375E70A8C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41991" y="6385630"/>
                  <a:ext cx="90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C5501C-C293-479A-A973-B2F4370592A4}"/>
                    </a:ext>
                  </a:extLst>
                </p14:cNvPr>
                <p14:cNvContentPartPr/>
                <p14:nvPr/>
              </p14:nvContentPartPr>
              <p14:xfrm>
                <a:off x="7422631" y="6448990"/>
                <a:ext cx="42480" cy="18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C5501C-C293-479A-A973-B2F4370592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3631" y="6439990"/>
                  <a:ext cx="6012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80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0515600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7607A8-9A9F-4C61-8873-87B7EB497CCD}"/>
                  </a:ext>
                </a:extLst>
              </p14:cNvPr>
              <p14:cNvContentPartPr/>
              <p14:nvPr/>
            </p14:nvContentPartPr>
            <p14:xfrm>
              <a:off x="3209400" y="3958200"/>
              <a:ext cx="2053800" cy="111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7607A8-9A9F-4C61-8873-87B7EB497C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0040" y="3948840"/>
                <a:ext cx="2072520" cy="113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7970DE-F25B-4F6C-9258-BFEB638D34B4}"/>
                  </a:ext>
                </a:extLst>
              </p14:cNvPr>
              <p14:cNvContentPartPr/>
              <p14:nvPr/>
            </p14:nvContentPartPr>
            <p14:xfrm>
              <a:off x="4146480" y="840240"/>
              <a:ext cx="6482520" cy="3305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7970DE-F25B-4F6C-9258-BFEB638D34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7120" y="830880"/>
                <a:ext cx="6501240" cy="33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346912" cy="556505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f(n) = g(n) + h(n)		 </a:t>
            </a:r>
            <a:r>
              <a:rPr lang="en-US" i="1" dirty="0">
                <a:latin typeface="Calibri"/>
                <a:cs typeface="Calibri"/>
              </a:rPr>
              <a:t>Definition of f</a:t>
            </a:r>
            <a:endParaRPr lang="en-US" i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g(A) = g(n) + c(n-…-A) 	  	 </a:t>
            </a:r>
            <a:r>
              <a:rPr lang="en-US" i="1" dirty="0">
                <a:latin typeface="Calibri"/>
                <a:cs typeface="Calibri"/>
              </a:rPr>
              <a:t>Definition of g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g(A) =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g(n) + h*(n) 	              </a:t>
            </a:r>
            <a:r>
              <a:rPr lang="en-US" i="1" dirty="0">
                <a:cs typeface="Calibri"/>
              </a:rPr>
              <a:t>Definition of h*</a:t>
            </a:r>
            <a:endParaRPr lang="en-US" i="1" dirty="0">
              <a:solidFill>
                <a:srgbClr val="C00000"/>
              </a:solidFill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  <a:cs typeface="Calibri"/>
              </a:rPr>
              <a:t>g(n) + h(n)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g(n) + h*(n)    	 </a:t>
            </a:r>
            <a:r>
              <a:rPr lang="en-US" i="1" dirty="0">
                <a:cs typeface="Calibri"/>
              </a:rPr>
              <a:t>Admissibility of h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f(n)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 g(A)			 </a:t>
            </a:r>
            <a:r>
              <a:rPr lang="en-US" i="1" dirty="0">
                <a:sym typeface="Symbol"/>
              </a:rPr>
              <a:t>Substitution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  <a:sym typeface="Symbol"/>
              </a:rPr>
              <a:t>g(A) = f(A)			 </a:t>
            </a:r>
            <a:r>
              <a:rPr lang="en-US" i="1" dirty="0">
                <a:latin typeface="Calibri"/>
                <a:cs typeface="Calibri"/>
                <a:sym typeface="Symbol"/>
              </a:rPr>
              <a:t>h=0 at A (admissibility)</a:t>
            </a:r>
            <a:endParaRPr lang="en-US" i="1" dirty="0"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)			 </a:t>
            </a:r>
            <a:r>
              <a:rPr lang="en-US" i="1" dirty="0">
                <a:latin typeface="Calibri"/>
                <a:cs typeface="Calibri"/>
              </a:rPr>
              <a:t>Substitution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" name="Left Bracket 1">
            <a:extLst>
              <a:ext uri="{FF2B5EF4-FFF2-40B4-BE49-F238E27FC236}">
                <a16:creationId xmlns:a16="http://schemas.microsoft.com/office/drawing/2014/main" id="{C9FC5BBE-64BC-2642-87DC-42EA98A068CE}"/>
              </a:ext>
            </a:extLst>
          </p:cNvPr>
          <p:cNvSpPr/>
          <p:nvPr/>
        </p:nvSpPr>
        <p:spPr>
          <a:xfrm rot="1981196">
            <a:off x="8056396" y="1226893"/>
            <a:ext cx="167955" cy="1303657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524BE-F60C-654C-9447-8F3A46F54D54}"/>
              </a:ext>
            </a:extLst>
          </p:cNvPr>
          <p:cNvSpPr txBox="1"/>
          <p:nvPr/>
        </p:nvSpPr>
        <p:spPr>
          <a:xfrm>
            <a:off x="7507471" y="159361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g(n)</a:t>
            </a: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8DBA7338-18BE-E545-8E25-025DFC7710C9}"/>
              </a:ext>
            </a:extLst>
          </p:cNvPr>
          <p:cNvSpPr/>
          <p:nvPr/>
        </p:nvSpPr>
        <p:spPr>
          <a:xfrm rot="1981196">
            <a:off x="7452617" y="2386806"/>
            <a:ext cx="164246" cy="816278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AEEB06-6085-AE46-B9F1-DCB6A23E09BB}"/>
              </a:ext>
            </a:extLst>
          </p:cNvPr>
          <p:cNvSpPr txBox="1"/>
          <p:nvPr/>
        </p:nvSpPr>
        <p:spPr>
          <a:xfrm>
            <a:off x="7007079" y="24079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8528169-6B0C-4934-BE5E-AA06D5EA95E8}"/>
                  </a:ext>
                </a:extLst>
              </p14:cNvPr>
              <p14:cNvContentPartPr/>
              <p14:nvPr/>
            </p14:nvContentPartPr>
            <p14:xfrm>
              <a:off x="1437480" y="1414800"/>
              <a:ext cx="7431120" cy="4125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8528169-6B0C-4934-BE5E-AA06D5EA95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8120" y="1405440"/>
                <a:ext cx="7449840" cy="41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" grpId="0"/>
      <p:bldP spid="25" grpId="0" animBg="1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71869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</a:t>
            </a:r>
          </a:p>
          <a:p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457176" lvl="1" indent="0">
              <a:buClr>
                <a:schemeClr val="tx1"/>
              </a:buClr>
              <a:buNone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7. f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)		</a:t>
            </a:r>
            <a:r>
              <a:rPr lang="en-US" i="1" dirty="0">
                <a:latin typeface="Calibri"/>
                <a:cs typeface="Calibri"/>
              </a:rPr>
              <a:t>Previous page</a:t>
            </a:r>
          </a:p>
          <a:p>
            <a:pPr marL="457176" lvl="1" indent="0">
              <a:buClr>
                <a:schemeClr val="tx1"/>
              </a:buClr>
              <a:buNone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8.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g(A) &lt; g(B)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		</a:t>
            </a:r>
            <a:r>
              <a:rPr lang="en-US" i="1" dirty="0">
                <a:latin typeface="Calibri"/>
                <a:cs typeface="Calibri"/>
              </a:rPr>
              <a:t>Suboptimality of B</a:t>
            </a:r>
          </a:p>
          <a:p>
            <a:pPr marL="457176" lvl="1" indent="0">
              <a:buClr>
                <a:schemeClr val="tx1"/>
              </a:buClr>
              <a:buNone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9. f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&lt;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)		</a:t>
            </a:r>
            <a:r>
              <a:rPr lang="en-US" i="1" dirty="0">
                <a:latin typeface="Calibri"/>
                <a:cs typeface="Calibri"/>
              </a:rPr>
              <a:t>h=0 at goal</a:t>
            </a:r>
            <a:endParaRPr lang="en-US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457176" lvl="1" indent="0">
              <a:buClr>
                <a:schemeClr val="tx1"/>
              </a:buClr>
              <a:buNone/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10.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dirty="0">
                <a:solidFill>
                  <a:srgbClr val="C00000"/>
                </a:solidFill>
                <a:cs typeface="Calibri"/>
              </a:rPr>
              <a:t>)  &lt; 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B</a:t>
            </a:r>
            <a:r>
              <a:rPr lang="en-US" dirty="0">
                <a:solidFill>
                  <a:srgbClr val="C00000"/>
                </a:solidFill>
                <a:cs typeface="Calibri"/>
              </a:rPr>
              <a:t>)	</a:t>
            </a:r>
          </a:p>
          <a:p>
            <a:pPr marL="457176" lvl="1" indent="0">
              <a:buClr>
                <a:schemeClr val="tx1"/>
              </a:buClr>
              <a:buNone/>
            </a:pPr>
            <a:r>
              <a:rPr lang="en-US" i="1" dirty="0">
                <a:cs typeface="Calibri"/>
              </a:rPr>
              <a:t>All ancestors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i="1" dirty="0"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B </a:t>
            </a:r>
          </a:p>
          <a:p>
            <a:pPr marL="457176" lvl="1" indent="0">
              <a:buClr>
                <a:schemeClr val="tx1"/>
              </a:buClr>
              <a:buNone/>
            </a:pPr>
            <a:r>
              <a:rPr lang="en-US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i="1" dirty="0"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B</a:t>
            </a:r>
          </a:p>
          <a:p>
            <a:pPr marL="457176" lvl="1" indent="0">
              <a:buClr>
                <a:schemeClr val="tx1"/>
              </a:buClr>
              <a:buNone/>
            </a:pPr>
            <a:r>
              <a:rPr lang="en-US" i="1" dirty="0">
                <a:cs typeface="Calibri"/>
              </a:rPr>
              <a:t>A* search is optimal!</a:t>
            </a:r>
          </a:p>
          <a:p>
            <a:pPr marL="457176" lvl="1" indent="0">
              <a:buClr>
                <a:schemeClr val="tx1"/>
              </a:buClr>
              <a:buNone/>
            </a:pP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5D858-17C1-E94B-84D2-CE04E721EFD5}"/>
              </a:ext>
            </a:extLst>
          </p:cNvPr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CA9682-25CA-3543-845D-4A9B51FEEA29}"/>
              </a:ext>
            </a:extLst>
          </p:cNvPr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ABC723-71A4-094B-872B-AEF868888938}"/>
              </a:ext>
            </a:extLst>
          </p:cNvPr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16F1DA77-1204-AE48-AE2A-01B6DD123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8FCF30-6245-B348-BA06-272BCC9E6D26}"/>
                </a:ext>
              </a:extLst>
            </p:cNvPr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230C6B-B829-4909-9FB9-7DB6750A8269}"/>
                  </a:ext>
                </a:extLst>
              </p14:cNvPr>
              <p14:cNvContentPartPr/>
              <p14:nvPr/>
            </p14:nvContentPartPr>
            <p14:xfrm>
              <a:off x="1060560" y="4280040"/>
              <a:ext cx="1408680" cy="8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230C6B-B829-4909-9FB9-7DB6750A82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200" y="4270680"/>
                <a:ext cx="142740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Who’s lecturing?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Prof. Rosenthal for Search through 1/27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Prof. Virtue starts 1/29 for 2 weeks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608629" y="1676400"/>
            <a:ext cx="288693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7890485" y="1681492"/>
            <a:ext cx="769848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3E9489-AC2E-44E7-8F0D-5D8034DBBC84}"/>
                  </a:ext>
                </a:extLst>
              </p14:cNvPr>
              <p14:cNvContentPartPr/>
              <p14:nvPr/>
            </p14:nvContentPartPr>
            <p14:xfrm>
              <a:off x="7650360" y="3141000"/>
              <a:ext cx="1487520" cy="1210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3E9489-AC2E-44E7-8F0D-5D8034DBBC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1000" y="3131640"/>
                <a:ext cx="1506240" cy="122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(Pacman Small Maze) – A*</a:t>
            </a:r>
          </a:p>
        </p:txBody>
      </p:sp>
    </p:spTree>
    <p:extLst>
      <p:ext uri="{BB962C8B-B14F-4D97-AF65-F5344CB8AC3E}">
        <p14:creationId xmlns:p14="http://schemas.microsoft.com/office/powerpoint/2010/main" val="398055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AC4D31-A041-4172-98E6-FB6C5CD30F76}"/>
                  </a:ext>
                </a:extLst>
              </p14:cNvPr>
              <p14:cNvContentPartPr/>
              <p14:nvPr/>
            </p14:nvContentPartPr>
            <p14:xfrm>
              <a:off x="4739760" y="3078720"/>
              <a:ext cx="5793840" cy="84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AC4D31-A041-4172-98E6-FB6C5CD30F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0400" y="3069360"/>
                <a:ext cx="581256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4322423-4BC3-AE47-B998-C75C4DD7F277}"/>
                  </a:ext>
                </a:extLst>
              </p14:cNvPr>
              <p14:cNvContentPartPr/>
              <p14:nvPr/>
            </p14:nvContentPartPr>
            <p14:xfrm>
              <a:off x="1724389" y="-71634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4322423-4BC3-AE47-B998-C75C4DD7F2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5389" y="-724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8C3B9B-031B-984B-B754-EDB4FA54216D}"/>
                  </a:ext>
                </a:extLst>
              </p14:cNvPr>
              <p14:cNvContentPartPr/>
              <p14:nvPr/>
            </p14:nvContentPartPr>
            <p14:xfrm>
              <a:off x="778309" y="3081655"/>
              <a:ext cx="1643040" cy="79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8C3B9B-031B-984B-B754-EDB4FA5421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9309" y="3073015"/>
                <a:ext cx="166068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991782-7AB0-46B7-96C7-E3C7124847D5}"/>
                  </a:ext>
                </a:extLst>
              </p14:cNvPr>
              <p14:cNvContentPartPr/>
              <p14:nvPr/>
            </p14:nvContentPartPr>
            <p14:xfrm>
              <a:off x="523080" y="2948040"/>
              <a:ext cx="1708560" cy="120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991782-7AB0-46B7-96C7-E3C7124847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3720" y="2938680"/>
                <a:ext cx="1727280" cy="12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Demo Empty Water Shallow/Deep – Guess Algorithm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as before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6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00916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882417-0056-4508-99F3-2EEC6DB23A0B}"/>
                  </a:ext>
                </a:extLst>
              </p14:cNvPr>
              <p14:cNvContentPartPr/>
              <p14:nvPr/>
            </p14:nvContentPartPr>
            <p14:xfrm>
              <a:off x="2123280" y="790560"/>
              <a:ext cx="1646280" cy="7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882417-0056-4508-99F3-2EEC6DB23A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920" y="781200"/>
                <a:ext cx="166500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17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37354" y="2968394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087762" y="2613160"/>
            <a:ext cx="1128859" cy="4668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087762" y="3618802"/>
            <a:ext cx="2916851" cy="257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A55FCC-F3DB-4CD7-91A0-6ADF45F0A7CD}"/>
                  </a:ext>
                </a:extLst>
              </p14:cNvPr>
              <p14:cNvContentPartPr/>
              <p14:nvPr/>
            </p14:nvContentPartPr>
            <p14:xfrm>
              <a:off x="1121400" y="3159000"/>
              <a:ext cx="3974040" cy="2003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A55FCC-F3DB-4CD7-91A0-6ADF45F0A7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2040" y="3149640"/>
                <a:ext cx="3992760" cy="20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2AF6D5-DB77-4858-A60E-80A7EC33B70D}"/>
                  </a:ext>
                </a:extLst>
              </p14:cNvPr>
              <p14:cNvContentPartPr/>
              <p14:nvPr/>
            </p14:nvContentPartPr>
            <p14:xfrm>
              <a:off x="8420040" y="894600"/>
              <a:ext cx="2095920" cy="443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2AF6D5-DB77-4858-A60E-80A7EC33B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0680" y="885240"/>
                <a:ext cx="2114640" cy="44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57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F94027-7CEE-42D9-9BFF-C3690056F291}"/>
                  </a:ext>
                </a:extLst>
              </p14:cNvPr>
              <p14:cNvContentPartPr/>
              <p14:nvPr/>
            </p14:nvContentPartPr>
            <p14:xfrm>
              <a:off x="1379160" y="3589200"/>
              <a:ext cx="3416760" cy="176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F94027-7CEE-42D9-9BFF-C3690056F2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9800" y="3579840"/>
                <a:ext cx="3435480" cy="17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D88B9A-07BC-4921-B953-0237FAEBFC2B}"/>
                  </a:ext>
                </a:extLst>
              </p14:cNvPr>
              <p14:cNvContentPartPr/>
              <p14:nvPr/>
            </p14:nvContentPartPr>
            <p14:xfrm>
              <a:off x="1282680" y="119880"/>
              <a:ext cx="10908360" cy="676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D88B9A-07BC-4921-B953-0237FAEBFC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3320" y="110520"/>
                <a:ext cx="10927080" cy="67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478" y="4613446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 &amp; D)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E0A70F-5AC1-44A0-9BB3-2F6030D9DE72}"/>
                  </a:ext>
                </a:extLst>
              </p14:cNvPr>
              <p14:cNvContentPartPr/>
              <p14:nvPr/>
            </p14:nvContentPartPr>
            <p14:xfrm>
              <a:off x="8606880" y="264600"/>
              <a:ext cx="1738800" cy="656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E0A70F-5AC1-44A0-9BB3-2F6030D9DE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7520" y="255240"/>
                <a:ext cx="1757520" cy="6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2C330B-D08B-4408-8644-41DA70CEFD54}"/>
                  </a:ext>
                </a:extLst>
              </p14:cNvPr>
              <p14:cNvContentPartPr/>
              <p14:nvPr/>
            </p14:nvContentPartPr>
            <p14:xfrm>
              <a:off x="714960" y="2535840"/>
              <a:ext cx="1469880" cy="138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2C330B-D08B-4408-8644-41DA70CEFD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600" y="2526480"/>
                <a:ext cx="1488600" cy="14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c(A-…-G)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c(A-…-G)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c(A-C)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c(A-C)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6ED160-E43A-46B4-A4B5-2DB410810EFE}"/>
                  </a:ext>
                </a:extLst>
              </p14:cNvPr>
              <p14:cNvContentPartPr/>
              <p14:nvPr/>
            </p14:nvContentPartPr>
            <p14:xfrm>
              <a:off x="502920" y="2160000"/>
              <a:ext cx="5412960" cy="420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6ED160-E43A-46B4-A4B5-2DB410810E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560" y="2150640"/>
                <a:ext cx="5431680" cy="42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Proof 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1" y="1184275"/>
            <a:ext cx="8427294" cy="554903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Where does our A* tree search optimality proof break down for graph search?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The explored set! We need to know that all ancestors of A are explored before B.</a:t>
            </a:r>
          </a:p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If f(A) &lt; f(B) but A is not on the frontier before B is explored, then there exists some node n that was explored before its                           optimal ancestor m</a:t>
            </a:r>
            <a:r>
              <a:rPr lang="en-US" sz="2400" baseline="-25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 was added to the frontier.</a:t>
            </a:r>
          </a:p>
          <a:p>
            <a:r>
              <a:rPr lang="en-US" sz="2400" dirty="0">
                <a:solidFill>
                  <a:srgbClr val="C00000"/>
                </a:solidFill>
                <a:cs typeface="Calibri"/>
              </a:rPr>
              <a:t>Can f(m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2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) ≤ f(n) &lt; f(m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) and A* explore n before 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?</a:t>
            </a:r>
          </a:p>
          <a:p>
            <a:pPr eaLnBrk="1" hangingPunct="1"/>
            <a:r>
              <a:rPr lang="en-US" sz="2400" dirty="0">
                <a:solidFill>
                  <a:srgbClr val="C00000"/>
                </a:solidFill>
                <a:cs typeface="Calibri"/>
              </a:rPr>
              <a:t>h(m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) ≤ c(m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-n) + h(n)			Consistency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f(m</a:t>
            </a:r>
            <a:r>
              <a:rPr lang="en-US" sz="2400" baseline="-25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≤ g(m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) + c(m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-n) + h(n)		Substitution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f(n) = g(m</a:t>
            </a:r>
            <a:r>
              <a:rPr lang="en-US" sz="2400" baseline="-25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) + c(m</a:t>
            </a:r>
            <a:r>
              <a:rPr lang="en-US" sz="2400" baseline="-25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-n) + h(n) 		definition of g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solidFill>
                  <a:srgbClr val="C00000"/>
                </a:solidFill>
                <a:cs typeface="Calibri"/>
              </a:rPr>
              <a:t>f(m</a:t>
            </a:r>
            <a:r>
              <a:rPr lang="en-US" sz="2400" baseline="-250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) ≤ f(n)			</a:t>
            </a:r>
            <a:r>
              <a:rPr lang="en-US" sz="2400" b="1" dirty="0">
                <a:solidFill>
                  <a:srgbClr val="C00000"/>
                </a:solidFill>
                <a:cs typeface="Calibri"/>
              </a:rPr>
              <a:t>m1 must be on the frontier before n</a:t>
            </a:r>
          </a:p>
          <a:p>
            <a:r>
              <a:rPr lang="en-US" sz="3200" dirty="0">
                <a:latin typeface="Calibri"/>
                <a:cs typeface="Calibri"/>
              </a:rPr>
              <a:t>A* graph search is optimal</a:t>
            </a: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6E16873B-DB39-3B4D-8102-4FDDBC4BDB54}"/>
              </a:ext>
            </a:extLst>
          </p:cNvPr>
          <p:cNvSpPr>
            <a:spLocks/>
          </p:cNvSpPr>
          <p:nvPr/>
        </p:nvSpPr>
        <p:spPr bwMode="auto">
          <a:xfrm>
            <a:off x="8437562" y="148536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1D496C68-BDB5-EF4F-BBC7-DABFC887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923" y="184096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300FA2C0-211E-2840-A62B-93A82E82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174" y="183143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59718270-9CCD-5149-8944-997927E3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098" y="169173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4" name="Oval 16">
            <a:extLst>
              <a:ext uri="{FF2B5EF4-FFF2-40B4-BE49-F238E27FC236}">
                <a16:creationId xmlns:a16="http://schemas.microsoft.com/office/drawing/2014/main" id="{60CC8CF0-60AD-9145-A663-1EF062E1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649" y="352847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4E146C73-7931-8C40-8D40-1676F6AE7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649" y="322367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892055B-B73B-3343-AC9A-17753454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699" y="141551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88E0E9-EBBC-5346-B44B-6090AD9C2FD1}"/>
              </a:ext>
            </a:extLst>
          </p:cNvPr>
          <p:cNvSpPr txBox="1"/>
          <p:nvPr/>
        </p:nvSpPr>
        <p:spPr bwMode="auto">
          <a:xfrm>
            <a:off x="11252194" y="328187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F2C62C-33D6-6541-A71C-704FA9A74DA1}"/>
              </a:ext>
            </a:extLst>
          </p:cNvPr>
          <p:cNvGrpSpPr/>
          <p:nvPr/>
        </p:nvGrpSpPr>
        <p:grpSpPr>
          <a:xfrm>
            <a:off x="8808353" y="2196243"/>
            <a:ext cx="508684" cy="584773"/>
            <a:chOff x="7755680" y="2228533"/>
            <a:chExt cx="508684" cy="584773"/>
          </a:xfrm>
        </p:grpSpPr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39889C7E-0A69-0442-88E1-76C5702A4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790DCF-A68E-7B4D-AFB5-DDECDB27B01C}"/>
                </a:ext>
              </a:extLst>
            </p:cNvPr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478326-A33B-1547-8582-B0ED94CC6C3D}"/>
              </a:ext>
            </a:extLst>
          </p:cNvPr>
          <p:cNvCxnSpPr>
            <a:cxnSpLocks/>
            <a:stCxn id="22" idx="3"/>
            <a:endCxn id="29" idx="6"/>
          </p:cNvCxnSpPr>
          <p:nvPr/>
        </p:nvCxnSpPr>
        <p:spPr>
          <a:xfrm flipH="1">
            <a:off x="9317037" y="1984551"/>
            <a:ext cx="745408" cy="643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665285-E725-FC4F-B5B9-3ED3D135013C}"/>
              </a:ext>
            </a:extLst>
          </p:cNvPr>
          <p:cNvCxnSpPr>
            <a:cxnSpLocks/>
            <a:stCxn id="21" idx="3"/>
            <a:endCxn id="29" idx="7"/>
          </p:cNvCxnSpPr>
          <p:nvPr/>
        </p:nvCxnSpPr>
        <p:spPr>
          <a:xfrm flipH="1">
            <a:off x="9290766" y="1994076"/>
            <a:ext cx="295428" cy="570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2FAE6A3-AE00-7048-B012-AFC9FA360366}"/>
              </a:ext>
            </a:extLst>
          </p:cNvPr>
          <p:cNvSpPr txBox="1"/>
          <p:nvPr/>
        </p:nvSpPr>
        <p:spPr bwMode="auto">
          <a:xfrm>
            <a:off x="8333156" y="3020979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CC46BD-4470-A74A-A932-4B526B30B307}"/>
              </a:ext>
            </a:extLst>
          </p:cNvPr>
          <p:cNvSpPr txBox="1"/>
          <p:nvPr/>
        </p:nvSpPr>
        <p:spPr bwMode="auto">
          <a:xfrm>
            <a:off x="8913095" y="1608897"/>
            <a:ext cx="64953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lang="en-US" sz="3200" i="1" baseline="-25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742A1E-7E9D-A342-9D3D-5F5D04B5F7D5}"/>
              </a:ext>
            </a:extLst>
          </p:cNvPr>
          <p:cNvSpPr txBox="1"/>
          <p:nvPr/>
        </p:nvSpPr>
        <p:spPr bwMode="auto">
          <a:xfrm>
            <a:off x="10302419" y="1594897"/>
            <a:ext cx="64953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lang="en-US" sz="3200" i="1" baseline="-250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9FBDE0-B891-40B6-9ABA-5C0B7D88F34F}"/>
                  </a:ext>
                </a:extLst>
              </p14:cNvPr>
              <p14:cNvContentPartPr/>
              <p14:nvPr/>
            </p14:nvContentPartPr>
            <p14:xfrm>
              <a:off x="671760" y="1886760"/>
              <a:ext cx="9541800" cy="429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9FBDE0-B891-40B6-9ABA-5C0B7D88F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0" y="1877400"/>
                <a:ext cx="9560520" cy="43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1A451A-4042-4B19-8281-A939B5AAE02E}"/>
                  </a:ext>
                </a:extLst>
              </p14:cNvPr>
              <p14:cNvContentPartPr/>
              <p14:nvPr/>
            </p14:nvContentPartPr>
            <p14:xfrm>
              <a:off x="546120" y="2381040"/>
              <a:ext cx="3273120" cy="195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1A451A-4042-4B19-8281-A939B5AAE0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760" y="2371680"/>
                <a:ext cx="3291840" cy="197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9349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366</a:t>
            </a:r>
          </a:p>
        </p:txBody>
      </p:sp>
    </p:spTree>
    <p:extLst>
      <p:ext uri="{BB962C8B-B14F-4D97-AF65-F5344CB8AC3E}">
        <p14:creationId xmlns:p14="http://schemas.microsoft.com/office/powerpoint/2010/main" val="10289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r>
              <a:rPr lang="en-US" sz="2300" b="1" dirty="0"/>
              <a:t>initialize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r>
              <a:rPr lang="en-US" sz="23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r>
              <a:rPr lang="en-US" sz="2300" b="1" dirty="0"/>
              <a:t>add the </a:t>
            </a:r>
            <a:r>
              <a:rPr lang="en-US" sz="2300" b="1" dirty="0">
                <a:solidFill>
                  <a:srgbClr val="0000FF"/>
                </a:solidFill>
              </a:rPr>
              <a:t>node </a:t>
            </a:r>
            <a:r>
              <a:rPr lang="en-US" sz="2300" b="1" dirty="0"/>
              <a:t>state to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if the </a:t>
            </a:r>
            <a:r>
              <a:rPr lang="en-US" sz="2300" b="1" dirty="0">
                <a:solidFill>
                  <a:srgbClr val="0000FF"/>
                </a:solidFill>
              </a:rPr>
              <a:t>child </a:t>
            </a:r>
            <a:r>
              <a:rPr lang="en-US" sz="2300" b="1" dirty="0"/>
              <a:t>state is not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or </a:t>
            </a:r>
            <a:r>
              <a:rPr lang="en-US" sz="2300" b="1" dirty="0">
                <a:solidFill>
                  <a:srgbClr val="0000FF"/>
                </a:solidFill>
              </a:rPr>
              <a:t>explored set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  <p:pic>
        <p:nvPicPr>
          <p:cNvPr id="4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5BF92C3B-BBF5-46BA-8AA4-F9603015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433206"/>
            <a:ext cx="2135938" cy="4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45922A-6C49-453B-826F-12D5441419CE}"/>
                  </a:ext>
                </a:extLst>
              </p14:cNvPr>
              <p14:cNvContentPartPr/>
              <p14:nvPr/>
            </p14:nvContentPartPr>
            <p14:xfrm>
              <a:off x="1969920" y="782640"/>
              <a:ext cx="1825200" cy="6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45922A-6C49-453B-826F-12D5441419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0560" y="773280"/>
                <a:ext cx="184392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354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3017829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/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Statistics from Andrew Moore</a:t>
            </a:r>
          </a:p>
        </p:txBody>
      </p:sp>
    </p:spTree>
    <p:extLst>
      <p:ext uri="{BB962C8B-B14F-4D97-AF65-F5344CB8AC3E}">
        <p14:creationId xmlns:p14="http://schemas.microsoft.com/office/powerpoint/2010/main" val="36027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/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558550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TREE_SEARCH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  <p:pic>
        <p:nvPicPr>
          <p:cNvPr id="4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AA11C67D-E3C0-1342-B5BC-F885BEAF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433206"/>
            <a:ext cx="2135938" cy="4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5E7B2A-8689-4AE5-BE0B-4DFB1F0DA882}"/>
                  </a:ext>
                </a:extLst>
              </p14:cNvPr>
              <p14:cNvContentPartPr/>
              <p14:nvPr/>
            </p14:nvContentPartPr>
            <p14:xfrm>
              <a:off x="6872040" y="1078560"/>
              <a:ext cx="3727800" cy="365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5E7B2A-8689-4AE5-BE0B-4DFB1F0DA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680" y="1069200"/>
                <a:ext cx="3746520" cy="36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89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8D202-BFE7-4092-B245-9AC22F93F7C2}"/>
              </a:ext>
            </a:extLst>
          </p:cNvPr>
          <p:cNvGrpSpPr/>
          <p:nvPr/>
        </p:nvGrpSpPr>
        <p:grpSpPr>
          <a:xfrm>
            <a:off x="7576515" y="1643320"/>
            <a:ext cx="4232040" cy="1635384"/>
            <a:chOff x="7345606" y="1634084"/>
            <a:chExt cx="4232040" cy="1635384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BF6F50BC-85D2-4F55-BAE6-B8CF7B337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" name="AutoShape 26">
              <a:extLst>
                <a:ext uri="{FF2B5EF4-FFF2-40B4-BE49-F238E27FC236}">
                  <a16:creationId xmlns:a16="http://schemas.microsoft.com/office/drawing/2014/main" id="{DD25E17E-CEFC-48E2-BEB9-44EE3BB3BC6F}"/>
                </a:ext>
              </a:extLst>
            </p:cNvPr>
            <p:cNvCxnSpPr>
              <a:cxnSpLocks noChangeShapeType="1"/>
              <a:stCxn id="4" idx="7"/>
              <a:endCxn id="6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BD721FE-EAEE-41A8-8379-B3061A93F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577E6DD9-DFF7-4F89-9A02-2F35E278C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DC29B74E-B21C-4320-A607-DABDC6D6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6B47E508-886E-4E06-ACDB-B8AB5577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5302256-B7F7-412D-BFF9-375F9694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2" name="AutoShape 26">
              <a:extLst>
                <a:ext uri="{FF2B5EF4-FFF2-40B4-BE49-F238E27FC236}">
                  <a16:creationId xmlns:a16="http://schemas.microsoft.com/office/drawing/2014/main" id="{1A2FD166-97E8-45E6-A21D-AEE6587C80BA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3" name="AutoShape 26">
              <a:extLst>
                <a:ext uri="{FF2B5EF4-FFF2-40B4-BE49-F238E27FC236}">
                  <a16:creationId xmlns:a16="http://schemas.microsoft.com/office/drawing/2014/main" id="{8F998710-EE79-4C1A-B287-640A83043882}"/>
                </a:ext>
              </a:extLst>
            </p:cNvPr>
            <p:cNvCxnSpPr>
              <a:cxnSpLocks noChangeShapeType="1"/>
              <a:endCxn id="9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4" name="AutoShape 26">
              <a:extLst>
                <a:ext uri="{FF2B5EF4-FFF2-40B4-BE49-F238E27FC236}">
                  <a16:creationId xmlns:a16="http://schemas.microsoft.com/office/drawing/2014/main" id="{C48BCE28-3131-4B70-A0E3-FCD42EE18C2B}"/>
                </a:ext>
              </a:extLst>
            </p:cNvPr>
            <p:cNvCxnSpPr>
              <a:cxnSpLocks noChangeShapeType="1"/>
              <a:stCxn id="9" idx="5"/>
              <a:endCxn id="10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26">
              <a:extLst>
                <a:ext uri="{FF2B5EF4-FFF2-40B4-BE49-F238E27FC236}">
                  <a16:creationId xmlns:a16="http://schemas.microsoft.com/office/drawing/2014/main" id="{2BD25FFA-24DD-483B-BC32-C15B9508FE8B}"/>
                </a:ext>
              </a:extLst>
            </p:cNvPr>
            <p:cNvCxnSpPr>
              <a:cxnSpLocks noChangeShapeType="1"/>
              <a:stCxn id="8" idx="6"/>
              <a:endCxn id="10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6" name="AutoShape 26">
              <a:extLst>
                <a:ext uri="{FF2B5EF4-FFF2-40B4-BE49-F238E27FC236}">
                  <a16:creationId xmlns:a16="http://schemas.microsoft.com/office/drawing/2014/main" id="{60F6AE47-3801-4672-9584-5289D742C414}"/>
                </a:ext>
              </a:extLst>
            </p:cNvPr>
            <p:cNvCxnSpPr>
              <a:cxnSpLocks noChangeShapeType="1"/>
              <a:stCxn id="10" idx="7"/>
              <a:endCxn id="11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DC8B4-D529-487F-8598-764923664873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62D773-FE96-4C27-A33C-20783D114E66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73593-335D-4F89-8DE5-123CA6B40F2F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5D0E6-3AFD-4154-834B-930D57593FC5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596FBA-EB65-4BD8-8BD9-A7D46697E0E4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B83BCD-E5C9-48E1-9E70-5269A3E9C247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8F8790-05C3-48CB-8D37-650D76544822}"/>
                  </a:ext>
                </a:extLst>
              </p14:cNvPr>
              <p14:cNvContentPartPr/>
              <p14:nvPr/>
            </p14:nvContentPartPr>
            <p14:xfrm>
              <a:off x="3094920" y="1212840"/>
              <a:ext cx="7795800" cy="520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8F8790-05C3-48CB-8D37-650D765448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5560" y="1203480"/>
                <a:ext cx="7814520" cy="52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558E60-8701-4AB7-9F2F-B62766FA060C}"/>
                  </a:ext>
                </a:extLst>
              </p14:cNvPr>
              <p14:cNvContentPartPr/>
              <p14:nvPr/>
            </p14:nvContentPartPr>
            <p14:xfrm>
              <a:off x="3125520" y="1861920"/>
              <a:ext cx="7304040" cy="283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558E60-8701-4AB7-9F2F-B62766FA06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6160" y="1852560"/>
                <a:ext cx="7322760" cy="28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14140</TotalTime>
  <Words>3717</Words>
  <Application>Microsoft Office PowerPoint</Application>
  <PresentationFormat>Widescreen</PresentationFormat>
  <Paragraphs>736</Paragraphs>
  <Slides>65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Calibri Light</vt:lpstr>
      <vt:lpstr>Arial</vt:lpstr>
      <vt:lpstr>Wingdings</vt:lpstr>
      <vt:lpstr>Times New Roman</vt:lpstr>
      <vt:lpstr>Calibri</vt:lpstr>
      <vt:lpstr>Office Theme</vt:lpstr>
      <vt:lpstr>Warm-up: DFS Graph Search</vt:lpstr>
      <vt:lpstr>AI: Representation and Problem Solving </vt:lpstr>
      <vt:lpstr>Announcements</vt:lpstr>
      <vt:lpstr>Announcements</vt:lpstr>
      <vt:lpstr>Warm-up: DFS Graph Search</vt:lpstr>
      <vt:lpstr>PowerPoint Presentation</vt:lpstr>
      <vt:lpstr>PowerPoint Presentation</vt:lpstr>
      <vt:lpstr>PowerPoint Presentation</vt:lpstr>
      <vt:lpstr>Recall: Depth-First Search (DFS) Properties</vt:lpstr>
      <vt:lpstr>Recall: Breadth-First Search (BFS) Properties</vt:lpstr>
      <vt:lpstr>Uniform Cost Search (UCS) Properties</vt:lpstr>
      <vt:lpstr>Uniform Cost Issues</vt:lpstr>
      <vt:lpstr>Demo Contours UCS Empty</vt:lpstr>
      <vt:lpstr>Demo Contours UCS Pacman Small Maze</vt:lpstr>
      <vt:lpstr>Uninformed vs Informed Search</vt:lpstr>
      <vt:lpstr>Today</vt:lpstr>
      <vt:lpstr>Informed Search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Greedy Search</vt:lpstr>
      <vt:lpstr>Demo Contours Greedy (Empty)</vt:lpstr>
      <vt:lpstr>Demo Contours Greedy (Pacman Small Maze)</vt:lpstr>
      <vt:lpstr>A* Search</vt:lpstr>
      <vt:lpstr>A* Search</vt:lpstr>
      <vt:lpstr>A* Applications</vt:lpstr>
      <vt:lpstr>Combining UCS and Greedy</vt:lpstr>
      <vt:lpstr>Notation</vt:lpstr>
      <vt:lpstr>Is A* Optimal?</vt:lpstr>
      <vt:lpstr>The Price is Wrong…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Properties of A*</vt:lpstr>
      <vt:lpstr>UCS vs A* Contours</vt:lpstr>
      <vt:lpstr>Demo Contours (Pacman Small Maze) – A*</vt:lpstr>
      <vt:lpstr>Comparison</vt:lpstr>
      <vt:lpstr>Demo Empty Water Shallow/Deep – Guess Algorithm</vt:lpstr>
      <vt:lpstr>A* Search Algorithms</vt:lpstr>
      <vt:lpstr>PowerPoint Presentation</vt:lpstr>
      <vt:lpstr>PowerPoint Presentation</vt:lpstr>
      <vt:lpstr>Optimality of A* Graph Search</vt:lpstr>
      <vt:lpstr>A* Tree Search</vt:lpstr>
      <vt:lpstr>Piazza Poll: A* Graph Search</vt:lpstr>
      <vt:lpstr>Piazza Poll: A* Graph Search</vt:lpstr>
      <vt:lpstr>A* Graph Search</vt:lpstr>
      <vt:lpstr>A* Graph Search Gone Wrong?</vt:lpstr>
      <vt:lpstr>Admissibility of Heuristics</vt:lpstr>
      <vt:lpstr>Consistency of Heuristics</vt:lpstr>
      <vt:lpstr>Proof Optimality of A* Graph Search</vt:lpstr>
      <vt:lpstr>Optimality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703</cp:revision>
  <cp:lastPrinted>2018-11-27T13:42:27Z</cp:lastPrinted>
  <dcterms:created xsi:type="dcterms:W3CDTF">2018-10-11T11:39:27Z</dcterms:created>
  <dcterms:modified xsi:type="dcterms:W3CDTF">2020-01-22T20:09:50Z</dcterms:modified>
</cp:coreProperties>
</file>