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3.xml" ContentType="application/vnd.openxmlformats-officedocument.presentationml.notesSlide+xml"/>
  <Override PartName="/ppt/ink/ink6.xml" ContentType="application/inkml+xml"/>
  <Override PartName="/ppt/notesSlides/notesSlide4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5.xml" ContentType="application/vnd.openxmlformats-officedocument.presentationml.notesSlide+xml"/>
  <Override PartName="/ppt/ink/ink10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ink/ink15.xml" ContentType="application/inkml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ink/ink16.xml" ContentType="application/inkml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ink/ink17.xml" ContentType="application/inkml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ink/ink25.xml" ContentType="application/inkml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ink/ink26.xml" ContentType="application/inkml+xml"/>
  <Override PartName="/ppt/tags/tag22.xml" ContentType="application/vnd.openxmlformats-officedocument.presentationml.tags+xml"/>
  <Override PartName="/ppt/ink/ink27.xml" ContentType="application/inkml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ink/ink28.xml" ContentType="application/inkml+xml"/>
  <Override PartName="/ppt/ink/ink29.xml" ContentType="application/inkml+xml"/>
  <Override PartName="/ppt/ink/ink30.xml" ContentType="application/inkml+xml"/>
  <Override PartName="/ppt/tags/tag26.xml" ContentType="application/vnd.openxmlformats-officedocument.presentationml.tags+xml"/>
  <Override PartName="/ppt/ink/ink31.xml" ContentType="application/inkml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ink/ink32.xml" ContentType="application/inkml+xml"/>
  <Override PartName="/ppt/ink/ink33.xml" ContentType="application/inkml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8"/>
  </p:notesMasterIdLst>
  <p:sldIdLst>
    <p:sldId id="776" r:id="rId2"/>
    <p:sldId id="1016" r:id="rId3"/>
    <p:sldId id="663" r:id="rId4"/>
    <p:sldId id="978" r:id="rId5"/>
    <p:sldId id="849" r:id="rId6"/>
    <p:sldId id="1017" r:id="rId7"/>
    <p:sldId id="848" r:id="rId8"/>
    <p:sldId id="853" r:id="rId9"/>
    <p:sldId id="854" r:id="rId10"/>
    <p:sldId id="855" r:id="rId11"/>
    <p:sldId id="858" r:id="rId12"/>
    <p:sldId id="867" r:id="rId13"/>
    <p:sldId id="860" r:id="rId14"/>
    <p:sldId id="863" r:id="rId15"/>
    <p:sldId id="864" r:id="rId16"/>
    <p:sldId id="850" r:id="rId17"/>
    <p:sldId id="813" r:id="rId18"/>
    <p:sldId id="814" r:id="rId19"/>
    <p:sldId id="838" r:id="rId20"/>
    <p:sldId id="839" r:id="rId21"/>
    <p:sldId id="837" r:id="rId22"/>
    <p:sldId id="815" r:id="rId23"/>
    <p:sldId id="816" r:id="rId24"/>
    <p:sldId id="817" r:id="rId25"/>
    <p:sldId id="845" r:id="rId26"/>
    <p:sldId id="818" r:id="rId27"/>
    <p:sldId id="821" r:id="rId28"/>
    <p:sldId id="841" r:id="rId29"/>
    <p:sldId id="842" r:id="rId30"/>
    <p:sldId id="1019" r:id="rId31"/>
    <p:sldId id="851" r:id="rId32"/>
    <p:sldId id="843" r:id="rId33"/>
    <p:sldId id="840" r:id="rId34"/>
    <p:sldId id="836" r:id="rId35"/>
    <p:sldId id="829" r:id="rId36"/>
    <p:sldId id="819" r:id="rId37"/>
    <p:sldId id="822" r:id="rId38"/>
    <p:sldId id="1021" r:id="rId39"/>
    <p:sldId id="825" r:id="rId40"/>
    <p:sldId id="823" r:id="rId41"/>
    <p:sldId id="806" r:id="rId42"/>
    <p:sldId id="804" r:id="rId43"/>
    <p:sldId id="827" r:id="rId44"/>
    <p:sldId id="798" r:id="rId45"/>
    <p:sldId id="1020" r:id="rId46"/>
    <p:sldId id="799" r:id="rId47"/>
    <p:sldId id="1018" r:id="rId48"/>
    <p:sldId id="833" r:id="rId49"/>
    <p:sldId id="768" r:id="rId50"/>
    <p:sldId id="830" r:id="rId51"/>
    <p:sldId id="792" r:id="rId52"/>
    <p:sldId id="734" r:id="rId53"/>
    <p:sldId id="770" r:id="rId54"/>
    <p:sldId id="846" r:id="rId55"/>
    <p:sldId id="847" r:id="rId56"/>
    <p:sldId id="771" r:id="rId57"/>
  </p:sldIdLst>
  <p:sldSz cx="12192000" cy="6858000"/>
  <p:notesSz cx="7010400" cy="9296400"/>
  <p:embeddedFontLs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Calibri Light" panose="020F0302020204030204" pitchFamily="34" charset="0"/>
      <p:regular r:id="rId63"/>
      <p:italic r:id="rId64"/>
    </p:embeddedFont>
    <p:embeddedFont>
      <p:font typeface="Cambria Math" panose="02040503050406030204" pitchFamily="18" charset="0"/>
      <p:regular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04F9C"/>
    <a:srgbClr val="EA99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14" autoAdjust="0"/>
    <p:restoredTop sz="96684" autoAdjust="0"/>
  </p:normalViewPr>
  <p:slideViewPr>
    <p:cSldViewPr snapToGrid="0">
      <p:cViewPr varScale="1">
        <p:scale>
          <a:sx n="86" d="100"/>
          <a:sy n="86" d="100"/>
        </p:scale>
        <p:origin x="144" y="4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5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3T04:48:36.6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6318 6972 57 0,'0'0'0'0,"0"0"0"0,0 0 0 0,0-6 0 16,0 3 0-16,0 3 0 0,0 0 308 0,0 0 57 15,0 0 11-15,0 0 3 0,0-7-267 0,0 7-54 16,0 0-10-16,0 0-3 0,0 0-17 0,0 0-4 16,0 0-1-16,0 0 0 0,0 0-11 0,0 0-3 15,4 0 0-15,-4 0 0 0,10 7 12 0,1-4 3 16,0-3 0-16,-4 6 0 0,3-3 32 0,4-3 6 16,4 6 2-16,-7-3 0 0,6-3-30 0,4 0-6 15,0 0 0-15,8 0-1 0,2 0 2 0,1 0 1 16,3 0 0-16,1 0 0 0,6 7-4 0,0-7-1 15,11 0 0-15,-10 0 0 0,6 0-3 0,4-7-1 16,7 7 0-16,0-3 0 0,3-3-6 0,1 6-2 16,-1 0 0-16,4 0 0 0,0 0-5 0,1 0-8 15,9 0 11-15,-6 6-11 0,3-3 8 0,0-3-8 0,0 7 0 0,-4-4 0 16,-2 3 8-16,2-6-8 0,1 10 12 0,-1-10-12 16,8 6 20-16,-11-3-2 0,3 3-1 0,-3-6 0 15,0 3 3-15,4-3 1 0,3-3 0 0,0 3 0 16,0 0-3-16,-7-6-1 0,-3 6 0 0,3-9 0 15,-4-1-9-15,1 4-8 0,-4-4 12 0,0 7-12 16,0-3 8-16,0 3-8 0,-14-3 0 0,-1 6 0 16,-2-3 0-16,-4 3 0 0,-8 0 0 0,5 0 0 15,-15 0-17-15,3 3-4 0,-6 3-1 0,0-3 0 16,-4 3-150-16,-4-3-31 0,5 4-5 16</inkml:trace>
  <inkml:trace contextRef="#ctx0" brushRef="#br0" timeOffset="829.86">8139 9678 1674 0,'-11'-9'74'0,"11"9"15"0,0 0-71 0,0 0-18 16,0 0 0-16,0 0 0 0,0 0 55 0,0 0 7 15,4-3 2-15,3-4 0 0,3-2-41 0,8 9-8 0,-11 0-2 0,11 0 0 16,-1 0 3-16,8-6 1 0,0 6 0 0,3 0 0 16,4 0 19-16,3 0 4 0,4 0 1 0,3 0 0 15,0 0 13-15,8-3 2 0,6-4 1 0,4 7 0 16,11-3-2-16,-1-3-1 0,4 6 0 0,0-3 0 15,0-4-18-15,4 4-4 0,7-3-1 0,-1 6 0 16,1-6-5-16,0 6-1 0,-1-3 0 0,5 3 0 16,-5 0-9-16,4 0-1 0,1 3-1 0,-1 3 0 15,-7-6-14-15,4 0 9 0,6 0-9 0,-2-6 8 16,-8 6 5-16,0 0 1 0,0-3 0 0,-3-4 0 16,-4-2 5-16,3 0 1 0,1-1 0 0,3-2 0 15,-7-1-8-15,-3 4 0 0,-11-1-1 0,7 1 0 16,3-4-11-16,-3 1 0 0,-14 9 0 0,4-7 0 15,-1 1 0-15,-3 3-16 0,-7 2 3 0,-7 4 0 16,-4-6-161-16,0 12-32 0,-7-2-6 0</inkml:trace>
  <inkml:trace contextRef="#ctx0" brushRef="#br0" timeOffset="84221.16">1171 5075 403 0,'0'0'36'15,"-3"-3"-36"-15,3-4 0 0,0 7 0 16,-7-9 167-16,3 6 26 0,4-3 6 0,-3-4 1 15,3 10-130-15,-7 0-26 0,3-9-4 0,-7 9-2 16,8 0-22-16,-8 0-5 0,1 0-1 0,-1 0 0 16,1 6-10-16,-1-3 0 0,-3-3 0 0,3 6 8 15,-3-2-8-15,4 2 0 0,-5 3 0 0,5-6 0 0,-11 4 0 0,7 2 0 16,0 0 0-16,-1 1 0 0,-6-1 0 0,0 1 13 16,3-1-1-16,-3-3-1 0,0 4-11 0,3-1 0 15,-6 1 0-15,3-1 0 16,6 0 0-16,-6 1 0 0,7-1-10 0,-7 7 10 0,7-7-9 0,0 1 9 15,-4-4-8-15,4 3 8 0,0 7 0 0,3-3-8 16,8 2 8-16,-8-2 0 0,11 3 0 0,-7 2-8 16,7 1 8-16,0-3 0 0,7 3 0 0,-7-1 14 15,4-2-2-15,3 9 0 0,-4-3-12 0,1-6-12 0,3 9 3 0,-4-3 0 16,8 3 9-16,-4 3 12 0,-3-3-2 0,-1 4-1 16,4 5-9-16,-3 0 0 0,3-5 0 0,-4 5 0 15,1 4 0-15,3-4 0 0,-4 1 0 0,5 2 0 16,-5 7 0-16,-3-6 0 0,7 6 0 15,-3 0 0-15,-4 9 0 0,0-3 0 16,0-3 0-16,-4 7 0 0,-3 2 0 0,4 4-19 0,-5-7 3 0,5 3 1 16,-8-2 24-16,1 15 5 0,-1 0 1 0,4-13 0 15,-3 7-28-15,-1-10-6 0,0 0-1 0,-3 1 0 16,4-7 20-16,-1 3 0 0,-3-3 0 0,3-3 0 16,-3 3 9-16,4-3 9 0,-1 0 2 0,8 0 0 15,-8 0-9-15,0-1-2 0,8-5 0 0,-4 3 0 16,3-10 4-16,4 4 1 0,-7-7 0 0,7 6 0 15,7-8 1-15,-7 2 0 0,0-3 0 0,4-6 0 16,3-1-2-16,-4 1 0 0,4-3 0 0,-3 3 0 0,0-10 14 0,3 1 2 16,3-1 1-16,-6-3 0 15,6-3 9-15,-6 4 1 0,6-7 1 0,1 0 0 0,3 0-2 0,-3-7-1 16,-1 4 0-16,4 3 0 0,0-6-6 0,4-3 0 16,-4 5-1-16,4-2 0 0,3-3-14 0,0 6-2 15,4-4-1-15,-4 4 0 0,4-3-14 16,3-3 11-16,4 2-11 0,-8 4 10 0,1-3-10 0,0-4 0 15,3 10 0-15,-3-9 0 0,3 9 0 0,0 0 0 16,-3-3 0-16,10 6 0 16,-3-3-57-16,-4 9-4 0,7-2-1 0,1-4-516 15,-1 6-103-15</inkml:trace>
  <inkml:trace contextRef="#ctx0" brushRef="#br0" timeOffset="86192.75">10463 12685 748 0,'0'0'67'0,"7"7"-54"0,-7-7-13 0,0 0 0 16,0 0 162-16,0 0 30 0,0 0 5 0,0 0 2 15,0 0-129-15,0 0-26 0,0 0-4 0,0 0-2 16,0 0-13-16,0 0-2 0,0 0-1 0,0 0 0 16,8-7-9-16,-8 7-1 0,-8 0-1 0,8 0 0 15,0 0 13-15,0 0 2 0,-10 10 1 0,-1-1 0 16,-3 1-2-16,0-1 0 0,3 7 0 0,-6-7 0 0,-4 7 8 0,7-4 2 16,-1 4 0-16,-2 0 0 0,-4-4-8 0,3 7-2 15,0 3 0-15,1-3 0 0,-1 0-11 0,4-1-2 16,0 1-1-16,0 0 0 0,0 6 1 0,3-6 1 15,-3-3 0-15,3 9 0 0,1-6-4 0,3-1-1 16,0 7 0-16,0-3 0 0,0 3-8 16,3 4 0-16,1 2 9 0,-1-3-9 0,4 1 0 0,0-1 0 15,0-3 0-15,4 3 0 0,-1 3 0 0,4-9 0 16,0 3 0-16,0 1 0 0,4-8 12 0,-1 7-3 16,1-6 0-16,3-6 0 0,4 2-9 0,-1 4-12 15,-3 0 2-15,4-10 1 0,3 7-4 0,0-6-1 16,1 5 0-16,-1-5 0 15,-4-7-28-15,5 3-6 0,2 3 0 0,-3-9-1 16,-6 10-130-16,2-10-25 0,8 0-6 0</inkml:trace>
  <inkml:trace contextRef="#ctx0" brushRef="#br0" timeOffset="86875.51">10657 13175 748 0,'0'0'67'0,"0"0"-54"16,0 0-13-16,0 0 0 0,7-7 264 0,-7 7 51 0,0 0 9 0,0 0 3 15,0 0-232-15,0 0-47 0,0 0-8 0,0 0-3 0,0 0-23 16,0 0-5-16,11 0-1 0,-11 0 0 0,0 0-8 0,0 0 0 16,7 7 0-16,0-4 0 0,-3 12 0 0,-4-5 0 15,0 5 0-15,3-2 0 0,1 3 10 0,3-1 3 16,-7-2 1-16,0 6 0 0,3-10 14 0,-3 7 4 16,0-1 0-16,-3-2 0 0,6-4-2 0,-3 4 0 15,0 0 0-15,0-4 0 0,0-3-22 0,0-6-8 0,0 10 0 0,0-10 0 16,0 3 8-16,0-3-8 0,0 0 0 0,0 0 9 15,0 0-9-15,0 0 0 0,0 0 9 0,11 0-9 16,0 0 0-16,-11 0 0 0,0 0 0 16,7-10 0-16,3 7 0 0,1-3 0 15,-11 6 0-15,0 0 0 0,7-3 0 0,3-3 0 0,-10 6 0 0,0 0 0 16,0 0 0-16,4 0 0 0,6 0 0 16,1 0 0-16,-11 0 0 0,0 0 0 15,7 0 0-15,4 0 0 0,-4 6 0 0,3-3 0 0,-10-3 0 0,7 0 0 16,8 6 0-16,-5-3 0 0,-10-3 0 0,7 7 0 15,7-4 0-15,-3-3 0 0,-11 0 0 0,0 0 0 16,7 6 0-16,0-6 0 0,4 3 0 0,-11-3 0 16,0 0 0-16,0 0 8 0,14 6-8 0,-7-6 11 15,-7 0 1-15,0 0 0 0,14 7 0 0,-7-4 0 16,0-3 3-16,0 0 1 0,0 0 0 0,4-3 0 0,-1-4 3 0,-3 1 1 16,-3 3 0-16,-1-3 0 0,11-4 7 0,-7 7 1 15,-3-6 1-15,0-1 0 0,-1-5-8 0,1 5-1 16,6-5-1-16,-6 5 0 0,-8-9-8 0,4 4-2 15,7 2 0-15,-3-6 0 0,-8 4-9 0,4-1 0 16,4 3 0-16,-1-2-11 0,1-1 11 0,-1 7-13 16,-3-4 5-16,7 4 8 15,0-1-52-15,1 1-2 0,-8 9-1 0,3-6 0 16,1-4-112-16,-4 10-22 0,0 0-5 0,0 0-442 16,0 0-88-16</inkml:trace>
  <inkml:trace contextRef="#ctx0" brushRef="#br0" timeOffset="87280.11">11278 13300 115 0,'7'9'0'0,"-7"-9"10"0,0 10-10 0,-3-1 0 0,3-3 0 0,0 4 0 16,0-7 301-16,0 6 59 0,-4-2 11 0,4-7 2 15,4 9-267-15,-4 1-54 0,-4-1-10 0,4 0-2 16,0-9-22-16,4 7-4 0,-4-7-1 0,0 9 0 15,-7-6-5-15,7-3 0 0,0 0-8 0,0 0 12 16,-4 6 32-16,4-6 5 0,0 0 2 0,0 0 0 16,0 0 20-16,0 0 4 0,0 0 1 0,0 0 0 15,0 0-11-15,0 0-1 0,0 0-1 0,0 0 0 16,4-9-18-16,-1 3-3 0,-6-4-1 0,6 7 0 16,1-6-9-16,-1-1-3 0,1-5 0 0,-4-1 0 15,3 3-18-15,1-2-11 0,-1-4 12 0,1 3-12 16,-4 4 26-16,4-4-2 0,3 7 0 0,0-7 0 15,-7 3-24-15,3-2 0 0,4 5 0 0,0-5 0 0,0 5 0 16,0 1 0-16,-3-1-14 0,7 1 5 0,3 0 9 0,-4-1 11 16,-6 4-3-16,3-3 0 0,7-1-8 0,-4 10 0 15,1-9 0-15,-4 9 0 0,-7 0 0 0,11-3 0 16,-1-4 0-16,-3 14 0 16,-7-7-52-16,7 3-10 0,11 6-2 0,-7 1 0 15,-4-1-146-15,0 0-30 0,3 4-5 0,1-1-612 0</inkml:trace>
  <inkml:trace contextRef="#ctx0" brushRef="#br0" timeOffset="87544.02">11726 13303 1900 0,'0'0'169'0,"-3"6"-135"0,-1 4-34 0,1-1 0 16,-4 1 128-16,7-1 18 0,-4 0 4 0,4 7 1 16,4-6-119-16,-1-4-23 0,-3 3-9 0,4 1 0 15,-1-7 0-15,1 6 0 0,-4-9 0 0,3 6-9 32,1 4-30-32,-4-10-5 0,0 0-2 0,0 0 0 0,0 0-18 0,0 0-4 0,0 0-1 0,0 0 0 15,0 0 10-15,0 0 3 0,0 0 0 0,0 0 0 16,0 0-125-16,0 0-25 0</inkml:trace>
  <inkml:trace contextRef="#ctx0" brushRef="#br0" timeOffset="87712.57">11931 12961 2048 0,'0'0'91'0,"0"0"18"0,0 0-87 0,0 0-22 15,-4 10 0-15,4-4 0 0,0 3 16 0,0-5-2 16,4 5 0-16,-1-3 0 16,1-3-114-16,0 4-24 0,-4-7-4 0</inkml:trace>
  <inkml:trace contextRef="#ctx0" brushRef="#br0" timeOffset="87989.83">12129 13005 1857 0,'0'0'82'0,"0"0"18"0,0 0-80 0,0 0-20 0,0 0 0 0,0 0 0 16,0 0 55-16,0 0 7 0,7 3 2 0,3 4 0 16,-3 2-41-16,0 0-8 0,0 7-2 0,-3-3 0 15,-1-4-13-15,1 13 0 0,-1-3 0 0,-3 0 0 16,-3 9 0-16,3-3 11 0,0-6-11 0,0 9 10 15,-4-6-2-15,4 0-8 0,-3-3 12 0,-1 6-4 16,4-6-8-16,-3-4 0 0,3 1 0 0,0-3 0 0,3 2 0 0,-3-2 0 16,0-7 0-16,4 3 0 15,-4-9-22-15,3 7-6 0,-3-7-2 0,0 0-908 16</inkml:trace>
  <inkml:trace contextRef="#ctx0" brushRef="#br0" timeOffset="88279.46">12379 12952 2336 0,'0'0'104'0,"0"0"20"0,0 0-99 0,0 0-25 0,0 0 0 0,0 9 0 16,0 1 21-16,4-1-1 0,-1 1 0 0,1 5 0 15,-1-5-20-15,1 8 0 0,3 1 0 0,-4 0 0 16,-3 3-9-16,4-3 9 0,-1 0-10 0,-3 6 10 16,0-3-13-16,0 0 3 0,0-4 1 0,-3 1 0 15,3 6 9-15,0-6 0 0,-4 0 0 0,4 0 0 16,0-4 0-16,0-2 0 0,0 3 0 0,-3-1 0 16,3-2-24-16,0-4-2 0,0 1-1 0,3 5 0 15,-3-5-164-15,4-1-33 0</inkml:trace>
  <inkml:trace contextRef="#ctx0" brushRef="#br0" timeOffset="88581.25">12076 13156 2016 0,'-15'0'89'0,"15"0"19"0,-7-7-87 0,7 7-21 16,-7 7 0-16,7-7 0 0,0 0 140 0,-7 0 24 16,7 0 5-16,0 0 1 0,0 0-118 0,0 0-24 0,0 0-5 0,0 0-1 15,0 0-22-15,0 0 9 0,0-7-9 0,4-2 0 16,6 6 0-16,-3-3 0 0,1-4 0 0,6 4 0 16,0 3 0-16,3-3 0 0,1 2 0 0,0 4 0 15,6-6-12-15,1 6-7 0,0 0-1 0,-1 0 0 16,1 0 20-16,3 0 0 0,1 6-8 0,-1-2 8 15,7 2 0-15,-3-3-12 0,0-3 12 0,3 6-10 32,-3-3-150-32,3 4-29 0,-7-1-7 0</inkml:trace>
  <inkml:trace contextRef="#ctx0" brushRef="#br0" timeOffset="89114.94">12612 13294 1497 0,'0'0'133'0,"0"0"-106"15,0 0-27-15,0 0 0 0,0 0 142 0,10 0 23 16,5 0 5-16,2 6 1 0,-3-6-100 0,4 0-20 15,3 0-4-15,-3 0-1 0,-1-6-26 0,5 6-6 16,-5 0-1-16,1 0 0 0,-1-3-5 0,1-4-8 0,0 4 11 16,-4-3-11-16,3 3 16 0,-2-3-4 15,-5 2-1-15,4-2 0 0,-3-3 13 0,-1 2 4 16,1-2 0-16,-4 6 0 0,0-3-13 0,0-4-3 16,-3 7 0-16,-1-6 0 0,-3-4-4 0,0 4-8 15,0-1 11-15,-3 7-11 0,-1-6 0 0,1-1 0 0,-1 1 0 16,-3-4-12-16,0 10 12 0,-4-6-9 0,1 3 9 15,-1 2-8-15,1-2 0 0,-1 6 0 0,1-3 0 0,-5-3 0 16,1 12 8-16,4-6 0 0,-1 3 0 0,1-3 0 16,-1 6 0-16,0 4 11 0,1-7-3 0,-1 13 0 15,4-7-8-15,0 7 8 0,-3-4-8 0,2 4 8 16,1 3 0-16,0-4 0 0,4-2 0 0,-1 9 0 16,1-3-8-16,3 3 8 0,-4 0-8 0,4-4 8 15,0 1-8-15,4 0 0 0,-1 0 0 0,-3 0 8 16,4-4-8-16,-1 4 0 0,1-3 0 0,-1-4 0 15,1 4 0-15,-1-6 0 0,5 5 0 0,-5-5 0 0,4-7 0 0,0 3 0 16,0 3 0-16,0-9 0 0,0 7-24 0,4-7 0 16,-1 0 0-16,1 0 0 15,3-7-76-15,0 7-16 16,0-9-4-16,4 3-865 0</inkml:trace>
  <inkml:trace contextRef="#ctx0" brushRef="#br0" timeOffset="89594.31">13183 13212 2304 0,'0'0'102'0,"-3"6"21"0,-4-2-99 0,3 2-24 0,1-3 0 0,3-3 0 15,0 0 35-15,3 9 1 0,1 7 1 0,-4-6 0 16,0-1-21-16,3 0-4 0,1 1 0 0,-1 5-1 15,-3-5-22-15,4-1-4 0,-4 1-1 0,0-1 0 16,0 0 16-16,-4 4 0 0,4-10 0 0,0 7 0 16,0-10 0-16,-3 6 0 0,3-6 0 0,0 0 10 15,0 0 15-15,0 0 3 0,0 0 1 0,0 0 0 16,0 0-2-16,0 0-1 0,0 0 0 0,7 0 0 16,0-6-11-16,-4-4-3 0,4 1 0 0,1 2 0 15,-1-2 0-15,0-4 0 0,0-2 0 0,0-1 0 16,0 4-4-16,0-7 0 0,0 3-8 0,0-3 12 15,0 0-12-15,0 4 0 0,0-4 0 0,0 3-10 16,0 4 10-16,0-4 0 0,0 7 0 0,4 2 0 0,-4-2 12 16,0 9 4-16,4-3 0 0,-1-3 1 0,4 6-17 0,-3 0 10 15,0 6-10-15,3-3 8 0,0 6 0 0,0 4 0 16,0-1 0-16,0 4 0 0,4-3 20 0,-4 2 3 16,3 4 1-16,1-3 0 15,0-4-21-15,-1 4-11 0,1 3 12 0,0-3-12 0,3-4 8 0,-7 4-8 16,7 3 0-16,-3-4 0 0,3-5 0 0,0-1 0 15,-3 7 0-15,-1-7 0 0,-3 4 0 0,4-7 0 16,-4 3 0-16,0 1 0 16,-3-1-157-16,-4 1-35 0</inkml:trace>
  <inkml:trace contextRef="#ctx0" brushRef="#br0" timeOffset="90944.97">13684 12551 748 0,'0'0'33'0,"-7"0"7"0,0 0-32 0,7 0-8 16,-3-7 0-16,3 7 0 0,0 0 142 0,0 0 26 15,0 0 6-15,0 0 1 0,0 0-102 0,0 0-20 16,0 0-4-16,0 0-1 0,0 0-12 0,0 0-4 16,0 0 0-16,3 7 0 0,1 2 16 0,-1 0 4 15,4-2 0-15,0-4 0 0,0 6 12 0,4 7 4 16,-4-7 0-16,4 1 0 0,3-1-13 0,0 7-3 16,3-4 0-16,1 4 0 0,0 3-24 0,3 0-4 0,-3-4-2 0,-1 10 0 15,4-12 10-15,-3 12 1 0,3-6 1 0,0 6 0 16,0-6-34-16,1 6-11 0,-1-6 0 0,-4 9 0 15,5-3 11-15,-5 9 16 0,1-5-4 0,-4 5-1 16,4 4-3-16,-4-4 0 0,-4 4 0 16,1-4 0-16,-4 1-8 0,0-7 0 0,0 10 0 15,0-13 0-15,-3 3 12 0,-1 3 0 0,-3-9 0 0,0 3 0 16,-3 4 1-16,-1-11 1 16,1 8 0-16,-1-8 0 0,4 7-6 0,-3-6 0 0,-4-3-8 0,3-7 12 15,0 7-3-15,-3-3-1 0,4-7 0 0,-4 3 0 16,0-6-8-16,3-3-14 0,-3 7 3 0,-3-4 1 15,3-3-114-15,-4 0-24 16,4-3-4-16,-4-4-863 0</inkml:trace>
  <inkml:trace contextRef="#ctx0" brushRef="#br0" timeOffset="99220.11">6202 16210 1004 0,'0'0'44'0,"-4"0"10"0,-3-3-43 0,0-3-11 0,7 6 0 0,-3 0 0 16,-4-7 31-16,7 4 4 0,-11 3 1 0,11 0 0 0,0 0-20 16,-7 0-3-16,0 0-1 0,7 0 0 15,0-6 32-15,-7 6 5 0,7 0 2 0,0 0 0 16,0 0 20-16,0 0 4 0,0 0 1 0,0 0 0 0,-4 0 9 15,4 0 3-15,0 0 0 0,0 0 0 16,0 0-3-16,0 0 0 0,0 0 0 0,0 0 0 0,11 0-49 0,-4-3-9 16,4 3-3-16,-1-6 0 0,1 6-7 0,3 0-1 15,-4 0-1-15,5 0 0 0,-1 0 8 0,3 0 1 16,-6 0 1-16,3 0 0 0,-3 0-25 0,6 0-12 16,-3 0 0-16,4 0 1 0,-7 0 11 0,3 6 12 15,-4-3-2-15,4-3-1 0,0 0 2 0,1 0 0 16,2 6 0-16,-3-6 0 0,0 0 5 0,4 0 0 15,-4 0 1-15,4 0 0 0,-1 0 16 0,8 0 3 0,-11 0 1 0,7 0 0 16,-6 0-25-16,6 0-12 0,-4 0 10 0,5-6-10 16,-1 6 12-16,3 0-3 15,-6 0-1-15,3 0 0 0,0-3 0 0,4 3 0 16,-7 0 0-16,-1 0 0 0,8 0-8 0,-11 3 10 16,4-3-10-16,3 0 10 0,-7 0-10 0,7 6 8 0,-7-6-8 0,4 0 8 15,7 3-8-15,-15 4 0 0,8-7 9 16,0 0-9-16,-1 0 0 0,1 0 8 0,-4 0-8 15,4 0 0-15,-4 0 14 0,7 0-2 0,-4 0 0 0,1 0 0 16,-4 6 4-16,4-3 1 0,-1-3 0 0,1 0 0 16,0 0-17-16,-1 0 10 0,5 6-10 0,-5-6 8 15,1 3-8-15,-1-3 10 0,1-3-10 0,0 3 10 16,-1 0-10-16,1 0 8 0,0 0-8 0,-1 0 8 16,-3-6-8-16,4 6 0 0,0 0 0 0,-1 0 8 15,-3 0 4-15,4-3 0 0,0 3 0 0,-1-6 0 0,1 6-3 0,0 0 0 16,-1 0 0-16,-3 0 0 0,4 0-9 0,-7 0 0 15,13 0 0-15,-6 0 8 0,0 0-8 0,6 6 0 16,-10-6 0-16,4 3 0 0,3-3 0 0,-3 0 0 16,-1 0 0-16,1 0 0 15,0 0 0-15,3 0 0 0,-10 0 0 0,6 0 0 0,-3 0 0 0,4 0 0 16,-8 0-12-16,8 0 12 0,-4 0 0 0,4-3 18 16,-8 3-2-16,8-6 0 0,-4 6-7 0,4-7-1 15,-1 4-8-15,1 3 12 0,0-6-12 16,-1 6 11-16,5-3-11 0,-1-3 10 0,-4 6-10 0,5-4 0 15,-1 4 0-15,-4 0 0 0,5-6 0 0,-1 6 0 16,-4 0 8-16,1 0-8 0,0 0 0 0,-1 0 0 16,4 0 0-16,-10 0 0 0,3 6 0 0,0-6 0 15,0-6 0-15,0 6 0 0,1 0 15 0,-1 0-3 0,3 0 0 0,-6 0 0 16,3-3-12-16,0-3 11 0,0 6-11 0,0-3 10 16,0-4 0-16,1 7 0 0,-1 0 0 0,3-6 0 15,-6 6-10-15,7 0 10 0,-4 0-10 0,3 0 10 16,-3 0-10-16,4 0 0 0,-4 0 0 0,4 0 8 15,-8 6-8-15,4-6 0 0,4 0 0 0,0 7 0 16,-4-4 0-16,0-3 0 0,0 0 0 0,0 6 0 16,4-3 0-16,-4-3 0 0,-3 0 0 0,6 0 0 15,-6 0 0-15,-1 6 8 0,4-6-8 0,-3 0 8 16,3-6-8-16,0 6 0 0,-3 0 0 0,-1 0 0 16,5 0 0-16,-5 0 0 0,4 0 0 0,-3 0-11 15,-1 0 21-15,1 0 4 0,3 0 1 0,-3 0 0 16,-1 0-15-16,4 0 0 0,-3 0 0 0,3 0 0 15,-7 6 0-15,7-6 0 0,0 0 0 0,-3 0 0 16,3 4 0-16,-3-4 0 0,3 0 0 0,-4 0 0 0,-3 6 8 16,4-6-8-16,-8 0 0 0,8 0 9 0,-7 0-9 0,10 0 0 15,-11-6 0-15,-3 6 0 0,0 0 0 0,7 0 0 16,0 0 0-16,0 0 0 0,-7 0 9 0,7-4 0 16,0-2 0-16,1 6 0 0,6 0-9 0,-14-3 0 15,0 3 9-15,10-6-9 0,-3 6 0 0,4 0 0 16,-4-3 0-16,-7 3 8 0,7-7-24 0,0 7-4 15,-7 0 0-15,11 0-1 16,-11 0-42-16,3 0-8 0,4 0-1 0,4 0-1 16,-4 10-115-16,0-10-22 0,0 9-5 0,-4 1-1 0</inkml:trace>
  <inkml:trace contextRef="#ctx0" brushRef="#br0" timeOffset="101738.44">6234 12328 759 0,'-7'0'33'0,"3"0"8"0,-3 0-33 0,0 0-8 16,0 0 0-16,3 0 0 0,4 0 47 0,-10 0 7 16,3 0 2-16,7 0 0 0,-4 0 3 0,4 0 1 15,-3 0 0-15,-4 0 0 0,3-3-5 16,4 3-1-16,0 0 0 0,0 0 0 0,-11-7 22 0,11 7 5 15,0 0 1-15,0 0 0 0,0 0-2 0,0 0 0 16,0 0 0-16,0 0 0 0,0 0-22 0,0 0-5 16,0 0-1-16,0 0 0 0,11 0-16 0,0-6-4 15,-4 3-1-15,3 3 0 0,1 0 5 0,-1 0 0 16,1-6 1-16,0 6 0 0,3 0-12 0,-4 0-2 16,1 0-1-16,3 0 0 0,-3 0 5 0,-1 0 1 0,4 0 0 0,-3 0 0 15,3 0-6-15,-3 0-1 0,3 0 0 0,0 0 0 16,0 0-10-16,4 0-3 0,-1 0 0 0,4-3 0 15,0 3 8-15,4-7 2 0,0 4 0 0,-4 3 0 16,4-6-9-16,-1 6-1 0,1 0-8 0,0 0 12 16,0-3-3-16,3 3-1 0,0 0 0 15,-3 0 0-15,3 0 2 0,-3 0 0 0,3 0 0 0,0 0 0 16,-3 3 2-16,-4-3 0 0,4-3 0 0,-1 3 0 16,1-6-3-16,3 6 0 0,-3 0 0 0,7-4 0 15,-8-2-1-15,5 6-8 0,-5 0 12 0,4-6-4 16,1 6 3-16,-1 0 0 0,-3 0 0 0,3 6 0 15,0-6-3-15,-3 0-8 0,-1 0 12 0,8 0-4 16,-11 0-8-16,4 0 8 0,0 0-8 0,-1 0 8 16,1-6-8-16,-4 3 8 0,8 3-8 0,-5-6 8 0,1 6-8 0,0 0 0 15,-1-4 0-15,8-2 8 0,-11 6-8 0,7 0 8 16,-3 0-8-16,0-3 8 16,3 3-8-16,0 0 8 0,-3 0-8 0,-4-6 8 0,4 6-8 0,0 0 8 15,-4 0-8-15,7 0 8 0,-10 0-8 0,3 0 0 16,0-3 9-16,0 3-9 0,0-7 0 0,0 7 0 15,4 0 0-15,0-3-12 0,-4 3 22 0,0 0 4 16,4 0 1-16,-8-6 0 0,5 6-6 0,-1 0-1 16,3 6 0-16,-6-6 0 0,7-6 0 0,-1 6 0 15,-2 0 0-15,-5 0 0 0,4 6 0 16,1-6-8-16,-5 0 12 0,1 0-4 0,0 0-8 0,-1 0 8 16,4 0-8-16,-3 0 8 0,-4 0-8 0,4 0 0 15,-1 0 0-15,1 0 0 0,0 0 0 0,-1-6 0 16,1 6 0-16,0 0 0 0,6 0 0 0,-10 0 0 15,4-6 0-15,-4 6 0 0,7-4 8 0,-3 4-8 0,0 0 0 0,-1 0 8 16,1 0 0-16,-1 0 0 0,1 0 0 0,-4-6 0 16,4 6-8-16,0 6 12 0,-1-6-12 0,-6 0 12 15,3 0-12-15,0 0 0 0,0 0 0 0,-3 0 8 16,3 4-8-16,-4-4 0 0,1 0 0 0,3 0 0 16,-3 0 0-16,3 0 0 0,-7 0 0 0,3 0 0 15,4 0 0-15,-3-4 12 0,0 4-12 0,-1 0 12 16,1 0-12-16,-1 0 0 0,1 0-10 0,0 0 10 15,-4 0 0-15,3-6 0 0,-3 6 0 0,4 0 0 16,-4-3 0-16,3 3 0 0,1 0 0 0,-4 0 0 16,4 0 0-16,-4 0 0 0,-4 0 0 0,8 0-9 15,-11 0-97-15,0 0-19 16,0 0-4-16,0 0-1202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3T05:23:14.6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26783 8035 1555 0,'0'0'68'0,"0"0"16"0,0 0-68 0,-7-6-16 0,0 3 0 0,0-4 0 15,0 7 64-15,7 0 10 0,0 0 2 0,0 0 0 16,0 0-26-16,0 0-5 0,-7 0-1 0,7 0 0 16,0 0-4-16,0 0 0 0,0 0-1 0,0 0 0 15,0 0 14-15,0 0 3 0,0 0 1 0,3 7 0 16,8-4-11-16,-4 3-2 0,3 0-1 0,4-3 0 16,1-3-19-16,2 0-4 0,1 7-1 0,3-4 0 15,0-3 5-15,0 0 2 0,8 6 0 0,-1-3 0 16,4-3-11-16,-1 0-3 0,1 6 0 0,3-2 0 15,4-4-12-15,-4 0 0 0,4 6 0 0,-7-3 0 16,3-3 0-16,-3 0-8 0,-4 6 8 0,0-6 0 16,-3 0-31-16,-4 0 1 0,-3 0 0 0,0 0 0 15,-1 0-46-15,-3 0-8 0,-3 0-3 0,3-6 0 16,-3 6-128-16,-1-9-25 0,1 5-6 0</inkml:trace>
  <inkml:trace contextRef="#ctx0" brushRef="#br0" timeOffset="1840.18">21551 4670 1706 0,'0'0'37'0,"0"0"8"0,0 0 2 0,14-6 1 0,-3 6-38 0,7 0-10 0,-1 0 0 0,1 0 0 16,-1-3 46-16,8 3 7 0,3 0 2 0,4 0 0 16,-4-6 5-16,8 12 2 0,2-3 0 0,5 3 0 15,-8-6-23-15,4 10-5 0,-4-1-1 0,7 0 0 16,4 1-25-16,-3-1-8 0,-5 1 0 0,1-1 0 16,14 7 10-16,-7 3-2 0,-4-4 0 0,-3-5 0 15,4 9 2-15,-5-1 0 0,5-2 0 0,-5 3 0 16,-2 0 14-16,6-4 2 0,4 4 1 0,0 0 0 15,-7 0-14-15,-1 6-2 0,8-6-1 0,0 6 0 16,-7 0 1-16,0 3 0 0,-4 0 0 0,0 7 0 16,-3-1 1-16,0 1 0 0,-4-4 0 0,4 10 0 0,-4-3-12 15,0-1 0-15,4-2 0 0,-4-1 0 0,-3 4 0 0,3-4 12 16,0 4-12-16,-3 6 12 0,0-10 1 0,-4 4 1 16,0 6 0-16,-3 0 0 0,3 0 14 0,-4-7 2 15,1 7 1-15,-4-3 0 0,4-3-18 0,-4 5-3 16,0-5-1-16,0-3 0 0,-3 8-9 0,-1 1 8 15,1-6-8-15,0 6 8 0,-1 3-8 0,1-3 0 16,-4 0 0-16,3 0 0 0,1 0 0 0,-4-1 0 16,0-5 0-16,4 6 0 0,-8 0 0 0,8 3 8 15,-8-3-8-15,4 0 0 0,-3 0 8 0,-1-7-8 16,1 7 0-16,3 0 8 0,-7 0-8 0,7-6 8 16,-3-4-8-16,-4 4 8 0,7-4-8 0,-4 1 0 0,1 2 0 0,-1-2 8 15,1 2 0-15,-1 4 0 0,1-3 0 16,-1 6 0-16,1-7 7 0,-1 7 1 0,4-6 0 0,-3 3 0 15,3-4-6-15,-3 1-1 16,-1-4 0-16,1 4 0 0,3 3-1 0,-4-4-8 0,-3-2 12 0,4 3-4 16,-4-4 0-16,0 1-8 0,0 2 12 0,0-2-4 15,-4-1-8-15,4-6 0 0,-3 1 0 0,-1 5-11 16,4-9 11-16,-3 3 12 0,-4 1-2 0,7 2-1 16,-4 0-9-16,-3 1 0 0,3-1 0 0,-3 4 8 15,4 5-8-15,-1 1 8 0,-3 0-8 0,4 3 8 16,-4-7-8-16,3 1 0 0,-3-3 0 0,4 2 0 15,-5-2 0-15,1-1 8 0,0 1-8 0,4 2 0 16,-1-9 0-16,-3 13 0 0,-3-9 8 0,3 2-8 16,0 1 8-16,0-7-8 0,-1 3 12 0,-2 1-4 0,3-7-8 0,0 3 0 15,-4-3 9-15,4 0-9 0,0-3 0 0,-4 3 0 16,1-6 0-16,-1 0 0 0,1 6 0 16,-4-6 8-16,3 3-8 0,-3-4 0 0,0 1 0 15,0 0 8-15,0-3-8 0,-4 2 0 0,4 1 0 0,-4-3 8 16,1 3-8-16,2-7 0 0,-2-2 0 0,-1 5 0 15,4 4 0-15,-4-3 8 0,1 0-8 0,-1 2-15 16,4-5 4-16,-4 3 1 0,1 2 10 0,3-8 0 16,-4 6 0-16,0-7 0 0,4 7 0 0,-3-4 0 15,-1-6 0-15,4 4 0 0,0-7 29 0,0 3 2 16,-4 4 0-16,0-7 0 0,4 3-31 0,-3 0 8 16,-1-3-8-16,0 4 0 0,1-4 0 0,-1 3 0 15,-3-3 0-15,3 7 0 0,1-4 0 0,3-6 0 0,3 3 0 0,-3 3 0 16,0-6 0-16,3 10 0 0,11-10 0 15,0 0 0-15,-7 0-9 0,7 0-2 0,-7 0 0 0,7 0 0 16,0 0 11-16,0 0 0 0,0 0 0 0,0 0 0 16,11-10 8-16,-4 10-8 0,-7-9 10 0,7 3-10 15,3 3 10-15,1-7-10 0,-4 1 10 0,0 2-10 16,0-2 11-16,0 0-11 0,4-7 12 0,-1 13-12 16,1-7 0-16,3 1 0 0,-3-7 0 0,3 7 0 15,-4-7 0-15,4 7 0 0,-3-4 9 16,3-2-9-16,-3 5 0 0,3-5 0 0,-4 5 0 0,1-2 0 15,3-4 0-15,-3 6 0 0,-1-5 0 0,4 2 0 16,-7-2 0-16,4-1 0 0,-4 7 0 0,0-1 0 16,0 1 0-16,4-1 0 0,-8 1 0 0,4 3 0 15,-3 2 0-15,-4 4 0 0,0 0 0 0,0 0 0 0,0 0 0 16,0 0 0-16,0 0 0 0,0 0 0 16,0 0 0-16,0 0-8 0,0 0 8 0,0 0 0 0,0 0 0 15,0 0 0-15,-4 4-8 0,-6-4 8 0,6 6 0 0,-6-3 0 16,-1 3 11-16,4 1-11 0,-4-4 8 0,1 6-8 15,-1 1 0-15,1-1 0 0,-5 0 0 0,1-2-9 16,0 2 1-16,4 0 0 0,-4 1 8 0,-1-1 11 16,1 1-3-16,0 5 0 0,4-5-8 0,-4-1-11 15,-8 1 3-15,8-1 0 0,7 0 8 0,-7 7 0 16,-4-7 0-16,1 1 0 0,3-1 0 0,3 1 0 16,1-4 0-16,-1-3 0 0,-3 3 0 0,3 1 0 15,11-7 0-15,-10 3 0 0,-4 3 0 0,10-3 0 16,4-3 0-16,0 0 0 0,0 0 0 0,0 0 0 0,0 0 0 0,0 0 0 15,11 6 0-15,-1-2 0 16,-10-4 0-16,7 9 0 0,11-9 10 0,0 6-2 0,-8-3-8 0,1 4 12 16,3-7-12-16,3 9 0 0,1-9 0 0,0 6 0 15,-1-3 0-15,1 4 0 0,0-4 0 0,3 3 0 16,-4-3 8-16,1 4-8 0,3-4 0 0,-3 3 0 16,3 3 0-16,0 1 0 0,0-4 0 0,1-3 0 15,-1 7 0-15,0-4 0 0,0-3 0 0,0 3 0 16,4-6 8-16,-4 3-8 0,-3-3 0 0,-1 7 0 15,1-7 0-15,-4 0 0 0,0 3 0 0,-3 3 0 16,-1 0-167 0,-10-6-29-16,0 0-7 0,0 0-1 0</inkml:trace>
  <inkml:trace contextRef="#ctx0" brushRef="#br0" timeOffset="5450.44">13282 9678 1407 0,'0'0'31'0,"0"0"6"0,-3 0 2 0,-4 0 1 0,-1 0-32 0,-2 0-8 0,3 0 0 0,3 0 0 16,-3 0 46-16,0-3 8 0,4 3 2 0,3 0 0 16,-7-6-36-16,3 6-8 0,1-3 0 0,-1-4-1 15,-3 7 1-15,7 0 1 0,0 0 0 0,-4-6 0 16,1 3 12-16,3 3 3 0,-7 0 0 0,3 0 0 16,-3 0-4-16,0 0 0 0,-3 0 0 0,3 0 0 15,0 3 29-15,-1 3 6 0,-2-6 1 0,-4 0 0 16,3 10-6-16,-3-10-1 0,0 6 0 0,0-3 0 15,-4 3 0-15,1-2 0 0,-1-4 0 0,0 6 0 0,-3-3-5 0,3 3-2 16,1-6 0-16,-1 3 0 0,-3-3-13 0,3 7-2 16,1-7-1-16,-1 3 0 0,0-3-9 0,-3 0-1 15,4 0-1-15,-4 0 0 0,3 0-19 0,-3 0 8 16,-4-3-8-16,0 3 0 0,1 0 20 0,-1 0-2 16,-3-7-1-16,3 4 0 0,-3 3-1 0,-4-6-1 15,4 3 0-15,3-3 0 0,-3 2 1 0,0-2 0 16,3-3 0-16,-3-1 0 0,3 1-6 0,0 3-1 15,-3-7 0-15,0 4 0 0,0-7 3 0,-1 0 0 0,-2 7 0 16,-1-4 0-16,7-2-1 0,-6 5 0 0,2-5 0 0,5 2 0 16,-8-3-11-16,7-2 12 15,-3 2-12-15,3 3 12 0,1-2-12 0,-1-4 8 16,0 3-8-16,4-3 8 0,0 1-8 0,-4 2 8 0,0-3-8 0,4 0 8 16,4 0-8-16,-5 1 0 0,-2-7 9 15,-1 6-9-15,4-6 0 0,0 0 8 0,-4 6-8 0,4-9 0 16,-11 9 0-16,11-6 9 0,7 0-9 0,-4 3 0 15,-6-10 12-15,2 4-12 0,5-6 12 0,6 5-12 16,-3 1 12-16,0 0-12 0,0-4 12 0,3 4-12 16,1 0 0-16,3-6 0 0,-4 5 0 0,4-5 0 15,0-1 0-15,3-2 0 0,-6 2 0 0,3-2 0 16,0-7 0-16,3 9 0 0,-3-9 0 0,4 7 0 16,-4-1 0-16,3-3 0 0,0 4 0 0,4-1 0 0,-7-3 0 15,7 4 0-15,0-7 0 0,4 9 0 16,-4-2 0-16,0-1 0 0,0-3 0 0,3 7 0 0,1-4 0 0,0 4 0 15,-8 5 0-15,8-5 0 0,-1 6 0 0,1 3 0 16,-4-4 0-16,3 4 0 0,-3 3 0 16,7-9 0-16,0 9 0 0,0-9 0 0,-3 2 0 0,3 1 0 15,7 0 0-15,0-7 0 0,-3 10 0 16,-1-3 0-16,8 0-8 0,3-3 8 0,0 2 0 0,-3-5 0 16,-1 6 0-16,5 3 0 0,9-4 0 0,-2 1 0 15,-8 0-8-15,0-3 8 0,7 9 0 0,-3-4 0 16,0 1-10-16,-4 7 10 0,3-8 0 0,1 8 0 15,-4-4 0-15,0 0 0 0,4 3 0 0,0 6 0 16,-4-9 0-16,4 4 0 0,-1-1 0 0,5 3 0 16,-1-3 0-16,0 1 0 0,0-1 0 0,4 3 0 0,3 3 0 0,1-2 8 15,-1-4-8-15,4 3 0 0,-4 7 0 0,0-10 0 16,-3 3 0-16,3 7-11 0,-3-4 11 0,3-2-8 16,4-1 8-16,-4 7 0 0,4-1 0 0,-4 1 0 15,4-1 0-15,0 1 0 16,-7 0 0-16,0 2 0 0,3 7 0 0,-3-9 0 0,-1 6 0 0,-2-3-8 15,-1 6 8-15,4-4 0 0,-4-2 0 0,4 3 0 16,-4-3 0-16,7 6 0 0,-3-3 0 0,-4-4 0 16,-3 7 0-16,-1-6 0 0,-2 3 0 0,-1 3 0 15,0 0 0-15,-3 0 0 0,-1-6 0 0,-3 6 0 16,0 0 0-16,0 0 0 0,-6 0 0 0,2 0 0 16,-3 0 0-16,4-3 0 0,-11 3 0 0,3 0 8 15,-3 0-8-15,7-7 0 0,-7 7 0 0,0 0 0 16,0 0 0-16,4 0 8 0,-4 0-8 0,0 0 0 0,0 0 0 0,0 0 8 15,3-9-8-15,-3 9 0 16,0-10 0-16,0 10 8 0,-3 0-8 0,3 0 0 0,-7-9 8 0,3 3-8 16,1 3 8-16,-4-4-8 0,-4 4 8 0,4-3-8 15,0 3 10-15,-4-3-10 0,1 6 0 0,-1-4 8 16,1-2-8-16,3 3 0 0,-4-3 0 0,0 6 0 16,8-10 8-16,-8 10-8 0,1-6 0 0,-1 3 0 15,1 3 0-15,-1-6 0 0,-3 6 0 0,3-3 0 16,-3 3 0-16,4-7 0 0,-1 7 0 0,-3 0 0 15,7 0 0-15,-4-3 0 0,-3 3 0 0,4 0 8 16,-1 0-8-16,0-6 0 0,1 6 0 0,3 0 0 16,0 0 0-16,-4 6-10 0,4-12 10 0,0 6 0 15,0 0 8-15,7 0-8 0,-7-3 0 0,7 3 0 16,-7 0 0-16,7 0 0 0,0 0 0 0,0 0 0 0,0 0 0 0,0 0 0 16,0 0 0-16,0 0 0 15,0 0 0-15,0 0 0 0,0 0 0 0,7 3 0 0,4-3-10 16,-1 6 10-16,1-6 0 0,-1 3-8 0,4-3 8 0,-3 0 0 15,3 0 0-15,0 7 0 0,4-7 0 0,-4 0 0 16,4 0 0-16,-1 0 0 0,1 0 0 0,-1 0 0 16,1 3 0-16,-4-3 0 0,4-3 0 0,0 3 0 15,-4 0 0-15,3 0 0 0,1-7 0 0,-4 7 9 16,4 0-9-16,-1 0 0 0,-3 0-10 0,4 0 10 16,-4 0 0-16,0 0 0 0,-3-3 11 0,3 6-3 15,-3-3-8-15,-4 0 0 0,0 0 0 0,-7 0 0 16,0 0 0-16,10 0-8 0,-10 0 8 0,0 0-12 15,4 10 12-15,-4-10 0 0,0 0 0 0,3 6 0 0,-3 3 0 16,-3 1 0-16,3-1 0 0,-7 1 0 0,0-1 0 0,0 0 0 16,-4 7 0-16,0-7 0 15,1 1 0-15,-4-1 0 0,-4 7 12 0,0-7-4 0,-3 10-8 0,0-3 0 16,-4-4 0-16,4 4-8 0,-3 3 8 0,-1 0 0 16,0-4 0-16,0 4 0 0,-3 0 0 0,4 0 0 15,-5 3 0-15,1-3 0 16,3-1-16-16,1 7-8 15,-4-3-2-15,-1-6 0 0,1 12-184 0,0-3-37 0</inkml:trace>
  <inkml:trace contextRef="#ctx0" brushRef="#br0" timeOffset="9588.89">9423 8534 345 0,'0'0'15'0,"0"0"4"0,0 0-19 0,0 0 0 0,0 0 0 0,7 0 0 15,0 3 140-15,-7-3 25 16,0 0 5-16,0 0 1 0,7 0-105 0,-7 0-21 0,0 0-4 0,0 0-1 16,0 0-16-16,0 0-3 0,0 0-1 0,0 0 0 15,0 0 23-15,0 0 4 0,0 0 1 0,0 0 0 16,0 0 32-16,0 0 6 0,0 0 2 0,0 0 0 16,-11 0-2-16,4 0 0 0,-3 0 0 0,3 0 0 15,0 0-6-15,-4 0-2 0,4 0 0 0,-4 0 0 0,1 0-31 0,-4-3-7 16,0 3 0-16,-1 0-1 0,1 0-11 0,-3 0-3 15,-1 0 0-15,4 0 0 0,-7 3-10 0,7-3-3 16,-4 0 0-16,0 6 0 0,1-3-12 0,-1-3 0 16,0 6 0-16,4-6 0 0,-3 10 9 0,3-10-1 15,3 0 0-15,0 9 0 0,1-9-8 0,3 6 12 16,-4-2-12-16,4 2 12 0,0-3-12 0,7-3 12 16,0 0-12-16,0 0 12 0,0 0-12 0,0 0 0 15,0 0 0-15,7 6 0 0,0-3 0 0,0 7 0 16,4-4 0-16,-1-6 0 0,5 6 0 0,-1-2 0 15,3-4 0-15,1 0 0 0,3 0 0 0,-3 0 0 16,3 0 0-16,0 0 0 0,4 0 0 0,-1 0 0 0,1 0 0 0,0 0 0 16,0 0 0-16,-4 0 0 0,0 0 0 15,0 0 0-15,0 0 0 0,0 0 0 16,-3 0 8-16,0-4-8 0,-1 4 0 0,-3-6 0 0,0 6 0 0,1 0 0 16,-8-6 0-16,3 6 0 0,1-3 0 0,-11 3 8 15,0 0-8-15,0 0 0 0,0 0 0 0,0 0 0 16,0 0 27-16,0 0 0 0,0 0 0 0,0 0 0 15,0 0-17-15,0 0-10 0,-11 0 12 0,1-7-12 16,3 7 12-16,-8-3-12 0,1 3 12 0,-3-6-12 16,-4 6 13-16,3 0-4 0,0-3-1 0,1 3 0 15,-12 0 0-15,8 0 0 0,-3 3 0 0,-1-3 0 16,-3 6-8-16,3-3 8 0,-3-3-8 0,7 7 8 16,-1-7 20-16,-2 3 3 0,3 3 1 0,-1-6 0 15,5 6-20-15,-4-2-3 0,3-4-1 0,0 6 0 0,4-3-8 0,0-3 0 16,0 0 0-16,3 6 0 15,1-6 0-15,-1 3 0 0,4-3 0 0,7 0 0 16,0 0-40-16,0 0-12 16,0 0-4-16,0 0-1212 0</inkml:trace>
  <inkml:trace contextRef="#ctx0" brushRef="#br0" timeOffset="44129.89">22701 13959 403 0,'14'-7'36'0,"-14"7"-36"16,-7 0 0-16,4 0 0 0,-4 0 256 0,7 0 44 15,0 0 8-15,-7 0 3 0,-7 0-230 0,3 0-45 16,11 0-10-16,-11 0-2 0,1 0-4 0,-4 0-2 0,7 0 0 0,7 0 0 16,0 0-7-16,-11 0-2 0,-3 0 0 0,3 0 0 15,4-3 23-15,0 3 4 16,-7 0 0-16,4-6 1 0,-1 6 17 0,0 0 3 0,-3 0 1 0,0 0 0 16,-7 0-10-16,7 6-3 0,-4-3 0 0,-3-3 0 15,-7 0-17-15,3 7-4 0,11-4-1 16,-4-3 0-16,-3 6-11 0,-3-3-3 0,-1-3 0 0,4 6 0 15,0-3 0-15,-1-3 0 0,-6 7 0 0,3-4 0 16,4-3 3-16,-3 0 0 0,-1 6 0 0,-3-6 0 16,3 3 0-16,-3 4 0 0,0-7 0 0,-1 6 0 15,-6-6-12-15,3 3 0 0,8-3 0 0,-8 6 8 16,-7-3 7-16,4-3 1 0,7 0 0 0,-4 7 0 16,0-4-16-16,0-3 0 0,4 6 8 0,0-3-8 15,0-3 9-15,3 6-1 0,-7-6 0 0,7 0 0 16,1 10-8-16,-1-10 0 0,-3 0 0 0,3 0 8 15,-7 6-8-15,8-6 0 0,-4 0 9 0,-1 0-9 0,5 0 0 0,-1 0 8 16,0-6-8-16,4 6 0 0,0 0 12 0,0 0-3 16,0 0 0-16,3 0 0 0,0-6-9 15,4 6 0-15,0-4 0 0,0 4 0 0,0 0 12 16,0 0 3-16,3 0 1 0,1 0 0 0,-5 0-16 0,8 0 0 16,-3 0 8-16,-1 0-8 0,4 0 0 0,-3 0 8 15,3 0-8-15,3 0 0 0,4 0 16 0,-7 0-4 16,3 0 0-16,4 0 0 0,-7-6-12 0,7 6 11 15,0 0-11-15,0 0 10 0,0 0 2 0,0 0 0 16,0 0 0-16,0 0 0 0,0 0-12 0,0 0 10 16,0 0-10-16,0 0 10 0,0 0-10 0,0 0 0 0,0 0 0 0,0 0 8 15,0 0-8-15,4-9 0 0,3 6 0 16,-7 3 0-16,7-7 0 0,0 7 10 0,0-3-10 0,-3-3 10 16,3 6-10-16,0-3 0 0,-7 3 0 0,7-6 0 15,3-1 0-15,-3 4 0 0,0 3 0 0,1-6 0 16,-1 3 0-16,3-4 0 0,4 7 0 0,-3-3 0 15,-1-3 0-15,1-3 8 0,3 6-8 0,0-4 0 16,0-2 0-16,4 3 0 0,0 2 0 0,-1-2 0 16,-3 3 8-16,4-3-8 0,0 3 8 0,-1-4-8 15,-3-2 0-15,4 9 0 0,-4-9 0 0,0 9 0 16,0-10 0-16,1 10 0 0,-5-6 0 0,4 6 0 16,0-3 0-16,-3-4 0 0,-4 7 0 0,0 0 0 15,4-3 0-15,-11 3 0 0,0 0 0 0,0 0 0 16,0 0 0-16,7-6 0 0,-7 6 0 0,0 0 0 15,0 0 0-15,0 0 0 0,0 0 0 0,0 0 0 16,0 0 0-16,0 0 0 0,0 0 0 0,0 0 0 0,-4-3 0 0,-3-3 0 16,0 6 0-16,0 0 0 0,0-4 0 15,0 4 0-15,-4-6 0 0,1 6 0 0,-1 0 0 0,1 0 0 16,-1 0-9-16,0 0 9 0,1 0 0 16,-1 0-8-16,-3 0 8 0,3 0 0 0,1 0 0 0,-4 6 0 15,0-6 0-15,-4 4 0 0,4-4 0 0,0 6 0 16,0-3 0-16,0 3 0 0,-1-6 0 0,1 3 0 15,0-3 0-15,4 7 0 0,-4-4 0 0,3-3 0 16,0 6 0-16,1-3 0 0,-4 4 0 0,3-7 0 16,1 0 0-16,2 9 0 0,-2-9 0 0,-1 6 0 0,1-3 0 15,-1-3 0-15,4 10 0 0,0-10-8 0,-4 6 8 16,4-3 0-16,0-3 0 0,4 6 0 0,-8-2 0 0,8 2 0 16,-4 3 0-16,3-9 0 0,-3 7-8 0,7-7 8 15,-3 3 0-15,3-3 0 0,0 0 0 0,0 9 0 16,-4 0 0-16,4-9 0 0,0 0 0 0,4 7 0 15,-1 2 0-15,4-6 0 0,-3 4 0 0,-1 2 0 16,4 0 0-16,-3-2 0 0,-4-7 0 0,3 9 0 16,4-6 0-16,-3 3 0 0,-1 4 0 0,1-1 0 15,3-9 0-15,-3 10 0 16,-4-10 0-16,0 0 0 0,7 6 0 0,0-3 0 0,3 6 0 0,-6-9 0 16,-4 0 0-16,10 7 0 0,-3 2 0 0,0-9 9 15,0 10-9-15,4-4 0 0,-4-3 0 0,0 3 0 16,4-3 0-16,-1 4 0 0,-3-4 0 0,4 6 0 15,-4-9 0-15,4 6 0 0,-4 4 0 0,3-1 0 0,1 1 0 0,-1-4-11 16,1 7 11-16,-4-7-12 16,0 13-86-16,4-4-18 0,-1 4-3 0,-3 0-637 15,-3 0-128-15</inkml:trace>
  <inkml:trace contextRef="#ctx0" brushRef="#br0" timeOffset="54977.41">4103 16270 306 0,'0'0'13'0,"-7"0"3"0,-4 3-16 0,1-3 0 0,-1 0 0 0,0 0 0 15,1 0 38-15,3 0 4 0,-4 0 1 0,4 0 0 16,-3 6 29-16,10-6 7 0,-7 0 1 0,7 0 0 15,-8 0-8-15,-2 0 0 0,3 3-1 0,7-3 0 16,0 0 1-16,0 0 0 0,0 0 0 0,0 0 0 16,0 0-18-16,-7 0-3 0,-7 0-1 0,10 6 0 15,4-6-7-15,0 0-2 0,0 0 0 0,0 0 0 16,0 0-17-16,0 0-3 0,0 0-1 0,0 0 0 16,-10 0 14-16,10 0 2 0,0 0 1 0,0 0 0 15,0 0-25-15,0 0-12 0,0 0 10 0,0 0-10 16,10 0 13-16,-6 0-3 0,-4 0-1 0,10 0 0 0,1 4-9 0,3-4 12 15,-3 0-12-15,-4 0 12 16,10-4-12-16,-6 4 12 0,3-6-12 0,4 6 12 16,-1-3 1-16,-6-3 1 0,6 6 0 0,5 0 0 0,-8-3-1 0,0-4 0 15,3 7 0-15,-2 0 0 0,-1-6-2 0,7 6-1 16,-7-3 0-16,7 3 0 0,-10 0-1 0,6 0 0 16,4 0 0-16,1 0 0 0,2 0 8 0,-6 0 2 15,0 0 0-15,-1 0 0 0,4-6 14 0,1 6 3 16,-5-3 1-16,4 3 0 0,1-7-29 0,-8 7-8 15,3 0 0-15,1 0 0 0,7 0 0 0,-11-3 0 16,7 3 0-16,-10 0 0 0,6-6 8 0,-3 6-8 0,4 0 8 16,0 0-8-16,-1 0 8 0,-3-3-8 0,0 3 8 0,8-7-8 15,-8 7 0-15,7 0 0 0,-7 0 0 0,7-3 8 16,-7 6-8-16,7-3 0 16,-3 0 0-16,3 0 8 0,-3 0-8 0,3 0 0 0,0 7 0 15,-7-4 0-15,7-3 0 0,-10 0 0 0,7 6 0 0,-4-3 0 16,3-3 0-16,-6 0 0 0,7 7 0 0,-4-7 0 15,3 3 0-15,-6 3 0 0,3-6 8 0,-3 0-8 16,3 0 16-16,0 0 0 0,-4 0-1 0,1 0 0 16,0 0-3-16,3 0 0 0,-4 0 0 0,-6 0 0 15,6 0-3-15,1 0-1 0,0 0 0 0,3 0 0 16,-11-6-8-16,8 6 0 0,-4 0 0 0,0 0 8 16,4 0-8-16,-4 0 0 0,-7 0 0 0,7 0 0 15,-7 0 8-15,0 0-8 0,0 0 0 0,7 0 8 16,3 0 4-16,-10 0 0 0,0 0 0 0,0 0 0 15,0 0 7-15,0 0 1 0,0 0 1 0,0 0 0 0,4-3-5 0,-4 3 0 16,3-7-1-16,-3 7 0 0,0 0-6 0,0 0-1 16,4-3 0-16,-4 3 0 0,0-9 1 0,0 2 0 15,0-2 0-15,3 6 0 0,-3-3 5 0,-3-4 1 16,3 4 0-16,-4 6 0 0,4 0 1 0,-3-9 0 16,-1 5 0-16,4-2 0 0,-7-3-2 15,4-1 0-15,-4 1 0 0,0 3 0 0,7 2-3 0,-11-2-1 16,11-3 0-16,-11 6 0 0,4-4-2 0,0 4 0 15,0-6 0-15,4 3 0 0,-8-4 3 0,1 4 0 16,6-3 0-16,-10-1 0 0,7 7-1 0,-4-6 0 16,1-4 0-16,3 10 0 0,-4-3-2 0,-3-4-8 0,7 7 12 0,-4-3-4 15,1-4-8-15,3 10 0 16,0-9 0-16,3 6 0 0,-6-3 0 0,6 6 0 16,0-7 0-16,4 7 0 0,0 0 0 0,0 0 0 0,0 0 0 0,0 0 0 15,0 0 0-15,0 0 0 0,0 0-11 0,0 0 11 16,0 0 0-16,8 0-10 0,2 7 10 0,-6-1 0 15,6-3-11-15,1 6 11 0,-1-2-10 0,-6-4 10 16,6 6 0-16,1-3 0 0,-7-2 0 0,3 2 0 16,0 3 0-16,3-2 0 0,-3-4 0 0,0 6 0 15,0-3 0-15,4-2 0 0,-7 2 0 0,3-3 0 16,-7-3 0-16,0 0 0 0,7 6 0 0,0-3 0 16,3 4 0-16,-3 2 0 0,-3-3 0 0,3-3 0 15,0 4 0-15,4-4 0 0,-11 6 0 0,7-9 0 16,0 10 0-16,-7-4 0 0,0-6 0 0,3 3 0 15,-3-3 0-15,0 13 0 0,7-10 0 0,-7 6 0 16,0-9 0-16,-7 10 0 0,7-10 0 0,0 9 0 0,-3-3 0 0,-4 4 0 16,3-1 0-16,1-3 0 15,3-3 0-15,-7 7 0 0,3-1 0 0,-7-2 0 0,4-4 0 0,0 6 0 16,0-3 0-16,4 4 0 0,-8-1 0 0,8 1 0 16,-8-4 0-16,4 3 0 0,-4-6 0 0,4 4 0 15,0 2 8-15,-3 0-8 0,3 1 0 0,-4-1 0 16,0-2 0-16,1 2 0 0,-1 7 0 0,-3-7 0 15,4 4-8-15,-4-4 8 0,-1 7 0 0,5 2 0 16,-4-2 0-16,-4-3 0 16,11 9-42-16,-11-4-2 0,4 1-1 0,0 10 0 15,0-11-132-15,3 7-27 0,-10 4-4 0,7-4-2 0</inkml:trace>
  <inkml:trace contextRef="#ctx0" brushRef="#br0" timeOffset="64737.23">31062 14699 2156 0,'0'0'96'0,"0"0"19"0,0 0-92 0,0 0-23 16,0 0 0-16,0 0 0 15,0-7 32-15,0 7 1 0,4-6 1 0,3 3 0 0,-4-3-2 0,-3 6-1 16,0 0 0-16,0 0 0 0,0 0-11 0,0 0-1 16,0 0-1-16,4 9 0 0,-4-3 24 0,0 4 5 15,-4-1 1-15,-3 7 0 0,0-4-3 0,0 4 0 16,0-7 0-16,-4 7 0 0,-3-3-9 0,4-4-1 16,-4 7-1-16,-1 3 0 0,-2-1-10 0,-1 7-3 15,4-6 0-15,0 6 0 0,-4-6-8 0,-3 6-1 16,0-6-1-16,0 6 0 0,0-6 1 0,0 0 1 15,3 6 0-15,0-6 0 0,1-1 12 0,2 1 3 0,1-3 0 16,0 3 0-16,4-4-16 0,-4-2-2 0,3 3-1 16,4-7 0-16,-4 7-9 0,4-7 0 0,0 1 0 0,4-7 0 15,-4 3 0-15,7-6 0 16,0 0 0-16,0 0 12 0,0 0-3 0,0 0 0 0,0 0 0 16,0 0 0-16,0 0-9 0,3 9 0 0,-3-9 0 0,7 0 8 15,0 0-8-15,0 0 0 0,0 7 0 0,4-7 8 16,0 3-8-16,-1-3 0 0,4 0 0 0,0 0 0 15,4 0 0-15,0 0 0 0,3 0 0 0,0 0 0 16,4 0 0-16,-1 0 0 0,-2-3 0 0,-1-4 0 16,7 7 0-16,0 0 0 0,0 0 0 0,1-6 0 15,-1 3 0-15,0 3 0 0,-3-6 0 0,-1 6 0 16,1 0 0-16,0 0 0 0,-4 0 0 0,4-3 0 16,-1 3 0-16,5 0 0 0,-1-7 0 0,-3 7 0 0,-1-3 0 15,1 3 0-15,-4-6 0 0,4 6 0 0,-1-3 0 16,-2-3 0-16,2 6 0 0,1 0 0 15,0-10 0-15,-4 10 0 0,0 0 0 0,-3 0 0 0,3 0 0 0,-7-6 0 16,0 3 0-16,-3 3 0 0,3 0 0 0,-4-7 0 16,1 7 0-16,-4 0 8 0,0 0-8 0,-3 0 0 15,-4 0 9-15,7-3-9 0,-7 3 0 0,7-6 0 16,-4 3 0-16,-3 3 8 0,0 0-8 0,0 0 9 16,4-6-9-16,-4 6 10 0,3-10-10 0,-3 7 10 15,0-3-10-15,-3-4 10 0,3 4-10 0,-4-3 12 16,4-1-12-16,-3 7 12 0,-1-6-2 0,1-1 0 15,-4-2 0-15,3 2 0 0,1 1 1 0,-5 0 0 16,5-1 0-16,-4 1 0 0,0-1-1 0,-4-5 0 16,4 5 0-16,-3 1 0 0,-5-4 1 0,1-2 0 0,0-1 0 0,0 7 0 15,-3-4-3-15,-5-3-8 0,1 7 12 0,0 0-4 16,0-7-8-16,3 6 0 0,-3 1 0 0,0 0 0 16,0 2 31-16,0-2 1 0,-1 6 0 0,8-7 0 15,-3 4-32-15,-1-3 0 0,4-1 0 0,0 10 0 16,0-6 0-16,0 3 0 0,3-6-11 0,0 2 11 15,1-2 0-15,-1 6 0 0,-3-7 0 0,7 4 0 16,0-3 0-16,-4 2-11 0,4 4 1 0,4-6 0 16,-1 3-7-16,4-4-2 0,0 1 0 0,4-7 0 31,3 3-157-31,7-12-32 0,0 0-7 0</inkml:trace>
  <inkml:trace contextRef="#ctx0" brushRef="#br0" timeOffset="66284.06">31369 15407 806 0,'0'0'72'0,"0"0"-58"16,0 0-14-16,0 0 0 0,0 0 228 0,0 0 44 15,0 0 8-15,0 0 1 0,0 0-198 0,11-3-40 16,-1 3-8-16,-3 3-2 0,4-3 15 0,-4 0 2 16,-7 0 1-16,10 7 0 0,1 2 13 0,0-6 2 0,3 3 1 15,-4-3 0-15,1 4-9 0,3 2-2 0,0 1 0 0,0-1 0 16,0 0-16-16,-3 1-4 0,3-4-1 0,0 3 0 16,4 7-11-16,-4-6-1 0,0 2-1 0,4 4 0 15,-4-7-10-15,0 10-3 0,4-3 0 0,-1-4 0 16,1 10 3-16,-4-3 0 0,7-6 0 0,-3 8 0 15,-1-2-12-15,1 0 0 0,3 0 0 0,-3 0 0 16,3 0 0-16,0 6 0 0,-3-10 0 0,-4 4 8 16,0 0-8-16,0-3 12 0,-3-4-12 0,3 7 12 15,-4-3 5-15,-3-1 2 0,4-2 0 0,0 3 0 16,-4-7-19-16,3 7 0 0,-3-7 0 0,4-6 0 16,-4 7-27-16,-7-10-9 0,0 0-1 0,7 6-1 15,4-6-109-15,-4 0-21 0,-7 0-5 16</inkml:trace>
  <inkml:trace contextRef="#ctx0" brushRef="#br0" timeOffset="67113.17">32336 16094 1094 0,'0'0'97'0,"0"0"-77"0,0 0-20 15,0 0 0-15,0 0 147 0,-4-3 25 0,1-3 6 0,3 6 1 16,0 0-88-16,0 0-18 0,-4 0-3 0,-3-7-1 0,3 4 6 0,1 3 1 16,3 0 0-16,-7 0 0 15,-4 0-10-15,4 0-2 0,0 0 0 0,0 0 0 16,-3 0-3-16,-1 0-1 0,0 0 0 0,1 3 0 0,-1 4-25 0,1-1-6 16,-4-3-1-16,-1 3 0 0,1-3-8 0,-3 7-3 15,-1-1 0-15,0 1 0 0,1-1 3 0,-1 7 1 16,0-7 0-16,-3 10 0 0,0-3-21 0,3 9 0 15,1-6 0-15,-1 9 0 0,-3-3 0 0,7 3 0 16,0 0 0-16,0 4 0 0,3-4 0 0,1 0-15 16,-1 0 4-16,4-3 1 0,0 0 10 0,3-6 0 15,4 0 0-15,0 6 0 0,4-6 0 0,3 0-10 0,0 0 10 16,7-4 0-16,4-5 0 0,-1 5 19 16,5-5-3-16,-1-1 0 0,3 1-16 0,1-7 0 0,3 3 0 15,1-6 0-15,-1 9 0 0,0-9 0 16,0 0 0-16,0 0 0 0,-3 0 0 0,3 0-16 15,-3 0 4-15,3-9 0 0,-3 9 12 0,3-9 0 0,0 2 9 0,1-2-9 16,-5 0 14-16,1-1-3 0,0 1-1 0,-4-7 0 16,-4 3-1-16,1-2 0 0,0-4 0 0,-4 3 0 15,-4-2 0-15,5-1 0 0,-8-6 0 0,0 6 0 16,0-6 0-16,-7 6 0 0,3 0 0 0,-6-6 0 16,-1 6 3-16,-3 0 1 0,0-6 0 0,0 6 0 15,-4 1 11-15,1-1 3 0,-4 3 0 0,3-3 0 16,-3 1-17-16,3 2-10 0,-6 3 12 0,-1-2-12 15,1 5 0-15,-1 1 0 0,-3-1 0 0,0 1 0 16,-1 3-16-16,1-4-4 0,4 10-1 0,-1-9 0 16,0 9-19-16,1-6-4 0,-1 2-1 0,7-2 0 15,1 3-164-15,3-3-33 0</inkml:trace>
  <inkml:trace contextRef="#ctx0" brushRef="#br0" timeOffset="68950.21">32043 16774 1267 0,'0'0'112'0,"0"0"-89"16,0 0-23-16,0 0 0 0,0 0 107 0,0 0 17 15,3-3 3-15,-3 3 1 0,-3-6-78 0,3 6-15 16,0 0-3-16,0 0-1 0,0 0 26 0,0 0 6 0,0 0 1 0,0 0 0 15,0 0-8-15,0 0-2 0,0 0 0 0,0 0 0 16,0 0-27-16,-4 6-6 0,1 10-1 0,-4-3 0 16,3 2-20-16,1-2 9 0,-8 12-9 0,4-6 0 15,-4-1 8-15,1 8-8 0,-4-1 0 0,0 3 0 16,-4 0 8-16,0-3-8 0,1 3 0 0,-1-2 0 16,0 2 0-16,-3-3 8 0,7 0-8 0,-7-6 0 15,7 6 8-15,0-3-8 0,-4-7 0 0,8 4 0 16,-1 0 0-16,-3 0 0 0,7-3 0 0,0-1 0 15,0-5-28 1,0-1-12-16,3 0-2 0,4-9-1 0,0 0-141 0,0 0-28 0,0 0-5 0</inkml:trace>
  <inkml:trace contextRef="#ctx0" brushRef="#br0" timeOffset="70313.28">31521 17496 1450 0,'0'0'64'0,"0"0"14"0,0 0-62 0,0 0-16 0,0 0 0 0,0 0 0 16,0 0 54-16,0 0 8 0,0 0 2 0,0 0 0 15,7 0 3-15,-7 0 1 0,0 0 0 0,0 0 0 16,0 0-2-16,-4 9 0 0,1 7 0 0,-8-7 0 16,1 1-26-16,-1-1-4 0,4 10-2 0,-4-10 0 15,-3 7-11-15,0 3-3 0,-4-4 0 0,1 4 0 0,-4 0 12 0,3 0 1 16,-3 0 1-16,0 6 0 0,0-6-25 0,-1 6-9 15,1-7 0-15,0 8 9 16,0-1-1-16,3-3 0 0,-3 3 0 0,0-7 0 0,0 8-8 0,3-8 12 16,-3 7-12-16,3-12 12 0,-6 3-4 0,6 3 0 15,0-10 0-15,4 7 0 0,0-7 1 0,0 0 0 16,3 1 0-16,4-1 0 0,4-2 3 0,-4-4 0 16,0 3 0-16,7-6 0 0,0 0 5 0,0 0 2 15,0 0 0-15,0 0 0 0,10 0-19 0,1-6 0 16,-1 6 0-16,-3 0 0 0,8-3 0 0,-1-4 0 15,0 7-11-15,0 0 11 0,4-9-8 0,-1 9 8 16,4-3 0-16,-3-4 0 0,3 7-9 0,0-9 9 0,4 9 0 16,0 0-9-16,-1-9 17 0,1 9 3 0,0-7 1 0,0 7 0 15,-1 0-28-15,4 0-6 16,1-3-1-16,-1 3 0 0,0 0 11 0,0 3 1 0,-3-3 1 0,0 0 0 16,-1 0 10-16,1 0-13 0,-4 7 5 0,-3-4 8 15,3-3-11-15,-7 6 11 0,4-6-8 0,-8 9 8 16,5-9-9-16,-5 10 9 0,4-4-10 0,-3-3 10 15,-4 4 0-15,3-4 0 0,-3-3 0 0,1 6 0 16,-1-6 0-16,-7 0 0 0,0 0 0 0,7 0 0 16,-7 0 0-16,7 0 0 0,0-6 0 0,-7 6 0 15,3 0 13-15,1-3-4 0,-4 3-1 0,7-7 0 16,-4-2 4-16,-3 6 0 0,4-4 0 0,-1-2 0 16,-3 0 9-16,0 2 3 0,0-2 0 0,0 0 0 15,-3-1 5-15,-1 1 2 0,1-7 0 0,-4 7 0 16,3-10-5-16,1 6-1 0,-4-9 0 0,0 3 0 15,0 1-7-15,0-7-2 0,-1 6 0 0,1-9 0 0,0 2-4 0,0 5-2 16,-3-5 0-16,3 1 0 16,-4 0 2-16,1 3 1 0,-1-3 0 0,0 10 0 0,-3-4-5 0,0 0 0 15,4 3-8-15,-5 4 12 0,5-4-12 0,-1 3 0 16,1 1 0-16,-1 3 0 0,8-1 0 0,-8 7 0 16,4-3-9-16,0-4 9 0,7 7-23 0,-4-3 2 15,-3 0 0-15,7 2 0 16,0 4-89-16,0 0-18 0,0 0-3 0,0-6-1065 0</inkml:trace>
  <inkml:trace contextRef="#ctx0" brushRef="#br0" timeOffset="73411.07">32276 15345 1432 0,'0'0'64'0,"0"0"12"0,0 0-60 0,0 0-16 15,3 0 0-15,1-10 0 0,3 4 0 0,-4 3 9 16,4-4-9-16,0 7 8 0,0-9-8 0,4 9 0 16,-4 0 0-16,0-3 0 0,4 3 11 0,-4 0 6 15,0 0 2-15,0 0 0 0,-7 0 48 0,7 3 9 0,7 3 3 16,-3-3 0-16,-4-3-11 0,7 7-3 16,-4-7 0-16,5 9 0 0,-1 1-42 0,-4-1-9 0,1 0-2 0,-1 1 0 15,8-1-12-15,-4 7 11 16,4-7-11-16,-4 10 10 0,7-3-10 0,0-1 10 15,-3-2-10-15,3 3 10 0,0-4 0 0,-3 4 0 16,3 0 0-16,-3 2 0 0,-4-5-10 0,3 9 0 0,-3-3 0 16,-3-1 0-16,3 8 0 0,0-4 8 0,-3 9-8 0,-1-3 0 15,1 0 0-15,-4 7 8 0,4-1-8 0,-4 4 0 16,3-4 0-16,-3 1 0 0,4-7 8 0,0 7-8 16,-4-13 0-16,3 9 0 0,1-9 0 0,3 3 0 15,-4-6 0-15,5 6 12 0,-1-6-12 0,0 6 12 16,3 0-12-16,-6-6 0 0,-4 0 0 0,0 6 0 15,4-3 0-15,-1 3 0 0,1 0 0 0,-4-6 0 16,4 9 16-16,-4 0 0 0,0 3 1 0,0-2 0 16,-4-4-17-16,1-3 0 0,-4-4 0 0,0 8 0 0,0-8 8 0,0 1-8 15,-4 6 0-15,1-6 0 0,3-3 0 16,0 3-14-16,-4-1 1 0,1 7 0 0,3-6 13 0,0-3 8 16,0 3 0-16,-4 0-8 0,4 6 0 15,0-7 0-15,-3 8 0 0,3-8 0 0,-4 1 12 0,1-3-12 16,-1-4 12-16,0 4-12 0,1 0 0 15,-1-4 0-15,-3-2 0 0,4 5-12 0,-1-5 12 0,1-1 0 16,3 1 0-16,-4-1 0 0,-3 0 0 0,0 1 0 16,4 2 0-16,-4-8 0 0,-4 5 0 0,0 0 0 15,4 1 0-15,-3-1 0 0,-1 1 0 0,1 2 0 16,-1-3 0-16,4 1 0 0,0-7 0 0,-4 6 0 16,4-2 8-16,0 2-8 0,-3-3 0 0,3-2 0 0,-1 5 0 0,1-3 0 15,4-3 0-15,-4 7 0 0,0-10 0 0,0 9 0 16,0-3 0-16,0-6 0 15,0 10 0-15,7-10 0 0,-7 6 13 0,-1-3-4 0,1 4-1 0,0-4 0 16,7-3-8-16,-7 6 0 0,0-3 0 0,0 3 0 16,7-6 0-16,-7 3 0 0,7-3-10 0,-7 0 10 15,0 7 0-15,7-7 0 0,0 0 0 0,-7 0 0 16,7 0 0-16,0 0 0 0,0 0 0 0,0 0 0 16,0 0 0-16,0 0 0 0,0 0 0 0,0 0 0 15,0 0 0-15,0 0 0 0,0 0 0 0,0 0 0 16,0 0 0-16,0 0 0 0,0 0-12 0,0 0 3 15,0 0 9-15,0 0 0 0,-4 9 0 0,4-9 0 16,0 0 0-16,-3 6 0 0,3-6 0 0,0 4 0 16,0-4 0-16,-4 9 0 0,4-9 0 0,-3 6 0 15,3-6 0-15,0 0 0 0,0 0 0 0,0 0 0 0,0 0 0 16,0 0 0-16,0 0 0 0,0 0 0 0,-4 3 0 0,4-3 0 16,0 0 0-16,0 0 0 0,0 0 0 0,0 0 0 15,0 0 0-15,-3 7 8 0,3-7-8 0,0 0 0 16,0 0 0-16,0 0 0 0,0 0 0 0,0 0 0 15,0 0 0-15,-7 3 0 0,7-3 0 16,0 0 0-16,-4 6 0 0,4-6 0 0,0 0 0 0,-3 3 0 16,-1 3 0-16,4-6 0 0,0 0 0 0,0 0 0 15,0 0 0-15,0 0 0 0,0 0 0 0,0 0 0 16,0 0 0-16,0 0-8 16,0 0-20-16,0 0-3 0,0 0-1 0,0 0 0 15,0 0-140-15,0 0-29 0</inkml:trace>
  <inkml:trace contextRef="#ctx0" brushRef="#br0" timeOffset="74175.09">33239 16094 1443 0,'0'0'64'0,"0"0"13"0,0 0-61 0,0 0-16 0,3 9 0 0,1-2 0 0,-1-4 40 0,1 6 4 15,-4-9 2-15,7 10 0 0,0-4-24 0,0 3-5 16,-3 1-1-16,3-1 0 0,-4 7-16 0,1-7 10 16,-1 1-10-16,1 5 8 0,-4-2 31 0,3-4 5 15,-3 7 2-15,4 3 0 0,-1-4 3 0,-3 4 1 16,0-3 0-16,0-4 0 0,0 7-18 0,0-3-3 16,4 3-1-16,-4-4 0 0,0-2 7 0,0-4 1 0,0 7 0 0,0 0 0 15,0-7-20-15,-4 1-3 16,4-1-1-16,0 0 0 0,0 1 4 0,0-1 1 0,0 1 0 0,0-10 0 15,0 0 21-15,0 0 4 16,0 0 1-16,0 0 0 0,0 0-15 0,0 0-4 16,0 0 0-16,0 0 0 0,0 0 16 0,0 0 4 0,0 0 0 0,0 0 0 15,0 0-20-15,0 0-3 0,0 0-1 0,-3-10 0 16,3 7-20-16,-4-6 0 0,4-4 0 0,0 4 0 16,-3-1 30-16,3-2 2 0,-4-4 0 0,1 7 0 15,3-7-32-15,-4-3 0 0,4 7 0 0,0-4 0 16,-3 0 0-16,-1-3 0 0,4 1 0 0,-3 8 0 15,3-5 0-15,0-4 0 0,0 9 0 0,0-5 0 16,3 2 0-16,1 4 0 0,-4-7 0 0,3 7 0 16,1-1 0-16,-1 1 0 0,1-1 0 0,-1 1 0 15,1 0 0-15,3 2 0 0,-4-2 0 0,4 3 0 16,-3 2 0-16,3-2 0 0,0-3 0 0,0 6 0 0,0-4 0 0,0-2 0 16,0 6 0-16,4-3 0 0,-8 6 0 0,4-10 0 15,0 10 0-15,1-6 0 0,-1 6 0 0,-7 0 0 16,0 0 0-16,7 0 0 0,0-3 0 0,0 3 0 15,-7 0 0-15,10 3 0 16,-3-3-20-16,0 0-9 16,-7 0-3-16,11 6 0 0,-11-6 32 0,7 3 12 0,0 4-1 0,-7-7 0 0,7 0-11 0,-7 0 0 15,7 9 0-15,-7-9 0 0,0 0-8 0,7 0-4 16,-7 0-1-16,0 0 0 0,0 0-4 0,7 9-1 16,-7-9 0-16,0 0 0 15,0 0-130-15,0 0-25 0,0 0-6 0</inkml:trace>
  <inkml:trace contextRef="#ctx0" brushRef="#br0" timeOffset="77085.78">29506 17781 230 0,'0'0'20'0,"0"0"-20"0,0 0 0 0,0 0 0 15,-3-3 312-15,3 3 59 0,0 0 11 0,3-6 2 16,1-4-288-16,-4 10-59 0,3-6-11 0,-3 6-2 16,0 0 42-16,0 0 9 0,0 0 1 0,0 0 1 15,0 0 0-15,0 0 0 0,0 0 0 0,0 0 0 16,0 0-17-16,0 0-3 0,0 0-1 0,0 0 0 16,0 0-22-16,0 0-5 0,7 6-1 0,-7-6 0 15,4 10-18-15,3-4-10 0,-3 3 10 0,3 1-10 16,-4-1 9-16,4 1-9 0,-3 8 8 0,3 1-8 15,0-3 0-15,0 3 0 0,3 6 0 0,-2-6 0 16,2 9 0-16,1-3 0 0,-1 0 0 0,1-3 0 16,-1 3 0-16,1 0 0 0,0-6 0 0,-1 0 0 0,-3 0 0 0,4 6 0 15,-1-7 0-15,-3 1 0 0,1 0 0 0,-1 3 0 16,-4-3 8-16,4 0-8 0,0-1 0 0,-7-2 0 16,0 3 9-16,0 0-9 0,0-4 0 0,0 4 0 15,-3-9 0-15,3 8 0 0,-4-2 25 0,1-3 4 16,-1-7 1-16,1 3 0 0,-4 1-17 0,3-1-3 15,-3-3-1-15,3-2 0 0,1 5 1 0,-4-9 0 16,7 0 0-16,-7 6 0 0,0-6 1 0,7 0 0 16,-7 0 0-16,7 0 0 0,-7 0 3 0,0-6 1 15,3 6 0-15,-3 0 0 0,0-3-4 0,0-3-1 0,3-4 0 0,-3 1 0 16,4 6 2-16,-4-10 0 0,0 4 0 16,3-1 0-16,1 1-1 0,3-1 0 0,-7 1 0 15,3 0 0-15,4 2-2 0,0-5 0 0,0 2 0 16,0-5 0-16,0 5-9 0,7-5 10 0,-3 2-10 0,-1-3 10 15,4-2-10-15,0 2 0 0,4 3 0 0,-1-5 0 16,1 2 8-16,0-3-8 0,-1-6 8 0,4 6-8 16,7-6 0-16,-3-3 0 0,0 3 8 0,3-3-8 15,0-1 0-15,0-5 10 0,0 6-10 0,-3-4 10 16,3 4-10-16,0 0 0 0,1 0 0 0,-1 3-11 16,0-1 11-16,0 8 0 0,0-1 0 0,-3 3-8 15,3-3 8-15,0 10-8 0,-3-7 8 0,3 7-8 16,0-1 8-16,-3 1-12 0,3 0 12 0,-3-1-12 15,-1 1-25-15,4 3-6 0,-3-4-1 16,-4 1-824-16,0 6-166 0</inkml:trace>
  <inkml:trace contextRef="#ctx0" brushRef="#br0" timeOffset="82271.53">32276 16176 1720 0,'0'0'38'0,"0"-10"8"0,-7 10 2 0,7-3 0 0,-4-3-39 0,4 6-9 15,0 0 0-15,0 0 0 0,-7-3 0 0,7-4 0 16,-4 1 0-16,4 6 0 0,-7-3 19 0,4 3 1 16,-4 0 1-16,3 0 0 0,-3-6-4 0,0 6-1 15,0 0 0-15,0 6 0 0,0-6 26 0,0 0 5 16,0 3 1-16,-4 3 0 0,4 1-23 0,-3-4-4 15,-1 6-1-15,1 1 0 0,-1-1-5 0,-3 7-2 16,0-7 0-16,0 10 0 0,-4 0-13 0,4 6 8 0,-4 0-8 0,1-6 0 16,-1-1 9-16,0 8-9 0,4-1 8 0,0-3-8 15,0 3 14-15,3 3-2 16,1-3-1-16,3 3 0 0,0-3 1 0,0 0 1 0,3-3 0 0,-3 3 0 16,7 0-13-16,0-3-8 0,0 4 8 0,4-8-13 15,-1-2 13-15,1 9 0 0,3-6 0 0,0 0 0 16,3 0 16-16,1-4-4 0,0-2-1 0,3 2 0 15,-4 1-11-15,4-6 0 0,0 2-12 0,1-6 12 16,-1 4 0-16,0 5 0 0,3-11 14 0,1 5-4 16,0-3 0-16,-1-3 0 0,1-3 0 0,3 7 0 15,0-7-2-15,-3 0 0 0,3 0 0 0,-3 0 0 16,3-7 4-16,-3 7 0 0,-1-9 0 0,4 6 0 16,-3-3 6-16,3-4 2 0,0 1 0 0,-3-1 0 15,0-5-8-15,3 5 0 0,0 1-1 0,-3-10 0 16,-1 3-2-16,1 4 0 0,-8-4 0 0,5-3 0 0,-1 1 9 0,0-1 2 15,0-3 0-15,-4 3 0 0,1 0-20 0,0-6 0 16,-1 6-8-16,-6-6 8 0,3 3 20 0,-4-3 9 16,1 0 3-16,-4-3 0 0,-4 3-32 0,4 6 0 15,-3-9 0-15,-4 9 0 0,0 0 0 0,0-6 20 16,0 6-2-16,0-6-1 0,-4 6-1 0,4 0 0 16,-4 1 0-16,1 2 0 0,-1-3-16 0,-3 3 10 15,-4-2-10-15,4 2 8 0,0 7-8 0,-3-4 0 16,-1-3 9-16,0 1-9 0,1 5 0 0,-1 1 9 15,0-1-9-15,4 7 0 0,-7-3 0 0,3-3 0 16,1 9 0-16,-1-7 0 0,0 4 0 0,1 6 0 16,-4 4-10-16,0-7 10 0,-4 9-11 0,0 0 3 15,4 1 0-15,-4-1 0 0,1 7 8 0,-1 3 0 16,4-4 0-16,-4-2 0 0,4 3 0 0,0 2-8 0,3 1 8 0,4 6-8 16,-4-6 8-16,4 6-10 0,4-6 10 0,-5 6-10 15,8-6 10-15,-3 9 0 0,3-3 0 0,0 0-8 16,0-3 8-16,7 3-8 0,-4 0 8 0,4-6-8 15,4 6 8-15,-4-6 0 0,7 0-9 0,-4 0 9 16,11 0 0-16,-3-4 0 0,0 1 0 0,3-3 0 16,0 2-8-16,3-5 8 0,-2-1 0 0,6 7 0 15,3-4 0-15,-2-5 0 0,-1 2 0 0,0 0 0 16,0-6 0-16,-3 4 0 0,3-1 8 0,0-3-8 16,-3-3 8-16,-1 6-8 0,1-6 0 0,0 0 8 15,-4-6-8-15,3 6 0 0,-3 0 0 0,4-3 0 16,-4-3 0-16,4-4 0 0,-4 4 8 0,4-3-8 0,-1 6 15 0,1-13-3 15,-1 6 0-15,1 1 0 16,3-7-12-16,-3 4 0 0,0-4 0 0,-1-3 0 16,-3 4 11-16,0 5-11 0,1-9 12 0,-8 1-12 15,0-1 0-15,0 3 0 0,0-9 0 0,0 6 0 0,-4-6 26 0,1 6 5 16,-1 0 1-16,-3 1 0 0,0-1-32 0,0-6 0 16,-3 6 0-16,-4 0 0 0,3-6 0 0,-3 6 0 15,0 0 0-15,0 4 0 0,-7-4 0 0,0 3 8 16,3 4 0-16,-6-4 1 0,-1 7-9 0,0-7 0 15,4 7 9-15,-3-1-9 0,-5-2 0 0,5-1 0 16,-1 10 0-16,1-7-8 0,-1 4 8 0,0-3 0 0,1 6 0 0,-5-4 8 16,5 7-8-16,-1 0-13 15,-3-3 3-15,3 3 1 16,-3-6-23-16,4 6-5 0,-1 0-1 0,0 6-810 0,1-6-163 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3T05:29:34.3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15840 8054 684 0,'0'0'30'0,"0"0"6"0,0 0-28 0,0 0-8 16,0 0 0-16,0 0 0 0,0 0 36 0,0 0 5 15,0 0 2-15,0 0 0 0,0 0-4 0,0 0-1 0,0 0 0 0,0 0 0 16,0 0 5-16,0 0 1 16,-4-10 0-16,4 10 0 0,0 0 16 0,0 0 3 0,-10 0 1 0,10 0 0 15,-4-3-3-15,4 3 0 0,-7-6 0 0,7 6 0 16,0 0-2-16,0 0-1 0,-11 0 0 0,4 0 0 16,-3-6-27-16,10 6-6 0,0 0-1 0,-11 0 0 15,1 0 14-15,3 0 2 0,7 0 1 0,0 0 0 16,-11 0-20-16,4 0-4 0,7 0-1 0,0 0 0 15,-11 0 8-15,11 0 0 0,-7 0 1 0,7 0 0 16,-7 6-9-16,7-6-3 0,-3 0 0 0,3 0 0 16,-7 9-13-16,0-2 0 0,0-4 8 0,7-3-8 15,-7 9 0-15,3-3 0 0,4-6 0 0,-4 4 0 16,1 5 0-16,-1 0 0 0,1 4 0 0,-4-4 0 16,7-5 0-16,-4 5 0 0,4 0 0 0,-3-2 0 0,3 2 0 15,0 0 0-15,-4 1 0 0,4-1 0 16,0 1 8-16,4-4-8 0,-4 3 0 0,0-6 0 0,3 10 10 0,1-4-10 15,-4-5 10-15,7 5-10 0,-4 0 12 0,1-2-4 16,-1 2-8-16,1-3 12 0,0-3-12 0,3 7 0 16,0-10 0-16,0 6 0 0,-7-6 0 0,7 3 0 15,0-3 0-15,3 0 0 0,1 0 0 0,0 0 12 16,-1-3-1-16,4 3-1 0,-3-6 5 0,-4 6 1 16,0-10 0-16,4 10 0 0,-1-9 3 0,1 3 1 15,-4-4 0-15,0 7 0 0,0-3 0 0,0-3 1 16,-4-1 0-16,4 1 0 0,-3-1 1 0,0 4 0 15,-1-3 0-15,-3-1 0 0,0 1-10 0,0-1-1 16,0 1-1-16,0 0 0 0,0-1-10 0,0 1 8 0,-3-1-8 16,-1-5 8-16,0 5 9 0,-3 1 2 15,4-1 0-15,-4 1 0 0,0 0-8 0,0 2-2 0,-4-2 0 0,8 0 0 16,-4 2-9-16,0 7 8 0,-1-3-8 16,-2 3 8-16,-4 0-8 0,3 3 12 0,1 4-12 0,-1-4 12 15,0 3-12-15,1 3 12 0,-1 1-12 16,1-1 12-16,-1 1-12 0,4-1 8 15,0 0-8-15,-4 7 8 0,4-6-8 0,0-1 0 0,4 7 0 0,-4-7-11 16,0 0 11-16,3 7 0 0,-3-3 0 0,4-4 0 16,3 7 0-16,-4-7 0 0,4 7-10 0,0-4 10 15,0-2 0-15,4 5 0 0,-4-5 0 0,7 6 0 16,-4-13 0-16,1 6 0 0,3 0 0 0,0-2 0 16,0 2 0-16,3 1 9 0,5-10-9 0,-5 6 12 15,1-3-12-15,3-3 0 0,-4 0 0 0,8 0 0 16,-4-3 0-16,0-3 0 0,-7 6 0 0,0-4 8 0,4-2-8 0,0-3 0 15,3 2 0-15,-7-2 0 0,3 0 0 16,-3 6 10-16,4-7-10 0,-4 1 10 0,0-1-10 0,0-2 8 16,-3 2-8-16,-1 1 8 0,4 0-8 0,-7-1 10 15,4-6-10-15,-4 7 10 0,0-3-10 0,0-4 8 16,0 6-8-16,-4-5 8 0,4 5-8 16,-3-2 0-16,-1-4 0 0,-3 7 8 0,0-1 4 0,3 4 1 15,-3-3 0-15,0-1 0 0,0 7-13 0,-3-3-12 16,-1 6 3-16,4 0 0 0,-3 0 9 0,2 0 0 15,1 9 8-15,0-3-8 0,-3-2 0 0,3 5 0 16,0-3 0-16,0 10 0 0,3-3 0 0,-3-4 0 16,0 0 0-16,3 7 0 0,1-7 0 0,-1 7 0 15,1-3 0-15,-1 2-8 0,1 1 8 0,3-3 0 0,3 2 0 0,-3-5-8 16,4-1 8-16,-4 7 0 0,3-7 0 0,4 1 0 16,-3-1 0-16,-1-6 0 0,8 3 0 0,-4-3 0 15,0 4 8-15,4-7 3 0,-4 0 1 0,3-7 0 16,-6 7-12-16,7-3 0 0,-4-3 0 15,0 6 0-15,3-9 8 0,1 6-8 0,-1-7 12 0,-3 4-4 16,0-4-8-16,-3 1 0 0,3 3 0 0,-3-4 0 16,-1 1 0-16,1 0 0 0,-4-1 0 15,0 1 0-15,-4-1 8 0,4-5-8 0,0 5 8 0,-3 1-8 16,-1-4 0-16,-3 1 8 0,0 2-8 0,0 1 0 16,-4 0 0-16,4 5 0 0,-7-2 8 0,7 3-8 15,0-3 0-15,-4 6 0 0,-3 6 0 0,0-3 8 16,0-3-8-16,-4 10 0 0,4-4 9 0,0 3-9 15,0 1 0-15,4-1 0 0,-5 7 0 0,8-4 0 16,-3-2 0-16,3 5 0 0,0 1 0 0,3-3 0 16,-3 2 0-16,7-2 0 0,-3 2 0 0,3-5-8 0,0 6 8 0,3-4 0 15,1-6 0-15,-1 4 0 0,1-1 0 0,3 1 0 16,0-10 0-16,0 6 0 0,0-3 0 0,0-3 0 16,4 0 8-16,-1-3-8 0,-3-3 8 0,4 6-8 15,3-10 8-15,-4 7-8 0,-2-3 0 0,6-4 9 16,-4 1-9-16,4 0 0 0,-7-7 10 0,0 6-10 15,4 1 8-15,-4-7-8 0,0 7 0 0,4 0 8 16,-4-10-8-16,-4 9 0 0,4 1 0 0,-3 0 8 16,-4-1-8-16,0 1 0 0,0-1 0 0,0-2 0 0,-4 2 8 0,4 7-8 15,-3-3 0-15,-1 3 0 16,-3 3 0-16,0-6 0 0,0 6 0 0,4 0 0 0,3 0 0 0,-7 6 0 16,0-3 0-16,-4 6 0 15,4-2 0-15,3-4 0 0,1 3-9 0,-4 3 9 0,3 1 0 0,-3-1 0 16,4 1 0-16,-1-1-8 0,4-3 8 0,0 4 0 15,-3-1 0-15,3 1 0 0,0-1 0 0,0 0 0 16,0-2 0-16,3 2 0 0,-3-3 0 0,0-6 0 16,0 0 0-16,7 3 0 0,0 7 0 0,-7-10 0 15,0 0 0-15,0 0 0 0,0 0 0 0,7 0 0 16,-7 0 0-16,11 0 0 0,-11 0 0 0,10-10 0 16,1 10 0-16,0-9 0 0,-4 3 0 0,0-4 0 15,0 7 0-15,0-3 0 0,-4-3 8 0,1 5-8 16,-1-2 0-16,1-3 0 0,-4-1 8 0,3 4-8 0,-3 6 0 15,-3-9 0-15,3 6 0 0,0 3 0 0,-7-7 0 16,3 7 8-16,4 0-8 0,-7-3 0 0,0 3 0 0,0 0 0 16,0 3 0-16,4-3 0 15,3 0 0-15,-7 10 0 0,0-4 0 0,-4 3 0 0,7-6-8 0,-3 10 8 16,0-4 0-16,0 1 0 0,0-7-8 0,4 6 8 16,-1-2 0-16,4 2 0 0,0 0 0 0,0 1-8 15,4-4 8-15,-1-3 0 16,4-3 0-16,-3 7 0 0,-4-7 0 0,7 3 0 0,-7-3 0 0,7-3 0 15,0 3 0-15,0-7 0 0,4 7 0 0,-4-3 0 16,0-3 0-16,3-4 0 0,-3 10 0 0,4-9 0 16,-1 0 0-16,1 2 0 0,-7 4 8 0,6-3-8 15,-3-3 0-15,0-1 0 0,-3 7 0 0,3-3 8 0,-4-4-8 0,-3 4 0 16,0-3 0-16,0 6 0 0,0-4 8 0,0-2-8 16,-3 9 0-16,-1-10 0 0,-3 7 0 0,0-3 0 15,4 0 8-15,-8 3-8 0,1 3 0 0,-1-7 0 16,0 7 0-16,-3 0 0 0,4 0 0 0,-1 0 0 15,1 0 0-15,-1 7 0 0,4-7 0 0,0 9 0 16,0-3 0-16,0-3 0 0,0 4 0 0,0-4 0 16,7-3-9-16,-4 16 9 0,1-7 0 0,3 0-9 15,0 1 9-15,0-1 0 0,3 1 0 0,-3-1-8 16,7 0 8-16,4-2 0 0,-4-4 0 0,0 3 0 16,-4 0 0-16,8-3 0 0,0 4 0 0,-4-4 0 15,3-3 0-15,1 0 0 0,-1-3 0 0,1-4 0 16,-1 4 0-16,5-3 0 0,-5 0 0 0,1 3 0 15,-4-7 0-15,3 4 8 0,-3-3-8 0,4-1 0 16,-4 1 0-16,-3-1 8 0,-1 4-8 0,1-3 0 0,-1-1 8 16,-3 1-8-16,0-1 8 0,-3 1-8 0,-1 3 0 0,1-4 8 15,-1 1-8-15,-3 0 0 0,0-1 18 0,-4 7-1 16,1-3 0-16,-1-4 0 0,-3 10-26 0,4-6-6 16,-5 6-1-16,5 0 0 0,-1 0 16 0,-3 6 0 15,-3-6 0-15,2 10-9 0,-2-4 9 0,3-3 0 16,0 7 0-16,-1 5 0 0,1-12 0 0,4 13-10 15,-1-7 10-15,1 1 0 0,3-1-8 0,-1 1 8 16,1 5 0-16,4-5 0 0,3-4 0 0,0 3-8 16,0-5 8-16,3 5 0 0,1 0-8 0,-1-9 8 15,5 7-12-15,-1-4 12 0,3-3 0 0,-3 0 0 0,0 0 8 0,4 0-8 16,3-3 0-16,0 3 8 16,-3-7-8-16,-1 7 0 0,-3-9 0 0,0 6 0 15,7-3 0-15,-3-4 0 0,-4 7 0 0,0-3 0 0,4-4-11 0,-4 4 11 16,0-3 0-16,0-1 12 0,-4 1 0 0,4-1 0 15,-7 1 4-15,0 0 2 0,0 2 0 0,0-2 0 16,0 0-18-16,-3 5-19 0,-4-5 4 0,3-7 1 16,-3 10 14-16,0-3 0 0,0 5 0 0,0-5 0 15,4 3 0-15,-1-4 0 0,-3 7 0 0,-4 3 0 16,1 0 15-16,-4 0-1 0,7 3 0 0,-4 4 0 16,1 2-26-16,-5-6-4 0,5 7-2 0,-4-1 0 15,3 7 18-15,4-7 0 0,-3 7-8 0,2-4 8 16,1-2 0-16,0 5 0 0,4 1-8 0,-1-3 8 15,4-4 0-15,0-3 0 0,0 10-8 0,4-7 8 16,-1-5 0-16,1 5 0 0,3 0 0 0,0-9 0 16,4 7 0-16,-1-7 0 0,1 0 0 0,3 0 0 0,-4-7 8 0,1 7-8 15,3-3 0-15,0-3 9 0,-3-3-9 0,-1 5 0 16,1-2 0-16,0-3 8 0,-1-1 8 16,1 4 0-16,-4-3 1 0,0 6 0 0,0-4-17 15,0-2 0-15,-7-1 0 0,0 1 0 0,-4 3 0 0,4 3 0 16,-3-7 0-16,-1 4 0 0,-3-3-11 0,4-1 11 15,-8 1-12-15,4 2 12 16,0 4 0-16,0-3 0 0,0 3 0 0,0-3 0 0,-4 6 0 0,1 0 0 16,3 0 0-16,-4 0 0 0,1 6-8 0,-1-3 8 15,0 3 0-15,4-6 0 0,-3 10-8 0,3-10 8 16,0 9 0-16,3 1 0 0,-3-1-8 0,4 0 8 0,-5-2 0 0,5 2 0 16,-1 0 0-16,1 1-8 0,3-1 8 0,0 1 0 15,0-1 0-15,3 0 0 0,1 4 0 16,-1-10 0-16,1 7 9 0,0-1 6 0,-1 0 1 0,1-2 0 15,3-4-25-15,0 3-5 0,0-6-1 0,0 9 0 16,0-2 15-16,0-4-9 0,0 3 9 0,0-3-8 31,0-3-129-31,4 7-26 0,-4-7-5 0</inkml:trace>
  <inkml:trace contextRef="#ctx0" brushRef="#br0" timeOffset="3714.87">19749 9318 1101 0,'-8'-7'48'0,"8"7"12"0,0 0-48 0,0 0-12 0,-3-6 0 0,-4 3 0 16,3 3 60-16,1-6 11 0,3 6 1 0,-7 0 1 16,3-4-9-16,-3-2-1 0,7 3-1 0,0 3 0 15,-3-6-4-15,-1 3-1 0,1-4 0 0,-1 7 0 16,1-3 6-16,-5-3 1 0,5 0 0 0,3 6 0 16,0 0 0-16,-7-3 1 0,0 3 0 0,-4 0 0 0,4 0-27 0,4 0-6 15,-8 0 0-15,1 9-1 0,-1-9-31 0,4 6 8 16,0-3-8-16,0 7 0 0,3-10 28 0,-3 6 4 15,0 3 0-15,4 1 0 0,-4-1-32 0,-1 1 0 16,1-1 0-16,4 0 0 16,-1 10 0-16,4-9 0 0,-3 5 0 0,6 1 0 0,1-3 0 0,-1-4 0 15,1 7 0-15,3-7 0 0,0 7-11 0,0-7 2 16,0 1 0-16,4-1 0 0,-1-3 17 0,4-3 3 16,1 7 1-16,2-4 0 0,1-3-12 0,-1-3 8 15,1 6-8-15,3-2 8 0,0-4 2 0,1 0 0 16,-5-4 0-16,4-2 0 0,1 6 1 0,-1-9 0 15,-4-1 0-15,5 1 0 0,-5 0-2 0,4-1 0 0,1 1 0 16,-8-7 0-16,0 4 7 0,0-4 0 16,0 6 1-16,-3 1 0 0,-4-7 3 0,-4 7 0 0,4-7 0 0,-7 7 0 15,0-4-8-15,-3 4 0 0,-1-7-1 0,1 7 0 16,-8 3 2-16,0-4 1 0,4 1 0 16,-7-1 0-16,0 7-6 0,0-3-8 0,-4 6 11 0,1 0-11 15,-1 6 0-15,-3-3 0 0,3 4 0 0,-3-4 0 16,-4 6 0-16,1 1 0 0,-1 5 0 0,0-5-12 15,-3 5 12-15,0-2 0 0,3 3 0 0,1 2 0 16,-1-2 0-16,4-3 0 0,0 9 0 0,3-10 0 16,4 7 0-16,0-3 0 0,3-7 0 0,1 10 0 15,6-4 0-15,0-5 0 0,1-1 0 0,3 7 0 16,0-7 0-16,7 1 0 0,0-7 8 0,-3 3-8 0,6-3 0 16,1 4 10-16,-1-7-10 0,1-7 8 15,-1 7-8-15,5-3 8 0,-1-3-8 0,0-3 8 0,0-1 10 0,7 1 2 16,-3-1 0-16,-1 1 0 15,5 3-20-15,-8-7 0 0,3 4 0 0,-3-7 0 0,1 0 10 0,-1 4-2 16,-4-4 0-16,1 4 0 0,-1-4-8 0,-3 6 0 16,0-5 0-16,-3-4 0 0,0 3 0 0,-1 7 0 15,1-4 0-15,-4-2 0 0,-4-1 0 0,1 7 0 16,-1-1 8-16,0 1-8 0,-6-4 0 0,3 7 0 16,-4-3 8-16,4 9-8 0,-3-7 0 0,-4 7 0 15,3 0 0-15,-3 0 0 0,3 7 0 0,-3-7 0 16,0 9 0-16,0-3 0 0,3 4 0 0,-3-1 0 15,0 0 0-15,4 1-11 0,-1 9 11 0,0-10 0 0,4 10 0 0,0-3 0 16,0-7 0-16,4 10-8 0,-1-4 8 0,4-2-8 16,4 3 8-16,-1-7 0 0,8 1 8 0,-1-1-8 15,1 0 0-15,7-2 0 0,-4 2 0 0,3 0 0 16,1-9 0-16,0 7 0 0,-1-7 0 0,1-7 0 16,0 7 0-16,-1 0 0 0,1-9 0 0,-1 3 0 15,-2-4 8-15,2 1-8 0,1-4 8 0,-4-2-8 16,4-1 0-16,-4 7 9 0,0-4-9 0,-4-3 0 15,1-2 10-15,0 2-10 0,-4 3 8 0,0-2-8 16,-4-1 0-16,1 7 8 0,-4-4-8 0,-4-3 0 16,1 1 8-16,-1 2-8 0,-3-3 0 0,-4 4 8 15,1-4-8-15,-1 7 0 0,-3-1 0 0,0 1 8 16,0 3-8-16,-4-4 0 0,1 10 0 0,-1-3-11 16,-3 3 11-16,0 3 0 0,0 4 0 0,-4-4 0 15,0 12 0-15,4-5 0 0,0 6-8 0,3-4 8 0,4 7 0 16,0-3-10-16,0 2 10 0,3 7 0 0,8-6-10 0,-1 6 10 15,1-6-8-15,3 0 8 0,-4 6 0 0,8-6 0 16,-4 0 0-16,3-4-8 0,4-2 8 0,4 3 0 16,-4-7 0-16,7 0 0 0,0 1 0 0,4-4 0 15,-4-3 8-15,4 3-8 0,-1-6 0 0,1 0 0 16,-4-6 0-16,4 6 8 0,-4 0 2 0,0-3 1 16,0-6 0-16,0-1 0 0,0-5-11 0,0 8 0 15,-3-5 0-15,3-4 0 0,-3 7 0 0,-1-10 0 16,-3 3 0-16,-3 7 8 0,-1-10-8 0,1 3 0 15,-4 4 9-15,-4-4-9 0,1-3 0 0,-4 10 9 0,0-7-9 16,0 4 0-16,-1-4 8 0,-2 7-8 16,-4-1 0-16,3 1 0 0,-3-1 0 0,0 4 0 0,-4 3 0 0,1 3 0 15,3-6 0-15,-4 12 0 0,-3-3-9 16,0 3 9-16,3 4-8 0,-3-1 8 0,0 1-8 0,-1 5 8 16,5-2-10-16,3 2 10 0,3-5-12 0,-3 9 12 15,3-4 0-15,4-2 0 0,4 3 0 0,3 2 0 16,0-8 0-16,3 5 0 0,4-5 0 0,0-1 0 15,1 1 0-15,2-1-8 0,1-3 8 0,3-2 0 16,0 2 0-16,7-6 0 0,-3 0 0 0,-1 0 0 16,5-6 9-16,-1 2-9 0,0-2 8 0,-3-3-8 15,-1-1 0-15,1 1 8 0,-1-1-8 0,1-5 0 16,-4 5 0-16,0 1 8 0,0-7-8 0,-3 7 0 0,0-4 0 0,-4 4 8 16,0-7-8-16,-4 7 0 15,1-1 0-15,-1 1 8 0,-6-7-8 0,-1 7 0 0,1 0 0 0,-1 2 0 16,-3-2 0-16,-3 6-11 0,-1-7 11 0,0 4 11 15,1 6-3-15,-4-3 0 16,0-3-8-16,-1 6 0 0,1 9 0 0,0-9 0 16,-3 9 0-16,2-2-11 0,-2 2 11 0,3 1-8 0,0-1 8 0,3 7 0 15,-3-4-9-15,7-2 9 0,0 5 0 16,3 4-9-16,1-10 9 0,3 1 0 0,3 6 0 0,1-7 0 16,3 0 0-16,0 1 0 0,7-1 0 0,-3-3 0 15,6-2 0-15,-3-4 0 0,0 6 0 0,4-6 0 16,0-6 0-16,-1 6 0 0,1-4 9 0,-4-5-9 15,4 3 8-15,-4-4-8 0,0-5 0 0,4 5 0 0,-4 1 0 0,0-1-11 16,0-2 11-16,-3 3 12 16,-4-7-2-16,0 10-1 0,0-7-9 0,-4 4 0 0,1-1 9 0,-4 4-9 15,-4-3 0-15,4 2 8 0,-7-2-8 0,0-1 0 16,-3 7 0-16,-1-3 8 0,0-3-8 0,-3 9 0 16,-3 0 0-16,3 0 0 0,-4 6 0 0,0-3 0 15,1 6-8-15,-5 1 8 0,-2-1-8 0,3 7 8 16,3 3-8-16,-3-4 8 0,0 4-8 0,3 0 8 15,4-3 0-15,3 3-10 0,1-1 10 0,-1-2 0 16,8-3 0-16,3 2-8 0,0 4 8 0,3-9 0 16,4-1 0-16,0-3 0 0,0-3 0 0,7 4 0 15,0-7 0-15,1 0 0 0,-1 3 0 0,3-3 0 16,1-3 0-16,0-4 9 0,-4-2-9 0,3 0 8 16,1-1-8-16,0 1 0 0,-4-1-12 0,0-5 12 15,4 5 0-15,-8 1 0 0,4-10 12 0,-3 10-4 16,-1-1-8-16,1-6 0 0,-4 7 9 0,-3 0-9 0,-1-7 0 0,1 7 0 15,-1 5 0-15,-6-5 8 0,-1 3-8 0,1-4 0 16,-5 10 0-16,1-3 0 0,-3-3 0 0,-1 6 0 16,1 6 0-16,-4-3 0 0,-1 4 0 0,1-4 0 15,-3 6-8-15,-1 1 8 0,-3-4 0 0,0 10-8 16,0-7 8-16,-1 0 0 0,1 4 0 0,0-4 0 16,0 1 0-16,0 5 0 0,3-5 0 0,8 5 0 15,-1-5 0-15,4 6-8 0,0-4-12 0,0-2-3 16,0-1 0-16,3 0 0 15,1 1-81-15,3 5-16 0,0 1-3 0,0-3-1 16,3 2-96-16,1 1-19 0,-8 3-4 0,11-10-1 0</inkml:trace>
  <inkml:trace contextRef="#ctx0" brushRef="#br0" timeOffset="6261.13">19918 9223 1461 0,'0'0'64'0,"-7"-3"15"0,3 3-63 0,-6-6-16 0,3 6 0 0,0-3 0 15,0 3 59-15,-1-6 9 0,1 6 1 0,-3-3 1 16,6-4-31-16,-3 7-7 0,0 0 0 0,-3-6-1 15,3 6-3-15,3 0 0 0,-7-3 0 0,4 3 0 0,0 0 4 0,0 0 0 16,-3 0 0-16,-1 0 0 0,1 0 3 0,-1 3 1 16,-3-3 0-16,3 6 0 15,-6-6 2-15,2 7 1 0,1-4 0 0,0 3 0 0,4-3-18 0,-4 6-3 16,-1-2-1-16,1 2 0 0,7-6 11 0,-3 7 1 16,3 2 1-16,-4 1 0 0,0-4-30 0,4 7 0 15,-3 0 0-15,-1-4 0 0,4 4 0 0,0-4 0 16,4 4 8-16,3 3-8 0,-4-4 0 0,4-2 0 15,4 9 0-15,3-9 0 0,0 2 0 0,-4-5 0 16,8 5-8-16,-4-2 8 0,0 2 0 0,0-5 0 16,4-1 0-16,-1 1 0 0,4 5 0 0,-3-5 11 15,-1-7-2-15,5 6 0 0,-1-2 7 0,3 2 2 16,-3-3 0-16,4-3 0 0,-4-6 4 0,4 3 1 0,-4-6 0 16,0 6 0-16,0-9-6 0,0 2-1 0,-3-2 0 15,3 6 0-15,-3-13 0 0,3 7-1 0,-4-7 0 0,1 7 0 16,-1-10-6-16,1 6-1 0,0-2 0 0,-4-4 0 15,3 3 4-15,-3-3 0 0,0-6 0 0,0 6 0 16,0-6-2-16,-3 6 0 0,-1-9 0 0,1 9 0 16,-4 1-2-16,0-7-8 0,-4 9 12 0,1-3-4 15,-4 0 4-15,0 4 1 0,0-4 0 0,0 9 0 16,-4 1 1-16,1 0 0 0,-1 9 0 0,-3 0 0 16,0 0-14-16,-4 3 0 0,-3 3 0 0,0 3 0 15,0 7 0-15,-4-3 0 0,-7 2 0 0,7 4 0 16,1-3-8-16,-1 3 8 0,4-1 0 0,3 7 0 15,-3-6 0-15,7 9-8 0,0-2 8 0,-4-1 0 16,4-3 0-16,4 3 0 0,3 0 0 0,-1-3 0 0,5 3 0 16,-4 0 0-16,7 3 0 0,0-3 0 15,7 0 0-15,-4-3 0 0,5-3 0 0,-1 6 0 16,3-9 0-16,4-4 0 0,0 4 0 0,4-7 0 0,-4 1 0 0,4-4 0 16,-1-3 0-16,1-3 0 0,0 0 8 0,6-3-8 15,-2-3 11-15,2 3-11 0,-3-7 13 0,1-5-4 16,-1 5-1-16,3-5 0 0,-2-4-8 0,-5 0 10 15,4 0-10-15,-3 0 10 0,0-6-10 0,-4 6 8 16,3-6-8-16,-6 0 8 0,3 3-8 0,-3-9 0 16,-1 3 0-16,-3 3 0 0,0-4 0 0,-3 4 0 15,-4-3 0-15,0 0 0 0,-4 3 0 0,1-3 12 16,-1 9-4-16,-6-6 0 0,3 6-8 0,-4 3 10 0,4 7-10 0,-4-4 10 16,-3 1 0-16,0 2 0 0,0 10 0 0,0-3 0 15,0 3-10-15,-4 3 0 16,4 4 0-16,-3 2 0 0,-5 0 0 0,5 1 0 15,-1-1 0-15,0 7 0 0,4 3 0 0,-3-1-9 0,3 1 9 0,-1 3 0 16,1 0-8-16,7-3 8 0,0 6 0 16,0-6 0-16,4 6 0 0,-1-6 17 0,8 6-1 0,-1-6-1 15,4-4-15-15,4-2 0 0,-4 3 0 0,11-1 0 32,-4-2-20-32,0-7-8 0,3 3 0 0,1-5-1 0,-4 2 46 0,7-6 10 0,-3 0 1 0,0-6 1 15,3 6-21-15,-4-10-8 0,5 1 0 0,-1-1 0 16,0-8 0-16,0 8-15 0,0-5 2 0,0 2 0 15,-3-3 13-15,3-3 15 0,-7 4-3 0,0-4-1 16,1 0-11-16,-5 0 0 0,1 1 0 0,-8-4 8 0,1 3-8 16,-4 0 0-16,0-6 0 0,-4 6-11 15,-6 0 11-15,-1 4 0 0,-3-4 0 0,-4 0 0 0,-3 10 0 16,0-7 0-16,0 13 0 0,0-7 0 0,-4 4 0 0,0 12 0 16,1-3-11-16,-1 4 11 0,0 2-9 0,0 1 9 15,-3 8-8-15,7-2 8 0,-4-3 0 16,4 9-10-16,0-4 10 0,0 4 0 0,10 0 0 0,-3 0 16 15,0-6-2-15,4 12 0 0,6-9-26 0,0 0-4 16,1 3-2-16,3-4 0 0,7 1 4 0,-3 0 1 16,3-9 0-16,0 5 0 0,3-5 13 0,1-1 0 15,-1 0 0-15,4 1 0 0,-3-4 0 0,3-3 0 16,4 3 0-16,-8-2 0 0,5-4 0 0,-1 0 0 16,3-4 0-16,-3-2 0 0,0-3 24 0,1 6 4 15,-1-7 0-15,0-2 1 0,0 2-21 0,0 1-8 0,-3-4 0 0,-1-2 0 16,1-4 0-16,-1 9-16 0,1-8 1 0,-4 2 1 15,-3-3 14-15,-1 0 0 0,1 4 0 0,-4-4 0 16,-4 3 0-16,1-3 0 0,-1 1 0 0,0 2 0 16,-3 6 0-16,-3 1 0 0,3 0 0 0,-4-1 0 15,4 4 0-15,-3 3 0 0,-1 3 0 0,0 0 0 16,1 3 0-16,-1 3-11 0,-3-6 11 0,0 10-10 16,0-1 10-16,3 0 0 0,-3 1-9 0,-3 6 9 15,2-7-13-15,5 10 1 0,-4-4 1 0,3-5 0 16,1 9 11-16,-1-10 0 0,0 7 0 0,4-4 0 15,4-2 0-15,-4 5 8 0,7-5 0 0,-4-1 0 16,4-9-8-16,4 10-12 0,-4-10 4 0,0 0 0 16,0 0-1-16,7 0 0 0,-7 0 0 0,10 6 0 15,1-6-86-15,0 0-17 0,-1 0-3 0,4-6-710 16,-3 2-143-16</inkml:trace>
  <inkml:trace contextRef="#ctx0" brushRef="#br0" timeOffset="9809.93">16030 8107 288 0,'0'0'25'0,"0"0"-25"16,0 0 0-16,0 0 0 0,0 0 136 0,0 0 23 15,7-3 4-15,-7 3 1 0,0 0-108 0,4-6-22 16,3 6-4-16,-7 0-1 0,7 0-17 0,-7 0-3 16,3 0-1-16,-3 0 0 0,8-7 17 0,-8 7 3 15,3-3 1-15,-3 3 0 0,0 0 15 0,0 0 4 0,7-6 0 0,-7 6 0 16,4 0-4-16,-1 0 0 0,-3 0 0 0,4-3 0 16,-4 3 0-16,7-6-1 0,-4 6 0 0,1-4 0 15,-1-2-19-15,-3 6-3 0,7-3-1 0,-3-3 0 16,3-4 2-16,-4 7 0 0,-3 3 0 0,4-6 0 15,3 0 5-15,-3-4 1 0,-1 7 0 0,-3-3 0 16,4 3 1-16,-4-4 1 0,0-2 0 0,0 6 0 16,0-3-4-16,0-4-1 0,0 1 0 0,0-1 0 15,0 4 1-15,3-3 0 0,-3-1 0 0,0-5 0 16,0 5 2-16,0-2 0 0,0-4 0 0,0 0 0 16,0 7-28-16,0-4-11 0,0-2 1 0,-3 2 0 15,6-2 10-15,-6 5 14 0,3 1-3 0,-4-1-1 0,1 1 2 0,-1-4 1 16,1 4 0-16,-1 6 0 15,0-3 7-15,1 2 0 0,-4-2 1 0,7 6 0 16,-4-3-2-16,4-3-1 0,0 6 0 0,-3-10 0 0,3 10-18 0,-4 0 8 16,1-9-8-16,3 3 0 0,0 6 8 0,0 0-8 15,-4-3 0-15,4 3 0 0,0 0 10 0,-7-7-2 16,4 7 0-16,3 0 0 0,0 0-8 0,-4-3 0 16,4 3-12-16,0 0 12 0,0 0 0 0,0 0 0 15,0 0 0-15,0 0 0 0,-3-6 0 0,3 6 0 16,0-3 0-16,0 3 0 0,0 0 0 0,0-7 0 15,-4 4 0-15,4 3 0 0,0 0 0 0,0 0 0 16,4-6 0-16,-4 6 0 0,0 0 0 0,7-9 0 0,-7 9 0 16,0 0 0-16,0 0 0 0,0 0 0 0,0 0 0 0,3 0 0 15,-3 0 0-15,0 0 0 0,7-7 0 16,-7 7 0-16,0 0 0 0,0 0 0 16,0 0 9-16,0 0-9 0,0 0 11 0,0 0-3 0,0 0 0 15,0 0 0-15,0 0-8 0,0 0 0 0,0 0 0 0,0 0 0 16,0 0 0-16,0 0 0 0,0 0 0 0,0 0 0 15,0 0 0-15,0 0 0 0,0 0 0 0,0 0 0 16,0 0 0-16,0 0 0 0,0 0 0 0,0 13 0 16,0-10 0-16,0-3 0 0,-7 9 0 0,7 1 0 15,-3-1 0-15,-1-2 0 0,1 2 0 0,3 0 0 16,-4 1 0-16,1-1 0 0,-1 1 0 0,1-1 0 16,3 0 0-16,-4 7 0 0,0-7 0 0,1 1 0 15,-1-1 0-15,4 7 0 0,-7-7 0 0,7 1 0 16,-3-1 0-16,-1 1 0 0,-3-1 0 0,4-3 0 0,-1-3 0 0,1 4 0 15,-4-1 0-15,7-6 8 0,-4 3-8 0,1 6 0 16,3-9 0-16,0 0 0 0,-8 7 8 0,8-7-8 16,-7 0 0-16,0 0 8 0,4 0-8 0,3 0 0 15,-7 3 0-15,3-3 0 0,-3 0 0 0,7 0 8 16,-7 0-8-16,4 0 0 16,3 0 0-16,0 0 0 0,0 0 0 0,-4-10 0 0,1 7 0 0,3-3 0 15,0-3 8-15,0 2-8 0,3-2 0 0,1 0 0 16,-1 5 0-16,1-5 0 0,3 0 0 0,-4-1 0 15,1-2 0-15,3 2 0 0,-4 1 0 0,4-1 0 16,-3 1 0-16,-1 0 0 0,1-1 0 0,0 1 8 16,-1-1-8-16,-3 4 0 0,4-3 0 0,-1-1 0 15,-3 1 0-15,4 3 0 0,-4-4 0 0,3 7 0 0,1-3 0 0,-4-4 0 16,3 7 0-16,1-3 0 0,-1-3 0 0,-3 9 0 16,0 0 0-16,4-10 0 0,-1 4 0 0,4 6 0 15,-7 0 0-15,0 0 0 0,4-9 0 0,-4 9 0 16,3 0 0-16,-3 0 0 0,0 0 0 0,0 0 0 15,0 0 0-15,0 0 0 0,0 0 0 0,0 0 0 16,0 0 0-16,0 0 0 0,0 0 0 0,0 0 0 16,0 0-9-16,0 0 9 0,0 0 0 0,0 0 0 15,0 0 0-15,0 0 0 0,0 0 0 0,0 0 0 16,4 9 0-16,-4-9 0 0,4 6 0 0,-4-6 0 16,0 0 0-16,7 10 0 0,-4-1 0 0,-3-9 0 15,4 9 0-15,-1-2 0 0,-3-7 0 0,4 9 0 16,-1 1 8-16,1-1-8 0,-1-6 0 0,-3 10 0 15,4-4 0-15,-1 0 8 0,1-5-8 0,-1 5 0 0,1-3 0 16,-1 4 8-16,1-1-8 0,-1 0 0 0,-3-9 8 16,4 7-8-16,0-4 0 0,-1 3 9 0,-3-6-9 0,0 0 0 15,4 3 9-15,-4-3-9 0,0 0 0 0,0 0 0 16,0 0 0-16,0 0 0 16,0 0-45-16,7 7-4 0,-7-7-1 0,3 9 0 15,-3-9-162-15,4 0-32 0</inkml:trace>
  <inkml:trace contextRef="#ctx0" brushRef="#br0" timeOffset="11738.74">16080 8311 669 0,'0'0'29'0,"0"0"7"0,0 0-28 0,0 0-8 0,0 0 0 0,0 0 0 15,0 0 66-15,0 0 12 0,0 0 2 0,0 0 1 16,0 0-33-16,0 0-8 0,0 0 0 0,0 0-1 0,0 0 5 0,0 0 2 15,0 0 0-15,0 0 0 16,0 0-4-16,0 0-1 0,0 0 0 0,0 0 0 16,0 0 0-16,0 0 0 0,0 0 0 0,0 0 0 0,7 3-8 0,-7-3-1 15,0 0-1-15,0 0 0 0,0 0 7 0,3 6 2 16,-3-6 0-16,0 10 0 0,4-4-8 0,-4-6-2 16,3 9 0-16,-3-5 0 0,0-4-16 0,0 9-3 15,0 0-1-15,0 1 0 0,0-4-10 0,0 3 8 16,0 1-8-16,0 6 8 0,0-7 2 0,-3 0 0 15,3 1 0-15,0-1 0 0,0 1 4 0,-4-1 1 16,4 0 0-16,0 1 0 0,-3 5-3 0,3-5-1 16,-4 6 0-16,1-7 0 0,-1 0-3 0,1 7-8 15,-4-7 12-15,3 1-4 0,-3 2 8 0,0-5 0 16,0 2 1-16,0 1 0 0,0-1 4 0,0-3 1 16,-4-3 0-16,4 7 0 0,-4-4-9 0,1-3-1 0,3 3-1 0,0-6 0 15,0 4-11-15,0 2 12 16,0-6-12-16,3 6 12 0,-3-3-12 0,-4-3 0 0,4 0 0 0,0 7 0 15,0-4 0-15,0-3 8 0,0 0-8 0,0 6 0 16,0-3 0-16,0-3 0 0,7 0 0 0,-7 6 0 16,7-6 0-16,0 0 0 0,0 0 0 0,0 0 0 15,-7 0 0-15,7 0 0 0,0 0 0 0,0 0 0 16,0 0 0-16,0 0 0 0,0 0 0 0,0 0 0 16,0 0 0-16,0 0 0 0,0 0 0 0,0 0 0 15,0 0 0-15,0 0 0 0,0 0 0 0,0 0 0 16,0 0 0-16,0 0 0 0,0 0 0 0,0 0 0 15,0 0 0-15,0 0 0 0,0 0 0 0,0 0 0 16,0 0 0-16,0 0 0 0,0 0 0 0,0 0 0 0,0 0 0 0,7 0 0 16,-7 0 0-16,10 0 0 15,-10 0 0-15,8 0 0 0,-8 0 0 0,0 0 0 0,7 3 0 0,-7-3 0 16,0 0 0-16,0 0 0 16,0 0 0-16,0 0 0 0,7 0 0 0,-7 0 0 0,0 0 0 0,0 0 0 15,0 0 0-15,0 0 0 0,0 0 0 0,0 0 0 16,0 0 0-16,0 0 0 0,0 0 0 0,0 0 0 15,7 0 0-15,-7 0 0 0,7-3 0 0,-7 3 0 16,0 0 0-16,0 0 0 0,0 0 0 0,0 0 0 16,0 0 0-16,0 0 0 0,0 0 0 0,0 0 0 15,0 0 0-15,0 0 0 0,0 0 0 0,0 0 0 16,0 0 8-16,0 0-8 0,0 0 0 0,0 0 0 0,0 0 0 0,0-6 0 16,0 6 0-16,0-3 0 15,0 3 9-15,0-6-9 0,0 6 0 0,0-10 9 0,0 1-9 0,-4 9 0 16,8-10 8-16,-4 10-8 0,0 0 0 0,0-6 0 15,0 3 0-15,0 3 0 0,0-6 0 16,-4 3 0-16,4-4 0 0,0 7 0 0,-3-9 0 0,3 9 0 16,0 0 0-16,0 0 0 0,0 0 0 0,0 0 0 15,0 0 0-15,0 0 0 0,0 0 0 0,0 0 0 16,0 0 0-16,0 0 0 0,7-3 0 0,-7 3 0 16,0 0 0-16,0 0 0 0,0 0 0 0,0 0-9 15,0 0 9-15,0 0 0 0,0 0 0 0,0 0 0 16,0 0 0-16,0 0 0 0,0 0 0 0,0 0 0 15,0 0 0-15,0 9 0 0,3 1 0 0,-3-7 0 16,0 6 0-16,-3 1 0 0,-1 2 0 0,1-2 0 16,3-1 0-16,-4-6 0 0,1 6 0 0,-1-2 0 0,1 2 0 15,3 1 0-15,-4-1 0 0,4-3 0 0,-3 4 0 0,-1-7 0 16,0 6 0-16,1 1 0 0,-1-4 0 0,1 3-8 16,3 1 8-16,0-10-8 0,0 0 8 0,-4 0 8 15,4 0-8-15,-7 9 11 0,7-9-11 0,0 0 0 16,-3 6 0-16,3-6 0 0,0 0 8 0,0 0-8 15,0 0 0-15,0 0 8 0,0 0-8 0,0 0 10 16,-7-6-10-16,0 6 10 0,7 0 12 0,0 0 2 16,-7-9 1-16,0 6 0 0,3-4-25 0,4 7 0 15,-3-9 0-15,-1-1 0 0,-3 4 0 0,7-3 0 16,-4 6 9-16,4-7-9 0,0 4 0 0,-3-3 8 0,3-1-8 0,-4 1 0 16,4-1 0-16,4 1 0 15,-4 0 0-15,0-1 0 0,3-2 0 0,-3 2 0 16,0 1 0-16,0-1 0 0,0 1 8 0,0 6-8 0,0-7 8 15,0 4-8-15,0 6 0 0,0 0 0 0,0-6-12 0,0 6 4 16,0 0 8-16,0 0 0 0,0 0 0 0,0 0-8 16,0 0 8-16,0 0-8 0,7 6 8 0,1 4-8 15,-1-1 8-15,-4 0 0 0,-3-9 0 0,7 10 0 16,-3-1 0-16,3 1 0 0,-4 2 0 0,1 1 0 16,-1-4 0-16,1 0-8 0,-4-2 8 0,3 2 0 15,-3-3 0-15,0 4 0 0,0-7 0 0,0 6 0 16,0-9 0-16,0 10 0 0,0-10 0 0,0 0 0 15,0 0 12-15,0 0-1 0,0 0-1 0,0 6 0 16,0-6-10-16,0 0 0 0,0 0 9 0,0 9-9 0,0-9 0 0,0 0 0 16,0 0 0-16,0 0 0 15,0 4 0-15,0-4 0 0,0 0 0 0,0 0 0 16,0 0 0-16,0 0 0 0,0 0 0 0,0 0 0 0,0 0 0 0,4 6 0 16,3 0-12-16,0-3 4 15,4-3 8-15,-1-3 16 0,1-3-4 0,-1 6-1 16,1 0-11-16,3-6 0 0,-3 2 0 0,-1 4 0 0,1-6 0 0,-4 6 0 15,3-3 0-15,-3-3 8 16,1 6-31-16,-1-10-6 0,0 7-2 0,0-3-1066 0</inkml:trace>
  <inkml:trace contextRef="#ctx0" brushRef="#br0" timeOffset="15303.63">19117 9321 403 0,'0'0'36'0,"-3"0"-36"15,3 0 0-15,-4 6 0 0,0-3 75 0,-3-3 8 16,4 6 1-16,3-6 1 0,-7 0-23 0,3 0-5 15,-3 0-1-15,7 0 0 0,0 0-1 0,0 0-1 16,-7 3 0-16,4 4 0 0,3-7-34 0,0 0-8 0,-7 0 0 0,7 0-1 16,-7 3-3-16,7-3 0 0,-4 9 0 0,-3-9 0 15,0 7 0-15,0 2 0 0,7-9 0 0,0 0 0 16,-7 6 8-16,3-3 0 0,4-3 1 0,0 10 0 16,0-10 9-16,0 9 2 0,0 1 0 0,-3-1 0 15,-1 7-7-15,4-7-1 0,-3 1 0 0,3-1 0 16,0 7-20-16,0-7 0 0,0 7 0 0,0-4 8 15,0-2-8-15,0 5 0 0,3 1 0 0,-6-3 0 16,3-4 0-16,0 0 0 0,3 7 0 0,4 0 0 16,-3-7 0-16,3 4 0 0,-4-7 0 0,4 10 0 15,0-7 0-15,1 0 9 0,-5 4 0 0,4-7 0 16,0 7-9-16,0 2 0 0,0-5 0 0,0-1 0 16,-3 7 0-16,-1 0-11 0,4-4 11 0,1 4-12 15,-1-7 12-15,0 1 0 0,0 5 8 0,0-2-8 16,3-4 12-16,-3 1-1 0,4-1-1 0,0 4 0 0,-4-4-10 15,3 0 0-15,1 1 9 0,-4-7-9 0,3 13 0 0,-3-7 8 16,4 1-8-16,-4-1 0 0,0 0 8 0,4-2-8 16,-8-4 8-16,1 3-8 0,3 3 0 0,0 1 0 15,0-1 0-15,0-3 0 0,-3-2 8 0,3 5-8 16,0-3 8-16,0-3-8 0,-7-3 16 0,3 7-2 16,8 2 0-16,-8-3 0 15,4-2-6-15,0-4-8 0,1 0 11 0,-1 6-11 0,-4-3 8 0,-3-3-8 16,0 0 0-16,0 0 0 0,0 0 9 0,0 0-9 15,0 0 0-15,0 0 9 0,0 0-9 0,7 6 12 16,-7-6-12-16,0 0 12 0,0 0-4 0,0 0-8 16,7 0 12-16,-7 0-4 0,0 0 0 0,0 0-8 15,0 0 12-15,0 0-4 0,0 0-8 0,0 0 8 16,0 0-8-16,0 0 8 0,0 0-8 0,0 0 0 16,0 0 0-16,0 0 8 0,0 0-8 0,0 0 0 15,0 0 0-15,0 0 0 0,0 0 0 0,0 0 0 0,0 0 0 0,0 0 0 16,0 0 0-16,0 0 0 0,0 0 0 0,0 0 0 15,0 0 0-15,0 0 0 0,0 0 0 0,0 0 0 16,0 0 17-16,0 0 2 0,0 0 0 0,0 0 0 16,0 0-19-16,0 0-16 0,0 0 4 0,0 0 0 15,0 0 20-15,0 0 5 0,-10 0 1 0,3 0 0 16,0 0-14-16,7 0-15 0,0 0 3 0,-11-6 1 16,0 6 11-16,8-3 0 0,3 3 0 0,-11-6 0 15,4 6 9-15,0-4-9 0,0-2 12 0,0 6-12 16,-4-9 8-16,4 9-8 0,0-10 0 0,0 4 0 0,-3 3 15 0,3-3-1 15,0-4 0-15,-4-2 0 0,4-1-4 0,0 4-1 16,0-1 0-16,0-2 0 0,0-4-9 16,-4 7 0-16,4-7 9 0,0-3-9 15,-4 7 0-15,4-10 0 0,0 9 0 0,-3-3 0 0,-1-2 0 16,1-1 0-16,-1 3 0 0,0-3 0 0,4 1 0 0,-3 2 0 16,-1-3 0-16,1 0 0 15,3 4 0-15,-1-4 0 0,1-6 0 0,0 6 0 0,0 0 0 0,4 0 0 16,-4 0 0-16,3 4 0 0,-3-4 0 0,7 0 0 15,-7 3 0-15,4-2 0 0,3-1 0 0,-4 3 0 16,4 7 0-16,-3-7 0 0,3 7 0 0,0-4 0 0,-4 4 0 16,4-1 0-16,0 4 0 0,0-3-8 0,0-1 8 0,4 4 0 15,-4 6-15-15,0-10 3 0,3 7 0 0,1-3 0 32,-1 3-38-32,4-3-7 0,-3 3-2 0,-4 3-692 0</inkml:trace>
  <inkml:trace contextRef="#ctx0" brushRef="#br0" timeOffset="20829.64">19660 10108 57 0,'0'0'0'0,"0"0"0"0,0 0 0 0,0 0 0 16,0 0 196-16,0 0 35 0,0 0 6 0,0 0 2 15,0 0-185-15,0 0-37 0,0 0-7 0,0 0-2 16,0 0-8-16,0 0 0 0,0 0 0 0,0 0 0 15,0 0 37-15,0 0 6 0,0 0 1 0,7 6 0 16,4 3 16-16,0 1 3 0,-4-10 1 0,3 0 0 0,1 0-27 0,3 0-5 16,-4 0 0-16,5 0-1 0,-5 0 7 0,4 0 2 15,0 0 0-15,0 0 0 0,1 0-40 0,-5 0 0 16,4 0 0-16,0 0-12 0,1 0 12 0,2 0 12 16,-3 0-2-16,7-3-1 0,-6-4 12 0,6 7 3 15,0-6 0-15,0 3 0 0,4-3 11 0,-4-4 2 16,-3 1 1-16,3 0 0 0,0 5-22 0,0-2-5 15,-3-10-1-15,-1 7 0 0,1 6 2 0,0-7 0 0,-4-5 0 16,0 5 0-16,0 1-12 0,-3 3 12 0,3-4-12 16,-4 1 12-16,-3 0 11 0,4-1 2 0,-4 1 1 0,0 2 0 15,0-2-26-15,4 6-17 0,-8-3 2 16,4 2 1-16,-3-2 14 0,3-3 0 16,-4 6 0-16,4-4 0 0,-3-2 0 0,3 9 0 0,-4-6 8 0,-3 6-8 15,4-10 0-15,0 7 0 0,-1-3 0 0,-3 6 0 16,0 0 0-16,0 0 0 0,0 0 0 0,4-3 0 15,-4-4 16-15,0 7-4 0,0 0-1 0,0 0 0 16,0 0-20-16,0 0-4 0,0 0-1 0,0 0 0 16,0 0 14-16,0 0 0 0,0 0 0 0,0 0 0 15,7 10 8-15,-7-10 5 0,3 6 1 0,-3-6 0 16,0 0-24-16,0 0-5 0,0 10-1 0,0-7 0 16,0-3 24-16,0 9 5 0,0 4 1 0,0-10 0 15,0-3-14-15,-3 9 0 0,3 1 0 0,-4-1 0 16,1-3 0-16,3-6-13 0,-4 3 2 0,-3 4 1 0,3 2 10 0,4-9 0 15,-3 0 0-15,-4 10 0 0,0-10 0 0,0 9 0 16,0-9 8-16,0 6-8 0,0-3 9 0,-4-3-9 16,0 0 12-16,1 7-12 0,-4-7 0 0,0 0 0 15,3 3 0-15,-3-3 0 0,-4 6 10 0,4-6 2 16,-3 0 0-16,-1 3 0 0,0 3-12 0,4 1 0 16,-3-7 0-16,-1 3 0 0,4-3 0 0,-4 0-11 15,0 6 11-15,1-3-12 0,-1-3 12 16,4 6 0-16,-7-6 0 0,7 4 0 0,-4 2 0 0,1-3 0 15,2-3 10-15,-2 6-10 0,-1-6 0 0,1 3 0 16,6-3 0-16,-3 0 0 0,0 7 0 0,3-7 0 16,-3 6 0-16,3-3-10 0,1-3 10 0,-1 6 0 15,-3-2 0-15,4-4 0 0,3 6 0 0,-4-3 0 0,0-3 8 16,4 0-8-16,0 0 0 0,0-3 0 0,0 3-10 0,0 0 10 16,4-6 0-16,3 6 0 0,0 0 0 0,-8 0 0 15,5-4 0-15,3 4-8 0,0 0 8 0,0 0 0 16,-7-6 0-16,7 6 0 0,0 0-8 0,0 0 8 15,0 0 0-15,0 0 0 0,0 0 0 0,0 0 0 16,0 0 0-16,0 0 0 0,0 0-8 0,0 0 8 16,0 0 0-16,0 0-8 0,0 0 8 0,0 0 0 15,0 0-15-15,0 0 4 0,0 0 1 0,10 0 0 16,-2 0-17-16,-1-3-3 16,0 3-1-16,3 0 0 15,-10 0-45-15,11-6-10 0,-4 6-2 0</inkml:trace>
  <inkml:trace contextRef="#ctx0" brushRef="#br0" timeOffset="136592.22">33366 18581 1440 0,'-4'-7'128'0,"-3"7"-103"0,4-6-25 0,3 6 0 15,0 0 216-15,0 0 39 0,-7-3 7 0,7 3 2 16,0 0-219-16,-7 0-45 0,-4 3 0 0,4 3-12 16,-7 4 21-16,0-4 5 0,-4 4 1 0,0-1 0 15,-3 0 8-15,0 1 1 0,0-1 1 0,3 1 0 16,1-1 1-16,-1 0 0 0,-3 1 0 0,0-1 0 15,-1 4 3-15,1-10 1 0,4 6 0 0,-8 1 0 0,7-1-19 0,1-3-11 16,3-3 12-16,3-3-12 0,4 7 13 0,3-7-4 16,1 0-1-16,6-7 0 0,1 4 1 0,7-3 0 15,-1 3 0-15,4-6 0 0,4-1-9 0,-1 1 0 16,1 2-10-16,0-8 10 0,3 5 0 0,0 1 0 16,4 0 0-16,-4-1 0 15,-3-6 0-15,6 7 0 0,1 0 0 0,-4-1 0 0,-7 1 0 0,0-1 0 16,-7 1 10-16,0 9-10 0,1-6 13 0,-8 6-2 15,-4-3-1-15,0 3 0 0,-3 0 18 0,-3 3 3 16,-4-3 1-16,0 6 0 0,-8-6-12 0,1 9-1 16,-3-2-1-16,2-4 0 0,5 3-4 0,-4-3-1 15,-4 7 0-15,-3-4 0 0,3-3-13 0,4 3 9 16,-4 4-9-16,-3-1 8 0,3-3-8 0,8-2 0 16,2 2 0-16,1-3 0 0,4-3 0 0,6 0 0 15,4-3 0-15,4-3 0 0,-4-4 0 0,10 1 0 0,4-1 0 0,1 1 0 16,2-7-11-16,4-3 11 0,8 4-8 0,-12 2 8 15,4-2 0-15,1-4 0 0,-5 0 0 0,4 3 0 16,1-3 0-16,-5 4 0 16,-3 2 0-16,7-3 0 0,-10 1 0 0,0 5 0 0,-4 1 10 0,-4 6-10 15,1-3 15-15,-8 6-3 0,4-4-1 0,-7 4 0 16,-3 4-3-16,3 2-8 0,-11-3 12 0,4 6-4 16,-4-2-8-16,8 2 0 0,-1-3 0 0,-7-3 0 15,4 7 8-15,0-4-8 0,0 4 8 0,-4-7-8 0,8 3 8 0,-8-6-8 16,8 9 8-16,-1-9-8 0,4 0 9 15,7 0-9-15,0 0 10 0,3-9-10 0,1 3 11 0,3-4-11 16,4 1 12-16,-4-1-12 0,7 1 8 16,-4 0-8-16,1-7 0 0,7 7 0 15,-4-1 0-15,3 1 0 0,1-1 0 0,-4 1 0 16,0 3 0-16,7-4 0 0,-7 1 0 0,-3 6 0 16,-4-4 0-16,-7 7 0 0,0 0 0 0,0 0 0 0,0 0 8 0,0 0-8 15,-3 0 12-15,-1 0-12 0,-7 0 10 0,4 7-10 16,-3-4 8-16,-1 3-8 0,-3-3 0 0,0 4 8 15,0-4-8-15,3-3 0 0,4 0 0 0,-3 6 8 16,3-6-8-16,3 3 0 0,-6-3 0 0,6 6 0 0,-7-6 8 0,4 0-8 16,4 0 0-16,3 0 0 0,-4 0 0 15,4 0 0-15,0 0 0 0,0 0 8 0,0 0-8 0,0 0 0 16,0 0 0-16,0 0 0 0,0 0 0 0,0 0 0 16,-7 0 0-16,7 0 0 15,0 0 0-15,0 0 0 0,0 0 0 0,0 0 0 0,0 0 0 0,0 0 0 16,0 0 0-16,0 0 0 0,0 0-9 0,0 0 9 31,4-6-25-31,-4 6-2 0,0 0 0 0,7-3 0 16,-4-3-141-16,4-4-29 0,0 1-6 0</inkml:trace>
  <inkml:trace contextRef="#ctx0" brushRef="#br0" timeOffset="137343.07">32932 17148 633 0,'0'0'56'0,"0"0"-44"0,-7 0-12 0,7 0 0 16,-4 0 340-16,4 0 65 0,0 0 14 0,0 0 2 15,0 0-306-15,0 0-62 0,0 0-12 0,0 0-2 16,0 0 5-16,-7 6 2 0,7-6 0 0,-3 9 0 0,-4 1 3 0,3-1 1 15,4-9 0-15,0 10 0 0,-3-1-17 0,3 7-3 16,-4-4-1-16,4-6 0 16,0 4 7-16,0 6 0 0,0-4 1 0,-4-3 0 15,4 7-5-15,0 0-2 0,-3-4 0 0,-1 4 0 0,4-7-6 16,-3 10-2-16,-1-9 0 0,4-1 0 16,-3 0 8-16,3 7 2 0,-4-6 0 0,4-1 0 0,0 7-32 0,0-7 0 15,0 0 0-15,-3 1 0 0,3-10 0 0,0 9 16 16,3 1-2-16,-3-10 0 0,0 0-2 0,4 6-1 15,-4-6 0-15,7 3 0 0,-7-3 1 0,10 6 0 16,-2-6 0-16,2 4 0 0,1-4-1 0,-1 0 0 16,1 0 0-16,-1-4 0 0,1 4-11 0,3 0 10 15,0-6-10-15,0 3 10 0,0 3-10 0,-3 0 0 0,-4-6 0 0,4 6 0 16,-1 0 0-16,1 0 0 16,-1 0 0-16,5-3 0 0,-8-4 0 0,7 7 8 0,-4 0-8 0,4 0 8 15,-3-3-22-15,0-3-5 16,-1 6-1-16,1-6 0 15,-11 6-20-15,14 0-4 0,-4-4 0 0,-10 4-1 16,11 0-79-16,-4-6-15 0,0 3-3 0,4-3-1 16,-8 3-49-16,1-7-9 0,-1 4-3 0</inkml:trace>
  <inkml:trace contextRef="#ctx0" brushRef="#br0" timeOffset="137622.34">33338 17119 921 0,'0'0'82'0,"0"0"-66"16,-8-6-16-16,8 6 0 15,0 0 282-15,-7 6 53 0,7-6 10 0,0 0 3 0,-3 4-236 0,-1 2-46 16,-3 3-10-16,4 1-1 0,-1-1 40 0,1 0 8 16,-1 7 1-16,-3 0 1 0,4 3-21 0,-1-1-4 15,1 8 0-15,3-5-1 0,-4 14-23 0,4-7-4 16,-4 13 0-16,4-3-1 0,0-1 2 0,0-2 1 15,-3 9 0-15,3-7 0 0,-4 7-42 0,4-9-12 16,-3 2 0-16,3 4 0 0,-4-3 8 0,4-4-8 16,-3 1 10-16,3-4-10 0,-4 3 0 0,4 1 0 15,0-7-8-15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3T05:33:39.7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9105 7690 345 0,'0'0'31'0,"0"0"-31"0,0 0 0 0,0 0 0 16,0 0 149-16,0 0 24 0,0 0 5 0,0 0 1 15,0 0-78-15,0 0-15 0,0 0-3 0,0 0-1 16,0 0-30-16,0 0-5 0,0 0-2 0,0 0 0 16,0 0-2-16,0 0-1 0,0 0 0 0,0 0 0 15,0 0-8-15,0 0-2 0,0 0 0 0,0 0 0 16,0 0 10-16,0 0 2 0,7 6 0 0,-3 4 0 15,-4-10-2-15,7 9 0 0,-7 1 0 0,3-1 0 16,-3 0-10-16,4 7-1 0,-4-7-1 0,0 1 0 16,3 6-4-16,-3-1-1 0,0-2 0 15,4 6 0-15,-1-4-4 0,1 10-1 0,-4-6 0 0,4 0 0 16,-1 0-7-16,-3 6-1 0,4-6-1 0,-1 6 0 16,-3-6-11-16,4-1 8 0,-1 1-8 0,1 0 8 15,-1-3-8-15,-3 3 0 0,0-4 9 0,0-2-9 0,0 2 0 0,0 1 9 16,-3-3-9-16,3 2 0 0,0-5 0 15,0 5 0-15,0-5 0 0,0-1 0 16,-4 1-15-16,4-7-9 0,0 9-3 0,0-12 0 16,0 0-121-16,0 0-25 0,0 0-5 0,0 0-1 0</inkml:trace>
  <inkml:trace contextRef="#ctx0" brushRef="#br0" timeOffset="929.9">9021 7643 518 0,'0'0'46'0,"0"0"-37"0,0 0-9 0,0 0 0 15,0 0 136-15,-4-3 26 0,0-3 5 0,-3-4 1 0,7 10-81 16,0 0-16-16,-3-6-3 0,3 6-1 15,0 0-32-15,0 0-7 0,0 0 0 0,-4-9-1 16,4 9-13-16,0 0-2 0,0 0-1 0,0 0 0 0,4-4 5 0,-4 4 2 16,3-6 0-16,1 3 0 0,3-3 8 15,0-4 2-15,0 10 0 0,-3-9 0 0,-4 9 2 0,7 0 1 16,0-6 0-16,0 2 0 0,0-2-8 0,0 6-2 16,-7 0 0-16,7-3 0 0,0 3 1 0,0-6 0 15,-7 6 0-15,11 0 0 0,-4-3 2 0,3-4 0 16,-3 7 0-16,4-3 0 0,-4-3 0 0,7 6 0 15,-3-3 0-15,3-3 0 0,-4 6-11 0,5-7-1 16,-1 4-1-16,-4-3 0 0,4 6-11 0,-3 0 8 16,-1-3-8-16,1 3 8 0,0 0-8 0,-1 0 0 0,-3 0 0 0,0-7 0 15,-7 7 0-15,0 0 8 0,0 0-8 0,0 0 0 16,0 0 0-16,0 0 8 0,7 7-8 0,-7-7 0 16,0 0 0-16,0 0 0 0,7 3 8 0,1-3-8 15,-8 0 0-15,0 0 0 0,0 0 0 0,7 6 8 16,0-3-8-16,0 4 0 0,-7-7 0 0,3 6 0 15,4-3 8-15,0 3-8 0,-7-6 12 0,0 0-4 16,4 3-8-16,3 7 10 0,-7-10-10 16,3 6 10-16,1-3-10 0,3 3 12 0,-3 4-12 0,3-1 12 15,-7-9-12-15,0 7 0 0,7 2 0 16,-7-6 8-16,-7 7-8 0,7-1 0 0,-4-3 9 0,4 4-9 16,0-1 0-16,0 0 9 0,-3 1-9 0,-1-1 0 15,8-2 17-15,-4 2-3 0,-4 0-1 0,4 1 0 16,0-4-13-16,-4-3 0 0,4-3 8 0,0 10-8 15,-3-1 9-15,3-3-1 0,-4 4 0 0,4-4 0 0,-3-3-8 0,-1 6 12 16,1-2-12-16,3 2 12 0,-4-6-12 0,-3 7 0 16,4-4 0-16,-4 3-11 0,7 1 33 15,-7-4 6-15,3-3 2 0,1 7 0 0,-8-1-30 0,4-3 0 16,0 4-8-16,-4-4 8 0,1-3 0 0,3 6 0 16,0-9 10-16,-4 10-2 0,-3-4 3 0,3-3 1 15,1 4 0-15,-1-7 0 0,1 3 1 0,-1 3 1 16,0-6 0-16,1 6 0 0,-4-3-4 0,3-3-1 15,-3 0 0-15,3 0 0 0,1 0-9 0,-1 0 10 16,-3-3-10-16,4-3 10 0,3 6-10 16,-4-6 0-16,0 3 0 0,4 3 0 0,-3-7 0 0,3 7 0 15,3-3 8-15,-6-3-8 0,2 6-12 0,5 0-5 0,3 0-1 0,0 0 0 32,0 0-38-32,0 0-7 0,0 0-1 0,0 0-659 15,0 0-131-15</inkml:trace>
  <inkml:trace contextRef="#ctx0" brushRef="#br0" timeOffset="1570.7">9814 7492 115 0,'0'0'10'0,"0"0"-10"0,4 0 0 0,3-9 0 0,-4 6 140 0,4-3 27 15,1 3 5-15,-1-4 0 0,-4-2-92 0,1 3-20 16,3 2-3-16,-4-2-1 0,-3 6-2 0,7-3-1 15,0-3 0-15,-7 6 0 0,0 0-10 0,7-3-3 16,-3-4 0-16,-4 7 0 0,0 0 9 0,0 0 2 16,0 0 0-16,0 0 0 0,0 0-7 0,0 0-2 15,0 0 0-15,0 0 0 0,0 0 4 0,0 0 1 0,0 0 0 0,-4 10 0 16,1-4 15-16,-1-3 3 0,-3 3 1 0,4-2 0 16,-4 2-31-16,0-3-7 0,3 3 0 0,-3-6-1 15,0 10 6-15,0-4 2 0,0-3 0 0,0 6 0 16,0-2-12-16,0-4-3 0,0 3 0 0,0 4 0 15,-4-1-3-15,4 0-1 0,3 7 0 0,-3-7 0 16,0 1-4-16,0-1 0 0,0 7-1 0,0-3 0 16,0-4 6-16,4 7 2 0,-4 2 0 0,-1-2 0 15,1 3-19-15,0 0-9 0,0 0 1 0,0-4 0 16,0 10 8-16,0-6 0 0,4 0 0 0,-4 6 8 16,3-3 0-16,0-6 1 0,-3 9 0 0,7-6 0 15,-3 6 3-15,3-7 1 0,-4 1 0 0,4 0 0 16,0 0-13-16,-3-3 11 0,3 2-11 0,3 1 10 15,1 0-10-15,-4-3 0 0,3-1 0 0,1-2 8 0,3 3-8 16,-3-7 0-16,3 7 0 0,-4-4 8 0,4-2-8 0,0 5 0 16,0-5 0-16,0-1 8 15,4 1-8-15,-4-1 0 0,4 0 0 0,-1-2 0 0,1 2 0 0,-1-3 0 16,4-3 0-16,-3 7 0 0,0-10-15 0,-1 6-5 16,1-3 0-16,-1 4-1 15,1-7-30-15,0 0-5 0,-1 3-2 0,-3-3 0 16,0 0-111-16,4 0-23 0,-4-3-4 15,3 3-364-15,-3 0-74 0</inkml:trace>
  <inkml:trace contextRef="#ctx0" brushRef="#br0" timeOffset="2278.17">10213 7759 1378 0,'0'0'61'0,"0"0"13"0,0 0-59 0,0 0-15 0,0 0 0 0,0 0 0 16,0-9 50-16,0 9 7 0,3-7 2 0,1 4 0 0,-4 3-51 0,4-6-8 16,-4 6 0-16,3-3 0 15,1-3 0-15,-4 6 0 0,0 0 0 0,0 0 0 16,0 0 0-16,0 0 0 0,0 0 0 0,-4 0 0 16,4 0 23-16,-7 0 12 0,7 0 2 0,-4 0 1 0,-6 9 14 0,-1-9 4 15,8 6 0-15,-4-3 0 0,0 4-15 0,0-1-2 16,0-3-1-16,-1 6 0 0,1-2-10 0,0-4-1 15,0 6-1-15,0-2 0 0,0-4 2 0,0 3 0 16,0 3 0-16,0-2 0 0,4-4-20 0,-5 6-8 16,5-9 0-16,-4 6 8 0,3-2-18 0,4-4-4 15,0 0-1-15,-3 6 0 0,3-6 15 0,0 0 0 16,0 0 0-16,0 0 0 0,-4 3 0 0,4-3 0 0,0 0 0 0,0 0 0 16,4 6 8-16,-4-6-8 15,7 10 9-15,0-4-9 0,4-3 11 0,-4-3-11 0,0 6 12 0,3-3-12 16,1-3 8-16,-1 0-8 0,1 7 0 15,0-7 0-15,3 3 0 0,0-3 0 0,0 6 0 0,-4-3 0 16,1-3 0-16,0 7 0 0,3-4 0 16,0 3 0-16,0 0 0 0,-3-3 13 0,3 7-4 0,0-1-1 15,0 1-8-15,-7-1-11 0,-4-3 3 0,5 4 0 16,-1-1 8-16,-4 7 11 0,-10-7-3 0,4 1 0 16,3-1-8-16,-4 7-11 0,-7-7 3 0,4 0 0 15,-3 4 8-15,-1-7 0 0,4 4 0 0,-3-1 8 16,-5 7-8-16,1-7 0 0,7 1 0 0,-3-7 0 15,-4 9 0-15,3-9 8 0,0 7-8 0,1-1 0 16,-1 1 0-16,1-4 0 0,-4-3 0 0,3 3 8 0,0 4-21 16,4-10-4-16,-7 0-1 0,7 6 0 15,0-3-34-15,0-3-6 0,4 0-2 0,-1 0 0 16,-3 0-133-16,3 0-27 0,-3-16-6 0,7 16-1 0</inkml:trace>
  <inkml:trace contextRef="#ctx0" brushRef="#br0" timeOffset="2669.59">10488 7445 1324 0,'11'0'118'0,"-11"0"-94"0,0 0-24 0,0 0 0 16,0 0 80-16,0 0 12 0,0 0 3 0,0 0 0 16,0 0-55-16,0 0-10 0,0 0-2 0,0 0-1 15,-7 4 9-15,3 5 3 0,11-3 0 0,-3 4 0 16,-11 5 2-16,3-5 1 0,8-1 0 0,-1 7 0 15,-3-4-13-15,4 4-2 0,-8-3-1 0,4 2 0 16,4 4 2-16,-1-3 1 0,-10 3 0 0,4-10 0 16,6 10-29-16,-3-10 8 0,-3 7-8 0,3 0 0 15,-7-4 9-15,7-2-1 0,7-1 0 0,-4 0 0 0,-10 4-8 16,4-10-11-16,13 6 3 0,-3-2 0 16,-7-7-58-16,0 0-11 0,0 0-3 0,4 0-540 15,6 0-109-15</inkml:trace>
  <inkml:trace contextRef="#ctx0" brushRef="#br0" timeOffset="3371.79">10851 7333 230 0,'0'0'20'0,"0"0"-20"16,0 0 0-16,0 0 0 0,8-4 269 0,-8 4 50 15,0 0 9-15,0 0 3 0,10 0-235 0,-10 0-46 16,0 0-10-16,0 0-1 0,0 0 5 0,7 10 0 16,-3-7 1-16,-4 10 0 0,0-13 0 0,0 12 0 15,7-3 0-15,-4 7 0 0,-6 3 6 0,-1 0 1 0,8-4 0 0,-4 4 0 16,-4 0 3-16,1 6 1 0,-1 0 0 0,4-3 0 15,4 3-15-15,-4 0-2 0,-7-3-1 0,3 10 0 16,8-10-15-16,-8 12-3 0,1-9-1 0,-4 10 0 16,3-7-11-16,0 6-8 15,-3-5 9-15,0-1-9 0,0 3 10 0,0-3-10 0,4-6 10 0,-1 3-10 16,-3 1 0-16,4-1 0 0,3-3 0 0,0-4 0 16,-4 8 8-16,4-11-8 0,0-2 0 0,4 2 0 15,6 1 0-15,-6-3 0 0,-1-4 0 0,1 0 0 31,6 4-26-31,-3-4-8 0,-7-5-2 0,0-4 0 0,7 6-35 0,1-3-7 0,2-3-2 0,-10 0-579 16,0 0-116-16</inkml:trace>
  <inkml:trace contextRef="#ctx0" brushRef="#br0" timeOffset="4112.34">11497 7596 1566 0,'0'0'69'0,"0"0"15"0,0 0-68 0,0 0-16 0,0 0 0 0,0 0 0 15,0 0 45-15,0 0 6 0,0 0 1 0,-7 3 0 16,0-3-42-16,3 6-10 0,4-6 0 0,-10 4 0 15,-4-4 0-15,7 9 0 0,0-3 0 0,-4-6 0 16,-3 10 0-16,0-4 0 0,7-3 0 0,0 6 0 16,-4-2 8-16,1 2-8 0,-1-6 12 0,0 4-4 15,8 2 27-15,-4-6 5 0,-7 3 0 0,7 4 1 16,3-4-7-16,1-3-2 0,-5 7 0 0,5-10 0 0,3 0-17 0,-7 9-4 16,7-9-1-16,-4 6 0 0,1-6-10 15,3 0 0-15,0 0 9 0,0 0-9 0,0 0 0 0,0 0 8 16,0 0-8-16,7 10 0 15,-7-10 0-15,3 6 0 0,-3-6 0 0,7 3 0 0,4 6 0 0,0-2 0 16,-11-7 0-16,3 3 0 0,8 3 0 0,-1-3 0 16,-10-3 0-16,7 7 0 0,0 2 0 0,1-3 0 15,2-3 0-15,-3-3 0 0,-7 0 0 0,7 10 0 16,7-1 0-16,-7 1 0 0,-7-10 0 0,7 9 0 16,8-3 0-16,-5 4 0 0,-3-1 0 0,-3 0 0 15,3-2 0-15,0-4 0 0,3 6 0 0,1 1 0 16,-15 5 0-16,4-5 0 0,8 5 0 0,-5-2 0 0,-6-4 0 15,-1 7 0-15,4-7 0 0,0 7 0 0,0-6 0 0,-4-1 8 16,-6 7 0-16,6-4 1 0,8-6 0 0,-8 4 0 16,-3-7-9-16,0 3 12 15,7-6-12-15,0 0 12 0,-3 10-12 0,-1-4 10 0,-3-3-10 0,7-3 10 16,0 0-10-16,0 0 0 0,-10 10 9 0,6-10-9 16,4 0 0-16,0 0 0 0,-11 6 0 0,1-3 0 15,-1-3-11-15,4 6-6 0,0-6-2 0,-3 0 0 31,3-6-22-31,-4 6-5 0,11 0-1 0,-4 0 0 16,-6 0-114-16,3-3-23 0,7 3-5 0,-7-6-1 0</inkml:trace>
  <inkml:trace contextRef="#ctx0" brushRef="#br0" timeOffset="4795">11744 8104 1173 0,'0'0'52'0,"0"0"11"0,0 0-51 0,0 0-12 16,0 0 0-16,0 0 0 16,7 3 55-16,-7-3 8 0,4 10 1 0,3-4 1 0,-4 3-21 0,-3-9-5 15,4 3-1-15,3 4 0 0,-4 2-18 0,-3-9-3 16,0 6-1-16,4 4 0 0,-1-1 7 0,1 1 1 16,-4-1 0-16,3 0 0 0,-3 1 13 0,0-1 3 15,0 1 1-15,-3-1 0 0,3 0-5 0,-4 7 0 0,1-7-1 0,-1 1 0 16,1 6-17-16,-1-4-3 15,1-3-1-15,-1 4 0 0,1-4-14 0,-1 1 11 0,1-1-11 0,-1-6 10 16,4 7-10-16,-3-4 0 0,-5 0 9 0,5-3-9 16,-1 7 0-16,4-10-16 15,-3 0 2-15,3 0 1 16,0 0-27-16,-7 6-6 0,3-3-1 0,-3-3 0 16,0 0-113-16,7 0-22 0,0 0-5 0,0 0-1 0</inkml:trace>
  <inkml:trace contextRef="#ctx0" brushRef="#br0" timeOffset="7904.04">12375 7687 57 0,'0'0'0'0,"0"0"0"0,0 0 0 0,0 0 0 15,0 0 69-15,0 0 9 0,0 0 2 0,0 0 0 16,0 0 6-16,0 0 2 0,0 0 0 0,0 0 0 0,0 0-9 0,0 0-2 16,0 0 0-16,0 0 0 0,0 0-8 15,0 0-1-15,0 0-1 0,0 0 0 0,0 0-11 0,0 0-3 16,0 0 0-16,0 0 0 0,0 0-17 0,0 0-4 16,0 0-1-16,0 0 0 0,0 0-6 0,0 0-1 15,0 0 0-15,0 0 0 0,0 0 15 0,0 0 2 16,0 0 1-16,0 0 0 0,-3-6 7 0,3 6 2 15,-4-3 0-15,1 3 0 0,-1-7-7 0,1 7 0 16,3 0-1-16,0 0 0 0,0 0-20 0,0 0-4 16,0 0-1-16,-4 0 0 0,-3 0-18 0,0 0 8 15,0 0-8-15,4 0 0 0,-4 7 9 0,3-7-9 16,-3 3 0-16,0 3 9 0,0-6 1 0,3 9 0 0,-6-2 0 0,3-4 0 16,0 3 9-16,0-3 1 0,0 7 1 0,-1-1 0 15,5-3-11-15,-4 4-2 0,3-1-8 0,1 0 12 16,-4 1 2-16,3-1 0 0,1 7 0 0,-4 0 0 15,3-4-14-15,1 7 9 0,-4-3-9 0,7 2 8 16,-4-2-8-16,4-3 0 0,-4 9 0 0,4-4 0 16,0-5 0-16,0 3 8 0,8 2-8 15,-5-2 12-15,-3-6-12 0,7-1 12 0,-3 7-12 0,-1-7 12 16,4-6-4-16,-3 7-8 0,6-4 12 0,-3-3-4 16,0 3 11-16,4-6 1 0,-4 0 1 0,4 0 0 15,-4 0-7-15,0 0-2 0,0-6 0 0,3 6 0 16,1-3-12-16,-4-3 0 0,0 2 0 0,4-2 0 15,-4-3 0-15,0-1 9 0,0 7-9 0,0-9 8 16,0 2-8-16,0 7 10 0,-3-6-10 0,-1-7 10 16,4 7-10-16,-7-1 0 0,4-5 0 0,-4 5 0 0,3-2 8 15,-3-4-8-15,0 7 0 0,4-7 8 0,-4 3-8 0,0-2 0 16,0 5 0-16,0-5 0 0,0 5 0 0,0 1 0 16,-4-1 0-16,1 7 0 0,3 3 8 0,0-6-8 15,0 6 8-15,0 0-8 0,-4-9 16 0,4 9-3 16,0 0 0-16,0 0 0 0,0 0-13 0,0 0 0 15,0 0 0-15,0 0 0 0,0 0 0 0,0 0 0 16,0 0 0-16,-3 9 0 0,3 0 0 0,0 1 0 16,0-4 0-16,3 3 0 0,1 1 22 0,-1-1-2 15,1 10 0-15,-1-10 0 0,4 7-9 0,0-6-3 16,0 5 0-16,-3-2 0 0,3 2-8 16,0-2 0-16,4 3 0 0,-1 2 0 0,-3-8 0 0,0-1 0 0,4 7 0 0,0-7 0 15,-1 1 0-15,-3 5 0 0,4-11 0 16,-1 5 0-16,-3-3 0 0,0 4 0 15,0-10 0-15,4 9 0 16,-4-9-32-16,0 6-9 0,-7-6-2 0,11 0 0 16,-4 0-75-16,0-6-15 0,-7 6-3 0,10 0-550 0,1-9-110 0</inkml:trace>
  <inkml:trace contextRef="#ctx0" brushRef="#br0" timeOffset="8570.66">12647 7088 115 0,'0'0'10'0,"0"0"-10"0,0 0 0 0,0 0 0 16,0 0 174-16,0 0 33 0,0 0 6 0,0 0 2 15,0 0-127-15,0 0-26 0,0 0-5 0,0 0-1 16,0 0 0-16,0 0 0 0,0 0 0 0,-7 3 0 16,7-3 0-16,0 0 0 0,0 0 0 0,0 0 0 15,-7 0-15-15,7 0-3 0,0 0-1 0,0 0 0 16,0 0 15-16,0 10 2 0,4-4 1 0,-1 3 0 15,-3 1 6-15,4-1 2 0,3-3 0 0,-4 4 0 16,8-1-5-16,-1 7-1 0,-3-4 0 0,4 4 0 16,0-3-33-16,-1 8-6 0,1-2-2 0,3 0 0 15,-4 6 0-15,5-3-1 0,-1 3 0 0,0 0 0 16,-4 4-3-16,8-4-1 0,-4 3 0 0,0 6 0 0,-3-5-11 0,3-1 10 16,4 6-10-16,-8-5 10 0,4 5-1 0,-3-6 0 15,3 7 0-15,-4-1 0 0,1 1 3 0,-4-1 1 16,4-2 0-16,-4 2 0 0,0 1 1 0,0-1 0 15,0-6 0-15,-7 0 0 0,3-2 1 0,-3 2 0 16,0 0 0-16,-3-6 0 0,-1 0-5 0,1-3-1 16,-1 6 0-16,-3-6 0 0,0-4 10 0,-3 4 1 15,3 0 1-15,-4 0 0 0,-3 3-21 16,3-10 0-16,-3 7 0 0,-3-3 0 0,6 3 0 0,-3-10 0 16,-4 7 0-16,4-7 0 15,0 7-21-15,0-4-9 0,0-2-2 0,0-1 0 16,0-3-74-16,3-2-15 0,-3 2-3 0</inkml:trace>
  <inkml:trace contextRef="#ctx0" brushRef="#br0" timeOffset="11611.22">8079 7982 493 0,'0'0'21'0,"0"0"6"0,0 0-27 0,0 0 0 0,-4 0 0 0,4 0 0 16,-7 6 37-16,7-6 3 0,0 0 0 0,0 0 0 16,0 0-24-16,0 0-4 0,0 0 0 0,0 0-1 15,0 0-2-15,0 0 0 0,0 0 0 0,0 0 0 16,7-6 40-16,-7 6 8 0,4-10 2 0,6 4 0 15,-3 6-6-15,4-9-1 0,-1 9 0 0,1-4 0 16,0-2-28-16,-1 6-7 0,8 0-1 0,-11 0 0 16,3 0-16-16,5 0 0 0,-1 0 8 0,0 0-8 15,-11 0 0-15,8 0 0 0,3 0 0 0,0 0 0 16,4 0 12-16,-4 0-4 0,0 0 0 0,0 0-8 16,4 0 36-16,-8 0 1 0,4 0 0 0,-3 0 0 15,3 0-29-15,0 0-8 0,0-3 0 0,0 3 0 16,1-6 0-16,-1 6 0 0,-4 0 0 0,-3 0 0 0,0 0 0 15,-7 0 0-15,11 0 0 0,-11 0 0 0,0 0 0 0,7 0 8 16,-7 0-8-16,7 0 8 0,-7 0 3 0,7 0 1 16,-7 0 0-16,11 0 0 0,-1 0 0 0,-3-3 1 15,-7 3 0-15,7-7 0 0,4 7-5 0,0 0-8 16,-4-3 11-16,0-3-11 0,-7 6 8 0,7 0-8 16,-7 0 0-16,10-6 0 0,-10 6 8 0,0 0-8 15,0 0 0-15,0 0 0 0,0 0 8 0,0 0-8 16,0 0 0-16,0 0 0 0,0 0 24 0,0 0-3 15,0 0 0-15,0 0 0 0,0 0-21 0,0 0 0 16,0 0 0-16,0 0 0 0,0 0 0 0,-7-3 16 16,0-4-3-16,0-2 0 0,7 9 0 0,-3-3 0 15,-4 3 0-15,3-7 0 0,-3-2-5 0,0 9 0 0,3-9-8 16,-3 9 12-16,7-10 1 0,-10 10 0 0,3-6 0 0,0 6 0 16,3-9 18-16,-3 9 3 0,0-4 1 0,0-2 0 15,7 6-14-15,0 0-2 0,-11 0-1 0,11 0 0 16,0 0-18-16,0 0 0 0,0 0 0 0,0 0 0 15,0 0 0-15,0 0 0 0,0 0 0 0,0 0 0 16,0 0 0-16,0 0 0 0,0 6 0 0,0-6 0 16,0 0 0-16,7 4 0 0,-3 5 0 0,-4-9 0 15,7 0 0-15,4 6 0 0,-4-6 0 0,3 0 0 16,-3 3 0-16,4 4 0 0,-1-7 0 0,1 0 0 16,-4 6 0-16,4-3 0 0,-4-3 0 0,3 9 0 15,-6-9 0-15,3 7 0 0,0-4 0 0,-7-3 0 0,0 0 0 16,3 9 0-16,5-2 0 0,-8-7 0 15,0 0 0-15,0 0 0 0,7 9 0 0,-4-3 0 0,-3-6 0 0,0 0 0 16,0 0 0-16,7 3 0 0,-7-3 0 16,0 0 0-16,0 10 0 0,0-10 0 0,0 9 0 0,0-9 0 15,0 10 0-15,0-1 0 16,-3-3 0-16,-1 4 0 0,1-1 0 0,-1 0 0 0,1-2 0 0,-1-4 0 16,-3 6 0-16,3-2 0 0,-3 2 0 0,4 0 0 15,-1-2 0-15,-3-4 0 0,7-3 0 0,-7 9 0 16,4-3 0-16,3-6 0 0,0 0 0 0,0 0 0 15,-7 4 0-15,7-4 0 16,0 0-31-16,0 0-13 0,0 0-2 0,0 0-1 16,0 0-132-16,0 0-26 0</inkml:trace>
  <inkml:trace contextRef="#ctx0" brushRef="#br0" timeOffset="12300.09">8177 7822 1051 0,'0'0'46'0,"0"0"10"0,0 0-44 0,0 0-12 16,0 0 0-16,0 0 0 0,4 0 64 0,-4 0 12 15,0 0 1-15,0 0 1 0,0 0-55 0,0 0-11 16,0 0-3-16,0 0 0 0,0 0-9 0,0 0 0 15,0 0 0-15,0 0-11 0,0 0 11 0,-4 0 0 16,-3 0 0-16,4 6 0 0,-11-3 18 0,10-3 6 16,4 0 0-16,-7 6 1 0,0-2 11 0,-4-4 1 15,4 9 1-15,0-3 0 0,4-6-6 0,-8 10 0 0,1-1-1 0,3-3 0 16,-4-3-14-16,0 7-2 0,1-1-1 0,3-2 0 16,-4 2-4-16,4-3-1 15,0-3 0-15,-3 7 0 0,2-1-9 0,1-3 8 0,4-2-8 0,-4 2 8 16,0-3-8-16,3-3 0 0,4 0 0 0,-7 6 0 15,4 4 0-15,3-10 0 0,-4 0 0 0,4 0 0 16,0 0 0-16,0 0 8 0,0 0-8 0,0 9 0 16,0-9 8-16,7 9-8 0,-7-9 8 0,0 0-8 15,7 7 11-15,-7-7-3 0,7 3-8 0,4 3 12 16,-4-3-4-16,4-3-8 0,-4 0 11 0,3 7-11 16,-3-4 10-16,0 3-10 0,4-6 8 0,-4 6-8 15,4-3 11-15,-1-3-3 0,1 7-8 0,-1-4 12 16,1-3-12-16,-1 6 0 0,-3-3 8 0,4-3-8 15,-4 0 0-15,0 0 0 0,0 6 0 0,-7-6 0 0,11 0 8 0,-11 0-8 16,0 0 0-16,0 0 0 16,0 0 8-16,0 4-8 0,7 5 0 0,-4-3 0 15,-3-6 0-15,4 10 0 0,-4-1 0 0,0 1 0 32,0-4-91-32,-4 3-17 0,4-9-4 0,-3 3-627 0</inkml:trace>
  <inkml:trace contextRef="#ctx0" brushRef="#br0" timeOffset="17093.7">1930 7323 403 0,'-4'-3'36'15,"4"-3"-36"-15,0 6 0 0,-3-3 0 16,-4-7 294-16,3 4 52 0,4-3 10 0,0 9 3 0,0-7-275 0,0 7-54 15,0 0-11-15,0 0-3 16,0 0 7-16,0 0 1 0,-7-3 0 0,7 3 0 0,-4 3-13 0,1 4-3 16,-8-1 0-16,4-3 0 0,4 3-8 0,-4-3 0 15,3 4 9-15,-6-4-9 0,-1 3 0 0,8-3 0 16,-8 3 0-16,0-2 8 0,-3 2 8 0,4-3 3 16,-1 3 0-16,-3-6 0 0,0 7 11 0,-7-7 2 15,3 3 1-15,0-3 0 0,1 0 10 0,-8 0 1 16,4 6 1-16,-4-3 0 0,1-3-1 0,-1 0 0 15,0 6 0-15,0-6 0 0,-6 3-16 0,6 4-3 0,0-7-1 16,-10 3 0-16,10-3-9 0,-6 0-3 0,6-3 0 16,0 3 0-16,0 0 0 0,1 3-1 0,-4-3 0 0,-1 0 0 15,12-3-2-15,-8 3 0 0,4-7 0 16,0 4 0-16,3 3 6 0,4-6 1 16,-4 6 0-16,4-3 0 0,4-3 2 0,-1 3 1 0,4-4 0 15,-4 1 0-15,1 3-9 0,3-3-2 0,3 2 0 0,1-2 0 16,3 6-8-16,-7 0 0 0,7 0 0 0,0 0 0 15,-4-3 0-15,4 3 0 0,0 0 0 0,0 0 0 16,0 0 0-16,0 3-11 0,-7 7 3 0,7-4 0 16,0 3 8-16,0 1 0 0,0-1 0 0,7 7 0 15,-7-7-8-15,0 1 0 0,0 8 0 0,4 1 0 16,-4-3 8-16,0 12 0 0,0-3 0 0,7 0 0 16,-7-3 0-16,3 13-8 0,-3-7 8 0,0 6 0 15,0 4 0-15,0 6 0 0,0 0 0 0,0 0-8 0,-3 6 8 0,-4-3 0 16,3 0 0-16,4 6 0 0,-7-9 0 0,4 10 0 15,-1-11 0-15,-3 4 0 0,3 4 0 0,-6-4 0 16,10 3 0-16,-11-3 0 0,11 3 0 0,-3-9 0 16,-4 3 0-16,3 0 0 0,-3-10 0 0,7 4 0 15,-3 3 8-15,-1-10-8 0,-3 3 0 0,7 1 9 16,-4-1-9-16,-3-5 0 0,4-1 11 0,3-3-11 16,-7 0 10-16,3-6-10 0,4 0 8 0,0-1-8 15,-3 1 0-15,-4-3 0 0,7-7 14 0,0 7-3 16,-4-3-1-16,4-4 0 0,0 7 0 0,4-7 0 15,-4-9 0-15,7 9 0 0,-4 1 4 0,1-1 1 16,3-2 0-16,3-4 0 0,1 3-7 0,-4 3 0 16,4-2-8-16,3-4 12 0,3-3-4 0,-2 0 0 15,-1 0-8-15,7 0 12 0,3 0-12 0,1 0 11 16,7-10-11-16,-4 7 10 0,7-3-10 0,1-3 0 16,-1-1 0-16,0 4 8 0,1-4 4 0,2 1 1 0,-2 6 0 0,-1-3 0 15,0-4-13-15,0 4-13 0,-6-3 2 0,6 9 1 31,-10-4-50-31,6 4-9 0,1-6-3 0,0 6 0 16,-7 6-138-16,6-2-28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3T05:36:54.5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12231 2808 1324 0,'-11'-4'118'0,"4"4"-94"0,0-6-24 0,-3 6 0 15,2 0 138-15,-2 0 23 0,3 0 5 0,3 0 1 16,4 0-108-16,0 0-22 0,0 0-4 0,0 0-1 16,0 0-9-16,0 0-3 0,7 0 0 0,4-9 0 15,0 9-20-15,3 0 0 0,0-3 0 0,0-4 0 16,4 7 0-16,-1 0 0 0,1 0 0 0,3-3 0 15,0 3 0-15,0 0 0 0,4 0 0 0,3 3 8 16,4-3 5-16,0 0 2 0,-4 7 0 0,7-4 0 0,0-3 3 16,4 9 1-16,0-9 0 0,3 6 0 0,1 4 4 0,3-10 1 15,-1 0 0-15,5 3 0 0,6-3-9 0,1 6-2 16,6-3 0-16,-3-3 0 0,4 7 15 0,-1-7 4 16,1 6 0-16,-1-3 0 0,8 7-20 0,-1-1-3 15,-3-3-1-15,4-3 0 0,-1 4 10 0,5 2 2 16,-5-3 0-16,4-3 0 0,0 7-20 0,4-1 10 15,7-9-10-15,-4 6 8 0,-4-2 20 0,8 2 3 16,-4-6 1-16,4 3 0 0,7 6-16 0,-4-9-4 16,-4 7 0-16,8-7 0 0,-4 0-12 0,4 0 11 15,3 0-11-15,-7 0 10 0,1 0-10 0,-1 0 0 16,0 0 9-16,4-7-9 0,3 7 8 0,-3 0-8 0,-8 0 10 0,1-3-10 16,3 3 13-16,0 0-3 15,-3 0-1-15,0 3 0 0,-4-3-9 0,-3 0 0 16,-1 0 0-16,4 0 0 0,0 7 0 0,1-7 15 0,-1 0-3 0,-7 6 0 15,-7-3 7-15,3-3 1 0,1 0 0 0,-4 0 0 16,0 6-20-16,-4-2-19 0,-3-4 4 0,-3 0 1 16,-4 0 22-16,-7 9 4 0,0-9 0 0,-4 0 1 15,4 0-13-15,-7 0 0 0,6 0 0 0,-6 0 0 16,0 6 0-16,0-6 0 0,3 0 0 0,-3-6 0 16,0 6-22-16,0 0-7 15,-4 0-2-15,0 0 0 16,0 0-61-16,4 0-13 0,0 0-3 0,0 0-1043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3T05:37:00.62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15046 16298 345 0,'0'0'31'0,"0"0"-31"0,-7 0 0 0,-4 0 0 16,1-6 332-16,-1 6 60 15,1 0 12-15,-5-4 2 0,1 4-280 0,-3-6-56 0,-1 6-11 0,0-3-3 16,-3-3-26-16,-3 6-6 15,-5-3 0-15,1-4-1 0,0 7-8 0,-4 0-2 16,-7-6 0-16,1 6 0 0,2-3-3 0,-3 3-1 16,-3 0 0-16,0 0 0 0,-4 0 21 0,0 0 4 0,-3 0 1 0,-4 0 0 15,3-6 11-15,-3 12 2 0,1-6 1 0,2 0 0 16,-3 3-20-16,4 3-4 0,-4-6-1 0,4 7 0 16,-4-4-1-16,3-3-1 0,1 6 0 0,7-6 0 15,-1 0 7-15,4 0 2 0,1-6 0 0,2 3 0 16,1-4-6-16,3 7-1 0,1-9 0 0,2 9 0 15,-2-6-24-15,2 3 0 0,-2-4 0 0,2-2 0 16,-2 6 0-16,-1-4 0 0,4-2 0 0,-4 0 0 0,0-1 14 16,4 4 4-16,0-3 1 0,3 5 0 0,0-5-11 0,4 3-8 15,0-10 12-15,3 7-12 0,1-1 12 0,3 7-4 16,-4-6 0-16,4 2-8 0,3-5 14 0,1-1-4 16,-1 4-1-16,1-4 0 15,2 4-9-15,-2-7 12 0,3 1-12 0,0-4 12 0,0 0-12 0,0-6 12 16,0 6-12-16,3-9 12 0,1 3-12 15,-1-3 10-15,0-7-10 0,1 1 10 0,-1 5-10 0,1-5 8 16,3 6-8-16,-4-1 8 0,1-5-8 0,3 9 0 16,-4-3 0-16,4 3 0 0,0-4 0 0,-3 4 0 15,3-3 0-15,-4 0 0 0,4 3 0 0,-3-4 0 16,3 4 0-16,-4 3 0 0,4-3 0 0,-3 0 0 16,3-3 0-16,0 3 0 0,-4 0 0 0,4 6-11 0,-3-3 11 15,3-3-12-15,-4 6 12 0,4-6 0 0,0 9 8 0,-3-2-8 16,3-1 0-16,-4 3 0 0,1 4 0 0,-1-4 8 15,4 6-8-15,-4-5 0 0,1 5 0 0,-1 1 0 16,4 0 0-16,-7-1 0 0,7 1-9 0,-3 6 9 16,-1-4 0-16,1 1-9 0,-1 3 9 0,4 3 0 15,0 0-9-15,0 0 9 0,-3 3 0 0,3-3-9 16,-7 6 9-16,0 4-13 0,0-1 5 0,3 1 8 16,-3-1-11-16,3 7 11 0,-3-7-8 0,4 10 8 15,-4-3 0-15,3-4 0 0,-3 4 0 0,0 3-8 16,0-1 8-16,0-2 0 0,0 3 0 0,-4 0 0 15,4-4 0-15,-3 4 0 0,3 0 0 0,0-3 0 16,-7 3 0-16,-1-4 0 0,8-2 0 0,-3-4 0 16,-4 7 0-16,3 0 0 0,1-7 0 0,-1 0 0 15,7 1 0-15,-3-10 0 0,0 9 0 0,7-9 0 16,0 0 0-16,0 0 0 0,-10 0 0 0,3 0 8 0,7 0-8 0,-4 0 0 16,-3-6 0-16,4 3 8 0,-5-4-8 0,8-2 0 15,0 0 0-15,0-1 0 0,4-9 0 0,0 4 0 16,3 2-10-16,0-6 10 0,0 4-15 0,0-4 4 15,3 3 1-15,1-9 0 0,7 13 10 0,-1-7-8 16,-3-6 8-16,4 9-8 0,0-3 8 0,-1 0-8 16,1 1 8-16,-4 2-8 0,4-3 8 0,-1 0 0 15,1 4 0-15,0-4-8 0,-4 3 8 0,3 4 0 16,-6-4 0-16,3 3 0 0,-3-2 0 0,-1 5 0 16,1 1 0-16,-4-7 0 0,3 7 12 0,-3 6 0 0,0-4 1 15,1-2 0-15,-1 3-13 0,-7 6 0 16,10 0 0-16,1 0 0 0,-1 0 0 0,1 6 0 0,3-3 0 0,-3 10 0 15,3-4-9-15,0 0-5 16,3 4-1-16,-2-4 0 0,-1 7 15 0,0 3 0 0,0-10 0 0,0 7 0 16,0 0 0-16,-3-4 0 0,-1 7 0 0,1-3 0 31,-1-1-43-31,1 4-9 0,-4-6-1 0,0 2-1181 0</inkml:trace>
  <inkml:trace contextRef="#ctx0" brushRef="#br0" timeOffset="2382.98">9543 16825 172 0,'0'0'16'0,"0"0"-16"0,0 0 0 0,-4-7 0 15,4-2 194-15,-3 6 36 0,3-7 7 0,0 4 2 16,-7-3-154-16,7-1-30 0,-4 4-7 0,0-3 0 15,1-1-12-15,3 7-1 0,-4-6-1 0,1 2 0 16,3-2-17-16,-4 9-3 0,1-9-1 0,3 2 0 16,-4 4-13-16,1-3 0 0,3 3 8 0,-4-3-8 15,4 6 0-15,0-10 0 0,-3 10 0 0,3 0 0 16,-4-9 16-16,4 9 0 0,0 0 0 0,-7 0 0 16,4-7 14-16,3 7 3 0,0 0 1 0,0 0 0 0,0 0-12 0,0 0-2 15,0 0-1-15,0 0 0 0,0 0 27 0,0 0 6 16,0 0 0-16,0 0 1 0,0 0-9 0,0 0-1 15,0 0-1-15,0 0 0 0,0 0 2 0,0 0 1 16,0 0 0-16,0 0 0 0,0 0 7 16,0 0 0-16,0 0 1 0,0 0 0 0,0 0-5 0,0 0 0 15,0 0-1-15,0 0 0 0,0 0-3 0,0 0 0 16,0 0 0-16,0 0 0 0,0 0-4 0,0 0-2 16,0 0 0-16,0 0 0 0,0 0-23 0,0 0-5 15,0 0-1-15,0 13 0 0,0 0-9 0,0-4 12 16,3 0-12-16,1 7 12 0,-4 3-12 0,3 0 0 15,1 6 0-15,-4 0 0 0,3-3 10 0,-3 9 0 16,0-3 0-16,-3 1 0 0,3-1 8 0,-4 6 2 16,1-9 0-16,-1 10 0 0,1-7-12 0,3 0-8 0,-7-3 12 0,0 4-12 15,-1-4 20-15,1 3-4 0,4 0 0 0,-8-3 0 16,4 3-16-16,4-2 0 0,-4-8 8 0,0 7-8 16,0-6 0-16,-1 0 0 0,5-3 0 0,-1-7 0 15,-3 7 0-15,4-7 0 0,-1 1 0 0,-3-7 0 31,4 6-33-31,-1-9-1 0,4 0 0 0,-3 6 0 16,-4-6-14-16,7 0-4 0,0 0 0 0,-7 0 0 16,0 0-32-16,3-6-8 0,0-6 0 0,1-4-1 0,3 7-21 15,0-10-4-15,0 0-1 0,3 0 0 0,5-6-76 16,-5 0-15-16,4 0-3 0,-3 3-1 0</inkml:trace>
  <inkml:trace contextRef="#ctx0" brushRef="#br0" timeOffset="2735.62">9246 16630 633 0,'-10'-9'28'0,"3"9"6"0,-4 0-34 15,1 0 0-15,-1-3 0 0,-3 3 0 0,3 0 224 0,-3 0 37 16,4 0 8-16,-1 0 2 0,0-7-178 0,4 7-35 16,0 0-7-16,0 0-2 0,0-6 7 0,7 6 2 15,-3-3 0-15,3 3 0 0,0 0 2 0,0 0 1 16,0 0 0-16,0 0 0 0,0 0-7 0,0 0-2 15,0 0 0-15,10 0 0 0,1 0 0 0,3 0 0 0,0 0 0 0,4 0 0 16,-1 3-9-16,8-3-3 16,-4 0 0-16,4 0 0 0,3-3-16 0,0 3-4 15,-3 0-1-15,7 0 0 0,-4 0-8 0,-3 0-2 16,3 3 0-16,-3-3 0 0,-4 0-9 0,0 0 0 0,4 6 0 0,-8-6 0 16,1 0 0-16,0 7 8 0,-1-7-8 0,-3 0 12 15,4 3-12-15,-4-3 0 0,-3 0 0 16,3 0 0-16,-4 0 0 0,1 0 0 0,-1 0 0 0,1-3 0 15,-4 3-15-15,0-7-8 0,0 7-1 0,-7 0-1 32,7 0-123-32,-7 0-24 0,7 0-4 0,-7 0-875 0</inkml:trace>
  <inkml:trace contextRef="#ctx0" brushRef="#br0" timeOffset="4104.6">12979 16753 288 0,'0'0'12'0,"3"-7"4"15,-3 4-16-15,0 3 0 0,4-6 0 0,-4-4 0 16,3 10 279-16,-3-9 53 0,4 3 10 0,-4 6 2 15,7-3-240-15,-7 3-48 0,0 0-9 0,0 0-3 16,0 0 14-16,0 0 2 0,0 0 1 0,0 0 0 0,0 0 3 16,0 0 1-16,3 9 0 0,1 0 0 0,-4 10-1 0,3-3-1 15,5 3 0-15,-5 6 0 0,1-3-7 0,3 12 0 16,3-9-1-16,-3 13 0 0,0-4-20 0,0 4-4 16,0 6-1-16,0-3 0 0,4 0-30 0,-4 2 0 15,-3 1 0-15,-1 7 0 0,4-8 16 0,-7-2-4 16,0 0 0-16,0-3 0 0,0-1-12 0,-3-2 0 15,3-7 0-15,-4 6 0 0,1-8-16 0,3-1-4 16,-4-7 0-16,4-5 0 16,-7 3-69-16,7-7-15 0,0-9-2 0,0 0-962 0</inkml:trace>
  <inkml:trace contextRef="#ctx0" brushRef="#br0" timeOffset="4708.97">12894 16853 1324 0,'-3'-10'118'0,"-5"10"-94"0,-2-9-24 0,6 3 0 16,-3 3 280-16,7 3 52 0,0 0 11 0,0 0 1 15,-3-7-280-15,3-2-56 0,0 0-8 0,3 9 0 16,4-10-19-16,0 1 4 0,0-1 1 0,4 4 0 15,-4-3 14-15,4 6 0 0,-1-4 0 0,4-2 10 0,-3-1 10 0,3 1 3 16,4 3 0-16,-1-4 0 16,-3 7 5-16,4-3 2 0,3-3 0 0,-3 9 0 0,0-10-10 0,3 10-3 15,-4 0 0-15,5 0 0 0,-5 0-17 0,4 0 0 16,0 0 0-16,1 0 0 0,-1 0 0 0,4 0 0 16,-4 6 0-16,0-2 0 0,0-4 0 0,0 6 0 15,-3-3 0-15,-1 6 0 0,1-9 0 0,-4 10 0 16,-3-4 0-16,3 3 0 0,-7 1 0 0,0 6 0 15,4-7 0-15,-4 0 0 0,-4 7 0 0,1-3 0 16,3 2 0-16,-7-2 0 0,0 2 0 0,0 1 0 16,-4-3 8-16,1 2-8 0,-1 4 0 0,-3-3 8 15,0-4-8-15,0 4 0 0,-4 0 8 0,1-4-8 16,3 4 0-16,-4-7 0 0,1 1 8 0,-4-1-8 0,3 1 0 0,0-1 0 16,-3 0 0-16,4-2 8 0,-1 2-8 0,-3-3 0 15,0-2 8-15,0 5-8 0,0-9 0 0,3 9 0 16,-7-9 0-16,8 7 0 0,-4-4 0 0,3 3 0 15,1-3 8-15,2 3-8 0,8-6 0 0,-7 0 0 16,7 0 0-16,0 0 0 0,0 10 0 0,0-10 0 16,0 9-9-16,7 1 9 0,1 5-8 0,-1-5 8 15,3-1 0-15,1 7-8 16,3-4 8-16,0 7 0 0,0-3 0 0,4 3 0 0,-1-1 0 0,5 8 0 16,2-8 0-16,-3 7 9 0,4-6-9 0,0 6 0 15,-1-6 0-15,-2 0 0 0,2-3 0 0,1-4 0 16,3 4 15-16,-7-7-4 0,1 7-1 0,-1-3 0 15,-4-7-10-15,1 3 0 0,0 7 0 0,-4-4 0 16,0-2-27-16,4-1-4 0,-8-2-1 0,4 2-788 16,-3 0-157-16</inkml:trace>
  <inkml:trace contextRef="#ctx0" brushRef="#br0" timeOffset="6104.45">8770 17593 288 0,'0'0'25'0,"0"0"-25"15,0 0 0-15,0 0 0 16,0 0 267-16,0 0 48 0,0 0 9 0,0 0 3 0,0 0-219 0,0 0-44 15,0 0-9-15,0 0-2 0,0 0-7 0,0 0-2 16,0 0 0-16,0 0 0 0,4-9 28 0,-4 9 6 16,0 0 1-16,7 0 0 0,3-7 13 0,1 7 2 15,-1 0 1-15,1 0 0 0,10 7-18 0,0-4-3 16,0 3-1-16,4 0 0 0,0 4-4 0,3-7-1 16,0 6 0-16,11 1 0 0,-7-4-45 0,10 3-10 15,4-3-1-15,7-2-1 0,-4 5-11 0,4-9 0 0,4 9 0 0,-4-2 0 16,-4-4 0-16,0-3 0 0,-3 9 0 0,0-9 0 15,-4 7 0-15,1-4 0 0,-1 3 0 0,-3-6 0 32,-4 9-40-32,1-9-1 0,-5 0 0 0,1 7 0 15,-4-7-43-15,0 3-9 0,-6-3-2 0,-1 0-686 0,-4-3-138 0</inkml:trace>
  <inkml:trace contextRef="#ctx0" brushRef="#br0" timeOffset="7604.74">8622 17787 1962 0,'0'0'87'0,"-7"0"17"0,3 0-83 0,4 0-21 16,0 0 0-16,0 0 0 0,0 0 34 0,0 0 2 16,7 10 1-16,4-1 0 0,3-6-10 0,7 4-3 15,4-4 0-15,3 3 0 0,7 3 20 0,4-9 4 16,-7 0 1-16,10 7 0 0,4-4-17 0,0-3-4 16,0 0-1-16,3 0 0 0,8 0-13 0,3 0-2 15,3-3-1-15,1 3 0 0,-1 0-11 0,1 0 12 16,-1 0-12-16,-6 0 12 0,3 0-12 0,0 3-12 15,0-3 2-15,0 6 1 16,0-3-17-16,-8 3-3 0,1-2-1 0,-7-4 0 16,-3 6-105-16,-1-3-21 0,-3 3-4 0</inkml:trace>
  <inkml:trace contextRef="#ctx0" brushRef="#br0" timeOffset="8193.66">12668 17894 2574 0,'0'0'56'0,"0"0"12"0,0 0 3 0,0 0 1 0,11 0-57 0,3 0-15 0,4 0 0 0,6 0 0 16,1-6 0-16,3 12-16 0,4-3 3 0,7-3 1 15,3 0 12-15,7 6 0 0,1-3 0 0,10 4-9 16,0-7 9-16,0 0 0 0,-4 0 0 0,4 3 0 16,-3-3 0-16,3 6 8 0,0-3-8 0,0 4 0 15,-4-4 9-15,0 3-9 0,-3-12 12 0,0 12-12 16,0 3 0-16,-7-2-12 0,-4-4 0 0,1 6 0 15,-4-3-108-15,-1-2-22 0,1 5-4 0,-7-3-511 16,0-6-103-16</inkml:trace>
  <inkml:trace contextRef="#ctx0" brushRef="#br0" timeOffset="8515.92">12883 18220 2898 0,'0'0'128'0,"0"0"27"0,0 0-124 0,11 0-31 0,3-3 0 0,4-3 0 15,6 6 16-15,8-3-2 0,11-4-1 0,-1 4 0 16,4-3-13-16,3 6-8 0,-3 0 8 0,3-3-13 16,-3-4 13-16,-3 7 0 0,2 7 0 0,1-7-9 15,0 3 9-15,0-3 0 0,0 6 0 0,-4-3-8 16,1 7-13-16,-1-4-3 0,0-3 0 0,1 3 0 16,-1 4-156-16,0-1-32 0,1-3-7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3T05:37:29.5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16041 9543 172 0,'0'0'16'0,"0"0"-16"16,7 0 0-16,-7 0 0 0,0 0 196 0,7 0 37 15,-7 0 7-15,0 0 2 0,0 0-166 0,7 0-34 16,-7 0-6-16,0 0-2 0,0 0 8 0,0 0 2 15,0 0 0-15,0 0 0 0,0 0-24 0,0 0-4 16,0 0 0-16,-7-6-1 0,-4 6-3 0,4 0 0 16,-3-3 0-16,-1 3 0 0,-3 0 31 0,0-6 5 15,-4 6 2-15,4 0 0 0,-7-4 1 0,3 4 0 16,-3-6 0-16,-4 6 0 0,1 0-16 0,-1 0-3 16,0 0-1-16,-3 0 0 0,-4 0 2 0,4 6 1 0,-4-2 0 15,1 2 0-15,-5-6-34 0,5 9 0 16,-8-9 0-16,0 0 0 0,0 7 15 0,-3-4-4 15,3 3-1-15,0-3 0 0,-3 7-2 0,3-1 0 0,4-3 0 16,-4-3 0-16,4 4 1 0,3 2 0 0,0-3 0 0,4 4 0 16,0-7 3-16,0 6 1 0,-1 1 0 0,5-4 0 15,-4 3-13-15,3 1 0 0,-3-1 0 0,3-3 0 16,-3 4 0-16,7-7 0 0,-4 3 0 0,7 4 0 16,1-7 0-16,-1 3 0 0,4 3 8 0,0-2-8 15,0-4 16-15,7 3 0 0,-4-3 0 0,4 4 0 16,-4-7-8-16,4 3-8 0,7-3 11 0,-7 6-11 15,0-3 8-15,7-3-8 0,-3 6 0 0,3-6 0 16,0 0 0-16,-4 10 0 0,1-1 0 0,-1-3 0 16,4-6 9-16,0 10-1 0,0-7-8 0,-4 6 12 0,4 7-12 15,0-7-8-15,0 1 8 0,0-1-13 16,0 7 13-16,0 0 0 0,0-4 12 0,0 7-12 16,0-3 0-16,0 9 0 0,0-3 0 0,0 3-12 15,0 0 12-15,0 0 0 0,-3 3 0 0,3-6 0 16,0 10 0-16,-4-11 0 0,1 5 0 0,3-1 0 0,0-7 8 0,-4 8-8 15,4-8 12-15,-3 1-12 0,-1 6 25 0,1-6-1 16,3 6-1-16,-4-3 0 0,-3 0-15 0,4-3-8 16,-1 3 8-16,1 3-8 0,-1-6 8 0,1 0-8 15,-4-4 10-15,7 4-10 0,-4-3 8 0,0-7-8 16,1 7 0-16,3-7 9 0,0 1-9 0,0-1 0 16,0-9 9-16,0 3-9 0,0-3 8 0,7 10-8 15,-7-10 8-15,0 0-8 0,7 6 10 0,0 0-2 16,-7-6-8-16,7 3 12 0,4-3 6 0,-1 0 1 15,1 0 0-15,3 0 0 0,0-3-7 0,0 3-2 0,4-6 0 16,3 6 0-16,0 0-10 0,4 0 0 0,0 0 0 0,3 0 0 16,4 0 0-16,3 6 0 0,-3-6 0 15,-1 3 0-15,5-3 0 0,-1 0 0 0,0 0 0 0,4 0 0 16,0 0 0-16,3-3 0 16,-7-3 0-16,8 6 0 0,-4 0 0 0,3-6 0 0,0 2 0 0,-3 4 0 15,0-6 0-15,-4 6 0 0,4-3 0 0,-7-3 0 16,3 6 0-16,-3 0 0 0,3-3 8 0,-3 3-8 15,3 0 0-15,-3 0 0 0,-1 0 9 0,1-7-9 16,0 7 8-16,0 0-8 0,-1 0 8 0,1 0-8 16,0 0 15-16,-4 0-2 0,0-3 0 0,-3-3 0 15,-4 3-13-15,0-3 11 0,1 6-11 0,-5-7 10 16,-3 4 5-16,0 3 1 0,1-6 0 0,-5 6 0 0,1 0-16 16,-1-3 0-16,-3-4-9 0,0 7 9 0,-7 0 0 0,8 0 15 15,-8 0-2-15,0 0 0 0,0 0-3 0,0 0-1 16,0 0 0-16,0 0 0 15,0 0-9-15,0 0 0 0,0 0 0 0,3-3 8 0,-3 3-8 0,7-6 8 16,-7 6-8-16,4-9 8 0,-4 9 2 0,3-4 0 16,1-2 0-16,-1-3 0 0,-3 3 2 0,4 2 1 15,-4-5 0-15,3 3 0 0,-3-4-2 0,4 1-1 16,-4 0 0-16,0-1 0 0,3-6 5 0,-3 7 1 16,4 0 0-16,-4-10 0 0,3 9-4 0,-3-5 0 15,0-4 0-15,0 0 0 0,0 0-12 0,4 0 11 16,-4-6-11-16,0 0 10 0,0-3-10 0,0 3 12 15,0-3-12-15,-4-7 12 0,1 7-12 0,3-6 8 16,-4 5-8-16,1 4 8 0,-1-9-8 0,1 12 0 0,-1-10 9 0,1 10-9 16,-1-3 12-16,4 0-1 0,-3 6-1 0,-1 1 0 15,1-1-2-15,3 3 0 0,0-3 0 0,-4 4 0 16,4-4-8-16,0 6 0 0,-3-2 0 0,3-1 0 16,-4 7 0-16,4-4 0 0,0-3 0 0,-4 7 0 15,4 0 0-15,-3-1 0 0,3-6 0 0,-4 7 0 16,4 0 0-16,-3-1 0 0,3 1 0 0,-4-1 0 15,4 1 0-15,-3-7 0 0,-1 7 0 0,4 3 0 16,0 6 0-16,0-4 0 0,0-5 0 0,0 9 0 16,0 0 0-16,-3-6 0 0,3 6 0 0,0 0 0 15,0 0 0-15,0 0 0 0,0 0 0 0,-4-3 0 16,-3-4-8-16,7 7 8 0,-3-3 0 0,3 3 0 16,-7 3 0-16,7-3 0 0,-7 0 0 0,7 0 0 0,-4 0 0 0,4 0 15 15,-7 0-3-15,0 0 0 16,7 0-12-16,-4 0-18 0,4 0 4 0,-7 0 1 0,0 0 13 0,7 0-12 15,0 0 12-15,-3 0-12 16,-4 0-24-16,7 0-4 0,0 0 0 0,-7 0-1 16,3 0-123-16,-6 0-24 0,2-9-4 0</inkml:trace>
  <inkml:trace contextRef="#ctx0" brushRef="#br0" timeOffset="3206.71">15392 9383 748 0,'0'0'67'0,"-7"-3"-54"0,0-3-13 0,0 6 0 0,-1 0 149 0,1 0 27 15,4 0 6-15,3 0 1 0,-7 0-98 0,7 0-19 16,-4 0-4-16,4 0-1 0,-7 0-7 0,4-6-2 16,3 6 0-16,-7-3 0 0,3 3-19 0,4 0-4 15,0 0-1-15,0-7 0 0,0-2-4 0,0-1 0 16,4 1-1-16,-1 6 0 0,4-6 3 0,-3 2 1 15,3-2 0-15,0 3 0 0,0-4-1 0,4 1 0 16,-1-1 0-16,1 1 0 0,3 0 0 0,0 2 0 16,0-5 0-16,0-4 0 0,4 7-2 0,-1-7-1 15,1 7 0-15,0-10 0 0,-1 9-5 0,5-8-1 0,2 8 0 16,1-6 0-16,0 4-4 0,3-4-1 16,0 1 0-16,0 2 0 0,8-3 1 0,-8 1 0 0,4 2 0 0,3-3 0 15,-3 4-13-15,-1-4 0 0,1 1 0 0,-4 2 0 16,4-3 0-16,-7 7 0 0,3-7 0 0,-3 7-10 15,-4-1 10-15,3 1 0 0,1 0 0 0,-4 5-8 16,1-8 8-16,-1 9 0 0,0-4 0 0,0 7 0 16,-3-3 0-16,-4 3 8 0,3 0-8 0,-2 0 11 15,2 3-11-15,-3-3 0 0,0 0 0 0,4 7 0 16,0-4 0-16,-4 3 0 0,0 0 0 0,0-2 0 16,0 5 0-16,0 0 0 0,-3 1 0 0,-1-4 0 15,-3 3 0-15,4 1 8 0,0-4-8 0,-4 4 8 16,0-1-8-16,0 0 0 0,0 1 0 0,0-1-11 15,-4 1 11-15,1 5 0 0,-1-2 8 0,1-4-8 16,0 7 0-16,-1 0 9 0,1-4-9 0,-1 4 0 0,1 3 0 0,-1-10 0 16,-3 7 0-16,4-4 0 0,-4 4 8 0,0-7-8 15,0 1 0-15,0-1 0 0,-4 1 0 0,4 5 0 16,0-5 8-16,0-1-8 16,0-3 0-16,-3 4 8 0,3-7-8 0,0-3 0 0,0 0 8 0,-4 9-8 15,4-2 0-15,0-7 0 0,0 0 0 0,0 9 8 16,0-9-8-16,-3 9 0 0,3-9 9 0,0 0-9 15,0 0 0-15,0 0 9 0,-4 7-9 0,4-7 0 16,-3 3 0-16,3-3 0 0,-8 6 8 0,8-6-8 16,-7 3 0-16,7-3 8 0,-3 6-8 0,3-6 0 15,0 0 0-15,0 0 8 0,0 0-8 0,0 0 10 0,0 0-10 0,0 0 10 16,-7 0-10-16,7 0 0 0,-7 4 0 16,7-4 0-16,0 0 8 0,0 0-8 15,-7-4 8-15,7 4-8 0,-7 0 21 0,7 0-1 0,-7-6 0 0,0 6 0 16,-1-9-20-16,5 9 0 0,-1-10 0 0,-3 10 0 15,0-9 0-15,4 3 11 0,-4 3-3 0,0-4 0 16,0-2-8-16,-4-1 0 0,4 7 9 0,-4-6-9 16,4 3 9-16,0-4-9 0,-3 1 12 0,3-1-12 15,0 4 0-15,3-3 0 0,-3 6 0 0,3-4 0 16,4 7 8-16,-3-3-8 0,-1-3 12 0,1-3-12 16,3 9 0-16,0 0 0 0,0 0 0 0,0 0 0 15,0 0 0-15,0 0 0 0,0 0 0 0,0 0-9 16,0 0 9-16,0 0 0 0,0 0 0 0,10 3 0 15,-2 3 0-15,-1 0 0 0,-7-6 0 0,10 3-8 16,-3 7 8-16,4-1 0 0,-8 1 0 0,4 5 0 0,0-5 0 0,4-1-10 16,-4 7 10-16,0-4 0 0,-3 4 0 0,3-7 0 15,0 10 0-15,-4-3 0 0,8-7 0 0,-4 1 0 16,0 5 0-16,0-5 0 0,0 2 0 0,4-2 0 16,-4 2 0-16,0-9 0 0,0 7 0 0,0-4 0 15,0-3 0-15,0 3 0 0,0-2 0 0,-7-4 11 16,0 0-11-16,7 0 10 0,4 0 6 0,-4 0 0 15,0 0 1-15,0 0 0 0,-7 0-2 0,7-4-1 16,0-2 0-16,4-3 0 0,-4 6-3 0,3-7-1 16,4-2 0-16,-3 2 0 0,3-2 0 0,0-4 0 15,4 7 0-15,-1-10 0 0,1 3-2 0,0-3-8 16,-1 1 12-16,1 2-4 0,3-3-8 0,-3 0 0 16,-4 4 0-16,0-4 0 0,4 6 0 0,-4-2 0 15,-4-1 0-15,1 3 0 16,-4-2-80-16,0-1-19 0,0 7-3 0</inkml:trace>
  <inkml:trace contextRef="#ctx0" brushRef="#br0" timeOffset="6267.27">8474 11651 288 0,'0'0'12'0,"0"0"4"0,0 0-16 0,0 0 0 0,-7 0 0 0,7 0 0 0,0 0 220 0,0 0 42 16,0 0 8-16,0 0 2 0,0 0-185 0,0 0-37 15,0 0-7-15,0 0-2 0,7 0-21 0,3 0-5 16,-3 6-1-16,7-3 0 0,-3 3-5 0,3-3-1 16,0-3 0-16,0 7 0 0,4-4 4 0,0 3 0 15,3-6 0-15,0 9 0 0,0-9-12 0,4 10 10 16,0-10-10-16,-1 0 10 0,4 6-10 0,-3-6 0 15,-4 0 0-15,1 3 8 0,-5-3 0 0,1 0-8 16,3 7 12-16,-7-4-4 16,0-3-27-16,-3 0-5 0,3 9-2 0,-4-9-429 0,1 6-85 15</inkml:trace>
  <inkml:trace contextRef="#ctx0" brushRef="#br0" timeOffset="6994.38">9377 11613 1209 0,'-11'0'108'0,"11"-6"-87"0,0 6-21 0,-3-10 0 0,-1 7 161 0,4-3 28 16,4 6 6-16,-1 0 1 0,8-10-132 0,-4 10-27 15,0 0-5-15,4 0 0 0,3-3-32 0,3-3-8 16,1 6-1-16,7 0 0 0,-8 0-11 0,4 0-1 16,1 0-1-16,-1 6 0 15,0-6-14-15,0 3-4 0,0-3 0 0,0 0 0 16,-3 7-5-16,0-4-2 0,3-3 0 0,-7 6 0 15,4-6-25-15,-1 3-6 0,-3-3-1 0,0 7-554 0</inkml:trace>
  <inkml:trace contextRef="#ctx0" brushRef="#br0" timeOffset="7634.67">10111 11638 1267 0,'0'0'112'0,"0"0"-89"0,7-6-23 0,3 6 0 16,-3 0 111-16,7-7 17 0,1 4 4 0,2 3 1 15,4-6-76-15,4 6-15 0,3 0-3 0,8 0-1 0,2-3-29 0,-2 3-9 16,-1-6 0-16,-3 6 0 16,-8 0-16-16,5 0-11 0,6 0-1 0,-7 6-515 15,-3-6-102-15</inkml:trace>
  <inkml:trace contextRef="#ctx0" brushRef="#br0" timeOffset="27390.28">17381 9383 806 0,'0'0'72'0,"-7"0"-58"0,-3 0-14 0,-1 0 0 16,1 0 180-16,-5 7 32 0,1-4 8 0,0-3 0 15,0 6-167-15,-4-6-33 0,4 3-8 0,-7 3 0 16,4-2-12-16,-5-4 8 0,1 6-8 0,-3-6 8 15,-5 9-8-15,-2-9 0 0,-1 0 9 0,-7 0-9 16,0 7 0-16,0-4 0 0,-6-3 0 0,-1 0 0 16,0 0 0-16,0-3 8 0,4-4-8 0,-4 7 0 15,-4 0 32-15,-3 0 1 0,-3 0 1 0,0 0 0 16,-1 0 5-16,1 0 1 0,-1-6 0 0,-3 12 0 0,4-6-7 0,-4 0-1 16,-7 7 0-16,0-4 0 0,0 3-16 0,-4-3-3 15,4-3-1-15,0 0 0 0,0 6 9 0,0-2 2 16,-3-4 0-16,-1 6 0 0,0-6-8 0,1 3-2 15,3-3 0-15,0 0 0 0,0 0-5 0,0 6-8 16,-4-3 11-16,1-3-11 0,-1 0 8 0,8 0-8 16,-4 0 0-16,7 0 0 0,0 0 0 15,3 0 0-15,1 0 0 0,-1-3 0 0,8-3 0 0,0 6 16 16,-4 0-1-16,7-3-1 0,0 3 8 0,0-6 2 16,7 6 0-16,4 0 0 0,0 0 3 0,3 0 1 15,0 0 0-15,0 0 0 0,1-4-28 0,-1 4 8 16,4 0-8-16,-1 0 0 0,5 0 0 0,-1 0-12 0,4-6 0 0,3 6 1 15,1 0 11-15,-1 0 0 0,0-3 0 0,1-3 0 16,3 6 0-16,-1 0 0 0,1 0 0 0,0-3 8 16,4 3-8-16,-1 0 11 0,4 0-11 0,-4 3 12 15,4-3-3-15,7 0 0 0,0 0 0 0,0 0 0 16,0 0-1-16,4 9 0 0,-1-3 0 0,1 7 0 16,3-4-8-16,0-2 0 0,4 2 9 0,-1 0-9 15,1 1 0-15,-1-1 0 0,-3 1 0 0,4 5 0 16,0 1 0-16,-1-3 0 0,1 2 0 0,-4-2 0 15,0 9 0-15,-4-10 0 0,5 7 0 0,-5 3 0 16,1-3 0-16,-4 0 0 0,0-1 0 0,3 1 0 16,-3 0 0-16,4 6 8 0,-4 0-8 0,0 0 0 15,3-3 0-15,1 3 0 0,-1 0 0 0,4-3 0 0,-3 4 0 16,3-8 14-16,0 7-3 0,0-6-1 16,-4 6-2-16,5-6 0 0,-5 6 0 0,1-6 0 0,-1 0-8 15,1 6 0-15,-4-6 9 0,0 0-9 0,-4 6 0 0,1-7 0 16,-1 1 0-16,1 0 8 0,-5-3-8 0,1 3 8 15,0-1-8-15,0-2 8 0,0 3 9 0,-3-3 3 16,3-4 0-16,0-2 0 0,0 5-20 0,-4-5 0 16,4 5 0-16,0-5 0 0,0-1 0 0,0 1 0 15,0-1-8-15,3-3 8 0,1-3 0 0,3 7 0 16,0-4 0-16,3-3 10 0,-3 7-10 0,4-4 0 16,-1 3 0-16,1 1 8 0,-4-10 0 0,7 6-8 15,3 3 12-15,-3-6-4 0,-3 7-8 0,3-4 0 0,0 4 0 16,0-1 0-16,4 0 0 0,-1 1 0 15,1-1 0-15,3-3 0 0,0 4 0 0,-3-4 0 0,3 4 0 0,0-7 0 16,-4 6 0-16,8-3 0 16,0-3 0-16,3 7 12 0,-3-10-4 0,3 6-8 0,0-3 12 0,4 4-4 15,3-7 0-15,4 0 0 0,3 0 0 16,0 6 0-16,4-6 1 0,3 3 0 0,4-3 0 0,7 0 0 16,3 0-9-16,-3 6 0 0,0-6 0 0,4-6 0 15,3 6 0-15,3 0 0 0,1 0 0 0,3 0 0 16,3-3 0-16,-3 3 0 0,0-6 0 0,0 6 0 15,0 0 0-15,4-10 0 0,3 10 0 0,0-6 0 16,-3 3 0-16,3-4 0 0,0 7 0 0,0-3 0 16,0-6 0-16,7 3 0 0,4 3 8 0,-4-4-8 15,-3 4 0-15,3-3 0 0,3-4 0 0,-2 4 0 0,2 3 0 16,-6-3 12-16,-1-4-12 0,-3 7 12 0,-3-6-12 0,0 3 0 16,3-4-10-16,-4 4 10 0,1 3 0 0,-4-7 0 15,-4 1 0-15,1 3 0 0,-1-4 0 0,-3 1 0 16,0-1 0-16,0 4 0 0,-7 3 0 0,4-6 0 15,-8 2 0-15,0 4 0 0,-3-6 0 16,-7 3 0-16,-4-1 8 0,1 4-8 0,-5-3 0 0,-2 6-16 16,-5 0 4-16,1 0 0 0,0 0 12 0,-4 0 10 15,-4 0-2-15,1 0 0 0,-4 6-8 0,0-6-11 16,0 0 3-16,1 0 0 0,-8 3 16 0,3-3 3 16,-3 0 1-16,0 0 0 0,0 7 6 0,0-7 2 15,-7 0 0-15,0 0 0 0,0 0-20 0,7-7-17 16,1 4 3-16,-8 3 1 0,0-6 21 0,0 6 4 0,0-10 0 0,0 7 1 15,0-3-5-15,0-3 0 0,-4-1-8 0,4 1 12 16,0-1-12-16,-4 4 11 0,4-6-11 0,0-4 10 16,0 0-10-16,-3 7 10 0,-1-10-10 15,1 0 10-15,3 0-10 0,0 1 12 0,-4-8-12 0,4 1 12 16,-3 3-12-16,-1-9 12 0,4 0-12 0,-3-4 12 16,3 1-12-16,-4-1 0 0,4 1 0 0,-3 2 8 15,3 1-8-15,0-7 0 0,0 10 0 0,0-6 8 16,0 9-8-16,0-4 0 0,3 4 0 0,-3-3 0 15,0 9 0-15,0 0 0 0,0 4 0 0,0-4 0 16,0 10-10-16,0-7 10 0,0 6 0 0,0 1-9 16,-3 0 9-16,-1 2 0 0,4-2 0 0,-3 6 0 15,-4-3 0-15,3-4 0 0,-3 10 0 0,0-9-8 16,0 9 8-16,0-3 0 0,0-4 0 0,0 7-8 0,0-6 8 16,-4 3 0-16,8 3 0 0,-4 0 0 15,-4-6 0-15,7 6 0 0,-6-4 0 0,6-2 11 0,-6 6-11 0,3 0 10 16,0-3-10-16,0 3 10 0,-4-6-10 0,4 6 0 15,0 0 0-15,-4 0 8 0,1 0-8 0,3 0 0 16,-4 0 0-16,0 0 0 0,4 0 0 0,0-3 0 16,-3-4 10-16,-1 7-10 0,4-9 9 0,0 9-9 15,-4 0 0-15,1-6 9 0,3 6-9 16,-4-3 0-16,1 3 9 0,-1-7-9 0,1 4 0 0,-5-3 9 16,1 3-9-16,4-3 0 0,-4-4 9 0,-1 10-9 15,1-9 0-15,0 9 9 0,0-10-9 0,4 10 0 16,-8-9 0-16,4 9 8 0,-4-6 3 0,1 6 0 0,-1-4 0 0,0 4 0 31,1 0-47-31,-1 0-8 0,4 0-3 0,-4 4 0 16,1-4-79-16,-1 0-16 0,0 0-3 0,4 0-1 15,-3 6-32-15,-1-6-6 0,0 3-2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3T05:39:16.96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26670 8019 57 0,'0'0'0'0,"0"0"0"0,0 0 0 0,0 0 0 16,0 0 115-16,0 0 17 16,0 0 4-16,0 0 1 0,0 0-42 0,0 0-9 0,0 0-2 0,0 0 0 15,0 0-11-15,0 0-2 16,0 0-1-16,0 0 0 0,0 0-5 0,0 0-1 0,0 0 0 0,0 0 0 15,0 0-24-15,0 0-6 0,0 0-1 0,0 0 0 16,0 0 20-16,-4 7 4 0,1-7 1 0,3 0 0 16,-4 3 2-16,4-3 0 0,0 0 0 0,0 0 0 15,-7 0-9-15,7 0-2 0,0 0 0 0,0 0 0 16,0 0-19-16,-3 0-4 0,-4 6-1 0,7-6 0 16,0 0 5-16,0 0 1 0,0 0 0 0,0 0 0 15,0 0-11-15,0 0-1 0,-4 0-1 0,4 0 0 16,0 0 3-16,0 0 1 0,0 0 0 0,0 0 0 0,0 0 2 15,0 0 1-15,0 0 0 0,0 0 0 16,0 0-1-16,0 0 0 0,0 0 0 0,0 0 0 16,0 0-10-16,0 0-2 0,0 0-1 0,0 0 0 0,0 0 13 0,0 0 2 15,0 0 1-15,0 0 0 0,0 0-13 0,0 0-2 16,0 0-1-16,0 0 0 16,0 0-3-16,0 0 0 0,0 0 0 0,0 0 0 0,0 0 2 0,0 0 0 15,0 0 0-15,0 0 0 0,0 0-10 0,0 0 0 16,7-6 0-16,-7 6 0 0,0 0 9 0,11 0 0 15,-11 0 0-15,10-3 0 0,-2 3 3 0,-8 0 1 16,0 0 0-16,10 0 0 0,-3 0-1 0,4-7-1 16,-4 7 0-16,-7 0 0 0,0 0-3 0,10 0 0 15,1 0 0-15,-4 0 0 0,-7 0-8 0,7 7 0 0,4-7 0 0,-4 0 8 16,-7 0-8-16,10 3 0 16,1-3 0-16,-1 0 0 0,1 0 8 0,0 0-8 0,-1 0 8 0,1 0-8 15,-1 0 8-15,5 0-8 0,-5 0 0 0,-3 0 8 16,4 0-8-16,-1 0 10 0,1 0-10 0,-1 6 10 15,-2-6-10-15,2 0 0 0,-3 0 0 0,0 0 0 16,-7 0 0-16,11 0 0 0,-4 6 0 0,3-3 0 16,-10-3 0-16,0 0 0 0,0 0 8 0,4 0-8 15,-4 0 0-15,0 0 0 0,0 0 0 0,0 0 0 16,0 0 0-16,11 0 0 0,-11 0 8 0,0 0-8 16,0 0 0-16,0 0 0 0,0 0 0 0,0 0 0 15,0 0 0-15,0 0 0 0,0 0 0 0,0 0 0 16,0 0-17-16,0 0-3 0,0 0 0 0,0 0 0 15,0 0-24-15,0 0-4 16,0 0-2-16,0 0 0 0,0 0-116 0,0 0-23 0,0 0-5 0,0 0-512 16,0 0-102-16</inkml:trace>
  <inkml:trace contextRef="#ctx0" brushRef="#br0" timeOffset="1521.84">27386 8060 172 0,'0'0'16'0,"0"0"-16"16,0 0 0-16,0 0 0 0,0 0 144 0,0 0 27 15,0 0 5-15,0 0 0 0,0 0-82 0,0 0-17 16,-7 0-3-16,7 0-1 0,-3-6-9 0,3 6-1 16,0 0-1-16,-7 0 0 0,7 0 10 0,-8 0 3 15,8 0 0-15,0 0 0 0,-7 0-13 0,7 0-2 16,-7 0-1-16,7 0 0 0,0 0 2 0,0 0 1 16,-7 0 0-16,7 0 0 0,0 0-14 0,0 0-2 15,0 0-1-15,0 0 0 0,0 0-9 0,0 0-1 0,-7 0-1 0,7 0 0 16,0 0-5-16,0 0-1 0,0 0 0 0,0 0 0 15,0 0 7-15,0 0 1 0,-3 0 0 0,3 0 0 16,0 0-13-16,0 0-3 0,0 0 0 0,0 0 0 16,0 0 13-16,0 0 3 0,0 0 0 0,0 0 0 15,0 0-36-15,0 0 0 0,0 0 0 0,0 0 0 16,0 0 8-16,0 0-8 0,0 0 9 0,0 0-9 16,0 0 12-16,0 0-3 0,0 0-1 0,0 0 0 15,0 0-8-15,0 0 12 0,0 0-12 0,0 0 12 16,7 0-1-16,-7 0 0 0,0 0 0 0,7 0 0 15,-7 0 3-15,7 0 1 0,-7 0 0 0,7 6 0 16,-7-6 4-16,11 0 1 0,-11 0 0 0,0 0 0 16,0 0-20-16,7 0 0 0,-7 0 0 0,10 0 0 15,-10 0 0-15,0 0 10 0,0 0-10 0,7-6 8 16,-7 6-8-16,0 0 0 0,7 6 0 0,-7-6 0 0,0 0 8 0,7 0 0 16,-7 0 0-16,7 0 0 15,0-6-8-15,-7 6 0 0,7 0 0 0,4 0 0 16,-11 0 11-16,7 0-3 0,0 0-8 0,0 0 12 0,-7 0-12 0,11 0 0 15,3 0 0-15,-3 0 0 0,-4 0 0 0,3-3 0 16,1-4 0-16,-1 7 0 0,4 0 0 0,1 0 0 16,-1-3 0-16,0-3 0 0,3 6 9 0,1 0-9 15,-4 0 8-15,0-6-8 0,0 6 8 0,0 0-8 16,4 0 8-16,-4 0-8 0,0 0 0 0,4 0 0 16,0 0 8-16,-4 0-8 0,3 6 0 0,1-6 8 15,0 0-8-15,-4 0 8 0,3 0-8 0,1 0 0 16,-4 0 0-16,0 6 0 0,4-6 0 0,-4 3 0 0,0-3 0 0,0 0 0 15,-3 0 0-15,3 0 0 0,4 0 0 0,-4 0 0 16,0 0 0-16,0 0 0 0,4 7 0 0,-4-7-11 16,3 0 11-16,1 0 0 0,3 0 0 0,-3 0 0 15,-4 0 0-15,3 0 0 0,5 0 0 0,-5 0 0 16,8 3 0-16,-4-3 0 0,-3 0 0 16,3 0 0-16,4 0 0 0,-4 0 0 0,-4 0 0 0,5 0 0 15,-1 6 0-15,-4-3 0 0,1-3 0 0,-4 0 0 16,4 0 0-16,-4 0 0 0,4 0 0 0,-4 0 0 15,-4 0 0-15,4 0 0 0,-3 0 0 0,0 0 0 16,-1 0 0-16,1 0 0 0,-4 0 0 0,-7 0 0 16,7 0-22-16,-7 0-2 0,7-3-1 0,-7 3 0 15,3-6-157-15,-3 6-31 0,0 0-7 0</inkml:trace>
  <inkml:trace contextRef="#ctx0" brushRef="#br0" timeOffset="5882.8">28984 8035 115 0,'0'0'10'0,"0"0"-10"0,0 0 0 0,0 0 0 16,0 0 126-16,0 0 23 0,0 0 5 0,0 0 1 16,0 0-60-16,0 0-12 0,0 0-3 0,0 0 0 15,0 0 9-15,-7 0 2 0,7 0 0 0,0 0 0 16,-3 0-26-16,3 0-5 0,-7 0 0 0,7 0-1 15,-7 0 0-15,7 0 0 0,-8 0 0 0,1 6 0 0,7-6-7 16,0 0 0-16,-7 3-1 0,0-3 0 0,7 0-3 0,-7 0-1 16,7 0 0-16,0 0 0 0,0 0-11 0,0 0-1 15,0 0-1-15,0 0 0 0,0 0-2 0,7-3-1 16,7-3 0-16,4 6 0 0,0-6-15 0,3 3-4 16,4-4 0-16,3-2 0 0,7 6-12 0,4-4 0 15,3-2 0-15,8 0-690 16,-5-1-143-16</inkml:trace>
  <inkml:trace contextRef="#ctx0" brushRef="#br0" timeOffset="7666.18">10710 8355 403 0,'0'0'17'0,"0"-6"5"0,-7-4-22 0,4 7 0 0,3-3 0 0,0-4 0 16,-4 4 320-16,1 3 60 0,3 3 12 0,0 0 3 15,3-6-308-15,-3 6-62 0,0-3-12 0,0 3-2 16,0 0-11-16,0 0 0 0,-3-7 9 0,3 7-9 15,0 0 0-15,0 0 0 0,0 0 0 0,0 0 8 16,-7-9-8-16,7 9 0 0,0 0 0 0,0 0 0 16,0 0 0-16,0 0 0 0,0 0 0 0,0 0 8 15,0 0 20-15,0 0 4 0,0 0 0 0,0 0 1 0,14 0-1 0,-4 0-1 16,-10 0 0-16,14 0 0 16,8 0-14-16,-5 6-2 0,1-3-1 0,3-3 0 0,0 7-3 0,7-4-1 15,4 3 0-15,-4-3 0 16,-10-3 5-16,14 6 1 0,7-6 0 0,-1 3 0 0,-2 4-16 0,-1-7 0 15,4 0 0-15,0 0 0 16,-1 0 0-16,5 0 0 0,-1 0 0 0,7 0 0 0,4-7 0 0,-3 7 0 16,-4 0 0-16,-1 0 0 0,5-3 9 0,-4 3-1 15,0 0 0-15,-1-6 0 0,-2 6-8 0,3 0 0 16,0-3 0-16,-4-3 0 0,-3 6 8 0,-1 0-8 16,1-3 0-16,4-4 8 0,-5 7 4 0,-2-3 0 15,-1 3 0-15,-3-6 0 0,-4 6 12 0,0-3 4 16,0-4 0-16,1 7 0 0,-1 0-12 0,0-9-3 15,4 9 0-15,-4-6 0 0,0 3-5 0,-3-4 0 0,3 4-8 0,-3-3 12 16,0 6-12-16,-1-3 9 0,-3-3-9 0,1 6 8 16,-5-4-8-16,1-2 0 0,-1 6 9 0,1-3-9 15,-4 3 0-15,0-6 9 0,-3 6-9 0,3 0 0 16,-3 0 8-16,3 0-8 0,-4 0 0 0,1 0 0 16,-1 0 0-16,-10 0 0 0,8 0 0 0,-8 0 0 15,7 0 10-15,-7 0-10 0,0 0 8 0,0 0-8 16,0 0 8-16,10 6-8 0,-10-6 0 15,7 0 8-15,-7 0-8 0,0 0 0 0,7 0 0 0,0 0 0 16,-7 0 0-16,4 0-9 0,-4 0 9 0,7 0-10 31,0-6-28-31,0 6-6 0,-7 0 0 0,0 0-1 0,11 0-124 0,-4 0-25 0,0-7-5 0</inkml:trace>
  <inkml:trace contextRef="#ctx0" brushRef="#br0" timeOffset="8507.54">17971 8157 1969 0,'0'0'43'0,"-11"-6"9"0,4 6 1 0,-4 0 3 0,4-6-44 0,7 6-12 16,-7-3 0-16,7 3 0 0,0 0 12 0,0 0 0 15,0 0 0-15,0 0 0 0,0 0-12 0,0 0 0 16,0 0 9-16,0 0-9 0,0 0 0 0,0 0 8 16,0 0-8-16,0 0 0 0,0 0 16 0,0 0 0 15,0 0-1-15,7 0 0 0,4 0 5 0,-4 0 2 16,3 0 0-16,5 0 0 0,2 0 9 0,1 0 1 0,7-7 1 0,-1 7 0 15,1 0 18-15,7 0 3 0,-4 0 1 16,4 0 0-16,3 0-36 0,4 0-7 0,0 0-2 0,3 0 0 16,0 0-10-16,4 0 0 0,3 7 9 0,4-7-9 15,-3 0 0-15,-1 3 0 0,1-3 0 0,-1 6 8 16,0-6 1-16,4 0 1 0,0 0 0 0,-3 0 0 16,2 0 10-16,1 0 1 0,-3 6 1 0,-1-6 0 15,-3 3-8-15,-4-3-2 0,-3 0 0 16,0 0 0-16,-4 0-3 0,1 0-1 0,-1 7 0 15,-3-7 0-15,-4 0 0 0,-4 0-8 0,5 0 12 0,-5 0-4 16,-2 0-8-16,-1 0 0 0,0 0-10 16,4 0 10-16,-4 0 0 0,3 0 10 0,-2 0 0 0,-1 0 0 15,3 0-10-15,-2 0 0 0,-5 0 9 0,4 0-9 16,1-7 0-16,-5 7 8 0,4 0-8 0,-3 0 0 16,0-3 0-16,-1-3 9 0,1 6-9 0,0-6 0 15,-4 6 0-15,0-3 0 0,0 3 0 0,-3 0 0 0,-1-7 0 0,-3 7 8 16,0 0-8-16,0 0 0 0,-7 0 0 0,0 0 0 15,0 0-15-15,0 0 5 16,0 0-38-16,0 0-8 0,0 0-2 0,-3 7 0 16,3 2-126-16,-4 0-26 0,-3 1-5 0</inkml:trace>
  <inkml:trace contextRef="#ctx0" brushRef="#br0" timeOffset="11977.94">13420 8204 403 0,'0'0'17'0,"-7"0"5"0,0 3-22 0,0 4 0 0,-4-7 0 0,4 6 0 15,0-3 135-15,-4-3 22 0,8 0 5 0,-4 6 1 16,0-2-81-16,7-4-16 0,0 0-3 0,0 0-1 16,0 0-19-16,0 0-4 0,7 6-1 0,0-3 0 15,0-3-19-15,7 6-4 0,0-6-1 0,0 0 0 0,7 0-14 0,0 3 0 16,4-3 8-16,0 0-8 0,3-3 0 0,0 3 0 16,4-6 0-16,0 6 0 0,0 0-19 0,6-3 0 15,-2 3 0-15,-1 0 0 16,-3 0-9-16,3-6-3 0,0 6 0 0,-3 0-530 15</inkml:trace>
  <inkml:trace contextRef="#ctx0" brushRef="#br0" timeOffset="12854.67">20666 8160 864 0,'0'0'38'0,"0"0"8"0,0 0-37 0,0 0-9 16,-7 7 0-16,7-7 0 0,0 0 118 0,0 0 22 15,0 0 4-15,0 0 0 0,0 0-68 0,0 0-13 16,0 0-3-16,0 0-1 0,0 0 4 0,10 3 1 16,4-3 0-16,4 0 0 0,3-3-20 0,0 3-3 15,8 0-1-15,-5 0 0 0,4 0-23 0,1 0-5 16,-1 0 0-16,-3 0-1 0,6 3-11 0,-2-3 0 16,-1 0 0-16,0 6 0 15,4-3-22-15,0 4-6 0,-1-4-2 0,1-3 0 16,0 9-53-16,3-9-10 0,-3 6-3 0,0-6-410 0,3 3-82 15</inkml:trace>
  <inkml:trace contextRef="#ctx0" brushRef="#br0" timeOffset="14245.59">30501 7339 403 0,'0'0'17'0,"0"0"5"0,0 0-22 0,0 0 0 0,0 0 0 0,0 0 0 15,0 0 245-15,0 0 45 0,0 0 9 0,0 0 1 16,0 0-173-16,0 0-35 0,0 0-8 0,0 0 0 16,0 0-52-16,0 0-11 0,4 9-1 0,-4-9-1 15,3 7 23-15,-3-4 5 0,0 6 1 0,0 0 0 16,-3 1-40-16,3-1-8 0,-4 7 0 0,1 0 0 0,-1-4 0 16,1 4 9-16,-1 3-1 0,-3-1 0 15,3-2 0-15,-3 3 0 0,4 0 0 0,-1-4 0 16,1 4-8-16,-1-3 0 0,4-3 0 0,-3 2 0 0,6 1 0 0,-3-4 0 15,0 4 0-15,0-3 0 16,0-4-61-16,0 7-5 0,4-7-1 0,-1 1-505 16,1-1-100-16</inkml:trace>
  <inkml:trace contextRef="#ctx0" brushRef="#br0" timeOffset="14615.61">30720 7712 864 0,'0'0'76'0,"0"0"-60"0,0 0-16 0,0 0 0 15,-4 3 232-15,4-3 44 0,-3 0 9 0,3 0 2 16,0 0-200-16,0 0-40 0,0 0-8 16,0 0-2-16,-7 0-23 0,3 10-5 0,4-10-1 0,-7 9 0 15,4-3-8-15,3 4 0 0,-4-4 0 0,1-3 0 16,3 6-16-16,0 1 2 0,0-10 0 0,0 6 0 16,0 4-25-16,0-10-5 0,0 0 0 0,0 0-1 15,7 3-51-15,-4 3-9 0,-3-6-3 0,7 0-601 16</inkml:trace>
  <inkml:trace contextRef="#ctx0" brushRef="#br0" timeOffset="15131.98">31189 7436 1857 0,'0'0'82'0,"-3"-6"18"0,3 6-80 0,0 0-20 15,-7 0 0-15,-1 0 0 0,1 0 36 0,0 0 4 0,-3 0 1 0,3 0 0 16,-4 0-1-16,4 6-1 0,0-3 0 0,-4 3 0 16,1-2-26-16,-1 2-5 0,1 3 0 0,-1-2-8 15,1 2 8-15,-1 0-8 0,0 1 0 0,1-1 0 16,6 1 0-16,-6 5 0 0,3-5 0 0,0 2 0 15,3-2 0-15,0-1 0 0,1 7 0 0,3-7 0 16,0 1 0-16,3-1 8 0,1-3-8 0,0 4 10 16,-1-1 7-16,4 0 2 0,-3 1 0 0,3-1 0 15,3-2-19-15,1-4-17 0,-1 3 3 0,1-3 1 16,0 3 13-16,3 1 0 0,0-7-10 0,3 0 10 16,-2 0-8-16,-1 0 8 0,0 0-10 0,0-7 10 15,0 7 0-15,0 0-9 0,-3-9 9 0,3 9 0 16,-4-6 0-16,5 3 0 0,-5-4 0 0,-3-2 0 15,4 6 0-15,-4-4 0 0,0-2 0 0,0 0 11 0,-4-1-11 0,5 1 0 16,-5-1 9-16,1 1-9 16,-1 0 12-16,-3-7-1 0,0 6-1 0,0 1 0 0,0 0 2 0,-7-1 1 15,4 1 0-15,-5-7 0 0,5 10-13 0,-8-4 0 16,4 1 8-16,-3 0-8 16,3-1 15-16,-4 4 0 0,4 3 0 0,0-3 0 0,-4 2-15 0,4 4 8 15,0-6-8-15,4 6 0 0,-8 0 0 0,4-3 0 16,7 3 0-16,-3 0 0 0,3 0-13 0,-4 0-6 15,4 0-1-15,0 0 0 16,0 0-100-16,0 0-21 0,0 0-4 0,0 0-723 0</inkml:trace>
  <inkml:trace contextRef="#ctx0" brushRef="#br0" timeOffset="15613.56">31658 7439 1609 0,'0'0'71'0,"-7"0"15"0,7 0-69 0,-3 0-17 0,-4 0 0 0,0 0 0 16,0 0 64-16,-1 0 10 0,5 0 2 0,-4 0 0 15,0 6-20-15,-4-6-4 0,4 4-1 0,0 2 0 0,0-3-19 0,-3 3-4 16,2 1-1-16,1 2 0 0,0 0-15 0,0 1-4 16,-3-1 0-16,6 1 0 15,-3 5-8-15,4-2 0 0,-4-4 0 0,-1 7 0 0,5-7 0 0,3 7 8 16,0-7-8-16,-4 4 8 0,4-4-8 0,4 7 0 16,-1-7 0-16,1 1-11 0,0-1 23 0,3-2 5 15,3 2 1-15,-3 0 0 0,7-2-18 0,0-4 0 16,4 6 0-16,-4-3-9 0,4-2 9 0,-1-4 0 15,1 0 0-15,0 0 8 0,3 0-8 0,-3 0 0 16,-1 0 0-16,1-4 0 0,-1-2 0 0,-2 6 0 0,2-9 8 16,-3 6-8-16,-3-4 0 0,0-2 9 15,3 0-9-15,-4 2 0 0,-3-2 12 0,4-1-4 0,-8 1 0 16,4 0-8-16,-7-1 26 0,0-5-2 16,-3 5 0-16,-1 1 0 0,-3-10 1 0,0 9 0 15,-3-5 0-15,3 2 0 0,-4-2-17 0,0-1-8 0,1 3 8 0,-4-2-8 16,0-4 0-16,0 3-9 0,-1 7 0 0,1-1 0 31,-3-2-21-31,3-1-4 0,-1 4-1 0,1-1-673 0,0 7-134 0</inkml:trace>
  <inkml:trace contextRef="#ctx0" brushRef="#br1" timeOffset="22353.31">10816 9336 748 0,'-17'0'33'0,"17"0"7"0,-11 0-32 0,0 3-8 0,-6-3 0 0,3 0 0 15,7 0 78-15,-8 0 14 16,1 0 2-16,0 0 1 0,4 0-57 0,-1 0-11 0,-3 0-3 0,3 0 0 15,-3 0 7-15,4-3 1 0,6 3 0 16,-6-6 0-16,-5 6 3 0,5 0 1 0,10 0 0 0,0 0 0 16,-7 0 30-16,-4 0 6 0,4 0 2 0,7 0 0 15,0 0-9-15,0 0-1 0,0 0-1 0,0 0 0 16,14 6-10-16,-7-3-1 0,0 4-1 0,0-4 0 16,4-3-15-16,0 6-4 0,3-3 0 0,-4 4 0 15,4-7-6-15,1 0-2 0,6 0 0 0,-4 0 0 16,-3 0-1-16,4 0-1 0,7-7 0 0,3 7 0 15,-3 0-3-15,-1 0-1 0,5 0 0 0,2 0 0 0,5 0 0 16,-1-3 0-16,0 3 0 0,0-6 0 0,4 6-10 0,-3 0-8 16,-5-3 12-16,1-4-12 0,7 4 12 0,0-3-12 15,-4 6 12-15,4-9-12 16,0 9 15-16,3-3-4 0,7-4-1 0,-3 7 0 0,-4-6-2 0,1 3 0 16,-1 3 0-16,0 0 0 0,1-6 0 0,-4 6 0 15,3 0 0-15,0-4 0 0,-3 4 10 0,3-6 2 16,-3 6 0-16,0 0 0 0,0 0-20 0,0-3 0 15,-1 3 0-15,1 0 0 0,-3-6 0 0,-5 6 0 16,1 0 0-16,0 0 0 0,0-3 0 0,-1 3 0 16,1-7 8-16,-4 7-8 0,4 0 0 0,0 0 0 15,-4-3 0-15,0 3 0 0,-7 0 12 0,1 0-2 16,2 0 0-16,-3 0 0 0,1 3-2 0,-5-3 0 0,4 0 0 16,-3 7 0-16,0-4-8 0,-4-3 0 0,0 6 0 0,0-3 0 15,0-3 0-15,-3 6 8 0,-1-2-8 0,4-4 8 16,-3 6-8-16,0-6 8 0,-4 0-8 0,3 3 8 15,-3 3-8-15,0-6 0 0,-7 0 0 0,11 0 0 16,-4 0 8-16,-7 0-8 0,7 0 0 0,0 0 8 16,-7 0-8-16,11 0 0 0,-4 0 0 15,0 0 0-15,-7 0 16 0,7 0 0 0,0-6 1 0,-7 6 0 16,7 0-1-16,-7 0-1 0,10 0 0 0,-6 0 0 16,3 0-15-16,-7 0 0 0,7-3 0 0,-7 3 0 15,7 0 0-15,0 0 0 0,0-6 0 0,-7 6-10 16,7 0 10-16,0 0-8 0,0 0 8 0,1 0-8 15,-8 0 8-15,7 0 11 0,3-4-3 0,-3 4 0 16,-7 0-8-16,11-6 0 0,-4 3 0 0,0-3-11 16,-7 6 11-16,7 0 0 0,-7 0 0 0,7 0 0 15,0-3 0-15,-7 3 8 0,0 0-8 0,0 0 0 0,11 0 0 0,-4-7 0 16,-7 7 0-16,0 0-8 0,0 0 8 0,0 0 0 16,7 0 0-16,-7 0 8 15,0 0-50-15,0 0-10 0,0 0-1 0,0 0-1 16,3 0-121-16,-3 0-24 0,0 0-5 0,0 0 0 0</inkml:trace>
  <inkml:trace contextRef="#ctx0" brushRef="#br1" timeOffset="23459">26691 8810 738 0,'0'0'32'0,"-7"-7"8"0,0 7-32 0,0 0-8 15,0-3 0-15,0 3 0 0,-4-6 40 0,1 6 6 16,-1 0 2-16,8 0 0 0,-4 0-32 0,-4 0-7 16,-3-6-1-16,3 6 0 0,4-4 47 0,-3 4 9 15,3 0 1-15,0 0 1 0,-1 0 12 0,1 0 2 16,4 0 1-16,-4-6 0 0,3 6-14 0,-3 0-3 15,7 0-1-15,0 0 0 0,0 0-6 0,0 0-1 0,0 0 0 0,0 0 0 16,0 0-25-16,0 0-6 0,11 6-1 0,-1-2 0 16,8 2-3-16,0 0-1 0,-1-3 0 0,1-3 0 15,7 10-8-15,3-10-1 0,0 6-1 0,4-3 0 16,0-3 2-16,3 0 0 0,0 0 0 0,0 6 0 16,8-6-1-16,-1 0 0 0,8 0 0 0,2-6 0 15,-2 6 9-15,3 0 3 0,0-3 0 0,0 3 0 16,-1 0-9-16,1 0-2 0,0 0 0 0,0 0 0 15,7 0-12-15,-7 3 0 0,4-3 0 0,-5 6 0 16,1-3 0-16,-3-3 0 0,-4 7 0 0,-4-4 0 16,0 3 0-16,1-6 0 0,-5 10 0 0,1-10 0 15,4 9 0-15,-5-3 0 0,1-3 0 0,0-3 0 0,-4 0 0 0,1 7 0 16,-1-4 0-16,0-3 0 0,-7 0 0 16,1 0 0-16,-5 0-9 0,1 0 9 15,-4 0-194-15,-3 0-33 0,14 0-6 0,-15-10-2 0</inkml:trace>
  <inkml:trace contextRef="#ctx0" brushRef="#br1" timeOffset="25827.51">18189 9462 288 0,'-14'0'12'0,"7"0"4"0,-4 0-16 0,1-6 0 16,-1 6 0-16,1 0 0 0,-1-4 184 0,-3-2 35 15,7 6 6-15,-4-3 2 0,4-3-182 0,0 6-36 16,-3-3-9-16,-1-4 0 16,8 7-73-16,3 0-17 0,-11-6-3 0,0 3-1 15,4-3 20-15,-3 6 4 0,3-4 1 0,0-2 0 0,-4 3 149 0,4-3 29 16,7-4 7-16,4 1 0 0,-8 3 31 0,4-4 5 15,4 7 2-15,-4-6 0 0,7 2-45 0,-7-2-9 16,0 9-1-16,7-3-1 0,3-3-38 0,-3 3-7 16,0-4-1-16,4 7-1 0,0 0-32 0,3 0-7 0,-4 0 0 0,8 0-1 15,0 0 4-15,-1 0 1 0,4 0 0 0,4 0 0 16,3 0 5-16,0 0 2 0,4 0 0 0,3 0 0 16,1 0 0-16,6 0 0 0,0 0 0 0,1-6 0 15,10 6-4-15,-4-3-1 0,0 3 0 0,1-6 0 16,3 6-8-16,0-4-2 0,3-2 0 0,1 3 0 15,6-3 7-15,1 6 1 0,-4-3 0 0,-4-4 0 16,0 4 2-16,1-3 1 0,-4 6 0 0,0-9 0 16,0 9-3-16,3-7-1 0,-3 4 0 0,0-3 0 15,-4 3-4-15,1-4-1 0,-4 4 0 0,-4-3 0 16,0 3 18-16,-3-3 4 0,-4 6 1 0,1-10 0 16,-5 10-21-16,-2-9-4 0,-5 3 0 0,1 6-8 15,0-4 12-15,-1-2-4 0,-6 6 0 0,-4-3-8 16,0-3 8-16,0 6-8 0,-3 0 0 0,-8 0 0 15,-3 0 8-15,0 0-8 0,0 0 0 0,0 0 0 0,0 0 0 0,0 0 0 16,0 0 0-16,0 0 0 0,0 0 0 0,0 0 0 16,0 0 0-16,0 0 0 0,-3 0 0 0,-4 0 0 15,0-3 0-15,0 3 0 0,7 0 0 0,-7 3-14 16,0-6 1-16,-4 3 0 0,11 0-7 0,-4 0 0 16,4 0-1-16,0 0 0 15,-10-7-18-15,10 7-3 0,0 0-1 0,0 0 0 16,-7 0-148-16,7 0-29 0</inkml:trace>
  <inkml:trace contextRef="#ctx0" brushRef="#br1" timeOffset="27079.96">10322 15238 345 0,'0'0'31'0,"0"0"-31"0,-3-9 0 0,-1-1 0 16,8 4 404-16,-4 6 76 0,-4-3 14 0,4 3 3 15,0 0-373-15,4-7-74 0,-4 7-15 0,3-9-3 16,-6 6-32-16,3 3 8 0,7-6-8 0,-7 6 0 16,3-4 12-16,1-2 0 0,10 3 0 0,-3-3 0 15,3 3 17-15,0-4 3 0,-4 7 1 0,8-6 0 16,7 3-1-16,-4 3 0 0,-3-6 0 0,-1 6 0 16,11 0 16-16,-3-3 4 0,0 3 0 0,-1-7 0 15,1 7-35-15,3-3-6 0,4 3-2 0,0 0 0 16,-4 0-1-16,7 0 0 0,11 0 0 0,-3 3 0 15,-8-3-8-15,11 7 0 0,3-4 0 0,4-3 0 0,0 0 0 0,-4 6 8 16,1-6-8-16,10-6 0 0,7 6 0 0,-4 0 0 16,-3-10 0-16,0 7 0 0,7-3 12 15,-3-4 1-15,-1 7 0 0,1-3 0 16,3-3 4-16,0 2 1 0,-4 4 0 0,4-3 0 16,-3 3-6-16,-4-3-2 0,-4 6 0 0,1-4 0 0,-1 4-10 0,4 0 0 15,-7-6 0-15,0 6 0 0,0 6 0 0,0-6 0 16,-4 4 8-16,-3-4-8 0,-4 0 0 0,-3 0 0 15,0 0 0-15,-4-4 0 0,-3-2 0 0,-4 6 0 16,4-9 9-16,-4 6-9 0,0-10 8 0,-6 10-8 16,2-3 10-16,-3-4-10 0,1 1 0 0,-5-1 8 15,-6 1-8-15,3 0 0 0,-4 2-15 0,1-2-5 0,0 0-2 0,-4-1 0 32,0 1-118-32,3-1-24 0,-3-5-5 0,0 5-947 0</inkml:trace>
  <inkml:trace contextRef="#ctx0" brushRef="#br1" timeOffset="27985.49">17900 15229 403 0,'-14'-4'17'0,"7"4"5"0,0 4-22 0,-4-4 0 0,4 0 0 0,-3-4 0 0,-1 4 226 0,0-6 41 16,1 6 8-16,3 0 1 0,-4 0-212 0,1 0-42 16,2 0-9-16,1 0-1 0,0 0 0 0,7 0 0 15,0 0 0-15,0 0 0 0,0 0 38 0,0 0 8 16,0 0 2-16,0 0 0 0,0 0 5 0,0 0 2 15,0 0 0-15,11 0 0 0,0 6 7 0,3-6 2 16,0 4 0-16,3-4 0 0,5 0-17 0,2 0-3 16,1 6-1-16,7-3 0 0,-1 3-16 0,5-3-3 15,3-3-1-15,3 7 0 0,0-7-14 0,1 3-2 0,2-3-1 16,5 6 0-16,-1-3 10 0,4-3 3 16,0 6 0-16,3-6 0 0,1 0-15 0,3-6-2 15,-4 6-1-15,4 0 0 0,4-3 15 0,-4 3 4 0,0 0 0 0,3-6 0 16,4 6-4-16,-3 0-1 0,-8-3 0 0,4 3 0 15,-7-7-15-15,4 7-4 0,-5 0 0 0,1 0 0 16,0 0-8-16,0 0 12 0,4-3-12 16,-1 3 12-16,-3 0 0 0,-7-6 0 0,3 6 0 15,-6 0 0-15,-1 0-12 0,0-3 12 0,-3-3-12 0,0 6 12 16,3-4-12-16,-7-2 8 0,-3 6-8 0,0 0 8 16,0-6-8-16,-4 3 0 0,-3 3 0 0,-1 0 0 15,-2-7 0-15,-5 7 0 0,1 0 0 0,-4 0 0 16,0 0-29-16,-3-3-5 15,3 3-1-15,-4-6 0 0,-3 6-203 0,4 0-41 0</inkml:trace>
  <inkml:trace contextRef="#ctx0" brushRef="#br1" timeOffset="30582.46">13420 9277 961 0,'0'0'42'0,"0"0"10"16,0 0-42-16,0 0-10 0,0 0 0 0,0 0 0 15,0 0 75-15,0 0 13 0,0 0 2 0,0 0 1 16,0 0-30-16,7 0-5 0,0 0-2 0,3 0 0 0,-3 0 6 0,0 0 2 16,4 0 0-16,3 0 0 15,-3 0-10-15,3 6-3 0,-4-6 0 0,5 0 0 0,6 0-5 0,-4 0-2 16,-3-6 0-16,1 6 0 0,-1 0-3 0,0 0-1 15,3 0 0-15,1 0 0 16,0 0-5-16,-1 0-1 0,1 0 0 0,0-3 0 16,-1 3-12-16,-3-7-2 0,4 7-1 0,-4 0 0 0,4 0-1 0,-1 0-1 15,-2 0 0-15,-1 0 0 0,0 0 1 0,0 0 0 16,-4 0 0-16,5 0 0 0,-5 0-8 0,4 0 0 16,-3 0-8-16,-1 0 12 0,-3 0-2 0,1 0-1 15,-5 0 0-15,-3 0 0 0,7 0-9 0,-7 0 0 16,7 0 0-16,-7 0-11 0,0 0 11 0,0 0 0 0,0 0 0 0,0 0 8 15,0 0-8-15,0 0 0 0,0 0 0 0,0 0 0 16,0 0 0-16,0 0 0 0,0 0 0 0,0 0 0 16,0 0 0-16,0 0-10 0,0 0 10 0,0 0-13 31,0 0-49-31,0 0-10 0,0 0-1 0,0 0-1 16,0 0-82-16,0 0-16 0,0 0-3 0,0 0-1 0</inkml:trace>
  <inkml:trace contextRef="#ctx0" brushRef="#br1" timeOffset="31243.69">20877 9249 115 0,'-7'-7'10'0,"4"7"-10"0,3 0 0 0,-7 0 0 16,-4-3 250-16,1-3 48 0,3 6 10 0,-1 0 1 15,1 0-237-15,-3 0-47 0,-1 0-9 0,8 0-3 16,-4 0-13-16,0 0 0 0,-4-3 0 0,4 3 0 16,0 0 16-16,0-7 0 0,-4 7 0 0,4-3 0 15,7 3 36-15,0 0 8 0,-7-6 2 0,0 3 0 16,4-3-12-16,3 6-2 0,-7-3-1 0,3-4 0 0,-3 7-4 0,7 0-1 15,0 0 0-15,0 0 0 16,0 0 6-16,0 0 0 0,0 0 1 0,0 0 0 0,0 0-29 0,0 0-7 16,0 0-1-16,0 0 0 15,11 0 5-15,-1 10 1 0,1-10 0 0,3 6 0 0,0-3 14 0,4-3 2 16,-1 0 1-16,1 6 0 0,3-6-13 0,4 3-2 16,-4-3-1-16,0 7 0 0,4-7-9 0,-1 3-2 15,5-3 0-15,-1 6 0 0,0-6-8 0,0 3 0 16,1-3 9-16,2 0-9 0,-6 0 0 0,3 7 0 15,-3-7 0-15,0 0 0 16,-1 3-67-16,-3 3-11 0,-3-6-2 0,0 9-902 0</inkml:trace>
  <inkml:trace contextRef="#ctx0" brushRef="#br1" timeOffset="32007.68">13642 15282 1663 0,'0'0'73'0,"0"0"16"0,0 0-71 0,-4 0-18 16,-3 0 0-16,7 0 0 0,0 0 62 0,0 0 9 15,-3-10 1-15,3 10 1 16,0 0-31-16,-4-6-6 0,4 3-2 0,0-3 0 0,0-4-13 0,4 1-2 16,3 9-1-16,0-9 0 0,-4 5-2 0,1-2 0 15,3 0 0-15,4 3 0 0,-1 3 22 0,1-7 4 16,3 7 1-16,4 0 0 0,-4 0-15 0,3 0-2 16,1 0-1-16,0 0 0 0,-1 0-3 0,4 0-1 15,-3 0 0-15,-4 0 0 0,7 7-10 0,-7-7-3 16,4 3 0-16,-4 3 0 0,0-6-8 0,0 0 0 15,4 6 9-15,-4-2-9 0,0-4 0 0,0 0-13 16,0 6 1-16,4-6 1 16,0-6-182-16,3 6-37 0,18-10-7 0,-8 1-2 0</inkml:trace>
  <inkml:trace contextRef="#ctx0" brushRef="#br1" timeOffset="35232.9">30611 8248 172 0,'0'0'8'0,"0"0"1"0,0 0-9 0,0 0 0 0,0 0 0 0,0 0 0 15,0 0 260-15,0 0 49 0,0 0 11 0,-4 0 1 16,-3 0-181-16,0 3-36 0,3-3-7 0,4 0-1 16,-7 0-25-16,4 7-5 0,-4-7-1 0,0 3 0 15,7-3 1-15,-4 6 0 0,-6 0 0 0,3-3 0 16,-1 4-18-16,-2-4-3 0,3 6-1 0,0 1 0 0,-4-1-23 0,4-3-5 16,-3 4 0-16,-1 5-1 0,0-2-6 0,1-4-1 15,3 7 0-15,0-7 0 16,0 7-8-16,3-3-11 0,1 2 3 0,-1 1 0 0,4-3 8 0,0 2-10 15,0-5 10-15,0 5-10 0,7-2 10 0,-3-4 0 16,-4 7 0-16,7-7 0 0,-4 1 0 0,4 5 0 16,4-5 0-16,-4-1 8 0,0-6-8 0,0 7 0 15,4-4 0-15,-1-6 0 0,1 10 0 0,-4-10 0 16,3 0 0-16,1 6 0 0,-4-6 0 0,4-6 0 16,-4 6 0-16,3 0 0 0,-3-4 0 0,4-2 0 15,-8 0 0-15,4 3 8 0,1-4-8 0,-1-2 0 16,0 0 0-16,0 5 8 0,-4-5-8 0,1 3 11 15,-1-10-11-15,1 7 12 0,-1-1 3 0,1 1 1 0,-4-4 0 0,3-2 0 16,-3-1 3-16,0 7 1 16,4-10 0-16,-4 3 0 0,0-3-20 0,-4 10 10 0,4-10-10 0,0 10 8 15,-3-7-8-15,3 7 0 0,-4-1 0 0,1 1 0 16,-1 2 0-16,4 4 0 0,-7-3 0 0,7 6 0 16,0-9 0-16,-3 6 0 0,3 3 0 0,-4-7 0 15,4 7 0-15,0 0 0 0,0 0-10 0,0 0 10 31,0 0-53-31,0 0-5 0,0 0-1 0,0 0 0 0,0 0-127 0,0 0-26 0,0 0-4 16</inkml:trace>
  <inkml:trace contextRef="#ctx0" brushRef="#br1" timeOffset="35550.9">30812 8552 979 0,'0'0'87'0,"0"0"-70"16,0 0-17-16,0 0 0 0,0 0 185 0,0 0 34 16,0 0 6-16,0 10 2 0,0-10-99 0,0 9-19 15,0-9-4-15,0 6-1 0,-4 4-24 0,4-10-4 16,0 0-2-16,-3 3 0 0,-1 6-36 0,4-9-7 15,0 0-2-15,0 0 0 0,0 7-21 0,0-7-8 16,0 0 0-16,0 0 9 0,0 0-9 0,4 9-14 0,-4-9 3 0,0 0 1 31,0 0-133-31,10 0-26 0,-10 0-6 0,7 0-1 0</inkml:trace>
  <inkml:trace contextRef="#ctx0" brushRef="#br1" timeOffset="36030.03">31083 8189 1494 0,'-10'-3'66'0,"10"3"14"0,0 0-64 0,0 0-16 16,0 0 0-16,0 0 0 0,-4 0 99 0,4 0 17 15,-3 0 3-15,-4 0 1 0,7 0-17 0,0 0-3 16,0 0-1-16,0 0 0 0,0 0-59 0,0 0-11 16,0 0-2-16,0 0-1 0,0 0-10 0,0 0-1 15,0 0-1-15,0 0 0 0,10 3-6 0,1-3-8 16,-4 0 11-16,3 0-11 0,1 0 0 0,0 0 0 16,-1 0 0-16,1 0 0 0,-1 0 8 0,1 0-8 15,-1 0 0-15,1 0 0 0,3 0 0 0,-3 0 0 16,-1 0 0-16,1 0 0 0,-11 0 0 0,10 0 0 0,-2 0 0 15,-8 0 0-15,0 0 0 0,0 0 0 16,0 0 0-16,10 6 0 0,-10-6 8 0,0 0-8 16,0 9 0-16,4 1 0 0,-4-1 0 0,0 1 0 0,-4-1 8 0,4 0-8 15,-3 1 0-15,-1 5 0 0,-3 1 8 0,0-3-8 16,3 2 0-16,-3 1 0 0,4-3 0 0,-1 5 0 16,-3-2 11-16,0-7 1 0,4 7 1 0,-1-3 0 15,-3-4-13-15,4 7 0 0,-1-1 0 0,-3-2 0 16,7-4 0-16,-4 7 0 0,1 0 0 0,-1-7 0 15,4 1 0-15,0-1 0 0,0 0 0 0,0-5 0 16,0-4 0-16,0 0-18 0,0 0 4 0,0 0 1 16,0 0-27-16,0 0-6 0,0 0-1 0,0 0 0 15,0 0-150-15,7 0-31 0</inkml:trace>
  <inkml:trace contextRef="#ctx0" brushRef="#br1" timeOffset="36598.16">31577 8151 921 0,'0'0'82'0,"0"0"-66"15,0 0-16-15,0 0 0 0,0 0 155 0,0 0 27 16,0 0 6-16,0 0 0 0,0 0-84 0,0 0-16 0,0 0-4 0,0 0-1 16,0 0-15-16,0 9-4 0,-7-2 0 0,4-4 0 15,-4 3-26-15,-1-3-6 0,5 4 0 0,-4-4-1 16,-4 3 5-16,1-3 0 0,-1 3 1 0,4-3 0 16,0 4-5-16,-4-1-2 0,-3-3 0 0,4 7 0 15,10-10-12-15,-7 6-2 0,0-3-1 16,0 3 0-16,7-6-3 0,-7 3 0 0,3 4 0 0,4-7 0 15,-7 3-12-15,7-3 0 0,0 0 0 0,0 0 0 16,0 0 0-16,0 0 0 0,0 0 0 0,0 0-10 16,0 0 10-16,0 0-8 0,0 0 8 0,0 0-8 15,11 0-3-15,-1 0 0 0,-10 0 0 0,11 0 0 16,-1 0 11-16,1 6 0 0,-1-6 0 0,-3 0 0 16,1 6 0-16,2-3 0 0,-6 4 0 0,3-4-8 15,-4 6 8-15,1-2-13 0,-1 2 5 0,1-6 8 16,-1 3 0-16,1 4 0 0,3-1 0 0,-4 1 0 15,5 5 0-15,-5-5 0 0,1-1 0 0,-4 0 0 0,3 1 0 0,-3 6 0 16,0-7 0-16,0 0 0 0,0 1 0 16,0-1 0-16,-3 1 0 0,-1-1 0 0,1 0 0 0,3-2 0 15,-4 2 0-15,0 0 0 0,1-2 0 0,-1 2 0 16,1-6 12-16,-4 4-4 0,-4-4-8 0,8-3 0 16,3 0 0-16,-7 0 8 0,0 9-8 0,0-9-14 15,7 0 3-15,-8 0 1 16,8 0-102-16,-7-3-21 0,-3-3-4 0,3 6-515 15,7 0-104-15</inkml:trace>
  <inkml:trace contextRef="#ctx0" brushRef="#br1" timeOffset="36865.75">31560 8088 748 0,'0'0'33'0,"0"0"7"0,0 0-32 0,0 0-8 0,0 0 0 0,7 0 0 16,0 0 253-16,0 0 49 0,-4 3 10 0,8-3 1 15,-4 0-149-15,0 0-29 0,0 0-7 0,4 0 0 16,-4 7-69-16,3-7-14 0,-3 0-2 0,4 0-1 16,-1 0-17-16,1 0-3 0,0 0-1 0,3-7 0 15,-7 7-21-15,3 0 0 0,4 0 0 0,1-3 8 16,-5 3-8-16,4 0-16 0,-3-6 4 0,3 6 0 15,0-3-158-15,0-3-32 0,0 6-6 0</inkml:trace>
  <inkml:trace contextRef="#ctx0" brushRef="#br1" timeOffset="39926.53">30632 9220 748 0,'0'0'67'0,"0"0"-54"0,0 0-13 0,0 0 0 16,0 0 81-16,0-6 14 0,0 6 2 0,0 0 1 15,0 0-7-15,0-9-2 0,0 9 0 0,0 0 0 0,0-10 16 0,0 10 3 16,0 0 1-16,-4-6 0 0,1 3-30 0,3 3-7 15,0 0 0-15,0 0-1 0,-7 0-14 0,7 0-2 16,-4 0-1-16,-3 0 0 0,3 3-10 0,-3-3-3 16,0 6 0-16,0 1 0 0,0-4-9 0,-3 3-3 15,3-3 0-15,-4 6 0 0,0-2-13 0,4 2-4 16,-7-6 0-16,4 7 0 0,3 5-12 0,-4-5 0 16,4-1-9-16,0 7 9 0,-4-7 0 0,4 10 0 15,0-3-8-15,0 3 8 0,4-1 0 0,-1 1 0 16,1-3 0-16,-1 9-9 0,4-12 9 0,4 5 0 15,-4-2 0-15,7 0 0 0,0-4 0 0,0 4 0 16,3-7 0-16,-3 1 0 0,4-1 0 0,0-9 0 0,-1 10 0 16,1-10 0-16,-1 0 0 0,4 0 0 15,-3 0 0-15,0 0 0 0,-1 0 0 0,4-4 8 0,-3-2-8 0,-1-3 0 16,1 6 0-16,-4-10 9 16,4 10-9-16,-4-3 0 0,3-7 10 0,-3 4-10 0,4-7 8 0,-7 7-8 15,3-7 9-15,0 3-9 0,-4-2 10 0,1-1-10 16,-1 7 9-16,1-10-9 0,-1 6 8 0,-3-2-8 15,0-4 0-15,0 3 8 0,0-3-8 0,0 4 0 16,-3 5 8-16,3-2-8 0,-4-4 0 0,1 7 8 16,3-7-8-16,-4 6 0 0,1 1 0 0,-1 6 0 0,4-3 0 15,-3-4-16-15,-1 10 4 0,4 0 1 16,0-9-27-16,0 3-6 0,0 6 0 0,0 0-1 16,0 0-151-16,0 0-31 0,7-10-5 0</inkml:trace>
  <inkml:trace contextRef="#ctx0" brushRef="#br1" timeOffset="40206.78">30900 9412 1584 0,'0'0'70'0,"0"0"14"0,0 0-67 0,0 6-17 16,0-6 0-16,3 16 0 0,-6-7 64 0,3 0 10 15,-4 1 2-15,1-1 0 0,-1 1 16 0,1-1 4 0,3-3 1 0,-4 4 0 16,1-7-29-16,-1 6-5 0,1-3-2 0,-1-2 0 16,1 2-25-16,3-6-6 0,-4 3-1 0,4 3 0 15,-4 1-15-15,4-7-3 0,0 0-1 0,0 0 0 16,0 0-10-16,0 0 0 0,0 0 9 0,0 0-9 31,0 0-67-31,0 0-17 0,8-7-4 0,-1-2-1 0,0 3-136 0,0-4-27 0,0-9-6 16,-4 1-1-16</inkml:trace>
  <inkml:trace contextRef="#ctx0" brushRef="#br1" timeOffset="40823.12">31150 9142 1292 0,'0'0'28'0,"0"0"7"0,0 0 1 0,0 0 0 0,0 0-36 0,0 0 0 16,0 0 0-16,0 0 0 0,0 0 92 0,0 0 11 15,0 0 2-15,0 0 1 0,0 0-2 0,0 0 0 0,0 0 0 0,0 0 0 16,0 0-44-16,0 0-10 15,0 0-2-15,0 0 0 0,0 0-17 0,0 0-4 16,7-6-1-16,-7 6 0 0,4-3-12 0,-4 3-2 0,3-7-1 16,4-2 0-16,1 9-11 0,-8 0 0 15,0 0 9-15,7-3-9 0,0-4 0 0,0 7 0 0,-7 0 0 0,10 0 0 16,-3 7 0-16,-3-4 0 16,-4-3 0-16,7 0 0 0,0 9 0 0,-4-2 0 0,1 2 0 0,-4 0 8 15,4 1-8-15,-4-4 0 0,0 3 0 0,0 1 0 16,0-1 0-16,0 1 0 0,-4-1 0 0,4 7 8 15,-4-13-8-15,1 13 0 0,-1-7 8 0,-3 0-8 16,4 1 0-16,-4 5 9 0,0-11-9 0,0 5 0 16,3 7 8-16,-3-7-8 0,0 0 0 0,0 1 0 15,-4-1 0-15,4 1 0 0,0 5 8 0,-3-5-8 16,-1-1 0-16,4 1 8 0,0-4-8 0,-4 3 0 0,4 1 8 16,0-1-8-16,0 1 0 0,0-1 0 0,4 0 0 0,-1-9 0 15,4 0 0-15,0 0 0 0,0 0 16 0,0 0-1 16,0 0 0-16,0 0 0 0,0 0-27 0,0 10-4 15,0-10-2-15,0 0 0 0,0 0 18 0,0 0 0 16,7 6 0-16,-7-6 0 16,0 0 0-16,11 0 0 0,-4 0 0 0,3 0 0 15,-3 0 0-15,4 0 0 0,-4 0 0 0,0 0 0 16,4 0 0-16,-4 0 0 0,-7 0 0 0,10 0 0 0,1 0 0 0,0-6 0 16,-8 6 0-16,-3 0 0 15,11 0-28-15,-4-3-1 0,0 3-1 0,-7 0-666 16,0 0-134-16</inkml:trace>
  <inkml:trace contextRef="#ctx0" brushRef="#br1" timeOffset="41502.31">31528 9098 1407 0,'0'0'62'0,"0"0"14"0,0 0-61 0,0 0-15 0,0 0 0 0,0 0 0 15,0 0 88-15,0 0 14 0,0 0 3 0,0 0 1 0,0 0 0 0,0 0 0 16,0 0 0-16,0 0 0 0,0 0-56 0,0 0-11 15,0 0-3-15,0 0 0 0,0 0-4 0,0 0-2 16,0 0 0-16,0 0 0 0,0 0 0 0,0 0 0 16,0 0 0-16,-4 9 0 0,4 1-18 0,0-10-3 15,-7 9-1-15,7-9 0 0,0 7 2 0,-3 2 0 16,-4 0 0-16,3 1 0 0,1-4 0 0,-1 3 0 16,0 1 0-16,1-7 0 0,-1 3-10 0,1 4 10 15,-4-1-10-15,3 0 10 0,-3-2-10 0,4 2 0 16,-1 1 9-16,-3-7-9 0,0 9 0 0,4-9 0 15,3-3 0-15,0 10 8 0,-4-4 6 0,4-6 2 16,0 0 0-16,-7 9 0 0,7-9-16 0,0 0 8 16,0 0-8-16,0 0 0 0,0 0 0 0,0 0 0 0,0 0 0 15,0 0 0-15,0 0 0 0,0 0 0 16,0 0 0-16,0 0 0 0,0 0 0 0,0 0 0 16,7-6 0-16,-7 6 0 0,0 0 0 0,11 0 0 0,-4 0 0 0,3 0 0 15,-3 0 0-15,0 0 0 0,-7 0 0 0,7 0 0 16,4 0 0-16,0 0 0 0,-11 0 0 0,7 0 0 15,3 6 0-15,1-2 0 0,-11-4 0 0,7 0 0 16,-7 0 0-16,3 6 0 0,4 3 0 0,1 1 0 16,-1-4 0-16,-4 3 0 0,4 1 0 0,0 2 0 15,-3-5 0-15,-1 8 0 0,-3-2 0 0,0-4 0 16,4 7 0-16,-4-7 0 0,-4 1 0 0,4-1 0 16,0-3 0-16,-3 4 0 0,-1-1 0 0,-3 1 0 15,4-1 0-15,-4-3 0 0,3-3 0 0,-3 7 0 16,0-4 0-16,0 3 0 0,-4-5 0 0,1 2 0 15,-1-6 0-15,4 3 0 0,0 3 0 0,0-6 0 16,0 10-54 0,0-10-14-16,0 0-2 0,0 0-1 0,0-3-175 0,0-4-35 0</inkml:trace>
  <inkml:trace contextRef="#ctx0" brushRef="#br1" timeOffset="41759.62">31503 9142 979 0,'0'0'43'0,"0"0"9"0,0 0-41 0,4-6-11 0,-4 6 0 0,14-3 267 16,-11-4 51-1,4 7 10-15,0-3 3 0,4-3-199 0,-4 3-39 0,0 3-8 0,0-7-1 16,4 7-48-16,-1-3-10 0,-3-3-2 0,4 6 0 15,-4 0-16-15,4 0-8 0,-4-3 0 0,0-3 8 16,3 6-8-16,-3-4 0 0,4-2 0 0,3 6 0 31,-3 0-135-31,3-6-19 0,0 3-4 0</inkml:trace>
  <inkml:trace contextRef="#ctx0" brushRef="#br0" timeOffset="63390.27">14937 7270 403 0,'0'0'36'0,"0"0"-36"15,0 0 0-15,-11 0 0 0,4 0 185 0,0 0 31 0,-4 0 5 0,11 0 2 16,-3 0-143-16,-4-3-29 0,-4 3-6 15,11 0-1-15,-3 0-32 0,-4-7-12 0,0 7 9 0,-4 0-9 16,7 0 0-16,-6 0 0 0,3 0 0 0,0 0 0 16,0 0 12-16,-4 0-4 0,1 0 0 0,2 0 0 15,-2 0 7-15,-4 0 1 0,3 0 0 0,-3 0 0 16,3 7 19-16,-3-7 4 0,0 0 1 16,0 3 0-16,0-3 8 0,3 0 1 0,-3 6 1 0,0-6 0 15,4 0-22-15,-4 0-5 0,-1 3-1 0,5 4 0 16,-4-7-5-16,0 9-1 0,7-3 0 0,-8-3 0 15,5 7-8-15,-1-4-8 0,1 3 9 0,-1-5-9 16,4 5 8-16,-4 4-8 0,4-1 0 0,-3-3 0 16,-1 1 0-16,4 6 0 0,-3 2 0 0,3-2 0 15,-4-3-8-15,0 9-2 0,-3-10 0 0,4 7 0 0,3 3 10 16,-4-3 12-16,0-7-2 0,1 7-1 0,-1 3-9 0,1-3 0 16,-1 0 0-16,-3-1 0 0,3 1 0 0,4 0 0 15,-3 6 0-15,-1-6 0 0,4 6 0 0,0 0 8 16,4-6-8-16,-1 9 8 0,1-9-8 0,-1 6 8 15,4-6-8-15,4 6 8 0,-1-6 3 0,1 6 0 16,-1-6 0-16,1 6 0 0,6-6-11 0,-3-1 0 16,0 1 0-16,0 0 0 0,0 3 8 15,1-3-8-15,2 0 0 0,-3-1 8 0,0 1 0 0,0 0 0 16,0-3 0-16,0 3 0 0,4-4-8 0,-4-2 0 16,0 2 0-16,4-5 0 0,-1-1 8 0,1 1-8 15,3-1 8-15,0-3-8 0,0-3 15 0,0 4-3 16,4-7 0-16,0 0 0 0,3-7 6 0,0 7 1 15,0-3 0-15,0 3 0 0,4-6 1 0,0 3 0 16,3-3 0-16,-3 3 0 0,3-7-20 0,-4 4-11 0,5-4 2 0,-1 7 0 16,0-9 9-16,4 2 0 0,-4 1 0 0,-3 0 0 15,-1-1 0-15,1 1 9 0,0-1-9 0,0 4 0 16,-1-3 8-16,-3-4-8 0,4-3 0 0,-4 1 0 16,0 2 9-16,4-2-1 0,-4-11-8 0,0 8 12 15,1-1-4-15,-1 0-8 16,0-6 11-16,-7 6-11 0,-3 0 17 0,-1-6-3 0,4 3-1 0,-3-3 0 15,-4-3-3-15,0-3-1 0,-3 9 0 0,-1-10 0 16,1 4 4-16,-4 3 1 0,-4-6 0 0,1-1 0 16,-1 4-3-16,1-6-1 0,-5 5 0 0,1-5 0 15,7 6-1-15,-3-7 0 0,-1 7 0 0,-3 3 0 16,-7-3-9-16,4-1 0 0,-1 4 0 0,-3 0 0 16,-4 6 0-16,4-6 0 0,-3 6 0 0,-1 1 0 15,0 8 11-15,-3-5-3 0,3 5-8 0,-3 1 12 16,0-1-12-16,3 7 0 0,-6-3 0 0,-1 3 0 0,0 3-8 15,-3 0 8-15,-4 3-12 0,1-3 12 0,-1 9 0 0,0-2-8 16,-3-4 8-16,3 6 0 16,4 1-54-16,-4 5-7 0,4-5-2 0,3 8-635 15,-3-2-127-15</inkml:trace>
  <inkml:trace contextRef="#ctx0" brushRef="#br0" timeOffset="64754.94">22013 7314 1033 0,'0'0'45'0,"0"0"11"0,0 0-45 0,0 0-11 15,0 0 0-15,0 0 0 0,4-10 33 0,-1 7 5 16,-3-3 1-16,0-3 0 0,4-1 5 0,-1 10 0 15,-6-6 1-15,-1-4 0 0,-3 7-36 0,7 3-9 16,0 0 0-16,0-6 0 0,-3-3 8 0,-1 5 0 0,4-2 0 16,-3-3 0-16,-1 3-8 0,1 6 0 15,-4-10 0-15,3 10-11 0,1-9 27 0,-4 9 6 16,-4-3 1-16,0-4 0 0,8 4 16 0,-8-3 3 16,-6 6 1-16,3 0 0 0,-1 0-11 0,1 0-1 0,0 0-1 0,-3 6 0 15,-5-3-30-15,5 4 0 16,6-4 0-16,-3 3-10 0,-11 3 10 0,8 1 14 0,-1-1-3 0,4 1-1 15,-4-1-10-15,4 7 0 0,-3-7 0 0,2 16 0 16,-2-6 0-16,3 0 0 0,0 0-9 0,3 6 9 16,-3 0 0-16,3-3 0 0,-3 3 0 0,4 3 0 15,-1-3 0-15,0 0 0 0,4-3 0 0,4 3 0 16,-4 0 0-16,3-6 0 0,1 9 0 0,3-9 0 16,0 6 0-16,0 0 0 0,7-3 10 0,-4 3-2 15,1 1-8-15,6 2 0 0,-2 0 0 0,2-3 8 16,4 3-8-16,0-3 9 0,0 0-9 0,1 4 10 0,6-4 3 0,-4-6 1 15,1-1 0-15,3 1 0 16,-3 0-14-16,3-3-15 0,4-1 3 0,-8-2 1 16,1-4 11-16,3 1 8 0,7 2-8 0,4-9 11 0,-7 7-11 15,-1-10 0-15,5 6 9 0,-1-6-9 16,0-6 10-16,-3 6-2 0,3-10-8 0,4 1 12 0,3 3-4 0,0-4 0 16,-6-2-8-16,6-4 12 0,4-3-12 0,-4 4 11 15,-3-4-11-15,-1 0 10 0,1 3-2 0,0-3-8 16,0 1 12-16,-4-1-4 0,-7-6 4 0,0 6 0 15,4-6 0-15,-4 3 0 0,-7-3 12 0,4 0 4 16,-1 0 0-16,-2 6 0 0,-5-9-28 0,-3 3 0 16,0 6 0-16,0-9 0 0,0 2 12 0,-3 1-4 0,-8 3 0 15,-3-3 0-15,7 0 7 0,-7 3 1 0,-3-9 0 0,-1 9 0 16,-7-3-4-16,4 0-1 0,-3-3 0 0,-8 9 0 16,-7-6-11-16,4 0 0 0,3 6 0 0,-3-9 0 15,-7 9 0-15,3-6 0 0,4 6 0 16,-4 0 0-16,-3-6 0 0,0 9 0 0,3 4 0 15,0-4 0-15,4 7 0 0,0-1-9 0,-4-5 0 0,4 11 0 32,3-2-106-32,-3-3-21 0,-8 9-4 0,5-3 0 0</inkml:trace>
  <inkml:trace contextRef="#ctx0" brushRef="#br0" timeOffset="74815">30378 13382 172 0,'0'0'8'0,"0"0"1"0,0 0-9 0,0 0 0 0,0 0 0 0,0 0 0 16,0 0 219-16,0 0 41 0,0 0 9 0,0 0 2 16,0 0-147-16,0 0-28 0,0 0-7 0,0 0-1 15,0 0-8-15,0 0-1 16,0 0-1-16,0 0 0 0,0 0-13 0,0 0-2 0,0 0-1 16,0 0 0-16,0 0 18 0,0 0 3 0,0 0 1 0,0 0 0 15,0 0-32-15,3 0-5 0,-3 0-2 0,11 9 0 16,-1-3-24-16,-3-3-5 0,-7-3 0 0,8 0-1 15,2 7-15-15,-3-4 0 0,0-3-9 0,4 0 9 16,-1 0 0-16,-3 6 0 0,4-6 0 0,-4 0 0 16,0 0 8-16,4 0 0 0,-1 3 1 0,-3 3 0 15,4-6-21-15,-4 0-4 0,4 0 0 0,-1-6-1 16,-3 6-16-16,4-3-3 0,-4 3-1 0,3-6 0 16,1 6-33-16,-4-3-6 0,0-4-2 0,4 4-873 15</inkml:trace>
  <inkml:trace contextRef="#ctx0" brushRef="#br0" timeOffset="80499.84">30960 13165 2106 0,'-7'-6'93'0,"3"3"19"0,4 3-89 0,0 0-23 0,0-7 0 0,0 7 0 16,0 0 20-16,7 0-1 16,4-9 0-16,-1 6 0 0,-10 3 6 0,7-6 2 15,-7 6 0-15,0 0 0 0,0 0 9 0,0 0 1 16,0 0 1-16,8 9 0 0,-5 0 38 0,-3 7 8 0,0-3 2 0,-3 2 0 16,-1 4-50-16,-3 0-9 0,0 3-3 0,0 6 0 15,0-6-12-15,0 3-4 0,-4 3 0 0,1-2 0 16,3-8-8-16,-1 7 0 0,1-6 0 0,4 0 0 15,-1-3 0-15,1-1 10 0,3-2-10 0,-4-4 10 16,1 1-18-16,3-4-4 0,7-3-1 0,3 3-824 16,1-12-165-16</inkml:trace>
  <inkml:trace contextRef="#ctx0" brushRef="#br0" timeOffset="85750.86">30427 14184 1105 0,'0'0'48'0,"0"0"12"0,0 0-48 16,0 0-12-16,0 0 0 0,0 0 0 15,0 0 109-15,0 0 20 0,0 0 4 0,0 0 1 0,0 0-42 0,0 0-9 16,0 0-2-16,0 0 0 0,0 0-21 0,0 0-4 16,-3 7 0-16,3-7-1 0,0 0-23 0,0 0-4 15,0 0 0-15,0 0-1 0,0 0-2 0,7 3 0 16,0-3 0-16,0 0 0 0,-7 0-13 0,10 0-2 16,1 0-1-16,-1 0 0 0,5 6-9 0,-5-6 0 15,1 0 0-15,-1 0 0 0,4 3 0 0,-3-3 0 16,0 0 0-16,3 0 0 15,-4 6-32-15,1-6 0 0,-1 0 1 0,1 4 0 16,0-4-31-16,3 0-6 0,-4-4-2 0,-3 4 0 16,4 4-126-16,-4-4-26 0</inkml:trace>
  <inkml:trace contextRef="#ctx0" brushRef="#br0" timeOffset="86120.89">30981 13962 806 0,'0'0'36'0,"0"0"7"0,0 0-35 0,0 0-8 16,-7 0 0-16,0 0 0 0,7 0 295 0,0 0 57 16,0 0 11-16,0 0 2 0,0 6-269 0,-4 3-53 15,4 1-11-15,-3-1-3 0,-1 7-13 0,1-4-2 16,-1 4-1-16,1-3 0 0,-1 9 11 0,-3-1 1 16,0-2 1-16,4 6 0 0,3 0 4 0,-4 1 1 15,0-4 0-15,-3-4 0 0,4 7-18 0,-4-6-3 16,0 3-1-16,0-3 0 0,0 0-9 0,3 0 0 15,1-4 0-15,-4-2 8 16,7-4-80-16,-4 7-16 0,4-7-3 0,0 1-600 16,0-4-120-16</inkml:trace>
  <inkml:trace contextRef="#ctx0" brushRef="#br0" timeOffset="88922.71">30508 14987 1209 0,'0'0'108'0,"0"0"-87"15,0 0-21-15,0 0 0 0,0 0 92 0,0 0 13 16,0 0 3-16,0 0 1 0,0 0-29 0,0 0-5 16,0 0-2-16,0 0 0 0,0 0-7 0,0 0-2 15,0 0 0-15,0 0 0 0,0 0-14 0,0 0-3 16,-3 9-1-16,3 1 0 0,0-1-27 0,0 1-6 0,-4 5-1 0,4 1 0 15,-3-3-12-15,3 2 8 16,-7-2-8-16,7 9 0 0,-4-3 0 0,-3-7 0 0,3 4 0 0,1 3 0 16,-4-1 0-16,0-2 0 0,3 0 0 0,1-4 0 15,-4 4 0-15,0-7-16 0,0 1 1 0,3-4 1 32,-3-3-110-32,0 7-21 0,0-4-5 0,0-3-706 0</inkml:trace>
  <inkml:trace contextRef="#ctx0" brushRef="#br0" timeOffset="89139.67">30335 15163 691 0,'0'0'61'0,"0"0"-49"0,0 0-12 0,0 0 0 16,0 0 262-16,0 0 50 0,0 0 9 0,0 0 3 16,0 0-222-16,11-7-44 0,0 1-9 0,-4 3-1 15,-7 3-26-15,7-6-5 0,7 3-1 0,-4 3 0 0,1-7-16 0,0 7 10 16,-1 0-10-16,1 0 8 0,-1 7-8 0,1-7 0 15,-1 0 0-15,1 3 0 16,0-3 0-16,-1 0-12 0,-3 0 4 0,4 6 8 16,-4-6-107-16,3 0-13 0,-2-6-4 0,-1 6-415 15,3 0-83-15</inkml:trace>
  <inkml:trace contextRef="#ctx0" brushRef="#br0" timeOffset="89394.98">30783 14931 403 0,'0'0'36'0,"0"0"-36"0,0 0 0 16,0 0 0-16,0 0 278 0,-3 3 49 0,3-3 9 0,0 9 3 16,0 7-247-16,-4-7-50 0,4 1-10 0,0 5-1 15,-3-2 13-15,-1 3 4 0,1-4 0 0,3 4 0 16,-7 3-4-16,3-1-1 0,1-2 0 0,-1 3 0 15,1 0-24-15,-1 3-5 0,1-10-1 0,-1 7 0 16,0-3-13-16,4 3 0 0,-3-4 0 0,-1-2 0 16,4-4-32-16,4 4-8 0,-4-4-3 0,0-6 0 15,0-3-151-15,0 0-30 0</inkml:trace>
  <inkml:trace contextRef="#ctx0" brushRef="#br0" timeOffset="89792.92">31087 14987 1951 0,'0'0'86'0,"0"0"18"0,0 0-83 0,0 0-21 16,0 0 0-16,0 0 0 0,0 0 41 0,0 0 4 16,0 0 1-16,-4 9 0 0,1 1-35 0,-4 6-11 15,0-7 0-15,-4 7 0 0,0-4 36 0,4 7 1 16,-3-3 0-16,-1 2 0 0,1 1 13 0,-1 0 2 0,8 6 1 0,-5-9 0 15,-2 3-24-15,3 0-5 16,3-4 0-16,1-2-1 0,3 2-23 0,-4-5 8 0,4 6-8 0,4-7 0 16,3-6 0-16,-4 6 0 0,4-2-10 0,0-7 10 15,4 9-17-15,0-9 3 0,-4 0 1 0,0 0 0 16,7 0 13-16,-4 0 0 0,1 0 0 0,0-6 10 16,-1 3-10-16,1-4 0 0,-1-2 0 0,1 0 0 15,-4-1 0-15,4 1 13 0,-4-1-3 0,0 1-1 16,0-7-1-16,-4 7-8 0,4-4 12 0,-3-2-4 15,-1-1 2-15,1 7 0 0,-4-4 0 0,0-3 0 16,0 1 2-16,-4 5 1 0,1-2 0 0,3-4 0 16,-4 0-13-16,1 7 8 0,-4-4-8 0,3 4 0 15,-3-7 0-15,0 7 0 0,0 0 0 0,-4-1 0 16,1-6-52-16,-1 7-4 16,1 0-1-16,-1 2-684 0,1-2-137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3T05:41:12.9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25213 6329 738 0,'0'0'32'0,"0"0"8"0,0 0-32 0,0 0-8 16,0 0 0-16,0 0 0 0,0 0 46 0,0 0 8 16,0 0 2-16,0-6 0 0,-7 3-22 0,7-4-4 15,0 4-1-15,0-3 0 0,0 0-11 0,0 3-2 16,0-4-1-16,4 4 0 0,-4-3-15 0,0 6 0 15,0 0 0-15,0 0 0 0,0 0 0 0,0 0 0 16,3-3 0-16,-3 3 0 0,0 0 0 0,0 0 0 16,0 0-8-16,0 0 8 0,0 0 28 0,7 0 12 15,-7 0 2-15,7 0 1 0,0 0 13 0,0-6 4 16,0 6 0-16,0 0 0 0,0-4 0 0,0-2 0 0,1 6 0 16,-1-3 0-16,0-3-15 0,7 6-2 0,-4 0-1 0,1-3 0 15,3-4-31-15,0 7-11 0,0-9 0 0,0 9 9 16,8-6-9-16,-5 6 0 0,4-4 0 0,-3-2 8 15,3 3-8-15,4-3 0 0,-4 3 9 0,4-4-9 16,-1 7 12-16,1 0-1 0,3-3-1 0,1-3 0 16,-5 6 2-16,1-6 0 0,3 6 0 0,0 0 0 15,1-3-4-15,-1 3-8 0,4 0 12 0,-4 0-4 16,4 0 11-16,-1 0 1 0,1-7 1 0,0 7 0 16,-4-3-21-16,0-3 0 0,0 6 0 0,-3 0-8 15,3-3 8-15,-3 3 0 0,3-6 0 0,-3 6-8 16,-4-4 8-16,0 4 0 0,0 0 10 0,1 0-10 15,-1 0 0-15,-4-6 0 0,5 6 0 0,-5 0-10 16,4 0 10-16,-3 0 0 0,0 0 10 0,-1 0-10 16,5 0 0-16,-5 0 8 0,-3 0-8 0,0 0 0 15,4-3 0-15,-4-3 0 0,0 6-12 0,-3 0 12 16,-4 0 0-16,0-3 0 0,-7 3 8 0,11 0-8 0,-8-7 16 0,1 7-4 16,-4 0 0-16,0 0 0 0,0 0 5 0,0 0 1 15,7 0 0-15,-7 0 0 0,0 0 13 0,0 0 2 16,0-9 1-16,0 9 0 0,0 0-22 0,0-6-12 15,-7 2 12-15,3-2-12 0,4-3 10 0,0 6-10 16,-3-4 8-16,-5-2-8 0,1 9 8 0,0-9-8 16,0 2 8-16,0-2-8 0,-7-1 10 0,4 7-10 15,-1-6 12-15,0 0-12 0,-3-4 10 0,4 4-10 16,-1-1 8-16,1 1-8 0,-1-4 9 0,0 1-9 16,4 2 10-16,-3 7-10 0,3-6 16 0,0 2-2 0,0-2-1 0,3 6 0 15,0-3-13-15,1 3 0 0,-4-4 0 0,7 7 0 16,-4 0 0-16,4 0 0 0,0 0 0 15,0 0 0-15,0 0 0 0,0 0 0 0,0 0-11 0,0 0 11 16,0 0-10-16,0 0 10 0,0 0 0 0,0 0-9 16,0 0 9-16,0 0 0 0,11 0 0 0,-4 10 0 15,-7-10 0-15,11 6 0 0,-1-3 0 0,-3 6 0 16,0-2 0-16,4-4 0 0,-8 6 0 0,8-2-8 16,-7 2 8-16,6-3 0 0,-3-3 0 0,0 7 0 15,0-4 0-15,4-3 0 0,-1 7 0 0,-3-4 0 16,1-3 0-16,-1 10 0 0,3-10 0 0,1 6 8 15,-1 0-8-15,-3 1 0 0,0-4 0 0,1 4 8 16,-1-1-8-16,0 0-8 0,-4 1 8 0,4-4-12 16,-3 3 12-16,3 1 0 0,-7-1 0 0,0 1-8 0,0-1 8 15,3 1 0-15,-3-1 0 0,-3 0 0 16,3-2 0-16,-4 2-10 0,1 0 10 0,-1 1 0 0,-3-1 0 0,7 1 0 16,-3-4 10-16,-4-3-2 0,0 3-8 0,-1 4 0 15,-2-1 0-15,3 1 0 0,-4-1 15 0,1-9-2 16,-4 9 0-16,3-2 0 0,0-7-13 0,1 9 0 15,-4 0 8-15,7 1-8 0,-4-4 15 0,4 4 0 16,0-1 0-16,0 7 0 16,-4-4-139-16,4 7-28 0,0-3-6 0</inkml:trace>
  <inkml:trace contextRef="#ctx0" brushRef="#br0" timeOffset="1488.95">25287 12228 792 0,'0'0'35'0,"0"0"7"0,0 0-34 0,0 0-8 16,-7 3 0-16,7-3 0 0,-7 0 68 0,7 0 11 15,-7 0 2-15,7 0 1 0,0 0-10 0,0 0-3 0,0 0 0 0,0 0 0 16,0 0-21-16,0 0-4 0,0 0 0 0,0 0-1 15,0 0 6-15,0 0 2 0,0 0 0 0,0 0 0 16,0 0-3-16,0 0 0 0,0 0 0 0,0 0 0 16,0 0-13-16,0 0-3 0,0 0-1 0,11-3 0 15,-1 3-4-15,1 0-1 0,-1 0 0 0,1 3 0 16,-1-3-6-16,5 0 0 0,2 0-1 0,1 6 0 16,3-6-3-16,4 0-1 0,-1 0 0 0,5 0 0 15,-5 0 3-15,5 3 1 0,-1-3 0 0,0 6 0 16,0-2 0-16,4-4 0 0,-4 6 0 0,4-6 0 15,-4 0-5-15,0 3-1 0,1 3 0 0,-1-6 0 16,0 0-1-16,0 6 0 0,4-6 0 0,-4 4 0 16,-3-4-2-16,3 0-1 0,0 6 0 0,-3-3 0 15,-4-3 11-15,0 0 3 0,1 6 0 0,-1-6 0 16,-4 0-14-16,1 0-9 0,0 0 12 0,-4 0-12 16,0-6 27-16,0 6-2 0,-3 0 0 0,-1-3 0 0,1-3-1 0,-1 6 0 15,-3-10 0-15,4 10 0 0,-4-6-4 0,0 3 0 16,-3-3-1-16,-4 6 0 0,0 0-4 0,7-10-1 15,0 7 0-15,-7 3 0 0,3-6-3 0,1-4-1 16,-4 7 0-16,0 3 0 0,3-6 10 0,-3 6 1 16,0 0 1-16,0-10 0 0,-3 4-22 0,3 6 0 15,0-9 0-15,0-1 0 0,-4 7 14 0,4-6-2 16,-3-1 0-16,-1-2 0 0,4 2-1 0,-3 1-1 16,-1 6 0-16,1-13 0 0,-1 7 2 0,1-1 0 15,-1-5 0-15,0 5 0 0,1 1-12 0,-1 0 0 0,-3-1 0 16,4 1 0-16,-1-1 0 0,-3 1 0 15,0 0 8-15,4-1-8 0,-4 4 8 0,0-4-8 0,0 1 8 0,-1 3-8 16,1 6 8-16,0-3-8 16,4-4 0-16,-1 4 8 0,-3-3-8 0,7 6 0 0,0 0 0 0,-7-3 0 15,0-3 0-15,7 6 0 0,0 0 0 0,0 0 0 16,0 0 0-16,0 0-9 0,0 0 9 0,0 0 0 16,0 0-9-16,0 0 9 0,0 0 0 0,0 0-9 15,4 9 9-15,6-3-8 0,-3-3 8 0,4 4-8 16,-4-4 8-16,4 6 0 0,3-3 0 0,-4 4-8 15,1-1 8-15,3 1 0 0,-4-4 0 0,1 3 0 16,3-6 0-16,-3 7 0 0,-1 2 0 0,1 1 0 16,0-4-10-16,-1 1 10 0,-3 5-12 0,4-5 12 15,-1-1 0-15,-3 1 0 0,0-1 0 0,4 7 0 16,-4-7 0-16,0 10 0 0,0-10 0 0,-3 1 0 0,-1 5 0 16,4-5 0-16,-7 6 0 0,4-4 0 0,-4-2 0 0,0 5 0 15,0 1 0-15,-4-4 0 16,1 4 0-16,-1 0 0 0,-3-4 8 0,0 7-8 0,0-9 0 0,-4 5 8 15,1-5-8-15,-1 5 0 0,1-2 0 16,-1-4 0-16,-3 7 0 0,0-7 0 0,0 7 0 0,-4-7-20 16,4 1 4-16,0-1-881 15,0 1-176-15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3T05:44:08.1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7691 14084 230 0,'0'0'20'0,"0"0"-20"0,-4 0 0 0,-10 0 0 16,7 0 96-16,3 0 16 0,-6 0 2 0,-1-6 1 15,4 6-97-15,0 0-18 0,-4 0 0 0,1-3-285 16</inkml:trace>
  <inkml:trace contextRef="#ctx0" brushRef="#br0" timeOffset="61109.24">23569 16270 57 0,'0'0'0'0,"0"0"0"0,0 0 0 0,0 0 0 16,0 0 169-16,0 0 29 0,0 0 6 16,4-7 0-16,-4-2-72 0,0 0-14 0,3-1-3 0,1 1-1 15,-4-1-37-15,3 1-7 0,1-7-2 0,-1 10 0 16,1-7-12-16,-1 4-2 0,1-7-1 0,-1 1 0 16,1 5-8-16,-1-2-1 0,-3-4-1 0,4-3 0 15,-4 4-15-15,0-4-4 0,0 0 0 0,0 3 0 16,0-3 8-16,0 1 2 0,0-1 0 0,0-6 0 15,0 6-8-15,0 3-2 0,-4-6 0 0,4 0 0 16,-3 3-10-16,-1 1-2 0,4-1-1 0,-3 3 0 16,-1-3 0-16,1 7 0 0,3-4 0 0,-4-3 0 0,1 4 9 15,3-1 1-15,-4 7 1 0,1-4 0 0,-1-3-10 0,1 7-1 16,3-1-1-16,-4 1 0 0,1 3-10 0,-1-4 0 16,4 1 0-16,-3 6 0 15,-1-3 0-15,-3 2 0 0,3-2 0 0,1-3 8 0,3 9-8 0,-4 0 12 16,-3 0-12-16,7 0 12 0,-7 0-12 0,4 0 0 15,-4 0 0-15,0 3 0 0,0 3-11 0,3 0 11 16,0-2-8-16,4-4 8 0,-7 9 0 0,4 0 0 16,-4 1 0-16,3-1 0 0,1 4-9 0,-1-1 9 15,1-2-10-15,-4-1 10 0,7 1 0 0,-4-4 0 16,1 3 0-16,-1 1 0 0,4-1 0 0,-3 0 0 16,3-9 0-16,-4 7 10 0,4-7-10 0,0 0 0 0,0 9 9 15,0-9-9-15,0 0 0 0,0 0 0 0,0 0 0 0,0 0 0 16,0 0 0-16,0 0 14 15,0 0-3-15,0 0-1 0,0 0-10 0,4-6 8 0,3 6-8 0,0-10 8 16,0 7 0-16,-4-3-8 0,4-3 12 0,-3 5-4 16,3-8 19-16,-4 3 3 0,4-1 1 0,-3 1 0 15,3-1-31-15,-3 1 0 0,-1-1 0 0,1 4 0 16,-1-3 14-16,1-1-3 0,-4 1-1 0,0 0 0 16,3-1-10-16,1 1 0 0,-4 3 0 0,3 6-11 15,-3 0 11-15,0-10 11 0,4 7-3 0,-4 3 0 16,0 0-8-16,0 0 0 0,3-6 0 0,-3 6 0 15,0 0 0-15,0 0 0 0,0 0 0 0,0 0 0 16,0 0 0-16,0 0 0 0,0 0 0 0,7 9 0 0,0 1 0 0,1-4 0 16,-1 3 0-16,0-3 0 15,0-2 8-15,3 11 0 0,1-12 0 0,-4 7 0 0,0-4-8 16,4 3 0-16,-1 1 0 0,-3-4-11 16,4-3 11-16,-4 7 0 0,3-4 8 0,-3-3-8 0,4 7 0 0,0-4-8 15,-1 3 0-15,1 1 0 16,3-4-192-16,-4-3-39 0</inkml:trace>
  <inkml:trace contextRef="#ctx0" brushRef="#br0" timeOffset="68530.92">14573 15693 288 0,'0'0'12'0,"11"-4"4"0,3-2-16 0,0 0 0 16,11 3 0-16,-1-3 0 0,12 6 338 0,3-10 65 16,6 7 13-16,5-3 2 0,-1-4-334 0,8 1-68 0,-1-1-16 0,8-5 0 15,3 5 0-15,3-8 0 16,4 8 0-16,0-9 0 0,-3 4 0 0,3-4 10 15,4 0-10-15,3 0 8 0,0 0 19 0,0-3 3 0,-3 4 1 0,-1-1 0 16,1-6 7-16,3 6 2 16,4 0 0-16,-1-6 0 0,1 3-16 0,-4-3-2 0,4 0-1 0,-4 6 0 15,7-6 9-15,-3 3 2 0,-1-3 0 16,1 9 0-16,-7-3-32 0,-1-6 0 0,1 13 0 0,0-7 0 16,-4-3 14-16,-7 10 0 15,0-7 0-15,-4 3 0 0,-6 0 0 0,-1-2 0 0,1-1 0 0,-5 3 0 16,-2 4-14-16,3-4 8 0,0-3-8 0,0 3 0 15,-8 7 0-15,1-4 8 0,-7-2-8 0,0 5 0 16,0-5 0-16,-4 5 8 0,0 1-8 0,1-4 0 16,-5 1 13-16,1 2-3 0,-4 1-1 0,4 0 0 15,-4-1 10-15,0 1 1 0,1-1 1 0,-5 4 0 0,5-3-12 16,-5 5-9-16,5-5 12 0,-1 3-12 16,-4-4 0-16,1 7 0 0,0-3 0 0,-4-3 0 0,0 9 0 0,0-7 0 15,-3 4 0-15,0-3 0 0,-1 6 0 16,-3-3 0-16,0-4 10 0,1 7-10 0,-5 0 0 0,1-3 0 15,-1-3 8-15,1 6-8 0,3-3 0 16,-3-3 0-16,-1 6 0 0,1 0 8 0,-1-3-8 0,1-4 0 16,-4 7 0-16,4-6 0 0,-1 6 0 0,1-3 0 15,-4-3 0-15,3 6 0 0,-3 0 0 0,-3 0 0 16,-4 0 0-16,7 0 0 0,-7 0 0 0,0 0 10 16,0 0-10-16,0 0 10 0,0 0 5 0,0 0 1 15,4-10 0-15,-4 10 0 0,-8-3 10 0,5-3 2 16,-1 6 1-16,-6-3 0 0,3-4-17 0,-4 4-4 0,1-3-8 15,-4 0 12-15,-1 3-2 0,-2-4-1 0,3-2 0 0,-4 9 0 16,4-10-9-16,-4 10 0 0,1-9 0 0,-5 6 8 16,1-3-8-16,0-4 10 0,0 1-10 0,0 3 10 15,-4 2-10-15,0-2 0 0,-3 3 0 0,3-3 8 16,4 6-8-16,-3-3 12 0,-1-4-12 0,0 7 12 16,4 0-12-16,7-3 0 0,-4 3-12 15,8 0 12-15,3 0-9 0,-4 0 9 0,11 0 0 0,0 0 0 16,0 0-10-16,0 0 10 0,0 0-8 0,0 0 8 15,0 0-9-15,11 3 9 0,3-3-10 0,0 7 10 16,7-4 0-16,0-3 0 0,0 6 0 0,1-6 0 16,2 3 0-16,1-3-9 0,0 0 9 0,-1 0-8 15,5 0 8-15,-5 0 0 0,1 6 0 0,-4-6 0 16,0 0 0-16,4 4 0 0,-4-8-9 0,0 4 9 16,-3 0 0-16,3 0-11 0,-3 0 11 0,-1 4-8 15,-2-4 8-15,-1 0 0 0,0 0 0 0,-4 6 0 0,1-6 0 0,-4 3 0 16,-7-3 0-16,7 0 0 0,4 6 0 0,-4-3 0 15,-7-3 0-15,0 0 0 0,0 7 0 0,0 2 0 16,0 0 0-16,-4 1 0 0,1-4 0 0,-1-3 0 16,-3 4 8-16,0 2-8 0,0 0 0 0,0 1 9 15,0-4-9-15,0 3 0 0,-4 1 0 0,4-1 0 16,-3 1 0-16,2-1 0 0,1 0 0 0,-3 1 0 16,3-1 0-16,0 1 0 0,-4 2 0 0,4 1 0 15,0-7 0-15,3 3 0 0,-3 1 10 0,0-1-10 16,0 1 8-16,-3-1-8 0,3-3 0 0,0 4-12 15,0-1 0-15,-4 1 1 16,0-1-95-16,1 0-19 0,-4 1-4 0,0 6-599 16,-8-7-120-16</inkml:trace>
  <inkml:trace contextRef="#ctx0" brushRef="#br0" timeOffset="69262.08">14690 15611 518 0,'0'0'46'0,"-7"0"-37"16,-4 0-9-16,0 3 0 0,1-3 181 0,6 0 35 15,-6-3 6-15,10 3 2 0,-7 0-181 0,7 0-43 16,0 0 0-16,-4-6 0 0,-3 6 14 0,7 0-1 15,-3-3 0-15,3 3 0 0,0-10-13 0,0 10 0 0,-4-6 0 0,4 3 0 16,4-3 36-16,-4 6 5 0,0-10 1 0,3 4 0 16,1 3 12-16,-1-3 2 0,8 2 1 0,-4-2 0 15,7 3-1-15,0-6 0 0,4 2 0 0,3-2 0 16,0-1-15-16,4 1-3 16,3 0-1-16,4-1 0 0,-4-5-18 0,0-1-4 0,0 6-1 0,4-2 0 15,-4-4-1-15,1 4 0 0,-5-4 0 0,4 0 0 16,-3 4 11-16,0-4 1 0,0 0 1 15,-4 7 0-15,3-3-14 0,-6 2-2 0,0-6-1 0,-4 7 0 16,0 0 0-16,0-1 0 0,0-5 0 0,-3 5 0 16,-8 1 1-16,1 2 0 0,-1 4 0 0,-3 3 0 15,4-6 0-15,-4 6 0 0,0 0 0 0,0 0 0 16,0 0-10-16,0 0 0 0,-4 6 0 0,-3 4 0 16,4 5-8-16,-4-2-1 0,-7 3 0 0,-4-4 0 15,4 13 9-15,-7-6 0 0,-1 0 0 0,1 6 0 0,0 0 0 0,-4 3 0 16,1-3 0-16,-1 4 0 0,0-4 0 0,-3 0 0 15,3-3 0-15,-3-3 0 0,0 6 0 0,0 0 0 16,0-7 0-16,-1 1 0 0,8-3 0 0,0 3 0 16,3-10 0-16,4 10 8 0,4-10-8 0,-1 7 8 15,0-6-8-15,4-1 8 0,7 7 1 0,0-7 1 16,4 4 0-16,-1-7 0 0,5 3-10 0,-1 1 0 16,7-1 0-16,0 0 0 0,3-2 0 0,5 2 0 15,2-6 0-15,1 4 0 0,3-7 0 16,0 9 0-16,4-9 12 0,-4 0-4 0,8 0-8 0,-5 0 0 15,5 0 0-15,6 0 0 16,4 0-83-16,-4 0-15 0,-6 0-3 0,-5 0-1 0</inkml:trace>
  <inkml:trace contextRef="#ctx0" brushRef="#br0" timeOffset="88550.56">25241 15006 403 0,'0'0'36'0,"0"0"-36"15,-7 6 0-15,0-6 0 0,0 0 214 0,0 0 36 16,0 3 7-16,7-3 2 0,0 0-206 0,-7 0-41 16,0 0-12-16,7 0 0 0,0 0 11 0,0 0-11 15,0 0 12-15,0 0-12 0,0 0 66 0,0 0 6 16,0 0 2-16,0 0 0 0,0 0 8 0,0 0 2 0,10 0 0 0,5 7 0 16,-1-7-34-16,0 3-6 0,3-3-2 0,5 0 0 15,2 0-27-15,1 0-6 0,3 0-1 16,7 0 0-16,1 0-8 0,-1 0 0 0,-7 0 0 0,0 0 0 15,1-3-10-15,-5 3-4 0,5 0-1 16,-1 3 0 0,-3-3-49-16,-1 0-9 0,-3 0-3 0,1 0-763 0</inkml:trace>
  <inkml:trace contextRef="#ctx0" brushRef="#br0" timeOffset="88913.46">25181 15203 403 0,'0'0'36'0,"0"0"-36"0,0 0 0 0,0 0 0 0,0 0 273 16,0 0 48-16,0 0 10 0,0 0 1 0,0 0-201 0,7 7-41 15,-7-7-8-15,7 9-2 0,-7-9-27 0,11 0-5 16,0 10-2-16,-1-10 0 0,4 0-30 0,-3 6-7 16,3-6-1-16,4 0 0 0,-4 0-8 0,3 0 8 15,5 0-8-15,2 3 8 0,1-3-8 0,0 0 8 16,-1 0-8-16,1 0 8 0,0 6-8 0,-1-6 0 0,-2 3 0 15,2-3 8-15,-3 0-20 0,1 0-5 0,2 0-1 0,-3 0 0 32,1 0-27-32,-1-3-6 0,0 3-1 0,-3-6 0 15,3 6-102-15,-7 0-21 0,3-9-4 0,-2 9-1 0</inkml:trace>
  <inkml:trace contextRef="#ctx0" brushRef="#br0" timeOffset="89508.07">25146 15461 2062 0,'0'0'45'0,"0"0"10"0,-4 0 1 16,4 0 3-16,0 0-47 0,0 0-12 0,0 0 0 0,0 0 0 15,0 0 14-15,11 6 1 0,3-3 0 0,4-3 0 16,-1 0-7-16,8 0 0 0,0 0-8 0,7 0 12 0,-1-3-12 0,12 3 11 16,-5-6-11-16,8 6 10 0,-3-4-10 0,3-2 0 15,-1 6 0-15,-6 0 0 16,4-6-22-16,-8 6-10 0,-3-3-1 0,-1 3-587 15,-2 0-118-15</inkml:trace>
  <inkml:trace contextRef="#ctx0" brushRef="#br0" timeOffset="97329.26">31133 16279 1821 0,'-11'-6'40'0,"4"6"8"0,0-10 1 0,0 10 3 0,3-6-41 0,-3 3-11 0,4-3 0 0,3 6 0 16,0 0 0-16,0-3 8 0,0 3-8 0,0 0 8 0,-4-7 36 0,4 7 6 15,0 0 2-15,0 0 0 16,0 0 18-16,0 0 4 0,0 0 1 0,0 0 0 0,0 0-7 0,11-3-2 15,-1-3 0-15,5 6 0 0,-1 0-35 16,7 0-7-16,0 6-2 0,7-6 0 0,4 3 6 16,10-3 2-16,-3 7 0 0,10-4 0 0,11 3-3 0,0-3-1 15,0 3 0-15,0-6 0 0,-3 7-16 0,3-4-10 16,0 3 12-16,0-3-12 0,3 3 16 16,-3-2-3-16,-3 2-1 0,-1-3 0 0,-7-3 7 0,1 6 1 15,-4-6 0-15,0 3 0 0,3 4-32 0,-3-7-7 16,0 6-1-16,0-6 0 0,-4 0 4 0,4 3 0 15,-7-3 0-15,-1 0 0 16,-2 0-36-16,-1 0-6 0,-7 0-2 0,-3 0 0 16,-4 0-116-16,-3 0-23 0,-1 0-5 0,-3 0 0 0</inkml:trace>
  <inkml:trace contextRef="#ctx0" brushRef="#br0" timeOffset="98114.45">28910 17047 1501 0,'-10'-6'66'0,"3"6"14"0,3 0-64 0,-3 0-16 0,3 0 0 0,4 0 0 16,0 0 23-16,0 0 1 0,0 0 0 0,0 0 0 16,-7 0-24-16,7 0 8 0,0 0-8 0,0 0 0 15,-7 0 20-15,7 0 20 0,0 0-20 16,0 0 28-16,0 0 6 0,0 0 1 0,0 0 0 0,11 0-7 0,-1 0-2 15,1 0 0-15,0-3 0 0,6 3-8 0,-3 0-2 16,4 0 0-16,0 0 0 16,3 0-5-16,4 0-2 0,3-6 0 0,3 6 0 0,8 0 10 15,4 0 1-15,2-4 1 0,5-2 0 0,3 6-1 0,0 0-1 16,3 0 0-16,1 0 0 0,-1 0-10 0,4-3-1 16,7-3-1-16,4 6 0 0,3 0-3 15,-4-6-1-15,-3 6 0 0,0-4 0 0,4 4-3 0,-1-6 0 16,4 6 0-16,1 0 0 0,-1 0-4 0,0-3 0 15,-7 3-1-15,0-6 0 0,0 6 2 0,3-3 1 16,4 3 0-16,1 0 0 0,-8 0-6 0,0 0 0 16,-4 0-1-16,1-7 0 0,-4 7-11 0,0 0 8 0,0 0-8 15,-1 0 8-15,-2 0-8 0,-1 0 0 0,-3 0 0 0,-7 0 0 16,0 0 0-16,-4 7 8 0,-6-7-8 0,2 0 0 16,-6 0 0-16,0 3 0 0,0-3 0 0,-1 0 0 15,-6 0 0-15,3 0 0 0,-3 0 0 0,-4 0 0 31,-3 0-16-31,3 6-9 0,-3-3-2 0,-1-3-842 0,-3 0-169 0</inkml:trace>
  <inkml:trace contextRef="#ctx0" brushRef="#br0" timeOffset="127765.81">21078 15219 1051 0,'0'0'46'0,"0"0"10"0,0 0-44 0,0 0-12 16,0 0 0-16,0 0 0 0,0 0 22 0,-3 10 2 16,3-10 1-16,0 9 0 15,-4 0-3-15,4-9-1 0,0 0 0 0,0 10 0 0,0-1 15 0,-3 4 2 16,3-4 1-16,0 1 0 0,0-1 4 0,0 3 1 15,0 4 0-15,-4 0 0 0,4 3-8 0,4-1-2 16,-4 1 0-16,0 0 0 0,3 6-24 0,-3 0-10 16,0-3 8-16,0 10-8 0,0-4 8 0,0 0-8 15,0 0 8-15,0 7-8 0,0-1 0 0,-3 4 8 16,3-4-8-16,-4 4 0 0,4 3 8 0,-3-7-8 16,3-2 8-16,-4 8-8 0,4-5 0 0,-3-4 0 15,-1 4 0-15,4-7 0 0,-3 3 8 0,3-9 2 0,0 10 1 0,0-10 0 16,0 3 13-16,0 3 4 0,0-3 0 0,0 0 0 15,0-3-13-15,0 3-3 0,0 0 0 0,0-6 0 16,0 6-12-16,0-6 0 0,0 0 8 0,0-1-8 16,0-2 10-16,0-3-1 0,0-4 0 0,0 7 0 15,0-7 18-15,0-3 3 0,0-6 1 0,0 4 0 16,0-4-16-16,0 0-3 0,0 0-1 0,0 0 0 16,0 0-1-16,0 0 0 0,0 0 0 0,0 0 0 15,0 0 27-15,0 0 6 0,0-4 1 0,0-2 0 16,0-3-24-16,-4-1-4 0,1 1 0 0,3 3-1 15,-7-4 2-15,3 1 1 0,1-1 0 0,-1 1 0 16,1 0 0-16,-1-1 0 0,-3 4 0 0,3-3 0 16,1-1-6-16,-1-2 0 0,-3-4-1 0,4 7 0 15,3 2 4-15,-4-5 1 0,1 2 0 0,-1 1 0 0,4-7-16 0,-3 10 0 16,-1-3 0-16,4-1 0 16,0 1 0-16,0 9 0 0,0-10 0 0,0 4-10 0,-3 3 10 0,3 3 0 15,3-9 0-15,-3 9 0 0,0-7 0 0,0 7 0 16,0-3 0-16,0 3 0 0,0 0 0 0,0 0 0 15,0 0 0-15,0 0 0 0,0 0 0 0,0 0 0 16,0 0 0-16,0 0 0 0,-3 3 0 0,-1 4-10 16,4-7 10-16,0 9 0 0,-3 0-8 0,3 1 8 15,0-1 0-15,0 1 0 0,3-1 0 0,-3-3 0 16,4 10 0-16,-4-4 0 0,3-2 0 0,1-1 0 16,-1 7 9-16,1-7-9 0,-1 1 0 0,1 5-11 15,-1-5 1-15,4-1 0 0,0 1 10 0,-3-1 14 0,3 0-3 0,-3 1-1 16,-4-10-10-16,7 6-14 0,-4-3 3 0,-3-3 1 15,7 7 10-15,-3 2 14 0,3-9-3 16,-7 0-1-16,3 9-10 0,4-9-9 0,0 0 9 0,0 0-13 16,0 0 22-16,1-6 5 0,-5 3 1 15,8-6 0-15,-4 2 14 0,3-2 3 0,-3-1 1 0,4 1 0 16,0-7-17-16,-1 7-3 0,1-4-1 0,-1-2 0 16,-3-1-12-16,4 4 8 0,-4-4-8 0,4-3 0 15,-4 0 0-15,3 4 0 0,-3-4 0 0,0 3 0 31,0 4-20-31,-3 2-9 0,-1-6-3 0,1 7 0 0,-1-7-1 0,1 7-1 0,0 6 0 0,-1-3 0 16,-3 6-126-16,0 0-24 0,0 0-6 0,0 0-1 16</inkml:trace>
  <inkml:trace contextRef="#ctx0" brushRef="#br0" timeOffset="128635.56">20567 16746 1695 0,'0'0'75'0,"0"0"16"0,0-3-73 0,0 3-18 0,0-6 0 0,0-4 0 16,0 10 53-16,0-6 7 0,0 3 2 0,0 3 0 15,0-9 2-15,0 9 0 0,3-7 0 0,-3 7 0 0,4-3-8 0,-4 3 0 16,0 0-1-16,0 0 0 0,0 0-19 15,0 0-4-15,0 0-1 0,0 0 0 0,0 0 10 0,0 0 3 16,0 0 0-16,0 0 0 0,0 0-7 0,0 0-1 16,4 10 0-16,-1-1 0 0,1 0-11 0,-4 1-2 15,3-1-1-15,1 1 0 0,-1-1-10 0,1 7-1 16,-1-1-1-16,4-2 0 0,-3 3-10 0,3 2 8 16,0 1-8-16,4 0 8 0,-4-3 10 0,0 9 2 15,3-6 0-15,-6-1 0 0,3 1-20 0,0 0 0 0,3-3 0 16,-3 3 0-16,1-1 10 0,-1-2-2 15,0 3 0-15,0 0 0 0,0-4-8 0,-4 1 0 16,4-3 9-16,-3 2-9 0,3-2 11 0,-4 3-3 16,1-7 0-16,-4 0 0 0,4 1 4 0,3-1 0 0,-4-3 0 15,-3-6 0-15,7 4 8 0,0 2 3 0,-7-6 0 0,0 0 0 16,7 0-3-16,0 0 0 0,0 0 0 0,4-6 0 16,0 2-2-16,-4-2-1 0,0-3 0 0,3-1 0 15,1 7-17-15,-4-12 0 0,0 5 8 0,-4-6-8 16,8 7 10-16,-4-10-2 0,-3 4 0 0,3 2 0 15,0-6 0-15,0-6 0 0,-4 0 0 0,4 6 0 16,-3-6-8-16,-1-3 0 0,4 3 9 0,-3-3-9 16,3-1 0-16,0 4 0 0,0 6 0 0,0-6 8 15,0 3-8-15,4-3 0 0,-4 10 0 0,0-4 0 0,0 3 0 16,0 4 0-16,0 2 0 0,0 1 0 16,0-1 0-16,0 4-10 0,0-3 10 0,-3-1 0 15,3 10-14-15,0-6 4 0,0 3 1 0,-7 3 0 16,7-6-15-16,-7 6-2 0,0 0-1 0,0 0 0 15,7 0-80-15,0 0-16 0,0 0-3 0,-7 0-1 16,0 0-132-16,0 0-26 0</inkml:trace>
  <inkml:trace contextRef="#ctx0" brushRef="#br0" timeOffset="129326.03">21562 16486 979 0,'0'0'43'0,"0"0"9"0,0 0-41 0,0 0-11 15,0 0 0-15,0 0 0 0,0 0 145 0,0 0 27 16,0 0 6-16,0 0 1 0,0 0-114 0,0 0-22 16,0 0-5-16,0 0-1 0,0 0 10 0,0 0 1 15,-4-6 1-15,4 6 0 0,0 0 2 0,-7 0 0 16,0 0 0-16,0 6 0 0,7-6-8 0,-7 0-2 16,0 9 0-16,0-9 0 0,0 10-7 0,0-10-2 15,0 9 0-15,0-3 0 0,-4-2-1 0,4 5-1 16,-4-3 0-16,1 4 0 0,3-1-30 0,-4 1 0 15,4-1 0-15,-3 0 0 0,-1 1 11 0,0-1-11 0,1 4 12 0,-4-1-12 16,3-2 11-16,1 5-11 16,-1 1 10-16,0-3-10 0,8 5 26 0,-4-2-1 15,0 0 0-15,0-4 0 0,3 7-14 0,4-3-3 0,-3 3-8 0,-1-1 12 16,1 4 6-16,3 0 1 0,3-3 0 0,-3 6 0 16,0-6-19-16,0 6 0 0,7-6 0 0,-3 6 0 15,-1-6-12-15,4 6-4 0,-3-13 0 0,3 10 0 16,-4-3 16-16,4-6 0 0,-3 2 0 0,3 4 0 15,0-9 9-15,0 5-9 0,-3-5 0 0,3 5 9 16,0-2 3-16,3-4 1 0,-3 1 0 0,1 5 0 16,-1-5-24-16,3-1-5 0,-3 1 0 0,0-1-1 15,0 0-15 1,0-2-2-16,0 2-1 0,4-9 0 0,-4 10-31 0,4-10-6 0,-4 0-2 0,0 0 0 16,3 0-96-1,1-4-19-15,-4-2-4 0</inkml:trace>
  <inkml:trace contextRef="#ctx0" brushRef="#br0" timeOffset="129886.53">21784 16859 2016 0,'-11'-6'89'0,"11"6"19"0,0 0-87 16,-3 0-21-16,-8-3 0 0,1-4 0 0,10 7 0 0,-4 0 0 0,-3-9 0 0,0 9 0 16,0-6 0-16,0 3 8 0,0 3-8 0,0 0 8 15,-7-7-8-15,3 7 0 0,4 7 0 0,-3-4 0 16,-5 3 8-16,5-6 6 0,-1 9 2 0,1-2 0 16,-1-4 31-16,1 6 6 0,-1 1 2 0,4-1 0 15,0-3-19-15,3-3-3 0,-3 4-1 0,7-7 0 16,-3 9-23-16,3-9-9 0,0 10 0 0,0-10 9 15,0 6-9-15,3-3 0 0,4 3 0 0,0-3 8 16,-7-3-8-16,11 7 0 0,3-7 0 0,0 3 0 16,-7 3 0-16,7-6-11 0,4 6 11 0,0-3-8 15,-1-3 8-15,-3 10 0 0,4-10 0 0,0 9 0 16,3-9 0-16,-7 10 0 0,-3-1 0 0,-1-3-8 16,11-2 8-16,-7 2 0 0,-7 3 0 0,4 1 0 15,-4-4 0-15,0 3 0 0,0-6 0 0,-3 7 0 16,-4-10 0-16,0 12 0 0,7-2 0 0,-7-1 8 15,-4 1 12-15,1-1 4 0,3 0 0 0,0 1 0 16,-4-1-24-16,1 1-10 0,-8-1 1 0,4 0 0 0,3 1 9 0,-3-4 8 16,-3 4-8-16,-1-1 11 0,8 0-11 0,-4 1 8 15,-7-1-8-15,-1-3 8 0,-2 4-8 0,6-1 0 16,1-2 0-16,-1-4 0 0,-3 3 10 0,0-3-10 16,7 3 12-16,0-3-12 0,-7-3 0 0,3 7 0 15,11-7-10-15,0 0 10 16,-7-7-41-16,3 7-1 0,-3-3 0 0,4-3 0 15,3-3-114-15,0-1-22 0,-4 7-5 0,4-9-668 0</inkml:trace>
  <inkml:trace contextRef="#ctx0" brushRef="#br0" timeOffset="130403.7">21886 16398 1335 0,'0'0'59'0,"0"0"13"0,0 0-58 0,0 0-14 0,-3 0 0 0,-1-9 0 0,4 9 17 0,-3 0 1 16,-4-10 0-16,7 10 0 16,0 0-5-16,0 0-1 0,0 0 0 0,0 0 0 0,0 0 69 0,0 0 14 15,0 0 2-15,0 10 1 0,-4-1-21 0,8 1-4 16,3 5-1-16,0-5 0 0,-4 8-16 0,4 1-3 16,0-3-1-16,4 3 0 0,0 0-20 0,-1-4-5 15,1 4-1-15,3 6 0 0,4-6-6 0,-1 6-2 16,-3-3 0-16,0-6 0 0,1 9-4 0,2-6-1 15,-3 9 0-15,0-9 0 0,-3 6-13 0,3 3 0 16,0-3-9-16,0 3 9 0,-7-3 14 0,4 4 9 16,0-4 1-16,-4 3 1 0,0 0-5 0,-4-3 0 15,4 3-1-15,-3-2 0 0,-1 2-8 0,-3-3-2 0,-3 3 0 0,3-3 0 16,0 0-9-16,-4-3 12 16,-10 3-12-16,4 3 12 0,2-2 7 0,-2 2 1 0,-4-3 1 0,0 3 0 15,-4-3-21-15,4 0 0 0,3-3 0 0,-3 0 0 16,-7 0 0-16,7-3 0 15,0-3 0-15,0 2 0 16,-7 1-73-16,-1-3-19 0,5-7-4 0,-1 10-652 0,0-3-129 0</inkml:trace>
  <inkml:trace contextRef="#ctx0" brushRef="#br0" timeOffset="133269.51">24109 16897 403 0,'0'0'36'15,"0"0"-36"-15,0 0 0 0,0 0 0 16,0 0 220-16,0 0 38 0,0 0 7 0,0 0 2 16,0 0-174-16,0 0-34 0,0 0-7 0,0 0-2 0,0 0-15 0,0 0-3 15,0 0-1-15,0 0 0 0,3 6 13 0,1 3 2 16,-1-5 1-16,1 5 0 0,-4-9-11 0,0 16-3 16,3-7 0-16,1 0 0 0,0 1-6 0,-4 6-2 15,3-7 0-15,1 0 0 0,-1 1 0 0,-3 5 0 16,4-5 0-16,-4-1 0 0,3 1-5 0,-3-10-2 15,4 9 0-15,-4-9 0 0,3 10 0 0,-3-10 0 16,0 9 0-16,0-9 0 0,0 0 3 0,0 0 1 16,4 9 0-16,-4-9 0 0,0 0 7 0,0 0 2 15,0 0 0-15,0 0 0 0,0 0-7 0,0 0 0 16,0 0-1-16,0 0 0 0,0 0-7 0,0 0-2 16,0 0 0-16,0-9 0 0,0 6-14 0,0-3 11 0,-4-4-11 0,4 1 10 15,0-1 0-15,0 1 0 0,-3-7 0 0,3 7 0 16,0-7 4-16,0 4 1 0,0-4 0 0,0 3 0 15,-4-2-5-15,4-4-1 0,0 3 0 16,0-3 0-16,4 4-1 0,-4 2 0 0,3-3 0 0,-3 1 0 16,4 5-8-16,-4-2 8 0,3 2-8 0,1-5 8 15,-4 5 0-15,3 4 0 0,-3-3 0 0,0-1 0 16,4 1-8-16,-1 6 0 0,-3-4 0 0,0 7 0 16,0 0 0-16,7-9 0 0,-3 3 0 15,-4 6 0-15,0 0 0 0,7 0 0 0,-7 0 0 0,7-3 0 16,-7 3 0-16,7 0 0 0,-7 0 0 0,11 0 0 15,-4 0-9-15,0 3 9 0,0-3-12 0,3 6 12 16,-2 3-9-16,2 1 9 0,-3-1 0 0,4 1-9 16,3 5 9-16,-4 1 0 0,5-3 0 0,-1 5 8 15,-4-2-8-15,4 3 0 0,4-3 0 0,-4-4-8 0,-3 10 8 0,-1-9 0 16,4 5-9-16,-3-2 9 0,-4 0 0 0,4-4 0 16,-4-2 0-16,0-1 0 15,0-3-25-15,-7-6-1 0,0 0 0 0,0 0-770 16,7 10-155-16</inkml:trace>
  <inkml:trace contextRef="#ctx0" brushRef="#br0" timeOffset="134671.9">24102 16828 363 0,'0'0'16'0,"0"0"4"16,0 0-20-16,0 0 0 0,0-10 0 0,0 7 0 0,0 3 24 0,0 0 0 16,0 0 1-16,0-9 0 15,0 9 48-15,0-6 10 0,0 6 1 0,3-10 1 0,-3 10 19 0,0-9 3 16,0 9 1-16,0 0 0 15,4-10-36-15,-4 10-6 0,0 0-2 0,0-6 0 0,0 6-9 0,0 0-3 16,0-9 0-16,0 9 0 0,0 0-12 0,0 0-4 16,0-10 0-16,0 10 0 0,0 0 3 0,0 0 0 15,0 0 0-15,0 0 0 0,0-9-10 0,0 9-1 16,0 0-1-16,0 0 0 0,0 0 5 0,0 0 2 16,0 0 0-16,0 0 0 0,0 0-24 0,0 0-10 15,0 0 8-15,0 0-8 0,0 0 18 0,0 0-2 16,3 9 0-16,-3-2 0 0,7 2-16 0,-3 0 10 0,-1-6-10 0,1 13 8 15,3-6 10-15,-3 5 2 16,-1-2 0-16,1 9 0 0,-1-3-8 0,1-7 0 16,-1 13-1-16,1-9 0 0,-1 3 1 0,1-1 1 15,-4 1 0-15,3 0 0 0,1-3-2 0,-4 3-1 0,3-1 0 0,-3-2 0 16,4 3 4-16,-1-3 1 16,-3-4 0-16,4 4 0 0,0-1-7 0,-1-2-8 0,1-4 11 15,-1 1-11-15,1 2 24 0,-4-2-3 0,3-1 0 0,1-6 0 16,-1 7-21-16,1-4-20 0,-1-3 4 0,-3-3 1 15,0 6 5-15,0 4 1 0,0-1 0 0,0 1 0 32,-3 5-99-32,-1-5-20 0,-3-1-4 0,0 10-803 0</inkml:trace>
  <inkml:trace contextRef="#ctx0" brushRef="#br0" timeOffset="136868.79">24663 17239 172 0,'0'0'8'0,"0"0"1"0,0 0-9 0,0 0 0 16,0 0 0-16,0 0 0 0,0 0 114 0,0 0 21 16,0 0 4-16,0 0 1 0,0 0-78 0,0 0-15 15,0 0-3-15,0 0-1 0,0 0 41 0,0 0 9 16,0 0 2-16,0 0 0 0,0 0-9 0,0 0-2 15,0 0 0-15,0 0 0 0,0 0-30 0,0 0-6 16,0 0-2-16,0 0 0 0,-4 12-2 0,1-9-1 16,3 7 0-16,0-1 0 0,0 0-35 0,0 1-8 15,0 2 0-15,0-2 0 0,0-1 0 0,3 1 0 0,-3-1 0 16,4 0 0-16,-4 1 0 0,3 9 0 16,-3-10 0-16,4 0 0 0,-1 7 0 0,1-6-11 0,-4-1 11 0,7 0-12 31,-7-9-24-31,3 10-6 0,1-1-1 0,3-3 0 15,-7-6-105-15,0 0-20 0,7 4-5 0</inkml:trace>
  <inkml:trace contextRef="#ctx0" brushRef="#br0" timeOffset="137070.26">24744 16988 2066 0,'0'0'45'0,"0"0"10"0,0 0 1 0,0 0 3 0,-7-3-47 0,7 3-12 15,0 0 0-15,0 0 0 0,0 0 21 0,0 0 3 16,0 0 0-16,0 0 0 16,0 0-99-16,0 0-19 0,0 0-4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3T05:47:09.5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3006 7681 1324 0,'0'0'118'0,"0"0"-94"16,0 0-24-16,0 0 0 0,0 0 119 0,0 0 19 15,3-3 4-15,-3 3 1 0,0 0-67 0,0 0-12 16,0 0-4-16,0 0 0 0,0 0-15 0,7 9-3 15,-3-6-1-15,6 10 0 0,-6-1 4 0,3-2 1 16,4 5 0-16,-8 10 0 0,8-3-6 0,-8 3-2 16,4 4 0-16,4 2 0 0,-8 7-7 0,8-1-2 15,-8 7 0-15,5 0 0 0,-1 0 11 0,0 0 1 0,-4 0 1 0,4-4 0 16,4 11-18-16,-8-4-3 16,1-3-1-16,3-1 0 0,-4 1-9 0,4 3-3 0,-3-6 0 0,0-3 0 15,3-4-8-15,-7 1 10 16,3-4-10-16,4 1 10 0,-3-11-10 0,3 1-11 0,-4-9 3 0,1 3 0 31,3-7-80-31,-7 0-15 0,10-9-3 0,-2 0-674 0,-1-6-136 0</inkml:trace>
  <inkml:trace contextRef="#ctx0" brushRef="#br0" timeOffset="289.22">3556 7395 2602 0,'0'0'116'0,"0"0"23"0,0 0-111 0,0 0-28 0,0 0 0 0,0 7 0 0,-7 2 29 0,7 7 1 16,0 2 0-16,0 8 0 0,7 2-30 0,-7 0-10 16,0 10 0-16,4-4 0 0,-4 10 24 0,3 0 5 15,4 3 1-15,-7 6 0 0,4-3-20 0,3-3 0 16,-7 7 0-16,3-4 0 0,4-3 0 0,-7-3 0 15,0 0 0-15,4 0 0 0,-1-7 8 0,-3 1-8 16,7-4 9-16,-7 4-9 0,0-7 9 0,0 1-9 16,0-1 8-16,0-9-8 0,0 3 8 0,4-6-8 15,3 0 0-15,-7-4 8 0,4 1-26 0,-1-6-6 16,-3-1 0-16,0-9-1 16,0 0-110-16,0 0-21 0,7-6-5 0,4-4-877 0</inkml:trace>
  <inkml:trace contextRef="#ctx0" brushRef="#br0" timeOffset="919.53">2656 8145 1267 0,'0'0'112'0,"-7"0"-89"0,4 0-23 0,-8 0 0 16,8 0 152-16,3 0 27 0,0 0 5 0,0 0 0 15,0 0-111-15,0-3-22 0,0-4-5 0,0 4-1 0,0-6-1 0,0 3 0 16,3-4 0-16,4 1 0 0,-3-1 13 0,-1 1 3 16,4-7 0-16,4 7 0 0,-4-10-10 0,4 3-2 15,-1-3 0-15,1 1 0 0,3-7-6 0,-3 6-2 16,3-6 0-16,3-4 0 0,-3 1 3 0,0 3 0 15,8-3 0-15,-8 0 0 0,-4-7-7 0,8 10-2 16,0-12 0-16,-4 2 0 0,7 1-10 0,-7-4-1 16,0-6-1-16,7 6 0 0,-7-6-10 0,8 10-1 15,-8-4-1-15,0 4 0 0,7 6-10 0,-10 3 8 16,3-1-8-16,-4 8 8 0,1-1-8 0,-4 3 0 16,3 7 9-16,1-1-9 0,0 1 0 0,-1 0 0 15,-6 2 0-15,6 7 0 0,-6 0 0 0,6 0 0 16,1 7 0-16,0-1 0 0,-1-3 0 0,4 13 0 0,-3-4 0 0,3 4 0 15,0-1 13-15,7 4-1 0,-10 0-1 0,6 9 0 16,1-3 1-16,0-6 0 0,-1 6 0 0,-2-6 0 16,6 9-4-16,-7-9 0 0,-4 6 0 0,4-6 0 15,4 0-8-15,0-3 12 0,-4 2-12 0,7-8 12 16,-7 5-12-16,7-5 8 0,-7-1-8 0,4-2 8 16,0-4 1-16,-1-3 0 0,1 0 0 0,7-10 0 15,-11 10-1-15,7-9 0 0,4-7 0 0,-1 7 0 16,-6-4-8-16,10-9 10 0,-3 3-10 0,0 1 10 15,3-1-10-15,-3 0 0 0,-4-6 9 0,0 6-9 16,4 0 0-16,-8-6 0 0,4 6 0 0,4 4 0 16,-4-4-21-16,-3 0-6 0,3 10-1 0,0-7 0 15,-3 7-18-15,-1-1-4 0,-2-5-1 0,6 11 0 16,-7-2-75-16,0 3-15 16,0-3-3-16,4 6-1 0,-4 0-22 0,-4 0-4 0,5 0-1 0,-5 6-825 15</inkml:trace>
  <inkml:trace contextRef="#ctx0" brushRef="#br0" timeOffset="2489">6138 6947 1465 0,'0'0'64'0,"0"0"15"0,0 0-63 0,4-3-16 15,3-4 0-15,-4 1 0 0,8 3 36 0,-11 3 5 16,0-6 1-16,4-4 0 0,3 7-10 0,0-3-3 0,-4-3 0 0,4-1 0 15,0 10-10-15,-7-9-3 16,4 2 0-16,3-2 0 0,-7 0-3 0,3-1-1 0,1 1 0 0,-4-1 0 16,0 1 9-16,0 0 2 0,0-1 0 0,0 4 0 15,-4-3 7-15,1-1 2 16,3 1 0-16,-11 2 0 0,4-2-5 0,-3 6-1 0,3-3 0 0,-4 2 0 16,-3 4 1-16,3 0 0 0,1 0 0 0,-1 4 0 15,-3 2-5-15,0-3-1 0,3 6 0 0,-3 7 0 16,-3-6-13-16,-1 8-8 0,7-2 8 0,-6 9-8 15,3-6 15-15,3 3-2 0,4 3 0 0,-4 0 0 16,-3 3 2-16,7 7 0 0,4-7 0 0,-4 6 0 16,0 4-5-16,3 3-1 0,4-3 0 0,-3 9 0 15,3-4 3-15,-4 1 1 0,8 10 0 0,-1-10 0 16,1 3-5-16,3-4 0 0,0 1-8 0,0-6 12 16,0 6-12-16,3-10 8 0,1 1-8 0,0 3 0 15,3 2 9-15,-7-8-9 0,3-1 8 0,8-3-8 0,-11-3 8 0,4 4-8 16,-1-11 0-16,-3 7 8 15,7-6-20-15,-14 0-5 0,0-3-1 0,0-4 0 16,4-2-35-16,-4 5-7 0,0-5-2 0,0-4-634 16,0-6-128-16</inkml:trace>
  <inkml:trace contextRef="#ctx0" brushRef="#br0" timeOffset="2712.4">5779 7768 1094 0,'0'0'97'0,"0"0"-77"0,-8-9-20 0,8 9 0 16,0 0 320-16,8 0 60 15,-5-9 12-15,4 2 2 0,4 4-310 0,3 3-61 0,-4-6-13 0,4 6-2 16,1 0-8-16,6-3 0 16,-7 3 8-16,7 0-8 0,4-6 0 0,3 6 0 15,4-4 0-15,-4 4 0 16,4-6-36-16,-8 6-6 0,5-3-1 0,2-3 0 15,-2 3-129-15,2-4-25 0,-6-2-6 0,-7 3-655 0</inkml:trace>
  <inkml:trace contextRef="#ctx0" brushRef="#br0" timeOffset="2917.85">6488 7561 1681 0,'0'0'74'0,"0"0"16"0,0 0-72 16,0 0-18-16,10 4 0 0,-3 2 0 0,0-3 96 0,4 3 16 15,-8 4 4-15,4-4 0 0,4 3-64 0,3 1-12 16,-7-1-2-16,0 1-1 0,4 8-6 0,-1-8-2 15,-3 6 0-15,1 2 0 0,2 1-16 0,-6-3-3 16,3 3-1-16,0-1 0 0,0 1-9 0,3-3 0 16,-10 3 0-16,4-4 8 15,3-2-33-15,0 3-7 16,0-7-2-16,-7 0 0 0,4 1-151 0,-1-4-31 0,-3-6-5 0,0 0-558 0</inkml:trace>
  <inkml:trace contextRef="#ctx0" brushRef="#br0" timeOffset="3065.97">6678 7185 1209 0,'0'0'108'0,"0"0"-87"0,0 0-21 0,0 0 0 16,0 0 140-16,0 0 24 0,0 3 5 0,4 7-629 15,-1-1-127-15</inkml:trace>
  <inkml:trace contextRef="#ctx0" brushRef="#br0" timeOffset="3361.75">7105 7179 1152 0,'0'0'51'0,"0"0"10"15,0 0-49-15,0 0-12 0,0 0 0 0,-4 9 0 0,4 1 213 0,-3 5 40 16,3-5 8-16,0 9 2 0,0-1-182 0,-7 1-36 16,3 6-7-16,1 0-2 0,3 4-4 0,-4-4-2 15,1 3 0-15,-1 6 0 0,4-5-17 0,-3 5-3 16,-1-6-1-16,1 7 0 0,3-7-9 0,-7-3 0 16,7 3 0-16,-4-2 8 0,-3-8 1 0,3 7 0 15,1-3 0-15,3 0 0 0,-7-3-9 0,0-6-11 16,3 2 3-16,-3 1 0 15,4-3-24-15,-1-4-5 0,1-3-1 0,3 4 0 16,-11-4-122-16,8-3-24 0</inkml:trace>
  <inkml:trace contextRef="#ctx0" brushRef="#br0" timeOffset="3580.68">6837 7430 2098 0,'0'0'93'0,"0"0"19"0,0 0-89 16,0 0-23-16,7 0 0 0,0 0 0 0,0 0 44 0,4 0 4 0,3 6 0 0,-7-3 1 16,3-3-29-16,1 6-5 0,-4 4-2 0,7-7 0 15,-3 13-5-15,3-7-8 0,0 0 11 0,0 1-11 16,4 6 0-16,-1-7 0 0,1 7 0 0,-4-4 0 16,4 4-29-16,-1-7-7 0,1 10 0 15,0-9-1-15,-8 5-163 0,4-5-33 0,22 8-7 0,-12-2 0 0</inkml:trace>
  <inkml:trace contextRef="#ctx0" brushRef="#br0" timeOffset="4035.46">7447 7599 1828 0,'0'0'81'0,"0"0"17"0,0 0-78 0,0 0-20 0,0-9 0 0,0 9 0 0,0-3 88 0,0 3 15 15,4-13 2-15,-4 13 1 0,3-3-59 0,-3 3-12 16,4-10-3-16,-4 10 0 0,7-6-19 0,0 3-4 15,3-6-1-15,-6 2 0 0,3-2-8 0,7 6 0 16,-7-3 0-16,4-4 0 0,-1 4 0 0,4-4 0 0,-3 1 0 16,3 0 0-16,4-1 0 0,-4-5 0 0,7 2-9 0,-10 4 9 15,-1-7 0-15,4 0 8 0,0 7-8 0,1-4 12 16,-8 4-12-16,0-7 0 0,-4 7 0 0,4-7 0 16,0 7 8-16,-3-1 3 0,-4-2 0 0,-4-4 0 15,4 7 10-15,0-7 3 0,-7 7 0 0,7-7 0 16,-7 7-14-16,0-4-2 0,0 4-8 0,0-7 12 15,-7 7-12-15,3-1 0 0,4 4 0 0,-3 3 0 16,-1-4 0-16,4 4 0 0,-4 3 0 0,4-6 0 16,0 12 0-16,0-6 8 0,-3 3-8 0,3 7 12 15,0-4-2-15,-4 4-1 0,4-1 0 0,-4 7 0 16,4-4-9-16,-3 4 0 0,3 9 0 0,0-3 0 16,-4 3 0-16,8 0 0 0,-1-3 0 0,-3 9 0 15,3-2-9-15,4-4 9 0,0 3 0 0,0-3 0 16,4-3 0-16,3 0 0 0,0-3 0 0,0-7 0 15,4 7 8-15,-1-3-8 0,4-1 0 0,-3-2 0 0,3-7 9 0,-3 10-9 16,6-13 8-16,1 6-8 0,0-9 0 0,3 7 0 16,0-4 0-16,0-3 0 0,7 0-23 0,-3 0 0 15,-4-3 0-15,11-4 0 16,-4 4-102-16,0-3-21 0,1-3-4 0,-5-7-805 0</inkml:trace>
  <inkml:trace contextRef="#ctx0" brushRef="#br0" timeOffset="4667.35">8523 7082 1796 0,'4'-3'40'0,"-1"-4"8"0,1-2 1 0,-1-1 1 0,1 1-40 0,-1 3-10 16,-3-4 0-16,0 1 0 0,0-4 16 0,-3-2 0 15,-1 8 1-15,1-2 0 0,-4 0 9 0,-4 6 2 0,0-4 0 0,-3-2 0 16,0 9-8-16,-3 0 0 0,-1-3-1 0,-3 6 0 15,0-3-19-15,-1 9 10 0,-2-2-10 0,-1-4 8 16,7 6 6-16,-6 7 1 0,-4-7 0 0,3 10 0 16,0-3-15-16,4 2 8 0,0 1-8 0,-7 0 0 15,6 6 19-15,1 0-3 0,4-3 0 0,3 3 0 16,-1 4 19-16,5 2 3 0,3-3 1 0,0 0 0 16,3-3-10-16,4 1-1 0,4-5-1 0,-1 5 0 15,8-1-16-15,-4-7-3 0,3-5-8 0,1 3 12 16,7-1 2-16,3-5 0 0,-7-7 0 0,7 3 0 0,4-6-14 15,0 0 8-15,-1 0-8 0,1-6 0 16,3-4 0-16,0 1 0 0,1 0 0 0,-1-1 0 0,-4-9 0 16,5 4 0-16,-5-4 0 0,-6-6 0 0,0 6 12 0,-1-6-3 15,1 6-1-15,0-9 0 0,-1 3-8 0,-3 3 0 16,-3-9 0-16,0 2 0 0,-4-5 0 0,0 6 10 16,0-10-2-16,-4-6-8 0,1 0 8 0,-1 0-8 15,-3 0 0-15,-3 0 0 0,-1-3 0 0,1 4 0 16,-1-1 0-16,1 0-9 0,-4 0 9 0,-4 6 0 15,0-6 0-15,4 7-8 0,-3 2 8 0,-4 1 0 16,0 5 0-16,3 1 8 0,0 3-8 0,-6 13 0 16,-1-1 0-16,4 4 0 0,3 6 0 0,-6 3 0 15,3 0 0-15,3 3 0 0,-3 6 0 0,10 7 0 0,-10 3-8 0,11-1 8 16,-4 14 0-16,7-4 0 0,0 6 0 0,0-2 0 16,0 9 16-16,0-4 0 15,10 7-1-15,4 0 0 0,-7 3-7 0,8 6-8 16,-1 1 11-16,0-1-11 0,3 7 0 0,1-13 0 0,-4 6 0 0,7-6 0 15,-7 3 0-15,4-3 0 0,-4 6 0 16,0-2 0-16,4-7 0 0,0-7 0 0,-1 7 8 0,-3-16-8 16,0 7 0-16,4-7-12 0,-4 0 1 0,0-3 1 31,0 4-130-31,1-11-25 0,-5 7-6 0,4-9-1 0</inkml:trace>
  <inkml:trace contextRef="#ctx0" brushRef="#br0" timeOffset="10977.82">22599 8900 1152 0,'-7'-6'102'0,"7"6"-82"16,0 0-20-16,0 0 0 0,-4-3 157 0,1-3 27 15,6 3 6-15,-3-4 1 0,0 7-132 0,4-9-27 16,-1 6-4-16,1-3-2 0,-1 2-14 0,1-2-4 16,-4-3 0-16,4 2 0 0,3-2-8 0,-4 0 12 15,-3-1-12-15,0 1 12 0,0-1 19 0,0 4 4 16,0-3 1-16,0-1 0 0,-7-2 0 0,7-4 0 15,0 7 0-15,0-7 0 0,-7 4 2 0,3-4 1 0,8-9 0 0,-8 6 0 16,1 0-15-16,-1-6-2 0,1-3-1 0,-1 0 0 16,1-7-1-16,-4 7 0 0,3-7 0 0,-3 7 0 15,4-6-20-15,-1 9 0 0,-6-10 0 16,-1 13-12-16,0-3 12 0,1 0 0 0,-4 3 0 0,0 0 0 16,-4 3 8-16,0 10 0 0,4-4 0 15,-3 1 0-15,-8 2-8 0,4 7 8 0,3-3-8 0,-3 3 8 16,0-3-8-16,0 6 0 0,3 0 0 0,7-4 0 15,1 4 0-15,-1-6 0 0,-6 6 0 0,6 0 0 16,11 0 0-16,-7 0 0 0,0 0 0 0,0 0 0 16,0 0 0-16,7 0-8 0,0 0 8 0,-7 0 0 15,0 0 0-15,7 0 0 0,0 0 0 0,0 0-8 16,0 0 8-16,0 0 0 0,0 0 0 0,0 0 0 16,-7 0 0-16,7 0 0 0,0 0 0 0,0 0 0 15,0 0 0-15,0 0 0 0,-7 10 0 0,7-10 0 0,0 0 0 16,0 0 0-16,0 0 0 0,0 0 0 0,0 0 0 0,0 0 0 15,0 0 0-15,0 0 8 0,-8 0-8 0,5 0 8 16,3 0-8-16,0 0 8 0,-7-4-8 0,3-2 0 16,4 6 0-16,0 0 0 0,-7 0 0 0,4 0 8 15,3 0-8-15,0 0 0 0,0 0 0 0,0 0 0 16,-7-3 0-16,7 3 0 16,0 0 0-16,0 0 0 0,-7-6 0 0,7 6 0 0,0 0 0 0,0 0 0 15,0 0 0-15,0 0 8 0,-7 0-8 0,7 0 0 16,0 0 0-16,0 0 0 0,-4 0 0 0,4 0 0 15,0 0 0-15,0 0 0 0,0 0 0 0,0 0 0 16,0 0 0-16,0 0 0 0,11 0 0 0,-11 0 0 16,0 0 0-16,0 0 0 0,10 6 0 0,-10-6 0 0,0 0 0 0,0 0 0 15,7 3 0-15,-7-3 0 16,0 0 0-16,0 0 0 0,4 6 0 0,3-2 0 0,3 5 0 0,-6-3-8 16,-4-6 8-16,4 3 0 0,3 7 0 15,3-4 0-15,-3 3 0 0,0-9 0 0,0 10 0 0,4-10 0 16,3 6 0-16,-7-3 0 0,-7-3 0 0,11 0 0 15,-1 7 0-15,1-7 0 0,-11 0 0 0,0 0 0 16,0 0 0-16,0 0 0 0,0 0 0 0,0 0-8 16,0 0 8-16,0 0 9 0,0 0-1 0,0 0-8 15,0 0 8-15,0 0-8 0,7 0 0 0,-4 0 0 16,-3 0 0-16,0 0 0 0,0 0 0 0,7-7 0 16,1 7 15-16,-8 0-4 0,0 0-1 0,0 0 0 15,10-3 6-15,-3-3 0 0,-7 6 1 0,0-3 0 16,0-4 0-16,0-2 0 0,0 3 0 0,-3 3 0 0,-4-4 1 0,3-2 0 15,8 0 0-15,-8-1 0 16,-7 7-18-16,8-10 0 0,3 4 8 0,0 0-8 0,0 5 0 0,-4-5 0 16,-3 0 8-16,4-1-8 0,-1 4 0 0,1-3 0 15,-8-1 0-15,1 1 0 0,3 2 0 0,3-2 0 16,-10 0 0-16,3-1 0 0,1-5 12 0,-1 11-12 16,4-5 12-16,-3 0-12 0,-8 2 11 0,7-2-11 15,1 9 10-15,-1-6-10 0,-3 3 8 0,7-4-8 16,0 7 0-16,0-3 0 0,0-3 8 0,0 6-8 15,0 0 0-15,0 0 0 0,7 0 0 0,-4 0 0 16,-6-3 0-16,6 3 0 0,4 0 0 0,-7 3 0 0,-4-3 0 16,4 6 0-16,0-6 0 0,0 3 0 15,7-3 0-15,-7 0 0 0,-3 7 0 0,6-7 0 0,4 0-8 0,0 0 8 16,-7 0 0-16,7 0 0 16,0 0 0-16,0 0 0 0,0 0-8 0,0 0 8 0,0 0 0 15,0 0 0-15,7 9 0 0,-7-9-8 0,0 0 8 0,0 0 0 16,11 0 0-16,-1 9 0 0,-3-2 0 15,-7-7 0-15,0 0 0 0,7 3-8 0,4 6 8 0,-11-9 0 16,0 0 0-16,7 6 0 0,4-2 0 0,-1-4 0 16,-10 0 0-16,11 9 0 0,3-9 0 0,-4 6 0 15,1-6 0-15,-4 3 0 0,4 4 0 0,-4-7 9 16,7 6-9-16,-7-3 0 0,-7-3 0 0,3 9 0 16,8-2 0-16,-4-4-12 0,-7-3 2 0,0 0 1 15,0 0 9-15,4 9 0 0,3-2 10 0,-7-7-10 16,0 0 0-16,3 9 8 0,4-3-8 0,0 4 0 15,-7-10 0-15,0 9 0 0,7-6 8 0,-7-3-8 0,4 10 0 0,-4-10 0 16,0 9 0-16,3-3 0 0,1 4 0 0,-4-10 0 16,0 0 0-16,0 9 0 0,0-9 0 0,0 0 0 15,-4 10 0-15,1-4 0 0,3-6 0 0,-4 3 0 16,4-3 0-16,-7 9 0 0,-3-2 0 16,3-4-10-16,7-3 2 0,-11 6 0 0,0 0 8 0,4-3 0 15,0 4 0-15,0-4-8 0,0 3 16 0,0 4 3 16,-3-7 1-16,2 3 0 15,8-3-12-15,-7 3 0 0,-3 4 0 0,3-4 0 0,3-3 0 0,1 7 0 16,-4-10 0-16,3 6 0 0,-3-3 0 0,7-3 0 16,0 0 0-16,-3 6 0 0,-4-3-11 0,-1-3 3 15,8 0 0-15,0 0 0 0,0 0 8 0,0 0 0 16,0 0 0-16,0 0 0 0,0 0 0 0,0 0 0 0,-7 0 0 0,7 0 0 16,0 0 23-16,0-9 6 0,-7 0 2 0,4-1 0 15,6 7-31-15,-3-10-18 0,-3 4 2 0,3 0 1 16,-4-1 25-16,4 1 5 0,4-4 1 0,-4 1 0 15,0-1-16-15,0-2 0 0,3 2 0 0,1-3 0 16,-4 1 0-16,3 5 0 0,1-9 0 0,-1 4 0 16,1 2 0-16,0-3-18 0,-4-2 4 0,3 2 1 15,4 3 13-15,0 4 0 0,-3-7 0 0,-1 7 0 16,4 3 0-16,-3-4-9 0,-1 10 9 0,-3 0 0 16,0 0 0-16,0 0-8 0,11-3 8 0,-4-3 0 15,-7 6 0-15,7 0 0 0,4 0 0 0,-1 0-8 16,-3 0 8-16,0 0 0 0,7 0 0 0,1 0-8 0,-1 0 8 15,0 0 0-15,-4 0 0 0,8 0 0 0,3-3-9 16,-3 3-3-16,-8-7-1 0,1 7 0 16,3-9 13-16,0 9 0 0,-3-9 0 0,3 2 0 0,-7 4 25 0,7-3 5 15,-3 6 1-15,-1-9 0 0,-6 5-31 0,3-2 8 16,3 6-8-16,-3-3 0 0,-7 3 0 0,0 0 0 16,0 0 0-16,4-6 0 0,3 6 0 0,-7 0 0 15,0 0 0-15,0 0 0 0,0 0 0 0,0 0-12 16,0 0 12-16,0 0-13 0,0 0 13 0,0 0 8 15,0 0 0-15,-7-3-8 0,-4 3 8 0,11 0-8 16,0 0 0-16,-7-7 0 0,-7 7 9 0,7 0-1 16,7 0-8-16,-7 0 12 0,-4-3-12 0,4 3 0 15,7 0 0-15,0 0 0 0,0 0 0 0,0 0-15 0,-10 3 3 0,10-3 1 16,0 0 11-16,0 0 0 16,-11 7 0-16,4 2 0 0,4-6 0 0,-1 7 0 0,-3-1 8 15,0 0-8-15,-4 7 0 0,1-7-10 0,6-2 1 0,-6-4 0 16,-4 6 9-16,3 1 0 0,8-4 0 15,-5 3 0-15,1 1 0 0,-3 5 0 0,6-11 0 0,-3 11 0 16,4-5 0-16,-4-1 11 0,0 0-3 0,0 1 0 16,3 6-8-16,-3-7-11 0,0 0 3 0,-4 7 0 15,4-7 8-15,4 4 0 0,-8-7 0 0,1 10 0 16,3-7 0-16,3 1 0 0,0-7 0 0,-3 6 0 16,-3-2 0-16,6 2 0 0,1 0 0 0,3 1 0 15,-4-4 0-15,1-3 12 0,3-3-2 0,0 10-1 16,0-10-9-16,0 0 0 0,0 0 0 0,0 0 0 15,0 0 0-15,0 0 0 0,0 0 0 0,0 0 0 0,0 0 0 0,0 0-11 16,0 0 3-16,7-10 0 0,0 7 8 0,0-3 0 16,3-4 0-16,1 1 0 0,-7 0 0 0,3-1 0 15,7-5 0-15,-4 2 0 0,1-3 0 0,0 1 0 16,6-4 0-16,1 0 8 0,-1 3-8 0,-2-3 0 16,-8 1 0-16,7 2-8 0,10 3 8 0,-6-2 9 15,-7 2-1-15,-1-2-8 0,4 5 8 0,-3 1-8 16,3-7 0-16,-7 7 0 0,4-1 0 0,-4 4 0 15,3-3 0-15,-3 5 0 0,-7 4 0 0,0 0-9 16,0 0 1-16,0 0 0 0,0 0 8 0,0 0 11 16,0 0-3-16,0 0 0 0,-3 4-19 0,-4 5-4 15,0 7-1-15,0-7 0 0,-4 0 16 0,0 1 0 16,-6 6 0-16,6-7 0 0,1 7 0 0,-1-4 0 0,-3-2 0 0,-4 5 0 16,1-5 0-16,3 5-9 0,-1-5 9 0,1-1 0 15,-3 1 10-15,3-1 7 0,3 0 2 0,-3 1 0 16,0-1-30-16,0-3-5 0,3-2-2 15,1 5 0-15,2-3 18 0,1-6 0 0,0 3 0 0,0 4 0 16,7-7 0-16,0 0 0 0,-7 0 0 0,7 0 0 16,0 0 16-16,0 0 0 0,4-10 0 0,-4 4 0 15,0-3-16-15,0-1 0 0,7 1 0 0,-4-1 0 16,-3 1-13-16,4-7 1 0,3 7 0 0,-4-4 0 16,5-2 12-16,-1-1 0 0,0 7 0 0,3-4 0 15,-3-3 0-15,0 7 0 0,-3 3 0 0,3 3 0 16,0-4 0-16,-7 7 0 0,0 0 0 0,0 0-9 15,0 0 20-15,0 0 4 0,0 0 1 0,0 0 0 16,0 0-28-16,0 0-4 0,0 0-2 0,0 0 0 16,-7 7 18-16,0-4 0 0,7-3 0 0,-4 6 0 0,-3 3 0 0,4 1 0 15,-4-1 0-15,0-3 0 0,3 4 0 0,-3-1 0 16,0 1 0-16,0-1 0 0,0 0 10 0,3 7 6 16,-6-13 0-16,3 13 1 0,0-7-28 0,3 1-5 15,1-4-2-15,-1-3 0 0,-3 3 2 0,7-6 1 16,0 0 0-16,0 0-829 15,0 0-167-15</inkml:trace>
  <inkml:trace contextRef="#ctx0" brushRef="#br0" timeOffset="15131.71">17882 17207 691 0,'-24'0'61'0,"13"3"-49"0,-3-3-12 0,0 7 0 16,3-7 264-16,1 3 49 0,-1-3 11 0,4 6 1 16,7-6-256-16,0 0-51 0,0 0-10 0,0 0-8 0,0 0 0 0,0 0 8 15,0 0-8-15,14-6 0 0,0-4 12 0,4 1-2 16,7 0-1-16,-1-10 0 0,4 3 23 15,11-3 4-15,4-6 0 0,2-3 1 0,8-7-13 0,0 4-4 16,4-10 0-16,6-3 0 0,4-3 5 0,7 3 1 16,0-9 0-16,4 6 0 0,0-3-7 0,6-3-2 15,5-1 0-15,-1-2 0 0,0-7-2 0,-3 0-1 16,-1 1 0-16,4-1 0 0,1 0-5 0,2-6-1 16,-2 7 0-16,-5-1 0 0,-3 0 8 0,4-6 2 15,-4 6 0-15,4 1 0 0,0-1-6 0,-8 7 0 16,1-4-1-16,-8 4 0 0,-3-4-3 0,0 7 0 15,-7 6 0-15,-3-4 0 0,-4 14-8 0,-4-1 12 16,-7-3-12-16,-3 13 12 0,-7 0-2 0,-4 9 0 16,-3-6 0-16,-7 9 0 0,-4 7 5 0,-4 0 1 0,-3-1 0 0,-7 1 0 15,-3 9 4-15,-1-3 2 0,-3 3 0 0,-7 0 0 16,0 3-22-16,-4 6 9 0,-3 1-9 0,-7 5 0 16,-4-5 11-16,-3 15-11 0,-4-3 10 0,-3 3-10 15,-4 3-11-15,0 7-8 0,-3-1-1 0,-8 4-1 16,-3-4 21-16,-3 10-9 0,-4 0 9 0,-4-6 0 15,4 5-9-15,-3 5 9 0,-5-5 0 0,1 8-9 16,-3-4 9-16,-1 6 0 0,1 0 0 0,2-6 0 16,1 3-10-16,4-3 10 0,-4-3-12 0,0 0 12 15,7-6 0-15,0 6 0 0,0-3 0 0,7-4 0 16,3 1 0-16,4 3 0 0,0-10 0 0,0 3 0 16,4 1 0-16,3-7 0 0,0 7 0 0,7-7-10 15,1-3 10-15,6 3 0 0,0-9 0 0,4 3 8 16,3-9-8-16,4 5 0 0,3-8 0 0,4 5 0 0,4-5 0 0,3-4 0 15,7-6 0-15,0 0-8 0,0 0 8 16,0 0-13-16,10-6 5 0,4 3 8 0,8-10-11 0,2 1 11 16,8-4-8-16,3-3 8 0,8 0 0 0,2-6-8 15,5-9 8-15,6 2 0 0,1-8 0 0,6-4 0 16,8-3 0-16,3 3-8 0,4-3 8 0,-1-3 0 16,1-4 0-16,3 1 0 0,0 0 0 0,7-10 0 15,-3 6 0-15,0-2 8 0,-1 2-8 0,1-2 0 16,0 6-8-16,-1-4 8 0,1-2 0 0,0 5 0 15,-4-2 0-15,-7 9 0 0,-4-3 0 0,1 3 0 16,-4 3 8-16,-4 0-8 0,-3 9 9 0,-3 1-9 16,-4 2 12-16,-7 1-12 0,-4 9 11 0,-3-3-11 15,-8 9 10-15,1-3-10 0,-11 4 12 0,1 5-4 0,-8 1-8 0,0 0 12 16,-7 5 12-16,-7 4 3 0,0 0 0 16,0 0 0-16,0 0-27 0,-11 10 0 0,-3-1 0 15,-3 4 0-15,-8 2-8 0,-3 4 8 0,-4 6 0 0,-10 0 0 16,-1 4 0-16,-6 8 0 0,-8-2 0 0,1 2 0 15,-4 7 0-15,0 0 8 0,-7 0-8 0,-7 3 0 16,-4 3 0-16,1-3 0 0,-5 7 0 0,1-1 0 16,0 0 0-16,-3 1 0 0,-1-1 0 0,-3 7 0 15,7-4 0-15,-1-3-14 0,5 1 3 0,3-7 1 16,-4 3 10-16,4-6 16 0,3 0-4 0,8-4-1 16,-1 4-11-16,8-3 0 0,3-3 0 0,0-1 0 0,4-2 0 15,-1-1 0-15,1 1 0 0,3-7 0 16,4 0 0-16,3-3 0 0,4 4 0 0,3-11 0 15,4-2-14-15,0 3-2 0,3 0 0 0,7-10 0 0,1 0 16 16,2 4 0-16,1-4-10 0,4-5 10 0,3 5 0 0,7-9 0 16,0 0 0-16,0 0 0 0,0 0-10 0,7-3 10 15,0-3 0-15,7-4-9 0,4-6 9 16,3 4-8-16,3-4 8 0,5-3-8 0,6-6 8 16,4-3 0-16,3 3 0 0,7-6-8 0,4-10 8 0,4 3 0 15,3-6 0-15,3-3 0 0,8-3 0 0,6 3 0 16,-2-3 10-16,-1 3-10 0,0-6 0 0,3-1 8 15,1 1-8-15,3-3 0 0,4-4 0 0,-1 7 0 16,-6-4 0-16,0-2 0 0,6 5 0 0,-6 1 0 16,0 0 0-16,-1-1 0 0,-3 1 8 0,-7 6-8 0,0 3 0 15,-7 0 0-15,0 0 22 0,-3 7-2 0,-4 2 0 0,-11 7 0 16,0 3-20-16,-6 0 0 0,-8 6 0 0,0 6-8 16,-7-2 8-16,-3 5 16 0,-4 4-4 0,-4 3-1 15,-10 3-11-15,0 0 0 0,0 0 0 0,0 0-11 16,-10 9 11-16,-4 1 0 0,-7 5 0 0,-1 4 0 15,-6 0 0-15,-7 9 0 0,-7 7 0 16,-4 2 0-16,0 4 0 0,-11 3 0 0,-3 3 0 0,-7-3-12 16,-7 9 12-16,0-6 11 0,-3 7-3 0,-4 5 0 15,-1-2-8-15,-2 5-11 0,-8 1 3 0,0 0 0 16,1 6 8-16,-1-6 0 0,0-7 0 0,0 10 0 16,-6 0 0-16,6-4 12 0,0 1-2 0,0 0-1 15,4-4-9-15,0-5-9 0,0-1 9 0,7-6-13 16,7 0 13-16,0-3 0 0,10 0 9 0,1 0-9 15,6-7 0-15,1 4 0 0,6-13 0 0,1 7 0 0,7-7 0 16,6 0 0-16,5-3 0 0,2-6 0 16,5 0-29-16,-1-9-9 0,11 5-2 0,0-5 0 15,3-1-163-15,4-3-33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3T04:55:40.9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21611 2350 288 0,'11'-6'25'0,"-11"6"-25"15,3-10 0-15,8 10 0 0,-1-9 119 0,1 9 18 16,-4-10 4-16,0 7 1 0,4-3-95 0,-4 0-19 15,3 2-4-15,-3-2-1 0,-7 3-12 0,4-3-3 16,7 6 0-16,-11 0 0 0,0 0 2 0,0 0 0 16,0 0 0-16,0 0 0 0,0 0 5 0,-11 0 1 15,0 6 0-15,1-6 0 0,-1 9 12 0,-3-5 4 16,0 2 0-16,0 3 0 0,0-2-9 0,-4 5-2 0,0-6 0 0,1 4 0 16,-4 2 2-16,3-5 0 0,-3 8 0 0,3-2 0 15,-3 2 10-15,-4-5 3 0,4-1 0 0,-3 10 0 16,-1-3-12-16,-3-4-1 0,-1 4-1 0,1 9 0 15,-4-12-22-15,1 12 8 0,-1-6-8 0,0-1 0 16,0 4 0-16,1 0 0 0,-1 0 0 0,0 0 0 16,0-3 0-16,4 6-15 0,-4 0 3 0,-3-6 0 15,3 0 22-15,-3 6 5 0,0-13 1 0,0 14 0 16,3-11-2-16,0 4 0 0,0 0 0 0,1 6 0 16,-1-13-6-16,4 4 0 0,3 3-8 0,4 0 12 15,0-7 38-15,-1 1 7 0,5 3 2 0,-1-4 0 16,4 4-47-16,0 3-12 0,3-10 0 0,-3 7 0 0,4-7 8 15,3 0 0-15,-4 1 0 0,4 6 0 0,0-7-8 16,0 0 0-16,0 1 0 0,0-1 0 0,0 1 0 0,0-1 0 16,3-9-12-16,-3 9 12 0,3 1 0 0,1-4 0 15,-1 0 0-15,4-6 0 16,0 0 0-16,0 0 10 0,0 0-2 0,0 0-8 0,0 0 27 0,0 0-2 16,0 0 0-16,0 0 0 0,0 0 3 0,0 0 0 15,0 0 0-15,0 0 0 0,0 0-28 0,7 3 0 16,-7-3 0-16,0 0 0 0,0 0 12 0,0 0-4 15,0 0 0-15,0 0 0 0,11 0-8 0,-11 0 0 16,0 0 0-16,0 0 0 0,0 0 0 0,0 0 0 16,0 0 0-16,0 0 0 15,0 0-52-15,0 0-13 0,0 0-3 0,0 0-777 0</inkml:trace>
  <inkml:trace contextRef="#ctx0" brushRef="#br0" timeOffset="1381.39">20221 3118 1407 0,'0'0'62'0,"0"0"14"0,0 0-61 0,0 0-15 0,0 0 0 0,0 0 0 16,0 0 38-16,0 0 5 0,0 0 1 0,7 0 0 15,-7 0-30-15,0 0-6 0,0 0 0 0,7-6-8 16,4 6 10-16,-4 0-10 0,-7 0 8 0,0 0-8 16,7 0 19-16,-7 0-2 0,0 0 0 0,0 0 0 15,0 0 15-15,0 0 2 0,0 0 1 0,0 0 0 16,0 0-3-16,0 0-1 0,0 0 0 0,0 0 0 16,0 0 9-16,0 0 1 0,0 0 1 0,0 0 0 15,0 0 1-15,0 0 0 0,0 0 0 0,0 0 0 16,0 0-11-16,0 0-3 0,0 0 0 0,0 0 0 15,-3-3-7-15,-1-7-2 0,0 4 0 0,1-13 0 0,-1 10 8 0,4-7 2 16,0 7 0-16,0-1 0 16,0-9-3-16,4 1-1 0,3 2 0 0,0-3 0 15,0 3-14-15,-3-2-4 0,3-1 0 0,-4 0 0 0,4 0-8 0,0 0 0 16,0-3 0-16,0 0-11 0,0 4 11 0,1-4 0 16,-1 9 0-16,0-6 0 0,0-3 0 0,3 10 0 15,1-4 0-15,-4 7 0 0,0-4 0 0,0 1 8 16,0 9-8-16,-3-4 0 0,-4 7 8 0,0 0-8 15,0 0 8-15,0 0-8 0,0 0 14 0,0 0-2 16,0 10 0-16,-4-4 0 0,1 3-12 0,-1 10 11 16,1-3-11-16,-5 3 10 0,1-1-10 0,0 8 0 15,-3-11 9-15,3 7-9 0,-4 3 0 0,1-6 0 16,-1 6 0-16,0-6 8 0,-3 9 2 0,0-9 1 16,0 6 0-16,-4-6 0 0,4 6-11 0,-3 3 8 15,3-12-8-15,-1 12 8 0,1-9 0 0,0 6 0 16,4-6 0-16,-1 6 0 0,4-13-8 0,-4 4 8 0,1 3-8 0,3 0 8 15,-4-4 3-15,4 4 0 16,4-9 0-16,-1-1 0 0,1 7 1 0,-1-7 1 0,4 1 0 0,0-1 0 16,4-9 3-16,-1 9 0 0,4-9 0 0,0 10 0 15,0-10-8-15,4 6 0 0,-4 0-8 0,3-2 12 16,1-4-12-16,3 0 0 0,0 0 0 16,7 0 0-16,-3 0 12 0,7 0-3 0,-4 0-1 0,0 0 0 15,4 0 3-15,-1 0 0 0,1 0 0 0,0 0 0 16,3 0-11-16,4 0 0 0,0-4 0 0,3-2 8 15,4 6-8-15,-1 0 8 0,1 0-8 0,0-6 8 16,0 6-8-16,3-3 8 0,1-4-8 0,-5 4 8 16,-2-3-8-16,2 6 12 0,-2-9-12 0,-1-1 12 15,4 7-12-15,0-3 0 0,-4 3 0 0,0-4 0 0,-3 1 20 0,0 3 0 16,-4 3-1-16,-3 0 0 16,3 0-146-16,-3-6-29 0,-4 3-5 0,-4 3-2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3T05:47:31.2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4276 6119 1864 0,'-29'0'41'0,"22"0"9"0,-3 0 2 0,-4-3 0 0,3 3-42 0,1 0-10 15,-5 0 0-15,5 0 0 0,3 3 20 0,0-3 1 16,0 0 1-16,7 0 0 0,-4 6-22 0,4-6 8 16,0 7-8-16,-7-4 0 0,4 3 0 0,3-6 0 0,0 3 0 0,0-3 0 15,0 10 0-15,0-1 0 16,3 0 0-16,4-2 0 0,4-4 12 0,-4 3 5 0,0 3 1 0,7-2 0 16,0-4 19-16,4 3 4 0,-4-6 1 0,3 3 0 15,12-3 3-15,-5 0 1 0,1 0 0 0,3 0 0 16,4 0-5-16,3 0-1 0,1-3 0 0,2 3 0 15,-2 0-18-15,2 0-4 0,1 0-1 0,4 3 0 16,-8-3-17-16,4 0 10 16,7 0-10-16,-4 6 8 0,0-6 0 0,4 4-8 0,-4-4 12 0,4 0-4 15,0 0-8-15,-7-4 10 0,7 4-10 0,-11-6 10 16,4 6-10-16,0-3 8 0,-8-3-8 0,5 6 8 16,-1 0-8-16,4-3 8 0,-4-4-8 0,4 7 8 15,3-3-8-15,-3-3 8 0,7 0-8 0,-7 3 8 16,0 3 13-16,3-7 3 0,-7 7 0 0,0-9 0 15,1 9-24-15,2-3 0 0,-2-3 0 0,-1 2 0 0,-3-2 0 16,3 6 0-16,-3-9 0 0,3 9-8 0,0-3 8 0,1-4 11 16,-1 7-3-16,0 0 0 15,-3-6 0-15,3 6 0 0,-3 6 0 0,3-6 0 0,-10 0-8 0,10 0 0 16,1 7 0-16,-8-4 8 0,3-3-8 0,1 0 0 16,4 6 9-16,-1-3-9 0,7-3 0 0,-7 0 9 15,1 6-9-15,2-2 0 0,1-4 10 0,-7 0-10 16,3 0 8-16,1 6-8 0,-5-6 0 0,1 0 0 15,3 0 0-15,1 0 0 0,-1 0 10 0,-3 3-10 16,3-3 12-16,-3 0-12 0,-1 0 8 0,8 0-8 16,-3 0 0-16,-1 0 0 0,-3 0 0 0,3 6 0 0,7-6 0 0,-7 3 0 15,-3-3 13-15,7 0-4 16,-4 0-1-16,8 7 0 0,-5-7-8 0,5 0 0 0,-4 0 0 0,3 3 8 16,0-3-8-16,1 0 0 15,-5 6 0-15,1-6 8 0,0 6-8 0,0-6 8 0,0 3-8 0,-1-3 8 16,1 0 6-16,4 0 1 0,-1 0 0 15,-3 0 0-15,3 0-15 0,0 0 0 0,1-3 0 0,-5-3 0 16,1 6 12-16,4-6-4 0,-8 3-8 0,4 3 12 16,3 0-12-16,0-7 0 0,1 7 0 0,-1 0 0 15,4-3 0-15,0-3 0 0,0 6 0 0,-4 0 0 16,4 0 0-16,-4 0 11 0,-3 0-11 0,0 0 10 16,-4 0-10-16,0 0 0 0,4 0 0 0,0 0 0 15,0 0 0-15,-4 0 0 0,0-3 0 0,1 3 0 16,2-6 0-16,-2 6 0 0,-1-4 0 0,0-2 0 15,-3 3 11-15,3-3-3 0,-3-4-8 0,0 4 12 0,-1-3-12 16,1 5 0-16,0-5 0 0,0 3 0 0,3 3 0 0,-3-4 0 16,0-2 0-16,-1 3 0 15,-3 3 0-15,1-4 0 0,-5 7 0 0,1-9 0 0,-4 9 0 0,0-3 0 16,-3 3 0-16,0-7 0 0,-1 7-8 0,-3 0-5 16,-3 0-1-16,0 0 0 15,-11 0-181-15,10 0-36 0,-10 0-7 0,0 0-2 0</inkml:trace>
  <inkml:trace contextRef="#ctx0" brushRef="#br0" timeOffset="2387.32">14337 6063 345 0,'0'0'31'0,"0"0"-31"16,0 0 0-16,0 0 0 0,0 0 232 0,10 3 41 16,1-3 8-16,3 0 2 0,0-3-173 0,4 3-34 15,-4 0-8-15,4-7 0 0,3 7-25 0,0 0-5 16,0-3-1-16,4-3 0 0,0 6-21 0,-1 0-4 16,4-3 0-16,4 3-1 0,-4 0-3 0,8-7 0 15,-1 7 0-15,-3 0 0 0,3 0-8 0,0 0 10 0,-3 0-10 0,0 0 10 16,0 0-10-16,-4 0-11 0,0 0 3 0,0 0 0 15,-3 0 22-15,3 0 5 0,-3 0 1 0,-4 0 0 16,0-3 17-16,0 3 4 0,4 0 1 0,-4 0 0 16,-3 0-19-16,-1 0-4 0,1-6-1 0,0 6 0 15,3 0 1-15,-7 0 0 0,4 0 0 0,-4 0 0 16,3 6-8-16,-6-6-2 0,3 3 0 0,-3 4 0 16,-1-4-9-16,1-3 0 0,-4 9 0 0,0-2-11 15,0 2 11-15,0 0 0 0,0 1 0 0,-3-1 0 16,-1 1 0-16,1 5 0 0,-1 1 0 0,1-3 0 15,-4 5 0-15,0-2 8 0,0 3-8 0,0 0 11 16,0 6-1-16,0 3 0 0,0-3 0 0,0 10 0 16,0-7-10-16,3 9 0 0,1-2 9 0,-4 6-9 15,3-1 0-15,1 1 0 0,-1 6 0 0,1-3 8 16,-1 9 0-16,5 1 0 0,-1-1 0 0,0 0 0 0,-4 4-8 0,4-4 0 16,0-3 0-16,-3 4 8 0,-1 2-8 0,1-3 0 15,-4 1 0-15,3-1 8 0,-3 7-8 0,0-4 0 16,4-3 0-16,-8 1 0 0,4-7 10 0,-3 6 4 15,6-9 1-15,-6 0 0 0,3 6 14 0,0-9 3 16,0 3 1-16,-4-4 0 16,4 4 8-16,0-3 2 0,-3-7 0 0,3 1 0 0,0-1-20 0,0-5-4 15,-4 5-1-15,1-9 0 0,3-3-9 0,0 3-1 16,-4 0-8-16,4-3 12 0,0-6 4 0,0 3 1 16,-3 0 0-16,3-10 0 0,-4 7-5 0,4-7-2 15,0 1 0-15,0-1 0 0,0 0 0 0,0-2 0 0,0-7 0 16,0 0 0-16,0 0-2 0,0 0 0 15,0 0 0-15,0 0 0 0,0 0-8 0,0 0-11 0,0 0 3 0,0 9 0 16,0-9 32-16,0 0 6 0,0 0 2 16,0 0 0-16,0 0-32 0,0 0 0 0,-3 6 0 0,3-3 0 15,0-3 0-15,0 0 0 0,0 0 0 0,0 0 0 16,3 10 0-16,-3-10 0 0,0 6 0 0,0-6 0 16,0 0 0-16,0 0 0 0,0 0 0 0,0 0 0 15,0 0 12-15,0 0-3 0,0 0-1 0,0 0 0 16,0 0-8-16,0 0 8 0,0 0-8 0,4 10 8 15,-4-7 0-15,0-3-8 0,0 0 12 0,0 0-4 16,0 0-8-16,0 0 8 0,0 0-8 0,0 9 8 16,0-9-8-16,0 0 0 0,0 0 0 0,0 0 0 15,0 0 0-15,0 0 0 0,0 0 0 0,0 0 0 16,0 0 0-16,0 0 13 0,0 0-3 0,0 0-1 0,0 0-9 0,0 0 10 16,0 0-10-16,-4 6 10 0,4-6-1 0,0 0 0 15,0 0 0-15,-3 4 0 16,3-4-1-16,0 0-8 0,-7 6 12 0,0-6-4 15,-1 6 10-15,-2-3 2 0,6-3 0 0,-6-3 0 0,-1 3-12 0,1-6-8 16,-1 6 12-16,-3 0-12 16,-4 0 13-16,1 0-4 0,-5 0-1 0,1 0 0 0,0 0 2 0,-4 0 0 15,-3 0 0-15,-4-6 0 0,-3 2-10 0,0 4 0 16,-4 4 0-16,0 2 8 0,1 0-8 0,-5-3 0 16,-3 3 0-16,-3-2 0 0,-8 2 0 0,5 3 0 15,2 1 0-15,4-1 0 16,-3 7-51-16,3-4-5 0,7 7-2 0,-3-3-883 0,0-7-177 15</inkml:trace>
  <inkml:trace contextRef="#ctx0" brushRef="#br0" timeOffset="6847.5">6763 9509 1234 0,'0'0'55'0,"0"0"11"16,0 0-53-16,0 0-13 0,0 0 0 0,0 0 0 15,0 0 54-15,0 0 8 0,0 0 2 0,0 0 0 16,0 0-20-16,0 0-3 0,10 6-1 0,-3-6 0 0,4 0-25 0,3 0-6 16,-3 0-1-16,3 0 0 0,0-6-8 15,0 6 12-15,4 0-12 0,-1 0 12 0,1 0-12 0,0 0 0 16,3 0 0-16,0 0 0 0,4 0 27 0,3 6 9 15,0-6 3-15,4 3 0 0,7-3 7 0,-4 6 2 16,0-6 0-16,7 0 0 0,1 4-12 0,6 2-1 16,-6-6-1-16,2 0 0 0,1 0-10 0,4 0-3 15,-1 0 0-15,4 3 0 0,0-3 4 0,3 6 1 16,-6-6 0-16,6 10 0 0,-6-10-26 0,2 6 0 16,5-3 0-16,-4-3 0 0,7 0 0 0,0 0 0 0,0 0 0 15,0 0 8-15,0 0 0 0,0 0-8 16,-4 0 12-16,1 0-4 0,-1 0-8 0,4-3 0 0,0-3 0 0,0 3 0 15,-4 3 13-15,1-7-2 0,-1 7-1 0,-3 0 0 16,0 0 9-16,0-6 1 0,3 6 1 0,1 0 0 16,-1-3-9-16,4 3-3 15,-3 0 0-15,-1 0 0 0,1 0-9 0,-12 0 0 0,8 0 0 0,-3-6 0 16,3 6 0-16,0-10 8 0,0 7-8 0,-4-3 0 16,0-4 8-16,1 7-8 0,-1-3 0 0,-3-3 8 15,0 2 1-15,-7-2 0 0,3 0 0 0,-3-1 0 16,7 7-1-16,-8-3 0 0,-2-4 0 0,-5 4 0 15,-2 3 3-15,2-3 0 0,8 2 0 0,-7-2 0 16,-11 3-11-16,4-3 0 0,3 3 9 0,-7 3-9 16,-3 0 0-16,-4 0-12 0,4 0 2 0,-4 0 0 15,0 3-151-15,0 3-31 0,-7-3-5 0,0 3-2 0</inkml:trace>
  <inkml:trace contextRef="#ctx0" brushRef="#br0" timeOffset="7707.24">7870 9866 288 0,'0'0'25'0,"0"-3"-25"16,-3-3 0-16,3-4 0 0,0 7 335 0,0 3 61 15,0 0 13-15,0 0 3 0,0 0-300 0,0-6-60 16,0 6-12-16,0 0-3 0,0 0-2 0,0 0-1 16,3-6 0-16,-3 6 0 0,8 6-22 0,-1 0-12 15,0-3 12-15,3 4-12 0,-6 2 24 0,3 1-3 0,0-1 0 0,0 7 0 16,4-4 12-16,-4 7 3 0,0 0 0 15,0 6 0-15,0 0-3 0,3 3 0 16,1 0 0-16,-8 7 0 0,4-10 6 0,1 10 1 0,-5-7 0 0,4 6 0 16,0-6-26-16,0 1-5 0,0-4-1 0,4 3 0 15,-11-3 4-15,7 3 1 16,0-3 0-16,0 0 0 0,-3-3-4 0,3-3-1 0,-4 3 0 0,4-3 0 16,4-6 16-16,-4 2 2 0,-4-5 1 0,4-1 0 15,0-3-27-15,1-3 8 0,-8-3-8 0,7 7 0 16,3-14 25-16,-6 7 0 0,3-3 0 0,0-3 0 15,3-3 3-15,-3-1 0 0,4-5 0 0,-4 5 0 16,4-9-9-16,3 1-2 0,-7 2 0 0,3-6 0 16,-3-3-1-16,1 6-1 0,2-6 0 0,1 0 0 15,-1-3-3-15,-3-1-1 0,7 4 0 0,-3-3 0 0,0 0-11 16,3-7 10-16,-4 1-10 0,4 6 10 0,-3-7-10 16,7 10 0-16,-8-6 0 0,4-1 8 0,-3 10-8 0,0-3 0 15,-1 0 0-15,1 6 0 0,-1 1 0 0,-3 2 0 16,0 3 0-16,0-2 0 0,-3 5 0 0,3 4 0 15,-7 6 0-15,0 0 0 0,4 0-18 16,-4 0 4-16,0 0 1 0,0 0 0 16,0 0-86-16,0 0-17 0,7 6-3 0,0 4-1 15,0-1-57-15,-4 0-12 0,1 1-3 0,6-1 0 16,-10 1-96-16,7-4-19 0</inkml:trace>
  <inkml:trace contextRef="#ctx0" brushRef="#br0" timeOffset="8357.21">8872 9722 115 0,'0'0'10'16,"0"0"-10"-16,0 0 0 0,0 0 0 0,0 0 375 0,0 0 73 0,0 0 14 0,0 0 3 16,0 0-369-16,0 9-75 0,-3 1-21 0,-1-1 9 15,4 1-9-15,-3-4 0 0,3 3 0 0,-4 7 0 16,-3-3 0-16,7 2 0 0,-7 4 0 0,0-3 0 15,-3-4 0-15,2 7 8 0,5-3-8 0,-1 3 8 16,1-4-8-16,-4 4 0 0,3-9 0 0,-3 8-11 16,7-2 11-16,-7-7 0 0,0 7 0 0,7-3 0 15,-3-4 0-15,3 0 0 0,-7-2 0 0,7-1 0 16,0-6-28-16,0 3-9 0,0-3-3 0,0 0-724 16</inkml:trace>
  <inkml:trace contextRef="#ctx0" brushRef="#br0" timeOffset="8641.45">8999 9750 1324 0,'0'0'118'0,"0"0"-94"16,0 0-24-16,0 0 0 0,0 0 84 0,7 7 12 15,-7-7 2-15,0 0 1 0,7 3-76 0,1 3-15 0,-8-6-8 0,3 9 8 16,4-2-8-16,-7 2 0 0,0 0 0 0,0 1 0 16,0-1 0-16,-7 4-8 15,7 2 8-15,-7-5 0 0,0 6 0 0,0-4 0 0,0 4 0 16,0 3 11-16,0-4 13 0,-4 4 2 0,4 0 1 0,0-3 0 16,0 2-27-16,3-2 0 0,-3-7 0 0,4 4 0 15,-1-4 0-15,4 4-14 0,-3-4 3 0,3-5 1 31,0-4-94-31,0 0-20 0,0 0-3 0</inkml:trace>
  <inkml:trace contextRef="#ctx0" brushRef="#br0" timeOffset="9185.15">8664 9794 1152 0,'0'0'102'0,"0"0"-82"16,0 0-20-16,0 0 0 0,0 0 147 0,0 0 25 15,7 0 4-15,-7 0 2 0,0-9-115 0,7 6-23 16,0-4-5-16,0-2-1 0,1 3-3 0,-1 3-1 15,3-7 0-15,4 4 0 0,-7-4-30 0,0 7 0 16,4-3 0-16,0-3-10 0,-4-1 10 0,3 4 14 16,1-3-3-16,-1 5-1 0,4-2 14 0,-3-3 4 15,-4-1 0-15,0 4 0 0,4 3 7 0,-1-3 1 0,-3 3 1 16,0-4 0-16,0 7-13 0,1-3-4 0,-1 3 0 0,-7 0 0 16,0 0-11-16,0 0-9 0,10 0 12 0,-3 0-12 15,-7 0 0-15,11 10 0 0,-4-7 0 0,0 3 0 16,0 3 0-16,0 1 0 0,0-1 0 0,0 1 0 15,-7-1 0-15,7-3 0 0,-3 4 0 0,-1-1 0 16,4 0 9-16,-3 1-9 0,-1-4 0 0,-3 4 9 16,4-1-9-16,-1 0 0 0,1 1 0 0,-1-1 0 15,-3-3 0-15,4 4 8 0,3-7 0 0,0 6 0 16,-7-2-8-16,4 2 0 0,3 0 9 0,-4 1-9 16,4-4 0-16,0-3 8 0,-3 7-8 0,3-4 0 0,0-3 0 15,0 3 0-15,-7-6 0 0,7 0 0 0,0 7 18 16,-7-7-1-16,7 0 0 0,0 0 0 15,0 0-48 1,0 0-9-16,4-7-3 0,-4 7 0 0,0 0-138 0,0-6-28 0,4 3-6 16</inkml:trace>
  <inkml:trace contextRef="#ctx0" brushRef="#br0" timeOffset="9720.71">9546 9706 403 0,'0'0'36'0,"0"0"-36"0,0 0 0 0,0 0 0 16,0 0 292-16,0 0 52 0,0 0 11 0,0 0 1 15,4-3-261-15,-4 3-53 0,0 0-10 0,0 0-3 16,0 0-29-16,0 0 8 0,0 0-8 0,0 0 0 16,0 0 9-16,0 0-1 0,-7 0 0 0,0 3 0 15,0 4-8-15,-4-4 0 0,0 3 0 0,1 3 0 16,-1 1 45-16,1-1 7 0,-4-2 2 0,-1 2 0 0,-2 0-10 0,3 7-1 15,-4-3-1-15,4-4 0 0,0 7 6 0,0 2 2 16,0-2 0-16,3 3 0 0,-3 0-32 0,0 0-6 16,0 6-2-16,3-6 0 0,-3 9-10 15,3-3 0-15,-3 3 0 0,4-3 0 0,-1 10 0 16,1-7 0-16,-1 0 0 0,4-3 0 0,0 3 0 0,0-3 0 16,3 4 0-16,1-11 0 0,-1 8 0 0,1-8 0 15,6 7 0-15,1-6 0 0,-4 0 8 0,3-3-8 16,4 3 12-16,0-1-4 0,4-2-8 0,-4 3-11 15,4 0 3-15,3-4 0 16,-4 1-22-16,4-3-4 0,0-4-1 0,4 7 0 16,0-7-58-16,-4 1-12 0,7-4-3 0,-3-3 0 15,-1 6-13-15,4-2-3 0,1-7-1 0,-1 0-354 16,0 0-70-16</inkml:trace>
  <inkml:trace contextRef="#ctx0" brushRef="#br0" timeOffset="10239.12">9888 10139 2034 0,'-3'-6'44'0,"-1"6"10"15,-3-3 2-15,4-4 1 0,-4 7-45 0,7 0-12 0,-7 0 0 0,3 0 0 16,-3 0 0-16,0 0 0 0,0 0 0 0,3 0 8 15,-6 0-8-15,3 10 0 0,-4-4-10 0,4-3 10 16,-3 4 0-16,2-4 0 0,-2 3-8 0,3-3 8 0,0 3 0 16,-4-3 0-16,4 4 0 0,-3-7 0 15,3 6 0-15,-1-3 10 0,5-3-2 0,-4 6 0 0,0-2 17 0,7-4 3 16,0 0 1-16,0 0 0 0,-7 0-5 0,7 0-2 16,0 0 0-16,0 0 0 0,0 0-22 0,0 0 9 15,0 0-9-15,3 9 0 0,1-3 0 0,-4-6 0 16,7 3 0-16,3 7 0 0,-6-4 0 0,7 3 0 15,-4-9 0-15,0 10 0 0,3-4 0 0,1-3 0 16,-1-3 0-16,-3 7 0 0,4-4 0 0,-4 3 0 16,0-3 0-16,0-3 10 0,4 6-10 0,-4-3 0 0,0 4 0 15,-4-1 8-15,5-3-8 0,-1 3 0 16,0-2 0-16,-4 5 0 0,4-3 0 0,-3 4 0 0,-1-1 0 0,1 0 0 16,-1 1 0-16,1-1 0 0,-1 1 0 15,-3-1 0-15,0 7 0 0,0-7 0 0,0 1 0 0,-3-1 0 16,-1 0 0-16,-3 1 0 0,0-4 0 0,0 4 0 15,0-1 0-15,0 0 0 0,0-2 0 0,0-4 0 16,0 3 0-16,0-6 0 0,0 3 0 0,0-3 0 31,0 0-23-31,0 0-3 0,0 0-1 0,-1 0 0 16,8 0-105-16,-7 0-20 0,-3 0-5 0</inkml:trace>
  <inkml:trace contextRef="#ctx0" brushRef="#br0" timeOffset="10740.33">9977 9703 1382 0,'-7'-6'61'0,"3"3"13"16,4-3-59-16,-4 2-15 0,4 4 0 0,0 0 0 0,0-6 124 0,0 6 21 16,0 0 5-16,0 0 1 0,0 0-121 0,0 0-30 0,0 0 0 0,0 0 0 15,0 0 0-15,0 0 0 0,4 6 0 0,3 4 0 16,-3-7 0-16,-1 13 11 0,1-7-11 0,3 10 10 15,-4-3 21-15,4-7 4 0,0 10 1 0,4 0 0 16,-1-1 2-16,1 7 1 0,3-6 0 0,0 0 0 16,0 6-5-16,1 0-1 0,-1 4 0 0,7-1 0 15,-4 3-16-15,1-3-3 0,3 1-1 0,0-1 0 16,4-3-1-16,0 9 0 0,-4-5 0 0,4-1 0 16,3 3-12-16,-7-3 0 0,-7 1 0 0,0-4 0 15,0 3 19-15,-3 0-3 0,0-3 0 0,-8 0 0 16,-6-3-6-16,3 3-2 0,3-6 0 0,-3 6 0 15,-14-6 12-15,7 0 3 0,0-3 0 0,0 2 0 16,-7 1-7-16,-4-3 0 0,4 3-1 0,-4-1 0 16,1-2-15-16,-1 0 0 0,-3-4 0 0,-4 4 0 15,0-3-78-15,1 2-22 0,-4 4-4 0,-8-3 0 0</inkml:trace>
  <inkml:trace contextRef="#ctx0" brushRef="#br0" timeOffset="17880.5">13571 12397 864 0,'0'0'76'0,"0"0"-60"0,0 0-16 0,0 0 0 16,-3 0 112-16,-1-6 20 0,-6 6 4 0,3 0 1 15,0 0-101-15,0 0-21 0,-4-4-4 0,4 4-1 16,0 0-10-16,0-6 0 0,0 6 0 0,-4 0 0 15,1 0 0-15,-1 0 8 0,4 0-8 0,-4 0 8 16,1 0 24-16,-1 0 5 0,-3 0 1 0,4 0 0 16,-5 0 14-16,1 0 4 0,0 0 0 0,0 0 0 0,0 0-15 0,-4 0-2 15,1 6-1-15,-1-6 0 16,-3 4-10-16,0-4-1 0,0 0-1 0,-4 0 0 16,0 6-3-16,0-3-1 0,1-3 0 0,-4 0 0 0,-4 6-5 0,4-3-1 15,-4-3 0-15,4 0 0 0,-4 7 9 0,4-4 2 16,-4-3 0-16,4 0 0 0,-4 6-7 0,0-6-2 15,0 0 0-15,1 3 0 0,2 4-4 0,-2-7-1 16,2 0 0-16,-2 6 0 0,2-3-13 0,1-3 0 16,0 0 0-16,0 0 0 0,3 0 0 0,0 6 0 15,1-3 0-15,3-3 0 0,-1 0 0 0,5 0 0 16,-1 10 8-16,0-10-8 0,1 0 16 0,3 0-2 0,0 0-1 16,0 0 0-16,-1 0-13 0,5 6 0 0,-1-6 0 0,1 0 0 15,-1 3 0-15,4-3 14 0,-4 0-2 0,4 0-1 16,0 0 8-16,7 0 1 0,-7 0 1 0,7 0 0 15,0 0-21-15,0 0 0 0,0 0 0 0,0 0 0 16,0 0-12-16,0 0-4 0,0 0-1 0,0 0 0 16,0 0 28-16,0 0 5 0,0 0 2 0,0 0 0 15,11 0-18-15,-11 0 0 0,7 0 0 0,3-3 0 16,1 3 0-16,0-6 0 0,-1 6-11 0,1 0 11 16,-4-3 0-16,3-4 0 0,1 7 0 0,0-3 0 15,-1-3 0-15,1 6 8 0,3-3-8 0,-4-3 0 16,1 6 0-16,3-7 0 0,-3 4 0 0,-1-3 0 15,4 6 0-15,-3-3 0 0,0-4 0 0,3 4 0 16,-4-3 0-16,1 6 0 0,-1-3 8 0,1-3-8 16,0 2 0-16,-1-2 0 0,1 0 0 0,-4 3 0 0,3 3 0 0,-2-6 11 15,-1 6-11-15,-7 0 10 0,7-4-10 0,0-2 0 16,-4 3 0-16,-3 3 0 16,0 0 0-16,4-6 0 0,3 6 0 0,-7 0 0 0,0 0 0 0,0 0 0 15,0 0 0-15,0 0 0 0,0 0 0 0,0 0 0 16,0 0 0-16,0 0 8 0,0-10-8 0,0 10 0 15,-7 0 0-15,3-3-11 0,4 3 11 0,-7-6 0 16,0 6 0-16,-3 0 8 0,2 0-8 0,1 0 0 16,7 0 0-16,-7 0 0 0,0 0 0 0,0 0 0 15,0 0 0-15,7 0 0 0,-7 0 0 0,0 0 0 16,-4 0 0-16,8 0 0 0,-4 0 0 0,0 6 0 16,-4-6 0-16,4 3 8 0,0-3-8 0,-3 0 0 15,3 7 0-15,-1-4 0 0,1-3 0 0,-3 0 0 16,3 0 0-16,-4 6 0 0,4-6 0 0,0 3 0 0,-4-3 0 15,4 0 8-15,-3 0-8 0,3 6 0 0,0-6 8 0,0 0-8 16,0 4 0-16,-4-4 0 0,8 0 0 0,-5 6 8 16,1-6-8-16,0 0 8 0,4 0-8 0,3 0 8 15,-7 0-8-15,3 0 0 0,-3 3 0 0,7-3-8 16,-3 0 8-16,3 0 0 0,-7 6 0 0,3-6 8 16,-3 0-8-16,7 0 0 0,0 0 8 0,0 0-8 15,0 0 0-15,0 0 8 0,0 0-8 0,0 0 0 16,0 0 9-16,0 0-9 0,0 0 12 0,0 0-12 15,0 0 0-15,0 0 0 0,0 0 0 0,0 0 0 16,0 0 8-16,0 0-8 0,0 0 0 0,0 0 0 0,0 0 8 16,0 6-8-16,0-6 0 0,0 0 0 15,0 0 9-15,0 0-9 0,0 0 0 0,0 10 9 16,-4-7-9-16,4-3 0 0,0 0 0 0,0 9 8 16,-3 1-8-16,-1-4-9 0,4-6 9 0,0 10-13 0,0-10 13 15,-3 6 10-15,-1 3-2 0,4-6 0 0,-3 7-8 0,-1-4 0 16,1-3 0-16,-1 7 0 0,1-10 0 0,3 0 8 15,-4 6-8-15,4-6 8 0,-3 9-8 0,3-9 0 16,0 0 9-16,0 0-9 0,0 0 18 0,0 0-1 16,-7 7 0-16,7-7 0 0,0 0-17 0,0 0 0 15,-4 3 0-15,4-3 0 0,0 0 10 0,0 0-2 16,-3 9 0-16,3-9 0 0,0 0-8 0,0 9 0 0,0-9 0 16,0 0 0-16,3 7 0 0,-3-7 0 15,0 0 0-15,0 0 0 0,4 3 0 0,3 3 16 0,0-3-2 16,0 4-1-16,-7-7-13 0,7 0 11 0,3 6-11 0,-3-3 10 15,1-3-2-15,2 6 0 0,-10-6 0 0,7 3 0 16,4-3-8-16,-1 7 0 0,-10-7 0 0,7 3 8 16,4-3-8-16,-4 0 0 0,4 0 0 0,-4 0 8 15,0 0-8-15,3 0 0 0,1 0 0 0,-4 0 0 16,0 0 0-16,4 0 0 0,-1 0 0 0,-3 6 0 16,4-6 0-16,-4 0-11 0,3 3 11 0,-2-3-8 15,2 6-99-15,-3-2-19 0,0 2-4 16</inkml:trace>
  <inkml:trace contextRef="#ctx0" brushRef="#br0" timeOffset="22725.22">9144 14112 172 0,'0'0'16'0,"0"0"-16"0,0 0 0 0,0 0 0 16,-4 0 258-16,4 0 49 0,0 0 9 0,0 0 3 15,0 0-214-15,0 0-42 0,0 0-9 0,0 0-2 16,0 0-23-16,0 0-5 0,0 0 0 0,8 3-1 16,2 4-8-16,1-1-2 0,-1-6 0 0,4 3 0 15,4-3 11-15,-4 0 1 0,4 0 1 0,3 0 0 16,4 0 12-16,-1 0 2 0,-2 0 1 0,2 6 0 16,4-6-5-16,1 0-2 0,-1 0 0 0,4 0 0 15,-4 0-8-15,4 0-2 0,-1 0 0 0,5 0 0 16,-5 3-9-16,8-3-3 0,4 0 0 0,-1 0 0 15,4 0-4-15,0 0 0 0,-1 7-8 0,1-7 12 16,-3 3-12-16,2-3 0 0,1 6 8 0,4-6-8 0,-4 3 0 16,3-3 0-16,7 0 8 0,1 0-8 15,-1 6 22-15,1-6 2 0,-4-6 0 0,3 6 0 0,4-3-24 0,-3-3 0 16,-5 3-12-16,5-4 4 16,3 7 18-16,0-9 4 0,-11 9 1 0,4-3 0 0,0 3-6 0,-4-6-1 15,1 6 0-15,-4 0 0 0,-4 0 2 0,4 0 0 16,7 0 0-16,-7 0 0 0,-8 0-10 0,5 0 0 15,3 6 0-15,0-3 0 0,-8-3 0 0,1 0 0 16,-4 6 0-16,-3-3 8 0,-4-3-8 0,-3 7-9 16,0-4 9-16,-4 3-13 15,0-6-28-15,0 3-6 0,-7-3-1 0,4 0-940 0</inkml:trace>
  <inkml:trace contextRef="#ctx0" brushRef="#br0" timeOffset="24358.31">23618 12739 2131 0,'0'0'94'0,"0"0"20"15,0 0-91-15,0 0-23 0,0 0 0 0,0 0 0 16,0 0 80-16,0 0 12 0,0 0 3 0,8 9 0 16,-1-3-73-16,0-6-14 0,3 4-8 0,1-4 8 15,3-4-8-15,-3 4 0 0,-1-6 0 0,4 6 0 16,-3-9 14-16,-1-1 2 0,1 1 0 0,3 3 0 16,-3-7 32-16,-1-3 6 0,4 7 2 0,-3-7 0 0,0-3 0 0,-1 1 0 15,1-7 0-15,-1 6 0 0,-3-9-24 0,0 2-5 16,4-2-1-16,-4 0 0 0,0-6 3 0,4 5 1 15,-4-11 0-15,0-8 0 0,3 5-5 0,1-4-1 16,0-7 0-16,-4 1 0 0,3 3-14 0,1-4-10 16,-1 1 12-16,4 0-12 0,-3 6 0 0,0 0 0 15,-1-3 0-15,-3 6 0 0,4 6 8 0,-1 4-8 16,-3-1 0-16,1 4 0 0,-1 6 0 0,0 6 0 16,-4 0 0-16,1 3 0 0,-1 1 0 0,-3 5 0 15,0 1 0-15,0 6 0 0,4-4 0 0,-4 7-9 0,0 0 9 0,0 0 0 16,0 0-10-16,0 0 10 0,0 0-12 0,0 0 12 15,0 0-10-15,0 0 10 0,0 0-8 0,0 0 8 16,0 0 0-16,0 0-8 0,-4 10 8 0,1-1 0 16,-1 1 0-16,-3 5-10 0,0-5 10 0,0-1 0 15,0 1 0-15,-4 5 0 0,1-5 0 0,-1-1 0 16,-3 0 0-16,0 1 0 0,0-1 0 0,0 1 0 16,0-1 0-16,-4 7 0 0,-3-7 0 0,-4 7 0 15,4-4 0-15,-4 4 0 0,-3-7 0 0,3 10 0 16,1-3 0-16,-1-3 0 0,0 2 0 0,4-5 0 15,0 5 0-15,0-5 0 0,3-7 8 0,0 3-8 16,4 3 0-16,4-9 0 0,-1 7 8 0,8-7-8 16,-4 0 8-16,7 0 0 0,-4-7-8 0,1 7 12 15,3-9 0-15,3 0-1 0,1 2 0 0,-1-2 0 16,1-10-11-16,3 4 0 0,3 2 0 0,1-6 0 16,-1 0 0-16,1-3 0 0,3 4 0 0,4-8 8 0,-4 8-8 0,4-4 12 15,3-3-12-15,0 6 12 0,0-6-12 0,0 9 0 16,0-6-12-16,1 3 12 0,2-3 0 0,-6 10 0 15,0-4 0-15,-1 0 0 0,1 7-8 0,-4-4 8 16,0 4 0-16,0 3 0 0,-3-4 0 0,3 7 0 16,-4-3 0-16,1 6 0 0,-7-6-8 0,-4 6 8 15,7 0 0-15,-7 0 0 0,7 6 0 0,0 3 0 16,-4 1 0-16,4-1 0 0,-3 1 0 0,3 5 0 16,0 1 0-16,0 3 0 0,4-7 0 0,-1 4 0 15,1 3 8-15,3 6-8 0,-4-6 20 0,5 6 0 16,-1-6-1-16,3 6 0 0,1-3-10 0,3-4-1 0,-3 8-8 0,3-1 12 15,4 0-4-15,-4-3 0 16,3 3-8-16,1 0 12 0,-4-3-12 0,4 3 0 0,-7 0 8 0,3 0-8 16,0-3 0-16,-3 3 0 0,3-6 0 0,-4 6 0 31,1 0-33-31,0-3-13 0,-4 3-2 0,0 0-1 16,0 3-187-16,-3 1-38 0</inkml:trace>
  <inkml:trace contextRef="#ctx0" brushRef="#br0" timeOffset="39267.56">3969 16404 1134 0,'-11'-15'24'0,"8"5"6"0,-8 4 1 0,8 3 1 0,-5-6-32 0,5-1 0 0,-11-6 0 0,7 7 0 15,3 0 0-15,-3-7 0 0,4 7 0 0,-8-1 0 16,8 1 0-16,-8-1 0 0,4-5 0 0,0 5 0 16,-4 1 0-16,1-1 0 0,-1 1 0 0,8 6 0 15,-8-10 8-15,-3 10 5 0,3-3 1 0,1 6 0 16,-1-3 51-16,1-3 11 0,-1 2 1 0,4 4 1 15,-11-6-14-15,11 6-2 0,-10 0-1 0,6 0 0 16,4 0-25-16,-4 6-4 0,4-6-2 0,0 4 0 0,0-4-18 0,4 0-3 16,3 0-1-16,0 9 0 0,-7-9-8 0,7 0 0 15,0 0 0-15,0 9 0 0,0-9 10 0,7 13-10 16,-4-10 12-16,8 6-12 0,-1 1 20 16,1-4-2-16,3-3-1 0,-3-3 0 0,3 7 8 0,7-4 2 15,-3-3 0-15,6 6 0 0,1-6-6 0,3 0-1 16,-3 0 0-16,0 0 0 0,-1 0 1 0,1 0 0 15,3-6 0-15,4 6 0 0,3-3 1 0,-7-4 0 16,8 7 0-16,-5 0 0 0,5-3 0 0,-5-3 0 16,1 3 0-16,4-4 0 0,2 7-3 0,5-3-1 15,-5 3 0-15,1-6 0 0,4 6-7 0,6 0-2 16,-10 0 0-16,7 0 0 0,-4 0-9 0,0 0 0 0,4 0 0 0,-7-3 0 16,7-3 10-16,-4 6-10 0,4 0 12 0,0-7-12 15,0 4 17-15,3-3-3 0,-3 6-1 0,-4-9 0 16,4 9 6-16,0-4 1 0,-7-2 0 0,0 6 0 15,3-3-6-15,0-3-1 0,4 6 0 0,0 0 0 16,3 0-13-16,-3 0 9 0,0 0-9 0,-3 0 8 16,-1 6-8-16,-3-3 0 0,7-3 0 0,-11 6 0 15,7-2 0-15,0 2 0 0,-3-3 0 0,4-3 0 16,-5 6 0-16,5-6 8 0,3 3-8 0,-4 4 8 16,7-7-8-16,-13 0 0 0,2 0 0 0,1 0 0 15,4 0 10-15,-5 0 6 0,1 0 2 0,3 0 0 16,1 0-9-16,-1 0-1 0,0 0-8 0,4 6 12 15,-3-3-4-15,-1-3 0 0,0 0-8 0,-3 6 12 16,0-3-12-16,0-3 0 0,0 7 0 0,-1-4 0 16,5 3 0-16,-1-3 0 0,4 4 0 0,-4-4 0 15,1-3 0-15,-1 6 0 0,0-6 9 0,1 3-9 0,-5 3 8 0,5-6-8 16,-4 7 0-16,3-7 8 0,0 3-8 0,1-3 0 16,2 0 0-16,-6 0 0 0,7 0 8 0,-7 0-8 15,0 0 0-15,3 0 8 0,-7 0-8 0,4 6 0 16,0-6 9-16,-4 3-9 0,-3-3 8 0,3 0-8 15,0 0 10-15,8 0-10 16,-4 0 12-16,-1 0-3 0,-2 0-1 0,6 0 0 0,-3 0 0 0,-4-3 0 16,7-3 0-16,-6 6 0 0,-1 0-8 0,0 0 0 15,1 0 0-15,2 0-11 0,-6 0 11 0,3 0 11 16,1 0-3-16,2 0 0 0,1 0-8 0,4 0-11 16,-8 0 3-16,7-3 0 0,-10 3 8 0,7-7 14 15,-4 7-3-15,-3 0-1 0,3-6-10 0,-3 3-14 0,3 3 3 0,-3-6 1 16,3 3 18-16,0 3 3 0,-3-7 1 15,0 7 0-15,7 0-12 0,-11-3 8 0,4 3-8 16,-1 0 8-16,-2 0 7 0,2 0 1 0,-2-6 0 0,-5 6 0 16,5 0-16-16,-5 0 0 0,1-3 0 0,0-4 0 15,-4 7 0-15,0 0 0 0,4-3 0 0,-4-3 0 16,4 6 0-16,-4 0 0 0,3-3 0 0,-2-3-10 16,-1 6 10-16,-4 0 0 0,5-7 10 0,-5 7-10 15,1-3 12-15,-1 3-4 0,1 0-8 0,0 0 12 16,-4 0-12-16,0 0 0 0,4 0 0 0,-4 0 0 15,0 3 0-15,-4 4 0 0,4-7 0 0,-3 0 0 16,0 0 0-16,3 0 0 0,-4 0 0 0,1 6 0 0,0-3 0 0,-1-3 0 16,-10 0 0-16,7 0 0 15,4-3 9-15,-1 3-9 0,-10 0 8 0,7 0-8 16,-7 0 10-16,11 0-10 0,-4 0 12 0,-7 0-12 0,0 0 8 16,7 3-8-16,7-3 0 0,-3 0 0 0,-4 0 8 0,0 6-8 15,-7-6 0-15,10 0 0 0,1 3 0 16,-4-3 0-16,-7 0 0 0,7 0 0 0,4 0 8 0,-1 0-8 15,-10 0 0-15,0 0 0 0,11 0 0 0,-4 0 8 16,-7 0-8-16,0 0 0 0,0 0 9 0,7 0-9 16,0-3 0-16,-7 3 9 0,0 0-9 0,0 0 0 15,7-6 0-15,-7 6 8 0,0 0-8 0,0 0 0 16,7-3 0-16,0-3 0 0,4-1 0 0,-4 4 0 0,-7 3 0 0,7 0 0 16,0-6-18-16,-7 6-6 0,0 0 0 0,0 0-1 31,11 0-116-31,-4 0-23 0,0-3-5 0,-7 3-983 0</inkml:trace>
  <inkml:trace contextRef="#ctx0" brushRef="#br0" timeOffset="40369.61">16104 16270 864 0,'0'0'38'0,"-7"0"8"0,-3 0-37 0,-4 0-9 16,3 0 0-16,4 3 0 0,-4-3 228 0,8 6 44 16,-4-3 9-16,3-3 2 0,4 0-219 0,0 0-44 15,0 0-9-15,4 10-2 0,-1-4-9 0,-3-6 10 16,7 3-10-16,0 3 10 0,4-3 13 0,0 4 2 15,3-7 1-15,3 6 0 0,1-3 10 0,0-3 1 0,6 0 1 0,1 6 0 16,3-3 5-16,4-3 1 0,3 0 0 0,8 0 0 16,-1 0 8-16,7 0 1 0,-3-3 1 0,7 3 0 15,0 0-34-15,0 0-8 0,7 0 0 0,7 0-1 16,0 3-11-16,3-3 10 0,-2 7-10 0,2-4 10 16,1 3-10-16,-1-3 0 0,4-3 0 0,4 7 0 15,-1-7 8-15,1 3 0 0,-4 3 0 0,4-6 0 16,-4 0 20-16,3 0 3 0,1 0 1 0,3-6 0 15,-3 6-20-15,-1-3-3 0,-2 3-1 0,-1-7 0 16,0 7 3-16,0-3 0 0,0-3 0 0,-4 6 0 16,1-3 1-16,-8-4 1 0,1 4 0 0,-4-3 0 15,0 3 7-15,0-3 2 0,-7-4 0 0,3 4 0 0,1-3-4 0,-4-1-1 16,-8 1 0-16,1-1 0 0,-3 1-17 0,-1 3 0 16,-3-4 0-16,0 1 0 0,-4 6 10 0,-3-7-10 15,-1 4 8-15,1-3-8 0,-7-1 8 0,0 10-8 16,-8-6 8-16,1 3-8 0,-1-3 8 0,-2 2-8 15,-1 4 0-15,-7-6 8 0,0 6-8 0,-7 0 8 16,0 0-8-16,0 0 8 0,0 0-8 0,0 0 0 16,10 0 0-16,-10 0 0 0,0 0-8 0,0 0 8 15,0 0 0-15,0 0 0 0,0 0-17 0,0 0 1 16,0 0 0-16,0 10 0 16,0-10-136-16,0 9-28 0,0-9-4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3T05:48:44.4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1358 2532 864 0,'14'-3'38'0,"-14"3"8"0,14-7-37 0,1 7-9 0,6-3 0 0,0 3 0 0,4 0 225 0,-1 0 43 15,1 0 9-15,0-6 2 0,6 6-191 0,-2 0-39 16,6 0-7-16,0-10-2 0,0 10-29 0,4 0-11 16,0 0 0-16,3 0 9 0,-3 10-9 0,0-10 0 15,3 0 0-15,-3 6 0 0,-4-6 0 0,4 10 0 16,7-10 0-16,-11 3 0 0,11 3 0 0,-3 0 0 16,2-3 0-16,1 4 0 0,0-4 0 0,4 6 0 0,-5-3 0 15,-2-2 0-15,6 2 19 0,-3-3-2 0,3 3 0 0,8-3 0 16,-1 4 7-16,-3 2 0 0,4-3 1 0,3-3 0 15,0 7-2-15,0-10-1 0,0 6 0 0,-1-6 0 16,1 10-14-16,7-10-8 0,1 3 10 0,2 3-10 16,-10 3 10-16,4-2-10 15,-4-4 10-15,3 6-10 0,4-9 11 0,-3 10-11 0,3-4 12 0,3-3-12 16,-6 6 14-16,6-2-4 0,-10-1-1 0,11-3 0 16,-4 3-9-16,10-3 0 0,-10 7 9 0,11-4-9 15,-11 4 9-15,4-10-9 0,6 3 12 0,-10-3-12 16,11 6 21-16,-1 0-2 0,1-3-1 0,0-3 0 15,-8 0 1-15,11 0 0 0,-3 0 0 0,3 0 0 16,4 7-3-16,-1-7-1 0,-2 3 0 0,-1-3 0 16,0 0-6-16,7 0-1 0,-3 0 0 0,-1 0 0 15,1 9-8-15,-4-9 0 0,-3 0 0 0,3 0 8 16,0 6 0-16,7-6 0 0,-3 4 0 0,-4 2 0 16,4-6-8-16,-8 0 8 0,12 0-8 0,-5 0 8 0,4-6-8 0,1 6 8 15,-1 0-8-15,-4-4 8 0,5 4 4 0,2 0 0 16,-2-6 0-16,2 6 0 0,-6 0 0 0,-4 0 0 15,7-9 0-15,0 6 0 0,1-4 0 0,-1 7 0 16,-3 0 0-16,-1-9 0 0,4 9-12 0,-3-6 12 16,3 6-12-16,-7-3 12 0,1 3 0 0,2 0 1 15,1-10 0-15,-4 10 0 0,0-6-5 0,0 6-8 16,0-10 11-16,-3 7-11 0,-4-3 8 0,4-3-8 16,-1 2 0-16,1-2 0 0,0 6 0 0,-1-3 0 15,-6-4 8-15,-1 10-8 0,-6-9 0 0,6-1 0 16,1 1 0-16,-4 3 0 0,-4 3 9 0,-3-7-9 0,4 4 0 0,-4-4 9 15,-7 1-1-15,0 0 0 16,-4 2 0-16,4-2 0 0,0 6-8 0,-4 3 0 16,-13-10 9-16,2 4-9 0,8 6 11 0,-10 0-3 0,-8 0 0 15,0 0 0 1,-3 0-63-16,-4 6-13 0,4 4-2 0,-11-7-768 0,-7 13-154 0</inkml:trace>
  <inkml:trace contextRef="#ctx0" brushRef="#br0" timeOffset="4949.18">1947 8499 115 0,'0'0'0'0,"0"0"10"0,0-6-10 0,0 6 0 0,0-3 0 0,0 3 0 15,0 0 255-15,0-7 49 0,0 4 9 0,0 3 3 16,0 0-245-16,0 0-49 0,11-9-10 0,-8 3-1 16,-3 6-11-16,11 0 0 0,-11 0 0 0,4-10 0 15,6 10 19-15,1 0 1 0,-1-9 1 0,-6 9 0 16,6 0 2-16,1 0 0 0,0 0 0 0,-8 0 0 16,8 0 14-16,-1 0 3 0,4 0 1 0,-3 0 0 15,-11 0-8-15,11 0-1 0,-4 0-1 0,3 0 0 16,1 0 8-16,3 0 1 0,-4 0 1 0,5 0 0 15,2 0-9-15,-3 0-1 0,-3 0-1 0,7 0 0 16,-1 0-3-16,-3 0-1 0,0 0 0 0,8 0 0 16,-8 0-26-16,0 0 0 0,7 0 0 0,0 0 0 0,-7 0 8 0,7 0-8 15,-3 0 8-15,3 0-8 0,-7 0 0 0,8 0 0 16,-8 0 0-16,0 0 0 16,7 0 14-16,-11 0 1 0,8 0 0 0,0 0 0 0,-4-6 0 0,7 6 0 15,-7 0 0-15,0 0 0 0,7 0 0 0,-6 0 0 16,6-4 0-16,-7 4 0 0,7 4-3 0,-7-4-1 15,7-4 0-15,-7 4 0 0,0 0-11 0,8 0 0 16,-8 0 0-16,7 0 0 0,-3 4 0 0,3 2 8 16,0-6-8-16,-3 0 12 0,3 0-12 0,0 0 0 15,-3 0 0-15,3 0 0 0,0 0 0 0,-4 0 0 16,5 6 9-16,-8-6-1 0,7-6-8 0,-7 6 0 0,7 0 0 0,-3 0 0 16,-1 0 16-16,1 0-2 15,3 0 0-15,0 0 0 0,4 0-6 0,0 0 0 16,0 0-8-16,-1-6 12 0,-3 2-1 0,4 4-1 0,0 0 0 0,-1-6 0 15,1 6 8-15,-4 0 2 0,4-3 0 0,0-3 0 16,-1 6-20-16,1 0 0 0,-4-3-8 0,-3-4 8 16,3 7 0-16,0-3 12 0,-3-3-1 0,3 6 0 15,0 0-11-15,4 0 0 0,-7-3 9 0,6-4-9 16,-3 7 0-16,4 0 9 0,7 0-9 0,-7 0 0 16,-8-3 13-16,8 3-4 0,-4 0-1 0,4-6 0 15,-1 6-8-15,1 0 0 0,0 0-10 0,-4 0 10 16,4 0 0-16,-4-6 0 0,-3 6 0 0,3-3 0 15,0 3 0-15,-4 0 0 0,1 0 0 0,0-7 0 16,-1 7 0-16,8-3 10 0,-11 3-10 0,7 0 8 0,-3-6-8 0,0 12 8 16,6-6-8-16,-6 0 8 15,0 0-8-15,6 0 0 0,-6 3 0 0,3-3 8 16,4 0-8-16,-4 0 0 0,4 7 0 0,-8-7-11 0,8 0 11 0,-4 0 0 16,0 0 8-16,1 0-8 0,2 3 0 0,-10-3 0 15,4 0 0-15,3 0 0 16,0 0 0-16,-7 6 0 0,1-6 0 0,2 0 0 0,1 6 0 0,-1-6 0 15,1 3 0-15,3-3 8 0,-7 0-8 0,8 7 0 16,-5-14 0-16,8 7 0 0,-4 0 0 0,0 0 12 16,-3 0-4-16,-1 0 0 0,1 0-8 0,3 0 0 15,0 0 0-15,-3 0 0 0,7 0 0 0,-4 0 0 16,0 0 8-16,4 0-8 0,-11 0 0 0,11 0 0 16,-4 0 0-16,-4 7 0 0,5-4 8 0,-1-3-8 0,-4 0 10 0,5 6-10 15,-1-6 0-15,0 3 0 0,4-3 0 0,-1 7-10 16,1-7 10-16,0 3 0 0,-1-3 0 0,1 6 0 15,3-6 0-15,0 0 0 0,-3 3 0 16,0-3 0-16,0 0 0 0,-4 6 0 0,0-6 0 0,0 0 0 16,0 10 0-16,0-10 0 0,4 0 0 0,-7 0 0 15,-1 6 0-15,8-3 0 0,-7-3 0 16,3 0 0-16,4 0 0 0,-1 6 0 0,1-6 0 0,7 4 0 16,-8-4 0-16,1 6 0 0,-4-3 0 0,7 3 0 15,-3-3 0-15,0-3 0 0,0 7 0 16,6-7 0-16,-6 3 0 0,-4 3-12 0,4-6 4 0,0 6 0 15,-1-3 8-15,1-3 11 0,-7 0-3 0,6 7 0 16,5-7-8-16,-5-7 0 0,1 7 0 0,3 0 0 16,-3-3 0-16,3-3 8 0,4 6-8 0,-4 0 0 0,4-6 0 0,3 6 0 15,-3 0 8-15,3 6-8 0,-7-6 0 0,4 0-17 16,0 6 4-16,-4-3 1 16,4-3 25-16,-4 0 6 0,4 0 1 0,-4 0 0 0,4 0-7 0,-1 0-1 15,1-3 0-15,0-3 0 0,0 0-12 0,-1 3 0 16,1-4 0-16,0 7 0 0,3-3 12 0,-7 3 0 15,4-6 0-15,3 3 0 0,-10-3 4 0,10-4 0 16,-10 7 0-16,3-3 0 0,4-4-16 0,-7 10 0 16,3-6 0-16,0 3 0 0,4-3 0 0,-4 6 11 15,-3-3-11-15,3-4 10 0,-3 4-10 0,0 3 0 16,-1-6 0-16,1 6-11 0,-4 0 11 16,0 0 0-16,4 0 0 0,-7 0 8 0,-1-3-8 0,1 3 0 0,-4 0 0 0,4 0 0 15,-1-7 0-15,1 7 0 16,-8 0 0-16,5-3 0 0,2-3 0 0,1 6 0 0,-11 0 0 0,7 0 8 15,0-6-8-15,-3 6 0 0,3-3 0 0,0 3 0 16,0 0 0-16,-3 0-10 0,3 0 1 0,-4 3 0 31,1 3-195-31,-4 3-38 0</inkml:trace>
  <inkml:trace contextRef="#ctx0" brushRef="#br0" timeOffset="9623.03">9377 8082 172 0,'0'0'8'0,"0"0"1"0,10 0-9 0,-6-3 0 0,-1-3 0 0,-3 6 0 15,4 0 209-15,-4 0 40 0,0 0 8 0,0 0 2 16,0 0-187-16,0 0-38 0,0 0-7 0,0 0-2 16,0 0 21-16,0 0 4 0,0 0 1 0,0 0 0 15,0 0-14-15,0 0-2 0,7-4-1 0,-7 4 0 16,0 0-10-16,11-6-3 0,-8 3 0 0,4 3 0 15,-7 0-1-15,11 0 0 0,-11 0 0 0,10 0 0 0,1 0-1 0,7 0-1 16,-18 0 0-16,7 3 0 0,3-3 2 0,1 0 1 16,3 6 0-16,-3-6 0 0,-1 4-2 0,4-4-1 15,0 6 0-15,-3-3 0 0,7-3-9 0,-8 0-1 16,4 6-8-16,4-6 12 0,0 0-12 0,-1 0 0 16,1 0 0-16,3 0 0 0,0 0 8 0,0-6-8 15,4 6 0-15,-4 0 0 0,0 0 9 0,1 0-9 16,2-3 8-16,-3 3-8 0,-3 0 10 0,3 0-10 15,0 0 12-15,-3 0-12 0,3 0 8 0,-3 0-8 16,-1 3 0-16,1-3 0 0,0 0 0 0,-4 0 0 16,0 0 0-16,4 0 0 0,-1 0 8 0,-3 0-8 15,0-3 0-15,1-3 0 0,-1 6 8 0,0 0-8 0,7-4 0 0,-7-2 0 16,-3 6 0-16,3 0 0 16,3-9 8-16,1 9-8 0,-7-3 20 0,3-4 1 0,0-2 0 15,0 3 0-15,4 3-9 0,-4-4-3 0,-4 7 0 16,1-3 0-16,6-3-9 0,-6 3 0 0,-11 3 9 0,4-7-9 15,6 4 10-15,-3-3-2 0,-7 6-8 0,0 0 12 16,0 0 0-16,4-9-1 0,-4 2 0 0,-4 4 0 16,-3-3 1-16,7 6 1 0,0-9 0 0,0 9 0 15,-7-4 3-15,0-2 0 0,4-3 0 0,3 9 0 16,3-10-5-16,-3 10-1 0,-11-9 0 0,4 3 0 16,4 3-1-16,-1-7 0 0,-10 4 0 0,4-4 0 15,-1 1-9-15,1 6 10 0,-8-3-10 0,4-4 10 16,0 4-10-16,7 3 12 0,-4-3-12 0,0 6 12 15,1-4-12-15,-1-2 0 0,11 6 9 0,0 0-9 16,-7 0 0-16,0 0 0 0,7 0 0 0,0 0 0 0,0 0 0 16,0 0 0-16,0 0 0 0,0 0 0 15,0 0-8-15,0 0 8 0,0 0-8 0,0 0 8 0,14 0 0 0,-3 6-8 16,-4-6 8-16,3 0 0 0,1 4 0 0,0-4 0 16,6 0 0-16,-6 0-8 0,-4 0 8 0,4 6 0 15,10-3 0-15,-7-3 0 0,-4 6 0 0,8-6 0 16,3 3 0-16,0 4 0 0,-3-7 0 0,0 6 0 15,-8-3 0-15,8-3 0 0,-1 6 0 0,1-3 0 16,-11-3 0-16,4 7-8 0,3-7 8 0,0 3 0 16,-3-3 0-16,-4 6 0 0,-7-6 0 0,7 3 0 15,7-3 0-15,-4 7 0 0,-10-7 0 0,4 9 0 16,-1 0 0-16,-3-9 0 0,0 0 0 0,4 10 0 16,-1-1 0-16,5 1 0 0,-8-10 0 0,0 9 9 15,-4 0-9-15,0 7 0 0,4-7 10 0,-3 1-10 16,-4-1 8-16,0 7-8 0,0-7 0 0,0 1 8 15,-7 5-8-15,3-2 0 0,-3-4 0 0,7 7 0 0,0-6 8 0,-4 5-8 16,-6-5 0-16,6-1 0 0,7 0 0 0,1 1-11 16,-4-1 11-16,0 1 0 0,3-1 0 0,8-3 8 15,-1 4-18-15,-3-10-3 0,-3 6-1 0,3 3 0 32,10-5-51-32,-6 5-11 0,-8-3-1 0,4-6-1 0,4 3-141 0,3 4-28 0</inkml:trace>
  <inkml:trace contextRef="#ctx0" brushRef="#br0" timeOffset="10274.81">11299 7652 1562 0,'-21'7'69'0,"21"-7"15"0,0 0-68 0,0 0-16 0,0 0 0 0,0 0 0 16,-3 3 50-16,3-3 6 0,0 0 2 0,0 0 0 15,0 0-27-15,0 9-6 0,7-2-1 0,-7-4 0 16,-4 3-4-16,8 3-2 0,-1 1 0 0,8-1 0 16,0 1 9-16,-4-1 1 0,-4 7 1 0,4-1 0 15,7-2-17-15,-7 3-3 0,-3 2-1 0,3 1 0 16,0 0 4-16,0-3 0 0,4 2 0 0,-8 1 0 16,-3 6 15-16,11 0 3 0,-1-6 1 0,1 0 0 15,-11 6-4-15,3-6-1 0,8 0 0 0,0 0 0 16,-8-1-12-16,4 4-2 0,4-3-1 0,-1-6 0 15,8 2-11-15,-7 1 0 0,-8-3 0 0,8 2 0 16,3-5 0-16,-7-1 0 0,-4 7 9 0,1-7-1 16,3-6-8-16,0 7 0 0,0-4 8 0,0 0-8 0,0-3 28 0,0 4 2 15,-7-7 0-15,0 0 0 16,0 0-30-16,0 0 8 0,7-7-8 0,0 7 0 0,0-3 16 16,0-3 1-16,1 6 0 0,-1-9 0 0,3 2 1 0,-3-2 0 15,0 0 0-15,0-4 0 0,4-3-2 0,-8 1-1 16,4 2 0-16,-3-6 0 0,3-3 1 0,0 0 0 15,0-3 0-15,-3-3 0 0,3-3-16 0,-4 2 0 16,8 1 0-16,-8 3 0 0,4-9 0 0,1 5 0 16,-1 4 0-16,0 3 0 0,0-3 0 0,0 0 0 15,0 6 0-15,0 1 0 0,0 2 0 0,0-3-8 16,0 10 8-16,0-7 0 0,0 4 0 0,-3 5 0 16,-1-2 0-16,1 6 0 0,-1-4-19 0,-3 7 3 15,0 0 1-15,0 0 0 16,0 0-43-16,0 0-9 0,0 0-1 0,0 0-1 15,0 0-146-15,0 0-29 0,0 0-5 0</inkml:trace>
  <inkml:trace contextRef="#ctx0" brushRef="#br0" timeOffset="10669.45">12114 7536 806 0,'0'0'72'0,"0"0"-58"0,0 0-14 0,0 0 0 0,0 0 194 0,0 0 36 15,-3-9 7-15,3 9 2 0,0 0-166 0,0 0-33 16,0 0-6-16,0 0-2 0,0 0-16 0,0 0-3 16,0 0-1-16,0 0 0 0,0 0 0 0,0 0 0 15,0 9 0-15,3 1 0 0,-3-1-12 0,4 1 0 16,-4 5 0-16,3-5 0 0,1 5 0 0,-4-2 0 16,0-7 0-16,4 13 0 0,-4-10 0 0,3 7 9 0,-3-6-9 15,0 2 8-15,0 4-8 0,4-7 0 0,-4 1 0 0,0 5 0 16,0-5 0-16,3-1 0 0,1 0 0 0,-1 1-11 31,1-1-105-31,-4-9-20 0,3 7-5 0,-3-7-1 0</inkml:trace>
  <inkml:trace contextRef="#ctx0" brushRef="#br0" timeOffset="10935.53">12333 7474 1036 0,'0'0'92'0,"0"0"-73"0,0 0-19 0,0 9 0 16,4 0 129-16,-1 1 23 0,-3-4 4 0,4 4 0 16,-4-1-112-16,0 0-24 0,0-2-4 0,0 2 0 0,0 0-16 0,0 1 0 15,0-1 0-15,0 1 0 0,0-1 0 0,0-3 0 16,0 4-9-16,0-7 9 15,0 3-44-15,0-6-4 0,0 10 0 0,0-1 0 16,-4-3-100-16,4-6-21 0,0 3-4 0,-3 7-1 0</inkml:trace>
  <inkml:trace contextRef="#ctx0" brushRef="#br0" timeOffset="11413.8">11977 7599 288 0,'0'0'25'0,"0"0"-25"0,0 0 0 0,0 0 0 16,0 0 379-16,-4-9 70 0,4 6 15 0,0 3 2 15,0 0-341-15,0 0-68 0,0-7-13 0,0 7-4 16,0 0-31-16,7-9-9 0,-3 3 0 0,-4 6 0 15,3-4 0-15,4-2 0 0,-3 3 0 0,3-3 8 16,-3-4-8-16,3 10 0 0,-4-9 0 0,1 6 8 16,-1-3 1-16,4-1 1 0,4 4 0 0,-4-3 0 15,0-4 12-15,4 7 2 0,-1-3 1 0,1-3 0 16,3 6 0-16,0-4 0 0,4-2 0 0,-4 3 0 16,3 2-7-16,-3-2-2 0,1 6 0 0,2-9 0 0,-3 9-8 0,0-3-8 15,-3-4 9-15,3 7-9 0,-3-9 0 16,3 9 0-16,-7-3 0 0,3-3 0 0,1 6 0 0,0 0 0 15,-1 0 0-15,-3 0 0 16,-7 0 0-16,11 6 0 0,-1-3 0 0,-3 6 0 0,1-2 0 0,-1 2 0 16,0 0 0-16,0 1 0 0,0 6 0 0,3-4 0 15,-3-3 0-15,0 7 0 0,8-6 0 0,-5 5 0 16,-3-5 0-16,0-1 0 0,4 0 0 0,-1 1 0 16,-3-1 0-16,1-2 0 0,2-4 14 0,-6 6 3 15,6-3 1-15,-6-2 0 0,-4-4-27 0,7 9-6 0,0-9-1 16,-4 6 0-1,-3-6-8-15,0 0-3 0,0 0 0 0,4 10 0 16,-1-4-128-16,-3-6-25 0,0 0-6 0,7 3-659 0</inkml:trace>
  <inkml:trace contextRef="#ctx0" brushRef="#br0" timeOffset="11965.32">13007 7358 230 0,'0'0'20'0,"0"0"-20"15,0 0 0-15,0 0 0 0,0 0 301 0,0 0 56 16,0 0 11-16,0 0 3 0,0 0-270 0,0 0-53 16,0 0-12-16,0 0-1 0,0 0 0 0,-7 0 0 15,0 0 0-15,0 6 0 0,0-3-17 0,-4-3-3 16,8 6-1-16,-4-3 0 0,3 4-2 0,-3-4 0 15,3 3 0-15,-3-3 0 0,4 10 8 0,-4-1 0 0,0-2 1 0,-4-1 0 16,4 1 3-16,0 5 0 16,-4 1 0-16,4-4 0 0,-3 4-3 0,3 3 0 0,-4 0 0 15,4 0 0-15,0 6 8 0,-4-6 2 0,4-4 0 0,0 10 0 16,0-3-31-16,0-6-18 0,0 12 2 0,4-9 1 16,-4 6 15-16,3 0 0 0,-3 3 0 0,4 1 0 15,3-4 0-15,-4 0 0 0,4 3 0 0,0 0 0 16,4-3 0-16,-1 0 0 0,4-3 0 0,-3 3 0 15,-1 0 0-15,4-6 0 0,0 0 0 0,0 0 0 16,0 0 0-16,0 3-20 0,0-10 2 0,4 7 1 16,-4-10-21-16,0 7-4 0,4-6-1 0,3-1 0 15,-4 0-12 1,5 1-2-16,-5-4-1 0,4 3-499 0,0 1-100 0</inkml:trace>
  <inkml:trace contextRef="#ctx0" brushRef="#br0" timeOffset="12607.5">13448 7721 230 0,'0'0'20'0,"0"0"-20"0,0 0 0 0,0 0 0 16,0 0 230-16,0 0 42 0,0 0 8 0,0 0 1 15,0 0-187-15,0 0-38 0,7-6-7 0,-7 6-1 16,0 0-21-16,0 0-4 0,0 0-1 0,0 0 0 16,-7 0 8-16,-4 0 2 0,4 0 0 0,-3 6 0 15,-1-2-16-15,1-4-4 0,-1 9 0 0,0-3 0 16,-3 4 29-16,0-1 6 0,0 0 1 0,0 1 0 16,0-4-21-16,3 4-4 0,1-7-1 0,-1 3 0 0,0 3-6 0,4 1-2 15,-3-4 0-15,6-3 0 0,-3 3-14 0,4-2 0 16,-4 5 0-16,7-9 0 0,0 6 0 0,0-6 0 15,0 0 0-15,0 0 0 16,3 3 0-16,-3-3 0 0,11 7 0 0,-4-7 0 0,3 9 0 0,-3-9 0 16,1 0 0-16,2 6 0 0,-3-3-9 0,4-3 9 15,-1 7 0-15,1-4-9 0,-4-3 9 0,7 6 0 16,-3-3-9-16,-4 4 9 0,0 2-10 0,3 0 10 16,1-2-13-16,0 2 5 0,-1-6 8 0,-3 7-10 15,0-1 10-15,4-3-10 0,-1 4 10 0,1-1 0 16,-4 0 0-16,0-2 0 0,0 2 0 0,0 1 0 15,-3-7 0-15,3 9 0 0,-7 1 0 0,0-4-8 16,3 1 8-16,-6-1-8 0,-1-3-5 0,1 10-1 16,-1-7 0-16,-3 1 0 0,0 2 14 0,-4-5 0 0,1 2 0 15,-1 7 0-15,1-7 0 0,3 1 0 0,-4-7-12 0,4 6 3 32,0-3-39-32,0 4-7 0,0-10-1 0,0 0-442 0,0 6-88 0</inkml:trace>
  <inkml:trace contextRef="#ctx0" brushRef="#br0" timeOffset="13094.71">13529 7314 1195 0,'0'0'26'0,"-11"0"6"0,4 0 0 0,0 6 2 0,0-6-34 0,4 3 0 16,3-3 0-16,-7 0 0 0,7 0 56 0,0 0 4 15,0 0 0-15,0 0 1 0,-4 6-26 0,4-6-6 16,0 0-1-16,0 0 0 0,4 10 8 0,-1-7 0 15,4 10 1-15,0-10 0 0,-3 6 15 0,6 0 2 16,1 1 1-16,3-4 0 0,-3 10 2 0,6-4 1 0,-3-2 0 0,1 5 0 16,-1 4-24-16,3 0-5 0,1-3-1 15,0 3 0-15,3-1 0 0,-4 1 0 0,1 0 0 0,3 6 0 16,-3-6-28-16,0 6 0 0,-1 0 0 16,4 3 0-16,-7 1 0 0,4 2-13 0,-4-3 1 0,0 0 0 15,0 10 12-15,-3-4 0 16,3-5 0-16,0 5 0 0,-7 1 0 0,4-7 0 0,-8 3 0 0,4-3 10 15,-7 1-10-15,4-4 8 0,-8-3-8 0,4 9 8 16,-3-9-8-16,-4 3 12 0,0-6-12 0,-4 6 12 16,4 0-12-16,-7-3 0 0,3 3 9 0,-3 0-9 15,-3-6-12-15,-1 6-6 0,0-3-2 0,1 3-642 16,-4-6-129-16</inkml:trace>
  <inkml:trace contextRef="#ctx0" brushRef="#br0" timeOffset="26331.25">19117 9697 1688 0,'-14'0'37'0,"14"0"8"0,0 0 2 0,0 0 0 0,0 0-38 0,11-3-9 0,-1 3 0 0,4-6 0 16,7 6 16-16,-3 0 2 0,7-4 0 0,-1 4 0 16,5-6-6-16,2 6 0 0,5-3-1 0,6-3 0 15,7 6-11-15,1-3-11 0,10-4 3 0,-4 7 0 16,4 0 8-16,0 0 0 0,-3 0 0 0,3 0-8 15,0 0 8-15,-1 0 11 0,1 7-3 0,4-7 0 16,-4 3-8-16,3-3-11 0,-3 0 3 0,0 0 0 16,0 0 8-16,-3 0 14 0,6 0-3 0,-3-3-1 15,0-4-10-15,0 7 0 0,-7 0 0 0,0 0 0 0,-4-6 14 0,-3 3-2 16,0-3-1-16,0 3 0 0,-4-7-3 0,4 4-8 16,0-4 12-16,-4 1-4 0,1 3-8 0,-4 3 0 15,-1-7 0-15,-2 4 0 0,-8 6 0 0,4-3 0 16,-8-3 9-16,-3 6-9 0,-3 0 8 0,0 0-8 15,-1 0 10-15,-3 0-10 0,-6 0-9 16,-1 0-8-16,0 6-2 0,-7-6-529 16,0 0-107-16</inkml:trace>
  <inkml:trace contextRef="#ctx0" brushRef="#br0" timeOffset="28052.62">1947 10635 1681 0,'0'0'36'0,"0"0"8"0,4-4 2 0,3-2 2 0,-4 6-38 0,8-3-10 0,-7-3 0 0,6-4 0 16,1 10 28-16,-8-3 3 0,8-3 1 15,3 6 0-15,-3-3-32 0,3-3 0 0,-4 6 0 16,11 0 0-16,-6-7-8 0,6 4-8 0,-7 3-2 0,7-6 0 16,-3 6 18-16,10 0 0 0,-3 0 0 0,-1 0 0 15,1 0 11-15,3 0 5 0,4-3 2 0,3 3 0 16,-7-7-18-16,4 7 0 0,3 0 0 0,-6 7 0 16,6-7 23-16,-7 0 1 0,7 0 0 0,-3-7 0 15,7 7 12-15,-4 0 2 0,4 0 1 0,-4 0 0 16,8 0-15-16,-5 0-2 0,8 7-1 0,-3-4 0 15,-1-3-1-15,4 6 0 0,-7-6 0 0,-1 3 0 16,5 4 2-16,-4-7 0 0,6 0 0 0,-2 0 0 16,3 6-22-16,0-3 0 0,-1-3 0 0,5 9 8 15,-8-9-8-15,4 10 9 0,-4-10-9 0,1 6 10 0,-1-3-10 0,0-3 0 16,1 6 0-16,6-6 0 0,-10 4 8 16,7-4-8-16,0 6 8 0,3 0-8 0,-3-3 16 0,-7-3-3 15,6 0 0-15,-6 0 0 0,7 7 6 16,-7-7 1-16,7 0 0 0,0 0 0 15,3 3-11-15,0-3-1 0,-3 0-8 0,4 6 12 0,-4-3-12 0,3-3 9 16,-10 6-9-16,7-6 8 0,-1 3-8 0,-2-3 0 16,3 0 0-16,0 7 8 0,3-4-8 0,-3 3 0 15,-4-6 0-15,4 3 0 0,0 4 0 0,-7-1 0 16,-1-3 0-16,5-3 0 0,-8 9 8 0,4-9-8 16,7 0 8-16,-7 0-8 0,-1 7 0 0,5-7 0 15,3 0 0-15,3 0 0 0,-3 0 0 0,-4 0 0 0,0 0 8 0,8-7-8 16,-15 7 16-16,7-9-1 0,1 9-1 15,-1-3 0-15,4-3-14 0,0-1 8 0,-7 4-8 0,3 3 0 16,7 0 14-16,-10-6-3 0,7 6-1 16,-7 0 0-16,0 0-10 0,3 0 8 0,-3-3-8 0,3-4 8 15,0 7-8-15,-3-3 0 0,7 3 0 0,-4-6 0 16,8 6 0-16,-11-3 8 0,3 3-8 16,0 0 0-16,-3-6 0 0,3 6 0 0,-3-3 8 0,4-4-8 15,-5 4 0-15,5-3 0 0,-1 0 9 0,4 2-9 16,-4-2 8-16,1 3-8 0,-5-3 8 0,8-4-8 15,-10 7 24-15,-1-3 0 0,4 3 0 0,-4-3 0 16,0-4-24-16,0 10 0 0,1-6 0 0,3 3 0 16,-4-4 0-16,0 7 0 0,0-3 0 0,-6-3 0 15,9 3 11-15,-2-3-3 0,-5 2 0 0,1-2 0 0,0 6-8 16,0-9 8-16,-4 9-8 0,0-6 8 0,-3 6-8 0,-1-4 0 16,1 4 0-16,0-6 0 0,0 6 0 0,-1 0 0 15,4-9 0-15,-3 9 0 0,0-3 0 0,0-4 0 16,3 7 0-16,-4-3 0 0,-2-3 8 0,2 3 0 15,1-3 0-15,0 6 0 16,-1-10-8-16,-2 10 0 0,-5-6 0 0,4 3 0 0,-3-4 0 0,0 7 8 16,-1 0-8-16,1-3 8 0,-4 3-8 0,0-6 0 15,0 6 0-15,0 0 0 0,1 0 0 0,-1-3 0 16,3 3 0-16,-3-6 0 0,-3 6 0 0,3 0 0 16,-3 0 0-16,-1-4 0 0,1 4 0 0,-1-6 12 15,1 6-12-15,-4 0 12 0,4 0-12 0,-1 0 0 16,1-3 0-16,-1 3 8 0,-3-6-8 0,4 6 0 15,0 0 0-15,-4 0 0 0,3-6 0 0,-3 6 0 16,0-4 9-16,-7 4-9 0,0 0 0 0,7 0 0 0,4-6 0 0,0 6-12 16,-11 0 12-16,0 0 0 0,3 0 0 0,-3 0 0 15,14 0 0-15,-14 0 0 0,0 0 0 0,4 0 0 16,3 6 0-16,-7-6 0 0,0 0 0 0,0 0 0 31,7 0-31-31,-7 0-10 0,0 0-3 0,7 10 0 0,-4-4-108 0,1-3-23 0,-1 7-4 16,1-1-1-16,-4 0-25 0,0 1-6 15,4 15-1-15,-4-6-476 0</inkml:trace>
  <inkml:trace contextRef="#ctx0" brushRef="#br0" timeOffset="32349.03">15656 11111 748 0,'0'0'33'0,"0"0"7"0,0-6-32 0,-3 0-8 0,3 3 0 0,0-4 0 15,-4 4 229-15,4 3 44 0,0-6 9 16,0 3 2-16,-3-4-200 0,-1 7-39 0,4-9-8 0,0 9-1 16,0 0-9-16,-7 0-2 0,4-3 0 0,-4 3 0 15,3-6-1-15,-3 6-1 0,0 0 0 0,0 0 0 16,0-7 13-16,0 14 4 0,0-7 0 0,-4 0 0 16,1 6-6-16,-1-3-1 0,0 3 0 0,1-3 0 15,-4 7-17-15,0-1-3 0,3-2-1 0,-7 2 0 16,4 7-12-16,-3-4 9 0,2-2-9 0,1 5 8 15,0-5 1-15,0 8 0 0,-4-8 0 0,8-1 0 16,3 7 1-16,-4-7 0 0,4 1 0 0,4-1 0 16,-1 1 5-16,4-1 1 0,0-9 0 0,4 6 0 0,-1 4-16 0,4-4 0 15,4-3 0-15,-1 6 0 0,1-9-9 0,3 7 9 16,0-4 0-16,0-3-9 0,0 9 9 0,4-9 0 16,-4 7 0-16,4-4 0 0,-4 3 0 0,0 0 0 15,4-3 0-15,-4 4 0 16,3-4 0-16,1 6 0 0,0 1 0 0,-1-4 0 0,1 3 0 0,0 1 0 15,3-1 0-15,-4 1 0 0,1 5 0 16,0-5-8-16,3 5 8 0,-3-2 0 0,-4 3 0 0,3-4 8 16,1 4 0-16,-4 3 0 0,0-1-8 15,-3-2 0-15,3-7 0 0,-7 7 0 0,0-3 0 0,0-4 0 16,-3 7-11-16,-1 3 11 0,-3-4 0 0,0-5 0 16,-3 8 11-16,-1-8-3 0,0 9 5 0,-3-4 2 15,0-5 0-15,-3 9 0 0,-1-4-3 0,4-5 0 0,0 8 0 16,-7-2 0-16,-4-3 1 0,4 2 0 0,0 4 0 0,0-9 0 15,0-1 3-15,0 0 1 0,0-2 0 0,0 2 0 16,-1 1 7-16,1-10 0 0,0 9 1 0,-3-3 0 16,2-3-14-16,-2 4-3 0,3-4-8 0,0 3 12 15,-4-6-12-15,0 3 8 0,4 3-8 0,-7-2 0 16,3 2 8-16,1-6-8 0,-1 6 0 0,1-6 9 16,-1 3 11-16,0-3 1 0,4-3 1 0,0 3 0 15,0 0-22-15,-4 0-15 0,8-6 3 0,-1 6 0 16,4-6 12-16,-4 2 0 0,8 4 0 0,-4-6-9 15,7 6 9-15,-4-3-10 0,-6-3 10 0,3 6-10 16,7 0-4-16,-4-3-1 0,1-4 0 0,3 7 0 16,-11-3-19-1,11 3-4-15,0 0-1 0,0 0 0 0,0 0-107 0,4-6-22 0,3 3-4 16,0-3-845-16</inkml:trace>
  <inkml:trace contextRef="#ctx0" brushRef="#br0" timeOffset="33419.71">16302 11500 576 0,'0'0'51'0,"0"0"-41"0,0 0-10 0,0 0 0 0,0 0 100 0,0 0 19 16,0 0 3-16,0 0 1 0,0 0-47 0,0 0-10 16,0 0-2-16,0 0 0 0,0 0-22 0,0 0-5 15,0 0-1-15,0 0 0 0,0 0 12 0,0 0 1 16,0 0 1-16,0 0 0 0,0 0 11 0,3 0 3 15,8 0 0-15,-4 0 0 0,-7 0-18 0,7 0-3 16,0 0-1-16,4 0 0 0,-1 0-8 16,1 0-2-16,-4 0 0 0,7 0 0 0,0 0-16 0,0 0-3 15,0 0-1-15,4 0 0 0,-4 0-2 0,4 0-1 16,-1 0 0-16,1 0 0 0,0 0-9 0,-4 0 0 16,3 0 9-16,1 0-9 0,0 0 0 0,-1 0 0 15,1 0 0-15,0 0 8 0,-1-3-8 0,1 3 8 16,3 0-8-16,-3 0 8 0,3 3 13 0,0-3 3 0,-3-3 1 0,-1 3 0 15,5 0-25-15,-5 0 0 0,1 0 0 0,-1 0 0 16,-2-6 15-16,2 6 4 0,1 0 1 0,-4 0 0 16,-3-3 0-16,3 3 0 0,-4-7 0 0,1 7 0 15,-4 0-7-15,0 0-1 0,3-3 0 0,-10 3 0 16,8-6 4-16,-8 6 0 0,7 0 0 0,0-10 0 16,-7 10-16-16,0 0 0 0,0 0 8 0,10-3-8 15,-10 3 13-15,0 0 0 0,4-6 0 0,-4 6 0 16,0 0 3-16,0-9 1 0,0 2 0 0,-4 4 0 15,4-3 11-15,-7 3 3 0,4-3 0 0,-4 2 0 16,-4-2-31-16,4 6 8 0,0-9-8 0,-4 2 0 16,4 4 0-16,0-3 0 0,-3 3 0 0,3-3 0 15,0 2 10-15,-4-2 2 0,4-3 1 0,0 6 0 0,0-4-4 0,0-2-1 16,0 3 0-16,0 3 0 16,-4-4 0-16,4 4 0 0,3-3 0 0,-3 3 0 0,4-4-8 15,-1 7 0-15,4 0 0 0,0 0 0 0,-7-3 0 0,7 3 0 16,0 0 0-16,0 0 0 0,0 0-11 0,0 0 3 15,0 0 0-15,0 0 0 0,0 0 8 0,0 0-8 16,0 0 8-16,11 3-8 0,-1 4 8 0,1-4-8 16,-4 3 8-16,4-3-8 0,-1 4 8 0,1-7 0 15,-1 9 0-15,1-9-8 0,0 9 8 0,3-2 0 16,-4-4-9-16,1 6 9 0,3-3 0 0,-3-2 0 16,-4 5 0-16,3-3 0 0,1-3-9 0,-1 4 9 0,1 2 0 15,-4 1 0-15,0-4 0 0,4 3 0 16,-8-6 0-16,1 7 0 0,3 2 0 0,-4-9 0 0,4 7 8 0,-3-1-8 15,-1 1 0-15,1-1 0 0,-4-3 0 16,0 4 0-16,0-1 9 0,0 1-9 0,0-4 8 0,-4-3-8 16,1 6 0-16,3-2 0 0,-4 2 0 15,4-9 0-15,-7 6 0 0,4-3 0 0,-1 7 0 0,-3-1 0 16,7-9 0-16,-3 7 0 0,-4 2 0 0,-4-6 0 16,4 3-9-16,0 4-1 0,0-1 0 0,0-3 0 31,0-2-77-31,0 5-15 0,0-3-3 0,0-3-1 0,-1 4-86 15,1-7-16-15,4 9-4 0,3-9-1 0</inkml:trace>
  <inkml:trace contextRef="#ctx0" brushRef="#br0" timeOffset="34590.62">18239 11481 633 0,'0'0'28'0,"0"0"6"0,0 0-34 0,0 0 0 0,0 0 0 0,0 0 0 15,0 0 232-15,0 0 40 0,0 0 8 0,0 0 2 0,0 0-197 0,3 0-39 16,-3 0-8-16,7-9-2 0,0 9-15 0,0-3-3 15,-3-4-1-15,3 7 0 0,-7 0-8 0,10 0-1 16,-2 0-8-16,-1 0 12 0,3 0 18 0,-3 0 3 16,4 0 1-16,-1 0 0 0,5 0 8 0,-5 0 2 15,4 7 0-15,4-7 0 16,-4 0-17-16,4 0-3 0,-1 3-1 0,4-3 0 0,-3 0-7 0,7 0-2 16,-4 0 0-16,0 0 0 0,4-3-14 0,-4 3 0 15,4-7 8-15,-1 7-8 0,-3 0 0 0,1 0 0 16,-1 0 0-16,0 0 0 0,-7 0 11 0,4-3-11 15,-1 3 12-15,1 0-12 0,0 0 21 0,-4 0-2 16,3 0-1-16,-2 0 0 0,2 0-2 0,-3 0 0 0,4 0 0 0,-4 0 0 16,-3 0-1-16,3 0-1 15,-4-6 0-15,1 6 0 0,-1 0 1 0,1 0 0 16,-4 0 0-16,0-6 0 0,-7 6 9 0,7 0 3 0,0-3 0 0,-3-4 0 16,-4 7-4-16,7 0-1 0,-7 0 0 0,3-3 0 15,-3 3-3-15,4-6-1 0,-1 3 0 0,-3 3 0 16,0-6-9-16,0 6-1 0,0-10-8 0,0 10 12 15,0-9 0-15,0 9 0 0,-3-10 0 0,-1 4 0 16,1 3-4-16,-1-3 0 0,-3-4-8 0,0 7 12 16,0-3-3-16,-3 3-1 0,-1-7 0 0,0 4 0 15,-3-3 5-15,4 2 1 0,-1 4 0 0,1-6 0 16,-5 2 0-16,1-2 0 0,4 6 0 0,-4-3 0 16,3-4-6-16,-3 4 0 0,3 3-8 0,1-3 12 0,3 6-4 0,-4-4 0 15,4-2-8-15,-4 3 12 16,8-3-12-16,-4 6 0 0,3-3 0 0,-3 3 0 15,7 0 0-15,0 0 0 0,0 0 0 0,0 0 0 0,0 0 0 0,0 0 0 16,0 0-8-16,0 0 8 0,0 0 0 16,0 0-10-16,0 0 10 0,0 0-8 0,11 3 8 0,-4-3 0 15,4 0 0-15,-1 6-8 0,1-3 8 0,3-3-8 16,0 6 8-16,0-2-8 0,0 2 8 0,0-3 0 16,4 3 0-16,0-6-8 0,-1 10 8 0,1-4 0 15,3-3 0-15,-7 3 0 0,0-3 0 0,4 4 0 16,-1-4 0-16,1 6 0 0,-4-2 0 0,0-4 0 0,0 3 0 0,1 3 0 15,-5-2 0-15,1-4 0 0,-4 6 0 0,0-3 0 16,0-2 0-16,-4 5 0 0,-3-9 0 0,4 6 0 16,-1 4 0-16,-3-1 0 0,0-9 0 15,4 10 8-15,-4-4-8 0,0 3 0 0,0-6 0 0,0 7 0 16,-4-4 0-16,4 3 8 0,-3 1-8 16,3-4 8-16,-4-3-8 0,1 7 0 0,-1-1 0 0,1-3 8 15,-1 4-8-15,1-4 0 0,-4 3 8 16,0 1-8-16,3-1 0 0,1-6 8 0,-4 4-8 0,0 2 0 15,-1 0 0-15,1 1 0 0,0-4 0 0,0-3 0 16,0 4 0-16,0-4 8 0,7-3-8 0,-3 9 0 16,3-9 0-16,-4 0 0 0,4 0-10 0,0 0 10 15,-7 6-76-15,7-6-8 0,0 10-1 0,0-10-1 16,4 6-111-16,-1-3-23 0,1 7-4 16</inkml:trace>
  <inkml:trace contextRef="#ctx0" brushRef="#br0" timeOffset="35533.6">20038 11472 864 0,'0'0'76'0,"-11"0"-60"0,4 0-16 16,0-3 0-16,0-4 178 0,0 7 33 0,-4-3 6 0,4-3 2 15,0 6-137-15,0 0-27 0,0-6-6 0,7 6-1 16,-3 0 7-16,3 0 1 0,0 0 0 0,0 0 0 15,0 0-36-15,0 0-8 0,0 0 0 0,0 0-1 16,7-3 8-16,0 3 1 0,3-7 1 0,4 7 0 16,1-3 17-16,-1 3 3 0,3 0 1 0,4 0 0 15,1 0-22-15,-1 0-4 0,0 0 0 0,4 0-1 16,6 0-15-16,-2 0 11 0,-5 0-11 0,8 0 10 16,-4 0-10-16,1 0 0 0,-1 0 0 0,0 0 8 15,0 0-8-15,4 0 8 0,0-6-8 0,3 6 8 0,-7 0 1 0,4-3 0 16,-4 3 0-16,4 0 0 15,-4-6 15-15,0 6 2 0,1 0 1 0,-5 0 0 16,5 0-19-16,-1 0-8 0,-4 0 8 0,1 0-8 16,-4 0 8-16,0 0-8 0,-3 0 0 0,0 0 8 0,-1 0-8 15,-3 0 12-15,-3 0-12 0,0 0 12 0,-1 0 0 0,-3 0 1 16,4 0 0-16,-1 0 0 0,-10 0 14 0,4 0 2 16,3 0 1-16,-7 0 0 0,0 0-8 0,0 0-2 15,0 0 0-15,0 0 0 0,4-10 4 0,-4 10 0 16,0 0 0-16,3-3 0 0,-3 3-4 0,0-6 0 15,-3-1 0-15,3 7 0 0,-4-3-20 0,1-3 0 0,-5-3 0 0,1 5-8 16,0-2 16-16,0 3 3 0,-3-3 1 16,-1-4 0-16,1 7-3 0,-1-3 0 0,0 0 0 0,-3-4 0 15,0 7 5-15,0-3 1 0,0-4 0 0,0 10 0 16,3-9-15-16,1 9 11 0,-4-9-11 0,3 9 10 16,0-7-10-16,4 4 0 0,0-3 0 0,0 6 0 15,4 0 0-15,-4-3 0 0,3-3 0 0,4 6 0 16,0 0 0-16,0 0 0 0,0 0-12 0,0 0 12 15,0 0 0-15,0 0 0 0,0 0 0 0,0 0 0 16,0 0-12-16,0 0 3 0,11 0 0 0,-1 6 0 16,1-6 9-16,-1 3 0 0,-3-3 0 0,4 6 0 15,3-3 0-15,0 4 0 0,0-7 0 0,-3 6 0 16,3-3 0-16,4 3-10 0,-4-3 10 0,0 4 0 16,0-4-10-16,4 3 10 0,-1-3-8 0,-3 4 8 15,1-4 0-15,2 3 0 0,1 3 0 0,-4 1 0 16,0-4 0-16,0 3 0 0,-3-5 0 0,-1 5-12 0,1-3 12 15,-4 4 0-15,0-1 0 0,0 1 0 0,-3-1 0 0,-4 0 0 16,-4-2 0-16,4 2 8 0,-7 0-8 0,4 1 9 16,-1-4-9-16,-7 4 10 0,1-1-2 15,3 0 0-15,-4-6 0 0,4 10 0 0,-3-4-8 16,-1 1 0-16,0-7 0 0,4 6 0 0,-3-2 0 0,-1 2 0 16,1 0 8-16,-1 1-8 0,4-4 0 0,0 4 0 15,0-7 0-15,0 6 0 16,0-3-28-16,3 4 0 0,-3-10-1 0,7 9 0 15,-3-3-156-15,3-6-31 0,0 0-7 0</inkml:trace>
  <inkml:trace contextRef="#ctx0" brushRef="#br0" timeOffset="36202.01">22020 10625 1951 0,'7'16'86'0,"-7"-7"18"0,-7 10-83 0,4 0-21 0,-1 6 0 0,4 3 0 16,-3 7 19-16,-1-1-1 0,4 4 0 0,0 6 0 16,4 0 2-16,-1 3 0 0,-6 6 0 0,6-3 0 15,4 3-7-15,-3-6-1 0,-4 4 0 0,0-4 0 16,7-10 2-16,-3 7 0 0,-1 0 0 0,-3-6 0 16,-3 3 4-16,3-7 1 0,0-3 0 0,0 4 0 15,-4-7-19-15,0 3 10 0,4-9-10 0,0 3 8 16,-3-9 0-16,3-3-8 0,-4 2 12 0,8-5-4 0,-4-1-8 15,0-9 12-15,0 0-12 0,0 0 12 16,0 0-108-16,0 0-20 0,0 0-5 0</inkml:trace>
  <inkml:trace contextRef="#ctx0" brushRef="#br0" timeOffset="36498.21">22264 10694 2898 0,'0'0'64'0,"0"0"12"0,-4 0 4 0,-3 10 1 0,11-1-65 0,-1 0-16 0,1 7 0 0,-8 3 0 15,4 0-12-15,0 9-5 0,11 6-2 0,-11 10 0 16,-4 0 19-16,4 3 0 0,7 7 0 0,-3-1 0 15,-4 6 0-15,0-5 0 0,3-7 0 0,1 6 0 16,0 0 0-16,-1 1 0 0,-6-7 0 0,-1 3 0 16,8-6 0-16,-4-7 0 0,-15 7 0 0,8 0 0 15,0-6 0-15,4-10 0 0,-4 7 0 0,-4-7 0 16,1 3 0-16,2-9 0 0,5 3 0 0,-1 0-10 16,-3-6-50-16,4-3-9 0,6-4-3 0,1-2 0 31,-1-4-90-31,1 3-18 0,-4-9-4 0</inkml:trace>
  <inkml:trace contextRef="#ctx0" brushRef="#br0" timeOffset="37399.39">21989 10710 288 0,'0'0'25'0,"0"0"-25"0,0 0 0 0,0 0 0 0,0 0 220 0,0 0 38 15,0 0 8-15,0 0 2 0,0 0-165 0,0 0-33 16,0 0-6-16,0 0-2 0,7 3-20 0,-7-3-4 16,0 0-1-16,3 9 0 0,1 1 5 0,-1-1 1 15,-3 7 0-15,4 0 0 0,-4-4-3 0,3 7-1 16,1 6 0-16,-8 3 0 0,1 13 5 0,3-3 2 16,0 9 0-16,-4 6 0 0,-3 0-2 0,-3 7 0 0,6-4 0 0,-3 7 0 15,0-3-28-15,-4 2-5 0,1 1-2 0,3 0 0 16,3-1-9-16,-6-8 0 0,-8-1 9 0,7 0-9 15,4-6 33-15,-3-3 3 0,-4 0 0 0,0-9 0 16,3 2 0-16,7-2 0 0,1-1 0 0,-4-5 0 16,0-1-23-16,3-3-4 0,4 3-1 0,0-3 0 15,-3-6-8-15,3-3 0 0,3-4 9 0,4-2-9 16,-3 2 9-16,-1-2-9 0,-3-7 12 0,4 3-12 16,7-3 9-16,-11-3-9 0,0 0 0 0,0 0 9 15,14-9 19-15,-7-1 3 0,-7 1 1 0,3-1 0 16,1 1-32-16,3-7 0 0,-4 7 0 0,1-10 0 15,-4 0-12-15,0 1-8 0,10-8-1 0,-6 8-1 16,0-7-4-16,-1-1-1 16,1-2 0-16,3 0 0 0,-4 3-5 0,1-10 0 0,-1 7-1 0,4-6 0 15,4-4 2-15,-8 4 1 0,1-4 0 0,-1-6 0 16,8 10 18-16,-7-10 3 0,-1 12 1 0,1 1 0 16,-1-7-19-16,1 13-3 0,-4-9-1 0,0 12 0 15,0-3-37-15,0 0-7 0,3-4-1 0,1 11-1 16,-8-8-140-16,8 8-28 0,-1-1-6 0,1-6-1 0</inkml:trace>
  <inkml:trace contextRef="#ctx0" brushRef="#br0" timeOffset="37724.11">22073 10882 1328 0,'0'0'59'0,"0"0"12"0,-3-3-57 0,-1-9-14 16,1 8 0-16,3-2 0 0,3-3 65 0,-6 6 11 0,-1-4 1 0,4 7 1 15,4 0-28-15,-4 0-6 0,-4-9 0 0,4 9-1 16,0 0-14-16,0 0-2 15,0 0-1-15,0 0 0 0,0 0-10 0,7 9-1 0,-3 1-1 0,-1 5 0 16,-3-5 21-16,0 9 4 0,4 9 1 0,-4-3 0 16,-4 10 8-16,1 8 1 0,-1 4 1 0,1 4 0 15,-4-4-6-15,-4 6 0 0,1 0-1 0,6 1 0 16,-3 2-12-16,0 4-3 0,-4-4 0 0,-3-3 0 16,7 1-16-16,4-1-3 0,-4-3-1 0,3-12 0 15,0 6-8-15,4-7 8 0,0-2-8 0,-3-1 8 16,-1-5-8-16,1-1 0 0,3-3 0 0,0 0 8 15,-4-6 2-15,1 0 0 0,3-10 0 0,0 7 0 16,0-13-10-16,0 6 12 0,0-9-12 0,0 0 12 16,0 0-12-16,0 0-14 0,3-9 3 0,-3-4 1 31,11-2-194-31,-8-11-38 0,5-21-8 0,-1 4-2 0</inkml:trace>
  <inkml:trace contextRef="#ctx0" brushRef="#br0" timeOffset="38015.33">22207 10729 1785 0,'0'0'159'0,"0"0"-127"16,-7 0-32-16,7 0 0 0,4 9 92 0,-4 0 12 15,0 1 2-15,0-1 1 0,7 7-90 0,-4-4-17 0,1 7 0 0,-4 3-8 16,3 0 8-16,1 10 8 0,0-4-8 0,-1 9 11 15,1-2 1-15,-4 12 1 0,0-3 0 0,-4 9 0 16,-3 0 18-16,0 1 3 0,3-1 1 0,1 0 0 16,-1 7-12-16,-3-4-3 15,-3 7 0-15,6-10 0 0,4 10-1 0,-7-10-1 0,0-5 0 0,4 2 0 16,-1-3-33-16,4-3-6 0,-7 0-2 0,3-1 0 31,-3 4-76-31,4-3-15 0,6 0-3 0,-3-9-1 16,-3-1 9-16,3-6 1 0</inkml:trace>
  <inkml:trace contextRef="#ctx0" brushRef="#br0" timeOffset="40785.58">16923 12453 1252 0,'0'0'28'0,"0"0"5"0,0 0 2 0,0 0 0 0,0 0-35 0,0 0 0 16,0 0 0-16,0 0 0 0,0 0 47 0,0 0 2 16,0 0 1-16,0 0 0 0,0 0-15 0,0 0-3 15,0 0-1-15,0 0 0 0,0 0-6 0,7 7-1 16,3-4 0-16,-3 6 0 0,-3 1-13 0,3-4-3 16,-7 10-8-16,7-4 12 0,-3 7-12 0,-1-3 0 15,-3 2 8-15,4 1-8 0,-1-3 0 0,1 3 0 16,-4-1 0-16,-4-2 0 0,8 3 8 0,-1-10 1 15,-3 10 1-15,0-9 0 0,0 5 18 0,0-5 3 16,0-4 1-16,0-6 0 0,0 0-7 0,0 0-1 16,0 0 0-16,0 0 0 0,0 0-5 0,0 0-2 0,0 0 0 0,-7-6 0 15,7-4-1-15,-3 4-1 0,-1-3 0 0,4-1 0 16,0 1 5-16,0-1 0 16,-3 1 1-16,6-7 0 0,1 4-9 0,-4-4-1 0,3 7-1 0,4-10 0 15,-3 3-10-15,-1-3 0 0,1 7 0 0,-1-10 0 16,1 9 0-16,3-2 0 0,-4-4 0 0,5 3 0 15,-1 4-9-15,3-4 9 0,-3 0 0 0,0 4 0 16,4-4 0-16,-4 3 0 0,4-2 0 0,-1 9 0 16,1-4 0-16,-1 1 0 0,-3-1 0 0,4 1 0 15,-1 6 0-15,1-4 0 0,-4 7 0 0,4 0 0 16,-1 0-11-16,1 7 11 0,-1-4-10 0,5-3 10 16,-5 9 0-16,-3-9 0 0,4 7-8 0,-1-4 8 15,1 3 0-15,0-3 0 0,-4 3 0 0,0-2 0 0,0 2-16 0,-4 3-1 16,4 1 0-16,-3-4 0 15,-4-6-28-15,3 3-6 0,-3 6-1 0,4 1 0 16,-4-10-157-16,0 6-32 0</inkml:trace>
  <inkml:trace contextRef="#ctx0" brushRef="#br0" timeOffset="41759.12">18623 12450 230 0,'0'0'10'0,"7"0"2"0,-7 0-12 0,0 0 0 0,0 0 0 0,7 0 0 16,-7 0 207-16,0 0 38 0,0 0 8 0,0 0 2 15,0 0-163-15,0 0-33 0,4 3-7 0,-1 7 0 16,-3-4-25-16,4 3-5 0,-4-5-1 0,0 5 0 16,0 4 3-16,0-1 0 0,0-3 0 0,0 1 0 15,0 6 3-15,0-7 1 0,3 0 0 0,-3 1 0 16,0-1-9-16,0 1-2 0,0-4 0 0,0-6 0 16,0 0 18-16,0 3 3 0,4 3 1 0,-4-6 0 15,0 0-7-15,0 0 0 0,0 0-1 0,0 0 0 16,0 0 11-16,0 0 2 0,0 0 1 0,0 0 0 15,-4 0-21-15,1-9-5 0,-1 3-1 0,4-4 0 16,0 10-4-16,0-9-1 0,0-1 0 0,0 1 0 0,4 0-1 0,-4-1-1 16,0-6 0-16,0 7 0 0,3 0-2 0,1-1 0 15,-4-5 0-15,3 5 0 0,1 7-9 0,3-6 0 16,-3 2 0-16,-1-2 0 0,4 0 0 0,-3 9 0 16,3-10 0-16,3 4 0 0,-3 6 0 0,0-3 0 15,4-7 0-15,3 4 8 0,-3 6-8 0,3-9 8 16,0 9-8-16,4-10 8 0,-4 10-8 0,0-6 0 15,0 3 0-15,-4 3 0 0,5 0 0 0,-1 0 0 16,-4 3 0-16,4 3 0 0,0 0-19 0,-6-2 4 16,2 5 1-16,1-3 0 15,-8 4-11-15,8-7-3 0,-4 6 0 0,0 4 0 16,0-10-19-16,-3 6-4 0,3 1-1 0,0-1 0 16,0 1-132-16,-4-10-26 0,11 6-6 0,-3 3 0 0</inkml:trace>
  <inkml:trace contextRef="#ctx0" brushRef="#br0" timeOffset="42500.56">20496 12419 748 0,'0'0'67'0,"0"0"-54"0,0 0-13 0,0 0 0 15,0 0 153-15,0 0 28 0,0 0 6 0,0 0 1 16,0 0-114-16,0 0-22 0,0 0-5 0,0 0-1 16,0-3-17-16,0 3-3 0,0 0-1 0,0 0 0 15,0 0 6-15,0 0 1 0,4 3 0 0,-1 6 0 16,1 7-32-16,0-7 0 0,-4 10 0 0,3-9 0 15,1 5 11-15,-4 1 2 0,0-4 1 0,0 4 0 16,0 0 18-16,0-4 3 0,0 4 1 0,-4-7 0 0,4 1 3 0,0-1 1 16,0 1 0-16,0-4 0 0,0-6 3 0,0 0 1 15,0 0 0-15,0 0 0 0,0 0-5 0,0 0-1 16,0 0 0-16,0 0 0 0,0-6-6 0,0-4-2 16,0 1 0-16,0 3 0 0,4-7-21 0,-4 4-9 15,-4-7 8-15,4 7-8 0,4-7 0 0,-4 6 0 16,-4-2 0-16,4-4 0 0,4 1 0 0,-1-4 0 15,-3 6 0-15,4-2 0 0,-1-1 0 0,1 6 0 16,6 1 0-16,-3 0 0 0,4-1 0 0,3 1 0 16,4-1 0-16,-1 4 0 0,-3-3 0 0,8 6 0 15,6-4 0-15,-4 7 0 0,5-9 0 0,2 9 0 16,-2 0 0-16,-5-3 0 0,5-4 0 0,-5 7-14 0,1 0 2 16,-4 0 0-1,4 0-59-15,0 0-11 0,-4 0-2 0,3 0-602 16,-2 7-120-16</inkml:trace>
  <inkml:trace contextRef="#ctx0" brushRef="#br0" timeOffset="46604.04">18203 12472 1393 0,'0'0'61'0,"-3"0"14"0,3 0-60 15,0-3-15-15,0-3 0 0,0 6 0 16,0-3 16-16,0-4 1 0,0 7 0 0,0-9 0 0,0 9-17 0,0 0 0 15,0 0 0-15,0 0 0 0,0 0 29 0,0 0 3 16,0 0 0-16,0 0 0 16,0 0 28-16,0 0 7 0,0 0 1 0,0 0 0 0,0 0-11 0,0 0-1 15,0 0-1-15,0 0 0 0,7 6-26 0,0-3-5 16,-7-3 0-16,7 10-1 0,-3-1-23 0,3 1 0 16,-4-4 0-16,4 10 8 0,0-4-8 0,-3 4 0 15,-1-4 0-15,4 4 0 0,-3 3 0 0,3 0 0 16,-4 3 0-16,4-1 0 0,-3-2 0 0,3 6 0 15,0-6 0-15,-3 6 0 0,-1 0 0 0,1-6 0 16,-1 0 0-16,1 6 0 0,3-6 0 0,-7 0 0 0,3-4 0 0,1-2 0 16,-4 3 0-16,0 2 0 0,0-2 0 0,0-3 8 15,-4 2-8-15,1-5 0 0,-1 5 8 0,1-2-8 16,-4-4 8-16,3-2-8 0,-3 2 8 0,4 0-8 16,-1-2 8-16,-3-4-8 15,7-3 8-15,0 0-8 0,-4 9 8 0,-3-9-8 0,4 0 8 0,3 0-8 16,0 0 0-16,0 0 9 0,-7 0-9 0,0-3 0 15,3-3 14-15,1-4-4 0,3 1-1 16,0 0 0-16,0-1 4 0,0 1 1 0,-4-1 0 0,4-5 0 16,4 5-3-16,-1-5-1 0,1 5 0 0,-1-9 0 15,4 7-10-15,0-4 0 0,0-3 9 0,-3 1-9 16,3-4 0-16,0 0 0 0,0-3 0 0,4 6 0 16,-4-6 0-16,0 0 0 0,0 3 0 0,0-3 8 15,0-1-8-15,0 5 0 0,0-1 0 0,-3 3 8 16,3 0-8-16,0 0 0 0,0 3 0 0,0-2 8 0,0 8-8 0,0-5 0 15,-3 5-11-15,6 1 11 0,1-1-8 0,-4 7 8 16,7-3 0-16,0 3-9 0,0-3 0 0,0-1 0 16,7 4 0-16,4 3 0 15,0-6-54-15,-1 6-10 0,-2 0-3 0,2 0 0 16,1 0-100-16,0 0-21 0,-1 0-4 0</inkml:trace>
  <inkml:trace contextRef="#ctx0" brushRef="#br0" timeOffset="47635.45">20108 12419 730 0,'0'0'32'0,"0"0"8"0,0 0-32 0,0 0-8 0,0 0 0 0,0 0 0 16,0 0 93-16,0 0 18 0,0 0 3 0,0 0 1 16,0 0-43-16,0 0-9 0,0 0-2 0,0 0 0 15,0 0-29-15,0 0-5 0,0 9-2 0,4-2 0 16,-1 2 5-16,4 0 1 0,-7 1 0 0,8-1 0 16,2 1-21-16,1-4-10 0,-4 3 10 0,0 7-10 15,0-7 12-15,0 4-4 0,3-7-8 0,-2 4 12 16,2 5-3-16,1-2-1 0,-1-4 0 0,-3 7 0 15,0-7 0-15,0 10 0 0,1-10 0 0,-1 7 0 16,-4-6 0-16,1 8 0 0,3-2 0 0,-4-3 0 0,1 2-8 0,-1 1 10 16,-3-3-10-16,0 2 10 15,0 1-10-15,0 3 0 0,-3-7 0 0,3 4 8 0,-4 3 10 0,1-4 2 16,-1-2 0-16,-3 3 0 0,0 2-20 0,4-2 0 16,-5-3 0-16,1-4 0 0,0 7 0 0,-3-7 0 15,3 1 0-15,-4-1 0 0,1 0 11 16,2 4-11-16,-2-10 10 0,3 6-10 0,0-2 12 0,-4-4-4 15,1-3-8-15,3 6 12 0,0-6 9 0,7 0 2 16,-8-6 0-16,1 6 0 0,0 0-14 0,0-3-9 16,4-4 12-16,-4 4-12 0,3-3 16 0,-3-3-4 15,7 9-1-15,0-7 0 0,-3-2 7 0,3 0 2 16,0-1 0-16,0-2 0 0,3-4-20 0,1 0 0 16,-1-3 0-16,1 1 0 0,3 2 0 0,-4-3 0 0,4 0 0 0,-3-6 0 15,3 6 0-15,0 1 0 16,0-1 0-16,-3 0-9 0,-1 3 9 0,4 1 0 0,4-4 8 0,-1 6-8 15,-3-2 0-15,0 5 0 0,0 1 0 0,1-1 0 16,2 1 0-16,-3 0 0 0,0-4 0 0,0 4 0 16,0 5 0-16,0-2-8 0,-3-3 0 0,3 6 0 15,-3-4-8-15,-4 7-2 0,0 0 0 0,3-9 0 16,-3 9 6-16,0 0 0 0,0 0 1 0,0 0 0 31,0 0-20-31,4-3-4 0,-4 3-1 0,0 0 0 0,0 0-131 0,0 0-26 0,0 0-6 0,0 0-397 16</inkml:trace>
  <inkml:trace contextRef="#ctx0" brushRef="#br0" timeOffset="48220.87">20313 12177 874 0,'0'0'39'0,"0"0"8"0,0 0-38 0,0 0-9 0,0 0 0 0,3-3 0 16,1-6 52-16,0 3 9 0,-1-4 2 0,4 1 0 16,0-1-22-16,0 1-4 0,-3 3-1 0,3-4 0 15,0-5-5-15,0 5-2 0,0 1 0 0,0-1 0 16,4 1-17-16,-4 0-3 0,0 5-1 0,-4-2 0 15,8 0-8-15,-4 3 0 0,-7 3 0 0,0 0 0 16,0 0 0-16,7-7 0 0,0 7 0 0,-7 0 0 0,0 0 0 0,0 0 0 16,7 0 0-16,-7 0 0 0,0 0 0 0,0 0 0 15,0 0 10-15,7 7-10 0,-7 2 30 0,0 1-1 16,0-4 0-16,-3 3 0 0,-1 1-21 0,-3-1-8 16,0 0 0-16,3 7 9 0,-3-3-9 0,0-4 0 15,0 0 0-15,4 7 0 0,-4-6 16 0,3-1 2 16,-3 7 0-16,4-7 0 0,-1 0-18 15,1 1 0-15,3 6 0 0,0-7 0 0,0 0 0 0,3 1 0 16,1-1 0-16,-1 1 0 0,4-1-12 0,-3-3-5 16,6-3-2-16,-3 7 0 15,4-10-9-15,3 6-3 0,-3-6 0 0,3 0-601 0</inkml:trace>
  <inkml:trace contextRef="#ctx0" brushRef="#br0" timeOffset="55177.27">15942 14310 1494 0,'0'0'66'0,"0"0"14"0,-7 0-64 0,0-3-16 15,0-4 0-15,3 7 0 0,-6 0 41 0,6-3 6 16,-3-3 1-16,0 6 0 0,7 0-12 0,-7 0-1 16,0-6-1-16,0 3 0 0,0 3-5 0,-4 0-1 15,8 0 0-15,-8-7 0 0,4 7 18 0,0-3 3 16,-3 3 1-16,2 0 0 0,-2-6 7 0,-4 12 2 16,0-6 0-16,0 3 0 0,-4 4-26 0,0-7-5 15,1 9 0-15,-1-3-1 0,4-3 2 0,-4 7 1 0,1-4 0 0,-1 3 0 16,4-5-30-16,0 5 0 0,0 0 0 0,0 4 0 15,-1-4 0-15,5 1 0 0,-1-1 0 16,1 1 0-16,-1-1 0 0,0 7 0 0,1-7 0 0,6 0 0 16,1 1 0-16,-1-1-21 15,-3 1 3-15,7-1 1 0,0 0 17 0,4 1 0 0,-4-10 0 0,3 9 0 16,4-2 0-16,-3 2 0 0,3-3 0 0,4-3 0 16,-4 7 0-16,3-4 20 0,1-3-2 0,-1 3-1 15,1-2-17-15,3 2-19 0,-3-3 4 0,3 3 1 16,-4 4 14-16,4-1 0 0,1-3 0 0,-5 4-9 15,8-7 9-15,-4 6 0 0,4 1 0 0,-1 2 0 16,-3 1 12-16,4-4 2 0,0 1 0 0,-4 5 0 16,-4-5-14-16,4-1 0 0,-7 1 8 0,0 5-8 15,4-5 0-15,-4 5 0 0,0-2 0 0,-3 6 0 0,-1-4-11 16,1 1-5-16,-1-3 0 0,1 5-1 0,-8-8 26 0,4 5 6 16,0 1 1-16,-3-6 0 0,-1-1-16 0,1 7-15 15,-1-7 3-15,1 0 1 0,-1 1 11 0,1-1 0 16,-4-6 8-16,-1 4-8 0,5 2 10 15,-4 0-2-15,0-9-8 0,0 10 12 0,-4-4-1 16,4-3-1-16,-3 4 0 0,2-4 0 16,-2-3-1-16,-1 6 0 0,1-3 0 0,-4 3 0 0,0-6 4 0,3 0 1 15,-3 7 0-15,0-4 0 0,0-3-1 0,-4 6 0 16,0-6 0-16,1 3 0 0,-1-3-1 0,-3 0 0 16,0 0 0-16,0-3 0 0,-4-3-3 0,0 6-1 15,0-3 0-15,4-4 0 0,-3 1-8 0,6 3 0 0,0 3 0 0,1-6 8 31,-1 6-41-31,4 0-9 0,3 0-2 0,1 0 0 16,3 0-184-16,3 0-36 0</inkml:trace>
  <inkml:trace contextRef="#ctx0" brushRef="#br0" timeOffset="56652.61">16320 14683 172 0,'0'0'16'0,"0"0"-16"0,0 0 0 0,-4 0 0 15,-7 0 166-15,8 0 30 0,3 0 7 0,0 0 1 16,0 0-112-16,0 0-23 0,0 0-4 0,0 0-1 16,0 0-26-16,0 0-6 0,7 0 0 0,4 0-1 15,3-6 4-15,-4 6 1 0,-3 0 0 0,0 0 0 16,4-4-10-16,3-2-2 0,4 6 0 0,-4 0 0 16,3-3 2-16,5 3 0 0,-1-6 0 0,0 6 0 15,-3 0-26-15,6 0 0 0,1-3-9 0,-4-4 9 0,4 7 0 16,-1 0 0-16,5 0 8 0,-1 0-8 0,0 0 0 0,4 0 8 15,3 0-8-15,-3 0 0 0,7-3 10 0,-4 3-1 16,-3 0 0-16,0 0 0 0,3-6-9 0,-7 6 0 16,4-6-12-16,-8 3 12 0,1 3 0 0,0 0 20 15,-4-7-3-15,0 7 0 0,-3-3 8 0,-4-3 2 16,4 6 0-16,-1 0 0 0,1-3 0 0,-4-4 0 16,0 4 0-16,-3-3 0 0,3 6-1 0,0-9 0 15,0 9 0-15,0-10 0 0,-7 10-15 0,4-6-3 16,-4 3-8-16,-7 3 12 0,7 0-12 0,-7 0 9 0,0 0-9 15,0 0 8-15,3-6 5 0,-3 6 1 0,0-4 0 0,-3-2 0 16,-1 3 14-16,1-3 4 16,-4 6 0-16,0-3 0 0,0-4-12 0,-4 7-1 15,-3-3-1-15,3-3 0 0,1 0-1 0,3 3 0 0,-4-4 0 0,1 7 0 16,2-3-5-16,1-3 0 16,0 3-1-16,-3-4 0 0,3 7-11 0,0-9 0 0,0 9 9 0,0-3-9 15,0-3 0-15,3 6 0 0,4 0 0 0,0 0 0 16,-7-7 0-16,0 4 0 0,7 3 0 0,0 0 0 15,0 0 0-15,0 0 8 0,-4 0-8 0,4 0 0 16,0 0 0-16,0 0 0 0,0 0 0 0,0 0 0 16,0 0 0-16,0 0 0 0,0 0-9 0,0 0 9 15,0 0 0-15,0 0 0 0,7 0 0 0,-7 0 0 16,7 0-9-16,1 0 9 0,2 0 0 0,-3 0 0 16,0 0-9-16,0 3 9 0,4 4 0 0,-1-7-9 15,1 0 9-15,0 6-12 0,-1-6 12 0,1 3-12 0,-1-3 12 0,1 0-10 16,0 6 10-16,-4-3-10 15,0-3 10-15,3 7 0 0,-3-4 0 0,0 3 8 16,-3-3-8-16,3 4 0 0,0 2 0 0,-4 0 0 0,-3-9 0 0,4 7 0 16,0 2-8-16,-1 0 8 0,-3 1 0 15,0-1 8-15,0-2 0 0,-3 2 0 0,-1-6-8 0,4 6 0 16,0 1 0-16,-4-1 0 0,4-2 0 0,-3 2 0 16,-1 0 0-16,1 1-8 0,-1-1 8 0,1 1-10 15,-4-4 10-15,3 3-10 0,-3 1 0 0,4-1 0 16,-4 1 0-16,0-1 0 15,0 0-36-15,-1 7-7 0,1-7-2 0,0 1-561 0,0 6-113 16</inkml:trace>
  <inkml:trace contextRef="#ctx0" brushRef="#br0" timeOffset="57700.99">16919 15200 230 0,'0'0'20'15,"0"0"-20"-15,0 0 0 0,0 0 0 0,0 0 148 0,0 0 24 16,0 0 6-16,0 0 1 15,0 0-138-15,0 0-27 0,0 0-6 0,0 0 0 16,0 0 13-16,0 0 3 0,0 0 1 0,7 3 0 0,-7-3 25 0,0 0 5 16,0 7 1-16,4 2 0 0,-1 1 0 0,1-1 0 15,-4 0 0-15,3 1 0 0,-3-4-34 0,0 3-6 16,0 1-2-16,0-1 0 0,4-2 14 0,-4 2 4 16,-4 0 0-16,4 1 0 0,-3-1-15 0,3 1-2 15,0-1-1-15,-4-3 0 0,1 4 4 0,-1-7 1 16,1 3 0-16,3-3 0 0,0-3 17 0,0 0 4 15,-4 6 1-15,4-6 0 0,0 0-11 0,0 0-2 0,-3 7-1 16,3-7 0-16,0 0-7 0,0 0-2 16,0 0 0-16,0 0 0 0,0 0-2 0,0 0-1 0,0 0 0 0,0 0 0 15,-7 0 1-15,7 0 0 0,0 0 0 0,0-7 0 16,0-2 8-16,-4 3 1 0,4-4 1 0,0 1 0 16,-3 0-3-16,3-1-1 0,0 1 0 0,3 2 0 15,1-5-13-15,-1 3-9 0,-3-7 12 0,0 6-12 16,4-5 8-16,-1 2-8 0,-3-2 0 0,0 5 0 15,4-6 0-15,-1 4 0 0,1-4 0 0,-1 4 0 16,-3-4 0-16,7 7 0 0,-3-1 0 0,3 1 0 16,-3-1 0-16,6 4 0 0,-3-3 0 0,4 2-9 15,-1 4 9-15,1-3 0 0,-1 6 0 0,5 0 0 16,-5 0 0-16,4 0 0 0,0 0 0 0,1 6 0 16,-1-3-9-16,0-3-3 0,0 7-1 0,-4-7 0 15,5 3 13-15,-5 3 0 0,1-6 0 0,-4 6 0 16,0-3 0-16,0-3 0 0,0 0 9 0,-7 0-9 15,0 0-19-15,0 0-9 0,0 0-3 0,7 10 0 16,-7-10-30-16,0 0-7 0,0 0 0 0,0 0-527 16,7 0-105-16</inkml:trace>
  <inkml:trace contextRef="#ctx0" brushRef="#br0" timeOffset="58586.16">17395 14880 345 0,'0'0'31'0,"0"0"-31"16,0 0 0-16,0 0 0 0,0 0 203 0,0 0 34 15,0 0 7-15,0 0 2 0,0 0-134 0,4 10-26 16,-4-1-6-16,0 1 0 0,0-4-48 0,0 3-8 16,0 1-3-16,4 5 0 0,-4-5-21 0,3 2-10 15,1-5 1-15,-4 8 0 16,3-2-38-16,1-4-7 0,-1 1-2 0,-3-1-372 16,0 4-74-16</inkml:trace>
  <inkml:trace contextRef="#ctx0" brushRef="#br0" timeOffset="59837.82">18196 15185 1630 0,'0'0'36'0,"0"0"7"0,0 0 1 0,0 0 3 0,0 0-38 0,0 0-9 15,0 0 0-15,0 0 0 0,0 0 0 0,7 0 0 0,-7 0 0 0,11-4 0 16,-4-2 0-16,4 6 0 0,-4-3 0 0,3-3 0 15,-3 6 0-15,0 0 8 0,0 0-8 0,0 6 12 16,4-3 11-16,-4-3 2 0,0 10 1 0,0-4 0 16,0-3-9-16,0 13-1 0,0-7-1 0,0 1 0 15,4 5-15-15,0-2 0 0,-4 9 0 0,0-10 0 16,3 7 0-16,1-3 14 0,-1 3-2 0,1-1-1 16,0 1-1-16,-4-3 0 0,3 3 0 0,1-1 0 15,-8 4-10-15,4-3 8 0,0-6-8 0,1 9 8 16,-8-3-8-16,3-1 0 0,1-5 0 0,-1 3 0 15,-3 2 8-15,0-2-8 0,-3-7 8 0,-1 10-8 0,1-3 9 16,-1-3-9-16,0-7 10 0,1 3-10 16,-1 1 28-16,-3-1 0 0,4-3 0 0,-4-3 0 0,7-3-19 15,-4 7-9-15,1-4 8 0,3-3-8 16,-7 0 11-16,0 0-3 0,7 0-8 0,-7 0 12 0,-1 0-12 0,5 0 8 16,-1-10-8-16,-3 7 0 0,4-3 19 0,-1 3-3 15,1-7 0-15,-1-2 0 0,1 3-4 0,3-1 0 16,-4 1-1-16,4-4 0 0,4-3 2 0,-1 1 1 15,1-4 0-15,-1 0 0 0,4 0-2 0,0 1 0 16,0-8 0-16,1 8 0 0,-1-7-12 0,3-1 0 16,-3 5 0-16,4-5 0 0,-1 1 0 0,1 7 0 15,-4-8 0-15,4 8 0 0,-1-4 0 0,1 0-13 16,-1 3 2-16,1 0 1 0,-4 3 10 0,4-2 11 16,-1-1-3-16,-3 9 0 0,4-5-8 0,-1 5-14 15,-3 1 3-15,4-4 1 0,0 1 10 0,-4 2 0 0,0 1 0 0,3 6 0 16,-3-3-9-16,0-4 9 15,4 10-10-15,-4-3 10 0,0-3-16 0,0 6 2 0,0 0 1 0,4 0 0 32,-4 0-29-32,3 0-6 0,-2 0 0 0,-1 0-1 15,-7 0-102-15,7 9-20 0,-7-9-4 0</inkml:trace>
  <inkml:trace contextRef="#ctx0" brushRef="#br0" timeOffset="60742.43">18934 15109 57 0,'0'0'0'16,"0"0"0"-16,0 0 0 0,0 0 0 16,0 0 248-16,0 0 44 0,0 0 8 0,0 0 3 15,0 0-227-15,0 0-46 0,0 0-9 0,0 0-1 0,0 0-20 16,0 0 0-16,0 0 0 0,0 0 0 0,0 0 30 0,0 0 2 16,0 0 1-16,0 0 0 0,0 0 29 0,0 0 6 15,0 0 0-15,0 0 1 0,0 0-13 0,0 10-4 16,0-1 0-16,0 1 0 0,0-7-12 0,0 6-2 15,0 4-1-15,0-1 0 0,0-2-15 0,0-1-3 16,3 0-1-16,-3 7 0 0,0-6-10 0,0 5-8 16,0-2 9-16,0 2-9 0,0 1 10 0,0-3-10 15,0 5 10-15,-3-2-10 0,3-6 12 0,0 8-3 16,-4-8-1-16,1 5 0 0,3 1 2 0,-4-3 0 16,4-7 0-16,0 3 0 0,-4-6 6 0,4-3 0 15,0 0 1-15,0 0 0 0,0 0 3 0,0 0 0 16,0 0 0-16,0 0 0 0,0 0 3 0,0 0 1 15,0 0 0-15,0 0 0 0,0-3-5 0,-3-6-1 0,3 3 0 0,-4-4 0 16,4 1-7-16,-3-7-2 16,3 7 0-16,0-1 0 0,-4-2-9 0,4-4 0 0,-3 0 0 0,3 7 0 15,0-10 0-15,0 10 0 0,0-10 0 0,3 10 0 16,-3-7 0-16,4 3 0 0,-1-2-12 0,4-1 12 16,-7 7-12-16,4-1 12 0,0 1-10 0,3-1 10 15,3-5 0-15,-3 5 0 0,0 1 0 0,0-1 0 16,0 1 0-16,0 0 0 0,1 2-8 0,-1-2 8 15,0 6 0-15,3-3 0 0,-3-4-10 0,0 10 10 16,0-9 0-16,0 9 0 0,4-10 0 0,-4 10 0 16,-7 0-27-16,7-6 3 0,0 6 0 0,4-3 0 15,-4 6-13 1,3-3-3-16,-3 0 0 0,1 6 0 0,2-6-12 0,1 0-4 0,-11 0 0 0,7 7 0 16,3-4-30-1,1-3-6-15,-4 0-2 0,-7 0-412 0,7 6-82 0</inkml:trace>
  <inkml:trace contextRef="#ctx0" brushRef="#br0" timeOffset="62811.93">19353 14924 1105 0,'-10'10'48'0,"10"-10"12"0,0 9-48 0,-4 1-12 16,1 5 0-16,3-5 0 0,0 5 0 0,0-2 0 16,0 3 0-16,0-4-489 0</inkml:trace>
  <inkml:trace contextRef="#ctx0" brushRef="#br0" timeOffset="64314.84">20528 15119 403 0,'0'0'36'0,"0"0"-36"15,0 0 0-15,0 0 0 0,0 0 160 0,7 0 26 16,0 0 5-16,0 3 1 0,-7-3-145 0,7 0-29 15,4 0-6-15,-4 0 0 0,0 6 7 0,4-3 1 16,-1-3 1-16,1 7 0 0,-4-7 18 0,3 3 3 16,-2 3 1-16,-1-3 0 0,3 3-13 0,-3 4-2 0,-3-1-1 0,6 1 0 15,1 5-11-15,-1-2-3 16,-2 3 0-16,2 2 0 0,1 1 3 0,-1 3 0 16,1 0 0-16,-1 3 0 0,-2-6-16 0,2 6 0 0,1 3 0 0,-1-9 0 15,-3 6 0-15,-3-6 0 0,3 0 0 16,-4-4 0-16,4 4 0 0,-7 0 0 0,0-3 0 15,4 3 0-15,-4-4 0 0,0-2 0 0,-4 2 0 0,4 4 0 16,-3-3 11-16,-1-3-1 0,1-4 0 0,-4 3 0 16,3 1-2-16,-3-4 0 0,0-2 0 0,0 2 0 15,-3-6 1-15,-1 4 0 0,0-1 0 0,1-3 0 16,-4 3 0-16,3-3 0 0,11-3 0 0,-7 0 0 16,0 0 19-16,-4-3 3 0,4 3 1 0,0-6 0 15,0 6-4-15,4-9 0 0,-4 2 0 0,3 4 0 16,1-6-3-16,3-7-1 0,0 7 0 0,0-10 0 15,3 3-12-15,4 4-4 0,0-7 0 0,0-3 0 16,-7 3-8-16,7-9 0 0,4 3 0 0,0-4 0 0,-4 4 0 16,3-3 0-16,4 0-9 0,0 0 9 0,1-4 0 15,-5-2 0-15,8 6 0 0,-4-7 0 0,0 7 0 0,4 0 0 16,-4 3 0-16,0-4 0 0,0 11 0 0,0-1 0 16,0 3-8-16,0-3 8 0,0 4 0 15,4 2 0-15,-4-3 8 0,4 7-8 0,-4 0 0 0,4-1 8 16,-4 1-8-16,0 2 0 15,0-2-20-15,0 3-6 0,-3 3-2 0,3-4 0 16,-4 7-19-16,-3 0-4 0,-7 0-1 0,0 0 0 16,0 0-99-16,7 0-20 0,-7 0-4 0,0 0-1 0</inkml:trace>
  <inkml:trace contextRef="#ctx0" brushRef="#br0" timeOffset="64788.85">21121 14802 1494 0,'3'-9'66'0,"-3"6"14"15,4-4-64-15,-1-2-16 0,1-1 0 0,3 1 0 16,0 0 26-16,0-1 2 0,-3 1 1 0,6-7 0 16,-3 7-29-16,0-1 0 0,4 1 0 0,-1-1 0 0,-2 1 0 0,2-7 0 15,1 13 0-15,-1-3 0 0,1-3 0 0,-1 2 0 16,1-2 0-16,0 9 0 0,-1-3 0 0,-3-4 0 16,4 7 8-16,-1 0-8 0,-10 0 0 0,7 0 0 15,-7 0 0-15,11 7 0 0,-4-4 9 0,-7-3-1 16,7 9 0-16,-3-2 0 0,-4 2-8 0,0 7 0 15,-4-7 0-15,4 4 8 0,-7-4-8 0,4 7-11 16,-4-1 3-16,3-2 0 0,-3 3 8 0,-4-7 0 16,1 10 0-16,3-3-8 0,-4-7 8 0,4 7 0 15,-3-4 0-15,2 4 0 0,-2-4 0 0,-1-2 0 16,4 5 0-16,-3-5 0 0,3-1 0 0,0 1 0 16,-1-4 0-16,5 3 0 0,-4 1 0 0,3-1 0 15,4-9 0-15,0 6 0 0,0-6 0 0,0 0 0 16,4 4 0-16,3 5 0 0,0-9 0 0,0 6-8 0,0-3 8 0,4-3-8 31,-1 7-57-31,1-7-11 0,-1 0-3 0,5 0-344 0,-1 0-69 0</inkml:trace>
  <inkml:trace contextRef="#ctx0" brushRef="#br0" timeOffset="65439.09">21615 15103 864 0,'0'0'76'0,"0"0"-60"0,0 0-16 0,0 0 0 16,-4 6 180-16,4-6 34 0,0 10 6 0,0-1 2 15,0 4-181-15,-3-7-41 0,3 10 0 0,3-4 0 16,-3 4-8-16,4-4-1 0,-8-5 0 0,4 8 0 15,4-2 9-15,-4-4-8 0,-4 1 8 0,4-4-8 16,0 3 8-16,4-2 0 0,-4-7 8 0,0 0-8 16,-4 3 42-16,4-3 4 0,0 0 1 0,0 0 0 15,0 0-3-15,0 0-1 0,0 0 0 0,-3-10 0 16,-1 4-15-16,1-3-2 0,3 6-1 0,-4-7 0 16,8 1-11-16,-4-1-2 0,-4-2-1 0,4 2 0 15,0 1-3-15,-3 6 0 16,-1-13 0-16,4 7 0 0,-4-1 2 0,4 1 0 0,0-7 0 0,-3 7 0 15,-1-1 6-15,4-8 2 0,4 8 0 0,-1-5 0 16,-3 2 2-16,4-3 1 0,3 1 0 0,0 2 0 16,0-3-10-16,0 1-3 0,0 5 0 0,4-2 0 0,-1-4-8 15,1 7 0-15,-7-7 0 0,6 7 0 0,1-1 0 0,-1 1 0 16,-3-1 0-16,0 7 0 0,0-3 0 0,-7 6 0 16,8-6 0-16,-8 6 0 0,0 0-12 0,10 0 12 15,4 0-10-15,-3 6 10 16,-11-6-32-16,10 6-1 0,5-3 0 15,-1 7 0-15,-4-4-6 0,1-3-1 0,-1 7 0 0,1-4 0 16,3-3-36-16,-3 3-7 0,-11-6-1 0,7 10-1 16,7-10-143-16,-7 9-28 0,-7-9-5 0,0 0-2 0</inkml:trace>
  <inkml:trace contextRef="#ctx0" brushRef="#br0" timeOffset="65700.39">22073 14727 1267 0,'7'0'112'0,"-7"0"-89"0,0 0-23 0,0 0 0 15,0 0 146-15,0 0 25 0,4 3 5 0,-4 6 0 16,-4 7-145-16,4-7-31 0,4 10 0 0,-1-9-8 15,-6 5-4-15,3-5 0 0,7 9 0 0,-7-10 0 16,0 0-32-16,0 7-8 0,0-7 0 0,0 7-1 16,0-6-2-16,-4-1 0 0,-3 7 0 0,4-7 0 15,3 0-13-15,-4 1-4 0,1-7 0 0,-8 6 0 0</inkml:trace>
  <inkml:trace contextRef="#ctx0" brushRef="#br0" timeOffset="67687.28">18422 14504 230 0,'0'0'20'0,"0"0"-20"15,0 0 0-15,0 0 0 0,0 0 164 0,0 0 28 16,0 0 5-16,0 0 2 0,0 0-125 0,0 0-25 16,0 0-5-16,7 3 0 0,4-3-13 0,-4 0-3 15,0 0 0-15,-7 0 0 0,10 0 27 0,-3 0 5 16,4 0 0-16,0 0 1 0,-1 0-15 0,1 0-3 15,3 0-1-15,-4 0 0 0,5 0-1 0,2 0 0 16,1 0 0-16,0 0 0 0,-1 0-25 0,1 7-6 0,3-7-1 0,0 0 0 16,0 0-9-16,0 0 0 0,1 3 0 0,-1-3 0 15,0 6 0-15,0-6 0 0,0 0 0 0,0 0 0 16,1 0 0-16,-5 6 0 0,4-6 0 0,-3 0 0 16,3 0 20-16,-3 0 0 0,0 0-1 0,3 0 0 15,-7 0-19-15,7 0 0 0,0-6 0 16,-3 6 0-16,3 0 0 0,-3 0 0 0,-4-6 0 0,3 6 0 31,1-3-20-31,0 3-5 0,-4 0-1 0,0 0 0 0,0 0 46 0,0 0 8 0,-3 0 3 0,-1-7 0 16,1 7-19-16,3 0-4 0,-4 0-8 0,-2 0 12 15,2 0-12-15,-3 0 11 0,0 0-11 0,4 0 10 16,-11 0-10-16,7 0 8 0,0 0-8 0,0 0 8 16,0-9 0-16,-7 9-8 0,0 0 12 0,4 0-4 15,-4 0 6-15,0 0 1 0,0 0 0 0,0 0 0 16,3-3 8-16,-3 3 1 0,0-7 1 0,0 7 0 15,-3-9-2-15,-1 6-1 0,-3-3 0 0,0-4 0 0,0 4-6 0,3 3 0 16,-3-3-1-16,0 2 0 0,-3 4-15 0,3-6 8 16,-4 3-8-16,4-3 0 0,-4-4 8 0,4 10-8 15,-3-9 0-15,3 9 9 0,-4-6-9 0,1 3 12 16,-5-4-12-16,5 4 12 0,3-3 0 0,-4 3 0 16,1-4 0-16,3 4 0 0,-4-3-12 0,4 6 0 15,3-9 0-15,-3 9-11 0,4-7 11 0,3 7 0 16,0 0 0-16,0 0-8 0,0 0 8 0,0 0 0 15,0 0-9-15,0 0 9 0,0-3 0 0,0 3 0 0,0 0 0 16,10-6 0-16,-3 3-13 0,0-3-2 16,-7 6 0-16,11 0 0 0,3 0 15 0,-3 0-12 0,-11 0 12 0,7 6-12 15,3-6 12-15,-3 0 0 16,4 0-10-16,-11 0 10 0,7 0 0 0,0 3 0 16,4-3 0-16,-4 6 0 0,-7-6 0 0,7 0 0 0,0 3 0 0,-7-3 0 15,7 7 0-15,-7-7 0 0,7 6 0 0,0-3 0 16,0 3 0-16,-7-6 0 15,7 3 0-15,0 7 0 0,-3-4 0 0,3-3 0 0,-4 4 0 0,4 2 0 16,-3 0 0-16,-1-2 0 0,5-4 0 0,-8 6 0 16,3 1 0-16,-3-4 0 0,4 3 0 0,-1 1 0 15,-3-1 0-15,0 0 0 0,-3-2 0 0,3 2 0 16,-4 1 0-16,4-1 0 0,-3 0 8 0,-1 1-8 16,0-4 8-16,1 3-8 0,-4 1 8 0,0-1-8 15,0-2 15-15,0 2-3 0,0-6 0 0,3 6 0 0,-3 1-12 16,0-4 0-16,0-3 0 0,3 4 0 0,-6-4-9 0,3 3 9 15,3 0-13-15,1-3 5 16,-4-3-31-16,7 0-5 0,-7 10-2 0,7-10 0 16,-4 6-102-16,-3-3-21 0,4 7-4 0,-1-4-1 15</inkml:trace>
  <inkml:trace contextRef="#ctx0" brushRef="#br0" timeOffset="68608.37">19939 14507 990 0,'0'0'44'0,"0"0"8"0,-7 0-41 0,7 0-11 0,0 0 0 0,0 0 0 16,0 0 92-16,0 0 16 0,0 0 3 0,0 0 1 0,11-9-81 0,-4 9-16 15,0 0-3-15,3 0-1 16,4-3 5-16,-3 3 0 0,3-7 1 0,0 7 0 0,7 0 21 0,-3 0 4 16,0 0 1-16,3 0 0 0,7 0-19 0,-3 0-3 15,3 0-1-15,0 0 0 0,0 0 1 0,1 0 0 16,-1 0 0-16,0 0 0 0,0 0-21 0,0 0-10 16,1 0 1-16,-1-3 0 0,0-3 9 0,4 6 0 15,0 0 0-15,-1-9 0 0,-2 9 0 0,-1-7 8 16,4 7-8-16,-1-3 0 0,1 3 13 0,-4 0-1 15,-3 0-1-15,0-6 0 0,-4 6-11 0,0 0-11 16,0-3 3-16,-3 3 0 0,-1 0 8 0,1 0 0 16,0-6 0-16,-4 6 0 0,-4 0 0 0,5-4 0 15,-5 4 0-15,1 0 0 0,-4-6 14 0,-4 6-2 16,4-3 0-16,-7 3 0 0,0 0 13 0,0 0 3 0,0 0 0 0,4-6 0 16,-4-4 6-16,0 10 2 0,-4-9 0 0,1 9 0 15,-1-9-13-15,1 9-3 0,-4-7 0 0,3 4 0 16,-3-3-12-16,0 6-8 0,0 0 10 0,3-3-10 15,-3-4 8-15,0 7-8 0,-3 0 0 0,-1-9 9 16,1 6 11-16,-1-3 3 0,4-1 0 0,-4 4 0 16,1-3-15-16,-1 3-8 0,1 3 8 0,-4-6-8 15,3 2 0-15,0-2 9 0,-3 6-9 0,0-3 0 16,4-3 9-16,-5 6-9 0,5 0 0 0,-1-3 9 16,1-4-9-16,6 7 0 0,4 0 9 0,-10 0-9 15,3 0 0-15,7 0 0 0,0 0 0 0,0 0 0 16,0 0 0-16,0 0-16 0,0 0 2 0,0 0 1 15,0 0-3-15,7-3-1 0,0 3 0 0,3 3 0 0,1-3 2 16,-1 0 1-16,1 0 0 0,0 0 0 0,3 0 1 0,-4 0 0 16,4 7 0-16,-3-4 0 0,0-3 13 0,-1 6-11 15,1-3 11-15,-1 3-10 0,1-2 10 16,-4 2 0-16,4-3 0 0,-1 3 0 0,-6-3 0 0,3 4 0 16,0 2 0-16,0-9 0 0,-7 0 0 0,3 9 0 15,-3-9 0-15,4 10 0 0,-4-1 0 0,0-2 0 16,0 2 0-16,-4 0 0 0,4 1 8 0,-3-1-8 15,-4 1 8-15,3-1-8 0,-3 0 8 0,0 4-8 16,0-1 10-16,0-2-10 0,-4-1 8 0,1 1-8 0,3 2 0 16,0 1 0-16,-4-4 0 0,1 1 0 0,2-1 0 15,1 7 0-15,0-7-11 0,4 0-1 0,-8-2-1 0,8-4 0 32,3-3-118-32,0 9-23 0,0-2-5 0,0-7-601 0</inkml:trace>
  <inkml:trace contextRef="#ctx0" brushRef="#br0" timeOffset="70104.19">22475 14382 1594 0,'-17'-3'71'0,"10"3"14"0,3 0-68 0,1-7-17 0,-1 7 0 0,-3 0 0 16,0 0 48-16,7 0 7 0,0 0 1 0,0 0 0 15,0 0-46-15,0 0-10 0,0 0 0 0,4-9 0 16,-4 9 12-16,7 0 2 0,-7 0 1 0,14-3 0 16,-4-3 13-16,1 6 4 0,-11 0 0 0,7 0 0 15,7 0-15-15,0 0-2 0,-7 0-1 0,4 0 0 16,-1 6-2-16,1-6-1 0,3 3 0 0,0-3 0 16,0 0 1-16,0 0 1 0,8 0 0 0,-5 0 0 15,1 0-13-15,3 0 9 0,7 0-9 0,-3 0 8 16,0 6-8-16,3-3 0 0,0-3 0 0,4 0 0 15,3 7 8-15,-3-7-8 0,-4 3 8 0,4-3-8 0,0 0 0 16,-4 0 0-16,4 0 8 0,-4 0-8 16,-3 0 0-16,6 0 0 0,-2-3 0 0,2-4 8 0,-3 7-8 0,4 0 10 15,0-9-10-15,0 9 10 0,-4 0-2 0,0-3-8 16,0-3 12-16,-3 6-4 0,-4-7-8 0,4 4 10 16,-4 3-10-16,-3-6 10 0,-1 6 3 0,-2 0 1 15,-1-3 0-15,0 3 0 0,-4 0 0 0,4-6 0 16,-3 6 0-16,0-4 0 0,-4 4-2 0,0-6 0 15,3 3 0-15,-3 3 0 0,-7 0 2 0,7-6 0 16,-7 6 0-16,4-3 0 0,-4 3 8 0,0 0 2 16,3-10 0-16,-3 10 0 0,0 0 8 0,-3-12 1 15,3 2 1-15,-7 7 0 0,3-3-2 0,-3-4-1 0,4 7 0 0,-4-3 0 16,0-3-17-16,0-1-3 16,-4 4-1-16,0 3 0 0,1-3 0 0,-1-4 0 0,1 7 0 15,-1-3 0-15,1 3 0 0,-1-7 0 0,0 4 0 0,1-4 0 16,-4 10-10-16,3-6 0 0,0 3 0 0,1 3 8 15,3-6 0-15,-4 3 0 16,1-4 0-16,-1 4 0 0,4-3-8 0,-4 6 0 0,4-9 0 0,-3 9 0 16,-1-7 0-16,4 4-14 0,-3-3 3 0,-1 6 1 15,4-3 10-15,3 3 11 0,4 0-3 0,0 0 0 16,-7 0-8-16,7 0 0 0,0 0 0 0,0 0 0 16,0 0-8-16,0 0 8 0,0 0 0 0,7 0 0 15,4 0-9-15,0 0 9 0,-1 0-12 0,4 0 12 16,0 3-14-16,1 3 4 0,-1-6 1 0,0 3 0 15,3 4 9-15,1-1 0 0,-4-3 0 0,4 6 0 16,-4-2 0-16,4-4 0 0,-4 3 0 0,0-3 0 0,-4 3-8 0,4 4 8 16,-3-10-8-16,0 9 8 15,-1-2 0-15,1-4-8 0,-1 6 8 0,1-3 0 0,3-2 0 0,-3 2 0 16,3 3 0-16,-4 1 0 0,-3-4-10 16,4 3 10-16,-4 1-12 0,4-1 12 0,-4 1 0 0,0-1 0 15,-4 0 8-15,4 1-8 0,-3-1 0 0,-1 1 0 16,-3 5 0-16,-3-5 0 0,-1 5 0 0,1-2 0 15,-4-4 0-15,0 7 0 0,0-7 0 0,0 7 0 16,-4-3 0-16,0-4 0 0,-3 0 0 0,4 7 0 16,-1-7 0-16,-3 1 0 0,7-1 12 0,-4 7-3 15,1-7-1-15,3-2 0 0,-4-4-20 0,4 6-5 16,0-3-1-16,3-2 0 16,-3 2-90-16,7-6-19 0,-3 9-3 0,3-9-598 0,0 0-120 15</inkml:trace>
  <inkml:trace contextRef="#ctx0" brushRef="#br0" timeOffset="72046.59">23220 15050 115 0,'0'0'10'16,"0"0"-10"-16,0 0 0 0,0 0 0 0,0 0 170 0,0 0 32 15,0 0 6-15,0 0 2 0,0 0-96 0,0 0-19 16,0 0-4-16,7 6-1 16,0-3-10-16,4-3-3 0,-4 6 0 0,0-2 0 0,3-4-36 0,1 6-7 15,-4-6-2-15,3 3 0 0,1 3-19 0,-4-3-4 16,4-3-1-16,-4 7 0 0,3-4 5 0,-3 3 1 15,4 0 0-15,-4-3 0 0,4 4 18 0,-4-4 3 16,-7-3 1-16,7 6 0 0,-7-6-20 0,10 3-3 16,1 4-1-16,-8 2 0 0,4-6 10 0,1 3 2 15,-5 4 0-15,4-1 0 0,-3-3 2 0,-1 4 1 16,4 2 0-16,-3-5 0 0,-1 8-27 0,4-2 0 16,0-4 8-16,0 7-8 0,0 0 0 0,1-4 0 15,-5 7 0-15,4-3 0 0,4-7 0 0,-4 10 0 0,0-3 0 0,-4-7 0 16,4 7 0-16,0-4 0 15,-3-2 0-15,0 5 0 0,-4-5 13 0,3 5-2 16,1-2-1-16,-1-4 0 0,-3 1-1 0,4 5 0 0,-4-5 0 16,0 6 0-16,0-4-1 0,-4-2-8 0,4-4 12 0,0 3-4 15,0 1-8-15,-3-1 0 0,-1 0 9 0,4 1-9 16,0-10 0-16,-3 6 8 0,-1 3-8 0,4-2 0 16,0-7 0-16,-7 9 9 0,3-6-9 0,1 4 0 15,-4-4 9-15,3 6-9 0,-3-9 0 0,4 6 9 16,-4-2-9-16,0 2 0 0,0-6 0 0,-1 3 8 15,1 3-8-15,-3-6 0 0,3 0 9 0,0 0-9 16,0 6 20-16,0-6-1 0,0 0 0 0,3 0 0 16,4 0-19-16,-7 0-16 0,0-6 4 0,7 6 0 15,-7 0 12-15,3-9 0 0,1 9 12 0,3-10-12 0,0 4 12 0,0-3-12 16,0-1 12-16,7 1-12 16,-7-7 10-16,7 7-10 0,0-4 8 0,0-2-8 15,-3-1 0-15,3-3 0 0,0 0 0 0,0 0 0 0,0 1 0 0,0-7 0 16,0 6 0-16,3-6 0 0,-2-4 0 15,2 4 8-15,1 3-8 0,-4-3 0 0,3 0 0 16,1 0 0-16,0 3 0 0,-4-3 0 16,3 6 0-16,1 0 0 0,-1 1 0 0,1 2 0 0,-1 0 0 0,5-3 0 15,-5 10-9-15,1-7 9 0,-1 7-11 0,1 0 2 16,0 5 0-16,-4-2 0 16,3 3-17-16,1-3-3 0,-4 6-1 0,3-3 0 15,-3 3-22-15,4 0-4 0,-4-7 0 0,0 14-1 16,4-7-19-16,-4 3-4 0,0-3-1 0,-7 0 0 15,0 0-115-15,7 0-22 0</inkml:trace>
  <inkml:trace contextRef="#ctx0" brushRef="#br0" timeOffset="72796.16">23862 14871 1216 0,'0'0'54'0,"0"0"11"0,0 0-52 0,0 0-13 16,0 0 0-16,0-6 0 0,0 6 45 0,3-3 7 0,4-4 0 0,1-2 1 15,-5 6-35-15,4-3-7 16,0-4-2-16,0 10 0 0,0-9-9 0,4 6 0 16,-1-4 9-16,1 1-9 0,3 3 0 0,-3 3 0 0,3-6 0 15,-4 3 0-15,5 3 24 0,-5-7 6 0,4 4 2 0,-3-3 0 16,-1 6-15-16,1 0-2 0,0 0-1 0,-1 0 0 16,-3 0 14-16,-7 0 2 0,7 0 1 0,-7 0 0 15,11 6-18-15,-11-6-3 0,0 0-1 0,7 3 0 16,-7-3-9-16,7 10 0 0,-7-10 9 0,3 6-9 15,-3-6 12-15,0 9-3 0,-3-2 0 0,-1 2 0 16,1-6-1-16,-1 7 0 0,1-4 0 0,-4-3 0 16,3 3-8-16,-3-3 0 0,7-3 0 0,-3 7 0 15,3-7 0-15,0 0 0 0,0 0 0 0,0 0 0 16,0 0 0-16,0 0 0 0,0 0 0 0,0 0 0 16,0 0 0-16,0 0 0 0,0 0 0 0,0 0 0 15,7 0 0-15,0 9 0 0,-7-9 0 0,10 0 0 16,-10 0 0-16,7 6-11 0,-7-6 3 0,7 3 0 0,1 4 8 0,-8-7 0 15,7 3 0-15,-7-3 0 0,7 0 0 16,-4 9 0-16,-3-9 0 0,7 7 0 0,-7-7 0 0,7 3 0 16,-7-3 0-16,4 9 0 0,-1-3 0 0,1 4 0 15,-1-1 0-15,-3 1 0 0,0-1 0 0,4-3 0 16,-8 4 0-16,4-1 0 0,0 0-15 0,0 1-1 16,-3-4 0-16,3 4 0 0,-4-1 16 0,1 0 0 15,-4 1 0-15,3-4 0 0,-3-3 0 0,4 7 0 16,-1-1 0-16,-3-3 0 0,0-3-20 0,3 4 0 0,-3 2-1 15,4-9 0 1,-4 9-34-16,3-9-6 0,1 0-2 0,3 0-613 0</inkml:trace>
  <inkml:trace contextRef="#ctx0" brushRef="#br0" timeOffset="73360.64">24324 15257 288 0,'0'0'25'0,"0"0"-25"16,-3 6 0-16,-1 3 0 0,0 1 275 0,1-1 49 16,-1-2 11-16,4-7 1 0,0 9-256 0,0-6-51 15,0-3-10-15,0 0-3 0,0 0-16 0,0 9 0 16,4 1 0-16,-4-4-9 0,0-6 25 0,0 0 6 16,0 0 1-16,0 0 0 0,0 0 25 0,0 0 6 15,0 0 1-15,0 0 0 0,0 0 0 0,0 0 0 16,-4 6 0-16,4-6 0 0,-7 0 5 0,7 0 2 15,-3-6 0-15,-1 0 0 0,-3 3-27 0,4-4-6 16,-1-2-1-16,4 6 0 0,-3-6 7 0,3-1 1 16,0 1 0-16,0-4 0 0,0 4-36 0,0-4 0 15,3-2 0-15,1 5 0 0,-4-6 0 0,0 4 0 0,7-4 0 0,-4 7 0 16,1-10 0-16,-1 10 0 0,1-7 12 0,-1 3-12 16,1-2 0-16,3-1 0 0,-3 7-12 0,-1-1 3 15,4 1 9-15,0-1 0 0,-3 1 0 0,3 0 0 16,0-1-9-16,0 4 9 0,-4 3-10 0,4-4 10 15,-7 7-26-15,11-3 1 0,-4-3 0 0,0 6 0 32,-7 0-7-32,11 0 0 0,-4 0-1 0,0 6 0 0,-7-6-9 0,7 3-2 0,0 7 0 15,0-4 0-15,0-3-16 16,0 7-4-16,0-4-1 0,0 3 0 0,0-2-3 0,0-4-1 0,0 3 0 0,-7-6-434 16,7 3-86-16</inkml:trace>
  <inkml:trace contextRef="#ctx0" brushRef="#br0" timeOffset="73645.97">24702 14855 1587 0,'0'0'35'0,"0"0"7"0,0 0 2 0,0 0 0 0,0 0-35 0,0 7-9 16,0-4 0-16,0-3 0 15,3 12-54-15,-3-12-13 0,4 3-2 0,-1 7-359 0,-3-1-72 0</inkml:trace>
  <inkml:trace contextRef="#ctx0" brushRef="#br0" timeOffset="74413.92">25135 13623 1324 0,'0'0'118'0,"0"0"-94"15,0 0-24-15,0 0 0 0,0 0 26 0,0 0 1 16,0 0 0-16,0 0 0 0,0 0 13 0,0 0 2 16,0 0 1-16,0 0 0 0,0 0 14 0,0 0 3 15,7 6 1-15,-3 4 0 0,0-1 3 0,-1 7 0 16,1 3 0-16,-4 3 0 0,-4 12-39 0,4 1-7 15,-3 2-2-15,3 7 0 0,0 0 7 0,0 9 1 16,0 1 0-16,0-1 0 0,0 0 0 0,0 10 0 16,0-7 0-16,3-2 0 0,1-1-24 0,-1-9 0 15,-3 6 0-15,0-12 0 0,0-1 0 0,4-2 0 16,-4-1 0-16,0-6 0 0,0 1 0 0,3-4 0 0,-3 0 0 0,0-6 0 16,0 0-14-16,0-1-7 0,0-8-2 15,-3 5 0 1,3-5-33-16,0-10-8 0,0 0 0 0,0 0-541 0,0 0-108 15</inkml:trace>
  <inkml:trace contextRef="#ctx0" brushRef="#br0" timeOffset="74711.12">25312 13479 2257 0,'0'0'49'0,"0"0"11"0,0 0 1 0,0 9 3 0,0 1-51 0,3 8-13 15,-3-2 0-15,0 3 0 16,4 6 0-16,-4 3-18 0,0 7 4 0,0 2 1 0,-4 4 13 0,4 0 16 16,0 9-3-16,-3-3-1 0,3 6-12 0,-4 1 0 15,1 5 0-15,-1-2 0 0,1 2 0 16,-1-2 0-16,1 5 0 0,-1-8 0 0,1-1 9 0,-1 0-9 15,1-9 8-15,3 3-8 0,0-3 0 0,0 0 0 16,0-6 0-16,0 2 0 0,0-5 0 0,3-4 0 16,-3 1 0-16,0-10 0 15,4 3-142-15,-1 0-21 0,-3-13-4 0,4 4-1 0</inkml:trace>
  <inkml:trace contextRef="#ctx0" brushRef="#br0" timeOffset="78428.84">14901 11525 1044 0,'0'0'46'0,"0"0"10"0,0 0-45 0,0 0-11 0,0 0 0 0,0 0 0 16,-10-9 26-16,10 9 3 0,-4 0 1 0,4 0 0 16,-7-10-13-16,0 4-2 0,4 3-1 0,3 3 0 15,-4-6-14-15,1-4 11 0,-1 7-11 0,4 3 10 16,-4-6 18-16,1-4 3 0,-1 1 1 0,-3 9 0 15,4-9 0-15,-4 2 1 0,0 7 0 0,-4-3 0 16,4-3 20-16,-3 3 4 0,-5-3 1 0,5 6 0 16,-4 0-18-16,0 0-3 0,-1 0-1 0,-2 0 0 15,3 0-36-15,-7 0 0 0,6 0 0 0,-2 0 0 16,-4 0 0-16,3 0 0 0,-3 0 0 0,0 6-12 0,0-3 20 16,-4 3 4-16,4-3 1 0,-4 4 0 0,0 2-5 0,4-9-8 15,0 9 11-15,0 1-11 0,0-10 18 0,-1 9-3 16,5 1-1-16,3-4 0 0,-4-3-14 15,4 6 11-15,0-2-11 0,3 2 10 0,1 1-10 0,-1-1 0 16,4 0 0-16,3-2 0 0,1 2 0 16,-1 0 0-16,4 1 0 0,0-1 0 0,4 7 0 15,-4-4 0-15,3 10 0 0,1 0 0 0,0 3-11 0,-1 1 11 16,1 2-8-16,3 6 8 16,-4 1 0-16,4 2 0 0,-3 1 0 0,-1 6 0 0,1 9 0 0,-1-9-10 15,1 9 10-15,-1 1 0 0,-3 8-18 0,0-8 3 16,0 2 1-16,0 4 0 0,-3 3 4 0,-1-1 1 15,-3 1 0-15,0 0 0 0,-3 6 9 0,-1-3 0 16,-3-4 0-16,3 7 0 0,4-3 0 0,-7 3 9 0,-3 3-1 0,2-3-8 16,-2-3 10-16,3-3-10 0,0-10 8 0,3 0-8 15,0-2 20-15,4-4 0 0,4-4-1 0,-1-5 0 16,1 6-9-16,-1-10-2 0,1 4 0 0,3-3 0 16,0-7-8-16,-4 6 0 0,4-9 0 0,0 4 0 15,-3-4 0-15,-1 0 0 0,1-3 0 0,-1 3 0 16,4-6 0-16,0-1 0 0,-3 1 0 0,3-3 0 15,-4 0 0-15,4-4 0 0,4-2 0 0,-1 2 0 16,1-2 0-16,-1-1 0 0,4-6 0 0,-3 6 0 16,3-2 0-16,0 2 8 0,3 1-8 0,-3-4 8 15,4-3 12-15,-4 6 1 0,11 1 1 0,-4-4 0 16,-4 3-22-16,5-5 0 0,2 2-12 0,1 3 4 16,-1-2 19-16,1-4 4 0,0 3 1 0,3-3 0 0,-3-3-16 0,3 6-18 15,0-2 4-15,0-4 1 16,-3 0-3-16,6 6-1 0,-2-6 0 0,2 0 0 15,-3 3-12-15,8-3-3 0,-1 0 0 0,4 0 0 16,-1 6-77-16,5-6-16 0,34 10-3 0,-10-4-1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3T06:13:45.2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28081 13604 172 0,'0'0'16'0,"0"0"-16"0,0 0 0 0,0 0 0 16,-3-3 108-16,-1-3 18 0,-3-1 4 0,3 4 1 15,-3-3-28-15,0 3-6 0,0-3-1 0,0 6 0 16,0-3 20-16,-3-4 4 0,-1 7 1 0,-3-3 0 16,3-3-15-16,1 6-3 0,-4 0-1 0,3 0 0 15,-3 0-8-15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3T05:51:19.23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27464 9336 403 0,'0'0'36'0,"0"0"-36"0,0 0 0 0,0 0 0 15,0 0 139-15,7 0 21 0,-7 0 4 0,0 0 0 16,0 0-93-16,0 0-19 0,0 0-4 0,0 0-1 16,0 0 24-16,0 0 5 0,0 0 0 0,0 0 1 15,0 0 27-15,0 0 4 0,0 0 2 0,0 0 0 16,0 0-20-16,0 0-4 0,0 0-1 0,-7 3 0 15,3-3-13-15,-3 7-4 0,0-7 0 0,-3 3 0 16,2-3-23-16,-2 0-5 0,3 0 0 0,0 0-1 0,-4 6-15 0,1-3-4 16,-1-3 0-16,0 0 0 0,1 0 7 0,-1 0 1 15,-3 7 0-15,0-7 0 0,0 0-10 0,-4 0-2 16,1 3 0-16,-1 3 0 0,-3-6-3 0,3 0-1 16,-6 0 0-16,6 0 0 0,4 0 9 15,-4 0 2-15,-3 0 0 0,0 0 0 0,0 6-7 0,-1-3-2 16,1-3 0-16,-3 0 0 15,2 0-3-15,1 7-1 0,0-7 0 0,0 3 0 0,0-3-1 16,0 0 0-16,-4 0 0 0,4 0 0 0,0 0 3 16,-1 0 0-16,-2 0 0 0,-1 0 0 0,0 0-12 0,1 0 0 15,2 0 9-15,1 0-9 0,-3 0 8 0,-1 0-8 16,0 0 8-16,1-3-8 0,2 3 0 0,1 0 0 16,-3 0 0-16,2-7-8 0,5 7 16 0,-4 0 4 15,3 0 1-15,-3 0 0 0,3 0-13 0,-3 0-16 16,3 0 3-16,-3 7 1 0,0-7 35 0,0 0 7 0,3 0 2 0,1 0 0 15,-5 3-32-15,1-3 0 0,4 0 0 0,-1 0 0 16,0 0 0-16,4 0 0 0,-3 0 0 0,-1 0 0 16,4 0 0-16,-4 6 0 0,0-6 0 0,1 0 0 15,-4 0 0-15,3 0 0 0,0 0 0 0,-3 0 0 16,4-6 0-16,-1 6 0 0,0 0 0 0,4 0 0 16,-3 0 0-16,2 0 0 0,1 6 0 0,0-6 0 15,0 0 0-15,4 3 0 0,-5-3 0 0,1 0 0 16,4 0 12-16,-4 6-3 0,0-6-1 0,3 0 0 15,-3 4-8-15,3-4 0 0,-3 0 0 0,0 0 0 16,0 0 0-16,3 0 0 0,-3 6 0 0,0-12 0 16,0 6 8-16,3 0-8 0,-3 6 0 0,4-6 8 15,-1 0-8-15,1 0 0 0,-1 0 0 0,4 0 8 0,-4 0-8 0,4 0 0 16,-3 0 0-16,3 0 8 16,0 0-8-16,0 0 0 0,-1 0 0 0,-2 0 0 0,3 0 0 0,0 0 8 15,0 0-8-15,0 0 0 0,0 0 0 0,-4 0 0 16,4 0 8-16,7 0-8 0,-7 0 0 0,0 0 0 15,-4 0 0-15,4 0 8 0,7 0-8 0,-7 0 0 16,0 0 0-16,7 0 8 0,-7 0-8 0,0 0 0 16,0 0 0-16,7 0 0 0,-4 0 0 0,4 0 0 15,-7 0 0-15,7 0 0 0,-7 0 0 0,7 0 0 16,0 0 0-16,-7 0 0 0,7 0 0 0,-3 0 0 16,-1 3 0-16,4-3 8 0,0 0-8 0,0 0 0 0,0 0 0 15,0 0 0-15,0 0 0 0,0 0 0 16,-3 6 0-16,3-6 0 0,0 0 0 0,-7 7 0 15,3-4 0-15,4-3 8 0,0 0-8 0,0 0 0 16,0 0 0-16,0 0 8 0,0 9-8 0,0-9 0 0,0 0 0 0,0 0 8 16,0 0-8-16,0 0 0 0,0 0 0 0,0 6 0 15,0 4 8-15,0-10-8 16,0 3 0-16,-3 6 8 0,3-9 0 0,0 0 0 0,0 0 0 0,0 10 0 16,0 2-8-16,0-2 0 0,0-7 0 0,0 6 0 15,0-3 0-15,3-2 0 0,-3-4 0 0,0 9-11 16,0 7 11-16,4-7 0 0,-1-3 0 0,-3-2 8 15,4 5-8-15,-4-3 8 0,3 4-8 0,1-1 8 16,-4 0-8-16,3 1 0 0,1-1 0 0,-1 1 0 16,-3-1 0-16,4 7 0 0,-4-7 0 0,3 7 0 0,1-7 0 0,-1 4 0 15,-3-1 0-15,0 1 0 0,0 3 0 16,0-4 8-16,0 4-8 0,0-1 0 0,0-2 0 16,0 3 0-16,0-1 0 0,0-2 8 0,0 6-8 0,0-4 0 15,0 4 0-15,0 0 0 0,0-3 0 0,0 3 9 16,0-4-9-16,4 4 0 0,-4 0 9 15,3 6-9-15,-3-6 0 0,4 0 9 0,-4-1-9 16,0 1 12-16,4 6-12 0,-4-6 12 0,0 3-12 0,0 0 0 16,3-3 0-16,-3-4 0 0,4 11 0 15,-4-5 0-15,3 5 0 0,-3 2 0 0,0-6 0 0,0 0 0 16,0 3 0-16,-3 3 0 0,-1-3 0 0,4 3 0 16,-3-9 0-16,3 6 0 0,-4 0 0 0,4-3 0 15,0 3 0-15,-4 0 0 0,1-6 8 0,-1 6-8 16,4-6 8-16,-3 6-8 0,-1-6 9 0,4 0-9 15,-3 0 10-15,3-1-10 0,0 1 8 0,-4 6-8 0,4-6 0 0,0-3 9 16,-3 3-9-16,3 0 0 0,0 6 0 0,-4 0 0 16,4-3 8-16,0 3-8 0,-3-6 12 0,3 6-4 15,0 0-8-15,0-3 0 0,0 3 0 0,0 0 0 16,0 0 0-16,-4-3 0 0,4-3 0 0,-3 3-11 16,3-4 11-16,0-5 0 0,-4 9 8 0,4-10-8 15,-3 7 0-15,3-3 0 0,-4 3 0 0,4-4 0 16,0-2 0-16,0 3 8 0,0-1-8 0,4-2 0 15,-4 3 0-15,3-7 8 0,-3 7-8 0,0-4 0 16,4-2 0-16,-1-1 8 0,1 0-8 0,-4 7 0 16,3-6 0-16,-3-1 0 0,0 0 0 0,0 1 8 15,0 2-8-15,0-2 0 0,0-10 0 0,0 0 0 16,0 0 0-16,4 3 8 0,-4-3-8 0,0 0 0 16,3 9 0-16,-3-9 9 0,0 0-9 0,0 7 0 15,0-7 8-15,0 0-8 0,4 3 0 0,-4-3 0 0,0 0 11 0,0 0-11 16,0 0 10-16,0 0-10 0,10 6 0 0,-10-6 0 15,0 0-13-15,0 0 4 0,7 0 17 16,1-6 3-16,-1 6 1 0,0 0 0 0,0 0-12 0,3-3 0 16,-6-4 0-16,6 7 0 0,1 0 0 0,-4 0 0 15,4-3 0-15,-1-3 0 0,1 6 0 0,-1 0 0 16,4-3 8-16,1-4-8 0,-1 7 0 0,0 0 0 16,0 0 0-16,0 0 0 0,0-3-9 0,7-3-4 15,-3 6-1-15,3 0 0 0,0 0 22 0,4-6 4 16,0 3 0-16,-1 3 1 0,-2 0-13 0,6-7 0 15,-4 4 0-15,5-3 0 0,2 6 0 0,1-3 0 0,0-3 0 16,0 6 0-16,-1 0 0 0,1-4 0 0,0-2 0 0,0 6 0 16,-1 0 8-16,1 0-8 0,3 0 0 0,1 0 0 15,-5 0 0-15,1 0 0 0,0 0 0 0,0 0 0 16,-1 6 0-16,5-6 0 0,-1 0 0 0,0 0 0 16,4 0 0-16,-4 0 0 0,-3-6 0 0,0 6 0 15,3 0 0-15,0 0 0 0,-3 0 0 0,0 0 0 16,-4-3 0-16,0 3 0 0,-3-6 0 0,3 6 0 15,1 0 0-15,-5 0 0 0,1 0 0 0,0 0 0 16,3-7 0-16,0 7 0 0,0 0 0 0,-3 0 0 16,-4 0 0-16,4 0 0 0,-4 0 0 0,4-3 0 15,-1 3 0-15,1 0 9 0,0 0-9 0,-1 0 12 0,-2 0-12 16,2 0 0-16,1 0-10 0,-7 0 10 0,-1 0 0 0,1 0 0 16,3-6 0-16,-7 6 0 0,4 0 0 0,-8 0 0 15,5 0 0-15,-5 0 0 0,4 0 0 16,-3 0 0-16,-1 0 0 0,-3 0 0 0,4-3 0 0,0 3 0 15,-1 0 0-15,-3-6 0 0,0 6 0 16,-3 0 0-16,3 0 0 0,-7 0 0 0,7 0 0 0,-7 0 0 16,7 0 0-16,-7 0 0 0,0 0 0 0,0 0 0 15,7-3 0-15,-7 3 0 0,0 0 8 0,0 0-8 16,0 0 0-16,4 0 0 0,-4 0 8 0,0 0-8 16,0 0 0-16,7-7 0 0,0 7 0 0,-7 0 0 15,0 0 0-15,0 0 0 0,0 0 0 0,0-3 0 16,7-3 0-16,-7 6 0 0,0-10 9 0,0 10-9 0,3-3 0 0,-3-3 9 15,0-3-9-15,0 2 0 16,0 4 0-16,0-3 8 0,0-3-8 0,0-1 0 0,0 7 0 0,0-10 0 16,0 4 8-16,0 0-8 0,0-1 8 0,0-9-8 15,0 10 8-15,0-7-8 0,-3-3 8 0,3 1-8 16,0-1 0-16,-4-6 8 0,4 6-8 0,-3-6 0 16,3 6 0-16,0-6 8 0,-4 3-8 0,4-9 0 15,-7 9 0-15,7-13 0 0,-3 10 8 0,-1 3-8 16,1-3 0-16,-1 0 0 0,4 0 0 0,-4 3 0 15,1-3 0-15,-1 6 0 0,4-6 0 0,-3 6 0 16,3 0 0-16,0-6 8 0,-4 0-8 0,4 6 7 16,-3-6-7-16,3 3 0 0,0-3 0 0,0 6 0 15,-4-6 0-15,1 7 0 0,3-8 0 0,-4-2 0 16,1 3 0-16,-1 6 0 0,1-9 0 0,-1 3 0 0,1 6 0 0,-1-6 0 16,1 6 0-16,-1-6 0 15,1 6 0-15,-1 1 0 0,0-1 0 0,1 0 0 0,-1 0 0 0,1-3 0 16,-1 3 0-16,1 1 0 15,3-1 0-15,0 3 0 0,-4-3 0 0,1 0 0 0,-1 4 0 0,4-4 0 16,-3 0 0-16,3 10 0 0,-4-7 0 0,4-3 0 16,-3 7 0-16,3-4 0 0,0 0 0 0,0 4 0 15,0-4 0-15,-4 0 0 0,4 4 0 0,0-4 0 16,0 7 0-16,0-10 0 0,0 13 0 0,0-7 0 16,0-3 0-16,0 7 0 0,0 0 0 0,0-1 0 15,0 1 0-15,0-1 0 0,0 1 0 0,0 0 0 16,0-4 0-16,0 4 0 0,0-1 0 0,0 1 0 15,0-1 0-15,0 1 0 0,0 0 0 0,4 2 0 16,-4-2 0-16,3 6 0 0,-3-7 0 0,4 4 0 16,-4-3 0-16,3-1 0 0,-3 1 0 0,0 3 0 0,0-4 0 0,4 1 0 15,-4 9 0-15,0-10 0 0,0 1 0 0,0 3 0 16,0 3 0-16,0-7 0 0,3 4 0 0,1-3 0 16,-4 5 0-16,0-2 0 0,0 3 0 0,0-3 0 15,0-4 0-15,0 10 0 0,0 0 0 0,3-9 0 16,-3 9 0-16,0-6 0 0,0 2 0 0,0 4 0 15,0 0 0-15,0 0 0 0,0 0 0 0,0 0 0 16,0-9 0-16,0 3 0 0,0-4 0 0,0 10 0 16,0-3 0-16,0 3 0 0,0 0 0 0,0 0 0 15,0-12 0-15,0 9 0 0,0 3 0 0,0 0 0 16,0 0 0-16,0 0 0 0,0 0 0 0,0 0 0 16,0 0 0-16,0 0 0 0,0 0 0 0,0 0 0 0,0 0 0 0,0 0 0 15,0-7 0-15,0 7 0 0,0 0 0 0,0 0 0 16,0 0 0-16,0 0 0 15,0 0 0-15,0 0 0 0,0 0 0 0,-3-9 0 0,-1 9 0 0,4 0 0 16,0 0 0-16,0 0 0 16,0 0-68-16,-3-3-6 0,-4-3-2 0,3-4-968 15,1 7-195-15</inkml:trace>
  <inkml:trace contextRef="#ctx0" brushRef="#br0" timeOffset="2130.39">10693 8258 806 0,'-11'-7'36'0,"11"7"7"16,0 0-35-16,0 0-8 0,0 0 0 0,-7-3 0 15,0-3 128-15,3 6 23 0,4 0 5 0,0 0 0 16,-10-3-115-16,3-3-23 0,7 6-5 0,0 0-1 15,0 0 24-15,0 0 5 0,-7 0 1 0,7 0 0 16,0 0 1-16,0 0 0 0,-7 0 0 0,7 0 0 0,0 0 30 0,0 0 7 16,0 0 0-16,0 0 1 0,0 0-5 15,-4-4 0-15,4 4-1 0,-7 0 0 0,0 0-19 0,7 0-4 16,0 0-1-16,0 0 0 0,0 0-24 0,0 0-5 16,0 0-1-16,11 4 0 0,-4-4-21 0,3 6 9 15,1-6-9-15,3 3 0 0,4-3 12 0,-4 6-4 16,-4-6 0-16,8 0-8 0,3 0 11 0,0 0-11 15,-7 0 10-15,8 0-10 0,-1-6 8 0,3 6-8 16,1 0 0-16,-7-3 0 0,-4 3 23 0,4 0-2 16,10-6 0-16,-7 6 0 0,-7 0-1 0,7 0-1 15,0 0 0-15,1 0 0 0,-5 0-19 0,1 0 0 0,-1 0 8 0,5 0-8 16,-5 0 10-16,1 0-2 0,-11 0 0 16,4-4 0-16,3 4-8 0,-4 0 12 0,-10 0-12 0,0 0 12 15,0 0-4-15,0 0 0 0,0 0 0 0,0 0 0 16,0 0 20-16,0 0 3 0,0 0 1 15,0 0 0-15,-7-6-14 0,4 3-2 16,3 3-1-16,-4-6 0 0,1 6-15 0,-8-7 9 0,0 4-9 0,1 3 8 16,10 0-8-16,-11 0 0 0,-10 0 0 0,3 0 0 15,4 0 0-15,-3 3 0 0,-8 4 0 0,0-7 0 16,8 6 0-16,-1-3 0 0,0-3 8 0,-3 0-8 16,0 6 0-16,0-2 10 0,3-4-10 0,1 0 10 15,-12 0-10-15,12 6 8 0,3-6-8 0,3 0 8 16,-3 3-8-16,3-3 8 0,-3 0-8 0,7 0 8 15,7 0 2-15,-7 0 0 0,0 0 0 0,0-3 0 0,7 3 8 16,0 0 2-16,0 0 0 0,0 0 0 16,0 0-30-16,0 0-6 0,0 0 0 0,0 0-1 0,0 0 17 0,11 3 0 15,3-3-8-15,0 0 8 0,-4 0 0 0,8 0 0 16,0 6-8-16,6-6 8 16,1 0 0-16,-4 0 0 0,-3 0 0 0,7 0 0 0,6-6 0 0,-2 6 0 15,-12 0 0-15,8 0 0 0,0-3 0 0,-1-3 0 16,-6 6 0-16,0 0 0 0,-1-10 13 0,1 10-3 15,-1 0-1-15,-2-3 0 0,-5-3 1 0,1-1 0 16,3 4 0-16,0-3 0 0,-7 6-10 0,0-3 10 16,0-3-10-16,0 6 10 0,0-3-10 0,-7 3 10 15,0 0-10-15,0 0 10 0,4-7-1 0,-4 7 0 16,-4 0 0-16,4 0 0 0,0 0-1 0,-14 0-8 0,-3 0 12 0,-1 0-4 16,0 0-8-16,-3 7 0 0,0-4 0 0,-7 3 0 15,-4-3 0-15,4 3 0 0,7-3 0 0,-8 4 0 16,1-1-9-16,0-3 9 0,7 7 0 0,0-4 0 15,-4-3-27-15,0 6 2 0,11-9 0 0,3 7 0 32,1-4-83-32,3 3-16 0,-11-6-3 0,11 6-1 15,7-6-83-15,0 0-17 0</inkml:trace>
  <inkml:trace contextRef="#ctx0" brushRef="#br0" timeOffset="3275.94">18309 8223 460 0,'0'0'41'16,"0"0"-33"-16,-7 0-8 0,7 0 0 0,0 0 134 0,-3-9 25 16,-1 9 5-16,-3 0 0 0,7 0-82 0,0 0-17 15,-4-10-3-15,4 10-1 0,-7 0-9 0,7 0-3 16,-3-6 0-16,3 6 0 0,0-3 9 0,0 3 2 16,0 0 0-16,-4-6 0 0,4 6-16 0,0 0-4 0,-3-3 0 0,3 3 0 15,0 0-3-15,-7-7-1 0,0 4 0 0,3 3 0 16,4 0 2-16,-7 0 0 0,0 0 0 0,-3 0 0 15,-1-6 10-15,-3 12 1 0,3-6 1 0,-3 0 0 16,-4 0-21-16,1 3-4 0,-1-3-1 0,4 7 0 16,0-7 13-16,-4 3 3 0,4-3 0 0,-3 0 0 15,6 0-26-15,0 0-5 0,1 0-1 0,3 6 0 16,-4-6-8-16,1 3-12 0,3-3 2 0,0 0 1 16,-4 6 9-16,0-6 0 0,4 0 0 0,0 0 0 15,7 0 0-15,0 0 0 0,0 0 0 0,0 0 0 16,0 0 0-16,0 0 0 0,0 0 0 0,0 0 0 15,0 0 0-15,0 0 0 0,11 3 10 0,3 4-10 16,0-7 12-16,0 0-3 0,0 0-1 0,4 0 0 16,7 0-8-16,-4 0 0 0,0 0 0 0,0 0 0 15,0 0 0-15,4-7 0 0,-4 7 0 0,0-3 0 0,-3 3 0 16,0 0 0-16,-1 0 0 0,1-6 0 0,-1 6 0 0,1 0 0 16,-4-3 0-16,4-3 0 0,0 6 8 0,-1-3-8 15,-3 3 12-15,4-7-4 0,0 7-8 0,-4-3 0 16,0 3 9-16,3 0-9 0,-6-6 0 0,3 6 0 15,-3 0 0-15,-4-3 8 0,-7 3-8 16,7 0 0-16,0 0 8 0,-7 0-8 0,0 0 10 0,0 0-2 16,0 0-8-16,0 0 12 0,-7 0 15 0,0 3 2 15,-7-3 1-15,0 0 0 0,-1 0-19 0,-2 0-11 16,-1 6 12-16,-3-6-12 0,-4 3 16 0,4-3-3 16,-4 7-1-16,4-7 0 0,-3 3-4 0,-1-3 0 15,-3 0-8-15,-1 0 12 0,1 6 3 0,-4-6 0 0,1 3 0 0,-1-3 0 16,4 0-5-16,-4 0-1 0,4 6 0 15,0-6 0-15,-4 3 3 0,7 4 1 16,0-7 0-16,1 0 0 0,3 0-1 0,-1 6 0 0,5-3 0 0,3-3 0 16,3 0-12-16,0 6 9 0,4-2-9 0,0-4 8 15,7 0-8-15,0 0 0 0,0 0 0 0,0 0 0 32,0 0-93-32,0 0-15 0,0 0-2 0,11 0-1107 0</inkml:trace>
  <inkml:trace contextRef="#ctx0" brushRef="#br0" timeOffset="10551.41">15663 7455 460 0,'0'0'41'0,"0"-6"-33"16,4-4-8-16,-4 7 0 0,0-6 152 0,0-1 29 15,3 4 6-15,1-3 1 0,-1-1-103 0,-3 4-20 0,0-4-4 0,4 7-1 16,-4-6-2-16,0 3-1 0,0 6 0 0,0-10 0 15,0 4 16-15,0 6 3 0,0-3 1 0,0 3 0 16,0-10 0-16,0 10 0 0,4-6 0 0,-4 6 0 16,0 0-24-16,3 0-5 0,4-9 0 0,-7 9-1 15,0 0-7-15,0 0-2 0,0 0 0 0,0 0 0 16,0 0 2-16,0 0 0 0,0 0 0 0,7 6 0 16,0-3 2-16,-7-3 1 0,0 0 0 0,7 6 0 15,-3 4-27-15,3-7-4 0,-7-3-2 0,3 16 0 16,4-7 2-16,0 7 0 0,1-7 0 0,-5 10 0 15,-3-3-2-15,7 2 0 0,-3 1 0 0,-1 6 0 16,-6-6 16-16,3 6 3 0,0-3 1 0,3-3 0 16,4 6-18-16,0-6-3 0,-3 6-1 0,3-6 0 15,0 0 1-15,0 3 0 0,-3-4 0 0,3-5 0 0,0 12-1 0,3-6-8 16,-3 0 12-16,0 3-4 0,0-4 0 16,0 1-8-16,0 0 12 0,1 6-4 15,-5-6-8-15,4 0 8 0,0 6-8 0,0 0 8 0,0-3-8 16,-3 3 0-16,3 0 0 0,-4-3 0 0,1 3 13 0,-1-6 7 15,-3 0 2-15,4 6 0 0,0-6-7 0,-1-4-2 16,-3 4 0-16,4 6 0 0,-4-12-3 0,3 12-1 16,-3-9 0-16,0 2 0 0,4 1 2 0,-4 0 0 15,3-3 0-15,-3 2 0 0,0 1-3 0,0 0 0 16,0-3 0-16,0 9 0 0,-3-13-8 0,3 13 0 16,0-6 0-16,0 0 8 0,0 6-8 0,-4-6 0 15,4 0 0-15,-3 3 0 0,-1-3 8 0,4-1-8 16,-3 1 8-16,-1 0-8 0,0 0 13 0,1-3-2 0,-1 2-1 0,1 1 0 15,-1 3-10-15,4-3 10 16,-3 0-10-16,-1 0 10 0,-3-1-10 0,4 1 8 0,-1-3-8 0,-3 3 8 16,4 0-8-16,-1 2 0 0,1-2 9 15,-1-6-9-15,0 6 0 0,4-4 0 0,-7 4 0 0,4-3 8 16,3 3-8-16,-4-4 0 0,4-2 0 0,-7 6 0 16,7-4 0-16,0 4 0 0,-3-3 0 0,-1 0 0 15,1-4 0-15,-1-3 9 0,1 10-9 0,-1-9 0 16,1 5 9-16,3-5-9 0,-4 5 0 0,4-5 9 15,-3 6-9-15,-1-7 0 0,1 0 9 0,3 4-9 16,0-4 0-16,-4 1 9 0,0 5-9 0,4 1 0 16,0-3 8-16,-3-4-8 0,3 7 0 0,-4-7 0 15,4 1 8-15,0-1-8 0,0 0 0 0,0 1 0 0,0 2 0 0,0-2 0 16,0-10 0-16,0 9 0 0,-3 4 0 0,-1-7 0 16,8 3 0-16,-4 7 0 15,0-7 0-15,0 1 0 0,0-1 0 0,-4 1 0 0,4-7 8 0,0 9-8 16,0 1 0-16,-3-7 0 0,3 4 8 0,0-7-8 15,0 6 0-15,-4 4 0 0,4-1 8 16,-3-2-8-16,3-4 0 0,0 3 0 0,0 1 0 0,0-1 0 16,-4 0 0-16,4 1 0 0,0-10 0 0,0 6 0 15,-3 4 0-15,-1-1 0 0,4 0 0 0,-3 1 0 16,3-1 0-16,3 1 0 0,1-4 8 0,-4 3-8 16,0-6 0-16,0 7 0 0,0-4 0 0,3 3 0 15,-3-9 0-15,-3 10 0 0,3-1 0 0,0-2 0 16,-4 2 0-16,4-6 0 0,-3 10 8 0,3-10-8 15,0 6 0-15,-4 1 0 0,4-1 0 0,0 0 0 0,0-2 0 0,0 2 0 16,0 1 0-16,0-1 0 0,-3 0 0 0,3-2 0 16,0-7 0-16,3 9 0 0,-3 0 0 0,0-2 0 15,0-7 0-15,0 0 0 0,0 3 0 0,-3 6 0 16,3 1 0-16,0-1 0 0,0 0 0 0,0 4 0 16,0-4 0-16,0 1 0 0,0-1 0 0,0-6 0 15,3 13 0-15,-3-7 0 0,0-2 0 0,0 2 0 16,0-6 8-16,0 7-8 0,0-4 0 0,0-6 0 15,0 9 0-15,0-6 0 0,0 4 0 0,0 2 0 16,4 1 0-16,-4-1 0 0,0-9 0 0,0 6 0 16,0 4 0-16,0-1 0 0,0-9 0 0,-4 3 0 15,4-3 0-15,0 6 0 0,0-6 0 0,0 10 0 16,0-10 0-16,0 9 0 0,0-9 0 0,0 0 0 0,0 10 0 0,0-10 0 16,0 0 0-16,0 0 0 15,0 0 8-15,0 0-8 0,0 0 0 0,0 0 0 0,0 0 0 16,0 0 0-16,0 0 8 0,0 0-8 0,0 0 0 0,0 0 0 15,0 0 0-15,0 0 0 0,-7 0 0 0,7 0 0 16,0 0 8-16,-11-3-8 0,1-4 0 0,3 4 0 16,7 3 0-16,-7-6 0 0,-4-4 0 0,4 4 0 15,0 3 0-15,4-3 0 0,-4-4 0 0,-1 7 0 16,1-6 0-16,4 3 0 0,-4-4 0 0,0 1 0 16,3 2 0-16,-3-2 0 0,0 6 8 0,0-6-8 15,0-1 0-15,3 1 0 0,-3-4 0 0,0 4 0 16,0-1 0-16,4 1 0 0,-4 0 0 0,3-1 0 0,-3 1 0 0,4 2 0 15,-4-2 0-15,3 6 0 0,-3-3 0 16,3-4 0-16,1 7 0 0,-4-3 0 0,3 3 0 16,4 3 0-16,-3-7 0 0,-1 1 0 0,1 3 0 0,3 3 0 15,0 0 0-15,0 0 0 16,0 0 0-16,0 0 0 0,0 0 0 0,0 0 0 0,0 0 0 0,0 0 0 16,0 0 0-16,0 0 0 0,0 0-8 0,0 0 8 15,0 0 0-15,0 0 0 0,7 9 0 0,-4 1-9 16,1-1 9-16,3 1 0 0,-7-10 0 0,3 9 0 15,5 0 0-15,-5 7 0 0,1-6 0 0,3-1 0 16,-4 0 0-16,4 1 0 0,-3 5 0 0,3-5 0 16,-4-1 0-16,1 1 0 0,-1-1 0 0,4-3 0 15,-3 4-8-15,-1-1 8 0,1 1-8 0,0-1 8 0,-1 0 0 16,1 1 0-16,-4-10 0 0,3 6 8 16,4-3-8-16,-7-3 0 0,0 0 0 0,4 6 0 0,-1 4 0 0,-3-10 0 15,4 6 0-15,-1-3 0 0,4 7 0 0,-7-10 0 16,4 6 0-16,-4-6 0 0,0 0 0 0,7 3 0 15,-4 3 0-15,-3-6 0 0,0 0 0 16,8 3 0-16,-1 4 0 0,0-1 0 0,-7-6 0 0,0 0 0 16,7 3-8-16,0-3 8 0,3-3 0 15,-10 3 0-15,7-6 0 0,0 6 8 0,0-10-8 0,4 4 0 16,-4 3 8-16,-3-3-8 0,-1-4 0 0,1 7 8 16,-1-3-8-16,1-4 0 0,3 1 0 0,0 0 8 15,0-1-8-15,0 4 0 0,0-7 0 0,0 4 0 16,0-4 0-16,4 4 8 0,-4 0-8 0,-4-1 0 15,4 1 0-15,0-1 0 0,0-5 0 0,-3 5 0 0,3 7 0 0,-3-6 0 16,3 3 0-16,-4-4 0 0,-3 1 0 0,0 9 8 16,4-7-8-16,-1-2 0 0,1 6 0 0,-1-7 0 15,1 4 0-15,-1-3 0 16,1-1 0-16,-1 1 0 16,-3-7-28-16,7 7 0 0,1-4 0 0,-1-2 0 15,0-1-95-15,3-3-19 0,4-6-4 0,-3 6-781 0,-1-9-156 0</inkml:trace>
  <inkml:trace contextRef="#ctx0" brushRef="#br0" timeOffset="14100.1">23110 7430 460 0,'0'0'41'0,"0"0"-33"16,0 0-8-16,0 0 0 0,0 0 181 0,-7-3 35 15,-3 3 6-15,10 0 2 0,0 0-138 0,0 0-27 16,-4-7-6-16,4 7-1 0,0 0-3 0,0 0-1 0,-7-3 0 0,7 3 0 16,0 0 0-16,0 0-1 0,0 0 0 0,0 0 0 15,0 0-13-15,0 0-2 16,4-6-1-16,-4 6 0 0,0 0 14 0,0 0 3 0,7-3 1 0,-7 3 0 15,0 0-6-15,0 0-2 0,0 0 0 0,7 0 0 16,-7 0 0-16,0 0 0 0,3-6 0 0,-3 6 0 16,7 9-5-16,-7-9 0 0,4 6-1 0,0-3 0 15,3 7-1-15,-7-1 0 0,0-9 0 0,3 10 0 16,-3-1-3-16,0 7-1 0,0-7 0 0,0 7 0 16,0-7-14-16,4 1-4 0,-1 5 0 0,-3-2 0 15,4 2-4-15,-1-5 0 0,-3 9-8 0,4-4 12 16,-1-2 8-16,1 3 2 0,-4 2 0 0,3-2 0 15,1-3-4-15,-4 2-1 0,3 4 0 0,1-3 0 0,-4 3-8 0,3-4-1 16,-3 4-8-16,0-6 12 0,4 12-1 0,-4-6-1 16,0 6 0-16,0-7 0 0,0 8 1 0,0-8 0 15,0 7 0-15,0-3 0 0,0 3 2 0,0 1 1 16,0-8 0-16,0 7 0 16,0-6-1-16,0 6 0 0,0-6 0 0,4 0 0 0,-4 0-3 0,0 0-1 15,0 6 0-15,0-6 0 0,0-1-9 0,0-2 8 16,3 9-8-16,-6-3 8 0,3-6-8 0,0 12 10 15,-4-3-10-15,4 0 10 0,0-3 1 0,0 0 0 16,0 0 0-16,0 3 0 0,0-6-11 0,0 6 8 16,0-6-8-16,0 6 8 0,0-6 0 0,0 0-8 15,0 6 12-15,4-7-4 0,-4 1-8 0,3 0 0 16,-3 6 9-16,4-6-9 0,-4 0 0 0,0 6 8 16,0-6-8-16,0 6 0 0,0 0 0 0,3-3 0 0,-3-3 0 0,0 6 8 15,4-6-8-15,-4 6 8 0,0 0-8 0,0-7 8 16,0 1-8-16,0 0 12 0,0 6-4 0,0-6 0 15,0 0-8-15,0-3 0 0,0 9 8 0,0-7-8 16,0 1 0-16,0 0 8 0,0 0-8 0,0-3 0 16,-4 2 12-16,4 1-1 0,0-3-1 0,4 0 0 15,-1 2-10-15,-3-5 0 0,0 3 0 0,0 2-11 16,0 1 11-16,0-3 0 0,0 3 8 0,0-4-8 16,0-2 0-16,0 6 9 0,0-4-9 0,0 1 0 15,0-3 10-15,0 2-10 0,0 1 8 0,0-3-8 16,0-4 8-16,0 7-8 0,0-1 0 0,4-2 8 15,-4-4-8-15,0 7 0 0,0-7 0 0,0 7 8 0,0-7-8 0,0 4 0 16,-4-4 9-16,4 1-9 16,0 2 0-16,0 1 0 0,0-4 0 0,0 1 0 15,0-1 0-15,0 4 8 0,0-4-8 0,0 0 0 16,0-5 8-16,-3 5-8 0,3 0 10 0,0 1-10 16,0-4 0-16,0 3 0 0,0 1 0 0,0-4 0 0,0 4 0 0,0-7 0 15,-4 3 0-15,8 3 0 0,-4 1 0 0,-4-1 0 16,4 1 0-16,-3-1 0 0,3-3 0 0,-4 4 0 15,1-1 0-15,3 1 0 0,-4-1 0 0,0-3 0 16,1 7 0-16,3-7 0 0,-4 3 0 0,1 1 0 16,-1 5 0-16,1-5 0 0,-1-1 0 0,1 1 0 15,-1-1 0-15,1 7 0 0,3-7 0 0,-4 1 0 16,4-7 0-16,-3 6 0 0,-1 4 0 0,4-4 0 0,-3-6 0 0,3-3 0 16,-4 10 9-16,4-1-9 0,0-9 8 0,0 6-8 15,-3-3 0-15,3-3 0 16,0 0 0-16,0 13 0 0,0-13 0 0,0 3 0 0,0-3 0 0,-4 10 0 15,4-10 0-15,0 0 0 0,-4 9 0 16,4-9 0-16,-3 6 0 0,3-6 0 16,-7 3 9-16,3 4-9 0,1-4 0 0,3-3 0 0,-4 0 0 0,-3 6 0 15,4-6 0-15,-4 3 8 0,7-3-8 0,0 0 0 16,0 0 0-16,-7 0 8 0,0 0-8 0,7 0 0 16,0 0 0-16,-4 0 0 0,1-3 0 0,3 3 8 15,0 0-8-15,-8 0 0 0,5-6 0 0,-1 6 0 16,-3-3 0-16,4-4 0 0,-1 4 0 0,1-3 0 15,-1 3 0-15,1-3 0 0,-1-4 0 0,4 1 0 0,-3-1 0 16,3 1 8-16,-7 0-8 0,7-7 0 0,-4-3 0 0,4 3 0 16,-3 4 0-16,3-4 0 15,0-3 0-15,0 0 0 0,0 4 0 0,-4-4 0 16,4 3 0-16,0-2 0 0,0 2 0 0,0 3 0 0,-4 4 0 0,4-7 0 16,0 4 0-16,0-1 0 0,0 4 0 0,-3-1 0 15,3 7 0-15,0-3 0 0,0-4 0 16,0 7 0-16,0 3 0 0,0 0 0 0,0 0 0 0,0 0 0 15,0 0 0-15,0 0 8 0,0 0-8 16,0 0 0-16,0 0 0 0,0 0 0 0,0 0 0 0,0 0 0 16,0 0 0-16,0 10 0 0,3-1 0 0,-3 1 0 15,4-1 0-15,0 0 0 0,-4 7 0 0,3-3 0 16,-3 2 0-16,4-2-8 0,-4 3 8 0,3-1 0 16,-3-2 0-16,4 2 0 0,-1 1 0 0,1-3 0 15,-1 5 0-15,1-2 0 0,-1-6 0 0,4 5 0 0,-3-2 0 0,-1-4 0 16,4 7 0-16,1-7 0 0,2 1 0 0,-3-1 0 15,0-3 0-15,4 4 0 0,-4-1 0 0,3-3 0 16,1-2 0-16,0-4 0 0,-1 0 0 0,1 0 0 16,-1 0 0-16,1 0 0 0,3-4 0 0,0-2 0 15,0 3 0-15,0-3 0 0,0-4 0 0,4-5 0 16,0 5 0-16,-1-9 0 0,1 10 0 0,-4-7-8 16,4 4 8-16,-4-4 0 0,0-3 0 0,4 4 0 15,-1-4 0-15,1 0 9 0,0-6-9 0,-1 6 0 16,4-6 0-16,-3 6-16 0,3-9 2 0,0 3 0 31,1-3-92-31,-1-1-18 0,0-2-4 0,0 3-1292 0</inkml:trace>
  <inkml:trace contextRef="#ctx0" brushRef="#br0" timeOffset="17892.98">14513 10810 115 0,'0'0'0'0,"0"0"10"0,0 0-10 0,0 0 0 16,0 0 0-16,0 0 0 0,0 0 128 0,0 0 24 15,7 0 5-15,0-6 1 0,0 6-81 0,-7 0-16 0,8 0-3 16,-1 0-1-16,-7 0-3 0,7-3-1 16,-7 3 0-16,0 0 0 0,0 0 6 0,0 0 1 0,0 0 0 0,0 0 0 15,0 0 11-15,0 0 2 16,10 3 1-16,-10-3 0 0,0 0 8 0,4 6 2 16,-1 10 0-16,-3-4 0 0,4-2-27 0,-4 5-5 0,3 1 0 0,1 3-1 15,-4 0-30-15,3 0-5 0,-3 6-2 0,4-6 0 16,-4 9-14-16,0-3 9 15,0-6-9-15,3-1 8 0,-3 8-8 0,4-8 0 0,-4 1 0 0,0 0 0 16,0-3 0-16,-4 2-14 0,4-8 3 0,-3-1 1 31,3 7-38-31,0-7-7 0,-4 1-1 0,4-4-525 0,0-6-105 0</inkml:trace>
  <inkml:trace contextRef="#ctx0" brushRef="#br0" timeOffset="18170.34">14418 11033 2336 0,'0'0'52'0,"0"0"10"0,0 0 2 0,0 0 1 0,0 0-52 0,0 0-13 15,0 0 0-15,11 3 0 0,-4-3 10 0,3 0-1 16,1 6 0-16,-1-6 0 0,1 0-9 0,0-6 0 15,3 6 0-15,0 0 0 0,0 0-8 0,0-3-4 16,0 3-1-16,0-6 0 16,-3 6-33-16,3 0-6 0,-3 0-2 0,3 0 0 15,-4-4-32-15,4 4-6 0,0 0-2 0,-3 0 0 16,0-6-119-16,3 6-24 0,0-3-5 0,0-3-1 0</inkml:trace>
  <inkml:trace contextRef="#ctx0" brushRef="#br0" timeOffset="18851.53">15311 10738 345 0,'0'0'31'0,"0"0"-31"0,0 0 0 0,0 0 0 15,0 0 324-15,0 0 60 0,0 0 11 0,0 0 2 16,-7 0-287-16,7 0-58 0,0 0-11 0,0 0-2 15,-8-6-26-15,5 3-5 0,-8 3 0 0,4-7-8 16,0 7 0-16,-3 0 0 0,3-3 0 0,-4 3 0 0,0 0 11 0,-3 3-11 16,0-3 10-16,4 7-10 0,-4-4 37 0,-1 3 2 15,1-3 0-15,0 3 0 0,0 4 3 0,0-4 1 16,0 4 0-16,0-1 0 0,3 0-26 0,-3 1-5 16,3-1 0-16,1 1-1 15,3-1-11-15,-4 0 0 0,4-2 0 0,0 2 8 0,4-6-8 0,-4 7 0 16,-1-4 0-16,5 3 0 0,-1-2 0 0,1 2 0 15,3-6 0-15,-4 3 0 0,4-2 0 0,4 5 0 16,-4-3 0-16,0-6 0 0,3 3 0 0,4 4 0 16,1 2 0-16,-1-9 0 0,0 9 0 0,3-2 0 15,-3-4 0-15,4 3 0 0,-1-3 0 0,5 4 0 16,-5 2 0-16,1-3 0 0,-1-3 0 0,4 7 0 16,-3-1 0-16,3 1 0 0,0-1 0 0,-3-3 0 0,3 4 0 0,-3-1 0 15,-1-3 0-15,-3-3 0 16,4 7 0-16,-4-4 0 0,-4 4 0 0,4-1 0 0,0 0 0 0,0 1 0 15,-7 5 0-15,4-2 0 0,-4-4 0 0,4 7 0 16,-4 0 8-16,0-7-8 0,-4 4 8 0,0-1-8 16,4 1 0-16,-3-4 0 0,-4 7 0 0,0-7 0 15,0 1 0-15,0-1 0 0,0 0 0 0,-4 1 8 16,-3-4-8-16,3-3 0 0,1 7 0 0,-4-4 0 16,3 3 8-16,-3-9-8 0,0 10 0 0,3-10 8 15,-3 6-8-15,0-6 0 0,7 3 9 0,-4-3-9 16,1-3 12-16,3-3-3 0,0 6 0 0,0-10 0 15,3 7 15-15,1-3 2 0,3-3 1 0,-4-1 0 0,4-6-4 16,0 4-1-16,4-4 0 0,-4-3 0 0,3 1-6 0,4-7-2 16,0 6 0-16,0-6 0 15,0 0-14-15,4 6 8 0,-4-9-8 0,4 2 0 0,3-2 12 0,-4 3-4 16,4 3-8-16,1-3 12 16,2 0 4-16,1 6 0 0,3-6 0 0,-3 6 0 0,6 0-16 0,-3 1 0 15,-3-1 0-15,-4 3 0 0,4 0 0 0,0-2 0 16,-1 8 0-16,1-9 0 0,-4 10-20 0,0 0-1 15,0-1 0-15,0 1 0 16,-3 3-48-16,-1-4-10 0,1 4-1 0,-4-4-647 16,0 10-129-16</inkml:trace>
  <inkml:trace contextRef="#ctx0" brushRef="#br0" timeOffset="19931.11">21900 10829 806 0,'-10'0'72'0,"3"6"-58"0,7-6-14 0,-7 3 0 16,-4 4 315-16,4-4 60 0,7-3 12 0,-3 9 2 15,-1-3-313-15,-3-2-62 0,3 2-14 0,1 3 0 16,3 1 0-16,0-4 0 0,-7 3 0 0,3-5 0 15,8 11 0-15,-4-5 0 0,-4 5 0 0,4-2 0 16,0 3 29-16,0 2 0 0,0 1 0 0,-3 0 0 16,-1-3 15-16,1 2 2 0,6 1 1 0,-6-3 0 0,-4 9-38 0,0-6-9 15,7 0 0-15,0-1 0 0,-4 1 0 0,1-3 0 16,-1 0 0-16,4-4 8 0,4-2-8 0,-1-1 0 16,-10-3 0-16,7-6 0 15,4 10-36-15,-4-10 1 0,0 0 0 0,0 0 0 16,0 0-85-16,0 0-16 0,0 0-4 0</inkml:trace>
  <inkml:trace contextRef="#ctx0" brushRef="#br0" timeOffset="20193.41">21678 11017 1094 0,'0'0'48'0,"0"0"11"16,0 0-47-16,0 0-12 0,0 0 0 0,0 0 0 0,0 0 260 0,0 0 51 15,0 0 9-15,0 0 3 0,14 0-244 0,-3 0-49 0,-11 0-10 0,7 0-1 16,11-3-7-16,-8 3-2 0,-3 3 0 0,4-3 0 16,3 0-10-16,-3 0 0 0,3 6 0 0,-4-6-11 15,-3 4 11-15,7-4-12 0,4 0 12 0,-4 0-12 32,-7 0-46-32,4 0-10 0,3 0-1 0,4 0-1 15,-4 0-50-15,0 0-9 0,0 0-3 0,3-4 0 0,5-2 7 0,-5 6 1 16,1-3 0-16,0-3 0 15,6-4-6-15,-3 7-1 0,18-12 0 0,-11 5 0 0</inkml:trace>
  <inkml:trace contextRef="#ctx0" brushRef="#br0" timeOffset="20849.77">22662 10729 1094 0,'0'0'97'0,"0"0"-77"0,0 0-20 0,-3-7 0 0,-4-2 192 0,3 9 34 15,1-9 7-15,3 9 2 0,0 0-158 0,-7-7-31 16,0 4-6-16,7 3-2 0,0 0-3 0,-7 0-1 16,-4 0 0-16,0 0 0 0,4 0-7 0,-3 0-2 15,-1 3 0-15,-3 4 0 0,0-1 7 0,0-3 0 16,0 6 1-16,-4-2 0 0,-3-4 3 0,0 6 0 16,10-3 0-16,-6 4 0 0,-5-1-8 0,1-2-2 15,7 2 0-15,4-6 0 0,-1 6-2 0,4 1-1 0,-4-4 0 0,8 4 0 16,6-1-23-16,-3 0 0 0,-3 1 0 0,-1-1 0 31,11-3-20-31,-3 10-9 0,-1-6-2 0,1-1 0 0,-4 4 31 0,11-4 8 0,-1-3 1 16,1 10 0-16,-4-7-9 0,0 1 0 0,10 2 0 15,-2-5 8-15,-1 2-8 0,0 7-16 0,3-7 4 0,1 4 1 16,-4-4 11-16,0 7 11 16,0-7-3-16,1 7 0 0,2-4-8 0,1 4 0 0,-8-7 0 0,4 10 0 15,4-3-10-15,-4 3 10 0,-3-4 0 0,-1 4-9 16,-3-6-3-16,1 2 0 0,2 4 0 0,-3-9 0 15,-7 5 12-15,0 1 0 0,4-4-9 0,-4-2 9 16,0-1 0-16,-4 1 0 0,1-4 0 0,3 3 0 16,-4 1 0-16,1-1 0 0,-4-3 0 0,3-2 0 0,4-4 8 15,-7 9-8-15,-7-3 0 0,7-6 8 0,0 3-8 16,0 4 0-16,-4-7 0 0,0 0 0 16,4 0 10-16,-3 0-10 0,3-7 12 0,0 4-12 0,-4-3 10 0,4 3-10 15,4-3 8-15,-4-4-8 0,-4 1 28 0,4-1 0 16,0-5 0-16,3 5 0 0,4-2-16 0,-3-4-4 15,-1-3 0-15,4 0 0 0,0-6-8 0,4 0 8 16,-8 6-8-16,8-9 8 0,-1 0 0 0,1-3 0 16,-1 2 0-16,1 4 0 0,-1 3-8 0,4-3 8 15,1 7-8-15,-5-8 8 0,1 8 0 0,-1 2 0 16,8 3 0-16,-1-2 0 0,-6-4 10 16,3 3 2-16,3 4 0 0,1-4 0 0,0 0-7 0,-1 7-1 15,-3-4 0-15,4-2 0 0,3 2-12 0,-3-3 0 0,-8 7 0 16,8 0 0-1,-4-1-32-15,3 1-5 0,-3-7-2 0,-3 10 0 16,-4 6-170-16,7-3-35 0</inkml:trace>
  <inkml:trace contextRef="#ctx0" brushRef="#br0" timeOffset="22506.91">26141 10036 1036 0,'0'0'92'0,"0"0"-73"0,-4 0-19 0,4 0 0 16,0 0 152-16,0 0 28 0,-7 9 4 0,4-3 2 15,-1 4-126-15,1-1-24 0,-1-3-6 0,4 4-1 16,-3-7-13-16,-1 6-2 0,4 7-1 0,0-7 0 16,0 1-13-16,0-1 9 0,4 7-9 15,-1-7 8-15,-3 1-8 0,4-1 0 0,-1 7 9 0,1-7-9 16,-1 4 0-16,-3-7 8 0,0 10-8 0,4-4 0 15,-1-5 0-15,-3 2 0 0,0-9 0 0,0 9 0 16,4 1-9-16,-4-10-7 0,0 0 0 0,0 9-1 31,0-9-171-31,0 0-35 0,0 0-6 0,0 0-2 0</inkml:trace>
  <inkml:trace contextRef="#ctx0" brushRef="#br0" timeOffset="22789.68">26010 10167 748 0,'0'0'33'0,"0"0"7"0,0 0-32 0,0 0-8 16,0 0 0-16,0 0 0 0,0 0 234 0,0 0 45 16,7-6 9-16,-3 3 1 0,6-3-198 0,-2 6-40 15,2-3-8-15,1-4-2 0,-1 4-18 0,1-3-4 16,-1-4-1-16,5 10 0 0,-5-9-5 0,4 9-1 15,0-6 0-15,-3 6 0 0,3-3-12 0,-3 3 0 16,3-7 8-16,-4 7-8 0,4 0 0 0,-3 0-12 16,-4-3 3-16,4-3 0 15,-1 6-40-15,-3 0-8 0,4 0-2 0,-1 0-505 16,-2 0-100-16</inkml:trace>
  <inkml:trace contextRef="#ctx0" brushRef="#br0" timeOffset="23689.63">26949 9606 403 0,'0'0'36'0,"0"0"-36"15,0 0 0-15,0 0 0 0,0 0 264 0,0 0 47 16,-4 0 9-16,4 0 1 0,-10 6-233 0,6-3-48 15,-7-3-8-15,11 0-3 0,-7 0 1 0,0 7 0 16,0-4 0-16,-3-3 0 0,3 6-16 0,-4-3-3 0,1 4-1 16,-1-4 0-16,0 3 7 0,-3-6 2 15,4 9 0-15,-4-9 0 0,-1 10 21 0,1-1 4 0,0 1 0 0,0-4 1 16,0-3 0-16,-4 6 0 0,4 1 0 0,0 2 0 16,0-2-23-16,3-7-5 0,1 6-1 0,3 1 0 15,3-4-16-15,1 3 10 0,-8 1-10 0,8-1 8 16,-4-3-8-16,3 4 0 0,4-7 0 0,-3 3 0 15,3 4 0-15,0-1 0 0,3-3 0 0,1-3 0 16,-4-3 0-16,0 0 12 0,0 10-12 0,7-4 12 16,-4-3-4-16,4 4-8 0,0-4 12 0,4 3-4 15,-1-6 0-15,1 3-8 0,-4-3 12 0,4 6-4 16,3 4-8-16,0-10 0 0,-4 9 9 0,1-9-9 16,3 10 0-16,0-4 0 0,-3 3 0 0,-1-6 0 15,1 4 0-15,3 2 0 0,-3 1 0 0,3-1 0 16,-7 0 0-16,3 7 0 0,-2-7 0 0,2 7 0 15,1-7 0-15,-4 4 0 0,3-4 0 0,-3 7 0 0,0 0 0 0,0-4 0 16,1-2 0-16,-1 5 0 0,-4 1 0 0,1-3 8 16,-1 2-8-16,1-5 0 0,-1 9 0 0,1-4 0 15,-4-2 0-15,3 2 0 0,-6 1 0 0,3-3 0 16,3-4 0-16,-3 7 0 0,-3-1 0 0,3-2 9 16,0-4-9-16,-4 1 0 0,1 5 9 15,-1-5-9-15,-3-1 0 0,0 1 9 0,0-1-1 0,3-3 0 16,-6 4 0-16,3-4 0 0,0-3 0 0,-4 7 0 15,-3-10 0-15,4 6 0 0,-1-3 9 0,-3 3 2 16,3-6 0-16,-3 0 0 0,0 0-10 0,3 0-1 16,-3-6-8-16,0 6 12 0,4 0-2 0,-4-3-1 15,3-3 0-15,0-4 0 0,4 7-9 0,-3-9 12 0,6 8-12 0,-3-5 12 16,0-7 11-16,4 7 2 16,-1-10 1-16,0 10 0 0,4-7-6 0,0-3-2 0,4 0 0 0,0 1 0 15,-1-8-7-15,4 1-2 0,0-3 0 0,4 3 0 16,-4-6-9-16,7-1 8 0,-3 4-8 0,6-6 8 15,-3 5 2-15,4-5 0 0,0 6 0 0,-1-1 0 16,1-5-10-16,-4 9 0 0,4-3 9 0,-1 9-9 16,-3-9 0-16,4 3 9 0,-4-1-9 0,0-2 0 15,0 3 8-15,0 0-8 0,-3 3 0 0,0-3 0 16,-4 0 0-16,0 6 0 0,3 0 0 0,-3-6 0 16,-3 3-12-16,-1 0-8 0,1 4-3 0,-1-4 0 15,-3-4-116 1,-3 1-23-16,-4-22-5 0,0 7-900 0</inkml:trace>
  <inkml:trace contextRef="#ctx0" brushRef="#br1" timeOffset="31630.16">27965 11337 115 0,'0'0'0'0,"0"0"10"0,0 0-10 0,0 0 0 0,0 0 0 0,0 0 0 15</inkml:trace>
  <inkml:trace contextRef="#ctx0" brushRef="#br1" timeOffset="34272.07">27806 9418 748 0,'0'0'67'0,"-7"-6"-54"16,3 6-13-16,-3 0 0 15,7 0 180-15,-7 0 34 0,0 0 6 0,0 0 2 0,0 0-130 0,7 0-25 16,0 0-6-16,-7 0-1 0,7 0-8 0,0 0-3 16,-3 0 0-16,3 0 0 0,0 0-1 0,0 0 0 15,0 0 0-15,0 0 0 0,0 0 9 0,0 0 2 16,0 6 0-16,0 3 0 0,0-9 1 0,0 10 0 16,3-1 0-16,1-3 0 0,-1 4-3 0,-3-1 0 15,4-6 0-15,-1 7 0 0,1 5-26 0,-1-5-6 16,1-1-1-16,-4 1 0 0,3 5 7 0,1 1 1 15,-1 3 0-15,-3-7 0 0,4 10-11 0,-1-3-1 16,1 0-1-16,-1 6 0 0,-3-3-2 0,4-3 0 0,-1 6 0 0,-3 0 0 16,4 3 9-16,-4 0 2 0,0 4 0 15,4-4 0-15,-1 10-28 0,1-10 0 0,-1 6-14 0,1 1 5 16,-1-1 9-16,1 4 12 0,-1-4-2 0,1 1-1 16,-1-7-9-16,1 7 10 0,-1-1-10 0,1-6 10 15,-4 1 2-15,0-1 0 0,0 3 0 0,-4-3 0 16,1 7 4-16,-1-7 0 0,-3 0 1 0,4 1 0 15,-4 5-9-15,0 1-8 0,0-1 9 0,-1-6-9 16,1 10 11-16,0-4-11 0,0 1 12 0,4 2-12 16,3-2 8-16,-4-7-8 0,1 7 0 0,3-7 0 15,0-3 0-15,0 3 10 0,0-3-10 0,0 0 8 16,0-6 4-16,-4 0 1 0,8 0 0 0,-4 0 0 16,-4 3-13-16,4-4-8 0,-3 1 8 0,-1 0-13 0,1-3 13 15,-1 3 0-15,-3-1 0 0,4-2 10 0,-5-3-10 0,5 2 8 16,-1 1-8-16,-3-4 8 0,7 4-8 0,-3-6 0 15,-1 5 9-15,1-2-9 0,3-4 8 16,0 1-8-16,0-1 8 0,0 0-8 0,0 7 0 0,0-6 9 16,3-4-9-16,-3 3 0 0,4-6 8 0,-1 4-8 15,-3 2 0-15,4-3 0 0,-1-3 9 0,-3-3-9 16,0 10 0-16,0-10 9 0,4 9-9 0,-4-9 12 16,0 0-12-16,0 0 12 0,7 0-2 0,-7 0 0 15,0 0 0-15,0 0 0 0,0 0-10 0,0 0 8 16,0 0-8-16,7 7 8 0,-7-7 0 0,0 0 0 15,7 3 0-15,-3 3 0 0,-4-6-8 0,10 3 0 16,-10-3 0-16,0 0 0 0,7 0 0 0,4 6 0 16,-4-6 0-16,3 0 0 0,1 0 0 0,-4 0 0 0,4 3 0 0,-4-3 0 15,3 0 0-15,1-3 0 0,0 3 0 0,-1 0 8 16,1 0-8-16,3 0 0 0,-4 0 0 0,4 0 8 16,-3 0-8-16,3 0 0 0,0 0 0 0,0 0 0 15,4 0 0-15,0 0 0 0,-1 3 0 0,4-3 0 16,4 7 15-16,3-7 1 0,-3 0 0 0,0 0 0 15,-1 0-26-15,5 6-5 0,-5-3-1 0,5-3 0 16,-1 0 16-16,0 0 0 16,0 0 0-16,1 0 0 0,-5 0 0 0,1 0 0 0,0 6 0 0,-1-2 0 15,1-4 0-15,0 0 0 0,-1 0 0 0,5 0 0 16,-5 6 10-16,5-6 2 0,2 0 0 0,1 0 0 16,-7 0-12-16,3 0-16 0,4 0 4 0,-1 0 1 15,-2 0 11-15,2-6 0 0,-2 6 0 0,-5 0 0 16,5 0 0-16,-5 0 0 0,1-4 0 0,0 4 0 0,-4-6 0 15,3 6 0-15,1 0 0 0,-4 0 0 0,4 0 8 0,0-3 3 16,3 3 1-16,-3-6 0 0,-8 6-12 0,4 0-14 16,1 0 3-16,2 0 1 0,-3-7 10 0,1 7 0 15,-5-3 0-15,4 3 0 0,-3 0 0 0,3 0 0 16,-3 0 0-16,0 0 0 0,-1 0 0 0,-3 0 0 16,4-6 0-16,-4 6 0 0,-3 0 0 0,3 0 0 15,-4 0 0-15,1 0 0 0,-4 0 0 0,7 0 0 16,-3 0 0-16,-4 0 0 0,3 0 0 0,1 0 0 15,-1 0 0-15,1 0 0 0,0 0 0 0,-4 0 0 16,3 0 0-16,-3 0 0 0,4 0 0 0,-4 0 0 16,-7 0 0-16,11 0 0 0,-4 0 0 0,0 0 0 15,-7 0 0-15,7 0 8 0,-7 0-8 0,0 0 0 0,7-3 0 0,0 3 0 16,0 3 0-16,-7-3 8 0,7-3-8 0,0 3 0 16,0 0 0-16,0 0 8 0,-3 0-8 0,3 0 0 15,-7 0 8-15,10 0-8 0,-3 0 8 0,0 0-8 16,4-6 10-16,-4 6-2 0,-7 0-8 0,7 0 12 15,4 0-12-15,-8 0-8 0,-3 0 8 0,0 0-13 16,11 0 13-16,-4 0 0 0,-7 0 0 0,0 0 10 16,0 0-10-16,0 0 8 0,7 0-8 0,-7 0 8 15,0 0-8-15,10 0 10 0,-10 0-10 0,0 0 10 16,8-3-7-16,-8 3-3 0,0 0 0 0,10-7 0 16,-3 4 0-16,-7 3 0 0,0 0 0 0,7-6 0 15,0 3 0-15,0-4 0 0,0 4 0 0,-7 3 0 0,7-6 0 0,0 0 0 16,1 3 0-16,-8 3 0 15,3-7 0-15,1 4 0 0,-1-3 0 0,-3 6 0 0,0 0 0 0,0 0 0 16,7-3 0-16,0-3 0 0,-7 6 0 16,0 0 0-16,7-10 0 0,-3 7 0 0,-1-3 0 0,1-4 0 15,-1 4 0-15,4 3 0 0,-3-3 0 0,0-4 0 16,-4 1 0-16,3-1 0 0,-3 1 0 0,4 0 0 16,-1-7 0-16,1 6 0 0,-4-8 0 0,3 2 0 15,1 3 0-15,-1-5 0 0,-3-4 0 0,4 0 0 16,-1-3 0-16,1 6 0 0,3-6 0 0,-4-3 0 15,1-1 0-15,-1-2 0 0,1 3 0 0,-1 0 0 16,5-1 0-16,-5-2 0 0,1 3 0 0,-1-1 0 0,1 1 0 16,-1-3 0-16,1 0 0 0,-1-1 0 0,-3 1 0 0,4-1 0 15,-4-5 0-15,0 9 0 16,3-7 0-16,1 7 0 0,-4-7 0 0,0 10 0 0,0-9 0 0,0 6 0 16,0 3 0-16,0 3 0 0,0-10 0 0,0 10 0 15,0-3 0-15,0 0 0 0,-4-3 0 0,4 3 0 16,0 6 0-16,4-9 0 0,-4 3 0 0,0-4 0 15,0 4 0-15,0 3 0 0,0-3 0 0,3 0 0 16,-3-3 0-16,0 3 0 0,0 6 0 0,0-6 0 16,0 6 0-16,0-6 0 0,-3 6 0 0,3 0 0 15,0 1 0-15,0 2 0 0,-4-3 0 0,4 0 0 16,0 4 0-16,0 2 0 0,-3-6 0 0,3 4 0 16,-4-1 0-16,4 3 0 0,-3-2 0 0,-1-1 0 15,4 4 0-15,-3-4 0 0,3 6 0 0,-4-5 0 0,4 2 0 0,-3 4 0 16,-1-7 0-16,4 7 0 0,0-1 0 15,0 1 0-15,-3 3 0 0,3-4 0 0,3 1 0 0,-3-1 0 16,-3 1 0-16,3 0 0 0,0-1 0 0,0 1 0 16,0-1 0-16,0 1-10 0,0 0 10 0,0-4 0 15,-4 4-9-15,4 5 9 0,-4-5 0 0,4 0 0 16,0 2 0-16,-3-2 0 0,3 0-9 0,0 2 9 16,-4-2 0-16,4 6 0 0,-3-4-8 0,3-2 8 15,-4 6 0-15,4-3 0 0,0 6 0 0,0 0 0 16,0-10 8-16,0 10-8 0,0 0 0 0,-3 0 0 15,-1-9-13-15,4 9 4 0,0 0 9 0,0 0 0 16,-3 0-9-16,-4 0 9 0,0 0 0 0,7 0-9 16,-4 0 9-16,-6-6 0 0,-1 6 0 0,4 0 0 0,0 0 0 0,-4 6 0 15,-3-6 0-15,4 0 0 0,-1 0 8 0,-3 3-8 16,3-3 0-16,-3 6 0 0,0-6 0 0,-4 0 0 16,8 0 0-16,-8 0 0 0,4 0 0 15,-4 0 0-15,1 0-10 0,-1 7 10 0,1-7-8 0,-1 3 8 16,-3-3 0-16,0 0 0 0,-1 0 0 0,1 0 0 15,0 0 0-15,0 0 0 0,0 0 0 0,0 0 0 16,-1-3 0-16,-2 3 0 0,-1 0 0 0,0 0 8 16,-3 0-8-16,-4 0 0 0,1 0 0 0,-1 0 0 15,0 0 0-15,0 0 0 0,-6-7-8 0,2 7 8 16,1 0 0-16,3 0 0 0,-3 0 0 0,0 0 0 16,3 0 0-16,-3-6 8 0,-4 6 0 0,0-3 0 15,-7 3-8-15,7 0-12 0,-3 0 4 0,0 0 0 16,3-6 8-16,-3 6 0 0,3 0 0 0,4 0 0 15,-1 0 0-15,1-4 0 0,0 4 0 0,3-6 0 16,0 6 0-16,-3 0 0 0,-4-3 8 0,4 3-8 16,0 0 0-16,-4 0 0 0,0 0 0 0,4 3-8 0,-4-3 8 0,0 0 0 15,7 6 0-15,4-6 0 0,-4 0 0 0,8 0 0 16,-1 4 0-16,0-4 0 0,4 0 0 0,0 0 0 16,0 0 8-16,0 0-8 0,3 0 0 0,-3 0 0 15,3 0 0-15,0 0 0 0,1 0 0 0,-1 0 0 16,-3 0 0-16,3 0 0 0,1 0 0 0,-1 0 0 15,0 0 0-15,4 0 0 0,-3 0 0 0,3 0 0 16,0 0 0-16,-1 0-12 16,1 0-38-16,4 0-8 0,-1 0-2 0,1 6 0 15,-1-6-70-15,-3 9-14 0,3-2-4 0,-3-4-768 0,0 6-153 0</inkml:trace>
  <inkml:trace contextRef="#ctx0" brushRef="#br1" timeOffset="36242.61">11141 9214 345 0,'0'0'31'0,"0"0"-31"0,0 0 0 0,0 0 0 16,0 0 300-16,0 0 53 16,-11 0 11-16,8 0 3 0,3 0-269 0,0 0-54 0,0 0-10 0,-7 0-2 15,-4 0-11-15,4 0-1 0,7 0-1 0,0 0 0 16,-11 0-8-16,4 0-2 0,7 0 0 0,0 0 0 15,-3 0-9-15,-8 0 10 0,1 0-10 0,-1 0 10 16,11 0 21-16,-11 0 4 0,-10 6 1 0,4-3 0 16,3 4-20-16,-1-4-4 0,-9 3-1 0,-1-3 0 15,0 4 31-15,-3-4 6 0,10 3 2 0,-3 3 0 16,-3-9-16-16,2 0-3 0,5 0-1 0,3 7 0 16,-7-4-2-16,6-3 0 0,5 0 0 0,-1 0 0 15,1 0-15-15,6 0-3 0,-3 6-1 0,7-6 0 16,0 0-9-16,0 0 0 0,-7 0 0 0,7 0 0 15,0 0 0-15,0 0 0 0,0 0 0 0,0 0 0 16,0 0 0-16,0 0 0 0,7 0 0 0,-7 0 0 0,0 0 0 0,14 0 0 16,4 3 0-16,-1-3 0 15,-2 0 0-15,2 0 0 0,4 0 0 0,4 0 0 16,3 0 0-16,-3-3 0 0,0 3-11 0,-1-6 11 16,8 6 0-16,-4 0 0 0,-10 0 0 0,3-3 8 0,7-4 0 0,-3 7 0 15,-7 0 0-15,-1 0 0 0,-3 0-8 0,1 0 0 16,2 0 0-16,-3 0 0 0,-7 0 0 0,0 0 0 15,4 0 0-15,0 0 0 0,-11 0 0 0,0 0 0 16,7 0 0-16,0 0 0 0,-7 0 0 0,0 0 9 16,0 0-9-16,0 0 10 0,7 0-1 0,-7 0 0 15,0 0 0-15,0 0 0 0,0 0 11 0,0 0 3 0,-11 0 0 16,-3 0 0-16,0 0-8 0,0 0-2 0,3-3 0 0,-6 3 0 16,-5 0 2-16,5 0 0 15,6-6 0-15,-6 6 0 0,-8 0-15 0,7 0 0 0,1 0 0 0,6 0 0 16,-3 0 0-16,-4 6 0 0,-10-6 8 0,10 3-8 15,8-3 0-15,-4 0 0 0,-7 7 0 16,3-7-10-16,4 0 10 0,0 0 0 0,-4 0 0 0,4 0 0 16,0-7 0-16,3 7 0 0,4 7 0 0,0-7 0 15,-3 0 0-15,3-7 0 16,7 7 0-16,0 0 0 0,0 0 0 0,0 0 0 0,0 0 0 0,7 10 0 16,0-10 0-16,3 6-13 0,1-3 1 0,-1-3 1 15,8 6 11-15,0-2 0 0,-4-4 0 0,3 0 0 16,8 6 0-16,-4-6 0 0,-3 0-10 0,-4 0 10 15,-3 0 0-15,3 0 0 0,7 0 10 0,-3 0-2 16,-11 0-8-16,7-6 0 0,0 6 0 0,0 0 0 16,-7 0 8-16,4-4 0 0,-1-2 0 0,1 6 0 15,3-3-8-15,-4-3 0 0,-10 6 0 0,11 0 0 0,0-3 0 0,-4-4-10 16,-7 7 10-16,0 0-13 0,7 0 13 0,-7 0 0 16,0 0 0-16,0 0 0 0,-7-3 13 0,7 3-4 15,0 0-1-15,-11 0 0 0,-7-6-8 16,4 6 0-16,7 0 0 0,-3 0 0 0,-8 0 9 0,0 0-9 15,4 0 10-15,0 0-10 0,7 0 13 0,-7 0-3 16,-7 0-1-16,3-6 0 0,8 6-9 0,-5-3 0 16,-2 3 0-16,3 0 0 0,0 0 0 0,3 0 0 15,0 0 0-15,-3 0 8 0,0 0-8 0,4 0 0 16,3 0 0-16,0 3 0 0,-4 3 0 0,4-6 0 16,7 0 0-16,0 0 0 0,-4 0 0 0,1 0 0 15,3 0 0-15,0 0 0 0,0 0 0 0,0 0 0 0,0 0-9 0,0 0 9 16,0 0 0-16,0 0 0 0,0 0 0 0,0 0 0 15,0 0-23-15,7 6 3 0,-7-6 0 0,10 3 0 32,-10-3-224-32,8 10-44 0</inkml:trace>
  <inkml:trace contextRef="#ctx0" brushRef="#br1" timeOffset="37792.83">18228 9336 1177 0,'0'0'52'0,"0"0"11"0,0 0-51 0,0 0-12 0,0 0 0 0,7-6 0 15,-3 3 64-15,3-3 9 0,0 6 3 0,0-10 0 16,0 10-36-16,0 0-6 0,-4-9-2 0,4 9 0 15,-3-6-32-15,3 6 0 0,0-4 0 0,0-2 0 16,-7 6 0-16,4 0 0 0,-4 0 0 0,0 0 0 16,7-3 49-16,-4-3 13 0,-3 6 2 0,0 0 1 15,0 0-14-15,0 0-3 0,0 0-1 0,0 0 0 16,0 0 4-16,0 0 1 0,0 0 0 0,0 0 0 16,0 0-7-16,0 0-1 0,0 0 0 0,-7 0 0 15,-3 0-16-15,-1 0-4 0,0 0-1 0,-6 0 0 0,3 0-5 0,-4 0-1 16,0 6 0-16,-3-6 0 0,-3 0 5 0,-1 0 1 15,0 3 0-15,1-3 0 0,2 6-7 0,-2-6-2 16,2 0 0-16,1 0 0 0,0 0-6 0,7 0 0 16,-7 0-8-16,3 0 12 0,1 0-1 0,6 0-1 15,0 0 0-15,1 0 0 0,3 0-10 0,7 0 0 16,0 0 0-16,0 0 0 0,0 0 0 0,0 0 0 16,0 0 0-16,10-6 0 0,1 6-8 0,0 0 8 15,3-3-10-15,0 3 10 0,0 0-12 0,4 0 12 0,3 0-13 0,0 0 5 16,4 0 8-16,3-6 0 15,-4 6 0-15,5 0 8 0,-5 0-8 0,1 0 0 16,0 0 0-16,-4 0 0 0,4 0 0 0,-4 0 0 0,0 0 0 16,-3 0 0-16,-1-3 0 0,1 3 0 0,0-7 0 15,-1 7 0-15,-3 0 0 0,-3 0 0 0,3 0 0 0,-3 0 8 16,-4 0-8-16,0 0 11 0,-7 0-11 0,0 0 12 16,0 0 8-16,0 0 3 0,0 0 0 0,0 0 0 15,0 0-8-15,0 0-2 0,-7-3 0 0,-4-3 0 16,-3 6 9-16,-4 0 2 0,4 0 0 0,-3 0 0 15,-5 0-13-15,1 0-3 0,0 0 0 0,-4 6 0 16,1-6 10-16,-1 0 2 0,0 3 0 0,1-3 0 16,-1 0-20-16,-3 0-11 0,-1 0 2 0,8 0 0 15,0 7 9-15,3-4 0 0,1-3 10 0,-1 0-10 16,4 0 0-16,0 0 0 0,3 0 0 0,1 0 0 16,3 0 0-16,7 0 0 0,0 0 0 0,0 0 0 0,0 0 0 0,0 0 0 15,0 0 0-15,0 0 0 16,10 0 0-16,1 0-10 0,-4 0 10 0,7-3-12 0,4 3 12 0,-1-7 0 15,4 7 0-15,-3 0 0 0,3 0 0 16,-3-3 0-16,0-3 0 0,3 6 0 0,-4-6 8 0,5 3 3 16,-5 3 1-16,1-7 0 15,-4 7-12-15,0 0 0 0,0-9 0 0,0 9 0 0,-3 0 0 0,3-3-14 16,-3 3 3-16,-1-7 1 0,-3 7 10 0,-7 0 0 16,0 0 0-16,0 0 0 0,0 0 0 0,0 0 0 15,0 0 0-15,0 0 8 0,0 0 1 0,0 0 1 16,0 0 0-16,-10 7 0 0,3-7-1 0,-4 3 0 0,4-3 0 15,-4 0 0-15,1 6-1 0,3-3-8 0,-4-3 12 0,4 0-4 16,-4 0-8-16,1 7 0 0,3-7 0 0,0 0 0 16,0 0 0-16,7 0 0 0,-4 3 0 0,4-3 0 15,0 0 0-15,0 0 0 0,0 0 0 0,0 0-11 32,0 0-30-32,0 0-7 0,7 6 0 0,4-6-1 15,3 6-139-15,0-3-28 0,4-3-6 0,3 0-811 0</inkml:trace>
  <inkml:trace contextRef="#ctx0" brushRef="#br1" timeOffset="38980.29">10841 15225 907 0,'14'-6'40'0,"-14"6"8"0,-7-6-38 0,7 6-10 16,7-3 0-16,-7-4 0 0,0 4 69 0,4-3 12 16,-1 3 3-16,1-3 0 0,-1-4-7 0,-3 10-1 15,4-3 0-15,-1-3 0 0,8 3-11 0,-4-4-2 16,-7 7-1-16,3-6 0 0,-3 6-11 0,4-3-3 0,3-3 0 0,-7 6 0 15,-4-3-5-15,4 3-2 16,11-7 0-16,-11 7 0 0,-4-9-17 0,4 9-3 0,11 0-1 0,-4-3 0 16,-7 3 4-16,0 0 0 0,0 0 0 0,11-7 0 15,-1 7 11-15,-10 0 2 0,0 0 1 0,0 0 0 16,0 0 12-16,-3-3 2 0,-11-3 1 0,-1 6 0 16,5 0-18-16,-1 0-4 0,-6 0-1 0,-1 0 0 15,-3 0-11-15,0 0-3 0,7 6 0 0,-4-3 0 16,-7-3 0-16,4 0-1 0,3 0 0 0,4 0 0 15,-7 7 1-15,4-7 0 0,2 0 0 0,5 0 0 16,3 0-16-16,-4 0 9 0,-3 0-9 0,4 0 8 16,10 0-8-16,-4 0 0 0,-7 0 0 0,1 0 0 15,10 0 0-15,0 0 0 0,0 0 0 0,-4 0 0 16,-6 0 0-16,10 0 0 0,0 0 0 0,0 0 0 16,0 0 0-16,0 0 0 0,10 0 0 0,4 0-11 15,-3 0 11-15,0 0-8 0,3 3 8 0,3-3-8 0,4 0 8 0,1 0-8 16,-8 0 8-16,10 0-8 0,1 0 8 0,3 0 0 15,-6 0 0-15,-1 0 0 0,7 0 0 0,0-3-12 16,-7-4 12-16,0 7-12 0,-3 0 12 0,3 0 0 16,4-3 0-16,-7-3 0 0,-1 0 0 0,-3 3 0 15,8 3 0-15,-5 0 0 0,-3-7 0 0,0 7 0 16,1 0 0-16,-1-3 0 0,0-3 0 0,-4 6 8 16,-3-3-8-16,0 3 0 0,4-6 12 0,0 6-1 15,-11 0-1-15,0 0 0 0,0 0-10 0,0 0 8 16,-7-10-8-16,-1 10 8 0,-2-3 0 0,-1-3 0 15,1 6 0-15,-4-3 0 0,-8-4 7 0,1 7 1 16,4 0 0-16,-5 0 0 0,-2-6-3 0,-1 6 0 0,0 0 0 0,4 6 0 16,-3-6-13-16,-5 0 8 15,-2 0-8-15,6 7 0 0,4-4 12 0,0-3-3 0,-8 6-1 16,5-3 0-16,2-3-8 0,1 0 12 0,4 6-12 0,-5-6 12 16,-2 4-12-16,6-4 0 0,4 6 0 0,0-3 8 15,-7-3-8-15,3 0 0 0,8 6 0 0,2-3 0 16,-2 4-12-16,-1-7-4 0,11 0 0 0,7 9-1 31,7 0-126-31,1 1-25 0,-5-1-4 0,8 1-596 0,7-4-120 0</inkml:trace>
  <inkml:trace contextRef="#ctx0" brushRef="#br1" timeOffset="39999.19">18468 15175 345 0,'0'0'31'0,"0"0"-31"0,0 0 0 0,0 0 0 0,0 0 240 0,0 0 43 16,0 0 8-16,0 0 1 0,0 0-206 0,0 0-42 16,3-9-8-16,-3 9-1 0,0 0-20 0,-3-3-4 15,-1-4-1-15,-3-2 0 0,0 9 9 0,0-6 1 16,7 6 1-16,-3-3 0 0,-4-4 23 0,0 7 4 16,0 0 0-16,-1-3 1 0,1-3 3 0,-3 6 0 15,3 0 0-15,0 0 0 0,-4-3-9 0,1 3-2 16,-1 0 0-16,0 0 0 0,1-7 2 0,-4 7 0 15,0 0 0-15,-1 0 0 0,-2 0 7 0,3 0 2 16,-4 7 0-16,-3-4 0 0,0-3-27 0,0 6-5 16,-4-3 0-16,0-3-1 0,1 7 2 0,-1-4 1 15,7-3 0-15,-3 6 0 0,0-6 1 0,0 3 0 16,0-3 0-16,3 6 0 0,0-6-9 0,1 0-2 0,-1 0 0 0,0 0 0 16,4 0-3-16,4 0-1 0,-1 0 0 0,0 0 0 15,4 0-8-15,0 0 0 0,7 0 0 0,0 0 0 16,0 0 0-16,0 0 0 0,0 0 0 0,0 0 0 15,0 0 0-15,0 0-11 0,0 0 3 0,7 0 0 16,4 7-4-16,3-4 0 0,0-3 0 0,4 0 0 16,-1 0-2-16,5 0-1 0,-5 0 0 0,4 0 0 15,4 0 15-15,3 0 0 0,-3 0 0 0,3 0 0 16,-3-3 0-16,-4 3 0 0,0-7 0 0,0 7 0 16,-3 0 0-16,0 0 20 0,-4-6-4 0,4 6 0 15,-8 0-16-15,1 0-16 0,-4-3 4 0,3 3 0 16,-3 0 12-16,-7 0 10 0,0 0-2 0,0 0 0 0,0 0 4 0,0 0 1 15,0 0 0-15,0 0 0 0,0 0-3 0,0 0-1 16,0 0 0-16,0 0 0 16,-7 3 7-16,0 3 2 0,-3-6 0 0,-4 0 0 0,-4 10 8 15,0-10 2-15,-3 6 0 0,0-3 0 0,-4 3-28 0,-3-2 0 16,0 2 0-16,0-3 0 0,3-3 9 0,0 6-9 16,1-3 10-16,-5-3-10 0,5 7 15 0,-5-7-3 15,5 0-1-15,-1 3 0 0,0 3-11 0,4-6 8 16,-4 6-8-16,4-2 8 0,-3-4-8 0,2 0 0 15,1 0-10-15,4 6 10 0,-5-3-12 0,5-3 12 16,-4 0-13-16,7 0 5 16,-1 0-88-16,1 0-18 0,0-3-3 0,4 3-1 15,-1-6-65-15,4 6-13 0,0-4-2 0,3-2-1 0</inkml:trace>
  <inkml:trace contextRef="#ctx0" brushRef="#br1" timeOffset="44318.21">14362 8847 288 0,'0'0'25'15,"0"0"-25"-15,0 0 0 0,0 0 0 16,0 0 136-16,0 0 23 0,-4-6 4 0,1 3 1 15,-1 3-95-15,4 0-18 0,-7-7-4 0,7 7-1 16,-4 0-10-16,4 0-1 0,-3 0-1 0,-1-3 0 16,-3-3 0-16,7 6 0 0,0 0 0 0,0 0 0 15,-3-3 13-15,3 3 2 0,0 0 1 0,0 0 0 0,0 0 3 0,0 0 1 16,-4-6 0-16,4 6 0 0,0 0 0 0,0 0 0 16,-3-3 0-16,3 3 0 0,-4-7-13 0,4 7-2 15,0 0-1-15,-7 0 0 0,7 0-12 0,-3-3-2 16,3 3-1-16,0 0 0 0,-4-6 0 0,4 6 0 15,0 0 0-15,0 0 0 0,0 0-7 0,0 0 0 16,0 0-1-16,0 0 0 0,0 0 5 0,0 0 2 16,0 0 0-16,0 0 0 0,0 0 2 0,0 0 1 15,0 0 0-15,0 0 0 0,0 0-10 0,0 0-3 16,0 0 0-16,0 0 0 0,-7 0 6 0,7 0 1 0,0 0 0 0,0 0 0 16,0 0 4-16,0 0 1 15,-7 6 0-15,7-6 0 0,0 0-4 0,0 0-1 16,-4 3 0-16,4-3 0 0,0 0 6 0,-7 10 2 0,4-4 0 0,-1 3 0 15,1-6-12-15,3-3-3 16,-4 10 0-16,4 6 0 0,-3-7-12 0,3 0 0 0,0 1 0 0,0 5 0 16,0-5 0-16,0-1 9 0,3 7-9 0,-3-7 8 15,4 1 4-15,-4-1 0 0,0 7 0 0,0-7 0 16,0 4 12-16,0-4 4 0,-4 7 0 0,4-7 0 16,-3 7-28-16,3-3 0 0,-4 2 0 0,1 1 0 15,3-4 0-15,0 4 10 0,-4-6 1 0,4 8 0 16,-3-2-3-16,3-3 0 0,0 2 0 0,3-5 0 15,-3 5-8-15,4-2 10 0,-4 3-10 0,3 2 10 16,1-8-10-16,-1 5 8 0,-3-2-8 0,4 3 8 16,-1-1-8-16,-3-2 12 0,0-4-12 0,0 7 12 15,0 0-12-15,0-7 10 0,0 4-10 0,0-4 10 0,-3 7-2 0,3-7 0 16,0 7 0-16,-4-4 0 16,1-2 8-16,3 2 2 0,0-2 0 0,-4-1 0 0,4 0-18 0,-3-5 0 15,3 2-11-15,0 3 11 0,0 1 0 0,3-1 16 16,-6 1-2-16,6-1 0 15,-3 0-14-15,4 1 8 0,-4 2-8 0,0-2 0 0,3-1 0 0,1-6 0 16,-8 7 0-16,4-4 0 0,0 3 0 0,0 1 0 16,0-10 0-16,0 9 0 0,-3 1 0 0,3-1 0 15,0-3 8-15,0 4-8 0,0-10 0 0,0 9 8 16,-4 0-8-16,4-2 0 0,0 2 8 0,-3-6-8 16,3 7 0-16,0-4 0 0,0 3 0 0,0 1 8 15,0-10-8-15,-4 6 0 0,4 3 0 0,0 1 0 0,0-10 8 16,0 3-8-16,0 13 0 0,0-7 0 0,0-9 8 0,0 6-8 15,-3 4 0-15,3-10 8 0,0 3-8 0,0-3 0 16,0 9 8-16,0 1-8 0,-4-4 0 16,4 3 9-16,0-9-9 0,0 0 0 0,0 7 0 0,-3 2 8 15,3 0-8-15,-4-5 0 0,4-4 0 0,0 9 0 16,-3-3 0-16,3 4 0 16,0-10 8-16,-4 9-8 0,0 1 0 0,4-4 0 0,0-6 0 0,-3 3 0 15,3 6 0-15,0-2 10 0,-4-4-10 0,4-3 10 16,0 0-10-16,0 9 0 0,-3-3 0 0,3-6 0 15,0 0 0-15,0 0 0 0,0 0 0 0,0 0-11 16,0 10 11-16,0-10 12 0,-4 6-2 0,4 3-1 16,0 1-9-16,0-10 0 0,0 0 0 0,-3 3 0 15,3 6 0-15,0-2 0 0,0-7 0 0,0 0 0 0,-4 9 0 16,1-3 0-16,3-6 0 0,0 10 0 0,0-10 0 0,-4 9 0 16,4-6 0-16,0-3 0 15,0 0 0-15,0 10 0 0,-3-1 0 0,3 4 0 0,0-13 0 0,0 3 0 16,0 6 0-16,-4 1 0 0,4-1 0 0,0-9 0 15,4 6 0-15,-4-3 0 0,0-3 8 0,0 13-8 16,0-10 8-16,0 7-8 0,0-10 0 0,0 9 0 16,0-9 0-16,-4 6 0 0,4-3 0 0,0 7 0 15,0-10 0-15,0 6 0 0,4 3 0 0,-4-9 0 16,-4 10 0-16,4-1 0 0,-3-2 0 0,3-7 0 16,0 9 0-16,-4-6 0 0,4-3 0 0,0 9 0 15,0-9 0-15,0 7 0 0,-3 2 0 0,3-9 0 16,0 10 0-16,-4-1 0 0,4-9 0 0,0 6 0 15,0-3 0-15,0-3 0 0,-3 10 0 0,3-4 0 16,0 3 0-16,-4 1 0 0,4-1 0 0,0-2 0 0,0 2 0 0,0 0 0 16,0-5 0-16,0 2 0 0,0-6 0 0,-3 9 0 15,3 1 0-15,0-4 0 0,-4 3 0 0,0-6 0 16,4 7 0-16,-3-4 0 0,3-6 0 0,-4 10 0 16,4-10 0-16,0 6 0 0,0-6 0 0,-3 3 0 15,-1 6 0-15,4 1 0 0,0-10 0 0,-3 9 0 16,-1-3 0-16,4-2 0 0,0-4 0 0,-3 6 0 15,3-6 0-15,0 9 0 0,-7-3 0 0,7-2 0 16,-4 5 0-16,4-9 0 0,-3 6 0 0,3-6 0 16,0 0 0-16,-4 3 0 0,4-3 8 0,0 0-8 15,0 0 0-15,0 0 0 0,0 0 0 0,0 10 0 16,0-10 0-16,-3 6 0 0,3-6 0 0,0 0 0 16,0 10 0-16,0-10 0 0,0 0 0 0,0 0 0 0,0 9 0 0,0-3 0 15,0-6 0-15,0 0 0 16,0 0 0-16,0 10 0 0,-4-1 0 0,4-9 0 0,0 0 0 0,0 0 0 15,0 0 0-15,0 3 0 0,0-3 0 0,0 0 0 16,0 10 11-16,0-10-11 0,0 0 16 0,0 0-2 16,0 0-1-16,0 0 0 0,0 0-24 0,0 12-5 15,0-12 0-15,0 0-1 0,0 0 26 0,0 0 6 16,0 13 1-16,0-13 0 0,0 0-26 0,0 0-5 16,0 0-1-16,0 0 0 0,0 0 16 0,0 0 8 15,0 0 0-15,0 0-8 0,0 6 16 0,0-6-4 16,0 0-1-16,0 0 0 0,0 0-21 0,0 9-4 15,0-9-1-15,0 0 0 0,0 0 15 0,0 0 0 0,0 0 0 0,0 0 0 16,4 10 0-16,-4-10 20 16,0 0-4-16,0 0 0 0,0 0-25 0,0 3-6 0,0-3-1 0,0 0 0 15,0 0 26-15,0 0 5 0,0 0 1 16,0 0 0-16,0 0-16 0,0 0 0 16,0 0 0-16,0 0 0 0,0 0 0 0,0 0-13 15,0 9 1-15,0-9 0 0,0 0 12 0,0 7 0 0,0-7 0 0,0 0-9 16,0 0 9-16,3 9 0 0,-3-9 0 0,0 0-8 15,0 0 8-15,0 9 0 0,0-9 0 0,0 0 0 16,0 0 0-16,-3 7 0 0,3-7 0 0,0 0 0 16,-4 9 0-16,4-9 0 0,0 0 0 0,0 0 0 15,-3 3 0-15,-1 3 0 0,0 4 0 0,4-10 8 16,0 0-8-16,-3 6 0 0,3-6 0 0,0 0 0 16,-4 3 0-16,4-3 0 0,-3 10 0 0,3-10 0 0,0 0 0 0,-4 9 0 15,4-3 0-15,0-6 0 0,-3 3 0 0,3-3 0 16,-4 10 0-16,4-10 0 0,-3 6 0 0,3-6 0 15,0 0 0-15,-4 10 0 0,1-10 0 0,3 0 0 16,0 0 0-16,-4 9 0 0,4-9 0 0,-3 6 0 16,3-6 0-16,0 0 0 0,-4 3 0 0,4-3 0 15,0 0 0-15,0 0 0 0,0 0 0 0,-3 7 0 16,3-7 0-16,0 0 0 0,-4 3 0 0,4-3 0 16,0 0 0-16,0 0 0 0,0 0 0 0,0 0 0 15,0 0 0-15,0 0 0 0,0 0 0 0,0 0 9 16,0 0-9-16,0 0 0 0,0 0 10 0,0 0-10 15,0 0 8-15,-3-3-8 0,-1-4 0 0,1-2 0 16,3 6 8-16,0-3-8 0,-4-4 0 0,0 4 0 0,1 3 0 16,3-7 0-16,-4 4 0 0,1-3 0 0,-1-1 0 0,1 1 8 15,3-7-8-15,-4 4 0 0,1-4 0 0,-1 0 8 16,-3 7-8-16,7-10 0 0,-3 7 0 0,-1-10 0 16,1 9 0-16,-1-3 0 0,1-2 0 0,-1 2 0 15,4 3 0-15,-4-2 0 0,1-4 0 0,3 9 0 16,-4-5 0-16,4 5 0 0,0-2 0 0,-3-1 0 15,3 4 0-15,-4-1 0 0,4 1-9 0,-3 6 9 16,3-3 0-16,0-4-8 0,-4 7 8 0,4 3 0 16,0 0-10-16,0 0 10 0,0 0-8 0,0 0 8 15,0 0-9-15,0 0 9 0,0 0-10 0,0 0 10 16,0 0-9-16,7 13 9 0,-3-4-8 0,-1 0 8 16,1 7 0-16,-1-6-10 0,5 8 10 0,-1 1 0 15,-4-3-14-15,4 3 4 0,0-1 1 0,0-2 0 0,0 3 9 0,0-3 9 16,-3-4-1-16,-1 10-8 0,5-3 0 0,-5-7 0 15,1 7 0-15,-1-3 0 0,1 3 0 0,-1-10 0 16,1 7 0-16,-1 0 0 0,1-7 0 0,-1 3 0 16,1-2 0-16,-4-4 0 0,3 4 8 0,-3-1-8 15,0-9 0-15,0 0 0 0,0 0 0 0,7 6 0 16,-7-6 0-16,0 0 0 0,0 0 9 0,0 0-9 16,7-6 0-16,0 6 9 0,-7 0-9 0,4-9 8 15,7-1-8-15,-4 4 8 0,0-4-8 0,0-2 0 16,0 3 9-16,0-7-9 0,3 0 0 0,1 4 0 15,-4-7 0-15,4-3 8 0,3 3 3 0,-4 0 1 0,4 4 0 16,1-4 0-16,-5 0-12 0,1 0-17 16,3 0 4-16,0 4 1 0,-3-4 12 0,-1 3-9 15,1-3 9-15,-1 7-8 16,1-4-53-16,-1 0-11 0,1 7-1 0,0-4-1 16,-1-2-177-16,1-1-35 0</inkml:trace>
  <inkml:trace contextRef="#ctx0" brushRef="#br1" timeOffset="47131.36">21435 8722 921 0,'0'0'82'16,"0"0"-66"-16,0 0-16 0,0 0 0 16,0 0 105-16,0 0 18 0,0 0 3 0,0 0 1 15,0 0-95-15,0 0-20 0,0 0-3 0,0 0-1 16,0 0 29-16,0 0 6 0,0 0 1 0,0 0 0 15,0 0 16-15,0 0 3 0,0 0 1 0,0 0 0 0,0 0 4 0,0 0 2 16,0 0 0-16,0 0 0 0,0 0 2 0,0 0 0 16,0 0 0-16,0 0 0 0,0 0-12 0,0 0-1 15,0 0-1-15,0 0 0 0,0 0-20 0,0 0-4 16,0 0-1-16,0 0 0 0,0 0-8 0,0 0-1 16,0 0-1-16,0 0 0 0,0 0-9 0,0 0-2 15,0 0 0-15,0 0 0 0,0 0 0 0,0 0 0 16,0 0 0-16,0 0 0 0,0 0 5 0,0 0 1 15,0 0 0-15,0 0 0 0,0 0-3 0,0 0-1 16,0 0 0-16,0 0 0 0,0 0-5 0,0 0-1 16,0 0 0-16,7 9 0 0,-7-9 4 0,0 0 1 0,0 0 0 0,0 0 0 15,0 0-1-15,0 10 0 16,3-4 0-16,-3-6 0 0,0 0-4 0,0 9 0 16,0-9-8-16,0 3 12 0,0-3-4 0,0 10-8 15,-3-1 11-15,3-3-11 0,0-2 10 0,0 8-10 16,0-2 8-16,0 2-8 0,0-3 0 0,0 7 8 0,3 0-8 0,1-4 0 15,-4 7 0-15,3 3 8 0,-3-3-8 0,4 3 0 16,-4 3 9-16,3-6-9 0,-3 6 10 0,0-6-10 16,4 0 12-16,-4 6-4 0,0-7-8 0,0 1 12 15,0-3 0-15,0 3-1 0,0 0 0 0,-4-4 0 16,4 4-11-16,0-3 10 0,-3-4-10 0,3 10 10 16,-4-9-10-16,4 6 12 0,-3 3-12 0,3-4 12 15,0-5-12-15,0 12 8 0,0-6-8 0,-4 0 8 16,4-4-8-16,0 4 0 0,-3 0 0 0,3 0 8 0,0 3-8 15,-4-4 12-15,1-5-12 0,3 3 12 0,-4 3-12 16,4-4 0-16,-3 4 0 0,3-3 8 0,-4-4-8 0,4 4 8 16,0 0-8-16,-3-4 8 15,3-2-8-15,-4 5 12 0,4-5-12 0,0-1 12 0,-3 7-12 0,3-7 12 16,3 4-12-16,-3-7 12 16,0 3-12-16,0 1 0 0,-3-1 9 0,3 1-9 0,0-1 0 0,-4 0 0 15,4-2 0-15,-3 8 8 0,3-5-8 0,0-1 0 16,0 4 0-16,0-7 8 0,0 10-8 0,-4-4 0 15,4-2 0-15,-3-1 8 0,3 0-8 0,0 7 0 16,0-6 0-16,0-1 0 0,0 0 9 0,0 1 1 16,0-4 0-16,0 3 0 0,0 1-10 0,0-1-9 15,-4-3 9-15,4 4-13 0,0-1 13 0,-4-6 0 16,4 10 0-16,-3-10 0 0,3 7 0 0,0-1 0 0,0 0 10 0,-4 1-10 16,4-10 8-16,0 6-8 15,0 3 8-15,-3-2-8 0,3-4 8 0,0-3-8 0,0 0 0 16,0 9 8-16,3 1-8 0,-3-1 0 0,0-9 0 0,0 0 0 15,0 6 0-15,0 4 0 0,0-4 0 0,0-6 0 16,0 0 0-16,0 9 0 0,0-5 0 0,0 5 0 16,0-9 0-16,0 9 0 0,0-9 0 0,0 10 0 15,-3-4 0-15,3 3 0 0,0-9 0 0,0 10 0 16,-4-4 0-16,1-3 0 0,3-3 0 0,0 10 0 16,0-1 0-16,0-3 0 0,0-3 0 0,0-3 0 15,0 7 0-15,0 2 0 0,0 1 0 0,0-1 0 16,0-9 0-16,0 6 0 0,0-6 0 0,0 3 0 15,3 7 0-15,-3-4 0 0,0 3 8 0,0-2-8 16,-3 2 0-16,3 1 0 0,0-7 0 0,0 6 0 0,-4-3 0 16,4 4 0-16,0-4 0 0,0 3 0 0,-3-5 0 0,3-4 0 15,0 9 0-15,0 0 0 0,0 1 0 0,-4-4 0 16,4 4 0-16,0-4 0 0,0-3 0 0,0 6 0 16,0 1 8-16,-3-4-8 15,3-3 0-15,0 7 0 0,-4-4 0 0,4 3 0 0,0 1 0 0,-3-4 0 16,-1 3 0-16,4-6 0 0,0-3 0 0,0 0 0 15,-3 10 0-15,-1-4 0 0,4-6 0 0,-3 10 0 16,-1-1 8-16,4-9-8 0,-4 9 0 0,1 1 0 16,-1-1 0-16,1-3 0 0,-1 4 8 0,1-1-8 15,-1-2 8-15,1-4-8 0,-1 6 0 0,1 0 0 16,3-9 0-16,-4 7 0 0,1-4 0 0,-1 6 0 16,1-2 0-16,3-7 0 0,-7 9 0 0,7-9 0 15,-4 9 0-15,4-9 0 0,0 0 0 0,-3 7 0 0,-1 2 0 0,0-6 0 16,4-3 0-16,0 0 0 0,-3 6 0 0,3-6 0 15,0 0 0-15,-7 10 0 0,3-4 0 0,4-6 0 16,-3 3 0-16,-4 7 0 0,7-10 0 0,0 0 0 16,-4 0 0-16,4 0 0 0,0 0 0 0,0 0 0 15,-10 6 0-15,10-6 0 0,0 0 0 0,0 0 8 16,-7 0-8-16,7 0 0 0,-7 0 0 0,-1-6 8 16,-2 6-8-16,10 0 0 0,0 0 0 0,-7 0 0 15,0-3 0-15,0-4 0 0,0 7 8 0,0 0-8 16,-4-9 0-16,4 9 0 0,0-6 0 0,0 2 0 15,0 4 0-15,0-6 0 0,0 3 0 0,0-3 0 0,3 3 0 0,-6-4 0 16,2-2 0-16,1 0 0 0,4-1 0 16,-4 4 0-16,3-4 0 0,-3 1 0 15,-3 0 0-15,6-1 0 0,-3 1 0 0,4-1 0 0,3 1 0 0,-4 0 0 16,1 2 0-16,-1-2 0 16,4 6-9-16,0 3 9 0,0-6 0 0,0 6 0 0,0-10-8 0,0 10 8 15,0 0 0-15,0 0 0 0,0 0-10 0,0 0 10 16,0 0-8-16,0 0 8 0,0 0-8 0,0 0 8 15,0 0-8-15,0 0 8 0,7 3 0 0,-3 4-10 16,3 2 10-16,0 0 0 0,0 1-8 0,-4-1 8 16,4 7 0-16,0-7 0 0,0 10-8 0,0-3 8 15,1-4 0-15,-1 4 0 0,0 3 0 0,0-4 0 0,0 1 0 16,0-3 0-16,0 2 0 0,0-2 0 0,0-4 0 0,-3 4 0 16,-1-4 0-16,4 1 0 15,-3-7 0-15,3 6 0 0,3-3 0 0,-6-2 0 0,3 2 0 0,0-6 0 16,-7 0 0-16,7 6 0 0,0-6 0 0,-7 0 0 15,7 0 0-15,0-6 0 0,0 6 0 0,4 0 0 16,-8-6 9-16,8 2-9 0,-4-2 8 0,0 6-8 16,0-9 9-16,4 6-9 0,-4-4 10 0,0-2-10 15,3 0 9-15,-3-1-9 0,0 4 8 0,0-4-8 16,1 1 8-16,-1-3-8 0,0-4 8 0,0 6-8 16,3-5 0-16,-6 5 0 0,6-8 0 0,-3 2 0 15,4-3 0-15,0 0 0 0,-4 0 0 0,7 4 0 16,-4-4 0-16,1 0 0 0,-4 0 0 0,4 4 0 15,-4-4 0-15,-4 3 0 0,4 7 0 0,-3-4 0 16,-1-2-18-16,1 5 1 0,-4 4 0 0,0-4 0 16,0 7-83-16,0-6-16 0,-4 3-3 0,4-4-819 15,-3 7-164-15</inkml:trace>
  <inkml:trace contextRef="#ctx0" brushRef="#br1" timeOffset="49332.7">13522 14557 633 0,'0'0'56'16,"0"0"-44"-16,0 0-12 0,0 0 0 15,0 0 112-15,0 0 21 0,0 0 4 0,0 0 1 16,0 0-60-16,0 0-12 0,0 0-2 0,0 0-1 16,0 0-4-16,0 0-1 0,0 0 0 0,0 0 0 15,0 0-10-15,0 0-3 0,0 0 0 0,0 0 0 16,0 0-4-16,7 4-1 0,-3 2 0 0,3 3 0 0,-7-9 0 0,0 10-1 16,3-1 0-16,-3 0 0 15,0 7-12-15,0-3-3 0,0 2 0 0,0 4 0 0,0 0 0 0,0 6 0 16,0-6 0-16,4 6 0 0,-1 0-1 0,1-3-1 15,-1 9 0-15,1-9 0 0,-1 3-2 0,1 4 0 16,-4-7 0-16,3 0 0 0,-3-4-11 0,4 4-9 16,-1-3 12-16,-3 0-12 0,0-3 14 0,0 2-4 15,4-5-1-15,-1 3 0 0,-3 2 14 0,-3-2 2 16,3 3 1-16,0 0 0 0,0 0-8 0,-4-1-2 16,4 8 0-16,0-8 0 0,0 1 1 0,-3 6 0 15,-1-6 0-15,4 6 0 0,-3-6-17 0,-1 0 0 0,4 3 0 16,-3 0 0-16,-1-4 21 0,4-2 11 15,0 3 1-15,0-3 1 0,-3-4-34 0,3 4 0 0,0 3 0 0,0-10 0 16,0 7 0-16,0-7 0 0,0 7 10 0,0-7-10 16,3 4 12-16,-3-4-4 0,0-3 0 15,4 4 0-15,-1-1 8 0,-3 1 0 0,-3-4 1 0,3-3 0 16,0-3-9-16,0 6-8 0,-4-2 9 0,4-4-9 16,0 6 18-16,0-6-2 0,0 0-1 0,0 9 0 15,-3-3-15-15,3-6 8 0,0 4-8 0,0 5 0 16,0-3 8-16,0-6-8 0,-4 10 0 0,4-7 0 15,0-3 0-15,0 6 0 0,0 4 0 0,0-1 0 16,0-9 0-16,0 9 0 0,0-9 8 0,0 7-8 16,0-7 12-16,0 9-1 0,0-9 0 0,0 9 0 15,0-9-11-15,0 10 0 0,0-10 0 0,0 9 0 16,0-9 0-16,0 7 12 0,0-7 0 0,0 9 0 0,0-6-12 16,0 6 0-16,0-9 0 0,0 0 0 0,0 0 0 0,0 10 0 15,0-4 0-15,0 4 0 16,0-1 0-16,0 0 0 0,0-2 0 0,0 2 0 15,0-9 0-15,0 3 0 0,-3 7 8 0,3-1-8 0,0-3 8 0,0-6-8 16,0 0 0-16,0 16 8 0,-4-7-8 0,4 1 0 16,0-7 0-16,0 6 0 0,0 4 0 0,0-4 0 15,0 1 0-15,0-1 0 0,0 0 0 0,0 1 0 16,0-1 0-16,4 1 0 0,-4-1 0 0,0-3 0 16,0 4 0-16,0-7 0 0,0-3 0 0,0 6 0 15,0 4 0-15,0-10 8 0,0 0-8 0,-4 9 0 16,8 0 9-16,-4-2-9 0,-4-4 0 0,4-3 0 0,0 0 0 0,0 9 0 15,0 1 0-15,0-10 0 0,0 6 0 16,0-6 0-16,4 3 0 0,-4-3 0 0,-4 6 0 0,4-6 8 16,0 0-8-16,0 10 0 0,0-10 0 0,4 6 0 15,-4-6 0-15,0 0 0 0,0 0 0 0,0 0 0 16,0 0 0-16,0 0 9 0,0 0-9 0,0 0 0 16,0 0 14-16,0 0-4 0,0 0-1 0,0 0 0 15,-7 3 3-15,7-3 1 0,0 0 0 0,0 0 0 16,-7 6-5-16,7-6 0 0,-7-6-8 0,-1 6 12 15,5 0-12-15,3 0 8 0,-7 0-8 0,7 0 0 16,-4-3 0-16,-3-3 8 0,4 6-8 0,-1-3 0 16,-3-4 0-16,4 1 0 0,-1 3 8 0,1-3-8 15,-1 2 0-15,-3-2 0 0,3-3 8 0,1-1-8 16,-4 1 0-16,-4 0 0 0,8-1 8 0,-8 4-8 16,4-3 0-16,0-1 0 0,-3 1 0 0,2-1 0 15,1 1 0-15,0-1 8 0,-3 4-8 0,6-3 0 16,-3-1 8-16,4 7-8 0,-1-3 11 0,1-3-11 0,3 9 0 0,0 0-9 15,0 0-1-15,0 0 0 0,0 0 10 0,0 0-13 16,0 0 5-16,0 0 8 0,0 0-13 0,3 9 5 16,-3 7 8-16,4-7-13 0,3 4 13 0,-7 2-11 15,7 1 11-15,-4-3-10 0,1 2-1 0,-1 1 0 16,1-4 0-16,-1 4 0 0,4-3 11 0,-3 2 11 16,3-5-3-16,-3-1 0 0,3 1-8 0,-4-1 0 15,4-3 0-15,-3 4 0 0,3-1 0 0,-4-9 0 16,1 9 0-16,3-9 8 0,0 0-8 0,-4 0 0 15,5 0 0-15,-1 0 8 0,0 0 10 0,0 0 2 16,0-9 0-16,3 6 0 0,1-10-11 0,-4 10-1 0,4-6-8 0,-4-1 12 16,3-5-12-16,1 5 0 15,-1-5 0-15,1 2 0 0,-4-3 0 0,4 7 0 0,-1 0 8 0,-3-7-8 16,0 7 0-16,-3-1 0 0,-1 1 0 0,1-1 0 16,-1 1 0-16,1 3 0 0,3-4 0 0,-7 7 0 15,0-3 0-15,0 6-8 0,0 0-1 0,0 0 0 31,4-10-39-31,-4 10-7 0,0 0-1 0,3 0-1 0,4-9-166 16,0 9-33-16,4-9-6 0</inkml:trace>
  <inkml:trace contextRef="#ctx0" brushRef="#br1" timeOffset="50965.02">20817 14667 1666 0,'0'0'74'0,"0"0"15"0,0 0-71 0,-3 6-18 0,-1 4 0 0,1-1 0 16,3 1 39-16,-4-1 4 0,1 1 1 0,3-1 0 15,-4 7-36-15,1-7-8 0,-1 0 0 0,1 7 0 16,3-3 0-16,-4-4 12 0,4 7-12 0,0-1 12 15,-3-2 30-15,-1 3 6 0,4 2 2 0,4 8 0 16,-1-8 10-16,1 7 3 0,-4-3 0 0,3 3 0 16,1 4-32-16,-1 2-7 0,-3 0 0 0,0 1-1 15,4-1-3-15,-4 10 0 0,0-7 0 0,0-2 0 16,0 9 2-16,0-10 0 0,-4 3 0 0,4 1 0 16,-3-7 0-16,-1 3 0 0,4-2 0 0,-3-11 0 15,-1 11 16-15,4-4 3 0,-3-6 1 0,3 6 0 16,-4-7-26-16,1 1-4 0,-1 6-2 0,1-6 0 15,3 6 3-15,0-6 1 0,-8 6 0 0,5-6 0 0,-1 0 2 0,1 0 0 16,-1 6 0-16,1-6 0 0,-1 6 6 16,1-7 2-16,-4 1 0 0,3 0 0 15,-3-3-24-15,4-4 0 0,-4 4 0 0,3 0 0 0,-3-7 11 0,0 4-3 16,7-4 0-16,-4 7 0 0,1-7 0 0,-4-3-8 16,3 4 12-16,1-7-4 0,3 6-8 0,0-2 10 15,3 2-10-15,-6 0 10 0,-1-2-10 0,4 2 8 16,-3-6-8-16,-1 7 8 0,1-4-8 0,-1 3 0 15,1 1 0-15,3-1 0 0,-4 1 9 0,1-1-9 16,3-3 10-16,-4-3-10 0,0 4 9 0,4 2-9 0,0 0 8 0,0-9-8 16,-3 7 8-16,3-4-8 15,0-3 0-15,-4 9 8 0,4-2-8 0,-3 2-9 0,3-6 9 0,0 3-13 16,0-6 35-16,0 0 7 0,0 0 2 0,-4 10 0 16,4-10-31-16,-3 6-10 15,3-6 0-15,0 0 0 0,0 0 10 0,0 0 16 0,0 0-4 0,0 0-1 16,0 0-11-16,0 0 8 15,0 0-8-15,0 0 8 0,0 0 1 0,0 0 0 0,0 0 0 0,0 0 0 16,0 0-9-16,0 0 8 0,0 0-8 0,0 0 8 16,0 0-8-16,0 0 0 0,0 0 9 0,0 0-9 15,0 0 0-15,0 0 0 0,0 0 0 0,0 0 0 16,-7-6 0-16,7 6 0 0,0 0 0 0,0 0 0 16,0 0 0-16,0 0 0 0,0 0 0 0,-4-3 8 15,4 3-8-15,0 0 0 0,-3-7 0 0,3 7 0 16,-4-6 0-16,4 6 0 0,-3-3 0 0,-1-6 8 0,4 9-8 15,-3-7 8-15,-1-2-8 0,1 6 8 0,-1-7-8 0,-3 4 9 16,3-3-9-16,1-1 10 0,-4 4-10 0,0-7 0 16,3 4 0-16,-3-7 8 0,-3 1-8 0,3 5 0 15,0 1 0-15,-4-4 0 0,4 4 0 0,0-7 0 16,-4 10 0-16,1-3 0 0,3-1-8 0,0 1 8 16,-4-1 0-16,7 1 0 0,-3 3 0 0,0-4-9 15,0 7 9-15,4-6 0 0,-1 2-10 0,1 4 10 16,-1-3-8-16,4 3 8 0,-3-3-8 0,3 6 8 15,0-7-8-15,0 7 8 0,-4-3-12 0,4 3 2 16,0 0 1-16,0 0 0 0,0 0 0 0,0 0 0 16,0 0 0-16,7 16 0 0,-3-4 9 0,6-2-10 15,-3 5 10-15,4-2-10 0,-4 3 10 0,4 3 0 16,-1-4-9-16,4 4 9 0,-3 0 0 0,-1 0 0 0,5 6 0 0,-5-6 0 16,1-4 0-16,3 4 0 0,0-3 0 0,-4-4 0 15,5 4 0-15,-5-7 0 0,4 1 0 0,0-1 0 16,1-3 0-16,-8-2 0 0,3-4 0 0,1 0 8 15,3 0 9-15,0-10 2 0,-3 7 0 0,3-6 0 16,0-7 2-16,0 7 1 0,0-1 0 0,-3-6 0 16,-1-2-22-16,4 2 0 0,-3 3 0 0,-1-2-8 15,-3-4 29-15,4 3 7 0,0-6 0 0,-4 0 1 16,0 4-29-16,0-4-18 0,0 0 2 0,-4 0 1 16,4-3 0-16,-3 6 0 0,0 0 0 0,-1-6 0 15,1 6 1-15,-1 3 0 0,-3-2 0 0,4-1 0 16,-4 0-79-16,0-3-16 0,-4 3-3 15,4 7-780-15,-3-13-156 0</inkml:trace>
  <inkml:trace contextRef="#ctx0" brushRef="#br1" timeOffset="52984.12">13282 10911 403 0,'0'0'36'0,"0"0"-36"0,0 0 0 0,0 0 0 16,0 0 140-16,0 0 22 0,0 0 4 0,0 0 1 15,0 0-83-15,-3 0-17 0,3 0-3 0,-4 6-1 16,4-6 7-16,0 0 2 0,0 0 0 0,-3 3 0 16,3 3 10-16,-4 4 2 0,4-1 1 0,0 0 0 15,0 7-17-15,0-3-3 0,0 2-1 0,0-5 0 0,0 9-27 0,0-4-5 16,0 1-2-16,-4-4 0 16,4 7-18-16,0 3-4 0,0-3-8 0,0 0 12 0,0 0-12 0,0-1 9 15,4 1-9-15,-4-3 8 16,4 3 11-16,-1-4 1 0,-3-2 1 0,4 3 0 15,-4-1-21-15,3-2 0 0,-3-4 0 0,4-2 0 16,-1 2-20-16,-3-9-6 0,0 0-1 0,0 0 0 16,0 0-128-16,0 0-25 0,0 0-6 0,0 0-1 0</inkml:trace>
  <inkml:trace contextRef="#ctx0" brushRef="#br1" timeOffset="53227.47">13042 11168 1706 0,'0'0'76'0,"0"0"15"0,0 0-73 0,0 0-18 0,0 0 0 0,0 0 0 15,0 0 70-15,11 0 10 0,-4-7 3 0,3 4 0 16,1 3-52-16,0-6-11 0,-1 6-1 0,4 0-1 16,-3-9-10-16,3 9-8 0,0 0 9 0,0 0-9 15,4-4 0-15,-1 4 0 0,-2 4 0 0,-1-4 0 16,3 0-15-16,-3 0-5 0,1 0-2 0,-1 0 0 31,0 6-49-31,0-6-9 0,0 0-3 0,-3 0 0 0,3 0-99 0,-4-6-20 0,4 6-4 16</inkml:trace>
  <inkml:trace contextRef="#ctx0" brushRef="#br1" timeOffset="53851.23">13836 10907 288 0,'0'0'25'0,"0"0"-25"15,0 0 0-15,0 0 0 0,0 0 269 0,0-6 49 16,0-3 10-16,0 9 1 0,0 0-221 0,0-3-45 16,-4-4-9-16,1-2-2 0,3 9-12 0,0-6-2 15,-7 2-1-15,3-2 0 0,-6 6-25 0,3-3-4 16,0-3-8-16,0 3 11 0,0 3 19 0,-4 0 4 0,0 0 1 0,4 0 0 15,-3 3-3-15,-1-3-1 16,1 6 0-16,-1-3 0 0,-3 3-15 0,3 4-4 16,1-1 0-16,-1-2 0 0,1 2 0 0,-1 0 0 0,0 1 0 0,4-1 0 15,0 7-3-15,-3-4-1 0,3-2 0 0,0 6 0 16,3-7-8-16,0 10 0 0,1-10 0 0,-1 7 0 16,4-7 0-16,4 1 0 0,-1-1 0 0,1 0 0 15,-4-9 0-15,11 7 0 0,-4-4 0 0,3 3 0 16,1-3 0-16,-4-3 0 0,0-3 0 15,4 3 8-15,3 0-8 0,0-6-9 0,-4 3 9 0,4-4-13 16,1 4 13-16,-5-3 0 0,4-3 0 0,-3-1 0 16,-1 1 0-16,5-1 0 0,-8 1 0 0,3-7 0 15,-3 7 0-15,0 3 0 0,0-4 0 0,-3 7 0 16,3-6 0-16,-4 2 0 0,1-2 0 0,-4 9 0 0,0 0 9 0,0 0-9 16,0 0 0-16,0 0 9 15,0 0 10-15,0 0 1 0,0 0 1 0,0 0 0 0,0 0-21 0,0 0-13 16,0 0 1-16,0 0 1 15,-4 9 35-15,1 1 8 0,-1-1 0 0,1 7 1 0,3 3 15 0,-4-4 4 16,1 4 0-16,-1 0 0 0,1 0-23 0,-1 6-4 16,4 0-1-16,-3-3 0 0,-1 3-7 0,4 3-1 15,-3-3-1-15,3-6 0 0,0 6 1 0,0-6 1 16,0 6 0-16,0-6 0 0,0 0-17 0,0 0-14 16,0-4 2-16,3 4 1 0,1-3-8 0,-1-4-1 15,-3 4-1-15,7-7 0 16,0 7-111-16,0-3-23 0,0-7-4 0</inkml:trace>
  <inkml:trace contextRef="#ctx0" brushRef="#br1" timeOffset="54860.5">20422 10998 172 0,'0'0'16'0,"0"0"-16"0,0 0 0 0,4-9 0 16,-4 9 133-16,0-6 24 0,0 6 5 0,0-3 1 15,0 3-54-15,0 0-10 0,0 0-3 0,0-7 0 16,3-2-19-16,-3 9-4 0,0 0-1 0,0 0 0 15,0 0 0-15,0 0 0 0,0 0 0 0,0 0 0 16,0 0-9-16,0 0-3 0,0 0 0 0,0 0 0 16,4 9 0-16,-4 7-1 0,0 0 0 0,0 2 0 15,-4-5-17-15,1 9-3 0,-1-3-1 0,1 0 0 16,-1 9-14-16,1-9-2 0,-1 6-1 0,1-7 0 0,3 8-5 16,0-8-2-16,0-2 0 0,0-3 0 0,0 2-14 15,0 1 11-15,0-4-11 0,0-2 10 0,0-1-10 0,0 1 0 16,0-10 0-16,3 12 0 15,-3-12-16-15,0 0-4 0,0 0-2 0,0 0 0 16,0 0-51-16,0 0-11 0,0 0-1 0,0 0-1 16,0 0-60-16,0 0-12 0,0 0-2 0,-7-6-320 15,4 6-63-15</inkml:trace>
  <inkml:trace contextRef="#ctx0" brushRef="#br1" timeOffset="55084.19">20197 11221 518 0,'0'0'46'0,"0"0"-37"15,3 0-9-15,-3 0 0 0,4-6 174 0,3 3 33 16,0-4 6-16,-4 7 2 0,8 0-109 0,-1-3-22 16,-3-3-4-16,4 6 0 0,0 0-2 0,-1-3 0 0,4 3 0 0,0 0 0 15,1 0-1-15,-1 0 0 0,3-7 0 0,1 7 0 16,-4 0-15-16,4 0-3 0,-1 0-1 0,1 0 0 16,0 0-34-16,3 0-6 0,-4 0-2 0,5 0 0 15,-5 0-16-15,4 0 0 0,1 0 0 0,-1 0 0 31,-4 0-85-31,1 0-18 0,-4 7-3 0,0-7-1 16,0 0-117-16,-3 0-23 0</inkml:trace>
  <inkml:trace contextRef="#ctx0" brushRef="#br1" timeOffset="55792">21146 10998 864 0,'0'0'76'0,"0"0"-60"15,0 0-16-15,0-9 0 0,0 3 196 0,-4 3 37 16,4-4 7-16,0 7 2 0,-4-3-167 0,1-3-34 15,-1 3-6-15,1-4-2 0,3 7-9 0,-4-9-1 16,1 9-1-16,-4-3 0 0,-4-3 3 0,4 6 1 16,0-7 0-16,-4 4 0 0,1 3-12 0,-1 0-2 15,-3 0-1-15,4 0 0 0,-4 0 6 0,-1 0 2 0,1 3 0 16,0 4 0-16,0-1 18 0,0-3 4 0,-4 6 1 0,4 1 0 16,0-1-19-16,-4 1-4 0,4 2-1 15,0 1 0-15,4-4-18 0,-4 7 0 0,3-7 0 0,0 10 0 16,1-10 0-16,3 1 0 0,0-1 0 0,3 7 0 15,-3 0 0-15,4-4 0 0,6-2 0 0,-3 5 0 16,4-5 0-16,-1-1 0 0,4 0 0 0,0 1 0 16,4-4 0-16,-1-3 8 0,1 4-8 0,0-7 10 15,3 0-10-15,0 0 12 0,-4-7-12 0,5 4 12 16,-1-3-4-16,0 3 0 0,0-7 0 0,0 1 0 16,-3-4 10-16,3 4 2 0,0 0 0 0,0-4 0 15,-4-3-20-15,1 7 0 0,0 0 0 0,-1-7 0 0,-3 6 0 0,0-8 0 16,0 8 0-16,-3-5 0 15,3 5 0-15,0 1 0 0,-3-1 0 0,-1 1 0 0,1 0 0 16,-1 2 0-16,-3-2 0 0,0 9-9 0,0 0 17 0,0 0 3 16,0 0 1-16,0 0 0 0,0 0-12 0,0 0 8 15,0 0-8-15,-7 9 8 0,4 7 20 0,-1-7 3 16,0 7 1-16,1-3 0 0,-1 2-5 16,1 1-1-16,-4 3 0 0,7 0 0 0,-4-1 0 15,4 7 0-15,-7-6 0 0,7 6 0 0,-3-3 4 0,3 3 1 16,-7 0 0-16,7-3 0 0,-4 3-18 0,4-6-3 15,-3 6-1-15,3-6 0 0,0 6-9 0,0-6 0 16,3 6 0-16,-3-6 0 0,0 0 0 0,4 0 0 16,-1-4 0-16,1 4 8 0,-4-3-8 0,3-4 0 0,1-5-10 0,-1 2 10 31,1 0-61-31,3 1-7 0,-4-1 0 0,-3-9-1 16,7 0-140-16,-7 0-28 0,18-3-6 0,-7-13-1 0</inkml:trace>
  <inkml:trace contextRef="#ctx0" brushRef="#br1" timeOffset="57729.71">12866 16727 748 0,'0'0'67'0,"0"0"-54"15,0 0-13-15,0 0 0 0,0 0 210 0,0 0 39 16,0 0 8-16,0 0 2 0,0 0-155 0,0 0-30 16,7 0-6-16,0 0-2 0,0 0-22 0,-7 0-5 15,0 0-1-15,0 0 0 0,7 7-9 0,0-4-1 16,-7-3-1-16,7 9 0 0,0 1 9 0,-3-1 3 15,3-3 0-15,-4 13 0 0,1-9-14 0,3 8-2 16,-4-2-1-16,1 9 0 0,-1-6-4 0,1 0-1 16,-4 6 0-16,4-6 0 0,3-1-17 0,-4 1 0 15,1 0 0-15,-1-3 0 0,1 3 16 0,-1-1-3 0,-3-8-1 16,0 6 0 0,4-7-32-16,-4 0-6 0,0-9-2 0,0 10 0 15,0-10-25-15,0 0-6 0,3 9-1 0,-3-9 0 16,0 0-162-16,0 0-33 0,0 0-6 0,-14 6-2 0</inkml:trace>
  <inkml:trace contextRef="#ctx0" brushRef="#br1" timeOffset="57983.93">12732 16966 2487 0,'0'0'110'0,"0"0"23"0,0 0-106 16,0 0-27-16,0 0 0 0,0 0 0 15,0 0 24-15,0 0 0 0,10 0 0 0,4 0 0 0,1-7-24 0,-1 7 0 16,0-3 8-16,0-3-8 0,4 6 0 0,-4-6-12 16,0-4 2-16,3 10 1 15,1-9 9-15,0 6 0 0,-4-3 0 0,3 6-8 0,-2-4 8 0,-1-2-12 16,0 6 12-16,0 0-12 15,0 0-31-15,0 0-6 0,0 0-2 0,0 0 0 16,-3 6-145-16,3-6-30 0,0 0-6 0,0 0-572 0</inkml:trace>
  <inkml:trace contextRef="#ctx0" brushRef="#br1" timeOffset="58612.86">13543 16737 1695 0,'0'0'75'0,"0"0"16"0,0 0-73 0,-7-3-18 0,0-4 0 0,4 1 0 15,-5 3 39-15,5-6 4 0,-4 2 1 0,3 4 0 16,-3-3-36-16,4-3-8 0,3-1 0 0,-7 1 0 15,3 2 8-15,1-2-8 0,-4 6 12 0,3-3-4 16,-3 2 32-16,0-2 7 0,3 6 1 0,-3 0 0 0,0 0 16 16,-3 6 4-16,3-2 1 0,0 2 0 15,-4 3-36-15,4 1-7 0,-4-1-2 0,4 1 0 0,-3 5-24 0,-1-2 0 16,4 2-14-16,-3 4 5 0,2 0 9 0,1 3-8 16,0-9 8-16,4 5-8 15,-4-2 8-15,7 3 0 0,-4 0 0 0,4-4 0 0,0-5 0 0,0 9 8 16,4-10-8-16,-1 0 11 0,-3-9-11 0,4 7 0 15,-4-7 0-15,7 3 0 0,-7-3 0 0,10 6 0 16,-2-6 8-16,2 0-8 0,4 0 0 16,-3-6 0-16,-1-4 0 0,5 7 0 0,-5-12 8 0,4 5 0 15,-3-6 0-15,3 7 0 0,-4-10-8 0,1 10 8 16,0-4-8-16,-1 1 8 0,-3 2-8 0,0 1 0 0,0 0 0 16,0-1-11-16,-3 1 11 0,0-1 0 15,-1 4 0-15,1-3 0 0,-1 6-9 0,1-4 0 16,-4-2 0-16,0 9 0 0,0 0 26 0,0-10 6 0,0 10 1 15,0 0 0-15,0 0-6 0,0 0-1 0,0 0 0 0,0 0 0 16,0 0 1-16,0 0 0 16,0 0 0-16,0 0 0 0,-4 10 16 0,1-1 3 0,3 1 1 0,0 5 0 15,0-5-19-15,0 9-4 0,0-4-1 0,0 4 0 16,3 0 14-16,-3 9 4 0,0-3 0 0,0 3 0 16,0 7-7-16,0-7-1 0,0 7 0 0,0-7 0 15,0 6-15-15,4-5-9 0,-4 5 10 0,0-9-10 16,0 10 0-16,0-7 8 0,3 6-8 0,1-5 0 15,-4-1 0-15,3-3 0 0,1 0 0 0,-1-6 0 32,-3 6-37-32,0-6-4 0,4-1-1 0,-1-2 0 0,4-3-117 0,0-4-23 0,-3 1-5 0</inkml:trace>
  <inkml:trace contextRef="#ctx0" brushRef="#br1" timeOffset="60237.76">20062 16969 748 0,'0'0'67'0,"0"0"-54"0,0 0-13 0,0 0 0 16,0 0 223-16,0 0 41 0,0 0 9 0,0 0 2 16,-3 0-198-16,3 0-39 0,0 0-8 0,0 0-2 15,0 0 18-15,0 0 3 16,0 0 1-16,0 0 0 0,0 0-14 0,0 0-4 0,0 0 0 0,0 0 0 16,0 0 20-16,0 0 3 0,7 0 1 0,0-3 0 15,-7 3 3-15,7 0 1 0,0 0 0 0,4 0 0 16,-4 3-5-16,0-3-1 0,3 0 0 0,1 6 0 15,-4-3-34-15,4-3-8 0,3 0 0 0,-4 7-1 16,4-7-11-16,4 3 0 0,-4-3 0 0,4 0 0 16,-4 0 8-16,0 0-8 0,0 0 8 0,4 6-8 15,-4-6 0-15,0 0 0 0,-3 0 0 0,3 3 0 16,-7-3 0-16,3 0 0 0,-10 0 0 0,7 0 0 16,4 0 0-16,-11 0 0 0,0 0 0 0,7 0 0 15,-7 0-51-15,0 0-2 0,0 0-1 0,0 0 0 16,0 0-82-16,0 0-17 0,7 0-3 0,-7 0-1 15,0 0-47-15,0 0-10 0,0 0-2 0,0 0 0 0</inkml:trace>
  <inkml:trace contextRef="#ctx0" brushRef="#br1" timeOffset="60663.71">20553 16734 1897 0,'0'0'41'0,"0"0"9"0,0 0 2 0,0 0 2 0,0 0-43 0,0 0-11 0,0 0 0 0,0 0 0 16,0 0 29-16,0 0 4 0,0 9 1 0,0 1 0 16,0-1 10-16,3 0 3 0,-3 1 0 0,4 5 0 15,-4-2 1-15,3 6 1 0,1 3 0 0,-1-3 0 0,5-1 5 0,-8 1 1 16,3 6 0-16,1 0 0 15,3-3-10-15,-4 3-1 0,4 4-1 0,-3-4 0 0,3 3-28 0,-4-3-6 16,1 0-1-16,-1-3 0 0,4-3-8 0,-3 6 0 16,3-6 0-16,-3 6 0 15,-1-9 0-15,4 2 0 0,-3-5 0 0,3 3 0 0,-4-7 0 0,1 0 0 16,-1 1 0-16,-3-10 0 16,0 0-52-16,0 0-12 0,0 0-2 0,0 0-1 15,0 0-133-15,0 0-28 0,0 0-4 0</inkml:trace>
  <inkml:trace contextRef="#ctx0" brushRef="#br1" timeOffset="60974.69">20810 16712 2602 0,'0'0'116'0,"0"0"23"0,0 0-111 0,0 0-28 0,0 0 0 0,0 0 0 16,0 0 32-16,0 0 2 0,0 0 0 0,0 0 0 16,7 6-26-16,0 3-8 0,1 1 0 0,-5-1 0 15,4 7 10-15,-3-7-10 0,6 10 8 0,-6 6-8 16,-1 0 24-16,1 4 0 0,-1-1 0 0,-3 6 0 16,0-6 25-16,0 1 5 0,0 5 1 0,0-6 0 15,0 4-21-15,-3-10-4 0,3 3-1 0,0 0 0 16,3-3-21-16,-3 0-8 0,4-3 0 0,-1-7 0 0,1 10 0 0,-1-9-8 15,1-4-1-15,0-3 0 16,6 4-124-16,-3-10-25 0,0 3-5 0,0-6-1055 16</inkml:trace>
  <inkml:trace contextRef="#ctx0" brushRef="#br1" timeOffset="91613.86">29034 9791 864 0,'0'0'76'0,"0"0"-60"0,0-6-16 0,-4 3 0 16,1-4 48-16,3-2 6 0,0 3 2 0,-4 3 0 0,4-4 58 0,0 4 12 15,-3-3 2-15,-1-4 1 0,0 10-16 0,4 0-3 16,-3-3-1-16,3 3 0 16,0 0-33-16,0 0-8 0,0 0 0 0,0 0-1 15,0 0-11-15,0 0-1 0,0 0-1 0,0 0 0 0,0 0-2 0,0 0-1 16,0 0 0-16,-4 3 0 0,1 7-15 0,-1-1-4 15,4 1 0-15,-3 5 0 0,-1-5-11 0,1 5-2 16,3-2-1-16,-4 3 0 16,-3 2-4-16,0 1-1 0,0 6 0 0,-4-6 0 0,8 6-2 0,-8 0-1 15,1-3 0-15,-1-3 0 0,1 6-10 0,3 0 10 16,0-6-10-16,-1 0 10 0,1 0-10 0,0-4 0 16,4 4 9-16,-1-3-9 0,4-7 0 0,-3 1 8 0,3-1-8 0,0-3 0 15,0-2 8-15,0-4-8 0,0 0 8 0,0 0-8 16,0 0 0-16,10 9 0 0,1-3 0 0,0-3 8 15,-1-3-8-15,4 7 0 0,-3-14 8 16,3 7-8-16,-4 0 0 0,5 0 9 0,2 0-9 0,-3 0 0 16,0-3 8-16,1-3-8 0,2 6 0 0,1 0 0 15,-1-9 0-15,-2 9 0 0,2 0 0 0,1 0 0 16,0 0 16-16,-1-4 0 0,1-2 0 0,-4 6 0 31,4 0-36-31,-8 0-8 0,-3-3-2 0,4-3 0 16,3 6-28-16,-4-7-6 0,1 4 0 0,-4-3-1 0,7 6-96 0,-3-3-19 15,-1-3-4-15,1-4-476 0,0 7-94 0</inkml:trace>
  <inkml:trace contextRef="#ctx0" brushRef="#br1" timeOffset="91879.74">29418 9634 1267 0,'0'0'112'0,"0"0"-89"16,0 0-23-16,0 0 0 0,0 0 172 0,0 0 29 15,0 0 7-15,0 0 0 0,0 0-101 0,0 0-21 16,0 0-4-16,-7 0-1 0,0 10 9 0,0-4 2 16,3 3 0-16,-3 10 0 0,0-3-22 0,0 3-4 15,0-1-1-15,0 11 0 0,-3 5-17 0,3 1-3 0,-4 2-1 0,0 7 0 16,1 0-3-16,-4 9-1 15,3-6 0-15,-3 7 0 0,-4-1-26 0,4 0-6 16,-3-2 0-16,-1-4-8 0,0 6 8 0,4-9-8 0,4 3 0 0,-1-3 0 16,4 0-11-16,0 0-5 0,3-7-2 0,4-2 0 31,0-7-153-31,7 3-30 0</inkml:trace>
  <inkml:trace contextRef="#ctx0" brushRef="#br1" timeOffset="93636.4">28282 9989 288 0,'0'0'12'0,"0"0"4"16,0 0-16-16,0 0 0 0,0 0 0 0,0 0 0 16,-7 3 327-16,7-3 62 0,0 0 13 0,0 0 2 15,0 0-280-15,0 0-56 0,0 0-11 0,0 0-2 16,0 0-26-16,0 0-5 0,0 0 0 0,0 0-1 16,4 6-7-16,-1-3 0 0,4 3-1 0,-3 4 0 15,-1-1 1-15,1 1 0 0,-1 5 0 0,-3-5 0 0,0 5-4 0,0-2-1 16,4-4 0-16,-4 7 0 0,3 0-11 0,1-4 8 15,-4-2-8-15,3 5 8 0,-3-5-8 0,4-1 0 16,-4 1 0-16,0-4-11 16,4-3-17-16,-4 3-3 0,0-6-1 0,0 3 0 15,0-3-100-15,0 0-20 0,0 10-4 0,0-10-602 0</inkml:trace>
  <inkml:trace contextRef="#ctx0" brushRef="#br1" timeOffset="93985.5">28092 10123 345 0,'0'0'31'0,"0"0"-31"0,0 0 0 0,0 0 0 16,0 0 226-16,0 0 39 0,0 0 8 0,0 0 2 16,0 0-142-16,0 0-28 0,0 0-5 0,0 0-2 15,0 0-14-15,0 0-4 0,0 0 0 0,10-6 0 16,-3 3-2-16,7 3-1 0,1 0 0 0,-1 0 0 16,-4 0-27-16,4 0-6 0,4 0 0 0,-4 0-1 15,4-6-14-15,-1 6-2 0,1 0-1 0,0 0 0 0,-1 0-18 0,1-3-8 16,-4-4 0-16,0 7 8 15,4 0-8-15,-4 0 0 0,-3-3 0 0,3 3 0 16,-4 0-116-16,4 0-18 0,-3-6-4 0,-4 6-837 16</inkml:trace>
  <inkml:trace contextRef="#ctx0" brushRef="#br1" timeOffset="94729.04">28265 9866 230 0,'0'0'10'0,"0"0"2"0,0 0-12 0,0 0 0 0,0 0 0 0,0 0 0 16,0 0 156-16,-4 0 28 0,4 0 5 0,0 0 2 15,0 0-102-15,0 0-20 0,0 0-4 0,0 0-1 16,0 0-11-16,0 0-2 0,-3 7-1 0,3-7 0 16,0 0-13-16,0 0-2 0,0 0-1 0,0 0 0 15,-4 3 17-15,4 6 3 0,0-3 1 0,0 4 0 16,0-1-14-16,0 7-2 0,0-7-1 0,0 4 0 16,0 3-7-16,0 2-2 0,-4-2 0 0,8 3 0 15,-4-4-4-15,4 4-1 0,-8 0 0 0,8 0 0 0,-1 0-13 16,1-4-3-16,-4 4-8 0,3-3 12 15,4-4-12-15,0 4 0 0,-3-6 0 0,-1 5 0 16,4-5-108-16,0-1-19 0,0 0-3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3T05:53:07.053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24680 1779 662 0,'0'0'29'0,"0"0"7"0,0 0-36 0,0 0 0 0,0 0 0 0,0 0 0 16,0 0 128-16,0 0 20 0,-3-6 3 0,3 6 1 15,0 0-40-15,0 0-8 0,0 0-2 0,0 0 0 16,-4 0-23-16,4 0-5 0,0 0-1 0,0 0 0 16,0 0-11-16,0 0-2 0,0 0-1 0,0 0 0 15,0 0-14-15,0 0-2 0,0 0-1 0,0 0 0 16,0 0-2-16,4 6-1 0,-4-6 0 0,0 0 0 16,7 9-9-16,-4-2-2 0,-3-7 0 0,4 9 0 15,-1-6-7-15,1 13-1 0,0-7-1 0,-1 1 0 16,1-1-6-16,-1 1-1 0,4-1 0 0,-3 7 0 15,3-4 2-15,0 10 0 0,0-3 0 16,0 6 0-16,3-3 3 0,-2-3 1 0,2 6 0 0,4 9 0 16,-3-15-1-16,-4 16 0 0,7-10 0 0,-3 3 0 15,-1-3-2-15,1-3-1 0,-1 6 0 0,-3-6 0 0,7 0-3 0,-6 0-1 16,-1 0 0-16,-4-6 0 0,4-4-10 16,0 4 8-16,0 3-8 0,-3-4 8 15,-1 1-8-15,1-3 8 0,-1 2-8 0,1-2 8 0,-4-4-8 0,3 7 0 16,1-7 0-16,0 7 0 0,-4-6 8 0,3-7-8 15,1 3 0-15,-4 3 8 0,3 1-8 0,-3-10 8 16,0 0-8-16,0 0 8 0,4 9 0 0,-4-9-8 16,0 0 12-16,0 0-4 0,0 0-8 0,0 6 12 15,0-6-12-15,-4 10 12 0,4-10-12 0,0 0 0 16,0 0 9-16,0 0-9 0,0 3 0 0,0-3 0 16,0 6 0-16,0-6 8 0,0 0-8 0,0 0 0 0,0 0 0 0,0 0 0 15,0 0 0-15,0 0 0 0,0 0 0 16,0 0 0-16,0 0 0 0,0 0 8 0,0 0-8 0,0 0 0 15,0 0 8-15,0 0-8 0,0 0 8 0,0 0-8 16,0 0 8-16,0 0-8 0,7-6 10 0,-3-3-10 16,-1-1 12-16,1-2-3 0,3-4-1 0,0 10 0 15,-4-7-8-15,4-12 10 0,0 9-10 0,1 4 10 16,2-13-10-16,-3 0 0 16,4-4 0-16,-4 4 8 0,3-3-8 0,-3 0 0 0,1-7 0 0,2 1 0 15,-6-4 0-15,6 4 0 0,-3-4 8 0,0 1-8 16,0-4 0-16,0 3 0 0,0 4 0 0,1-4 0 15,-5 3 0-15,1 1 8 0,3 6-8 0,-4-7 0 16,1 10 0-16,3-3 0 0,-7 6 0 0,3 0 0 0,1 0 0 16,-1 6 0-16,-3 1 0 0,0 5 0 15,0 1 0-15,0 0 0 0,0 9-8 0,4-10 8 0,-4 10-20 16,0 0 0-16,-4-3 0 0,4 3 0 16,0 0-25-16,0 0-5 0,0 0-1 0,0 0 0 15,-3 3-35-15,-1 7-7 0,4-1-2 0,0 0 0 16,-3 1-121-16,3 5-25 0,0 4-5 0</inkml:trace>
  <inkml:trace contextRef="#ctx0" brushRef="#br0" timeOffset="627.32">25449 1359 518 0,'0'0'46'0,"0"0"-37"15,0 0-9-15,0 0 0 0,0 0 164 0,0 0 32 16,0 0 5-16,-7 0 2 0,0 0-92 0,7 0-19 0,0 0-3 0,0 0-1 15,-3 3-20-15,-4 3-4 0,7-6 0 16,-4 3-1-16,4 10 1 0,0-1 1 0,0-2 0 0,4 6 0 16,3 2-36-16,-4 1-7 0,4 0-2 0,0 3 0 15,4-9 3-15,0 12 0 0,-4-7 0 0,0 11 0 16,0-4-15-16,3-6-8 0,-6 6 10 0,3-7-10 16,0 1 8-16,0 0-8 0,0 3 0 15,0-13 9-15,-3 4-9 0,3 3 0 0,-4-7 0 0,4-6 0 16,-3 3-75-1,-4-6-17-15,0 0-3 0,10 0-502 0,-10 0-101 0</inkml:trace>
  <inkml:trace contextRef="#ctx0" brushRef="#br0" timeOffset="917.61">25640 1315 748 0,'0'0'67'0,"0"0"-54"0,0 0-13 0,0 0 0 0,0 0 168 0,0 0 30 16,0 0 6-16,0 9 2 0,0 1-133 0,0-1-26 15,3 7-6-15,-3-4-1 0,4 1 4 0,-1 9 1 16,-3-6 0-16,0 2 0 0,4 11-13 0,0-11-4 16,-1 8 0-16,-3-1 0 0,4-7-18 0,3 11-10 15,-4-11 10-15,1 4-10 0,-1-3 8 0,1 0-8 16,3-3 0-16,0-4 9 0,-4 7-9 0,1-10 0 0,-1 4 0 0,5-10 0 15,-5 7 0-15,1-1-14 0,-4-9 3 0,0 0 1 32,0 0-66-32,0 0-14 0,0 0-2 0,0 0-656 0</inkml:trace>
  <inkml:trace contextRef="#ctx0" brushRef="#br0" timeOffset="1244.8">25224 1243 115 0,'0'0'10'0,"0"0"-10"0,0 0 0 0,0 0 0 0,0 0 278 0,0 0 54 16,0 0 10-16,0 0 2 15,0 0-204-15,0 0-42 0,0 0-8 0,0 0-2 0,0 0-10 0,10 0-2 16,4 3-1-16,0-6 0 0,1 3-22 0,-1-6-4 15,7-4-1-15,0 10 0 0,0-9-10 0,7-1-2 16,1 4-1-16,2-3 0 0,-2-1-12 0,2 1-3 16,1-1 0-16,0 1 0 0,3-7-12 0,-3 13-8 15,0-12 10-15,-1 5-10 0,-2-2 0 0,2-1 0 16,1 4 0-16,-4 6 0 0,-3-4 0 0,3-2 0 16,-3-1-8-16,-4 10 8 15,0-3-44-15,0 3-3 0,-3-6 0 0,3 6 0 16,-7 6-135-16,-3-3-27 0,3-3-6 0,-3 0-1 0</inkml:trace>
  <inkml:trace contextRef="#ctx0" brushRef="#br0" timeOffset="1733.5">26300 1077 115 0,'0'0'0'0,"0"0"10"0,0 0-10 0,0 0 0 15,0 0 0-15,0 0 0 0,0 0 300 0,0 0 57 16,0-3 12-16,0 3 3 0,0 0-231 0,0 0-45 15,0 0-10-15,0 0-2 0,0 0-8 0,0 0-3 16,0 0 0-16,0 0 0 0,0 0-25 0,0 0-4 16,-4 3-2-16,-3 6 0 0,0-3-10 0,0 4-3 15,-4-1 0-15,1 7 0 0,3-4-3 0,-4 10-1 16,1 0 0-16,-5 3 0 0,1 4-5 0,0 2 0 16,0-3-1-16,0 7 0 0,-4 5 3 0,1 4 1 15,-1 0 0-15,4 6 0 0,3 4-15 0,1-1-8 16,-8 3 8-16,8-2-8 0,2-1 0 0,-2 4 0 15,3-4 0-15,3-3-12 0,4 3 12 0,0-6 0 0,7-6 0 0,-3 0 0 16,6 3 0-16,1-13 0 0,0-3 8 0,6 1-8 16,1-1 0-16,3-9 0 0,7 6 0 0,-3-6 8 15,0-4-8-15,-1-5 0 0,1-1 0 0,3 0-8 32,1 7-36-32,-1-13-6 0,-4 3-2 0,5-6 0 15,-1 0-112-15,0 0-22 0,0-6-5 0,1 3-653 0</inkml:trace>
  <inkml:trace contextRef="#ctx0" brushRef="#br0" timeOffset="2311.79">26861 1547 1836 0,'0'0'40'0,"-8"3"9"0,-2 10 2 0,-1-10 0 0,4 6-41 0,-3 1-10 0,-1-4 0 0,-3-6 0 0,3 9 51 0,1-6 8 16,-4-3 1-16,3 13 1 0,1-10 0 0,-5 3 0 15,5-2 0-15,-1 5 0 0,-3 0-32 0,4-2-6 0,2 2-2 0,-2 0 0 16,3 1-21-16,-4-1 0 16,4 1 0-16,4-1 0 0,-4 0 0 0,7-2 0 15,0-7 0-15,0 9 0 0,0-3 0 0,0-6 0 0,3 13 0 0,1-13-12 16,3 6 12-16,3 4 0 0,-6-7 8 0,3 3-8 16,3-3 0-16,1 3 0 15,0-6-10-15,3 0 10 0,-4 7 0 0,4-4 0 0,1-3 0 0,-5 0 0 16,1 9 0-16,3-9 0 0,-4 10 0 0,1-10 0 15,3 6 0-15,-3-3 0 0,-4 3 8 0,3-2-8 16,1 2 8-16,-4 3-8 0,4-3 0 0,-4-2 9 16,-4 5-9-16,4 0 0 0,0 1 0 0,0-4 0 15,-3-3 0-15,-1 10 0 0,1-4 14 0,-4 4-4 16,0-7-10-16,0 3 0 0,0 1 0 0,0-1 0 16,-4 1 19-16,4-1 11 0,-3 0 2 0,-1 1 1 15,1-1-33-15,-4-2 0 0,3 2 0 0,-3 0 0 0,0 7 0 0,0-7 0 16,0-5 0-16,0 8 0 0,0-9 0 15,0 7 0-15,-4-1 0 0,1-9 0 16,3 9-24-16,-4-2-12 16,4-7-3-16,-4-7 0 0,1 4-120 0,3-3-24 0,0 6-5 0,3-9 0 0</inkml:trace>
  <inkml:trace contextRef="#ctx0" brushRef="#br0" timeOffset="2755.1">26670 1086 1324 0,'-11'-9'118'0,"4"9"-94"0,0-3-24 0,4 3 0 15,3 0 64-15,0 0 8 0,-7-7 1 0,7 7 1 16,0 0-14-16,0 0-4 0,0 0 0 0,0 0 0 16,0 0 8-16,10 0 0 0,-3 0 1 0,4 7 0 15,3-4-19-15,4 12-4 0,-1-5-1 0,1 9 0 16,3-4 0-16,4 1 0 0,0-4 0 0,3 14 0 16,4-8-12-16,3 1-2 0,0 6-1 0,7-6 0 15,1 0-5-15,3 0-1 0,-1 6 0 0,-2 0 0 0,-1 0-20 0,-3-3 0 16,0 12 0-16,-8 1-8 0,-2 3 8 0,-1-1 0 15,-3 13 0-15,-4-6 0 0,-4 0 0 0,-2 0 16 16,-1-3-4-16,-4 3-1 0,-3-10 13 0,0 1 2 16,4-1 1-16,-8-2 0 0,-3 2 2 0,0-6 1 15,0-3 0-15,0 4 0 0,-3-4-17 0,-4 3-3 16,0-3-1-16,0 3 0 0,-4-3-9 0,-3 0 12 16,0-3-12-16,0 3 12 0,-4 0-12 0,-3-9 0 15,0 6 0-15,0-6 0 16,-8 3-147-16,1-1-21 0,0 7-5 0</inkml:trace>
  <inkml:trace contextRef="#ctx0" brushRef="#br0" timeOffset="5482.38">25037 352 1173 0,'0'0'25'0,"0"0"6"0,0 0 1 0,-4 0 2 15,-3 0-34-15,4 0 0 0,3 0 0 0,-8 0 0 16,8 0 43-16,0 0 1 0,0 0 1 0,0 0 0 0,0 0 15 0,-3 0 4 16,-1 10 0-16,4-10 0 15,0 0-23-15,0 0-4 0,0 0-1 0,0 0 0 0,0 0 9 0,0 0 2 16,0 0 0-16,0 0 0 0,0 9-3 0,7-3-1 16,1 7 0-16,2-1 0 0,-6 1-17 0,6 12-3 15,4-12-1-15,-3 12 0 0,3 0-8 16,0-6-2-16,4 9 0 0,-4-3 0 0,0 9-12 0,4-5 11 15,-1 5-11-15,-3-9 10 0,4 3-10 0,-4-2 0 16,4 2 0-16,-4-6 0 0,0 3 0 0,0-6 0 16,0 6-9-16,0 0 9 0,0-13 0 0,-3 4 8 15,0 3 0-15,-1-4 1 0,-3-2-9 0,0 3 0 16,0-7 9-16,0 1-9 0,-3-4 0 0,-1-3 8 0,1 3-8 16,-4-6 0-16,0 0 19 0,0 0-1 0,0 0 0 0,0 0 0 31,0 0-18-31,0 0 0 0,0 0 0 0,-7 0 0 0,0 0 0 0,0 0 0 0,0 0 0 0,-4 0 0 15,1-6 0-15,3 3 0 0,0 3 0 0,-4-6 0 16,0 6 0-16,1-10 0 0,3 10 0 16,-4 0 0-16,1-9 0 0,2 9 0 0,1-3 0 0,7 3 0 15,-10-7 0-15,3 7 0 0,-4-6 0 16,11 6 0-16,-7-3 0 0,7 3 0 0,-10-6 0 16,-1 6-9-16,4-4 9 0,7 4 0 0,0 0 0 0,-7-6 0 15,-4 6 0-15,11 0 0 0,0 0 0 0,0 0 0 16,-10 0 0-16,10 0 0 0,0 0 0 0,0 0 0 15,-7 0 0-15,7 0 0 0,0 0 0 0,0 0 0 16,0 0 0-16,0 0-8 0,0 0 8 0,0 0 0 16,0 0 0-16,0 0 0 0,0 0 0 0,0 0 11 0,3 6-19 15,1-2-4-15,3 5-1 0,0-3 0 0,0 4 13 16,3-1 0-16,5 1 0 0,-5 5 0 0,4-12 0 0,0 7 15 16,0 2-2-16,1 1 0 0,-1-4-13 0,0-2 0 15,-4 2 0-15,5-6 0 0,-1 10 0 0,-4-10-21 16,1 3 3-16,-1-3 1 0,1-3 17 0,-4 10 0 15,0-10 0-15,0-10 0 0,0 10 14 0,-3-9 3 16,-1 6 1-16,1-10 0 0,-1 4-2 0,4-1 0 16,-7-9 0-16,4 1 0 0,-8-1 4 0,4-6 0 15,0 0 0-15,0 6 0 0,-3-16-20 0,-1 16 0 16,1-9 0-16,3 3-9 0,-7-3 9 0,3 3 0 16,1-3 0-16,3-7 0 15,0 1-116-15,0-4-27 0,-4 0-5 0</inkml:trace>
  <inkml:trace contextRef="#ctx0" brushRef="#br1" timeOffset="53143.85">24317 10409 1274 0,'-18'0'56'0,"11"0"12"0,7 0-54 0,-3 0-14 0,-4 0 0 0,7 0 0 16,0 0 74-16,0 0 12 15,0 0 2-15,0 0 1 0,0 0-27 0,0 0-6 0,0 0 0 0,0 0-1 16,0 0-39-16,10 0-8 0,1 0-8 0,3 6 11 16,0-6 17-16,4 3 4 0,-1-3 1 0,1 6 0 15,3-2 11-15,0-4 1 0,1 6 1 0,2-3 0 16,1 3-2-16,0-6 0 0,-1 3 0 0,1-3 0 15,0 7-24-15,3-4-6 0,0 3-1 0,-3-6 0 16,3 0 1-16,0 0 0 0,0 3 0 0,8 4 0 16,-4-7-14-16,-1 0 9 0,5 0-9 0,-1 0 8 15,4 0 3-15,-1-7 0 0,-6 7 0 0,3 0 0 16,1 0 9-16,-5 0 1 0,-2-3 1 0,-1 3 0 16,-3 3-11-16,-1-3-3 0,1-3 0 0,0 3 0 15,-1 0-8-15,-2 0 0 0,-1 0 0 0,0 0 0 0,-3 0 0 16,-1 0 0-16,-3 0 0 0,4 0 0 15,-7 0 0-15,3 0 12 0,0-6-4 0,-4 6 0 0,-3 0 8 0,0 0 0 16,0 0 1-16,-7 0 0 16,0 0-17-16,0 0 0 0,0 0 0 0,0 0 0 0,8-3 22 0,-8 3 10 15,0 0 3-15,-4-7 0 0,-3 4-35 0,-4-3 0 16,-3 3 0-16,4-3 0 0,-4 6 0 0,-1 0 0 16,-2-10 0-16,-1 10 0 0,-3 0 9 0,0-3-9 15,0-3 0-15,0 6 9 0,-1 0-9 0,5 0 10 16,-8 0-10-16,4 0 10 0,-4 0-10 0,0 0 0 15,1 0 0-15,-4 0 0 0,-4 0 0 0,4 0 0 16,-1 0 0-16,1 0 0 0,-7 0 8 0,3 0-8 16,0 0 0-16,1 0 8 0,-1 0-8 0,4 6 0 15,3-6 0-15,-3 3 0 0,3-3 0 0,4 0 0 0,-4 0 0 0,4 0 0 16,0 0 0-16,0 6 0 16,-1-6 0-16,5 4 0 0,-4-4 0 0,3 6 0 0,-3-6 0 0,3 0 0 15,1 0 0-15,2 3 0 0,1-3 0 0,0 0 0 16,4 0 0-16,-4 0 10 0,3 0-10 15,4 0 10-15,-4 0-10 0,8 0 0 0,3 0 0 0,0 0 0 16,-11 0 0-16,11 0 0 0,0 0 0 0,0 0 8 16,0 0-8-16,0 0 0 0,0 0 0 0,0 0 0 15,0 0 0-15,7 6 0 0,0-6 0 0,4 3 0 16,-11-3 0-16,14 7 0 0,0-4 0 0,4-3 0 16,-1 6 0-16,1-6 0 0,7 10 0 0,-4-10 0 15,-3 6 0-15,6-3 0 0,-3-3 0 0,1 6 0 16,2-6 0-16,-3 3 0 0,1-3 0 0,6 0 0 0,-3 7 0 0,-1-7 0 15,8 3 0-15,0-3 0 0,-1 0 0 0,1 6 8 16,0-3-8-16,-4-3 0 0,4 0 0 0,0 0 8 16,-4 6-8-16,0-6 0 0,0 0 0 0,-6 0 0 15,-1 0 0-15,0 0 0 0,-7 0 0 16,0 0 0-16,0 0 0 0,-3 0 0 0,-1 0 0 0,1 4 0 16,0-8 0-16,-11 4 0 0,7 0 8 0,-7 0-8 15,0 0 8-15,0 0-8 0,0 0 8 0,0 0-8 16,0 0 8-16,0 0-8 0,0-6 8 15,-4 3-8-15,1-3 8 0,-5 3-8 0,-2-4 0 0,-1 4 0 16,1-3 0-16,-4 3 0 0,-4-3 0 0,0 6 0 16,-3-7 0-16,0 7 0 0,-4-3 0 0,-3 3 0 15,0 0 0-15,-4 0 0 0,0-6 0 0,-3 6 0 16,0 0 0-16,0 0 0 0,-1 0 0 0,5 0 0 0,-1 0 0 16,0 0 0-16,4 6 0 0,0-6 0 0,-4 3 0 0,7-3 0 15,-3 0 0-15,0 0 0 0,3 0 0 0,-3 7 0 16,3-7-11-16,4 0 11 0,0 0-8 0,3 6 8 31,-3-6-74-31,7 3-10 0,0-3-1 0,0 0-699 0,-1 6-139 0</inkml:trace>
  <inkml:trace contextRef="#ctx0" brushRef="#br1" timeOffset="58275.2">26060 10393 57 0,'-11'0'0'0,"4"0"0"16,7 0 0-16,-7 0 0 0,3 0 172 0,-3 0 30 15,7 0 6-15,0 0 0 0,0 0-161 0,-7 0-33 16,-3 0-6-16,10 0-8 0,0 0 0 0,0 0 0 16,0 0 0-16,-7-3 0 0,-4 3 18 0,11 0-2 15,0 0-1-15,-7 0 0 0,0 0 34 0,4 0 7 16,3 0 2-16,-8 3 0 0,-2-3 7 0,10 0 2 15,-7 0 0-15,7 0 0 0,0 0 0 0,0 0 0 16,-7 0 0-16,7 0 0 0,0 0-1 0,0 0 0 0,0 0 0 16,0 0 0-16,0 0-34 0,0 0-8 0,0 0 0 0,0 0-1 15,0 0-7-15,0 0 0 0,-4-3-1 0,4 3 0 16,0 0 5-16,0 0 0 0,0-9 1 0,0 9 0 16,4-7 1-16,-1 4 0 0,1-3 0 0,3-4 0 15,0 4 14-15,0 3 2 0,0-3 1 0,0 3 0 16,4-4-29-16,-4 7-10 0,0-9 0 0,3 9 9 15,1-3-9-15,3-3 10 0,-7 2-10 0,4-2 10 16,-1 3 1-16,4-3 0 0,1-1 0 0,2 4 0 16,-3-3 2-16,0 3 1 0,8-3 0 0,-5 3 0 15,1-4-4-15,-1-2-1 0,1 6 0 0,0-4 0 16,-1-2-9-16,-3 9 12 0,1-6-12 0,2-4 12 16,-3 10-12-16,0-3 10 0,1-3-10 0,-1 3 10 15,3-3-10-15,-3 2 12 0,4-2-12 0,0 3 12 16,-1-3-12-16,1 6 12 0,7-7-12 0,-4 4 12 0,-4-3-3 15,1 3 0-15,3-3 0 0,0 6 0 0,1-3-9 16,-5-4 0-16,1 7 0 0,0 0 0 0,-1-3 0 0,1 3 0 16,-4-6-12-16,0 6 12 0,0 0 0 0,0 0 0 15,-3-3 9-15,-1-4-1 0,1 7-8 0,0 0 0 16,-4 0 0-16,-7 0 0 0,10 7 0 0,-10-7 8 16,7 0-8-16,-7 0 8 0,0 0-8 0,0 0 0 15,0 0 0-15,7 3 0 0,-7-3 0 0,7 6 0 16,-7-6 0-16,7 3 0 0,-7-3 0 0,0 0 0 15,0 0 8-15,0 0-8 0,8 0 0 0,-8 0 9 16,0 0-9-16,0 0 0 0,7 7 9 0,-7-7-9 0,0 0 0 16,0 0 9-16,0 0-9 0,7 3 0 15,-7-3 0-15,0 0 0 0,0 0 8 0,0 0-8 0,0 0 0 0,0 0 8 16,0 0-8-16,0 0 0 0,0 0 9 0,7 0-9 16,-7 0 8-16,0 0-8 0,0 0 10 15,0 0-10-15,0 0 9 0,0 0-9 0,0 0 8 0,0 0-8 16,0 0 8-16,0 0-8 0,0 0 0 0,0 0 8 15,0 0-8-15,7 0 8 0,0-3-8 0,-7 3 8 16,0 0 10-16,3 0 2 0,-3-7 0 0,0 7 0 16,4-9-20-16,-4 9 0 0,0 0 0 0,0 0 0 15,3 0 0-15,-3-10 0 0,0 4 0 0,0 3 0 16,0 3 8-16,0-6-8 0,-3-4 12 0,-1 7-12 16,1-3 17-16,3-3-3 0,-4 5-1 0,1-5 0 0,-1 3-13 15,1-4 0-15,-1 4 0 0,1-3-10 0,-4-1 10 16,3 1 0-16,1-1 10 0,-5 1-10 15,5 3 8-15,-1-4-8 0,1 7 0 0,-1-3 9 0,4 6-9 0,0-9 0 16,-3 5 0-16,3 4 0 16,0 0 0-16,0 0 0 0,-4-6 0 0,1-3 0 0,3 9 0 0,0 0 0 15,0 0 0-15,0 0 0 0,0 0 0 16,0 0 0-16,0 0 0 0,0 0 0 16,0 0 0-16,0 0 0 0,0 0 0 0,0 0 0 0,0 0-12 0,0 0 12 15,0 0-10-15,7 9 10 0,0-9 0 0,-7 0-9 16,7 10 9-16,0-1 0 0,0 0 0 0,0-2 0 15,-3-4 12-15,3 3-4 0,-4 3-8 0,1 1-12 16,-1-1 4-16,1 1 0 0,-1-1 8 0,4-3 0 16,-7-6 0-16,4 3 0 0,-1 4 0 0,1 2 0 0,-4-9 0 0,7 10 0 15,-7-10 0-15,4 6 0 0,-1 3 0 16,1-6 0-16,-4-3 0 0,0 0 0 0,0 0 0 0,3 10 0 16,1-4 0-16,-4-6 0 0,0 0 0 0,0 0 0 15,3 9 0-15,-3-9 0 0,0 0 0 0,0 0 0 16,0 0 0-16,0 10 0 0,0-10 0 0,0 0 0 15,0 9 0-15,0-9 0 0,0 0 0 0,0 0 0 16,0 10 0-16,0-10 9 0,0 0-9 0,0 0 0 16,0 0 8-16,-7 9-8 0,0-3 0 0,7-6 0 15,0 0 0-15,-7 3 0 0,0-3 8 0,0 7-8 16,7-7 0-16,-4 6 10 0,-6-3-10 0,3-3 8 16,3 0 1-16,4 0 0 0,-7 10 0 0,7-10 0 15,-7 0-9-15,7 0 0 0,-7 6 0 0,7-6 0 16,-7 3 0-16,7-3 0 0,-4 6 0 0,4-6 0 15,-7 3-12-15,4 7 12 0,-1-4-12 0,4-6 12 16,0 0-176-16,-3 9-27 0</inkml:trace>
  <inkml:trace contextRef="#ctx0" brushRef="#br1" timeOffset="60794.71">27369 12710 1191 0,'0'0'26'0,"-8"0"6"0,1 0 0 0,-3 4 2 0,3-4-34 0,-4 0 0 15,1 0 0-15,-1 6 0 0,4-6 58 0,-4-6 5 16,-3 6 1-16,4 0 0 16,-1 0 15-16,-3-4 3 0,3-2 1 0,-3 6 0 0,0 0-4 0,4-3-1 15,-5 3 0-15,5 0 0 0,-1 0-18 0,1 3-3 16,-8-3-1-16,4 0 0 0,0 6-10 0,0-2-2 15,0-4-1-15,0 6 0 0,3-6-3 0,-3 3 0 16,3 3 0-16,1 1 0 0,-1-4-25 0,4 3-6 16,0-3-1-16,0 3 0 0,7-6 0 0,0 0-8 15,-4 4 12-15,4-4-4 0,0 0 5 0,7 6 1 16,4-3 0-16,0 3 0 0,3-6 0 0,3 3 0 16,5 4 0-16,2-7 0 0,1 0-1 0,3 0 0 0,4-7 0 0,3 7 0 15,0 0-5-15,1 0-8 0,-1 0 11 0,-3 0-11 16,0-3 8-16,-1 3-8 0,5-6 0 15,-1 6 0-15,-3 0 8 0,3-3-8 0,0-3 0 0,0 6 0 16,1-4 8-16,-1 4-8 0,-3 0 9 16,-4 0-9-16,0-6 8 0,0 6-8 0,-6 0 0 0,-1 0 0 15,0 0 11-15,-7 0-11 0,4 6 12 16,-8-6-12-16,1 0 11 0,-11 0-11 0,10-6 10 0,-10 6-10 16,0 0 13-16,0 0-3 0,0 0-1 0,0 0 0 15,0 0 19-15,0 0 3 0,-3 0 1 0,-4 0 0 16,0-9-32-16,-4 9 0 0,-3 0 0 0,-4 0 0 15,1-3 12-15,-4-4-3 0,-8 7-1 0,5-6 0 16,-8 3-8-16,4 3 0 0,-8 0-10 0,1 3 10 16,0 3 0-16,0-6 0 0,-1 0 0 0,1 0 0 0,3 0 0 15,1 0 0-15,-1 0 0 0,0 0 0 0,4 7 0 0,0-4 0 16,-4-3 0-16,0 0 0 16,4 0 0-16,3 0 12 0,0 0-4 0,4 0-8 15,4 6 0-15,-4-6 0 0,3 3 0 0,0-3 0 0,4 0 0 0,4 0 0 16,2 6 0-16,1-6 0 0,7 0 0 0,0 0 0 15,0 0 0-15,0 0 0 0,0 0-12 0,11 0 12 16,3 0-13-16,0 0 5 0,4 0 8 0,3 0 0 16,0 0 0-16,4 0-8 0,3-6 8 0,4 6 0 15,-4 0-9-15,4 0 9 0,-4 0 0 0,0 0 0 16,1 0 0-16,-1 0 0 0,0 0 0 0,-3 0 0 16,-1-3 0-16,5-3 0 0,-8 6 0 0,3-3 10 15,1-4-1-15,-4 7 0 0,-3 0-9 0,0 0 0 16,-1-6 0-16,1 3 0 0,-8 3 0 0,-10 0 0 0,0 0 0 0,7 0 0 31,-7 0-24-31,0 0-8 0,0 0 0 0,0 0-1 16,0 0-99-16,0 0-20 0,0 0-4 0,0 0-953 0</inkml:trace>
  <inkml:trace contextRef="#ctx0" brushRef="#br1" timeOffset="63093.64">28762 11785 838 0,'0'0'37'0,"0"0"8"0,0 0-36 0,0 0-9 0,0 0 0 0,0 0 0 16,0 0 73-16,0 0 13 0,0 0 2 0,0 0 1 15,0 0-13-15,0 0-2 0,0 0-1 0,0 0 0 16,0 0-1-16,0 0 0 0,4 0 0 0,-4 0 0 0,0-9-12 0,0 0-4 15,3 5 0-15,-3 4 0 0,0-6 3 0,0-3 0 16,0-1 0-16,0 4 0 0,0-3-3 0,0-1-1 16,0 1 0-16,4-1 0 0,-4 1-3 0,0 0 0 15,0-1 0-15,0 1 0 0,0-7-10 0,0 7-2 16,-4-7-1-16,4-3 0 0,0 7-7 16,-3-10 0-16,-1 9-1 0,0-6 0 0,4 4-11 0,0-4-1 15,-3 0-1-15,-1 0 0 0,1 4-6 0,-1-4 0 16,1 0-1-16,3-3 0 0,0 3-1 0,-4 0 0 15,4 1 0-15,-3 2 0 0,3-3 2 0,0 0 1 0,0 0 0 0,0 4 0 16,3-4-1-16,-3 3 0 16,-3-3 0-16,3 1 0 0,0 2 3 0,0-3 0 15,0 0 0-15,-4 4 0 0,1-4-6 0,3 6-1 16,0-9 0-16,0 10 0 0,-4-4-8 0,1 4 8 0,3-4-8 0,0 0 8 16,0 4-8-16,0-4 0 15,0 7 0-15,0-1 8 0,-4-5-8 0,4 5 0 0,0 1 0 0,0-1 0 16,0 1 0-16,0-1 0 0,0 4 0 0,0-3 0 15,0-1 0-15,0 1 0 0,4 0 0 0,-4-1 0 16,0 4 0-16,-4-4 0 0,8 7 0 0,-4-6 0 16,0 3 0-16,0-4 0 0,0 1 0 0,0 3 0 15,0 2 0-15,0-2 0 0,0-3 0 0,0 6 0 16,0 3 0-16,0-7 0 0,0 7 0 0,0-3 0 16,0 3 0-16,0 0 0 0,0 0 8 0,0 0-8 15,0-6 0-15,0 6 0 0,0 0 0 0,0 0 0 16,0 0 0-16,0 0 0 0,0 0 0 0,0 0 0 0,0 0 0 0,0 0 0 15,0 0 0-15,0 0 0 0,0 0 0 0,0 0 0 16,0 0 0-16,0 0 0 0,0 0 0 0,0 0 0 16,0 0 0-16,0 0 0 15,0 0 0-15,0 0 0 0,0 0 0 0,0 0 0 0,0 0 0 0,0 0 0 16,0 0 8-16,0 0-8 0,0 0 0 0,0 0 0 16,0 0 0-16,0 0 0 0,0 0 0 0,0 0 0 15,0 0-11-15,0 0 11 0,0 0 0 0,0 0-10 16,0 0 10-16,0 0 0 0,0 0 0 0,0 0 8 15,-4 9 0-15,4-9 1 0,0 0-9 0,0 0 0 16,0 0 0-16,0 0 0 0,0 0 0 0,0 0-14 0,0 0 5 0,0 0 1 16,0 0 8-16,0 0-12 0,0 0 12 15,0 0-12 1,-3 7-11-16,3-7-2 0,0 0-1 0,0 0 0 16,0 0-90-16,0 0-19 0,0 0-3 0,0 0-649 0,0 0-129 15</inkml:trace>
  <inkml:trace contextRef="#ctx0" brushRef="#br1" timeOffset="64388.81">28639 10804 518 0,'0'0'23'0,"0"0"5"0,0 0-28 0,0 0 0 0,0 0 0 0,0 0 0 16,0 0 170-16,0 0 29 0,3-10 5 0,-3 10 2 15,0-3-101-15,0 3-20 0,4-6-4 0,-4 6-1 16,3-9-5-16,-3 6-2 0,0-4 0 0,0 7 0 15,4-9-12-15,-4 3-2 0,0 6-1 0,3-4 0 0,1-2-9 0,-4-3-1 16,3 6-1-16,-3 3 0 16,0-7-7-16,0-2-2 0,4 0 0 0,-4-1 0 0,3 4-1 0,-3-4 0 15,0 7 0-15,0-6 0 0,0 3-5 0,0-4 0 16,-3 1-1-16,3-1 0 0,0 4-7 0,0-3-2 16,0-1 0-16,-4 1 0 0,4 6-9 0,-3-10-1 15,3 4-1-15,0-1 0 0,0 1-11 0,0 0 0 16,0-1 9-16,0 1-9 0,0-1 0 0,0 4 0 15,0-3 0-15,0-1 0 0,3 7 0 0,-6-6 0 16,3-4 0-16,3 10 0 0,-3-3 0 0,4-4 0 16,-4 1 0-16,3 6 0 0,-3-3 0 0,0-4 0 0,0 10 0 0,4-3 0 15,-8-3 0-15,4 6 0 0,0 0 0 0,0 0 0 16,0 0 0-16,0 0 0 0,0 0 0 0,0 0 0 16,0 0 0-16,0 0 0 15,0 0 0-15,0 0 0 0,0 0 0 0,0 0 0 0,0 0 0 0,0 0 8 16,0 0-8-16,0 0 0 0,0 0 0 0,0 0 0 15,0 0 0-15,0 0 9 0,0 0-9 0,0 0 0 16,0 0 10-16,0 0-10 0,0 0 8 0,0 0-8 16,0 0 12-16,0 0-4 0,0 0 0 0,0 0 0 15,0 0 4-15,0 0 1 0,0 0 0 0,0 0 0 16,0 0 0-16,0 0 0 0,0 0 0 0,0 0 0 16,0 0-2-16,-3 0-1 0,-4 0 0 0,0 0 0 15,0 0-2-15,0 0 0 0,-1 6 0 0,1-3 0 16,-3-3 6-16,3 6 1 0,-4-2 0 0,4 2 0 15,-3-3 1-15,-1 3 1 0,0-3 0 0,1 7 0 0,3-10-7 0,0 6-2 16,-4-3 0-16,1 4 0 0,2 2-8 0,-2 0 8 16,-1-2-8-16,4-4 8 0,-3 6-8 0,3-3 0 15,-4-2 0-15,7 2 8 0,-6 0-8 0,6-3 0 16,4-3 0-16,0 0 0 0,0 0 0 0,0 0 0 16,0 0 0-16,0 0 0 0,0 0 0 15,0 0 0-15,0 0 0 0,4-3 0 0,3-9-8 0,0 2 8 16,0 7 0-16,0-6 0 0,0 2 0 0,4-2 0 15,-4 0 0-15,0-1 0 0,3 4 0 0,-2-4 0 16,-1 1 0-16,-4 0 0 0,4-1 0 0,0 7 0 16,0-9 0-16,0 8 0 0,0-2 0 0,0-3 0 0,0 6 0 0,1-4 0 15,-5-2 0-15,-3 9 0 16,4 0 0-16,-4 0 0 0,0 0 0 0,0 0 0 0,0 0 0 16,0 0 0-16,0 0 0 0,7-3 0 0,-7 3 0 0,0 0 0 15,7 3 0-15,-7-3 0 0,0 0 0 0,0 0 0 16,7 6 0-16,-7-6 0 0,0 10 0 0,3-1 0 15,1 0 0-15,-1 1 15 0,1-1-4 0,-4 1-1 16,0-4 1-16,3 3 0 0,1-6 0 0,-4 7 0 16,0-1 4-16,3 4 1 0,-3-13 0 0,0 3 0 15,0-3-16-15,4 9 0 0,-4-9 0 0,7 10-10 16,-3-4 10-16,3-3 0 0,0 3 0 0,0-2 0 16,0 2 0-16,0-6 0 0,0 0 0 0,-7 0 0 15,10 0 0-15,1 0-20 0,-4 0 4 0,4-6 1 31,-1 2-178-31,4-2-36 0</inkml:trace>
  <inkml:trace contextRef="#ctx0" brushRef="#br1" timeOffset="67654.19">28483 10497 345 0,'0'0'31'0,"0"0"-31"0,0 0 0 0,0 0 0 15,0 0 112-15,0 0 17 0,0 0 3 0,0 0 1 16,0 0-30-16,0 0-7 0,-3 3 0 0,3-3-1 0,-7 0 31 0,7 0 6 16,-7 0 2-16,7 0 0 0,0 0-40 0,-4 0-8 15,4 0-2-15,0 0 0 0,-7 0-27 0,7 0-5 16,0 0-2-16,0 0 0 0,0 0-13 0,-7 0-2 15,7 0-1-15,0 0 0 0,0 0-9 0,0 0-1 16,0 0-1-16,0 0 0 0,0 0-10 0,0 0-1 16,0 0-1-16,0 0 0 0,0 0-1 0,0 0 0 15,0 0 0-15,0 0 0 0,0 0 2 0,7 9 0 16,-7-9 0-16,11 0 0 0,-4 0-4 0,3 0 0 16,-3 0 0-16,4 0 0 0,-4 6 0 0,0-12 0 15,0 6 0-15,4 0 0 0,-1-3-8 0,1-3 8 16,-4 6-8-16,0-3 8 0,4 3-8 0,-1-7 8 0,1 7-8 15,-4 0 8-15,0 0 0 0,0 0-8 0,0-3 12 0,0-3-4 16,0 6 2-16,-7 0 0 0,7 0 0 0,0 0 0 16,0 0 6-16,-7 0 0 0,0 0 1 0,4-9 0 15,-4 9-2-15,10 0-1 0,-10 0 0 0,0 0 0 16,7 0-14-16,-7 0-16 0,0 0 3 0,7-7 1 16,0 4 12-16,-7 3 0 0,0 0 0 0,0 0 0 15,0 0 0-15,0 0 13 0,8 0-4 0,-8 0-1 16,0 0 11-16,0 0 1 0,0 0 1 0,0 0 0 15,0 0-21-15,0 0 9 0,0-6-9 0,3-4 0 16,-3 7 13-16,0 3-4 0,0-6-1 0,0 6 0 16,0-9-8-16,0 9 0 0,0 0-10 0,0 0 10 15,-3-4 0-15,3 4 0 0,0 0 0 0,-4-6 0 16,0-3 0-16,1 9 0 0,-1-6 0 0,4 6 10 0,-3-4-10 0,-4-2 0 16,7 6 0-16,-7 0 0 15,0-3 0-15,3-3 13 0,-3 3-3 0,7 3-1 16,-7-7-9-16,7 7 0 0,-7 0 0 0,7 0-11 0,-3-3 11 0,3 3 0 15,0 0 0-15,0 0 0 0,-4-6 0 16,4 6 0-16,-7 0 0 0,7 0 0 0,-7-3 0 0,7 3 0 16,0 0 0-16,0 0 0 0,0 0 0 0,0 0 0 15,0 0 0-15,0 0 0 0,0 0 0 0,0 0 0 16,0 0 0-16,0 0 0 0,0 0 0 0,0 0 0 16,0 0 0-16,0 0 0 0,0 0 0 0,0 0 0 15,0-7 0-15,0 7 0 0,0 0 0 0,0 0 0 16,0 0 0-16,0 0 0 0,0 0 0 0,0 0 0 15,0 0 0-15,0 0 0 0,0 0 0 0,0 0-10 0,0 0 10 0,7 0 0 16,-7 0 0-16,7 0 0 16,-7 0 0-16,7 7 0 0,4-4 0 0,-11-3 0 0,0 0 0 0,7 0 0 15,0 9 0-15,0-9-8 0,0 7 8 0,0-4 0 16,-7-3 0-16,7 6 0 0,0-6 0 0,-7 0 0 16,4 3 0-16,-4-3 0 0,7 6 0 0,0-2 0 15,-7-4 0-15,0 0 0 0,3 6-10 0,-3-6 10 16,7 9 0-16,-7-9 0 0,0 0 0 0,0 0 8 15,0 0-8-15,0 10 0 0,0-10 0 0,0 0 0 16,-3 6 0-16,3-6 0 0,0 0 0 0,0 0 8 16,0 0-8-16,0 0 8 0,0 0-8 0,0 0 8 15,0 0-8-15,0 0 0 0,0 0 0 0,0 0 0 16,0 0 0-16,-7 3 0 0,0-3 0 0,7 0 0 0,-7-3 0 0,-1-3 0 16,1 6 0-16,0 0 0 0,0-4 0 0,0-2 8 15,0 6-8-15,0-3 8 0,0-3-8 16,-3 6 0-16,2 0 0 0,1-6 0 0,0 2 0 0,0 4 0 15,7 0 0-15,-7-6 0 0,4 6 0 0,3 0 0 16,0 0 0-16,-7-3 0 0,3-3 0 0,4 6 0 16,-7 0 0-16,7 0 0 0,0 0 0 0,0 0 0 15,0 0 0-15,0 0-8 0,0 0 8 0,0 0 0 16,0 0 0-16,0 0 0 0,-3-3 0 0,3 3 0 16,0 0 0-16,0 0 0 0,-8 0 0 0,8 0 0 15,0 0 0-15,0 0 0 0,0 0 0 0,0 0-8 16,0 0 8-16,0 0 0 15,0 0-27-15,0 0 0 0,0 0 0 0,0 0 0 16,0 0-136-16,0 0-27 0,0 0-6 0</inkml:trace>
  <inkml:trace contextRef="#ctx0" brushRef="#br1" timeOffset="95682.95">28769 11776 1072 0,'7'0'48'0,"-7"0"9"15,0 0-45-15,0 0-12 0,0 0 0 0,0 0 0 0,0 0 0 0,0 0 12 16,-7-9-12-16,4 5 12 16,3-2-12-16,0 6 0 0,0 0 0 0,0-9 0 15,-4-1 42-15,4 4 6 0,0 3 2 0,0-3 0 0,-4-4 20 0,4 7 4 16,-3-3 1-16,3-4 0 0,0 7-24 0,-4-3-5 15,4-3-1-15,-3 2 0 0,3 7-9 0,0-9-3 16,0 0 0-16,0-1 0 0,3 7-12 0,-6-3-2 16,3-4-1-16,0 10 0 0,-4-6 15 0,1-3 3 15,-1-1 1-15,1 1 0 0,-4-1 3 0,3-5 1 16,1 5 0-16,-1-2 0 0,1-4-12 0,-1 7-2 16,1-7-1-16,-1 7 0 0,4-1-7 0,0 1-2 15,0-4 0-15,0 1 0 0,0 2-9 0,0 1-8 16,0 0 9-16,4-4-9 0,-1 0 8 0,-3 4-8 0,4 0 0 0,-4-1 0 15,0 1 0-15,0-1 0 0,0 1 0 0,3 0 0 16,-3 2 9-16,4-2-1 0,-4-1 0 0,0 1 0 16,0 0 17-16,0-7 3 0,-4 7 1 15,4-1 0-15,0 1-29 0,0-4 0 0,0 1 0 0,0-1 0 16,0 4 12-16,0-7 0 0,0 7 0 0,-3-1 0 16,3-5-4-16,0 5 0 15,-4 1-8-15,4-1 12 0,0 1-4 0,0 0-8 0,0 2 11 0,0 4-11 16,0-13 9-16,-3 7-9 0,3 0 0 0,0 2 9 15,-4-2-9-15,0 0 0 0,1-1 9 0,3 1-9 16,-7-1 0-16,7 1 8 0,-4 0-8 0,1-1 0 16,-1-6 15-16,4 7-2 0,-3 0 0 0,3-1 0 15,-4 1-13-15,4-1 0 0,-3 1 0 0,-1 3 0 16,4-7 9-16,-3 1-9 0,-1 2 8 0,4 7-8 0,-3-3 8 0,3-4-8 16,-4 1 0-16,4 6 8 15,-3-3-8-15,3-4 8 0,-4 4-8 0,4 3 8 0,0-4 1 0,-3 4 0 16,3-6 0-16,0 3 0 0,0-4-9 0,0 7 0 15,0-3 9-15,0-4-9 0,3 4 10 0,-3 3-2 16,0-3-8-16,0 3 12 0,4-4-12 0,-4-2 0 16,3 0 8-16,-3 2-8 0,4 4 0 0,-4-3 0 15,0 6 0-15,3-3 0 0,-3-4 0 0,4 4-10 16,-4-3 10-16,0 6-8 0,0 0 8 16,0-9 0-16,3 9 0 0,-3 0 0 0,0 0 0 0,0 0 0 15,4-10 0-15,-1 1 8 0,-3 9-8 0,0 0 0 16,4 0-8-16,-4 0 8 0,3-10 0 0,-3 10 0 15,0 0 0-15,0 0 0 0,4-6 0 0,-4 6 0 16,0 0 0-16,0 0 0 0,0 0 0 0,0 0 0 0,3 0 0 0,-3 0 8 16,0 0-8-16,0 0 0 0,0 0 0 0,0 0 0 15,0 0 0-15,0 0 0 0,0 0 0 0,0 0 8 16,0 0-8-16,0 0 0 0,0 0 0 0,0 0 0 16,4-9 0-16,-4 9 0 0,0 0 0 0,0 0-8 15,0-3 8-15,0 3 0 0,0 0 0 0,0 0-8 16,0 0 8-16,0 0 0 0,0 0 0 0,0 0 0 15,0 0 0-15,0 0 0 0,0 0 0 0,0 0 0 16,0 0 0-16,0 0 0 0,-4-7 0 0,4 7 0 16,0 0 0-16,0 0 0 0,0 0 0 0,0 0 0 15,4-9 0-15,-4 9 0 0,0 0 0 0,0 0 0 16,0 0 0-16,3-3 0 0,1-3 8 0,3-4-8 16,-7 10 0-16,4-6 0 0,-1 6 0 0,-3 0-8 15,0 0 8-15,11-3 0 0,-4-4 8 0,0 7-8 16,3-3 0-16,-6-3 0 0,-4 6 0 0,10 0 0 0,-2-3 0 0,2-3 0 15,-3 6 0-15,4 0-8 0,-1 0 8 0,1 0 0 16,-1 0 0-16,-2-4 0 0,2-2 0 0,-3 6 0 16,0 0 0-16,-7 0 0 0,0 0 0 0,11-3 0 15,-4-3 0-15,0 6 0 0,-7 0 0 0,0 0 0 16,0 0 0-16,0 0 0 0,0 0 0 0,0 0 0 16,0 0 0-16,7-6 0 0,-7 6 0 0,0 0 0 15,0 0 0-15,0 0 0 0,0 0 0 0,0 0 0 16,4-4 0-16,-4 4 8 0,0 0-8 0,0 0 0 15,-4-6 0-15,4 6 0 0,-7-3 0 0,3 3 0 0,-3 0 0 0,4 0 0 16,-4 0 0-16,0 0 0 16,-4-6 0-16,4 6 0 0,0 0 0 0,-4 0 0 0,1 0 0 0,-1 0 0 15,1 0 0-15,3 0 0 0,-4 0 0 16,0 0 0-16,1 0 0 0,-1 0 0 0,1 0 0 0,3 0 0 16,-4 0 0-16,0 0 0 0,1-3 0 0,3-4 0 15,0 7 0-15,-4-3 8 0,8-3-8 0,-4 6 0 16,0-3 0-16,3-3 0 0,-3-1 0 0,3 4 0 15,-3 3 0-15,4-6 0 0,-1 6 0 0,4 0 0 16,0 0 0-16,-7-3 0 0,7 3 0 0,0 0 0 16,0 0 0-16,-3-7 0 0,3 7 0 0,0 0 0 15,0 0 0-15,0 0 0 0,0 0 0 0,0 0 0 16,0 0 0-16,0 0 0 0,0 0 0 0,0 0 0 16,0 0 0-16,0 0 0 0,0 0 0 0,0 0 0 15,0 0 0-15,0 0 0 0,0 0 0 0,7 0 0 0,3-3 0 0,-3-3 0 16,-7 6 0-16,11 0-8 15,-4 0 8-15,0 0 0 0,-7 0 0 0,7 0 0 0,4 0 0 0,-4 0 0 16,0 0 0-16,-7 0 0 0,0 0 0 0,7 0 0 16,-7 0 0-16,0 0 0 0,0 0 0 0,7 0 0 15,-7 0 0-15,7-3 0 0,-7 3 0 0,0 0 0 16,0 0 0-16,7-6 0 0,-7 6 0 0,0 0 8 16,7 0-8-16,-7 0 0 0,0 0 8 0,0 0-8 15,4-10 10-15,-4 10-10 0,0 0 0 0,0 0 0 16,0 0 0-16,0 0 0 0,0 0 0 0,0 0 8 15,0 0-8-15,0 0 0 0,-7 0 0 0,0-9 0 16,3 9-9-16,-3 0 9 0,7 0-9 0,-7-6 9 0,0 6-8 0,7 0 8 16,0 0-12-16,0 0 2 0,0 0 1 0,0 0-801 15,0 0-160-15</inkml:trace>
  <inkml:trace contextRef="#ctx0" brushRef="#br1" timeOffset="102472.5">20853 12516 403 0,'0'0'36'0,"0"0"-36"0,0 0 0 0,0 0 0 15,0 0 162-15,0 0 26 0,0 0 4 0,0 0 2 16,3-9-103-16,1 9-21 0,-1-10-4 0,-3 10-1 16,0 0-26-16,0 0-6 0,0 0-1 0,0 0 0 0,7 0 16 0,-7 0 2 15,0 0 1-15,0 0 0 0,0 0-14 0,0 0-2 16,0 0-1-16,0 0 0 0,0 0-13 0,-3 10-2 15,3-1-1-15,-4-3 0 0,1 4-6 0,-1-1-2 16,1 7 0-16,-4-4 0 0,0 4 1 0,0-3 0 16,-4 2 0-16,0 4 0 0,4 0 9 0,-3-3 1 15,-4 2 1-15,3 1 0 0,0-3-1 0,1 9 0 16,-4-3 0-16,0-6 0 0,0 9-5 0,-1-7 0 16,5 1-1-16,-1 6 0 0,-3-6-2 0,0 0 0 15,0-3 0-15,0 3 0 0,3-7 12 0,-3 4 3 16,0 3 0-16,3-10 0 0,1 7-20 0,-1-7-8 15,1 7 0-15,-1-4 8 0,1-2 3 0,-1 5 0 16,4-5 0-16,-4-1 0 0,1 1 0 0,3-1 0 16,0 0 0-16,0 4 0 0,-4-10-1 0,4 6 0 0,0 1 0 15,0-1 0-15,0-2-10 0,0-4 10 0,3 3-10 0,1-3 10 16,-4 3-10-16,3 4 12 0,4-10-12 0,-3 0 12 16,3 0 1-16,0 0 1 0,0 0 0 0,-4 6 0 15,4-6-4-15,0 0-1 0,-4 3 0 0,4-3 0 16,0 0-1-16,0 0 0 0,0 0 0 0,0 0 0 15,0 0-8-15,0 0 0 0,0 0 0 0,0 0 0 16,0 0 0-16,0 0 0 0,0 0 0 0,0 0 0 16,0 0 0-16,0 0 0 0,0 0 0 0,0 0 8 15,0 0-8-15,8 0 12 0,-8 0-12 0,10 0 12 16,1 0-12-16,-1 0 0 0,1 0 0 0,-1 0 0 16,1 0 0-16,3-3 0 0,0 3 8 0,0 0-8 15,4 3 0-15,0-6 0 0,6 3 0 0,-3-6 0 16,4 6 0-16,-4 0 0 0,1 0 0 0,-1 0 0 15,-4 0 0-15,4 0 8 0,4 0-8 0,-4 6 0 0,1-6 0 0,-1 3 0 16,3-3 0-16,-2 6 0 16,-1-2 0-16,-4-4 0 0,5 6 0 0,-5-6 0 0,4 3 0 0,-3-3 0 15,0 0 0-15,3 0 0 0,-7 0 0 0,7 0 0 16,-3 0 0-16,3 0 0 0,-4 0 0 0,5 0 0 16,-1 6 0-16,0-6 0 0,-3 0 0 0,3 0 0 15,3 3 10-15,-2-3-10 0,-5 0 0 0,4 0 0 16,1 0 0-16,-5 0 0 0,1 7 0 0,0-7 0 15,-4-7 0-15,0 7 0 0,0 0 0 0,0 0 0 16,-3-3 0-16,-1 3 10 0,-3 0-10 0,0-6 0 0,-7 6 9 0,7 0-9 16,-7 0 14-16,0 0-2 0,7-3 0 0,0-7 0 15,-3 4 13-15,-1-3 3 16,-3 9 0-16,4-3 0 0,-4-10-10 0,0 4-2 0,0-1 0 0,0 1 0 16,-4-1-6-16,1 1-2 15,-4 0 0-15,3-7 0 0,1 7 18 0,-4-10 3 0,0 3 1 0,-4 4 0 16,4-4-22-16,-3-3-8 0,-1 0 0 0,0 4 0 15,1-4 9-15,-1 0-9 0,-3 0 8 0,0 3-8 16,0-9 16-16,-4 13-3 0,1-7 0 0,2-3 0 16,-6 3 2-16,7 7 0 0,-7-4 0 0,7-3 0 15,-4 4-7-15,1 2-8 0,-1-9 11 0,0 13-11 16,4-4 12-16,0-3-12 0,0 4 12 0,0-4-12 16,0 0 8-16,0-2-8 0,0-1 0 0,-1 3 0 15,5 4 10-15,-4-4-10 0,3 0 8 0,1 7-8 16,-5-4 0-16,5-2 0 0,-1 5 8 0,1-5-8 15,-1 5 11-15,4 7 0 0,-3-3 0 0,2-4 0 16,1 10-20-16,0-3-4 0,4-3-1 0,-1 6 0 0,4 0 14 0,0 0-11 16,0 0 11-16,0 0-10 15,0 0-42-15,0 0-8 0,-3 6-1 0,3 4-1 16,3-1-150-16,1 4-29 0,-1-4-7 0,4 7 0 16</inkml:trace>
  <inkml:trace contextRef="#ctx0" brushRef="#br1" timeOffset="103207.2">20761 13325 990 0,'0'0'21'0,"0"0"5"0,0 0 1 0,0 0 1 0,0 0-28 0,0 0 0 16,0 0 0-16,7-9 0 0,-7 9 38 0,7-7 2 15,0-2 0-15,-7 9 0 0,0 0-20 0,7-6-3 0,-7 6-1 0,0 0 0 16,7-10 8-16,-7 10 2 16,0 0 0-16,0 0 0 0,0 0 16 0,0 0 3 0,0 0 1 0,0 10 0 15,0-4 18-15,-3-3 3 16,-1 3 1-16,1 4 0 0,-1-1-31 0,-3 1-5 0,4-1-2 0,-4 7 0 15,-1-7-7-15,1 1-2 0,-3 5 0 0,-1-2 0 16,4-4 0-16,-3 7 0 0,-1 0 0 0,0-4 0 16,1 4 3-16,-1-1 0 0,1-2 0 0,-4 6 0 15,-4 3-4-15,4-3 0 0,-4-1 0 0,1 1 0 16,-1 0-2-16,4 0-1 0,-4-4 0 0,4 4 0 16,0 0 7-16,0-3 0 0,0 3 1 0,0-4 0 15,3-5-9-15,0-1-3 0,1 7 0 0,-1-4 0 16,1-2-13-16,3-1 0 0,-4-3 0 0,4 4 0 15,0-1 0-15,0-3 0 0,0-2 0 0,0 5 0 16,0-3 0-16,3-3 0 0,-3 4 0 0,4-4 0 0,-1-3 0 0,1 6 0 16,3-6-11-16,0 0 11 15,0 0-33-15,0 0 1 0,-4 3 0 0,4-3 0 16,0 0-109-16,0 0-22 0,0 0-4 0,0 0-1 16</inkml:trace>
  <inkml:trace contextRef="#ctx0" brushRef="#br1" timeOffset="104072.09">20288 13905 1321 0,'0'0'28'0,"0"0"7"0,0 0 1 0,0 0 2 0,-3-6-30 0,3 6-8 16,-7 0 0-16,0-3 0 0,7 3 39 0,-4-6 6 15,-6 6 2-15,-1 0 0 0,0 0 8 0,1 0 1 16,-4 0 1-16,0 6 0 0,3-3-8 0,-3-3-1 16,0 9-1-16,0-2 0 0,-4-4-2 0,0 6 0 15,1-3 0-15,-4 4 0 0,-1-1-18 0,1 7-4 16,0-4-1-16,3-2 0 0,1 6-7 0,-1 2-2 16,0-2 0-16,1 3 0 0,-1 0-13 0,4-1 8 15,0 8-8-15,0-8 0 0,0 1 0 0,3 6 0 0,1-6 0 0,-1 0 0 16,4 6 0-16,0-6 0 15,3 6 0-15,-3-6 0 0,7 0 8 0,0 6-8 0,-3-7 0 16,6 1 9-16,1 3-9 0,-1-3-17 0,4-6 4 0,0 2 1 16,1 4 12-16,2-3 16 0,1-4-3 0,3 4-1 15,3 0-12-15,-2-7 0 0,2 4 0 0,4-7 0 16,4 3 0-16,0 1 8 0,3-1-8 0,0-9 0 16,0 9 8-16,1-9-8 0,-1-3 0 0,0-3 0 15,4 6 20-15,-4-3-3 0,-3-3 0 0,-1-4 0 16,1 1-17-16,-4 3 0 0,4-7 8 0,-4 4-8 15,-3-7 17-15,-1 0 0 0,-2 7 0 0,2-10 0 16,-3 3 1-16,0 4 0 0,1-4 0 0,-5-3 0 0,-3 1-2 16,4-1 0-16,-4-6 0 0,0 6 0 0,-7-6-2 0,3 6-1 15,-3 0 0-15,-3-6 0 16,-1 6 3-16,-3-6 1 0,0 6 0 0,0-6 0 0,-3 6-1 16,-1-6-1-16,0 6 0 0,1 1 0 0,-1-1 12 0,1 3 2 15,-4 7 1-15,3-4 0 0,-3-2-17 16,3 5-3-16,-3 1-1 0,0-1 0 0,3 1-9 0,-3 3 0 15,0-4 0-15,4 1 0 16,-1 3 0-16,1 2 0 0,-1-2 0 0,0 3 0 0,4-3 0 0,-3 3-17 16,3-4 4-16,0 7 1 15,0 0-39-15,-1 0-7 0,5 0-2 0,3 0 0 16,0 0-156-16,-4 10-32 0,-6-1-7 0,10-9-1 0</inkml:trace>
  <inkml:trace contextRef="#ctx0" brushRef="#br1" timeOffset="105593.52">19851 14614 115 0,'0'0'10'0,"0"0"-10"0,0 0 0 0,0 0 0 16,0 0 148-16,0 0 27 15,0 0 5-15,0 0 2 0,0 0-92 0,0 0-18 16,0 0-4-16,0 0-1 0,0 0-24 0,0 0-5 16,0 0-1-16,0 0 0 0,0 0-5 0,0 0-2 0,0 0 0 0,0 0 0 15,0 0 7-15,0 0 2 0,0 0 0 0,0 0 0 16,0 0-4-16,0 0-1 0,0 9 0 0,0-2 0 16,0 2-5-16,0 0-1 0,-4 1 0 0,1-1 0 15,-1 1 5-15,-3-4 1 0,0 3 0 0,4 7 0 16,-4-3-1-16,-1-4 0 0,-2 7 0 0,-1-1 0 15,1-2-8-15,-1 6-1 0,-3-4-1 0,0 10 0 16,-7-3-4-16,3 0-1 0,0 0 0 0,-3-3 0 16,-3 6-4-16,2 3-1 0,-2-3 0 0,-1 4 0 15,-3-4 2-15,0 9 0 0,-4-6 0 0,0 7 0 16,0-7 6-16,1 7 2 0,2-7 0 0,-2 6 0 16,2-5 1-16,1-1 0 0,0 3 0 0,3-9 0 0,-3 3-8 0,3 0-2 15,4-6 0-15,0 0 0 16,3-3-14-16,1-7 11 0,3 7-11 0,3-4 10 0,0-2-10 0,-3-1 0 15,4 1 0-15,3-4 0 0,-4-6 8 0,4 9-8 16,0-9 0-16,7 0 8 0,-7 10-8 0,7-10 0 16,0 0 0-16,0 0 8 0,0 0-8 0,0 0 0 15,0 0 0-15,0 0 0 16,0 0-27-16,0 0-1 0,7-4 0 0,0 4 0 16,4-6-166-16,-1 6-34 0,11-9-6 0,4-7-2 0</inkml:trace>
  <inkml:trace contextRef="#ctx0" brushRef="#br1" timeOffset="106163.06">20242 14774 403 0,'0'0'36'15,"0"0"-36"-15,0 0 0 0,0 0 0 0,0 0 220 0,0 0 38 16,0 0 7-16,0 0 2 0,0 0-169 0,0 0-34 16,0 0-6-16,0 0-2 0,0 0 7 0,0 0 1 15,4-10 0-15,-4 10 0 0,0 0-24 0,7 0-4 16,0-3 0-16,0 3-1 0,4 0 8 0,-4 3 1 16,3-3 1-16,1 10 0 0,-1-1-7 0,1 1-2 15,3-1 0-15,0 7 0 0,0 3-18 0,1 6-4 16,-1-7-1-16,3 11 0 0,1-4-1 0,0 0-1 15,3 3 0-15,0 0 0 0,0 7-11 0,4-1 8 16,-1 1-8-16,-2 2 8 0,-1 1-8 0,0 6 0 0,4-10 9 0,-1 4-9 16,1 3 0-16,-4-4 8 15,-3-2-8-15,-1-7 0 0,1 7 0 0,0-7 9 0,-4-3-9 0,0-3 0 16,0 3 9-16,-3 0-9 0,-1-6 0 0,1 0 9 16,-4-4-9-16,0-2 0 0,0 3 9 0,-3-7-9 15,3 0 0-15,0 1 9 0,-4-4-9 0,4-3 0 16,-7-3 0-16,0 0-17 0,0 0 1 0,0 0 1 31,4 0-24-31,-4 0-5 0,0 0 0 0,0 0-1 0,7-3-128 0,-7 3-26 0,0 0-5 0,0-6 0 16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3T05:55:59.0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5877 10813 1436 0,'0'0'64'0,"-3"-3"12"16,-4-3-60-16,-4 3-16 0,4-4 0 0,0 4 0 15,-4-6 54-15,1 3 8 0,-4-4 2 0,3 1 0 16,-3 3-24-16,-4 2-4 0,1-2 0 0,-1-3-1 16,-7 6-23-16,4-4-12 0,-3 4 12 0,-8-3-12 0,4 3 16 0,-11-3-4 15,4 6-1-15,3 0 0 16,-7-7 5-16,-3 14 2 0,3-7 0 0,0 0 0 0,-10 0 5 15,-4 6 1-15,0-3 0 0,3-3 0 0,-10 9-5 0,0-9-1 16,4 7 0-16,3-4 0 0,7-3 6 0,-3 0 0 16,-8 0 1-16,8-3 0 0,0 3-1 0,3 0-1 15,0-7 0-15,4 7 0 0,-4-3-23 0,3 3 9 16,12-6-9-16,-5 6 0 0,1 0 12 0,3-3-12 16,8-3 12-16,-1 6-12 0,0 0 12 0,4 0-4 15,3 0 0-15,8 0-8 0,-4 0 0 0,3 0 0 16,4 0 0-16,7 0 0 0,0 0 0 0,0 0 0 0,0 0 0 15,0 0 0-15,11 0 0 0,3 0-9 0,3 6 9 0,1-3-12 16,7-3 12-16,-1 0 0 0,8 6-9 0,3-3 9 16,4-3 0-16,4 0 0 0,-1 0 0 0,7 0 0 15,4 7 0-15,-3-4 0 0,-4-3 0 0,3 6 0 16,0-6 0-16,-3 0 0 0,7 3 0 0,-4-3 0 16,1 0 0-16,3 6 0 0,-4-2-9 0,-3 2 9 15,7 0 0-15,-7-3 0 0,-7 4 0 0,-4-4 0 16,0 3-12-16,0-6 12 0,1 3-12 0,-1-3 12 15,-10 0-12-15,3 0 12 0,4 0-12 0,-8-3 12 16,-2 3 0-16,2 0-8 0,-13 0 8 0,6 0 0 16,-6 0 0-16,0 0 17 0,-1-6-3 0,-10 6-1 15,0 0-13-15,0 0-13 0,0 0 2 0,-10-3 1 16,-1-4 10-16,0 4 0 0,-6-3 8 0,-4 0-8 0,-4 2 0 0,0-2 0 16,-7 6 0-16,4-3 8 15,-7-3-8-15,0 6 0 0,-4-3 0 0,-3-4 8 0,-4 7 2 0,-4 0 1 16,1-3 0-16,-4 3 0 0,0 0-11 0,0 3-11 15,4-3 3-15,-8 7 0 0,4-4 8 0,1-3 0 16,-1 9 0-16,-7-3 0 0,3 4 0 0,4-1 12 16,-3 1-4-16,6-1 0 0,1 7-8 0,0-7-16 15,6 7 4-15,5-4 0 16,-1 7-24-16,-4-3-6 0,5 0-1 0,2-4-909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3T05:56:22.9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1517 6072 864 0,'-4'-9'76'0,"-6"9"-60"0,-1-7-16 0,4 4 0 16,4-3 172-16,-8 3 32 0,8-7 7 0,-4 4 1 15,3-3-126-15,0 6-25 0,-3-10-5 0,4 4 0 16,3 5-38-16,0-5-7 0,0 3-2 0,0-4 0 16,0 7-9-16,0-3 12 0,0-3-12 0,0 2 12 15,0 7-12-15,3 0 0 0,-3 0 0 0,11-9 0 16,0 9 0-16,-1-3 0 0,-3-4-9 0,11 4 9 16,-4-3 0-16,0-3 0 0,7 6 0 0,4-4 9 15,0-2 13-15,-1 3 2 0,8-4 1 0,-4 1 0 0,4 6 6 16,-4-4 1-16,8 4 0 0,-1-3 0 15,-7 6-6-15,7 6-1 0,1-3 0 0,-5-3 0 0,5 7-11 0,-1-7-2 16,-7 3-1-16,7-3 0 16,4 0-11-16,-4 0 8 0,11 0-8 0,-10 0 8 0,2 0 0 0,1 0 0 15,4-3 0-15,-8-4 0 16,4 7-8-16,-4 0 0 0,4-3 0 0,-8-3 0 16,5 6 0-16,-1-9 10 0,-7 2-10 0,8 4 10 0,-1-6 7 0,0 2 2 15,-7 4 0-15,4-3 0 0,-4-3-19 0,4-1 0 16,-4 4 0-16,4 3 0 0,-7-7 9 0,-1 4-1 15,1-3-8-15,-4 6 12 0,-3-4-4 0,0-2-8 16,-1 3 11-16,1 2-11 0,-11-2 27 0,11 3-2 0,-11-3 0 0,3 3 0 16,-3-4-6-16,-7 7-2 15,4-3 0-15,3-3 0 0,-4 3-2 0,-3 3-1 0,0-6 0 0,0-4 0 16,-3 4-2-16,-4-3-1 0,3 5 0 0,4-2 0 16,-10-3-11-16,3 6 8 0,0-4-8 0,-4-2 8 15,0 9 10-15,1-10 2 0,-4 10 0 0,0-6 0 16,3 3-20-16,-3-3 0 0,-4 6 0 0,4 0 0 15,0-10 10-15,0 10-2 0,3-3 0 0,1 3 0 16,-4-6-8-16,3 6 8 0,0 0-8 0,1 0 8 16,6-3 0-16,-3-3 0 0,4 6 0 0,3 0 0 15,0 0-8-15,0 0 0 0,0 0 0 0,0 0 0 16,0 0-9-16,0 0 9 0,0 0-12 0,0 0 12 16,10-10-8-16,-6 10 8 0,-4 0 0 0,10 0 0 15,1 0 0-15,0 0 0 0,3 6 0 0,-4-2 0 16,4-4-12-16,1 6 12 0,-1-3-12 0,3 6 12 0,-3 1 0 15,0-10 0-15,1 9 0 0,2-3 0 0,-3 4 0 0,0-4 0 16,1 4 0-16,6-7 0 0,-7 6 0 0,3 1 0 16,1-4-8-16,3-3 8 15,-7 9 0-15,8-2-8 0,-1-7 8 0,-7 6 0 0,3-2 0 0,1 2 0 16,-4 0 0-16,0 1 0 0,8-4 0 0,-12 4 0 16,1-1 0-16,-4 0 0 0,0 1 0 0,-4-1 0 15,4 1 0-15,-7-1 0 0,4 0 9 0,-1 7-9 16,-3-6 8-16,-3-1-8 0,-1 10 0 0,-3-10 0 15,-3 1 0-15,6 5 0 0,-6-5 13 0,-1-1-2 16,-3 7-1-16,0-4 0 0,-7-2 0 0,7 5 0 16,-8 1 0-16,5-3 0 0,-4-4 5 0,-4 7 1 15,0-1 0-15,0-2 0 0,4 3 3 0,-3-1 1 16,-1 4 0-16,-7-6 0 0,4 2-20 0,-7 4 0 0,3 6 0 0,4-6 0 31,-8 0-24-31,12 6-8 0,-8 3-1 0,4 0-1 16,-8-3-181-16,8 4-36 0</inkml:trace>
  <inkml:trace contextRef="#ctx0" brushRef="#br0" timeOffset="8073.18">10068 6555 543 0,'0'0'24'0,"0"0"5"0,0 0-29 0,0 0 0 15,0 0 0-15,0 0 0 0,0 0 28 0,7-3 0 16,-3-4 0-16,-4 7 0 0,0 0 4 0,7-3 0 16,0-3 0-16,-7 6 0 0,0 0 16 0,0 0 3 15,4-9 1-15,-4 9 0 0,0 0 8 0,3-7 3 0,-3 7 0 16,0 0 0-16,0 0-23 0,0 0-5 15,4 0-1-15,-4 0 0 0,0 0-6 0,0 0 0 0,0 0-1 0,0 0 0 16,0 0-9-16,0 0-2 0,0 0 0 0,0 0 0 16,0 0 18-16,0 0 3 0,0 0 1 0,0 0 0 15,0 0-11-15,0 0-3 0,0 0 0 0,3 7 0 16,1 2-3-16,-1 0-1 0,1 1 0 0,-4-10 0 16,3 6 2-16,1-3 0 0,3 7 0 0,-7-10 0 15,0 6-22-15,7 3 0 0,0-2 0 0,-7-7 0 16,7 3 0-16,-7-3 8 0,7 0-8 0,4 6 8 15,-1-6-8-15,1 0 11 0,-1 0-11 0,1-6 12 16,7 6-4-16,-4-3-8 0,-4-4 12 0,8 1-4 0,-4-3-8 16,4 6 0-16,-4-4 0 0,0-2 8 15,-4 6-8-15,5-4 8 0,2-2-8 0,-3 3 8 0,-10 3-8 0,6 3 0 16,8-7 0-16,-4 4 0 16,-3 3 0-16,3-6 0 0,7 6 0 0,0 0 0 0,-3 6 0 15,-1-3 8-15,-2-3 0 0,-1 0 0 0,3 7 2 0,1-7 0 16,-7 3 0-16,3 3 0 0,0-6 6 0,0 6 2 15,-4-3 0-15,1-3 0 0,-4 0-18 0,4 0-14 16,3 0 2-16,-4 0 1 0,-10 0 11 0,11 0 0 16,7 0 8-16,-4 0-8 0,0-3 0 0,0-3 0 15,4 6 0-15,-1-6 8 0,4 3-8 0,-3 3 0 16,-7-7 0-16,6 7 8 0,4 0-8 0,-3 0 0 0,-11 0 0 16,7 7 0-16,0-7 0 0,4 9 11 0,-4-3-11 0,0-3 12 15,-3 7-2-15,3-4 0 0,4-3 0 0,-4 7 0 16,-4-10-2-16,4 6 0 0,4-3 0 0,0-3 0 15,-4 0-8-15,0 0 10 0,0 0-10 16,4 0 10-16,-1-3-2 0,1 3-8 0,-8-6 12 0,8 6-4 16,3-3-8-16,-3-4 8 0,-4 4-8 15,4-3 8-15,3 3-8 0,0-4 0 0,-3 7 0 0,-1-9 0 16,-6 9 0-16,6 0-9 0,5 0 9 16,-5 0-10-16,-3 0 10 0,1 6 0 0,9-3 0 0,-6-3 0 15,-1 10 0-15,1-4 9 0,0-3-1 0,-1 4-8 16,1-4 9-16,0 3-9 0,-4-3 0 0,3 3 9 15,1 1-9-15,-4-4 10 0,0-3-10 0,0 0 10 16,1 6-10-16,-1-12 8 0,3 6-8 0,-3 0 8 16,4-10 5-16,-4 10 1 0,7-6 0 0,-3 3 0 0,-4-3-14 15,7 6-15-15,-7 0 3 0,7 0 1 0,-3 0 11 16,0 0 16-16,-1 6-4 0,1-3-1 0,0 3-21 0,-1 4-4 16,1-1-1-16,0 7 0 0,-1-7 25 15,1 1 5-15,0 5 1 0,-1-5 0 0,1-1-7 0,-4 1-1 16,4-7 0-16,-4 3 0 0,3-3-8 0,-3 3 0 15,4-6 0-15,-4 0-11 0,4-6 11 0,-4 3 0 16,0 3 10-16,4-6-10 0,-1-4 0 0,4 1 0 16,-3 0 0-16,3-1 0 0,0 1 0 0,1-1 0 15,-1 4 0-15,0-3 0 0,0 9 0 0,-3-4 0 16,-1 4 0-16,1 4-10 0,0-4 10 0,-1 9 0 16,1-3 10-16,0 4-10 0,3-7 18 0,-7 9-2 15,3-8-1-15,1 5 0 0,-4 0-15 0,4 1 9 0,0-4-9 0,-4-3 8 16,3 3-8-16,-3-6 10 15,4 7-10-15,0-14 10 0,-1 7-10 0,4 0 0 0,1-9 0 0,2 3 0 16,-3-4 0-16,4 1-17 0,3 0 4 0,-3 5 1 16,0-8 12-16,-1 9-11 0,1-4 11 0,0 4-10 15,-4-3 10-15,0 6 0 0,0 6 0 0,1-3 0 16,-1 4 0-16,-4 2 19 0,1 7-3 0,3-7-1 16,-3 4 15-16,-1 2 3 0,1 1 1 0,3-3 0 15,-3-4-34-15,0 0-16 0,3 1 2 0,-4-4 0 16,1 4 14-16,0-10 10 0,3 6-2 0,-4-6 0 15,1-6-8-15,3 2 0 0,0-2 0 0,1-3 0 16,-5-7-26-16,4 7 2 0,1-1 1 0,2-2 0 16,-3-4 23-16,4 7 0 0,-4-7 8 0,0 7-8 0,1-1 0 15,-5 10 0-15,1-9 0 0,-1 9 0 16,1 3 15-16,-4 3 1 0,4-6 0 0,0 10 0 16,-1-1 6-16,1-3 2 0,3 4 0 0,0-7 0 0,0 6-8 0,0-3-2 15,1 4 0-15,-1-1 0 0,3-9-6 0,1 6-8 16,-7-2 11-16,-1-4-11 0,5 0 12 0,-1-4-12 15,3-2 12-15,1 6-12 0,-4-9 9 0,4 9-9 16,-4-10 0-16,4 4 9 0,-4 3-9 0,0-3 0 16,0 3-10-16,-3-4 10 0,0 4-8 0,3-3 8 15,0 3 0-15,-3-3-9 0,3 6 9 0,0 0 0 16,-3 0 0-16,-1 0 0 0,4 0 0 0,1 0 9 16,-5 0-1-16,1 0-8 0,0 0 10 0,-1-4-10 15,-3 4 8-15,-3-6-8 0,-1 6 9 0,1 0-9 0,-4 0 10 0,4-6-10 16,-4 3 8-16,3 3-8 0,-3-7 0 0,0 7 9 15,0-3-1-15,1-3 0 0,-1 6 0 0,-7 0 0 16,10-3-8-16,-10 3-12 16,7-6 2-16,-7 6 1 15,7 0-35-15,-7 0-6 0,0 0-2 0,0 0-1083 0</inkml:trace>
  <inkml:trace contextRef="#ctx0" brushRef="#br0" timeOffset="21105.91">17300 6624 442 0,'0'0'20'0,"0"0"4"0,0 0-24 0,0 0 0 15,0 0 0-15,0 0 0 0,0 0 42 0,0 0 4 16,0 0 1-16,4-6 0 0,-4 6-1 0,0 0 0 15,7-4 0-15,-7 4 0 0,0 0 6 0,3-6 0 0,-3 6 1 0,0 0 0 16,0 0-6-16,0 0-2 16,0 0 0-16,0 0 0 0,0 0-1 0,0 0-1 0,0 0 0 0,0 0 0 15,0 0 2-15,0 0 1 16,0 0 0-16,0 0 0 0,0 0-2 0,0 0 0 0,0 0 0 0,4 6 0 16,-4-6 4-16,7 4 1 0,-7-4 0 0,3 9 0 15,1-3-24-15,0-3-5 0,-4-3 0 0,3 7-1 16,-3-7 9-16,4 9 1 0,-1 1 1 0,1-1 0 15,-1-3-1-15,-3 4 0 0,0-7 0 0,4 6 0 16,-1 4-13-16,-3-4-2 0,0 0-1 0,0 4 0 16,0-4-4-16,0 1-1 0,0 6 0 0,4-1 0 15,-4-2-8-15,-4 2 0 0,4-5 9 0,0-1-9 16,-3 1 0-16,3-1 9 0,0 0-9 0,-4 1 0 0,4 2 17 16,0-2-3-16,0-1-1 0,-3 1 0 0,3-7-1 0,0 6 0 15,0 4 0-15,0-13 0 16,3 9-1-16,-3 1-1 0,0-10 0 0,0 3 0 0,0-3-10 0,0 0 12 15,0 0-12-15,0 9 12 0,0 0-3 0,0-9 0 16,0 0 0-16,0 0 0 0,0 7 3 0,0-7 0 16,0 0 0-16,0 0 0 0,0 0-12 15,0 0 8-15,0 0-8 0,0 0 8 0,0 0 13 0,0 0 3 16,0 0 0-16,0 0 0 0,0 0-24 0,0 0-12 16,0 0 2-16,0 0 0 0,0 0 10 0,0 0 12 15,0 0-2-15,0 0-1 0,0 0 3 0,0 0 1 16,0 0 0-16,0 0 0 0,0 0-13 0,0 0 0 15,0 0 8-15,0 0-8 0,0 0 0 0,0 0 0 0,0 0 8 0,0 0-8 16,0 0 0-16,0 0 11 0,-3-7-11 0,3 7 10 16,0 0 2-16,0 0 0 0,0 0 0 0,0 0 0 15,0-9-1-15,0 0 0 0,0 6 0 0,0-4 0 16,0-2 0-16,0-1 0 0,0 4 0 0,0-3 0 16,-4-1-3-16,4 1 0 0,-3 0 0 0,-1-7 0 15,1 6-8-15,-1 1 10 0,0 0-10 0,1-1 10 16,-1-9-10-16,1 4 0 0,-1 2 0 0,4-2 8 15,-3-4 4-15,-1 3 0 0,4 7 0 0,0-10 0 16,-3 9-12-16,6-5 0 0,-3 5 0 0,4-2 8 16,-1-4 7-16,-3 7 1 0,4-1 0 0,3 1 0 15,-4-1-5-15,1 4-1 0,0-3 0 0,3-1 0 16,-4 1-10-16,1 3 0 0,-1 3 0 0,4-7 8 16,-3 4 5-16,-1-4 1 0,1 7 0 0,-1-3 0 15,1-3-14-15,-4 9 0 0,3 0 0 0,4-7 0 16,-3 4 0-16,-1-3 0 0,1 3 0 0,-4 3 0 15,0 0 0-15,7-6 0 0,0 2 0 0,0-2 0 0,0 3 0 0,0-3 0 16,-3 6-11-16,-4 0 11 0,3-10 0 0,4 10 0 16,0-6 0-16,1 6 0 0,-1-3 0 0,0-3 0 15,0 6 0-15,0 0 0 0,3 0 0 0,-3-3 0 16,0 3 0-16,0 0 0 0,4 0 0 0,-4 0 0 16,4 3 0-16,-4-3 0 0,0 0 0 0,3 0 0 15,-3 6 0-15,1-6 0 0,-1 3 0 0,0 3 0 16,0-6 0-16,0 0 0 0,0 7 0 0,3-4 0 15,-3-3 0-15,4 6 0 0,-4-3 0 0,0-3 0 0,-7 0 0 16,7 6 0-16,4-2 0 0,-4 2 0 16,-7-6 0-16,7 9 0 0,-4-6 0 0,4 4 0 0,1-4 0 0,-8-3 0 15,7 6 0-15,-4 3 0 0,-3-9 0 16,7 0 0-16,-7 0 0 0,4 10 0 0,-4-10 0 0,3 6 0 16,-3-6 0-16,4 3 0 0,-4-3 0 0,0 0 0 15,0 0 0-15,3 10 0 0,-3-10 8 0,7 0-8 16,-3 6 0-16,-4-6 0 0,0 0 0 0,3 9 0 15,-3-9 0-15,0 0 0 0,0 0 0 0,4 7 0 16,-1-4 0-16,4 3 0 0,-7-6 0 0,4 3 0 16,-4-3 13-16,0 10-2 0,4-4-1 0,-1-3 0 15,1 6-10-15,-4-2 0 0,0-7 0 0,0 0 0 16,0 0 0-16,3 9 0 0,-3-9 0 0,0 0 0 16,0 0 0-16,0 0 0 0,0 0 0 0,0 0 0 15,4 6 0-15,-4-6 0 0,3 4 0 0,-3-4 0 0,0 0 0 0,0 0 0 16,0 0 0-16,0 0 0 0,0 0 0 0,0 0 8 15,0 0-8-15,0 0 8 0,0 0-8 0,0 0 0 16,0 0 0-16,0 0 0 0,0 0 0 16,0 0 0-16,0 0 0 0,0 0 0 0,0 0 0 0,0 0 0 15,0 0 0-15,0 0 0 0,0 0 0 16,0 0 0-16,0 0 0 0,0 0 0 0,0 0 0 0,0 0 0 16,0 0 0-16,0 0 0 0,0 0 0 0,7 0 0 15,-7 0 0-15,0 0 0 0,0 0 0 0,0 0 0 16,7-4 0-16,-7 4 0 0,0 0 0 0,0 0 0 15,0 0 0-15,0 0 0 0,0 0 0 0,0 0 0 16,0 0 0-16,0 0 0 0,0 0 0 0,0 0 0 0,0 0-11 16,0 0 11-1,0 0-115-15,0 0-17 0,0 0-4 0,0 0-663 0,0 0-132 0</inkml:trace>
  <inkml:trace contextRef="#ctx0" brushRef="#br0" timeOffset="21870.24">17286 6536 622 0,'0'0'28'0,"0"0"5"0,0 0-33 0,0 0 0 16,0 0 0-16,0 0 0 0,0 0 37 0,0 0 1 16,0 0 0-16,0 0 0 0,0 0-19 0,0 0-4 0,0-9-1 0,4 2 0 15,-4 7 29-15,0-9 5 0,0 6 2 0,0-3 0 16,0 6 10-16,3-4 3 0,-3 4 0 0,0-6 0 16,0-3 7-16,0 9 2 0,-3-10 0 0,3 10 0 15,0 0-16-15,0 0-2 0,-4-6-1 0,1 3 0 16,-1 3-10-16,4 0-3 15,-3-6 0-15,3 6 0 0,-8-3-2 0,8 3-1 0,-3-7 0 0,-1 7 0 16,1-9-5-16,3 9-2 0,-4-3 0 0,1-4 0 16,3 7-6-16,0-3-2 0,-4-3 0 0,4-3 0 15,0 2-2-15,0 7 0 0,0-9 0 0,0 6 0 16,0-3-20-16,0 6 9 0,0 0-9 0,0 0 0 16,0 0 10-16,0 0-10 0,0 0 8 0,0 0-8 15,0 0 0-15,0 0 0 0,0 0 8 0,0 0-8 16,0 0 0-16,0 0 0 0,0 0 0 0,0 0 0 0,0 0 0 0,0 0 0 15,0 0 0-15,0 0 0 0,0 0 0 0,0 0 10 16,0 0-10-16,0 0 10 0,4 6-10 0,3 3 8 16,-4-6-8-16,4 4 8 0,-7-7 0 0,4 15 0 15,3-12 0-15,-3 13 0 0,-1-6-8 0,4-1 10 16,-3 0-10-16,-1 1 10 16,1 5-10-16,-1-2 0 0,1-4 0 0,-1 7 0 0,1 0 0 0,-4-4 8 15,0-2-8-15,3 5 0 0,1 1 0 0,-4-7 0 16,3 4 0-16,-3-4 0 0,0 7 8 0,0 0-8 15,4-7 8-15,0 4-8 0,-4-4 12 0,0 7-2 16,0-10-1-16,0 3 0 0,0 1-9 0,-4-1 10 0,4 1-10 0,0-7 10 16,-4 3-10-16,4 4 0 0,0-1 9 0,-3 0-9 31,3-9-52-31,-4 7-16 0,1 2-2 0,-4 0-1 0</inkml:trace>
  <inkml:trace contextRef="#ctx0" brushRef="#br0" timeOffset="26283.13">22073 6643 345 0,'0'0'31'0,"0"0"-31"0,0 0 0 0,0 0 0 16,0-7 116-16,0 7 16 16,0-9 4-16,0 9 1 0,-3-3-32 0,3 3-6 0,3-6-2 0,-3-4 0 15,-3 7-3-15,-1-3-1 16,8 3 0-16,-4 3 0 0,3-7-6 0,-3 1-2 0,0 6 0 0,0 0 0 16,7-3-18-16,-7 3-4 0,0 0-1 0,0 0 0 15,0 0-39-15,0 0-8 0,0 0-2 0,0 0 0 16,0 0 2-16,0 0 0 0,0 0 0 0,0 0 0 15,0 0 10-15,0 0 3 0,0 0 0 0,0 0 0 16,0 0-13-16,0 0-3 0,7 9 0 0,4-2 0 16,-11-7 9-16,7 3 2 0,-7-3 0 0,7 9 0 15,4-3 4-15,-4-2 1 0,-7-4 0 0,3 9 0 16,8 0-14-16,-4-2-2 0,-4 2-1 0,1 1 0 16,0-1-1-16,-1 7 0 0,4-7 0 0,-3 0 0 0,-4 10-10 15,3-3 0-15,4-4 0 0,0 4 0 16,-3 3 0-16,3 0 0 0,0-4 0 0,0 1 0 0,0-3 0 0,0-4 0 15,0 7 0-15,0 3 8 0,-3-10 4 16,-1 7 1-16,4-7 0 0,4 0 0 0,-1 1 0 0,-2-1 0 16,-12 1 0-16,4-1 0 0,4 0-13 0,-4-9 11 15,3 10-11-15,-3 2 10 0,-3-2-1 0,3-1 0 16,7-6 0-16,-7-3 0 0,0 0-9 0,0 10 0 16,3-4 0-16,1 3 0 0,-1-2 0 0,-3-7 0 15,0 0 8-15,4 3-8 0,6 3 20 0,-10-6-2 16,0 0 0-16,0 0 0 0,7 3-3 0,-7-3-1 15,0 0 0-15,0 0 0 0,0 0 14 0,0 0 4 0,7 0 0 0,-7 0 0 16,0 0-32-16,0 0 0 0,11-9 0 0,-4-1 0 16,-3 4 0-16,-1 3 0 0,1-6 10 15,3-1-2-15,0 4 0 0,-4-7 1 0,1-2 0 0,-1 8 0 16,8-11 5-16,-4 5 1 0,-4-3 0 16,5-2 0-16,-1-1-15 0,0-3 9 0,0 3-9 0,-4 0 8 15,4-9-8-15,0 9 0 0,0-6 9 0,0 0-9 16,-3 6 0-16,-1 0 0 0,8 4 0 0,-4-4 8 15,-3 6-8-15,3-2 0 0,0-1 0 0,3 7 8 16,-3-1-8-16,0-2 0 0,-3-1 0 0,3 4 0 16,0-1 0-16,0 1-8 0,-3-1 8 0,-1 1-8 15,4 3 8-15,-3 3 0 0,-1-4 8 0,-3 7-8 16,4-3 0-16,-4-3 0 0,3 3 0 0,-3 3 0 16,-3-6 0-16,3 6 0 0,0 0 0 0,0 0 0 15,-4-4 0-15,4 4 0 0,0 0 0 0,0 0 0 16,0 0-24-16,0 0-10 0,0 0-2 0,0 0 0 15,0 0-168-15,0 0-35 0,0 0-6 0</inkml:trace>
  <inkml:trace contextRef="#ctx0" brushRef="#br0" timeOffset="33361.44">17385 7160 1094 0,'0'0'97'0,"0"0"-77"0,0 0-20 16,0 0 0-16,0 0 125 0,0 0 22 0,0 0 4 0,0-6 1 15,-7 6-115-15,0 0-22 16,0-3-5-16,0 3-1 0,-4-7-9 0,1 7 0 0,-1 0 0 0,0-3 8 16,1 3-8-16,-4 0 0 0,0 0 0 0,-4 0 0 15,4 0 12-15,-4 0 0 0,-3 0 0 0,3 0 0 16,-3 3 12-16,0-3 2 0,0 7 1 0,-4-7 0 16,0 3 24-16,1-3 5 0,-1 0 0 0,0 6 1 15,-3-6-29-15,3 3-7 0,4 4-1 0,-3-7 0 16,2 6 3-16,1-3 0 0,4-3 0 0,-1 9 0 0,4-9-2 0,3 10 0 15,-3-10 0-15,7 9 0 0,0-3-32 0,7-6-6 16,0 4-2-16,0 5 0 16,4-3 28-16,6 4 6 0,1-1 1 0,6-3 0 0,1-3-16 0,3 7-18 15,11-10 4-15,-4 6 1 16,7-6 23-16,1 3 5 0,3 4 1 0,-1-7 0 0,5 0-16 16,3 0 0-16,-1-7 0 0,5 7 0 0,-1-3-9 0,4 3-5 15,-4 0-1-15,1 0 0 0,-1-6 24 0,1 6 5 16,-4 0 1-16,-4-3 0 0,0-4-15 0,-3 4-16 15,0-3 3-15,0 6 1 0,-4-3 12 0,-3-3 15 16,-4 2-3-16,-3-2-1 0,3 0-3 0,-7 3 0 16,-3 3 0-16,-1-6 0 0,-6 6-8 0,-1 0 0 0,-3-4 0 0,-7 4 0 15,0 0 0-15,0 0 15 0,-10 0-1 0,-4-6 0 16,7 6-3-16,-7 0-1 0,-8 0 0 0,1 0 0 16,-7 0-10-16,0 0 0 0,-4 0 0 0,-3 0-11 15,-1 10 11-15,-2-10 0 0,-1 6 0 16,-7-3-8-16,0 3 8 0,-3 0 0 0,3-2 0 0,-3 2 0 15,-1-3 0-15,1 3 0 0,-1-3 0 0,4 7 0 16,1-4 0-16,2-6 0 0,-3 10 0 0,4-4 0 16,0-3 0-16,3 3 0 0,0-3 0 0,4-3 11 15,0 7-11-15,-1-4 0 0,8 3 0 0,0-6-11 16,3 3 11-16,8-3 0 0,2 6 0 0,1-6 0 16,7 0 0-16,7 0 0 0,0 0 0 0,0 0 0 15,0 0 10-15,7 0-2 0,7 0-8 0,8 0 12 16,-1 0 3-16,7 0 0 0,7-6 0 0,1 6 0 15,6 0 2-15,0-3 1 0,1-3 0 0,2 6 0 0,-2-3-18 16,6-4-11-16,-3 7 2 0,3-9 0 0,1 9 9 0,-4-9 0 16,-8 9 0-16,5-10 0 0,-8 4 0 0,0 3 11 15,-3-4-11-15,-4-2 12 0,-3 9 1 0,-4-9 1 16,-3 9 0-16,-4-4 0 0,0-2 0 0,-7 6 0 16,-7 0 0-16,0 0 0 0,0 0-6 0,0 0 0 15,0 0-8-15,0 0 12 0,-11 0-12 0,-3 0 0 16,-3 0 0-16,-8 0 0 0,0 10 0 0,-3-4 0 15,0-3 0-15,-4-3 0 0,-7 9 0 0,1-2 8 16,-5-4-8-16,1 3 9 0,3 4-9 0,-7-4 0 16,4 6 0-16,-4-5 0 0,4 2 0 0,-4-6 0 0,3 7 0 15,-2-1 0-15,6-3 0 0,0 4 0 16,4-1 0-16,-1-3 8 0,5-3-8 0,6-3 0 0,0 10 0 0,4-10 0 31,0 6-16-31,7-3-8 0,0 4-1 0,7-7-1 16,-4 9-187-16,4-9-38 0</inkml:trace>
  <inkml:trace contextRef="#ctx0" brushRef="#br0" timeOffset="35460.76">21375 6812 288 0,'0'0'12'0,"0"0"4"0,0 0-16 0,0 0 0 0,0 0 0 0,0 0 0 16,0 0 136-16,0 0 24 0,0 0 4 0,0 0 2 15,0 0-73-15,0 0-14 0,0 0-3 0,0 0-1 16,10-6-4-16,-10 6-1 0,0 0 0 0,0 0 0 16,0 0-13-16,11 0-2 0,-11 0-1 0,0 0 0 15,0 0-2-15,0 0-1 0,0 0 0 0,0 0 0 16,7 0-11-16,-7 0-1 0,11-3-1 0,-4 3 0 15,-7 0-13-15,0 0-2 0,0 0-1 0,10 0 0 16,4 0-2-16,-14 0-1 0,0 0 0 0,11 3 0 16,0-3 1-16,-11 0 1 0,7 6 0 0,-7-6 0 15,10 3-4-15,1 3-1 0,-1 4 0 0,-3-1 0 0,0-2-7 0,1 2-1 16,2 3-8-16,-3-5 12 16,0 2-12-16,0 10 0 0,0-10 0 0,4 7 0 0,-4-7 9 0,0 7-9 15,0-3 8-15,0 2-8 0,4-5 0 0,-4 9 0 16,-4-10 0-16,4 10 0 0,0-4 9 0,0 1 0 15,-3-3 0-15,-4 6 0 0,0-4-1 0,4 4-8 16,3-3 12-16,-4-7-4 0,-6 10-8 0,3-3 0 16,7 2 9-16,-4-5-9 0,-6 3 0 0,3 2 9 15,0-8-9-15,3 6 0 0,-3-7 9 0,0 7-9 16,-7-7 0-16,7-6 9 0,0 7 11 0,0-1 1 16,-10-3 1-16,2 4 0 0,5-10-2 0,-1 9-1 15,-3-9 0-15,0 6 0 0,0-6-11 0,0 3-8 16,7-3 12-16,-7-3-12 0,-3 3 9 0,2 0-9 0,8 0 0 0,-7-6 9 15,0-3-9-15,0-1 8 16,4 1-8-16,3-1 8 0,-4 4-8 0,1-6 10 0,-1-4-10 0,1 7 10 16,3-7-2-16,0 3-8 0,-4-2 12 0,8-4-4 15,-1 3-8-15,1 4 12 16,-1-13-12-16,4 9 12 0,-3-3-12 0,3 0 0 0,7-6 9 0,-7 6-9 16,0-6 0-16,4 6 0 0,3 1 0 0,0-8 8 15,-3 8-8-15,-1-4 0 0,8-3 0 0,-4 6 0 16,3-6 0-16,-2 9 0 0,-1-6 8 0,3 0-8 15,8 3 0-15,-4 7 0 0,-10-4-12 0,3 0 4 16,7 4 8-16,-3 2 9 0,-4-5-1 0,-4 12-8 16,5-4 0-16,-5-2 0 0,4 9 0 0,-3-6 0 15,-8 6-20-15,4-3 0 0,7 3-1 0,1 0 0 16,-8 0-63-16,3 3-12 0,1-3-2 0,3 6-592 16,-3-6-118-16</inkml:trace>
  <inkml:trace contextRef="#ctx0" brushRef="#br0" timeOffset="37424.01">22038 6633 115 0,'0'0'0'0,"0"0"10"0,0 0-10 0,0 0 0 15,-7-6 0-15,3-3 0 0,4 9 168 0,0 0 32 16,-3-4 7-16,3-2 1 0,-4-3-119 0,4 9-23 15,4-3-5-15,-4-4-1 0,-4-2-16 0,4 3-4 16,7 3-1-16,-3-4 0 0,-4 4-15 0,0-3-4 0,0 3 0 0,0 3 0 16,0 0 5-16,0 0 1 0,0 0 0 0,0 0 0 15,0 0 6-15,0 0 2 16,0-7 0-16,0 7 0 0,0 0-1 0,0 0 0 0,0 0 0 0,0 0 0 16,0 0 4-16,0 0 1 0,0 0 0 0,0 0 0 15,-11 7-10-15,4-4-1 0,7-3-1 0,0 0 0 16,0 0-6-16,0 0 0 0,0 0-1 0,0 0 0 15,0 0 1-15,0 0 1 0,0 0 0 0,4 9 0 16,6-2-4-16,-2 2-1 0,-8-9 0 0,3 3 0 16,4 3-7-16,0 4-1 0,-3-1-8 0,-1 1 12 15,1-4-12-15,-1 3 0 0,1 1 8 0,-1-1-8 16,-3 1 0-16,0 5 0 0,7-2 8 0,0-4-8 16,-3 7 11-16,-1-1-1 0,1-2 0 0,7 3 0 0,-4-7 5 0,0 10 1 15,-4-10 0-15,8 7 0 16,3-7-2-16,-3 7 0 0,-8-6 0 0,4-1 0 0,7 3-14 0,-7-5 8 15,0 2-8-15,-3 1 0 16,-4 5 8-16,7-5-8 0,0-1 0 0,-4 0 0 0,-6 7 8 0,3-3-8 16,7-4 0-16,-3 0 9 0,-8-2-9 0,4 2 12 15,0-9-12-15,4 10 12 0,-1-1 1 0,-3-9 1 16,0 9 0-16,7 1 0 0,0-4-3 0,-7-6-1 16,0 0 0-16,0 0 0 0,7 9-10 0,-7-9 0 15,0 0-10-15,-3 7 10 0,3-7 0 0,3 9 10 16,-3-9 0-16,0 0 0 0,-3 3-2 0,3-3 0 15,7 7 0-15,-7-7 0 0,0 0 3 0,0 0 0 0,7 3 0 0,-4-3 0 16,4 0 1-16,-3 0 1 16,3 0 0-16,-3 0 0 0,10 0-4 0,-11 0-1 0,-3 0 0 0,0 0 0 15,7-3 0-15,0-4-8 0,-7 7 12 0,7-3-4 16,-3-3 3-16,-1-4 0 0,4 4 0 0,-3 3 0 16,-4-3 16-16,0-4 3 0,11 1 1 0,-8 0 0 15,4-1-31-15,-3 1 0 0,3-7 0 0,3 7 0 16,-3-4 12-16,4-3-3 0,-8 1-1 0,8 2 0 15,0-2-8-15,-1-4-9 0,-6 9 9 0,6-8-13 16,1-1 13-16,-1-3 15 0,-2 9-3 0,2-2-1 16,-3-4-3-16,4 3 0 0,-4-3 0 0,3 7 0 15,-6-4-8-15,3 0 0 0,4 7 0 0,-4-10 0 16,-4 3 0-16,1 7-9 0,3 0 9 0,0-4 0 16,0 4 0-16,-4-7 0 0,-3 10 0 0,4-4 0 15,3 1 0-15,-4 6 0 0,-3-4 0 0,4-2 0 0,0 9-11 0,3-6 11 16,-7 6-10-16,3-3 10 15,4 3-48-15,4 0-3 0,3-7-1 0,-4 7 0 16,-2 0-81-16,6 0-17 0,10 0-3 16,-3 0-1-16</inkml:trace>
  <inkml:trace contextRef="#ctx0" brushRef="#br0" timeOffset="77403.03">28437 14855 525 0,'0'0'23'0,"-3"0"5"0,-4 0-28 0,0 0 0 0,0 0 0 0,0 0 0 16,0-3 57-16,-4 3 6 0,0-6 1 0,1 6 0 15,-1 0 32-15,1 0 8 0,-1 0 0 0,1-3 1 16,-1 3 12-16,-3-6 3 0,3 6 0 0,1 0 0 15,-4 0-36-15,3 0-6 0,0 0-2 0,11 0 0 0,0 0-4 0,0 0-2 16,-7 0 0-16,4 0 0 0,-4-4-9 0,7 4-1 16,0 0-1-16,0 0 0 0,0 0 3 0,0 0 1 15,0 0 0-15,0 0 0 0,14 4-37 16,0 2-7-16,7-6-2 0,0 3 0 0,8-3 21 0,-1 6 4 16,0-3 1-16,4-3 0 0,-1 0-31 0,1 0-12 15,4 0 8-15,2 0-8 0,1 0 0 0,0 0 8 16,0-3-8-16,3-3 0 0,-7 6 9 0,4 0-9 15,-4 0 10-15,1 0-10 0,-5-3-13 0,1 3-9 16,-4 0-2-16,-3-6-787 16,0 2-157-16</inkml:trace>
  <inkml:trace contextRef="#ctx0" brushRef="#br0" timeOffset="88172.89">28000 14266 403 0,'7'-44'17'0,"-3"25"5"0,-1 0-22 0,1-6 0 16,3 3 0-16,-4-3 0 0,4 0 16 0,0 6-2 15,0-6 0-15,4 6 0 0,-8-6-14 0,5 6-8 16,-1 1 8-16,-4-1-201 0</inkml:trace>
  <inkml:trace contextRef="#ctx0" brushRef="#br0" timeOffset="105262.19">27845 9979 446 0,'0'0'20'0,"0"0"4"0,0 0-24 0,0 0 0 0,0 0 0 0,0 0 0 16,0 0 47-16,0 0 5 0,0 0 0 0,0 0 1 15,0 0 9-15,0 0 2 0,-7 3 0 0,7-3 0 16,-7 10 1-16,0-10 1 0,3 9 0 0,1-3 0 16,-1 4-27-16,0 5-6 0,-3-5-1 0,4-1 0 15,-8 7 7-15,8-3 1 0,-8-4 0 0,4 10 0 16,-3-4-13-16,3 1-3 0,-8 3 0 0,5-7 0 15,-4 10 8-15,3-3 0 0,1 0 1 0,-1 0 0 16,-7 6-13-16,8-6-4 0,-4 9 0 0,0-3 0 0,-1 3 1 0,1-3 0 16,0 0 0-16,0 4 0 0,-4-1 11 0,4 0 1 15,0 3 1-15,0 1 0 0,0-7-30 0,0 3 0 16,0 4 0-16,0-11 0 0,-4 14 0 0,0-10 11 16,4 3-11-16,-3-3 10 0,-1-3 16 0,4 3 3 15,-4 0 1-15,1 4 0 0,-1-10 5 0,0 6 1 16,4 3 0-16,-3-3 0 0,2 0-18 0,-2-3-3 15,-1 3-1-15,1-6 0 0,2-3-3 0,-2 2-1 16,3 7 0-16,3-6 0 0,4 0 2 0,-4 0 1 16,-3-3 0-16,0 2 0 0,0 1-4 0,0 0-1 15,0 3 0-15,3-3 0 0,-3-7-8 0,4 10 10 16,-1-3-10-16,0-6 10 0,1 2-2 0,-1 4-8 0,4-9 12 0,0 5-4 16,0-5 9-16,0 5 2 15,0-2 0-15,3-4 0 0,1 1-2 0,-4 5 0 16,3-5 0-16,-3-1 0 0,4 1 0 0,-1-4 0 0,-3 3 0 0,4-6 0 15,-1 4 1-15,1 2 0 0,-1-3 0 0,-3-3 0 16,4 4-18-16,3-7 8 0,0 0-8 0,0 0 0 16,-4 3 9-16,4-3-9 0,0 0 0 0,0 0 9 15,0 0-9-15,0 0 8 0,0 0-8 0,0 0 8 16,0 0-8-16,0 0 0 0,0 0 0 0,0 0 0 16,0 0-11-16,0 0-1 0,0 0 0 0,0 0 0 15,0 0-36-15,0 0-8 0,0 0-2 0,7-3 0 16,0-4-141-16,4-2-28 0,-1-7-5 15,-10 16-2-15</inkml:trace>
  <inkml:trace contextRef="#ctx0" brushRef="#br0" timeOffset="106483.45">27591 11152 1252 0,'-21'0'28'0,"17"0"5"0,4 0 2 0,-11 6 0 0,4-6-35 0,-3 0 0 0,3 0 0 0,3 0 0 15,4 0 44-15,-7 0 3 0,0 3 0 0,4 4 0 16,3-7-3-16,-4 0-1 0,-3 6 0 0,7-6 0 15,-7 3 25-15,3-3 6 0,4 0 1 0,0 0 0 16,0 0-9-16,0 0-2 0,0 0 0 0,0 0 0 16,8 9-29-16,2 1-7 0,8-4 0 0,3-3-1 15,0 4-19-15,11-4-8 0,3-3 8 0,7 0-8 0,-3 0 0 0,7 0 0 16,-4 0 0-16,4 0 0 0,0-3-9 0,4 3-1 16,2 0 0-16,1 0 0 15,0 0-111-15,4 0-23 0,52-10-4 0,-35 4 0 0</inkml:trace>
  <inkml:trace contextRef="#ctx0" brushRef="#br0" timeOffset="124286.95">17470 10321 921 0,'0'0'40'0,"0"0"10"0,0 0-40 0,0 0-10 16,0 0 0-16,0 0 0 0,0 0 168 0,0 0 31 15,10-3 6-15,8-3 2 0,6 2-159 0,1-2-32 16,7 3-7-16,0-3-1 0,3 6-8 0,4-7-11 0,0 4 3 0,6-3 0 31,1 3-26-31,4-6-5 0,-1 2-1 0,4-2-429 16,0 6-87-16</inkml:trace>
  <inkml:trace contextRef="#ctx0" brushRef="#br0" timeOffset="124922.91">17441 11776 633 0,'0'0'56'16,"0"0"-44"-16,0 0-12 0,0 0 0 0,0 0 260 0,0 0 51 16,0 0 9-16,14 6 3 15,1-3-249-15,9 4-50 0,4-7-9 0,8 0-3 16,-1 3-2-16,4 3-1 0,3-6 0 0,4 6 0 15,3-3-33-15,1 4-6 0,6-4-2 0,-3-3 0 16,7 6-163-16,-3-6-33 0</inkml:trace>
  <inkml:trace contextRef="#ctx0" brushRef="#br0" timeOffset="125610.16">17614 13890 748 0,'4'-7'33'0,"-4"7"7"16,0 0-32-16,7-3-8 0,3-3 0 0,-3 6 0 15,8-10 244-15,-1 7 48 0,3-3 8 0,8 6 3 16,3-3-202-16,4-3-40 0,10 6-8 0,1 0-1 16,10 0-52-16,7 0 0 0,7 0-16 0,3 0-874 15</inkml:trace>
  <inkml:trace contextRef="#ctx0" brushRef="#br0" timeOffset="159802.19">4240 16307 172 0,'-10'-9'16'0,"10"3"-16"0,-11-4 0 0,8 7 0 0,-4-6 184 0,3-4 35 16,-3 10 6-16,4-6 2 0,-5 2-105 0,1-2-21 15,7 6-4-15,-7-4-1 0,4-2-59 0,-4 6-12 16,7-3-2-16,0 6-1 16,-7-10 14-16,7 10 4 0,0 0 0 0,0 0 0 0,-7-6-12 0,7 6-3 15,-4 0 0-15,-6 0 0 0,10 0 23 0,0 0 4 16,0 6 0-16,-11-3 1 0,7 4-5 0,4 2 0 16,-7-3-1-16,4 4 0 0,3-1-20 0,0 1-4 15,0-1-1-15,0 0 0 0,0 7-5 0,0-3-1 16,0-4 0-16,3 7 0 0,-3 2 4 0,7 1 1 15,-7-3 0-15,0 12 0 0,0-9-7 0,0 6-2 16,-7 3 0-16,7-3 0 0,-3 4 10 0,3-4 2 16,0 3 0-16,-7-3 0 0,3 3-13 0,4-3-3 15,-3 4 0-15,3-1 0 0,0-3 18 0,0 0 3 0,0 0 1 0,0-3 0 16,0-3-21-16,0 6-9 0,0-6 8 0,0-4-8 16,0 4 14-16,0-3-2 15,0-4-1-15,0-2 0 0,0 2 0 0,3-2 0 0,1-7 0 0,-4-3 0 16,7 9 5-16,-7-9 0 0,0 10 1 0,0-10 0 15,0 0-3-15,10 0-1 0,-2 9 0 0,-8-9 0 16,7 0 3-16,3 0 0 0,1 6 0 0,3-6 0 16,-4 0-16-16,5-6-10 0,-1 12 2 0,7-6 0 15,-4 0 8-15,12 0 0 0,-5 0 0 0,5 0 0 16,6 4 0-16,4 2 0 0,-4-6 0 0,7 6 8 16,1-3-8-16,-1 7-8 0,7-10 8 0,-10 6-12 15,7-3 12-15,0-3 0 0,7 6 0 0,3-3 0 16,-3 4 0-16,7-4 0 0,7 3 0 0,-7 0 0 15,0-2 0-15,4 2 0 0,3-3 0 0,-4-3 0 0,8 9 0 0,-1-9 0 16,-3 7 0-16,0-4 0 0,-3-3 12 0,3 6-1 16,-7-3-1-16,3-3 0 0,1 0-1 0,-1 0 0 15,1 6 0-15,-1-6 0 0,-3 0 1 0,-7 0 0 16,4 0 0-16,-4-6 0 0,-4 6-10 0,-3-9 0 16,7 9 0-16,-4-3 0 0,0-4 12 0,-3-2 0 15,0 0 0-15,0 5 0 0,-11-2 9 16,1 0 3-16,-5 3 0 0,-2-4 0 0,-1 4-15 15,-3-3-9-15,-1 3 12 0,1-3-12 0,-4 2 0 0,0-2 0 16,4-3 0-16,-7 9 0 0,-1-10 8 0,8 10-8 16,-7-6 0-16,-1-3 0 0,-3 9 9 0,4-3-9 15,0-4 0-15,6 4 9 0,-13-3-9 0,6 3 0 0,-2-4 0 16,2 7 0-16,-6-3 0 0,-1-3 0 0,5 6 0 16,-8-6 0-16,3 6 0 0,-3 0 10 0,4-3-10 0,-8 3 10 15,4 0-10-15,0-7 0 0,0 7 0 0,-7 0 0 16,0 0 0-16,4 0 0 0,3-3 0 0,-7 3 0 15,0 0 0-15,7-6 0 0,0 3 9 0,-7 3-9 16,0 0 8-16,4-6-8 0,-1 2 8 0,4-2-8 16,-7 6 0-16,4-9 8 0,-1-1-8 0,-3 4 0 15,0-3 12-15,4 6-1 0,-4-4-1 0,0-2 0 16,0-1-1-16,0 1 0 0,0 3 0 0,0-4 0 16,-4 1 1-16,4 0 0 0,0-1 0 0,0-6 0 15,0 7-1-15,-3-3 0 0,3-4 0 0,0-3 0 16,-4 3-1-16,4 7-8 0,-3-10 12 0,3 10-4 0,-4-7-8 15,4 3 0-15,-3-2 0 0,3-4 8 16,-4 10-8-16,4-1 0 0,0-5 0 0,0 5 0 16,-7-6-34-16,7 13 1 0,0-3 0 0,0 6-895 15,0 0-178-15</inkml:trace>
  <inkml:trace contextRef="#ctx0" brushRef="#br0" timeOffset="178931.87">30872 9089 770 0,'0'0'34'0,"0"0"7"0,0 0-33 0,0 0-8 16,0 0 0-16,0 0 0 0,0 0 104 0,0 0 20 16,0 0 3-16,0 0 1 15,0 0-26-15,0 0-5 0,0 0-1 0,0 0 0 0,0 0-18 0,0 0-4 16,0 0-1-16,0 0 0 0,0 0-1 0,0 0-1 15,0 0 0-15,0 0 0 0,0 0-7 0,0 0 0 16,0 0-1-16,0 0 0 0,0 0-5 0,0 0-1 16,0 0 0-16,0 0 0 0,0 0-10 0,0 0-3 15,0 0 0-15,-7 0 0 0,-1 0-10 0,8 0-2 16,0 0-1-16,-10 6 0 0,-1-3-4 0,1-3-1 16,3 6 0-16,0-3 0 0,0-3-5 0,-4 10-1 15,4-4 0-15,-4 4 0 0,4-7-3 0,0 9-1 16,-3-2 0-16,-1 2 0 0,4-2-16 0,-4 5 10 0,1-5-10 15,-1 5 8-15,4-2 0 0,-3 3 0 0,3 2 0 0,0-2 0 16,-4 3 3-16,7 0 0 16,-3-4 0-16,4 7 0 0,-4-6-11 0,0 12 12 0,3-9-12 0,1 6 12 15,-1-6-12-15,1 6 0 0,-4 0 0 0,7-6 0 16,-4 9 15-16,4-9-3 0,0 6 0 16,0-6 0-16,0 6-12 0,0-6-16 0,0 6 3 0,0-6 1 15,4-1 12-15,-1 1 0 0,1-3 0 0,-1 3 0 16,1-4 0-16,3-2 0 0,0 3-8 0,0 2 8 15,0-2 0-15,0-3-11 0,0-4 11 0,4 7-10 16,-1-7-10-16,-3 1-3 0,4-1 0 0,-1-3 0 16,1 4-71-16,0-7-14 0,-4 3-4 0,3 4 0 15,-3-4-122-15,0-3-25 0</inkml:trace>
  <inkml:trace contextRef="#ctx0" brushRef="#br0" timeOffset="180410.9">30960 9358 1720 0,'0'0'38'0,"0"0"8"0,0 0 2 0,0 0 0 0,0 0-39 0,7-9-9 0,-4 9 0 0,1-3 0 16,-4 3 78-16,3-7 14 0,-3 7 2 0,4-9 1 16,-4 6-23-16,0 3-5 0,0 0-1 0,3-6 0 15,5 3-10-15,-5-4-3 0,1 1 0 0,-1 3 0 16,4-3 6-16,-3 6 1 0,3-10 0 0,0 10 0 15,0-3-43-15,3-3-8 0,-2 3-1 0,2-4-8 16,1-2 16-16,-4 3-4 0,3 3-1 0,1-4 0 16,-1-2-11-16,1 6 10 0,-4-4-10 0,4 4 10 15,-1-3-10-15,-3 3 10 0,4 3-10 0,-4-6 10 16,4 6-10-16,-11 0 0 0,0 0 0 0,0 0 8 16,10 9-8-16,-6-3 0 0,3 4 0 0,-7-7 8 15,0 6-8-15,0 7 12 0,0 0-12 0,3 2 12 16,-6-5-12-16,-1 9 0 0,1-3 9 0,-1 0-9 0,-3-1 0 15,4 1 8-15,-1 6-8 0,-3-6 0 0,0 0 8 0,0-3-8 16,0 2 8-16,0-2-8 0,0 3 20 0,3-3 0 16,-6-4 0-16,-1 7 0 0,4-3-20 0,0-7 0 15,-4 10 0-15,1-10 0 0,-1 7 0 0,1-7 0 16,-1 1 0-16,0-1 0 0,-3 1 0 0,4-4 0 16,-1-3 0-16,4 3 0 0,-4-3 0 0,4-3 0 15,0 7 0-15,4-7 0 0,-8 0 0 0,8-7 0 16,-4 4 0-16,7 3-8 0,0 0 8 0,0 0 16 15,-4-6-4-15,1-3-1 0,6-1-11 0,-3 7-11 0,0-6 3 0,0-4 0 16,7 10 8-16,-3-3 0 16,3 3-9-16,-4-4 9 0,4 7 0 0,0-3 0 0,0 3 0 0,1-6 0 15,-8 6 0-15,10 6-12 16,1-6 0-16,3 3 1 0,-4 4 11 0,-3-4 0 16,4-3 0-16,0 6 0 0,-1 3 0 0,1 1 0 0,-4-10 0 0,3 9 0 15,1 1 0-15,0-4 0 0,-4-3 0 0,0 3 0 16,3 4 0-16,-3-10 11 0,0 9-1 0,-7-9 0 31,0 0-54-31,0 0-10 0,7 0-2 0,1 0-1 0,-8 0-159 16,0 0-32-16</inkml:trace>
  <inkml:trace contextRef="#ctx0" brushRef="#br0" timeOffset="180767.94">31401 9600 288 0,'0'0'25'0,"0"0"-25"16,0 0 0-16,0 0 0 0,0 0 353 0,0 0 66 16,0 0 13-16,0 0 2 0,0 0-272 0,0 0-54 15,3 12-12-15,1-2-1 0,-1-7-20 0,1 6-4 16,-1 1-1-16,4-4 0 0,-3 3-30 0,0 1-5 15,-8-1-2-15,8 1 0 0,3 5 8 0,0-5 2 16,3-1 0-16,-6 10 0 0,-1-10-27 0,4 7-6 0,-3-7-1 0,-1 7 0 16,-3-3-1-16,0-4 0 0,0 0 0 0,4 7 0 15,-8-7 3-15,1 1 0 16,-1-1 0-16,1 1 0 0,6 5-11 0,-6-5 12 16,-4-1-12-16,3-3 12 0,4-6-12 0,0 0 0 0,-7 10 0 0,0-7 0 31,4 3-43-31,3-6-4 0,-11 3-1 0,4-3 0 15,0 7-140-15,0-7-28 0,0-7-5 0</inkml:trace>
  <inkml:trace contextRef="#ctx0" brushRef="#br0" timeOffset="181349.74">31641 9358 1609 0,'0'0'71'0,"0"0"15"0,0 0-69 0,3-9-17 16,4 6 0-16,-3-4 0 0,-4 7 78 0,3-3 12 15,1-3 2-15,-1-3 1 0,1 9-5 0,-4-10-2 16,3 4 0-16,1 3 0 0,-1-3-34 0,5 2-8 16,-8 4 0-16,3-6-1 0,1-3-1 0,3 6 0 0,-4-4 0 15,1-2 0-15,3 3-18 0,0 3-3 16,-4-4-1-16,1 4 0 0,3-3 4 0,-4 6 0 0,4-10 0 0,-3 7 0 16,0-3-16-16,-4 6-8 15,7 0 8-15,-7 0-8 0,0 0 0 0,10 0 8 0,-3-3-8 0,-7 3 0 16,0 0 0-16,0 0 0 0,7 3 0 0,-7-3 0 15,7 6 9-15,-7-6-9 0,4 13 12 0,-4-4-12 16,0 7 0-16,0-7 0 0,-4 1 0 0,1-1 0 16,-4 1 0-16,0 5 0 0,0-5 10 0,-4 5-10 15,4-2 8-15,-4 3-8 0,-3 2 8 0,0-2-8 16,4-3 0-16,-4 9 0 0,3-10 8 0,0 7-8 16,-3-10 0-16,4 7 0 0,3-7 0 0,0 1 0 15,-1-1 0-15,1 1 0 0,0-1 0 0,7 4 0 16,-3-4 0-16,3 0 0 0,0-5 0 0,0 5 0 15,3-3 0-15,-3 4 0 0,0-10-9 0,0 0 9 0,7 3 0 0,-7-3 0 16,7 6 0-16,1 0 0 0,-1-3 0 0,3-3 0 16,1 0 0-16,-4 7 0 15,0-7 0-15,3 0 0 0,1 0-8 0,0 0 8 16,-1-7-28-16,4 7-1 0,-3 0-1 0,3-3 0 16,-3-3-98-16,3 0-20 0,0 3-4 0,3-7-544 15,1 4-108-15</inkml:trace>
  <inkml:trace contextRef="#ctx0" brushRef="#br0" timeOffset="181900.91">31754 8900 806 0,'0'0'72'16,"0"0"-58"-16,0 0-14 0,0 0 0 15,0 0 190-15,0 0 35 0,-4-6 7 0,4 6 2 16,0 0-110-16,0 0-23 0,0 0-4 0,0 0-1 0,0 0-18 0,0 0-4 16,0 0-1-16,0 0 0 0,0 0-7 0,0 0-2 15,0 0 0-15,0 0 0 0,7 10 0 0,0-4 0 16,0 3 0-16,0 1 0 0,0-1-35 0,4 1-7 16,-1-1-2-16,1 3 0 0,0-2-5 0,3 2-2 15,0 4 0-15,3-7 0 0,-2 10-2 0,2 0-1 16,4-3 0-16,-3 3 0 0,-4 6 7 0,4-6 2 15,-1 6 0-15,1-3 0 0,0 3-19 0,3-7 0 16,-3 8 0-16,-4 2 0 0,0-3 0 0,0 9 13 16,-7-5-2-16,0-1-1 0,0 0-1 0,0 3 0 15,-3-2 0-15,-1-1 0 0,-3-3-1 0,0 3-8 0,4-3 12 0,-8 0-4 16,4-6 0-16,-3 0-8 16,-4 0 12-16,3-4-4 0,-3-2 20 0,-4 6 3 15,4-4 1-15,-3 1 0 0,-1-3-32 0,1 2-16 0,-5 4 1 0,1-9 1 31,0 5-62-31,0-2-12 0,0 2-2 0,-4 1-779 0,1-3-156 0</inkml:trace>
  <inkml:trace contextRef="#ctx0" brushRef="#br0" timeOffset="184721.99">24606 14931 403 0,'0'0'36'0,"0"0"-36"15,4-7 0-15,-1 7 0 0,1-6 137 0,-1 3 21 16,4-3 4-16,-3 3 1 0,3-4-132 0,-3-2-31 16,-1 9 0-16,4-10 0 0,-3 7 0 0,-1-3 0 15,1-3 0-15,-4 9 8 0,3-7 70 0,-3 7 14 16,0 0 4-16,0 0 0 0,0 0-4 0,0 0-1 0,0 0 0 0,0 0 0 15,0 0-15-15,0 0-4 16,0 0 0-16,0 0 0 0,0 0-36 0,0 0-7 16,-7 7-1-16,0 2-1 0,0 0-1 0,0 1 0 0,-4-4 0 0,4 4 0 15,-3-1 10-15,-1 0 1 0,1 7 1 0,-1-3 0 16,-3 2-4-16,3-2-1 0,1 2 0 0,-4 11 0 16,3-8 0-16,0 1 0 0,-3 6 0 0,4-6 0 15,-1 9-20-15,4-3-4 0,0 10-1 0,0-7 0 16,4 7-8-16,-5-7 0 0,5 9 0 0,-1-2 0 15,4-7 0-15,0 7 0 0,0-7 0 0,7 3 0 16,1-3 0-16,2-2 0 0,-6-4 0 0,-1 3 0 16,4 0 0-16,4-7 0 0,-1 8 0 0,1-4 0 15,-4-7 0-15,4 4 0 0,3 0 0 0,0-3 0 32,0 2-50-32,0-8-12 0,0-1-2 0,0 1-1 0,4-4-56 0,-4 3-11 0,0-9-3 0,-3 0-460 15,3 0-92-15</inkml:trace>
  <inkml:trace contextRef="#ctx0" brushRef="#br0" timeOffset="185433.04">24839 15141 1112 0,'0'0'49'0,"0"0"11"0,0 0-48 0,0 0-12 0,0 0 0 0,0 0 0 16,0 0 27-16,0 0 3 0,0 0 1 0,4-3 0 0,-4 3 35 16,3-10 7-16,-3 10 2 0,4-6 0 0,-1 3 29 0,-3 3 7 15,4-7 1-15,3-2 0 16,3 3-35-16,1 3-6 0,0-4-2 0,-1-2 0 0,-3 6-40 0,7-3-8 15,0-4-1-15,4 10-1 0,-4-9-19 0,-3 9 0 16,3-10 0-16,0 10 0 0,0 0 0 0,0-6 0 16,0 6 0-16,-3 0 0 0,-1 0 13 0,1 0-1 15,-11 0 0-15,7 6 0 0,0-6-12 0,-7 0 0 16,7 10 0-16,-3 5 0 0,-4-5 22 16,0 2-2-16,0 4 0 0,0-7 0 0,-4 10-4 0,1-3 0 15,-4 3-1-15,0 0 0 0,3-1-15 0,-7-2 0 16,4 9 0-16,0-6-10 0,-3-10 10 0,-1 10 0 15,4-3 0-15,-3 3 0 0,-1-4 0 0,0-2 14 0,1 6-3 0,-1-4-1 16,-3 1-10-16,0-3 0 16,0 2 9-16,-4-2-9 0,4 3 18 0,4-1-1 0,-5-2 0 15,1-4 0-15,4 7-26 0,-1-7-6 0,1 7-1 0,6-7 0 16,-3 1 16-16,0-1 0 0,7 1 0 0,-4-1 0 16,4 0 9-16,4 1 5 0,-1-4 1 0,1 3 0 15,0-2-15-15,3 2-15 0,-4-6 3 0,4 7 1 16,4-4 20-16,-4-3 4 0,0 7 1 0,3-4 0 15,1-6-34 1,0 9-8-16,-1-9 0 0,4 6-1 0,-3-2-95 0,-1-4-18 16,5 0-4-16,-1 0-766 0</inkml:trace>
  <inkml:trace contextRef="#ctx0" brushRef="#br0" timeOffset="185752.18">25273 15614 2412 0,'0'0'53'0,"0"0"11"0,0 0 3 0,0 0 0 0,0 0-54 0,0 0-13 15,0 0 0-15,0 0 0 16,4 13-19-16,-1-10-6 0,4 6-2 0,-3 1 0 0,-1-1 15 0,1-3 2 15,-1 4 1-15,4-1 0 0,-3 1 9 0,-4-1 8 16,3 7-8-16,1-4 11 0,-1 4 12 0,-3 3 2 0,0 0 1 0,0-4 0 16,0 4-18-16,0-3-8 0,0-4 8 0,0 4-8 15,0 0 12-15,0-7-2 0,0 0-1 0,0 1 0 16,0-1-19-16,0 1-4 16,-3-1-1-16,3-9 0 15,-4 6-30-15,4-6-7 0,0 0 0 0,0 0-1 16,0 0-143-16,0 0-29 0,-3 3-6 0,-4-6-1 0</inkml:trace>
  <inkml:trace contextRef="#ctx0" brushRef="#br0" timeOffset="186110.23">25700 15112 691 0,'0'0'61'0,"0"0"-49"15,0 0-12-15,0 0 0 0,0 0 336 0,0 0 64 16,7 10 12-16,4-10 4 0,-4 6-339 0,0 4-67 16,-4-7-10-16,4 3-9 0,0 3 9 0,-3 7 0 15,-1-3 0-15,1 5 0 0,3 4 41 0,-7-3 4 16,0 3 1-16,0 3 0 0,0-6 1 0,0 6 0 15,0-6 0-15,-4 0 0 0,4 6-27 0,0-6-6 16,0-1-1-16,0-2 0 0,-3 3-13 0,3-3 0 16,3-7 0-16,1 0 0 15,-1 7-40-15,-3-6-5 0,0-10-1 0,7 9 0 16,-7-9-120-16,0 0-24 0,0 0-5 0</inkml:trace>
  <inkml:trace contextRef="#ctx0" brushRef="#br0" timeOffset="186587.79">25770 14764 864 0,'0'0'76'0,"0"0"-60"16,0 0-16-16,0 0 0 0,0 0 266 0,0 0 50 15,0 0 11-15,0 0 1 0,0 0-274 0,0 0-54 16,0 0-13-16,0 0-2 0,11 0 15 0,0 10-11 15,-4-1 11-15,0 1-10 0,3 5 10 0,-3 4 0 16,4 0 0-16,0-3 0 0,-1 2 23 0,4 8 0 16,-3-8 0-16,6 11 0 0,-2-11 1 0,2 7 0 0,1 1 0 0,-1-8 0 15,8 7-14-15,-4-3-2 0,0 3-8 0,-3 1 12 16,3 2-12-16,-3-3-13 16,0 3 2-16,-4 0 1 0,0-3 10 0,0 4 16 0,0-4-4 0,-7 9-1 15,4-6-11-15,-1 1 0 16,-3 5 0-16,-3-6 0 0,-4-3 19 0,-4 10 1 0,4-7 1 15,-3 0 0-15,-4 7-21 0,3-7 0 0,-3-3 0 0,-3 3 0 16,-1-2 0-16,0-1 0 0,1-7 0 0,-1 1 0 16,4 0 8-16,-3-3-8 0,-5-4 8 0,5 4-8 15,-4 0 0-15,0-4 0 0,7-2 0 0,-4-4-676 16,0 3-128-16</inkml:trace>
  <inkml:trace contextRef="#ctx0" brushRef="#br0" timeOffset="187564.34">27227 15109 1666 0,'0'0'74'0,"0"0"15"0,7-6-71 0,-3 6-18 16,7-9 0-16,-4 2 0 0,3 4 11 0,4-3-2 16,-3-3 0-16,-1-1 0 0,5 7-9 0,-5-3 0 0,1-4 0 0,-1 4 0 15,1 3 24-15,-4-3 2 16,4 3 1-16,-1-4 0 0,-3 7 6 0,4-3 2 16,-4-3 0-16,0 6 0 0,3 0 11 0,-2 0 2 0,2-3 1 0,1 3 0 15,-1 0-12-15,1 0-2 16,-1-7-1-16,5 7 0 0,-5 0-14 0,1 0-4 0,-1 7 0 0,1-4 0 15,-4-3-16-15,0 6 0 0,4-3 0 0,-11-3 0 16,3 7 0-16,4 2 0 0,0 0 0 0,-3 1 0 16,-1-1 9-16,-3 1-9 0,0 5 0 0,-3-5 9 15,-1 8-9-15,1-2 0 0,-4-3 9 0,0 2-9 16,0 4 12-16,-4-3-3 0,4-4 0 0,-4 4 0 16,1 3 4-16,-1 0 1 0,4-10 0 0,-3 7 0 15,-5 0 2-15,5-4 1 0,3-3 0 0,-4 7 0 16,4-6-1-16,-3-1-1 0,2 0 0 0,5 1 0 15,-8-4-15-15,8 3 8 0,-4 1-8 0,3-1 0 0,-3-2 0 16,7 2 0-16,-3-6 0 0,-1 6 0 16,4-9 0-16,0 7 0 0,4 2-11 0,-4 1 11 0,0-10 0 0,7 6 21 15,0-3-2-15,0 3-1 16,0 4-18-16,0-7 8 0,4-3-8 0,-4 6 0 0,0-3 0 0,0 3 0 16,-7-6 0-16,10 0 0 0,-3 7-14 15,4-4-3-15,-11-3-1 0,7 0 0 16,0 6-18-16,-7-6-3 0,0 0-1 0,7 3 0 15,-7-3 0-15,7 0 0 0,-7 0 0 0,7 7 0 16,-7-7-3-16,0 0-1 0,0 0 0 0,11 3 0 16,-11-3-80-16,7 0-17 0,0 6-3 0,-7-6-620 0</inkml:trace>
  <inkml:trace contextRef="#ctx0" brushRef="#br0" timeOffset="188257.01">27280 14764 403 0,'0'0'36'0,"0"0"-36"0,0 0 0 0,-7 0 0 16,7 0 249-16,-7 0 43 0,0 7 9 0,-3-4 2 16,3 3-227-16,-1-3-44 0,1-3-10 0,-3 10-2 15,-1-4 35-15,1 3 6 0,-1-2 2 0,0 5 0 16,-3-2-10-16,4-4-1 0,-1 3-1 0,1 1 0 16,-4 5 3-16,-1-2 1 0,5-4 0 0,-4 7 0 15,3 0-14-15,-3-4-2 0,3 7-1 0,4-3 0 16,-3 2 6-16,3 8 2 0,0-8 0 0,3 7 0 15,1-3-29-15,-1 13-5 0,1-7-2 0,3 7 0 16,0-10-10-16,0 12 8 0,3-2-8 0,1-7 8 0,-1 7-8 16,4-1 0-16,0 1 0 0,4-7 0 0,-4 6 0 0,7-6 0 15,0-2 0-15,0-4 0 16,-3 3-20-16,3 0 3 0,0-7 1 0,0 1 0 16,4 0-36-16,-1-3-6 0,5 3-2 0,-5-10 0 15,4 7-147-15,1-13-29 0,20 13-7 0,-10-7-1 16</inkml:trace>
  <inkml:trace contextRef="#ctx0" brushRef="#br0" timeOffset="188628.02">27792 15552 2026 0,'0'0'90'0,"0"0"18"0,0 0-86 0,0 6-22 0,0-6 0 15,3 9 0-15,-3 1 9 0,4-1-9 0,-8 0 12 0,4 1-12 16,0 5 26-16,0 1-2 0,0-3 0 0,-3-4 0 15,3 7 16-15,-4-1 4 0,4 4 0 0,0-6 0 16,0 3-15-16,0 2-2 0,0 1-1 0,0-3 0 16,0-7-26-16,-3 7 0 0,3-4 0 0,0-2 0 15,0-1 0-15,0 7 0 0,0-7 0 0,0 1 0 16,0-4-48-16,-4-3-16 0,4-3-2 0,0 0-1 16,0 0-126-16,0 0-26 0,0 0-5 0,0 0 0 0</inkml:trace>
  <inkml:trace contextRef="#ctx0" brushRef="#br0" timeOffset="189144.76">28004 15040 1785 0,'0'0'159'0,"0"0"-127"16,0 0-32-16,0 0 0 0,0 0 160 0,0 0 25 0,0 0 6 0,3-9 1 15,1 3-156-15,-1 3-36 0,4-4 0 0,0 7 0 16,-3-3 0-16,3-3 0 0,3 6 0 0,-3-3 0 16,-3-4 0-16,3 7 9 0,0 0-9 0,4 7 8 15,-1-7 4-15,1 3 1 0,-1-3 0 0,1 9 0 16,0-2-1-16,3-4-1 0,-7 6 0 0,3-3 0 16,4 4-11-16,-3-4 0 0,-4-3 0 0,0 7 0 15,0-1 0-15,-7-9 0 0,0 6 0 0,4 4 0 16,-4-1 0-16,3 0 0 0,-3 1 12 0,0-4-4 15,-3 4-8-15,-1-7 0 0,-3 6 0 0,4 4 8 16,-8-4-8-16,4 0 0 0,-4 1 0 0,4-7 8 0,-3 6-8 16,-1-2 0-16,1-4 0 0,3 3 8 15,-1 0-8-15,-2-2 0 0,6 5 0 0,4-9 8 16,0 0-8-16,0 0 0 0,0 0 0 0,0 0-11 0,0 0-5 0,0 0-2 16,0 0 0-16,0 0 0 0,0 0 2 15,0 0 0-15,7 0 0 0,4 0 0 16,0 6 3-16,-1-3 1 0,-3-3 0 0,0 0 0 0,4 0 12 0,-4 7 0 15,3-7 0-15,-2 3 0 0,2-3 0 0,-3 6 0 16,0-6 0-16,4 9-9 0,-4-2 9 0,3-4-10 16,-2 6 10-16,2-2-10 0,1-4-1 0,-1 3 0 15,-3-3 0-15,4 6 0 0,-4 1 11 0,4 6 14 16,-8-7-3-16,4 0-1 0,-3 7-10 0,-4-7-14 16,3 10 3-16,-6-9 1 0,3 5 10 0,-4-5 0 15,-3 9 0-15,4-10 0 0,-5 0 0 0,5 7 9 0,-8-7-1 0,4 1-8 31,0-1-16-31,0 1-9 0,0-1-3 0,-3 1 0 16,3-4-112-16,-4-3-24 0,7 3-4 0</inkml:trace>
  <inkml:trace contextRef="#ctx0" brushRef="#br0" timeOffset="189682.38">28258 14730 1872 0,'0'0'83'0,"0"0"17"0,0 0-80 0,0 0-20 15,0 0 0-15,0 0 0 0,0 0 19 0,0 0 0 16,0 0 0-16,7 0 0 0,3 6 4 0,-3-3 1 16,0 4 0-16,0-4 0 0,0 3 8 0,4 3 1 15,-8 1 1-15,5-1 0 0,2 1 3 0,1 5 1 0,-1 1 0 0,1 3 0 16,-1-7-13-16,5 13-2 15,-1-6-1-15,0 0 0 0,-4 6-7 0,4-6-2 16,-3 0 0-16,3 6 0 0,0 0-13 0,-3-6-15 0,3 9 3 16,0-3 1-16,0 0 11 0,-3 3 16 0,3 1-4 0,0-4-1 15,0 3 8-15,-3-3 1 0,3 3 1 0,-4 0 0 16,-3 7-21-16,1-7 0 0,-5 7 0 0,1-7 0 16,-4 3 0-16,0-9 0 0,-4 3 0 0,1 4 0 15,-1-4 11-15,-3 0-3 0,0-7 0 0,0 11 0 16,0-4-8-16,-4-6 0 0,4 6 0 0,-3 0 0 15,-1-3 0-15,0-3 0 0,1 6 0 0,3-7 0 16,-4-2 0-16,1 3-11 0,-1-3 3 0,0-4 0 31,1 4-85-31,3-7-17 0,-4 1-3 0,1-1-879 0</inkml:trace>
  <inkml:trace contextRef="#ctx0" brushRef="#br0" timeOffset="190689.12">29933 14837 1497 0,'0'0'66'0,"0"0"14"0,0 0-64 0,0 0-16 15,0 0 0-15,0 0 0 16,0 0 91-16,0 0 14 0,0 0 3 0,0 0 1 15,0 0-91-15,0 0-18 0,-3 0 0 0,-1 0-8 0,-3 0 47 0,0 6 9 16,-4-3 3-16,8 6 0 0,-8 1 16 0,4 2 3 16,-7 1 1-16,4-4 0 0,-1 7-17 0,-3 0-3 15,0-4-1-15,0 7 0 0,0 0-20 0,-1 6-4 16,-2-6-1-16,3 6 0 0,0 3-13 0,-4 6-4 16,7-5 0-16,-3 5 0 0,0 1-8 0,4 2 10 15,-1 4-10-15,4-3 10 0,0-4-10 0,3 1 0 16,-3-4 0-16,7-6 8 0,0 3-8 0,0-3 0 0,4 4 0 15,-1-10 0-15,4 2-13 0,0-8-2 0,1 6 0 16,-1-4 0 0,3-5-105-16,4 6-20 0,0-7-5 0,4-6-531 15,0 7-107-15</inkml:trace>
  <inkml:trace contextRef="#ctx0" brushRef="#br0" timeOffset="191179.85">29976 15163 1209 0,'0'0'53'0,"0"0"12"0,0 0-52 0,0 0-13 0,-4-7 0 0,4 7 0 0,0-6 230 0,0 3 43 15,0-3 9-15,4-4 2 0,-1 7-220 0,1-3-44 16,-1 3-9-16,4-4-2 0,-3-2 14 0,3 9 2 16,-4-9 1-16,4 9 0 0,-3-7 12 0,3 4 2 15,0-3 1-15,-3 3 0 0,3-3-20 0,3 2-4 16,-3-2-1-16,0 6 0 0,0-3-16 0,4-3 0 16,-4 6 0-16,4-3 0 0,-1 3 0 0,-3-7 0 15,0 7 0-15,4 0 0 0,-4 0 0 0,-7 0 0 16,0 0 0-16,7 10 0 0,0-4 0 0,-3-3 0 15,-1 7-10-15,1-1 10 0,-4 0 0 0,-4 7 0 16,4 0 0-16,-3-4 0 0,-1 4-8 0,-3 0 8 0,3-4 0 0,-6 7 0 16,3 0 0-16,-4 3 0 0,4-10 0 0,-3 4 0 15,-1 3 0-15,0-3 0 0,-3-4 0 0,4 4 0 16,-1-1 0-16,1-2 0 0,-1 3 0 0,0-4 8 16,4 4-8-16,0-7 0 0,0 10 0 0,0-10 0 15,4 7 0-15,-1 0 0 0,1-4 0 16,3-2 0-16,-4-1 0 0,8 4 0 0,-4-4 0 0,7-6 0 15,-7 7-16-15,7-4 4 0,0-3 0 0,0-3 1 32,0 6-24-32,3-2-5 0,-3-4 0 0,1 0-1 15,2 0-139-15,1 0-27 0,-4 0-5 0</inkml:trace>
  <inkml:trace contextRef="#ctx0" brushRef="#br0" timeOffset="191510.92">30307 15467 1440 0,'0'0'64'0,"0"0"12"0,-7 0-60 0,7 0-16 16,0 0 0-16,0 0 0 0,0 0 185 0,0 0 35 16,0 0 6-16,0 0 2 15,0 0-205-15,4 9-41 0,-1-6-8 0,1 7-2 0,-1-1 28 0,1 4-8 16,-4-1 8-16,0-2 0 0,0 5 10 0,0 4 7 15,3 0 2-15,1 0 0 0,-1-4-8 0,-3 4-2 16,4 0 0-16,-1 0 0 0,-3 3-9 0,0-10 0 16,0 4 0-16,0 3 0 0,0-3 8 0,0-4-8 0,-3-2 12 15,3 5-4 1,-4-5-56-16,-3-1-12 0,4 0-3 0,-4-2 0 16,3-4 23-16,4-3 4 0,0 0 0 0,-7 6-551 0,0-6-110 0</inkml:trace>
  <inkml:trace contextRef="#ctx0" brushRef="#br0" timeOffset="191951.96">30603 15006 2131 0,'0'0'94'0,"0"0"20"0,0 0-91 0,0 0-23 16,0 0 0-16,0 0 0 0,0 0 22 16,8-3 0-16,-1-4 0 0,0 7 0 0,-7 0-9 0,10-3-1 15,-3-3-1-15,0 6 0 0,0 0-11 0,4 0 0 16,-11 0 0-16,7 0 0 0,4 0 19 0,-4 0 8 16,0 0 1-16,0 6 1 0,3-3-7 0,1-3-2 15,0 10 0-15,-4-4 0 0,0-3-20 0,3 4 9 16,-3 2-9-16,-3-6 0 0,-1 10 17 0,1-4-3 15,-1 0-1-15,1 1 0 0,-4-7-23 0,-4 6-5 16,1 7-1-16,-1-7 0 0,1 1 16 0,-1 6 0 16,-6-4 0-16,3 4 0 0,0-7 15 0,-4 7 2 0,-3-4 1 0,3 10 0 15,1-9-18-15,-4 6 0 0,3-4 0 0,-3 4 0 16,3-3 0-16,1-4 0 0,-1 4 0 0,1 3 0 16,-1-3 0-16,0 2 0 0,1-2 0 0,3-3 0 15,0 2-12-15,-4-2-5 0,8 3-2 16,-4-1 0-16,3-5 31 0,4-1 5 0,-3 0 2 0,3 1 0 15,3-1-19-15,1-2 0 0,-1-4 0 0,4 3 0 16,0-3 0-16,4-3 0 0,-4 0 0 0,3 0 0 16,1 6 0-16,0-6 0 0,-1-6 0 0,1 6 0 31,-1 0-27-31,4-3-2 0,1-3-1 0,-5 6 0 0,1-3-134 0,-1-4-26 0,4 4-6 0</inkml:trace>
  <inkml:trace contextRef="#ctx0" brushRef="#br0" timeOffset="192460.61">30738 14827 1897 0,'0'0'84'0,"0"0"17"0,0 0-81 0,0 0-20 16,0 0 0-16,0 0 0 0,0 0 26 0,10 0 1 0,4 0 0 16,-3-3 0-16,3-3-10 0,-3 6-1 0,3 0-1 0,0 0 0 15,0 0-4-15,0 6-1 0,-3-3 0 0,-1 3 0 16,1 4 22-16,-4-7 5 0,-4 6 1 0,4 7 0 15,7-7-8-15,1 7-2 0,-5-3 0 0,1 2 0 16,3 4 1-16,-4 0 0 0,1-3 0 0,3 9 0 16,-3-6-9-16,-1-1-1 0,1 1-1 0,3 6 0 15,-3-6-6-15,-1 9 0 0,1-3-1 0,-1 0 0 16,1 4 1-16,-4-4 0 0,4-3 0 0,-4 9 0 16,-4-3-4-16,4 1 0 0,-3 5 0 0,-1 1 0 15,1-7-8-15,-4 9 8 0,3-12-8 0,-3 4 8 16,-3-4-8-16,3 0 8 0,-7-6-8 0,3-1 8 15,1 1 13-15,-1 0 3 0,-3-3 0 0,0 3 0 16,3-4-24-16,-6-2 0 0,3 3 0 0,-4-7 0 16,-3 0-21-16,4 1-9 0,-1-1-2 0,0 1 0 15,1-4-96-15,-4 3-19 0,-4-2-4 0,0-4-1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3T06:00:05.44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4135 5627 831 0,'0'0'36'0,"0"0"9"0,0 0-36 0,0 0-9 0,-11 6 0 0,11-6 0 16,0 0 72-16,0 0 13 0,-4 0 3 0,4 0 0 15,0 0-23-15,0 0-4 0,0 0-1 0,0 0 0 16,-10 0-4-16,10 0-2 0,0 0 0 0,0 0 0 15,0 0-16-15,0 0-3 0,0 0-1 0,10 0 0 16,-2 3-9-16,2-3-1 0,1 0-1 0,3 0 0 16,3 6-2-16,-2-6 0 0,-5 4 0 0,4-4 0 15,7 0 3-15,-3 0 0 0,0 0 0 0,10 0 0 0,-3-4-7 16,6 4-1-16,-2-6 0 0,9 6 0 0,5-3 3 0,-8-3 0 16,7 6 0-16,1-3 0 0,-1-4-3 15,0 7-1-15,-3 0 0 0,0 0 0 0,3 0-6 0,-6-3-1 16,6 3 0-16,0 0 0 15,-7 0 2-15,4 0 0 0,7-6 0 0,-11 6 0 16,4 6-2-16,-3-6 0 0,-1-6 0 0,0 6 0 0,0 0-8 0,-6-6 0 16,2 2 0-16,-2 4 0 0,2-6 8 0,-2 6-8 15,2-9 0-15,-3 9 8 0,-6-10 0 0,2 10 0 16,1-9 0-16,-4 9 0 0,4-3-24 0,-15-3-4 16,8 6-2-16,-4-4 0 15,-3 4-35-15,-1-6-7 0,-10 6-2 0,0 0 0 16,0 0-120-16,0 0-24 0,0 0-5 0,0 0-1 0</inkml:trace>
  <inkml:trace contextRef="#ctx0" brushRef="#br0" timeOffset="8472.92">13395 5589 403 0,'0'0'36'0,"0"0"-36"0,0 0 0 0,0 0 0 16,0 0 48-16,0 0 4 0,0 0 0 0,0 0 0 15,-7 0-23-15,7 0-4 0,-4-6-1 0,4 6 0 16,0 0 0-16,0 0-1 0,-7 0 0 0,4 0 0 16,3 0 26-16,-7 0 6 0,3 0 1 0,4 0 0 15,0 0 6-15,0 0 2 0,0 0 0 0,0 0 0 16,0 0 16-16,0 0 3 0,0 0 1 0,0 0 0 16,0 0-35-16,0 0-6 0,0 0-2 0,0 0 0 15,0 0 1-15,0 0 0 0,0 0 0 0,0 0 0 0,0 0-14 0,0 0-4 16,7 0 0-16,-7 0 0 0,0 0-11 15,11 0-2-15,-4 6-1 0,0-3 0 0,0-3-10 0,0 6 0 16,4-6 0-16,-4 0 8 16,3 0-8-16,1 4 0 0,3-4 9 0,-3 6-9 0,-1-6 18 0,4 0-1 15,4 0 0-15,0 0 0 0,-4 6 7 0,3-3 2 16,1-3 0-16,-4 0 0 0,0 0 14 0,4 0 4 16,3 0 0-16,0 0 0 0,0 0-28 0,4 0-4 15,-4 0-2-15,4 0 0 0,0 0-10 0,-1 0 10 16,4 0-10-16,-3 0 10 0,0 0 2 0,-4-3 0 15,0-3 0-15,4 6 0 0,3 0-2 0,-3-6 0 16,-4 2 0-16,7-2 0 0,-3 6 14 0,0-3 2 0,-4-3 1 16,3 6 0-16,1-10-19 0,0 10-8 15,0-9 0-15,3 9 8 0,-4 0-8 0,5 0 0 16,-5-3 0-16,1-3-11 0,0 6 11 0,-1 0 0 0,-2 0 8 0,2 0-8 16,-6 0 0-16,3 6 0 0,-3-6 0 0,3 0-8 15,0 0 8-15,0 0 0 0,0 0 0 0,1 0 0 16,-1 0 0-16,0 0 0 0,-3 0 0 0,3-6 0 15,-4 6 10-15,5 0-2 0,-1 0-8 0,3 0 12 16,-2 0 1-16,-1 0 0 0,0 0 0 0,-3 0 0 16,3 0-5-16,-4 0-8 0,5 0 11 0,-5 0-11 15,4 0 0-15,-3 0 0 0,0 0 0 0,3 0 0 16,-4 6 0-16,5-3 0 0,-5-3 0 0,4 0 0 16,1 6 8-16,2-3-8 0,-3-3 0 0,4 0 0 15,3 10 0-15,-3-10 0 0,-7 0 0 0,3 0 0 16,0 0 8-16,4 0-8 0,-1 6 0 0,1-6 0 15,0 0 12-15,-4 0-12 0,4 3 12 0,-1-3-12 0,-3 0 0 0,1 0 0 16,2 0 0-16,-2 0 0 0,2 0 26 0,-3 0 5 16,1 0 1-16,2 0 0 0,1 0-32 0,0 0 0 15,-1 0 0-15,-3 0 0 0,1 0 0 0,-1 0 0 16,0 0 0-16,0 0 0 0,0 0 0 0,0 0 0 16,4 0 0-16,-4 0 0 0,1 0 0 0,-1 0 0 15,0 0 0-15,-4 0 0 0,1 0 0 0,3 0 0 16,-3-3 0-16,0 3 0 0,-4 3 0 0,3-3-13 15,-3-3 1-15,1 3 0 0,-1-6 12 0,0 6 8 16,0 0 0-16,0 0-8 0,-3 0 11 0,3 0-11 16,-4 0 10-16,1-10-10 0,-1 10 0 0,1 0 0 0,0 0 0 0,-1 0 0 15,-3 0 0-15,4 0 0 0,-1 0 0 16,1 0 0-16,-11 0-11 0,11 0 11 0,-1 0-10 0,1 0 10 16,-11 0-24-16,7 0 0 0,-7 0 1 0,10 0 0 31,-10 0-113-31,7 0-22 0,0 0-5 0,1 0-1 0</inkml:trace>
  <inkml:trace contextRef="#ctx0" brushRef="#br0" timeOffset="11232.63">27728 4056 691 0,'11'-16'30'0,"-4"13"7"0,-3-3-29 0,-4-4-8 0,3 7 0 0,-3-6 0 16,4 2 151-16,-4 4 29 15,0-3 5-15,0 3 2 0,0-3-140 0,0-4-28 0,0 10-6 16,-4 0-1-16,4 0-12 0,0-6 9 0,0 6-9 16,0 0 8-16,-3-10 0 0,3 10-8 0,-8 0 12 0,1 0-4 15,4-9 21-15,-4 9 4 0,-4 0 1 0,-3 0 0 16,0 0 22-16,0 9 4 0,0-9 0 0,0 7 1 16,-7 2-40-16,-1-9-8 0,5 16-1 0,-1-13-1 15,-3 6 6-15,0-2 2 0,0 2 0 0,3-6 0 16,-7 7-2-16,4-1 0 0,0-3 0 0,-4 10 0 15,1-4-1-15,-1-5-1 0,-3 2 0 0,-1 7 0 16,1-7 1-16,0 1 0 0,3 2 0 0,-7-2 0 0,4 5-4 0,-3-5 0 16,2 8 0-16,-2-8 0 0,2 6-4 0,1-7-8 15,3 7 11-15,-3-4-11 16,3 7 9-16,1-6-9 0,3-1 0 0,-4 4 9 0,0-4-1 0,1 4-8 16,-1-7 12-16,0 7-4 0,-3-3-8 0,0 2 0 15,3 1 9-15,-3-3-9 0,0 2 21 0,-1 1 0 16,1-4 0-16,0 7 0 0,3-3-21 0,1-7 0 15,-1 10 0-15,0-3 0 0,4-4 0 0,-4 4 0 16,8 0 0-16,-5-4 0 0,1 7 0 0,4-3 0 16,-5 3 8-16,1-1-8 0,4 7 8 0,-1-9-8 15,-3 3 10-15,0 0-10 0,0 0 15 0,-1-4-3 16,5 4-1-16,-4 6 0 0,-1-6-3 0,-2 0-8 16,3 0 12-16,-4-1-4 0,0 4 3 0,4-3 0 0,0 0 0 15,3 0 0-15,-3 0 4 0,0-4 1 0,3 10 0 0,1-6 0 16,-5 0-6-16,8 0-1 0,0 0 0 0,-3-4 0 15,2 4-1-15,1 6-8 0,4-6 12 0,-4 0-4 16,3 0 2-16,4-4 0 0,-7 4 0 0,7 6 0 16,-4-6-2-16,4 0-8 0,-3 0 12 0,-1 6-4 15,0-6-8-15,1-1 8 0,-1 1-8 0,1 6 8 16,-1-6 0-16,1-3-8 0,-1 3 12 0,0-1-4 16,1 4 2-16,-4-3 0 0,0 3 0 0,3-6 0 15,4 9 7-15,-4-6 2 0,-3 0 0 0,4 6 0 16,6-7-9-16,-3 8-2 0,0-8 0 0,3 1 0 15,-3 0-8-15,4 0 8 0,-1 6-8 0,4 0 8 16,-7-6 2-16,7 6 0 0,0-3 0 0,0-3 0 16,-3 6-2-16,-1-6 0 0,1 6 0 0,3-7 0 15,0 8-8-15,0-8 0 0,0 7 9 0,-4-6-9 0,1 6 14 0,3-3-2 16,-4 3 0-16,1 0 0 0,3 4-12 16,0-4 0-16,3-6 8 0,-3 6-8 0,4-3 17 0,-1 3 1 15,-3 0 0-15,4-3 0 0,-1 3-18 0,1 0 0 16,-1 3 0-16,4-9 0 0,-3 6 0 0,3-6 10 15,0 6-2-15,0-6 0 0,0 6-8 0,0-6 8 16,4 9-8-16,-4-9 8 0,0 6 0 0,0 0-8 16,-4 3 12-16,4-3-4 0,1-3-8 0,-1 3 8 15,0-6-8-15,0 6 8 0,3 3-8 0,1-3 0 16,-4 1 9-16,0-5-9 0,4 5 0 0,-1-8 9 0,1 7-9 0,-1-6 0 16,1 6 11-16,-1-6-11 15,5 0 10-15,-5 0-10 0,4 6 8 0,-3-6-8 0,3 0 0 0,-3-4 9 16,3 10-9-16,0-6 8 0,-4 6-8 15,4-6 8-15,1 0-8 0,-5 0 0 0,4-1 0 0,0-2 8 16,-3 3-8-16,3 6 10 0,-3-6-10 16,3 0 10-16,-4-1-10 0,4-2 8 0,-3 3-8 0,3 0 8 15,-3-4-8-15,3 4 0 0,0 0 0 0,0 0 0 16,0-3 0-16,0 2 0 0,0-2 8 0,1 3-8 16,-1 0 0-16,0-4 0 0,0 4 0 0,0 0 8 15,-3-3-8-15,3 3 0 0,3 6 0 0,-3-7 0 16,1 1 8-16,-1 6-8 0,0-6 8 0,0 0-8 15,0 9 12-15,-3-9-4 0,3 6 0 0,0 0 0 16,-4-6-8-16,4 6 12 0,1-6-12 0,-1 0 12 16,0 0-12-16,0-1 0 0,-3 4 0 0,3-3 0 15,0 3 0-15,0-6 8 0,-4 3-8 0,5-1 0 16,-1 7 0-16,0-6 0 0,0 0 8 0,4 3-8 0,-4 0 0 0,0-3 0 16,3 3 0-16,-3 0 8 0,-3-3-8 0,3 6 0 15,4-7 0-15,-4-2 0 0,-3 9 0 16,3-6 0-16,0 0 0 0,0 0 0 0,0-1 0 0,-3 8 0 15,3-8 8-15,0 1-8 0,-4-3 0 16,4 3 0-16,-6-1 0 0,2 4 0 0,4-3 0 0,-3-6 0 16,-4 6 8-16,3 3-8 15,-3-4 0-15,1-5 0 0,2 9 0 0,-3-10 8 0,0 7-8 0,4-3 0 16,-4 3 9-16,0 0-9 0,0-4 9 0,0-5-9 16,4 8 12-16,-4-2-12 0,0-7 0 0,0 10 0 0,0-9 0 15,0 5 0-15,0-2 0 0,0 3 8 0,0-7-8 0,4 0 0 16,-8 7 8-16,4-6-8 0,-3-1 0 0,3 0 0 15,0 7 0-15,-4-7 0 0,1 1 0 0,-1-1 0 16,-3 1 8-16,4-1-8 0,0 0 0 0,-1 1 0 16,-3-10 8-16,4 9-8 15,-1-2 0-15,1 2 0 0,-1 0 10 0,-3-9-10 0,0 10 8 0,4-1-8 16,3 1 8-16,-7-4-8 0,3 3 8 0,1-2-8 16,-1-4 8-16,1 6-8 0,-4-9 0 0,0 0 8 15,3 6 5-15,-3 4 1 0,7-7 0 0,-7-3 0 16,0 9-14-16,4-2-15 0,-1-4 3 0,1 3 1 15,0 3 11-15,-4-2 0 0,7-4 0 0,-7-3 0 16,0 0 0-16,3 6 0 0,-3-6 0 0,4 9 0 16,-4-9 0-16,3 4 0 0,-3-4 0 0,4 6 8 15,-4-6 0-15,0 0 1 0,0 0 0 0,0 0 0 16,0 0-9-16,3 9-11 0,1 1 3 0,-4-10 0 16,0 0 8-16,0 0 0 0,0 0 0 0,0 0 0 0,0 0 0 0,0 0 11 15,0 0-11-15,0 0 12 0,0 0-12 0,0 0 0 16,0 0 0-16,0 0 0 0,0 0 0 0,0 0 8 15,0 0-8-15,0 0 8 0,0 0-8 0,0 0 0 16,0 0 9-16,0 0-9 0,0 0 0 0,0 0 0 16,0 0 0-16,0 0 8 0,0 0-8 0,0 0 0 15,0 0 0-15,0 0 0 0,0 0 0 0,0 0 0 16,0 0 0-16,0 0 0 0,0 0 0 0,0 0 0 16,0 0 0-16,0 0 8 0,0 0-8 0,0 0 0 15,0 0 0-15,0 0 0 0,0 0 0 0,0 0 0 16,0 0 0-16,0 0 0 0,3-10 0 0,-3 1 8 15,0 9-8-15,4-6 0 0,-4 2 0 0,0-5 0 0,3 3 0 0,1-4 0 16,-4 1 0-16,3 0 0 16,1-1 8-16,-1 1-8 0,1-7 0 0,0 7 0 0,-4-1 0 0,3 1 8 15,1-7-8-15,-1 7 0 0,-3-10 0 0,0 10 0 16,0-7 0-16,4 3 0 16,-1-2 0-16,-3-1 0 0,0 3 0 0,-3-2 0 0,3 5 0 0,0-5 0 15,0 2 0-15,0 4 0 0,3-7 0 0,-3 7 0 16,0-1 0-16,0 1 0 0,0 3 0 0,0 6 0 15,0-10 0-15,0 10 0 0,0 0 0 0,0 0 0 16,0 0 0-16,0 0 0 0,0 0-8 0,0 0 8 16,-7 6-8-16,7-6 8 0,-3 4-8 0,-4 5 8 15,3 3 0-15,-3-2 0 0,7-1 0 0,-4 1 0 16,-3 2 0-16,4-5-10 0,-1 8 10 0,1-2-10 16,-1-4 10-16,1 1 0 0,-4 5 0 0,3-5 0 0,-3-1 0 0,4 7 0 15,-5-7 0-15,5 1 0 0,-4 5 0 0,0-2 0 16,0 2 0-16,0-5 0 0,0 6 0 15,0-4 0-15,-4 4 0 0,0-4 0 0,4-2 0 0,0 5 0 16,-3 1 0-16,3-3 0 0,3-4 0 0,1 7 0 16,-1-7 0-16,1 1 0 0,-4-1 0 0,3 0 0 15,0-2 0-15,1 2 0 0,-1 0 0 0,4-9 0 16,0 0 0-16,0 0 0 0,0 0 0 0,0 0 0 16,0 0 0-16,0 0 8 0,0 0-8 0,0 0 0 15,0 0 0-15,0 0 0 0,0 0 0 0,0 0 8 0,0 0-8 0,0 0 0 16,0 0 0-16,0 0 0 0,0 0 0 0,0 0 8 15,0 0-8-15,0 0 0 0,0 0 0 0,0 0 0 16,0 0 0-16,0 0 0 0,-3 0 0 0,3 0 0 16,0 0 0-16,0 0 0 0,-7-9 0 0,3 9 0 15,4 0 0-15,-3-6 0 0,-4 3 0 0,3-4 0 16,1 4 0-16,3-3 0 0,0 6 0 0,-4-3 0 16,4 3 0-16,0 0-15 0,0 0 3 0,0 0 0 31,-3-10-56-31,3 10-12 0,0 0-1 0,0 0-1 0,0 0-98 0,0 0-20 0,3-6-4 15</inkml:trace>
  <inkml:trace contextRef="#ctx0" brushRef="#br0" timeOffset="12843.01">24229 6583 1497 0,'0'0'133'0,"0"0"-106"16,0 0-27-16,0 0 0 0,0 0 138 0,0 0 22 15,0 0 5-15,0 0 1 0,0 0-114 0,0 0-22 16,0 0-5-16,0 0-1 0,0 0 8 0,0 0 0 0,0 0 1 0,0 0 0 16,0 0-4-16,0 0-1 0,0 0 0 0,0 0 0 15,0 0 3-15,0 0 0 0,0 0 0 0,0 0 0 16,10 6-4-16,-6 4-1 0,-1-1 0 0,-3 1 0 16,0-1-8-16,-3 7-2 0,3-1 0 0,0-2 0 15,-4 6 1-15,1 6 0 0,-1-6 0 0,4-1 0 16,-3 4-1-16,-1 0-1 0,1-3 0 0,3 3 0 15,-4-3-7-15,4 0 0 0,0 0-8 0,-3-1 12 16,-1-2-2-16,4 3-1 0,-3-3 0 0,-1-4 0 16,4-3 10-16,-3 1 1 0,3 2 1 0,0-12 0 15,0 0 3-15,0 0 0 0,0 0 0 0,0 0 0 16,0 0-3-16,0 0 0 0,0 0 0 0,0 0 0 16,0 0-1-16,-4-6-1 0,4-3 0 0,-3-7 0 15,-1 7-5-15,4-1-1 0,-4-9 0 0,4 4 0 0,-3-4-1 0,3 0 0 16,0-6 0-16,0 6 0 15,0-6-3-15,0-3-1 0,0 0 0 0,0 3 0 0,0-4-8 0,0 4 8 16,-4-3-8-16,4 3 8 0,0-3-8 0,0 0 0 16,-3-7 0-16,6 7 0 0,-3-7 0 0,4 7 0 15,-1-6 0-15,-3 9 0 0,4-4 0 0,0 4 0 16,-1 6 12-16,4-6-4 0,-3 7-8 0,-1 5 0 16,1-3 0-16,3 7 0 0,0-1 0 0,0 1 0 15,0 3 0-15,3-4 0 0,1 1 0 0,-4 3 0 16,4 3 0-16,3 3-11 0,-4-7 11 0,5 7 0 15,-1 0 0-15,0 7 0 0,-4-7 0 0,4 3 0 0,8 3 0 0,-8 3 0 16,0-2 0-16,0-4 0 16,0 6 0-16,0 1 0 0,4-1 8 0,-4 4-8 15,0-10 8-15,4 6-8 0,-4 7 12 0,0-13-3 0,-4 6 0 0,1-2 0 16,0 2-9-16,-4 0 0 0,3-2 0 0,-3-4 0 16,-7-3 0-16,0 0 0 0,7 6 0 0,-7-6 0 15,0 0 0-15,0 0 0 0,0 0 9 0,0 0-9 16,0 0 0-16,11 0 8 0,-11 0-8 0,0 0 0 15,0 0 0-15,0 0 0 0,0 0 0 0,0 0 0 16,3-6-12-16,1 3 0 0,0-4 0 0,-4 7 0 16,0-9-6-16,0 0-2 0,0 2 0 0,0 7 0 31,0-3-23-31,0-6-5 0,0 3 0 0,0-4-1 0,0 1-35 0,0 6-8 0,3-10 0 0,1 4-1 16,-4 5-107-16,3-5-20 0</inkml:trace>
  <inkml:trace contextRef="#ctx0" brushRef="#br0" timeOffset="14028.34">29411 4921 518 0,'0'0'46'0,"0"0"-37"0,0 0-9 0,0 0 0 16,0 0 346-16,0 0 67 0,0 0 14 0,0 0 2 15,0 0-295-15,0 0-59 0,0 0-12 0,7 6-3 16,4-2 7-16,-1-4 1 0,8 6 0 0,0-3 0 0,3-3-28 15,3 6-4-15,8-12-2 0,7 6 0 16,7-3-9-16,14-3-1 0,3 6-1 0,8-10 0 16,-1 7-166-16,12-3-33 0,76-13-6 0,-24-6-2 0</inkml:trace>
  <inkml:trace contextRef="#ctx0" brushRef="#br0" timeOffset="15930.07">29235 10239 633 0,'0'0'56'0,"0"0"-44"0,-7-6-12 0,3 6 0 16,-3-3 225-16,7 3 43 0,0 0 9 0,0 0 2 15,0 0-139-15,0 0-27 0,0 0-5 0,0 0-2 16,4-6-12-16,6 6-2 0,8-10-1 0,3 7 0 16,4-3-15-16,6 6-2 0,12-9-1 0,-1 9 0 15,7-10-34-15,4 7-7 0,11-3-2 0,6-4-822 16,8 4-164-16</inkml:trace>
  <inkml:trace contextRef="#ctx0" brushRef="#br0" timeOffset="26684.62">18394 11437 172 0,'0'0'16'0,"0"0"-16"15,3 0 0-15,1-9 0 0,-4 6 232 0,3-3 43 16,1 2 9-16,-1-2 1 0,5 3-190 0,-5-3-39 15,4-4-7-15,-3 10-1 0,3-6-16 0,-7 6-2 16,3-3-1-16,-3 3 0 0,0 0 11 0,7-6 3 16,-7 6 0-16,0 0 0 0,0 0 15 0,0 0 3 0,7 0 1 15,-7 0 0-15,0 0 10 0,7 6 1 16,-3-3 1-16,-4-3 0 0,7 0-13 0,-7 0-2 0,0 0-1 0,7 6 0 16,-3 4-22-16,-1-1-5 15,-3-9-1-15,4 10 0 0,3-1-8 0,-4 0-2 0,-3 1 0 0,4 2 0 16,-1 1-20-16,1-4 8 0,-4 1-8 0,0 5 0 15,0 4 13-15,3-3-1 0,-3-4-1 0,0 4 0 16,-3-7-1-16,3 7 0 0,0-3 0 0,0-4 0 16,0 7 7-16,0-1 2 0,-4-5 0 0,4 2 0 15,0-5 4-15,0-7 1 0,0 0 0 0,4 9 0 16,-4-9 1-16,0 0 1 0,0 0 0 0,0 0 0 16,0 0-10-16,0 0-1 0,0 0-1 0,0 0 0 15,0 0 7-15,0 0 2 0,0 0 0 0,0 0 0 16,-7-6-5-16,7 6-1 0,0 0 0 0,0-3 0 15,-4-7-4-15,4 1-1 0,0 3 0 0,0-4 0 16,0 1 0-16,0-1-1 0,0 1 0 0,0 0 0 16,0-7 5-16,-3-3 0 0,3 10 1 0,0-7 0 0,-4-3-9 0,4 0-8 15,0 4 12-15,0-4-12 16,0 6 0-16,0-2 0 0,4-1 0 0,-4 3 0 0,0-2 0 0,0-1 0 16,0 7 0-16,0-4 0 15,0 4 12-15,0-7-12 0,3 7 12 0,4-1-12 0,-3-6 10 0,-1 7-10 16,1 0 8-16,-1-1-8 0,4 4 8 0,-3-3-8 15,-4-1 8-15,3 1-8 0,1-1 0 0,0 1 8 16,-1 0-8-16,1 2 0 0,-1-2 8 0,1 6-8 16,-1-4 0-16,1-2 8 0,-1 9-8 0,-3 0 0 15,4-9 0-15,-4 9 0 0,3 0 0 0,-3 0 0 16,7-10 0-16,-7 10 0 0,0 0 0 0,11 3 0 16,-11-3-9-16,7 0 9 0,4 7 0 0,-4-7 0 0,-7 0-8 15,10 6 8-15,-3-3 0 0,4 6 0 0,-4-9 0 0,0 7 0 16,4-4 0-16,-1 3 0 0,-3-3 0 0,0-3 0 15,0 7 0-15,0-4 0 0,0 3 0 0,0-6 0 16,1 9 0-16,-8-9 0 16,7 7 0-16,0-4 0 0,0 6 0 0,-4-3 0 0,-3-6 0 0,7 10 0 15,-3-7 0-15,3 3 0 0,-4 4 0 0,1-4 0 16,-4-6 0-16,3 9 0 0,-3-9 0 16,4 3 0-16,-1 7 0 0,-3-10 0 0,0 9 0 0,4-2 0 15,-4-4 0-15,0-3 0 0,4 6 0 0,-4-6 0 16,3 9 0-16,-3-2 0 0,0-7 0 0,0 0 0 15,0 0 0-15,0 0 0 0,0 0 0 0,0 0 0 16,0 0 0-16,0 0 0 0,0 0 0 0,0 0 0 16,0 0-59-16,0 0-14 0,0 0-3 0,0 0-1 15,0 0-179-15,0 0-35 0,0 0-7 0,4-22-2 0</inkml:trace>
  <inkml:trace contextRef="#ctx0" brushRef="#br0" timeOffset="43475.91">12220 14338 403 0,'0'0'17'0,"0"-9"5"0,0 5-22 0,0-2 0 16,-3-3 0-16,3-1 0 0,3 7 176 0,-3 3 32 15,-3-6 5-15,3-3 2 0,3 2-137 0,-3 7-27 16,0-9-6-16,4 6-1 0,-4-4-9 0,0 7-3 0,0 0 0 0,3-9 0 16,-3 0 52-16,4-1 9 15,-4 10 3-15,0 0 0 0,0 0-26 0,0 0-5 0,0 0-1 0,0 0 0 16,0 0-1-16,0 0-1 0,0 0 0 0,0 0 0 15,0 0-21-15,0 0-4 16,0 0-1-16,0 0 0 0,7 10 8 0,-7-10 2 0,3 9 0 0,1 0 0 16,-1-2-11-16,1-4-3 0,3 6 0 0,-3-2 0 15,3 2-12-15,-4 0-2 0,4 1-1 0,0 5 0 16,0-5-17-16,0 2 10 0,4 4-10 0,-4 3 8 16,4-3-8-16,-1 2 0 0,1 1 0 0,-1 6 0 15,4 0 0-15,-3-3 0 0,0 3 0 0,-1 4 0 16,1-4 0-16,-1 3 0 0,1-3 0 0,-4 3 0 15,4-3 15-15,-4 0-3 0,3-3 0 0,1 0 0 16,-1 0 6-16,-3-3 1 0,4 3 0 0,-4-3 0 16,0-7 6-16,0 4 2 0,0 3 0 0,0-10 0 15,0 1-27-15,-3 5 0 0,-1-8 0 0,4 2 0 0,1-6 12 0,-8-3-2 16,0 0-1-16,0 0 0 16,0 0 7-16,0 0 0 0,0 0 1 0,0 0 0 0,0 0 9 0,0 0 2 15,0 0 0-15,0 0 0 0,0 0-3 0,0 0 0 16,0 0 0-16,0 0 0 0,-4-3-9 0,4-3-1 15,4-4-1-15,-4 1 0 0,0 0-6 0,3-1 0 16,1-6-8-16,-4 7 12 0,3-7-4 0,1 4-8 16,-1-4 11-16,1 4-11 0,-1-4 15 0,1 0-4 15,-1-3-1-15,4 1 0 0,0-7 2 0,-3 6 0 16,3-6 0-16,0 6 0 0,-3-9-12 0,3 9 0 16,-4-6 0-16,4 0 0 0,0 3 0 0,-3-3 0 0,-1-1-12 15,4-2 12-15,0 3 0 0,0-3 0 16,-3 3 0-16,0-3 0 0,3 3 0 0,-4 3 0 0,1-3 0 0,-4 9 0 15,7-3 0-15,-4-6 0 16,4 6 0-16,-3 0 0 0,-1 0 0 0,4 10 0 0,-3-7 0 0,-1 7 0 16,1 0 0-16,0-1-11 0,-1 4 11 0,-3 6-12 15,0 0 3-15,0 0 0 0,0 0 0 0,0 0 0 32,0 0-25-32,0 0-5 0,0 0-1 0,0 0 0 0,0 0-74 15,0 0-15-15,0 0-3 0,7 6-1 16,0 4-119-16,0-1-23 0</inkml:trace>
  <inkml:trace contextRef="#ctx0" brushRef="#br0" timeOffset="44307.71">13363 13883 792 0,'0'0'35'0,"0"0"7"0,0 0-34 0,4-3-8 0,3-3 0 0,-4-4 0 15,-3 10 80-15,0 0 15 0,0 0 2 0,4-3 1 16,-1-3-20-16,1-3-4 0,-4 9-1 0,0 0 0 16,0 0-10-16,0 0-3 0,0 0 0 0,0 0 0 15,0 0-6-15,0 0-2 0,0-10 0 0,0 10 0 0,0 0-8 0,0 0-3 16,0 0 0-16,0 0 0 16,0 0-12-16,0 0-2 0,-7 0-1 0,0 10 0 0,0-4 2 0,0-3 0 15,3 3 0-15,-3-3 0 0,4 4-3 0,-4-4 0 16,3 3 0-16,-3 4 0 0,3-4 3 0,-3-3 1 15,0 6 0-15,0 1 0 0,-3-4-4 0,6 3-1 16,-3 1 0-16,0-1 0 0,-4 7-8 0,4-4-1 16,0 4-1-16,0-6 0 0,-3 8-14 0,3-2 0 15,0-3 0-15,-4 12 0 0,0-10 0 0,4 4 12 16,-3 0-1-16,3 0-1 0,-4 6-2 0,8-6 0 16,-1 6 0-16,1 0 0 0,-4 3 11 0,3-9 1 15,-3 9 1-15,0-3 0 0,0 3-8 0,0-2-1 0,0 2-1 16,0-9 0-16,0 6-11 0,0 0 10 15,7-6-10-15,-8 9 10 0,5-9 2 0,-1 6 1 0,4-7 0 16,0 1 0-16,0 6-4 0,0-6-1 0,4 0 0 0,-1 6 0 16,1-6-8-16,0-3 10 0,-1 2-10 0,4 1 10 15,4 0-10-15,-1 3 0 16,-3-9 9-16,0 5-9 0,-3-2 13 0,3 3-1 0,0 0-1 0,0-4 0 16,4 4-11-16,-1 0 0 0,1-10 0 0,-1 7 0 15,5 3 0-15,-5-3 0 0,4-4 0 0,0 4 0 16,0 3 0-16,1-10 0 0,-1 7 0 0,0-1 0 15,3-2 0-15,-2 3 0 0,-1-7 0 0,0 0 0 16,0 7 0-16,0-7 0 0,0 1 0 0,0 2 0 16,-3-5-14-16,3 2-5 0,-4 1-1 0,1-4 0 15,0-3-111-15,-1 3-22 0,1-3-5 0,-4 4-904 16</inkml:trace>
  <inkml:trace contextRef="#ctx0" brushRef="#br0" timeOffset="45626.49">12926 13701 403 0,'0'0'36'0,"0"0"-36"0,0 0 0 0,0 0 0 16,-7 0 172-16,7 0 27 0,-7 0 5 0,7 0 2 16,-7 0-90-16,7 0-19 0,0 0-3 0,0 0-1 15,0 0-40-15,0 0-8 0,0 0-1 0,0 10-1 0,-7-1-19 0,7-3-3 16,-4 4-1-16,4-1 0 0,0 4 11 0,0-4 1 15,0 7 1-15,0 0 0 0,0-4-20 0,0 4-4 16,0 3-1-16,-3-1 0 0,3-2 2 0,0 3 0 16,0 0 0-16,0-4 0 0,-4 4-10 0,4-3 10 15,-4-4-10-15,4 4 10 0,-3 0-10 0,3-4 0 16,0-2 0-16,-4-1 8 0,4-3-8 0,0 4 0 16,0-1 0-16,0-9 8 0,4 7-25 0,-4-7-6 15,0 0-1-15,0 0-531 16,0 0-106-16</inkml:trace>
  <inkml:trace contextRef="#ctx0" brushRef="#br0" timeOffset="45909.26">13032 13676 1839 0,'0'0'81'0,"0"0"18"0,0 0-79 0,0 0-20 0,0 0 0 0,0 0 0 16,0 0 45-16,0 0 6 0,0 10 1 0,3-1 0 15,1-3-52-15,-4 4-16 0,3-4 0 0,1 3 0 16,-4 1 16-16,0 2 0 0,3-2 0 0,-3 6 0 16,-3-7 0-16,3 7 0 0,0-7 0 0,0 0 0 15,0 10 0-15,0-9 0 0,-4 5 0 0,4-2 0 0,0 3 8 0,0-7 4 16,-3 7 0-16,3-4 1 15,0-6-13-15,0 10 0 0,0-6-12 0,0-1 12 16,3 0-30-16,-3-9 1 0,4 3 0 0,-4-3 0 16,0 0-52-16,0 0-11 0,0 0-1 0,0 0-1 15,-4 10-128-15,4-10-26 0</inkml:trace>
  <inkml:trace contextRef="#ctx0" brushRef="#br0" timeOffset="46408.37">12728 13783 172 0,'0'0'16'0,"0"0"-16"0,0 0 0 0,-7 0 0 15,0 0 183-15,7 0 33 0,0 0 8 0,0 0 0 16,0 0-142-16,0 0-29 0,0 0-5 0,0 0-2 15,0 0 11-15,0 0 3 0,0 0 0 0,0 0 0 16,0 0 12-16,0 0 4 0,4-3 0 0,3-3 0 16,0-1-12-16,0 4-3 0,-4-3 0 0,4 3 0 15,0-4-1-15,1 4-1 0,-1-3 0 0,0 3 0 16,0-7-15-16,0 4-4 0,0-3 0 0,0-1 0 16,0 1-9-16,0 0-3 0,4-1 0 0,-4 1 0 15,3-4-11-15,-3 4-2 0,0-1-1 0,4 1 0 16,-4 0-14-16,0-1 0 0,0 1 0 0,0-1 0 0,0 4 0 0,4-3 0 15,-4 6 0-15,0-4 0 0,0 7 0 0,-4-3 0 16,4-3 0-16,-7 6 0 0,0 0 0 0,0 0 0 16,8 6 0-16,-1-3 0 0,-4 4 0 0,4 2 0 15,-3 0 0-15,3 1 0 0,0-1 10 0,-4 1-1 16,4 5 0-16,-3-2 0 0,7-7 2 0,-4 10 0 16,0-7 0-16,0 1 0 0,3 2 2 0,-3-6 1 15,4-2 0-15,-1 2 0 0,-2 0-14 0,-1-3 0 16,3-3 0-16,-3 0 0 0,-7 0 0 0,7 0 0 15,0 0 12-15,0 0-3 0,-7 0-9 0,11 0 0 16,-4 0 9-16,0 0-9 16,-7 0-27-16,4 0-9 0,3-9-3 0,0 9 0 15,0-6-149-15,-4 2-29 0,4-5-7 0,-3-7-607 0</inkml:trace>
  <inkml:trace contextRef="#ctx0" brushRef="#br0" timeOffset="47296.99">13727 14140 1436 0,'0'0'64'0,"0"0"12"0,0 0-60 0,0 0-16 0,0 0 0 15,3-9 0-15,1 6 48 0,-4 3 6 0,0 0 2 0,0 0 0 16,0 0-12-16,0 0-3 0,0 0 0 0,0 0 0 16,0 0-21-16,0 0-4 0,0 0 0 15,0 0-1-15,0 0 29 0,0 0 7 0,-7 3 1 0,3-3 0 16,-3 9-16-16,0-9-4 0,-4 10 0 0,4-4 0 15,0-3 16-15,0 3 4 0,0-2 0 0,0 8 0 16,-3-9-16-16,2 7-2 0,1-1-1 0,-3 1 0 16,-1-1-13-16,1-3-2 0,3 4-1 0,0-1 0 15,-1 0-17-15,1 1 0 0,0-1 0 0,4-2 0 16,-1 2 0-16,-3 0 0 0,4-2 0 0,-1-4 0 16,1 3 0-16,3-6 0 0,0 0 8 0,0 9-8 15,-4-5 9-15,4-4-1 0,0 0-8 0,4 9 12 16,-4-3-12-16,0-6 8 0,0 0-8 0,0 0 0 0,7 10 8 15,-4-4-8-15,8-3 0 0,-4-3 9 16,3 0-9-16,-2 0 10 0,2 6-10 0,1-6 10 0,3 3 0 0,-4-3 0 16,1 0 0-16,-4 0 0 15,4 0-10-15,-1 7 0 0,1-7 0 0,-1 3 0 0,1-3 0 0,0 6 0 16,3-3 0-16,-4 4 0 0,1 2 0 16,-1-3-11-16,-3 4 11 0,4-1-8 0,0-6 8 0,-1 7 0 15,-3-4 0-15,4 3 0 0,-4 1 0 0,0-1 0 16,0 0 0-16,-3-2 0 0,3 2 0 0,-4 1 0 15,1-1 0-15,-1 0 0 0,1 1 0 16,-1-1 8-16,1 1-8 0,-4-1 0 0,0 4 12 0,0-1-1 16,0-3-1-16,-4 1 0 0,4-1 8 0,-3-2 2 15,-1 8 0-15,1-2 0 0,-4-4 0 0,3 1 0 16,-3-4 0-16,3 3 0 0,-3 1-7 0,0-1-1 0,0 1 0 16,-3-1 0-16,3 7-12 0,0-7 9 0,-4-3-9 0,0-3 8 15,1 7-8-15,-4-4 0 0,3-3 0 0,-3 4-11 16,0-4 11-16,3 3 0 0,4-3 0 0,-7 3 0 15,0 4 0-15,0-4 11 0,3-3-3 16,-3 3 0-16,0-2-8 0,4 2-14 0,-5-3 3 0,5-3 1 31,-1 9-17-31,1-9-3 0,-1 7-1 0,1-7 0 0,-1 3-104 0,4 3-21 16,0-6-4-16,7 0-547 0,0 0-109 0</inkml:trace>
  <inkml:trace contextRef="#ctx0" brushRef="#br0" timeOffset="48112.43">13829 13792 1216 0,'0'0'54'0,"0"0"11"0,-7 0-52 0,3 0-13 16,-3 7 0-16,7-7 0 16,0 0 90-16,0 0 15 0,0 0 3 0,0 0 1 0,0 0-45 0,0 0-10 15,0 0-2-15,0 0 0 0,0 0-23 0,0 0-5 16,0 0 0-16,11 3-1 0,-4 3 14 0,3 3 3 15,-2-5 1-15,-1 8 0 0,3-3-9 0,1 1-1 16,-1 2-1-16,1-2 0 0,0 6 2 0,-1 2 1 16,1 1 0-16,-1-3 0 0,4 3-11 0,-3-1-2 0,0 8-1 15,3-1 0-15,0-7 2 0,3 11 1 16,1-4 0-16,3 0 0 0,0 3 8 0,1 0 2 16,-1-3 0-16,3 4 0 0,-6-1-18 0,7 3-3 0,-4 1-1 0,0 2 0 15,0 1-10-15,-3-1 10 0,0-6-10 0,-1 7 10 16,-3-7-10-16,-3 0 0 0,-1 4 0 0,-6-4 0 15,-1 0 12-15,1 0-4 0,-4 4 0 0,-4-4 0 16,1-9 29-16,-4 9 6 0,0-3 1 0,0 3 0 16,0-9-26-16,-4 6-5 0,4 0-1 0,-3-6 0 15,-1 0-3-15,0 0-1 0,4-10 0 0,-3 7 0 16,3 2-8-16,0-8 0 0,-4-1 0 0,0 1 0 16,4-1-14-16,4-3-5 0,-4 4-1 0,7-10 0 15,-4 9-111-15,-6-9-22 0,3 6-5 0,0-2-910 16</inkml:trace>
  <inkml:trace contextRef="#ctx0" brushRef="#br0" timeOffset="50185.95">16136 14441 864 0,'0'0'76'0,"0"0"-60"15,0 0-16-15,0 0 0 0,0 0 117 0,0 0 21 0,0 0 4 0,0 0 1 16,0 0-99-16,0 0-19 15,0 0-4-15,0 0-1 0,0 0 7 0,0 0 1 16,0 0 0-16,0 0 0 0,0 0 6 0,0 0 2 0,0 0 0 0,0 0 0 16,0-6 19-16,0 6 4 0,0 0 1 0,0 0 0 15,0 0-4-15,0 0 0 0,-7-3 0 0,3 3 0 16,4 0-4-16,-7 0 0 0,0 0-1 0,0 0 0 16,0 0-7-16,0 0 0 0,0 0-1 0,0 3 0 15,-3-3-9-15,2 0-2 0,1 6 0 0,-3-6 0 16,-1 0-5-16,4 0-2 0,-3 0 0 0,-1 0 0 15,0 0 3-15,1 0 1 0,-4 0 0 0,3-6 0 16,-3 6-10-16,0 0-3 0,3 0 0 0,-6-3 0 16,3-3 8-16,-4 6 0 0,0 0 1 0,4-3 0 0,-3 3-11 15,-1-7-2-15,4 7-1 0,-4 0 0 0,-3 0-11 0,0 0 0 16,0-3 9-16,0 3-9 16,-1-6 0-16,1 6 8 0,0 0-8 0,0 0 0 0,3 0 10 0,1 0-2 15,-5-6-8-15,5 3 12 0,-4 3-4 16,-1 0 0-16,1-7-8 0,0 4 12 15,0-3-12-15,3 6 9 0,-3-3-9 0,0-4 8 0,0 4-8 0,3-3 8 16,8 6-8-16,-8-3 8 0,0 3-8 0,1-6 0 16,-1 6 0-16,4 0 8 15,-4 0-8-15,1 0 0 0,3 6 0 0,-1-6 0 0,1 0 0 0,0 3 0 16,0-3 0-16,0 6-11 0,3-6 11 0,-3 0 0 16,4 0 8-16,3 0-8 0,-4 0 9 0,4 0-9 15,0 3 12-15,0-3-12 0,3 0 10 0,4 0-10 0,-7 0 8 0,4 0-8 16,-4 0 0-16,7 0 0 0,-4 0 8 0,4 0-8 15,0 0 0-15,-7 0-9 16,7 0 9-16,0 0-13 0,-7 0 13 0,7 0 10 0,-3 0-2 0,3 0 0 16,0 0-8-16,-8 7 0 0,5-4 0 0,3-3 0 15,0 0 0-15,0 0-11 0,0 0 11 0,0 0-12 16,0 0 12-16,0 0 16 0,0 0-4 0,0 0-1 16,-4 0-11-16,4 0 0 0,0 0 9 0,0 0-9 15,0 0 0-15,0 0 9 0,0 0-9 0,0 0 0 16,0 0 8-16,0 0-8 0,0 0 0 0,0 0 0 15,0 0 16-15,0 0-3 0,0 0-1 0,0 0 0 16,0 0-1-16,0 0-1 0,0 0 0 0,0 0 0 16,0-3-10-16,0 3-9 0,7-7 9 0,-7 7-13 15,4-3 13-15,3-3 10 0,0-3-2 0,0 2 0 16,-3 4-8-16,6-3-11 0,-3-3 3 0,0 5 0 0,0-5 8 16,4 3 0-16,-4-4 10 0,7 1-10 0,-3 0 0 0,-1-1 0 15,4 1 0-15,-3-7 0 0,7 7 0 0,-1-1 0 16,1 1 0-16,0-1 0 0,-4-5 0 0,0 5 0 15,0 1 0-15,0-1 0 0,4 1 0 0,-1 0 0 16,-3 2 0-16,1-2 0 0,-1 0 0 0,0-1 0 16,0 10 0-16,-4-9 0 0,5 2 0 0,-5 4 0 15,-3-3 0-15,4 6 0 0,-1-3 0 0,-3-3 0 16,-3 6 0-16,-4 0 0 0,0 0 8 0,0 0-8 16,11 0 0-16,-11 0 9 0,0 0-9 0,0 0 0 15,0 0 0-15,0 0 0 0,0 0 0 0,0 0-11 16,0 0 3-16,0 0 0 0,0 0 8 0,0 0 0 15,0 0 0-15,0 0 0 0,0 0 0 0,0 0 0 16,0 0 0-16,-4 6 0 0,1-3 0 0,-5 6 9 0,1-2-1 16,0-4-8-16,0 3 0 0,-3 4 0 0,-1-1-15 0,-3 0 5 15,0-2 10-15,0 2 11 0,0 0-3 0,0-5 0 16,-1 8-8-16,5-9-11 0,-1 7 3 0,-3-1 0 16,0 1 8-16,-4-10 0 0,1 6 0 0,3 3 0 15,0 1 0-15,-4-1 0 0,4-3 0 0,-4 4 0 16,4-1 0-16,0 1 0 0,0-1 0 0,0 0 0 15,0 1 0-15,0-4 11 0,-1-3-3 0,5 7 0 16,-4-4-8-16,3-3-9 0,4 3 9 0,-4 4-13 16,1-4 13-16,-1-3 10 0,4-3-2 0,0 9 0 15,-3-2-8-15,6-4-11 0,-3 3 3 0,0-3 0 16,3 4 8-16,1 2 0 0,-1-3 0 0,4-6 0 16,0 3 0-16,0-3 0 0,0 10 0 0,0-1 0 15,4 1 0-15,-1-4 0 0,5 3 0 0,-1 1 0 0,0-1 0 0,0 0 0 16,3-2 0-16,4 2 0 15,-3 1 0-15,3-1 0 0,0 0 0 0,0-2 0 0,0 2 0 0,4 0 0 16,-4 1 0-16,4-1 0 16,-1 1 0-16,5-1 0 0,-5 0 0 0,1 1 0 0,3-1 0 0,-3-2 0 15,-1 2 0-15,-3 7 0 16,-3-4-17-16,0-2-8 0,3 5-2 0,3-5 0 16,-6 9-181-16,3-10-37 0</inkml:trace>
  <inkml:trace contextRef="#ctx0" brushRef="#br0" timeOffset="129852.38">18785 13990 57 0,'0'0'0'0,"0"0"0"0,0 0 0 0,0 0 0 0,0 0 0 0,-3-3 0 16,3 3 332-16,0-7 62 0,-4-2 12 0,4 9 2 16,0 0-287-16,0 0-57 0,0 0-12 0,0-3-3 15,0 3-12-15,0 0-2 0,0 0-1 0,0 0 0 16,4-6 6-16,-4-4 0 0,0 10 1 0,0 0 0 16,0 0 13-16,0 0 2 0,0 0 1 0,0 0 0 15,0 0-5-15,7 10 0 0,0-1-1 0,0 0 0 16,-3 1-25-16,-1-1-5 0,1 4-1 0,3-1 0 15,0 4-5-15,0-3-2 0,0 12 0 0,0-7 0 16,4 1-1-16,-4 6 0 0,3 4 0 0,1 2 0 0,-1-3 0 0,1 7-1 16,-1-1 0-16,1-2 0 15,0 2 2-15,-1-6 1 0,4 7 0 0,-3-7 0 0,0 6 11 0,-1-5 3 16,1 5 0-16,-1-9 0 16,-3 10-28-16,0-7 0 0,4 0 0 0,0-3 0 0,-4-6 15 0,0 0-3 15,0 0 0-15,0 3 0 0,3-3 0 0,1-7 0 16,-8 4 0-16,8-7 0 0,-4 7-4 0,0-7-8 15,0-6 11-15,0 4-11 0,0 2 17 0,-7-9-3 16,11 0-1-16,-4 0 0 0,-7 0 12 0,7-6 3 0,4 3 0 16,-4-4 0-16,0-2-12 0,3 0-1 15,-3-1-1-15,0 1 0 0,0-7-2 0,-3 4 0 16,3-4 0-16,0-9 0 0,0 6-12 0,0-9 0 16,-3 3 0-16,3-4 0 0,0 4 8 0,-4-3 1 0,4 0 1 0,-3-7 0 15,3 7-10-15,-3-6 0 0,3 5 0 0,-4-5 0 16,1-1 0-16,-1 7 0 0,4-6 8 15,-3 6-8-15,-1 2 16 0,4-2 2 0,-3 0 0 0,3 3 0 16,0 0-18-16,0 6 0 0,-3-6 0 16,-1 6 0-16,4-3-10 0,0 0-6 0,-3 10 0 0,-1-4-1 15,1 0 17-15,-1 7 0 0,1-4 0 0,-1 4 0 16,-3 0-13-16,4-1 4 0,-4 4 1 0,3 0 0 16,-6 2-12-16,3 4-1 0,0 0-1 0,0 0 0 15,0 0-22-15,0 0-5 0,0 0-1 16,0 0 0-16,0 0-121 0,0 0-24 0,0 0-5 0,0 10-852 15</inkml:trace>
  <inkml:trace contextRef="#ctx0" brushRef="#br0" timeOffset="130424.93">19724 13774 1209 0,'0'0'53'0,"0"0"12"16,0 0-52-16,0 0-13 0,0 0 0 0,3-10 0 15,-3 10 129-15,4-6 23 0,-4 6 5 0,3-3 1 16,-3-4-126-16,0 7-32 0,7 0 0 0,-7 0 0 0,0-3 19 0,0 3-3 16,8 0 0-16,-8 0 0 15,0 0 29-15,0 0 6 0,7 3 1 0,0-3 0 0,-4 10 6 0,1-4 2 16,-1 4 0-16,1-1 0 0,-1 7-20 0,1-4-3 16,-4-2-1-16,3 5 0 0,1 1-17 0,-1-4-4 15,1 7-1-15,-1-3 0 0,-3 3-14 0,4-4 0 16,-1-5 0-16,1 6 0 0,-4-7 0 0,7 3 0 15,-3-2 0-15,-1-1 0 0,-3 4 0 0,4-10 0 16,-4-3-8-16,3 9 8 16,1 1-58-16,-4-10-5 0,0 0-1 0,3 9 0 15,4-9-178-15,-7 0-36 0</inkml:trace>
  <inkml:trace contextRef="#ctx0" brushRef="#br0" timeOffset="130724.13">19960 13774 1983 0,'0'0'88'0,"0"0"18"0,0 0-85 0,0 0-21 0,-3 9 0 0,3-9 0 15,0 0 20-15,0 0 0 0,-4 6 0 0,4 4 0 16,0-7-20-16,0 6 0 0,0 1 0 0,0 2 8 15,0 1-8-15,0-4 0 0,0 0 0 0,0 7 0 16,0 0 0-16,0-4 0 0,0 4 0 0,0-7 0 0,0 10 13 0,0-9 2 16,-3 5 0-16,3-5 0 0,0-1-6 0,0 7-1 15,0-7 0-15,-4 1 0 16,4-1-8-16,0-9 0 0,0 3 0 0,0 7 0 16,0-10-39-16,0 0-9 0,0 0-3 0,0 0-553 15,0 0-110-15</inkml:trace>
  <inkml:trace contextRef="#ctx0" brushRef="#br0" timeOffset="131192.26">19583 13802 172 0,'0'0'16'0,"0"0"-16"0,-7 0 0 0,3-3 0 15,-3 3 326-15,7 0 62 0,0 0 13 0,0 0 3 16,0 0-265-16,0 0-53 0,7-7-10 0,-3 4-3 16,3-3-33-16,-4-3-8 0,1 2 0 0,3 4-1 15,0-3 0-15,-4 3 0 0,4-4 0 0,1 4 0 16,2-3 14-16,-3 6 3 0,0-3 1 0,4-3 0 16,-1 2-17-16,1-2-3 0,-4-3-1 0,4 9 0 15,-4-10 6-15,3 4 1 0,-3 6 0 0,4-9 0 16,-1 6-25-16,1-4-10 0,0-2 8 0,-1 9-8 15,-3-10 12-15,4 4-2 0,-1 3-1 0,-3-3 0 16,1 6-9-16,2-10 0 0,-3 10 0 0,4-3 0 16,-4-3 0-16,0 6 0 0,3-3 0 0,-2-3 0 15,-8 6 0-15,7 0 0 0,0 0 8 0,0 0-8 16,-7 0 0-16,10 0 0 0,-3 0 0 0,0 6 0 0,0-6 0 16,4 3 0-16,-4 3 0 0,4-3 0 15,-4 7 0-15,3-4 0 0,1-3-9 0,-1 3 9 0,1 4 0 0,0-1 0 16,-4-2 0-16,3-4 0 0,-3 6 0 0,4-3 0 15,-1-2 0-15,-2 2 0 0,-1-6 0 0,0 6 8 16,0-3-8-16,-7-3 0 0,0 0-10 0,7 0-5 16,0 6-1-16,-7-6 0 15,0 0-112-15,0 0-22 0,0 0-5 0,0 0-805 0</inkml:trace>
  <inkml:trace contextRef="#ctx0" brushRef="#br0" timeOffset="131741.44">20461 13774 403 0,'0'0'36'0,"0"0"-36"0,0 0 0 0,0 0 0 0,0 0 316 0,7-7 57 15,-7 7 11-15,7-3 3 0,0-3-299 0,-7 6-59 16,4-3-12-16,-4 3-2 0,0 0-15 0,0 0 0 15,7-7 8-15,-7 7-8 0,0 0 0 0,0 0 0 16,0 0 0-16,0 0 0 0,0 0 44 0,0 0 2 16,0 0 1-16,-11 10 0 0,4-4-20 0,-3 4-4 15,3-1-1-15,-4 0 0 0,0 7 16 0,1-3 3 16,-1 2 1-16,1 4 0 0,-1-3-34 0,-3 3-8 16,3-1 0-16,1 1 0 0,-4 3 0 0,3 0 12 15,-3 3-12-15,0 3 12 0,0 1-12 0,0 5 0 0,-4 1 9 0,4-1-9 16,0 1 16-16,3 2 0 0,1 1-1 0,-1-4 0 15,4 4-15-15,0 3 0 0,0-4 0 0,3-2 0 16,4-1 0-16,-3-2 9 0,3 8-9 0,3-2 8 16,4-3-8-16,-3-7 0 0,3 6 0 0,0-5 8 15,7-11-8-15,-3 7 0 0,-1-6 0 0,4 0 8 16,1 3-8-16,-1-9 0 0,0 2 0 0,3-5-11 31,-2-1-23-31,2 0-5 0,4 1-1 0,-3-4 0 0,3-3-32 16,0 4-8-16,0-4 0 0,1-3-528 0,-5-3-104 0</inkml:trace>
  <inkml:trace contextRef="#ctx0" brushRef="#br0" timeOffset="132370.28">20793 14203 288 0,'0'0'25'0,"0"0"-25"16,0 0 0-16,0 0 0 0,0 0 407 0,0 0 76 16,0 0 15-16,0 0 3 0,0 0-403 0,0 0-81 15,0 0-17-15,0 0 0 0,-7-3 0 0,7 3-14 16,0 0 5-16,-7 0 1 0,-4 0 8 0,4 0 0 0,-4 3 0 0,4-3 0 15,0 6 18-15,-3-2 6 16,-1 2 0-16,1-3 1 0,2 3 29 0,5-6 6 16,-4 10 0-16,0-1 1 0,-7-9-24 0,3 9-5 0,4 1 0 0,0-4-1 15,0-3-19-15,0 7-3 0,0-4-1 0,3 3 0 16,-3-2-8-16,4 2 0 0,-1-6 0 0,1 3 8 16,3-6-8-16,0 4 0 0,0 5 0 0,0-9 0 15,0 6 0-15,0-6 0 0,0 10 0 0,0-10 0 16,3 6 8-16,-3-6-8 0,4 3 8 0,3 6-8 15,-7-9 0-15,7 7 0 0,0-4 0 0,4 3 0 16,-4-3 0-16,0-3 0 0,3 7 0 0,-3-4 0 16,0 3 0-16,4 3 0 0,3-9 0 0,0 10 0 15,0-4 0-15,-3-3 0 0,6 3 0 0,-2-2 0 16,-1 5 0-16,-4-3 0 0,4 4 0 0,-3-1 0 0,0 0 0 0,-1 1 0 16,1-1 0-16,-4 7 0 0,0-7 0 0,-4 1 0 15,4-1 0-15,-3 1 0 0,-4-1 0 0,3 7 0 16,1-7 0-16,-4 0 0 0,4 7 0 0,-4-6 0 15,0-1 0-15,0 0 0 0,-4 1 0 16,4-1 0-16,-4 1 0 0,4-4 0 0,0 3 0 0,-3-2 0 16,-1 2 0-16,1-6 0 0,-1 7 0 0,1-4 0 15,-4-3 0-15,0 6 0 0,-4-2 0 0,1 2 0 16,-1 0 0-16,0-2 0 0,1-4 0 0,-4 3 0 16,0-3 0-16,3 4 0 0,-7-4 0 0,8-3-14 15,-1 6 2-15,1-6 0 16,3 0-37-16,-1 0-7 0,8 0-2 0,0 0 0 15,-7-6-164-15,4 6-33 0,-11-19-6 0,3 9-489 0</inkml:trace>
  <inkml:trace contextRef="#ctx0" brushRef="#br0" timeOffset="132878.57">20895 13783 2055 0,'0'0'45'0,"0"0"10"0,0 0 1 0,0 0 2 0,0 0-46 0,0 0-12 16,0 0 0-16,0 0 0 0,0 0 0 0,0 0 8 15,0 0-8-15,7-3 8 0,-7 3-8 0,0 0 0 16,7 0 0-16,-7 0 0 0,7 3 8 0,-3 6-8 16,3-2 12-16,0 2-4 0,-4 0 26 0,4 1 5 15,0 9 1-15,1-4 0 0,-1-2-4 0,-4 3-1 16,4 2 0-16,4 1 0 0,-1 6-12 0,1-6-3 0,0 6 0 0,-1 0 0 15,8-3-4-15,-4 3-2 16,3 3 0-16,-2 7 0 0,2-10-6 0,4 3 0 16,-3 7-8-16,3-1 12 0,-7-5-12 0,4 8 9 0,-4-2-9 15,-3 2 8-15,-1-2 8 0,4 2 0 0,-3 4 1 0,0-3 0 16,-4-4-17-16,-4 1 0 0,4 2 0 0,-3-2 0 16,-1-1 0-16,-3-5 0 0,0 5 12 0,0-12-12 15,-3 9 0-15,-1-9 0 0,-3 3 0 0,4-6 0 16,-4 0 32-16,-1 3 0 0,1-9 0 0,0 2 0 31,0-2-56-31,-3 2-11 0,-1-5-2 0,1-1-746 0,-1 1-149 0</inkml:trace>
  <inkml:trace contextRef="#ctx0" brushRef="#br0" timeOffset="136100.53">22144 14184 115 0,'-18'0'10'0,"18"0"-10"16,0 0 0-16,0 0 0 0,0 0 59 0,0 0 9 15,0 0 3-15,0 0 0 0,0 0-55 0,0 0-16 0,-10 0 8 16,10 0-8-16,0 0 9 0,0 0-9 0,-11-3 12 0,4 3-12 16,7 0 87-16,0 0 10 0,0 0 3 0,0 0 0 15,-11-6-30-15,11 6-6 0,0 0 0 0,0 0-1 16,0 0-15-16,0 0-4 0,0 0 0 0,0 0 0 15,0 0 2-15,0 0 0 0,0 0 0 0,0 0 0 16,0 0 19-16,0 0 4 0,0 0 1 0,0 0 0 16,7-6 2-16,-7 6 0 0,0 0 0 0,0 0 0 15,0 0-13-15,0 0-3 0,0 0 0 0,0 0 0 16,0 0-16-16,0 0-4 0,8 6-1 0,-5 3 0 16,-6 1 1-16,3 5 0 0,3-5 0 0,1 9 0 15,-4-4-8-15,0 4-2 0,3 0 0 0,1 6 0 16,-1-6-7-16,1 9-2 0,-8-9 0 0,4 6 0 15,7 0-7-15,-3-6-2 0,-4 0 0 0,-4-1 0 16,1 1-8-16,-1 3 0 0,11-9 0 0,-7 6 0 16,0-4 13-16,0 4-2 0,4-3-1 0,-4-4 0 0,-4-5-22 15,4 2-4-15,4 0 0 0,-1 1-1 16,-3-10-49-16,0 0-10 0,0 0-1 0,0 0-1 16,0 0-157-16,0 0-31 0,-10-10-6 0,10 10-2 0</inkml:trace>
  <inkml:trace contextRef="#ctx0" brushRef="#br0" timeOffset="136356.46">21960 14470 1969 0,'0'0'87'0,"-7"0"18"0,-3 0-84 0,3 0-21 15,7 0 0-15,0 0 0 0,-7 0 56 0,7 0 8 0,0 0 0 0,0 0 1 16,0 0-33-16,0 0-6 0,0 0-2 0,10 0 0 15,4 0 3-15,-3 0 0 0,-11 0 0 0,11 0 0 16,6 0 7-16,-3 0 2 0,0-7 0 0,-3 7 0 16,3-3-26-16,7 3-10 0,-3 0 8 0,0-6-8 15,-1 6 0-15,4-3 0 0,11 3 0 0,0-6 0 16,0 2 0-16,-4-2 0 0,4 3 0 0,-1-3 0 16,1 6 0-16,3-10-16 0,-3 10 3 0,3-9 0 31,4 3-120-31,0 3-24 0,-4-4-5 0,8-2-779 0</inkml:trace>
  <inkml:trace contextRef="#ctx0" brushRef="#br0" timeOffset="137448.18">25538 14184 633 0,'0'0'28'0,"0"0"6"0,0 0-34 0,0 0 0 0,0 0 0 0,0 0 0 15,0 0 243-15,0-9 41 0,0-1 9 0,0 4 2 16,3-3-214-16,-3 9-42 0,0-3-9 0,0 3-2 16,0 0-28-16,0 0-8 0,0 0-1 0,0 0 0 15,4-10 33-15,-4 10 6 0,0 0 2 0,0 0 0 16,0 0 20-16,-7 0 4 0,-4 0 0 0,0 3 1 15,1-3-7-15,-1 7-2 0,-3-4 0 0,0 6 0 16,-4-3-23-16,4-2-5 0,-3 8 0 0,3-2-1 16,-1-1 20-16,1-6 4 0,4 7 1 0,-4-1 0 0,3-3-28 0,0 4-6 15,4-1-1-15,-3 0 0 16,3-2-9-16,0 2 0 0,0 1 0 0,0-7 0 16,3 3 0-16,4-6 8 0,0 0-8 0,-3 9 0 0,-1-9 0 0,4 0 0 15,0 0 8-15,0 10-8 16,0-10 0-16,4 6 0 0,-1-3 0 0,1 3 0 0,-1-2 0 0,4 2 0 15,0-6 0-15,4 3 0 0,-4 3-9 0,3-3 9 16,1 4 0-16,0-7 0 0,-1 9-9 0,4-3 9 16,-3-3 0-16,3 7-9 0,4-4 9 0,-4-3 0 15,-4 4 0-15,1 2 0 0,3 0 0 0,0-2 0 16,-3 2 0-16,-1 0-8 0,1 1 8 0,-4-1 0 16,0 1 0-16,0 5 0 0,0-5 0 0,-3 2 0 15,3-2-8-15,-4 2 8 0,-3 1 0 0,4-4-8 0,-8 1 8 0,4 5 0 16,0-5 0-16,-3-1 12 0,-4 7 0 0,0-4-1 15,3-2-11-15,-3 5 0 0,-4-5 0 16,-3 5 0-16,7-5 0 0,-3-1 0 0,-4 7 0 0,-1-3 0 16,1-4-16-16,-3 0 4 0,6 1 0 15,-3 2 1-15,0-9-1 0,0 7 0 0,3-1 0 0,1-2 0 32,3-4-24-32,0 3-4 0,-4 3-2 0,7-9 0 15,-3 7-108-15,7-7-22 0,0 0-4 0,0 0-656 0</inkml:trace>
  <inkml:trace contextRef="#ctx0" brushRef="#br0" timeOffset="138012.68">26000 14432 1036 0,'0'0'92'0,"-4"-6"-73"16,4-4-19-16,0 1 0 0,-7 3 201 0,7-4 37 15,-3 1 7-15,3-4 2 0,0-2-188 0,0 5-38 16,-4 1-7-16,4-7-2 0,-3 7-12 0,-1-1 0 16,-3 1 0-16,0 0 0 0,-4 2 12 0,8 4 0 15,-8-3 0-15,1 6 0 0,-4 0 12 0,3 6 1 16,-3-3 1-16,0 4 0 0,0 2 13 0,0 0 2 16,-1 7 1-16,1-3 0 0,4 2-26 0,-4 10-4 15,3-12-2-15,0 12 0 0,1-6 1 0,3 0 0 16,0-4 0-16,-4 4 0 0,8 0-11 0,-1-3 0 0,1-1 9 15,3-2-9-15,0 2 0 0,0-5 9 0,0-1-9 16,0 7 0-16,7-7 10 0,-4 1-10 0,4-7 8 0,0 6-8 16,-7-9 8-16,7 0-8 0,4 0 0 0,-1 0 8 15,1 0-8-15,0-3 0 0,3-3 0 0,-4 3 0 16,4-7-13-16,-3 4 5 0,3-3 8 0,-3-1-13 16,3 1 4-16,-4-7 1 0,-3 7 0 0,4-4 0 15,-4-2-1-15,4 8 0 0,-8-5 0 0,4 2 0 16,-3-5 9-16,-1 5-13 0,4 1 5 0,-3-1 8 15,-4-5-16-15,3 12 5 0,1-4 1 0,-4 7 0 16,0 0 19-16,0 0 4 0,0 0 1 0,0 0 0 16,7 0 7-16,-7 0 2 0,4 7 0 0,3 2 0 15,0 0-5-15,0 1-1 0,0-1 0 0,-4 10 0 16,4-3 4-16,0-4 1 0,0 4 0 0,-3 3 0 16,3 0-10-16,0-4-1 0,0 4-1 0,0 0 0 0,0-3-10 0,-3-7 0 15,3 10 0-15,0-10 0 16,0 1-23-16,0 5-3 0,-3-5-1 0,3-1 0 15,-4-3-45-15,-3-6-8 0,0 0-3 0,0 0 0 16,7 0-110-16,0-6-23 0,4 6-4 0,-8-9 0 0</inkml:trace>
  <inkml:trace contextRef="#ctx0" brushRef="#br0" timeOffset="138606.01">26356 14426 1209 0,'0'0'53'0,"0"0"12"0,0 0-52 0,0 9-13 15,-3 1 0-15,-1-1 0 0,0 7 246 0,4-7 46 0,0 0 10 0,0 1 2 16,-3-1-224-16,3 1-45 0,0 5-9 16,0-5-2-16,0-4 0 0,0-6 0 0,0 9 0 0,0 1 0 15,0-10 9-15,0 0 2 0,0 0 0 0,0 0 0 16,0 0 4-16,0 0 1 0,0 0 0 0,0 0 0 16,0 0-20-16,0 0-3 0,0 0-1 0,0 0 0 15,0 0 2-15,3-6 0 0,1-4 0 0,0 1 0 16,-4-1 3-16,3 1 1 0,4 0 0 0,-3-7 0 15,3 6-32-15,0-2-6 0,0-4-2 0,0 1 0 16,0 2 29-16,0 4 5 0,4-7 2 0,-4 7 0 16,0 2-32-16,0 7-6 0,-7 0-2 0,0 0 0 15,7-3 14-15,-7 3 8 0,7 3-10 0,0-3 10 16,-7 0-8-16,7 7 8 0,0-4 0 0,0 9-9 16,-7-12 9-16,7 3 0 0,0 7 0 0,-3-4 0 15,-4-6 0-15,3 3 9 0,-3-3-9 0,7 10 10 0,4-10 3 16,-11 0 1-16,0 0 0 0,3 6 0 0,8-6 0 0,-11 0 0 15,0 0 0-15,0 0 0 0,0 0-14 0,7 3 8 16,-7-3-8-16,0 0 0 0,0 0 0 0,7 0 8 16,4 0-8-16,-1-3 0 15,-10 3 0-15,11 0 8 0,-1-6-8 0,-3 2 0 0,4-2 9 0,-4-3-9 16,0 6 8-16,0-7-8 0,4 4 0 0,-1-3 0 16,-3-1 8-16,4 1-8 0,0-1 0 0,-1 4 0 15,1-3 9-15,-4 2-9 0,3 4 0 0,1 3 0 16,0 0-12-16,-1 0 4 0,-3 3 8 0,4 4 0 15,-4-7 0-15,3 9 0 0,-3-3 0 0,1 4 0 16,2-7 0-16,-3 6-8 0,0 1 8 0,0 2 0 0,0 1 0 0,0-4-8 16,-3 1 8-16,3 5 0 0,-3-5 8 0,-1-1-8 15,4 0 0-15,-3 1 0 0,-4-1 0 0,7 1 0 16,-7 2 0-16,3-2 0 0,1-1 0 0,-1-6 0 16,1 7 0-16,-4-4-16 0,3 3 2 0,1 1 1 31,-4-10-68-31,3 9-14 0,1-3-2 0,-4-3-1 0,3 7-125 15,-3-10-25-15,0 0-4 0</inkml:trace>
  <inkml:trace contextRef="#ctx0" brushRef="#br0" timeOffset="139223.35">27115 14498 1728 0,'-11'16'153'0,"7"-7"-122"16,1 0-31-16,-1 7 0 0,1-3 182 0,-1 12 30 15,4-7 7-15,0 8 1 0,4-8-184 0,-4 11-36 16,0-4-9-16,0 0-1 16,0-6-27-16,3 9-6 0,-3-9-1 0,-3 6 0 0,-1 3 30 0,1-3 6 15,-1 0 8-15,1-6-13 0,-4 6 25 0,0-3 6 16,3-6 1-16,1-1 0 0,-5-2 42 0,1-4 9 15,0 7 2-15,4-7 0 0,-1-2-28 0,1-4-6 0,3-3-1 0,0 0 0 16,0 0-21-16,0 0-5 16,0 0-1-16,0 0 0 0,0 0 0 0,-4-10 0 0,1 1 0 0,-4 0 0 15,3-7-10-15,4-3 0 0,-3 0 0 16,3-6 0-16,-7-3 8 0,7 3 0 0,-4-10 0 16,4-2 0-16,-3 2-8 0,-1-2-12 0,0-1 2 0,4-3 1 15,0-3 9-15,4 7 0 0,0 2 0 0,3-2 0 16,0 2 0-16,0-3 16 0,3 4-4 0,1 6-1 15,-1-7-11-15,1 10 0 0,3 3 0 0,0 0 0 16,0 3-12-16,4 1 12 0,-4 2-10 0,0 7 10 16,0-1-14-16,0 1 3 0,4 6 1 0,-4-4 0 15,0 7 10-15,4 0-8 0,-4 0 8 0,4 10-8 16,-1-1-4-16,-3 7 0 0,-3-4 0 0,3 4 0 16,0 3 4-16,-3 6 0 0,-1 0 0 0,1-6 0 0,-4 9 8 15,0-9 0-15,-3 6 0 0,3-6 0 16,-4 6 0-16,1-6-10 0,-1 6 10 0,1-6-10 0,-4-1 18 0,-4-2 4 15,4-3 1-15,0-4 0 0,-7 7-1 0,4-7-1 16,-4 0 0-16,0 1 0 0,0-4-1 16,-4-3 0-16,0 4 0 0,-3 2 0 0,0-9-10 0,0 6 0 15,-4-3 0-15,-3-3 0 0,4 0 0 16,-5 0 0-16,5 0 0 0,-1-3 0 16,4-3-24-16,3-3-4 15,1 2-1-15,-4-2 0 0,0-4-107 0,7-2-22 0,0-1-4 0,-1 3-1 16,1-2-60-16,4-4-12 0,-1 3-2 0</inkml:trace>
  <inkml:trace contextRef="#ctx0" brushRef="#br0" timeOffset="139538.17">27623 13811 403 0,'0'0'36'0,"3"0"-36"0,4 0 0 0,-7 0 0 0,0 0 452 0,4-3 84 0,-1-3 17 0,-3 6 3 16,0 0-436-16,0 0-87 0,0 0-17 0,0 0-4 16,7 6-12-16,-7-6 0 0,0 0 0 0,7 3-11 15,0 3 19-15,-3 4 3 0,-4 9 1 0,0-4 0 16,0 4-4-16,-4 6-8 0,-3-3 12 0,4 3-4 16,-4 3 15-16,3 4 2 0,-3-1 1 0,4 4 0 15,-4-1-9-15,-1 1-1 0,5-7-1 0,-1 10 0 16,1-4 3-16,-1 1 1 0,1-1 0 0,3-6 0 15,-4 0-19-15,4-2 0 0,0 2 0 0,0-9 0 16,0 6-35-16,-3-7-10 0,3-2-3 0,0-3 0 16,3 2-68-16,1-5-13 0,-4-1-3 0,0-9-1 15,7 10-35-15,-7-10-6 0,7 0-2 0,-7 0-566 0</inkml:trace>
  <inkml:trace contextRef="#ctx0" brushRef="#br0" timeOffset="139981.01">27820 14401 115 0,'0'0'10'0,"0"0"-10"15,0 0 0-15,0 0 0 0,0 0 498 0,0 0 98 16,0 0 19-16,7 6 4 0,0-6-471 0,0 0-93 16,4 0-19-16,-4 0-4 0,3-6-32 0,1 3-16 0,0-4 1 0,3 4 1 15,-4-3-1-15,1 3 0 16,-1-7 0-16,1 4 0 0,-4-3 15 0,4-1 0 0,-1 4 0 0,-3-3 0 15,0 5 0-15,0-5 13 0,1 0-2 0,-1-1-1 16,-4 4 15-16,1-3 3 0,-1 2 1 0,1-2 0 16,-4-1 1-16,0 7 0 0,-4-6 0 0,1 3 0 15,-1-4-30-15,1 1 0 0,-1 3 0 0,-3 2 0 16,0-2 0-16,-4 3 11 0,4-3-11 0,0 6 10 16,0 0-10-16,-3 6 0 0,3-3 0 0,-4 7 0 15,0-4 0-15,1 6 0 0,-1 4-9 0,1 3 9 16,-1 0 22-16,-3 6 8 0,3 0 2 0,1-6 0 15,-1 6-19-15,1-3-3 0,-1 3-1 0,7 0 0 0,-3 0 5 0,4-3 1 16,-1-3 0-16,1 6 0 0,3-6-6 16,0 6-1-16,0-7 0 0,3 1 0 0,-3 3 20 0,7-3 3 15,0-6 1-15,4 2 0 0,-4-5-32 16,4-1 0-16,-1 1 0 0,4-1 0 16,4-3-20-16,-4-3-9 15,4-3-3-15,3 0 0 0,4 0 0 0,-1-3 0 0,8-3 0 0,7-3 0 16,3-4-180-16,1-3-37 0,52-12-7 0,-21-6-2 0</inkml:trace>
  <inkml:trace contextRef="#ctx0" brushRef="#br1" timeOffset="146188.17">24437 14128 892 0,'-4'-13'40'0,"4"13"8"0,0 0-39 0,0 0-9 0,0 0 0 0,0 0 0 15,4-3 37-15,-4 3 6 0,7-6 1 0,-7 6 0 16,0 0 12-16,0 0 2 0,7-10 1 0,-7 10 0 16,0 0 27-16,0 0 6 0,0 0 0 0,0 0 1 15,0 0-17-15,0 0-4 0,0 0-1 0,0 0 0 16,0 0-14-16,0 0-2 0,0 0-1 0,0 0 0 0,0 0-10 0,0 0-1 15,0 0-1-15,0 0 0 0,0 0-11 0,-7 7-3 16,0-4 0-16,3 3 0 16,-3-3-5-16,7-3-2 0,0 0 0 0,-7 7 0 0,0 2 7 0,0 0 2 15,4 1 0-15,-4-1 0 0,0-3-30 0,3 4 0 16,-3 6 0-16,0-7 0 0,0 4 11 0,0 2-11 16,-4 1 12-16,4 3-12 0,-3 0 15 0,3-4-4 15,-4 4-1-15,0-6 0 0,1 2 1 0,-1 4 0 16,1 0 0-16,-1-3 0 0,0-1 6 0,1-2 2 15,-4 2 0-15,3-5 0 0,1 2 3 0,-5 4 1 16,5-7 0-16,-4-2 0 0,3 2-3 0,-3 1-1 0,3-7 0 16,-3 3 0-16,4 3-7 0,-4-2 0 15,3-4-1-15,-3-3 0 0,0 6-11 0,0-3 12 16,3-3-12-16,-3 6 12 0,0-6-12 0,0 0 0 0,0 0 0 0,0 0 0 16,0-6 0-16,-1 6 8 0,5 0-8 15,-1-3 8-15,1-3-8 0,-4 6 0 0,3-3 9 0,4-4-9 16,-4-2 8-16,1 3-8 15,3-4 10-15,-4 1-10 0,8 6 9 0,-4-13-9 0,-1 7 8 0,5-1-8 16,-1 1 8-16,-3-7-8 0,4 4 8 0,3-4-8 16,-4 0 0-16,4 4 0 0,0-4 0 0,0-3 0 15,-3 10 0-15,6-7 0 0,-3-3 0 0,4 10 0 16,-4-7 8-16,3 7-8 0,1-1 8 0,-1 1-8 16,4 0 0-16,1-1 0 0,-1 1 0 0,0 3 0 15,3-4 0-15,1 7 0 0,-1-6 0 0,1 2 0 16,3-2 0-16,-3 3 0 0,-8 2 0 0,8-2 0 15,-1 6 0-15,4-3 0 0,-3-3 0 0,3 3 0 0,0-4 0 0,0 7-11 16,0 0 1-16,-3 7 0 0,3-7 10 0,0 3 0 16,-3-3 0-16,3 9-8 0,-3-3 8 0,3 4 0 15,-4-4 0-15,1 4 0 16,3-1 8-16,-3 4 3 0,3-4 1 0,-4 0 0 0,4 7-4 0,0 0 0 16,-3-4 0-16,3 4 0 0,4 3-8 0,-4 0 0 15,0-10 9-15,4 7-9 0,-1-1 12 0,-3-2-1 16,8 3-1-16,-8-7 0 0,3 10 2 0,1-10 0 15,3 1 0-15,-3 5 0 0,-4-5-12 0,4 5 8 16,-8-5-8-16,4-1 8 0,-3 1-8 0,-1-1 8 16,1 0-8-16,-4 7 8 0,0-7-8 0,0 1 0 15,-3-1 0-15,3 1 0 0,-4-1 0 0,1 0-16 16,-1 1 3-16,4-1 0 16,-3-2-77-16,-1 2-15 0,1 0-3 0,3-9-732 0,4 7-145 0</inkml:trace>
  <inkml:trace contextRef="#ctx0" brushRef="#br1" timeOffset="147571.7">16873 13639 172 0,'0'0'16'0,"0"0"-16"15,0 0 0-15,0 0 0 0,0 0 271 0,0 0 51 16,0 0 10-16,0 0 3 0,0 0-199 0,0 0-40 16,0 0-8-16,0 0-2 0,-7 0-38 0,7 0-8 0,0 0-2 0,-7 3 0 15,-3-3-22-15,3 6-4 16,3-3 0-16,-3 3-1 0,-4 4-11 0,4-4 8 0,-3 4-8 0,3-1 8 15,-4 0 25-15,1 1 5 0,-5-1 1 0,1 10 0 16,4 0-16-16,-4-3-3 0,0 2-1 0,-1 1 0 16,1 6 18-16,0-6 4 0,0 6 1 0,-4 0 0 15,1-3-12-15,3 10-2 0,0-4-1 0,0 0 0 16,-4 0-13-16,0 7-2 0,1-1-1 0,-1 4 0 16,0 3-3-16,1-4-8 0,-1 7 12 0,4 0-4 15,0-6 13-15,3 6 3 0,1 3 0 0,3-4 0 16,3 1-24-16,1 0 0 0,3-6 0 0,-4 6 0 15,4-10 0-15,4-5 0 0,3 5 0 0,0-6 0 16,-4 7 0-16,8-7 0 0,3-3 0 0,-4 3 0 0,5-3 0 16,2-6 0-16,1-3 0 0,-1-4 0 15,1 4-21 1,0-7-9-16,-1 1-2 0,5-4 0 0,-1-3-12 0,0 4-4 0,0-7 0 0,4 0 0 16,-1-7-104-16,5 7-20 15,-5-3-5-15</inkml:trace>
  <inkml:trace contextRef="#ctx0" brushRef="#br1" timeOffset="147999.56">16976 13943 1407 0,'0'0'31'0,"0"0"6"0,0 0 2 0,0 0 1 0,0 0-32 0,0 0-8 0,0 0 0 0,0 0 0 15,7-6 52-15,-7 6 10 0,7-10 2 0,-7 10 0 16,0 0-18-16,0 0-3 0,0 0-1 0,0 0 0 15,10 6-7-15,-3 4-2 0,0-1 0 0,-3 7 0 16,0-4 13-16,-1 4 2 0,1 3 1 0,-4 0 0 16,3 6 0-16,1 0 0 0,-1-3 0 0,-3 3 0 15,0 3-20-15,0 7-4 0,0-10-1 0,0 3 0 0,0 7-12 16,0-7-4-16,0 6 0 0,-3 1 0 0,3-7-8 0,-4 6 0 16,1-5 0-16,-4-1 0 0,3 3 0 0,-3-3 0 15,3-2 0-15,1-5 0 0,-1-2 0 0,-3 6 0 16,7-9 0-16,-3-3 0 15,3 2-51-15,0-5-9 0,3-4-1 0,-3-6-605 16,0 0-121-16</inkml:trace>
  <inkml:trace contextRef="#ctx0" brushRef="#br1" timeOffset="148289.32">17194 14445 2250 0,'0'0'100'0,"0"0"20"0,0 0-96 0,0 0-24 0,0 0 0 0,0 0 0 16,0 0 55-16,0 0 6 0,11 6 2 0,0-6 0 16,-1 3-63-16,-3 3-12 0,4-6-2 0,-1 0-1 15,1 0 15-15,0 0 0 0,-1-6 0 0,4 6 0 16,-3 0 0-16,-1 0 0 0,5 0 0 0,-5 0 0 15,1 0 0-15,-1 0 0 0,-3 0 0 0,4 0 0 16,-4 0-12-16,0 0 0 0,4 0 0 0,-4 0 0 16,0 6-35-16,-7-6-6 0,0 0-2 0,10 0 0 15,1 0-113 1,3 0-22-16,0-6-5 0</inkml:trace>
  <inkml:trace contextRef="#ctx0" brushRef="#br1" timeOffset="148954.54">18009 14338 230 0,'0'0'10'0,"0"0"2"16,-7 0-12-16,4 6 0 0,3-6 0 0,-4 0 0 0,1 0 389 0,3 0 75 16,0 0 16-16,0 0 2 0,0 0-376 0,-4 10-75 0,4-10-15 0,-3 6-4 15,3-6 4-15,0 3 0 0,-7 6 0 0,7 1 0 16,0-1 28-16,0-2 7 0,-4 2 1 0,-3 0 0 16,0 7-31-16,0-3-5 0,-4 2-2 0,4-5 0 15,-3 8 6-15,-1-2 2 0,-3-3 0 0,3 2 0 16,-3 1-4-16,4-3-1 0,-1 2 0 0,1-5 0 15,2 5 2-15,-2-2 0 0,-1-4 0 0,1 1 0 16,-1 2-19-16,1-2 0 0,-1-1 0 0,-3-6 0 16,3 7 0-16,-3-10 0 0,4 6 0 0,-5-3 0 15,5 3 0-15,-1-6 0 0,1 0 0 0,-1 0 0 0,1-6 0 16,2 3 10-16,1-3-10 0,0 2 8 0,-3-5-8 0,3 3 0 16,3-4 0-16,1 1-11 0,3 0 11 0,-4-1 0 15,4 1 8-15,0-7-8 16,4 7 0-16,-1-1-15 0,-3 1 3 0,4-1 0 0,-1 1 12 0,4-7 0 15,-3 7 0-15,-1 3 0 0,4-4 0 0,0 7 0 16,1-3 0-16,-1-4 0 0,0 10 0 0,0-9 0 16,0 9 0-16,3 0 0 0,-10 0 0 0,7 0 0 15,8-3 0-15,-5 6 0 0,-3-3 0 0,4 0 16 16,3 9-3-16,-4-9-1 0,5 10-12 16,-5-4 0-16,4 4 0 0,0-1 0 0,0 0 8 0,4 1-8 15,-4-1 11-15,4 7-11 0,-1-7 12 0,-6 10-12 16,3-3 12-16,-3-4-12 0,3 4 12 0,-4 3-4 15,5-10 0-15,-5 7-8 0,4 0 0 0,-3-4 0 0,-1-2 0 0,1-1 0 16,3 0 0-16,-3 1 0 0,-4-4 8 0,3 3-8 16,1 1 0-16,-4-10 0 0,4 6 0 0,-4-3 0 31,0-3-24-31,0 0-6 0,0 0-1 0,3 0 0 16,-3-3-129-16,0-3-25 0,1 3-6 0,-1-7-722 0</inkml:trace>
  <inkml:trace contextRef="#ctx0" brushRef="#br1" timeOffset="149468.35">18023 13651 1105 0,'0'0'48'0,"0"0"12"0,-3-3-48 0,-4 3-12 16,0-6 0-16,7 6 0 0,0 0 25 0,0 0 3 16,-4-3 1-16,4 3 0 0,0 0 55 0,0 0 10 15,0-7 2-15,0 7 1 0,0 0-32 0,4-9-6 16,-1 6-2-16,-3 3 0 0,11 0 7 0,-8-6 0 15,8 6 1-15,-4 0 0 0,0 0-10 0,4 9-3 0,-1-9 0 0,-3 9 0 16,0 1-9-16,4-4-3 0,3 10 0 0,-3-4 0 16,3 4-21-16,0-3-5 15,0 12-1-15,4-7 0 0,-1 8-1 0,1-1 0 0,0-3 0 0,3 3 0 16,0 3 0-16,4-3-1 0,-1 3 0 16,5-3 0-16,-5 3-2 0,4 7 0 0,-3-7 0 0,0 4 0 15,0-1-9-15,-4 10 10 0,0-4-10 0,-4 1 10 16,5 6-10-16,-8-3 10 0,0-4-10 0,-4 10 10 15,-2-6 6-15,-1 3 0 0,-4-3 1 0,-3 3 0 16,-3-1-3-16,3 1-1 0,-4 0 0 0,-3-6 0 16,0 6 8-16,-4-10 2 0,4 4 0 0,-3-7 0 15,-4-2-23-15,3-4 8 0,0-3-8 0,-3-4 0 16,4 4 19-16,-1-9-1 0,1 6 0 0,-1-4 0 16,0-5-18-16,1-1 0 0,-4 1 0 0,3-4 0 15,-3-3-77-15,3 3-16 0,-6-3-3 0,3-3-1046 16</inkml:trace>
  <inkml:trace contextRef="#ctx0" brushRef="#br1" timeOffset="189581.62">17311 15799 1515 0,'0'0'67'0,"0"0"14"0,0 0-65 0,-4 0-16 16,4 0 0-16,0 0 0 0,-7 0 44 0,7 0 4 15,0 0 2-15,0 0 0 0,0 0-22 0,0 0-4 16,0 0 0-16,0 10-1 0,-7-4-3 0,7 3-1 15,-3-6 0-15,-1 7 0 0,1-4 17 0,-1-3 4 16,4 10 1-16,-3-1 0 0,-1-2-22 0,0-1-5 16,1 7-1-16,-1-7 0 0,1 1-13 0,-1 5 0 0,1-5 8 0,3-1-8 15,-4 1 0-15,4-1-13 0,0 0 2 0,0 1 1 32,0-10-125-32,0 0-25 0,7 6-4 0</inkml:trace>
  <inkml:trace contextRef="#ctx0" brushRef="#br1" timeOffset="190289.3">17791 15388 864 0,'0'0'76'0,"0"0"-60"16,-4-6-16-16,1 3 0 0,3 3 210 0,-4-6 39 15,4-4 8-15,-4 7 2 0,1-6-204 0,3 3-41 16,-4-4-14-16,4 10 9 0,0-6-9 0,-7 3 0 15,4-4 0-15,-1 4 0 0,4 3 0 0,-10 0 8 16,3 0-8-16,-4 3 8 0,4-3-8 0,-4 7 0 0,1-4 0 0,3 3 0 16,-4 4 34-16,1-1 5 15,-1-3 1-15,0 4 0 0,1-1-7 0,3 0-1 0,-4 1 0 0,1-1 0 16,3 7-20-16,-4-4-12 16,4-2 12-16,0 6-12 0,-4-7 0 0,4 7 0 0,0-4 0 15,0 4 0-15,4-7 0 0,-1 7 0 16,-3-7 0-16,7 1 0 0,-3-1 0 0,3 1 0 0,0-1 0 0,0-9 0 15,3 9 0-15,4-2 0 0,-3-4 0 0,3 3 0 16,0-3 8-16,3-3-8 0,1 0 0 0,0 0 0 16,-4 0 0-16,3-3 0 0,4 3 0 0,0-6 0 15,0-4 0-15,-3 7 12 0,3-6-4 0,0 3-8 16,0-10 0-16,-3 7 0 0,3-1 0 0,-3 1 0 16,3-4 8-16,-4-3-8 0,4 1 0 0,1 2 0 15,-5-2 0-15,4-4 0 0,-3 3 0 0,3-3 0 16,-3 0 8-16,-4 10-8 0,3-7 12 0,-3 7-12 15,0 0 0-15,0-1 0 0,-3 1 0 0,-4 9 0 16,3 0 0-16,-3 0 0 0,0 0 0 0,0 0 0 0,0 0 12 0,0 0-12 16,0 0 12-16,-3 3-12 15,-1 9 29-15,4-2-1 0,-7 2 0 0,4 4 0 16,-1 0-8-16,-3-4-1 0,4 7-1 0,-4 6 0 16,3-6 10-16,-3 6 3 0,4-6 0 0,-1 6 0 0,-3-3-14 0,3 3-2 15,1 3-1-15,-1-3 0 0,1 4-14 0,3-4 9 16,-4 3-9-16,4-3 8 0,0 0-8 0,0-6 0 15,-3 9 9-15,3-9-9 0,0 6 0 0,0 0 0 16,0-6 0-16,0 0 0 0,-4-4 8 0,4-2-8 16,0 3 8-16,0-7-8 0,0 0-15 0,4 1-7 15,-1-4-2-15,-3-6-716 0,0 0-143 0</inkml:trace>
  <inkml:trace contextRef="#ctx0" brushRef="#br1" timeOffset="196834.48">23908 15950 1267 0,'0'0'56'0,"0"0"12"0,0 0-55 0,0 0-13 16,-7 0 0-16,7 0 0 0,0 0 167 0,0 0 30 16,0 0 7-16,0 0 0 15,0 0-158-15,0 0-32 0,0 0-6 0,0 0-8 0,-7 0 16 0,7 0-4 16,0 0 0-16,0 0 0 0,-11 0 32 0,11 0 7 15,0 0 1-15,-3 3 0 0,-8 3-24 0,4-3-5 16,7-3-1-16,0 13 0 0,0-13-22 0,-4 3 0 16,1 6 0-16,3-9 8 0,0 0-8 0,0 0 0 15,-4 10-8-15,4-10 8 16,0 0-56-16,0 0-5 0,4 6-2 0,-4-6 0 16,0 0-145-16,0 0-30 0</inkml:trace>
  <inkml:trace contextRef="#ctx0" brushRef="#br1" timeOffset="197371.55">24278 15370 345 0,'0'0'31'0,"0"0"-31"16,0 0 0-16,0 0 0 0,0 0 236 0,0 0 40 0,0 0 9 15,0 0 2-15,0 0-177 0,4 3-35 16,-4-3-7-16,7 6-2 0,-4 3-10 0,1 1-1 0,-1-4-1 0,1 4 0 15,-1-1-2-15,1-6-1 0,-1 13 0 0,-3-7 0 16,0 1-2-16,4 5 0 0,-4-2 0 0,0 2 0 16,0 4-5-16,0-3-2 0,0-3 0 0,0 8 0 15,4-2-16-15,-4 0-3 0,0 0-1 0,0 0 0 16,0 0 0-16,3 6 0 0,-3-7 0 0,0 8 0 16,0-8-22-16,0 1 0 0,0-3 0 0,0 3 8 15,-3-4-18-15,3-2-3 0,3 3-1 0,-3 2 0 16,0-8 14-16,4-1 0 0,-4 7-10 0,3-7 10 15,-3 1-95 1,0-1-14-16,0 0-3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3T06:03:48.84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16083 17308 763 0,'0'0'33'0,"0"0"8"0,0 0-33 0,0 0-8 16,0 0 0-16,0 0 0 0,0 0 29 0,0 0 4 16,0 0 1-16,0 0 0 0,0 0-34 0,0 0 0 15,0 0 0-15,0 0 0 0,0 0 0 0,0 0 0 16,0 0 0-16,0 0 0 0,0 0 8 0,0 0 2 15,0 0 0-15,0 0 0 0,0 0 58 0,0 0 11 16,0 0 2-16,0 0 1 0,-3 6 4 0,3-6 1 16,0 0 0-16,0 0 0 0,0 0-9 0,0 0-2 15,0 0 0-15,0 0 0 0,0 0-51 0,0 0-10 16,0 0-3-16,0 0 0 0,0 0-3 0,0 0-1 0,3 3 0 16,-3-3 0-16,7 6 29 0,0-6 6 0,0 3 1 0,0 4 0 15,4-7-36-15,-4 0-8 16,4 3 0-16,-1-3 0 0,4 0 0 0,-3 0 8 15,3 0-8-15,0 0 8 0,4 0 6 0,3 6 1 0,-3-12 0 0,3 6 0 16,3 0 13-16,-2 0 4 0,-5 0 0 0,1 0 0 16,7 0-1-16,-1 0 0 0,1 0 0 0,0 0 0 15,-4-3-8-15,3 3-2 0,1 0 0 0,0 0 0 16,-4 0 1-16,4 0 0 0,-1-7 0 0,1 7 0 16,3-3 5-16,1-3 1 0,-1 3 0 0,4-3 0 15,3-4 8-15,0 10 3 0,0-9 0 0,1 2 0 16,-1 7-31-16,0-3-8 0,0-3 0 0,-3 3 0 15,-4-3 8-15,4 6 0 0,-4-3 0 0,1 3 0 16,-1-7-8-16,0 7 0 0,4 0 0 0,-4 0 8 16,0 0-8-16,4 0 8 0,-4 0-8 0,0 0 8 0,-3 0 6 0,3 0 2 15,-3 0 0-15,0 7 0 0,3-4 14 0,0-3 3 16,-3 0 1-16,0 0 0 0,-4 0-34 0,0 0 0 16,4 0-15-16,-8 0 5 0,4 6 10 0,-3-3 12 15,0-3-2-15,-1 0-1 0,1 0-1 0,0 6-8 16,-1-3 12-16,-3-3-4 15,1 0-8-15,2 0 0 0,-3 0 0 0,-3 7 0 0,3-7 0 0,-3 3 0 16,-4-3 8-16,0 6-8 0,3-6 0 0,-6 0 12 16,3 0-12-16,0 0 12 0,0 0-3 0,0 0 0 15,-7 0 0-15,0 0 0 0,0 0-9 0,0 0 0 16,0 0 9-16,0 0-9 0,0 0 0 0,0 0 8 16,0 0-8-16,7 0 0 0,-7 0 0 0,0 0 0 0,0 0 0 0,0 0 8 15,0 0-8-15,4-6-13 16,-4 6 3-16,0 0 1 15,0-3-53-15,0-4-10 0,0 7-3 0,0-3-1194 0</inkml:trace>
  <inkml:trace contextRef="#ctx0" brushRef="#br0" timeOffset="7125.71">19562 17762 403 0,'0'0'36'0,"0"0"-36"0,0 0 0 0,0 0 0 15,7 0 122-15,-7 0 18 0,0 0 3 0,3 0 1 16,-3 0-53-16,0 0-11 0,0 0-1 0,0 0-1 16,11 10 18-16,-11-10 4 0,0 0 1 0,0 0 0 15,0 0-7-15,0 9-2 0,0-9 0 0,0 6 0 16,0 4 3-16,-4-7 0 0,8 6 0 0,-4-2 0 15,0-7-19-15,0 15-4 0,0-2-1 0,-4-4 0 16,4 1-40-16,-3-1-8 0,3 7-2 0,0-7 0 16,0 0-21-16,-4 1 8 0,4 6-8 0,-3-7 0 15,3 0 0-15,0-9 0 0,-4 10 0 0,4-4 0 0,-3 3-8 16,3-5 0-16,0 5 0 0,0-9 0 16,0 6-5-16,0-6-1 0,-4 10 0 0,4-10 0 15,0 0-14-15,0 9-2 16,0 1-1-16,0-10 0 0,0 0-3 0,0 0-1 0,0 0 0 0,0 0 0 15,0 0-54-15,0 0-11 0,0 0-3 0,7-4-503 16,-7 4-101-16</inkml:trace>
  <inkml:trace contextRef="#ctx0" brushRef="#br0" timeOffset="7679.18">19798 17467 1609 0,'0'0'35'0,"0"0"7"0,0 0 2 0,0 0 2 0,0 0-37 0,0 0-9 0,0 0 0 0,0 0 0 16,0 0 44-16,0 0 6 0,0 0 2 0,10-6 0 15,-10 6 6-15,0 0 2 0,0 0 0 0,0 0 0 16,0 0 7-16,0 0 1 0,0 0 1 0,0 0 0 0,4 0-21 16,-4 0-5-16,0 0-1 0,0 0 0 0,0 0-16 0,0 0-3 15,11 0-1-15,-11 0 0 0,7 6-10 0,-7-6-1 16,0 0-1-16,0 0 0 0,7 4-2 0,0 2 0 15,0 3 0-15,-7-9 0 0,0 0 8 0,7 10 0 16,0-4 1-16,0 3 0 0,-7-9 0 0,4 4 0 16,3 11 0-16,-4-5 0 0,4-1 2 0,-3 0 0 15,-1 1 0-15,1-1 0 0,-1 7-19 0,-3-7 10 16,4 7-10-16,-1-3 8 0,1 2-8 0,-4-5 0 16,0 5 0-16,0-2 0 0,0 6 0 0,3 3 8 15,-3-4 0-15,0-5 0 0,0 9-8 0,0-3 0 16,0 0 0-16,0-1 8 0,0-2-8 0,0-3 0 0,4 2 0 15,-4-5 0-15,0 5 0 0,0-2 8 16,3-4-8-16,-3-2 8 0,4 2-8 0,-4-9-17 0,0 0 4 0,0 9 1 31,0-9-33-31,0 0-7 0,0 0 0 0,0 0-1 16,0 10-23-16,0-10-4 0,0 0 0 0,0 9-1 16,0 1-110-16,0-4-21 0,-4 3-5 0,4-9-327 0,-3 0-66 0</inkml:trace>
  <inkml:trace contextRef="#ctx0" brushRef="#br0" timeOffset="8409.83">19558 17916 172 0,'0'0'8'0,"0"0"1"0,0 0-9 16,0 0 0-16,0 0 0 0,0 0 0 0,0 0 95 0,0 0 17 15,0 0 3-15,-4 0 1 16,1-10-27-16,-1 1-5 0,4 9 0 0,0 0-1 0,-3-3-4 0,-1-3-1 16,-3 3 0-16,7 3 0 0,0 0-6 0,0 0-2 15,-7-7 0-15,0 1 0 0,7 6-23 0,0 0-5 16,-7-3-1-16,7 3 0 0,-7 0-17 0,7 0-3 16,0 0-1-16,-7 0 0 0,0 0-12 0,7 0-8 15,0 0 8-15,0 0-8 0,0 0 0 0,-7 0 0 16,0 3 0-16,7-3-8 0,0 0 8 0,-4 6 12 15,1 4-2-15,3-10-1 0,-4 0 20 0,4 0 4 0,-3 9 1 0,-1-3 0 16,1 4-23-16,3-10-11 16,0 3 10-16,0-3-10 0,-4 9 0 0,1-2 8 15,3-4-8-15,0-3 0 16,0 0-40-16,0 0-10 0,0 0-2 0,0 0-704 0</inkml:trace>
  <inkml:trace contextRef="#ctx0" brushRef="#br0" timeOffset="9529.15">19255 17524 1324 0,'0'0'118'0,"0"0"-94"16,0 0-24-16,0 0 0 0,0 0 13 0,0 0-1 15,0 0-1-15,0-3 0 0,0 3-11 0,0 0 0 16,0 0 0-16,3-6 8 0,-3 6 11 0,0 0 1 16,0 0 1-16,0 0 0 0,0 0 61 0,0 0 12 15,0 0 2-15,0 0 1 0,0 0-31 0,0 0-6 0,-10 0-2 0,3 0 0 16,-1 0-22-16,1 6-4 0,-3-3 0 0,3 3-1 16,-4 4-13-16,4-4-2 0,0 3-1 0,0 1 0 15,-4-7-15-15,4 13 9 0,-3-7-9 0,-1 0 8 16,1 7-8-16,-1-3 0 0,8-4 0 0,-5 3 0 15,1 1 18-15,4-4 2 0,-4 1 0 0,7-1 0 16,0 7-20-16,-4-7 0 0,1 7-13 0,-1-7 5 16,4 1 8-16,0 6 0 0,4-4 0 0,-1 4 8 15,1-4-8-15,3-2 0 0,0 5 8 0,-4-5-8 16,8 5 0-16,-4-5 0 0,4-1 0 0,-1 1 8 16,1-4 0-16,-1-3 0 0,5 3 0 0,-1-3 0 15,-4-3-8-15,1 0-8 0,-1 0 8 0,5 0-12 16,-5-3 12-16,1-3 0 0,3 6 10 0,-4-9-10 15,1 6 8-15,3-4-8 0,-3-2 0 0,-1-1 9 16,4 1-9-16,-3 0 10 0,0-1-10 0,-1-5 10 0,-3 5-2 0,4-6-8 16,-4 7 12-16,3-3-4 0,-3-4 0 0,0 0 0 15,-3 4 0-15,3-4 0 0,-3 0-8 0,-4 7 12 16,0-10-12-16,0 10 12 0,-4-10-12 0,4 3 12 16,-7 4-12-16,3-10 12 0,-3 9 6 0,0-3 2 15,-3-2 0-15,3 2 0 0,-4 3-20 0,4-2-11 16,-3 2 2-16,-1-3 0 0,0 7 9 0,1 0 0 15,3-1 0-15,-4 4 0 0,4 3 0 0,0-3 0 16,0 6 0-16,0 0 0 0,0 0-12 0,0 0 4 16,3 0 0-16,4 0 0 15,-3 6-33-15,-4-3-7 0,3-3 0 0,-3 9-1 16,7-9-112-16,0 0-23 0,0 10-4 0,0-4 0 0</inkml:trace>
  <inkml:trace contextRef="#ctx0" brushRef="#br0" timeOffset="10558.48">19614 17878 172 0,'0'0'16'0,"0"0"-16"16,0 0 0-16,0 0 0 0,0 0 104 0,0 0 19 16,0 0 3-16,0 0 1 0,0 0-57 0,0 0-11 15,0 0-3-15,0 0 0 0,0 0 41 0,0 0 8 16,-7 0 2-16,7 0 0 0,0 0-3 0,0 0 0 0,-7 0 0 0,7 0 0 16,-7 0-37-16,7 0-8 0,-7 7-2 0,0-4 0 15,0 3-40-15,4-3-8 0,-4 3-1 0,-1-3-8 16,1 4 8-16,4-4-8 0,3-3 0 0,-7 9 0 15,3-2 0-15,4-7 0 0,0 0 0 0,0 0 0 16,-3 3 8-16,3-3-8 0,0 0 0 16,0 0 0-16,0 0 0 0,0 0 0 0,-4 12 0 0,4-12 0 15,0 0 12-15,0 0-12 0,4 3 12 0,-4-3-12 16,0 0 12-16,0 0-12 0,0 0 12 0,7 7-12 16,3-4 11-16,-6-3-11 0,-4 0 10 0,7 0-10 15,-7 0 8-15,0 0-8 0,7 0 0 0,0-10 9 16,0 7-9-16,-3-3 10 0,-4 6-10 0,3-9 10 15,-3 2 5-15,0 7 1 0,7-9 0 0,-7 6 0 16,0-7-7-16,0 4-1 0,0-3 0 0,0 6 0 16,0-4 4-16,0-2 0 0,-3 3 0 0,-1 2 0 0,4-2-12 0,0 6 12 15,0-3-12-15,0 3 12 0,-3-6 3 0,-1 3 1 16,1-4 0-16,-4 7 0 0,7 0-7 0,-7-3-1 16,7 3 0-16,-4 0 0 0,-7 3-8 0,4-3 0 15,0 10 0-15,0-10 0 0,4 6 0 0,-4-3 0 16,3 7 0-16,-3-4 0 0,4 3 0 0,-4 1 0 15,3-1 0-15,0 0 0 0,1 1-9 0,-4-1 9 16,3-2 0-16,1 2 0 0,-1 0 0 0,4-9 0 16,0 0 0-16,0 0 0 0,-3 10 0 0,3-10 0 15,0 0 0-15,0 0 0 0,0 0 8 0,0 0-8 0,0 0 0 0,0 0 9 16,0 0 0-16,0 0 0 16,0 0 0-16,0 0 0 0,7-3-9 0,0-4 0 0,0 7 9 0,0-3-9 15,0-3 0-15,4 0 0 16,-4 3 0-16,0-4 0 0,0-2 11 0,0 6 1 15,3-7 0-15,-3 4 0 0,1 3-12 0,-5-3 0 0,4-4 0 0,-3 4 0 16,-4 6 0-16,0-3 0 0,0 3 0 0,0 0 0 16,0-6 0-16,0 6 0 0,3-4 0 0,-3 4 0 15,0 0 10-15,0 0-10 0,0 0 12 0,0 0-12 16,0 0 12-16,0 0-4 0,0 0 0 0,-7 4-8 16,-3-4 13-16,2 6-4 0,1-6-1 0,4 9 0 15,-8-9 6-15,8 10 1 0,-4-1 0 0,3 0 0 16,-3 1-15-16,4-1 0 0,-1-2 0 0,1 2 0 15,3-9 0-15,-4 9 0 0,4-9 0 0,0 10 0 16,0-4 0-16,0-6 0 0,0 9 0 0,0-9 0 16,4 4 0-16,-4-4 0 0,0 0-12 0,0 0 12 15,3 6-35-15,4-3 0 0,0-3 0 0,0 0 0 16,-7 0-92-16,7-3-18 0,7 3-4 0,-7-6-1 0</inkml:trace>
  <inkml:trace contextRef="#ctx0" brushRef="#br0" timeOffset="11194.42">19925 17502 864 0,'0'0'76'0,"0"0"-60"16,0 0-16-16,-4-6 0 0,4 3 82 0,0 3 14 0,0-7 2 0,0-2 1 31,0-1-131-31,0 4-25 0,0 6-6 0,0 0-1 15,-3 0 20-15,3 0 3 0,0 0 1 0,0 0 0 0,0 0 57 0,-4-9 12 0,-3 9 3 0,7 0 0 16,0 0 32-16,0 0 6 0,0 0 2 0,0 0 0 16,0 0-7-16,0 0-1 0,0 0 0 0,0 0 0 15,-7-3-20-15,7 3-5 0,0 0-1 0,0 0 0 0,-3-7-13 0,3 7-2 16,0 0-1-16,0 0 0 0,0 0 17 0,0 0 3 16,0 0 1-16,0 0 0 0,0 0-7 0,-4-3-2 15,4 3 0-15,0 0 0 0,0 0-18 0,0 0-3 16,0 0-1-16,0 0 0 0,0 0-3 0,0 0-1 15,0 0 0-15,0 0 0 0,0 0-8 0,0 0 0 16,0 0 9-16,-3 3-9 0,-4 7 0 0,7-10 0 16,0 0 0-16,0 9 8 0,0-3 6 0,0 4 2 15,0-1 0-15,0 7 0 0,3-3 3 0,-3 2 1 16,4 1 0-16,-1-4 0 0,1 7-20 0,-1 3 8 16,-3-9-8-16,4 6 0 0,-1-4 0 0,1 10 0 15,-4-12 0-15,3 6 0 0,-3 3 8 0,0-10-8 0,0 7 0 0,-3-3 0 16,3 2 20-16,-4 1 0 15,4-3 0-15,0 3 0 0,-3-4-20 0,-1 4-16 0,1-9 4 16,3 8 0-16,0 1 12 0,-4-3 0 0,4-7 0 0,0 1 0 16,0 5 8-16,4-5-8 0,-4-10 0 0,0 9 0 15,0 1 0-15,0-10 0 0,0 0 0 0,0 0-12 32,0 0-42-32,3 6-8 0,-3-6-2 0,0 0-849 0</inkml:trace>
  <inkml:trace contextRef="#ctx0" brushRef="#br0" timeOffset="23336.33">20606 17176 468 0,'0'0'20'0,"0"0"5"0,0 0-25 0,0 0 0 0,0 0 0 0,0 0 0 15,0 0 96-15,0 0 15 0,0 0 2 0,0 0 1 16,0 0-26-16,0 0-4 0,0 0-2 0,0 0 0 16,0 0-20-16,0 0-4 0,-7-3-1 0,7 3 0 15,0 0-5-15,0 0-2 0,0 0 0 0,0 0 0 16,0 0-24-16,0 0-5 0,0 0-1 0,0 0 0 15,0 0 27-15,0 0 5 0,0 0 0 0,3-7 1 16,-3 7-14-16,0 0-3 0,4 0-1 0,-4 0 0 16,7-9-2-16,-7 9 0 0,3 0 0 0,-3 0 0 15,0 0-14-15,0 0-3 0,7-3-1 0,-7 3 0 0,0 0-15 16,7-6 9-16,1 6-9 0,-8 0 8 16,0 0-8-16,0 0 0 0,7 0 9 0,-7 0-9 0,0 0 12 0,0 0-1 15,0 0-1-15,0 0 0 16,0 0-2-16,10 0 0 0,1-4 0 0,-1 4 0 0,-3 0 4 0,-7 0 0 15,0 0 0-15,11 0 0 0,0 4-4 0,-4-4-8 16,-7 0 12-16,10 0-4 0,-3 0 2 0,4 0 0 16,-4 0 0-16,0 0 0 0,4 0 4 0,-4 0 1 15,-7 0 0-15,10 0 0 0,-3-4-3 0,0 4-1 16,4 0 0-16,-4 0 0 0,-7 0-3 0,10-6 0 16,-2 6 0-16,2 0 0 0,-3 0-8 0,0-3 0 15,4 3 0-15,-4 0 0 0,0 0 12 0,4 0 8 0,-11 0 0 0,7 0 1 16,3 0-21-16,-3 0 0 0,-7 0 0 0,7-6 0 15,0 6 0-15,4 0 0 0,-4 0 8 0,0 0-8 16,-7 0 8-16,7 0-8 0,4 0 10 16,-4 0-10-16,3 0 12 0,1 0-3 0,-4 0-1 0,4 6 0 15,-1-6-8-15,1 0 0 0,-1 0 0 16,1 3 0-16,-1-3 0 0,5 0 0 0,-5 0 0 0,4 0 0 16,0 6 0-16,4-2 0 0,-4-4 0 0,0 0 0 15,4 0 9-15,-1 6-9 0,-2-6 10 0,2 3-10 16,1-3 9-16,3 0-9 0,-7 6 8 0,7-6-8 15,-7 3 10-15,4-3-10 0,0 0 12 0,-4 0-12 16,3 0 0-16,1 0 0 0,-4 0 0 0,0 0 0 16,0 0 0-16,1 0 20 0,-1 0-4 0,-4 0 0 15,4 0-7-15,-3-3-1 0,3 3-8 0,0 0 12 16,0-6 4-16,0 6 1 0,-3 0 0 0,3 0 0 0,7 0-17 0,-3 0 0 16,-4 0 0-16,0 0-9 0,4 0 9 0,-1 0 8 15,5 0-8-15,-8 0 11 0,-4 0-11 0,1 0 0 16,6 6 0-16,-2-6-11 0,-8 3 11 0,7-3 0 15,3 0 8-15,1 0-8 0,-4 0 0 0,0 0 0 16,0 7 0-16,0-7-8 0,4 0 8 0,0 0 0 16,-8 0 0-16,4 0 8 0,1 0 2 0,-1-7 1 15,-4 7 0-15,4 0 0 0,0 0-11 0,1 0 0 16,-1-3 0-16,0 3 0 0,-4 0 0 0,4-6 0 16,1 6 0-16,2 0 8 0,-6 0-8 0,3 0 0 15,4-3 0-15,3 3 8 0,-7 0-8 0,3 0 0 16,-2 3 0-16,2-3 0 0,8 0 0 0,-7 0 0 15,-4-3 8-15,3 3-8 0,8 0 0 0,-7 0 0 16,-4 0 0-16,3 0 0 0,1 0 0 0,0 0 0 0,-1 0 0 0,-3 0 0 16,-3 0 0-16,3 0 0 0,0 0 0 0,0 0 0 15,-7 0 0-15,8 0 0 0,-1 0 0 0,0 0 0 16,0 0 0-16,-4 0 0 0,1 0 0 0,3 0 0 16,0 0 0-16,0 0 0 0,-3-6 0 0,3 6 0 15,4 0 0-15,-1 0 0 0,-10 0 0 0,4-4 0 16,3 4 0-16,-3 0 0 0,-1 0 0 0,-3 0 0 15,-7 0 0-15,11 0 0 0,-1 0 8 0,1 0-8 16,-4 0 0-16,7 0 12 0,0 0-12 0,0 0 12 16,-3 0-12-16,0-6 0 0,-1 6 0 0,4 0-11 15,4 0 11-15,-7 0 0 0,-1 0 0 0,1 0 0 16,3 0 0-16,-4 0 0 0,-10 0 0 0,11 0 0 16,0 0 0-16,-4 0 0 0,3 0 0 0,-3 0 0 0,-7 0 0 0,7 6 0 15,4-6 0-15,-4 0 0 0,0 0 0 16,0 0 0-16,0 0 0 0,0 0 8 0,0 0-8 15,0 0 0-15,0-6 0 0,-3 6 0 0,3 0 0 0,0 0 0 16,-7 0 0-16,7 0 0 0,0 0 0 0,-7 0 0 16,0 0 0-16,0 0 0 0,7 0 0 0,4 0 8 15,-11 0-8-15,0 0 0 0,0 0 0 0,7 0 0 16,-7 0 0-16,0 0-8 0,0 0 8 0,7 0 0 16,-7 0 0-16,0 0 0 0,0 0-10 0,0 0 0 15,0 0 0-15,0 0 0 16,0 0-158-16,0 0-31 0</inkml:trace>
  <inkml:trace contextRef="#ctx0" brushRef="#br0">24504 17245 1036 0,'0'0'92'0,"0"0"-73"0,-7-6-19 0,7 6 0 16,-4-4 76-16,4 4 12 0,-3-6 3 0,3 6 0 31,0-9-91-31,0 9-28 0,0-3-1 0,0 3 0 0,0 0 29 0,0 0 8 0,0-7 1 0,0 7 0 16,0 0 52-16,0 0 11 0,0 0 1 0,0 0 1 15,0 0 0-15,0 0 0 0,0 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3T06:06:23.25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15776 6508 115 0,'0'0'10'15,"0"0"-10"-15,0 0 0 0,0 0 0 0,0 0 181 0,0 0 35 16,0 0 6-16,0 0 2 0,0 0-131 0,0 0-25 16,0 0-6-16,7-6-1 0,-7 6-21 0,0 0-5 15,0 0-1-15,0 0 0 0,4-10-8 0,-4 10-2 0,7 0 0 16,0-3 0-16,-7 3 4 0,3-6 1 0,8 6 0 0,0 0 0 15,-1 0-1-15,1 0-1 0,6 0 0 0,-2 0 0 16,2 0 7-16,4 6 2 0,1-6 0 0,-1 0 0 16,3 0-5-16,1 0-1 0,3 0 0 0,1 0 0 15,-1-6-6-15,3 6 0 0,5 0-1 0,3 0 0 16,3 0-11-16,0 0-1 0,-10 0-1 0,7 0 0 16,3-3-2-16,0-4-8 0,-3 7 12 0,0-6-4 15,0 3 5-15,3 3 1 0,1-6 0 0,-5 3 0 16,8-4-14-16,-3-2 0 0,2 9 0 0,-2-10 0 15,-4 10 11-15,-1-3-1 0,1 3 0 0,-4-6 0 16,-3 6-10-16,0 0 0 0,-4 0 0 0,-3 0 8 16,-4 0-42-16,0 0-9 0,-3 6-1 15</inkml:trace>
  <inkml:trace contextRef="#ctx0" brushRef="#br0" timeOffset="1303.61">22137 6605 518 0,'0'0'46'0,"0"0"-37"0,0 0-9 0,0 0 0 16,-7-6 122-16,7 6 22 0,0 0 5 0,0 0 1 15,0 0-58-15,0 0-12 0,0-3-3 0,3-4 0 16,8 1-35-16,-4 3-7 0,-7 3-2 0,11-6 0 16,3 3-25-16,0-4-8 0,-11 4 0 0,8-3 0 15,3 6 17-15,-3-3-3 0,3-4-1 0,-4 7 0 16,-10 0 24-16,11 0 5 0,10-3 1 0,-3-3 0 16,-8 6 22-16,8 0 5 0,7 0 1 0,3 0 0 15,0 6-23-15,0-6-5 0,0 0-1 0,8 0 0 16,3 0-6-16,-4 0-2 0,0 0 0 0,7 0 0 0,8-6-6 15,-1 6-2-15,-3 0 0 0,3 0 0 16,1 0-26-16,-1 0 8 0,1 0-8 0,-5 0 0 0,5 0 10 0,-4-6-10 16,3 3 12-16,4 3-12 0,0-7 8 0,-4 7-8 15,1-3 0-15,-1 3 0 16,-3-6 0-16,-4 6 0 0,-3-3 0 0,0 3 0 0,-4-6 8 0,0 6-8 16,1 0 0-16,-1-4 0 0,-10-2 0 0,3 6 0 15,0 0 0-15,-3 0 0 16,0 0-15-16,-4 0-9 0,-4 0-3 0,1 0 0 15,0 0-35-15,-4 0-7 0,0 6-2 0</inkml:trace>
  <inkml:trace contextRef="#ctx0" brushRef="#br0" timeOffset="4142.08">24920 7170 1209 0,'0'0'53'0,"0"0"12"0,0 0-52 0,-7 0-13 15,0 0 0-15,4 6 0 0,3-6 56 0,-7 3 8 16,-1-3 1-16,-2 0 1 0,-1 6-48 0,4-3-10 16,-3-3-8-16,-4 0 12 0,3 0-4 0,-3 7-8 15,3-4 12-15,-3-3-4 0,0 6-8 0,0-6 8 16,-4 3-8-16,1 3 8 0,3-2 7 0,-8-4 1 16,1 6 0-16,0-3 0 0,0 3 12 0,-4-6 4 0,-3 10 0 15,-4-10 0-15,0 6 11 0,-3-3 2 0,0 6 1 0,0-2 0 16,-4-4 2-16,4 3 0 0,-1-6 0 15,-3 10 0-15,4-4-24 0,-4-3-5 0,1 3-1 0,-1-3 0 16,0 7 2-16,0-4 1 0,0-3 0 0,1 3 0 16,-5-2-13-16,4 2-8 0,1 3 8 0,2-9-8 15,1 7 0-15,0-4 8 0,3-3-8 0,-3 0 0 16,3 0 0-16,0 0 8 0,-3 0-8 0,3 0 0 16,-3 0 8-16,3-3-8 0,0 3 8 0,4 0-8 15,0-7 24-15,3 7 0 0,1-6 0 0,-1 3 0 16,4 3-2-16,0-6 0 0,-1 6 0 0,5 0 0 15,-1-4-11-15,1 4-3 0,2-6 0 0,1 6 0 16,4 0-8-16,-1-3 0 0,1-3 0 0,2 6 0 0,-2-3 0 16,3-4 0-16,0 7 0 0,7 0 0 0,-7-3 0 0,0-3 8 15,0 6-8-15,7 0 0 0,0 0 0 16,0 0 8-16,-4-9-8 0,4 9 0 16,0 0 10-16,-3-7-10 0,-1 4 12 0,4 3-12 0,0 0 18 0,0-6-3 15,-3-4-1-15,3 10 0 0,0-3-14 0,3-3 0 16,-3 6 8-16,0-9-8 0,0-1 0 0,0 10 11 15,7-6-11-15,-3 3 10 0,-1-3-10 0,1-4 0 16,-1 1 0-16,1 6 8 0,3-7 1 0,-4 4 0 16,4-3 0-16,-3-1 0 0,3 1 2 0,-4-1 0 15,5-5 0-15,-5 5 0 0,1-5-3 16,-4 2 0-16,3-3 0 0,1 7 0 0,-1-10 0 0,-3 3 0 0,0-2 0 0,0-1 0 16,0 3-8-16,0-3 8 15,-3-6-8-15,3 13 8 0,0-7-8 0,-4-3 0 16,4 3 0-16,-3 7 8 0,3-4-8 0,0-3 0 0,0 3 0 0,-4-2 0 15,4 8 0-15,-3-6 0 0,3 4 0 0,-4 2 0 16,4 1 0-16,0 0 0 0,-4-4 8 0,4 10-8 16,0-3 11-16,0 6 0 0,-3-3 0 0,3 3 0 15,0 0-11-15,0 0 0 0,0 0 0 0,0 0 0 16,0 0 0-16,0 0 0 0,-4-7 0 0,4 7 0 16,0 0 0-16,0 0-17 0,-3 0 4 0,3 0 1 15,-7 7 12-15,3-4 16 0,-3 3-3 0,0 3-1 16,0 1-12-16,0-1-18 0,0 1 4 0,0-1 1 15,0 0 13-15,0-2 0 0,0 2 0 0,0 7 0 16,0-7 0-16,0 1 16 0,-4-1-3 0,4 0-1 16,0 1-12-16,-4-4 0 0,4-3 0 0,-3 7 0 15,3-1 0-15,-4 0-13 0,1-2 1 0,-1 2 0 0,7 1 12 16,-3-4 0-16,-3-3 0 0,-4 6 0 0,0-2 0 0,3-4 0 16,11-3 0-16,0 0 0 15,-7 0 0-15,7 0 16 0,0 0-3 0,0 0-1 0,0 0-12 0,0 0-12 16,7 0 3-16,0-10 0 0,-3 7 9 0,3-3 0 15,0-3 0-15,3 5 0 0,4-8 0 0,-3 9 0 16,-4-4 0-16,4-2 0 0,-1 0 8 0,4-4 0 16,-7-3 0-16,4 7 0 0,-1-7-8 0,1 7 0 15,3 0 0-15,-7-7 0 0,0 6 0 0,4 1 0 16,-4 0 0-16,4-1 0 0,-8 1 0 0,4-1 0 0,0 4 0 16,0-3 0-16,0 6 0 0,0-4-12 15,0 4 4-15,0-3 0 0,0 6 8 0,1-3 0 0,-1-3 0 0,-7 6 0 16,10 0 10-16,-3 0 4 0,4 0 1 0,-1 6 0 15,1-3-15-15,3 3 0 0,-3-3 8 0,-1 7-8 16,4-4 0-16,-3 3 11 0,0 1-11 16,3 5 10-16,-4-5-10 0,1 2 12 0,-4-5-12 0,3 8 12 15,-2-2-12-15,2-4 8 0,-6 7-8 16,6-7 8-16,-6 1-8 0,3-1 8 16,0 1-8-16,-4-1 8 15,4 0-51-15,0 7-10 0,-3-6-3 0,3-1-1140 0</inkml:trace>
  <inkml:trace contextRef="#ctx0" brushRef="#br0" timeOffset="8135.56">24832 7480 633 0,'0'0'56'0,"0"0"-44"0,0 0-12 0,7-6 0 16,0-4 176-16,0 10 32 0,4-9 8 0,-4 9 0 16,0-10-155-16,3 10-31 15,1-6-6-15,0 3-2 0,-11 3-3 0,7-6-1 0,3 3 0 0,-6-4 0 16,-4 7-18-16,0 0-19 0,0 0 4 0,0 0 1 15,0 0 41-15,0 0 8 0,-4-3 1 0,-6-3 1 16,-1 12 31-16,1-6 7 0,-1 0 1 0,-3 3 0 16,-4-3-28-16,1 0-4 0,-1 7-2 0,-3-7 0 15,3 3-20-15,0 3-4 0,1-3-1 0,-4-3 0 16,-4 6-3-16,0-6-1 0,1 0 0 0,-1 0 0 16,-3 0 8-16,-4 4 2 0,0-4 0 0,0 0 0 15,-6 6-13-15,2-6-2 0,-6 0-8 0,3 9 12 16,-3-9 4-16,3 7 1 0,-3-4 0 0,-4-3 0 0,0 0-6 0,-3 9-2 15,-1-9 0-15,4 6 0 0,-7-3-9 0,8 4 0 16,-5-4 9-16,8-3-9 0,0 6 27 0,-1-3 1 16,1 4 0-16,0-7 0 0,3 0-28 0,0 6 0 15,-3-6-14-15,-1 3 5 0,4-3 9 16,4 0 8-16,-4 6-8 0,4-6 11 16,3 0-3-16,1 0-8 0,-1 0 12 0,7 3-4 0,-3-3-8 0,3 0 0 15,1 0 9-15,6 0-9 0,-3 0 8 0,3 0-8 16,-3 0 8-16,0 0-8 0,7 0 0 0,3 0 0 15,-3 0-12-15,3 0 4 0,1 0 8 0,-1 0 9 16,11 0-1-16,-3-3-8 0,-8 3 18 0,11 0-3 16,0 0-1-16,0 0 0 0,0 0-6 0,0 0-8 15,4-6 11-15,-4 6-11 0,10-3 0 0,-10 3 0 16,7-6 0-16,0 6 0 0,7 0 0 0,-7-7 0 0,-7 7 0 0,11 0 0 16,0-3 17-16,-1 3-3 0,-6 0-1 0,-4 0 0 15,10-6-13-15,-3 6 8 0,0-3-8 0,1-4 0 16,-8 7 16-16,3-3-4 0,4-3 0 0,0 6 0 15,0-9 1-15,-3 6 0 0,-1-4 0 0,4-2 0 16,-3 3-4-16,3-4-1 0,-4 1 0 0,4-1 0 16,-3 1 0-16,-4 0 0 0,4-1 0 0,-4 1 0 15,3-1 2-15,1-5 0 0,-4 5 0 0,0 1 0 16,-4-1-10-16,4-5 0 0,-3 5 0 0,3-8 0 16,-4 2 18-16,0 6 11 0,4-2 3 0,-3-4 0 15,-1 1-32-15,1 5 0 0,3-2 0 0,-4-4 0 16,1 0 0-16,3 4-15 0,0-4 2 0,0-3 0 15,0 10 13-15,0-7 0 0,3-3 0 0,-3 0 10 16,4 4-10-16,-4 2 10 0,0-6-10 0,0 4 10 0,0-1-10 0,0-3 8 16,3 10-8-16,-3-7 8 15,0 7-8-15,0 6 0 0,0-7 0 0,0 10 0 0,0 0-8 0,0 0 8 16,0 0-10-16,0 0 10 16,0 0-100-16,0 0-13 0,0 13-3 0,0 2-1067 15</inkml:trace>
  <inkml:trace contextRef="#ctx0" brushRef="#br0" timeOffset="13311.1">31729 9891 345 0,'0'0'15'0,"0"0"4"0,0 0-19 0,0 0 0 0,0 0 0 0,0 0 0 0,0 0 67 0,0 0 9 16,0 0 3-16,0 0 0 15,0 0 1-15,0 0 0 0,0 0 0 0,0 0 0 0,0 0 3 0,0 0 1 16,3-6 0-16,-3 6 0 0,0 0 9 0,0 0 3 16,0 0 0-16,7-3 0 0,-7 3-26 0,0 0-5 15,0 0-1-15,4-6 0 0,-4 6 0 0,0 0-1 16,0 0 0-16,0 0 0 0,0 0-2 0,0 0 0 16,0 0 0-16,0 0 0 0,0 0-33 0,7 0-8 15,-7 0 0-15,0 0-1 0,0 0-19 0,0 0 0 16,0 0 0-16,7-3 0 0,-7 3 8 0,0 0-8 15,0 0 0-15,0 0 0 0,0 0 10 0,7 3-10 0,4-3 8 0,-4 6-8 16,-7-6 16-16,3 3-1 16,1 10-1-16,-1-10 0 0,-3-3 11 0,4 9 3 0,-1 1 0 0,-3-1 0 15,0-3-13-15,4 4-3 16,-8 5 0-16,4-2 0 0,0-4 0 0,0 7 0 16,0-7 0-16,0 10 0 0,0-9-12 0,0-1 0 15,0 7 0-15,0-7 0 0,-3 1 12 0,3-1-4 0,0-3-8 0,0 4 12 16,0-10-3-16,0 0-1 0,0 0 0 0,3 3 0 15,-3-3 13-15,0 0 3 0,0 0 0 0,0 0 0 16,0 6-16-16,0-6-8 0,0 0 10 0,0 0-10 16,0 0 12-16,0 0-4 0,0 0-8 0,0 0 12 15,0 0-12-15,0 0 0 0,0 0 0 0,0 0 0 16,0 0 0-16,0 0 0 0,0 0 8 0,0 0-8 16,0 0 8-16,0 0-8 0,-3 9 11 0,3-9-11 15,0 0 0-15,0 0 0 0,0 0 0 0,0 0 0 16,0 0 0-16,0 0 0 0,0 0 0 0,0 0 0 0,0 0 0 0,0 0 0 15,0 0 0-15,0 0 0 16,0 0 0-16,0 0 0 0,0 0 0 0,0 0-9 0,0-9 9 0,0 9 0 16,0 0 0-16,7-6 0 0,-7 6 0 15,3-3-8-15,-3 3 8 0,0 0 0 0,0 0-10 0,0 0 10 16,0 0-12-16,0 0 12 0,0 0 0 0,0 0 0 16,0 0 0-16,0 0 0 0,0 0 0 0,0 0 0 15,0 0 0-15,0 0 0 0,0 0 0 0,0 0 0 16,0 0 0-16,0 0 0 0,0 0 0 0,0 0 0 15,0 0 0-15,0 0 0 0,0 0 0 0,0 0 0 16,0 0 0-16,0 0 0 0,0 0 0 0,0 0 0 0,4-7 0 0,-4 7 0 16,0 0 8-16,0 0-8 15,0 0 0-15,0 0 0 0,0 0 0 0,4-9 8 0,-1 6-8 0,-3 3 0 16,4-6 8-16,-4 6 0 0,0 0-8 0,0-10 12 16,0 1-12-16,0 9 0 15,3-7 0-15,1 4 0 0,-4-6 0 0,3 3 0 0,1-4-9 0,-1 7 9 16,1-3 0-16,-1-4 0 0,-3 10 0 0,4-9 0 15,-1 3 0-15,1-4 0 0,-4 1 0 0,3 0 0 16,1-7 0-16,-1 6 0 0,-3 1 0 0,4 0 0 16,-4-1 8-16,0-2-8 0,3-1 0 0,5 4 0 15,-5-4 8-15,1 4-8 0,-1-1 12 0,1 4-12 16,3-3 0-16,-4-1 0 0,1 4 0 0,3-3-12 16,0-1 12-16,-4 7 0 0,4-3 0 0,-3-4-9 15,0 10 9-15,-1-9 0 0,4 3 0 0,-7 6 0 16,4 0 0-16,-1-3 0 0,1-4 0 0,-4 7 0 15,0 0 0-15,0 0 0 0,0 0 0 0,0 0 0 0,0-3 0 16,0 3 12-16,0 0-2 0,0 0-1 0,0 0 2 16,0 0 0-16,0 0 0 0,-7 3 0 0,3 7 10 0,-3-1 3 15,0 7 0-15,0-7 0 0,0 7-24 0,0-7-16 16,-4 10 2-16,1-3 1 0,-1-4 13 0,0 4 15 16,-3 3-3-16,4 0-1 0,-4-4 7 0,3 4 2 15,-3 6 0-15,0-6 0 0,0 0 3 0,-4 0 1 16,4 6 0-16,0-6 0 0,0-1 0 0,0 1 0 15,0 3 0-15,-1-3 0 0,1 0-24 0,-3-4 0 16,-1-2 0-16,4 6 0 0,0-4 0 0,0-5 0 16,0 6 0-16,0-7 0 0,-1 0 0 0,5 1 0 0,-1-4 0 0,1 3 0 15,-1-5 0-15,0 5 0 16,4-9 0-16,0 6 0 0,0-3 0 0,7-3 0 16,0 0 0-16,0 0 0 0,0 0-18 0,0 0-5 15,0 0-1-15,0 0 0 16,0 0-19-16,0 0-4 0,0 0-1 0,0 0 0 15,4-9-107-15,3 6-21 0,-4-13-5 0,1 7-574 0,3-7-114 0</inkml:trace>
  <inkml:trace contextRef="#ctx0" brushRef="#br0" timeOffset="13670.14">31545 9775 2214 0,'-14'-9'98'0,"11"9"20"16,-4-6-94-16,7 6-24 0,0 0 0 0,0 0 0 15,-4-3 50-15,4 3 6 0,0 0 0 0,0 0 1 0,0 0-13 0,0 0-2 16,0 0-1-16,0 0 0 0,4-7 5 0,-4 7 1 16,0 0 0-16,0 0 0 15,10 0 9-15,-10 0 3 0,0 0 0 0,7 7 0 0,0-4-41 0,0 3-8 16,1 3-2-16,-1 1 0 0,3-1 4 0,-3 1 0 16,4 5 0-16,-4-2 0 15,3 9-12-15,-3-3 0 0,4-1 0 0,0 7 8 0,3-6 2 0,-4 10 0 16,1-4 0-16,3 0 0 0,-3 3-10 0,-1 0 0 15,-3-3 0-15,0-3 0 0,4 3 0 0,-1-6 0 16,-2 6 0-16,2-6 0 0,-3-3 0 0,-3-4 0 16,3 4 9-16,0 0-9 0,-4-7 0 0,1 0 0 15,3 1 0-15,-4-1 0 16,5 1-31-16,-1-1-1 0,-4-9 0 0,4 9 0 16,-7-9-148-16,0 0-31 0,4 0-5 0,-4 0-2 15,7 7-71-15,-7-7-15 0</inkml:trace>
  <inkml:trace contextRef="#ctx0" brushRef="#br0" timeOffset="14140.89">32043 10202 1288 0,'0'0'57'0,"0"0"12"0,0 0-55 0,0 0-14 0,0 0 0 0,-4-6 0 15,-3 6 134-15,7 0 24 0,0 0 5 0,-3 0 1 16,-1-4-70-16,-3 4-14 0,7 0-2 0,0 0-1 15,-7 4-24-15,7-4-5 0,-3 0 0 0,-5 0-1 16,1 0 0-16,4 6 0 0,3-6 0 0,-7 3 0 0,0 3-17 0,0-3-3 16,0 7-1-16,0-4 0 0,0 3-12 0,3 1-2 15,-3-1-1-15,0 1 0 0,-4-1 2 0,1 0 1 16,3 7 0-16,0-6 0 0,0 5-2 0,3-2 0 16,1 2 0-16,-1-5 0 0,4 6-12 0,0-4 11 15,0 4-11-15,4-1 10 0,-1-2-10 0,4-4 12 16,0 7-12-16,4 0 12 0,-1-7-12 0,4 1 0 15,1 2 0-15,-1-6 0 0,3-2 0 0,1 2 0 16,-4-6 0-16,4 6 0 0,-1-6 0 0,-3-6 12 16,4 0-12-16,0 2 12 0,-8-2-12 0,4 3 0 15,1-3 0-15,-1-4 8 0,0 1-8 0,-4 0 8 16,1-1-8-16,0 4 8 0,-4-7 26 0,0-2 5 16,0 5 1-16,0 1 0 0,-4-7-40 0,1 4 0 0,-1-4 0 0,-3 6 0 15,-3 1 11-15,-1-7 4 0,1 7 1 16,-4 0 0-16,0-4 0 0,-4 0 0 0,4 4 0 0,-7 6 0 15,3-6-5-15,-6 2-1 0,6-2 0 0,-3 9 0 16,0-3-2-16,-4-4 0 0,1 7 0 0,2 0 0 16,-2-6-8-16,-1 6 0 0,4 0 0 0,-4 6 0 15,4-6 0-15,0 0 0 0,4 0-8 0,-1 7 8 16,0-4-34 0,1-3-2-16,10 0-1 0,-7 0 0 0,-4 6-195 0,11-6-38 0</inkml:trace>
  <inkml:trace contextRef="#ctx0" brushRef="#br0" timeOffset="15437.11">29662 9390 864 0,'0'0'76'0,"0"0"-60"0,-4-7-16 0,4 7 0 16,0 0 195-16,0 0 36 0,-3-9 7 0,3 9 2 15,-4 0-155-15,-3-6-30 0,3 3-7 0,-3 3 0 16,0-7-21-16,0 7-4 0,0 0-1 0,-3 0 0 16,3 0 3-16,-4 7 1 0,0-7 0 15,1 0 0-15,-1 3 4 0,-3 3 1 0,0 3 0 0,0-2 0 16,0 2-3-16,-4 0 0 0,-3 1 0 0,0 6 0 16,3-4-2-16,-3 7-1 0,-4-10 0 0,1 7 0 15,6 3 4-15,0 6 1 0,1-6 0 0,-1 0 0 16,-3 6-14-16,3 3-2 0,4-3-1 0,-4 3 0 15,4 0-2-15,0 7-1 0,4-7 0 0,-4 7 0 16,3-1-10-16,-3 4 0 0,3 6 0 0,4-4 8 16,0-2-8-16,0 6 0 0,4-6 0 0,3-4 0 15,-4 1 0-15,8-7 0 0,-1 0 0 0,1-3 8 0,3 3-8 0,3-9 0 16,1 6 0-16,3-6 0 16,4-3-32-16,-1-4-8 0,8 4-1 0,-4 0-1 15,0-7-123-15,4-6-25 0,3 3-5 0,4-2-687 16</inkml:trace>
  <inkml:trace contextRef="#ctx0" brushRef="#br0" timeOffset="18946.22">29563 9606 1094 0,'0'0'48'0,"0"0"11"16,-7 0-47-16,7 0-12 0,0 0 0 0,0 0 0 15,0 0 196-15,0 0 38 0,0 0 7 0,0 0 2 0,0 0-158 0,-4 9-31 16,1-2-6-16,-4 2-2 0,7 1-10 0,0-1-1 16,-4 7-1-16,4 2 0 0,0-5-26 0,0 12-8 15,0-6 0-15,0 0 0 0,0 6 18 0,0 3-3 16,0 3-1-16,0-2 0 0,0-1-14 0,-3 6 8 16,3 4-8-16,0-4 0 0,0 1 8 0,-4 3-8 15,4-10 0-15,0 6 0 0,0-6 0 0,-3-2 8 16,3 2-8-16,-4-3 0 0,4 0 0 0,0-6 0 15,-4 0 0-15,4-4-10 16,-3-5-103-16,3-1-21 0,3 0-4 0</inkml:trace>
  <inkml:trace contextRef="#ctx0" brushRef="#br0" timeOffset="19313.46">29736 10076 1267 0,'0'0'56'0,"0"0"12"0,0 0-55 0,0 0-13 0,0 0 0 0,0 0 0 16,0 0 240-16,7-6 44 0,3 3 10 0,-3-3 2 15,0 6-227-15,4-7-45 0,3 7-8 0,0-3-3 16,0 3-13-16,0-6 0 0,4 6 8 0,-4 0-8 0,4 0 0 0,-1-3 0 16,-2 3 0-16,2-6 0 0,1 12 0 0,-4-6-8 15,-3 0 8-15,3 0 0 16,0 3-84-16,-4-3-11 0,1 0-1 0,0 0-548 15,3 6-108-15</inkml:trace>
  <inkml:trace contextRef="#ctx0" brushRef="#br0" timeOffset="19917.55">30762 9891 979 0,'0'0'87'0,"0"0"-70"0,0 0-17 0,-7 0 0 15,0 0 204-15,0-6 36 0,4 3 8 0,3 3 2 16,-8 3-150-16,1-3-29 0,0 0-7 0,-3 6 0 15,3 1-24-15,0-4-5 0,-4 3-1 0,1-3 0 16,-1 7-18-16,-3-1-3 0,3 0-1 0,-3 1 0 0,0 6-2 0,-4 2-1 16,1-2 0-16,-1 0 0 0,0-4 11 0,1 7 3 15,-1-3 0-15,-3 3 0 0,3-4 4 0,4-2 1 16,0 2 0-16,0-5 0 0,0 6-19 0,3-4-9 16,-3-6 10-16,0 4-10 0,0-1 9 0,3 1-9 15,1-10 8-15,-4 9-8 0,3-9 8 16,1 0-8-16,-1 6 0 0,4-6 8 0,-4-6-8 0,4 6 0 15,0-3 0-15,0-3-11 0,-3 2-4 0,3-2-1 16,-1-3 0-16,1-1 0 0,4 4 16 0,3-3 0 16,-4-4 12-16,1 4-12 0,3-7 0 0,0 7-19 15,0-7 3-15,3 3 0 0,1-2 5 0,3-1 2 16,0 7 0-16,0-1 0 0,0-2 9 0,0-1-12 16,4 4 12-16,-1 6-12 0,-3-4 12 0,4 4 0 0,0-3 0 15,3 6 0-15,3 0 0 0,-3 0 0 16,1 0 0-16,-1 6 0 0,0-3 0 0,0-3 0 0,0 7 0 0,0-4 0 15,0 6 0-15,0 7 0 0,-3-7 0 0,3 7 0 16,0-7 0-16,-3 10 17 0,-1-3-2 0,-3-4-1 16,4 4-14-16,-4 0 0 0,4-4 8 0,-4 4-8 15,0-7 0-15,0 1 0 0,3 5 0 0,1-2 0 16,-8-4 0-16,8 1 0 0,-4-4 0 0,0 3 0 16,4 1-40-1,-4-4-8-15,0-3-2 0,3 4 0 16,-3-7-151-16,1 0-31 0</inkml:trace>
  <inkml:trace contextRef="#ctx0" brushRef="#br0" timeOffset="20377.84">30695 9195 518 0,'0'0'23'0,"0"0"5"0,-3 0-28 0,-4-6 0 0,7 6 0 0,0 0 0 16,0 0 304-1,0 0 56-15,0 0 12 0,0 0 1 0,0 0-277 0,0 0-55 16,0 0-11-16,10 13-2 0,-3-4-12 0,4 0-1 15,-8 1-1-15,8-7 0 0,0 13 12 0,-1-7 2 0,4 0 1 0,0 7 0 16,0-3 7-16,1 9 0 0,6-4 1 0,-4 4 0 16,-3 0-6-16,4 0-2 0,0 3 0 0,-1 4 0 15,1-4-16-15,-4 3-3 0,7 6-1 0,-3-5 0 16,0 5-1-16,-1 1 0 0,1-7 0 0,0 6 0 16,-4 4-8-16,3-4 0 0,-3 1 0 0,-3 2-11 15,3-2 11-15,-7 9 0 0,0-6 0 0,-3-4 8 16,-1 10-8-16,-3-6 0 0,-3-1 8 0,-1 4-8 15,1-13 19-15,-4 10-1 0,0-7 0 0,-4-3 0 16,0 7-18-16,-6-7 0 0,6 7 0 0,-6-7 0 0,-1 6 0 0,-3-12 0 16,-4 10 0-16,4-10 0 0,3 9 0 0,-3-9-9 15,0 3 9-15,-4-6-8 16,4-4-65-16,0 1-13 0,3-3-2 0,-3-4-589 16,3-3-118-16</inkml:trace>
  <inkml:trace contextRef="#ctx0" brushRef="#br0" timeOffset="22899.01">30995 8963 172 0,'0'0'8'0,"0"0"1"0,0 0-9 0,0 0 0 0,0 0 0 0,0 0 0 16,-3-6 225-16,3 6 43 15,0 0 9-15,0 0 2 0,0 0-135 0,0 0-26 0,0 0-6 0,0 0 0 16,0 0-23-16,0 0-4 0,0 0-1 0,0 0 0 16,0 0-14-16,0 0-3 0,0 0-1 0,0 0 0 15,0 0-16-15,0 0-3 0,0 0-1 0,0 0 0 16,0 0-21-16,0 0-4 0,-4 6-1 0,0 4 0 15,1-1-10-15,-1 7-2 0,1-4-8 0,3 4 12 16,-4 3-3-16,1-4-1 0,3-2 0 0,-4 3 0 16,8 2 3-16,-4 1 0 0,-4-9 0 0,1 5 0 15,6-5-2-15,1 5 0 0,-4-11 0 0,0 5 0 16,0-3-9-16,0-6 12 0,0 0-12 0,0 0 12 16,0 0-12-16,0 0 8 0,0 0-8 0,0 0 8 0,0 0-8 0,0 0 12 15,0 0-12-15,0 0 12 16,0 0-12-16,3-6 0 0,-3-3 0 0,4 5 8 15,-4-5-8-15,3 0 8 0,-6-1-8 0,3-2 8 16,3 2-8-16,-3 1 0 0,0-4 0 0,0-2 0 0,4-1 0 0,-4 3 0 16,3-2-11-16,-3-4 11 0,4 3-13 0,0 4 2 15,-1-4 1-15,4-3 0 0,-3 4 10 0,3 2-12 16,0-3 12-16,0 7-12 0,3-1 12 0,-3 1 0 16,-3 0 0-16,3 2-8 0,4-2 8 0,-8 9 0 15,-3 0 0-15,0 0-8 0,7-3 8 0,-7 3 0 16,0 0 0-16,0 0 8 0,11 3-8 0,-8 6-8 15,4-2 8-15,-3 2-12 0,-1 0 12 0,1 1 0 16,-1 6 0-16,1-4 0 0,0-2 0 0,-1 5 11 0,1 1-3 0,-1-4 0 16,4 4-8-16,-3-7-11 0,-1 7 3 0,1-3 0 15,3 2 8-15,-4-5 11 0,1-1-3 0,-1 1 0 16,1-1-8-16,-1-3-11 0,-3-6 3 0,4 10 0 31,-4-10-28-31,4 3-6 0,-4-3-1 0,0 0-660 0,0 0-132 0</inkml:trace>
  <inkml:trace contextRef="#ctx0" brushRef="#br0" timeOffset="23226.95">31246 9032 1371 0,'0'0'60'0,"0"0"14"0,0 0-59 0,0 0-15 16,0 0 0-16,0 0 0 0,0 0 95 0,0 0 16 15,0 0 3-15,0 0 1 0,0 0-29 0,0 0-6 16,0 0 0-16,0 0-1 0,0 0-22 0,10 0-4 16,-10 0-1-16,7 0 0 0,4-6-29 0,-1 6-7 15,-3 0 0-15,0-10-1 0,4 10 0 0,-4-6 0 16,4 6 0-16,-1-3 0 0,-3-3-15 0,0 6 0 15,0-3 0-15,0 3 0 0,-3-7 16 0,-4 7-4 16,11-3 0-16,-11 3 0 16,0 0-88-16,3-6-19 0,4 6-3 0,-7 0-557 15,0 0-111-15</inkml:trace>
  <inkml:trace contextRef="#ctx0" brushRef="#br0" timeOffset="23557.6">31602 8546 230 0,'0'0'20'0,"0"0"-20"0,0 0 0 0,0 0 0 16,0 0 320-16,0 0 59 0,0 0 12 0,0 0 2 16,0 0-210-16,0 0-43 0,0 6-8 0,0 10-1 0,0-3-21 0,-4 5-4 15,1-2-1-15,3 9 0 0,0-6-43 0,-4 6-9 16,1-3-1-16,-1 3-1 0,4 3-19 0,-3 1-3 16,-1 2-1-16,1-9 0 0,3 9-16 0,0-3-4 15,0-2-8-15,0-4 12 0,-4 3-12 0,4-7 9 16,0 1-9-16,0 3 8 15,4-9-62-15,-4 6-13 0,3-4-2 0,-3 1-724 16,4-4-145-16</inkml:trace>
  <inkml:trace contextRef="#ctx0" brushRef="#br0" timeOffset="25600.83">29055 10791 518 0,'-18'-6'46'0,"15"6"-37"0,-8 0-9 0,4-3 0 0,0 3 256 0,-4 0 50 16,4-6 10-16,4 6 1 0,-4-10-225 0,3 10-46 15,1-9-9-15,3 9-1 0,-4-6 1 0,4 6 1 16,-3-4 0-16,3 4 0 0,0 0 18 0,0 0 3 16,0 0 1-16,0 0 0 0,0 0 6 0,0 0 2 15,0 0 0-15,0 0 0 0,0 0-26 0,10-6-5 16,4 6-1-16,0 6 0 0,4-6-24 0,3 4-4 16,7-4-8-16,8 6 11 0,13-6 3 0,4 6 1 0,3-3 0 0,4-3 0 15,7 0 16-15,4 7 3 0,10-4 1 0,4-3 0 16,10 0-21-16,-3 0-4 0,-4 0-1 0,0 0 0 15,0 0-9-15,4 0 8 0,-4 0-8 0,-7 6 8 16,-6-6-23-16,-5 0-5 16,1-6 0-16,-1 6-1 15,1-3-133-15,-4-4-26 0</inkml:trace>
  <inkml:trace contextRef="#ctx0" brushRef="#br0" timeOffset="27452.5">31369 10820 1663 0,'-14'-10'73'0,"3"10"16"0,4-6-71 0,-3 6-18 0,3 0 0 0,0-3 0 15,0-4 52-15,-1 7 8 0,1 0 0 0,4 0 1 16,3 0-8-16,0 0-1 0,-7-3-1 0,3 3 0 0,4 0-11 0,0 0-1 16,-7 0-1-16,7 0 0 0,0 0 14 0,0 0 2 15,0 0 1-15,0 0 0 0,0 0-16 0,11 3-3 16,3-3-1-16,7 0 0 0,4 0-17 0,-1 0-3 15,5 0-1-15,6 0 0 0,4 0-6 0,3 0 0 16,0-3-8-16,1-3 12 0,-1 6-12 16,0-3 0-16,1-3 0 0,3 6 0 0,0-10 0 0,-1 7 8 15,1-3-8-15,0 0 0 0,-4 2 0 0,1 4 0 16,-4-6 0-16,-4 3 0 16,-3 3-30-16,-4-6-2 0,-3 3-1 0,3-4 0 15,-4 7-3-15,-2-3 0 0,-5-3 0 0,1-3 0 16,3 9 4-16,-7-10 0 0,4 10 0 0,-4-6 0 15,-7 3-27-15,4-4-5 0,-4 7 0 0,-7 0-560 0,0 0-112 16</inkml:trace>
  <inkml:trace contextRef="#ctx0" brushRef="#br0" timeOffset="28722.05">31489 10776 1659 0,'-18'0'36'0,"-3"0"8"0,-4 0 2 0,-3 0 1 0,7 0-38 0,-4 0-9 0,4 0 0 0,4 0 0 16,6 0 44-16,0 0 6 0,4 0 2 0,4 6 0 15,3-6-40-15,0 0-12 0,0 0 0 0,10 0 0 16,1 3 0-16,7-3 0 0,3 0 0 0,0 0 0 0,7 0 0 0,4 0 0 16,3 0 0-16,4 0 0 15,0 0 0-15,3 0 0 0,0-3 13 0,4 3-4 0,4-6 19 0,-1 6 3 16,1 0 1-16,6-3 0 0,0-4-20 15,-3 7-3-15,-3 0-1 0,3 0 0 0,-11 0-8 0,0 0 0 16,-3-3 0-16,-4 3 8 0,1 0-8 0,-8 0 0 16,4 0 0-16,-8 0-11 0,-6 0-11 0,3-6-2 15,-7 6-1-15,-3 0 0 0,-4 0 25 0,-7 0-10 16,0 0 10-16,0 0 0 0,-11 0 0 0,1-6 0 16,-4 6 12-16,-4 0-3 0,0 0 5 0,-3 0 1 15,-4 0 0-15,1 0 0 0,-1 0-7 0,-3 0 0 16,-4 0-8-16,-3 0 12 0,0 0-12 0,-4 0 8 0,-7 0-8 15,0 6 0-15,0-6 20 0,4 6-3 16,7-3 0-16,-4-3 0 0,3 0 7 0,1 0 0 0,3 0 1 0,1 0 0 16,-1 0 11-16,0 0 1 15,0 0 1-15,4 0 0 0,7 0 7 0,0 0 2 0,-4 0 0 16,8 0 0-16,6 0-36 0,4 0-11 0,7 0 0 0,0 0 0 16,0 0 0-16,0 0 0 0,10 0 0 0,5 7-12 15,2-7 12-15,4 3 0 0,4-3-10 0,3 0 10 16,1 0 0-16,2 0 0 0,1 0-9 0,7 0 9 15,-4 0 0-15,7 0 0 0,4-3 0 0,4 3 0 16,-4 0 8-16,-1-7-8 0,-2 7 11 0,-1 0-11 16,-3 0 8-16,-4-3-8 0,-3-3 0 0,-4 6 0 15,-3 0 14-15,0-6-4 0,-1 2-1 0,-10 4 0 16,0-6-9-16,-3 6 8 0,-11 0-8 0,0 0 8 16,0 0-8-16,0 0 8 0,-11-3-8 0,1-3 8 0,-1 6 5 0,-6 6 1 15,-5-6 0-15,-2 3 0 0,-8-3-14 0,0 0 8 16,-7 6-8-16,-6-2 0 0,2-4 0 15,-6 6 0-15,0-6 0 0,3 9 0 0,-4-9 0 0,4 10 0 16,1-10 0-16,-1 6 0 0,-4-3 28 0,4 3 4 16,4-6 0-16,3 0 0 0,4 0-16 15,3 0-4-15,8 0 0 0,2 0 0 0,5 0-4 0,3 3-8 16,3-3 11-16,11 0-11 0,0 0 0 0,0 0 0 16,0 0 0-16,14-3 0 0,7-3 0 0,8 6 0 15,-1-3 0-15,11 3 0 0,3-6 0 0,4 6 0 16,3-3 0-16,4-4 0 0,7 4 0 0,4-3 8 15,6 0-8-15,-3 2 0 0,0 4 12 0,-3-6-12 16,-4 6 12-16,-4 0-12 0,1-3 0 0,-5-3 0 0,1 3 0 0,-10-4 0 16,-4 7 0-16,-4-3 0 15,-11-3 0-15,-2 6 0 0,-5 0 0 0,-6 0 0 0,-1-3 8 0,-10 3-8 16,0 0 13-16,0 0-1 0,-10 0 0 0,-8 3 0 16,-6-3 4-16,-8 9 0 0,0-9 0 0,0 10 0 15,-3-1-16-15,-4-3 0 0,-7-2 8 0,0 2-8 16,-6 0 0-16,-5-3 8 0,-6 7-8 0,3-4 0 15,0-3 10-15,3 3-10 0,1-3 10 0,3 4-10 16,0-4 19-16,0-3-3 0,-3 0 0 0,10 0 0 16,3 6-5-16,5-6-2 0,2 0 0 0,8 0 0 15,3 0-9-15,8 0 0 0,3 0 9 0,7 0-9 16,7 0 0-16,0 0 0 0,0 0 0 0,14 0 0 16,3-6 0-16,8 6-12 0,7-3 12 0,3-4-12 15,7 7 12-15,4-3-8 0,4-6 8 0,-1 3-8 16,4-4 8-16,0 7 0 0,7-3 0 0,0-4 0 15,0 4 0-15,-4 6 0 0,-6-9 0 0,-5 9 0 0,-6-3 0 0,-3-4 0 16,-5-2 0-16,-6 9 0 0,-4-9 0 0,-7 9 0 16,0-7 0-16,-7 4 0 15,-7 3 9-15,0 0-9 0,0 0 12 0,-10 3-12 0,-1 4 16 0,-6-1-4 16,-5-3-1-16,-2-3 0 0,-4 6-11 0,-8-3 0 16,-6 7 0-16,0-1 8 0,-11-3-8 0,3 4 0 15,4-1 0-15,-3 1 0 0,3-4 0 0,0-3 8 16,4 6-8-16,0-9 0 0,3 7 24 0,0-4-1 15,4-3 0-15,7 0 0 0,3 0-23 0,4 0-15 16,7-3 3-16,3-4 0 0,11 7 12 0,0 0 0 16,7 0 0-16,4-9 0 0,6 6 0 0,8-3 0 0,0-4 0 0,6 7 0 15,1-3 0-15,3-4 0 16,1 4 0-16,6-3 0 0,0-1 0 0,4 1 0 0,4 0 0 16,-1-1 0-16,0 4 0 0,-3-4 0 0,-3 7 0 0,-8-3 0 15,0-3 0-15,-3 6 0 0,-7-4 0 0,-1 4 0 31,-3-3-70-31,1 6-14 0,-1-6-4 0</inkml:trace>
  <inkml:trace contextRef="#ctx0" brushRef="#br0" timeOffset="39530.53">27111 7301 954 0,'11'-6'42'0,"-11"6"9"0,0 0-41 0,3 0-10 0,-3 0 0 0,4-9 0 15,-1 2 71-15,-3 4 12 16,4-3 2-16,-4-4 1 0,0 1-31 0,0 6-7 0,0-3 0 0,0-4-1 16,0-5-11-16,0 5-3 0,3 1 0 0,-3-1 0 15,0-2-1-15,0-4 0 0,-3 7 0 0,-1-7 0 16,4-3 7-16,-3 4 1 0,-4-4 0 0,3 0 0 15,4 0-5-15,-3 3-1 0,-1-6 0 0,4 0 0 16,-7 1-19-16,7-5-4 0,0 8-1 0,0-7 0 16,-4-1-2-16,4 5-8 0,0-5 12 0,0 8-4 15,0-7 4-15,0 6 0 0,-3 3 0 0,3 3 0 16,0-5-12-16,0 2 8 0,-4 7-8 0,4-7 8 16,0 7 4-16,0-1 1 0,-3 1 0 0,-1 2 0 0,1 4-4 0,-1-3-1 15,1 3 0-15,3 3 0 0,-7-6-8 0,7 6 0 16,0 0 0-16,0 0 8 0,-4-4-8 0,4 4 0 15,0 0 0-15,0 0 8 0,-7 0-8 16,7 0 0-16,0 0 0 0,0 0 0 0,0 0 0 0,0 0 0 16,0 0 0-16,0 0 0 0,0 0 0 0,-3 0 0 15,-5 0-11-15,1 0 11 0,7 0 0 16,-7 4 0-16,0 5 0 0,0 0-8 0,-3 7 8 0,3-6 0 16,0 5 0-16,3-2-8 0,-3-4 8 0,0 7 0 15,0-1 0-15,0-2 0 0,3 3 0 0,-3-7 0 16,4 7 0-16,-1-7 0 0,1 1 0 0,-4-7 0 0,3 6 0 0,4-9 0 15,0 0 0-15,0 0 8 16,0 0-8-16,0 0 0 0,0 0 8 0,0 0-8 16,0 0 8-16,0 0-8 0,0-9 0 0,4 6 9 0,-4 3-9 0,3-10 0 15,1 1 0-15,-1-1 0 0,1-2 0 0,3 2 0 16,-4 1 9-16,4 0-9 0,-3-1 0 16,-1-2 9-16,4-1-9 0,-3 4 0 0,3-1 0 0,-3 1 0 15,3 0 0-15,-4-7 0 0,1 6 0 0,3 1 0 16,-4 6 0-16,4-7 0 0,-3 4 0 0,3-3 0 15,-4 6 0-15,4-4 8 0,1 1-8 0,-1 3 8 16,-7 3 4-16,0 0 0 0,7 0 0 0,3 3 0 16,-3 3-12-16,0-6 12 0,4 10-12 0,-4-4 12 15,0-3-12-15,4 7 12 0,-1-1-12 0,1 0 12 16,-1-2-12-16,4 2 10 0,1 1-10 0,2-1 10 0,1 0-10 16,-4 1 0-16,4-1 0 0,-1 4 0 15,4-4-132-15,-3 0-32 16</inkml:trace>
  <inkml:trace contextRef="#ctx0" brushRef="#br0" timeOffset="95106.69">1870 15426 691 0,'-28'0'30'0,"13"0"7"15,-2 0-29-15,-1 0-8 0,-3 0 0 0,0 6 0 0,7-3 218 0,0-3 42 16,-11 0 9-16,11 0 2 0,-4 0-191 0,11 0-37 15,-11-3-8-15,11-3-2 0,-3 6-25 0,-1-9-8 16,11 6 0-16,-10-4 0 0,10-2 0 0,-4-1 0 16,4 4 8-16,0-3-8 15,-7 6 0-15,7-4 10 0,7-2-10 0,-7 9 8 0,4-3-8 0,-4 3 10 16,3-6-10-16,8-4 10 0,6 4 0 0,-3 3 0 16,-3 3 0-16,3-7 0 0,0 7 26 0,7-3 6 15,-6 3 1-15,6 0 0 0,-7 0-14 0,7 3-2 16,4-3-1-16,-8 0 0 0,15 7 7 0,-7-7 2 15,-1 9 0-15,1-9 0 0,7 6-11 0,-4-6-3 16,-3 4 0-16,7-4 0 0,-8 0-1 0,12 6 0 0,-8-12 0 16,7 6 0-16,4 0-5 0,3 0-2 15,-7 6 0-15,-3-3 0 0,11-3-3 0,-8 0-1 0,4 6 0 0,-1-3 0 16,5 4-9-16,-4-7 0 0,-4 3 9 0,4 3-9 16,3-3 0-16,-3 3 0 0,-4 1 0 0,4-4 0 15,7 6 13-15,-7-2-1 0,6 2-1 0,-9 0 0 16,3-6-11-16,3 4 0 0,-3 2 0 0,-4-9 0 15,4 10 12-15,7-10-2 0,-11 6-1 0,4-3 0 16,7-3 4-16,-8 6 1 0,5-6 0 0,-5 3 0 16,1-3-1-16,0 7 0 0,3-7 0 0,-6 0 0 15,-1 0-1-15,0 0-1 0,4 0 0 0,0 0 0 16,3 0-3-16,-3 0 0 0,0 0 0 0,7 3 0 16,-8-3-8-16,5 0 0 0,-4 6 0 0,-1-6-11 0,5 0 11 15,-4 3 0-15,-4-3 0 0,0 0 0 16,4-3 0-16,0 3 12 0,-4 0-2 0,7 0-1 15,-6 0-9-15,6 0 0 0,0 0 0 0,-3 0 0 0,0 0 0 0,3 0 12 16,-6 0-4-16,2 3 0 0,1-3 0 16,0 6 0-16,3-6 0 0,-3 0 0 0,3 0 0 0,1 0 0 15,-1 7 0-15,-3-4 0 0,7-3-8 0,-7 0 0 16,-1 6 0-16,5-6-11 0,-8 3 11 0,4-3 11 16,-4 0-3-16,0 0 0 0,1 0-8 0,2 0 0 15,8 0 0-15,-7 0 0 0,0 0 0 0,3 0 0 16,1 7 0-16,-1-7 0 0,-7 0 0 0,4-7 0 15,0 7 0-15,3 0 0 0,-10 0 0 0,3 7 0 0,0-7 0 0,8 3 0 16,-8-3 25-16,7 0 3 0,-6 0 1 16,6 6 0-16,-7-3-29 0,4-3-8 15,0 0-1-15,-4 6 0 0,-3-2 9 0,3-4 0 0,4 0 8 16,-11-4-8-16,7 4 0 0,1 0 0 0,-1-6 0 0,4 6 0 16,-4 0 0-16,7 0 9 0,-6-3-9 15,6-3 10-15,-7 6-10 0,4-3 10 0,-4-4-10 0,1 7 10 16,-1-3-10-16,0-3 12 0,1 6-12 0,-1 0 12 15,4-3-12-15,3-4 0 0,-10 7 0 0,6 0 8 16,1 0-8-16,0 0 0 0,3-6 0 0,-3 6 8 16,0 0-8-16,0-3 0 0,-4 3 0 0,7 0 0 15,-10 0 0-15,7 0 0 0,0-6 0 0,0 6 8 16,3 0 1-16,-3 0 0 0,0 0 0 0,-1-3 0 16,8 3 2-16,-7 0 0 0,3 0 0 0,-3 0 0 15,0-7-11-15,0 7 0 0,0 0 0 0,-1 0 8 0,5 0-8 16,-1-3 0-16,0 3 0 0,1 0 0 0,-1 0 0 0,7 3 0 15,-6-3 0-15,-1 0 0 0,0 0 0 0,1 0 0 16,-1 7 0-16,4-7 0 0,-4 0 0 0,4 0 0 16,4 0 0-16,-1 3 0 0,0-3 0 15,1 6 0-15,-1-6 0 0,-7 0 0 0,4 0 0 0,0 0 0 16,0 3 0-16,0-3 0 0,0 0 0 0,3 0 0 16,-3 0 0-16,0 6 0 0,0-6 8 0,0 7-8 15,-4-4 0-15,4-3 8 0,-4 0-8 0,0 0 10 16,-3 6-10-16,7-3 10 0,-4-3-10 0,4 0 0 15,4 0 0-15,-4 7 8 0,-1-7-8 0,1 3 0 16,0 3 0-16,-4-6 0 0,1 3 0 0,-4-3 0 16,3 6 0-16,0-2 0 0,1-4 0 0,-1 0 0 0,-3 6 0 15,3-6 0-15,11 0 0 0,-11 3 0 0,-6-3 0 16,-1 6 0-16,4-6 0 0,-4 0 8 0,-3 0-8 16,-4 0 0-16,-3 0 0 0,6 0 8 0,-2 6-8 0,-1-6 0 15,-7-6 10-15,4 6-10 0,10 0 12 0,-10 0-12 16,-4 0 10-16,0 0-10 0,7 0 8 0,-3 0-8 15,3 0 0-15,0 0 0 0,-3 0 0 0,0 0 0 16,3 0 0-16,-3 0 0 0,-8 0 0 0,4 0 0 16,1 0 0-16,-1 6 0 0,-7-6 0 0,4 4 0 15,-4-4-207 1,0 0-46-16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3T04:57:27.06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15413 1208 230 0,'0'0'10'0,"0"0"2"0,0 0-12 0,0 0 0 16,0 0 0-16,0 0 0 0,0 0 256 0,0 0 49 16,-7 0 10-16,7 0 1 0,0 0-209 0,0 0-43 0,-4 0-8 0,4 0-1 15,-3-6-28-15,3 6-6 16,3-9-1-16,-3 9 0 0,0 0-6 0,0 0-2 0,0-3 0 0,4-7 0 15,-4 10 1-15,0 0 0 0,0 0 0 0,0 0 0 16,3-6 18-16,-3 6 3 0,0 0 1 0,0 0 0 16,0 0 5-16,0 0 0 0,0 0 1 0,7 6 0 15,-7-6-7-15,4 10-2 0,3-1 0 0,-3 0 0 16,-1 1 20-16,1 9 4 0,-1-10 1 0,1 0 0 16,-1 13-12-16,1-9-2 0,-1 6-1 0,4 6 0 15,0 0-21-15,0-6-4 0,-3 9-1 0,6-9 0 16,-2 6-3-16,2 9-1 0,-3-5 0 0,4-1 0 15,-4 6 0-15,0-6 0 0,0 7 0 0,4-1 0 16,-8 1-12-16,4-1 0 0,0-2 0 0,0 2-10 16,-3-5 10-16,-1 5 0 0,1-6 0 0,-1 7 0 15,1-4 24-15,-4-9 6 0,3 13 2 0,-3-7 0 16,4-3-32-16,-8 3-15 0,4-3 2 0,-3-6 0 16,3 6 13-16,0-12 0 0,-4 9 0 0,4-10 0 0,-3 4 0 0,-1-4 0 15,1-5-11-15,3 2 11 16,0-9-52-16,0 0-3 0,0 0-1 0,0 0 0 15,0 0-100-15,0 0-20 0,0 0-4 0,-4-9-730 0</inkml:trace>
  <inkml:trace contextRef="#ctx0" brushRef="#br0" timeOffset="750.07">15349 1074 1324 0,'0'0'118'0,"-7"-7"-94"0,0 7-24 0,-3-9 0 15,6 9 85-15,4 0 13 0,-10-10 2 0,6 10 1 16,-3-9-65-16,7 9-14 0,0 0-2 0,-4-6-1 15,1 6-8-15,-4-10-2 0,7 7 0 0,0 3 0 16,0 0 6-16,0-9 1 0,0 3 0 0,0-4 0 16,0 10 4-16,7 0 0 0,-4-9 1 0,1-1 0 15,7 1-2-15,-4 3-1 0,3 2 0 0,1-2 0 0,3-3-1 0,0-1 0 16,0 10 0-16,4-3 0 16,-1-3 2-16,1 6 0 0,3-6 0 0,0 6 0 0,1-3-3 0,2-4-1 15,1 7 0-15,0 0 0 0,3 0-7 16,0 0-8-16,0 0 11 0,1 0-11 0,-1 7 21 0,-4-4-2 15,1 3-1-15,0-6 0 0,0 9-18 0,-4 1 0 16,-4-1 0-16,1-3 0 0,0 4 13 0,-4-1-4 16,-4 10-1-16,-3-3 0 0,0-4-8 0,0 4 8 15,-3 3-8-15,0 0 8 0,-4-4-8 0,0 14 0 16,0-14 9-16,-4 4-9 0,0 0 8 0,-3 0-8 16,0 3 10-16,0 0-10 0,-7-7 8 0,4 1-8 15,-5-4 0-15,1 7 9 0,-3-9 1 0,3 5 0 16,-8 4 0-16,5-3 0 0,-4-7-10 0,-1 7 0 0,1-4 0 0,0-2 0 15,0 6 0-15,0-13 0 0,7 12 0 0,-4-5 8 16,4-4 0-16,0-3-8 0,3 7 12 0,1-4-4 16,-1-6-8-16,4 9 0 0,0-9 0 0,0 3 0 15,3 10-8-15,4-13 8 0,0 0 0 0,0 0 0 16,-3 0 0-16,3 3 0 0,0 7-9 0,0-10 9 16,-4 9 0-16,4-3 0 0,0 4 0 0,4-1 0 15,-1-6-8-15,1 3 8 0,-1 4 0 0,5-1 0 16,-5 1 0-16,8-4 0 0,-1-3 12 0,1 3-3 15,-4-3 2-15,7 4 0 0,4-1 0 0,-1-3 0 16,1 7-3-16,0-1 0 0,3-3 0 0,0 4 0 16,-4-7-8-16,5 6 0 0,-1 7 0 0,0-7 0 15,0 7 0-15,0-7 0 0,-3 1 0 0,0-1 0 16,-1 10 0-16,1-10 0 0,-4 1 8 0,0-1-8 0,4 4 8 0,-8-10-8 16,4 6 12-16,-3 1-4 0,0-10-8 15,3 6-11-15,-4-6 3 0,-3 0 0 16,4 0-32-16,3 0-5 0,-3 0-2 0,-1-6 0 15,1-4-145-15,-1 7-28 0,8-13-7 0,-7 1-1 0</inkml:trace>
  <inkml:trace contextRef="#ctx0" brushRef="#br0" timeOffset="1342">16916 710 1152 0,'0'0'102'0,"0"0"-82"0,0 0-20 0,0 0 0 16,0 0 100-16,0 0 16 0,0 0 4 0,0 0 0 16,0 0-84-16,0 0-17 0,0 0-3 0,0 0-1 15,0 0 9-15,-7 0 1 0,3 0 1 0,-6 0 0 16,2 0 1-16,-2 0 0 0,-1 9 0 0,1-3 0 16,-4-2-10-16,3 5-1 0,-3 4-1 0,0-1 0 0,0-3 3 0,0 7 1 15,-1-13 0-15,1 13 0 0,4 3 13 0,-4-4 2 16,-4-2 1-16,7 3 0 0,-3 9 9 0,0-6 1 15,-3-1 1-15,2 7 0 0,1 4-7 0,0-4-2 16,0 3 0-16,0 7 0 0,-4-7-3 0,4 6-1 16,4-6 0-16,-1 1 0 0,-3 5-8 0,3-6-1 15,1 7-1-15,3-1 0 0,-4 1-13 0,4-7-2 16,4 7-8-16,-1-1 12 0,1-3-12 0,3 4 0 16,-4-7 0-16,8 13 0 0,-1-13 0 0,1 10 0 15,-1-7 0-15,4 0 0 0,-3 4 28 0,3-1 4 16,0 1 0-16,0-7 0 0,3 0-32 0,-2-3-13 15,2 10 1-15,1-10 0 0,-1 3 12 0,1-6 16 0,3 3-3 0,-3 0-1 16,-1-6-12-16,4 0 0 0,0 0-9 0,0-3 9 16,-3-1 0-16,3-2 0 15,0 2 0-15,0-11 10 16,1 8-33-16,-5-9-6 0,4-3-2 0,-3 10 0 16,3-10-36-16,-4 0-7 0,5 0-2 0,-5 0 0 15,-3 0-132-15,4 0-28 0,-1-3-4 0,-3-4-2 0</inkml:trace>
  <inkml:trace contextRef="#ctx0" brushRef="#br0" timeOffset="2078.55">17494 1334 633 0,'0'0'56'0,"0"0"-44"16,-3 0-12-16,3 0 0 0,0 0 312 0,0 0 60 15,-11 0 12-15,1 0 2 0,3 0-306 0,7 0-60 0,0 0-20 0,-11 0 10 16,0 9-2-16,-3 1 0 16,0-10 0-16,0 6 0 0,-4 3-8 0,4-6 12 0,-3 4-12 0,-1-1 12 15,0-3-12-15,1 6 0 0,-1 1 0 0,0-1 8 16,4-2 7-16,-3 2 1 0,3 0 0 0,-1 1 0 15,5-1-3-15,-4 1 0 0,3-4 0 0,1 3 0 16,-1 1-2-16,0-1-1 0,8-3 0 0,-4 7 0 16,0-7-1-16,0 7 0 0,3-4 0 0,1-3 0 15,3 4 4-15,-4-4 1 0,4-6 0 0,0 3 0 16,0 13-1-16,0-16 0 0,0 0 0 0,4 3 0 0,-4-3-3 0,3 6-1 16,1-3 0-16,3 10 0 0,-7-13-1 15,10 3-8-15,-3 3 12 0,4-2-4 16,-4 5-8-16,4-3 0 0,-1 4 0 0,1-7 8 0,-1 3-8 0,5-3 0 15,-1 3 0-15,0 4 0 0,0-1 0 16,3 1 0-16,1-4 0 0,0 3 0 0,3 7 0 0,0-13 8 16,-3 7-8-16,-1-1 0 15,-3 7 0-15,1-13 0 0,-5 6 0 0,1 7 0 0,3-7 12 0,0 7-2 16,-7-7-1-16,4 1 0 0,-1-1-9 0,-3 10 0 16,4-13 0-16,-8 7 0 0,1 2 0 0,3-5 0 15,-4 9 0-15,-3-4 8 0,4 1 4 0,-4-3 1 16,0 12 0-16,0-6 0 0,0 9-13 0,-4-13 0 0,1 4 8 15,-1 0-8-15,1-3 0 0,-4-4 11 0,0 4-11 0,3 3 10 16,-3-4-2-16,0 1-8 0,0-6 12 0,0 2-4 16,0 4 3-16,0-13 0 0,0 6 0 15,0 7 0-15,0-7-11 0,0 1 8 0,-4-4-8 0,4-3 8 32,0 3-32-32,0-6-8 0,0 4 0 0,0-4-1 15,7 0-124-15,-4 0-25 0,1 6-5 0</inkml:trace>
  <inkml:trace contextRef="#ctx0" brushRef="#br0" timeOffset="2506.44">17720 2253 172 0,'0'0'16'0,"0"0"-16"0,0 0 0 0,0 0 0 0,0 0 420 0,0 0 80 16,4 9 17-16,3-3 3 0,0-3-377 0,0 7-76 15,-4-4-15-15,4 3-4 0,0-5-17 0,0 2-4 16,0 0-1-16,1-3 0 0,-1 7-14 0,0-1-4 15,0 7 0-15,-4-13 0 0,4 6-8 0,-3 7 0 16,3 3 0-16,-4-4 0 0,1-5 9 0,-1 9 0 16,1-4 0-16,-4-2 0 0,0 3 16 0,-4 2 3 0,4-2 1 0,0-3 0 15,-3 2 4-15,3 4 1 0,-4-3 0 16,-3-7 0-16,4 1-2 0,-1 5 0 16,1-2 0-16,-1-7 0 0,1 4-32 0,-4-1 0 0,3 0 0 0,4-2 0 15,-3-4 0-15,-4 6 0 0,7-9 0 0,-4 6 0 31,0 4-95-31,-3-10-25 0,4 3-6 0,3-3-1 16,-4 0-85-16,4 0-16 0,-14 0-4 0,14 0-1 0</inkml:trace>
  <inkml:trace contextRef="#ctx0" brushRef="#br0" timeOffset="3375.63">18768 1550 864 0,'0'-12'38'0,"0"2"8"0,0 4-37 0,0-3-9 0,0 9 0 0,0 0 0 15,0 0 158-15,3-4 30 0,-3-2 5 0,0 6 2 16,0 0-147-16,0 0-28 0,4-9-7 0,-4 2-1 15,0 7 32-15,0 0 7 0,0 0 1 0,0 0 0 16,0 0-33-16,0 0-7 0,-4-3 0 0,4 3-1 16,-7 0 5-16,4-6 0 0,-4 12 1 0,0-6 0 15,0 0 4-15,0 0 1 0,-1 0 0 0,1 3 0 16,0-3 2-16,0 13 1 0,-3-13 0 0,3 3 0 16,-7 16 4-16,3-13 1 0,0 4 0 0,-3-7 0 15,0 12-4-15,0 1-1 0,-4-3 0 0,4 5 0 0,-3-2-12 16,3 9-2-16,-1-3-1 0,1 3 0 0,4 0-10 0,-1-6 0 15,1 9 0-15,-1-3 0 0,4-6 0 0,0 6 0 16,3-9 0-16,1 6 0 0,3-6 8 0,-4 2-8 16,8-8 0-16,-4 9 8 0,7-4-8 0,-4 1 10 15,4-13-10-15,1 7 10 0,-1-1-10 16,0-3 10-16,3-3-10 0,1 4 10 0,3-4-2 0,-4-3 0 16,5 0 0-16,-1 0 0 0,0 0-8 0,0-3 0 15,0 3 0-15,0 0 0 0,0-10 0 0,-3 4 0 16,3-3 0-16,4 9 8 0,-8-10-8 0,4 7 8 15,-3-9-8-15,-1 2 8 0,-2 1-8 0,2-4 0 16,-3-3 9-16,0 7-9 0,0-7 8 0,0-2-8 16,-3 5 8-16,3-3-8 0,-4 1 8 0,1-14-8 15,-4 11 10-15,3-7-10 0,-3-1 0 0,0 8 8 0,0-11-8 16,0 11 0-16,0 2 0 0,0-3 0 0,0 3 8 0,4 13-8 16,-4-12 16-16,0 5 0 0,4 1 0 0,-4 9 0 15,0 0 4-15,0 0 0 0,0 0 1 0,0 0 0 16,0 0-8-16,0 0-1 0,0 9-1 0,3 7 0 15,1-7 11-15,-1 7 2 0,1-7 1 0,-4 4 0 16,3 6-15-16,4-4-10 0,-3 14 12 0,-1-11-12 16,1-2 24-16,-1 12-1 0,4-9-1 0,0 6 0 15,4 0-10-15,-4-6-3 0,4 6 0 0,-1-3 0 16,-3 3-9-16,7-6 10 0,-3 3-10 0,0-9 10 16,-1 12-10-16,-3-13 10 0,4 4-10 0,-1 3 10 15,-3-4-10-15,4-5 0 0,0-1 0 0,-1 1 0 31,1-1-83-31,-1-9-9 0,-3 6-1 0,4-6-1 0,3 10-62 16,0-10-12-16,-3 0-2 0,3 0-479 0,-3-7-96 0</inkml:trace>
  <inkml:trace contextRef="#ctx0" brushRef="#br0" timeOffset="3951.41">19435 2152 1879 0,'0'0'83'0,"0"0"17"0,0 0-80 0,0 0-20 0,0 13 0 0,3-7 0 16,-3-6 36-16,4 9 4 0,-4-9 0 0,7 10 0 0,-4-1-23 0,8 1-4 16,-4 5-1-16,3-2 0 0,-3-4 4 0,4 7 1 15,3-7 0-15,-3 7 0 0,-4-3 15 0,3 2 2 16,1 4 1-16,-4-3 0 0,0-4-10 0,0 4-1 15,-3 9-1-15,-4-6 0 0,3 0-7 0,-3 6-2 16,0-6 0-16,-3-1 0 0,3 1-14 0,-4-3 9 16,1 0-9-16,-1-4 8 15,1 4-28-15,-1-4-7 0,-3-5-1 0,3 2 0 16,-6-3-167-16,3-6-33 0</inkml:trace>
  <inkml:trace contextRef="#ctx0" brushRef="#br0" timeOffset="4593.68">20436 1475 2142 0,'0'0'47'0,"-3"-6"9"0,3 6 3 16,0 0 1-16,-4-10-48 0,4 10-12 0,0 0 0 0,-3 0 0 16,3 0 28-16,-7 0 2 0,0 0 1 0,0-3 0 0,0 3-31 0,0 0 0 15,7 0 0-15,-7 0 0 0,-1 0 0 0,-2 0 0 16,-1 0 0-16,1 3 0 0,3-3 0 0,-4 0 8 15,-3 10-8-15,0-4 0 0,3-3-10 0,1 3-5 16,-4-3-1-16,-1 10 0 0,-2-4 26 0,3 4 5 16,3-13 1-16,1 16 0 0,-5-13 3 0,5 6 1 15,6-3 0-15,-3 4 0 0,0-1-8 0,0 7-2 16,4-13 0-16,-1 6 0 0,1 4-10 0,3-10 0 0,0 7 0 0,0-1 0 16,0 0 0-16,0 1 12 0,0-1-12 0,3-3 12 15,1 4-4-15,3-1 0 0,-4 1 0 0,1-4 0 16,-4-6-8-16,7 9-17 15,0 1 4-15,-4-1 1 0,4 1 12 0,0-1 16 16,1-3-3-16,2 4-1 0,-3-7-12 0,0 6 0 0,4-3 0 0,-1 4 0 16,1-1 0-16,0 1-16 0,-4-4 3 0,3 3 1 15,4 1 12-15,-3-1 0 0,-4 1 0 0,4-1 0 16,-1-3 0-16,1 4 16 0,-1-1-3 0,-3 0-1 16,0 7 7-16,0-3 1 0,-3 2 0 0,0-5 0 15,-1-1-20-15,-3 10 0 0,0-3 0 0,-3-13 0 16,-1 13 0-16,0-7 10 0,-3 0-10 0,0 7 8 15,0-7-8-15,0 7 8 0,0-13-8 0,-3 16 8 16,-1-13-8-16,4 4 8 0,0-1-8 0,-4 1 8 0,1-1 0 0,-1 0 0 16,1 1 0-16,-1-4 0 0,0-3-8 0,1 3-12 15,3-2 2-15,-4-4 1 16,-3 6-24-16,7 0-5 0,-4-6-1 0,4-6 0 16,-7 6-28-16,4 0-5 0,3-6-2 0,3 2 0 15,1 4-125-15,-1-9-25 0,-3 3-4 0,3-7-2 16</inkml:trace>
  <inkml:trace contextRef="#ctx0" brushRef="#br0" timeOffset="5008.58">20648 1152 1796 0,'0'0'40'0,"0"0"8"0,0 0 1 0,0 0 1 0,0 0-40 0,0 0-10 0,0 0 0 0,0 0 0 16,0 0 12-16,7 3 0 0,0 6 0 0,-3 1 0 0,3-4 8 16,-4 7 1-16,1-4 1 0,-4 7 0 15,0 3 12-15,7-4 2 0,-4 1 1 0,4-4 0 0,-3 4-13 0,3-3-2 16,0 9-1-16,-3-10 0 16,3 13-12-16,-4-9-9 0,1-4 12 0,-4 14-12 0,3-17 9 0,1 7-9 15,-4 6 0-15,3-7 9 16,1-12-31-16,-1 10-6 0,1 0-2 0,-1-4 0 15,1 7-129-15,0-13-25 0,-4-3-6 0,0 0-1 0</inkml:trace>
  <inkml:trace contextRef="#ctx0" brushRef="#br0" timeOffset="5618.35">20606 559 1576 0,'0'0'35'0,"0"0"7"0,-4 0 2 0,-3 10 0 0,0-10-36 0,4 6-8 15,-4 3 0-15,3 1 0 0,0-1 12 0,1-3 1 16,-4 4 0-16,7-1 0 0,-4 10 37 0,8-10 7 15,-1 7 2-15,1-3 0 0,7-1 8 0,3 1 1 16,0 6 1-16,3 3 0 0,5-1-22 0,-1-5-5 16,3 3-1-16,1 0 0 0,10 6-9 0,-3-6-3 15,3 9 0-15,4-3 0 0,-3 9-12 0,2-8-2 16,5 2-1-16,-1 0 0 0,0 7-14 0,4-7 9 16,-3 6-9-16,-1-6 8 0,-3 7 19 0,-4 3 3 0,-7-7 1 0,0 7 0 15,1-10-5-15,-8 9-1 0,0 4 0 16,-3 3 0-16,-4 0 3 0,0-3 0 0,0 3 0 0,-4 0 0 15,1-1-10-15,-4 1-2 0,-3-6 0 0,3-4 0 16,-4 4-3-16,1-3-1 0,-4 2 0 0,-4 4 0 16,4-7-4-16,-3-2-8 0,-4 2 11 0,3 7-11 15,-3-13 11-15,-4 7-11 0,4-7 10 0,-3 0-10 16,-4 0 13-16,0-2-3 0,-4 2-1 16,0-9 0-16,-3 6-1 0,0 0 0 15,-4-6 0-15,4-1 0 0,0 7-8 0,-4-6 8 0,8 0-8 0,-5 0 8 16,1-3-8-16,4-1-12 0,-1-2 2 0,0 3 1 15,4-7-161-15,-3 0-32 0,3-2-6 16</inkml:trace>
  <inkml:trace contextRef="#ctx0" brushRef="#br0" timeOffset="9107.21">19985 4225 1094 0,'0'0'97'0,"-7"0"-77"16,0 0-20-16,7 0 0 0,-7 0 116 0,0 0 20 15,0 0 4-15,7 0 1 0,0 0-86 0,-4 9-18 16,-3-9-3-16,7 0-1 0,0 0-8 0,-7 7-1 16,7-7-1-16,-4 3 0 0,4-3-3 0,0 0-1 0,0 0 0 0,-3 6 0 15,3-6-8-15,0 0-2 0,0 3 0 0,0-3 0 16,7 10-9-16,0-1 0 0,4-9 0 0,-1 6 8 16,8-6 8-16,-1 7 2 0,5-7 0 0,-1 0 0 15,7 0-4-15,4 0-1 0,-4 0 0 0,4 0 0 16,-1 0-4-16,8 3-1 0,-3-3 0 0,-1 6 0 15,4-6 2-15,-1 3 0 0,1-3 0 0,4 0 0 16,-1 0-10-16,4 0 0 0,-4 0 9 0,4 0-9 16,3 0 0-16,-3 0 8 0,0 0-8 0,0 0 0 15,-7 0 0-15,3-3 8 0,-3-3-8 0,3 3 0 16,1-4 8-16,-1 1-8 0,-3 3 8 0,0-3-8 16,-1 2-8-16,-2-2-7 0,-5 3-1 0,1 3-913 15</inkml:trace>
  <inkml:trace contextRef="#ctx0" brushRef="#br0" timeOffset="9957.48">22592 4231 748 0,'0'0'67'0,"0"0"-54"0,0 0-13 0,0 0 0 16,-11 0 249-16,11 0 47 0,0 0 10 0,0 0 2 16,0 0-232-16,0 0-47 0,0 0-9 0,7 3-1 15,4 4-19-15,0-4 8 0,-1-3-8 0,8 6 0 16,6-6 11-16,1 0-11 0,-4 0 10 0,15 0-10 16,2 0 22-16,8 0-2 0,4 0 0 0,3 3 0 15,-1-3-20-15,1 0 9 0,4-3-9 0,3 3 0 16,3 0 12-16,4-6-12 0,-3 6 12 0,-4 0-12 15,0 0 12-15,0 0-12 0,-7 0 12 0,3-3-12 16,1-4 45-16,-1 7 3 0,0 0 0 0,-3 0 0 0,4 0-31 0,-4 0-5 16,0 0-2-16,-4 7 0 0,0-7-10 0,-3 0 0 15,4 0 0-15,-1 0 0 0,0 0 0 0,-3 0 0 16,-3 3 0-16,3-3 0 16,-4 6-21-16,-3-3-10 0,-8-3-1 0,1 10-627 15,0-10-125-15</inkml:trace>
  <inkml:trace contextRef="#ctx0" brushRef="#br0" timeOffset="10664.77">25418 4288 1720 0,'0'0'76'0,"0"0"16"0,0 0-73 0,0 0-19 15,0 0 0-15,0 0 0 0,0 0 55 0,0 0 7 16,0 0 2-16,3-10 0 0,-3 10-37 0,11 0-7 16,-4-6-2-16,3 6 0 0,1 0-18 0,3-3 0 15,-3 3 8-15,3 0-8 0,0 3 0 0,0-3 0 16,0 0 0-16,4 6 0 0,-1-6 0 0,1 7 0 16,0-4 0-16,-1 3 0 0,4-3 11 0,1 7-2 15,-1-10 0-15,4 6 0 0,-1-3 38 0,4 3 7 0,4-6 2 0,3 0 0 16,8 0-16-16,-1 0-4 0,8 0 0 0,2 0 0 15,1 3-6-15,4-3-2 0,-4 7 0 16,3-7 0-16,-3 6-28 0,7-6 0 0,4-6 0 16,-1 6 0-16,1 0 0 0,-4 6-12 0,-1-6 1 15,5 0 0-15,-4 0 11 0,3 0 16 0,8-6-4 0,3-1-1 16,4 7-11-16,-1-3 0 0,1 3 0 0,0 0 0 16,3-6 0-16,0-3 0 0,7 9 0 0,-7-10 0 15,-3 10 0-15,-1-3 0 0,-3-3-10 0,4 3 10 16,0-4 0-16,-1 1 0 0,1 6 0 0,-8-3 0 15,-3-3 0-15,1 6 0 0,-5 0 0 0,1-10 0 16,3 10 0-16,-4-3 0 0,-3 3 0 0,0 0 0 16,0 3-19-16,-7-3 3 0,-4 0 0 0,-3 10-707 15,0-10-141-15</inkml:trace>
  <inkml:trace contextRef="#ctx0" brushRef="#br0" timeOffset="51322.19">2187 6536 864 0,'0'0'38'0,"0"0"8"0,0 0-37 16,0 0-9-16,0 0 0 0,0 0 0 0,0 0 168 0,0 0 31 15,0 0 6-15,0 0 2 0,4-9-160 0,-4 9-32 16,0 0-7-16,0 0 0 0,0 0-8 0,0 0 11 15,0 0-11-15,0 0 12 0,10 0 16 0,-6 0 3 16,-4 0 1-16,10 0 0 0,-10 0 14 0,11 0 3 16,0 0 1-16,-1 0 0 0,-10 0-14 0,11 0-4 15,-4 0 0-15,3 0 0 0,1 0-18 0,0 0-4 16,-1 3-1-16,-3-3 0 0,4 0 9 0,6 0 2 16,-9 6 0-16,9-6 0 0,-3 0 9 0,-3 0 3 15,6 0 0-15,1 0 0 0,-4 6-20 0,0-6-3 16,8 3-1-16,-8-3 0 0,0 0 6 0,7 10 1 0,-7-10 0 0,7 0 0 15,-7 0-7-15,7 6-8 16,-6-6 11-16,6 0-11 0,3 0 8 0,-6 0-8 0,3 0 0 0,0 0 0 16,4 0 0-16,0 0 0 0,-1-6-10 0,-2 6 10 15,2 0 0-15,1 0 0 0,0 0 0 0,-1-3 0 16,-2 3 0-16,2 0 0 0,1 0 12 0,0 0-4 16,-1 0-8-16,1 0 10 0,0 0-10 0,-1 0 10 15,1 0-10-15,0 0 10 0,7 0-10 0,-8 0 10 16,5 0-10-16,2-7 12 0,-6 7-12 0,7 0 12 15,-4 0-12-15,4 0 0 0,-4 0 0 0,7 0 8 16,-7-3-8-16,4 3 0 0,-4-6 9 0,4 6-9 16,-7-6 10-16,3 3-2 0,0 3-8 0,4 0 12 0,-4-7-12 0,0 7 0 15,4-3 0-15,0-3 0 0,0 6 12 16,-4 0 0-16,4-3 0 0,3 3 0 0,0-6-4 0,4 6-8 16,-7-4 11-16,7 4-11 0,-4 0 8 15,0-6-8-15,0 6 0 0,1 0 0 0,-5 0 0 0,5-3 0 16,6-3 8-16,-7 3-8 0,1-4 0 15,2 7 10-15,-2-9-10 0,3 9 8 0,-1-6-8 0,5 6 0 16,-5-3 9-16,-2-4-9 0,-1 4 12 0,0-3-3 16,4-4 0-16,-4 7 0 0,4-3-1 0,4-3 0 15,-8 2 0-15,4 7 0 0,6-9 0 0,-6 9 0 16,0-3 0-16,3-3 0 0,-3 6-8 0,0-4 8 16,3 8-8-16,-6-4 8 0,-1-4-8 0,4 4 0 15,0 0 0-15,3 4 0 0,-3-4 0 0,7 6 0 0,-11-6 0 16,7 3 8-16,0 3-8 0,-6-3 0 0,3-3 0 15,-4 7 0-15,0-7 0 0,-3 0 0 0,3 3 0 0,0-3 0 16,1 0 0-16,-1-3 0 0,0 3 0 0,-3 0 0 16,0 0 0-16,3 0 0 0,7 0 0 0,-6 0 8 15,-1 0 4-15,-3 0 0 0,3 0 0 0,-3 0 0 16,3 0 0-16,-7 0 0 0,7 0 0 0,-3 3 0 16,3-3-12-16,-3 0 0 0,0 6 9 0,3-6-9 15,4 0 0-15,-4 6 0 0,1-3 0 0,-1-3-8 16,0 0 8-16,-3 7 0 0,0-7 10 0,-1 0-10 15,5 0 0-15,-12 0 8 0,5-7-8 0,-1 7 0 16,0 0 0-16,0 0 0 0,4-3 8 0,-7-3-8 16,-4 6 0-16,7 0 9 0,4 0-9 0,0 0 8 0,-1 0-8 15,-2 0 0-15,-1 0 0 0,0 0 0 16,4 0 0-16,-8 0 0 0,1 0 0 0,0 6 0 16,0-12 0-16,-1 12 0 0,1-3 0 0,3-3 0 0,0 0 0 15,-3 7 0-15,0-7 0 0,-1 0 0 0,5 3 0 0,-5-3 0 16,1 0 11-16,3 0-11 0,-10 0 0 0,7 0 0 15,-1 0 0-15,1 0 0 0,3 0 0 0,-3 0 0 16,-7 0 0-16,6 6 0 0,1-6 0 0,0 0 0 16,-4 0 0-16,7 0 0 0,-3 0 0 0,7 0 0 15,-8 0 0-15,4 0 0 0,4 0 9 0,0 0-9 16,-4 0 8-16,0 0-8 0,1 3 0 0,2-3 0 16,1 0 0-16,-4 7 0 0,1-7 8 0,-1 3-8 15,0-3 8-15,0 0-8 0,0 6 16 0,1-6-1 16,-1 0-1-16,4-6 0 0,-1 6-5 0,1 0-1 0,3 0 0 15,-3 0 0-15,3 0-8 0,4-3 10 16,-7 3-10-16,3 0 10 0,1 0-10 0,-1 0 0 0,-3-7 0 0,-1 7 0 16,8 0 8-16,-11-3-8 15,8 3 8-15,-1-6-8 0,-3 3 8 0,3-4-8 0,4 7 0 0,-4-3 8 16,-3-3-8-16,3 6 8 0,0-6-8 0,8 3 8 16,-12 3-8-16,5 0 0 0,-1 0 0 0,4 0 0 15,0-7 0-15,-4 7 0 0,0 0 8 0,0-3-8 16,8-3 0-16,-1 6 0 0,-3-3 0 0,0 3 0 15,3-6 0-15,-3 6 0 0,3 0 0 0,-3 0 0 16,-4 0 0-16,4 0 0 0,0 0 8 0,0-4-8 16,3 4 0-16,0-6 0 0,4 6 0 0,-3 0 0 15,-5 0 0-15,5 0 0 0,-1 6 0 0,0-2 0 16,-6-4 8-16,2 0-8 0,5 6 12 0,-1-3-4 16,-3-3-8-16,0 6 0 0,10-3-10 0,-7-3 10 15,4 7 0-15,0-7 0 0,-4 9 0 0,4-9 0 0,7 9 0 0,-10-9 0 16,-1 7 0-16,0-4 0 15,4-3 0-15,-4 0 0 0,4 6 0 0,-3-6 0 16,-5 0 0-16,8 3 0 0,4 4 0 0,-1-7 0 0,-3 3 0 0,0-3 0 16,0 0 0-16,0 0 10 0,-1 6-10 15,5-6 0-15,-1 0 0 0,1 0-11 0,-1 0 11 0,-3 3 0 16,3-3 0-16,1 6 0 0,-5-6 0 0,1 0 0 16,-3 0 0-16,6 0 0 0,-3 7 0 0,3-7 0 15,8 3 0-15,-4-3 0 0,0 6 0 0,-4-3 0 16,4-3 0-16,-4 0 0 0,1 6 0 0,-1-2 0 15,0-4 0-15,8 0 0 0,-1 0 0 0,-3 6 0 0,0-6 0 0,-3 3 0 16,-5-3 0-16,5 0 0 0,-4 0 0 16,-1 0 8-16,-2 0-8 0,6 0 0 0,-3 0 0 0,0 6 0 15,0-6 0-15,0 3 0 0,3-3 0 0,0 0 0 16,-3 0 0-16,4 7 0 0,-4-7 0 0,-1 0-8 16,5 0 8-16,-4 0 8 0,3-7-8 0,0 7 11 15,1 7-11-15,3-7 0 0,0 0 0 0,0 3 8 16,-1-3-8-16,-2 0-11 0,-1 0 3 0,1 0 0 15,3 0 8-15,-1 0 11 0,5 0-3 0,-4 0 0 16,3 6-8-16,1-6 0 0,-4 0 0 0,0 0 0 16,-4 0 0-16,4 0 0 0,0 0 0 0,3 0 8 15,1 0-8-15,-1 0-14 0,1 0 3 0,-1 0 1 16,-3 6 10-16,3-3 11 0,-3-6-3 0,4 3 0 16,3 0-8-16,3 0 0 0,-3 0 0 0,0 3 0 0,4-3 0 15,-1 0 0-15,-3 0 0 0,0 0 0 0,0-3 0 0,4-3 0 16,3 6 0-16,0-6 0 0,0 6 0 0,-4-3 8 15,-3 3-8-15,7 0 0 0,0-7 0 0,4 7 0 16,-1 0 0-16,4 0 0 16,-3 0 0-16,3 0 0 0,-3 0 0 0,6 0 0 0,1-3 0 0,-1 3 0 15,1 3 0-15,-4-3 0 0,-3 7 0 0,3-7 0 16,0 0 8-16,0 0-8 0,-4 0 0 0,5 0 0 16,-1 3 0-16,3 3 0 0,-3-6 0 0,-3 0 0 15,3 0 0-15,4 6 0 0,3-6 0 0,-4 3-14 16,1-3 2-16,0 0 0 0,-1 0 20 0,4 0 4 15,-3 0 0-15,0 7 1 0,3-7 6 0,-4 3 1 16,-3-6 0-16,4 3 0 0,0 0-20 0,-1 0 0 0,4 0-11 0,-3 3 11 16,-4-3 0-16,-3 6 0 15,6-6 0-15,1 0 9 0,-1 3-9 0,5-3 8 0,-5 7-8 0,-3-7 8 16,0 3-8-16,-3-3 0 0,3 0 0 0,-3 0 8 16,3 0-8-16,-7 0 0 0,0 6 0 0,0-6 8 15,-7 3-8-15,0-3 0 0,3 0 0 0,1 0 0 16,-1 0 0-16,-3 0 0 0,4 0 0 0,-4 6 0 15,0-6 0-15,-4 0 0 0,0 0 0 0,1 0 8 16,-1 0-8-16,1 0 0 0,3 0 0 0,-7 0 8 16,-7 0-8-16,3 7 0 0,0-7 0 0,-3 3 0 15,-7-3 0-15,0 0 0 0,0 6 8 0,-1-3-8 16,1-3 0-16,-4 6 0 0,-3-2-12 0,0 2 12 16,3-3-221-16,-10 6-37 15</inkml:trace>
  <inkml:trace contextRef="#ctx0" brushRef="#br0" timeOffset="133582.26">24179 8440 756 0,'4'-10'33'0,"-4"10"7"0,0 0-32 0,0 0-8 0,3 0 0 0,-3 0 0 15,0 0 43-15,4-3 6 0,3-3 2 0,-7 6 0 16,7 0-36-16,-7 0-7 0,0 0-8 0,7 0 11 16,0-3-11-16,-7 3 0 0,7 0 0 0,-7 0-11 15,0 0 11-15,7 0 0 0,-7 0 0 0,0 0-8 16,0 0 8-16,0 0 0 0,0 0 0 0,0 0 0 15,0 0 9-15,0 0 4 0,0 0 1 0,0 0 0 16,7 3 40-16,-7-3 8 0,0 0 2 0,0 0 0 16,-3 9 3-16,3-9 1 0,0 0 0 0,-7 6 0 15,0-2-33-15,3 2-7 0,4-6 0 0,-10 0-1 16,3 6-10-16,0-3-1 0,-4-3-1 0,4 0 0 0,0 0-5 0,-4 0-1 16,1 0 0-16,-4 0 0 15,3 0 26-15,-3 0 5 0,0 0 0 0,0 0 1 0,-4 10-33 0,0-10-8 16,-3 6 0-16,0-3 0 0,-4-3 24 0,4 6 4 15,4-6 0-15,-8 0 0 0,0 3-13 0,0 4-3 16,1-7 0-16,3 3 0 0,-4-3 9 0,4 6 2 16,-4-6 0-16,4 6 0 0,3-12 6 0,-3 6 2 15,3 6 0-15,1-6 0 0,-4-6-1 0,3 6 0 16,-3 0 0-16,0 0 0 0,3-6-11 0,-3 6-3 16,-4-3 0-16,0 3 0 0,1 0-16 0,-1 0 8 15,-3 0-8-15,3 0 0 0,0 0 10 0,-3 3-10 16,-4 3 8-16,4-6-8 0,4 0 9 0,-5 9-9 0,1-9 10 15,3 7-10-15,1-4 12 0,-1-3-3 0,0 6-1 0,-3-3 0 16,0-3 20-16,3 0 3 16,8 7 1-16,-12-7 0 0,1 3-19 0,3-3-3 0,4 0-1 15,0 0 0-15,0 6-9 0,0-3 10 0,0-3-10 16,6 0 10-16,1 6-10 0,-3-6 0 16,-8 4 0-16,4 2 8 0,7-6-8 0,-4 0 0 0,-3 0 0 0,0 0 8 15,0 0-8-15,3 0 0 0,0 0 0 0,1 0 0 16,-4 0 0-16,3 0 0 0,4 0 0 0,-4 0 0 15,0 0 8-15,-3 0 0 0,7 0 0 0,4 0 0 16,-4 0 4-16,3 0 1 0,-7-6 0 0,4 6 0 16,14 0-13-16,-7-4 11 0,-14 4-11 0,10 0 10 15,4-6-2-15,-3 6 0 0,-4 0 0 0,-4-3 0 0,0 3-8 16,4 0 0-16,0-6 0 0,0 6-11 0,-7 0 22 0,3 6 4 16,4-6 1-16,0 0 0 15,0 3-26-15,0-3-5 0,0 0-1 0,3 0 0 0,0 0 26 0,1 0 5 16,-4 0 1-16,7 0 0 0,0 0-26 15,0 0-5-15,-7 0-1 0,6 0 0 0,5-3 26 0,-4 3 5 16,0 3 1-16,0-3 0 0,0-3-16 16,0 3 0-16,3-6 0 0,-6 6 0 0,-1 0 0 0,0 0-16 15,11 0 3-15,-3 0 1 0,-8-3 12 0,4 3 16 16,0 0-3-16,4-7-1 0,-4 7-12 0,3 0-15 16,-7-3 3-16,11 3 1 0,0 0 11 0,0 0 16 15,-10 0-4-15,3-6-1 0,7 6-11 0,0 0-12 16,-7 0 2-16,-4 0 1 0,1 0 9 0,-1 0 0 15,11 0 0-15,-11 0 0 0,-3-3 0 0,4-4 0 0,10 7 0 0,-7 0 0 16,-4 0 0-16,1-3 0 0,10 3 0 0,0 0 0 16,-4-6 0-16,-3 6 0 0,-4 0 0 0,1-6 0 15,10 6 0-15,-4 0 0 0,-6-3 0 0,6-4 0 16,4 7 10-16,0 0-2 0,0 0-8 0,-7 0 12 16,-4 0-12-16,8-3 11 0,3 3-11 0,-7-6 10 15,0 6-10-15,7 0 0 0,0 0 9 0,0 0-9 16,-7 0 0-16,7 0 0 0,0 0-12 0,0 0 4 15,0 0 8-15,0 0 0 0,0 0 0 0,7-3 8 16,3-3-8-16,-10 6 0 0,0 0 0 0,7-4 0 16,8-2 0-16,-1-3 0 0,-7 9 9 0,-7 0-9 15,0 0 0-15,10-6 0 0,4 2 0 0,-3-2 0 16,0 3 0-16,3-3 0 0,7-4 0 0,0 7 0 16,-7-3 10-16,4-4-10 0,-1 1 8 0,1 0-8 15,0 2 11-15,-1 4-3 0,1-6-8 0,0 3 12 0,3-4-12 16,-7 1 0-16,0-1 0 0,4 4-10 0,-4 3 10 0,3-3 0 15,-2-4 10-15,-1 1-10 0,-4 6 0 0,1-4 0 16,6-2-11-16,-2 0 11 0,-8 2 0 0,3 4 0 16,8-3 0-16,-4 3 0 0,-3-3 0 0,-4 2 0 15,3-2 0-15,1 6 0 0,3-9 0 0,-7 9 0 16,-7 0 0-16,0 0 0 0,11-7 0 0,-4 4 0 16,-7 3 0-16,0 0 0 0,0 0 0 0,0 0 0 15,0 0 8-15,0 0-8 0,0 0 0 0,0 0 0 16,0 0 0-16,-15 3 0 0,1 4-8 0,0-7 8 15,4 6 0-15,-1-3 0 0,-3-3 0 0,3 0 0 16,-3 6 0-16,4-2 8 0,-1-4-8 0,1 6 0 0,-8-3 0 0,4 3 0 16,3-3 0-16,1 4 0 15,-8-4 0-15,0 3 8 0,4 3-8 0,0-9 0 0,-4 10 0 0,1-4 0 16,-4-3 0-16,3 4 0 0,7-4-10 0,-10 6 10 16,0-9 0-16,3 6 0 0,4 4 0 0,-3-10 0 15,-1 9 8-15,0-3-8 0,4-2 0 0,0 5 0 16,7-3 0-16,-3-3 0 0,-8 4 0 0,4-4 0 15,7 3 0-15,-4-6 0 0,-3 9 0 0,0-2 0 16,0-4 0-16,3 3 0 0,4-3-9 0,-3 4 9 16,-1-7 0-16,4 3 0 0,7-3 0 0,-4 9 0 15,-3-9 0-15,7 0 0 0,0 0 0 0,0 0 0 16,4 16 0-16,-1-7 0 0,5 1 0 0,-1-4 0 0,3 3 0 16,1 1 0-16,-4-1 0 0,3-3 0 0,8 4 8 15,-4-1 1-15,-3 1 0 0,-4-1 0 0,3 0-9 0,1 1 0 16,0-1 0-16,-8 1 0 15,1-1 0-15,3 0 0 0,7-2 0 0,-4 2 0 0,-6 1 0 0,3-1 0 16,3-3 0-16,1-3 0 0,-4 7 0 16,4-1 0-16,3-3 0 0,3-2 0 0,-2 2 0 15,-1 0 0-15,-4-3 0 0,4-3 8 0,0 7-8 0,1-4 0 16,-8-3 0-16,3 6 8 16,-3-6-8-16,0 3 0 0,4-3 0 0,-11 0 0 15,0 0-117-15,3 9-26 0,5-2-5 0</inkml:trace>
  <inkml:trace contextRef="#ctx0" brushRef="#br0" timeOffset="142504.59">1009 8452 1152 0,'0'0'51'0,"-7"0"10"0,-4-6-49 0,8 6-12 16,-4 0 0-16,7 0 0 0,-4 0 72 0,4 0 12 0,-10 0 3 0,10 0 0 15,-4 0-27-15,4 0-6 0,-7-10-1 0,7 10 0 16,0 0-18-16,0 0-4 15,0-6-1-15,0 6 0 0,0 0 10 0,7-9 3 0,-3 9 0 0,-4 0 0 16,10-3-2-16,-6-4 0 0,3 7 0 0,3 0 0 16,1 7-13-16,-8-7-4 0,8 3 0 0,-7 3 0 15,6-3 0-15,1 3 0 0,-8 4 0 0,8-4 0 16,-1-3 2-16,1 7 0 0,0 5 0 0,-4-12 0 16,3 13 13-16,1-7 2 0,-1 7 1 0,5-6 0 15,-1 2-31-15,3 4-11 0,-10-7 0 0,11 1 9 16,-4-1 7-16,-3 0 2 0,3 1 0 0,-4 2 0 15,1-8-10-15,3 5-8 0,-3 0 12 0,-8-2-12 16,8-4 12-16,-11-3-4 0,10 0 0 0,-10 0-8 16,0 0 15-16,4 6-4 0,6-3-1 0,-10-3 0 0,0 0 9 0,11 0 1 15,-11 0 1-15,4-9 0 0,3 9-13 0,3-10-8 16,-6 7 8-16,-1-3-8 0,4-3 16 0,-3-1-2 16,3 4 0-16,3-4 0 0,-6-2 1 0,7-4 0 15,-1-3 0-15,-3 4 0 0,4-4 5 0,-1-6 0 16,5 3 1-16,6-13 0 0,-7 10 1 0,7-9 0 15,-7 6 0-15,7-7 0 0,4-3-13 0,-4 4-9 16,4-4 12-16,-1 4-12 0,5-4 8 0,-5-6-8 16,8-3 0-16,-4 3 0 0,8 0 0 0,-1-6 0 15,0 6 0-15,0 4 0 0,1-1 11 0,-1 3-11 16,0 1 10-16,-6-4-10 0,6 3 0 0,0 4 0 16,-3-1 0-16,-4-2 0 0,7 8 0 0,-10-2 0 15,10 9 0-15,-10-3 0 0,3 0-14 0,0 6 4 16,-3 0 1-16,0 4 0 15,0 5-109-15,-1 1-22 0,-3-1-4 0</inkml:trace>
  <inkml:trace contextRef="#ctx0" brushRef="#br0" timeOffset="153914.16">6689 11284 172 0,'0'0'16'0,"0"0"-16"0,0 0 0 0,0 0 0 16,-7-7 127-16,3 7 22 0,4 0 5 0,0 0 1 0,0-3-76 0,0 3-15 16,0 0-4-16,0 0 0 0,0 0 13 0,0 0 3 15,0 0 0-15,0 0 0 0,0 0 20 0,0 0 4 16,0 0 0-16,0 0 1 0,0 0 3 0,0 0 0 16,-7 0 0-16,7 0 0 0,0 0-18 0,0 0-3 15,0 0-1-15,0 0 0 0,0 0-29 0,0 0-5 16,0 0-2-16,0 0 0 0,0 0-20 0,0 0-4 15,0 0-1-15,0 0 0 0,-7-6-5 0,7 6-2 16,0 0 0-16,0 0 0 0,0 0 0 0,0 0 0 16,-4 0 0-16,4 0 0 0,0 0-2 0,0 0-1 15,-7 0 0-15,7 0 0 0,0 0-3 0,0 0 0 16,-7 6 0-16,4-6 0 0,3 3 0 0,0-3-8 16,0 0 12-16,-7 7-4 0,0-1 10 0,3-3 2 15,4-3 0-15,0 9 0 0,-3-2-11 0,3-4-1 0,0-3-8 0,0 9 12 16,0-9-4-16,0 7-8 15,0 2 11-15,0 0-11 0,0-2 0 0,0-4 0 0,0-3 0 0,3 9 0 16,-3 1 0-16,0-1 10 0,0-3-10 0,0 4 8 16,-3-1-8-16,3 1 0 0,0-1 0 0,-4 0 8 15,4-2 4-15,0-4 0 0,0 9 0 0,0-9 0 16,0-3-3-16,-7 10 0 0,7-10 0 0,0 0 0 16,0 0 0-16,0 6 0 0,0 4 0 0,0-10 0 15,0 0 1-15,0 0 0 0,0 0 0 0,0 3 0 16,0-3-10-16,0 0 12 0,0 0-12 0,0 0 12 15,0 0-4-15,0 0-8 0,0 0 12 0,0 0-4 16,0 0 0-16,0 0 0 0,0 0 0 0,0 0 0 16,0 0 2-16,0 0 0 0,0 0 0 0,0 0 0 0,0 0-2 15,0 0-8-15,0 0 12 0,0 0-4 16,0 0-8-16,0 0 0 0,0 0 9 0,0 0-9 16,0 0 0-16,0 0 9 0,0 0-9 0,0 0 0 0,0 0 8 0,0 0-8 15,0 0 0-15,0 0 0 16,0 0 8-16,0 0-8 0,7 0 0 0,-7 0 0 0,0 0 0 0,0 0 0 15,7 0 0-15,0 0 0 0,-7 0 8 0,11 6-8 16,-1-6 0-16,-3 0 0 0,1 0 9 0,2 0-9 16,-6 0 0-16,6 0 9 0,1 0-9 0,-1 0 0 15,-3 3 0-15,4-3 0 0,0 0 0 0,-1 0 0 16,4 0 0-16,-3 0 0 0,-4 0 0 0,7 0 0 0,-3 0 8 0,3 0-8 16,0 0 0-16,0 0 0 0,-3-3 0 0,3 3 0 15,-4-6 0-15,4 6 0 0,-3 0 8 0,3 0-8 16,-3 0 0-16,3 0 0 0,0 0 0 0,0 0 8 15,-3 6-8-15,6-3 0 0,-3-3 0 16,4 0 0-16,-4 0 0 0,0 0 0 0,0 0 8 0,4 0-8 16,-4 0 0-16,4 0 0 0,-1 0 0 0,1-3 0 15,0 3 8-15,-8 0-8 0,4-6 0 0,0 6 8 16,8 0-8-16,-12 0 10 0,8-3-10 0,-4 3 10 16,4 0-2-16,-8-7 0 0,8 7 0 0,-4 0 0 15,3 0-8-15,1 0 0 0,-4-3 0 0,4 3 0 16,-4-6 0-16,0 6 12 0,0 0-4 0,4 0 0 15,-4 0-8-15,7-3 0 0,-10-4 0 0,3 7 0 16,0-3 0-16,0-3 0 0,4 0 0 0,-4 3 0 16,3-4 0-16,1 7 12 0,0-3-12 0,-1-3 12 0,1 3-12 0,0-3 10 15,-1 6-10-15,1 0 10 0,0-4-10 0,-1-2 12 16,4 6-12-16,-3 0 12 0,0 0-12 0,-1 0 0 16,1 0-10-16,0 0 10 0,-1 0 0 0,-3 0 0 15,4 0 0-15,-7 0 0 0,6 0 0 0,-6 0 0 16,3 0 0-16,0 0 0 0,0 0 0 0,-3 0 0 15,3 0 0-15,0 0 0 0,-4-3 0 0,1 3 0 16,7-6 0-16,-4 6 0 0,-4 0 0 0,4 0 0 16,1 0 0-16,-1 0 0 0,0 0 0 0,0 0 0 15,0-7 0-15,0 7 0 0,4 0 0 0,-11 0 0 16,3 0 0-16,1 0 0 0,3 0 0 0,-3 0 0 16,-4 0 0-16,3 0 0 0,4 0 0 0,-6 0 0 0,2 7 0 0,-3-7 0 15,4 0 0-15,-1 0 0 16,-3 0 0-16,0 0 0 0,0 0 0 0,4 0 0 0,-11 0 0 0,7 0 0 15,4 0 0-15,-4 0 0 0,-7 0 0 0,7-7 0 16,-7 7 0-16,10 0 0 0,-3 0 0 0,-7 0 0 16,0 0 0-16,0 0 0 0,8 0 0 0,-8 0 0 15,7 7 0-15,-7-7 0 0,0 0 0 0,14 0 0 16,-14 0 0-16,0 0 0 0,0 0 0 0,0 0 0 16,0 6 0-16,0-6 0 0,0 0 0 0,0 0 0 15,0 0 0-15,0 0 0 0,0 0 8 0,0 0-8 16,0 0 0-16,0 0 0 0,0 0 0 0,0 0 0 15,0 0 0-15,0 0 0 0,0 0 0 0,0 0 0 16,0 0 0-16,0 0 0 0,0 0 0 0,0 0 0 16,0 0 10-16,0 0-2 0,0 0 0 0,0 0 0 15,0 0-8-15,0 0 0 0,3-6 0 0,-3 6 0 16,4-10 0-16,-4 4 0 0,0-3 0 0,0 5 0 16,0-2 0-16,0-3 8 0,0 9-8 0,0-3 8 15,-4-4-8-15,4-2 8 0,-3 3-8 0,3 3 8 0,0-4-8 0,-7-2 0 16,3 6 0-16,1-4 0 15,3 4 0-15,-4-3 0 0,4 3 0 0,-3-3 0 0,-1-4 0 0,4 10 0 16,-4 0 0-16,4 0 0 0,0-6 0 0,0 6 0 16,0 0 0-16,0 0 0 15,-3-3-46-15,3 3-11 0,0 0-3 0,0 0-1388 0</inkml:trace>
  <inkml:trace contextRef="#ctx0" brushRef="#br0" timeOffset="157361.6">15180 8195 345 0,'0'0'15'0,"7"-6"4"0,4 3-19 0,-1-4 0 0,1-2 0 0,-1 6 0 16,1-4 100-16,0-2 16 0,-8 3 3 0,1 3 1 16,-1-4-56-16,1 4-10 0,3-3-2 0,0-3-1 15,-4 5 14-15,-3 4 3 0,4-6 1 0,-4 6 0 16,7-3-1-16,-7 3-1 0,0 0 0 0,0 0 0 16,0 0 27-16,0 0 6 0,0 0 0 0,0 0 1 15,0 0-35-15,0 0-7 0,-7 3-2 0,7-3 0 16,-4 10-39-16,-3-1-8 0,-3 0-2 0,6 1 0 0,4-4 7 0,0 10 1 15,-3-7 0-15,-1 4 0 0,-3 2 0 0,0 1 0 16,3-3 0-16,-3 5 0 16,-3-2 6-16,3 9 2 0,0-6 0 0,0 6 0 0,-4-3-24 0,1 3 0 15,2 0 0-15,-2-3 0 0,3 3 0 0,-4-6 0 16,4 6 0-16,0-6 8 0,0 0 14 0,4 0 3 16,-1-4 1-16,-3 4 0 0,3-3-4 0,1 3-1 15,-1-10 0-15,1 10 0 0,-1-10-6 0,4 7-2 16,-3-7 0-16,-1 7 0 0,4-7-5 0,-3-6 0 15,3 7-8-15,0-4 12 0,0-6-12 0,0 10 8 16,-4-1-8-16,4-9 0 0,0 6 9 0,-3-3-9 16,-1 4 8-16,4-7-8 0,0 0 11 0,0 0-3 15,-3 3-8-15,3-3 12 0,0 0 7 0,0 0 1 16,0 0 0-16,0 0 0 0,0 0 8 0,0 0 1 0,0 0 1 0,3-10 0 16,1 1-10-16,3 0-1 0,3-1-1 0,-3 1 0 15,4-7-18-15,0 4 10 0,3-4-10 0,3 0 8 16,1 4-8-16,3-7 8 0,-3-3-8 0,-1 3 8 15,1 0-8-15,3-6 12 0,-7 3-12 0,7-3 12 16,1 9-12-16,-5-6 0 0,4-3 0 0,1 0 8 16,-5 3-8-16,1 0 0 0,0 4 0 0,-1-8 0 15,-3 14 0-15,0-4 12 0,0-3-2 0,1 4 0 16,2 5-10-16,-6 1 10 0,-1 0-10 0,1-1 10 16,-4 7-10-16,4-3 0 0,-8-4 9 0,4 10-9 15,-7 0 0-15,0 0 0 0,0 0 0 0,0 0 0 0,0 0 9 16,0 0-9-16,0 10 12 0,0-1-12 15,0 1 16-15,0-1-3 0,-7 0-1 0,4 7 0 16,-4 0-12-16,0-4 8 0,-4 7-8 0,0 6 0 16,1-6 8-16,-1 6-8 0,-3 0 0 0,-4-3 0 0,1 3 0 0,-4 3 8 15,-1-3-8-15,1 4 0 0,0-4 0 16,-4 0 8-16,4-6-8 0,4 0 0 0,-1-1 0 0,4 1 8 16,3-3-8-16,1 0 0 0,-1-7 0 0,4 0 0 15,7 1 0-15,0-10 0 0,-7 3 0 0,7-3 0 16,0 0 0-16,0 0 0 0,0 0 10 0,0 0-10 15,0 0 10-15,11-3-10 0,-1-4 10 0,4-2-10 16,0-3 10-16,1-4-10 0,2 0 11 0,1-3-11 0,-1 1 12 0,1-1-12 16,0 0 9-16,3-6-9 0,-3 6 0 0,3-6 9 15,-4 0-9-15,4 6 0 0,1-3 0 0,-1 0 0 16,0 0 0-16,0-3 0 0,0 9 0 0,0-2-11 16,4 5 11-16,-7-3 0 0,3 7 8 0,0 0-8 15,0-1 0-15,-3 4 0 0,-7 3 0 0,-4 3 0 16,3 0 0-16,-3 3 0 0,0-3 0 0,-3 9 0 15,-1 1 0-15,1 5 0 0,-4-5 0 0,-4 5 0 16,4 4 10-16,-3-6-2 16,-4 9-8-16,0-3 12 0,-4-7-4 0,-3 13-8 0,3 0 11 0,1-6-11 15,-4 0 9-15,3 6-9 0,1-6 0 0,-1-4 9 16,4-2-9-16,3 3 0 0,-3-1 0 0,4-2 8 16,-1-4-8-16,1 1 0 0,3-1 0 0,-4-3 0 15,8 4 0-15,-4-10 0 0,0 0 0 0,0 0 8 16,0 0-8-16,0 0 0 0,0 0 9 0,3 0-9 15,8 0 8-15,-4 0-8 0,4-6 8 0,3-4-8 0,0 1 8 0,0-1-8 16,3-8 8-16,1 2-8 16,3-3 0-16,0 0 9 0,1-6-9 0,-1 6 0 0,3-3 8 0,1 0-8 15,-4-6 0-15,1 9 0 0,-1 1 0 0,-4-1 0 16,1-3 0-16,0 9 0 0,-4-2 0 0,0 2 0 16,0 0 0-16,0 4 0 0,-3 0 0 0,-1 6 0 15,4-4 0-15,-7 4 0 0,4-3 0 0,-11 6 0 16,0 0 0-16,3 9 0 0,1-2 0 0,-4 2 0 15,0 0 0-15,-4 10 0 0,1-3 0 0,-4 3 0 16,0-1 0-16,0 8 0 0,-4-8 0 0,1 1 0 16,-4 6 0-16,3-6 0 0,-3 6 8 0,0-3-8 0,0-6 0 0,-1 3 0 15,1-1 8-15,4-2-8 16,-1-6 0-16,1 5 0 0,-1-2 8 0,0 2-8 16,4-5 0-16,4-1 0 0,-1 1 0 0,1-4 0 15,-1 3 0-15,4-9 0 0,0 0 0 0,0 0 0 0,0 0 0 0,0 0 0 16,0 0 9-16,11 0-9 0,-1-6 0 0,5 6 9 15,-5-9-9-15,4 6 0 0,0-13 9 0,4 6-9 16,-4-5 0-16,0 2 9 0,0-12-9 0,0 9 0 16,1-2 8-16,2-11-8 0,-3 11 0 0,4-8 0 15,-4 1 0-15,0 7 0 0,4-11 8 0,-1 11-8 16,-2-8 0-16,6 8 0 0,-7 2 0 0,0-3 0 16,0 0 0-16,4 4 0 0,-4 5 0 0,0 1 0 15,-7-4 0-15,4 1 0 0,-4 2 0 0,3 7 0 16,-3-3 0-16,-7 6 0 0,0 0 0 0,4 0 0 0,-4 0 0 0,0 0 0 15,0 0 0-15,0 9 10 0,0-2-10 0,-4 8 0 16,-3-2 0-16,4 6-11 16,-1 6 11-16,-3-6 0 0,-3 6 8 0,-5 3-8 0,-2-9 8 0,-1 6-8 15,0 3 8-15,1-3-8 0,-1 0 0 0,1-3 9 16,2 3-9-16,1-6 0 0,0 0 8 0,4-3-8 16,-1 2 0-16,4 1 0 0,0-3 0 0,3-7 0 15,1 7-11-15,6-4-966 16,4-2-194-16</inkml:trace>
  <inkml:trace contextRef="#ctx0" brushRef="#br0" timeOffset="174112.16">13437 9064 615 0,'0'0'27'0,"0"0"6"15,0 0-33-15,0 0 0 0,0 0 0 0,0 0 0 0,0 0 45 0,0 0 3 16,0 0 0-16,0 0 0 0,0 0-13 0,0 0-3 15,0 0 0-15,0 0 0 0,-3 0-22 0,3 0-10 16,0 0 8-16,0 0-8 0,-7 0 21 0,7 0-1 16,0 0 0-16,0 0 0 0,-4-4 13 0,4 4 3 15,0 0 0-15,0 0 0 0,-3 0-9 0,3 0-2 16,-7 4 0-16,7-4 0 0,0 0-4 0,0 0-1 16,0 0 0-16,0 0 0 0,0 0 11 0,0 0 1 15,0 0 1-15,0 0 0 0,0 0 1 0,0 0 0 16,0 0 0-16,0 0 0 0,0 0-10 0,7 0-1 15,0 0-1-15,3 0 0 0,-3 0-4 0,4 0-1 16,-4 0 0-16,4 0 0 0,3 0-4 0,-4 0-1 16,4 0 0-16,-3-4 0 0,7 4 7 0,-4 0 1 15,0-6 0-15,0 6 0 0,4 0 6 0,-1-3 2 16,-3 3 0-16,4 0 0 0,0-6-4 0,3 6-1 0,0 0 0 0,-3 0 0 16,6 0-5-16,-3 0-1 0,-3 0 0 0,3-3 0 15,0 3-1-15,-3 0-1 0,3 0 0 0,-3 0 0 16,0 0-3-16,-1 0-1 0,1 0 0 0,3 0 0 15,-3 0-1-15,3-7 0 0,0 7 0 0,0-3 0 16,0 3-1-16,0 0 0 0,1 0 0 0,-1-6 0 16,0 6 7-16,4-6 2 0,-1 2 0 0,1 4 0 15,0 0-18-15,3 0 0 0,-7-6 0 0,4 6 0 16,-1 0 0-16,-2 0 0 0,-1 0 0 0,0 0 0 16,0 0 11-16,0 0-11 0,-3 0 10 0,0-3-10 15,-1 3 0-15,4-6 8 0,-3 6-8 0,0 0 0 16,3 0 0-16,0 0 0 0,0 0 8 0,0 0-8 0,1-3 0 0,-5 3 0 15,8-7 8-15,0 7-8 16,-4-3 12-16,0 3-1 0,0 0 0 0,0 0 0 0,0 0-11 0,-3 0 8 16,0 0-8-16,3 0 8 0,-4 0-8 15,1 0 0-15,-4 0 0 0,0 0 0 0,0 0 0 0,4 0 0 16,-7 0 0-16,3 0 0 0,0 0 0 0,0 0 0 16,0 0 0-16,-3 0 0 0,3 0 0 0,0 0 0 15,0 0 0-15,0 0 0 0,0 0 0 0,0 0 0 16,0 0 0-16,1 0 0 0,-1-6 0 0,3 6 8 15,-3 0-8-15,4 0 0 0,-4 0 0 0,0 0 0 16,-3 0 8-16,3 0-8 0,4 0 0 0,-1 0 0 0,1 0 0 16,0 0 0-16,-4 0 0 0,3 0 0 15,-3 0 0-15,1 0 8 0,-1-3-8 0,3 3 0 0,-3-6 0 0,0 6 0 16,-3 0 0-16,3 0 0 0,-3 0 8 16,3 0-8-16,-4 0 13 0,5 0 1 0,-5 0 0 0,4 0 0 15,0 0-14-15,0 0 11 0,-3 0-11 0,3 0 10 16,-3 0-10-16,3 0 0 0,0 0 0 15,-3 0 0-15,-1 0 0 0,4 0 0 0,-3 0 0 16,-1 0 0-16,1 0 0 0,3 0 0 0,0 0 10 0,-3 0-10 16,-4 0 17-16,0 0-3 0,4 0-1 0,-1 0 0 15,1 0-5-15,-1 0 0 0,-3 0-8 0,4 0 12 16,3 0-12-16,-3 0 11 0,-1-4-11 0,1 8 10 16,-4-4-10-16,3 0 8 0,1 0-8 0,0 0 8 15,-4-4 4-15,3-2 0 0,-3 6 0 0,4-6 0 0,-4 3-4 16,3-3 0-16,-2 6 0 0,-1 0 0 15,0-4-8-15,3-2 8 0,-3 6-8 0,0-3 8 0,0 3-8 16,4 0 0-16,-7-6 0 0,-4 6 0 0,10 6 20 0,-3-6 0 16,0-6-1-16,4 6 0 0,-4 0-31 0,0 6-5 15,0-6-2-15,0 0 0 16,0-6 19-16,-3 6 0 0,6 0 0 0,-3 0 0 16,0 0 0-16,-7 0 0 0,11 0 0 0,-4 0 0 0,0 0 0 0,0 0 0 15,4 0 0-15,-4 0 0 0,0 6 0 0,3-6 0 16,-3 3 0-16,0 3 0 0,4-2 0 0,-4-4 0 15,4 0 0-15,-4 0 0 0,3 6 0 0,1-3 0 16,-4-3 0-16,4 6 0 0,-1-6 0 0,1 6 0 16,-1-6 0-16,1 4 0 0,-11-4 0 0,0 0 0 15,7 0 0-15,0 6 0 0,0-6 9 0,0 3 6 16,4-3 1-16,-4 0 0 0,0 6-26 0,0-3-5 16,0-3-1-16,3 0 0 0,1 0 16 0,-4 0 0 0,-7 0 0 0,7 0 0 15,0 7 12-15,4-7 6 0,-4 0 1 0,0 0 0 16,3 0-28-16,-2 0-6 0,-1 0-1 0,3 0 0 15,-3 0 16-15,0 0 0 0,4 0 0 0,-4 0 0 16,0-7 10-16,0 7 5 0,0 0 1 0,0 0 0 16,4 0-16-16,-4-3 0 0,-7 3 0 0,7 0 0 15,3 0 0-15,-3 0-18 0,-7 0 4 16,8-6 1-16,-1 6 21 0,-7 0 4 0,7-3 0 0,0-3 1 16,-4 6-22-16,-3 0-5 0,7 0-1 0,-7 0 0 15,0 0 15-15,7 0-12 0,0 0 12 0,-7 0-792 16,0 0-152-16</inkml:trace>
  <inkml:trace contextRef="#ctx0" brushRef="#br0" timeOffset="188682.42">974 10635 1908 0,'0'0'84'0,"0"0"18"0,0 0-82 0,-7 6-20 0,7-6 0 0,-4 0 0 16,4 0 10-16,-7 6-2 0,4-3-8 0,-1 7 12 15,-3-10-1-15,3 9-1 0,4-9 0 0,-7 6 0 16,4-3 10-16,3 7 3 0,-7-4 0 0,7-3 0 16,0-3 1-16,0 13 1 0,0-4 0 0,7 1 0 15,-7-1 9-15,0-6 2 0,0 7 0 0,3 5 0 16,4-5-4-16,-3 5 0 0,-4-5 0 0,7-1 0 16,-3 10-2-16,-4-3-1 0,3-4 0 0,4 4 0 0,-7 0-6 0,11-4-2 15,-8 7 0-15,1-3 0 0,3 2-2 0,-4-2-1 16,4-3 0-16,-3 2 0 0,3 4 5 0,-4-3 1 15,8-4 0-15,-7 4 0 0,6 0-13 0,-6-4-3 16,3-2 0-16,-4 5 0 0,8 1-8 0,-4-3 12 16,-4-4-12-16,-3 0 12 0,11 7-3 15,-11-7 0-15,11-2 0 0,-8-4 0 0,-3-3-9 0,4 6 12 16,3-3-12-16,3-3 12 0,-6 0 17 0,6 0 4 16,-6 0 1-16,3-3 0 0,-3-3-11 0,6 3-3 15,-6-7 0-15,3 1 0 0,3-4 4 0,-6 4 1 16,6 0 0-16,-6-4 0 0,14-3-5 0,-11 1-2 15,0-4 0-15,7 0 0 0,-4 0-2 0,4-6 0 0,-3 3 0 0,3-3 0 16,0-3-4-16,4-3 0 0,0 9-1 16,3-10 0-16,-7 4-2 0,7 0 0 0,-7-7 0 0,7 1 0 15,0-4-9-15,-3 4 0 0,3-4 0 0,0-6 0 16,4 10 0-16,-7-10 16 0,14 0-2 0,-8 6-1 16,4 4-13-16,4-4 8 0,-7 4-8 0,0-1 0 15,3-3 8-15,0 10-8 0,-3-6 0 0,-8 6 0 16,8 2 0-16,-4 1 0 0,4 3 0 0,-4 0 0 15,-3 4-8-15,-1-1-8 0,1 3-2 0,3 7 0 16,-10-4-3-16,10-2-1 0,-7 11 0 0,0-2 0 16,-3 0-118-1,3 3-24-15,-4 6-5 0,5 3-1090 0</inkml:trace>
  <inkml:trace contextRef="#ctx0" brushRef="#br0" timeOffset="192265.17">13924 9151 403 0,'0'0'36'0,"0"0"-36"15,4-3 0-15,-1-3 0 0,1-3 197 0,3 2 33 16,0 7 6-16,0-3 2 0,-4-3-184 0,4 3-37 15,1-4-7-15,2 7-2 0,-3-3 2 0,0 3 0 16,-3-6 0-16,3 6 0 0,0 6-10 0,0-6 0 16,-7 0-12-16,7 3 12 0,-7-3-10 0,7 0 10 0,-3 7 0 15,-4-7-9-15,0 0 33 0,0 0 6 16,3 9 2-16,-3-9 0 0,0 0 38 0,7 3 8 0,-3 7 2 0,-4-10 0 16,0 0-13-16,3 6-3 15,-3 3 0-15,4 1 0 0,-1-4-27 0,-3-6-5 0,4 9-2 0,-4-5 0 16,0 5-20-16,0-3-10 0,0-6 10 0,0 10-10 15,0-1 8-15,0 0-8 0,0 1 0 0,-4-1 0 16,1-2 8-16,-1 2-8 0,-3-3 0 0,4-3 9 16,-4 7-9-16,0-10 10 0,-1 9-10 0,1-3 10 15,0-2 7-15,-3-4 2 0,3 6 0 0,-4 3 0 16,1-2 5-16,-1-4 2 0,0 3 0 0,-3-3 0 16,0 3-10-16,0 4-1 0,-4-7-1 0,4 6 0 15,-3-2-14-15,-1-4 0 0,4 3 0 0,-7 0 0 16,0-3 0-16,3 7 0 0,-3-10 0 0,0 6 0 15,3-3 0-15,-3 3 11 0,0-2-11 0,-1 2 10 16,1-6-10-16,-3 9 0 0,-1-2 0 0,4-4 0 0,-4 3 15 0,4-3-3 16,-4-3 0-16,4 6 0 15,-4-2-1-15,4 5-1 0,0-9 0 0,-4 6 0 0,4-3-2 0,-4-3-8 16,1 7 12-16,-1-7-4 16,-3 0 8-16,3 3 0 0,0 3 1 0,1-6 0 15,-4 6-17-15,-4-3 0 0,4-3 0 0,-4 7 0 0,7-4 0 0,-3 3 10 16,3-6 0-16,0 3 0 0,-3 3-10 0,4-2 10 15,2-4-10-15,-2 0 10 0,3 6-10 0,-1-6 0 16,-2 0 0-16,-1 0 8 0,0 3-8 0,4-3 10 16,-4 6-10-16,1-6 10 0,-4 0-10 0,3 0 0 0,-3 0 0 15,3 10 0-15,-3-10 0 0,-1 6 0 0,5-3 14 16,-1-3-4-16,-3 6-2 0,3-2 0 0,0 2 0 0,4-3 0 16,-3-3 2-16,2 0 0 15,-2 0 0-15,-1 0 0 0,0 0 9 0,1 0 1 0,-1 0 1 16,-3 0 0-16,0 0-21 0,3 6-10 0,0-6 1 0,0 3 0 15,-3-6 9-15,0 6 12 0,3 4-2 0,-3-7-1 16,3 9-1-16,-3-9 0 0,0 6 0 0,3-3 0 16,-3-3-8-16,3 7 8 0,-3-4-8 0,0-6 8 15,-4 3-8-15,0 0 0 0,4-7 0 0,0 7 8 16,-7 0-8-16,3 0 12 0,4 0-12 0,-1-3 12 16,8 3-4-16,-7 0-8 0,-4 0 12 0,4 0-4 15,7-6 0-15,-4 6-8 0,-7 0 12 0,8 0-4 16,-4 0-8-16,3 0 0 0,-7 0 0 0,4 0 0 15,-4 0 0-15,0 0 0 0,1 0-9 0,-5 0 9 16,-6 0 0-16,7 0 12 0,3 6-1 0,0-3-1 0,1-3-10 16,-1 10 0-16,0-10 0 0,0 0 0 0,4 6-12 0,0-6 12 15,-4 3-10-15,4-3 10 0,3-3 0 0,-7 3 0 16,-3-6 13-16,3 6-4 0,4 0-9 0,0 0 0 16,-4 0 0-16,-3 6 8 0,3-6 12 0,0 0 1 15,4 0 1-15,0 0 0 0,0 0-22 0,0 0-20 16,-1 0 4-16,5 0 1 0,-1-6 15 0,-3 6 0 15,3 0 0-15,-3-3 0 0,0-4 0 0,-1 7 0 16,1 0 0-16,-4-3 0 0,4 3 0 0,0-6 0 16,-4 6 0-16,4-6 0 0,0 3 9 0,-1 3-9 15,5 0 0-15,-1 0 9 0,0 0-9 0,1-7 0 16,-1 4 0-16,4-3 8 0,-4 6 6 0,4-3 1 0,-7-3 0 0,7 2 0 16,-8-2-15-16,5 6 0 15,-1-3 0-15,4-3 0 0,0 6 0 0,-8 0 0 0,8 0 0 16,-3-3 0-16,-1-4 0 0,4 7-8 0,-8 0 8 0,8 0 0 15,0 0 0-15,0-6 0 0,-4 3 0 0,4 3 0 16,0 0 0-16,0-6 0 0,0 6 0 0,-1 0 0 16,1-4 0-16,0 4 0 0,0-6 0 0,0 6 0 15,-4 0 0-15,0-3 0 0,4-3 0 0,0 6 0 16,-4 0 0-16,4 0 0 0,7 0 0 0,-4 0 9 16,-3 0-9-16,4 0 0 0,-1 0 0 0,4 0-11 15,-4 0 11-15,1 0 0 0,-1 0 0 0,4 0 8 16,3 0-8-16,-10-3 0 0,7-4 0 0,0 7 0 15,3 0 0-15,-6-3 0 0,3-3 0 0,-1 6 0 16,1 0 8-16,4 0-8 0,-4 0 8 0,0 0-8 16,-1-6 0-16,1 6 0 0,0-3-10 0,0 3 10 0,-4 0 0 15,4 0 0-15,0-7 0 0,0 7 0 16,-4-3 0-16,4-3 0 0,-3 6 0 0,3 6 0 0,0-3 0 0,6-3-8 16,-9 0 8-16,3 0 0 15,0 0 0-15,3 0 0 0,-3 0 0 0,0 7 0 0,0-7 0 0,3 0-8 16,1 0 8-16,-1 0 0 0,-3 0 0 0,3 9 0 15,4-9 0-15,-3 6 0 0,3-3 0 0,-1-3 0 16,1 7 0-16,0-4 0 0,4 3 0 0,-4-3 0 16,7-3 0-16,-7 10 0 0,3-10 0 0,1 6 0 15,3-6 0-15,-4 9 0 0,1 1 0 0,3-10 0 16,-4 9 0-16,1-3 0 0,-1 4 0 0,1-7 0 0,3 6 0 0,0-9 0 16,-4 7 0-16,4 2 0 15,0 0 0-15,0 1 0 0,-4-4 0 0,4-6 0 16,0 10-8-16,-3-7 8 0,3 12 0 0,0-5 0 0,-4-1 0 0,1 1 0 15,3-1 0-15,0 0 0 0,0 1 0 0,0 2 0 16,-7 1 0-16,7-4 0 0,0 1 12 0,-4-4-3 16,4 10-9-16,-3-7 0 0,3 0 0 0,0 4 0 15,-4-4 0-15,4 1-11 0,0 5 3 16,0-5 0-16,-3-1 8 0,3 1 11 0,0-1-3 0,0 4 0 16,0-1-8-16,-4-6 0 0,4 4 0 0,-3-1 0 15,3 1 0-15,0-1 0 0,-4 1 0 0,4-1 0 16,-3 0 0-16,-1 1 0 0,4-10-11 0,-3 6 11 15,3-3 0-15,-4 10 0 0,0-10 0 0,4 6 0 16,-3-3 0-16,-1 4 0 0,4-10 0 0,-3 3 0 16,3 3 0-16,0 4 0 0,-7-4 0 0,7-6 0 0,-7 3 0 0,3 7 0 15,1-10 0-15,-1 9 0 0,4-9 0 0,-3 6 0 16,-4-6 0-16,7 0 8 0,-4 3-8 0,4-3 0 16,-7 7 0-16,7-7 8 0,-7 3-8 0,7-3 0 15,-7 0 8-15,7-3-8 0,-7-4 11 0,7 7-3 16,-7 0 0-16,3 0 0 0,-3-3-8 0,7-3 12 15,-7 3-12-15,4-3 12 0,-1-4-3 0,1 7 0 16,-4-3 0-16,3-4 0 0,4 10-9 0,0-6 12 16,-7-3-12-16,7-1 12 0,-7 7-12 0,3-3 10 15,1-4-10-15,-1 1 10 0,1 3-10 0,-1-4 0 16,4 1 9-16,0 0-9 0,-7-1 0 0,4 1 0 16,-1 2 0-16,4-2 8 0,0 0-8 0,-3-1 0 15,-1 1 0-15,4 6 0 0,-3-4 0 0,3-2 0 16,0 3 0-16,0 3 0 0,0 3 0 0,0 0 0 0,0-7 0 0,0 7 0 15,0 0 0-15,0 0 0 0,7-9 0 0,-7 9 0 16,0 0 0-16,0 0 0 0,7 0 0 0,-7 0 0 16,0 0 0-16,10 0 0 0,-6 6 0 0,-4-6-8 15,7 3 8-15,0 4 0 0,0-4 0 0,-4 6-8 16,5 4 8-16,-5-4 0 0,1 0 0 0,-1 1-8 16,1 2 8-16,-1 4 0 0,-3-6 0 0,7-1 0 15,-7 0 0-15,0 1 0 0,0-1 0 0,4 4 0 16,-4-10 0-16,3 6 0 0,-3 1 0 0,0-10 0 15,0 9 0-15,0-3 0 0,4 4 0 0,-4-10 0 16,0 0 0-16,0 0 0 0,0 0 0 0,0 0 0 16,0 0 0-16,0 0 0 0,0 0 8 0,0 0-8 15,0 0 8-15,7-7-8 0,0 4 10 0,0-3-10 16,4 3 11-16,-4-3-11 0,0 2 12 0,-4-2-12 0,4-3 9 0,0-1-9 16,4 1 0-16,-4 3 9 15,-4-4-9-15,5 7 0 0,-1-3 0 0,3-3 0 0,-3-1 0 0,-3 4 0 16,3 3 0-16,0-4 0 15,-4 4-44-15,-3 3-15 0,0 0-2 0,7 0-1 16,1 0-149-16,-8 0-29 0,0 0-7 0,0 0-1 0</inkml:trace>
  <inkml:trace contextRef="#ctx0" brushRef="#br1" timeOffset="210885.79">18122 9258 597 0,'0'0'26'0,"0"0"6"0,0 0-32 0,0 0 0 16,0 0 0-16,0 0 0 15,0 0 105-15,0 0 15 0,7 0 2 0,-7 0 1 0,0 0-40 0,7 0-8 16,-7 0-2-16,0 0 0 15,0 0-22-15,0 0-5 0,0 0-1 0,0 0 0 0,0 0-4 0,0 0-1 16,0 0 0-16,0 0 0 0,0 0 9 0,7 0 2 16,-7 0 0-16,0 0 0 0,0 0-31 0,0 0-5 15,0 0-2-15,7 9 0 0,-7-9 15 0,0 0 2 16,0 0 1-16,0 0 0 0,0 0 7 0,0 0 2 16,0 0 0-16,0 0 0 0,-7 0 4 0,4 7 0 15,-4-7 1-15,-4 3 0 0,4-3-29 0,-7 0-7 16,3 6-1-16,-3-6 0 0,0 3 8 0,0-3 2 0,-4 0 0 0,1 6 0 15,3-6-3-15,-4 0-1 0,0 0 0 0,4 4 0 16,-7-4 6-16,4 0 0 16,-1 0 1-16,0 6 0 0,1-6-1 0,3 0-1 0,-4 0 0 0,4 3 0 15,-4-3-7-15,8 6-2 16,-5-6 0-16,5 0 0 0,-1 0-10 0,1 0 0 0,-1 7 0 0,4-4 8 16,0-3-8-16,7 0 0 0,0 0 0 0,0 0 0 15,0 0 8-15,0 0-8 0,0 0 0 0,0 0 8 16,0 0-8-16,0 0 0 0,11 6 0 0,-11-6 8 15,7 0-8-15,3 0 0 0,1 0 9 0,-1 0-9 16,1 0 0-16,0 0 0 0,3-6 0 0,-4 6 0 16,4 0 0-16,0 0 0 0,4 0 0 0,-4-3 0 15,4-4 8-15,-1 7-8 0,1 0 10 0,0 0-10 16,3-6 0-16,-3 6 0 0,-1-3 0 0,-3 3-10 16,7 0 2-16,-3 0 0 0,0 0 0 0,-1 0 0 0,5-6 8 0,-5 6 0 15,1 0 0-15,-1 0 8 0,1-4-8 0,0-2 9 16,-4 6-9-16,0-3 10 0,0-3-10 0,-3 6 0 15,-1 0 0-15,1 0 8 0,-1-3-8 0,-3-4 0 16,-7 7 0-16,8 0 0 0,-8 0 0 16,0 0 0-16,3-3 0 0,-3 3 0 0,0 0 0 15,0 0 0-15,0 0 8 0,0 0-8 0,0 0 0 0,0 0 0 16,0 0 0-16,0 0 8 0,0 0-8 0,0 0-17 16,0 0 4-16,0 0 1 0,0-6 12 0,0 6 13 15,0 0-2-15,-7 0-1 0,3-6-10 0,-3 3 0 16,-3 3 0-16,3 0 8 0,0 0-8 0,-4 0 0 15,1 0 0-15,-1 0 0 0,-3 0 0 0,0 0-14 16,0 0 2-16,0 0 0 0,-4 0 20 0,4 0 4 0,0 0 0 0,0 0 1 16,-4 0-13-16,0 0 9 0,4 0-9 15,0 0 8-15,-4 0-8 0,4 0 0 0,0 3 0 0,4 3 8 16,-1-6-8-16,-3 0 0 0,0 6 0 0,0-3 0 16,3-3 0-16,-3 7 0 0,0-7 0 0,3 3 0 15,-3-3 11-15,4 6 0 0,-1-3 0 0,0-3 0 31,4 0-33-31,-3 0-6 0,-1 6-2 0,4-6 0 0,0 0-127 0,0 0-26 16</inkml:trace>
  <inkml:trace contextRef="#ctx0" brushRef="#br1" timeOffset="-213181.57">18101 9339 1720 0,'0'0'76'0,"-3"7"16"0,-5-4-73 0,5-3-19 0,-4 0 0 0,0 6 0 15,3-3 71-15,1-3 10 0,-1 7 3 0,4-7 0 16,0 0-32-16,0 0-5 0,-7 3-2 0,7-3 0 16,-3 6 3-16,3-6 0 0,0 0 0 0,0 0 0 15,0 0-10-15,0 0-2 0,-4 6 0 0,4-6 0 16,0 0-22-16,0 0-5 0,4 10-1 0,-4-1 0 15,3-6-8-15,-3 7 12 0,0-10-12 0,0 9 12 16,-3-3 4-16,-1 4 2 0,4-1 0 0,-3 1 0 16,-4-1 11-16,3-3 3 0,4-6 0 0,-4 3 0 15,-3 4-16-15,4 2-4 0,-4-3 0 0,7-6 0 0,-4 3-12 0,1 7 11 16,-4-10-11-16,3 9 10 0,4-9-10 0,-3 10 0 16,-1-4 9-16,-3-3-9 15,4 3 0-15,-1 4 0 0,4-1 0 0,-3-3 0 0,-1 4 11 16,-3-7-3-16,0 6 0 0,0 1 0 0,0-4-8 0,3 3 0 15,-3 1 0-15,-3-4 8 0,3 4-8 0,-4-7 8 16,0 3-8-16,1 3 8 0,-1-9-8 0,1 10 8 16,-1-10-8-16,0 9 8 0,-3-9 0 0,4 6 0 15,-4-6 0-15,0 4 0 0,-1-4 3 0,1 0 0 16,0 0 0-16,0 0 0 0,0 0 3 0,0 0 1 16,0 0 0-16,-4 0 0 0,0 0-15 0,1 0 8 0,-4 0-8 0,0 0 0 15,-4 0 12-15,4 0-3 0,-1 6-1 0,-2-6 0 16,-1 3 0-16,-3-3-8 15,-4 0 12-15,0 6-4 0,4-3-8 0,-4-3 10 0,4 7-10 0,-4-7 10 16,4 0 2-16,0 3 1 0,-4-3 0 0,0 0 0 16,1 0 5-16,-1 6 1 0,4-6 0 15,-4 0 0-15,-3 0-19 0,3 0 0 0,-3 0 0 0,3 0 0 16,-3 6 9-16,6-6-1 0,-2 3-8 0,-1-3 12 16,4 0-12-16,0 0 0 0,-1 0 8 0,1 0-8 15,0 0 0-15,-4 7 0 0,-3-7 0 0,-4 3 0 16,4-3 0-16,-4 6-12 0,7-6 3 0,-3 0 0 15,-4 0 9-15,4 3 0 0,-4-3 0 0,7 0 0 16,-3 0 0-16,3 0 0 0,0 0 0 0,1 0 0 16,-1 0 0-16,-3 0 0 0,3 0 0 0,0 0 0 0,-3 7 0 0,3-7 0 15,-3-7 0-15,3 7 0 0,0 0 0 0,-3 0 0 16,3 0 0-16,1 0 0 0,2 0 0 0,1 0 0 16,-4 0 0-16,4 0 0 0,0 0 0 0,-4 0 0 15,4 0 0-15,-4-3 0 0,1 3 0 0,-1-6 0 16,-4 6 0-16,5 0 0 0,3 0 0 0,-1 0 0 15,1 0 0-15,-4 0 0 0,4 0 0 0,3 0 9 16,-3 0-9-16,0 0 0 0,3 6 8 0,1-6-8 16,-1 0 0-16,0 0 0 0,0 0 8 0,1 0-8 15,-1 0 0-15,0 0 0 0,-3 0 8 0,3 3-8 16,-3-3 9-16,4 0-9 0,-5 0 0 0,5 0 0 16,-1 0 0-16,0 0-10 0,1 0 10 0,-1 7 0 15,4-7 0-15,0 3 0 0,-1-3 0 0,5 0 0 0,-4 0 0 0,3 0 0 16,0 0 0-16,1 0 0 15,-1 0 0-15,0 0 0 0,-3 0 0 0,4 0 0 0,-5 0 0 0,1 0 8 16,0 0-8-16,0 0 0 16,-4 0 0-16,4 6 0 0,0-6 0 0,0 0 0 0,3 0 0 0,-3 0 0 15,3 3 0-15,-3 3 0 0,3-6 0 0,1 0 0 16,-1 10 0-16,-3-10 0 0,3 0 0 0,1 0 0 16,-1 6 0-16,0-6 0 0,1 0 0 0,-1 0 0 15,4 0 0-15,-4 0 0 0,1-6 0 0,-1 6 8 16,1 0-8-16,-5 0 0 0,5 0 0 0,-4 0 0 15,-1 0 0-15,1 0 0 0,-3 0 0 0,2 0 0 16,1 0 0-16,0 0 0 0,0 6 0 0,3-3 0 16,1-3 0-16,-5 0 0 0,1 0 0 0,4 0 0 15,-5 6 0-15,5-6 0 0,-1 0 0 0,-3 0 0 0,3 4 0 0,1-4 0 16,-1 0 0-16,0 0 8 16,1 0-8-16,-4 0 8 0,3 0-8 0,0 6 8 15,-3-6-8-15,4-6 0 0,-5 6 0 0,1 0 0 0,4 0 0 0,-5 0 0 16,1 0 0-16,0 0 0 0,3 0 0 0,1 6 0 15,-8-6 0-15,-3 0 0 0,7 3 0 0,-4-3 0 16,4 0 0-16,-4 6 0 0,4-6 0 0,0 0 0 16,0 3 0-16,3 4 0 0,-3-7 0 0,3 0 0 15,-3 0 0-15,3 0 0 0,1 3 0 0,-4-3 0 16,3 6 0-16,0-6 0 0,-3 0 0 0,4 0 0 16,-5 0 0-16,5 0 0 0,-4 9 0 0,3-9 0 0,-3 0 0 15,3 0 0-15,0 0 0 0,4 7 0 16,-7-7 0-16,0 0 0 0,3 3 0 0,-3-3 0 0,0 0 0 15,0 0 0-15,0 0 0 0,3 0 0 0,0 6 0 0,1-3 0 16,-1-3 0-16,4 0 0 0,-4 0 0 0,1 7 8 16,3-4-8-16,-4-3 9 0,4 0-9 15,-4 6 10-15,4-6-10 0,-3 0 0 0,-1 0 0 0,0 0 0 16,4 0 0-16,-4 0 0 0,-3 0 0 0,4 0 0 16,-8 0 0-16,7 0 0 0,1 0 0 0,3 0 0 15,-4 0 0-15,0 0 0 0,1 0 0 0,-1 0 0 16,-3 0 0-16,7 0 0 0,-4 0 0 0,4 0 0 15,-4 0 0-15,4 0 0 0,-3 0 0 0,3 3 0 16,-4-3 0-16,4 0 0 0,-4 0 0 0,0 0 8 16,1 0-8-16,3 0 0 0,-7 0 0 0,6 0 0 15,-2-3 0-15,-1 3 0 0,-7 0 0 0,8-6 0 0,3 6 0 16,-4 0 13-16,-7 0-1 0,4-3-1 16,4 3-11-16,-1 0 0 0,-7 0-10 0,1 0 10 0,-1 0 0 0,0 3 0 15,4-3 0-15,3 0 0 0,-6 0 0 0,6 0 0 16,0 0 0-16,1 6 0 0,-4-6 0 0,6 3 0 15,-2-3-8-15,6 0 8 0,-3 6 0 16,4-6 0-16,-8 0 12 0,4 0-12 0,3 0 0 0,-3 7 0 16,-7-7 0-16,7 0-9 0,0-7 9 15,0 7 0-15,-8 0 8 0,1 0-8 0,-3 0 0 0,6 0 0 16,0 0 0-16,1 0 0 0,-4 0 0 0,-1 0 0 16,15-6 0-16,-3 6 0 0,-11 0 0 0,6 6 0 15,1-6 0-15,4 0 0 0,-4 0 0 0,3 0 0 16,-7 7 0-16,8-7-8 0,-1 0 8 0,1 3 0 15,-8-3 0-15,4 0 0 0,0 6 0 0,3-6 0 0,-3 0 0 0,4 3 0 16,-8-3 0-16,7 0 0 0,1 0 10 0,-1 0-10 16,-3 0 0-16,3 0 0 0,1 0 0 0,-1 0 0 15,1 0 0-15,-1 0 0 0,4-3 0 0,0 3 0 16,-4 0 0-16,4 0 0 0,-3-6 0 0,3 6 0 16,7 0 0-16,-7 0 0 0,-7-3 0 0,3 3 0 15,4-7 0-15,-4 7 0 0,1 0 0 0,-4 0 0 16,0 0 0-16,-1 0 0 0,8 0 0 0,-3 0 0 15,-4 0 0-15,0 0 0 0,6 0 0 0,-2-6 0 16,3 6 0-16,-7-3 0 0,3 3 0 0,1 0 0 16,-1-6 0-16,0 6 0 0,1 0 0 0,-1-3 0 15,1-4 0-15,-1 7 0 0,-3 0 0 0,3 0 0 16,1-3 0-16,-1 3 0 0,1 0 0 0,-1 0 0 0,-3 0 0 0,7 0 0 16,-4 0 0-16,4 0 0 0,0 0 0 15,-3 0 0-15,3 0 0 0,-1 0 0 16,1 0 0-16,0 0 0 0,0 0 0 0,0 0 0 0,0 0 0 0,-3 0 0 15,3 0 0-15,0 0 0 0,3 0 0 0,-3 0 0 16,0 0 0-16,0 0 0 0,0-6 0 0,0 6 0 16,-4 0 0-16,4 0 0 0,0 0 0 0,-4 0 0 15,4 0 0-15,0 0 0 0,-3 0 0 0,-1 0 0 16,4 0 0-16,0 0 0 0,-4 0 0 0,1 0 0 16,-1 0 0-16,4 0 0 0,0 0 0 0,0 0 0 15,0 0 0-15,-4 0 0 0,1 0 0 0,3 6-8 0,0-3 8 0,0-3 0 16,3 0 0-16,4 0 0 0,-7 0 0 0,0 0 0 15,0 0 0-15,0 7 0 0,7-7 0 16,-7 3 0-16,7-3 0 0,-7 0 0 0,0 0 0 0,7 0 0 16,0 0 0-16,-11 6 0 0,11-6 0 15,-7 0 0-15,0 0 0 0,7 0 0 0,-10 0 0 0,10 0 0 16,-11 0 0-16,11 0 0 0,0 0 0 16,-7 0 0-16,0 0 0 0,7 0 0 0,0 0 0 0,-11 0 0 15,11 0 0-15,0 0 0 0,-7 0 0 0,7 0 0 16,0 0 0-16,0 0 0 0,0 0 0 0,0 0 0 15,0 0 0-15,-10 3 0 0,3 3 0 0,7-6 0 16,0 0 0-16,0 0 0 0,0 0 0 0,0 0 0 16,0 0 0-16,0 0 0 0,-7 0 0 0,7 0 0 15,0 0 0-15,0 0 0 0,0 0 0 0,0 0 0 16,0 0 0-16,0 0 0 0,0 0 0 0,-4 10 0 0,4-1 0 16,-4-3 0-16,4-6 0 0,0 10 0 15,0-10 0-15,0 9 0 0,0-6 0 0,0 7 0 0,-3 2 0 16,3-2 0-16,0-1 0 0,3 1 0 0,-6-7 0 0,-1 6 0 15,4 4 0-15,0-4 0 0,0 0 0 16,0 1 0-16,0-1 0 0,0 7 0 0,0-3 0 0,0-4 0 16,0 7 0-16,0-7 0 0,0 7 0 15,0-4 0-15,4-2 0 0,-1-1 0 0,-3 7 0 0,0-7 0 16,0-9 0-16,4 16 0 0,-4-7 0 0,4 1 0 16,-4-1 0-16,3 0 0 0,-3-9 0 0,0 10 0 15,0-1 0-15,0 1 0 0,0-1 0 0,0-3 0 0,-3 4 0 16,3-4 0-16,0-3 0 0,0 7 0 15,-4-1 0-15,4 0 0 0,0-9 0 0,0 7 0 16,0-7 0-16,-4 9 0 0,4-6 0 0,0-3 0 0,0 0 0 0,0 6 0 16,-3 4 0-16,3-10 0 0,0 0 0 0,-4 9 0 15,4-2 8-15,0-7-8 0,0 0 0 0,0 0 0 16,0 0 8-16,0 0-8 0,0 0 0 0,0 0 0 16,0 0 8-16,0 0-8 0,0 0 0 0,0 0 9 15,0 0-1-15,0 0 0 0,0 0 0 0,0 0 0 16,-7-7-8-16,7 7 12 0,-3-9-12 0,-4 6 12 15,0-4-12-15,3 7 0 0,1-9 0 0,-1 9 8 16,-3-6-8-16,4 3 0 0,-1-4 0 0,0 4 0 16,-3-3 0-16,4 3 8 0,-4-3-8 0,3-4 0 15,1 10 0-15,-1-9 0 0,-3 2 0 0,4-2 0 16,-1 6 0-16,1-6 0 0,-4 2 8 0,7-2-8 16,-7-1 0-16,-1 1 0 0,5 3 0 0,-4-4 0 0,3 7 0 0,4-3 0 15,-3 3 0-15,-1-3 0 16,1 2 0-16,-1-2 0 0,4 6 0 0,0 0 0 0,0 0 0 15,0 0 0-15,0 0 0 0,0 0 0 0,0 0 0 0,-3 6-9 16,-4-2 9-16,7-4 0 0,0 0-8 0,0 0 8 16,0 9 0-16,0 0 0 0,0-9 0 0,3 10-8 15,-3-4 8-15,4 3 0 0,-4-9 0 0,3 10 0 16,1-1-8-16,-1 1 8 0,1-4 0 0,-4-6 0 16,3 9 0-16,1-6 0 0,-4-3 0 0,3 13 0 15,1-4 0-15,-1 1 0 0,1-7 0 0,0 6 0 16,-4-9 0-16,0 10 0 0,7-4 0 0,-7-6 0 15,0 3 0-15,3 10 0 0,-3-13 0 0,0 0 0 16,0 0 0-16,4 3 0 0,-4-3 0 0,3 9 0 16,-3-9 0-16,7 0 0 0,-7 0 0 0,7 0 0 0,4 0 0 0,-4 0 0 15,0-9 0-15,0 9 0 0,4-3 0 16,-4-4 0-16,0-2 8 0,3 3-8 0,1 3 0 0,-1-7 0 16,1 1 8-16,3-1-8 0,-3 1 0 0,3-4 9 15,-4 4-9-15,5 0 0 0,-1-1 0 0,-4 1 0 16,4-1 0-16,0 1 0 0,-3 0 0 0,-4-1 0 15,4 1 0-15,-4-1 0 0,3 1 8 0,-3 3-8 16,0-4-12-16,-3 4-4 0,3 3 0 0,-3-3-1 16,-1 3-149-1,1-4-30-15,-1 7-5 0</inkml:trace>
  <inkml:trace contextRef="#ctx0" brushRef="#br0" timeOffset="-194729.35">8629 13739 921 0,'0'0'40'0,"0"0"10"0,0 0-40 0,0 0-10 0,0 0 0 0,0 0 0 16,0 0 68-16,0 0 11 0,0 0 2 0,0 0 1 16,0 0-36-16,0 0-7 0,0 0-2 0,0 0 0 15,-7-3-13-15,3-3-4 0,4 6 0 0,-7 0 0 16,7-10 24-16,0 10 5 0,-7 0 1 0,7 0 0 16,0 0 13-16,0 0 2 0,-7-9 1 0,7 9 0 15,-3 0-4-15,3 0-1 0,-7 0 0 0,7 0 0 16,-7-6-4-16,7 6-1 0,-7 0 0 0,-1 0 0 0,5 0-8 0,3 0-1 15,0 0-1-15,0 0 0 0,-7 0-11 0,7 0-3 16,0 0 0-16,0 0 0 16,0 0-15-16,0 0-3 0,0 0-1 0,0 0 0 0,0 0-4 0,0 0-1 15,0 0 0-15,0 0 0 0,0 0 6 0,0 0 1 16,0 0 0-16,0 0 0 0,0 0 5 0,0 0 0 16,0 0 1-16,0 0 0 0,0 0 5 0,0 0 1 15,0 0 0-15,0 0 0 0,3 6 1 0,-3-6 1 16,7 9 0-16,1 1 0 0,-8-10-9 0,10 0-1 15,-3 0-1-15,4 0 0 0,-1-4-3 0,-3 4-1 16,4-6 0-16,0 6 0 0,-4 0-14 0,3 0 0 16,4 0 0-16,-3 0 0 0,-1 0 11 0,5-3 5 0,-5-3 2 0,4 6 0 15,-3 0-2-15,3 0 0 16,-3 0 0-16,3-6 0 0,-4 6-16 0,-3-4 0 0,7 4-8 0,1 0 8 16,-1 0 0-16,-4 0 0 0,8 0 8 15,-4-6-8-15,0 6 14 0,0 0-4 16,-3-3-1-16,3 3 0 0,0 0-9 0,0 0 12 0,-3-6-12 15,3 6 12-15,0 0-12 0,-4-3 12 16,8 3-12-16,-7 0 12 0,-1 0-12 0,4-7 0 0,1 7 0 0,-5 0 8 16,1 0-8-16,3 0 0 0,-4 0 0 0,8 0 0 15,-4 0 0-15,0 0 0 0,-3 0 0 0,3 7 0 16,4-4 0-16,-4-3 0 0,3 0 9 0,1 6-9 16,-4-6 0-16,4 0 0 0,-8 0 0 0,8 0 0 15,0 0 0-15,3-6 0 0,-4 6 0 0,1-3 8 16,0 3-8-16,-1-7 0 0,1 7 8 0,0 0-8 15,-1-3 15-15,1-3-2 0,-1 6 0 0,-2 0 0 0,2-3 6 0,-3 3 1 16,0-7 0-16,4 7 0 0,-4 0-20 0,4 0 0 16,-4 0 0-16,4 0 0 0,-1 0-13 0,-3 7-3 15,4-4-1-15,-4-3 0 0,7 6 17 16,-3-6 0-16,0 0 0 0,-1 0 0 0,1 0 0 0,-1 0 0 16,-2 0 0-16,2-6 0 0,-3 6 0 0,4 0 0 15,0 0 0-15,-4-3 0 0,3 3 0 0,1-7 0 16,-4 7 0-16,4 0 0 15,-1 0 15-15,1 0-3 0,0 0-1 0,-1 0 0 0,-3 0-11 0,4 0 0 16,-4 0-10-16,4 0 10 0,-1 7 0 0,1-4 0 16,-4-3 0-16,4 0 10 0,-1 0-10 0,-2 6 0 15,-1-3-10-15,3-3 10 0,1 0 0 0,0 0 0 16,-4 0 0-16,0 7 0 0,0-14 0 0,4 7 0 0,-1 0 0 0,-3 0 0 16,-7 0 0-16,7 0 8 0,4 0-8 0,0 0 10 15,-11 7-10-15,3-7 12 0,8 0-12 0,0 0 12 16,-4 0-4-16,0 0-8 0,4 0 12 0,-1 0-4 15,1 0-8-15,-1 0 0 0,-6 0 0 0,3 0 0 16,0 0 0-16,-3 0 0 0,-1 0 0 0,1 3 0 16,0-3 0-16,3 0 0 0,-7 0 0 0,-7 0 0 15,0 0 0-15,10 0 0 0,4 0 0 0,-6-3 0 16,-8 3 0-16,10 0 0 0,4-7 9 0,-3 7-9 16,-11 0 0-16,0 0 0 0,7 0 0 0,3-3 8 15,1-3-8-15,0 6 0 0,-11 0 0 0,0 0 0 16,10 0 0-16,1 0 0 0,-11 0 0 0,0 0 0 15,3-3 0-15,8-4-20 0,-4 7 4 0,-7 0 1 16,0 0-111-16,0 0-22 0,11 0-5 0,-11 0-1210 16</inkml:trace>
  <inkml:trace contextRef="#ctx0" brushRef="#br0" timeOffset="-183455.22">17604 12516 831 0,'0'0'36'0,"0"0"9"0,0 0-36 0,0 0-9 15,0 0 0-15,0 0 0 0,0 0 62 0,0 0 10 16,0 0 3-16,0 0 0 0,0 0-25 0,0 0-5 15,0 0-1-15,0 0 0 0,0 0 0 0,0 0-1 16,0 0 0-16,0 0 0 0,0 0 2 0,0 0 1 16,0 0 0-16,0 0 0 0,0 0-9 0,-4-3-1 15,-3 3-1-15,0 0 0 0,0 0 5 0,-4 0 0 0,1 0 1 0,3 0 0 16,0 0-1-16,-4 0-1 16,0 3 0-16,-3-3 0 0,0 0-8 0,4 6-2 0,-4-6 0 0,3 3 0 15,-3-3-7-15,0 7-2 0,-4-4 0 0,4-3 0 16,0 0-2-16,0 0-1 0,0 6 0 0,0-6 0 15,-1 0-1-15,5 0 0 0,-1 0 0 0,1 0 0 16,3 0 0-16,0 0-1 0,0 3 0 0,-1-3 0 16,1 0-7-16,7 0 0 0,-3 7-8 0,-4-7 12 15,7 0-12-15,0 0 0 16,-7 6 8-16,3-3-8 0,4-3 0 0,0 0 0 0,0 0 0 0,0 0 0 16,-7 0 0-16,7 0 0 0,0 0 0 0,0 9 0 15,0-9 10-15,-3 10-10 0,3-10 10 0,0 0-10 16,0 6 11-16,0-3-11 0,0-3 12 0,0 0-12 0,0 0 20 0,3 10-2 15,1-1-1-15,-1 4 0 0,-3-13-17 16,4 9 0-16,-4 0 0 0,3 1 0 16,1-1 0-16,-4 1 8 0,3-1 1 0,1 0 0 0,-1 1-9 15,1-1 0-15,-1 7 9 0,1-7-9 0,0 7 0 0,-4-3 0 16,0 2 0-16,3 4 0 0,-3-3 8 0,0-4-8 16,4 4 8-16,-4 3-8 0,3 0 12 0,1-4-1 15,-4 4-1-15,3 0 0 0,1 0-2 0,-1 6 0 16,1-6 0-16,-1 6 0 0,-3-7-8 0,0 11 0 15,4-4 9-15,-1 0-9 0,-3-6 8 0,0 9-8 16,0-3 10-16,0 0-10 0,0-3 0 0,0 3 0 16,-3 0-8-16,-1-3 8 0,1 3 0 0,3 0 8 15,-4 4 0-15,1-11 1 0,-1 7-9 0,4-6 0 16,0 6 0-16,-3-6 0 0,3 0 0 0,0 0 0 16,0 3 0-16,-4-3 0 0,4-1 11 0,-3 1-3 0,3-3-8 0,-4 6 12 15,1-7-12-15,3 4 8 0,-8 0-8 0,5-3 0 16,-1 3 0-16,1-1 8 0,-1-2-8 0,1 3 0 15,-4 0 0-15,3-4 0 0,1 4 0 0,-1-3 0 16,4-4 8-16,-3 4-8 0,-1-6 0 16,4-1 0-16,-3 0 0 0,-1-2 8 0,4 2-8 0,0-6 0 15,-3 3 0-15,3-6 9 0,0 0-9 0,3 10 8 16,-3-10-8-16,0 6 0 0,-3-3 0 0,3-3 0 16,3 10 8-16,-3-10-8 0,0 0 8 0,0 0-8 15,7 6 12-15,-3-3-4 0,-4-3 0 0,0 0 0 16,7 9 3-16,0-9 0 0,-7 0 0 0,10 0 0 15,1 0 1-15,0 0 1 0,-1 0 0 0,4 0 0 16,-3 0-13-16,-1 0 9 0,5 0-9 0,2 0 8 0,-3 0-8 0,0-3 10 16,0 3-10-16,1 0 10 15,2 0 8-15,1 0 2 0,0 0 0 0,-1 0 0 0,1 0-20 0,3 0 0 16,-7 0 8-16,0 0-8 0,-3 0 0 0,3 0 0 16,-4 0 0-16,1 3 0 0,0-3 0 0,-4 0 0 15,0 0 0-15,-7 0 0 0,7 0 0 0,0 0 0 16,0 0-12-16,-7 0 12 0,0 0-14 0,7 0 3 15,4 0 1-15,-1 0 0 16,1 0-38-16,-1-3-7 0,4 3-1 0,1-6-1 16,2 3-159-16,1-3-32 0</inkml:trace>
  <inkml:trace contextRef="#ctx0" brushRef="#br0" timeOffset="-182246.05">19572 12497 979 0,'0'0'43'0,"0"0"9"0,0 0-41 0,0 0-11 16,0 0 0-16,0 0 0 0,0 0 183 0,0 0 34 15,0 0 7-15,0 0 2 0,0 0-175 0,0 0-35 0,0 0-8 0,0 0 0 16,0 0 4-16,0 0 0 0,0 0 1 0,0 0 0 15,11 0 32-15,-4 7 7 0,0-4 0 0,-7-3 1 16,0 0 6-16,14 0 1 0,-3 0 0 0,-1 6 0 16,1-3 0-16,3-3 0 0,-4 0 0 0,4 0 0 15,-3 6-39-15,3-3-7 0,4-3-2 0,-4 0 0 16,0 7-2-16,0-4-1 0,0-3 0 0,4 6 0 16,-4-3-9-16,4 4 0 0,-1-1 0 0,-3-3 8 15,1 3-8-15,6-3 0 0,-7 4 0 0,0-4 8 16,0-3 0-16,0 6-8 0,4-6 12 0,-4 0-4 15,4 0 17-15,-4 0 3 0,3-6 1 0,-3 6 0 16,-3 0-18-16,0-3-11 0,-1-4 12 0,1 7-12 16,-4 0 14-16,-7 0-4 0,0 0-1 0,0 0 0 15,10-3-9-15,-3-3 12 0,-7 6-12 0,0 0 12 0,0 0-4 0,0 0 0 16,0 0 0-16,0 0 0 0,0 0-8 0,0 0 0 16,0 0 0-16,0 0 0 0,0 0 10 0,0 0 0 15,0 0 0-15,0 0 0 0,0 0 2 0,4 9 0 16,-1 1 0-16,-3-4 0 0,0 3-12 0,0-5 0 15,0 5 0-15,0 7 0 0,0-7 0 0,4 0 8 16,-4 1-8-16,0 6 8 0,0-1-8 0,0-2 0 16,0 6 0-16,0-4 0 0,-4 10 0 0,4-6 0 15,4 6 0-15,0-3 0 0,-8 3 9 0,8 4 3 16,-1 5 1-16,-3-6 0 0,4 7-23 0,-4-7-5 0,-4 13-1 16,4-4 0-16,0-2 26 0,0 2 5 0,-3-2 1 0,3 3 0 15,3-4-16-15,-3 1-16 0,-3-7 3 16,-1 6 1-16,4-5 12 0,0-1 13 0,0-3-2 0,0 0-1 15,-4-6-1-15,1 6 0 0,3-3 0 16,0 0 0-16,-4 0-9 0,1-4 0 0,3 4 0 0,-4 0 8 16,-3-6-8-16,4 9 0 0,-4-6 0 0,3 0 8 15,1 0-8-15,-1-4 0 0,1 4 0 0,3-3 0 16,-4 3 0-16,4-7 0 0,0 4 0 0,-3-1 0 16,-1-2 0-16,4-4 0 0,0 1 8 0,-4-1-8 15,4 4 0-15,-3-10 0 0,3 6 0 0,0-9 8 16,0 0 0-16,0 0 0 0,0 7 0 0,0-7 0 15,0 0 4-15,0 0 1 0,0 0 0 0,0 0 0 16,0 0 11-16,0 0 3 0,0 0 0 0,0 0 0 16,0 0-27-16,0 0 0 0,0 0 0 0,0 0 0 15,0 0 0-15,0 0 0 0,0 0 0 0,0 0-11 16,0 0 11-16,0 0 0 0,7-7 10 0,-7 7-10 0,7-3 11 0,-7 3-11 16,0 0 12-16,0 0-12 0,0 0 8 15,0 0-8-15,0 0 0 0,0 0 0 0,0 0 0 0,0 0 0 16,0 0 0-16,0 0 0 0,0 0 12 0,0 0-4 15,0 0 0-15,-7-6-8 0,-4 6 17 0,8 0-3 16,-8 0-1-16,4 0 0 0,-3 0-13 0,-1 6 0 16,1-6 8-16,-1 3-8 0,0-3 17 0,1 7 1 15,-4-4 0-15,3 3 0 0,-3-3-7 0,3-3-2 16,-3 6 0-16,4-6 0 0,-1 0-9 0,1 0 12 16,-1 4-12-16,0-4 12 0,4 6-12 0,0-6 0 0,0 0 0 0,0 0 8 31,4 0-59-31,-4 0-12 0,7 0-2 0,-4-6-1 15,-3 6-99-15,3-4-20 0,4 4-4 0,-7-6-1031 0</inkml:trace>
  <inkml:trace contextRef="#ctx0" brushRef="#br0" timeOffset="-178476.18">17699 12516 939 0,'0'0'41'0,"0"0"10"0,0 0-41 0,0 0-10 16,0 0 0-16,0 0 0 0,0 0 89 0,0 0 16 16,0 0 3-16,0 0 1 0,0 0-51 0,0 0-10 15,0 0-3-15,0 0 0 0,0 0-7 0,7-3-2 16,-7 3 0-16,0 0 0 0,3-6 8 0,-3 6 0 0,0 0 1 0,0 0 0 15,4-10 9-15,-4 10 2 0,0 0 0 16,7-6 0-16,-7 3-6 0,0-3-1 0,0-4 0 0,0 10 0 16,0 0-8-16,0-3-1 15,0 3-1-15,-3-6 0 0,3-4-7 0,0 10-2 0,-4-3 0 0,4 3 0 16,0 0-1-16,0-6 0 0,-4-3 0 0,4 9 0 16,0 0-4-16,-3-7-1 0,3 7 0 0,0 0 0 15,0-9-10-15,0 9-2 0,0-3-1 0,0-4 0 16,0-2-11-16,0 9 12 0,0-3-12 0,0 3 12 15,0 0-4-15,0-6 0 0,0 6 0 0,0-10 0 16,0 10 8-16,-4-9 0 0,4 9 1 0,0-6 0 16,0 6 4-16,0 0 1 0,-3-4 0 0,3 4 0 15,0-6-4-15,0 6-1 0,-4-3 0 0,4 3 0 16,0-6-5-16,0 6 0 0,-3-10-1 0,3 10 0 0,-4 0-3 0,4 0 0 16,0-9 0-16,0 9 0 0,-3-3 0 0,3 3 0 15,-4-7 0-15,4 7 0 0,-3-6 1 0,3 6 0 16,0-3 0-16,0 3 0 0,-4-6 0 0,4 3 0 15,0-7 0-15,0 10 0 0,-3-6-9 0,3 3 0 16,-4-3 0-16,1 2 0 0,-1-2 16 0,1 0 4 16,-1 3 0-16,4 3 1 0,0 0-5 0,0 0-2 15,-4-6 0-15,1 2 0 0,-1-2-14 0,1 3 0 16,3-3 0-16,0 6 0 0,-4 0 0 0,-3-10 0 16,7 10 0-16,-3 0 0 0,-4-3 0 0,3-3 0 15,4 6 0-15,0 0 0 0,-3 0 0 0,-4-10 8 0,3 10-8 0,-3 0 12 16,7 0-12-16,-3-6 0 15,-5 3 0-15,5 3 0 0,-1-6 8 0,1 6-8 0,-4-3 0 0,3 3 0 16,-3-7 8-16,4 7-8 0,-4-3 0 0,3 3 0 16,-3-6 8-16,0 6-8 0,0 0 0 0,7 0 0 15,-4 0 8-15,-3-3-8 0,0-3 0 0,0 6 0 16,0 0 0-16,0 0 0 0,0 0 0 0,0 0 0 16,7 0 9-16,-7 0-9 0,0-4 8 0,0-2-8 15,-4 6 9-15,1 0-9 0,-1 0 10 0,1 0-10 16,-1 0 9-16,-3 0-9 0,7 0 8 0,-4 0-8 15,1-6 0-15,-1 3 0 0,4 3 0 0,-4 0 0 16,1 0 0-16,-1 0 0 0,1 0 0 0,3 0 0 16,-4-7 0-16,0 7 0 0,1 0 8 0,-1 0-8 15,1 0 0-15,-1 0 0 0,1-3 0 0,-1 3 8 16,4 0-8-16,-4 0 0 0,1 0 0 0,-1 0 8 16,1-6-8-16,-1 6 0 0,4 0 0 0,-4 0 0 0,1 0 0 0,-4 6 0 15,3-3 8-15,-3-3-8 0,3 0 0 0,-3 0 0 16,0 0 0-16,0 0 0 15,0 0 0-15,0 0 0 0,0 0 0 0,0 0 0 16,-1 0 0-16,1 7 8 0,-3-7-8 0,3 0 0 0,-4 0 0 0,4 3 0 16,0-3 8-16,0 6-8 0,-4-12 0 0,0 6 0 15,4 0 0-15,4 6 0 0,-8-6 0 0,7 0 0 16,1 0 0-16,-1 0 0 0,1-6 0 0,-1 6 0 16,1 0 0-16,-1 0 0 0,0 0 0 0,4 0 0 15,0 0 8-15,-3 0-8 0,3-3 0 0,-4 3 0 16,4 0 0-16,-4 0 0 0,1-7 0 0,3 7 0 0,-4 0 0 15,1 0 8-15,-5 0-8 0,5 0 0 16,-1 0 0-16,-3-3 8 0,4 3-8 0,-5 0 0 0,5 0 0 16,-4-6 0-16,0 6 0 0,0 0 8 15,-1 0-8-15,1 0 0 0,4 0 0 0,-4 0 0 0,0-3 8 0,3 3-8 16,11 0 0-16,-7 0 0 0,0-6 0 0,-7 6 0 16,3 0 0-16,-3 0 0 0,3 0 0 0,1-3 0 15,-4 3 0-15,3 0 0 0,-3 0 0 0,0 0 0 16,0 0 0-16,3 0 0 0,-3 3 0 0,4-3 0 15,-1 0 0-15,4 0 0 0,-7 0 0 0,3 0 0 16,1 6 0-16,-1-6 0 0,0 0 8 0,4 0-8 16,-3 3 0-16,3-3 0 0,-4 0 0 0,1 0 0 15,-1 0 0-15,4 0 0 0,-4 6 0 0,1-6 0 16,-1-6 0-16,1 6 0 0,-1 6 0 0,4-6 0 16,-7 0 0-16,3 0 0 0,-3 0 8 0,0 0-8 0,4 0 10 0,-5 3 0 15,1-3 0-15,0 0 0 0,0 0-10 0,-4 0 0 16,4 0 0-16,4 0 0 0,-1 0 0 0,1 0 0 15,-5 0-14-15,1 0 5 0,0 0 9 0,0 0 0 16,0-3 0-16,3 3 0 0,-6 0 0 16,3 0 0-16,3 0 0 0,-3 0 0 0,3 3 0 0,-3-3 0 15,4-3 0-15,-1 3 8 0,1 0-8 16,-1 0 0-16,0 0 0 0,1 0 0 0,-4 0 0 0,3 0 0 16,1 0 0-16,-1 0 0 0,0 3 0 0,1-3 0 15,-1 0 0-15,-3 0 8 0,3 0-8 0,-3 0 0 16,4 0 0-16,-1 0 0 0,-3 0 0 0,4 0 0 15,-5 0 0-15,1 0 0 0,4 0 0 0,-4 0 8 0,3 0-8 0,-3 0 8 16,0 0-8-16,0 0 12 16,0 0-4-16,3 0 0 0,7 0-8 0,-6 0 0 0,-1 0 0 0,-3 0 0 15,0 0 0-15,0 0-12 16,3 0 12-16,-3-3-12 0,-3 3 12 0,3-6 0 0,-1 6 0 0,5 0 0 16,-8 0 0-16,4 0 0 0,0 0 0 0,3 0 0 15,-3 0 0-15,0 0 0 0,0 0 0 0,3 0 0 16,1 0 0-16,-4 6 8 0,3-6-8 0,1 0 0 15,-1 0 0-15,0 0 0 0,-3 0 0 0,4 0 8 16,-1 0-8-16,-3-6 0 0,3 6 0 0,1 0 0 16,-1 0 0-16,-3 0 0 0,4 0 0 0,-5-3 8 15,1 3-8-15,-3 0 0 0,3 0 8 0,0 0-8 16,-1 0 0-16,1 0 0 0,0-6 0 0,-3 6 0 16,6 0 0-16,-3 0 0 0,0-3 0 0,0 3 0 0,0-7 0 0,-1 7 0 15,1 0 0-15,0 0 0 16,0 0 0-16,3 0 0 0,-3 0 0 0,0-3 0 15,0 3 0-15,0-6 0 0,0 6 0 0,0 0 8 0,0-6-8 0,0 6 0 16,3-4 0-16,-3 4 8 0,0 0-8 0,0 0 0 16,0 0 8-16,-1-6-8 0,1 6 8 0,0 0-8 15,-3 0 8-15,2-3-8 0,1 3 0 0,-3 0 0 16,-1 0 0-16,4-6 0 0,-7 6 0 0,7 0 0 16,-7 0 0-16,6 0 0 0,1-3 0 0,0 3 0 15,0 0 0-15,4-7 0 0,-5 7 0 0,1-3 0 16,0 3 0-16,0 0 0 0,0-6 0 0,0 6 0 15,0 0 0-15,0 0 0 0,0 0 0 0,-1 0 0 16,-2 0 0-16,3 0 0 0,0 0 0 0,-1 0 0 0,1 0 0 0,-3 0 0 16,3 0 0-16,-1 0 0 15,1 0 0-15,0 6 0 0,-3-6 0 0,2 0 0 16,-2 0 0-16,3 0 0 0,-4 0 0 0,0 0 0 0,4 0 0 0,-3 0 0 16,-1 0 0-16,4-6 0 0,0 6 0 15,0 0 0-15,0 0 0 0,-4 0 0 0,0-3 0 0,1-3 0 16,-4 6 0-16,3 0 0 0,0-4 0 0,1 4 0 15,-1-6 0-15,0 6 0 0,-3 0 0 0,4 0 0 16,-1 0 0-16,4 0 0 0,-4 0 0 0,1 0 0 16,-1 0 0-16,0 0 0 0,4 0 0 0,-7 0 0 15,3 0 0-15,-3 0 0 0,4 0 0 0,-5 0 0 16,5-6 8-16,-4 6-8 0,-1-3 8 0,5 3-8 16,-1 0 0-16,-7 0 0 0,1 0 0 0,-1-7 0 15,0 7 0-15,4 0 0 0,-4 0 0 0,1-3 0 0,3 3 0 16,-1 0 0-16,1 0 0 0,0-6 8 0,0 6-8 0,3 0 0 15,-3 0 8-15,3-3-8 0,-3-3 0 0,4 6 0 16,-4 0 0-16,-1-3 0 0,-2-4 0 0,2 7 0 16,1 0 0-16,0-3 0 0,0 3 0 0,3-6 0 15,-10 6 0-15,3 0 0 0,1 0 0 0,-1 0 0 16,0 0 0-16,1-6 0 0,-1 6 0 0,4-4 0 16,0 4 0-16,-1 0 0 0,1 0 0 0,0 0 0 15,3 0 0-15,-3 0 0 0,0 0 0 0,4 0 0 16,-8 0 0-16,4 0 0 0,-4-6 11 0,4 6-3 15,-7 0 0-15,3 0 0 0,4 0-8 0,-4 0 0 16,0-3 0-16,1 3-11 0,-5 0 11 0,5 0 0 16,-1 0 0-16,0 0 0 0,1 0 0 0,-1 0 0 15,0 0 0-15,1 0 0 0,2 0 0 0,-2 0 0 0,-1 0 0 0,-3 0 11 16,3 0-11-16,0 0 0 0,1 0 0 0,-8 0 0 16,0 0 0-16,4 0 0 0,7 0 0 0,-4 0-11 15,-7 0 11-15,4 0 0 0,7 0 0 0,0 0 0 16,0 0 0-16,-4 3 0 0,0-3 0 0,4 0 0 15,3 0 0-15,1 0 0 0,-4 0 0 0,-4 6 0 16,7-6 0-16,-6 0 0 0,-1 0 0 0,0 0 11 16,-3 0-11-16,3 0 0 0,4 4 0 0,-4 2 0 15,-6-6 0-15,10 0 0 0,6 0 0 0,1 6 0 16,-7-6 0-16,0 3 0 16,7-3-12-16,0 0 12 0,0 0 0 0,-4 7 0 0,0-7 0 0,1 3 0 15,6-3 0-15,1 0 0 0,-8 0 0 0,4 0 0 16,0 0 0-16,3 0 0 0,-3 0 0 0,0 0 0 15,0 0 0-15,0 0 0 0,3 0 0 0,-3 0 0 16,-4 0 0-16,4 0 0 0,0 6 0 0,4-3 12 0,-8-3-12 0,4 0 0 16,0 0 0-16,7 6 0 0,7-6 0 0,-11 0-11 15,-3 3 3-15,3-3 0 0,11 0 8 0,-7 0 0 16,-7 0 0-16,4 7 0 16,6-7 0-16,-3 0 0 0,0 3 0 0,-4-3 0 0,1 6 0 0,10-6 0 15,0 0 0-15,0 0 0 0,-14 0 0 0,3 0 0 16,11 0 0-16,0 0-8 0,-7 6 8 0,0-2 0 15,7-4 0-15,0 0 0 0,0 0 0 0,0 0 0 16,-7 0 0-16,7 0 0 0,0 0 0 0,0 0 0 0,0 0 0 16,0 0 0-16,-4 9 0 0,4-9 0 15,0 0 0-15,-7 0 0 0,0 6 0 0,7-6 0 16,0 0 0-16,0 0-8 0,-10 3 8 0,10-3 0 0,0 0 0 0,0 0 0 16,0 0 0-16,0 0 0 15,0 10 0-15,0-10 0 0,3 6 0 0,-3-6 0 16,-3 9 0-16,-1 1 0 0,11-1 0 0,-3 1 0 0,-11-4 0 0,7 3 0 15,0-9 0-15,0 10 0 0,3-1 0 0,-6 1 0 16,3 5 0-16,0-2 0 0,3-4 0 0,1 7-8 16,-8 0 8-16,8-4 0 0,3 4 0 0,0 3 0 15,-4-4 0-15,-3-2 0 0,0 2 0 0,4-5 0 16,6 9 0-16,-6-10 0 0,-8 7 0 0,8-7 0 16,3 10 0-16,-3-10 0 0,-4 1 0 0,0-1 0 15,0 7 0-15,3-7 0 0,1 1 0 0,-8-4 0 16,1-3 0-16,-1 7 0 0,8-4 0 0,-4-6 0 0,-7 9 0 0,-1-2 0 15,8-7 0-15,0 0 0 0,0 0 0 0,0 3 0 16,0-3 0-16,8 9 0 0,-1-9 0 16,-7 0 8-16,0 0-8 0,0 0 8 0,0 0-8 0,0 0 0 15,-7 6 0-15,7-6 0 0,0 0 0 0,0 0 0 16,-8-6 0-16,1 6 8 16,0 0-8-16,0-3 0 0,7 3 0 0,-10-6 8 0,-8 3-8 0,8-4 0 15,10 7 0-15,-4 0 0 0,-7-9 0 0,4 9 0 16,0-6 0-16,4 2 0 0,3 4 0 0,-7-6 0 15,0-3 0-15,0 9 0 0,7 0 0 0,-4-10 0 16,-7 1 0-16,4 6 0 0,4-3 0 0,-1-4 0 16,-3 4 0-16,0 3 0 0,0-4 0 0,0 4 0 15,7 3 0-15,-3-6 0 0,-4 3 0 0,3-3 0 0,4 6 0 0,-3-10 0 16,-1 10 0-16,4-9 0 16,-7 9 0-16,7 0 0 0,0 0 0 0,0 0 0 0,0 0 0 0,0-6-8 15,-4 2 8-15,4 4 0 0,0 0 0 0,0 0 0 16,0 0 0-16,0 0-8 0,0 0 8 0,0 0 0 15,0 0 0-15,0 0-8 0,7-6 8 0,-7 6 0 16,0 0 0-16,0 0-8 0,11 0 8 0,0 10 0 16,-4-4 0-16,0 3-8 0,0-3 8 0,3 4 0 15,1-1 0-15,0 4-8 0,-8-7 8 0,8 10 0 16,-1-4 0-16,1-2 0 0,-8-1 0 0,4 1-8 16,0-1 8-16,1 4 0 0,2-4 0 0,-6-6 0 15,-1 6 0-15,4-2 0 0,4 2 0 0,-4-6 0 16,-7-3 0-16,0 0 0 0,10 7 0 0,1-7 0 0,7 6 0 15,-11-3 0-15,-7-3 0 0,0 0 0 16,14 0 0-16,-7-3 0 0,-7 3 0 0,10-6 8 0,5-1-8 0,-5 4 0 16,-3-6 0-16,0 2 0 0,4-2 0 0,-1 0 0 15,1-1 0-15,0 1 0 0,-8 3 0 0,4-7 0 16,4 4 0-16,-1-1 8 0,-6-5-8 0,3 8 0 16,0-2 0-16,0-1 0 0,0 1 0 0,0 0 0 15,-3-1 0-15,-1 4 0 0,4-3 0 0,-3 5 0 16,-1-2 0-16,1-3 0 15,3-1-20-15,-4 7-6 0,-3-6-1 0,4 2 0 16,-4-2-109-16,7 3-21 0,0-7-5 0,0 4-744 16,-7-7-149-16</inkml:trace>
  <inkml:trace contextRef="#ctx0" brushRef="#br0" timeOffset="-177118.98">7207 14175 57 0,'-14'-6'0'0,"7"2"0"0,4 4 0 0,-8 0 0 16,4 0 0-16,0 0 0 0,-4 0 168 0,4-6 29 16,0 6 6-16,4 0 1 0,-4-3-126 0,0 3-25 15,-1-6-5-15,5 3 0 0,3 3-8 0,0 0 0 16,-4-7-1-16,4 7 0 0,0 0-23 0,-3-3-4 0,3-3 0 0,-7-3-1 16,3-1 36-16,1 4 7 15,-1 3 2-15,4 3 0 0,-3-7 1 0,3 7 1 0,0-9 0 0,0 6 0 16,0 3-5-16,0-6-1 0,0 6 0 0,3-10 0 15,-3 10 0-15,4-3 0 0,-4 3 0 0,14-6 0 16,-11 0-20-16,8 2-4 0,3 4 0 0,0-6-1 16,7 6 1-16,1-3 1 0,-5 3 0 0,1-6 0 15,7 6-11-15,-1 0-2 0,-3 0-1 0,1 0 0 16,6 0-15-16,-4 0 8 0,-6 0-8 0,3 0 0 16,0 6 0-16,4-3 0 0,-4-3 0 0,0 0 0 15,1 0 0-15,-1 6 0 0,0-6 0 0,-3 0-10 31,3 4-27-31,0 2-6 0,0-6-1 0,-3 0-573 0,-1 6-115 0</inkml:trace>
  <inkml:trace contextRef="#ctx0" brushRef="#br1" timeOffset="-163583.9">17445 13642 946 0,'0'0'42'0,"0"0"9"0,0 0-41 0,0 0-10 0,0 0 0 0,3-10 0 15,1 7 40-15,-1-3 7 0,-3 3 1 0,4-3 0 16,0 2-32-16,-4 4-7 0,0 0-1 0,0 0 0 15,0 0 6-15,3-6 1 0,-3 6 0 0,0 0 0 0,0 0 43 16,0 0 9-16,0 0 1 0,0 0 1 16,0 0-5-16,0 0 0 0,0 0-1 0,0 0 0 15,0 0 10-15,0 0 3 0,0 0 0 0,0 0 0 0,0 0-23 16,0 0-4-16,0 0-1 0,0 0 0 0,0 0-8 0,0 0-3 16,4 0 0-16,-4 0 0 0,0 0-20 0,0 0-4 15,3-3-1-15,-3 3 0 0,0 0 10 0,0 0 2 16,0 0 0-16,0 0 0 0,0 0 3 0,0 0 1 15,0 0 0-15,0 0 0 0,0 0-13 0,0 0-3 16,0 0 0-16,0 0 0 0,0 0-1 0,0 0-1 16,0 0 0-16,0 0 0 0,0 0 0 0,0 0 0 15,0 0 0-15,0 0 0 0,0 0 2 0,0 0 0 16,0 0 0-16,0 0 0 0,0 0-4 0,0 0 0 0,0 0 0 0,0 0 0 16,0 0 5-16,0 0 1 15,0 0 0-15,0 0 0 0,0 0 2 0,0 0 0 0,0 0 0 0,0 0 0 16,0 0 1-16,0 0 1 0,0 0 0 0,0 0 0 15,0 0-8-15,0 0-2 0,0 0 0 0,0 0 0 16,0 0 8-16,0 0 2 0,0 0 0 0,0 0 0 16,0 0-18-16,0 0 0 0,0 0 0 0,0 0 0 15,0 0 0-15,0 0 0 0,0 0 0 0,0 0 0 16,-3 3 11-16,3-3-2 0,-4 10 0 0,4-10 0 16,0 0-9-16,0 0 0 0,-3 9 0 0,3-9 0 15,-4 9 0-15,4-9 0 0,0 0 0 0,-4 7 0 16,8 2 0-16,-4-9 8 0,0 0-8 0,0 0 8 15,0 9-8-15,0 1 0 0,-4-1 0 0,4 1 0 16,-3-1 0-16,3 1 0 0,0-10 0 0,-4 6 0 16,1 9 0-16,3-5 0 0,-4-1 0 0,1 1 0 0,3-1 0 0,-4 1 0 15,4 5 0-15,-3-2 0 0,-1-4 0 0,4 1 0 16,-3 5 0-16,-1-5 0 0,4 5 0 0,-3-5 0 16,3-1 0-16,0 1 8 0,0-1-8 0,0 7 0 15,-4-7 9-15,4 0-9 0,0 1 0 0,0-1 9 16,4 1-9-16,-4-1 0 0,0 0 0 15,0 1 0-15,0-4 0 0,0 4 0 0,0-1 8 0,0 0-8 16,0-9 0-16,0 7 0 0,-4 2 8 0,4-6-8 16,0-3 12-16,0 10-12 0,0-4 15 0,0-6-4 15,-3 9-1-15,3 1 0 0,0-10-10 0,3 9 0 16,-3-3 9-16,0-6-9 0,0 10 0 0,0-7 8 16,0-3-8-16,0 0 0 0,0 9 0 0,0-2-13 0,0-7 1 15,0 0 1-15,-3 9 19 0,3-9 4 0,0 0 1 0,0 0 0 16,0 9 5-16,0-9 1 15,0 0 0-15,-4 7 0 0,4-7-19 0,0 0 0 0,0 0 0 0,4 9 0 16,-4-9 0-16,0 0-14 0,0 0 4 0,0 0 1 16,-4 3 9-16,4-3 0 0,0 0 0 0,0 0 0 15,0 0 0-15,0 0 8 0,0 0-8 0,0 0 0 16,0 0 0-16,0 0 8 0,0 0-8 0,0 0 0 16,0 0 0-16,0 0 0 15,0 0 0-15,0 0 8 0,0 0-8 0,0 0 0 0,0 0 0 0,0 0 0 16,0 0 0-16,0 0 0 0,0 0 0 0,0 0 8 15,0 0 0-15,0 0 1 0,0 0 0 0,0 6 0 16,0-6-9-16,0 0-11 0,0 0 3 0,0 0 0 16,-7 4 8-16,7-4 0 0,0 0 0 0,0 0 0 15,-4 6 0-15,4-6 0 0,0 0 0 0,0 0 0 16,-7 0 0-16,7 0 0 0,-7 0 0 0,7 0 8 0,-7 0-8 0,4 0 9 16,-4 0-9-16,0 0 10 15,7 0-10-15,-7 0 0 0,0 0 0 0,0 0 8 0,-1 6-8 0,1-6 0 16,0 0-10-16,0-6 10 0,0 6 0 0,-3 0 0 15,3 0 0-15,-4 0 0 0,4 0 0 0,-4 0 0 16,1 0 8-16,-1 0-8 0,1-6 8 0,-1 6-8 16,-3-4 9-16,7 4-9 0,-4 0 9 0,1 0-9 15,-4 0 8-15,3 4-8 0,0-8 0 0,-3 4 0 16,4 0 8-16,-4 0-8 0,3 0 0 0,-3 0 0 16,0 0 0-16,-4-6 8 0,4 6-8 0,-7 0 0 15,-4 0 0-15,4 0 0 0,0 0 0 0,0-3 8 0,-4 3-8 0,0 0 0 16,4 0 8-16,-4 0-8 0,1 0 0 15,3-6 8-15,-1 6-8 0,1 0 0 0,4-3 0 0,-5 3 8 16,5 0-8-16,-1 0 0 0,1-7 0 16,-1 7 0-16,0 0 8 0,-3-3-8 0,-4-3 8 0,1 6-8 15,3 0 8-15,-4-3-8 16,0 3 0-16,0-6 8 0,1 6-8 0,3 0 0 0,-4 0-12 16,0 0 12-16,-3 6 0 0,0-6 0 0,0 3 12 0,3-3-4 15,0 0-8-15,0 0 0 0,1 6 0 0,3-3 0 16,-4-3 0-16,0 7 0 0,4-7 0 0,-4 3 0 15,1-3 0-15,2 6 0 0,-6-6 0 0,4 3 0 16,-1-3 0-16,0 6-14 0,0-6 5 0,4 0 1 16,-3 0 8-16,-1 4 12 0,0-4-2 0,1 0-1 15,-1 0-9-15,0 0 0 0,0 6 0 0,4-6 0 0,-3 0 0 0,2 0 0 16,1 0 0-16,0 0 0 0,0 6 0 0,0-6 0 16,0 3 0-16,-1-3 8 15,1 0-8-15,0 7 0 0,-4-7 0 0,1 3 0 16,-1-3 0-16,4 0 0 0,0 0 0 0,0 0 0 0,-1 6 0 0,-2-3 0 15,-1-3 0-15,0 0 0 0,1 0 0 0,2 0 0 16,-2 6 0-16,3-2 8 0,-1-4-8 0,1 0 0 16,0 6 0-16,0-6 0 0,0 3-12 0,0 3 1 15,-1-6 1-15,1 0 0 0,-3 3 10 0,2 4 0 16,-2-7 0-16,-1 0 0 0,0 6 10 0,-3-6-2 16,3 0-8-16,1 0 12 0,-5-6-12 0,5 6 0 15,-1 6 0-15,0-6 0 0,1 3 0 0,2-3 0 16,-2 0 0-16,3 6 0 0,-1-3 0 0,1-3 0 15,0 0-13-15,0 0 4 0,0 0 9 0,0 0 11 0,-1 0-3 0,-2 0 0 16,3 0-8-16,-4 0 0 0,0 0 0 0,1 0 0 16,-5 0 0-16,8 0 0 0,0 0 0 0,0 0 0 15,0 0 0-15,-1 0 0 0,1 0 0 0,0-3 0 16,-4-3 0-16,8 6 0 0,-4 0 0 0,-1 0 0 16,5-3 0-16,-1-3 0 0,1 6 0 0,-5 0 0 15,5-7 0-15,-1 4 0 0,0 3 0 0,-3 0 0 16,0 0 0-16,0 0-9 0,0 0 0 0,0-6 0 15,-1 6 9-15,1 0 12 0,0-3-2 0,0 3-1 16,3 0-9-16,1-6 0 0,-1 6 0 0,0 0 0 16,-6-4 0-16,3 4 0 0,-1 0 0 0,5 0 0 15,-4 0 0-15,3-6 0 0,0 6 0 0,1 0 0 16,-5 0 0-16,8 0 0 0,-3 0 8 0,-1 0-8 16,0 0 0-16,1-3 0 0,-1 3 0 0,1-6 0 15,-1 6 0-15,0 0 0 0,1 0 0 0,-1 0 0 0,-3 0 0 16,3 0 0-16,1 0 0 0,-1 0 0 0,0-3 0 0,4-4 0 15,-3 7 0-15,-1 0 0 0,0 0 0 0,1 0 0 16,-1 0 0-16,4 0 0 0,-4 0 0 0,1 0 0 16,-1 0 0-16,0 0 0 0,1 0 0 0,3 0 0 15,-4 0 0-15,0 0 0 0,4 0 0 0,0 0 0 16,0 0 0-16,0-3 0 0,0 3 0 0,0 0 0 16,-1 0 0-16,5 0 0 0,-4-6 0 0,-4 6 0 15,8 0 0-15,-5 0 0 0,-2-6 0 0,3 6-14 16,0-4 2-16,-1 4 0 0,1-6 20 0,4 6 4 0,-8 0 0 0,4 0 1 15,3-3-13-15,-3 3 0 16,0 0 0-16,4-6 0 0,-1 3 0 0,-3 3 0 16,3-7 0-16,-3 7 0 0,0 0 0 0,0-3 0 0,3 3 0 0,4-6 0 15,-7 6 0-15,4 0 0 0,3-3 0 16,-4 3 0-16,4-6 0 0,-4 6 0 0,11 0 0 16,-7 0 0-16,0-7 0 0,0 4 0 0,-3 3 0 0,3 0 0 15,7 0 0-15,-7 0 0 0,0 0 0 0,7 0 0 16,-8-6 0-16,-2 6 0 0,3-3 0 0,3 3 0 15,-6 0 0-15,6 0 0 0,-3 0 0 0,0 0 0 16,0 0 0-16,7 0 0 0,-7 0 0 0,0 0 0 16,0 0 0-16,0 0 0 0,0-7 0 0,7 7 0 15,-4 0 0-15,-3 0 0 0,0 0 0 0,0 0 0 16,4 0 0-16,3 0 0 0,-8 0 0 0,1 0 0 0,4 0 0 16,-4 0-8-16,0 0 8 0,3 0 0 15,-3-3 0-15,4 3 0 0,-1 0 0 0,4 0 0 0,-7 0 0 16,7 0 0-16,-7 0 0 0,3 0 0 0,4 0 0 0,-7 0 0 15,0 0 0-15,7 0 0 0,0 0 0 0,0 0 0 16,-7 3 0-16,7-3 0 0,0 0 0 0,0 0 0 16,0 0 0-16,0 0 0 0,0 0 0 15,0 0 0-15,-3 0 0 0,3 0 0 0,0 0 0 0,0 0 0 16,0 0 0-16,0 0 0 0,0 0 0 0,0 0 0 16,0 0-8-16,0 0 8 0,0 0 0 0,0 0 0 15,0 0 8-15,0 0-8 0,0 0 0 0,0 0 0 16,0-9 0-16,0 6 0 0,0 3 0 0,3-6 0 15,-3 3 0-15,0-4 0 0,4-2 0 0,-1 3 0 16,-3 2 0-16,4-2 0 0,-4 3 0 0,0-6 0 0,3 2 0 0,1-2 0 16,-4 6 0-16,0-3 0 0,3-4 0 0,-3 1 0 15,0-1 0-15,4 1 0 0,0 0 0 0,-1-1 0 16,-3-6 0-16,4 10 0 0,-1-3 0 0,1-1 0 16,-4 1 0-16,3 0 0 0,1-1 0 0,-4-6 0 15,3 7 0-15,-3 0 0 0,0-1 0 0,0 1 0 16,0-1 0-16,0 4 0 0,0-3 0 0,-3 6 0 15,3 3 0-15,0-7 0 0,0 7 0 0,0 0 0 16,0 0 0-16,-4-9 0 0,4 9 0 0,0 0 0 16,0-3 0-16,0 3 0 0,0 0 0 0,0 0 0 15,0-6 0-15,0 6 0 0,0 0 0 0,0 0 0 16,0 0 0-16,0 0 0 0,-3-10 0 0,3 10 0 0,0 0 0 0,0 0 0 16,-7 0 0-16,7 0 0 15,0 0 0-15,0 0 0 0,0 0 0 0,-7-6 0 16,-1 6 0-16,5 0 0 0,-4 0 0 0,7 0 0 0,0 0 0 0,-7 6 0 15,0-6 0-15,0 10 0 0,0-10 0 0,3 6 0 16,-3-3 0-16,-3 6 0 0,2-2 0 0,1-4 0 16,0 6 0-16,0-9 0 0,0 6 0 0,0 4 0 15,0-10 0-15,0 9 0 0,4-3 0 0,-5-2 0 16,1 2 0-16,7-6-10 0,0 0 10 0,-3 3 0 16,3-3 0-16,0 0 0 0,-4 9 0 0,4-9 0 15,0 0 0-15,0 0 0 0,-3 10 0 0,3-10 0 16,0 0 0-16,-4 6 0 0,4-6 0 0,0 0 0 15,0 0 0-15,0 0 0 0,0 0 0 0,0 0 0 16,0 0 0-16,0 0 0 0,0 0 0 0,0 0 0 0,0 0 0 0,0 0-8 16,0 0 8-16,0 0 0 15,0 0 0-15,4-6 0 0,3 6 0 0,0-3-8 0,0-4 8 16,-3 4 0-16,3-3 0 0,-4 3-10 0,-3 3 10 0,7-6 0 16,0 2 0-16,0-2 0 0,0-3 0 0,0 9 9 15,-3-10-9-15,3 10 0 0,0-6-12 0,0 6 12 16,-7 0 0-16,7-3 0 0,4-3 0 0,-4 3 0 15,0-4 0-15,-7 7 0 0,0 0 0 0,10 0 0 16,-3-3 0-16,1-3 0 0,-8 6 0 0,0 0-11 16,10 0 11-16,-10 0 0 0,0 0 0 0,0 0 0 15,0 0 0-15,7 0 0 0,-7 0 0 0,0 0 0 16,0 0 0-16,7 6 0 0,-7-6 0 0,7 3-8 16,-3 7 8-16,-1-1 0 0,-3-9 0 0,4 6 0 15,3 4 0-15,-4-4 0 0,-3 3 0 0,4-5 0 0,0 5 0 0,-4-9 0 16,0 0 0-16,3 9 0 15,-3-9 0-15,0 10 0 0,0-10 0 0,0 0 0 0,4 6-9 16,-4-6 9-16,0 0-10 0,0 0 10 16,7 10-113-16,-4-4-17 0,-3-6-3 0,7 3-1179 15</inkml:trace>
  <inkml:trace contextRef="#ctx0" brushRef="#br1" timeOffset="-153339.45">16923 2870 345 0,'0'0'31'0,"0"0"-31"15,0 0 0-15,0 0 0 0,0 0 175 0,0 0 29 16,0 0 5-16,-7 0 2 0,7 0-113 0,-7-3-22 16,7 3-5-16,-4-6-1 0,-3 6-14 0,7 0-2 15,-3-9-1-15,3 9 0 0,-8-4-16 0,8 4-3 16,-3-6-1-16,-1-3 0 0,-3 9-6 0,4-7-2 16,3 7 0-16,0 0 0 0,0 0 8 0,0 0 2 15,-4-9 0-15,4 9 0 0,0 0-7 0,0 0-2 16,0-3 0-16,7 3 0 0,-7 0-2 0,18 0-1 0,0-6 0 0,6 6 0 15,-2 6 11-15,2-6 2 0,8 0 1 16,3 0 0-16,1 0-16 0,2 0-3 0,1 3-1 16,7-3 0-16,3 0-9 0,4 0-8 0,0 0 12 0,4 6-12 15,3-3 10-15,0-3-10 0,-4 0 8 16,8 7-8-16,-1-7 8 0,8 0-8 0,-4-7 8 0,7 7-8 16,0 0 8-16,0 0-8 0,3 0 0 0,-2-3 8 15,2-3-8-15,1 6 10 0,3-3-10 0,0 3 10 16,-7 0 1-16,0 0 0 0,0 0 0 0,-3-6 0 15,3 6 7-15,-7-4 2 0,-4 4 0 0,-6 4 0 16,-1 2-7-16,-10-6-1 0,0 0 0 0,-7 3 0 16,0 3-12-16,-8-3 0 0,1 4 0 0,-4-1-734 15,1-3-150-15</inkml:trace>
  <inkml:trace contextRef="#ctx0" brushRef="#br0" timeOffset="-146471.39">1111 13275 288 0,'-3'0'25'0,"-4"-9"-25"0,3 5 0 0,4-2 0 15,-3-3 251-15,3-7 45 0,-7 7 8 0,7-1 3 16,0-2-208-16,0-4-42 0,-4 7-8 0,4-1-1 16,0 1 11-16,0-1 2 0,0 1 1 0,0-4 0 15,0 10-15-15,0-6-3 0,0 3-1 0,0 6 0 16,0-10-7-16,0 10 0 0,0 0-1 0,0 0 0 16,0 0-4-16,0 0-1 0,0 0 0 0,4 6 0 0,6-2-1 0,-6 5 0 15,3-3 0-15,3 4 0 0,-6 5-5 0,6-5-2 16,1 2 0-16,0 4 0 15,-4-7-3-15,3 1-1 0,1-1 0 0,3 7 0 16,-3-7-7-16,3 1-2 0,-4 5 0 0,1-2 0 0,-1-4-9 16,1 1 8-16,3 5-8 0,0-5 8 0,-3-1-8 0,-1-3 8 15,4 4-8-15,-3-7 8 0,0 3 9 0,3-3 2 16,-4 4 0-16,1-7 0 0,-11 0 2 0,0 0 1 16,0 0 0-16,14 0 0 0,-3 0 2 0,3 0 1 15,-4-7 0-15,1 4 0 0,-8-3 1 0,8-3 0 16,0-1 0-16,-8 1 0 0,8-10-3 0,-1 3-1 15,-6 4 0-15,6-13 0 0,1 6-5 0,0-6-1 16,-1 0 0-16,-3-4 0 0,11 1 0 0,-4 3-1 0,-3-9 0 0,6 2 0 16,1 1-2-16,-4-7 0 0,7 4 0 0,-7-4 0 15,11 4-13-15,-11-4 11 0,7 4-11 0,-7-4 10 16,7-3-10-16,-6 4 0 0,6 2 0 0,-4 1 8 16,5 5-8-16,-1-5 0 0,-7 6 0 15,7-7 0-15,-3 7 0 0,3 0 0 0,0-1 0 0,-3-2 0 16,3 3 0-16,3 0 0 0,-2-7 0 15,-5 10 0-15,4-3-13 0,4 3 1 0,-4 6 1 0,-3 0 0 32,3 3-103-32,4-2-21 0,-4 8-4 0,-3-5-1068 0</inkml:trace>
  <inkml:trace contextRef="#ctx0" brushRef="#br0" timeOffset="-145021.77">1245 15542 921 0,'-3'-9'82'0,"3"6"-66"0,0-7-16 0,0 4 0 16,-4-4 192-16,4 4 36 0,0 3 6 0,0-3 2 15,0 3-145-15,0 3-29 0,4-10-6 16,-4 10 0-16,0-6-23 0,0 6-4 0,0-3-1 0,0 3 0 16,0 0-16-16,0 0-3 0,0 0-1 0,0 0 0 15,0 0 5-15,0 0 1 0,0 0 0 0,10 3 0 16,-10-3 5-16,4 6 1 0,3 4 0 0,4-1 0 16,-8 0 7-16,8 7 1 0,-1-3 1 0,-6 6 0 15,6-4-15-15,-6 10-3 0,6-3-1 0,1 3 0 16,0 4-10-16,-8-4 0 0,8 0 9 0,-1-6-9 15,-6 6 8-15,6-3-8 0,1 0 8 0,-7-4-8 0,6 1 0 0,1-3 0 16,-8-4 0-16,4-2-8 16,-3-1 32-16,3 1 6 0,3-1 2 0,-10-9 0 15,4 6-13-15,-4-6-3 0,11 0 0 0,-1 7 0 0,-10-7 32 0,7-7 7 16,11-2 1-16,-8 3 0 0,-3-4-18 0,11-2-3 16,-11-4-1-16,11-9 0 0,-4 6-10 0,7-9-1 15,-3 3-1-15,3-3 0 0,0-7-22 0,4 1 0 16,-8-4 0-16,8 3 8 0,-4-8-8 0,4-5 12 15,0 5-4-15,6-1 0 0,-6-3 2 0,0-4 1 16,-1-2 0-16,1 6 0 0,-4 3-11 0,-3-3 8 16,3-3-8-16,0 6 8 0,-7-3-8 0,8 3 0 15,-8 0 0-15,7 0 0 0,-7 4 0 0,0-1 0 0,-3-3 0 0,3 13 0 16,0-4-21-16,4 1-3 0,-4 8-1 0,0 5 0 31,0-5-174-31,4 11-34 0,-4-4-7 0,0 3-2 0</inkml:trace>
  <inkml:trace contextRef="#ctx0" brushRef="#br0" timeOffset="-140712.5">4053 17182 0 0</inkml:trace>
  <inkml:trace contextRef="#ctx0" brushRef="#br0" timeOffset="-139267.73">4039 17166 403 0,'0'0'36'16,"0"0"-36"-16,0 0 0 0,0 0 0 15,0 0 76-15,0 0 9 0,0 0 2 0,0 0 0 0,0 0-11 0,0 0-1 16,0 0-1-16,0 0 0 0,0 0-18 0,0 0-4 15,0 0-1-15,0 0 0 0,0 0-30 0,0 0-5 16,0 0-2-16,0 0 0 0,0 0 12 16,0 0 2-16,0 0 1 0,0 0 0 15,0 0 15-15,0 0 4 0,0 0 0 0,0 0 0 0,0 0 10 0,0 0 2 16,0 0 1-16,0 0 0 0,0 0-24 16,0 0-5-16,0 0 0 0,0 0-1 0,0 0-16 0,0 0-3 15,0 0-1-15,0 0 0 0,0 0-11 0,0 0 8 16,0 0-8-16,0 0 8 0,0 0-8 0,0 0 0 15,0 0 0-15,0 0 0 0,0 0 8 0,0 0-8 16,0 0 8-16,0 0-8 0,0 0 32 0,0 0 2 16,0 0 0-16,0 0 0 0,0 0-14 0,0 0-4 0,0 0 0 15,0 0 0-15,0 0 6 0,0 0 1 0,0 0 0 0,0 0 0 16,0 0-7-16,0 0-2 0,-3-3 0 0,3 3 0 16,0 0-1-16,0-6 0 0,0 6 0 0,0 0 0 15,0 0-13-15,0 0 0 0,-7-3-9 0,7 3 9 16,0 0 0-16,0 0 0 0,0 0 0 0,0 0 0 15,-4 0 10-15,4 0 5 0,-10 0 1 0,3 0 0 16,0 3-7-16,-1-3-1 0,8 0 0 0,0 0 0 16,-3 6 6-16,3-6 1 15,-11 3 0-15,8-3 0 0,3 0-6 0,0 0-1 0,-7 7 0 0,3 2 0 16,-3-9-8-16,4 6 0 0,3-2 0 0,-11 2 0 16,8-3 14-16,-5-3 4 0,8 0 1 0,-3 9 0 15,-4-2-19-15,0-4 8 0,0 6-8 0,3-3 0 16,-3-2 10-16,0 2-10 0,0 3 8 0,4-2-8 15,-4-4 12-15,3 6-4 0,-7-3 0 0,8-3 0 16,-4 7 5-16,3-4 1 0,-3 4 0 0,4-1 0 0,-1-3-5 0,-6-3-1 16,10-3 0-16,0 10 0 0,-11-1-8 0,11-3 0 15,-11 4 0-15,8-4 8 0,-4-3-8 0,3 7 0 16,4-1 0-16,-10 0 0 0,6 1 0 0,4 2 0 16,-7-2 0-16,4-1 0 0,3 1 0 0,-7-7 0 15,3 6-9-15,4-3 9 0,-7 4 0 0,7-1 0 16,-4 1 0-16,1-4 0 0,3 3 22 0,0 1 8 15,0-10 2-15,-7 3 0 0,3 9-32 0,4-2 0 16,0-1 0-16,0-9 0 0,0 0 0 0,0 10 0 16,0-1 0-16,0 1 0 0,0-10 0 0,4 9 0 15,3 0 0-15,-7 1 0 0,0-4 0 0,0 3 0 0,0 1-11 0,3-1 11 16,-3 1 0-16,4-1 0 16,-4-3 0-16,0 4 0 0,0-7 0 0,0 6 0 0,0-9 0 0,0 7 0 15,0-7 9-15,7 9 3 0,-7 0 1 0,0-9 0 16,0 0-13-16,0 0 0 0,4 10 0 0,-4-10 0 15,0 0 0-15,7 9 9 0,-7-3-9 0,0-6 8 16,3 10 0-16,4-7 0 0,-7-3 0 0,0 6 0 16,7 4-8-16,-7-10 0 0,0 0 0 0,7 9 0 15,-3 0 0-15,3-2 0 0,-7-7 0 0,0 0 0 16,3 3 0-16,8 6 0 0,-7-9 0 0,3 7 0 16,-7-7 0-16,10 9 0 0,-3-3 0 0,0-3 0 15,4 4 0-15,-8-4 0 0,-3-3 0 0,11 0 0 16,0 9 0-16,-8-9 0 0,-3 0 0 0,11 6 0 15,-1-2 0-15,-6 2 0 0,-4-6 0 0,10 0 0 16,1 3 0-16,-8-3 0 0,8 0 9 0,-11 0-9 16,0 0 0-16,0 0 0 0,11 0 0 0,-8-3 0 15,8 3 8-15,-4 0-8 0,0 0 10 0,0-6-10 16,4 6 8-16,-11 0-8 0,3 0 0 0,8 0 0 0,-1-4 11 16,-6 4-11-16,-4 0 12 0,10 0-12 0,1 0 0 0,-1-6 0 15,-10 6 0-15,4 0 0 0,7-3 0 0,-8 3 0 16,4-6 0-16,4 6 0 0,-11-3 0 0,7-4 0 15,3 4 0-15,-3-3 0 0,1-3 20 0,-1 2 9 16,3 7 3-16,-6-9 0 0,3 6-32 0,0-4 0 16,0-2 0-16,3 9 0 0,-6-9 0 0,7 9 0 15,-8-10 0-15,4 10 0 0,4-6 0 0,-8 3 0 0,8-3 0 16,-8 6 0-16,4-4 0 0,0-2 0 0,1 3-13 0,-5-3 4 16,-3 6 9-16,11 0 0 0,-4-10 0 0,-7 10 0 15,7-9 0-15,0 3 0 0,-7 3 0 0,3-4 0 16,4 4 16-16,-3-6-2 15,-1-1 0-15,4 4 0 0,-3-3-2 0,3-1 0 0,-7 1 0 0,4 3 0 16,3-4-12-16,-7 1 9 0,3-1-9 0,1 1 8 16,-4 0-8-16,7-1 0 15,-7 1 0-15,0-1 0 0,0-5 0 0,0 5 0 0,-7 1 0 16,7-1 8-16,-4-5-8 0,1 5 0 0,3 1 0 0,0-7 0 16,-7 7 8-16,3-1-8 0,4-2 8 0,-7-4-8 15,3 7 0-15,4-7 0 0,-7 4 0 0,7-4 0 16,-3 0 0-16,-1 4 0 0,4-4 0 0,-7 3 0 15,7-2 0-15,-3-1 0 0,3 7 0 0,-7-4 0 16,0-3 0-16,7 10 0 0,-11-3 0 0,11-1 0 0,-10 1 9 0,10 0-9 16,-8-1 10-16,1 1-10 0,7 2 0 0,-10-2 0 15,3 6 0-15,0-3 0 0,7-4 0 16,-7 7-8-16,-4-3 8 0,8 0 0 0,-8 2 0 0,7 4 0 16,-6-6 0-16,3 6 0 0,0 0-9 0,-4 0 9 15,4 0 0-15,-3 0-9 0,2-3 9 0,1 3 0 16,-3 0 0-16,3 0 0 0,0 0 0 0,-4 0 0 15,1 3 0-15,2-3 0 0,-2 0 0 0,3 6 0 16,0-6-9-16,-4 4 9 0,4 2 0 0,4 0 0 16,-11-3 0-16,14 3 0 0,0-6 0 0,0 0-12 15,-11 4 2-15,0 5 1 0,8-3 1 0,3-3 0 16,0-3 0-16,-7 10 0 0,3-4-4 0,-3 0 0 16,7-6 0-16,0 0 0 15,-3 10-91-15,3-7-18 0,0-3-4 0,0 9-1 16,0-9-82-16,0 10-16 0,0-10-3 0,3 6-1 0</inkml:trace>
  <inkml:trace contextRef="#ctx0" brushRef="#br0" timeOffset="-137609.7">4060 17656 230 0,'0'0'10'0,"0"0"2"0,0 0-12 0,0 0 0 0,0 0 0 0,0 0 0 15,0 0 264-15,0 0 51 0,0 0 9 0,0 0 3 16,0 0-211-16,0 0-41 0,4 6-9 0,0 3-2 16,3 1-30-16,-7-1-6 0,3 1-2 0,4-7 0 15,-3 9-1-15,3-2 0 0,-7-1 0 0,7 0 0 16,0 1-9-16,-4-1-1 0,4 10-1 0,-3-10 0 16,7 7 1-16,-8-6 0 0,4 8 0 0,-3-2 0 15,3-3-7-15,7 2 0 0,-11-5-8 0,4 5 12 16,-3-2-12-16,7-4 11 0,-11 1-11 0,3 5 10 15,4-5-10-15,-7-4 0 0,0-6 0 0,0 0 8 32,0 0-80-32,0 0-17 0,0 0-3 0</inkml:trace>
  <inkml:trace contextRef="#ctx0" brushRef="#br0" timeOffset="-136740.91">4505 16912 565 0,'0'0'24'0,"0"0"7"0,0 0-31 0,0 0 0 0,0 0 0 16,0 0 0-16,0 0 43 0,0 0 2 0,0 0 1 0,0 0 0 16,0 0 43-16,0 0 9 0,0 0 2 0,0 0 0 15,0 0 5-15,-7-6 2 0,3 3 0 0,4 3 0 16,0 0-9-16,0 0-2 0,0-6 0 0,0 6 0 16,0 0-31-16,0 0-6 0,0 0-2 0,0 0 0 15,0 0-29-15,0 0-7 0,0 0-1 0,0 0 0 16,0 0 10-16,0 0 2 0,0 9 0 0,0 1 0 15,-7-1 8-15,7 7 1 0,0-7 1 0,0 7 0 16,0-4 3-16,0 4 1 0,0-3 0 0,7 2 0 16,-3 1-14-16,3-4-2 0,-14-2-1 0,7 6 0 15,7-1-21-15,-7-2-8 0,-7-4 0 0,7 7 9 16,-4-7-1-16,4 1-8 0,0-1 12 0,0 0-4 16,0-2-8-16,0 2 0 0,0-9 0 0,0 0 0 15,0 0-20-15,0 10 3 0,0-10 1 0,0 9 0 16,0-9-40-16,0 0-8 0,0 0-2 0,0 0 0 15,0 0-95-15,0 0-19 0,0 0-4 0,0 0-406 16,0 0-81-16</inkml:trace>
  <inkml:trace contextRef="#ctx0" brushRef="#br0" timeOffset="-136158.46">4678 16934 892 0,'0'0'40'0,"0"0"8"0,0 0-39 0,0 0-9 0,0 0 0 0,0 0 0 16,0 0 100-16,0 0 19 15,-4 0 3-15,4 0 1 0,-7 0-55 0,0 7-12 0,7-7-1 0,-10 0-1 16,3 3 22-16,0-3 4 0,-1 0 0 0,5 6 1 16,-8-6-16-16,1 0-3 0,6 6-1 0,-6-3 0 15,3 4-16-15,-4-4-3 0,4 3-1 0,0-3 0 16,3 7-18-16,-10-4-4 0,7-3-1 0,-3 3 0 15,3 4-10-15,-4-1-8 0,0-3 9 0,1 4-9 16,6-7 13-16,-3 6-3 0,-3-9-1 0,3 7 0 16,0 2-9-16,3-9 12 0,-7 6-12 0,4-2 12 15,4-4-12-15,-1 6 0 0,4-6 9 0,0 0-9 16,-10 0 0-16,10 0 0 0,0 0 0 0,0 0 0 16,0-6-10-16,0 6-3 0,-7-4-1 0,7 4 0 0,0 0 2 0,-4-6 0 15,1 0 0-15,3 6 0 0,0 0 4 0,0-3 8 16,0-4-13-16,0 7 5 15,0 0 8-15,0 0-13 0,-7-3 5 0,7 3 8 0,0-6-11 0,0 6 11 16,0 0-8-16,0 0 8 16,0 0 0-16,0 0-10 0,0 0 10 0,0 0 0 0,0 0 0 0,0 0-8 15,0 0 8-15,0 0 0 0,0 0 0 0,0 0 0 16,0 0 0-16,7 6 0 0,7-3 0 0,-11-3 16 16,8 7-4-16,-1-4 0 0,-6 3 10 0,3-6 2 15,4 6 0-15,-4-2 0 0,-7-4-5 0,10 0-1 16,-3 0 0-16,7 6 0 0,-10-3-18 0,3-3 8 15,-7 0-8-15,11 0 0 0,-4 6 0 0,0-3 0 0,-7-3 0 0,10 0 0 16,-3 7 0-16,0-4 0 0,-7-3 0 0,11 6 0 16,-4-3-10-16,0-3 1 15,-7 0 0-15,11 6 0 0,-1-6-6 0,-6 0-1 0,6 0 0 16,-10 0 0 0,11 0-89-16,-8 0-19 0,5 0-3 0,-8 0-751 0</inkml:trace>
  <inkml:trace contextRef="#ctx0" brushRef="#br0" timeOffset="-131794.35">28339 7367 576 0,'7'0'51'0,"0"0"-41"0,0 0-10 0,-4 0 0 16,4 0 167-16,0-9 31 15,1 9 6-15,-1 0 2 0,-7 0-86 0,7 0-16 0,-7 0-4 0,0 0-1 16,0 0-16-16,3-3-3 0,-3 3-1 0,0 0 0 16,0 0-11-16,0 0-3 0,7 0 0 0,-7 0 0 15,0 0-15-15,0 0-3 0,4 3-1 0,-1 6 0 16,-3 0-5-16,0 1-1 0,-3-4 0 0,3 4 0 15,-4 5-9-15,-3-2-3 0,0-4 0 0,0 7 0 16,4 3 2-16,-5-4 0 0,-2-2 0 0,3 3 0 16,-4 2-14-16,4-2-2 0,0-7-1 0,-3 4 0 15,-5 3-4-15,5-1-1 0,-1-2 0 0,1 3 0 0,-4-1-8 16,3-2 10-16,-3 3-10 0,0 2 10 0,7 1-10 0,-4 0 12 16,-3 3-12-16,0 0 12 0,0-3-12 0,0 6 0 15,0-6 0-15,-1-4 0 0,5 4 0 0,-4 0 0 16,3-10 0-16,1 7 0 0,-1 3 8 0,0-4 2 15,1-2 1-15,3-4 0 0,-4 7-3 0,4-7 0 16,0 1 0-16,0-1 0 0,0-2 2 0,0-4 0 16,3 3 0-16,-3 0 0 0,4-3-2 0,3-3-8 15,0 0 12-15,-7 10-4 0,7-10-8 0,0 0 0 16,-7 0 9-16,3 0-9 0,4 0 0 0,0 0 0 16,-7 9 0-16,7-9 8 0,0 0-8 0,0 0 0 15,0 0 0-15,0 0 0 0,0 0 9 0,0 0-9 0,0 0 12 0,0 0-12 16,0 0 9-16,0 0-9 15,0 0 0-15,0 0 9 0,0 0-9 0,0 0 0 16,0 0 0-16,0 0 8 0,0 0-8 0,7-9 0 0,-7 9 0 0,7 0 0 16,4-10 0-16,-1 10 0 0,1 0 0 0,3-3 0 15,0-3 0-15,0 6 0 0,4 0 0 0,0-6 0 16,-1 3 0-16,4 3 0 0,-3-7 8 0,7 7-8 16,-1 0 0-16,1 0 0 0,0-3-9 0,3 3 9 15,-3 0 0-15,-1 0-8 0,1 0 8 0,0 0 0 16,-4 0 0-16,0 3 0 0,-3-3 0 0,-1 7 0 15,1-7 0-15,0 3 0 0,-1-3 0 0,1 6 0 16,-4-6 0-16,4 0 0 0,-1 0 0 0,1 0 0 16,0 0 0-16,-1 0 0 0,1 0 0 0,3-6 0 15,0 6 0-15,-3 0 0 0,-4-3 0 0,0 3 0 16,7 0 0-16,-3-7 0 0,0 7 0 0,-4 0 0 0,0 0 0 16,-4 0 0-16,4 0 0 0,-3 0 0 0,0 0 0 0,-4 0 0 15,-7 0 0-15,10 0 0 0,-3 0 9 16,-7 0-9-16,11 0 8 0,-11 0-8 0,7 0 0 0,-7 0 0 15,11 0 0-15,-11 0 0 0,10 0 0 0,-3-3 0 16,0-3 8-16,0 3-8 0,0-4 0 0,-3 7 0 16,3-9 0-16,-7 6 8 0,3-10-8 0,-3 10 0 15,4-6 0-15,-4 3 0 0,0-4 0 0,0 1 10 16,-4-1-2-16,4 1-8 0,-7-7 23 0,4 7-3 16,-4-10 0-16,0 0 0 0,0 4-4 0,0 5-2 15,-4-2 0-15,1-4 0 0,2 0-4 0,-2-3-1 0,-1 10 0 0,1-10 0 16,-1 4-9-16,1 5 10 0,-5-2-10 0,5-4 10 15,-1 0-10-15,1 4 0 16,-1-4 9-16,-3-3-9 0,7 4 0 0,-4 5 8 0,1-9-8 0,-4 10 0 16,3-7 0-16,0 4 9 0,-3-4-9 15,4-3 0-15,-1 10 8 0,-3-7-8 0,4 4 0 0,-1-4 0 16,4 6 8-16,-4 1-8 0,1 0 0 16,-1-1 0-16,4 1 0 0,-4-4 0 0,4 4 0 0,-3-1 0 15,-1 1 0-15,4 6 0 0,0-3 0 0,0-4 0 16,0 4 0-16,4 3 0 0,-5 3 0 0,8 0 0 15,-3-6 0-15,-1 2 0 0,1-2 0 0,3 6 0 16,0 0-9-16,0 0 9 0,0 0-8 0,0 0 8 16,0 0-24-16,0 0 1 0,0 0 0 0,3-3 0 15,-3 3-72-15,0 0-14 0,0 0-3 0,0 0-1 16,7 0-122-16,1 3-24 0</inkml:trace>
  <inkml:trace contextRef="#ctx0" brushRef="#br0" timeOffset="-130927.91">28385 8117 345 0,'0'0'31'0,"0"0"-31"16,0 0 0-16,0 0 0 0,0-10 184 0,0 10 32 16,0 0 5-16,0 0 2 0,0 0-112 0,0-9-23 15,0 9-4-15,0 0 0 0,0 0 6 0,0 0 2 16,0 0 0-16,0 0 0 0,0 0-16 0,0 0-2 16,-8 0-1-16,8 0 0 0,0 0-11 0,0 0-2 15,0 0-1-15,-3 0 0 0,-4 9-10 0,3-3-1 16,-3 4-1-16,4-7 0 0,-1 6-7 0,4 1 0 0,-7-4-1 0,4 10 0 15,-1-4 3-15,-3 4 1 0,0-4 0 0,-4 10 0 16,4-3-21-16,-3 6-4 0,-4-3-1 16,0 13 0-16,-1-7 24 0,1 6 5 15,0-5 1-15,0 11 0 0,-4-8-24 0,-3 2-5 0,0 1-1 0,4-1 0 16,-5-5 10-16,1-1 1 16,4 3 1-16,-1-3 0 0,4-9-6 0,0 9-2 0,0-9 0 0,-1 6 0 15,1 0-8-15,0-6-1 0,4 6-1 0,-1-3 0 16,-3 0-11-16,3 0 0 0,4-3 0 0,-3 6 8 15,-1-6-8-15,4-4 0 0,0 1 0 0,0-3 0 16,0 2 0-16,0-5 0 0,0-1 0 0,0 1 0 16,0-1 0-16,3 0 0 0,1 1 8 0,-4-4-8 15,3-3 0-15,-3 4 0 0,7-7 0 0,0 0 0 16,-4 0 0-16,4 0-11 0,-3 0 11 0,3 0-12 16,0 0 12-16,0 0-13 0,-4 0 5 0,4 0 8 15,0 0-13-15,0 0 5 0,-3 0 8 0,3 0-13 16,0 0 1-16,0 0 1 0,-7 0 0 0,7 0 0 0,-4 0 3 0,4 0 0 15,-7 0 0-15,4 0 0 0,-1 0 8 0,4 0-8 16,0 0 8-16,0 0-8 0,0 0-5 0,0 0-1 16,0 0 0-16,0 0 0 15,0 0-27-15,0 0-6 0,0 0-1 0,0 0 0 16,0 0-95-16,7-7-19 0,-7 7-4 0,7-3-582 16,0-3-116-16</inkml:trace>
  <inkml:trace contextRef="#ctx0" brushRef="#br0" timeOffset="-129805.33">27760 9195 230 0,'0'0'20'0,"0"0"-20"15,0 0 0-15,0 0 0 0,0 0 203 0,0 0 36 16,4 0 7-16,-4 0 2 0,0 0-105 0,0 0-21 16,3-9-4-16,1 3-1 0,-4 6-22 0,0 0-5 15,0 0-1-15,3-10 0 0,-3 1-20 0,0 6-4 0,0 3-1 16,0-7 0-16,0 7-14 0,0-9-3 0,-3 3-1 0,3 6 0 16,-4-3-1-16,-3 3 0 15,0-7 0-15,-4 4 0 0,4-3-3 0,-3 6-1 0,-1-3 0 0,1 3 0 16,-1 0-7-16,-3 0-2 0,3 3 0 0,-3-3 0 15,-3 6-8-15,-1-3-3 0,4 4 0 0,-4-4 0 16,-3 3-2-16,0 3-1 0,0-2 0 0,3 2 0 16,0 0-8-16,1-5-2 0,-1 5 0 0,1 7 0 15,-1-7-8-15,0 0 0 0,4 7 0 0,-7-6 0 16,3 8 0-16,1-8 0 0,-1 9 8 0,0-4-8 16,4 4 0-16,-3 0 0 0,3 0 0 0,-1 6 0 15,1-6 0-15,0 6 8 0,4-6-8 0,-1-1 8 0,4 7-8 16,0-6 0-16,3 0 0 0,1 3 8 0,-1-3-8 0,4 0 0 15,0-1 0-15,4 1 0 0,-1-3 0 16,1 0 0-16,-1-4 0 0,5-2 0 0,-1 5 0 0,0-5 0 16,3-1 0-16,1 0 0 0,3 1 0 0,-3-1 8 15,6 1-8-15,-3-4 8 0,4 3-8 0,-4 1 0 16,0-1 0-16,4-3 0 16,-1-2 0-16,1 2 0 0,-4-3 8 0,4 3-8 0,-4 4 0 0,4-10 0 15,-4 3 0-15,0 3 0 0,3-6 0 0,-2 0 0 16,2 0 0-16,1 0 8 0,3 0-8 0,0 0 0 15,0-6 0-15,-3 3 8 0,0 3-8 0,-1 0 8 0,1-10-8 16,-1 4 8-16,1 3-8 0,0-3 0 16,3-4 0-16,-3 1 0 0,-1 6 0 0,1-4 0 0,-1-2 0 0,1 3 0 15,-4 3 0-15,0-7 0 0,4 4 0 0,-7-4 0 16,3 7 0-16,3-9 0 0,-3 9 0 16,-3-7 0-16,3 4 0 0,-3-3 8 0,-1-1-8 0,1 1 0 15,-4-1 0-15,4 1 8 0,-4 3-8 0,0-4 0 16,3-2 8-16,-3-4-8 0,0 7 8 0,0-7-8 15,0 3 11-15,0 4-3 0,1-7-8 0,-5 1 12 16,4 2-12-16,0-6 11 0,-3-3-11 0,-1 10 10 16,1-7-10-16,-1 3 12 0,-3-3-12 0,0 4 12 15,-3-4-12-15,-1 3 12 0,-3 4-12 0,4-4 12 16,-4 7-12-16,0-7 10 0,-4 7-10 0,0-1 10 16,1 1-10-16,-1-1 8 0,1-5-8 0,3 5 8 15,-4 1-8-15,-3-1 8 0,3 7-8 0,1-3 8 0,-1-3-8 16,1-1 0-16,-1 4 0 0,0-3 0 0,4 5 20 15,-3-2-2-15,-1-3 0 0,1 9 0 16,-1-3-27-16,4-4-6 0,-4 4-1 0,4-3 0 0,0 6 16 0,0-6 0 16,0 3-10-16,0 3 10 0,0 0-22 0,3 0 0 15,1 0 0-15,3 0 0 16,-7 0-66-16,7 0-12 0,0 0-4 0,0 0 0 16,0 3-145-16,3 9-30 0</inkml:trace>
  <inkml:trace contextRef="#ctx0" brushRef="#br0" timeOffset="-128369.02">27781 9794 230 0,'0'0'20'0,"0"0"-20"15,0 0 0-15,0 0 0 0,-3 0 160 0,-1 0 28 0,-3 0 6 0,7 0 1 16,0 0-75-16,0 0-16 0,-3 0-2 0,3 0-1 15,0 0 3-15,0 0 1 0,0 0 0 0,0 0 0 16,0 0-2-16,0 0-1 0,0 0 0 0,0 0 0 16,0 0-14-16,0 0-4 0,0 0 0 0,0 0 0 15,0 0-16-15,0 0-4 0,0 0-1 0,0 0 0 16,0 0-14-16,0 0-2 0,0 0-1 0,0 0 0 16,0 0-6-16,0 0 0 0,0 0-1 0,0 0 0 15,0 0-6-15,0 0-1 0,0 0 0 0,0 0 0 16,3 6-11-16,-3-6-2 0,4 10-1 0,-4-10 0 15,7 3-3-15,-4 6-1 0,4-2 0 0,0 2 0 16,-7-9-2-16,4 9 0 0,6 1 0 0,-2-4 0 0,-1 4-1 0,0-1-1 16,0-6 0-16,3 10 0 15,1-4-2-15,-1 0-8 0,-2 1 12 0,2-7-4 0,-3 6-8 16,4 1 10-16,-1 2-10 0,1 1 10 0,-1-4-10 0,5 1 10 16,-5-4-10-16,4 13 10 0,0-10-10 0,1 10 0 15,-1-3 0-15,7 3 8 0,0-4-8 0,0-2 0 16,0 9 0-16,4-10 8 0,-7 7-8 0,3-3 0 15,0 3 9-15,-3-1-9 0,3-2 0 0,-4 0 9 16,5-4-9-16,-5 7 0 0,1-10 11 0,-1 7-11 16,-2 3 10-16,2-10-10 0,-3 7 11 0,0 0-11 15,-3-4 12-15,3 4-12 0,-3-3 10 0,-1 2-10 0,4 1 8 16,-3-4-8-16,0 4 8 0,-1-6-8 0,1 8 8 0,3-8-8 16,-4 5 10-16,1-5-10 0,0 9 12 0,-1-10-12 15,1 0 12-15,-1 7-4 0,1-6 0 16,0-1-8-16,-1 0 12 0,1 1-4 0,3-4 0 15,-4 3-8-15,1-5 9 0,0 8-9 0,-1-9 0 0,-3 7 9 16,4-4-9-16,-4-3 0 0,0 3 9 0,0-3-9 16,0-3 10-16,0 10-2 0,-7-10-8 0,4 0 12 15,3 6-12-15,-7-6 0 0,0 0 0 16,0 0 0-16,0 0 0 0,0 0 0 0,3 0 0 0,-3 0 0 16,0 0 0-16,0 0 0 0,0 0 0 0,0 0 0 15,0 0-10-15,0 0-2 0,0 0 0 0,0 0 0 16,0 0-57-16,0 0-12 0,0 0-3 0,0 0 0 15,0 0-70-15,0 0-14 0,0 0-4 0,0 0-649 16,0 0-131-16</inkml:trace>
  <inkml:trace contextRef="#ctx0" brushRef="#br0" timeOffset="-126928.35">28727 10678 403 0,'0'0'36'0,"0"0"-36"15,0 0 0-15,0 0 0 0,0 0 202 0,0 0 34 16,0 0 6-16,0 0 2 0,0 0-116 0,0 0-22 16,0 0-5-16,0 0-1 0,7 0-1 0,-7 0-1 15,0 0 0-15,0 0 0 0,3-9-18 0,-3 9-4 16,0 0-1-16,0 0 0 0,0 0-11 0,0 0-1 0,0 0-1 0,0 0 0 16,0 0-22-16,0 0-5 15,0 0-1-15,0 0 0 0,0 0 2 0,0 0 0 0,0 0 0 0,0 0 0 16,0 0-8-16,0 0-2 0,0 9 0 0,4 1 0 15,-1-4 3-15,-3 10 1 0,0-7 0 0,-3 4 0 16,-4 2-18-16,0 1-4 0,0-3-8 0,0 12 12 16,0-6-3-16,-4 9-1 0,0 3 0 15,-3 1 0-15,0 8 3 0,0-2 0 0,0 0 0 0,-4 5 0 16,4-8 2-16,-3 9 1 0,6-7 0 0,-3 7 0 16,3-9 8-16,-3-1 2 0,4-5 0 0,-5 5 0 15,5-6-24-15,-1 1 0 0,1-4-12 0,-1 0 4 16,1-3 8-16,2-4 11 0,-2 8-3 0,-1-11 0 15,4-2-8-15,0 2 8 0,-3-5-8 0,6-1 8 16,-3 1-8-16,4-4 0 0,-5-3 9 0,8-3-9 16,-3 6 0-16,3-6 9 0,0 0-9 0,0 0 0 0,0 0 8 0,-4-6-8 15,1 6 0-15,3 0 0 0,0 0 0 0,-4-9 0 16,4 6 0-16,0-4 0 0,0-2 0 0,4-1 0 16,-4 10 0-16,3-3-9 0,4-9 9 15,-3 2 0-15,-4 10 0 0,7-3-8 0,0-3 8 0,0-3 0 16,0 5 0-16,0-2-8 0,0 3 8 0,0-3 0 15,0-4 0-15,4 10 0 0,0-6 0 0,-1 3 0 16,4-3 0-16,0 6-8 0,4-3 8 0,0-4 0 16,-1 4-9-16,8-3 9 0,0 6 0 0,3 0 0 15,0-3-9-15,4-4 9 0,-4 7 0 0,0 0 0 16,1 0 0-16,-1 7 0 0,-4-7 0 0,5 3 0 16,-5-3 8-16,-2 6-8 0,2-3 0 0,-3-3 0 15,-3 0 0-15,3 7-10 0,-7-7 10 0,4 3 0 16,0-3 0-16,-4 0 0 0,0 0 0 0,0 0 0 15,-3 0 0-15,3 0 0 0,0-3 0 0,-4 3 0 0,1 0 0 0,0-7 8 16,-1 7-8-16,1-3 0 0,-1-3 0 0,1 6 0 16,-4-3 0-16,3-4 0 0,1 4 0 0,-4-3 8 15,0 6-8-15,0-6 0 0,4 3 0 0,-4-4 0 16,0 7 0-16,0-3 0 0,-7 3 0 0,4-6 0 16,-4 6 10-16,0 0-2 0,3-3-8 0,-3 3 12 15,0-6-12-15,0 6 0 0,0-10 0 0,0 10 0 16,4-9 0-16,-1 9 8 0,1-10-8 0,-4 4 0 15,0 3 8-15,-4-3-8 0,1-4 0 0,-1 7 0 16,1-3 8-16,-1-4-8 0,0 1 0 0,-3 3 0 16,0-4 12-16,4 1-3 0,-8-1-1 0,4 1 0 15,4 0 0-15,-1-1 0 0,-3-5 0 0,-4 5 0 16,4 1 1-16,-3-4 0 0,3 1 0 0,-4-1 0 16,4-3 11-16,-3 7 3 0,3-10 0 0,-4 10 0 0,4-7-23 0,-4-3-10 15,1 4 1-15,3 2 0 16,0-6 9-16,-4-3 8 0,0 4-8 0,4 5 11 0,-3-6-11 0,-1 4 0 15,4-4 0-15,-3 3 8 0,-1-3-8 0,0 4 8 16,1 5-8-16,-1-9 8 0,1 4-8 0,-1 5 0 16,0-2 9-16,4-4-9 0,-3 7 0 0,3-1 0 15,-4 1 0-15,1-1 0 0,3 1 0 0,0 0 0 16,-4 2 0-16,4-2 0 0,0-1 0 0,-4 4 0 16,1-3 0-16,3 6 0 0,-8-4 0 0,5-2 0 0,-1 0 0 0,1 2 8 15,-1 4-8-15,4-3 0 16,0 6 0-16,0 0 8 0,-4-10-8 0,1 10 0 15,3 0 0-15,-4-3 0 0,1-3 0 0,3 6 0 0,-1 0 0 0,1-3-8 16,4 3-6-16,3 0-1 0,0 0 0 16,0 0 0-1,0 0-21-15,0 0-5 0,0 0-1 0,0 0 0 16,7-6-78-16,0 6-16 0,0 0-4 0,0-3-730 0,0 3-146 0</inkml:trace>
  <inkml:trace contextRef="#ctx0" brushRef="#br0" timeOffset="-124887.64">29718 10882 1058 0,'0'0'47'0,"0"0"9"0,0 0-44 15,0 0-12-15,0 0 0 0,0 0 0 0,0 0 85 0,0 0 15 16,0 0 4-16,0 0 0 15,0 0-4-15,0 0 0 0,0 0 0 0,0 0 0 16,0 0-12-16,0 0-4 0,0 0 0 0,0 0 0 0,0 0-15 0,0 0-3 16,0 0-1-16,0 0 0 0,0 0-18 0,0 0-4 15,0 0-1-15,0 0 0 0,0 0-10 0,0 0-1 16,0 0-1-16,4 10 0 0,-4-10-10 0,-4 6-1 16,4 3-1-16,4-5 0 0,-4 5-1 0,0 0 0 15,0 4 0-15,3-4 0 0,1 1-8 0,-1 2-1 16,1-2-8-16,-1 5 12 0,4 1-12 0,0-3 8 15,0 2-8-15,0 1 0 0,0-4 8 0,1 4-8 0,-1-6 0 0,0 5 9 16,0-2 3-16,0-4 0 0,0 1 0 0,0-1 0 16,-4 7-4-16,1-7 0 0,3 0 0 0,0-2 0 15,-7 2 9-15,4-6 2 0,-4-3 0 0,7 7 0 16,3-4-8-16,-3-3-2 0,-7 0 0 0,11 6 0 16,-4-12 3-16,3 6 0 0,-2-3 0 15,2 3 0-15,-10 0-12 0,7-7 8 0,4 4-8 0,-4-6 8 16,0-1 3-16,3 1 0 0,-3-4 0 0,1 4 0 15,-1-4-3-15,3-2 0 0,-3-4 0 0,4 3 0 16,-4-3-8-16,3 1 0 0,1-7 0 0,0 3 8 16,-1-3-8-16,1-1 0 0,-4 8 0 0,3-1 0 15,-3 0-11-15,4 3-1 0,-4-3 0 0,0 4 0 16,0-4-8-16,0 3-3 0,0 4 0 0,0-4 0 16,-3 4-11-1,3-4-2-15,0 6-1 0,0 1 0 0,0-7-24 0,-3 7-5 0,3 0-1 0,0-1 0 16,0 1-122-16,0-1-25 0,0 1-5 0</inkml:trace>
  <inkml:trace contextRef="#ctx0" brushRef="#br0" timeOffset="-123520.28">29492 7333 288 0,'0'0'12'0,"0"0"4"0,0 0-16 0,4 6 0 0,3-6 0 0,-4 9 0 15,-3-2 256-15,0-7 48 0,4 3 9 0,-1 6 3 16,1 0-180-16,-4 1-35 0,0-4-7 0,3 4-2 16,-3 5-22-16,0-2-5 0,0 2-1 0,0-5 0 15,4 9-12-15,0-4-2 0,-4-2-1 0,3 9 0 16,1-10-19-16,-1 7-4 0,1-3-1 0,-1 3 0 15,4 0-7-15,-3-4-2 0,-1 4 0 0,1-3 0 16,-1-4 0-16,1 4-1 0,-1 0 0 0,4-4 0 0,-3-2 3 0,3 5 1 16,-3-5 0-16,-1-1 0 0,1 0 6 15,3 1 2-15,-4-1 0 0,1-9 0 0,3 7-15 0,-4-4-2 16,-3-3-1-16,0 0 0 0,0 0 11 0,7 0 3 16,0 0 0-16,0 0 0 0,-7 0 5 0,4-3 2 15,7-4 0-15,-4-2 0 0,-4 6-10 0,4-7-1 16,0-5-1-16,0 5 0 0,4 1-6 0,-4-7-2 15,4 4 0-15,-1-10 0 0,1 3-10 0,-1 0 12 16,4-6-12-16,1 3 12 0,-5-9-12 0,4 2 0 16,-3 1 0-16,-1 3 0 0,1-3 0 0,0 3 0 0,3-3 0 15,-4 2 0-15,1-2 0 0,-1 3 0 16,1 3 0-16,0-3 0 0,-1 9-10 0,1-2-4 0,-8-1-1 0,4 9 0 31,4-5-29-31,-8 2-7 0,4-2-1 0,-3 5 0 16,0 4-84-16,3-4-18 0,-4 1-3 0,-3 6-529 0,4-3-106 0</inkml:trace>
  <inkml:trace contextRef="#ctx0" brushRef="#br0" timeOffset="-121833.03">26804 9026 403 0,'0'0'36'0,"0"0"-36"15,0 0 0-15,0 0 0 0,0 0 146 0,0 0 22 16,0 0 5-16,0 0 1 0,0 0-66 0,0 0-14 15,-3 6-2-15,3-6-1 0,-4-6-5 0,-3 6-1 16,3 9 0-16,-3-9 0 0,4 0-12 0,-4 0-2 16,0 7-1-16,-4-7 0 0,4 0-22 0,0 0-5 15,-4 3-1-15,1-3 0 0,-1 0-16 0,-3 6-3 16,0-3-1-16,0-3 0 0,0 6-10 0,0-6-1 16,0 0-1-16,0 4 0 0,-8-4-1 0,5 0 0 0,-1 6 0 0,-3 3 0 15,3-9-9-15,-6 10 10 0,2-10-10 0,1 9 10 16,4-9 1-16,-5 6 0 0,5-3 0 0,-1 4 0 15,1-7 8-15,2 3 1 0,1-3 1 0,4 6 0 16,-1-3-8-16,1-3-1 0,2 0-1 0,1 7 0 16,0-7-11-16,7 0 8 0,0 0-8 0,0 0 8 15,0 0-8-15,0 0 0 0,0 0 0 0,0 0 0 16,0 0 0-16,0 0 0 0,11 3 0 0,-4 3 0 16,4-6 19-16,-1 0 1 0,4 0 1 0,0 6 0 15,1-3-21-15,-1-3 8 0,0 0-8 0,7 7 0 16,-3-7 0-16,3 3 0 0,0-3-12 0,4 0 4 15,-4 0 17-15,0 0 4 0,0 0 1 0,-3 0 0 16,-1 0-14-16,1 0 11 0,0 6-11 0,-4-3 10 16,3-3-10-16,1 6 8 0,-4-2-8 0,0-4 8 15,-3 0-8-15,3 6 0 0,-3-3 9 0,-1 3-9 16,1-6 0-16,-4 10 9 0,-7-10-9 0,7 0 0 0,-7 0 10 0,7 6-10 16,-7-6 8-16,3 3-8 0,4 6 8 0,-7-9-8 15,0 0 8-15,0 0-8 0,0 0 9 0,4 7-9 16,-8 2 10-16,4-9-10 0,0 0 13 0,0 3-3 15,-7 7-1-15,4-4 0 0,-1 3-9 0,-3-2 12 16,0-4-12-16,0 3 12 0,0-3-12 0,-3 3 12 16,2-2-12-16,-2 2 12 0,-1 3-12 0,1-2 8 15,-4-4-8-15,-1 3 8 0,5-3-8 0,-4 6 0 16,0 1 0-16,0-4 0 0,-1-3 12 0,1 7-2 16,0 2-1-16,-3-2 0 0,-1-1-9 0,-3 0 0 0,7 1 0 0,-4-1 0 15,0 1 0-15,1-1 0 0,-1 1 0 16,4-1 0-16,-4 0 0 0,1 1 0 0,3 2 0 0,0-2 8 15,-1-1-8-15,5 0-14 0,-1-5 3 16,1 2 1-16,3 3 10 0,0-2 0 0,3-4 0 0,0 6 8 16,1-3-8-16,3-6-12 0,0 0 4 0,0 10 0 15,3-7 8-15,-3-3-8 0,4 6 8 0,3 4-8 16,0-7 16-16,0 3 3 0,4 3 1 0,-1-9 0 16,1 7-2-16,3-4 0 0,4-3 0 0,-4 6 0 15,3-3-10-15,1-3 10 0,0 7-10 0,-4-7 10 16,3 0-10-16,1 3 0 0,3-3 9 0,-7 0-9 15,4 0 0-15,-7 0 8 0,3 6-8 0,0-6 0 16,0 0-19-16,0 0-8 0,7 0-1 0,-3 0-1 16,3 0-91-16,0 0-17 0,0 0-4 0,1 0-570 15,2 0-113-15</inkml:trace>
  <inkml:trace contextRef="#ctx0" brushRef="#br0" timeOffset="-121088.52">28413 9945 1080 0,'0'0'48'0,"0"0"9"0,0 0-45 0,0 0-12 16,0 0 0-16,0 0 0 0,0 0 48 0,0 0 8 0,0 0 2 0,0 0 0 15,0 0-1-15,0 0 0 0,0 0 0 0,3 3 0 16,1 9-13-16,-4-2-2 0,3-7-1 0,-3 6 0 16,0 1 13-16,0-1 2 0,4 7 1 0,-4-1 0 15,0-5-29-15,0 2-5 0,0 4-2 0,0 0 0 16,0-4-21-16,0 4 9 0,0-7-9 0,0 10 0 15,0-9 8-15,0-1-8 0,0 7 0 0,0-7 0 16,0 1 0-16,0-1 0 0,0-3-10 0,-4 4 10 31,4-10-56-31,0 0-3 0,0 0-1 0,0 0-471 0,0 0-94 0</inkml:trace>
  <inkml:trace contextRef="#ctx0" brushRef="#br0" timeOffset="-120646.97">28353 9757 172 0,'0'0'16'0,"0"0"-16"16,3-7 0-16,-3 7 0 0,7-3 178 0,-3-3 33 15,3 6 6-15,-4-10 2 0,-3 10-122 0,0 0-24 16,8 0-5-16,2-9 0 0,-6 3 6 0,6 3 2 0,-3 3 0 0,0 0 0 15,0 0-24-15,0-7-5 0,4 7-1 0,-4 0 0 16,0 0-19-16,0 7-4 0,4-7-1 0,-4 3 0 16,0 3-22-16,3 0 8 0,-6-3-8 0,3 4 0 15,0-4 0-15,-3 3 9 0,-4-6-9 0,7 10 0 16,-4-7 8-16,1 3-8 0,-4-6 0 0,3 9 0 16,1 1 9-16,-4-10-9 0,0 9 0 0,0-9 9 15,0 6 0-15,0 4 0 0,0-10 0 0,0 9 0 16,0-9 0-16,0 10 0 0,-4-1 0 0,1 0 0 15,-1-2 0-15,-3 2 0 0,0-6 0 0,4 7 0 16,-4-4-9-16,-1 3 0 0,1 1 9 0,0-4-9 16,0-3 0-16,0 3 8 0,0 4-8 0,0-7 0 15,0-3 0-15,0 6 8 0,-4-3-8 0,8 4 0 16,-4-7 0-16,0 0-10 0,0 3 1 0,0 3 0 16,0-12-28-16,3 6-6 0,-3 0-1 0,7 0 0 15,0 0-20-15,-3 0-4 0,-5-3 0 0</inkml:trace>
  <inkml:trace contextRef="#ctx0" brushRef="#br0" timeOffset="-119694.78">28377 9694 288 0,'0'0'25'0,"0"0"-25"15,0 0 0-15,0 0 0 0,0 0 128 0,0 0 20 16,0 0 4-16,0 0 0 0,0 0-103 0,0 0-21 15,0 0-4-15,0 0 0 0,0 0 6 0,0 0 2 16,0 0 0-16,0 0 0 0,0 0 4 0,0 0 2 16,0 0 0-16,0 0 0 0,0 0 9 0,0 0 1 15,0 0 1-15,0 0 0 0,0 0-7 0,0 0-2 16,0 0 0-16,0 0 0 0,0 0 3 0,8 9 0 16,-8 1 0-16,3-1 0 0,1 0-4 0,-4 1-1 15,3 6 0-15,-3-7 0 0,0 7-18 0,0-4-4 16,0-2-1-16,0 5 0 0,0 4-15 0,0-3 11 0,0-4-11 0,0 4 10 15,-3 3-10-15,-1 0 0 16,1-4 0-16,3-5 8 0,-4 9-8 0,0-10 8 16,4 0-8-16,-3 7 8 0,-1-7-8 0,1 7 0 0,3-7 0 0,-4 4 0 31,4-7-43-31,0 4-4 0,0-1-1 0</inkml:trace>
  <inkml:trace contextRef="#ctx0" brushRef="#br0" timeOffset="-113407.81">26723 14407 1119 0,'0'0'49'0,"0"0"11"0,0 0-48 0,0 0-12 16,0 0 0-16,-4-9 0 0,1 2 23 0,3 7 1 16,0-3 1-16,0 3 0 0,0-6-17 0,0 6-8 15,0-10 0-15,0 10 8 0,0-9 20 0,0 9 3 16,-7-3 1-16,7 3 0 0,0-13 35 0,0 13 7 16,-4-3 2-16,4 3 0 0,-3-9-5 0,3 9-1 15,0 0 0-15,0 0 0 0,0 0-21 0,-11-6-4 16,4 2-1-16,7 4 0 0,0 0-8 0,0 0-1 15,-10-6-1-15,2 6 0 0,1 0-2 0,7 0 0 16,0 0 0-16,-10 0 0 0,6 6-19 0,-6-2-4 0,3 2-1 0,0 3 0 16,0 1 2-16,0-1 0 0,-8 0 0 0,5 1 0 15,-1-1 6-15,1 1 2 16,-4 5 0-16,3-5 0 0,-3 5-18 0,0-5 0 0,3 2 0 0,-3 4 0 16,0 0 0-16,3-4 10 0,1 4-10 0,-1 3 12 15,1 0-12-15,-1-4 0 0,0 4 0 0,4-3 0 16,0 3 22-16,0-4-1 0,4 4 0 0,-1-6 0 15,1 9-21-15,-1-4 0 0,4-5 0 0,-3 12 0 16,3-6-12-16,0-3 0 0,0 2 0 16,0-2 0-16,3 3 22 0,1-7 4 0,-1 4 1 0,1 3 0 15,-4-3-15-15,3-7 0 0,4 7 0 0,0-4 0 16,0-2 0-16,0-1 0 0,4 0 0 0,0 7 0 16,-1-7 0-16,1 1 0 0,3-4 0 0,0 4 0 15,4-7 0-15,-4 3 0 0,3-3 0 0,-2 3 0 16,2-6 0-16,-3 7 0 0,0-7 0 0,1 0 0 0,-5 0 0 0,4 0 0 15,0-7 0-15,0 7 0 0,1-6 20 0,2 3-1 16,-3-3-1-16,0 3 0 0,1-4-6 0,2-2-2 16,-6-1 0-16,3 1 0 0,3 0-10 0,-2 2 8 15,-1-2-8-15,0-4 8 0,0-2-8 0,0 5 0 16,-3-5 0-16,3 2 0 0,0-3 8 0,0 1-8 16,-3 5 0-16,3-2 8 0,-7-4 0 0,3-3-8 15,1 10 12-15,-1-7-4 0,-2-3-8 0,-1 4 0 16,3 5 0-16,-6-8 0 0,3 8 0 0,-4-9 0 15,1 10 0-15,-1-7 0 0,1 7 18 0,-4-10 2 16,0 10 0-16,0-7 0 0,0 6-20 0,0-2 0 16,0-4 0-16,-4 1 0 0,1 5 10 0,-1 1-2 15,1-4 0-15,-4-2 0 0,3 8-8 0,1-2 0 0,-4-4 0 0,0 4 0 16,-1 3 0-16,-2-4 0 16,3 1 0-16,-4 3 0 0,4-4 8 0,-3 7-8 0,-1-3 12 0,0-4-4 15,1 7-8-15,-4-3 10 0,3-3-10 0,-3 2 10 16,3 7-2-16,-3-9-8 0,0 6 12 0,0-4-4 15,0 4 0-15,0-3-8 0,3 6 12 0,1-9-4 16,-1 2-8-16,1 4 0 0,3-3 0 0,-1 3 0 16,1 3 0-16,0-6 0 0,4 2-9 0,3 4 9 15,0 0-8-15,0 0 8 0,0 0-12 0,-7-6 12 16,7 6-36-16,0 0 0 0,0 0 0 0,0 0 0 16,0 0-93-16,0 0-19 0,0 0-4 0,0 0-884 15</inkml:trace>
  <inkml:trace contextRef="#ctx0" brushRef="#br0" timeOffset="-111839.39">26811 15006 172 0,'0'0'16'16,"0"0"-16"-16,0 0 0 0,0 0 0 15,0 0 287-15,0 0 54 0,0 0 11 0,0 0 3 16,0 0-273-16,0 0-54 0,0 0-12 0,0 0-1 16,0 0 24-16,0 0 5 0,0 0 0 0,0 0 1 0,0 0 26 0,0 0 5 15,0 0 0-15,0 0 1 16,0 0-17-16,0 0-3 0,0 0-1 0,0 0 0 0,0 0-8 0,0 0-3 16,0 0 0-16,7-3 0 0,-7 3-9 0,0 0-3 15,0 0 0-15,0 0 0 0,7-7-2 0,-7 7-1 16,0 0 0-16,0 0 0 0,0 0-10 0,0 0-1 15,0 0-1-15,0 0 0 0,0 0 13 0,0 0 2 16,7 0 1-16,-7 0 0 0,0 0-16 0,0 0-3 16,0 0-1-16,7 0 0 0,-7 0 6 0,0 0 0 15,0 0 1-15,0 0 0 0,7 0 2 0,-7 0 0 16,0 0 0-16,0 0 0 0,0 0-1 0,0 0 0 16,0 0 0-16,0 0 0 0,0 0-10 0,0 0-3 0,7 0 0 0,-7 0 0 15,0 0-9-15,0 0 8 16,0 0-8-16,0 0 8 0,0 0-8 0,8 0 0 0,-8 0 9 0,7 10-9 15,-7-10 12-15,0 0-1 0,7 0-1 0,-7 0 0 16,7 9-10-16,-7-9 8 0,0 0-8 0,3 7 8 16,-3-7 0-16,0 0-8 0,4 3 12 0,-4-3-4 15,0 0 0-15,3 6-8 0,-3-6 12 0,0 0-4 16,4 9 2-16,-4-9 0 0,3 7 0 0,-3-7 0 16,7 3 3-16,-7-3 1 0,0 0 0 0,4 9 0 15,-1-3-14-15,-3-6 8 0,0 0-8 0,7 4 0 16,-3 5 0-16,-4-9 8 0,0 0-8 0,7 6 0 15,-3-3 8-15,3 4-8 0,-7-7 11 0,3 3-11 0,1 3 0 16,3 3 0-16,-7 1 0 0,3-4 0 0,4-3 0 0,-3 7 0 16,-1-4 0-16,4-3 0 0,-3 10 0 0,3-4 0 15,-3 0 8-15,3-5-8 0,0 5 0 16,0 0 8-16,-4 1-8 0,8 2 0 16,-1-2 10-16,-3-1-10 0,1 1 8 0,-1-1-8 0,3 0 0 0,1 1 8 15,-1-1-8-15,-3-2 0 0,4 2 9 0,-4-6-9 16,4 6 10-16,-1 1-10 0,4 2 12 0,-3 1-4 15,-1-4-8-15,5 1 12 0,-5 5 0 0,4-5 0 16,-3-1 0-16,3 1 0 0,-3 5-21 0,-1-5-5 16,1-1-1-16,-4 1 0 0,3-1 15 0,-3 0 0 15,4 1 0-15,-4-1 0 0,4 4 12 0,-4-4-4 16,3 1 0-16,1-1-8 0,-4-6 0 0,4 7 0 0,-1-4 0 16,1 3 0-16,-4 1 0 0,0-1 0 15,3-3 8-15,-3 4-8 0,0-7 12 0,1 6-2 0,2 4 0 0,-3-4 0 16,0 1-10-16,0-1 0 0,-3-6 0 0,3 7 0 15,0-1 0-15,4 3-11 0,-4-2 3 0,0-7 0 16,-4 6 8-16,4 1 0 0,4-4 0 0,-4 4 0 16,0-1 0-16,3-3 0 0,-2 4 0 0,2-1 0 15,-3-6 0-15,0 7 0 0,4-4 0 0,-4-3 8 16,0 3-8-16,0 1 0 0,0-4 0 0,0 3 0 16,4-3 0-16,-4 3 0 0,0-3 0 0,-7-3 0 15,10 0 0-15,-10 0 8 0,0 0-8 0,0 0 0 16,7 7 0-16,-7-7 0 0,0 0 0 0,0 0 8 15,0 0-8-15,0 0 0 0,0 0-8 0,0 0 8 16,0 0-60-16,0 0-8 0,0 0 0 0,4 3-1 16,-4-3-87-16,0 0-16 0,0 0-4 0,0 0-1054 15</inkml:trace>
  <inkml:trace contextRef="#ctx0" brushRef="#br0" timeOffset="-109833.73">27873 15737 403 0,'0'0'17'0,"0"0"5"0,0 0-22 0,0 0 0 15,0 0 0-15,0 0 0 0,0 0 0 0,0 0-10 16,0 0 1-16,0 0 0 0,0-10 59 0,0 10 12 16,0 0 2-16,0-6 1 0,0-4 56 0,0 10 11 15,0-3 3-15,0 3 0 0,4-6-35 0,-4 6-6 16,3-9-2-16,-3 9 0 0,0-4-27 0,0 4-5 16,0 0-2-16,0 0 0 0,4-6-11 0,-4 6-3 0,0 0 0 0,0 0 0 15,0 0-1-15,0 0-1 16,0 0 0-16,0 0 0 0,0 0 2 0,0 0 0 0,0 0 0 0,0 0 0 15,0 0 1-15,0 0 1 0,0 0 0 0,0 0 0 16,0 0-5-16,0 0-1 0,0 0 0 0,0 0 0 16,0 0-10-16,0 0-2 0,0 0-1 0,7 0 0 15,-7 0-3-15,0 0-1 0,0 10 0 0,0-4 0 16,-4-3-8-16,1 6-2 0,3 1 0 0,-4-1 0 16,-3 7-2-16,3 0-1 0,-3-4 0 0,4 4 0 15,-4 3 2-15,0-1 0 0,0 1 0 0,0 6 0 16,-4-6-3-16,0 6 0 0,1 3 0 0,-1-9 0 15,1 6 3-15,-1-6 0 0,-3 6 0 0,0-6 0 16,3 6 6-16,1-6 2 0,-8 0 0 0,0 0 0 16,1 3 0-16,-1-4 0 0,4 1 0 0,-4-3 0 0,4-4-4 0,0 7-1 15,4-3 0-15,-1 0 0 16,0-4 0-16,4 4 0 0,-3-7 0 0,6 7 0 0,-3-7-15 0,0 1 0 16,4-1 0-16,-1-6-10 15,1 7 10-15,-1-4 11 0,1 3-3 0,-1 1 0 0,1-1-8 16,3-3 0-16,-8-2 0 0,5 5 0 0,-1-3 0 15,1 4 0-15,-1-1 0 0,1 0 0 0,-1-2 0 16,1-4 13-16,3-3-3 0,0 9-1 0,0-9-9 0,0 0 10 16,0 0-10-16,-4 7 10 0,4-7 7 0,0 0 2 15,0 0 0-15,0 0 0 0,0 0-19 0,0 0 0 16,0 0 0-16,0 0 0 0,0 0 15 0,0 0-4 16,0 0-1-16,0 0 0 0,0 0 0 0,0 0 0 0,0 0 0 15,0 0 0-15,0 0-10 0,0 0 0 0,0 0-10 0,0 0 10 16,0 0 0-16,0 0 0 0,4 3 0 15,-4-3 0-15,0 0 0 0,10 0 0 0,-10 0 10 0,7 6-10 16,0-6 10-16,4 0-10 0,-4 0 12 0,0 0-12 16,4-6 0-16,-1 6 0 0,1 0 0 0,-1 0 0 15,5-3 0-15,-1 3 0 0,0 0 0 0,7 0 0 16,-3-7 0-16,3 14 0 0,3-14 0 0,5 7 0 16,-5 7 0-16,5-7 0 0,2 0 0 0,-2 0 0 15,-1 3 0-15,0-3-9 0,0 6 9 0,-3-6 0 16,0 0 0-16,-1 0 0 0,5 0 0 15,-1 0 0-15,-4-6 0 0,8 6 0 0,-4 0 0 0,4 0 0 16,-7-3 0-16,0 3 0 0,-1 0 0 0,-3 0 0 16,4 0 0-16,-4 0 0 0,0 0 0 0,1 0 0 0,-8 0 0 15,7 0 0-15,-3 0 0 0,-1 0 8 16,-3 0-8-16,0-7 0 0,1 7 0 0,-5 0 0 16,4 0 0-16,0-3 8 0,-7 3-8 0,4 0 8 0,-4-6-8 0,0 6 0 15,0-3 0-15,-7 3 0 0,0 0 0 0,7-7 11 16,-7 7-11-16,4-3 12 0,-4 3-12 0,0 0 0 15,0 0 0-15,3-6 0 0,-3 6 0 0,0 0 0 16,4-9 0-16,-4 9 0 0,3-7 0 0,-3 7 0 16,4-3 0-16,-4-3 0 0,3-3 0 0,-3 9 0 15,0 0 14-15,0-4-4 0,0-2-10 0,0 6 0 16,0 0 9-16,0-9-9 0,-3-1 0 0,3 4 0 16,0 3 0-16,0-6 0 0,-4 2 0 0,4-2 0 15,-3 6 0-15,-1-4 8 0,4-2-8 0,-3 0 0 0,-4-1 0 0,7 4 0 16,-4 3 0-16,1-7 0 15,-1 4 8-15,1-3-8 0,-1-1 0 0,1 1 8 16,-1 3-8-16,-3-4 0 0,3 1 10 0,-3-1-2 16,0 1-8-16,0 0 12 0,4-1 2 0,-4 1 0 0,0-1 0 15,-4 1 0-15,4-7-14 0,0 7 0 0,-4-1 0 0,1 1 0 16,3-7 0-16,-4 7 0 0,1-10 0 0,-1 10 0 16,0-7 0-16,1 7 9 0,-4-7-9 0,3 3 12 15,0-2-4-15,-3-4 0 0,0 3 0 0,0 4 0 16,4-4-8-16,-1 4 0 0,0-4 0 0,-3 0-11 15,0 4 11-15,0-4 0 0,0 7 0 0,-4-1 0 16,4 1 0-16,0-7 0 0,4 7 0 0,-5-1-8 16,1 1 8-16,4-1 0 0,-1 1 0 0,1 0 0 15,-1 2 0-15,0-2 0 0,4 0 0 0,-3 2 0 16,3 4 0-16,0-3 0 0,-4 3 0 0,4-4 0 16,0 4 0-16,0-3 0 0,3 6-8 0,-3-3 8 15,0 3-9-15,7 0 9 0,-3 0-10 0,3 0 10 16,0 0-26-16,0 0 1 0,0 0 0 0,0 0 0 15,0 0-87-15,0 0-16 0,-4 3-4 0,4-3-1 16,0 0-35-16,4 9-8 0,-4-2 0 0,0-7-918 16</inkml:trace>
  <inkml:trace contextRef="#ctx0" brushRef="#br0" timeOffset="-108030.27">27869 16583 403 0,'0'0'36'0,"0"0"-36"0,0 0 0 0,0 0 0 16,0 0 137-16,0 0 21 0,0 0 4 0,0 0 1 16,0 0-86-16,8-6-17 0,-5 3-3 0,-3 3-1 15,0 0-14-15,0 0-3 0,7-6-1 0,-7 6 0 16,0 0 6-16,0 0 2 0,0 0 0 0,0 0 0 16,7 0 14-16,-7 0 4 0,0 0 0 0,0 0 0 15,0 0-15-15,0 0-2 0,0 0-1 0,0 0 0 16,0 0-1-16,0 0 0 0,0 0 0 0,0 9 0 0,0 0-9 0,-3 1-3 15,3-1 0-15,-4 7 0 16,1-7-11-16,-1 7-2 0,-3-7-1 0,3 7 0 0,-3-3-8 0,0 5-2 16,-3-2 0-16,-1 3 0 0,1 0 9 0,-1 6 2 15,-3-6 0-15,-4 6 0 0,1 0 14 0,-1-3 3 16,0 3 1-16,1 3 0 0,-12-3-22 0,5 3-5 16,6 1-1-16,-7 2 0 0,4-3-2 0,-3 0-8 15,2-3 12-15,5 4-4 0,-8-1 3 0,4 3 0 16,0-3 0-16,-4 1 0 0,4 5 11 0,3-6 2 15,-6 1 1-15,6 2 0 0,-3-3-9 0,0 0-3 0,-1 1 0 16,-2-4 0-16,3 3-13 0,-1-3 0 0,1 0 0 0,0-6 0 16,7 6 11-16,-4-12-1 15,4 8 0-15,0-8 0 0,0-4 4 0,0 7 1 0,3-3 0 0,-3-1 0 16,4-2-3-16,-1-7 0 16,0 12 0-16,4-11 0 0,0 5 0 0,0 4-1 15,0-10 0-15,0 6 0 0,4 0-11 0,-4-2 8 0,3-4-8 16,-3-3 8-16,3 9-8 0,1-9 10 0,3 0-10 0,-4 7 10 15,4-7-2-15,0 0-8 0,-3 3 12 0,3-3-4 16,0 0-8-16,0 0 10 0,-4 6-10 0,4-6 10 16,0 0-10-16,0 0 0 0,0 0-10 0,0 0 10 15,0 0 0-15,0 0 0 0,0 0 0 0,0 0 0 16,0 0-14-16,0 0 3 0,0 0 1 0,0 0 0 16,0 0-20-1,0 0-4-15,0 0-1 0,0 0 0 0,-3-6-89 0,3 6-19 0,0 0-3 0,0-10-946 16</inkml:trace>
  <inkml:trace contextRef="#ctx0" brushRef="#br0" timeOffset="-106474.12">26861 17859 403 0,'0'0'17'0,"0"0"5"0,0 0-22 0,0 0 0 0,0 0 0 0,0 0 0 15,0 0 116-15,0 0 18 0,0 0 4 0,7-6 1 32,-7 6-169-32,7-3-34 0,-4-3-6 0,-3 6-2 0,7-3 72 0,-7 3 0 0,4-7 0 0,-4 7 12 15,0 0 60-15,0 0 13 0,0 0 3 0,0 0 0 16,0 0 6-16,0 0 2 0,0 0 0 0,3-9 0 16,1 3-52-16,-4 6-9 0,0 0-3 0,0 0 0 15,0 0 23-15,0 0 4 0,0 0 1 0,0 0 0 16,0 0-7-16,0 0-1 0,0 0 0 0,0 0 0 0,0 0-3 0,0 0-1 15,0 0 0-15,0 0 0 16,0-3-31-16,0 3-6 0,0 0-2 0,-7-7 0 0,3-2 16 0,4 9 3 16,0 0 1-16,-7 0 0 0,0 0-4 0,0 0-1 15,0 0 0-15,0 0 0 16,0 6-3-16,0-3-1 0,-4-3 0 0,4 7 0 0,-3 2-8 0,-1-3-1 16,0-3-1-16,1 7 0 0,-1-1-10 15,-3 1 0-15,0-4 0 0,0 3 8 0,3 1-8 0,-3-1 0 16,0 0 9-16,4-2-9 0,-1-4 9 0,4 6-9 15,0 1 12-15,0 2-12 0,-4-9 9 0,1 7-9 16,3-1 0-16,-4 1 9 0,0 5-9 0,1 1 0 16,3-3 0-16,-4-4 0 0,8 10 0 0,-1-4 0 15,-3 4 0-15,0-3 0 0,3 3 20 0,1-4-2 0,-4-2 0 0,3 3 0 16,1 2-18-16,-1-2 0 0,1-3 0 0,3-4 0 16,-4 7 12-16,4-1-4 0,0-2 0 15,0 3-8-15,0-7 20 0,4 10-4 16,-1-10 0-16,1 1 0 0,3 5-6 0,-4-5-2 0,1-4 0 0,3 3 0 15,4 1-8-15,-4-7 10 0,-7-3-10 0,10 9 10 16,4-2-2-16,-3 2-8 0,-4-9 12 0,0 9-4 16,4-2 2-16,-1-4 0 0,-10-3 0 0,14 6 0 15,0-3 2-15,1-3 1 0,-1 7 0 0,0-4 0 16,0-6-13-16,-4 3 0 0,5 3 0 0,-1-3-10 16,0 0 10-16,-4 0 0 0,4 0 8 0,-3 0-8 15,3 0 11-15,-3-3-3 0,-1-4 0 0,1 7 0 16,0 0-8-16,3 0 8 0,-4-3-8 0,1-3 8 15,-4 6 0-15,3-3-8 0,5-4 12 0,-5 7-4 16,1-3-8-16,-1-3 8 0,1 6-8 0,3-6 8 16,-3 3-8-16,3-4 10 0,-4 7-10 0,1-3 10 0,3-3 5 0,-3 3 1 15,-4-3 0-15,7 2 0 0,0 4-4 0,-4-6 0 16,-3 6 0-16,1-9 0 0,2 6-3 0,1-4-1 16,-4-2 0-16,3 3 0 0,-3 3-8 0,0-4 0 15,0-2 0-15,4-1 0 0,0 1 0 0,-4 3 13 16,0 3-3-16,0-7-1 0,0 1 3 0,0-1 1 15,0 4 0-15,0-3 0 0,4-7-4 0,-8 7-1 16,4-1 0-16,-3 1 0 0,-1-1-8 0,-3 1 0 16,4-7 9-16,-4 7-9 0,0 0 9 0,-4-1-9 15,4 1 12-15,-3-1-12 0,-1 1 26 0,1 0-2 16,-1-7 0-16,1 6 0 0,-4 1-24 0,-4-7 0 0,4 13 8 0,0-6-8 16,-4-7 0-16,4 7 0 15,-7-1 0-15,7 1-11 0,-4-1 11 0,1-5 0 0,3 5 0 0,0-5 0 16,0 5 0-16,-4 1 0 0,1-4 0 0,-1 4 8 15,-3 0-8-15,3-4 0 0,-3 4 0 0,4 5 0 16,-5-5 0-16,5 3 0 0,-1 6 0 0,-3-10 0 16,0 10 0-16,0-3 8 0,3-3-8 0,-3 6 8 15,4 0-8-15,-4-6 0 0,3 3 8 0,-3 3-8 16,3 0 0-16,1 0 9 0,3 0-9 0,-4-7 0 16,4 7 8-16,-4 0-8 0,4 0 0 0,-3-3 0 15,3-3 0-15,3 6 0 0,-6 0 0 0,3-3 0 16,0 3 0-16,3-7-9 0,-3 7 9 0,3-3-12 15,-3-3-18-15,0 3-4 0,4-3-1 16,-4-4 0-16,3 4-185 0,-3-3-38 0</inkml:trace>
  <inkml:trace contextRef="#ctx0" brushRef="#br0" timeOffset="-105038.7">25262 14282 864 0,'0'0'38'0,"0"0"8"15,0 0-37-15,0 0-9 0,-3-7 0 0,3 7 0 16,0 0 167-16,0 0 31 0,-4-9 6 0,4 9 2 16,-3-3-148-16,3 3-30 0,0 0-5 0,-4-7-2 0,1 4 25 0,3 3 5 15,0 0 1-15,0 0 0 16,-7-6 3-16,7 6 1 0,-7 0 0 0,7 0 0 16,-4 0-20-16,-3 0-4 0,0 9-1 0,7-9 0 0,-7 0-9 0,0 0-2 15,0 7 0-15,0-4 0 0,0 3-9 0,0-3-3 16,-4 4 0-16,4 2 0 0,-4 0-8 0,1 1 0 15,3-4 9-15,-4 3-9 0,1 1 16 0,-1-1-2 16,4 1 0-16,-4-1 0 0,4 7 19 0,-3-7 4 16,-4 1 1-16,7-1 0 0,0 0-30 0,0 7-8 15,-1-3 0-15,1-4 0 0,4 0 0 0,-1 7 0 16,-3-7 0-16,0 7 0 0,4-6 0 0,-1 5 0 16,1-2 0-16,-4-4 0 0,3 1 0 0,1-1 12 15,6 7-2-15,-3-7-1 0,-3 7-9 0,3-4-9 0,3-5 9 0,-3 8-13 16,0-2 13-16,4-4 8 0,3 1 0 0,-4-4-8 15,1 3 8-15,-1 1-8 0,1-1 0 16,3 1 0-16,0-4 13 0,0-3-4 0,0 6-1 0,0-2 0 16,0-4 4-16,0 3 0 15,-7-6 0-15,11 6 0 0,-1-3-12 0,-3-3 8 0,-7 0-8 0,15 0 8 16,-5 7-8-16,1-7 0 0,-1 0 0 0,1 0 0 16,-1 0 0-16,1-7 0 0,3 7 0 0,-3 0 0 15,3-3 0-15,0-3 0 0,-3 6 0 0,-1-9 0 16,4 2 0-16,0 7 0 0,0-9 0 0,-3 6 0 15,3-3 28-15,0 2 3 0,-3-2 1 0,-1 3 0 16,5-3-32-16,-5-4-20 0,1 10 4 0,3-9 0 16,-7 3 16-16,3 2 0 0,1-2 0 0,0-3 0 0,-1 6 0 15,-3-4 0-15,4-2 9 0,3 0-9 0,-7 2 8 16,4-2-8-16,-4-1 8 0,7 1-8 0,0-3 0 0,-4-1 8 16,-3 4-8-16,1-1 0 0,2 1 0 15,-6-4 0-15,6-2 8 0,-6 8-8 0,-1-5 11 0,1-4 0 16,-4 7 0-16,3-1 0 0,-3 1-11 0,0-1 0 15,0 1-10-15,0-7 10 0,-3 7 0 0,-1 0 18 16,-3-1-2-16,4 1-1 0,-4-1-3 0,3 1-1 16,-3-7 0-16,0 7 0 0,0 3-3 0,3-7 0 15,-6 4 0-15,-1-1 0 0,4-2-8 0,0 2 0 16,-3 1 0-16,-1-1 0 0,0 7 0 0,1-3 0 16,-1-3 0-16,4-1 8 0,-7 4-8 0,3 3 0 15,1-3 0-15,-4 2 0 0,3-2 0 0,1 3 0 16,-1 3 0-16,4-6 8 0,-4 6-8 0,1 0 0 0,3 0 0 15,0 0-11-15,0 0 11 0,7 0-8 0,-4 0 8 16,4 0-8-16,-7 0 8 0,7 0-13 0,-3 0 5 0,3 0 8 16,0 0-18-16,0 0 4 0,-4-3 1 0,4 3 0 31,-7-7-25-31,7 7-5 0,0 0-1 0,-4 0 0 16,-3 0-116-16,7 0-23 0,0 0-5 0,0 0-780 0</inkml:trace>
  <inkml:trace contextRef="#ctx0" brushRef="#br0" timeOffset="-104560.5">25181 14488 345 0,'0'0'31'0,"0"0"-31"0,0 0 0 0,0 0 0 16,0 0 280-16,0 0 49 16,0 0 11-16,0 0 1 0,0 0-220 0,0 0-44 0,7 0-9 15,0 0-1-15,-7 0 2 0,7 0 1 0,-7 0 0 0,8 0 0 16,-1 0-17-16,-7 0-3 0,3 7-1 0,4-4 0 16,0 6-26-16,-3-2-6 0,3 2-1 0,-4 0 0 15,4 1-7-15,-3-1-1 0,3 1-8 0,0-1 12 16,-3 7 0-16,6-7-1 0,-3 0 0 0,4 7 0 15,-4-6-1-15,3-1 0 0,1 0 0 0,3 1 0 16,-3-1 11-16,3-3 3 0,-4 4 0 0,1-7 0 16,3 3-24-16,-3 4-8 0,3-4 0 0,-4-3 0 15,8 3 8-15,-7-2 0 0,-1-4 0 0,1 6 0 16,3-3-88-16,-4-3-16 0,1 6-4 0,-4-3-556 16,4-3-111-16</inkml:trace>
  <inkml:trace contextRef="#ctx0" brushRef="#br0" timeOffset="-102896.99">28893 16003 1443 0,'0'0'64'0,"0"0"13"0,0 0-61 0,0 0-16 0,0 0 0 0,0 0 0 16,0 0 87-16,0 0 14 0,0 0 3 0,0 0 1 15,0 0-43-15,0 0-9 0,0 9-1 0,0-5-1 16,3 2-12-16,-3 3-3 0,0 1 0 0,0-1 0 15,0-3-9-15,-3 4-3 0,3-1 0 0,0 1 0 16,0-1 0-16,0 0-1 0,-4 7 0 0,4-7 0 16,-7 1 2-16,7-1 1 0,-4 1 0 0,1-1 0 15,-1 1 5-15,4-1 1 0,-3-3 0 0,3-3 0 16,-4 4-8-16,1 2 0 0,3-9-1 0,0 0 0 16,0 0 9-16,0 0 1 0,0 0 1 0,0 0 0 15,0 0-10-15,0 0-1 0,0 0-1 0,0 0 0 16,0 0 16-16,0 0 3 0,3-9 1 0,1 2 0 0,-1 4-42 0,4-6 0 15,0-1 0-15,1 1 0 0,-5-7 0 0,4 7 0 16,-3-7 0-16,3 7 0 0,-4-4 12 0,4-2-2 16,0 5-1-16,0 1 0 0,0-7-9 0,-3 7-12 15,3-1 2-15,-3 1 1 0,3-1 9 0,0 4 11 16,-4-3-3-16,-3 9 0 0,7-3-16 0,-7 3-4 16,7-7-1-16,-7 7 0 0,0 0 13 0,0 0 0 15,7 0 0-15,-7 0-9 0,0 0 9 0,0 0 11 16,7 0-3-16,-7 0 0 0,7 10-16 0,1-4-4 15,-5-3-1-15,1 7 0 0,3-4 13 0,-4 3 0 0,-3 1 0 0,4-4 0 16,-1 3 0-16,-3 1 0 16,4-7 0-16,-4-3 0 0,0 6 8 0,0-6 0 15,0 10 1-15,0-10 0 0,0 0 0 0,0 0 0 16,0 0 0-16,0 0 0 0,0 0-1 0,0 0-8 16,0 0 12-16,0 0-4 0,0 0-8 0,7 6 8 0,-7-6-8 0,10-6 8 15,-3-1-8-15,0 4 0 0,1-3 0 0,-1 3 8 16,-4-7-8-16,4 4 0 0,0-3 0 0,-3-1 0 15,-1 4 0-15,4-3 0 0,-3-1 0 0,3 1 0 16,-4-1 0-16,1 1 0 0,0 0 0 0,3-1-11 16,-4 1 11-16,4-1 0 0,-3 4-9 0,3-3 9 15,0-1 0-15,0 4 0 0,0 3 0 0,0-3 0 16,0 6-11-16,0-10 11 0,4 10-8 0,-1-3 8 16,1 3-8-16,-4 0 8 0,0 0-8 0,0 3 8 15,0-3 0-15,0 0 0 0,-7 0 0 0,7 10 8 0,-7-10-8 16,4 6 0-16,3 3 0 0,-4 1 0 15,1-1 0-15,-1-3 0 0,1 4 0 0,3-1 0 0,-4 1 0 0,4-1-10 16,-7 0 1-16,4 7 0 0,7-7 9 0,-8 1 0 16,-3-1 0-16,0 1 0 0,7-1 0 15,-3 1 0-15,-4-1 0 0,0-3 0 0,0-6 0 0,7 10 0 16,-7-10 0-16,0 0 0 16,0 9-53-16,0-9-12 0,0 9-3 0,0-9 0 15,0 0-89-15,0 0-19 0,0 0-3 0,0 0-842 0</inkml:trace>
  <inkml:trace contextRef="#ctx0" brushRef="#br0" timeOffset="-102000.09">29651 15953 1839 0,'0'0'40'0,"0"0"9"0,-4 0 2 0,4-3 1 0,0-4-42 0,-3 4-10 0,3-3 0 0,0 6 0 15,0-3 0-15,0 3 0 0,0-6 0 0,0-4-11 16,0 10 11-16,0 0 0 0,0 0 0 0,0 0 0 15,-7 0 43-15,0 7 10 0,0-7 3 0,0 3 0 16,0 3-22-16,0-3-4 0,-4-3-1 0,7 9 0 16,-6-2 15-16,6-4 2 0,-6 3 1 0,3 4 0 15,0-1-13-15,0-3-2 0,3 4-1 0,-3-1 0 16,0 0-2-16,0 1 0 0,0-1 0 0,0 1 0 16,3 5-29-16,1-2 0 0,-1-4 0 0,1 7 0 15,3-7 0-15,0 1 0 0,0-1 0 0,0-3 0 16,0-6 0-16,3 10 0 0,1-1 0 0,-4-9 0 15,7 7 9-15,0-4-9 0,-7-3 8 0,7 6-8 0,4-6 12 16,-1 0-4-16,1 0 0 0,-4-6 0 0,3 6-8 0,1-3 0 16,-1-4 0-16,1-2 0 15,-4 3 0-15,4 2 0 0,-4-5 10 0,3 3-10 16,-6-4 0-16,3 1 0 0,-4 0 0 0,5-1 0 0,-5 1 13 0,1-1-4 16,-4 1-1-16,3 0 0 0,1-4-8 0,-4 10 10 15,0-7-10-15,-4 4 10 0,4-3-10 0,0 9 0 16,0 0-10-16,0 0 10 0,-3-3 20 0,3 3 9 15,0 0 3-15,0 0 0 0,0 0-20 0,0 0-3 16,0 0-1-16,-4 9 0 0,4-6 4 0,-3 13 0 16,3-7 0-16,0 1 0 0,0-4 0 0,0 3 0 0,3-5 0 0,-3 5 0 15,4-3-12-15,-1 4 0 0,1-1 0 0,-1 0 0 16,1-2 0-16,-1 2 0 0,1-6 0 0,-4-3 0 16,3 10 0-16,4-1 10 0,-7-9-10 0,4 6 10 31,3 4-30-31,-4-1-5 0,-3-9-2 0,0 0 0 15,7 0-69-15,-7 0-15 0,8 6-2 0,-8-6-1 16,7-6-126-16,0 6-26 0</inkml:trace>
  <inkml:trace contextRef="#ctx0" brushRef="#br0" timeOffset="-100872.41">30212 15853 1335 0,'0'0'59'0,"0"0"13"16,0 0-58-16,0 0-14 0,0 0 0 0,0 0 0 0,0 0 62 0,0 0 10 16,0 0 1-16,0 0 1 0,0 0-11 0,0 0-3 15,0 0 0-15,-4 0 0 0,4 0 0 0,0 0 0 16,0 0 0-16,-10 6 0 0,3-3-4 0,7-3-2 16,0 0 0-16,-7 6 0 0,0-3-8 0,0 4-2 15,0-4 0-15,-1 3 0 0,5-3-1 0,-1 7-1 16,-3-4 0-16,0 3 0 0,0 1-14 0,-3 5-2 15,3-2-1-15,0 3 0 0,-4-7-13 0,0 10-2 16,1-10-1-16,-1 7 0 0,-3 3-9 0,4-10 0 16,2 7 9-16,-2-7-9 0,-4 7 0 0,3-4 0 15,1-2 0-15,-1-1 8 0,0 1-8 0,1-4 12 16,3 3-4-16,0-2 0 0,3-4-8 0,-3 6 8 0,0-9-8 0,7 0 8 31,0 0-40-31,0 0-7 0,-7 6-1 0,7-6-1 16,0 0-32-16,0 0-7 0,0 0 0 0,0 0-1 15,0 0-110-15,0 0-21 0,0 0-5 0,-3-6-327 0,-8 6-64 0</inkml:trace>
  <inkml:trace contextRef="#ctx0" brushRef="#br0" timeOffset="-100567.72">29947 15853 1152 0,'0'0'102'0,"0"0"-82"0,0 0-20 0,0 0 0 15,0 0 198-15,0 0 35 0,11 0 7 0,-8 0 2 16,4 0-194-16,-3 0-40 0,3 0-8 0,0 6 0 16,0-3 40-16,0 3 8 0,0 4 2 0,-3-1 0 0,6-6 18 0,-3 13 3 15,1-7 1-15,2 10 0 0,1-3-23 0,-4-4-4 16,3 4-1-16,1 0 0 0,-1-4-24 0,1 4-6 15,0 0-1-15,-1-4 0 0,-3-2-13 0,4-1 8 16,-1 7-8-16,-2-7 0 0,2 0 0 0,-3 1 8 16,4-1-8-16,-4-3 0 0,0 4-12 0,0-7-6 15,0 3-1-15,-4 1 0 16,-3-7-105-16,8 3-20 0,-8-3-5 0</inkml:trace>
  <inkml:trace contextRef="#ctx0" brushRef="#br0" timeOffset="-97333">26204 14968 1335 0,'0'0'59'0,"0"0"13"0,0 0-58 0,0 0-14 0,0 0 0 0,0 0 0 16,0 0 12-16,0 0 0 0,7-6 0 0,-7 6 0 15,0 0-12-15,7-3 0 0,1 3 0 0,-8 0-10 16,0 0 10-16,0 0 0 0,0 0 0 0,0 0 0 16,0 0 41-16,3-6 11 0,-3 6 1 0,0 0 1 0,0 0 7 0,0 0 2 15,0 0 0-15,0 0 0 16,0 0-20-16,0 0-4 0,0 0-1 0,-7 0 0 15,0 6-1-15,-4-3 0 0,4-3 0 0,0 0 0 0,-3 6-17 0,3-3-3 16,-4-3-1-16,4 7 0 0,-4-7 4 0,1 9 0 16,-1-9 0-16,1 6 0 0,3-3-10 0,-4-3-2 15,-3 10 0-15,3-10 0 0,-3 6 9 0,0-3 2 16,3 4 0-16,-3-4 0 0,-3 3-19 0,3-6 0 16,3 3 0-16,0 3 0 0,-3 1 0 0,7-4 0 15,-3-3 0-15,3 9 0 0,-4-9 0 0,8 6 0 16,3-6 8-16,0 0-8 0,0 0 0 0,0 0 10 0,-8 4-10 0,8-4 8 15,0 0-8-15,0 0 0 0,0 0 9 16,0 0-9-16,0 0 0 0,0 0 8 0,8 6-8 0,-8-6 0 16,0 0 0-16,10 3 0 0,1-3 0 0,-4 6 0 15,-7-6 0-15,10 3 0 0,1-3 0 0,-4 0 8 16,4 0-8-16,-4 7 0 0,3-7 0 0,-3 0 0 16,4 0 0-16,-1 3 0 0,-3-3 0 0,4 0 0 15,3 0 0-15,-3 0 0 0,-4 0 0 0,-7 0 0 16,7 0 0-16,3 6 0 0,-2-6 8 15,-8 0-8-15,0 0 0 0,7 0 0 0,0 0 0 0,-7 0 0 16,7 0 0-16,0 6 0 0,-7-6 8 0,3 3-8 16,-3-3 0-16,0 0 0 0,0 0 0 0,0 0 0 15,0 0 0-15,0 0 0 0,0 0 0 0,7 7 0 16,-7-7 0-16,0 0 0 0,0 0 0 0,0 0 0 16,0 0 0-16,0 0 0 0,0 0 0 0,-7 3 0 0,7-3 0 0,-3 9 0 15,-4-2 0-15,3-4 0 0,-3-3 0 0,0 6 0 16,0-3 0-16,3 3 8 0,-6 1-8 0,3-4 0 15,-4 6 0-15,1-3 0 0,-1 4 0 16,0-7 0-16,-3 6 0 0,4-2 0 0,-1-4 0 0,1 9 0 16,-1-8 0-16,-3 5 0 0,3 0 0 0,1 1 0 15,-1-4 0-15,1 3-8 0,-1-2 8 0,0 2 0 16,1-6 0-16,3 4 0 0,0 2 0 0,0-6 0 16,0 6 0-16,0-2 0 0,3-4 0 0,1 3 0 15,-1 4 0-15,0-4 0 0,4-6 0 0,0 3 0 16,0 6 0-16,-3-2 0 0,3-7 0 0,3 3 0 15,-3-3 0-15,4 9 0 0,0-3 0 0,3 4 0 16,-7-10 0-16,3 6 0 0,-3-6 0 0,7 3 9 16,0 7-9-16,0-4 0 0,-3-3 8 0,6 3-8 0,-3-3 0 15,4-3 0-15,-4 7 0 0,4-7 8 0,-1 0-8 0,1 3 0 16,3-3 14-16,-3 0-4 0,3 0-1 0,0-3 0 16,0 3-1-16,0 0-8 0,0 0 12 0,-3-7-4 15,-1 7-8-15,1 0 0 0,-1-9 9 0,1 9-9 16,0 0 0-16,-1-3 0 0,4-3 0 0,-3 6 0 31,-1-3-46-31,-3 3-4 0,4 0-1 0,0-7 0 0,-1 7-138 0,1 0-28 0,-1-3-6 16,-3-3-1-16</inkml:trace>
  <inkml:trace contextRef="#ctx0" brushRef="#br0" timeOffset="-80702.47">25647 17486 172 0,'0'0'16'0,"0"0"-16"16,0 0 0-16,0 0 0 0,0 0 87 0,0 0 14 15,-4-9 3-15,1 3 1 0,-1-4-38 0,4 10-8 16,0 0-2-16,0-3 0 0,0-13 35 0,0 13 6 15,0-3 2-15,0-3 0 0,0-1-19 0,0 4-3 16,4 3-1-16,-4-4 0 0,0 4-17 0,3-3-4 16,-3-3-1-16,0 9 0 0,0-3-21 0,0-4-4 0,-3 4-1 0,3 3 0 15,0 0 6-15,0 0 1 0,-4-6 0 0,-3 6 0 16,0 0-13-16,-3 9-3 0,3-9 0 0,-4 10 0 16,4-10-6-16,-4 6-2 0,1 3 0 0,-1-6 0 15,-3 7 0-15,4-4 0 0,2 10 0 0,1-7 0 16,0 4 0-16,0-4-1 0,-3 7 0 0,3-7 0 15,0 7-11-15,3-3 0 0,-3 2-12 0,0-5 12 16,3 8 0-16,1-2 0 0,-1-3 0 0,1 2 0 16,-1 1 0-16,-3-3 0 0,7 2 0 0,0-5 0 15,-3 5 0-15,3-5 0 0,0 2 0 0,0-2 0 16,3 5 0-16,-3-5 16 0,7 5-2 0,-3-5-1 16,3 9-13-16,-4-10 0 0,1 7 0 0,7-4 0 15,-1 10 0-15,-3-9 0 0,4 2-11 0,-4-2 11 0,0 3 0 0,3-1 0 16,-2-2 9-16,2-4-1 15,1 7-8-15,-1-7 0 0,1 1 0 0,-4-1 0 0,4 1 0 16,-1-4 0-16,1-3-8 0,-1 3 8 16,1 1 0-16,-4-4 0 0,3 3 12 0,1-3-4 0,3-3 4 0,-3 0 0 15,-1 0 1-15,4-3 0 0,1 6 0 0,-1-6 0 16,0-3 0-16,0 3 0 0,4-4-13 0,-4 1 0 16,3 3 0-16,-3-3 0 0,-3-4 8 0,3 1-8 15,0-1 0-15,0 1 0 0,-3 0 0 0,3 2 8 16,-3-2-8-16,3 6 0 0,-4-13 21 0,1 7 2 15,-4-1 0-15,4 1 0 0,-1 3-13 16,-3-4-2-16,-3-2-8 0,3-4 12 0,3 7-12 0,-3 2 11 16,-3-5-11-16,3-4 10 0,-4 7-10 0,5-7 8 0,-1 3-8 0,-4-2 8 15,-3-4-8-15,0 10 0 16,4-7 0-16,-1 3 8 0,-6-2-8 0,-1 5 0 0,4-5 9 0,-3 2-9 16,-1-3 10-16,-3 7-2 0,0-7-8 15,0 7 12-15,0-1-12 0,0 1 0 0,-4 0 8 0,4-1-8 16,0 1 8-16,-3-1-8 0,-1 1 11 0,0 0-11 15,1-1 8-15,3-2-8 0,-4 2 0 0,4 1 0 16,-7-1 0-16,3 1 8 0,4 6-8 0,-3-3 0 16,-1-10 8-16,4 13-8 0,-3-4 0 0,2 4 0 15,1-3 0-15,0 3-11 0,0-3 0 0,4 6 0 16,3 0 11-16,-7-3 0 0,3-4 0 0,1 7 0 16,3 0 0-16,-7 0-15 0,3 0 3 0,1-3 0 15,-1-3 12-15,4 6 0 0,0 0 0 0,0 0-9 0,-7 0 9 16,7 0 0-16,-4 0 0 0,4 0 0 15,-7-6 0-15,7 6 0 0,0 0 0 0,0 0 0 16,0 0-16-16,-7 6 3 0,7-6 0 0,0 0 0 16,0 0-52-16,0 0-11 15,0 0-1-15,0 0-856 0</inkml:trace>
  <inkml:trace contextRef="#ctx0" brushRef="#br0" timeOffset="-79840.14">25760 17747 748 0,'0'0'67'0,"0"0"-54"0,0 0-13 0,0 0 0 16,-4-4 83-16,4 4 13 0,0 0 4 0,-7 0 0 16,7 0-79-16,0 0-21 0,0 0 8 0,-3-6-8 15,3 6 41-15,0 0 6 0,0 0 1 0,0 0 0 16,0 0 27-16,0 0 5 0,0-3 2 0,0 3 0 15,0 0-11-15,0 0-3 0,0 0 0 0,0 0 0 16,0 0-21-16,0 0-5 0,0 0-1 0,0 0 0 0,0 0-14 16,7 3-3-16,-7-3-1 0,3 6 0 0,-3-6-6 0,7 10-1 15,0-7 0-15,0 10 0 0,-7-13 17 0,4 3 3 16,3 6 1-16,0-3 0 0,0 4-37 0,0-7-8 16,0 6-2-16,4 7 0 0,-4-7 18 0,0 7 3 15,0-7 1-15,4 1 0 0,-1-1-12 0,1 10 0 16,-1-3 0-16,-3-4 0 15,0 4-32-15,4-7 0 0,0 10 1 0,-1-3 0 16,1-7-96-16,3 10-19 0,0-3-4 0,-3-7-1 0</inkml:trace>
  <inkml:trace contextRef="#ctx0" brushRef="#br0" timeOffset="-76768.31">5309 16825 691 0,'0'0'61'0,"0"0"-49"0,0 0-12 0,0 0 0 16,0 0 207-16,0 0 38 0,0 0 8 0,0 0 2 16,0 0-194-16,-7 0-38 0,7 0-8 0,0 0-2 15,-3 0-13-15,3 0 8 0,-11 3-8 0,8 3 0 16,-8 0 0-16,4-3 0 0,0 4 0 0,-4 2 0 15,1 1 16-15,-4-1-2 0,3 0-1 0,-10 1 0 16,7 9 27-16,-7-1 4 0,-1-2 2 0,5 3 0 16,-4 0-1-16,3 6 0 0,-3 0 0 0,0-3 0 15,3 3-15-15,0 3-3 0,1-3-1 0,-4 3 0 0,6 7-12 16,-6-1-2-16,7 1-1 0,0-1 0 16,-4-2-11-16,8 2 0 0,3 1 0 0,-4-1 8 15,4-6-8-15,4 1 0 0,-1-4 0 0,4 0 8 0,4-3 9 0,-4 3 2 16,3 0 0-16,4-6 0 0,-3 6-27 0,3-3-6 15,-4-3-1-15,4 6 0 0,8-6 15 0,-12 6 16 16,8 0-3-16,-1-6-1 16,4 9-12-16,-3-3 8 0,10-6-8 0,-7 6 0 15,-3-6-29-15,3-1-12 0,7 1-3 0,-7-3 0 16,0-7-13-16,0 1-3 0,4-1-1 0,-4-3 0 16,4 4-4-16,-1-7-1 0,-2-3 0 0,6 0 0 15,-7 0 4-15,0 0 1 0,-4 0 0 0,5-3 0 16,-5-3-37-16,4 6-7 0,-3-10-2 0</inkml:trace>
  <inkml:trace contextRef="#ctx0" brushRef="#br0" timeOffset="-75773.19">5422 17308 57 0,'0'0'0'0,"0"0"0"15,0 0 0-15,0 0 0 0,0 0 0 0,0 0 0 0,0 0 244 0,0 0 44 0,0 0 9 0,0 0 2 16,0 0-246-16,0 0-53 0,0 0 0 0,0 0-8 16,0 0-3-16,0 0 0 0,0 0 0 0,0 0 0 15,0 0 11-15,0 0 8 0,0 0-8 0,0 0 11 16,-3 6 35-16,-4-3 7 0,0 3 2 0,7-3 0 16,-11 4 1-16,4-4 1 0,0 6 0 0,3-3 0 15,-3-2-23-15,0 2-5 0,4 3-1 0,-8-2 0 0,8-4-13 0,-4 6-3 16,7-9-1-16,-4 0 0 0,-7 6 2 0,4-3 1 15,4 4 0-15,-1-4 0 0,-3 3-14 0,4 0 0 16,-8 4 0-16,8-7 0 0,-4 3 28 0,3-3 4 16,-7 7 0-16,8-4 0 0,3-6-8 0,-4 3 0 15,1 3-1-15,3-2 0 0,0-4-4 0,0 0-1 16,0 0 0-16,0 0 0 0,0 0-6 0,0 0 0 16,0 0-1-16,0 0 0 0,0 0 1 0,0 0 0 15,3 6 0-15,8-6 0 0,-11 0 0 0,7 6 0 16,4-3 0-16,3-3 0 0,-11 0-12 0,8 0 0 15,-1 7 0-15,1-4 0 0,0-3 0 0,-4 6 0 16,3-6-10-16,-3 3 10 0,4 7 0 0,3-4 0 16,-10-6 0-16,3 9 0 0,0-3 0 0,0-2 0 0,3 2 0 0,-6-3 0 15,3 3 0-15,-4-3 0 0,8 7 0 16,-8-1 0-16,5-9 0 0,-1 7 0 0,0 2 0 0,3 0 0 16,-6-2 0-16,3-4 0 0,0 3 0 0,0-3 0 15,-4 7 0-15,-3-10 0 0,0 0 0 0,8 6 0 16,-5 3 0-16,-3-3 0 0,-3 4 0 0,3-7 0 15,0 6 8-15,-8 1-8 0,5-1 0 0,-4-2 0 16,0 2 0-16,0 0 0 0,3 1 0 0,-3-1 0 16,4 1 0-16,-11-1 0 0,14 4 0 0,-11-4 0 15,4-6 0-15,0 6 0 0,3-2 0 0,4-7 0 16,-7 3 0-16,7-3 0 0,-7 0 0 0,4 6 0 16,-4-3-35-16,7-3-7 15,-7 0-2-15,7 0 0 0,-7 0-42 0,7 0-9 0,0 0-1 0</inkml:trace>
  <inkml:trace contextRef="#ctx0" brushRef="#br0" timeOffset="-75209.4">5659 17762 1425 0,'0'0'63'0,"0"0"13"15,0 0-60-15,0 0-16 0,0 0 0 0,0 0 0 16,0 0 63-16,0 0 9 0,0 0 3 0,0 0 0 0,3 10-38 0,4-4-7 15,-7-6-2-15,4 3 0 0,3 6-16 0,0 1-3 16,0-1-1-16,-7-2 0 0,3 8-8 0,1-5 0 16,-4-1 0-16,3 0 0 0,1 1 0 0,-1-1 0 15,-3 1 0-15,0 5-11 0,0-5 11 0,0 2 0 16,0 4 8-16,0-7-8 0,0 1 0 0,0-1 0 16,0 7 0-16,0-7 0 0,0 1 0 0,0-1 9 15,-3-3-9-15,-1 4 0 0,4-7 0 0,-3 6-11 16,3-2 0-16,-4 2 0 15,1 0-42-15,3 1-9 0,-11-4-2 0,8-3 0 16,-4 4 0-16,3-4-1 0,-3 3 0 0,4-3-360 16,3-3-72-16</inkml:trace>
  <inkml:trace contextRef="#ctx0" brushRef="#br0" timeOffset="-74208.07">6283 17345 345 0,'0'0'31'0,"0"0"-31"0,0 0 0 0,0 0 0 16,0 0 158-16,0 0 26 0,0 0 4 15,0 0 2-15,0 0-135 0,0 0-27 0,0 0-6 0,0 0-1 16,0 0-21-16,0 0 0 0,0 0 0 0,0 0-8 15,0 0 60-15,0 0 12 0,0 0 2 0,0 0 1 16,0 0 3-16,0 0 1 0,0-3 0 0,0 3 0 16,0 0-13-16,0 0-2 0,-11-6-1 0,11 6 0 15,-7 0-29-15,7 0-6 0,0 0 0 0,0 0-1 16,-7 0-19-16,7 0 0 0,0 0 0 0,-7 0 0 16,7 0 0-16,-7 0 0 0,-3 9 0 0,3-9 0 15,3 6 0-15,-10-2 0 0,3 2 0 0,1 3 0 16,-1 1 16-16,1-1-4 0,-1 0-1 0,4-2 0 0,-4 2 19 15,-3 7 4-15,4-7 1 0,-1 4 0 0,-3-4-18 0,3 7-3 16,-3 0-1-16,7-4 0 0,-3-2-4 0,6 5-1 16,-6 1 0-16,6-4 0 0,-7 4-8 0,4-6 0 15,4 8 0-15,-1-2 0 0,1 3 0 0,-1 0 0 16,4-4 0-16,-3-2 0 0,6 3 0 0,-3 2 0 16,0-2 0-16,4-7 0 0,-1 1 0 0,4-1 0 15,0 1 0-15,4-1 0 0,-11-9 0 0,0 6 0 16,14-3 11-16,-10-3-11 0,-4 0 11 0,10-3-11 15,1 3 12-15,-1-6-12 0,1 3 15 0,3-3-4 16,-10-4-1-16,6 4 0 0,4 3-10 0,-3-7 8 16,-1 4-8-16,5-3 8 0,-5-1-8 0,1 1 0 15,-1-7 0-15,1 7 0 0,-4-4 0 0,4-2 0 16,-4-1 0-16,0 7 0 0,-4-4 0 0,1-3 0 0,-1 1 0 0,4 5 0 16,-7-9 0-16,0 10 8 0,0-4-8 0,0 1 12 15,0 3 2-15,-7-4 1 0,7 7 0 0,0 6 0 16,0-10-7-16,0 10-8 0,0-3 11 0,0 3-11 15,0 0 0-15,0 0 0 0,0 0 0 0,0 0 0 16,0 0 0-16,7 3 0 0,-7 7 0 0,4-1 0 16,-1 1 12-16,1-1-4 0,-1 7 0 0,8 2-8 15,-11-8 18-15,4 6-3 0,3 2-1 0,0-2 0 16,-4-3-14-16,4 2 0 0,0-5 0 0,-3 5 0 16,3-5 0-16,0-1 0 0,0 1 0 0,-4-1 0 15,5 0 0-15,-1-2-10 0,-4-4 0 0,-3-3 0 16,4 9-30-1,6-3-5-15,-6-2-2 0,-4-4 0 0,7 0-87 0,0 6-18 0,0-6-3 0,4 0-389 16,-11 0-77-16</inkml:trace>
  <inkml:trace contextRef="#ctx0" brushRef="#br0" timeOffset="-73749.27">6378 16906 1728 0,'0'0'153'0,"-7"-3"-122"0,0 3-31 0,7 0 0 16,-7 0 123-16,7 0 18 15,0 0 4-15,0 0 1 0,0 0-137 0,0 0-27 0,0 0-6 16,0 0 0-16,0 0 8 0,0 0 3 0,4 3 0 0,3 7 0 16,-4-1 13-16,4 0-12 0,-3 7 12 0,3-7-12 15,0 1 12-15,3 6 0 0,-2-7 0 0,2 0 0 16,-3 10 8-16,4-3 4 0,3-4 0 0,3 4 1 16,-6 3 15-16,7 0 4 0,-4 0 0 0,3 6 0 15,1 0-32-15,3 3 0 0,0 0 0 0,-6 4 0 16,-1-4 0-16,0 6-13 0,3-6 1 0,-6 7 0 15,3-7 12-15,-10 7 16 0,3-7-3 0,7 6-1 0,-11-9-12 0,4 4 0 16,-3-10 0-16,-1 9 0 0,1-9 0 0,-4 6 0 16,0-10 0-16,-4 4 0 0,1 0 8 0,-1-3 1 15,4-4 1-15,-7 4 0 0,4 3-10 0,-8-4 0 16,4-2 9-16,0 3-9 16,-3-7 0-16,2 7 0 0,1-4 0 0,-3-2 0 0,-8-1 0 15,11-3-16-15,-7 10 2 0,3-13 1 16,1 6-31-16,-4-2-5 0,7-4-2 0,3 3 0 15,-10-3-21-15,7-3-4 0,3 0 0 0,-3 0-492 16,7 0-97-16</inkml:trace>
  <inkml:trace contextRef="#ctx0" brushRef="#br0" timeOffset="-73369.28">7038 17452 2026 0,'0'0'90'0,"0"0"18"0,0 0-86 0,0 0-22 0,0 0 0 0,0 0 0 16,-7 0 26-16,7 0 1 0,0 0 0 0,0 0 0 15,0 0 5-15,7-3 2 0,0-4 0 0,4 7 0 0,-1-9-26 0,4 9-8 16,-3-9 0-16,3 9 0 16,4-4 10-16,-4-2-2 0,0 6 0 0,0-6 0 15,4 6 4-15,-1-3 0 0,1 3 0 0,-4 0 0 0,0-7 0 0,7 7 1 16,-7 0 0-16,8 0 0 0,-8-3-13 0,7 3 0 16,-7-6 0-16,4 6 0 0,-1 0-14 0,-6 0-6 15,6-3 0-15,-2 3-1 16,-5 0-27-16,4 0-4 0,-3 0-2 0,-1 0 0 15,-3 0-41-15,-7 0-8 0,0 0-1 0,0 0-455 16,0 0-90-16</inkml:trace>
  <inkml:trace contextRef="#ctx0" brushRef="#br0" timeOffset="-73071.08">7091 17602 1836 0,'0'0'81'0,"0"0"17"0,0 0-78 0,0 0-20 0,-7 10 0 0,3-4 0 15,1-3 55-15,3-3 7 0,0 0 2 0,-4 10 0 16,4-10-51-16,0 0-13 0,0 0 0 0,4 6 0 16,-1-3 28-16,4 3 0 0,4 0 0 0,-8-2 0 15,4-8 11-15,8 8 2 0,-5-4 1 0,4 0 0 16,4 0 2-16,0 0 0 0,-11 0 0 0,10 0 0 15,-6 6-44-15,6-6 0 0,-2 0-16 0,2 3 5 16,-6-3-6-16,3 6-2 0,0-6 0 0,0 0 0 16,-3 3-49-16,3-3-11 0,3 0-1 0,-2 0-1 15,2 0-41-15,-3 0-8 0,8 7-2 0,-5-14-406 16,1 7-82-16</inkml:trace>
  <inkml:trace contextRef="#ctx0" brushRef="#br0" timeOffset="-69538.16">8707 16966 939 0,'0'0'41'0,"0"0"10"0,0 0-41 0,0 0-10 16,0 0 0-16,7-7 0 0,-4 7 54 0,-3 0 9 15,0 0 1-15,0 0 1 0,7-3 1 0,-7 3 0 16,0 0 0-16,0 0 0 0,0 0 33 0,0 0 6 16,0 0 2-16,0 0 0 0,7-6-44 0,-7 6-9 15,0 0-2-15,0 0 0 0,0 0-12 0,0 0-2 16,-7 0-1-16,7 0 0 0,-7-6-13 0,-3 6-4 16,3 0 0-16,-1 6 0 0,1-6-7 0,-3 0-1 15,-1 6-1-15,-3-3 0 0,4 4 9 0,-8-4 3 16,7 3 0-16,-10-3 0 0,4 4 1 0,-1-4 0 15,-3-3 0-15,0 9 0 0,-1-3-1 0,-2-2 0 16,-1 2 0-16,0 3 0 0,1-3 5 0,2-2 2 0,-2 2 0 0,-1 3 0 16,0-6-30-16,4 4 8 0,4-7-8 0,-1 9 0 15,4-9 0-15,-7 10 0 0,3-10 0 0,4 9 0 16,-4-9 0-16,4 9 0 0,0-9 0 0,0 7 0 16,0-4 0-16,3 3 0 0,1-3 0 0,-1-3 0 15,0 6 0-15,4 4 0 0,7-10 0 0,-3 0 0 16,-8 9 11-16,11-9-11 0,0 0 12 0,0 0-12 15,0 0 13-15,4 6-4 0,3-2-1 0,-4 2 0 16,4-3-8-16,4 6 12 0,0-9-12 0,3 7 12 16,3-7 1-16,1 3 1 0,3-3 0 0,-3 6 0 15,3-6-24-15,4 6-5 0,-4-2-1 0,4-4 0 16,3 6 26-16,-4-3 5 0,-2-3 1 0,2 0 0 16,-3 6-16-16,1-3 0 0,-1 4 0 0,-4-4 0 15,5-3 0-15,-5 9 0 0,-3-3 0 0,4-6 0 0,0 4 0 16,-1 2 0-16,-3-6 0 0,4 6 0 15,0-3 0-15,-1-3-15 0,1 0 3 0,-4 7 1 0,0-4 11 0,0-3 0 16,4 0 0-16,-7 6 8 0,-1-3-8 0,1-3 0 16,-1 0 8-16,-3 0-8 0,0 6 9 0,-7-6-9 15,0 0 12-15,0 0-12 0,0 0 12 0,4 3-4 16,-4-3 0-16,0 0-8 0,0 0 0 0,0 7 0 16,0 2 0-16,-4 1-12 0,4-4 12 0,-3 3 8 15,-4-6 0-15,3 7-8 0,-10-4 0 0,7-3 0 16,-3 3 0-16,-1 4 0 0,-3-1 0 0,0-2 0 15,-4 2 11-15,4-6-3 0,-4 6-8 0,1 1 0 16,-4 6 0-16,-1-7 0 0,1-3 0 0,0 4 0 16,-4 2 0-16,8-2 0 0,-12 2 0 0,5-2 0 0,-1-1 0 0,-3 4 0 15,3 2 0-15,0 1 0 0,1-7 0 0,-4 4-8 16,3 3 8-16,0-7 0 0,4 7 0 0,0-4 8 16,-4-2-8-16,7 5 0 0,1 1 0 0,-4-4 0 15,3-2 0-15,0 6 0 0,1-7-8 16,3 0 8-16,3 1 0 0,-3-1 0 0,7 1 0 0,-4-4 8 15,4 3-8-15,0-2 0 0,4-4 0 0,3 6 0 16,0-9 0-16,0 9 0 0,3-2 0 0,1 2 0 16,3-6 0-16,0 7 0 0,0-4 0 0,3 3 0 15,1 1 0-15,0-4 0 0,-1-3 0 0,8 3 0 16,-8-2 0-16,8 2 0 0,3-3 0 0,0 3 0 16,4-6 0-16,3 7 12 0,4-4-4 0,0-3 0 0,0 0-8 15,3 0 0-15,0-3 0 0,0-4 0 0,1 7 8 16,-5 0-8-16,1-6 8 0,0 6-8 0,0-3 0 15,-4 3 0-15,4-6 0 0,-4 6 0 16,-3 0 0-16,3-4 0 0,0 4 0 0,0 0 0 16,-14-6-11-16,8 6-3 0,2 0-1 0,1 0 0 15,-4 0-28-15,-3 0-5 0,-4 0-2 0,3 0 0 16,-2 0-20-16,-1 0-4 0,0 0-1 0,-4 0 0 16,1 6-182-16,3-6-37 0,0 0-7 0,-3 4-2 0</inkml:trace>
  <inkml:trace contextRef="#ctx0" brushRef="#br0" timeOffset="-68700.62">8562 18135 403 0,'0'0'36'0,"0"0"-36"16,0 0 0-16,0 0 0 0,0 0 271 0,0 0 47 16,0-6 10-16,0 6 1 0,-4-3-269 0,4-3-60 15,4 3 0-15,-4-4 0 0,-4-2 0 0,4 3 0 16,0 6 0-16,0-3 0 0,0-4 21 0,0 7 9 15,-3-9 2-15,3 9 0 0,-4 0 22 0,4-3 5 16,-10 3 1-16,3 0 0 0,7 0-5 0,-7 0-1 16,0 0 0-16,-4 3 0 0,4-3-32 0,0 6-6 15,3-3-2-15,-10 4 0 0,4-4-14 0,-1 3 9 16,1-3-9-16,-1 3 8 0,-3 4-8 0,3-4 0 0,1-3 0 0,-1 7-11 16,4-10 19-16,0 6 3 0,3-3 1 15,-6 3 0-15,10-6 4 0,-7 3 2 0,0 4 0 0,7-7 0 16,0 0-18-16,0 0 0 0,0 0 8 0,0 0-8 15,0 0 0-15,0 0 0 0,0 0 0 0,0 0 0 16,7 0 0-16,3 9 0 0,1-3 0 0,-4-3 0 16,4-3 0-16,3 7 0 0,-7-4 0 0,10 3 0 15,-10-3 0-15,4-3 0 0,0 10-11 0,-4-4 11 16,3-3-12-16,4 3 12 0,-7 1-12 0,4-4 12 16,0 6 0-16,-1 1 0 0,1-4 0 0,-1-3 0 15,-3 3 0-15,0-3 0 0,1 4 0 0,2-4 0 16,-6 3 0-16,6 3 0 0,-3 1 0 0,0-4 0 0,-3 4 0 15,-1-7 0-15,4 6 0 0,-3 4 0 16,-1-4 0-16,5-6-8 0,-8-3 8 0,3 10 0 0,1-1 0 0,-4-9 0 16,0 0 0-16,0 9 0 0,3-2 0 15,-3 2 9-15,0-9-9 0,-3 9 12 0,-1 1-12 0,1-1 12 16,-5 1-12-16,5-4 12 0,-4 3-12 0,0 1 0 16,3-1 0-16,-6 1 0 0,3-4-10 15,-4-3-4-15,4 6-1 0,0-2 0 0,-4 2-8 0,4-9-1 16,0 10-1-16,0-10 0 15,0 9-27-15,0-9-4 0,-3 0-2 0,6 0 0 16,4 0-126-16,-11 0-24 0,-3-9-6 0,14 9-1 0</inkml:trace>
  <inkml:trace contextRef="#ctx0" brushRef="#br0" timeOffset="-68074.26">8996 18349 806 0,'0'0'72'0,"0"0"-58"0,0 0-14 0,0 0 0 15,-4 3 274-15,4-3 52 0,0 0 10 0,0 9 3 16,0-9-273-16,0 16-54 0,0-13-12 0,0-3 0 16,4 16 0-16,-1-7 0 0,-3-9 0 0,0 9 0 15,0 1 12-15,0-1-4 0,-3 1 0 0,3-4 0 16,-4 10 8-16,4-4 0 0,-3-2 1 0,3-1 0 16,-7 7-5-16,3-7-2 0,4 10 0 0,-3-10 0 15,-1 7-10-15,4-7 0 0,0 7 0 0,-7-3 0 16,4-4-20-16,-1 7 1 0,4-7 0 0,0 1 0 15,0-4-38 1,-3 3-8-16,3-6-2 0,0-3 0 0,0 0-80 0,0 0-16 0,0 0-3 0,0 0-1 0</inkml:trace>
  <inkml:trace contextRef="#ctx0" brushRef="#br0" timeOffset="-63689.68">9490 17138 1324 0,'0'0'118'0,"0"0"-94"0,-7-3-24 0,7 3 0 16,-4-6 134-16,4 6 22 0,-3 0 5 0,3 0 1 15,0-10-130-15,0 10-32 0,0-6 0 0,0 6 0 0,0 0 8 0,0 0-8 16,0 0 0-16,0 0 0 16,0 0 40-16,0 0 2 0,0 0 0 0,0 0 0 0,0-9 8 15,0 9 2-15,0 0 0 0,0 0 0 0,0 0-12 0,7 15-3 16,-7-5 0-16,3 9 0 0,-3-1-21 0,0-2-5 16,0 9-1-16,0-3 0 0,4 10 6 0,-1-4 2 15,-3 0 0-15,4 6 0 0,-4-5-18 0,3 5 0 16,-3-6 0-16,4 7 0 0,3-7 10 0,-4 7-2 15,1-7 0-15,3 3 0 0,-3-3-8 0,3-9 0 16,-4 6 0-16,1-12 0 16,-4 6-19-16,3-4-5 0,1 1-2 0,-1-7 0 15,-3 1-21-15,0-7-4 0,0-3-1 0,0 0 0 16,0 0-139-16,0 0-28 0,0 0-5 0,0 0-2 0</inkml:trace>
  <inkml:trace contextRef="#ctx0" brushRef="#br0" timeOffset="-63207.78">9356 17038 1382 0,'0'0'123'0,"-7"-6"-99"0,0 6-24 0,0 0 0 15,-1-4 250-15,1-2 45 0,7 6 9 0,0 0 1 16,0-3-245-16,4-3-48 0,3-4-12 0,0 4 0 15,4 3 0-15,-1-6 0 0,1 2 0 0,-1-2 0 0,4 6 0 0,1-4 0 16,-1 4 0-16,0-3 0 0,0 6 0 0,0 0 0 16,-3 0 0-16,-1 0 0 0,1 0-18 0,-1 0-1 15,4 0 0-15,1 6 0 0,-8-3 19 0,3-3 0 16,4 7 0-16,-3-4 0 0,0 6 0 0,3-9 0 16,0 10 0-16,0-4 0 0,3-3 0 0,-2 3 0 15,2 4 0-15,1-4 0 0,0-3 0 0,-1 7 0 16,-3-1 0-16,4-3 0 0,-4 4 0 0,0-1 0 15,-3 1 0-15,-4-1 0 0,3 0 0 0,-6 1 0 16,-1 5 0-16,1-5 0 0,-4-1 0 0,0 7 0 16,0-4 0-16,-4-2 0 0,-3 2 0 0,0 1 0 15,0-4 0-15,0 7 0 0,0-7 8 0,-3 7-8 16,-1-6 0-16,0 2 0 0,-3-3 8 0,4 1-8 16,-4 6 0-16,-1-7 9 0,5 0-9 0,-8 1 10 0,4-4-10 0,0 3 10 15,-4 1-2-15,4-1-8 0,-3 1 12 0,-5-4-4 16,5-3 2-16,-1 3 0 0,1-3 0 0,-1-3 0 15,4 7-10-15,0-4-11 0,0-3 3 0,3-3 0 32,0 3-18-32,4 0-3 0,0-7-1 0,0 7 0 0,7 0-42 15,0 0-8-15,-3-3-1 0,3 3-575 0,0 0-114 0</inkml:trace>
  <inkml:trace contextRef="#ctx0" brushRef="#br0" timeOffset="-62738.04">10174 16941 1450 0,'0'0'32'0,"4"-7"6"0,3 4 2 0,0-3 1 0,-4 3-33 0,4-3-8 16,-3-4 0-16,3 1 0 0,0-1 26 0,-3 10 3 15,-1-6 1-15,4 3 0 0,-3-3-30 0,-4 6 0 16,0 0 0-16,0 0 0 0,0 0 33 0,0 0 1 16,0 0 0-16,0 0 0 0,0 0 50 0,-7 9 9 15,3-3 3-15,-7-3 0 0,4 10-44 0,0-10-9 16,0 7-2-16,0-1 0 0,-3 0-5 0,3 7 0 0,0-7-1 0,-1 1 0 16,-2 6-16-16,3-4-3 15,-4 4-1-15,4-7 0 0,-3 10-15 0,3-3 9 0,-4-1-9 0,4-2 8 16,0 6-8-16,0-4 10 0,-4 4-10 0,1 6 10 15,-1-6-10-15,4 9-9 0,0-3 9 0,-4 4-13 16,8-1 13-16,-4 6 8 16,3-5 0-16,1 5-8 0,-1 1 0 0,4-7 0 0,0 6-10 0,4-5 10 15,-1 11 0-15,1-11 0 0,-1 5 9 0,1-6-1 16,3 0-8-16,0-2-8 0,-4-1 8 0,5-3-12 16,-1-7 12-16,3 4-13 0,-3 0 5 0,4-3 8 15,-1-7-9-15,1 0 9 0,3 1 0 0,0-1 0 16,-3-3-18-16,3-2 3 0,0-4 1 0,4 0 0 15,-1 0-126-15,1 0-24 0,0 0-6 0,3 0-403 16,-4-4-81-16</inkml:trace>
  <inkml:trace contextRef="#ctx0" brushRef="#br0" timeOffset="-62132.72">10597 17235 288 0,'15'0'25'0,"-15"0"-25"0,0 0 0 0,0 0 0 16,-7-6 346-16,7 6 64 0,0 0 13 0,-8 6 2 15,-6-6-309-15,4 4-63 0,10-4-12 0,-7 6-2 16,-4 0-16-16,1-3-3 0,10-3-1 0,-8 10 0 16,-2-4-19-16,-4 3 10 0,0-6-10 0,3 7 8 15,8 2 8-15,-8 1 2 0,-10-7 0 0,3 4 0 16,8-7 21-16,-1 6 4 0,0-3 1 0,1-2 0 16,-1 2-8-16,1 0-2 0,10-6 0 0,-4 3 0 15,-6 4-22-15,3-4-12 0,7-3 12 0,0 0-12 16,-4 6 0-16,4-6 0 0,0 0-15 0,0 0 5 15,7 9 1-15,-3-6 0 0,-4-3 0 0,10 7 0 0,4 2 9 0,-3-9 0 16,-11 0-9-16,7 10 9 16,11-10 0-16,-8 9 0 0,-3-9-9 0,4 6 9 0,-4-3 0 0,7-3 0 15,-3 7 0-15,-1-4 0 0,-10-3-12 0,11 0 12 16,6 6-12-16,-3-3 12 0,-7 3 0 0,8-6-8 16,-1 10 8-16,0-10 0 0,0 6 0 0,-3-3 0 15,-4-3 0-15,3 10 0 0,4-10 0 0,-3 9 0 16,-11-9 0-16,3 10 0 0,8-4 0 0,-4 3 0 15,-3 1-10-15,-4-1 10 0,0-3-10 0,-4 4 10 16,8-7-12-16,-12 6 12 0,1 7 0 16,0-7 0-16,4-2 0 0,-1 2 0 0,-6 0 0 0,3 1 0 15,0-7 0-15,3 3 0 0,-3 4 0 0,0-1 0 16,-7-9 0-16,7 6 0 0,7-6-9 0,-7 3 9 0,-11 7-13 16,4-4 5-16,14-6-7 0,-7 3-1 15,-4 4 0-15,-3-7 0 16,0 3-45-16,4 3-10 0,10-6-1 0,-11 0-532 0,-7 0-105 15</inkml:trace>
  <inkml:trace contextRef="#ctx0" brushRef="#br0" timeOffset="-61576.85">10756 17007 57 0,'0'0'0'0,"0"0"0"0,0 0 0 0,0 0 0 15,0 0 340-15,0 0 64 0,11 6 12 0,-11-6 2 16,0 0-326-16,0 0-64 0,0 0-14 0,3 0-2 16,1 9-12-16,-1 1 0 0,4-1 0 0,0 0-11 15,1 1 19-15,-5 6 3 0,-6-7 1 0,6 10 0 16,4-4 26-16,-3 1 6 0,-8-3 0 0,4 5 1 15,0-8-23-15,4 6-5 0,-1 2-1 0,-3 1 0 16,-3-9-1-16,3 5-1 0,7-5 0 0,-7-1 0 16,-4 0-14-16,4-2-12 0,0-7 3 0,7 9 0 15,-7-9-157-15,0 0-31 0,0 0-7 0,0 0 0 0</inkml:trace>
  <inkml:trace contextRef="#ctx0" brushRef="#br0" timeOffset="-61151.98">11098 16850 1558 0,'0'0'69'0,"-3"0"15"0,-8 0-68 0,8 0-16 0,3 0 0 0,0 0 0 15,-7 3 56-15,0 3 8 0,7-6 2 0,0 0 0 16,0 13-42-16,3-4-8 0,-3 7-1 0,7 3-1 16,-3-1 32-16,-1 4 6 0,-6 0 2 0,3 3 0 15,7 4 3-15,-4-4 1 0,-10 3 0 0,4 0 0 16,3 7-42-16,0-7-8 0,-4 6-8 0,1 7 12 15,-4-3 4-15,3-1 0 0,4 4 1 0,-3-3 0 16,-8-1-5-16,4 4 0 0,10-9-1 0,-3 2 0 16,0 1-11-16,-3-7 0 0,3 0 0 0,3 3 0 0,8-9 0 0,-7 13 0 15,-8-10-9-15,8 3 9 16,3-9-64-16,-4-3-5 0,-3 2-2 0,-3-2 0 16,3-7-90-16,0-9-19 0,0 0-3 0,0 0-1 0</inkml:trace>
  <inkml:trace contextRef="#ctx0" brushRef="#br0" timeOffset="-60206.47">11666 17210 748 0,'0'0'67'0,"0"0"-54"0,0 0-13 0,0 0 0 15,0 0 208-15,0 0 40 16,0 0 7-16,0 0 1 0,0 0-179 0,0 0-36 0,-7 7-7 0,0-7-2 16,0 3 5-16,-3-3 1 0,6 6 0 0,-10-3 0 15,-4 3 8-15,4 4 2 0,4-4 0 0,-4-3 0 16,-8 7-2-16,8-1 0 0,4 0 0 0,-1-2 0 15,1 2-9-15,-5 1-1 0,1-1-1 0,0 0 0 16,7 1-11-16,0-1-1 0,-7-3-1 0,3 4 0 16,4-1-7-16,4 1-2 0,-8-1 0 0,1 0 0 15,3-2-13-15,0-4 0 0,7 9 0 0,-8-2 0 16,1-1 0-16,4-6 0 0,3-3 0 0,3 10 0 16,-6-1 0-16,3-3 9 0,3 4-9 0,4-1 8 0,1-2-8 0,-1-4 0 15,0 3-10-15,3-3 10 16,4-3 0-16,0 0 0 0,-14 0 0 0,11 0 0 0,7 6 0 0,-4-6 0 15,-4 4 0-15,-3-4 0 16,4 6 0-16,0-6 0 0,3 9 0 0,0-3 0 0,-4-2 0 0,4 5 0 16,8 0 0-16,-8-2-12 0,-4 2 12 0,1-6 0 15,3 7 0-15,0-4 0 0,-3 3 0 0,-1 1 0 16,-3-4 0-16,0-3 0 0,4 7 10 0,-4-4-10 16,-7-3 8-16,0-3-8 0,7 12 0 0,-3-2 0 15,-4-1-14-15,-4 1 5 0,1-1 9 0,-1 1 0 16,4-1 0-16,-7 0 0 0,-4 1 0 0,4 5-13 0,0-5 5 15,0-1 8-15,-3 10-17 0,-4-10 4 0,7 1 1 16,-4 6 0 0,-3-7-17-16,3 7-3 0,-3-7-1 0,4-6 0 15,10-3-19-15,-11 10-3 0,-3-4-1 0,3-3-596 0,8 3-119 0</inkml:trace>
  <inkml:trace contextRef="#ctx0" brushRef="#br0" timeOffset="-59804.48">11850 17778 2386 0,'0'0'52'0,"0"0"12"0,0 0 1 0,0 0 3 0,0 0-55 0,0 0-13 16,0 0 0-16,7 3 0 16,-4 6-18-16,4 1-6 0,-7-10-2 0,8 6 0 15,-1-3 13-15,0 4 2 0,0 2 1 0,-4-3 0 0,4-3 10 0,0 7 0 16,-3-1 0-16,-1 1 0 0,1-1 13 0,-4 4 5 16,3-1 1-16,-3 4 0 0,-3-4-5 0,3 4-1 15,-4 3 0-15,4-4 0 0,-7 4-24 0,4 0-5 0,-1 0 0 0,-3-3-1 16,4-7-2-16,-1 7 0 15,-3-7 0-15,4 1 0 16,-1-7-13-16,1 6-2 0,-1-3-1 0,4-6 0 16,0 0-129-16,0 0-27 0,0 0-5 0,0 0 0 0</inkml:trace>
  <inkml:trace contextRef="#ctx0" brushRef="#br0" timeOffset="-59134.76">12372 17408 1566 0,'0'0'69'0,"0"0"15"0,0 0-68 0,0 0-16 16,-4-3 0-16,1-4 0 0,-4 4 55 0,3-3 7 16,4 6 2-16,0 0 0 0,-3-3-52 0,-4 3-12 15,-4-6 0-15,4 6 0 0,-4 6 16 0,1-3 0 16,-1-3 0-16,1 9 0 0,-4-2 3 0,0-4 1 15,3 9 0-15,-7-2 0 0,1-1 15 0,3 1 3 0,-4 2 1 0,4 4 0 16,0 0-13-16,0-4-2 0,-4 7-1 0,4 6 0 16,0-6-11-16,0-3-3 15,7 12 0-15,-1-9 0 0,5-4 10 0,-1 4 1 0,1 0 1 0,3-3 0 16,0-1-21-16,0-2 0 0,3-4 0 16,1 1 0-1,-1-1-19-15,5 4-8 0,2-10-1 0,1-3-1 0,-1 0 19 0,1 6 10 0,3-12-10 0,4 6 10 16,-4-10-8-16,3 4 8 0,1-3 0 0,0-1-9 15,-1 1 9-15,1-1-13 0,0 1 5 0,-1-7 8 16,-3 7-12-16,0-4 12 0,1-2-12 0,-5-1 12 16,1 7 0-16,-1-4 0 0,-6-3 0 0,3 1 8 15,-4-4 12-15,1 9 1 0,-1-2 1 0,1-4 0 16,-4 7 17-16,-4-1 3 0,4 1 1 0,-3 0 0 16,-1 2 1-16,1-2 0 0,-1 3 0 0,4 6 0 0,0 0-36 0,0 0-8 15,0 0 0-15,0 0 0 0,0 0 12 0,0 0 0 16,-7 6 0-16,4 3 0 0,3 1-12 0,0-1 0 15,0 1 0-15,0 5 0 0,0 1 8 0,0-4 0 16,3 7 0-16,1-3 0 0,-4 3-8 0,7 0 8 16,-4-4-8-16,1 4 8 15,-1 0 1-15,1 0 0 0,3 3 0 0,-3-4 0 0,-1-5-9 16,4 9 0-16,0-10 9 0,0 7-9 0,-3-9 0 16,3 5 0-16,0-5-12 0,0-4 4 15,0 3-36-15,0-5-8 0,4-4 0 0,-1 6-1 16,-3-6-121-16,4 0-24 0,3 0-5 0,-3-6-660 0</inkml:trace>
  <inkml:trace contextRef="#ctx0" brushRef="#br0" timeOffset="-57528.04">12566 16925 345 0,'0'0'31'0,"0"0"-31"0,7-3 0 0,0-3 0 15,4 2 228-15,-4-2 39 0,3 6 8 0,1-9 1 16,3 9-161-16,-3-10-33 0,3 10-6 0,-4-6-2 16,1 6-42-16,-1 0-8 0,1 0-1 0,0 0-1 15,-4 6 6-15,-7-6 2 0,7 3 0 0,0 4 0 16,-4 2-18-16,4 1-4 0,-3 5-8 0,3-5 12 16,-4 8 13-16,5-2 3 0,-5-3 0 0,4 6 0 15,0 2 20-15,0-2 4 0,7 0 0 0,-3 9 1 16,7-9-6-16,-4 6-2 0,0 0 0 0,3 0 0 15,1 7-27-15,3-7-6 0,-7 9 0 0,4-5-1 0,0 8-11 0,-4-2 0 16,0-1 0-16,-4 1 0 0,1-7 0 0,-4 6 0 16,0-5 0-16,0-1 0 15,-7 6 0-15,0-5 0 0,0-4 0 0,-3 3 8 0,-1-3 1 16,-3-6 0-16,0 6 0 0,0-6 0 0,-4-1 16 0,4 1 3 16,-3 3 1-16,-1-9 0 0,4 2-13 0,0-2-4 15,0 0 0-15,-4-1 0 0,4-3-12 0,-3 1 0 16,-1 6 0-16,1-7 0 0,3 0 0 0,-4 7-10 15,4-3 10-15,-4-7-8 16,1 3-31-16,-1 1-5 0,1-1-2 0,-1 1 0 0,4-1 18 0,-4-3 4 16,8-3 1-16,-4 4 0 15,3-7-27-15,1 3-6 0,3-3 0 0,-7 0-1 16,3 0-47-16,4 0-10 0,-14-10-2 0,3-2 0 0</inkml:trace>
  <inkml:trace contextRef="#ctx0" brushRef="#br0" timeOffset="-56521.99">13885 16658 921 0,'0'0'40'0,"0"0"10"0,-3-3-40 0,3 3-10 0,-7 0 0 0,7 0 0 0,0 0 203 0,-7 0 38 16,7 0 8-16,0 0 2 0,-4 0-209 0,-3 0-42 15,0 0 0-15,4 0-16 0,-5 0 16 0,1 0 0 16,4 0-10-16,-8 0 10 0,1 3 0 0,-1 4 0 16,-3-7 0-16,0 0 0 0,0 6 39 0,0-3 2 0,-4-3 1 0,-3 6 0 15,0-2 19-15,0 2 4 0,-4-3 1 0,4-3 0 16,-4 6-18-16,4-3-4 15,0 4-1-15,0-7 0 0,-1 3-15 0,5-3-2 0,-1 6-1 0,4-6 0 16,-4 0-9-16,8 0-3 0,-1 0 0 0,1 0 0 16,-1 3-13-16,-3 3 0 0,3-6 0 0,1 0 0 15,-1 7 0-15,1-4-8 0,2-3 8 0,1 6 0 16,-3-3 0-16,3-3 11 0,7 0-2 0,-4 10 0 16,4-10-9-16,-3 0 0 0,3 0 0 0,-7 9 0 15,7-9 0-15,0 6 16 0,-4-3 0 0,4-3-1 16,0 0-4-16,0 7-1 0,4 2 0 0,-4-9 0 15,0 0-10-15,7 10 8 0,-4-4-8 0,-3-6 8 0,4 9-8 0,-1-6 0 16,1 4 9-16,-1-4-9 16,-3-3 0-16,7 6 9 0,-3 3-9 0,-4 1 0 15,0-10 8-15,3 9-8 0,1 1 0 0,-4-1 0 16,0 7 0-16,4-1 0 0,-4-5 0 0,0 2 0 0,0 4 0 0,0 9 0 16,0-3 0-16,0 3-9 0,3 0 9 15,-3 4 0-15,0-1 0 0,0-3 0 0,0 9 0 16,4-5 0-16,-4 5 8 0,3 1-8 0,-3-4 0 0,0 3 0 15,0 1 0-15,0 2 0 0,0-5 0 0,0-1 0 16,0-6 0-16,-3 4 0 0,3-4 0 0,-4 3 0 16,4-3 0-16,-3 3 0 0,-1-3 0 0,-3 0 0 15,3-3 0-15,-3 3 0 0,4-6 0 0,-4 6 0 16,3 0 0-16,1-3 8 0,-1-6-8 0,1 3 0 0,-1 0 0 16,4 6 0-16,-3-10 0 0,3 4 0 0,0-6 8 0,3 2-8 15,-3 4 8-15,0-9-8 0,4-1 8 0,-4-3-8 16,3 4 23-16,-3-1 0 0,0-9 0 0,4 10 0 15,-4-10-23-15,0 6 0 0,0-6 0 0,0 3 0 16,0-3 0-16,0 9 0 0,0-9 0 16,3 7 0-16,-3-7 0 0,0 0 0 0,0 0 0 0,0 0 0 15,0 9 13-15,0-9-1 16,0 0-1-16,7 6 0 0,-3-3 0 0,-4-3 0 0,0 0 0 0,7 7 0 16,0-4-1-16,4-3 0 0,-11 0 0 0,7 0 0 15,3 0-10-15,-3-3 10 0,4 3-10 0,-1-7 10 16,-3 7-10-16,4-3 0 0,-4 3 0 0,7-6 0 15,-3 6 0-15,-1 0 0 0,1 0 0 0,3-6 0 16,4 3 0-16,-4 3 0 0,3 0 0 0,1 0 0 16,0 0 0-16,-1 0 0 0,5-7 0 0,-8 7 0 15,0 0 0-15,0-3 0 0,4-3 0 0,-4 6 0 16,3 0 0-16,-3 0 0 0,-3 0 0 0,3 0 0 16,-3 0-31-16,-1 6-5 0,-3-3 0 0,4-3-1 15,-4 0-103-15,-7 0-21 16,0 0-4-16,0 0-539 0,0 0-108 0</inkml:trace>
  <inkml:trace contextRef="#ctx0" brushRef="#br0" timeOffset="-54112.52">13836 17176 172 0,'0'0'16'0,"0"0"-16"0,0 0 0 0,0 0 0 0,0 0 312 0,-4 6 60 16,4-6 12-16,0 0 3 0,0 0-268 0,0 0-54 15,0 0-10-15,0 0-3 0,0 0-22 16,0 0-5-16,4 6-1 0,-1 4 0 0,1-7 4 0,0 6 0 16,-1 7 0-16,1-3 0 0,-1 2 22 0,-3 4 5 15,4 0 1-15,-4 6 0 0,3 3-5 0,-3 4-1 16,-3-4 0-16,3 6 0 0,0-2-3 0,-4 2-1 16,4 1 0-16,0-7 0 0,-3 3-46 0,3-3-10 15,0-9-2-15,-4 6 0 0,4-3 20 0,4-6 3 16,-4 3 1-16,3 0 0 15,-3-4-44-15,4 1-9 0,-1-7-2 0,1 1 0 16,-4-10-85-16,0 0-16 0,0 0-4 0,0 0-454 0,0 0-90 0</inkml:trace>
  <inkml:trace contextRef="#ctx0" brushRef="#br0" timeOffset="-53474.15">13762 17188 2127 0,'-11'-6'47'0,"11"6"9"0,-7-6 3 0,0 3 1 0,0-4-48 0,4 4-12 0,-4-3 0 0,7-3 0 16,0 5 37-16,0-5 6 0,0 3 1 0,3-4 0 16,4 4-26-16,0-3-5 0,0-1-1 0,0 1 0 15,4 0 8-15,-4-1 2 0,0 4 0 0,0 3 0 16,4-4 3-16,-1-2 1 0,-3 6 0 0,0-3 0 0,4 6-1 0,-4-10 0 15,4 10 0-15,-1-9 0 0,1 9-9 0,-1 0-1 16,1-6-1-16,-1 2 0 0,5 4-14 0,-5 0 9 16,4 4-9-16,0 2 8 0,0-6-8 0,1 6 0 15,2-3 0-15,-3 7 8 0,-3-4-8 0,3 3 0 16,0 1 0-16,0-1 0 0,-3 1 0 16,-1-1 0-16,1 7 0 0,0-7 8 0,-8 0-8 0,4 1 0 15,0 5 0-15,-3-5 0 0,-4 2 12 0,0-5 1 16,0 2 0-16,0 7 0 0,-4-7-13 0,1 4 0 15,-1-4-9-15,-3 1 9 0,0 5 0 0,0-5 0 16,-4 5 0-16,1-5 0 0,-1-1 0 0,-3 10 0 0,0-10 0 0,0 1 0 16,0 5 0-16,-4 1 0 15,4-3 0-15,3-4 10 0,-3 0-10 0,0-2 0 16,4 2 0-16,-1 1 0 0,-3-1 8 0,3-9 0 0,1 6 0 0,-1-3 0 16,4 4-8-16,0-7 0 0,-3 3 0 0,6-3 0 15,-3 0 0-15,7 0 0 0,0 0 0 0,0 0 0 16,0 0 0-16,0 0 0 0,0 0 0 0,0 0 0 15,0 0 0-15,-4 6 0 0,4-6 0 0,4 3 0 16,-1 3-9-16,5 4 9 0,-1-4-12 0,0-3 12 16,0 7 0-16,3-1 0 0,1 1 0 0,-1-4 0 15,1 3 0-15,3 1 0 0,0 5 0 0,0-5 0 16,0 2 0-16,1-5 0 0,2 2 0 0,-3 0 0 16,4 7 0-16,0-7-8 0,-1 1 8 0,1-1 0 15,3 7-18-15,-3-7 0 0,-1 1 0 0,1-1 0 16,-4-6 5-16,-3 4 1 0,3 2 0 0,0 0 0 15,-4-9-28-15,-2 7-6 0,2-4-1 0,-6 3 0 16,3-3-110-16,-7-3-23 16,0 0-4-16,0 0-714 0</inkml:trace>
  <inkml:trace contextRef="#ctx0" brushRef="#br0" timeOffset="-53008.38">14573 17019 2019 0,'0'0'44'0,"4"-6"10"0,3 0 2 0,-4 2 0 0,1 4-44 0,-1-6-12 0,4 3 0 0,-7 3 0 31,8-6-40-31,-5 6-11 0,-3 0-1 0,0 0-1 0,0 0 41 0,0 0 12 0,0 0 0 0,0 0 0 16,0 0 44-16,0 0 17 0,0 0 3 0,0 0 1 15,0 0 15-15,-7 9 4 0,0-3 0 0,-4 4 0 16,4-1-26-16,-3 1-5 0,-1-1-1 0,1 0 0 16,-1 7-3-16,0 0-1 0,1-4 0 0,-1 4 0 15,-3-3-32-15,4 12-6 0,-1-7-2 0,-3 8 0 16,3-1-8-16,-3-3 8 0,4 12-8 0,-1 1 8 0,4-7-8 0,-4 6 0 15,1 1 0-15,-1 2 0 0,4-2 0 0,0-1 0 16,0-5 0-16,3 5 0 0,-3-6 8 0,4 7 0 16,-1-7 0-16,1-3 0 0,3 0-8 0,0-3 0 15,3 3 0-15,-3-6 0 0,4 0 0 0,3 0 0 16,0 6 0-16,0-10 0 0,4-2 0 0,-4 3-11 16,3 2 3-16,4 1 0 0,-3-3-4 0,0-7 0 15,-1 7 0-15,4-7 0 16,-3 1-58-16,3-1-12 0,-3 1-2 0,-1-4-1 15,1-3-105-15,-1 3-21 0,1-2-4 0</inkml:trace>
  <inkml:trace contextRef="#ctx0" brushRef="#br0" timeOffset="-52455">14757 17398 1638 0,'0'0'72'0,"0"0"16"16,0-3-71-16,0 3-17 0,0 0 0 0,0 0 0 16,0-6 13-16,0 6-1 0,0 0 0 0,0 0 0 15,3-9-12-15,-3 9 11 0,0 0-11 0,0 0 10 0,0 0 49 16,0 0 9-16,0 0 3 0,0 0 0 15,-7 0 18-15,0 0 4 0,0 6 1 0,-4-3 0 16,4-3-38-16,-3 6-8 0,-1-6-2 0,4 3 0 0,-3 4-21 0,-1-4-4 16,0 3-1-16,1 0 0 15,3-2-20-15,-4 5 8 0,4 0-8 0,0-2 0 0,-3-4 0 0,2 6 0 16,1-3 0-16,4-2 0 0,-1 2 0 0,1 3 0 16,-1-2 0-16,1-4 8 0,3 6-8 0,0-3 11 15,0-6-11-15,0 4 12 0,0 2-12 0,0-6 0 16,0 0 0-16,3 3 0 0,1 3 0 0,-4 0 0 15,0-6 0-15,7 4 0 0,-4 5 0 0,1-9 0 16,3 6-10-16,0-3 10 0,4-3-12 0,-4 7 12 16,3-4-13-16,1 3 5 0,-1-3 0 0,1 4 0 0,0-7 0 0,3 3 0 15,3 3 8-15,-3-6 0 0,-6 6-9 0,2-3 9 16,1-3 0-16,-4 10 0 0,0-10 0 0,0 6 0 16,0-3 0-16,0 3 0 0,-7-6 0 0,4 4 0 15,-4-4 0-15,7 9-16 0,-4-3 4 16,1 4 1-16,-4-10 11 0,3 9-8 0,1 0 8 0,-4 1-8 15,0-1-8-15,0-9-2 0,0 7 0 0,-4 2 0 32,1 0-12-32,-1 1-2 0,1-4-1 0,-4-3 0 15,-1 7-38-15,1-4-7 0,0-3-2 0,0 3-538 0,-7 1-108 0</inkml:trace>
  <inkml:trace contextRef="#ctx0" brushRef="#br0" timeOffset="-48447.97">15011 17769 172 0,'0'0'16'0,"0"0"-16"0,0 0 0 0,0 0 0 15,0 0 409-15,0 0 79 0,0 0 16 0,0 0 4 16,0 0-394-16,0 0-78 0,0 0-16 0,0 0-4 16,0 0-16-16,0 0 0 0,10 3 0 0,-10-3 0 15,0 0 0-15,7 0 0 0,-3 6 0 0,3-6 0 16,-7 0 12-16,7 3 4 0,-7-3 2 0,7 6 0 16,0-3 2-16,0 7 0 0,-3-1 0 0,3 7 0 15,0-7-20-15,3 7 8 0,-3-3-8 0,0-4 0 0,1 7 0 0,-1 2 0 16,0-2 0-16,3 3 0 15,-6-3 20-15,3-4-4 0,-4 4 0 0,4 3 0 0,-7-10-28 0,0 10-5 16,0-3-2-16,0 2 0 16,-3-2-7-16,-1-3-2 0,-3-4 0 0,0 7 0 15,4-1-38-15,-4-5-8 0,-4-7-2 0,4 6-496 16,0-2-100-16</inkml:trace>
  <inkml:trace contextRef="#ctx0" brushRef="#br0" timeOffset="-47754.24">15582 17442 1994 0,'0'0'44'0,"0"0"8"0,0 0 3 0,0 0 1 0,0 0-44 0,0 0-12 0,4-3 0 0,-4 3 0 16,7-6-18-16,-7 3-6 0,3-3 0 0,-3 6-1 16,0 0 25-16,0 0 0 0,0 0 0 0,0 0 0 15,-7-4 36-15,0 8 7 0,0-4 1 0,0 9 0 0,-3-9-13 0,-1 9-3 16,0 1 0-16,1 5 0 0,-4 1-3 0,0-3-1 15,-1 6 0-15,1-4 0 0,4 4-24 0,-1-3-20 16,1-4 3-16,-1 4 1 0,0 0 25 0,8-4 6 16,-1-2 1-16,4-1 0 0,0 7-16 15,0-7 0-15,0-9 0 0,7 6 0 0,-7-6-12 0,7 10 2 16,4-7 0-16,-4 3 0 0,4-3 10 0,-1-6 0 16,1 3 0-16,-4 0 0 0,3 0 0 0,1 0-10 15,0-6 10-15,-1 6 0 0,1 0-9 0,-1-3 9 16,-3-7 0-16,4 4-9 0,0 3 9 0,-4-3 0 15,0-4 0-15,3 1 0 0,-3 3 0 0,0 2 0 16,0-5 0-16,1 0 8 0,-5-1-8 0,4-5 0 16,-3 8 8-16,-1-5-8 0,1-4 0 0,3 7 9 15,-4-7-9-15,1 7 0 0,3-4 8 0,-4-3-8 0,1 7 0 0,-1-1 0 16,-3 4 0-16,0-3 0 0,0 9 0 0,0 0 0 16,0 0 8-16,0 0-8 0,0-3 0 0,0 3 0 15,0 0 12-15,0 0 0 16,0 0-1-16,0 0 0 0,-3 9-3 0,-1-6 0 0,1 13 0 0,3-7 0 15,0 1 2-15,0-1 0 0,3 7 0 0,-3-7 0 16,4 7-10-16,-1-4 12 0,5 4-12 0,-5-3 12 16,1 2-12-16,3-5 0 0,-4 5 0 0,1-2 8 15,-1 3-8-15,1-7 0 0,-1 0 0 0,1 1 0 16,-1-1 0-16,4-2-11 0,-3 2 1 0,3-3 0 31,-7-6-42-31,7 3-9 0,0 7-2 0,0-10-590 0,-7 0-119 0</inkml:trace>
  <inkml:trace contextRef="#ctx0" brushRef="#br0" timeOffset="-47444.32">15903 17781 1911 0,'0'0'84'0,"0"0"19"0,0 0-83 0,0 0-20 0,4 9 0 0,3 1 0 16,-4-4 8-16,1 4-8 15,-4-10 8-15,3 9-8 0,4 0 0 0,-7 1-8 0,4-1 0 0,-4 1 0 16,0 5 8-16,4 1 0 0,-4-7 8 0,0 4-8 16,0 3 17-16,0-7-1 0,0 10 0 0,0-4 0 15,-4-2 0-15,4 12 0 16,0-9 0-16,0 3 0 0,-4-1-16 0,4 1 0 0,0 0 0 0,0 6 0 15,0-6 0-15,0-3 0 0,-3-1 0 0,3-2 0 32,0 3-29-32,-4-7-10 0,1 0-1 0,3-2-1 15,0-7-139-15,0 0-28 0,0 0-6 0,0 0-1 0</inkml:trace>
  <inkml:trace contextRef="#ctx0" brushRef="#br0" timeOffset="-46910.75">16415 17336 2026 0,'0'0'90'0,"0"0"18"0,0 0-86 0,0 0-22 16,-7 9 0-16,0-9 0 0,7 0 0 0,-7 6-15 16,0 4 3-16,-1-1 0 0,5 1 0 0,-8-1 0 0,-3-3 0 15,4-3 0-15,-4 7 22 0,-1 2 5 0,5-8 1 0,-4 5 0 16,0-3 17-16,3 4 4 0,0-1 1 0,1-6 0 16,3 3-3-16,-4 4-1 0,8-4 0 0,-1-3 0 15,4-3-22-15,0 0-4 0,0 0 0 0,-3 10-8 16,-1-4 8-16,4-3-8 0,0-3 0 0,0 10 0 15,7-4 0-15,-3-3 0 0,-1 3 0 0,4 0 0 16,-3-2 0-16,3 2-16 0,0-3 5 0,0-3 1 16,0 6 1-16,0-6 0 0,7 3 0 0,-3-3 0 15,-1 7 9-15,1-7 14 0,3 3-3 0,-3-3-1 16,-1 6-22-16,1-6-4 0,-1 3 0 0,1-3-1 16,0 7 26-16,-1-7 6 0,1 9 1 0,-1-9 0 15,1 9-28-15,-4-2-4 0,0-4-2 0,-3 6 0 16,3-3 18-16,-4-2 0 0,-3-4 0 0,0 9 0 15,0 3 0-15,0-2 0 0,0-10 0 0,-3 3 0 16,-4 6 0-16,3 1 11 0,-7-4-2 0,8 4 0 0,-8-10-9 16,1 9 0-16,3 0 0 0,0-2 0 0,0-4-23 0,0 6 3 15,-4 1 1-15,0-4 0 16,1 3-17-16,-4 1-3 0,0-4-1 0,3-3 0 16,0 3-96-16,1-3-19 0,-4 4-4 0,3-4-565 0</inkml:trace>
  <inkml:trace contextRef="#ctx0" brushRef="#br0" timeOffset="-46587.58">16655 17254 288 0,'0'0'12'0,"0"0"4"0,0 0-16 0,0 0 0 0,0 0 0 0,0 0 0 16,0 0 501-16,0 0 98 0,0 0 19 0,0 0 4 31,0 0-542-31,0 0-109 0,0 0-22 0,0 0-4 0,0 10 23 16,0-4 4-16,0-6 0 0,0 9 1 0,-4 1 27 0,4 5 0 0,-3-5 12 0,-1-1-4 15,4 1-8-15,-3 2 0 0,3-6 0 0,-4 4 0 16,0 6 0-16,4-7 0 0,0 0 0 0,0 1 0 15,-3-1-40-15,3 1-2 0,0-4-1 0,0-6 0 16,0 0-161-16,0 9-32 0,0-9-6 0,0 0-2 0</inkml:trace>
  <inkml:trace contextRef="#ctx0" brushRef="#br0" timeOffset="-46047.03">16588 16771 633 0,'0'0'56'0,"0"0"-44"0,-7 3-12 0,7-3 0 15,-4 7 279-15,4-7 53 0,-3 9 12 0,3-9 1 16,0 0-266-16,0 10-54 0,0-10-10 0,7 9-3 16,-7 0 3-16,7 1 0 0,-4 2 0 0,4-2 0 15,0 2 9-15,0-2 1 0,0 5 1 0,0 1 0 16,0-3 2-16,1 2 0 0,-1 4 0 0,3 0 0 15,-3 0-10-15,4 0-2 0,-1 2 0 0,1 1 0 16,0-6-4-16,3 9-2 0,0-6 0 0,0 0 0 16,4 6-2-16,-1-3-8 0,4 3 12 0,-3 0-4 0,3 3-8 0,0 0 0 15,-3-2 0-15,0 2 0 0,-1-3 0 0,1 9 0 16,-4-5 0-16,0-1 8 0,-3 6-8 0,-1-5 0 16,-3 2 0-16,0 0 0 0,-3-6 16 0,-1 4-3 15,1-4 0-15,-4 0 0 0,0-6 27 0,-4 6 6 16,1-7 1-16,-1 1 0 0,1 0-27 0,-4 0-4 15,-4-3-2-15,4 2 0 0,0 1-6 0,-3-3 0 16,-1 0-8-16,-3-4 12 0,3-3-12 0,-3 1 0 16,0 6 0-16,0-7 0 0,-4 0-8 0,4 1-8 15,-3-1-2-15,2 1 0 16,1-4-98-16,4-3-19 0,-4 3-4 0,3 4-1 16,0-4 10-16,1-3 2 0,-11 3 0 0,21-6 0 0</inkml:trace>
  <inkml:trace contextRef="#ctx0" brushRef="#br0" timeOffset="-45648.01">17519 17351 921 0,'0'0'82'0,"0"0"-66"0,0 0-16 0,0 0 0 0,0 0 185 0,0 0 34 15,0 0 6-15,0 0 2 16,0 0-167-16,0 0-34 0,0 0-6 0,0 0-2 0,0 0 8 0,0 0 2 15,0 0 0-15,0 0 0 0,0 0 17 0,0 0 4 16,0 0 1-16,3 10 0 0,-3-1-2 0,0 7 0 16,8-4 0-16,-8 4 0 0,3 3-34 0,1-3-14 15,-4 2 11-15,3 1-11 0,1 6 12 0,3-6-4 16,-7-3-8-16,3 3 12 0,1-7-12 0,-1 4 0 0,-3 3 0 16,0-4 0-16,0-2 0 0,4 3-10 0,-4-1 2 0,0-5 0 31,0-1-100-31,-4 1-19 0,4-7-4 0</inkml:trace>
  <inkml:trace contextRef="#ctx0" brushRef="#br0" timeOffset="-45396.67">17360 17558 1440 0,'0'0'128'15,"0"0"-103"-15,0 0-25 0,0 0 0 16,0 0 264-16,0 0 48 0,11 0 10 0,3 7 2 16,-4-7-274-16,5 0-50 0,-1 3-19 0,0-3 1 0,-4 0 9 0,1-3 9 15,3 6-13-15,0-3 5 0,0 0 0 0,0 6 0 16,-3-3 0-16,3 4 0 16,-3-7-36-16,-1 0-6 0,-3 9-2 0,0-9 0 15,0 6-156-15,4-3-31 0,-4-3-6 0,0 0-2 0</inkml:trace>
  <inkml:trace contextRef="#ctx0" brushRef="#br0" timeOffset="-44444.05">17893 17038 1335 0,'0'0'59'0,"0"0"13"0,0 0-58 0,0 0-14 16,0 0 0-16,0 0 0 0,0 0 54 0,0 0 8 16,7 3 2-16,0-3 0 0,0 6-52 0,-7-6-12 15,0 0 0-15,7 3 0 0,0-3 35 0,4 7 7 16,-4-7 2-16,0 3 0 0,0-3 13 0,-7 0 3 15,3 6 1-15,5 4 0 16,6-1-7-16,-7 0-2 0,0 1 0 0,0-1 0 0,7 1-28 0,-7 5-7 16,4-5-1-16,-4 8 0 0,3-2-7 0,1 3-1 15,3 0-8-15,0 6 12 0,0 3 1 0,-3-3 0 16,3 0 0-16,0-3 0 0,4 3-4 0,-1 3-1 16,-3-2 0-16,-3 2 0 0,3-3 7 0,0 0 1 15,-3-6 0-15,-1 9 0 0,-3-9 0 0,4 6 0 0,-8 0 0 0,4-3 0 16,-3 3 6-16,3-6 2 15,-3 0 0-15,-4 3 0 0,0-4-24 0,3 1 0 0,-3 0 0 0,0-3 0 16,0-4 0-16,0-2 0 0,0 5 0 0,0-5 0 31,0-1-22-31,4 1-9 0,-4-4-1 0,0-6-1 16,0 0-30-16,0 0-5 0,0 0-2 0,0 0-590 0,0 0-117 0</inkml:trace>
  <inkml:trace contextRef="#ctx0" brushRef="#br0" timeOffset="-43484.59">18179 17515 874 0,'0'0'39'0,"0"0"8"0,0 0-38 0,0 0-9 0,0 0 0 0,0 0 0 16,0 0 79-16,0 0 13 0,0 0 4 0,0 0 0 15,0 0-26-15,0 0-5 0,0 0-1 0,0 0 0 16,0 0 0-16,0 0 0 0,0 0 0 0,0 0 0 16,-4-4-6-16,-3-2-2 0,7 6 0 0,0 0 0 15,-7 0-6-15,0 0-2 0,0 6 0 0,0-2 0 16,0 2-18-16,-4-3-4 0,1 3-1 0,-4 4 0 15,-1-1 13-15,1 0 2 0,0 1 1 0,-3-1 0 16,6 1 11-16,-3 5 1 0,0-5 1 0,3 9 0 16,1-4-34-16,-1 1-8 0,0 3 0 0,4-7-1 15,-3 10-11-15,3-3 0 0,0 0 0 0,0 0 0 16,0-1 0-16,-1 1 0 0,1 6 0 0,0-6 0 31,0 0-37-31,4 6-3 0,-1-6-1 0,-3-3 0 0,0 12-180 0,4-9-36 0,-4 12-7 16,-4-12-2-16</inkml:trace>
  <inkml:trace contextRef="#ctx0" brushRef="#br0" timeOffset="-38093.95">18803 17424 633 0,'0'0'56'0,"0"0"-44"15,0 0-12-15,0 0 0 0,0 0 135 0,0 0 25 0,0 0 4 0,0 0 2 16,0 0-103-16,0 0-21 0,0 0-4 0,0 0-1 16,11 0 37-16,-11 0 7 0,0 0 2 0,0 0 0 15,3 6 13-15,-3-6 2 0,0 0 1 0,0 0 0 16,7 3-36-16,-3 6-7 0,-1 1-2 0,-3-1 0 16,4-3-26-16,-1 4-6 0,-3-1-1 0,4 7 0 15,-4-3-21-15,0-4 0 0,0 7 0 0,0-1 0 16,0-2 0-16,0 6 0 0,0-4 0 0,0 4 0 15,0-3 9-15,0-7-9 0,0 7 12 0,0-7-12 16,-4 4 27-16,4-4-2 0,0-2 0 0,0 2 0 16,0-9 1-16,-3 6 0 0,3-6 0 0,0 0 0 15,0 0-5-15,0 0-1 0,0 0 0 0,0 0 0 16,0 0 0-16,0 0-1 0,0 0 0 0,0 0 0 0,0 0-6 0,0 0-1 16,3-12 0-16,1 2 0 0,-1 1-3 0,1-1-1 15,-4 1 0-15,3-4 0 0,5-2-8 0,-5 5 8 16,4-5-8-16,0-4 8 0,-3 3-8 0,3-3 0 15,0 1 0-15,0 2 0 0,0-3 0 0,3 7 0 16,-2-4 0-16,2 0 0 0,4 7 10 0,-3-4-10 16,-1 4 12-16,5-1-12 0,-1-2 0 0,-4 9-11 15,4-4 0-15,-3 4 0 0,-1 3 11 0,1 0 0 16,-11 0 0-16,7 3-8 0,-7-3 8 0,7 7 0 16,0 2 8-16,-3 1-8 0,-1-1 0 0,1 0 0 15,-1 1 0-15,-3-1 0 0,0 7 0 0,0-7 0 16,0 7 0-16,4-3 8 0,-4 2 3 0,0-5 1 15,0-1 0-15,0 0 0 0,3 1-2 0,1-1 0 16,-4-2 0-16,0-7 0 0,3 9 0 0,-3-9 0 0,0 0 0 0,0 0 0 16,8 0 2-16,-5 6 0 0,-3-6 0 0,0 0 0 15,0 0 6-15,11-6 2 0,-11 6 0 0,7 0 0 16,0-9-20-16,0 2-16 0,3 7 4 0,-3-9 0 16,4 6 12-16,0-4 0 0,-4-2 0 0,3 0 0 15,1 5 0-15,-1-2 15 0,1 0-2 0,0 3 0 16,-1 3-13-16,1-6 0 0,-4 2 0 0,3 4 0 15,-3-6 0-15,4 6 0 0,-4 6 0 0,4-6 0 16,-4-6-23 0,3 12-7-16,1-2-2 0,-4-4 0 0,4 6 32 0,-1-3 10 0,-3 3 0 0,4 4 0 15,-1-1-10-15,-3 0 0 0,0 1 0 0,0-1 0 16,4 1 0-16,0 5 0 0,-4-5 0 0,0 5 0 0,0-5-11 0,0-1 3 16,0 1 0-16,0-1 0 15,0 7 8-15,0-13-8 0,0 6 8 0,0 1-8 16,0-4-51-16,0 3-9 15,-3-2-3-15,3-4 0 0,-7-3-13 0,7 0-2 0,4 6-1 0,-1-3 0 16,-3-3-33-16,-7 0-6 16,0 0-2-16,0 0 0 0,11-3-132 0,-1 3-28 0,1-6-4 0,3 3-2 0</inkml:trace>
  <inkml:trace contextRef="#ctx0" brushRef="#br0" timeOffset="-37418.07">19971 17477 1890 0,'0'0'84'0,"0"0"16"0,0 0-80 0,0 0-20 0,0 0 0 16,0 0 0-16,0 0 14 0,0 0-2 0,-4 0 0 0,4 0 0 15,0 0-12-15,-3-10-13 0,-1 4 2 0,4-3 1 16,-3 6 10-16,-1-4 0 0,4 7 0 0,-3-3 8 15,-1-3 11-15,-3 6 2 0,0 0 1 0,0-3 0 16,0 3 10-16,-4 3 3 0,4 3 0 0,0-3 0 16,-3 7-7-16,-1-1-2 0,0-3 0 0,1 4 0 15,-1 6 0-15,1-7 0 0,-4-6 0 0,-1 7 0 16,5 5-14-16,-1-5-2 0,1 5-1 0,3-5 0 16,-4 2 1-16,4-2 0 0,0 5 0 0,0-5 0 0,0-1-10 0,0 1 12 15,3 5-12-15,4-5 12 0,-7-1 12 0,7 0 2 16,0-2 1-16,0 2 0 0,0-9-27 0,4 3 0 15,-4-3 0-15,7 10 0 0,0-4 12 0,-7-6-4 16,0 0 0-16,7 9 0 0,3-2-8 0,-2-4 0 16,-1-3 0-16,3 0 0 0,-3 0 0 0,4 0 0 15,-1 0 0-15,1 0-11 0,-4 0 11 0,4-3 0 16,-1 3 8-16,-3-7-8 0,4 7 8 0,-1 0-8 16,1-3 8-16,0-3-8 0,-1 0 0 0,-3 3 0 15,4-4 0-15,-4 7 0 0,3-3 11 0,-3-3-3 16,1-4 0-16,-5 7 0 0,4-3-8 0,0-3 0 15,-3 5 0-15,-1-2 0 0,1-3 9 0,-1 3 3 16,1-4 1-16,-4 7 0 0,0-6-13 0,0 2 0 0,0-2 8 16,0 0-8-16,0 2 0 0,0-2 8 15,-4-1-8-15,4 10 0 0,0 0 0 0,-3-3 0 0,3 3 0 0,0 0 0 16,0 0 0-16,0 0 0 0,0 0 0 0,0 0 0 16,0 0 0-16,0 0 0 0,-4 3 0 0,4 7 0 15,0-4 8-15,0 4-8 0,0-1 0 0,0 0 0 16,4-2 26-16,-1 2-1 0,-3 0 0 0,4 1 0 15,-4-7-25-15,3 9 0 0,1-2 0 0,3-1 0 16,-7 1 0-16,3-1 0 0,5 1 0 0,-5-1 0 16,1 0 0-16,-1 1-12 0,-3-10 0 0,4 9 1 15,-1 1-11-15,4-4-2 0,-7-6-1 0,7 3 0 16,0 3-43 0,0 4-9-16,0-10-2 0,0 0 0 0,-7 0-95 0,8 0-19 0,-1 0-4 0,3 0-1 0</inkml:trace>
  <inkml:trace contextRef="#ctx0" brushRef="#br0" timeOffset="-37055.5">20511 17333 1648 0,'0'0'73'0,"0"0"15"0,0 0-70 0,0 0-18 0,0 0 0 0,0 0 0 15,0 0 46-15,-8 3 6 0,1 3 0 16,7-6 1-16,0 0-24 0,-3 3-5 0,-4 3 0 0,3 4-1 16,-3-1 22-16,4-2 5 0,-4 2 1 15,0 0 0-15,0 4 9 0,-1 3 3 0,1 2 0 0,-3 1 0 16,-1-3-7-16,4 3 0 0,-3 0-1 0,3-4 0 15,-4 4-28-15,4 0-6 0,-4-3-1 0,1 2 0 16,3 1-20-16,3-3 0 0,-3-1 0 0,4-2 8 16,-1-4-17-16,1 1-3 0,-1-1-1 0,0-2 0 15,4-7-45-15,0 0-9 0,-3 9-1 16,3-9-1-16,-7 0-111 0,7 0-21 0,0 0-5 0,0 0-614 16</inkml:trace>
  <inkml:trace contextRef="#ctx0" brushRef="#br0" timeOffset="-36773.26">20267 17377 1839 0,'0'0'81'0,"0"0"18"0,-3-7-79 0,3 7-20 16,-4-9 0-16,4 9 0 0,0 0 52 0,0 0 6 16,0 0 2-16,0 0 0 0,0 0-42 0,0 0-8 15,0 0-2-15,0 0 0 0,0 0 13 0,0 0 3 16,7 9 0-16,-3 1 0 0,-4-10 19 0,7 6 4 15,0 6 1-15,0-2 0 0,0 2-7 0,0 1-1 16,3-4 0-16,-2 10 0 0,-1-3-12 0,0 3-4 0,0-4 0 0,0-2 0 16,3 12-11-16,-3-9-2 15,0-4-1-15,4 4 0 0,-7 0-10 0,6-4 0 0,1 4 0 0,-4-7 8 16,3 7-8-16,1-4-9 0,3-2 9 0,0 6-13 31,0-7-35-31,0 0-8 0,1 1 0 0,-1 5-1 16,3-5-35-16,-3-1-8 0,0-2 0 0,-3 2-547 0,3 0-109 0</inkml:trace>
  <inkml:trace contextRef="#ctx0" brushRef="#br0" timeOffset="-35863.76">19780 18236 403 0,'0'0'17'0,"0"0"5"0,0 0-22 0,0 0 0 0,0 0 0 0,0 0 0 15,0 0 128-15,0 0 22 0,0 0 4 0,0 0 1 16,-3-10-118-16,3 10-23 0,-7-6-5 0,7 6-1 16,0 0 71-16,-7-3 13 0,-4-3 4 0,4 3 0 15,0-4-16-15,0 7-4 0,0 0 0 0,-4-3 0 0,1 3-19 0,3 3-4 16,-4 4-1-16,0-4 0 0,1-3-34 0,-4 6-7 15,3 3-2-15,4 1 0 0,-3-4-1 0,-1 3-8 16,0 1 12-16,1-1-4 16,-1 1 0-16,1 5 0 0,-1-2 0 0,0-4 0 15,1 7 8-15,-1 3 0 0,4 0 1 0,0-1 0 0,4-2 3 0,-4 3 1 16,3-3 0-16,1-4 0 0,-1 4-10 0,4-1-3 16,0-2 0-16,4-4 0 0,-1-2-8 0,-3-7 0 15,4 9 9-15,-1 1-9 0,4-4 0 0,0-3 0 16,-7-3 0-16,11 0 0 0,-1 0 0 0,1 0 0 15,0-3 0-15,-1-3 0 0,1 6 0 0,3-10 0 16,-7 1 0-16,3 2 0 0,5-2 0 0,-5 0 8 16,4-1-8-16,-3 1 8 0,-1-10-8 0,1 13 0 15,0-7 0-15,-1-3 0 0,-3 7 0 0,0-7 0 0,0 4 0 16,4-4 8-16,-8 4-8 0,5-4 9 0,-5 7-9 0,1-7 10 16,-1-3 2-16,1 10 1 0,-4-7 0 0,0 7 0 15,3-1 9-15,-3 1 2 0,0-1 0 0,4 1 0 16,-4 9-9-16,0 0-2 0,0 0 0 0,0 0 0 15,0-6 5-15,0 6 1 16,0 0 0-16,0 0 0 0,0 0-9 0,0 0-2 0,0 0 0 0,3 6 0 16,1 3 8-16,-1-2 2 0,1 2 0 0,-1 4 0 15,1-4-10-15,-1 7-8 0,1-7 12 0,-4 7-12 16,3-4 8-16,1 4-8 0,-1-7 0 0,1 10 0 16,0-9 8-16,-1 5-8 0,1-5 0 0,-1-1 0 31,1 0-16-31,-1 1-9 0,1-1-3 0,3 1 0 0,-7-10-28 15,0 0-5-15,3 6-2 0,-3-6 0 0,0 0-165 0,0 0-32 0,0 0-8 16,14 0 0-16</inkml:trace>
  <inkml:trace contextRef="#ctx0" brushRef="#br0" timeOffset="-35573.96">19995 18076 2077 0,'0'0'92'0,"0"0"19"0,0 0-89 0,0 0-22 0,0 0 0 0,4 9 0 16,0-2 20-16,-1-4-1 15,4 3 0-15,-7 3 0 0,4 1-19 0,-1-4 0 0,4 3 0 0,-7-5 0 16,0 5 0-16,4 0 0 0,-4-2 13 15,3 2-4-15,-3 0-9 0,0-2 10 0,0-7-10 0,4 9 10 16,-4-9-26-16,0 3-6 0,0-3-1 0,0 0 0 31,3 10-170-31,-3-10-35 0</inkml:trace>
  <inkml:trace contextRef="#ctx0" brushRef="#br0" timeOffset="-33560.88">21114 16966 864 0,'0'0'38'0,"0"0"8"0,7-7-37 0,-4 4-9 0,1-3 0 0,-1-3 0 15,4 9 49-15,-3-10 8 0,3 1 2 0,0 3 0 16,0-4-26-16,0 1-5 0,0-1 0 0,0 4-1 16,0-3 13-16,0-1 4 0,0 1 0 0,1 6 0 15,-1-4-9-15,-4-2-2 0,-3 3 0 0,0 6 0 16,0 0 49-16,0 0 10 0,0 0 1 0,0 0 1 15,0 0-39-15,0 0-8 0,0 0-2 0,0 0 0 16,0 0-3-16,0 0-1 0,0 0 0 0,-7 6 0 16,0 3 0-16,0 1 0 0,0-1 0 0,0-2 0 15,-4 2-25-15,4 0-4 0,-3 1-2 0,-1 5 0 0,0-2 9 0,1 3 1 16,-1 2 1-16,1 1 0 0,-8 0-3 16,7 3-1-16,-3 0 0 0,4 3 0 0,-4 3-17 0,3-3 10 15,1 10-10-15,-1-7 8 0,4 7-8 16,-4-1 0-16,4-3 0 0,4 10 0 0,-1-9 12 0,4 2 1 15,0 1 0-15,0-7 0 0,4-3-13 0,3 3-16 16,-4-3 3-16,4 3 1 0,-3-9 20 0,3 3 5 16,0 0 1-16,4-3 0 0,-4-3-25 0,3-1-5 15,4-2 0-15,-3 3-1 0,3-7 3 0,0 0 1 16,0 1 0-16,0-4 0 0,4-3 13 0,-4 3 0 16,4-12 0-16,-1 6 0 0,1 0 0 0,3-3 13 0,-3-3-2 15,-1-4-1-15,5 1 6 0,-5-7 2 0,4 7 0 0,-3-4 0 16,0-2-18-16,3-4 0 15,-7 3-13-15,4 4 5 0,-4-10 8 0,0 3 12 16,0-3-2-16,-3-3-1 0,-1 6-9 0,-3-6 0 0,4-3 0 0,-4 3 0 16,-4-1 0-16,1-2 0 0,-1 3 0 0,1 3 0 15,-8-3 16-15,1 6-1 0,-1 1-1 0,1-8 0 16,-4 11 0-16,0 2 0 0,-4-2 0 0,1-4 0 16,-5 9-14-16,1-5 8 0,0 2-8 0,0-3 0 15,0 7 8-15,0-7-8 0,-4 4 0 0,1-4 0 16,-1 7 13-16,0-1-3 0,4-5-1 0,-3 5 0 15,2 1-9-15,1-1 10 0,0 4-10 0,0-3 10 16,0 6 2-16,3-4 1 0,1 4 0 0,3-3 0 16,-4 6-36-16,1 0-7 0,10 0-2 0,-11 0 0 15,4 0-80-15,-4 0-16 0,4 6-3 0,0-3-1 16,0 4-109-16,7-7-23 0,-7 12-4 0,0 4 0 0</inkml:trace>
  <inkml:trace contextRef="#ctx0" brushRef="#br0" timeOffset="-32953.5">21227 17477 1094 0,'0'0'97'0,"0"0"-77"0,0 0-20 0,0 0 0 0,0 0 164 0,0 0 28 16,0 0 7-16,0 0 1 0,0 0-151 0,0 0-29 16,0 0-7-16,0 0-1 0,0 0 28 0,0 0 4 15,0 0 2-15,7 6 0 16,-4-3 14-16,4 7 2 0,-3-4 1 0,3 3 0 0,3 1-39 0,-2-1-8 16,-1 1-2-16,3-1 0 0,1 10-14 0,-1-3 9 15,-3-1-9-15,0-2 8 0,0 2-8 0,4-2 0 0,-4 3 0 0,4 2 8 16,-4 1-8-16,0-3 0 15,3 0 0-15,1-4 0 0,0 4 0 0,-1 0 0 0,1-4 0 16,-1-6 0-16,1 4-19 0,-4-7 4 0,4-3 1 0,-4 6 0 31,3-3-92-31,1-3-18 0,-11 0-4 0,7-3-464 0,3-3-93 0</inkml:trace>
  <inkml:trace contextRef="#ctx0" brushRef="#br0" timeOffset="-31979.11">21791 16790 345 0,'-7'0'31'0,"7"6"-31"0,0-6 0 0,0 0 0 16,-11 4 231-16,8 2 40 0,3-6 8 0,3 9 1 15,-6 1-204-15,3-1-40 0,-4 0-9 0,4 7-2 16,0-3 23-16,0-4 4 0,-7 7 0 0,4 3 1 0,3-4 11 16,-4-2 3-16,-3 9 0 0,-3-10 0 0,3 7 1 0,0-3 0 15,-1 3 0-15,1-4 0 0,-3-5-40 0,3 5-8 16,7-2-2-16,0-4 0 0,-7 1-26 15,3-1-6-15,4 1-1 0,4 2 0 16,-4-12-127-16,-4 9-26 0,1-5-4 0,3-4-603 16</inkml:trace>
  <inkml:trace contextRef="#ctx0" brushRef="#br0" timeOffset="-31693.88">21629 16916 2300 0,'0'0'51'0,"0"0"10"0,0 0 3 0,0 0 0 0,7 6-52 0,3-3-12 0,-2 3 0 0,6-3 0 16,3 4 0-16,-3-4 0 0,-3 3 0 0,3 3 0 15,4-2 17-15,-4-4-2 0,-4 6-1 0,-3 1 0 16,4-4 18-16,0 3 4 0,-1-5 1 0,1 2 0 15,-8 3-29-15,4 1-8 0,7-1 0 0,-3 0 0 32,-7-2-24-32,3 2-7 0,0 1-1 0,3-10 0 15,1 9-35-15,-4-9-7 0,-7 0-2 0,7 9 0 16,7-9-144-16,-7 0-28 0,-7 0-7 0,11 7-421 0</inkml:trace>
  <inkml:trace contextRef="#ctx0" brushRef="#br0" timeOffset="-30968.17">22299 16655 1094 0,'0'0'48'0,"0"0"11"0,-7 0-47 0,7 0-12 0,0 0 0 16,0 0 0-16,-7-6 260 0,7 3 51 0,11-3 9 0,-4 2 3 31,-4-2-303-31,4 6-61 0,0-3-12 0,0-3-3 0,0 6 37 0,0 0 7 0,-7 0 2 0,0 0 0 16,4 0 18-16,-4 0 4 16,0 0 1-16,0 0 0 0,0 0 32 0,0 0 7 0,-7 6 0 0,-7 3 1 15,0-5-13-15,7 5-2 0,3-3-1 0,-3 4 0 16,-7-1-1-16,7 1-1 0,0-1 0 0,3 0 0 15,-3-2-16-15,0 2-3 0,0 0-1 0,4 1 0 16,3-1-15-16,-4 1 8 0,-3 5-8 0,0-5 0 16,7 5 8-16,0-2-8 0,-7 3 0 0,-4 2 0 15,1 1 16-15,3 0-2 0,-4 6-1 0,1 0 0 16,-1 0 2-16,0-3 0 0,1 3 0 0,3 0 0 16,-7-3 1-16,10-6 0 0,1 3 0 0,-1-3 0 15,0-4-4-15,1 4-1 0,-1-7 0 0,4 7 0 16,0-7-11-16,-3 1 0 0,3 5 0 0,-4-2 0 0,8-4 0 0,-4 1 0 15,-4 5 0-15,-3 4 0 0,7 0 0 16,-3-3 12-16,-1 3-12 0,-3-1 12 16,4 1-1-16,-4 3 0 0,7 0 0 0,0-3 0 0,-4 6-11 0,1-6 0 15,6 6 0-15,1-6-11 0,-8 0 11 0,4 6 0 16,4-10 0-16,-4-2 0 0,7 3 0 0,-4-1 0 16,-3-2 0-16,0-4 0 0,7 1 0 0,-3-4 0 15,-4 3 0-15,0 1 0 0,0-1 24 0,3 0 6 16,-3-9 2-16,0 10 0 0,0 6-32 0,0-7 0 15,4 0 0-15,-1 1 0 0,-3-1 0 0,4 1-13 16,3-1 1-16,-4 4 0 0,5-1 12 0,-1-3 16 0,0 1-3 0,0-4-1 16,3 4-12-16,1-7 0 15,-11-3 0-15,7 6 0 16,0 3-23-16,4-2-7 0,-11-7-2 0,0 0 0 0,0 0 15 0,3 3 2 0,1 6 1 0,-4-9 0 31,-4 10-38-31,4-10-8 0,0 0-2 0,0 0 0 16,-3 6-70-16,3-6-15 0,0 0-2 0,0 0-1 15,0 0-74-15,0 0-14 0,0 0-3 0,17 9-1 0</inkml:trace>
  <inkml:trace contextRef="#ctx0" brushRef="#br0" timeOffset="-29713.63">22595 17135 1324 0,'0'0'59'0,"0"0"12"0,0 0-57 0,0 0-14 16,0 0 0-16,0 0 0 0,0 0 224 0,0 0 43 15,0 0 8-15,0 0 1 0,-7 0-238 0,7 0-48 16,0 0-10-16,-10 0-1 0,-1 3-2 0,1-3 0 16,10 0 0-16,-7 10 0 0,-8-1 23 0,-2 0-11 15,6-2 11-15,-3 2-8 0,7 1 21 0,-7 5 5 16,-7-5 1-16,7 2 0 0,7-6 2 0,-4 10 1 15,-10-3 0-15,3-4 0 0,-6 0-22 0,6 7 9 16,14-6-9-16,-6-1 0 0,-1-3 8 0,8 4-8 16,3-10 0-16,0 0 0 0,0 0 0 0,0 0 0 15,7 3-12-15,0-3 3 0,-7 0 9 0,7 6-13 0,7-6 5 0,0 0 8 16,0 0 0-16,4 0 0 16,-11 3 0-16,11-3 0 0,-1 6-20 0,-3-6 3 15,-7 10 1-15,4-1 0 0,3-9-2 0,-3 10 0 0,-4-1 0 0,0 0 0 16,0 1 8-16,0 6 2 0,0-7 0 0,0 0 0 15,0 1 8-15,0 5 0 0,0-5 0 0,0-1 0 16,-3 1 0-16,-4-1 9 0,3 1-9 0,4 5 0 16,0-5 11-16,-3-1-11 0,-8 7 10 0,1-4-10 15,3-2 0-15,-4 5 8 0,-6-5-8 0,-1 5 0 16,8-5 0-16,-8-1 11 0,0 10-11 0,1-10 10 16,-4 10-19-16,0-12-4 0,7 8-1 0,-8-2 0 15,-2-4-9-15,-1 1-1 0,11-1-1 0,-3 4 0 16,-1-10-25-1,0 6-5-15,1-3-1 0,10-6 0 0,0 0-117 16,-11-6-24-16,-14 6-5 0,25 0-1 0</inkml:trace>
  <inkml:trace contextRef="#ctx0" brushRef="#br0" timeOffset="-29328.15">22705 16906 57 0,'14'0'0'0,"-14"0"0"0,0 0 0 0,0 0 0 0,0 0 0 0,0 0 0 16,0 0 426-16,0 0 80 16,0 0 16-16,0 0 3 0,14 10-397 0,-7-4-79 0,-7 3-16 0,4 1-3 15,3-1-11-15,-4 0-3 0,-3 7 0 0,0-3 0 16,0-4-4-16,4 7 0 0,3 3-1 0,-4-10 0 16,-6 7-11-16,3-1 0 0,7-2 9 0,-4-4-9 15,-3 7 0-15,4-7 0 0,-4 1 0 0,7 9 0 16,7-10-8-16,-7 0-7 0,-10 7-1 0,3 0 0 15,7-4-28-15,-4-2-5 0,-6 5-2 0,3-5 0 32,3 6-90-32,1-7-19 0,-1 3-3 0,1-2-1 0</inkml:trace>
  <inkml:trace contextRef="#ctx0" brushRef="#br0" timeOffset="-28953.04">22941 17637 2026 0,'0'0'90'0,"0"0"18"0,0 0-86 0,0 0-22 0,0 0 0 0,0 0 0 16,0 0 24-16,0 0 0 0,7 9 0 0,-3-3 0 15,3-2-32-15,0 2-7 0,3-3-1 0,1 6 0 16,-4 1 16-16,-3-4-9 0,6 4 9 0,-3-1-8 16,-3 0 8-16,-1 1 0 0,4 5 0 0,-7-2 0 15,4 9 0-15,-4-3 0 0,0 0 8 0,0-1-8 16,0-8 0-16,-4 9 0 0,-3-4 0 0,0 4 0 15,4-3 0-15,-4 3-10 0,0-1 1 0,-4-2 0 32,0-3-45-32,4 2-9 0,0-5-1 0,0-1-496 0,-3 7-100 0</inkml:trace>
  <inkml:trace contextRef="#ctx0" brushRef="#br0" timeOffset="-28409.36">23470 17449 460 0,'-3'-7'41'0,"3"7"-33"15,0-9-8-15,-4 9 0 0,1-9 430 0,3 5 84 0,-7-2 17 0,3 0 3 31,1 3-457-31,-4-4-91 0,3 7-18 0,-3 0-4 0,-4 0 8 0,1 0 3 0,-4 7 0 0,0-4 0 16,-4 3 45-16,0 0 10 0,1-2 2 16,-1 11 0-16,-3-2 4 0,3 2 0 0,4 1 1 0,-4-3 0 15,4 6-3-15,4-4-1 0,-4-5 0 0,3 8 0 16,4-8-21-16,0 6-12 0,0-7 12 0,0 7-12 16,3-7 8-16,1 0-8 0,3 1 0 0,3-7 0 15,1 9 0-15,-1-8-14 0,4 2 2 0,1-3 1 16,-1-3-1-16,3 0-1 0,-3 0 0 0,7 0 0 15,-3 0 13-15,7 0-12 0,-4-3 12 0,3-3-12 16,1-4 12-16,0 4 13 0,3-3-2 0,0-1-1 16,0 1-23-16,0-1-5 0,-3 1-1 0,-4 0 0 15,0-1 19-15,0 1 0 0,0-7-8 0,-3 7 8 0,-1-1 0 0,-2 1 0 16,2-1 0-16,-3 1 0 0,0 0 16 0,0 2 4 16,-3-2 1-16,-4 9 0 0,0 0-21 0,0 0 0 15,3-6 0-15,-3 6 0 16,0 0 0-16,0 0 0 0,0 0 0 0,0 0 0 0,0 6 0 0,0 3 0 15,0 1 0-15,-3-1 0 0,3 1 0 0,-4-1 0 16,1 7 0-16,-1-7 0 0,1 7 0 16,-1-4 0-16,1-2 0 0,3 5 0 0,0-5 0 0,0 5 0 15,0-2 0-15,0 3 0 0,3-7 0 0,1 7-10 16,-1-7 1-16,1 1 0 16,3-1-15-16,-4 0-4 0,-3-9 0 0,7 0 0 15,-3 10-101-15,-4-10-21 0,11 0-4 0,-11 0-450 0,7 0-91 16</inkml:trace>
  <inkml:trace contextRef="#ctx0" brushRef="#br0" timeOffset="-28077.25">23650 17101 518 0,'0'0'46'0,"0"0"-37"0,0 0-9 0,0 0 0 16,0 0 193-16,0 0 37 0,0 0 7 0,7 3 2 0,0-3-140 0,-3 9-28 16,-1-3-6-16,1-2-1 0,-4 2-4 0,3 9 0 15,-3-2-1-15,0-4 0 0,-3 7 7 0,3 3 2 16,-4-3 0-16,4-4 0 0,-3 10-33 0,3-3-7 15,-4-7 0-15,8 10-1 0,-4-9-27 0,0 3 0 16,0-4 0-16,0-2-11 16,3 5-30-16,1-8-7 0,-4-7 0 0,3 9-1 15,-3-9-143-15,0 0-29 0,0 0-6 0,0 0-1 0</inkml:trace>
  <inkml:trace contextRef="#ctx0" brushRef="#br0" timeOffset="-27313.33">23615 16611 748 0,'0'0'33'0,"0"0"7"0,0 0-32 0,0 0-8 16,0 0 0-16,0 0 0 0,0 0 156 0,3-9 30 0,5 9 6 15,-5-9 0-15,1 2-158 0,-4 7-34 0,0 0 0 0,7 0 0 16,-7 0 32-16,3-9 15 0,4 9 2 0,-7 0 1 16,0 0 30-16,7-3 5 0,-7 3 2 0,7-6 0 15,-7 6-26-15,11 0-5 0,-4 6 0 0,0-3-1 16,4 3-35-16,-1-3-8 0,-3 4 0 0,4 2-1 16,-1 0 2-16,5 1 1 0,-5 5 0 0,1-2 0 15,3-4 10-15,0 7 3 0,0 0 0 0,0-4 0 16,4 4 0-16,-4 3 0 0,-4 0 0 0,5 6 0 15,2-6-7-15,-3-1 0 0,4 7-1 0,0-6 0 16,-4 6-8-16,3 0-2 0,-3-3 0 0,1 3 0 16,-1 4-9-16,0-4 10 0,-7 3-10 0,0 3 10 15,0-2-10-15,-3-1 0 0,3 0-10 0,-7-3 10 16,0 10 0-16,0-7 0 0,0 0 11 0,-4-3-3 16,4 10 4-16,0-1 2 0,0-3 0 0,0 1 0 0,0-10-5 15,0 9-1-15,-3-9 0 0,3 3 0 0,-4-6-8 0,0 0 0 16,1 0 0-16,-4 3 0 0,0-4 0 0,3 1 0 15,-6-3 0-15,3 3 0 0,-4-7 0 0,0 4 0 16,1-7 0-16,-1 7 0 0,-3-3 0 0,4-4-12 16,3-3 2-16,0 4 1 15,-8-4-43-15,5-3-8 0,-1 3-1 0,4-6-1 16,-3-6-126-16,3 6-24 0,-1 0-6 0,5-9-1 0</inkml:trace>
  <inkml:trace contextRef="#ctx0" brushRef="#br0" timeOffset="-26337.84">23671 16229 806 0,'0'0'72'0,"0"0"-58"15,0 0-14-15,0 0 0 16,0 0 308-16,0 0 58 0,0 0 12 0,0 0 2 0,0 0-305 0,0 0-62 15,0 0-13-15,7-3 0 0,4-4 0 0,0 7 0 16,-4 0 0-16,3 0 0 0,4 0 20 0,0 0 10 16,4 7 2-16,-4-4 1 0,4 3-12 0,3-3-2 15,4-3-1-15,-1 7 0 0,-2-7-6 0,2 3 0 16,5 3-1-16,-5-6 0 0,4 9-3 0,-3-9 0 16,0 7 0-16,0-7 0 0,-1 3 10 0,1-3 2 15,-4 6 0-15,-3-3 0 0,-1-3-10 0,1 0-2 16,0 6 0-16,-4-2 0 0,3-4-8 0,-3 0 8 15,1 0-8-15,-5 0 8 0,1 0-8 0,-4 0 8 0,0 0-8 0,3 6 8 16,-10-6 7-16,8 0 1 0,-8 0 0 0,7 3 0 16,-4 3 12-16,-3-6 4 0,4 10 0 0,-1-1 0 15,1 0-20-15,-4 1-4 0,0-10-8 16,0 9 12-16,0 7-12 0,0-7 0 0,-4 10 0 0,4 0 0 16,-3-3 0-16,3 2 0 0,0 1 0 0,0 0 0 15,-4 6 9-15,4-6-9 0,0 6 8 0,4 3-8 16,-4-3 9-16,3 4-9 0,-3-4 10 0,4 9-10 15,-1-6 12-15,1 10-4 0,-4-3-8 0,3-1 12 16,1 1-12-16,-1 2 0 0,1-2 0 0,-4 2 0 16,0 4 0-16,0-3 0 0,0-1 0 15,0-2 0-15,-4 2 0 0,4 4 14 0,0-3-4 0,-3-1-1 16,-1 7 17-16,4-3 3 0,-3-3 1 0,3-1 0 16,-4 4-22-16,1-9-8 0,3 2 0 0,-4 1 0 15,4-1 12-15,0-6-3 0,4 0-1 0,-4-2 0 0,7 8-8 0,-4-6 0 16,-3-9 0-16,4 9 0 0,-1-6 0 0,1 0 8 15,-1-3-8-15,-3 3 8 0,0-3 1 0,0-7 0 16,0 4 0-16,0 0 0 0,0-4-1 0,0 4 0 16,4-7 0-16,-4 10 0 0,-4-9-8 0,4 5 0 15,0-5 0-15,0 5 8 0,0-2 20 0,0-7 3 16,4 4 1-16,-4-1 0 0,0-6-32 0,3 3 0 16,-3 4 0-16,0-1 0 0,0-3 0 0,0-2 0 15,0-4 8-15,0 0-8 0,0 6 0 0,0-6 0 16,0 0 0-16,0 0 0 0,0 0 0 0,0 3 9 15,0 6-9-15,0-9 12 0,0 0-12 0,0 0 8 16,0 0-8-16,4 7 8 0,-4-7 6 0,0 0 1 0,0 0 0 0,0 0 0 16,0 0-6-16,0 0-1 15,0 0 0-15,0 0 0 0,0 0 13 0,0 0 3 16,0 0 0-16,0 0 0 0,-4 0-12 0,-3 0-1 0,4 0-1 0,-4 0 0 16,0 0-10-16,-4 0 10 0,4 0-10 0,0 0 10 15,-4 0-10-15,1 0 10 0,-1 0-10 0,1 0 10 16,-1 0-10-16,-3 0 0 0,3 0 0 0,-3 0 8 15,0 9-8-15,4-9 0 0,-4 0 0 0,3 0 0 16,-3 0-17-16,3 0-6 0,1 0-1 0,-1 0 0 31,0-6-173-31,1 6-35 0</inkml:trace>
  <inkml:trace contextRef="#ctx0" brushRef="#br1" timeOffset="-6339.43">7405 16157 288 0,'-18'0'25'0,"11"6"-25"0,-3-6 0 0,2 3 0 16,-9-3 244-16,10 0 44 0,-4 0 9 0,-6 0 2 16,10 0-190-16,-4 0-37 0,4 0-8 0,7 0-2 15,0 0-30-15,0 0-7 0,-4 6-1 0,4-6 0 0,0 0 12 0,0 0 3 16,0 0 0-16,11 0 0 0,3 0 9 0,0 4 1 15,4-4 1-15,-4 0 0 0,4 0-6 0,3 0-2 16,0 6 0-16,4-6 0 0,-1 3-2 0,4 3 0 16,4-6 0-16,0 0 0 0,3 10 12 0,4-10 1 15,-4 9 1-15,4-9 0 0,7 0-30 0,-7 0-7 16,3 6-1-16,4-6 0 0,-4 0 11 0,4-6 1 16,-3 6 1-16,2 0 0 0,12 0-1 0,-8-3 0 15,4-3 0-15,0 6 0 0,4-7-16 0,-5 4-3 0,8-3-1 0,-10 6 0 16,3-3 0-16,3-3 0 0,8-4 0 0,-4 10 0 15,-4-9 0-15,1 9 0 0,2-10 0 0,-2 1 0 16,-4 3 4-16,3 2 1 16,-3-2 0-16,0-3 0 0,4 6 3 0,-5-4 0 0,1 7 0 15,0-9 0-15,0 9-4 0,-3 0-1 0,-5-3 0 0,1 3 0 16,-3-6-11-16,-1 6 8 0,4 0-8 0,-4 0 8 16,1-7-8-16,-1 7 0 0,-3-3 9 0,-1 3-9 15,-2 0 8-15,-1 0-8 0,-7 0 8 0,-3-6-8 16,3 6 8-16,-7 0-8 0,1 0 10 0,-5 0-10 15,-3 0 8-15,0 0-8 0,-3-3 0 0,0 3 9 16,-11 0-9-16,7-6 0 0,-4 6-10 0,-3 0 10 16,0 0-131-16,0-4-20 0,-3-2-4 0</inkml:trace>
  <inkml:trace contextRef="#ctx0" brushRef="#br1" timeOffset="-4108.13">14062 18129 565 0,'-11'-9'24'0,"11"9"7"0,-7 0-31 0,-3 6 0 15,-1-6 0-15,0 0 0 0,-3 0 24 0,4 0-2 16,-1 0 0-16,0 0 0 0,4 0-22 0,-3 0 8 15,3-6-8-15,-4 6 0 0,4-3 44 0,0-4 5 0,-3 7 1 0,6-6 0 16,-7 3-2-16,8 3 0 0,-8-6 0 0,4 6 0 16,0 0 9-16,0 0 2 0,-3 0 0 0,2 0 0 15,-2 0-5-15,-1 0-1 0,-3 0 0 0,4 6 0 16,-1-6-2-16,0 3-1 0,1 3 0 0,-1-6 0 16,1 0-6-16,3 7-2 0,-4-4 0 0,0-3 0 15,1 0 2-15,3 6 0 0,7-6 0 0,-7 3 0 16,-4-3 0-16,4 6 1 0,7-6 0 0,0 0 0 15,0 0 8-15,0 0 2 0,0 0 0 0,0 0 0 16,0 0-23-16,0 0-4 0,0 0 0 0,11 0-1 16,-1 4 8-16,4-4 1 0,4 6 1 0,-4-6 0 15,0 0-29-15,7 0-8 0,1 0 0 0,-5 3 0 16,4-3 8-16,1 0 0 0,-1 0 0 0,3 0 0 16,-2 6 0-16,2-3 0 0,1-3 0 0,3 0 0 15,0 7 8-15,4-7 3 0,0 0 0 0,0 0 0 16,7 3 10-16,-1-3 3 0,1 0 0 0,3 0 0 0,1 0-6 0,-1 0-1 15,0 0 0-15,-3-3 0 0,4 3-17 0,-1 0-8 16,4-7 8-16,-4 7-8 0,4-3 16 0,0-3-3 16,-4 6 0-16,4 0 0 0,-7 0 2 0,0-3 0 15,-1 3 0-15,-2 0 0 0,-1 0-2 0,0-6 0 16,1 6 0-16,-1 0 0 0,4 0-13 0,-4-4 9 16,0 4-9-16,-3 0 8 0,3 0-8 0,1 0 12 15,-1-6-12-15,-3 6 12 0,3 0-12 0,-3-3 8 16,-4 3-8-16,0-6 8 0,0 6-8 0,-3-3 12 15,0 3-12-15,-4-7 12 0,3 7-12 0,-2 0 0 0,-1 0 9 16,0-6-9-16,0 6 0 0,-7 0 0 0,4-3 0 16,0 3 8-16,-4 0-8 0,-4 0 0 0,1 0 8 0,-1 0-8 15,-3 0 0-15,1 0 8 16,-5 3-8-16,-3-3 0 0,0 0 8 0,0 0-8 0,0 0 10 0,0 0-10 16,0 0 20-16,0 0-1 0,0 0-1 0,0 0 0 31,0 0-47-31,0 0-10 0,0 0-1 0,0 0-1 15,0 0-20-15,0 0-4 0,-7 0-1 0,-4 0 0 0,1 0-79 16,3 6-16-16,-7-6-3 0,0 7-908 0</inkml:trace>
  <inkml:trace contextRef="#ctx0" brushRef="#br1" timeOffset="-2369.04">16655 17631 1407 0,'0'0'62'0,"0"0"14"0,0 0-61 0,0 0-15 0,0 0 0 0,0 0 0 16,0 0 44-16,0 0 7 0,0 0 1 0,0 0 0 15,3-4-39-15,4-2-13 0,-3 3 9 0,-4 3-9 16,7-6 27-16,-7 6 0 0,0 0 0 0,0 0 0 16,3-3 34-16,-3 3 7 0,0 0 2 0,0 0 0 15,0 0 7-15,0 0 2 0,0 0 0 0,0 0 0 16,0 0-34-16,0 0-6 0,-7-7-2 0,0 7 0 16,-3 0-20-16,3 0-4 0,-4 7-1 0,0-4 0 15,-3 3 6-15,4-3 1 0,-8 7 0 0,4-4 0 16,-4 3-8-16,1 1-2 0,-4-1 0 0,-1-3 0 0,1 4 9 15,0 2 2-15,0-5 0 0,3 8 0 16,1-2-20-16,2-4 0 0,1 1 8 0,-3-4-8 16,3 3 15-16,0-2-1 0,3-4 0 0,0 3 0 0,1-3-6 0,3-3 0 15,7 0-8-15,-4 0 12 0,4 0 5 0,0 0 1 16,0 0 0-16,0 0 0 0,4-3-8 0,3-6-2 16,3 2 0-16,4-2 0 0,4 3-8 0,-4-4 10 15,0 1-10-15,4-1 10 0,3-5-10 0,0 5 0 16,0 1 0-16,1 6 0 0,2-7 0 0,-3 1 0 15,-3-1 0-15,0-2 0 0,-1 3 0 0,-2-1 0 16,-1 1 0-16,0-1 0 0,-4-5 11 0,4 5-3 16,-7 1-8-16,1-1 12 0,-1 1-12 0,0 0 8 0,0 5-8 0,-4-2 0 15,-3 6 33-15,0 0 1 0,0 0 0 0,0 0 0 16,0 0-34-16,0 0 0 0,0 0 0 16,-7-6 0-16,-3 6 0 0,-1 0 0 0,0 6 0 0,-3-6 0 15,-3 10-13-15,-1-4 3 0,-3-3 1 0,-4 6 0 16,0 1 9-16,1-4 0 0,-1 4 0 0,-3-1 0 15,-4 0 11-15,4 1 1 0,0-1 0 0,-1 1 0 16,5-4-4-16,3 3-8 0,-1-3 12 16,5-2-4-16,-1 5-8 0,4-9 10 0,3 6-10 0,1-3 10 15,3-3-10-15,0 0 0 0,7 0 0 0,0 0 0 16,0 0 8-16,0-3 0 0,3-3 0 0,1-3 0 16,-1-7-8-16,8 7-11 0,0 5 3 0,3-5 0 15,0-7 8-15,0 7-10 0,3 0 10 0,5 2-10 16,-1-2 10-16,-4-1 0 0,-2 1 0 0,2 0 0 0,1-1 0 15,-1 1 0-15,1 3 0 0,0 2 0 0,-4-2 0 0,4-3 0 16,-4 6 0-16,-4-4 0 0,1 4 0 0,-1-3 0 16,-3 6 0-16,-7 0 0 0,7-6 0 0,-7 6 0 15,0 0 0-15,0 0 0 0,0 0 0 0,0 0 8 16,0 0-8-16,0 0 8 0,0 0-8 0,-7-4 12 16,-7 4-4-16,4 0 0 0,-4 0-8 15,0 4-10-15,-4-4 10 0,0 6-13 0,4 3 13 0,-4-9 0 16,-6 10 0-16,-1-4 0 0,0-3 0 0,1 7 0 15,3-4 0-15,-1 3 0 0,1-9 0 0,0 10 0 16,7-10 0-16,0 9 10 0,3-9-2 0,1 0 0 16,-1 6 0-16,4-6 0 0,7 0-8 0,0 0 0 15,0 0 9-15,0 0-9 0,0-6 0 0,4-3 9 0,3-7-9 0,0 7 0 16,3-1 12-16,4 1-12 16,0-10 12-16,4 9-12 0,-4-5 0 0,4 2 0 0,3-2 0 0,-3 5 0 15,-1-6 0-15,-3 4 0 0,1-4 0 0,-1 7 0 16,3-1 0-16,-3 1 0 0,-3 0 0 0,3-1 0 15,0 4 0-15,-3-3 0 0,-1-1 0 0,1 4 0 16,0 3 0-16,-4-4 0 0,3-2-10 0,-3 6 10 16,-7 3 0-16,7-6 0 0,-3 6 14 0,-4 0-4 15,3-10-10-15,-3 10 0 0,0 0 0 0,0 0 0 16,0 0 0-16,0 0 8 0,0 0-8 0,0 0 8 16,0 0 0-16,0 0-8 0,-10 0 12 0,3 7-4 15,-4-4 6-15,1-3 1 0,-1 0 0 0,0 6 0 16,-3-3-7-16,0 3 0 0,4-3-8 0,-1-3 12 15,-3 7-12-15,-4-4 0 0,4 3 8 0,0 0-8 16,-4-2 9-16,1-4-1 0,3 9 0 0,-4-9 0 0,4 0 3 0,3 6 0 16,4-6 0-16,-3 0 0 15,3 0-11-15,7 0 8 0,0 0-8 0,0 0 8 16,0 0 3-16,0 0 0 0,0 0 0 0,0 0 0 0,0 0-11 0,-4-6 0 16,1-3 0-16,3 9-11 15,0 0-23-15,3-10-5 0,1 4-1 0,3-4 0 16,-7 10-91-16,7-3-18 0,0-3-4 0</inkml:trace>
  <inkml:trace contextRef="#ctx0" brushRef="#br1" timeOffset="1587.23">14164 18173 172 0,'0'0'16'0,"0"0"-16"16,0 0 0-16,0 0 0 0,0 0 217 0,0 0 41 15,0-6 8-15,0 6 2 0,0 0-105 0,0 0-21 16,0-3-4-16,0 3-1 0,0 0-60 0,0 0-12 16,0 0-2-16,0 0-1 0,0 0-13 0,0 0-2 15,0 0-1-15,0 0 0 0,0 0-22 0,0 0-4 16,0 0 0-16,0 0-1 0,0 0 35 0,0 0 7 15,0 0 2-15,0 0 0 0,0 0-7 0,0 0 0 16,0 0-1-16,0 0 0 0,4 9-17 0,-4-9-3 0,0 0-1 0,0 9 0 16,0-9-10-16,0 10-1 0,0-10-1 0,0 9 0 15,0-9-9-15,0 10-1 0,0-1-1 0,-4-3 0 16,4-6-1-16,0 10 0 0,0-1 0 0,0 1 0 16,0-10 2-16,0 0 1 0,0 9 0 0,-3 0 0 15,3-9 15-15,0 7 2 0,0-7 1 0,-4 9 0 16,4 0-19-16,0-9-3 0,0 10-1 0,-4-4 0 15,4 4-8-15,-3-7 0 0,-4 3 0 0,7-6 0 16,-4 9 0-16,1 1 8 0,-1-1-8 0,1-3 8 16,-4-2-8-16,7 5 8 0,0-9-8 0,-4 9 8 0,1-2-8 15,3-7 12-15,-4 9-12 0,1 0 12 0,3 1-2 0,0-10 0 16,0 0 0-16,-4 6 0 16,4 4 17-16,0-10 3 0,-3 9 1 0,3-9 0 0,-4 3-31 0,0 10 0 15,4-13 0-15,0 0 0 0,-7 3 8 16,7-3 1-16,-3 9 1 0,3-9 0 0,-4 6-10 0,4-6 0 15,-7 4-12-15,4 5 12 16,-4-9 0-16,7 0 0 0,0 0 0 0,-4 6 0 0,1-3 0 0,3-3 0 16,-7 7 0-16,3-4 0 0,4-3 0 0,-7 6 0 15,-4 0 8-15,8-2-8 0,3-4 12 0,-7 6-2 16,0-3-1-16,0-3 0 0,0 6-9 0,0-3 8 16,3 4-8-16,-3-4 8 0,4 3-8 0,-5-3 0 15,5 3 0-15,3-6 8 0,-4 7-8 0,1-4 0 16,-1 3 0-16,4-6 0 0,-3 3 0 0,-4-3 0 0,3 0 0 0,-3 7 0 15,7-7 0-15,-7 3 0 16,0-3 9-16,0 0-9 0,0 6 8 0,3-6-8 16,-6 0 10-16,3 0-10 0,-4 0 8 0,4 3-8 0,-3-3 0 0,-1 0 0 15,-3 0 9-15,3 0-9 0,1 0 8 0,-1 0-8 16,1 0 0-16,3 0 8 0,-8 0-8 0,1 0 0 16,0 0 0-16,4 0 0 0,-5 0-14 0,5 0 5 15,-4 0 9-15,3 0 14 0,-6 0-3 0,-1 0-1 16,-3 6-10-16,0-6 0 0,-1 3 0 0,1 4 0 15,0-7 0-15,0 0 0 16,0 3 9-16,0 3-9 0,3-6 0 0,-3 6 0 0,3-2 0 0,1-4 0 16,-5 0 0-16,5 6 0 0,-4-6 0 0,-1 3 0 15,5-3 0-15,-4 0 0 0,-4 0 0 0,4 0 8 16,3 6-8-16,-7-3 0 0,1-3 0 0,-5 0 0 0,5 7 0 16,-1-7 0-16,-3 3 0 0,0 3 0 0,-1-6-11 0,1 3 0 15,3 3 0-15,1-6 0 0,-4 7 19 0,3-4 3 16,-3-3 1-16,3 6 0 0,0-3-12 0,-3-3 0 15,-4 7 0-15,4-7 0 0,0 3 0 0,0-3 0 16,-4 0 0-16,4 6 0 0,-4-3 0 0,7-3 0 16,-7 0 0-16,4 6 0 0,0-3 0 0,0 4 0 15,3-7 0-15,-3 3 0 0,0 3 0 0,-1 0 0 16,-2-2 0-16,2-4 0 0,1 6 0 0,-4-3 0 16,-3 3 0-16,0-3 0 0,0-3 0 0,-1 7 0 15,5-4 0-15,-5-3 0 0,5 0 0 0,-5 6 0 16,8-6 0-16,-4 0 0 0,4 3 0 0,-4 3 0 0,4-6 0 0,0 0 0 15,0 0 0-15,-1 7 0 16,-6-7 0-16,7 3 0 0,7-3 0 0,-7 0 0 0,-4 0 0 0,0 0 0 16,11 0 0-16,0 0 0 0,-11 0 0 0,4 6 0 15,0-3 0-15,3-3 0 0,0 7 0 0,0-7 0 16,-3 0 0-16,4 3-17 0,-1-3 4 0,0 6 1 16,-3-6 12-16,0 3 0 0,7-3 0 0,3 0 0 15,0 0 0-15,-3 0 0 0,-11 0 0 0,8 0 0 16,3 0 20-16,-4 0 8 0,-3 0 0 0,-1 0 1 15,12 0-29-15,-4-3 0 0,-4 3 0 0,4 0 0 16,-4-6 0-16,0 6 8 0,8 0-8 0,-4 0 0 16,-4 0-10-16,4-3-5 0,-1 3-1 0,1 0 0 15,-7 0 16-15,3-7 0 0,1 7 0 0,-1 0 0 0,4 0 0 16,-4 0 0-16,0-3 0 0,4 3 0 16,0-6 0-16,0 6 0 0,-11 0 0 0,8 0 0 0,-1 0 0 0,4-3 0 15,-4 3 0-15,4-7 0 0,-4 7 0 0,4 0 0 16,-4 0 0-16,4 0 0 15,-4-6 0-15,4 6 0 0,0 0 0 0,0 0 0 16,-4 0 0-16,0 0 0 0,-3 0 0 0,4 0 0 0,-5 6 0 0,1-6 0 16,3 0 0-16,-3 0 0 0,4 0 0 0,-5 7 0 15,1-7 0-15,7 3 0 0,-4-3 0 0,4 0 0 16,0 0 0-16,0 0 0 0,0 0 0 0,-1 6 0 16,1-3 12-16,4-3-12 0,-5 0 0 0,1 0 0 15,-3 0 0-15,-1 0 0 0,4 0 0 0,-4 7 0 16,4-7 0-16,0 3 0 0,-11-3 0 0,4 6 0 0,3-6-9 15,0 3 9-15,-3-3 0 0,3 0 0 16,1 0 0-16,-1 6 0 0,0-6 0 0,4 0 0 16,-4 0 0-16,4 4 0 0,-3-4 0 0,2 6 0 0,-2-6 9 0,-1 0-9 15,0 0 0-15,4 3 0 0,-11-3 0 0,4 6 0 16,3-6 0-16,1 0 0 0,-1 6 0 0,-3-2 0 16,0-4 0-16,-1 0 0 0,8 0 0 0,-7 0 0 15,3 0 0-15,1 6 0 0,-1-6 0 0,7 0-12 16,-6 0 12-16,2 0 0 0,1 0 0 0,0 0 0 15,0 0 0-15,-4 3 0 0,1-6 0 0,2 3 0 16,1 0 0-16,0 0 0 0,-4 0 10 0,8-6-10 16,-11 6 0-16,6 0 0 0,5 0 8 0,-4 0-8 15,-4 0 0-15,4 0 0 0,3 0 0 0,0-4-11 16,1 4 11-16,-1-6 0 0,4 6 0 0,0 0 0 16,0-6 0-16,0 3 0 0,0 3 0 0,3 0 0 0,-3-6 0 15,0 2 0-15,3-2 0 0,-3 6 0 0,3-3 0 0,1-3 0 16,-4 3 0-16,3-4 0 0,1 7 0 15,-4 0 0-15,3-3 0 0,4-3 0 0,-7 6 0 0,3-3 0 16,1-4 0-16,-1 7 8 0,4 0-8 0,-7-9 0 16,3 9 0-16,4-6 0 0,-3 6 0 0,-1 0 0 15,4-3 0-15,-4-4-8 0,8 7 8 0,-4-3 0 16,-4 3 0-16,4-6 0 0,-3 6 0 0,3-3 0 16,3-3 0-16,-7 6 0 0,11 0 0 0,-7 0 0 15,7 0 0-15,-7-4 0 0,7-2 0 0,0 6 0 16,0 0 0-16,0 0 0 0,-10 0 0 0,10 0 0 15,0 0 0-15,-7-6 0 0,7 6 0 0,0 0 0 16,0 0 0-16,0 0 0 0,0 0 0 0,-7-3 0 16,7 3 0-16,0 0 0 0,-4-7 0 0,4 7 0 0,-3-3 0 0,3 3 0 15,-4-6 0-15,4 3 0 0,0-6 0 0,0 2 0 16,0-2 0-16,0 9 0 0,0-3 0 0,0-4 8 16,0-2-8-16,0 3 0 0,0-4 8 0,0 1-8 15,4 0 8-15,-4-7-8 0,0 6 8 0,0 1-8 16,3-3 9-16,-3-4-9 0,4 0 12 0,-4 4-12 15,0-4 9-15,3-3-9 0,-3 3 0 0,0 4 9 16,0-4-9-16,0-3 0 0,0 1 0 0,0-1 0 16,0-3 0-16,0 3 0 0,0 6 8 0,0-5-8 15,0-4 0-15,0 3 0 0,0 0 0 0,-3 3 0 16,-1 4 0-16,1-4 0 0,3 7 0 0,-4-7 0 16,4 7 0-16,0-1 0 0,0 1 0 0,-7-4 0 0,7 1 0 0,-4 2 0 15,4 1 0-15,0 0 0 16,0-1 0-16,0 7 0 0,-3-6 0 0,3 2 0 15,-4-2 0-15,4 3 0 0,4-4-9 0,-4 7 9 0,0-3 0 0,0 6 0 16,0 0 0-16,0 0 0 16,0-10-8-16,0 10 8 0,0 0 0 0,0 0 0 0,0 0 0 0,0 0 0 15,0-3 0-15,0 3 0 0,0 0 0 0,0 0 0 16,-4-6 0-16,4-3 0 0,0 9 0 0,0 0 0 16,0-7 0-16,-3 4 0 0,3 3 0 0,0 0 0 15,0 0 0-15,-4-6 0 0,4 3 0 0,0 3 0 16,0 0 0-16,0 0 0 0,0-6 0 0,0 6-8 15,0 0 8-15,0 0 0 0,0 0 0 0,0 0 0 16,0 0-8-16,0 0 8 0,0 0 0 0,0 0-10 16,-7 6 10-16,0-3-8 0,0 6 8 0,4-2 0 0,-4-7 0 0,3 9-8 15,-3-3 8-15,0 4 0 0,3-7 0 16,-3 6 0-16,7-2 0 0,-10-4 0 0,6 3 0 0,1 3 0 16,-4-2 0-16,3-4 0 0,-3 6 0 0,0-3-8 15,0 4 8-15,3-7 0 0,-3-3 0 0,7 9 0 16,-7-9 0-16,7 0 0 0,-3 7 0 0,3-7 0 15,0 0 0-15,0 0 0 0,-4 0 0 0,4 0 0 16,-3 3 0-16,3-3 0 0,-7 6 0 0,7-6 0 16,0 0 0-16,0 0 0 0,0 0 0 0,0 0 0 15,0 0 0-15,0 0 0 0,0 0 0 0,0 0 8 16,0 0-8-16,0 0 0 0,0 0 0 0,0 0 0 16,0 0 0-16,0-9 0 0,3 2 0 0,1-2 0 0,-1 0 0 15,1-1 0-15,-1 1 0 0,4-1 0 16,-7-5 0-16,4 5 0 0,-1 1 0 0,1-1 0 0,0 1 0 0,-1 0 0 15,-3-1 0-15,7 1 0 0,-3-1 0 16,-1 1 0-16,-3 0 0 0,4 2 0 0,3-2 0 16,-7 9 0-16,0-6 0 0,3 2 0 0,-3 4 0 0,4-6 0 15,-1-3 0-15,-3 9 0 0,0 0 0 0,0 0 0 16,0 0 0-16,0 0 0 0,0 0 0 0,0 0-8 16,0 0 8-16,0 0 0 0,0 0 0 0,0 0-10 15,7 6 10-15,0-3 0 0,-3 3-11 0,3-2 11 16,4 2-10-16,-8 3 10 0,8 1-9 0,-4 5 9 15,3-5-8-15,-3 2 8 0,11-5 0 0,-11 8-8 16,7-12 8-16,0 7 0 0,-3-1 0 0,3 1 0 16,-7-4 0-16,7-3 0 0,0 3 0 0,-7 4 0 15,4-4 12-15,0-3-4 0,-4 3-8 0,0-2-16 0,3 5 4 0,-3-9 0 32,-3 9-42-32,3-2-9 0,-4 2-1 0,8 0-873 0,-8 1-175 0</inkml:trace>
  <inkml:trace contextRef="#ctx0" brushRef="#br1" timeOffset="39138.97">26599 1083 288 0,'0'0'25'16,"0"0"-25"-16,0 0 0 0,0 0 0 16,0 0 369-16,0 0 69 0,0 0 14 0,0 0 2 15,0 0-352-15,8 3-70 0,-5 3-15 0,4 4-2 16,-3 9 8-16,-1-10 1 0,4 0 1 0,4 7 0 0,-4 3 2 0,3 0 0 16,-3-4 0-16,4 14 0 0,0-14 7 0,-1 4 2 15,1 9 0-15,-1-9 0 0,1 6-12 16,0 3-1-16,-1 7-1 0,-3-10 0 0,4 13 8 0,-4-7 2 15,-4 7 0-15,4-4 0 0,-3 4-32 16,-4-4-18-16,3 1 2 0,-3-4 1 0,0 0 15 0,0-2 8 16,-3-1 0-16,3-3-8 0,0 0 12 0,0-3-4 15,0 6 0-15,-4-3-8 0,4 0 11 0,4-9-11 16,-4-3 10-16,3 5-10 0,5-8 8 0,-5 6-8 16,-3-7 0-16,4 0 9 0,-1 7-9 0,1-16-11 15,-4 0 3-15,7 9 0 16,-7-9-45-16,0 0-9 0,0 0-2 0,0 0 0 15,3-9-149-15,1 3-31 0,-4-16-5 0,3 6-2 0</inkml:trace>
  <inkml:trace contextRef="#ctx0" brushRef="#br1" timeOffset="39881.62">26709 970 1267 0,'0'0'56'0,"0"0"12"0,0 0-55 0,-4-9-13 0,1-1 0 0,3 10 0 15,-7-9 68-15,7-1 10 0,0 1 2 0,0 0 1 16,0 9-13-16,0-10-2 0,0 10-1 0,0-9 0 15,0 2-27-15,0 7-6 0,0 0 0 0,0 0-1 16,3-9-5-16,1 0-1 0,-4 9 0 0,3-10 0 0,-3 10-13 0,7 0-4 16,-7 0 0-16,7-6 0 0,4-3 0 0,0 5-8 15,-1 4 12-15,1 0-4 0,-1-6-8 0,1 6-11 16,3-9 3-16,-3 9 0 0,3 0 8 0,0-10 11 16,0 10-3-16,0 0 0 0,0 0 12 0,4 0 3 15,-4 0 0-15,7 0 0 0,-3 0 9 0,3 0 3 16,0 0 0-16,4 10 0 0,-1-10-35 0,1 0 0 15,-4 9 0-15,0-9 0 0,1 6 0 0,-1-2 0 16,0 5 0-16,0-3 0 0,-3 4 0 0,3-1 0 0,-7 7 0 0,4-7 0 16,-1 4 0-16,-3 2-14 0,-3 4 1 0,0-3 0 15,-1 0 13-15,-3 6 0 16,0-7 0-16,-3-2 0 0,3 2 0 0,-7 11 0 0,0-14 0 0,0 4 0 16,-4 3 0-16,1-10 12 0,-1 13-4 15,-3-10-8-15,0-2 19 0,0 6-3 0,-3-4-1 16,-1-6 0-16,4 10-3 0,-7-3-1 15,3-7 0-15,1 3 0 0,-4 1-11 0,3-1 8 0,0 0-8 0,-3 1 8 16,0-4-8-16,0 4 0 0,-4-10 9 0,4 3-9 16,4 6 0-16,-1-3 8 0,-7 1-8 0,8-4 0 15,-1-3 0-15,-3 6 0 0,0-3 0 0,0 7 0 16,0-10 0-16,0 0 8 0,0 6-8 0,0-6 8 16,-1 0-8-16,5 3 0 0,-4-3 0 0,7 6 0 15,-7-6 0-15,6 3 8 0,-2-3-8 0,3 0 0 16,-4 0 0-16,4 7 0 0,-3-1 0 0,3-6 0 15,0 0 0-15,-4 0 0 0,7 3 0 0,-6-3 0 0,3 0 0 0,3 6 0 16,1-3 0-16,3-3 0 0,0 0 0 0,0 0 0 16,0 0 0-16,0 0 0 0,0 0 0 0,0 0 0 15,0 0 0-15,0 0 0 0,0 0 0 0,0 0 0 16,0 0 0-16,0 0 0 0,0 0 0 0,0 0 0 16,0 0 0-16,0 0 0 0,0 0 0 0,0 0 0 15,0 0 0-15,0 0-12 16,0 0-11-16,0 0-2 0,-4 10-1 0,4-10 0 15,0 0-29-15,0 0-5 0,0 0-2 0,0 0-575 16,0 0-115-16</inkml:trace>
  <inkml:trace contextRef="#ctx0" brushRef="#br1" timeOffset="40407.34">26811 1371 748 0,'0'0'67'0,"0"0"-54"0,-7 0-13 0,4 0 0 0,3 0 192 0,0 0 36 16,0 0 8-16,0 0 0 0,0 0-158 0,0 0-32 16,0 0-6-16,0 0-2 0,0 0-14 0,10 0-2 15,-3 0-1-15,-7 0 0 0,11 7-11 0,-1-1-2 16,1-6-8-16,0 0 12 0,-4 0-12 0,0 3 0 16,3 6 8-16,-3-9-8 0,4 10 0 0,-1-10 0 15,5 9 0-15,-5-2 0 0,4-4 0 0,0 6 8 16,4 4-8-16,0-4 0 0,-1 4 41 0,1-7 3 15,0 3 0-15,3 7 0 0,3-3-4 0,-2 12 0 16,2-13 0-16,-3 13 0 0,4 0-11 0,-4-6-2 16,0 6-1-16,4-3 0 0,-7 3-18 0,-1 3-8 0,1-2 0 0,0-1 8 15,-4-7-8-15,0 1 0 16,-3-3 9-16,-1 3-9 0,1-4 8 0,-1-2-8 0,1 6 8 0,-1-4-8 16,-3-5 0-16,1 9 9 0,-1-10-9 15,0 1 0-15,0 2 8 0,0 1-8 0,-4-4 0 0,1 0 0 31,-1 1-21-31,1-4-8 0,-4-3-2 0,0-3 0 16,0 0-44-16,0 0-9 0,0 0-1 0,0 0-513 0,0 0-102 0</inkml:trace>
  <inkml:trace contextRef="#ctx0" brushRef="#br1" timeOffset="40990.53">28226 735 1796 0,'0'0'80'0,"0"0"16"0,0 0-77 0,0 0-19 0,0 0 0 0,0 0 0 16,0 0 0-16,0 0 10 0,0 0-10 0,0 0 8 16,0 0-8-16,0 0 10 0,0 0-10 0,0 0 10 15,0 0 2-15,0 0 0 0,0 0 0 0,-7 3 0 16,-4 3-2-16,4 4 0 0,0-1 0 0,-4 7 0 15,-3-7 2-15,4 1 1 0,-4 5 0 0,0-2 0 16,-1 6-3-16,1-4-1 0,0 4 0 0,0 6 0 16,0 0 17-16,3-3 3 0,-3 3 1 0,4 4 0 15,-1-1 20-15,1 6 4 0,-1-2 1 0,4-1 0 16,0 3-7-16,0 1-2 0,-4 3 0 0,4-4 0 16,4 1-21-16,-4-1-4 0,3-3-1 0,-3 4 0 15,7-10-6-15,-4 3-2 0,4 0 0 0,0 7 0 16,0-10 4-16,4 3 1 0,3 0 0 0,-3-2 0 15,6 2 5-15,-3-3 1 0,4 0 0 0,-1 0 0 16,4-3-23-16,1-6-16 0,2 2 2 0,1 1 1 0,3-3 13 0,0 3 0 16,4-10 0-16,-4 10 0 15,0-3-34-15,-3-7-7 0,3 0-2 0,0 1 0 16,0 9-46-16,1-13-10 0,-1 3-1 0,3-5-1 16,-2 8-102-16,-5-9-20 0,1 7-4 0,-4-1-1 0</inkml:trace>
  <inkml:trace contextRef="#ctx0" brushRef="#br1" timeOffset="41591.41">28935 1243 1267 0,'0'0'56'0,"0"0"12"0,0-6-55 0,0 6-13 0,0 0 0 0,0-10 0 16,-4 7 179-16,4 3 33 0,0 0 6 0,-3-6 2 16,-1 6-132-16,-3-3-27 0,0 3-5 0,-3 0 0 15,-1 3-48-15,0-3-8 0,-3 0 0 0,0 6-8 16,0-3 8-16,-4-3 8 0,8 10-8 0,-4-10 11 15,3 6-11-15,-3 3 0 0,-4-6 9 0,4-3-9 0,0 13 8 0,0-10-8 16,0 6 8-16,0 1-8 16,0-10 10-16,3 9-2 0,1 1-8 0,3-4 12 0,-4-3-12 0,4 3 0 15,0 4 0-15,3-1 0 0,1 1 0 16,-1-4 0-16,4 3 8 0,-3-6-8 0,3 10 0 0,0-13 9 16,0 0-9-16,3 3 8 0,1 6-8 0,-1 1 10 15,4-10-10-15,-3 6 10 0,3-3-10 0,0 4 0 16,0-4 9-16,0-3-9 0,4 0 0 0,3 0 0 15,-4 6 0-15,1-3 8 0,3-3-8 0,0 0 0 16,0 0 0-16,0 6 8 0,4-6-8 0,-4 0 0 16,4 7 0-16,-4-4 8 0,4 3-8 0,-4-3 0 15,0 7 0-15,0-4 0 0,-4 3 0 0,1-6 0 0,0 10 0 0,-4-10-8 16,0 7 8-16,0-1 0 0,-4 7 0 0,1-13 0 16,-1 12 0-16,1-5 0 0,-4-1 0 0,0 7 0 15,0-7 0-15,0-6 0 0,0 10 0 0,0-4 0 16,-4 4 0-16,1-4 8 0,-4 1-8 15,3 5 8-15,-6-5 3 0,3 9 1 0,0-10 0 0,-8 0 0 16,5 7 8-16,-1-6 3 0,-3 5 0 0,4-2 0 16,-1-4-23-16,0 7 0 0,-3-7 0 0,4 7 0 15,-1-7 0-15,4-5 0 0,0 8 0 0,0-9 0 16,0 3-11-16,-4-2 11 0,4 5-13 0,0-9 5 31,0 0-46-31,7 0-9 0,0 0-1 0,-7 0-1 0,0 0-187 0,0-9-36 0</inkml:trace>
  <inkml:trace contextRef="#ctx0" brushRef="#br1" timeOffset="42237.69">29005 675 172 0,'0'0'16'0,"0"0"-16"0,-7 0 0 0,0 0 0 16,7 0 345-16,0 0 67 0,-7 7 12 0,7-7 4 15,0 0-300-15,0 0-59 0,0 0-12 0,0 9-2 16,-3 0-13-16,6 1-2 0,-3-10-1 0,4 9 0 16,-1-3-20-16,4-2-4 0,0 5-1 0,4 4 0 0,-4-1-1 0,7 4 0 15,-3-7 0-15,6 1 0 16,1 5 15-16,0-2 2 0,3 6 1 0,4-4 0 0,-1 4-10 0,4 9-1 16,-3-3-1-16,0 0 0 15,7-6-9-15,-1 16-2 0,1-7 0 0,-4 7 0 0,4-7 11 0,-4 6 1 16,4-6 1-16,-7 7 0 0,-4 3 13 0,0-7 2 15,4-9 1-15,-8 12 0 0,1 4-17 0,0-4-3 16,-4 4-1-16,0-3 0 0,-4-1-1 0,-2 4-1 16,-5-4 0-16,4 7 0 0,-3-3 1 0,-4-10 0 15,-7 6 0-15,3-5 0 0,-3-1 5 0,-4-3 2 16,1 0 0-16,-4 0 0 0,3-3-11 0,-7-3-3 0,1 6 0 16,-1-6 0-16,-6 0 20 0,2 2 3 0,-6-8 1 0,0 6 0 31,-4-3-52-31,-3 2-9 0,3-2-3 0,-7-3 0 15,1 2-195-15,-1-5-39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3T06:08:17.38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26240 907 518 0,'0'0'23'0,"0"0"5"0,0 0-28 0,0 0 0 0,0 0 0 0,0 0 0 16,-4 0 192-16,4 0 32 0,0 0 8 0,0 0 0 15,0 0-78-15,0 0-16 0,-3 0-3 0,3 0-1 16,-4 0-38-16,4 0-7 0,0 0-1 0,-3 0-1 0,-1 10-23 0,4-4-4 16,0-6 0-16,0 6-1 0,-4-3-13 0,1 7-2 15,3-1-1-15,0-3 0 0,0 4-9 0,0-1-2 16,3 1 0-16,-3-1 0 0,0 7-8 0,4-4-1 16,-4 4-1-16,0 3 0 0,4 0-6 0,-1 3 0 15,4 0-1-15,-3-4 0 0,-4 7-2 0,7 1 0 16,-4-8 0-16,-3 1 0 0,4 6-1 0,-4-9-1 15,3-4 0-15,-3 14 0 0,0-14-3 0,0 4-8 16,4-7 12-16,-4 7-4 0,0-4-8 0,0 1 10 16,0-10-10-16,0 6 10 0,0 1 0 0,0-10 0 15,0 6 0-15,0-6 0 0,0 0 1 0,0 0 0 16,0 0 0-16,0 0 0 0,0 0 1 0,0 0 1 0,0 0 0 0,0 0 0 16,0 0-13-16,0 0 0 15,-7-6 0-15,3-4 0 0,1 1 0 0,3-7 0 16,-4 7 0-16,1-10 9 0,-1 10-9 0,1-7 0 0,-1-3 0 0,1-3 0 15,-1 0 0-15,4 4 0 0,-7-11 0 0,3 11 0 16,4-17 0-16,-3 16 0 0,-1-6 9 0,1 0-9 16,-1 6 0-16,1-9 0 0,-1 9 0 0,1-6 0 15,-1 6 0-15,1 4 0 0,3-4 0 0,-4 0 0 16,1 3 0-16,3 7 0 0,-4-10 0 0,4 10 0 16,0-7 0-16,0 7 0 0,0-1 0 0,4 1 0 15,-1-10 0-15,-3 13 0 0,4-4 0 0,3 7-8 16,-4-13 8-16,4 7 0 0,0 9 0 0,0-9-8 15,4 6 8-15,-4-4 0 0,0 1-9 0,4 3 9 16,-1-3 0-16,1 6 0 0,-1 0 0 0,1 0 0 16,3 0 0-16,-3 9-11 0,3-9 3 0,0 6 0 0,-3 4 8 15,3-1 0-15,3 7 0 0,1-7 0 16,-4-6 0-16,-3 13 0 0,3 3 0 0,0-4-8 16,3-11 8-16,1 11 0 0,-4 4 0 0,4-3 0 15,-1-4 0-15,-6-2 0 0,0 5 0 0,-1 4 8 0,1-9-8 0,-1-1 0 16,-3-3 8-16,4 13-8 0,-7-9 9 0,3-4-9 15,0 3 12-15,-4-6-12 0,-3-3 8 0,0 0-8 16,0 0 0-16,0 0 0 0,0 0 0 0,0 0 0 16,4 7 0-16,-4-7-9 15,0 0-32-15,0 0-7 0,0 0 0 0,0 0-1 16,0 0-140-16,0 0-28 0</inkml:trace>
  <inkml:trace contextRef="#ctx0" brushRef="#br0" timeOffset="1466.11">27481 729 172 0,'0'0'8'0,"0"0"1"0,0 0-9 0,0 0 0 16,0 0 0-16,0 0 0 0,0 0 124 0,0 0 24 0,0 0 4 0,0 0 0 15,0 0-52-15,0 0-10 0,0 0-2 0,0 0-1 16,0-4-2-16,0 4 0 0,0 0 0 0,0 0 0 16,0-6-5-16,0 6 0 0,0 0-1 0,0 0 0 15,0 0-13-15,0 0-2 0,0 0-1 0,0 0 0 16,0 0-16-16,0 0-3 16,0 0-1-16,0 0 0 0,0 0-7 0,0 0 0 0,0 0-1 0,0 0 0 15,0 0-3-15,-3 6 0 0,-1-2 0 0,1 2 0 16,-1 3-4-16,1-2 0 0,-1 5-1 0,4-3 0 15,-3 1-5-15,3-1-1 0,-4 7 0 0,4 3 0 16,0-4-1-16,0 4 0 0,0 0 0 0,0 6 0 16,0-6 1-16,0 0 0 0,0 9 0 0,4-3 0 15,-4 0-6-15,0-6-2 0,0 9 0 0,0-12 0 16,0 3-3-16,0 0-1 0,0-1 0 0,0-2 0 16,0 3-9-16,0-10 12 0,0 1-12 0,0 5 12 15,0-5-12-15,-4-1 0 0,4 1 0 0,0-1 8 0,-3-3-8 0,3-6 0 16,0 10 9-16,0-1-9 0,-4-3-12 0,4-6-6 15,0 0-2-15,0 0 0 16,-3 3-42-16,-1 7-9 0,4-10-1 0,0 0-1 16,0 0-116-16,0 0-23 0,-7 0-5 0,0 0-611 0</inkml:trace>
  <inkml:trace contextRef="#ctx0" brushRef="#br0" timeOffset="1839.21">27171 1092 403 0,'-7'-6'36'0,"3"6"-36"0,-3 0 0 0,0 0 0 16,7 0 269-16,-7 0 47 0,4 0 10 0,-1 0 2 15,1 0-193-15,3 0-39 0,0 0-7 0,0 0-1 16,0 0 1-16,0 0 1 0,0 0 0 0,0 0 0 16,10 0-14-16,1-3-4 0,-1-3 0 0,4 6 0 15,4 0-28-15,0 0-7 0,-4 6-1 0,7-6 0 16,0 0-1-16,4 0-1 0,-7 3 0 0,6-3 0 16,1 0-7-16,0 0-2 0,-1 0 0 0,5 0 0 15,-5 0-11-15,8-3-2 0,0-3-1 0,-1 6 0 0,-2-3-11 0,2 3 8 16,5 0-8-16,-5 0 8 0,-2 0-8 0,-1 0 8 15,-3 0-8-15,-1-7 8 0,1 7-23 16,-4 0-5-16,0-9 0 0,-3 9-1 16,3-10-108-16,-3 10-22 0,-1 0-4 0,5-3-585 15,-5-3-118-15</inkml:trace>
  <inkml:trace contextRef="#ctx0" brushRef="#br0" timeOffset="2835.07">28871 907 1324 0,'0'0'59'0,"0"0"12"0,0 0-57 0,0 0-14 16,0 0 0-16,0 0 0 0,0 0 54 0,0 0 8 15,-3-3 2-15,3 3 0 0,0 0 8 0,0 0 1 0,0 0 1 0,0 0 0 16,3-9-15-16,-3 9-3 0,0 0-1 0,0 0 0 16,0 0-10-16,0 0-1 15,7 0-1-15,0 3 0 0,1 3-4 0,-1-3-1 0,-4 7 0 0,4-4 0 16,0 3-8-16,0 10-2 0,0-9 0 0,0 5 0 15,0 4 2-15,0 0 0 0,1 0 0 0,-1-4 0 16,0 14-4-16,3-7-1 0,-6 0 0 0,6-4 0 16,1 7-6-16,-4-6-2 0,0 0 0 0,0 6 0 15,0-6-6-15,4 3-2 0,-4 0 0 0,0-3 0 16,0 6-9-16,-4 0 8 0,4-13-8 0,1 13 8 16,-8 1-8-16,3-8 8 0,1 11-8 0,-1-11 8 15,1 4-8-15,-4 0 0 0,0-3 0 0,0-3 8 16,-4 9-8-16,4-13 12 0,-3 4-12 0,-1 3 12 0,1-3-12 0,-1-4 0 15,0 1 9-15,-3-1-9 0,4 4 10 16,-1-7-2-16,-3-6-8 0,4 10 12 0,-4-10-12 0,3 7 8 16,4-10-8-16,-3 9 0 0,-4-9 9 0,0 6-9 15,3-6 8-15,-3 0-8 0,3 0 8 0,-3 0-8 16,4-6 0-16,-1 6 8 0,-3-9-8 0,7-1 0 16,-3 7 0-16,-1-10 8 0,1 1-8 0,3 6 0 15,0-13 0-15,0 3 0 0,0-3 0 0,0-3 0 16,3 0 0-16,-3 4 0 0,4-11 0 0,-1 4 0 15,4-3 0-15,-3 0 0 0,3 0 0 0,0 3-11 0,0-10 11 16,4 7-8-16,-1-7 8 0,-3 10 0 0,7-6 0 16,0 0 0-16,1-13 0 0,-1 15 0 0,0 1 0 0,3-6 0 15,1 6 0-15,0-7-10 0,3 16 10 0,-3-6 0 16,-1-3 0-16,1 3-8 0,-4 6 8 0,4 0 0 16,-1-6 0-16,-3 13 0 0,4-10 8 15,-4 12-8-15,0-9 0 0,0 4 0 0,-3 5 0 0,-1 1 0 16,1-1 0-16,-4 1 0 0,0 0 0 0,-3 6 0 15,3-4-10-15,-7 7 2 0,0 0 0 0,0 0 0 16,7-6-47-16,-7 6-9 0,0 0-1 16,0 0-1-1,0 0-130-15,0 0-25 0,0 0-6 0</inkml:trace>
  <inkml:trace contextRef="#ctx0" brushRef="#br0" timeOffset="3662.38">29792 431 1465 0,'0'0'64'0,"0"0"15"0,0 0-63 0,0 0-16 16,0 0 0-16,0 0 0 15,0 0 76-15,0 0 13 0,0 0 3 0,0 0 0 0,0 0-41 0,0 9-8 16,4-6-2-16,-4 7 0 0,3-4-1 0,1 13-1 16,-1-4 0-16,4-2 0 15,-3 3 5-15,3 9 0 0,0-3 1 0,3 3 0 0,-2 0-9 0,-1 3-1 16,0-3-1-16,3 0 0 0,1 3 6 0,-1 1 0 15,1-1 1-15,0-3 0 0,-1 3-21 0,1-3-5 16,-4 3-1-16,0-9 0 0,0 6 2 0,0 0 1 0,0 1 0 16,0-4 0-16,-3-7 4 0,3-2 1 0,0 2 0 15,0 4 0-15,0-9 4 0,-4-1 1 0,4 4 0 16,-3-10 0-16,-1 6-7 0,1 1 0 16,-4-10-1-16,0 0 0 0,7-10-3 0,-7 10-1 0,7-3 0 0,0-6 0 15,-3-4-3-15,-4 1 0 0,3-4 0 0,1 3 0 16,-1-9-4-16,1 10 0 0,-4-13-8 0,3 0 12 15,1 6-12-15,-1-16 0 0,4 16 8 0,-3-9-8 16,3 3 0-16,0-9 0 0,0 5 0 0,0-5 0 16,4 6 0-16,-1-7 0 0,-3 7 0 0,4-6 0 15,-4 5 0-15,4 4 0 0,-4-3 0 0,0 3 0 16,3 6-12-16,1-9 4 0,-4 12 8 0,4-3-13 16,-4 1-7-16,3 2 0 0,1 6-1 0,-4 1 0 15,0-10-73-15,-4 16-14 0,4-3-4 0,1 0 0 16,-5 2-47-16,4-2-9 0,-3 6-3 0</inkml:trace>
  <inkml:trace contextRef="#ctx0" brushRef="#br0" timeOffset="4262.33">30822 174 57 0,'0'0'0'0,"0"0"0"0,0 0 0 0,0 0 0 16,0 0 320-16,0 0 58 0,7-4 12 0,-3-2 2 16,-4 6-244-16,0-6-50 0,0 6-10 0,0-3-1 15,3-7-14-15,-3 10-2 0,0-6-1 0,0 6 0 16,4-9-9-16,-1 9-1 0,-3 0-1 0,0 0 0 16,4-10-16-16,-4 10-3 0,0 0-1 0,0 0 0 15,0 0 2-15,0 0 1 0,0 0 0 0,0 0 0 16,0 0-15-16,0 0-3 0,-18 10 22 15,11-1-30-15,-3 0-2 0,-1 1 0 0,0-4 0 16,1 13-3-16,-1-3-1 0,1-4 0 0,-4 4 0 16,3 12 4-16,-3-9 1 0,3 6 0 0,-3 0 0 15,0 3-3-15,4 7 0 0,-1 2 0 0,4-8 0 0,-4 11-4 16,1-2-8-16,3 0 11 0,0 2-11 16,3-11 12-16,1 5-4 0,-1-6 0 0,4-3-8 0,0 4 0 0,4-4 0 15,-4-3 0-15,3 3-9 0,1-6 9 0,-1 6 0 16,1 0 0-16,3-3 0 0,-4-7 24 0,4 10 6 15,0-6 2-15,0 0 0 0,4 6-32 0,-4-12 0 16,4 2 0-16,-1-5 0 0,1 9 0 0,-1-4 0 16,4-5 0-16,1-1 0 15,2 7-38-15,-3-4-14 0,4 1-2 0,0-10-1 16,-1 6-14-16,1 1-3 0,-4 6-1 0,0-13 0 16,4-3-87-16,-4 9-16 0,0-9-4 0,-3 6-745 0</inkml:trace>
  <inkml:trace contextRef="#ctx0" brushRef="#br0" timeOffset="5372.2">31320 594 403 0,'0'0'36'0,"0"0"-36"15,0 0 0-15,0 0 0 0,0 0 186 0,0 0 30 16,0 0 7-16,0 0 1 0,0 0-116 0,0 0-24 15,0 0-4-15,0 0 0 0,0 0-4 0,0 0-1 16,0-10 0-16,0 10 0 0,0 0-15 0,0 0-2 16,0 0-1-16,-4 0 0 0,4-9-10 0,0 9-3 15,-3-6 0-15,3 6 0 0,0 0-8 0,0 0-1 16,-7 0-1-16,3 0 0 0,-3 0-8 0,0 0-2 0,0 6 0 16,-4-6 0-16,1 9-5 0,-1-9-2 15,0 10 0-15,-3-1 0 0,4-9 0 0,-4 6 0 0,3-2 0 0,1 5 0 16,-1-3 2-16,0-6 0 0,1 10 0 15,-1-1 0-15,4-9-6 0,0 9-1 0,0-2 0 0,3 2 0 16,-3-6-12-16,0 4 0 0,4-4 8 0,-1 3-8 16,1 3 0-16,-1 1 0 0,4-10 0 0,0 0 0 15,-3 0 0-15,3 0 0 0,0 0 0 0,0 0 0 16,0 0 0-16,0 0 0 0,0 0 0 0,7 9 0 16,-7-9 0-16,7 6 0 0,-7-6 0 0,10 4 0 15,1 2 0-15,-4-3 0 0,0 3 0 0,4-6 0 16,-1 10 0-16,1-10 0 0,-4 9 0 0,4-9 0 15,-1 9 8-15,1-2-8 0,3-7 0 0,-4 9 9 16,1-6-9-16,0 4 0 0,-1-4 9 0,1 3-9 0,-1 3 0 0,1 1 8 16,-4 5-8-16,0-11 0 15,4 5 0-15,-4 7 8 0,3-7-8 0,-3 7 0 0,0-7 8 16,0-6-8-16,-3 13 10 0,3-7-10 0,-4 1 14 0,1 5-3 16,0-11-1-16,-4 5 0 0,0 4 6 0,0-1 2 15,0-12 0-15,0 10 0 0,-4-1-5 0,0 0-1 16,1-2 0-16,-4-4 0 0,3 9-4 0,-3 1 0 15,0-4-8-15,-3-2 12 0,3-4-12 0,-4 3 9 16,4-3-9-16,-4 3 8 0,1 1-8 0,-1-4 8 16,1-3-8-16,-1 9 8 0,4-9-16 0,-4 0-4 15,1 10-1-15,-1-10 0 16,1 0-34-16,-1 0-6 0,4 0-2 0,0 0 0 16,0-10-100-16,0 10-20 0,3-3-4 0</inkml:trace>
  <inkml:trace contextRef="#ctx0" brushRef="#br0" timeOffset="6198.61">31641 261 172 0,'0'0'8'0,"0"0"1"16,0 0-9-16,0 0 0 0,0 0 0 0,0 0 0 15,0 0 318-15,0 0 62 0,0 0 12 0,0 0 2 16,-7 0-234-16,7 0-48 0,0 0-8 0,0 0-3 0,-4-6-21 0,4 6-4 16,0 0 0-16,0 0-1 0,0 0-16 0,0 0-3 15,0 0-1-15,0 0 0 0,0 0-7 0,0 0-2 16,0 0 0-16,0 0 0 0,0 0-9 0,0 0-1 15,0 0-1-15,0 0 0 0,0 0-19 0,0 6-3 16,0 4-1-16,0-1 0 0,0 1 3 0,0-1 0 16,4 7 0-16,-4-7 0 0,0 4-15 0,0 2 11 15,0 10-11-15,3-12 10 0,1 3 6 0,-1 2 0 16,-3-2 1-16,4 3 0 0,-1-10-9 0,1 10-8 16,-1 0 9-16,1-3-9 0,-4-7 8 0,3 7-8 15,-3-4 0-15,4-2 9 0,-4 2-1 0,0 1-8 16,0-13 12-16,0 15-4 0,0-15-8 0,0 0 0 0,0 0 0 0,3 4 0 31,-3-4-32-31,0 0-6 0,0 0-1 0,0 0 0 16,0 0-128-16,0 0-25 0,0 0-6 0</inkml:trace>
  <inkml:trace contextRef="#ctx0" brushRef="#br0" timeOffset="7035.98">31736 29 997 0,'0'0'44'0,"0"0"9"15,0 0-42-15,0 0-11 0,-7 0 0 0,7 0 0 0,-7 0 59 0,7 0 9 16,-7 0 3-16,7 0 0 16,0 0 21-16,0 0 4 0,-4 0 0 0,4 0 1 15,0 0-19-15,0 0-4 0,0 0-1 0,0 0 0 0,0 0-21 0,0 0-5 16,0 0-1-16,0 0 0 15,0 0-6-15,0 0 0 0,0 0-1 0,7 10 0 16,0-7-3-16,-3 3 0 0,3 4 0 0,0-1 0 0,0 0 4 0,4-2 1 16,-4 2 0-16,3 4 0 0,1-1-7 0,-1 1-2 15,5 2 0-15,-1-5 0 0,0 9 8 0,0-1 2 16,0-2 0-16,4 3 0 0,-1 0-30 0,-3 6-12 16,4-6 11-16,-4 6-11 0,0-3 19 0,0 3-3 15,-3 3 0-15,3-3 0 0,-3 3 7 0,-1-3 1 16,1 4 0-16,-4-4 0 0,3 9-14 0,-3-15-2 0,-3 15-8 15,3-9 12-15,-3 4-2 0,-1-7-1 16,1 3 0-16,-1-6 0 0,-3 6-1 0,0 0-8 0,0-13 12 0,-3 13-4 16,-1-6-8-16,1 0 8 0,-1-3-8 0,-7 9 8 15,1-13-8-15,-1 10 10 0,1 0-10 0,-1-12 10 16,-3 12-10-16,3 0 0 16,-3-7 9-16,0-2-9 0,0 2-10 0,0 4-6 0,-4-3-2 0,4 0 0 31,0-4-103-31,-4 4-21 0,4-4-4 0,0 1-636 0,0-4-127 0</inkml:trace>
  <inkml:trace contextRef="#ctx0" brushRef="#br0" timeOffset="13320.77">5179 15457 1688 0,'0'0'75'0,"0"0"15"0,0 0-72 0,-11 4-18 15,11-4 0-15,0 0 0 0,-3 0 16 0,3 0 0 16,0 0 0-16,0 0 0 0,0 0-16 0,0 0 0 15,0 0 0-15,0 0 0 0,0 0 9 0,0 0 5 0,0 0 1 0,0 0 0 16,0 0-15-16,7 0 0 0,0 9 0 0,3-9 0 16,-3 0 10-16,4 0-10 0,-4 6 10 0,4-3-10 15,3 4 27-15,-4-4-1 0,4-3 0 0,1 6 0 16,6-3-11-16,-7 3-3 0,11-6 0 0,-1 0 0 16,1 0-1-16,7 0-1 0,6 0 0 0,1 0 0 15,4 0 4-15,-5 0 1 0,8-6 0 0,0 6 0 16,4 0 0-16,-8-3 0 0,4 3 0 0,0 0 0 15,3-6-6-15,-3 6-1 0,3-3 0 0,1-4 0 16,-1 4-8-16,4-3 10 0,0 6-10 0,-4 0 10 16,-3-9 17-16,3 9 3 0,8-10 1 0,-11 1 0 15,3 2-14-15,4 4-2 0,0-6-1 0,-4 3 0 16,4 3-2-16,-3-4-1 0,-8 7 0 0,4-9 0 16,-4 9-3-16,1-3-8 0,-1-4 12 0,0 1-4 15,1 3-8-15,-1-3 0 0,-10 6 9 0,6-3-9 16,1-4 0-16,-3 4 0 0,-1-3 0 0,-7 6 0 0,4 0 0 0,-8-3 8 15,1-3 0-15,-4 6 0 16,1 0-28-16,-1-4-6 0,-4 4-1 0,1-6-1012 16</inkml:trace>
  <inkml:trace contextRef="#ctx0" brushRef="#br0" timeOffset="19288.31">2692 16602 345 0,'0'0'15'0,"0"-6"4"0,0 3-19 0,0-4 0 16,3-2 0-16,4 0 0 0,-7-1 96 0,4 1 16 15,-4-1 4-15,3 4 0 0,4-3-96 0,-7-1-20 16,4 1 0-16,-4-1 0 16,0 10-31-16,7-9 0 0,-7 9 0 0,0 0 0 0,0-6 15 0,0 6 2 0,0 0 1 15,0 0 0-15,0 0 62 0,0 0 13 0,0 0 2 0,0 0 1 16,0 0 39-16,0 0 7 0,0 0 1 0,0 0 1 16,0 0-20-16,0 0-4 0,0 0-1 0,-7 6 0 15,7 3-44-15,-4 1-10 0,4-10-2 0,0 9 0 16,4 1-23-16,-4-1-9 0,0-3 0 0,-4 4 9 15,4-1-9-15,0 1 0 0,0 5 0 0,0-12 0 16,0 13 11-16,0-7 0 0,0 1 0 0,0-1 0 16,0 1 15-16,-7-1 3 0,7-3 1 0,0 10 0 15,0-7-1-15,-3 1 0 0,3-1 0 0,0 1 0 16,0-1-5-16,-4 0-2 0,-3 1 0 0,7-10 0 16,0 6-14-16,0-6-8 0,0 10 10 0,0-10-10 15,0 3 10-15,0-3-10 0,0 0 10 0,0 0-10 16,0 0 19-16,0 0-3 0,0 0 0 0,0 0 0 0,0 0-3 0,0 0-1 15,0 0 0-15,11 6 0 16,-11-6-12-16,3 3 8 0,8-3-8 0,-4 6 0 0,7-6 0 0,-10 3 0 16,6 4 0-16,4-7 0 0,4 6 0 0,-11-3 0 15,11-3 0-15,-8 6 0 0,4-2 0 0,0-4 8 16,8 6-8-16,-8-3 0 0,7 3 0 0,-3-6 0 16,6 3 0-16,-3-3 0 0,4 0 0 0,0 7 0 15,-1-7 0-15,8 0 9 0,-7 0-1 0,3 3 0 16,4-3 0-16,3 0 0 0,0 0 8 0,1 6 2 15,3-6 0-15,-1 0 0 0,8 6-10 0,0-3-8 16,-7-3 12-16,7 7-12 0,-7-4 8 0,6-3-8 0,-6 0 0 0,0 6 0 16,7-3 0-16,-4-3 0 0,8 7 0 15,-1-7-9-15,-3 3 9 0,-4-3 0 0,15 6 0 0,-12-3 0 16,-2-3 0-16,3 0 0 0,0 6 12 16,-1-6-4-16,5 3-8 0,-1 4 0 0,1-7 0 15,6 0 0-15,-7 6 0 0,1-6 8 16,-1 3-8-16,-3-3 0 0,0 0 0 0,3 0 9 0,-3 0-9 0,-4-3 0 15,8 3 12-15,-4 3-4 0,-4-6 0 0,7 3-8 16,-6-6 9-16,10 6-9 0,-14 0 0 0,6 0 9 16,-6 0-9-16,7-10 10 0,-7 10-10 0,7-6 10 15,0 3-2-15,-4-3-8 0,4 3 12 0,0-4-4 16,-1-2 16-16,-2 6 2 0,-1-4 1 0,-7-2 0 16,1 3-27-16,3 3-17 0,-4-4 2 0,-7 4 1 15,4-3 14-15,-4 6 0 0,4-3 0 0,-4 3 0 0,-3-6 13 0,6 6-1 16,-2 0 0-16,-5-4 0 0,1 4-12 0,0-6-16 15,-4 6 3-15,0 0 1 0,-7 0 12 16,7 0 16-16,-10 0-3 0,7 0-1 0,-4 0-3 0,3 0-1 16,-10 6 0-16,4-2 0 0,0-4-8 15,-4 0 8-15,0 0-8 0,-7 0 8 0,10-4 5 0,-3 4 1 16,0-6 0-16,-7 6 0 0,0 0-6 0,7 0-8 16,4-3 11-16,-11 3-11 0,3-6 11 0,5-4-11 15,-5 10 10-15,-3 0-10 0,4-6 28 0,-1-3-1 16,1 6 0-16,-1-4 0 0,4-2-12 0,-7-1-3 15,0 1 0-15,0 0 0 0,0 2-4 0,0-2 0 16,0 0-8-16,0-1 12 0,0-6 2 0,0 7 0 16,-7 0 0-16,7-1 0 0,0-9-2 0,-3 4-1 15,3 5 0-15,-4-8 0 0,1 8-11 0,3-9-17 0,0 10 4 0,0-7 1 16,0 7 12-16,0-1 13 0,0 1-2 0,0 0-1 31,3 2-32-31,-3 7-6 0,4-3-2 0,-4 3 0 16,0 0-181-16,0 0-36 0</inkml:trace>
  <inkml:trace contextRef="#ctx0" brushRef="#br0" timeOffset="34072.5">10474 14354 403 0,'-18'0'17'0,"18"0"5"0,0 0-22 0,0 0 0 16,0 0 0-16,0 0 0 0,0 0 376 0,0 0 72 15,0 0 13-15,0 0 3 0,-7 0-366 0,7 0-74 16,0 0-14-16,0 0-10 0,0 0 0 0,0 0 0 15,0 0 0-15,0 0 0 0,0 0 0 0,0 0 0 16,0 0 0-16,11 6 0 0,-1 6 0 0,-2-2 8 16,-5-1 0-16,1 1-8 0,6 5 24 0,-6 1-3 15,-1-3 0-15,1 5 0 0,3 4 7 0,0 0 0 16,0 0 1-16,-7 0 0 0,0 3-9 0,7 3-1 16,0-2-1-16,0 8 0 0,-3-6-18 0,3 1 8 15,3-4-8-15,1 3 0 0,-4-3 12 0,0 3-12 16,0-3 12-16,4 0-12 0,-1-3 9 0,-3-3-9 15,-3-3 0-15,3 3 9 0,3-1 10 0,-3-8 1 0,-7 5 1 0,4-5 0 16,-4 6 0-16,3-13 0 0,1 6 0 0,-4-3 0 16,0-6-2-16,0 0-1 0,7 10 0 0,-7-10 0 15,0 0-10-15,0 0-8 0,4 6 12 0,-4-6-12 16,0 0 18-16,0 0-3 0,7 0-1 0,0-6 0 16,3 6 5-16,-6-10 1 0,-1 4 0 0,4-3 0 15,0 6-6-15,4-13-1 0,-7 3 0 0,-1-2 0 16,1-1 2-16,3 3 0 0,0-5 0 0,0-4 0 15,-7-7-5-15,3 11-1 0,4-7 0 0,0-4 0 16,-7 4-9-16,4-3 0 0,7 3 9 0,-4-3-9 16,-4-1 0-16,1 1 9 0,-1 3-9 0,4 0 0 15,0-3 8-15,-3 3-8 0,-8-3 0 0,8 9 0 16,3-6 9-16,-4 6-1 0,-6-6-8 0,3 6 12 16,0 3-12-16,3 7 0 0,-3-4 0 0,0-2 0 0,-3 5 0 0,-1 4 0 15,11-3 0-15,-7 9 0 16,0 0-31-16,0 0-9 0,4 0-1 0,-4 0-1 15,0 0-10-15,0 0-3 0,0 0 0 0,7 0 0 16,7 6-88-16,-7-3-17 0,-7-3-4 0,4 6-825 16</inkml:trace>
  <inkml:trace contextRef="#ctx0" brushRef="#br0" timeOffset="34641.98">11359 14015 576 0,'0'0'51'0,"0"0"-41"0,0 0-10 0,0 0 0 16,8-3 194-16,-8 3 37 0,0 0 7 0,0 0 2 15,0 0-168-15,0 0-32 0,0 0-8 0,0 0 0 16,0 0-10-16,0 0-2 0,0 0 0 0,0 0 0 0,-8 0 13 0,8 0 3 16,0 0 0-16,0 0 0 0,-10 3-12 0,-1 6-3 15,4-2 0-15,0 2 0 0,0 0 0 0,0 1 0 16,-4-1 0-16,8 1 0 0,-4-1 10 0,0 7 1 15,-7-4 1-15,3 4 0 0,4 3 0 0,-3-4 0 16,-5 11 0-16,5-4 0 0,-1 3 6 0,1 0 1 16,-1-3 0-16,-3 9 0 0,0-3-29 0,3 0-11 15,4-2 8-15,-3 2-8 0,-1 0 0 0,0-3 0 16,4 3 0-16,4-3 0 0,-1 4 10 0,1-4-10 16,-4 3 12-16,3-3-12 0,8 3 12 0,-4 4-4 15,-4-10 0-15,4 6-8 0,7 3 13 0,-3-3-4 16,-1 1-1-16,1-4 0 0,3 3 1 0,0-3 0 15,4 3 0-15,-4-9 0 0,-4 6-9 0,8 0 0 16,3-6 9-16,0 0-9 0,-7 6 10 0,4-6-2 0,6-4-8 0,1-2 12 16,-4 6-12-16,0-10-10 0,0 7 2 0,0-1 0 31,7-2-28-31,-6-4-6 0,-1-2-1 0,0 2 0 16,3-3-24-16,1-2-5 0,-7-4 0 0,-1 0-1 15,1 0-144-15,-1 0-29 0,15-10-6 0,-25 10 0 0</inkml:trace>
  <inkml:trace contextRef="#ctx0" brushRef="#br0" timeOffset="36598.08">11846 14015 403 0,'0'0'36'0,"0"0"-36"0,0 0 0 0,0 0 0 16,0 0 333-16,0 0 60 0,0 0 12 0,0 0 3 15,0 0-315-15,0 0-62 0,0 0-13 0,7 0-2 0,0 0 9 0,0 6 3 16,-7-6 0-16,11 3 0 16,-4-3-28-16,4 7 0 0,-1-4 0 0,-3 3 0 0,4-3 9 0,3-3 10 15,-3 6 1-15,6-2 1 0,-3 2 18 0,0 3 3 16,1 7 1-16,2-4 0 0,1-2-19 0,3 6-3 16,0 2-1-16,0 1 0 0,1 3 1 0,2 0 0 15,-3-3 0-15,1 12 0 0,-5-2-5 0,1-1 0 16,-1-3-1-16,1 3 0 0,-4 0-3 0,0-3-1 15,-3 4 0-15,3-4 0 0,-3 0-2 0,-1-3 0 16,-3 9 0-16,4-3 0 0,-4 0-1 0,0 1-8 16,0 2 12-16,0-9-4 0,0 9 9 15,-3-9 2-15,-1 10 0 0,1-10 0 0,-4 9 5 0,0-9 2 16,0 3 0-16,-4 0 0 0,4-6-2 0,-7 0 0 16,4 6 0-16,-4-6 0 0,-1-1-15 0,-2-2-9 0,3 3 10 0,-4 0-10 15,4-4 12-15,-3-2-4 0,-1 3-8 0,0-7 12 16,1 10-12-16,3-10 0 0,-4 1 0 0,1 5 0 15,-4-5 0-15,3-1 0 16,4 1 0-16,-7-4 0 0,3 3-13 0,1-6-6 0,-1 4-1 0,0-7 0 31,1 9-90-31,-1-9-18 0,-3 6-4 0,4-2-607 0,3-4-121 0</inkml:trace>
  <inkml:trace contextRef="#ctx0" brushRef="#br0" timeOffset="43112.61">11871 14470 288 0,'0'0'12'0,"0"0"4"0,0 0-16 0,0 0 0 0,-7 6 0 0,7-6 0 16,-4 0 279-16,-3 0 53 0,0 0 10 0,0 0 2 15,4 3-253-15,3-3-51 16,-7 0-11-16,7 0-1 0,-7 0-14 0,0 0-2 0,7 0-1 0,-4 0 0 16,-3 0-11-16,7 0 0 0,0 0 0 0,-7 0 0 15,7 0 0-15,-11 0 0 0,4 0 0 0,0 0 8 16,7 0 6-16,-10 9 1 0,-1-9 0 0,0 10 0 16,1-10 22-16,-1 9 5 0,1-2 1 0,-1-4 0 15,-3 3-11-15,3 3-3 0,1-2 0 0,-1 2 0 16,-6-6-5-16,6 7 0 0,8-4-1 0,-5-3 0 0,1 3-23 15,0 1 0-15,7-7 0 0,0 0 0 16,0 3 0-16,0-3 9 0,0 0-9 0,0 0 10 0,4 9-10 0,-4-9 0 16,0 0 0-16,0 0 0 15,10 6 8-15,1-3-8 0,-11-3 0 0,7 7 8 16,4-4-8-16,-4 6 0 0,3-9 0 0,1 7 0 0,-4-4 0 0,4 3 0 16,-1 3 0-16,-3-2 0 0,4-4 0 0,-1 6 0 15,-3-3 0-15,4-2 0 0,0 2 0 0,-4 3 0 16,0 1 0-16,3-1 0 0,-3 1 0 15,0-1 0-15,0 7 0 0,-3-1 0 0,3-2 0 0,-3 3 8 16,3-4-8-16,-4 4 8 0,1-7-8 0,-1 7 0 16,4-4 0-16,-3-2 0 0,-1 5 9 0,1-5-9 15,-4-1 10-15,0 1-10 0,0-4 12 0,0 3-3 16,-4 1-1-16,-3-1 0 0,7-9 12 0,-3 10 1 0,-4-1 1 16,3 0 0-16,-6-2-10 0,2 2-3 0,-2 0 0 0,-1 1 0 15,1-4-9-15,-1 4 8 0,-3-7-8 0,0 3 8 16,0-3-8-16,0 3 0 0,3-6 9 0,-3 7-9 15,-4-4 0-15,4-3 0 0,4 0 0 0,-4 0 0 32,-1 0-108-32,1 0-25 0,0 0-6 0,7-3-1 0</inkml:trace>
  <inkml:trace contextRef="#ctx0" brushRef="#br0" timeOffset="46507.31">13963 14586 288 0,'0'0'25'0,"0"0"-25"15,0 0 0-15,0 0 0 0,0 0 238 0,0 0 42 16,0 0 9-16,0 0 2 0,0 0-228 0,7-3-46 15,-7 3-9-15,0 0-8 0,0 0 0 0,0 0 0 0,4-7 0 0,-4 7 0 16,0 0 21-16,0 0-2 0,0 0-1 16,0 0 0-16,0 0 42 0,0 0 8 0,-8 0 1 0,5 0 1 15,-4 0 3-15,0 0 1 0,0 0 0 0,-4 0 0 16,8 0-24-16,-8 0-5 0,4 0-1 0,-4 0 0 16,1 0-23-16,-1 0-5 0,1 0 0 0,-4 0-1 15,3 0 1-15,-3 0 1 0,-4 0 0 0,4 0 0 16,-3 0 7-16,-1 0 0 0,-3 0 1 0,3 0 0 15,-3-6 3-15,3 6 1 0,1-3 0 0,-1 3 0 16,-3-6-6-16,0 6-2 0,-4 0 0 0,4-4 0 16,3 4-9-16,-3-6-3 0,3 6 0 0,-3-3 0 15,4-3-1-15,-1 6-8 0,-3-3 12 0,3-4-4 16,0 7 0-16,1-3-8 0,-1-3 12 0,-3 6-4 0,3 0-8 16,1-6 8-16,-4 6-8 0,3-3 8 15,0 3 0-15,1 0 0 0,-1 0 0 0,4 0 0 0,3 0 0 0,1 3-8 16,-8-3 12-16,0 6-4 15,8-6-8-15,-4 0 12 0,0 0-12 0,0 0 12 0,3 0-12 0,-3 0 12 16,3 0-12-16,-3 0 12 0,4 0-1 0,-1 0 0 16,0 0 0-16,4 0 0 0,0 0-3 0,-3 0 0 15,3 0 0-15,3 6 0 0,-6-6-8 0,6 0 8 16,4 0-8-16,0 0 8 0,0 0-8 0,0 0 0 16,0 0 0-16,0 0 0 0,0 0 0 0,0 0 8 15,0 0-8-15,0 0 0 0,0 0 0 0,0 0 8 16,0 0-8-16,0 0 0 0,0 0 0 0,11-6 0 15,-1 6 8-15,-3-6-8 0,4 3 0 0,-1 3 0 16,1-7 0-16,3-2 8 0,-3 9-8 0,3-3 12 0,0-4-12 0,4-2 12 16,-4 0-12-16,0 2 0 0,0-2 0 0,-4 6 0 15,5-3 0-15,-1-4 0 16,-4 1 0-16,4 6 0 0,0-7 0 0,1 4 0 0,-5-3 0 16,4 2 8-16,0 4-8 0,-3-3 0 0,3 3-10 0,-3-4 10 15,-1-2 0-15,1 9 0 0,-4-9 0 0,0 9 0 16,-7 0 0-16,7 0 0 0,0-10 0 0,-7 10 10 15,0 0-10-15,7 0 0 0,-7 0 0 0,0 0-11 16,7-6 11-16,-7 6 0 0,0 0 0 0,0 0 0 16,0 0 0-16,0 0 0 0,0 0 0 0,0 0 0 15,0 0 0-15,0 0-8 0,-3 6 8 0,-4-6-8 16,0 10 8-16,-4-10 0 0,4 9 0 0,0-9 0 16,-4 9 0-16,1-2 0 0,-1-4 0 0,-3 6 0 0,3-9 0 0,1 7 0 15,-4 2 0-15,3-3 0 0,-3-3 0 0,3 4 8 16,1-4-8-16,-1 3 11 0,1-3-11 0,-1-3 0 15,1 6 0-15,-1-2-11 0,-3 2 11 16,0-3 0-16,3 3 0 0,-3-3 0 0,0 4 0 0,3 2 0 16,1-9 0-16,-1 9 0 0,1-9 0 15,-1 10 0-15,4-10 0 0,3 9 0 16,-3-2 0-16,4-7 0 0,-4 9 0 0,7-9 0 0,-4 9 0 0,4 1 0 16,-3-4 0-16,3-3 0 0,0 7 0 0,3-4 0 15,1 3 0-15,-1 1 0 0,1-1 0 0,3-3 0 16,0 4 0-16,0-7 0 0,0 6 0 0,0 1 0 15,0 2 0-15,4-2 0 0,-4-1 0 0,3-6 0 16,1 7 0-16,0-4 8 0,-1 3-8 0,1 1 0 16,-4-1 0-16,0-3 0 0,3-2 0 0,1 2 0 0,-4-3 0 0,4 3 0 15,3-3-9-15,-4 4-7 0,1-7 0 0,3 3-1 32,-3 3-91-32,-1-6-17 0,4 6-4 0,0-3-1 15,1-3-87-15,-1 0-18 0</inkml:trace>
  <inkml:trace contextRef="#ctx0" brushRef="#br0" timeOffset="47991.38">14898 13990 1494 0,'0'0'32'0,"0"0"8"0,0 0 0 0,0 0 3 0,0 0-35 0,0 0-8 0,0 0 0 0,0 0 0 16,-4 6 28-16,4-6 3 0,-3 3 1 0,-1 4 0 15,-3-7-20-15,4 9-3 0,-1-9-1 0,-3 9 0 16,0-9-8-16,0 7 0 0,-4-4 9 0,4 6-9 16,0-3 36-16,-3-2 2 0,-1 2 1 0,1 3 0 15,-5 1 21-15,5-1 5 0,-1 0 1 0,-3-2 0 16,4 2-3-16,-1 1-1 0,0 5 0 0,1-5 0 16,-1-1-42-16,1 0-8 0,3 1-1 0,0-1-1 15,-4 1-10-15,0 5 10 0,1-11-10 0,3 11 10 16,0-5-10-16,-4 5 12 0,0-5-12 0,4 2 12 0,0 4 4 15,0 0 0-15,0-4 1 0,0 7 0 16,0 3 10-16,0-10 1 0,-3 7 1 0,6-3 0 0,-3 3-6 0,3 0-2 16,1-4 0-16,-1 4 0 0,1 0-12 0,3 0-9 15,0 6 12-15,0-6-12 0,0 6 0 16,3-7 0-16,1 8 0 0,-1-1 0 0,-3-3 0 16,4 3 0-16,-4 3 0 0,3-3 0 0,1-6 8 0,0 6-8 15,-4-6 0-15,3 6 0 0,1-6 0 0,-1-1 0 16,-3 1 0-16,4-3 0 0,3 3 9 0,0-4-9 15,0-2 0-15,0 3 9 0,0-1-9 0,0-2 0 16,4-4 0-16,-1 1 0 0,1-1 0 0,-1 4-9 16,1-4 9-16,3-6-13 15,0 7-31-15,4-1-5 0,-8-3-2 0,4-3 0 16,1 4-109-16,-5-4-23 0,4 3-4 0,-3 0-410 0,-1-6-83 0</inkml:trace>
  <inkml:trace contextRef="#ctx0" brushRef="#br0" timeOffset="48477.59">14866 14407 1638 0,'0'0'72'0,"0"0"16"0,0 0-71 0,0 0-17 15,0 0 0-15,4-9 0 0,-4 9 89 0,0 0 15 16,0 0 2-16,0 0 1 0,0 0-63 0,0 0-13 16,0 0-3-16,0 0 0 0,0 0-12 0,0 0-2 15,0 0-1-15,0 0 0 0,0 0 5 0,7 9 1 0,-4 0 0 0,1 1 0 16,-1 5 11-16,1-5 2 16,-4 2 1-16,0 4 0 0,0 3 7 0,3-3 0 0,1 2 1 0,-4 7 0 15,3-6-25-15,1 6-6 0,-1-3-1 16,-3 3 0-16,4 0-9 0,-1-6 8 0,1 6-8 0,0-6 8 15,-1 0-8-15,1-3 0 0,-1-4 0 0,1 7 0 32,-4-3-28-32,3 3-2 0,4-10 0 0,-7 0 0 15,4 7-96-15,-4-7-19 0,0 1-4 0,3-1-483 0,-3-9-97 0</inkml:trace>
  <inkml:trace contextRef="#ctx0" brushRef="#br0" timeOffset="48779.39">15166 14658 979 0,'0'0'43'0,"0"0"9"0,0 0-41 0,0 0-11 16,0 0 0-16,0 0 0 0,0 0 318 0,0 0 62 15,0 0 12-15,0 0 2 0,0 0-314 0,7 0-62 16,0-3-18-16,4 3 0 0,3-7 0 0,-4 7 0 16,1 0 0-16,3-3-12 0,-3-3 12 0,3 6-12 15,-7 0 12-15,3 0-12 0,1-6 12 0,0 3 0 16,-1 3 0-16,1 0 0 0,-1 0 0 0,4 0 0 0,0 0 0 0,1 0 0 16,-1 0-17-16,-4 0-1 0,4 0 0 0,-3 3 0 31,0-3-103-31,-4 0-21 0,3 0-4 0,-3 0-730 0</inkml:trace>
  <inkml:trace contextRef="#ctx0" brushRef="#br0" timeOffset="49495.14">16242 14413 2131 0,'0'0'47'0,"0"0"9"0,0 0 3 0,0 0 1 0,0 0-48 0,0 0-12 0,0 0 0 0,0 0 0 0,0 0 9 0,0 0 0 16,-4 3 0-16,1 7 0 0,-4-4-9 0,0-3 0 15,0 7 0-15,0-4 8 0,-4-3-8 0,4 6 0 16,-4 7 0-16,1-7 0 0,-1 7 20 0,-3-6 1 16,0 5 1-16,0-2 0 0,0 6 35 0,0-4 7 0,-4-5 2 0,4 8 0 15,0-8-46-15,0 6-10 0,-4 2-2 0,4-8 0 16,-4-1 8-16,4 1 0 0,-3 5 1 0,2-5 0 15,1-1-17-15,4-3 0 0,-4-2 0 0,0 2 0 16,-1-6 0-16,8 0 0 0,0 3-8 0,0-3 8 16,-3-3 0-16,3 3 0 0,-4-6-10 0,8 2 10 15,-1-2 0-15,0-3 0 0,1-1 0 0,3 4 0 16,-4-3 0-16,4-1 0 0,-3 1 0 0,-1-1-11 16,4 1 3-16,0-7 0 0,4 7 0 0,-1-1 0 15,-3 1-1-15,4-3 0 0,3-1 0 0,0 4 0 16,0-1 9-16,-3 1 0 0,6-1 0 0,-3 1 0 15,4 0-16-15,-1 2 0 0,1 4-1 0,0-3 0 16,3 6 17-16,-4-3 0 0,1-4 0 0,-1 7 0 16,5 0 11-16,-5 0 5 0,4 7 2 0,0-4 0 15,-3-3-18-15,0 9-16 0,3-2 4 0,0 2 0 0,-4 0 24 0,1 1 6 16,3-1 1-16,-3 1 0 16,-1 5-3-16,1-5 0 0,3 5 0 0,-4-2 0 0,1 3 2 0,3-7 0 15,-3 10 0-15,-1 0 0 0,4-10-18 0,-3 7 8 16,0 3-8-16,-1-10 0 0,1 7 0 0,-1-7 0 15,1 0 0-15,0 7 0 0,-1-6 0 0,-3-1-16 16,4 0 2-16,-4 1 0 16,-4-4-22-16,4-3-4 0,4-3 0 0,-4 10-1 15,-7-10-101-15,7 0-20 0,4 0-4 0,-4-4-1 16,-7 4-47-16,0 0-10 0,14-15-1 0,0-4-1 0</inkml:trace>
  <inkml:trace contextRef="#ctx0" brushRef="#br0" timeOffset="50015.3">16245 13971 633 0,'0'0'56'0,"0"0"-44"16,0 0-12-16,0 0 0 0,0 0 215 0,0 0 41 15,0 0 8-15,0 0 1 0,0 0-180 0,11 0-36 16,-7-3-7-16,-4 3-2 0,0 0-14 0,10 0-3 15,-3 0-1-15,-7 0 0 0,7 3 30 0,0 6 5 16,4-2 2-16,-4-4 0 0,0 6-11 0,4 4-1 16,-1-4-1-16,-6 4 0 0,3 2 2 0,0 4 1 15,3 0 0-15,1 6 0 0,3 0-14 0,4-3-3 16,-1 3-1-16,5 4 0 0,-1 5-4 0,0-6-1 16,4 7 0-16,-4-10 0 0,-4 9-14 0,5-5-4 15,-1-1 0-15,0 0 0 0,-4 6-8 0,1-8 0 16,-4 8 0-16,0-6 0 0,0 7 0 0,-3-7 0 0,-4 6 0 0,4 1 0 15,-4-4 0-15,-4 4 0 0,-3-7 0 0,0 3 0 16,4-2 8-16,-8-1-8 0,1-9 12 0,-1 6-4 16,-3-6-8-16,4-1 8 0,-4-2-8 0,0 0 8 15,-4-4-8-15,7-2-16 0,-6 5 4 0,3-5 1 32,-4-1-57-32,1-3-12 0,-1-2-3 0,0 5-638 0,1-9-128 0</inkml:trace>
  <inkml:trace contextRef="#ctx0" brushRef="#br0" timeOffset="52379.83">17067 14169 403 0,'0'0'36'0,"0"0"-36"0,0 0 0 0,0 0 0 16,0 0 284-16,0 0 51 0,0 0 9 0,0 0 3 16,0 0-246-16,-3-4-49 0,3 4-9 0,0 0-3 15,0 0-32-15,-4-6-8 0,4 3 0 0,-3-6 0 16,3 2 8-16,0 7 0 0,0 0 0 0,0 0 0 16,0 0 42-16,0 0 8 0,0 0 2 0,0 0 0 15,0 0 8-15,0 0 3 0,0 0 0 0,0 0 0 0,0 0-15 0,0 0-2 16,3 10-1-16,1-1 0 15,-1-3-33-15,1 10-6 0,-1-3-2 0,5 6 0 0,-5-4-12 0,1 4 8 16,3 6-8-16,0 0 0 16,0-3 17-16,3 3-2 0,-3 3-1 0,0-2 0 0,0 2-5 0,1-3-1 15,-1 3 0-15,-4-9 0 0,4 6-8 0,0 0 0 16,-3-6 9-16,3 0-9 0,-4 6 8 0,4-13-8 16,-3 10 8-16,3-9-8 0,-3 2 20 0,-1-5 0 15,4-1 0-15,-3 1 0 0,-1-1 0 0,-3-9 0 16,4 0 0-16,-4 0 0 0,0 0 20 0,7 0 3 15,0 0 1-15,0-9 0 0,0-1-26 0,3 1-5 16,-2-1-1-16,2-5 0 0,-3 2-3 0,4-2-1 0,-4-4 0 0,3 0 0 16,1-6-8-16,0 6 8 0,-1-6-8 0,4 0 8 15,-3-3-8-15,3 3 0 0,-3-4 0 16,-1 1 0-16,4 3 0 0,-7-3 0 16,-3 0 8-16,3 3-8 0,3-1 0 0,-2 1 0 0,-1 7 0 0,3-1 0 15,-3-10 0-15,0 14 0 0,0-4 0 0,0 0 0 16,4 3 0-16,-4-2 0 0,0 8 0 0,-3-5 0 15,3 5 0-15,0 1 0 0,-4-1-11 0,1 7 11 32,-1-3-32-32,1-3 0 0,-1 9-1 0,-3 0 0 0,0 0-67 0,0 0-12 15,0 0-4-15,0 0 0 16,0 0-89-16,0 0-19 0,0 0-3 0,0 0-650 0</inkml:trace>
  <inkml:trace contextRef="#ctx0" brushRef="#br0" timeOffset="52954.36">17946 13864 1378 0,'0'0'61'0,"0"0"13"0,0 0-59 0,0 0-15 0,0 0 0 0,0 0 0 16,0 0 80-16,0 0 14 0,0 0 2 0,0 0 1 15,0 0-59-15,0 0-12 0,0 0-2 0,0 0-1 16,0 0 9-16,7-3 1 0,-7 3 1 0,0 0 0 16,0 0 19-16,0 0 4 0,0 0 1 0,0 0 0 15,3-6-3-15,-3 6-1 0,0 0 0 0,0 0 0 16,0 0-26-16,0 0-6 0,0 0-1 0,-3 9 0 16,-1-9-4-16,-3 10-1 0,4-1 0 0,-1 4 0 15,-3-1-2-15,0-2-1 0,0-1 0 0,0 7 0 16,-4 3-4-16,4-1-1 0,-3 1 0 0,-1 6 0 15,4 0 0-15,-3 1-8 0,-1-5 12 0,0 14-4 16,4-7-8-16,-3 7 0 0,3-1 9 0,-4 1-9 0,4-1 10 16,0-2-2-16,0 2-8 0,0 1 12 15,0-7-12-15,3 6 9 0,-3-6-9 0,7 7 8 0,-3-7-8 0,3-3 0 16,0 10 9-16,0-7-9 0,0 0 0 0,3-3 0 16,1 0 0-16,3-3 0 0,-4 3 0 0,4-6 0 15,4-3 0-15,-4 3 0 0,4-4-16 0,-1-2-7 16,1 3-1-16,-1-7-1 15,5 0-39-15,-5 1-8 0,4-4-2 0,0-6 0 16,4 3-98-16,-4-6-20 0,0 3-4 0,0-6-1 0</inkml:trace>
  <inkml:trace contextRef="#ctx0" brushRef="#br0" timeOffset="53461.79">18256 14285 2325 0,'0'0'51'0,"0"0"10"0,-7 0 3 0,0 0 2 0,7 0-53 0,-3 6-13 0,-4 0 0 0,0-3 0 16,-1 4 0-16,8-7 0 0,-3 0 0 0,-4 3 0 15,0-3 0-15,-4 6 0 0,4-6-13 0,0 0 4 16,-3 3 9-16,2 7 0 0,-2-10 0 0,3 6 0 0,0-3 11 0,-4 3 4 15,4 4 1-15,-3-10 0 0,3 9 22 0,-1 0 5 16,1-9 1-16,4 7 0 0,3-7-32 0,-7 3-12 16,7-3 8-16,0 0-8 0,0 0 0 0,0 0 0 15,0 0 0-15,7 9 0 0,-4-2 0 0,-3-7 0 16,7 9 0-16,1-3 0 0,-1-3 0 0,3 7 0 16,-10-10 0-16,7 0 0 0,0 6 0 0,4-3 0 15,-4-3 0-15,3 6 0 0,1-6 0 0,-4 4 0 16,-7-4 0-16,11 0 0 0,-1 6-14 0,1-3 5 15,-4-3 1-15,4 6 0 0,-1-3 8 0,1 4 0 16,-1-1 0-16,1-3 0 0,-4 6 0 0,3 1-12 16,-6-1 12-16,3-2-12 0,0 2 12 0,-3 0 8 15,-1 1-8-15,1-1 11 0,-4 1-11 0,3-1 0 16,-3 7 0-16,-3-7 0 0,3 0 0 0,0 1 0 0,-4-1 0 16,-3-2 0-16,4 8 8 0,-1-5 0 0,-3-1 0 0,0 0 0 15,0-5-8-15,0 5 0 0,0-3 0 0,-4 4 0 16,4-1 0-16,0-3-11 0,-3-2 3 0,-1 2 0 31,4-6-47-31,0 3-9 0,-4-3-1 0,4 6-1 16,7-6-99-16,-7-6-20 0,-3 6-4 0,6 0-363 0,-3-9-73 0</inkml:trace>
  <inkml:trace contextRef="#ctx0" brushRef="#br0" timeOffset="53958.33">18316 13833 1324 0,'0'0'118'0,"0"0"-94"15,-3-6-24-15,3 6 0 0,0-6 160 0,0 6 27 16,0 0 5-16,3-4 2 0,1-2-145 0,-4 6-29 16,0 0-5-16,3-3-2 0,-3 3-13 0,0 0 9 15,0 0-9-15,11 3 8 0,-4-3 28 0,0 6 6 16,0 4 1-16,0-1 0 0,0 1 4 0,-3-1 1 0,3 7 0 0,3-4 0 16,1 4-12-16,-1 3-3 0,1-4 0 15,0 4 0-15,3 0-15 0,3 6-3 0,-2-6-1 0,-1 6 0 16,7-6-14-16,0 9 11 0,-7-3-11 15,7 3 10-15,0 1-10 0,-3 5 0 0,0 1 0 0,-1-1 0 16,1 1 24-16,-4-7 8 0,0 9 3 0,0-11 0 16,-7 8-35-16,0-6 0 0,0 0 0 0,-3-2 0 15,0 2 0-15,-4-3 0 0,0 0 0 0,-4-3 0 16,0 3 0-16,-3 0 0 0,0-6 0 0,0 6 0 16,0-6 8-16,-3 0 2 0,-4-4 0 0,3 4 0 15,0-6-10-15,4-4 0 0,-7 7 0 0,4-1 0 16,-4-5-12-16,3 2 3 0,-3-5 0 0,0 2 0 15,-4 0-55-15,4 1-12 0,3-10-1 0,1 6-1 16,-1-3-123-16,1 4-25 0</inkml:trace>
  <inkml:trace contextRef="#ctx0" brushRef="#br0" timeOffset="54394.68">19304 14256 2415 0,'0'0'53'0,"0"0"11"0,0 0 3 0,0 0 1 0,0 0-55 0,0 0-13 0,0 0 0 0,0 0 0 15,0 0 0-15,-7 7-16 0,3-4 3 0,4 6 1 16,-3-2 12-16,-1 2 0 0,4 0 0 0,-3 10 0 16,3 0 0-16,0 3 0 0,0 0 0 0,0 3 0 15,-4-6 14-15,4 6-1 0,0 0 0 0,0-3 0 16,0 3 2-16,0-6 0 0,4 6 0 0,-4 0 0 15,0-3-15-15,-4-3 9 0,4 6-9 0,0-6 8 16,0-4-8-16,-3 4 12 0,3 0-12 0,0-3 12 0,0-7-12 0,-4 7 0 16,4-7 0-16,-3 1-11 15,3-10-82-15,0 0-17 0,0 0-3 0,0 0-560 16,0 0-112-16</inkml:trace>
  <inkml:trace contextRef="#ctx0" brushRef="#br0" timeOffset="54636.03">18962 14514 1036 0,'0'0'46'0,"0"0"10"0,0 0-45 0,0 0-11 16,0 0 0-16,0 0 0 0,0 0 403 0,7 3 78 0,3 3 16 0,1-6 3 15,3 0-401-15,0 0-81 0,0 0-18 0,0 0 0 16,4-6 0-16,3 3 0 0,-3 3-9 0,0-7 9 15,-1 7-20-15,1-9 2 0,-4 9 0 0,4 0 0 32,-8-3-18-32,4-4-3 0,-3 7-1 0,3 0 0 15,-7 0-36-15,4 0-8 0,-4 0-2 0,3 0 0 16,-3-3-127-16,4 3-26 0,-4 0-5 0,4 0 0 0</inkml:trace>
  <inkml:trace contextRef="#ctx0" brushRef="#br0" timeOffset="56300.77">20518 14247 403 0,'0'0'36'0,"0"0"-36"0,0 0 0 0,0 0 0 15,0 0 160-15,0 0 26 0,-7 0 5 0,7 0 1 16,0 0-81-16,0 0-16 0,-4-3-3 0,4 3-1 16,0 0-3-16,0 0 0 0,0 0 0 0,0 0 0 0,0 0-1 0,0 0-1 15,0 0 0-15,0 0 0 0,-7 0-15 0,7 0-3 16,-4 0-1-16,4 0 0 0,-7 3-25 0,0 6-5 15,0-9-1-15,0 10 0 0,4-1-15 0,-4 7-3 16,-4-7-1-16,4 7 0 0,-4-3-17 0,4 5 0 16,-3-2-13-16,-1 3 5 0,-3-3 20 0,0 2 4 15,3 1 0-15,-6 0 1 0,3-3-17 0,-4 2 10 16,0-8-10-16,4 9 8 0,-7-4 10 0,3 4 2 16,4-9 0-16,-3 5 0 0,-1-5-11 0,0 5-1 15,4-5-8-15,0 2 12 0,0-5-12 0,0 2 9 16,-4 0-9-16,4-9 8 0,4 10-8 0,-5-10 0 0,1 0 0 0,0 6 8 15,0-6-8-15,4-6 0 16,-1 6 9-16,0 0-9 0,1-10 8 0,-1 7-8 0,4-3 8 16,0-3-8-16,-3 2 13 0,6-5-1 0,0-4-1 0,1 7 0 15,-1-7-22-15,4 3-4 0,-3-5-1 0,3 2 0 16,3-9 3-16,-3 12 0 0,4-12 0 0,-1 10 0 16,5-4 4-16,-5 6 1 0,4-2 0 0,0-1 0 15,0 3 8-15,4-2 0 0,-4 5 0 0,3-5 0 16,1 11 0-16,3-5-12 0,4 3 2 0,-4 3 0 15,0-4 10-15,0 7 0 0,4 0 0 0,-4 0 0 16,0 7 0-16,0-4-12 0,4 6 12 0,-4 1-12 16,3-1 12-16,1 7 0 0,-4-7 0 0,4 10 0 15,0-3 0-15,-1-1 11 0,-3-2-3 0,4 2 0 16,-4-2 0-16,-3 3 0 0,3 2 0 0,-4-8 0 16,1 6-8-16,-1-1 0 0,-2-2 0 0,-1-4 0 0,0 1-10 15,0 5 10-15,0-5 0 0,0-1-9 16,-4 0-33-16,4-2-6 0,-3 2-2 0,3-6 0 15,0 4-124-15,0 2-25 0,-3-9-5 0,3 9-652 16</inkml:trace>
  <inkml:trace contextRef="#ctx0" brushRef="#br0" timeOffset="57693.11">21534 14043 583 0,'0'0'25'0,"0"0"7"0,0 0-32 0,0 0 0 0,0 0 0 0,0 0 0 16,0 0 128-16,0 0 20 0,0 0 4 0,0 0 1 16,0 0-45-16,0 0-8 0,0 0-3 0,0 0 0 15,0 0-19-15,0 0-4 0,0 0-1 0,0 0 0 16,0 0-32-16,-4 0-6 0,-3 0-2 0,0 0 0 16,0 0-11-16,-4 6-2 0,4-2-1 0,-3 2 0 15,-1 3 5-15,-3 1 0 0,0-1 1 0,-4 0 0 0,4 7-1 0,0-6-1 16,-7-1 0-16,3 0 0 0,1 7 14 0,2-7 3 15,-2 1 1-15,3-1 0 16,0 1-25-16,3-1-6 0,4 1-1 0,-4-4 0 0,1 3-9 0,6-9 0 16,4 0 0-16,0 0 0 0,0 10 0 0,0-1 0 15,0-9 0-15,4 9 0 0,3-2 0 0,0-4 0 16,0 3 0-16,0-3 0 0,0 4 0 0,4-7 0 16,-1 3 0-16,-3 3 0 0,4-6 0 15,-1 6 0-15,1-3 8 0,0 4-8 0,-1-4 0 0,1 6 0 16,-1-3-9-16,1-2 9 0,-4 5 0 0,4 0 0 15,-1 4 0-15,1-4 0 0,-4 1 0 0,0-1 0 16,-7-9 0-16,7 10 0 0,-7 5 0 0,3-2 0 16,-6-4 0-16,3 1 0 0,-4 5 0 0,1-5 0 0,-4 5 12 0,0-5-3 15,-4 2 2-15,4-2 0 0,-7 5 0 0,3-5 0 16,1-1 1-16,-4 7 0 0,0-7 0 0,-1 1 0 16,-2 5-12-16,3-5 0 0,-4-1 0 0,0 1 0 15,-3-1 0-15,7 0 0 0,-3-2 0 0,2-4 0 31,1 6-31-31,0-9 2 0,4 6 0 0,-1-6 0 16,0 0-88-16,4 0-18 0,7 0-3 0,-7-6-733 0</inkml:trace>
  <inkml:trace contextRef="#ctx0" brushRef="#br0" timeOffset="58208.76">21865 14285 2055 0,'-7'-3'45'0,"4"3"10"0,3 0 1 0,-4-7 2 0,4 4-46 0,-7-3-12 15,-4 6 0-15,4-3 0 0,7 3 0 0,-7 0 0 16,-7-7 0-16,4 7 0 0,-4 0 12 0,-4 7 0 16,0-7 0-16,-3 3 0 0,3 3 29 0,-3-3 7 15,7 4 0-15,-3 2 1 0,-5 0 17 0,5 1 3 16,3 5 1-16,3-2 0 0,-3 3-30 0,3-1-7 15,1-2-1-15,-1 3 0 0,8 2-8 0,-4-2-3 16,3-3 0-16,1 2 0 0,3 1-21 0,3-4 0 16,-3-2 0-16,4 6-12 0,3-7 12 0,-4-3 0 15,4-3 0-15,-7-3 0 0,7 10 0 0,0-10 8 0,4 0-8 0,-1 0 8 16,-2 0-8-16,2-3-13 16,8-4 3-16,-4-2 1 0,-7 3 9 0,4-4-13 0,6 1 5 0,-3-1 8 15,4-2-14-15,-4-4 5 0,0 7 1 0,0-7 0 16,7 4 8-16,-6-4 0 15,-8 7 0-15,3-7 0 0,4 6 0 0,-3-2 0 0,-4-4 0 0,0 10 8 16,-4-3-8-16,8 5-16 0,-4 4 4 0,-7 0 0 16,0 0 12-16,0 0 0 0,7 10 0 0,-3-1-8 15,-1 1 21-15,1 8 5 0,-4-8 1 0,3 6 0 16,4 2 2-16,-3 1 1 0,-4-3 0 0,0 3 0 16,10-4-11-16,-6-2-3 0,-4 3 0 0,0-1 0 15,4-2-8-15,-1-4 10 0,1 1-10 0,-1-1 10 16,-3-3-10-16,4 4-17 0,-1-4 4 0,-3-6 1 15,0 0-36-15,0 0-6 0,11 3-2 0,-4-3 0 16,-7 0-84-16,7-3-18 0,0-3-3 0,0 3-1 16,4-10-91-1,-4 4-19-15</inkml:trace>
  <inkml:trace contextRef="#ctx0" brushRef="#br0" timeOffset="58796.41">22214 14316 864 0,'0'0'76'0,"0"0"-60"15,-3 9-16-15,3 1 0 0,3-1 288 0,-3 7 56 16,-10-4 10-16,6 4 2 0,4-3-239 0,0 2-48 16,-3 1-9-16,-1-3-3 0,-3-4-10 0,4 0-3 0,3 7 0 0,0-7 0 15,-7-2-8-15,7-7-3 0,0 0 0 0,0 0 0 16,0 0-5-16,0 0-2 0,0 0 0 0,0 0 0 16,0 0-8-16,0 0-2 0,0 0 0 0,0 0 0 15,10-7-16-15,1 4 0 0,-8-6 0 0,4-4 0 16,0 4 0-16,4-4 0 0,0-2 0 0,-4 2 0 15,0-2 0-15,0-1 0 0,10-3 0 0,-10 0 0 16,-3 4 0-16,0 2-9 0,10 4-1 0,0-7 0 16,-7 7 10-16,3 2 0 0,1 4 0 0,0-3 0 15,-1 3 0-15,-3-4 0 0,-7 7 0 0,11 0 0 16,-1 0 0-16,1 0 0 0,-11 0 0 0,11 7 0 16,-1-4 0-16,-3 3 0 0,0-3 0 0,-7-3 0 15,4 7 0-15,-4-7 0 0,7 9 0 0,-4-3 8 16,-3-3 3-16,0-3 1 0,0 0 0 0,7 10 0 15,-3-1-4-15,-4-9 0 0,0 0 0 0,0 0 0 16,3 6 24-16,-3-6 5 0,0 0 1 0,0 0 0 0,11 4-30 16,-11-4-8-16,0 0 0 0,0 0 0 0,0 0 0 0,11 0 0 15,-4-4 0-15,-7 4 0 0,7-6 0 0,0 3 11 16,0-3-11-16,0-4 12 0,-4 1-12 0,1 0 0 16,3 2 0-16,4 4 0 0,-8-3 0 0,4-4 0 15,-3 7 0-15,3-3 0 0,0 6-11 0,-7 0-1 16,0 0 0-16,0 0 0 0,14 0 12 0,-4 6 9 15,-2-3-1-15,-1 4-8 0,0-4 8 0,3 6-8 16,-3-2 0-16,0 2 0 0,-3 0 0 0,3 1 0 16,0-4 0-16,0 3 0 0,-7 1 0 0,7-1 0 0,4-6 0 0,-4 10 0 15,0-4 0-15,-4 1 0 16,4-7 0-16,0 6 0 0,4-2 0 0,-4 2 0 16,-7-9 0-16,0 9 0 0,11 1 0 0,-8-1 0 15,-3-9 0-15,0 0 0 16,0 0-25-16,4 6-12 0,-4-6-3 0,0 0 0 15,0 0-86-15,0 0-18 0,7 4-3 0,-7-4-603 0,0 0-121 0</inkml:trace>
  <inkml:trace contextRef="#ctx0" brushRef="#br0" timeOffset="59426.72">22899 14319 1785 0,'0'0'159'0,"0"0"-127"16,-4 10-32-16,-3-1 0 0,4 7 162 0,-1-1 26 15,4-2 6-15,0 3 1 0,-3 2-171 0,3-2-35 16,7 3-6-16,-4 0-2 0,-3-1 19 0,0 1 0 16,0 6 0-16,0 0 9 0,7-6-9 0,-7 6 0 15,-7-3 0-15,4 3-11 0,6-6 11 0,-3 6 11 16,-7-6-3-16,4 0 0 0,-1-3 22 0,1 2 4 15,-1 1 1-15,-3-3 0 0,-4-7-6 0,4 7-1 16,4-7 0-16,-1 1 0 0,-3-7-9 0,7-3-3 16,0 0 0-16,0 0 0 0,0 0-8 0,0 0-8 15,0 0 12-15,4-3-12 0,-1-7 15 0,-3-5-4 0,-7 5-1 16,7-5 0-16,11-4-10 0,-8-9 0 0,-3 3-12 0,0-4 12 16,0 1-11-16,7-6 11 0,-3-1-8 0,-4-3 8 15,0-2 0-15,3 2-8 0,12 0 8 0,-8-2 0 16,-4 8 0-16,4-8 0 0,7 8 0 15,0 1 0-15,1 3 0 0,-5-1 0 0,1 4 0 0,-1 0 0 16,8 6-12-16,0 1 4 0,-8 2 0 0,1 3 0 16,3-2 8-16,4 5 0 0,-8 1 0 0,1-1 0 15,-1 10-15-15,1-6-1 0,-1 6 0 0,1 6 0 16,0-6 16-16,-4 10-11 0,3-4 11 0,-3-3-10 16,4 13 10-16,-1-4-8 0,-2-2 8 0,-1 6-8 15,3 9 8-15,-3-7 0 0,0 1-9 0,-3 0 9 16,3 0 0-16,-4 6 0 0,-3-6 0 0,0-3 0 15,0 9 25-15,-3-3 0 0,3-4 0 0,-7 7 0 16,0-6-25-16,-4 3 0 0,4-3 0 0,-7-6 0 0,3 2 12 16,-3 4-4-16,0-10 0 0,-3 7 0 0,-1-6 4 0,0-7 0 15,4 3 0-15,-3 3 0 0,2-9-12 0,-2 0 0 16,-1 0 0-16,0 0 0 16,4-3-47-16,0-3-1 0,-3-3-1 0,3-1 0 15,6 1-67-15,-2-7-12 0,-1-3-4 16,-3 4-560-16,4-4-112 0</inkml:trace>
  <inkml:trace contextRef="#ctx0" brushRef="#br0" timeOffset="59723.72">23477 13748 864 0,'0'0'76'0,"0"0"-60"0,0 0-16 0,0 0 0 16,0 0 383-16,0 0 73 0,-3 7 16 0,-1-4 2 15,1 3-387-15,-1 4-78 0,4 5-9 0,-3-2-14 16,3 2 14-16,0 1 0 0,0 3 0 0,0 3-9 16,0 3 9-16,-4 0 0 0,4 0 0 0,-3 3 0 15,3 1 0-15,-4-1 0 0,1 6 0 0,-1-6 0 16,1 7 0-16,-1-7 14 0,4 4-3 0,0-4-1 15,0 0-10-15,0 0 0 0,0-3 0 0,4 0 0 16,-1-6 0-16,-3 0 0 0,0 0 0 0,0-3 0 16,0-1-42-16,0-2-10 0,4-4-3 0,-1 1 0 15,-3-10-134 1,0 0-27-16,0 0-6 0,0 0-608 0</inkml:trace>
  <inkml:trace contextRef="#ctx0" brushRef="#br0" timeOffset="60212.5">23640 14297 2070 0,'0'0'45'0,"0"0"10"0,0 0 1 0,0 0 3 0,7 0-47 0,0-6-12 0,3 6 0 0,1 0 0 16,-4 0 0-16,4 0 0 15,-1-9 0-15,1 9 0 0,-1-7 0 0,-3 7 0 0,4-3 0 0,0-3-11 16,-1-4 11-16,1 7 8 0,-1-3-8 0,-3-3 11 15,0 2 30-15,4 4 7 0,0-6 0 0,-4 3 1 16,0 2-9-16,0-2-1 0,0-3-1 0,0-1 0 16,0 7-18-16,0-3-4 0,-7-4-1 0,3 10 0 15,-3-6-3-15,0-3-1 0,0 6 0 0,-3-4 0 16,-1 4-11-16,-3-3 0 0,0 3 0 0,0-3 0 16,-3 6 0-16,-1-10 0 0,1 10 0 0,-5 0 0 15,1 0 0-15,0 3 0 0,0 4 0 0,0-7 0 16,3 6 15-16,1-3-3 0,-1 3 0 0,1-3 0 15,-1 7 7-15,4-1 1 0,0 1 0 0,0 5 0 16,3-5-20-16,-3 9 0 0,4-4 0 0,-1 4 0 0,-3 6 0 16,4-6 0-16,-1 0 0 0,1 0 0 0,-1 6 29 15,4-7 3-15,0 1 0 0,-3-3 0 0,-1 3-32 0,4-4 0 16,4-2 0-16,-1 3 0 0,-3-1 0 0,4-5 0 16,3-1 0-16,-4 1 0 0,1-7 0 0,6 3 0 15,-3 3 0-15,4-9 0 16,3 7-20-16,-3-7-9 0,6 0-3 0,1-7 0 15,0 7 0-15,6-9-1 0,1 3 0 0,3-4 0 16,0 1-164-16,1-1-33 0,6-8-6 0,0 2-2 0</inkml:trace>
  <inkml:trace contextRef="#ctx0" brushRef="#br0" timeOffset="62055.27">21925 478 597 0,'0'0'26'0,"0"0"6"15,0 0-32-15,0 0 0 0,0 0 0 0,11 9 0 16,-4-9 129-16,0 0 19 0,-7 0 4 0,0 0 1 0,7 0-41 0,-7 0-8 16,0 0-1-16,0 0-1 15,0 0-14-15,0 0-2 0,0 0-1 0,0 0 0 0,0 0-54 0,0 0-11 16,0 0-3-16,0 0 0 0,0 0-17 0,-7 0 10 15,0 6-10-15,0 4 8 16,0-7-8-16,-7 3 10 0,-1 0-10 0,1-2 10 0,0 5 17 0,-3 0 3 16,-5 1 1-16,8-1 0 0,0-2-31 0,0 2 0 15,-7 0-8-15,0 1 8 0,0-1 0 0,-1 1 0 16,5-1 12-16,-1-3-3 0,-3 4-9 0,3-1 12 16,8 0-12-16,-4-2 12 0,0 2-12 0,6-6 0 15,1-3 0-15,7 0 0 0,0 0 0 0,0 0 0 16,0 0 0-16,0 0 0 0,0 0 0 0,0 0 0 15,0 0 0-15,11 10 0 0,3-10 9 0,0 0-9 0,0 6 10 16,0-6-10-16,1 0 8 0,2 0-8 0,1 0 0 0,-1 6 0 16,-9-3 0-16,6-3 0 0,7 0 0 0,-4 10 0 15,-2-10 0-15,-1 9 0 0,3-3 0 0,-3-6 0 16,4 4 0-16,-4 5 0 0,-3-3 0 0,3 4 0 16,0-1 0-16,-3 0 0 0,-1-2 0 0,1 2 0 15,-1 4 11-15,-3-7-11 0,-7 3 12 0,0 1-12 16,0 5 17-16,0-11-3 0,0 11-1 0,-3-5 0 15,-8-1 13-15,4 7 2 0,4-4 1 0,-4 4 0 16,-7-7-13-16,-1 1-2 0,5 5-1 0,-4-2 0 16,7 0-13-16,-11-1 11 0,0-2-11 0,1 5 10 15,13-12-10-15,-10 13 0 0,-4-7 0 0,1 1 0 16,3 6-14-16,0-13-5 0,-1 6-1 0,1-9 0 16,4 6-32-16,3-6-8 0,7 0 0 0,0 0-1 15,0 0-155-15,0 0-30 0</inkml:trace>
  <inkml:trace contextRef="#ctx0" brushRef="#br0" timeOffset="62594.83">22190 675 57 0,'10'0'0'0,"-3"-3"0"16,-7-6 0-16,0 2 0 0,4-2 288 0,-4 0 53 15,0-1 11-15,-4 4 1 0,-3-3-233 0,4 5-48 16,3-2-8-16,-4-3-3 0,-6-1 6 0,3 7 1 0,7 3 0 0,0 0 0 16,-11-6-36-16,-3 6-6 0,3 6-2 15,4-3 0-15,-3-3-6 0,-1 10-2 16,-3-1 0-16,7 1 0 0,-4-1 0 0,1 3-1 0,-4 1 0 0,3-4 0 16,1 10-2-16,-1-3 0 0,0 3 0 0,4-4 0 15,-7-2 15-15,7 12 2 0,0-6 1 0,0 0 0 16,0-4 4-16,3 10 1 0,4-12 0 0,0 12 0 15,0-9-23-15,0 3-4 0,4-1-1 16,7 1 0-16,-4-9 0 0,3-1-8 0,-3 7 12 0,4 3-4 16,3-10-8-16,0 0-9 0,-7-2 9 0,7-4-13 15,0-3-14-15,0 0-2 0,1 0-1 0,-1-10 0 16,-4 7 1-16,4-6 0 0,4 3 0 16,-7-4 0-16,-1-2 13 0,1-1 4 0,-1 0 0 0,4 7 0 0,-7-13 3 0,1 4 1 15,-1 5 0-15,3-2 0 16,1-4-12-16,-4 4-3 0,-7-4 0 0,7 6 0 0,0-5 35 0,0-4 6 15,-7 3 2-15,4-3 0 16,-4 1-20-16,7 2-14 0,-7 7 2 0,3-1 1 0,-3 1 23 0,0-1 5 16,0 1 1-16,-3 3 0 0,-4-4 14 0,7 10 4 15,0 0 0-15,0 0 0 0,0 0-4 0,0 0 0 16,0 0 0-16,0 0 0 0,7 10-12 0,-4 2-2 16,-6 1-1-16,3-4 0 0,10 1-17 0,-6 5 0 15,-4 4 8-15,0-3-8 0,3-4 0 0,1 4 0 16,-1 3 0-16,-3-4 0 0,-3-2 0 0,3 3 0 15,10 2 0-15,-3-8 0 0,-7-1 0 0,4 1 0 16,10 5 0-16,-3-5-12 0,-1-1-8 0,1-3-2 0,-4-2 0 0,0-4 0 31,11 0-60-31,-8 0-12 0,-3 0-2 0,0-4-515 0,7-2-102 0</inkml:trace>
  <inkml:trace contextRef="#ctx0" brushRef="#br0" timeOffset="63200.71">22539 697 1915 0,'0'0'84'0,"0"0"19"15,0 0-83-15,-4 3-20 0,4-3 0 0,0 19 0 16,-7-13 53-16,7 4 7 0,4-1 0 0,-4 1 1 16,-4-1-12-16,1 7-2 0,6-4-1 0,-3-2 0 15,7 2-18-15,-7 1-3 0,0-4-1 0,0 1 0 16,8-1-16-16,-5 7-8 0,-3-7 8 0,0 0-8 15,4-2 23-15,-4-7-1 0,0 0 0 0,0 0 0 0,0 0-22 0,0 0-20 16,7 0 4-16,-7 0 1 0,0 0 15 0,7-7 0 16,3-2 0-16,1 0-9 0,-8-7 9 0,4 7 0 15,0-1-9-15,4-9 9 0,3 10 0 0,-3-7 0 16,-4 4 0-16,3-4 0 0,5-3 0 0,-5 4 0 16,-6 5 0-16,6-9 0 0,-3 4 0 0,4 2 0 15,-1 4 0-15,1 2 0 0,-4-2-13 0,4 9 1 16,-11 0 1-16,0 0 0 0,0 0 24 0,0 0 5 15,7 0 1-15,0 9 0 0,3-2-8 0,-3 2-2 0,0 4 0 0,1-7 0 16,2 13 1-16,-3-10 0 0,-3 1 0 16,3-1 0-16,7-3-10 0,-7 4 0 15,-7-10 9-15,7 9-9 0,-7-9 8 0,7 9-8 0,0-2 8 16,-7-7-8-16,0 0 0 0,7-7 0 0,4 7 0 0,-1 0 0 16,-6-9 0-16,6 0-16 0,5 6 2 0,-1-10 1 31,-4 4-18-31,1 5-3 0,3-11-1 0,-4 5 0 0,5 1 26 0,-5 3 9 0,1-7 0 0,-1 4-9 15,-3-7 9-15,4 3 0 0,-4 1 0 0,4 3 0 16,-4-1 0-16,0 1 8 0,3 9-8 0,-6-10 11 16,-4 10 3-16,0 0 1 0,10 0 0 0,-3 0 0 15,-7 0 12-15,8 10 2 0,-1-1 1 0,0-3 0 16,0 7-15-16,0-1-3 0,0 1-1 0,0 3 0 16,-4-4-1-16,4 4 0 0,-3 3 0 0,0-4 0 15,-1 4-10-15,1 0 8 0,-1-10-8 0,-3 7 8 0,4-3-8 16,-4-1 0-16,3 1 0 0,-3 2 8 15,0-11-34-15,0 5-7 16,0 4-2-16,0-1 0 0,0-12-78 0,0 0-16 0,0 9-3 0,0-9-530 16,0 0-106-16</inkml:trace>
  <inkml:trace contextRef="#ctx0" brushRef="#br0" timeOffset="63819.08">23329 744 633 0,'0'0'28'0,"-3"10"6"0,-1-1-34 0,1 0 0 16,-1 7 0-16,1-3 0 0,3 2 346 0,-4 4 62 0,4 0 13 0,0 6 3 16,-3 3-312-16,3-3-63 0,-4 4-12 0,0-4-2 15,1 9-12-15,-1-6-3 0,1 1 0 0,-1 2 0 16,4-3-12-16,-3-3-8 0,3-3 8 0,-4-3-8 15,4 3 0-15,0-3 9 0,4-10-9 0,-4 7 0 16,0-13 0-16,3 6 0 0,1 1 0 0,-4-10 0 16,0 0 9-16,0 0 8 0,10 0 2 0,-2 0 0 15,-1-10-4-15,0 7-1 0,-4-3 0 0,4-3 0 16,-3-1-4-16,-1-5-1 0,1-4 0 0,-1 3 0 16,1-3 2-16,-1-3 0 0,1-3 0 0,-1-3 0 15,1 3-11-15,-1 0 0 0,1-10 9 0,3-2-9 16,0 8 0-16,0-11 0 0,0 2-10 0,0 4 10 15,-3-4-13-15,3-6 4 0,-4 6 1 0,8-12 0 16,-4 13 0-16,0-7 0 0,0 9 0 0,-3-2 0 0,3 2 8 0,-4 1 0 16,1 5 0-16,3 1 0 0,0 3 0 0,0 3 0 15,4 0 0-15,-4 3 0 0,0 1 0 0,3 8 0 16,-3 1 0-16,4-1 0 0,3 10 0 0,-7-6 0 16,-7 6 0-16,11 0 0 0,3 6-22 0,-4-3-2 15,-3 7-1-15,4 2 0 0,0 1 15 0,-1 6 10 16,1-4-12-16,-4 4 12 0,3 6-8 0,1 0 8 15,-4-3 0-15,0 3 0 0,0 4 0 0,0-4 0 16,-3-6 0-16,-1 9 0 0,-3-9 0 0,0 6 0 16,-3 3 0-16,3-3 0 0,-4 0 0 0,1-6 0 15,-4 0 8-15,0 0-8 0,-1-10 26 0,1 7-1 0,0-7 0 0,-3 7 0 16,3-7-11-16,-4 1-2 0,4-7-1 0,-4 9 0 16,-3-9-11-16,4 7 10 0,-1-10-10 0,-3 9 10 15,-4-3-10-15,1-2 0 0,-1-4 0 0,1 0 0 16,2 0-10-16,-2 0-4 0,3 6-1 0,-4-6 0 31,0-6-32-31,4 6-6 0,0-4-2 0,4-2 0 0,-1-3-133 16,0 9-28-16</inkml:trace>
  <inkml:trace contextRef="#ctx0" brushRef="#br0" timeOffset="64183.11">23880 164 2293 0,'0'0'50'0,"0"0"10"0,0 0 3 0,0 0 2 0,0 0-52 16,0 0-13-16,0 0 0 0,3 19 0 0,1-10 0 0,3 7 0 15,-4 3 0-15,1 0 0 0,-4 6 15 0,0-6 0 16,3 15 0-16,-3-9 0 0,0 6-3 0,-3 4-1 16,3-7 0-16,-4 7 0 0,4-7-11 0,-3 6 0 0,-1 1 0 0,4-1 0 15,0-5 8-15,0 5-8 0,-3-9 12 0,3 3-4 16,-4-9-8-16,4 9-9 0,4-9 9 0,3-3-13 31,-7 3-19-31,0 0-3 0,7-4-1 0,0-5 0 16,-4 8-156-16,1-11-32 0,-1 5-7 0,4-12-1 0</inkml:trace>
  <inkml:trace contextRef="#ctx0" brushRef="#br0" timeOffset="64628.95">24024 710 921 0,'0'0'82'0,"0"0"-66"0,4 0-16 0,-4 0 0 15,0 0 124-15,0-10 20 0,3 1 5 0,4 3 1 0,-3 6-82 0,3-3-16 16,-4-4-3-16,4 4-1 0,1 3 0 0,-1-6 0 16,-7 6 0-16,7-3 0 0,0-4-18 0,3-2-4 15,-3 9-1-15,0-9 0 0,4-1 12 0,-4 10 3 16,0-6 0-16,0 3 0 0,0-3-10 0,0 2-2 16,-3-2 0-16,3-3 0 0,0 9-8 0,-4-10-3 15,4 7 0-15,1-3 0 0,-5 0-2 0,-3 6-1 16,7-10 0-16,-3 7 0 0,-1-6-4 0,1 2-1 15,-4 7 0-15,7-9 0 0,-4 0-9 0,-3-1 0 16,0 10 0-16,0-6 0 0,0 6 0 0,0 0 0 16,-3-3 0-16,3 3 0 0,-7 0 0 0,0 0 0 15,-4 0 0-15,8 0 0 0,-8 3 0 0,0 3 0 16,1 4 11-16,-1-1-11 0,1-9 12 0,-5 16-4 0,5-7-8 16,-1 4 12-16,4-1-12 0,-3 1 11 0,-1 6-11 0,4-4 10 15,0 4 2-15,0 6 0 0,0-6 0 0,3 0 0 16,1 6 12-16,-1-6 4 0,4 6 0 15,0-6 0-15,0-1-28 0,4 7 0 0,3-12-14 0,-4 3 5 16,4 9 9-16,1-13 0 0,2 4 10 0,1 3-10 16,-4-10 0-16,3 1-18 0,4-1 2 0,1 4 1 31,-1-10-39-31,0 6-8 0,7-9-2 0,-3 10 0 0,3-20-164 0,0 10-34 0,25-9-6 16,-11-7-2-16</inkml:trace>
  <inkml:trace contextRef="#ctx0" brushRef="#br0" timeOffset="65132.27">24716 647 2894 0,'0'0'64'0,"0"0"12"0,0 0 4 0,0 0 1 0,0 0-65 16,0 0-16-16,0 0 0 0,0 0 0 0,0 9 11 0,0-2-2 15,0-7 0-15,0 9 0 0,0-6-22 0,0-3-5 16,0 0-1-16,0 0 0 16,0 0-140-16,0 0-28 0,0 0-5 0,0 0-539 15,0 0-107-15</inkml:trace>
  <inkml:trace contextRef="#ctx0" brushRef="#br0" timeOffset="65459.38">24737 995 3074 0,'0'0'68'0,"0"0"13"0,3 16 3 0,1-13 3 0,3 3-70 0,-4-3-17 0,1 7 0 0,-1-4 0 16,5 0 12-16,-5-3-2 0,4 7 0 0,0-1 0 31,-3 1-120-31,3-1-24 0,-4-3-5 0,1 1-698 0,-4-7-140 0</inkml:trace>
  <inkml:trace contextRef="#ctx0" brushRef="#br0" timeOffset="67834.92">10717 16031 1267 0,'-7'0'112'0,"7"0"-89"16,0 0-23-16,0 0 0 15,-3 0 51-15,-1-9 5 0,4 9 2 0,0 0 0 16,0-6-42-16,0 2-16 0,-3-2 11 0,10-3-11 0,-4 6 21 0,4-4-1 15,-10-2-1-15,3 9 0 0,3 0 27 16,-3 0 6-16,0 0 0 0,0 0 1 0,0 0 4 0,0 0 1 16,0 0 0-16,0 9 0 0,-3 1-2 0,-1-1 0 15,11 7 0-15,-3 0 0 0,-8 2-6 0,8-5-2 16,-1 3 0-16,5 9 0 0,-1-3-16 0,0 3-4 16,-4 3-1-16,8 3 0 0,3-2-11 0,-4 5-3 15,-3-6 0-15,1 7 0 0,2-7-13 0,1 10 0 0,-1-4 0 16,-3-6 0-16,-3 7 0 0,3-1 0 15,4-5 0-15,-8-1 0 0,-6-3 10 0,6 3-10 0,4-3 10 0,0-6-10 16,-3 6 20-16,-4-6-3 0,0 0 0 0,7-4 0 16,0 1 19-16,-4-3 3 0,-6-4 1 15,6-3 0-15,8-3-28 0,-8 4-4 0,-3-7-8 0,0 0 11 16,0 0-2-16,0 0 0 0,0 0 0 0,0 0 0 16,4-7 11-16,-1-5 1 0,5-4 1 0,-5 7 0 15,-6-10-4-15,6 3-1 0,4-9 0 16,-3 6 0-16,-8-9-9 0,4 3-8 0,4 3 9 0,3-12-9 15,3-1 12-15,-6 1-3 0,-1-4-1 0,4 0 0 16,8-2-8-16,-8 2 0 0,-4 0 0 0,4 4-11 16,7-7 11-16,-3 10 0 0,-4-4 0 0,3 7 0 15,-2-3 0-15,2 9-10 0,1-3 10 0,-4 6 0 16,-4-6-8-16,4 6 8 0,4 0 0 0,-4 3 0 16,0 4 0-16,0-1 9 0,0 4 1 0,4 6 0 15,-1-7-42-15,-3 1-8 0,-3 3-1 0,3 3-1 16,4-4-87-16,-4 7-18 0,-7 0-3 0,0 0-1 15,10 7-52-15,-3-4-10 0,0 6-3 16</inkml:trace>
  <inkml:trace contextRef="#ctx0" brushRef="#br0" timeOffset="68291.08">11592 15818 1926 0,'0'0'42'0,"0"0"9"0,0 0 1 0,0 0 3 0,0 0-44 15,0 0-11-15,-3 0 0 0,3 0 0 0,0 0 0 0,0 0 0 0,-7-3 0 0,7 3 0 16,0 0 0-16,0 0 0 0,-7-6 0 0,0 6 0 16,3 0 0-16,4 0 0 0,0 0-11 0,-11 9 11 15,-3-3 30-15,0-3 11 0,11 7 3 0,-4-1 0 16,-7 4 6-16,3-1 2 0,7 4 0 0,1-3 0 16,3 9-22-16,-4-4-4 0,-10 1-1 0,11 6 0 15,6-3 16-15,-6 3 3 0,-11 0 1 0,7-3 0 0,0 3-33 0,3 4-12 16,0-4 9-16,-6 3-9 15,-1 3 8-15,4-9-8 0,14 10 0 0,-7-4 8 0,-3-3-8 16,3-3 0-16,7 3 0 0,0 3 0 0,-7-3 0 0,7 3 0 16,0-2 0-16,4-1 0 0,6-3 0 0,-6 3 0 15,-8 3 0-15,4-9 0 0,11 6 0 0,-4-6 0 16,-3-1 0-16,-1-2 0 16,4 3-36-16,1-3-5 0,-1-4-2 0,0 4 0 15,-4-7-1-15,4 1-1 0,4-4 0 0,-4-3 0 16,-3-3-42-16,3 6-8 0,-4-12-1 0,5 6-501 15,-5-3-100-15</inkml:trace>
  <inkml:trace contextRef="#ctx0" brushRef="#br0" timeOffset="68611.27">11860 16103 1670 0,'0'0'74'0,"0"0"15"0,-3 7-71 0,-1 2-18 0,1 0 0 0,-1 1 0 15,1-1 208-15,3 1 37 0,0 5 8 0,0-2 2 16,3-4-208-16,-3 7-47 0,0 0 0 0,4 3 0 16,-1-1 0-16,4 1 0 0,-3 0 0 0,-4 6-9 0,0 0 9 15,3-6 0-15,-3 9-9 0,0-3 9 0,-3 0 0 0,3-3 0 16,0-3 0-16,-4 6 0 0,4-6 0 0,0 3 0 15,0-3 0-15,0-7 0 0,-3 4-12 0,3-7-2 16,0 7 0-16,0-13 0 16,0-3-41-16,0 0-8 0,0 0-1 0,0 0-1 15,0 0-147-15,0 0-28 16</inkml:trace>
  <inkml:trace contextRef="#ctx0" brushRef="#br0" timeOffset="69218.64">11836 16022 1958 0,'0'0'87'0,"0"0"17"0,0 0-83 0,0 0-21 0,0 0 0 0,0 0 0 16,0 0 169-16,10 0 30 0,-3 0 5 0,0 0 2 15,4 0-167-15,0-6-39 0,-1 6 0 0,1-10 0 16,-1 10 0-16,4-3 0 0,1-3 0 0,-1 6 0 15,-4-3 0-15,4-4 0 0,-3 7 0 0,-4 0 0 16,7 7 0-16,-7-4 0 0,0 6-10 0,0-3 10 16,0-2 0-16,-3 5 0 0,-1 4 0 0,-3-4 0 15,0 0-9-15,0 1 9 0,0-1 0 0,0 1 0 16,4 5 0-16,-8-5 0 0,1 2 0 0,-1-2 0 16,-3-1 0-16,4 7 0 0,-4-7 0 0,0-3 0 15,0 4 0-15,0-7 0 0,-1 6 0 0,1-2 0 16,-3 2 0-16,3-3-8 0,-4-3 8 0,4-3 0 15,0 7 0-15,0-4-10 0,-4 3 10 0,4-6-8 16,0 3 0-16,7-3 0 0,-7 0 0 0,7 0 0 0,-7 7-3 0,7-7 0 16,0 0 0-16,0 0 0 0,0 0-1 0,0 0-1 15,0 0 0-15,0 0 0 0,0 0 13 0,7 3-9 16,0 3 9-16,4-3-8 0,-1 3 8 0,-2-6-12 16,2 0 12-16,1 0-12 0,-1 7 12 0,4-4 0 15,-3-3 8-15,0 0-8 0,3 0 0 0,-7 6 0 16,0-3 0-16,0 3 0 0,3-2 0 0,-3 2 0 15,1-3 0-15,-1 3 8 0,0 4-8 0,0-1 0 16,3 0 0-16,-3 1 0 0,0-1 0 0,0 1 0 0,-3 5 0 16,0-5 0-16,3 5 0 0,-4-2 0 15,-3 3 0-15,0 2 0 0,0-2-11 0,-3-3 11 16,3 2-13-16,-7 1 5 0,-1-3 16 0,5 2 4 16,-4-5 1-16,3 5 0 0,-3-5-1 0,-3-1-1 0,3-6 0 0,0 7 0 15,3-4-3-15,-3 3-8 0,3-2 12 16,-3-4-4-16,-3 3-8 0,3-3 0 0,0 3 0 0,-4-6 0 31,1 4-23-31,-1-4-6 0,4 0-2 0,-4 0 0 16,4 0-31-16,-3 0-6 0,3-4-2 0,-4 4 0 15,4-6-110-15,0 6-21 0,0-3-5 0</inkml:trace>
  <inkml:trace contextRef="#ctx0" brushRef="#br0" timeOffset="69882.49">12238 15627 288 0,'0'0'25'0,"0"0"-25"0,0 0 0 0,0 0 0 0,0 0 257 0,0 0 47 0,0 0 8 0,0 0 3 16,0 0-211-16,7 3-41 0,-7-3-9 0,11 9-2 15,-4-2 0-15,0-4 0 0,3 6 0 0,4 1 0 16,-3-1-22-16,-1 7-5 0,1-1-1 0,3 4 0 16,0 0 22-16,0 0 4 0,4 0 1 0,0 6 0 15,-4 3 6-15,7-3 2 0,-7 3 0 0,7 4 0 0,-3-4-26 0,3 0-5 16,0 0 0-16,-3 7-1 0,-1-7 3 0,1 6 1 16,0-5 0-16,-4 5 0 0,0-9-22 0,0 13-9 15,-3-10 8-15,-1 7-8 0,1-1 11 0,-1-6-3 16,-3 4-8-16,1-1 12 0,-1-6-12 0,-7 10 8 15,0-7-8-15,0 0 0 0,0-3 14 0,0 3-3 16,-4-3-1-16,-3 4 0 0,0-11-10 0,0 8 0 16,0-11 0-16,0-2 0 0,0 2 0 0,-4 1 0 0,4-3-9 15,-3-4 9 1,2-3-60-16,1 4-6 0,0-1-1 0,-3-3 0 16,3-2-168-16,0-4-33 0,-7 0-8 0,14 0 0 0</inkml:trace>
  <inkml:trace contextRef="#ctx0" brushRef="#br0" timeOffset="70483.39">13169 16132 172 0,'0'0'16'0,"-3"0"-16"0,3 0 0 0,0 0 0 16,-4 0 311-16,4 0 59 0,0 0 12 0,0 0 2 15,0 0-289-15,0 0-59 16,0 0-11-16,0 0-2 0,0 0 11 0,0 0 2 0,0 0 1 0,0 0 0 16,0 0 18-16,0 0 3 0,0 0 1 0,0 0 0 15,0 0 4-15,7-4 1 0,4-2 0 0,-1 6 0 16,1 0-11-16,3 0-1 0,-7 0-1 0,7 6 0 16,0-2-18-16,4-4-3 0,-4 6-1 0,4-6 0 15,-1 3-19-15,5 3-10 0,-5 1 10 0,4-4-10 16,1-3 0-16,-1 9 0 0,3-3 0 0,-2-2 0 15,-1-4 0-15,0 6 0 0,0-3 0 0,-3 3 0 16,3-6 0-16,0 10-10 0,-7-4 0 0,-3-3 0 16,3 6-22-16,-7-9-4 15,-4 10 0-15,4-10-1 0,-3 6-27 0,-4-6-4 0,11 3-2 0,-8-3 0 16,4 7-91-16,0-7-19 0,4 0-3 0</inkml:trace>
  <inkml:trace contextRef="#ctx0" brushRef="#br0" timeOffset="71711.78">13204 16103 946 0,'0'0'42'0,"0"0"9"0,0 0-41 0,0 0-10 16,0 0 0-16,0 0 0 0,0 0 37 0,-3-9 6 15,-1 9 1-15,4 0 0 0,0 0-31 0,0 0-5 16,0 0-8-16,0 0 11 0,0 0 37 0,0 0 7 16,0 0 1-16,0 0 1 0,0 0 28 0,0 0 6 15,0 0 1-15,0 0 0 0,0 0-4 0,0 0-1 16,0 0 0-16,0 0 0 0,11 0-8 0,-4 9-2 16,4-9 0-16,-1 0 0 0,1 7-10 0,-4-4-3 15,7 3 0-15,-3-3 0 0,-1-3-23 0,4 0-5 0,0 10 0 0,0-10-1 16,1 6-16-16,-1-6-3 0,-4 3-1 15,4 3 0-15,1 1-3 0,-1-4 0 0,0-3 0 0,3 6 0 16,1-3 7-16,0-3 1 0,3 6 0 0,-4-6 0 16,5 4-2-16,-5 2 0 15,8-3 0-15,0-3 0 0,-8 6-2 0,4-6-1 0,1 3 0 0,2 4 0 16,-3 2-1-16,1-9 0 0,-5 9 0 0,4-2 0 16,-3-4-5-16,-4 3-1 0,0-3 0 0,0-3 0 15,1 7 1-15,-1-4 0 0,-4 3 0 0,1-6 0 16,-1 0 4-16,1 0 1 0,0 0 0 0,-4 0 0 15,3 0-2-15,-3 0 0 0,4 0 0 0,-4-6 0 16,0 6-12-16,0-3 8 0,0 3-8 0,0 0 0 16,-7 0 20-16,7 0-3 0,-7 0 0 0,0 0 0 0,11 0-26 0,-11 0-6 15,0 0-1-15,0 0 0 16,7 0 16-16,-7 0 0 0,7 0 0 0,-7 0 0 16,0 0 0-16,0 0 0 0,0 0 0 0,0 0 0 15,0 0-12-15,0 0 0 0,3-7 0 0,4 7 0 16,-3-3-21-16,-4 3-4 0,0 0-1 0,0 0 0 15,4-6-74-15,-4-4-16 0,0 7-2 0,0-3-1 16,-4 3-82-16,0-3-17 0,4-4-3 0</inkml:trace>
  <inkml:trace contextRef="#ctx0" brushRef="#br0" timeOffset="72464.89">13197 16006 518 0,'0'0'46'16,"0"0"-37"-16,0 0-9 0,0 0 0 16,0 0 295-16,0 0 57 0,0 0 11 0,0 0 2 15,0 0-278-15,0 0-56 0,0 0-11 0,0 0-3 0,4-3-8 0,3-3-1 16,0-4-8-16,0 10 12 0,0-9 3 0,-3 9 0 16,3-3 0-16,0-3 0 0,0 6 18 0,0 0 4 15,0-7 1-15,4 7 0 0,-4 0 11 0,3-3 3 16,1 3 0-16,-1 0 0 0,1 0-29 0,3-6-6 15,-3 6-1-15,-1-3 0 0,1 3-5 0,3-7-2 16,0 7 0-16,0-3 0 0,0-3 5 0,0-3 1 16,0 9 0-16,1-10 0 0,-1 10-5 0,-4-6-1 15,4 3 0-15,1 3 0 0,-5-6-9 0,1 6 0 16,-4 0 0-16,3 0 0 0,-3-4 12 0,4 4-2 16,-11 0-1-16,0 0 0 0,0 0-9 0,0 0 0 15,0 0 0-15,0 0 0 0,0 0 0 0,0 0 0 16,0 0 0-16,-4 10 0 0,-3-1 0 0,4 1-17 0,-8-4 2 15,4 3 1-15,-3 1-2 0,-1-1 0 0,0 1 0 0,1-1 0 16,-4 0 16-16,3 1-12 16,-3-1 12-16,0 1-12 0,3-4 12 0,-3 3 0 0,0 1 0 0,0-1-9 15,-4 1 9-15,4-1 0 0,-3-3 0 0,3 4 0 16,-4-1 0-16,0 0 0 0,4 1 0 0,-3-1 0 16,-1 1 0-16,0-4 0 0,1 3 0 0,2 1 0 15,-2-4 0-15,3-3 0 0,0 7 0 0,0-4 0 16,3-3 0-16,-3 3 8 0,3 4-8 0,1-1 0 15,-1-3 0-15,4-3 0 0,-4 4-12 0,4-4 4 16,4-3 36-16,-1 6 7 0,4-6 1 0,0 0 1 16,-3 3-9-16,3 7-1 0,0-4-1 0,3 3 0 15,1 1-10-15,-1-1-3 0,8 1 0 0,0-1 0 16,-1 0 6-16,1 7 1 0,-1-10 0 0,4 4 0 16,1-1-9-16,-1 1-2 0,0-1 0 0,3 0 0 15,-3-2 1-15,1 2 0 0,-1-6 0 0,0 7 0 0,3-1-10 0,-6-3 0 16,3 4 0-16,-3-1 8 0,-4 0-8 0,3-2 0 15,1 2 0-15,-4-6 0 0,0 4 0 0,0 2-12 16,0-6 4-16,0 3 8 16,-7-6-103-16,7 7-13 0,4-4-2 0,-4 3-629 15,4-3-125-15</inkml:trace>
  <inkml:trace contextRef="#ctx0" brushRef="#br0" timeOffset="105576.1">19816 5382 403 0,'0'0'17'0,"0"0"5"16,0 0-22-16,0 0 0 0,0 0 0 0,0 0 0 15,0 0 158-15,0 0 27 0,0 0 6 0,0 0 1 16,0 0-143-16,0 0-28 0,-8 0-5 0,1 0-2 16,7 0-14-16,-7 3 9 0,0-3-9 0,0 0 8 15,0 7-8-15,0-4 0 0,-3 3 0 0,3-3 0 0,-4 3 0 0,4-3 10 16,-4 4-10-16,1-4 10 16,-4 3 1-16,3 4 0 0,-3-1 0 0,0 0 0 15,0 1 1-15,0-1 1 0,-4-3 0 0,4 4 0 0,0-1 1 0,0 7 0 16,-4-7 0-16,0 4 0 0,1 3-1 15,-1-7 0-15,-7 10 0 0,8-10 0 0,-4 7-13 0,3 0 0 16,0-4 0-16,1-2 0 0,3 5 12 0,-1 1 4 16,5-4 0-16,-4-2 0 0,3-1-6 0,-3 7-1 15,3-7 0-15,1 1 0 0,3 5-9 0,0-5 0 16,-4-1 0-16,4-3 0 0,4-2 0 0,-4 5 0 16,-1 0 0-16,5-9 8 0,3 0-8 0,-4 10 0 0,-3-10 0 15,4 9 0-15,3-9 0 0,0 0 0 0,0 0 0 16,0 0 8-16,0 0-8 0,0 0 8 0,0 0-8 0,0 0 8 15,0 0-8-15,0 0 10 16,0 0-10-16,0 0 10 0,0 0-2 0,0 0 0 0,0 0 0 16,0 0 0-16,7-9 2 0,-4-1 0 0,-3 10 0 15,0 0 0-15,7-9-10 0,-3 0 0 0,0 5 0 0,-4 4-11 16,7-12 11-16,-4 9 0 0,-3-7 0 0,4 4 0 16,-4-3 0-16,3 6 0 0,1-4 0 0,-4-2 0 15,0 9 0-15,0-6 0 0,0 2 0 0,3-2 0 16,-3-3 0-16,0 9 0 0,0 0 0 0,0-3 0 15,0 3 0-15,0 0 0 0,0-7 0 0,0 7 8 16,0 0-8-16,0 0 0 0,0 0 0 0,0 0 0 16,0 0 0-16,0 0 0 0,0 0 0 0,0 0 0 15,-7 0 0-15,7 0 0 0,-3 7 0 0,-4-4 0 16,3 6 0-16,-3-3 0 0,3-2 0 0,-3 2 0 0,4 3 0 0,-4 1 0 16,3-1 0-16,-3 1 0 0,4-1 0 0,-4-3 0 15,0 4 0-15,3-1 0 0,-3 0 0 0,0 1 0 16,0-1 0-16,0-2 8 0,3 2-8 0,-3 0 8 15,4 1-8-15,-4-4 8 0,3 3 6 0,1-5 2 16,-1 5 0-16,4-3 0 0,0-6 3 0,-3 10 1 16,-1-1 0-16,4-9 0 0,0 0-2 0,4 6 0 15,-4-6 0-15,3 10 0 0,-3-10 0 0,0 0 0 16,0 0 0-16,0 0 0 0,11 3 5 0,-1-3 1 16,-3 0 0-16,4 0 0 0,-1 0-6 0,1-3-1 15,-4-4 0-15,4 7 0 0,-11 0-5 0,14-9 0 16,-4 6-1-16,1-3 0 0,0-4-11 0,3 4 0 15,-4 3 9-15,4-3-9 0,-3 2 9 0,3-2-9 16,-3 3 12-16,3-3-12 16,3-4-22-16,-2 10-11 0,-1-9-3 0,-4 3-841 0</inkml:trace>
  <inkml:trace contextRef="#ctx0" brushRef="#br0" timeOffset="106661.84">25792 2616 172 0,'0'0'16'0,"0"0"-16"0,0 0 0 0,0 0 0 16,0 0 189-16,0 0 35 0,0 0 8 0,7 0 0 15,0-6-116-15,-7 6-23 0,0 0-5 0,10 0 0 16,-3 0-20-16,0 0-3 0,0-3-1 0,1-3 0 16,-1 6-12-16,0 0-2 0,0 0-1 0,3-7 0 0,-3 7-16 0,4 0-3 15,-1 0-1-15,1 0 0 16,0 0-13-16,-1-3-2 0,4 3-1 0,0-6 0 0,1 6-1 0,2-3-1 15,-3 3 0-15,0-6 0 0,4 2 14 0,-4-2 3 16,0 6 1-16,4 0 0 0,0-9-29 0,-1 9 0 16,1-10 0-16,3 10 0 0,-3-3 0 0,3-3 0 15,-4 6-9-15,1 0 9 0,-4-6 0 0,0 6 0 16,-3 0 8-16,3 0-8 16,-7 0-20-16,0 0-12 0,-7 0-1 0,7 6-1 15,-7-6-99-15,0 0-20 0,0 0-4 0,0 0-1 0</inkml:trace>
  <inkml:trace contextRef="#ctx0" brushRef="#br0" timeOffset="107467.22">26328 2378 1378 0,'0'0'61'0,"0"0"13"15,0 0-59-15,0 0-15 0,7-3 0 0,3-3 0 0,1-1 19 0,-4 7 1 16,-7 0 0-16,7-9 0 0,4 6 15 0,-1-7 3 15,-3 4 1-15,0 6 0 0,0-9-27 0,4-1-12 16,-4 10 10-16,4-9-10 16,-4 3 13-16,3 6-3 0,1-4-1 0,0-5 0 0,-1 3 1 0,1 6 0 15,3-10 0-15,-4 7 0 0,1-3 7 0,0 6 2 16,3-3 0-16,-4-3 0 0,1 6 1 0,-4 0 1 16,-7 0 0-16,7-7 0 0,4 7 18 0,-4 0 3 15,3 0 1-15,-3 7 0 0,4-7-17 0,-4 0-3 16,3 9-1-16,-3-9 0 0,-7 0-14 0,8 9-8 15,-1 1 8-15,0-4-8 0,-4 3 8 0,1 1-8 16,3-1 8-16,-4 1-8 0,1 5 8 0,-4-2-8 16,0 3 8-16,0 2-8 0,0 1 0 0,-4 3 0 0,1 0 0 0,-1-3 0 15,1 6 0-15,-4 3 0 0,0-3 0 0,0-6 0 16,3 9 0-16,-3-6 0 0,0-3 0 0,-4 0 0 16,4 9 0-16,0-9 8 0,0 6-8 0,0-6 0 15,-7 0 9-15,0 3-9 0,3-10 12 0,-3 7-12 16,-3-3 10-16,-1-1-10 0,4-2 8 0,-4-4-8 15,4 1 9-15,-4 2-9 0,4 1 10 0,0-4-10 16,4-3 8-16,-5 4-8 0,1-10 0 0,4 3 9 16,-1 3-9-16,4-3 0 0,-3-3 9 0,3 0-9 15,-1 0 0-15,-2-3 8 0,6-3-8 0,-3 3 0 16,4 3 0-16,-4 0 9 0,3-10-9 0,1 4 0 16,3-3 8-16,0-1-8 0,0 1 0 0,0 3 0 15,3-4 0-15,4 1 0 0,-3 0 0 0,3-1 0 16,0 1 0-16,3 2 0 0,5-5 0 0,-5 12-9 15,1-10 9-15,3 4 0 0,-4-3 0 0,5-1 0 0,-1 10 0 16,0-3 9-16,0-3-1 0,4 6-8 0,-4 0 20 0,3 0-4 16,4 0 0-16,1 0 0 0,-5 9 4 0,-3-9 1 15,0 10 0-15,4-1 0 0,0-3-12 0,3 4-9 16,-7-7 12-16,0 6-12 0,4-2 13 0,-8 2-4 16,4 1-1-16,-3-1 0 0,0-3 3 0,-1-3 0 15,1 7 0-15,-1-4 0 0,1 3-11 0,0 1 0 16,-1-1 9-16,1-3-9 0,-4 4 0 0,0-10 9 15,3 9-9-15,-6-6 0 0,3 4 9 0,0-1-9 16,4-3 0-16,-4-3 9 0,-4 6-20 0,4-2-4 16,0 5-1-16,0-9 0 15,0 0-99-15,0 0-20 0,1 0-4 0,-1 0-793 0</inkml:trace>
  <inkml:trace contextRef="#ctx0" brushRef="#br0" timeOffset="109031.48">27728 2300 403 0,'0'0'36'0,"0"0"-36"16,-7 0 0-16,7 0 0 0,-3 0 185 0,3 0 31 16,-7 0 5-16,3 0 2 0,-3 0-98 0,7 0-19 15,-3 6-4-15,-4-6-1 0,3 9-8 0,4-9-1 16,0 7-1-16,-4 5 0 0,4-6-33 0,-3 4-6 15,3 2-2-15,0 4 0 0,3 3-10 0,-3 0-1 16,4-4-1-16,0 10 0 0,-1-3-15 0,4 3-3 16,-3 4-1-16,-1-4 0 0,1 0-11 0,-1-6-8 15,-3 9 12-15,4-9-12 0,-1 6 9 0,1 0-9 16,-4-13 0-16,0 10 9 0,0-3-9 0,-4-6 12 0,4 2-12 0,0-5 12 16,0 5-12-16,0-5 0 15,-3-1 0-15,3-6 0 16,0-3-100-16,0 0-18 0,0 0-4 0,0 0-792 0</inkml:trace>
  <inkml:trace contextRef="#ctx0" brushRef="#br0" timeOffset="109298.77">27372 2645 1879 0,'0'0'83'0,"0"0"17"0,0 0-80 0,0 0-20 0,0 0 0 0,0 0 0 16,11 0 44-16,-1 0 5 0,1 0 1 0,3 0 0 15,-4-7-2-15,1 7-1 0,3-3 0 0,0 3 0 0,0-6-27 0,4 6-6 16,0-10-1-16,3 10 0 0,0-3-13 0,4 3 9 16,-1-6-9-16,-2 6 8 15,-1 0-8-15,-4-3 0 0,5 3 0 0,-1-6 0 16,0 6-56-16,0-7-8 0,4 7 0 0,-4-9-1 15,0 9-91-15,-3-3-17 0,3 3-4 0,0-10-1 0</inkml:trace>
  <inkml:trace contextRef="#ctx0" brushRef="#br0" timeOffset="110788.11">29274 2199 954 0,'0'0'42'0,"0"0"9"0,0 0-41 0,0 0-10 0,0 0 0 0,0 0 0 16,0 0 106-16,0 0 19 0,0 0 4 0,0 0 1 15,0 0-26-15,0 7-6 0,-8-4-1 0,8 6 0 16,0 7-33-16,0-7-8 0,-3 7 0 0,3-4-1 15,0 13-9-15,0-9-2 0,0 6 0 0,0-3 0 16,0 6-17-16,0 0-4 0,0 0-1 0,3 3 0 16,-3 1-22-16,0 5 8 0,0-15-8 0,0 9 0 15,0 0 14-15,0 7-2 0,0-10 0 0,0 3 0 16,0-9-12-16,0 6 0 0,0 0 0 0,0-6 0 16,0 0 0-16,0 6 14 0,0-13-4 0,0 4-1 15,0-6-23-15,0 5-5 0,0-2-1 0,0-7 0 16,0 3-84-16,0 1-16 0,4-10-4 0,-4 0-736 15</inkml:trace>
  <inkml:trace contextRef="#ctx0" brushRef="#br0" timeOffset="111754.35">29669 2466 460 0,'0'0'20'0,"0"0"5"0,0 0-25 0,0 0 0 15,0 0 0-15,0 0 0 0,0 0 170 16,0 0 29-16,3-6 5 0,-3 6 2 0,0 0-86 0,0 0-16 16,4-10-4-16,-4 10-1 0,0 0-27 0,0 0-6 15,0 0-1-15,0 0 0 0,0 0-18 0,0 0-4 16,0 0-1-16,0 0 0 0,0 0-14 0,0 0-4 16,0 0 0-16,0 0 0 0,-4 10-6 0,1-4-2 15,-1-3 0-15,1 3 0 0,3-6-2 0,0 10-1 16,0-4 0-16,0-6 0 0,0 0-3 0,0 0-1 0,0 0 0 0,0 0 0 15,0 0-9-15,0 0 10 0,0 0-10 0,0 0 10 16,0 0-10-16,0 0 0 0,0 0 0 0,0 0 8 16,0 0-8-16,0 0 10 0,0 0-10 0,0 0 10 15,0 0 2-15,7-6 1 16,0 6 0-16,0-7 0 0,-4 4-13 0,1-3 0 0,-4 6 0 0,3-3 0 16,1-3 0-16,-4 6 0 0,0 0 0 0,0 0 0 15,0 0 0-15,0 0 0 0,0 0-9 0,0 0 9 16,0 0 0-16,0 0 10 0,0 0 0 0,0 0 0 15,0 0-10-15,0 0 10 0,0 0-10 0,0 0 10 16,-4 6-1-16,4-6 0 0,-7 0 0 0,7 0 0 16,-3 3-9-16,-4 6 10 0,3-2-10 0,4-7 10 15,0 0-10-15,-3 6 0 0,3-3 0 0,0-3 0 16,0 0 0-16,0 0 0 0,0 0 0 0,-4 9 0 16,4-9 0-16,0 0 0 0,0 0 0 0,4 10 0 15,-4-10 0-15,0 0 0 0,0 0 0 0,0 0 0 0,0 0 0 0,0 0 0 16,0 0 0-16,3 6 0 0,-3-6 8 0,11 0-8 15,-11 0 0-15,7-6 8 0,0 6-8 0,-7 0 0 16,7-10 0-16,-4 7 8 0,8-3-8 0,-7 3 0 16,3-3 0-16,-7 6 0 0,3-7 8 0,-3-2-8 15,0 9 0-15,4-3 8 0,-1-3-8 0,-3 6 0 16,4-10 0-16,-4 10 8 0,0 0-8 0,0 0 0 16,0 0 0-16,0 0 0 0,0 0 0 0,0 0 0 15,-4 0 0-15,4 0 0 0,0 0 0 0,0 0 0 16,0 0 10-16,0 0-10 0,0 0 12 0,0 0-4 15,0 0 0-15,-7 0-8 0,4 6 0 0,3-6 0 16,0 0 0-16,-4 10 0 0,1-7 0 0,3-3 0 16,0 0 0-16,0 9 0 15,3 4-110-15,1-10-19 0,-4-3-4 0,3 9-1 0</inkml:trace>
  <inkml:trace contextRef="#ctx0" brushRef="#br0" timeOffset="116448.74">12393 11027 1152 0,'0'0'102'0,"0"0"-82"0,0 0-20 0,0 0 0 16,-7 0 73-16,7 0 11 0,0 0 1 0,0 0 1 16,0 0-46-16,0 0-10 0,0 0-2 0,0 0 0 15,0 0-28-15,11 0 0 0,-4-4 0 0,7 4 0 16,7 0 11-16,0-6-11 0,4 6 12 0,3 0-12 15,0-3 0-15,4-3 0 0,7 6-15 0,0 0 5 32,-1-3-24-32,5-4-5 0,3 7-1 0</inkml:trace>
  <inkml:trace contextRef="#ctx0" brushRef="#br0" timeOffset="118901.38">30551 2080 709 0,'0'0'31'0,"0"0"7"0,0 0-30 0,0 0-8 0,0 0 0 0,0 0 0 16,0 0 85-16,0 0 16 0,0 0 3 0,0 0 1 15,0 0-25-15,0 0-6 0,0 0-1 0,0 0 0 16,0 0-12-16,0 0-2 0,0 0-1 0,0 0 0 16,0 0-14-16,0 0-2 0,0 0-1 0,0 0 0 15,0 0 10-15,0 0 1 0,0 0 1 0,0 0 0 16,0 0 11-16,0 0 1 0,0 0 1 0,0 0 0 16,0 0-16-16,0 0-3 0,0 0-1 0,0 0 0 15,-4 3-25-15,-3 4-5 0,0-4 0 0,-4 6-1 16,4-9 4-16,-3 6 1 0,3-3 0 0,-4 4 0 0,0-4 0 0,-3 6 1 15,4 4 0-15,-1-4 0 16,4-6-2-16,-3 13-1 0,-1-7 0 0,0-5 0 0,1 11-6 0,6-5-2 16,-3 5 0-16,4-2 0 0,-11-4-10 0,7 4 0 15,-1-1 0-15,1 4 0 0,-3-3 0 0,6 2 0 16,-3 4 0-16,4-3 8 0,-4-4-8 0,0 10 0 16,3 0 0-16,1-6 0 0,3 12 0 0,-4-9 0 15,1 3 0-15,3 0 0 0,3-3 0 0,-3 3 0 16,4 0 0-16,-4-4 0 0,3-2 0 0,1 3 0 15,3-3 0-15,0-7 8 0,-4 10-8 0,1-10-9 16,3 10 9-16,-4-3-13 0,1-7 13 0,3 10 0 16,0-10 0-16,0 1 0 0,-3-4 11 0,3 3-2 15,3 1 0-15,4-1 0 0,-3-3-9 0,3-2 0 0,0 2 0 0,0-6 0 16,0 0 23-16,0 0-1 16,-3 3 0-16,3-6 0 0,0 3-22 0,-3 0 0 0,-1 0 0 0,5-6-8 15,-5 2 8-15,1-2 0 0,-1-3 8 0,-3-1-8 16,4 7 0-16,0-9 8 0,-1 9-8 0,1-7 0 15,-4-6 0-15,0 7 9 0,3-7-9 0,5 7 0 16,-5-4 8-16,1-2-8 0,-1 2 0 0,1-2 0 16,-1-1 0-16,1-3 0 0,-4 3 0 0,4 4 0 15,-4-4 9-15,-4-3-9 0,1 4 0 0,-1 2 9 16,1-3-9-16,-4-2 8 0,0 2-8 0,0 7 8 16,0-10-8-16,0 9 0 0,-4-5 0 0,1 11 8 15,-4-11-8-15,3 5 0 0,-3 1 9 0,4 0-9 16,-4-1 0-16,-1 4 8 0,1 3-8 0,0-7 0 0,4 4 0 0,-8-3 8 15,4 6-8-15,-3-4 0 0,3-2 9 16,0 9-9-16,-4-6 12 0,4 2-12 0,0 4 15 0,-4-9-4 16,4 9-1-16,0-6 0 0,-3-4 11 15,-1 10 3-15,4 0 0 0,-4-3 0 0,1 3-24 0,3 0-16 16,0-6 2-16,-4 6 1 0,4 0 3 16,3-3 1-16,-3 3 0 0,7 0 0 15,0 0-29-15,-3 0-6 0,3 0 0 0,0 0-1 16,0 0-141-16,0 0-28 0</inkml:trace>
  <inkml:trace contextRef="#ctx0" brushRef="#br0" timeOffset="122000.08">14933 15639 180 0,'0'0'8'0,"0"0"1"0,0 0-9 0,0 0 0 15,0 0 0-15,0 0 0 0,0 0 11 0,0 0 0 16,0 0 0-16,0 0 0 0,0 0 60 0,7 0 12 16,0 0 2-16,-7 0 1 0,0 0 15 0,0 0 3 15,0 0 1-15,0 0 0 0,0 0-12 0,0 0-2 0,0 0-1 0,0 0 0 16,0 0-7-16,0 0-2 15,0 0 0-15,0 0 0 0,0 0-33 0,0 0-6 0,0 0-2 0,0 0 0 16,0 0-3-16,0 0-1 0,0 0 0 0,0 0 0 16,0 0-9-16,0 0-3 0,0 0 0 0,0 0 0 15,-7 7 10-15,4 2 2 0,3-9 0 0,-4 3 0 16,-3 7-11-16,4-4-1 0,-5 3-1 0,1 1 0 16,0-1-7-16,0 7-2 0,0-7 0 0,-3 1 0 15,3 8-3-15,0-2-1 0,-4-3 0 0,-3 2 0 16,3 4-10-16,1 0 12 0,-4-3-12 0,3 2 12 15,0 7 5-15,1 1 2 0,-4-5 0 0,3 5 0 16,-3-8 4-16,3 11 1 0,8-7 0 0,-4 0 0 16,-4 3-12-16,8 0-3 0,-1-3 0 0,1 3 0 15,3 3-9-15,0-3 12 0,-4 0-12 0,8 3 12 16,-1-3 4-16,1 4 2 0,-1-1 0 0,4 0 0 16,-3 3-38-16,3-2-8 0,-4 5-2 0,4-6 0 0,-3 1 30 0,3-4 12 15,0-6-1-15,4 6 0 0,-1-7-11 0,1 7 0 16,-1-6 0-16,5 0 8 0,-5-3-21 0,1-4-5 15,3 4-1-15,-4-7 0 16,5 7-40-16,-1-6-8 0,0-7-1 0,3 6-1 16,-2-3-12-16,-1 4-3 0,0-10 0 0,-4 0-487 15,4 0-97-15</inkml:trace>
  <inkml:trace contextRef="#ctx0" brushRef="#br0" timeOffset="125169.58">15169 15900 115 0,'0'0'0'0,"0"0"10"0,0 6-10 0,0-6 0 15,0 9 0-15,0 1 0 0,-3-1 283 0,3 0 54 16,0-9 11-16,3 10 3 0,-6-1-231 0,3-9-47 15,0 13-9-15,0-1-1 0,0-2-13 0,0-1-2 16,0 1-1-16,0 5 0 0,3-5-6 0,-3 5-1 16,0-2 0-16,-3 9 0 0,3-3-6 0,3 3-2 15,-6 3 0-15,-1 0 0 0,4 3-11 0,-3-3-2 0,-1 3-1 0,1 1 0 16,3-4-10-16,0 3-8 16,0-3 9-16,0 0-9 0,-4-3 0 0,4-6 0 15,-3 2 0-15,3 1 0 0,0-3 0 0,0-7 0 0,-4 7-11 0,4-3 11 31,0-7-136-31,0-6-20 0,0 0-4 0</inkml:trace>
  <inkml:trace contextRef="#ctx0" brushRef="#br0" timeOffset="125485.74">15381 16263 864 0,'0'0'38'0,"0"0"8"15,0 0-37-15,0 0-9 0,0 0 0 0,0 0 0 0,0 0 284 0,0 0 54 16,7 0 11-16,0 7 3 0,-7-7-280 0,7 3-55 16,7-3-17-16,-3 0 8 0,3-3-8 0,0 3 0 15,0-7 0-15,0 7 0 0,1 0 11 0,-1 0-3 16,0 0-8-16,0-6 12 0,-4 3-12 0,5 3 11 15,-5 0-11-15,1 0 10 0,-1-6 5 0,1 6 1 16,-1 0 0-16,-2-3 0 16,-1 3-38-16,3 0-7 0,-6 0-2 0,6 0 0 15,-6-7-101-15,6 7-21 0,-3 0-4 0,-7 0-634 0</inkml:trace>
  <inkml:trace contextRef="#ctx0" brushRef="#br0" timeOffset="126101.79">16087 15762 716 0,'0'0'32'0,"0"0"6"0,0 0-30 0,0 0-8 16,0 0 0-16,0 0 0 0,0 0 94 0,0 0 18 16,3-7 3-16,-3 7 1 0,0 0-32 0,0 0-7 0,4-9-1 0,-4 9 0 15,0 0-10-15,0 0-2 0,3-3-1 0,-3 3 0 16,0 0-17-16,0 0-3 0,0 0-1 0,0 0 0 15,0 0 1-15,0 0 0 0,0 0 0 0,0 0 0 16,0 0 21-16,0 0 5 0,4 3 1 0,-4 6 0 16,3 1-16-16,-3-1-3 0,4 1-1 0,-1-4 0 15,-3 3-14-15,0 1-4 0,0-1 0 0,0 0 0 16,4-2-32-16,-4 2 0 0,3 1 0 0,-3-1 0 16,4 0 0-16,-4-2 0 0,3 5 0 0,-3-2 0 15,0-4 0-15,0 10 0 0,4-4 0 0,-4-3 0 16,0 7 0-16,0-6 0 0,0 8 0 0,0-2 0 15,0-3 0-15,-4-4 0 0,4 4 0 0,0-1 0 16,0-6-11-16,0-6-9 0,-3 10-1 0,3-10-1 16,0 0-12-16,0 9-2 0,0-9-1 0,0 0 0 15,0 0-170-15,0 0-33 0</inkml:trace>
  <inkml:trace contextRef="#ctx0" brushRef="#br0" timeOffset="126520.24">16408 15793 864 0,'0'0'38'0,"0"0"8"0,0 0-37 0,0 0-9 0,0 0 0 0,0 0 0 15,0 0 200-15,0 0 37 0,0 0 8 0,0 0 2 16,0 0-177-16,0 0-35 0,0 13-7 0,0-10-2 16,-4 6 19-16,1 0 4 0,-1 1 1 0,1 6 0 15,-4-1-10-15,3-2-1 0,0 6-1 0,1 3 0 16,-4-4-2-16,0 1-1 0,-7 0 0 0,3 6 0 15,-3-6-9-15,0 6-2 0,0-3 0 0,3 0 0 16,-3 0-11-16,0 3-2 0,3 0-1 0,-3-3 0 0,0 12-10 16,4-8 8-16,-1 2-8 0,-3 0 8 0,3-3 7 15,-3 3 1-15,4-3 0 0,-1 0 0 0,0-6-32 0,4 0-5 16,0 0-2-16,0-3 0 16,0-4-3-1,0 4-1-15,4-7 0 0,-4-3 0 0,3-2-100 0,1 2-20 0,3-6-4 0,0 0-721 0</inkml:trace>
  <inkml:trace contextRef="#ctx0" brushRef="#br0" timeOffset="126957.43">16344 16219 2026 0,'0'0'90'0,"0"0"18"0,0 0-86 0,0 0-22 0,0 0 0 0,7 0 0 16,-3-9 52-16,3 9 5 0,3-9 2 0,-3 9 0 15,4-7-50-15,0 4-9 0,-1-3 0 0,-3 6 0 16,4-3 0-16,-1-3 0 0,-2 2 9 0,-1 4-9 16,0-6 0-16,-4 3-12 0,-3 3 0 0,0 0 0 15,0 0 20-15,0 0 4 0,7 3 0 0,-7-3 1 16,4 10-13-16,-1-1 0 0,1-3 0 0,-4 4 0 16,0-1 0-16,0 0 0 0,-4 7 0 0,4-6 0 15,-3-1 0-15,3 7 0 0,-7-7 8 0,3 0-8 16,-3 4 9-16,0 3-9 0,0-7 8 0,0 7-8 15,-4-4 0-15,1-5 0 0,3 2 8 0,-4 0-8 16,4 1 0-16,0-1 0 0,3 1 0 0,1-1 0 16,-8-3 0-16,8 4 0 0,-4-1 0 0,3 0 0 15,1 1 0-15,-1-1 0 0,4-2 0 0,0 2 0 16,4 0 0-16,-1 1 0 0,1-1 0 0,-1 1 8 0,-6-4-8 0,6-3 0 16,4 6 0-16,4-2 0 0,0 2 0 0,-4-3 0 15,7-2 0-15,0 2 0 0,-4-3 0 0,5 3 0 16,-5-3-11-16,4 4 11 15,0-7-34-15,0 3-2 0,-3-3 0 0,3 0 0 16,-3 0-36-16,3-3-8 0,-4 3-2 0,1 0-503 16,0-7-101-16</inkml:trace>
  <inkml:trace contextRef="#ctx0" brushRef="#br0" timeOffset="127517.92">16538 15470 1587 0,'0'6'70'0,"0"-6"15"16,0 3-68-16,0 4-17 0,0-4 0 0,4 3 0 15,-1 3 65-15,1 1 10 0,3-4 1 0,0 4 1 16,0-1-33-16,4 0-6 0,-4 1-2 0,0 5 0 15,3-2 8-15,1-4 2 0,-1 7 0 0,1-7 0 0,3 10-2 0,4-3-1 16,-1-3 0-16,-2 8 0 0,6-2-7 0,-4 0-2 16,1 9 0-16,3-9 0 0,0 6-15 0,0 0-3 15,4-3-1-15,-4 10 0 0,-3-4-15 0,3 0 8 16,0 0-8-16,0 4 0 0,-3-10 10 0,-4 9-10 16,0-3 10-16,0 0-10 0,-3 1 10 0,0-4-10 15,-4 3 10-15,3 3-10 0,-6-2 11 0,3-1-11 0,-7 0 12 16,0 3-12-16,0-9 10 0,0 10-10 0,-4-4 8 0,1-9-8 15,-1 9 0-15,1-9 0 0,-4 3 0 0,0 0 0 16,0-7 0-16,-4 4 0 0,0-3 9 0,-3-4-9 16,0 4 0-16,0-7 0 0,0 7 0 0,-4-3 0 31,4-4-18-31,-3 0-8 0,-1 7-2 0,0-10 0 16,4-2-20-16,0 5-5 0,-4-9-1 0,4 6 0 15,4-6-97-15,-4 0-19 0,-1 0-4 0,5-6-667 0</inkml:trace>
  <inkml:trace contextRef="#ctx0" brushRef="#br0" timeOffset="130638.37">17886 15881 115 0,'0'0'0'0,"0"0"10"0,0 0-10 0,0 0 0 16,0 0 0-16,0 0 0 0,0 0 203 0,0 0 38 15,3-3 8-15,1-4 2 0,-4 7-190 0,0 0-37 16,0 0-8-16,0-3-2 0,0 3 12 0,0 0 2 16,0 0 1-16,0-6 0 0,0 6 29 0,0 0 6 15,0 0 0-15,0-9 1 0,0 9 22 0,0 0 4 0,0 0 1 0,-4-7 0 16,1 4-17-16,-1-3-3 0,1 3-1 0,-1-4 0 16,4 7-14-16,-7-9-2 0,7 9-1 0,0 0 0 15,-7-9-15-15,7 9-3 0,-3 0-1 0,-4-3 0 16,3-4-17-16,4 7-3 0,-7 0-1 0,0 0 0 15,3 0 14-15,-3 7 2 0,0-4 1 0,0-3 0 16,-3 9-31-16,3-9 0 0,0 9 0 0,-1 1 0 16,-2-4 8-16,3 4-8 0,-4-1 0 0,1 0 9 15,3 7-1-15,-4-3 0 0,0-4 0 0,4 7 0 16,0-1-8-16,0-2 0 0,0 3 0 0,0 2-11 16,4-2 11-16,-4 3 0 0,3 0 8 0,1 0-8 15,-1-1 0-15,0 7 0 0,4-6-10 0,0 13 10 16,0-10-9-16,0 3 9 0,4 3 0 0,-4-3-9 15,7 3 9-15,-3-3 0 0,3 3 0 0,-4-9 0 16,1 6 0-16,3-6 0 0,0 0 0 0,0 3 0 16,3-3 0-16,-2-7 0 0,-1 4 0 0,3-7 0 0,-3 1 9 0,4-4-9 15,-1-3 12-15,1 3-12 0,0-6 13 0,3 0-4 16,0-6-1-16,0 6 0 0,4-3-8 0,-4-3 12 16,7-4-12-16,-4 4 12 0,1-3-12 0,0-1 10 15,-1 1-10-15,-3-1 10 0,4-2-10 0,0-4 12 16,3 7-12-16,-3-7 12 0,3 7-12 0,-4-10 0 15,1 3 0-15,-4-3 0 0,4 1 0 0,-4 2 8 16,0-3-8-16,-3 0 8 0,-1 4 16 0,1-4 4 16,-4 6 0-16,0-9 0 0,-4 10-16 0,1-7-4 15,-1-3 0-15,1 9 0 0,-8-5 6 0,4-1 1 16,-3-3 0-16,3 3 0 0,-7-6-3 0,3 6-1 0,-3 0 0 0,0 1 0 16,0-1-2-16,0-6 0 15,-4 6 0-15,-3 3 0 0,4-3 7 0,-1 10 0 0,-3-7 1 16,0 7 0-16,0-1-17 0,0 1 0 15,-4 0 0-15,4 6 0 0,0-4 0 0,0-2 0 0,3 9 0 0,1-6 0 16,-4 6 0-16,-1 0 0 0,5 0 0 0,-1 0-9 16,-3 6-2-16,4-6 0 0,-1 0 0 0,4 0 0 15,-4 0 1-15,4 3 0 0,-3-3 0 0,3 6 0 32,0-6-19-32,7 0-4 0,-7 0-1 0,7 0 0 0,0 0-82 0,-8 0-16 0,5 0-3 0,3 0-938 15</inkml:trace>
  <inkml:trace contextRef="#ctx0" brushRef="#br0" timeOffset="131711.46">19149 15943 691 0,'0'0'30'0,"0"0"7"16,0 0-29-16,-7 0-8 0,3-3 0 0,-3 3 0 0,4 3 279 0,3-3 54 15,0 0 11-15,0 0 3 0,-7 0-247 0,7 0-50 16,0 0-10-16,0 0-1 0,0 0-6 0,-4 10-1 16,4-10 0-16,4 6 0 0,-1 4 10 0,1 5 2 15,-4-5 0-15,3 2 0 0,8 4-16 0,-4 0-4 16,-4 2 0-16,4-5 0 0,-3 9-7 0,3 0-1 16,0-3-1-16,-3 6 0 0,-1 0-7 0,1-6 0 0,-1 9-8 0,1-3 12 15,-4 3-12-15,3-9 0 0,-3 6 0 0,0-6 0 16,0 0 0-16,-3 6-15 0,3-10 3 0,0 4 1 31,0-9-22-31,-4 5-5 0,4-2-1 0,-3-7 0 16,3-3-111-16,0-3-22 0,-7 7-5 0,-1-7-1 0</inkml:trace>
  <inkml:trace contextRef="#ctx0" brushRef="#br0" timeOffset="131943.84">18842 16219 1555 0,'0'0'138'16,"0"0"-110"-16,0 0-28 0,0 0 0 0,0 0 172 0,0 0 28 15,0 0 7-15,10 0 1 0,1 7-152 0,3-4-31 16,0-3-5-16,4 0-2 0,7 0-7 0,-4 0-2 16,3 0 0-16,5 0 0 0,-1 6 12 0,0-6 3 15,0 0 0-15,-3 3 0 0,3-3-24 0,-3 0 0 16,3 7 0-16,-7-7 0 0,1 0 0 0,-1 3-8 15,-4 3 0-15,1-6 0 16,0 0-28-16,-1 3-6 0,-3-3-1 0,4 6-660 16,0-6-132-16</inkml:trace>
  <inkml:trace contextRef="#ctx0" brushRef="#br0" timeOffset="133560.15">20278 15737 518 0,'0'0'46'15,"0"0"-37"-15,0 0-9 0,0 0 0 16,0 0 193-16,0 0 37 0,0 0 7 0,0 0 2 0,0 0-128 0,0-10-26 16,0 10-5-16,3-6 0 0,4 6-20 0,-7 0-3 15,4-10-1-15,-4 10 0 0,0 0 0 0,0 0 0 16,0-3 0-16,0 3 0 0,0 0-3 0,0 0-1 15,0 0 0-15,0 0 0 16,0 0-12-16,0 0-2 0,0 0-1 0,0 0 0 0,0 0-11 0,3 10-2 16,-3-1-1-16,0 1 0 0,4 5-8 0,-1-5-2 15,-3 2 0-15,4 4 0 0,3 0-13 0,-4-4 0 16,1 4 0-16,0-7 0 0,-1 10 0 0,1-3 0 16,-1 2 0-16,1-5-10 0,-1 9 10 0,1-10 0 15,-1 4 0-15,1 3 0 0,-4-10 0 0,3 7 0 16,1-7-9-16,-1 1 9 15,-3-1-29-15,0-9-2 0,4 10 0 0,-4-10 0 16,0 9-109-16,0-9-21 0,0 0-5 0,0 0-725 0</inkml:trace>
  <inkml:trace contextRef="#ctx0" brushRef="#br0" timeOffset="134053.37">20084 16245 345 0,'0'0'31'0,"0"0"-31"16,0 0 0-16,0 0 0 0,-4 0 276 0,4 0 48 15,0 0 11-15,0 0 1 0,0 0-232 0,0 0-48 16,0-7-8-16,0 7-3 0,0 0 6 0,7-9 1 16,0 6 0-16,0-4 0 0,0-2 13 0,0 9 3 15,-7 0 1-15,11-3 0 0,-4-3-15 0,0 6-3 16,7-7-1-16,4 4 0 0,-4 3-6 0,4 0-2 15,-1 0 0-15,1-6 0 0,0 6-27 0,3 0-6 0,0 0-1 0,0 0 0 16,0 0-8-16,0 0 0 0,1-3 0 0,-1 3-11 16,3 0 11-16,-2 0 0 15,2-6 8-15,-3 6-8 0,4-4 0 0,0-2-10 0,-1 6 1 16,-2-3 0-16,2-3 9 0,-2 3 0 0,-8-4 0 16,3 1-8-1,1 3-19-15,0-3-3 0,-8 6-1 0,4-4 0 16,0-2-73-16,-3 6-14 0,-11 0-3 0,0 0-808 0</inkml:trace>
  <inkml:trace contextRef="#ctx0" brushRef="#br0" timeOffset="134706.21">20422 16514 1609 0,'0'0'71'0,"0"0"15"0,0 0-69 0,0 0-17 15,-7 0 0-15,7 0 0 16,-3-3 27-16,3 3 1 0,0-6 1 0,0-4 0 0,0 1 2 0,0 3 0 16,0 3 0-16,0-7 0 0,0 4 23 0,3-4 5 15,-3 7 1-15,0 3 0 0,4-6 16 0,-1-3 4 16,1-1 1-16,3 4 0 0,-7 6-35 0,3-3-7 15,1-7-2-15,3 4 0 0,0 3-21 0,0-3-5 16,4 3-1-16,-4-4 0 0,0-2-10 0,3 9 10 16,1-6-10-16,0 3 10 0,-1-4-10 0,1 4 0 0,3-3 0 0,-4 6 8 15,5-3-8-15,-1 3 0 0,-4 0 0 0,4 3 0 16,0-3 0-16,-3 6 0 0,3-3-9 0,-7 4 9 16,0 2 0-16,0-6 0 0,-7 3-8 0,7 10 8 15,0-7 0-15,-3 4 0 0,-1 3 0 0,1-1 0 16,-4 4 0-16,0-6 0 0,4 2 0 0,-8 4 0 15,0-3 0-15,1-4 0 0,3 4 0 0,0 3 0 16,-4-3 0-16,1-7 0 0,3 10 0 0,-4-10 0 16,-3 1 0-16,4-1 0 0,-8 0 0 0,4 7 0 15,0-10 0-15,0 4 0 0,-4-7 8 0,1 6-8 16,-4-2 0-16,3 2 0 0,-3-6 0 0,0 3 0 16,0 4 0-16,0-10 0 0,0 6-8 0,0-3 8 15,-1-3 0-15,1 0-10 0,4 0 10 0,-4 0-8 16,3 0 8-16,0-3 0 0,1-3 0 0,3 3 0 15,0-4 9-15,0-2 1 0,0 3 0 0,0-4 0 0,3 7-10 0,-3-3 0 16,7-3 0-16,0 9 0 0,-4-4 0 0,4 4 0 16,0 0 0-16,0 0 0 0,0 0 0 0,8-6 0 15,-1 3 0-15,0-3 0 0,0 6 0 0,3 0 0 16,1 0 0-16,3 6 8 0,0-3-8 0,0-3 0 16,0 6 0-16,4-2 8 0,3 2-8 0,0-3 10 15,0 3-10-15,1-3 10 0,2 4-10 0,-6-4 0 16,0 3 0-16,3-3 8 0,0 3-8 0,0-6 0 15,0 10 0-15,-3-10 0 0,0 6 0 0,-1-3 0 0,1-3 0 16,-1 0 0 0,-2 7-48-16,-5-7-1 0,4 0-1 0,0 0-678 0,-3-7-136 0</inkml:trace>
  <inkml:trace contextRef="#ctx0" brushRef="#br0" timeOffset="136084.66">21541 16128 1267 0,'0'0'56'0,"0"0"12"0,0 0-55 0,0 0-13 0,0 0 0 0,0 0 0 15,0 0 162-15,0 0 30 0,0 0 5 0,0 0 2 16,0 0-165-16,10-6-34 0,1 6 0 0,-1 0-10 16,1-3 10-16,3 3 0 0,-3 0 0 0,3 0 8 15,0 0 4-15,0 0 0 0,-3-6 1 0,3 12 0 16,7-6-13-16,-4 0 0 0,-6 0 8 0,0 3-8 15,-1-3 0-15,1 0 0 0,3 6 0 0,-7-2 0 16,-7-4-27-16,7 0-11 0,7 6-2 0,-7-6-1 16,0 0-39-16,0 0-7 0,7 0-1 0,-3 0-659 15</inkml:trace>
  <inkml:trace contextRef="#ctx0" brushRef="#br0" timeOffset="136819.17">22214 15837 2077 0,'15'-3'92'0,"-12"3"19"0,1-7-89 0,-1-2-22 0,8 6 0 0,-1-3 0 16,8-4 16-16,0 4-2 0,-8 3 0 0,8-3 0 15,3-4-14-15,0 1 0 0,-7-1 0 0,4 7 0 16,0-3 0-16,-4-3 0 0,3 2 0 0,-3 4 0 15,-3-3 29-15,3 6 7 0,0-3 0 0,-3 3 1 16,-11 0-20-16,7 0-4 0,0 3-1 0,3-3 0 16,-2 6-12-16,-1 4 0 0,-4-1 0 0,4 7 0 15,4-4 0-15,-4 4 0 0,-7 3 0 0,7-1 0 0,-4 1 0 0,4 6 0 16,-7 0 0-16,-3-6 0 0,3 9 0 0,-4-2 0 16,4-1 0-16,-3-3 0 0,-4 3 0 0,3-6 0 15,1 6 0-15,-4-7 0 0,-4 7 0 0,1 1-13 16,2-4 2-16,-2 3 1 0,-1-7 10 0,-3 8 0 15,0-1 0-15,0-3-8 0,3-7 8 0,-6 4 0 16,-8 0 0-16,7 0 0 0,4-4 0 0,0 1 0 16,-7-3 12-16,0-4-4 0,0 0-8 0,7 4 0 15,-1-10 0-15,-2 3 0 0,-1-3 0 0,4-3 0 16,7 0 0-16,0 0-12 0,-7-9 12 0,3 0 14 16,8-1-3-16,3 4-1 0,0-3-10 0,-4-1-9 0,4 1 9 0,0-1-13 15,4 1 13-15,-1 0 0 0,-3 2 0 16,7-2 0-16,4-1 0 0,-4 1 0 0,0 0 0 15,4 9 0-15,-8-10 0 0,8 10 0 16,3-6 0-16,0 6 0 0,-7 0 0 0,7 0 13 0,7 0-2 0,0 6-1 16,-3-6 2-16,3 0 0 0,0 3 0 0,4 4 0 15,-7 2-2-15,3-3 0 0,-7-3 0 0,7 7 0 16,0-1-10-16,-3-2 12 0,-4 2-12 0,0-6 12 16,4 10-12-16,-4-10 0 0,-3 6 9 0,-1 1-9 15,4-1 0-15,-3-3 0 0,-4 4 0 0,0-1 0 16,-7 0 0-16,3-2-16 0,8 2 4 0,-4-6 0 15,-7-3-40-15,0 10-9 0,4-4-2 0,3-3 0 16,-4 3-173-16,-3-6-34 0,0 0-7 0,0 0-2 0</inkml:trace>
  <inkml:trace contextRef="#ctx0" brushRef="#br0" timeOffset="139208.7">21135 15489 172 0,'0'0'16'0,"0"0"-16"0,7-3 0 0,0-4 0 16,4 4 183-16,-4-3 33 16,0-3 8-16,0 5 0 0,-4-2-116 0,4 0-24 0,-3 3-5 0,3 3-1 15,-4-7-30-15,-3 7-7 0,8-3-1 0,-8 3 0 16,0 0-28-16,7-6-12 0,-7 6 8 0,0 0-8 16,0 0 21-16,0 0-1 0,0 0 0 0,0 0 0 15,0 0 22-15,0 0 4 0,0 0 1 0,0 0 0 16,-7 9-2-16,3 1 0 0,-3 6 0 0,0-7 0 15,-4 0-18-15,8 1-4 0,-4 5-1 0,0 4 0 16,-4-9 10-16,4 9 1 0,0-4 1 0,3 4 0 16,-3 0-14-16,0 6-4 0,0 3 0 0,0 7 0 15,4-7-16-15,-4 13 10 0,0-4-10 0,3 1 8 16,1 6-8-16,3 0 8 0,-4-7-8 0,4 7 8 16,0 0-8-16,4-3 0 0,-1 0 0 0,1-1-11 0,3-2 11 0,3 6 0 15,1-6 0-15,-1-4 0 16,1 1 0-16,3-1 0 0,4-6 0 0,-1 7 0 15,5-13-20-15,2 9-8 0,1-9-1 0,0 3-1 16,-1-6-47-16,5 0-10 0,-1-4-1 0</inkml:trace>
  <inkml:trace contextRef="#ctx0" brushRef="#br0" timeOffset="139841.04">22560 15282 518 0,'18'0'46'0,"-18"0"-37"16,0 0-9-16,0 0 0 0,0 0 158 0,0 0 30 16,0 0 5-16,0 0 2 0,0 0-108 0,7 0-22 15,3 0-4-15,1 0-1 0,-11 0-22 0,11 9-5 16,3-2-1-16,0 2 0 0,3 0-12 0,1 1-4 15,0 5 0-15,6 4 0 0,5 0 7 0,-8 0 1 0,-4 6 0 0,12 3 0 16,6-3 0-16,0 3 1 16,-7-2 0-16,1 2 0 0,2 0-13 0,-2 0-2 15,-1 7-1-15,-3-1 0 0,3 1-9 0,-4-1 0 0,1 4 0 0,-4-1 0 16,-3 4 0-16,3-3 0 0,-7-1 0 0,0 7 0 16,-3 0-13-16,-4-6-8 0,-3 3-2 0,-1-4 0 15,-3 7 10-15,-3-6 1 0,-5 3 1 0,1-4 0 16,-3 1 21-16,-4-4 4 0,-4 4 1 0,4-4 0 15,-4 1-3-15,-3-1 0 0,-4-5 0 16,1 5 0-16,-1-6-3 0,-3-3-1 0,7-3 0 0,-8 4 0 16,1-11-29-16,4 4-7 15,2 0 0-15</inkml:trace>
  <inkml:trace contextRef="#ctx0" brushRef="#br0" timeOffset="140591.18">23626 16050 1792 0,'0'0'80'0,"0"0"16"0,0 0-77 15,0 0-19-15,0 0 0 0,0 0 0 0,0 0 0 0,0 0 8 0,7-3-8 0,0 3 0 16,-7 0 12-16,10 0-12 0,1-6 12 0,-1 6-12 16,1 0 0-16,0 0 0 0,-1-3 0 0,4 3 0 15,-3-7 18-15,3 7 6 0,0 0 2 0,4-6 0 16,-4 6 5-16,7-3 1 0,-3 3 0 0,-1 0 0 15,1 0-32-15,0 0 0 0,-1 0 0 0,4 0 0 16,-3 3-17-16,0 3 0 0,-1-6 0 0,1 0 0 31,-4 7-45-31,-3-4-9 0,3-3-1 0,-4 0-463 0,1 6-92 0</inkml:trace>
  <inkml:trace contextRef="#ctx0" brushRef="#br0" timeOffset="140977.65">23569 16273 2257 0,'0'0'100'0,"0"0"20"0,0 0-96 0,0 0-24 0,7-3 0 15,0-4 0-15,4-2 30 0,-1 3 1 16,4 3 0-16,4-4 0 0,0-2-31 0,-1 6 0 0,8-4 0 0,-4-2 0 16,-3 6 0-16,3-3 0 0,-3-1 0 0,3 4 0 15,-3 3 10-15,-1 0-10 0,1-6 10 0,-4 6-10 31,4 6-15-31,-8-6-9 0,-10 0-1 0,7 0-1 16,0 3-25-16,-3 4-5 0,6-7 0 0,-3 6-1 16,0-6-19-16,1 3-4 0,-1-3-1 0,3 0-767 0</inkml:trace>
  <inkml:trace contextRef="#ctx0" brushRef="#br0" timeOffset="142378.06">24398 15962 2170 0,'0'0'48'0,"-7"-3"9"0,4-3 3 0,-1 6 1 0,-3 0-49 0,7 0-12 15,0 0 0-15,0 0 0 0,0 0-16 0,0-10-7 16,0 10-1-16,0-3 0 0,0 3 24 0,0 0 0 16,0 0 0-16,0 0 0 0,0 0 20 0,0 0 8 15,0 0 1-15,3-6 1 0,-3 6 13 0,8-3 2 16,2-3 1-16,1 6 0 0,-4 0-18 0,3 0-4 15,4 0-1-15,-3 0 0 0,7 0-8 0,-4 0-2 16,3 0 0-16,-2 0 0 16,2 0-36-16,1 0-7 0,-1 6-2 0,-2-6 0 15,2 3-4-15,-3-3-2 0,0 0 0 0,-3 0 0 16,3 0-32-16,-3 0-6 0,-1 0-2 0,-3 0-538 16,-7 0-107-16</inkml:trace>
  <inkml:trace contextRef="#ctx0" brushRef="#br0" timeOffset="142808.04">25005 15533 2300 0,'0'0'51'0,"0"0"10"0,0 0 3 0,0 0 0 0,0 0-52 0,0 0-12 15,0 0 0-15,10 6 0 0,1-3 0 0,-4 7 0 16,0-4-9-16,4 3 9 0,-4 1 0 0,-4 5 0 16,4-2-8-16,-3 2 8 0,-1 11 18 0,1 2 6 15,-4 0 2-15,0 0 0 0,-4 13 19 0,1-3 4 16,-1-1 1-16,4 7 0 0,-3-3-3 0,3-3-1 16,-4-1 0-16,4-2 0 0,0-1-37 0,0 4-9 0,0-10 0 15,0 7 0-15,4-4 0 0,-1-3 0 0,-3-6 0 16,0 3 0-1,0-6-108-15,4 3-18 0,7-10-3 0</inkml:trace>
  <inkml:trace contextRef="#ctx0" brushRef="#br0" timeOffset="165907.45">10784 17565 345 0,'0'0'31'0,"0"0"-31"16,0 0 0-16,0 0 0 0,7-10 276 0,1 4 48 0,-8 6 11 0,0 0 1 15,0 0-212-15,0 0-42 0,0 0-9 0,0 0-1 16,-8 0 5-16,8 0 2 0,0 0 0 0,0 0 0 16,0 0-9-16,0 0-2 0,0 0 0 0,11 0 0 15,-11 0-27-15,0 0-5 0,4 0-2 0,6 9 0 16,4-2-10-16,-3-4-1 0,-8 6-1 0,4 7 0 15,8-7-4-15,-5 7-1 0,-6-3 0 0,-1 2 0 16,1 10 9-16,3-3 2 0,0 0 0 0,-4 6 0 16,-3 1-14-16,0-1-2 0,11 6-1 0,-4 1 0 15,-11-1-11-15,8 4-9 0,3-10 9 0,0 7-13 16,0-7 13-16,0 6 0 0,-7-5 0 0,7-4 10 16,7 0-10-16,-7-6 8 0,-10-1-8 0,10 1 8 0,4-3 6 0,-1 0 1 15,-6-4 0-15,-1-2 0 16,-3-1-4-16,7 0-1 0,0-2 0 0,-7-7 0 15,0 9-10-15,0-9 0 0,11 6 9 0,-1-3-9 0,-10-3 9 0,0 0-9 16,8-3 12-16,2-3-12 0,1-3 20 0,-4 2-2 16,-4 4-1-16,8-6 0 0,-1-1 1 0,1-5 0 15,-7 5 0-15,3-5 0 0,3-4-2 0,-3 0-1 16,0 3 0-16,0-6 0 0,0-3-7 0,0 0-8 16,1 3 11-16,-1-9-11 0,-4 3 9 0,1-10-9 15,6 4 0-15,-3-1 9 0,0 1-9 0,-3 5 0 0,3-5 0 0,4 6 0 16,-1 3 0-16,-3 3 0 0,-3-3 0 0,-1-1 0 15,4 4 0-15,0 1 0 16,-3 2 0-16,-1 0 0 0,4 3 0 0,0 4 0 0,-3-4 0 0,0 3 0 16,-4 1 0-16,3 3-11 0,4-1 11 0,-3 1-12 31,-8-1-11-31,8 7-2 0,-1-9-1 0,4 8 0 16,-7 4-30-16,0 0-5 0,7-6-2 0,4 3 0 15,-4-3-92-15,0 6-18 0,-7 0-4 0,7 6-528 0,7-3-106 0</inkml:trace>
  <inkml:trace contextRef="#ctx0" brushRef="#br0" timeOffset="166586.63">11949 17229 1706 0,'0'0'37'0,"0"0"8"0,0 0 2 0,0 0 1 0,0 0-38 0,0 0-10 0,0 0 0 0,0 0 0 16,0 0 0-16,0 0 10 0,0 0-10 0,0 0 10 15,0 0-10-15,0 0 12 0,-4 6-12 0,-3-6 12 16,0 0 22-16,0 0 5 0,0 10 1 0,0-10 0 15,-4 9 5-15,1 1 2 0,-1-4 0 0,0-3 0 16,1 13 9-16,-1-7 3 0,1-3 0 0,-1 7 0 16,-3-4-19-16,3 1-4 0,-3 5-1 0,4 4 0 15,-1-3-8-15,-3 3-2 0,0-4 0 0,3-2 0 16,1 3-10-16,-1-4-3 0,-3 4 0 0,3 3 0 16,1 0-3-16,-1-4-1 0,1 4 0 0,3 0 0 15,-7 0-8-15,3 6 0 0,7-6 9 0,-3 6-9 0,-7-7 0 16,7 8 0-16,4-1 0 0,3-3 8 0,0 3-8 15,-4 3 0-15,1-3 0 0,6 3 0 0,1-3 0 16,-1 3 0-16,-6-2 0 0,3 8 0 0,3-12 0 0,1 3 11 16,-1 3-1-16,1-3 0 0,-1-6-2 0,4 6-8 15,4-6 12-15,-4 0-4 0,0 0-8 0,4 3-9 16,-1-3 9-16,4-7-13 0,-3 4 13 0,3 3 10 16,0-4-2-16,0-5 0 0,0 5-8 0,1-2-11 15,-1-4 3-15,0 1 0 16,0-4-20-16,0 3-3 0,4 1-1 0,-1-1 0 15,1 1-47-15,3-4-9 0,-3-3-3 0,3 3 0 16,-4-3-101-16,5 4-20 0,2-4-4 0,-6 3-527 0</inkml:trace>
  <inkml:trace contextRef="#ctx0" brushRef="#br0" timeOffset="168598.46">3881 10961 1447 0,'0'0'32'0,"0"0"6"0,0 0 2 0,0 0 0 0,10 3-32 0,-3 3-8 0,11-3 0 0,-4 4 0 16,7-4 12-16,-3 3 0 0,6-6 0 0,8 0 0 15,3 6 7-15,1-6 1 0,3 3 1 0,-4-3 0 16,11 0-21-16,-4 0-12 0,7 0 2 0,8 0 0 16,-1 0 10-16,-3 0 14 0,4 0-3 0,3 7-471 15,0-4-93-15</inkml:trace>
  <inkml:trace contextRef="#ctx0" brushRef="#br0" timeOffset="170031.1">12460 17693 1335 0,'0'-9'59'0,"0"9"13"0,0 0-58 0,0 0-14 0,-3 0 0 0,-1-3 0 16,1-7 32-16,3 4 4 0,0 6 1 0,-4 0 0 16,0-9-24-16,4 5-5 0,-3-2 0 0,-1-3-8 15,4 3 25-15,-3-4-1 0,-1 7-1 0,1-3 0 16,-1 3 29-16,1-4 7 0,-1-2 1 0,-3 9 0 15,4-6-13-15,-4 3-3 0,0-4 0 0,0 4 0 16,-1 3-5-16,1 0-2 0,4 0 0 0,-4 3 0 0,-4-3-17 0,4 0-3 16,0 7-1-16,0-4 0 15,-4 3-16-15,1 3 0 0,-1-2 0 0,1 2 0 16,-1 0 0-16,1-5 0 0,-1 11 0 0,0-5 0 0,1 5 0 16,-1-2 0-16,1 3 0 0,-4 2 0 15,3-2 0-15,0-3 0 0,1 9 0 0,-1-4 0 0,4 1 13 0,-3 0-1 16,3 0 0-16,3 6 0 0,-3-6-12 0,3-1 0 15,4 1 0-15,0 3 0 0,-3-3 0 0,3 0 0 16,3 9 0-16,1-9 0 0,3 0 0 0,-3 6 0 16,3-6 0-16,0-4 0 0,0 4 0 0,3 0 8 15,1-3-8-15,3-7 9 0,0 10-9 0,0-10 0 16,4 1 9-16,-1-1-9 0,1-3 0 0,0 1-8 16,3-4 0-16,4-3 0 15,-4 0-24-15,3-3-4 0,5 3 0 0,-5-7-1 16,5 1-141-16,-1 3-28 0,0-3-6 0,0-4-485 0</inkml:trace>
  <inkml:trace contextRef="#ctx0" brushRef="#br0" timeOffset="170645.48">12527 17239 1846 0,'0'0'82'0,"0"0"17"0,0 0-79 0,0 0-20 16,0 0 0-16,0 0 0 0,0 0 12 0,0 0-2 16,0 0 0-16,0 0 0 0,7 15-10 0,-3-5 0 15,-4-10 0-15,0 9 0 0,7 0 0 0,-4 1 0 16,4 2 0-16,-3-2 0 0,-1-1 0 0,4 4 0 16,1-4 9-16,-1 7-1 0,0 3 32 0,3-10 6 15,4 10 2-15,-3-3 0 0,3 2 3 0,0 1 1 16,4-3 0-16,-1 3 0 0,1 0-27 0,3 2-5 0,-3-8 0 15,0 6-1-15,3-3-9 0,-4 9-2 0,4-13 0 0,1 7 0 16,-1 3-8-16,4 0 0 0,-4 3 0 0,3 0 0 16,-2-3 0-16,2 3 0 0,1 3 0 0,-4-3 0 15,0 4 0-15,-3-4 0 0,0 3 0 0,-4-3 0 16,0 3 0-16,-4-3 0 0,1 4 9 0,-4-4-1 16,0-7 12-16,-7 8 4 0,4-8 0 0,-4 7 0 15,-4-6 0-15,1 0 1 0,-1 0 0 0,0-3 0 16,-3-4-9-16,0 4-3 0,0 3 0 0,-3-10 0 15,-1 0-13-15,1 1 0 0,-1 5 0 0,0-5-10 16,1-4-6-16,-4-3 0 0,0 7-1 0,3-4 0 16,-3-3-20-1,0 3-4-15,0 4-1 0,3-1 0 0,0-3-33 0,1-2-6 0,-1 2-2 0,1-6-568 16,6 0-113-16</inkml:trace>
  <inkml:trace contextRef="#ctx0" brushRef="#br0" timeOffset="171651.09">13945 17700 57 0,'0'0'0'0,"7"-7"0"0,4 7 0 0,-4 0 0 15,4-9 0-15,-4 9 0 0,3-3 232 0,1-4 42 16,-4 4 8-16,3-3 2 0,-2 6-228 0,-1-3-44 0,-7 3-12 0,0 0 0 16,0 0 55-16,0 0 9 0,0 0 1 0,0 0 1 15,0 0 65-15,0 0 13 0,0 0 2 0,0 0 1 16,-7 0-48-16,-1 3-10 0,1 3-1 0,0-3-1 15,7-3-33-15,-7 0-6 0,0 7-2 0,-3-4 0 16,6-3-14-16,-6 6-4 0,-1-3 0 0,0-3 0 16,1 7-7-16,-1-4-1 0,-3 3-1 0,0-6 0 15,0 6 4-15,-4-3 1 0,1 4 0 0,2-4 0 0,-6-3 1 16,4 6 1-16,-4-6 0 0,3 3 0 16,0-6 2-16,1 3 0 0,-1 3 0 0,4-3 0 0,-4 0-12 0,4 0-1 15,-4 0-1-15,4 0 0 0,0 6 2 0,0-6 0 16,0 0 0-16,3 0 0 0,-3 4-16 0,0-4 0 15,4 0 8-15,-4 6-8 0,3-6 0 0,0 3 0 16,1-3 0-16,-1 6 0 0,4-6 16 0,0 0 0 16,0 0 0-16,3 0 0 0,-6 0-16 0,6 0 9 15,4 0-9-15,-7 0 8 0,4 0-8 0,-4 0 10 16,7 0-10-16,-4 0 10 0,1 0-10 0,3 0 0 16,0 0 9-16,0 0-9 0,0 0 0 0,-7 0 0 15,7 0 0-15,0 0 0 0,0 0 0 0,-4 0-15 0,4 0 3 16,0 0 0-16,0 0 22 0,0 0 5 0,0 0 1 15,0 0 0-15,0 0-16 0,0 0 8 0,0 0-8 0,0 0 0 16,0 0 0-16,0 0 8 0,0 0-8 0,0 0 0 16,0 0 0-16,4-6 0 0,3-3 0 0,0 9 0 15,-7 0 0-15,7-10 0 0,3 7 0 0,1-3 0 16,-4-4 0-16,4 1 0 0,-1 0 0 0,1 2 0 16,-1-2 0-16,1 6 0 0,0-7 0 0,-1 4 0 15,-3-3 0-15,4 5 0 0,-1-2 0 0,-3 0 0 16,4-3 0-16,-4 9 0 0,0-4 0 0,0-2 0 15,-3 3 0-15,-1-3 0 0,1-4 0 0,3 7 0 16,0-3 0-16,-7 6 8 0,0 0-8 0,0-6 0 16,3-4 0-16,4 7 0 0,-7-3 8 0,0 6-8 15,0 0 0-15,0 0 0 0,0 0 0 0,0 0 0 16,0-3 0-16,0 3 0 0,0 0 0 0,0 0 0 16,0 0-17-16,0 0 3 0,0 0 1 0,-10 0 0 15,-1 0 13-15,1 3 0 0,3 3 0 0,0-3 0 0,-4 4-11 0,0 2 11 16,4-9-12-16,-3 9 12 0,-1 1 0 0,1-4 0 15,-1 3 0-15,0-5 0 0,4 2 0 0,-3 3 0 16,3-9 0-16,0 10-10 0,0-4 10 0,3-3 0 16,-3 3 0-16,0 4 0 0,0-7 0 0,3 6 0 15,-3-2 0-15,4 2 0 0,-4 0 0 0,0-2 9 16,3-4 0-16,-3 6 0 0,4 7-9 0,-4-7 0 16,3 1 0-16,-3-1 0 0,3 0 0 0,4 1-12 15,-3-4 2-15,-1-3 1 0,4-3 17 0,4 7 4 16,-1 2 1-16,-3-9 0 0,0 0-4 0,7 6-1 15,4-3 0-15,0 7 0 0,-1-4-8 0,1-3 0 0,3-3 0 0,0 6 8 16,0-2-8-16,4 2 0 16,-4-6 0-16,0 3 0 0,4 3 0 0,-4 4 0 0,0-10 0 0,0 6 0 15,4-3 0-15,-4 3-14 0,0-3 2 16,-4 4 0 0,-3-7-27-16,1 3-5 0,-1 6 0 0,0-2-1 15,3 2-165-15,-3 0-33 0</inkml:trace>
  <inkml:trace contextRef="#ctx0" brushRef="#br0" timeOffset="178115.6">29005 10936 1324 0,'-14'0'118'0,"11"0"-94"15,-4 0-24-15,0-7 0 0,0 7 130 0,3 0 22 16,-3 7 4-16,7-7 0 0,-7 0-120 0,7 0-25 16,0 0-11-16,0 0 10 0,-4 0-1 0,4 0 0 15,-7 0 0-15,7 0 0 0,0 0 10 0,0 0 1 16,0 0 1-16,0 0 0 0,0 0 2 0,0 0 0 0,0 0 0 0,0 0 0 15,0 0 11-15,0 0 2 0,0 0 1 16,7-7 0-16,0 4-14 0,4 3-3 0,0 0-1 0,-1 0 0 16,4 0-5-16,0 0-1 0,1 0 0 0,6 0 0 15,0 0-13-15,4 0 11 0,3 3-11 0,4 4 10 16,3-7-10-16,-3 0 0 0,3 0 0 0,-3 0 0 16,-1 0 0-16,5 6 12 0,-5-6-12 0,-2 0 12 15,-1 3-12-15,-3-3 0 0,-4 0-12 0,-4 6 12 16,5-6 0-16,-8 0 0 0,0 0 0 0,0 0 12 15,0 0 12-15,-7 0 4 0,4 3 0 0,-4-3 0 16,0-3-13-16,-7 3-3 0,0 0 0 0,7 0 0 16,-7 0 0-16,0 0 0 0,0 0 0 0,0 0 0 15,0 0 4-15,0 0 0 0,-4-6 0 0,-3 3 0 0,4-3 6 0,-8 6 2 16,0-7 0-16,-3 4 0 16,-3 3-24-16,-4 0-15 0,-1 0 3 0,-6 0 0 15,0 0 12-15,-4 0 16 0,0 0-3 0,-6 0-1 16,-1 0-12-16,0 0-16 0,4 0 3 0,-1 0 1 0,1 0 12 0,0 0 0 15,3 0 0-15,0 0 0 0,1 0 0 0,2 0 16 16,1 0-3-16,0 3-1 0,-4 4-12 0,4-7 0 16,3 0-9-16,1 6 9 0,2-3 0 0,5-3-9 15,-4 9 9-15,3-9 0 0,4 7 0 0,3-4 0 16,-3 3 9-16,4-3-9 0,3-3 0 0,0 7 0 16,7-7 0-16,0 0-9 0,0 0 9 0,0 0 0 15,14 0 10-15,-4 9-10 0,1-9 0 0,3 6 8 0,4-3-8 16,6-3 0-16,1 7 0 0,3-4 0 0,0-3 0 0,4 0 0 15,-4 0 0-15,4 0 0 0,-4 6 0 0,4-6 0 16,0 0 0-16,0 0 0 0,3 0 0 0,0 0 0 16,-3 0 0-16,0 0 0 0,-1 0 0 0,1 0 0 15,-4 0 8-15,1-6 0 0,-1 6-8 0,-3 0 12 16,-4 0-12-16,-4 0 0 0,4 0 0 0,-3-3 0 16,-4 3 0-16,0-7 0 0,-3 7 0 0,3-3 0 15,-3-3 0-15,-4 6 0 16,0 0 0-16,3-6 0 0,-3 6 0 0,-7 0 0 0,0 0 0 0,0 0 0 15,4-3 0-15,-4 3 0 0,0 0 12 0,0 0-3 16,0 0-9-16,0 0 0 0,-7-7 0 0,0 4 0 16,-4-3 0-16,-3 6 0 0,4-3 0 0,-1 3 0 15,-7-7 0-15,1 7 0 0,-1 0 0 0,0-3 8 16,-3 3-8-16,0-6 12 0,-4 6-12 0,4 0 12 0,0 0-4 0,3-3 0 16,-6 3 0-16,-1-6 0 15,0 12-8-15,1-6 0 0,-1 0 0 0,0 3 0 0,8-3 0 0,-5 0 0 16,1 0 0-16,7 6 0 0,-4-3 0 0,4 4 0 15,0-7 0-15,4 3-11 0,-1-3 11 0,1 6 0 16,2-6 8-16,1 3-8 0,7-3 0 0,0 0 0 16,0 0 0-16,0 0 0 0,0 0 0 0,0 0 0 15,0 0 0-15,7 0 0 0,4 7 0 0,3-4 0 16,-3-3 0-16,3 0 0 0,7 6 0 0,-3-6 0 16,3 0 0-16,4 6 0 0,-4-6 0 0,7 0 0 15,-3-6 0-15,3 6 0 0,-7 0 0 0,4 0-8 16,-1 0 8-16,5 0 0 0,-1 0 0 0,0 0 0 15,-3 0 0-15,-1 0 11 0,1 0-11 0,0 0 0 16,0-6 0-16,-4 6 0 0,-4-3 0 0,4 3 0 16,-3-7 0-16,0 7 0 0,-4 0 0 0,0-3 0 0,0-3 0 0,-3 6-11 15,-1-3 11-15,-3 3 8 0,0-7-8 0,-7 7 11 16,0 0-11-16,0 0 0 0,0 0 0 0,0 0 8 16,0 0-8-16,-7 0 0 0,-3-9 0 0,-1 9 0 15,1 0 13-15,-5-3 1 0,1 3 0 0,-3 3 0 16,-4-3 3-16,-1 0 1 0,1 0 0 0,0 0 0 15,-7 0-18-15,3 0 0 0,-7 0 0 0,4 0 0 16,0 6 0-16,-4-6-9 0,-3 0 1 0,3 0 0 16,0 0 8-16,1 0 0 0,-1 0 0 0,4 0 0 15,-1 0 16-15,5 0-2 0,-1 3 0 0,4-3 0 16,0 0-14-16,0 0 11 0,6 0-11 0,1 0 10 16,0 0-2-16,4 0-8 0,3 0 12 0,0 0-4 15,-1 0 0-15,8 0-8 0,0 0 12 0,0 0-4 16,0 0-8-16,0 0 0 0,0 0-10 0,0 0 10 15,0 0 0-15,8 7 0 0,2-4-8 0,1 6 8 0,-1-2 0 0,1-4 0 16,-1 3 9-16,8-6-9 0,0 6 0 0,-1-3 0 16,5-3 0-16,-1 7 0 0,3-7 0 0,5 3 0 15,2-3 0-15,-2 0 9 0,-1-3-9 0,0 3 0 16,4-7 0-16,-4 7 8 0,4 0-8 0,-4 0 0 16,4-3 0-16,-8-3 0 0,1 6 0 0,0 0 0 15,-4-9 8-15,-3 9-8 0,3-7 0 0,-4 4 0 16,-2-3 0-16,-1 6 0 0,-4-3 8 0,1 3-8 15,-4-7 8-15,0 7-8 0,-7 0 0 0,0 0 0 0,0 0 0 0,0 0 0 16,0 0 9-16,0 0-9 0,0 0 10 0,0 0-10 16,0 0 24-16,0 0-2 0,-7-3 0 0,-4-3 0 15,1 6-22-15,-4-3 0 16,-1-3 0-16,1 6 8 0,-7 0-8 0,4 0-16 0,-8 0 4 0,0 0 0 16,0 0 12-16,-6 0 0 0,-1 0 0 0,0 0 0 15,4 0 0-15,-4 0 0 0,1 0 0 0,-1 0 0 16,0 6 0-16,0-3 0 0,4-3 8 0,0 0-8 15,3 6 8-15,0-3-8 0,1-3 8 0,6 0-8 16,0 7 0-16,1-7 0 0,3 3 0 0,3-3 0 16,1 0 0-16,2 0 0 0,-2 0 0 0,10 0 0 15,0 0 0-15,0 0 0 0,0 0 0 0,0 0 0 16,0 0 10-16,0 0-2 0,10 0-8 0,5 6 12 16,-5-6-12-16,4 0 0 0,4 0 0 0,0 3 0 0,3-3 0 15,0 0 0-15,4 7 0 0,3-7 0 16,4 3 0-16,-1-3 0 0,1 0 0 0,3 0 0 0,1 0 0 0,2 0 0 15,-2 0 0-15,-1 0 0 0,0 0 0 0,-3 0 0 16,-4-3 0-16,-3 3 0 0,0 0 0 0,-4-7 0 16,-4 7 0-16,1 0 0 0,-7-3 8 0,-1-3-8 15,1 3 0-15,-4-4 0 0,0 7 8 0,-7 0-8 16,7-3 0-16,-7 3 9 0,0 0-9 0,0 0 10 16,0 0-10-16,0 0 10 0,-4-6-2 0,-3 3 0 15,0-3 0-15,-3 6 0 0,-1-7 0 0,-3 4-8 16,0 3 12-16,-4 0-4 0,1 0-8 0,-4 0 8 15,-4 0-8-15,-3-6 8 0,-1 6-8 0,1 0 0 16,0 0 0-16,-4 0 0 0,0 0-8 0,1 0 8 0,-5 0 0 16,5 0 0-16,2 6 0 0,1-6 0 15,4 0-9-15,2 0 9 16,1 0-24-16,4 0-2 0,2 3 0 0,5-3 0 16,-1-3-126-16,1 3-24 0,3-6-6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3T06:11:39.42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23908 16520 2170 0,'-25'-6'48'0,"14"6"9"0,1-3 3 0,-1 3 1 0,-3-6-49 0,4 6-12 15,3 0 0-15,-4-3 0 0,4-4 14 0,0 7 0 16,-4-9 0-16,4 9 0 0,0-6 6 0,4 3 2 16,-4-4 0-16,0 7 0 0,7 0 15 0,-4-3 3 15,4 3 1-15,0 0 0 0,-4-6 18 0,4 6 3 0,0 0 1 0,0 0 0 16,0 0-10-16,0 0-1 0,0 0-1 0,0 0 0 16,0 0-18-16,11 0-3 0,0 0-1 0,3 0 0 15,3 6-6-15,5-6-2 0,-1 0 0 0,3 3 0 16,5-3-7-16,2 0-2 0,5 7 0 0,2-7 0 15,-2 3 0-15,3 3 0 16,-1-6 0-16,5 0 0 0,-1 0-3 0,4 0-1 0,7 0 0 0,0-6 0 16,-4 3 5-16,1-4 1 0,-1 7 0 0,0-3 0 15,-6-3-14-15,2 3 0 0,-2-4 0 0,-4-2 0 16,-1 6 9-16,1-3-9 0,4-4 8 0,-8 4-8 16,-3 3 0-16,-1-3 8 0,1 2-8 0,-7-2 0 15,-1 6 0-15,-2 0 0 0,-1-3-9 0,-4 3 9 16,1 3-158-16,-11-3-25 15,4 6-5-15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3T06:12:18.94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17364 12124 691 0,'-21'0'30'0,"10"-3"7"0,-7-3-29 0,1 6-8 0,-1-10 0 0,-3 10 0 15,3-9 253-15,1-1 50 0,-5 4 9 0,5 3 3 16,-1-3-211-16,1 3-41 0,2-4-9 0,-2 4-2 15,3-3 0-15,0-3 0 0,3 9 0 0,0 0 0 16,4 0-6-16,-3-4-2 0,10 4 0 0,0 0 0 16,0 0 0-16,0 0 0 0,0 0 0 0,3 4 0 0,-3-4-23 0,11 9-5 15,-1-3 0-15,8-3-1 16,0 4 21-16,3-4 4 0,0 3 0 0,7-3 1 0,4 7-17 0,3 2-3 16,8-9-1-16,-1 7 0 0,4-1 20 0,3-3 3 15,4-3 1-15,4-3 0 0,-4 7-30 0,6 2-6 16,1-9 0-16,4 6-8 0,-4-6 17 0,7 4-3 15,4-4-1-15,-4 0 0 0,0 6-1 0,3-6 0 16,-3 0 0-16,0 0 0 0,0 0 4 0,0 0 1 16,-3 0 0-16,-1 0 0 0,-3-6 3 0,-3 12 1 15,-4-6 0-15,-4 0 0 0,0 0-6 0,-6 0-2 16,-1 0 0-16,-3 0 0 0,-7-6-4 0,3 6-1 0,-10 6 0 0,-1-6 0 16,1 0-8-16,-7 0 0 15,-1 0 9-15,-3 0-9 0,-3 0 0 0,-4 0 8 16,4 0-8-16,-11 0 0 0,7-6 9 0,-7 6-9 0,0 0 12 0,3 0-12 15,-3 0 0-15,0 0 0 0,0 0 0 0,0 0-12 16,-7-10 32-16,0 10 8 0,0-9 0 0,0 9 1 16,-4 0-29-16,1-7-10 0,-4 7 0 0,3 0 0 15,0 0 10-15,4-3-12 0,-3-3 12 0,-1 6-12 16,1 0 1-16,3 0 0 0,3-3 0 0,4 3 0 16,-7-6-12-1,0 6-2-15,3-3-1 0,-3-4 0 0,4 4-13 0,3 3-2 0,0 0-1 0,-7-6 0 16,0 0-42-1,3 2-8-15,-3 4-1 0,7 0-1 0,0 0-109 16,-3-9-21-16</inkml:trace>
  <inkml:trace contextRef="#ctx0" brushRef="#br0" timeOffset="2563.04">17865 10616 1602 0,'0'0'71'0,"0"0"14"15,0 0-68-15,0 0-17 0,0 0 0 0,0 0 0 16,-7 0 93-16,7 0 15 0,-4-3 4 0,4 3 0 16,0 0-42-16,0 0-8 0,-3-7-2 0,3 4 0 15,-4-3-23-15,4-3-5 0,0 2 0 0,4-2-1 16,-4-1-10-16,3 1-1 0,1-4-1 0,-1-2 0 16,1-1 9-16,-1-3 1 0,4 1 1 0,-3-8 0 15,3 4-3-15,0-9-1 0,-4 3 0 0,4-7 0 0,4-2 9 0,-4-1 1 16,0-12 1-16,4 6 0 0,-4-3-24 0,0-6-5 15,3 6 0-15,-2-3-8 0,2-4 13 0,1 1-4 16,-1 0-1-16,1-1 0 0,-1 1-8 0,1 0 0 16,-4 6 0-16,0-7 0 0,4 1 0 0,-1 0 12 15,1 6-12-15,-4-4 12 0,4 4-12 0,-1-3 0 16,-3-3 0-16,0 6-11 0,0-6 11 0,0 9 0 16,-3-3 0-16,3 3 0 0,-4 0 0 0,1 6 0 15,-4-3 0-15,0 10 0 0,0-3 0 0,0-1 0 16,0 7 0-16,-4 3 0 0,1 0 0 0,3 3 0 15,-4-3 0-15,1 6 0 0,-4 3 0 0,3-3 0 0,1 4 0 0,-1-4 0 16,1 9 0-16,-1-5 0 0,-3 5 0 16,0 1 0-16,0 0 0 0,0-1 0 0,0 10 0 15,0-9 0-15,3 3 11 0,-6 2-3 16,3 4 0-16,-4-6 0 0,4 6 20 0,-4 0 3 0,1 0 1 0,-1 0 0 16,4 0-32-16,7 0 0 0,0 0-13 0,-10 6 4 15,3-6 9-15,0 0 11 0,-4 4-3 0,0 2 0 16,4-6 1-16,0 9 0 0,-3-9 0 0,-1 6 0 15,4-2-9-15,0-4 12 0,-4 6-12 0,1-3 12 16,-1-3-12-16,1 0 10 0,-1 0-10 0,0 0 10 16,-3 0-1-16,4 0 0 0,-1 0 0 0,1 0 0 15,-8 0-9-15,7 0 0 0,-3-3 0 0,0 3 0 0,-3-6 28 16,-1 2 3-16,-3-2 1 0,0 6 0 0,-4-3-32 0,-3-3 8 16,-1-4-8-16,-2 4 0 0,2-3 0 0,-6 6 0 15,-4-4 0-15,-3-2-10 0,3-1 10 0,-7 1 12 16,4 3-2-16,-4 3-1 0,0-4-1 15,0 4-8-15,-6-6 12 0,-5 3-4 0,-3-4-8 0,0 1 0 16,4 9 9-16,-1-10-9 0,4 4 0 0,-7-3 8 16,0 6-8-16,0-7 0 0,-7 4 0 0,0-4 0 15,-3 7 0-15,3-3 8 0,-4 6-8 0,1-9 0 16,-8 2 0-16,-3 7 0 0,3-3 0 0,-3 3 0 16,4-6 0-16,-1 3 0 0,-3-3 0 0,0 6 0 15,0-4 0-15,-4-2 0 0,4 6 0 0,0 0 0 16,3-9 0-16,-3 9 8 0,-4-7-8 0,0 4 0 15,4-3 0-15,4 6 0 0,-1-9 0 0,1 9 8 0,-8-3-8 0,7-4 0 16,4 4 0-16,-3-3 8 0,2 6-8 0,1 0 0 16,4-10 0-16,-4 10 8 0,0-9-8 0,0 9 0 15,-4-6 0-15,4 6 0 0,3 0 0 0,-3 0 8 16,-3-3-8-16,3 3 0 0,-1-7 0 0,-2 7 0 16,-4 0 0-16,3 0 0 0,4 0 0 0,0 0 0 15,0 0 0-15,0-3 0 0,0 3 0 0,0 0 0 16,3-6 0-16,4 6 0 0,0 0 0 0,0 0 0 15,-4-3 0-15,1 3 0 0,-8 0 0 0,8 0 0 16,-4 3 0-16,3-3 0 0,-7 0 0 0,8 0 0 16,-1 0 0-16,1 6 0 0,-8-6 0 0,4 3 0 15,4-3 0-15,-1 7 0 0,0-7 0 0,-3 0 0 16,0 0 0-16,4 3 0 0,3 3 0 0,-4-6 0 0,1 0 0 16,-1 6 0-16,4-6 0 0,-4 3 0 0,-3-3 0 15,0 0 0-15,4 7 0 0,-1-4 0 0,8-3 0 16,-8 0 0-16,1 0 0 0,-5 6 0 0,1-6 0 0,4 3 0 15,3-3 0-15,3 0 0 0,1 7 0 0,-1-7 0 16,-3 0 0-16,0 0 0 0,4 0 0 0,-1 0 0 16,1 0 0-16,-1 0 0 0,4 0 0 0,-3 0 0 15,-1 0 0-15,-3 0 0 0,4 0 0 16,-1 0 0-16,4 0 0 0,-7 0 8 0,7 3-8 0,0-6 0 16,0 3 0-16,0 0 0 0,0-7 0 0,0 7 0 15,0 0 0-15,7-3 0 0,-6 3 0 0,6-6 0 0,0 6 0 16,3-10 0-16,1 10 0 0,-8-9 0 0,1 9 0 15,0-6 0-15,6 6 0 0,4-3 0 16,-10 3 0-16,3-7 0 0,7 7 0 0,-3 0 0 0,-1 0 0 0,4-3 0 16,-10 3 0-16,3 0 0 0,7 0 0 15,-3 0 0-15,7 0 0 0,-4 0 0 16,3 0 0-16,5 0 0 0,-1-6 0 0,0 6 0 0,4 0 0 0,-4 0 0 16,4 0 0-16,-1 0 0 0,1-3 0 0,0 3 0 15,3 0 0-15,0 0 0 0,4 0 0 0,0-6 0 16,-4 6 0-16,11 6 0 0,-11-6 0 0,7 0 0 15,1 3 0-15,-1-3 0 0,4 0 0 0,3 0-8 16,-6 0 8-16,6 0 0 0,4 0 0 0,-4 0 0 16,8 0 0-16,-8 0 0 0,4-3 0 0,0 3 0 15,0 0 0-15,7-6 0 0,-4 6 0 0,0 0 0 16,4 0 0-16,-3-4 0 0,-1 4 0 0,8-6 0 16,-8 6 0-16,-3 0 0 0,7 0 0 0,3 0 0 15,-6-3 0-15,3-3 0 0,0 6 0 0,0 0 0 0,3 0 0 0,-7 0 0 16,8 0 0-16,3 0 0 0,0 0 0 0,-11 0 0 15,4 0 0-15,7 0 0 0,-7 0 0 0,7 0 0 16,-3 0 0-16,3 0-8 0,0 0 8 16,0 0 0-16,-7 9 0 0,0 1-8 0,3-4 8 0,4-3 0 15,-7 6-9-15,3 1 9 0,1 5 0 16,-4-5-9-16,7 6 9 0,-4-4 0 0,-3 4-8 0,4 3 8 16,-1-1 0-16,1 4 0 0,-1-3 0 0,1 3-8 15,3 0 8-15,-7 0 0 0,7-3 0 0,-4 6 0 16,4-6 0-16,-7 6 0 0,7-6 0 0,-3-1 0 15,-1 4 0-15,4 0 0 0,-7-3 0 0,3 3 0 0,4-3 0 0,-7-7 0 16,4 10 0-16,-1-9 0 0,4 3 8 0,-3-4-8 16,-1-2 0-16,1 5 0 0,3-5 8 0,-7-1-8 15,3-3 0-15,1 4 9 0,-1-7-9 16,4-3 8-16,0 0-8 0,0 0 8 0,-7 6-8 0,7-6 8 16,0 0-8-16,-11 0 10 0,4 0-10 0,0 0 10 15,0-6-2-15,4 3-8 0,-4-4 12 0,3 4-4 16,-3-6-8-16,0 0 12 0,7-1-12 0,-7-2 12 15,3 2-12-15,-3 1 8 0,0-1-8 16,0-2 8-16,4-4-8 0,3 7 0 0,-7-1 0 0,0-5 0 16,3 5 0-16,-3-9 8 0,7 10-8 0,-7-7 0 15,3 7 0-15,-3-1 0 0,0-5 0 0,4 5 0 16,-1 1 0-16,1 0 0 0,-4 5 0 0,3-2 0 16,-3-3 0-16,4 3 0 0,3 6 0 0,0 0 0 15,-4-4 0-15,4 4 0 0,0 0 0 0,0 0 0 16,0 0-10-16,0 10 10 0,0-1 0 0,0 1-9 0,0-1 1 0,0 0 0 15,4 7 0-15,-1-7 0 0,1 10 8 0,-1-3-8 16,1-3 8-16,3 8-8 0,-4-8 8 0,1 3 0 16,3-1 0-16,3-2 0 0,-10 3 0 0,11-4 0 15,-7-6 0-15,3 10 0 0,7-6 0 0,-11-1 0 16,4-6 0-16,7 6 0 0,-3-2 0 0,-7-7 0 16,10 3 0-16,-4 3 8 0,-3-6-8 0,7 0 8 15,-3 0-8-15,0 0 8 0,6-6-8 0,-6 3 9 16,3-4-9-16,-3-2 10 0,3 6-10 0,-4-6 8 15,4-7-8-15,-3 6 8 0,-4-5-8 0,7 5 12 16,-3-8-12-16,-4 2 12 0,3 3-12 0,1-2 0 16,3-10 0-16,4 12 0 0,-11-6 0 0,10 3 0 15,-6 1 8-15,7 2-8 16,-4-2-38-16,3-4-10 0,-3 3-1 0,8 4-923 0,-8-4-184 0</inkml:trace>
  <inkml:trace contextRef="#ctx0" brushRef="#br0" timeOffset="5296.97">12887 12202 806 0,'0'0'72'0,"0"0"-58"15,-7 0-14-15,0-6 0 16,3 6 79-16,-3-3 13 0,4 3 2 0,3 0 1 0,-4-6-25 0,4 6-5 16,-7-3-1-16,4-4 0 0,3-2-10 0,0 9-2 15,0 0-1-15,0 0 0 0,-4 0 1 0,4 0 1 16,0 0 0-16,0 0 0 0,0 0 11 0,0 0 3 15,-7-3 0-15,7 3 0 0,-3-6 14 0,3 6 3 16,0 0 1-16,-8 0 0 0,1 0-12 0,7 0-2 16,0 0-1-16,0 0 0 0,-7 0-10 0,7 0-1 15,0 0-1-15,0 0 0 0,0 0-37 0,0 0-7 16,0 0-2-16,0 0 0 0,0 0-3 0,0 0-1 16,0 0 0-16,0 0 0 0,0 0 20 0,0 0 3 15,0 0 1-15,0 0 0 0,0 0-32 0,0 0 0 0,0 0 0 0,0 0 0 16,11 0 12-16,-4 0-3 0,0 0-1 0,0 0 0 15,4 0-8-15,-4 6 0 0,3-3 0 0,1-3 0 16,3 0 16-16,-3 0-3 0,6 0 0 0,1 0 0 16,0 0 3-16,-1 0 1 0,8 0 0 0,-4 0 0 15,4-3-1-15,-1-3-1 0,1 6 0 0,0-4 0 16,3-2 1-16,0 6 1 0,4 0 0 0,0-6 0 16,0 3-17-16,-1 3 0 0,1 0 0 0,3 0 0 15,1 0 0-15,-1 0 0 0,4 0 0 0,-1 0 0 16,1 3 0-16,4-3 0 0,-1-3 0 0,4 3 0 15,0 3 0-15,0 3 0 0,-1-6 0 0,1 0 0 16,-3 6 12-16,6-2-12 0,0-4 12 0,4 0-12 16,0 0 15-16,4 6-4 0,-1-6-1 0,1 0 0 15,-1 0-2-15,4 0 0 0,-4 0 0 0,1 0 0 16,3 0-8-16,0 0 0 0,0-6 0 0,0 6 0 0,0 0 0 0,-7 6 0 16,0-6 0-16,-1 0 0 0,1 0 0 0,0 0 0 15,0-6 0-15,0 6 0 0,-7 0 0 0,3 0 16 16,-3 0-2-16,0 0-1 0,-7 0-13 0,0 0 0 15,-1 0 0-15,-2-4 0 0,-1 4 0 0,-3-6 8 16,0 6-8-16,-1-6 0 0,1 6 9 0,-4-3-1 16,-3 3 0-16,0-7 0 0,3 7 8 0,-3-9 0 15,-1 0 1-15,1 6 0 0,-4-4-17 0,0-2 0 16,-7 3 8-16,4 2-8 0,-4-2 0 0,-3 3 10 16,-4-3-10-16,0 6 8 0,-7 0-8 0,0 0 0 0,0 0 0 0,0 0 0 15,0 0 0-15,0 0 0 0,0 0 0 0,0 0 0 16,0 0 0-16,0 0 0 15,0 0 0-15,0 0 0 0,0 0 0 0,-4-3 0 16,-6 3 0-16,3 0 0 0,0 0-12 0,0 3-5 0,0-3-1 16,-1 6 0-1,-2-3-71-15,6 3-15 0,-6-6-2 0,-1 10-1 16,4-10-138-16,-7 9-28 0</inkml:trace>
  <inkml:trace contextRef="#ctx0" brushRef="#br0" timeOffset="6351.15">9119 12159 403 0,'0'0'36'0,"-7"0"-36"0,4 0 0 0,-8 0 0 15,4 0 311-15,0 0 55 16,7 0 11-16,0 0 3 0,0 0-230 0,0 0-46 0,0 0-8 0,0 0-3 16,0 0-12-16,0 0-2 0,4-10-1 0,6 10 0 15,-3-9-30-15,4 2-7 0,-1 4-1 0,8-3 0 16,0 6-5-16,3-3-2 0,4 3 0 0,3-6 0 16,0 6-7-16,4 0-2 0,3 0 0 0,4 0 0 15,0 0-24-15,3 0 0 0,4 0 0 0,0 6 0 16,7-6 10-16,-4 0 0 0,11 0 0 0,0 0 0 15,3 0 5-15,1-6 1 0,3 6 0 0,-4 0 0 16,-3-10 0-16,11 10 0 0,3-9 0 0,0 9 0 16,0-10 4-16,-3 4 2 0,-1 3 0 0,1-3 0 15,-1 6-9-15,-3-3-1 0,-7-4-1 0,4 4 0 0,10-3 7 16,-3 3 2-16,-11-3 0 0,0 6 0 16,-4-10-4-16,4 10 0 0,0 0 0 0,0-6 0 15,-7 3-4-15,0 3 0 0,7-7-1 0,-4 7 0 0,-3 0-11 0,-4-3 12 16,4-3-12-16,-3 3 12 0,-1-3-12 15,1 6 0-15,-1-3 9 0,-3-4-9 0,0 4 0 16,-4-3 0-16,0 0 0 0,-3 2 8 0,-4 4-8 0,-3-6 0 16,0 3 0-16,-4-3 0 0,-3 6 0 0,-1-3 9 15,1 3-9-15,-4 0 0 0,4-7 0 0,-7 7 0 16,3 0 0-16,-4 0-12 16,5 7-78-16,-5-4-15 0,1-3-3 0,0 6-1 15,3 3-110-15,-4 1-21 0</inkml:trace>
  <inkml:trace contextRef="#ctx0" brushRef="#br0" timeOffset="21537.38">5652 14793 1566 0,'0'0'69'0,"-8"0"15"0,-2 0-68 0,-1 0-16 0,4 0 0 0,0 0 0 15,7-3 23-15,0 3 1 0,-10-7 0 0,10 7 0 16,0 0 1-16,0 0 1 0,-7-3 0 0,7 3 0 16,0 0-12-16,-4 0-2 0,0-6-1 0,4 6 0 15,0 0-11-15,0 0 0 0,0 0 0 0,0 0 8 16,0 0-8-16,0 0 0 0,15 0 0 0,-5 6 0 15,-10-6 0-15,7 3 0 0,0 4 0 0,4-4 0 16,-1-3 0-16,5 6 0 0,-5-6 0 0,4 3 0 16,0 3 14-16,8 1 1 0,-8-4 0 0,7-3 0 0,-4 0 21 15,5 0 4-15,2 0 0 0,1 0 1 0,0 0-17 0,6 0-3 16,-2 0-1-16,6 0 0 0,-3 0-5 0,3 0-2 16,0 0 0-16,4 0 0 0,-4 0-13 0,4 0 11 15,0 0-11-15,3 0 10 0,-6 0-10 0,-1 0 0 16,7 0 0-16,1 0 0 0,-8-3 0 0,7-4 8 15,0 7-8-15,1-6 0 0,3 3 0 0,3-3 0 16,-3 6 8-16,3-3-8 0,-3-4 0 0,0-2 0 16,0 6 0-16,3-4 0 0,1 4 11 0,3-3-3 15,-1-3-8-15,-2 2 12 0,-1 7 7 0,1 0 1 0,-1 0 0 0,0-3 0 16,-3 3-28-16,0 3-6 16,0-3-1-16,3 7 0 0,-3-4 15 0,0 3 0 15,-7-6 0-15,10 6 0 0,-10-6 12 0,7 0 4 16,-7 3 2-16,0-3 0 0,-8 0-18 0,5 0 0 0,-1 0-13 0,-3 0 5 15,3 0 18-15,0 0 4 0,0 0 1 0,1 7 0 16,-4-7-15-16,3-7 8 0,-3 7-8 0,-1 0 0 16,1 0 10-16,0 0-10 0,0 7 10 0,-4-4-10 15,0 3 10-15,-3-3-10 0,-1-3 10 0,-2 7-10 16,2-4 0-16,1 3 0 0,-7-3 0 0,3 3 0 16,0 4 0-16,-3-1 8 0,3-3-8 0,-4-2 0 15,5 5 0-15,-1 0 0 0,-4-2 8 0,1-4-8 16,-4 3 0-16,0 3-10 0,4-9 2 0,-1 10 0 15,1-10-26 1,0 6-5-16,-1-3-1 0,1-3 0 0,3 7-137 0,-3-14-28 0,14 4-6 0,-8-3-1 16</inkml:trace>
  <inkml:trace contextRef="#ctx0" brushRef="#br0" timeOffset="25015.98">16118 9267 864 0,'0'0'76'0,"-7"7"-60"0,0-4-16 0,0-3 0 16,0 6 143-16,0-6 25 0,0 3 6 0,-3-3 1 16,2 0-95-16,1 0-20 0,-3 0-3 0,-1 6-1 15,1-6-26-15,-4 0-6 0,3 0 0 0,-3 0-1 16,3 0-15-16,-3 0-8 0,0 0 10 0,-4 0-10 16,1 4 12-16,-1-4-3 0,-3 0-1 0,3 0 0 15,1 0 21-15,-1 6 4 0,0-6 1 0,-3 0 0 16,0 0 21-16,3 3 4 0,-6-3 1 0,3 6 0 15,3-6 0-15,-3 0 0 0,0 0 0 0,3 0 0 16,0 7-8-16,-3-7-2 0,4 0 0 0,-1 0 0 16,-3 0-30-16,3 0-7 0,-3 0-1 0,-4 3 0 15,4-3 0-15,-4 0-1 0,1 0 0 0,-1 0 0 16,0 0-11-16,1 6 0 0,2-3 0 0,-2-3 0 0,-1 0 0 0,0 6 0 16,1-6 0-16,-1 0 0 0,4 3 16 15,-4-3-3-15,4 0 0 0,0 0 0 0,0 0 5 0,-1 7 1 16,5-7 0-16,-8-7 0 15,4 7-6-15,0 0-1 0,0-3 0 0,-1 3 0 0,-2-6 7 0,3 6 1 16,-4 0 0-16,4 0 0 0,0 0-20 0,-4 0 0 16,4 0 0-16,-1 0 0 0,5 0 0 0,-1-3 0 15,-3 3 0-15,0-6 0 0,7 6 0 0,-7 0 0 16,3 0 0-16,-14 0 22 16,18 0-2-16,-4 0-1 0,4 0 0 0,0 0-19 0,0-3 0 15,0 3 0-15,3 0 0 0,-3-7 0 0,0 7 0 16,4 7 0-16,-4-7 0 0,3-7 0 0,0 7-19 15,1 0 4-15,-1 0 1 0,1 0 14 0,3 0 0 16,-4 0 0-16,4 0 0 0,0 0 13 0,-4 0-1 0,4 0 0 0,-3 0 0 16,6 0-22-16,-3 0-5 0,7 0-1 0,0 0 0 15,-7 0 16-15,7 0 0 0,0 0 0 0,0 0 0 16,0 0 17-16,0 0-3 0,0 0-1 0,0 0 0 16,0 0-4-16,0 0-1 0,0 0 0 0,0 0 0 15,0 0-8-15,0 0 0 0,0 0 0 0,0 0 0 16,0 0 0-16,0 0 0 0,11-9 0 0,-4 9 0 15,3-6 8-15,-3 6-8 0,0-4 0 0,0-2 8 16,4 3-8-16,-4-3 0 0,4 6 9 0,-1-3-9 16,1-4 0-16,-1 7 8 0,4-3-8 0,-3-3 0 15,0-3 0-15,3 9 8 0,-4-7-8 0,4 4 0 16,1-3 0-16,-1 3 0 0,-4-4 0 0,1 4 0 16,3-3 0-16,-3 6 0 0,3-9 0 0,-4 6 8 0,1-4-8 15,-1 1 0-15,1 3 0 0,0-3 0 16,3 2 0-16,-4-2 0 0,1-3 0 0,-1 9 0 15,-3-10 0-15,4 7 0 0,0-3 0 0,-1 0 0 0,-6 3 0 0,6-4 0 16,-3 4 0-16,0-3 0 0,0 3 0 0,1-4 0 16,-8-2 0-16,0 9 0 0,7 0 0 0,-4-9 0 15,-3 5 0-15,0 4 8 0,0 0-8 0,0 0 0 16,0 0 0-16,-3-6 0 0,-4 6 0 0,7 0 0 16,0 0 0-16,-8 0 0 0,-2-6 0 0,3 12 0 15,-4-6 0-15,4 6 0 0,-3-2 0 0,-1-4 0 16,0 0 0-16,1 9 0 0,-1-9 0 0,-3 9 0 15,4 1 0-15,-5-4-8 0,1-3 8 0,0 7 0 16,0 2 0-16,0-9 0 0,0 7 0 0,0-1 0 16,3-3 0-16,-3-2-8 0,0 5 8 0,0-3 0 0,0 4 0 0,0-4 0 15,-4-3 0-15,4 6 0 0,-4-2 0 16,4 2 8-16,0-6-8 0,-4 4 0 0,1 2 0 0,-4 0-8 16,7 1 8-16,-8-1 0 0,5-3 0 15,-1 4 0-15,7-7 0 0,-3 3 0 0,4 4 0 0,-4-4 0 16,7-3 0-16,0 6 0 0,0-2 0 0,3-4 0 15,-3 6 0-15,3-2 8 0,4-7-8 0,4 9 0 16,-1-3 0-16,1 4 9 0,3-1-9 0,0 0 0 16,0 1 8-16,0-7-8 0,4 3 0 0,-1 4 0 15,4-1 11-15,4-3-11 0,-4 4 10 0,7-7-10 16,-3 3 0-16,3-3 0 0,0 4 0 0,1-7 0 16,-1 3 16-16,-4 3-2 0,5 0-1 0,-1-3 0 15,-4 7-13-15,4-10 0 0,1 6 0 0,-1-3 0 16,-4 7-18-16,5-4 0 0,-1 3 0 0,-4 1 0 15,5-1-108-15,-5 10-22 16,1-3-4-16,0-1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3T06:12:54.62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22945 1324 288 0,'0'0'12'0,"0"-6"4"0,-7-3-16 0,3-4 0 0,1-3 0 0,-1 7 0 16,-3-7 460-16,7 4 88 0,0 6 19 0,4-13 3 16,-4 3-438-16,3 7-87 0,-3-4-17 0,4 7-4 0,-1-7-24 0,-3 4 9 15,-7-4-9-15,4 10 0 0,3 3 8 0,-4-9-8 16,-10 3 0-16,0 6 0 0,0-10 0 15,0 20 0-15,-4-4 0 0,-3-3 0 0,-15 6 0 0,5 7 0 16,6 3 0-16,-7 6-9 16,-7-6 9-16,8 9 8 0,-1-3-8 0,4 10 11 0,-4-1 9 15,4-3 3-15,-4 10 0 0,11-3 0 0,7 6-3 0,-4 0 0 16,-7-7 0-16,11 7 0 0,11 3-10 0,-1-3-2 16,1 0-8-16,3-3 12 0,3 0-12 0,8-1-8 15,6-2 8-15,-2 0-13 0,-1-4 13 0,3 1 0 16,8-1 0-16,-4-6 0 0,0 0 0 0,4-9 0 15,3-3 0-15,8 3 0 0,-1-13 0 0,-3-3 12 16,3-3-3-16,4-3 0 0,7-3 10 0,-1-13 1 0,-6 10 1 16,4-10 0-16,-5 3-21 0,1-12 8 0,-4 3-8 0,-3-3 0 15,-4-7 11-15,1 1-3 0,-8 5 0 16,0-8 0-16,0-1-8 0,-7-12 0 0,4 6 0 0,-11-9 0 16,3-4 0-16,-6 4 0 0,-4 3 0 0,-4 3 0 15,1 0 0-15,-4 6 0 0,-4-6 0 0,-3 6 0 16,0 13 0-16,0-7 0 0,-7 17 14 0,3-11-4 15,-3 14 3-15,0 5 1 0,-4 1 0 0,0-1 0 16,1 10-14-16,-1-3-15 0,4 6 3 0,-7-3 1 31,-1 0-24-31,8 10-5 0,7-10 0 0,-3 9-1 0,-5-2-97 0,8-4-19 0,11 6-4 0,-4 4-847 16</inkml:trace>
  <inkml:trace contextRef="#ctx0" brushRef="#br0" timeOffset="297.2">22765 1754 806 0,'-25'0'72'0,"25"0"-58"15,0 0-14-15,0 0 0 0,-11 6 345 0,4 4 67 16,4-7 12-16,3 6 4 0,3-3-316 0,-3 4-64 15,0-1-12-15,7 7-2 0,4-7 4 0,0 1 1 16,-1-1 0-16,1 10 0 0,6-3-23 0,1-7-4 16,-4 7 0-16,4-4-1 0,-1 7 5 0,5-9 2 15,-1 5 0-15,0 4 0 0,-3-10-18 0,3 1 0 0,0 6 8 0,0-7-8 16,0 0 0-16,0 7 0 16,1-7 0-16,-5-5 0 0,4 2-10 0,-3 0-6 0,0-3 0 15,-1 4-1 1,1-4-79-16,0-3-15 0,-4 0-3 0,3 0-1 15,1 0-130-15,0 0-27 0</inkml:trace>
  <inkml:trace contextRef="#ctx0" brushRef="#br0" timeOffset="536.55">23495 1732 1670 0,'0'0'74'0,"0"0"15"0,-4-6-71 0,4 6-18 15,0 0 0-15,0-7 0 0,0 7 132 0,8-3 24 16,-5-3 4-16,8 3 0 0,-4 3-126 0,0-6-26 16,3 6-8-16,1 0 0 15,-4 0 0-15,7 0 0 0,-3 0-12 0,-1 0 12 0,1 0 0 0,3 0 0 16,-3 0 0-16,3-10 0 16,-7 10-9-16,7 0-7 0,-4 0-2 0,1 0 0 15,0 0-118-15,-1-3-24 0,1 3-5 0,-1-6-1 0</inkml:trace>
  <inkml:trace contextRef="#ctx0" brushRef="#br0" timeOffset="882.15">24204 1127 633 0,'0'0'56'0,"0"0"-44"0,-3 9-12 0,-4 1 0 16,3 5 384-16,0 4 76 0,4 0 14 0,-3 6 3 16,3 3-377-16,-4-9-75 0,4 16-15 0,-3-10-10 15,-1 3 32-15,1 6-1 0,-1-2 0 0,-3 12 0 16,4-10-31-16,-1 4 0 0,1 6 0 0,-1-10 0 15,1 4 0-15,-1-4 0 0,1 7 0 0,3-10-10 16,-4 1 10-16,0-4 0 0,4-3 10 0,-3-3-10 0,3 3 0 0,0-6 0 16,3 6 0-16,-3-12 0 15,4 2-48-15,0 4-15 0,3-10-3 0,0 1-1 16,-4-4-180-16,4-3-36 0,7-6-7 0,0 3-2 0</inkml:trace>
  <inkml:trace contextRef="#ctx0" brushRef="#br0" timeOffset="1289.57">24373 1826 1497 0,'0'0'133'0,"0"0"-106"15,0 0-27-15,0 0 0 0,0 0 166 0,0 0 28 16,7-3 6-16,1 3 0 0,-5-6-144 0,4-4-30 0,7 7-6 0,-3-3 0 16,-1-4-9-16,1 10-2 0,0-9 0 0,3 3 0 15,0-4-9-15,0 1 0 0,0 0 0 0,0-1 8 16,4 1-8-16,-4-1 0 0,0 1 0 0,0-7 0 15,4 7 0-15,-4-7 0 0,-4 7 8 0,1-1-8 16,0 1 0-16,-1-10 0 0,1 3 0 0,-4 7 8 16,0-10 1-16,-4 10 0 0,1-10 0 0,-4 3 0 15,0 7-9-15,0 0 12 0,-4-1-12 0,1 1 12 16,-4 2-4-16,-4 4-8 0,1 3 12 0,-1 3-4 16,0-3 8-16,-3 13 2 0,-3-10 0 0,-1 16 0 15,-3-13-18-15,0 7 0 0,0 2 0 0,-1 14 0 16,5-11 10-16,-1 8 5 0,1-1 1 0,2-7 0 15,-6 17-8-15,4-10 0 0,6-3-8 0,0-3 12 16,1 3-3-16,-1 0-1 0,8-3 0 0,-1 2 0 0,1-2 0 0,-1 3-8 16,8-6 12-16,-4 9-4 15,7-12-8-15,-4 2 0 0,1 4 0 0,10 0 0 16,0-3-28-16,0-7 1 0,0 10 1 0,0-13 0 16,4 3-36-16,3-9-7 0,0 4-2 0,4-4 0 15,3 0-124-15,-3 0-25 0,3-4-4 0,-3-5-309 16,0 3-62-16</inkml:trace>
  <inkml:trace contextRef="#ctx0" brushRef="#br0" timeOffset="1735.85">25030 1672 990 0,'0'0'44'0,"3"-6"8"0,-3 6-41 0,4-9-11 0,-4 6 0 0,0 3 0 16,0 0 132-16,0-10 25 0,0 4 5 0,0-3 1 15,-4 5-75-15,1-2-16 0,-1 3-2 0,-3 3-1 16,0 0-23-16,3 0-5 0,-3 0-1 0,0 3 0 15,0 3-6-15,-3-2-2 0,-1 5 0 0,1-3 0 16,-5 7 4-16,1-4 0 0,0 7 0 0,-3 3 0 16,-1-4 4-16,4 4 2 0,0 0 0 0,0 0 0 15,3 3-18-15,0 0-4 0,1-7-1 0,-1 4 0 16,4 0-11-16,4-3-8 0,-4-4 12 0,7 4-12 16,0 3 20-16,0-4-2 0,0-5-1 0,7-1 0 15,-4 1-17-15,4-1 0 0,0-9 0 0,4 9 0 16,3-9-12-16,-3 7-5 0,6-7-2 0,-3-7 0 15,0-2 9-15,4 9 2 0,0-9 0 0,-4-1 0 16,3 1 8-16,1-1-10 0,-7-5 10 0,3 2-10 0,-4-3 10 0,1 1 0 16,0 2 0-16,-4-2 8 0,0-10-8 0,0 12 0 15,0-12 8-15,0 9-8 0,-4 4 17 0,4-4-1 16,-3 3 0-16,3 4 0 0,-3-4-27 16,-1 10-5-16,-3 3-2 0,0 0 0 0,0 0 18 0,0 0 0 15,0 0 0-15,4 16 0 0,-1-7 13 0,-3 4 0 16,0 6 0-16,0-4 0 0,4 4 3 0,-4 0 0 15,0-3 0-15,3 3 0 0,1-4-16 0,-1-2 9 16,1 2-9-16,-1 1 8 0,1-3-8 0,-1 2 0 16,4-11 0-16,0 8 0 15,0-3-120-15,1-5-16 0,-1 5-3 0,3-9-845 16</inkml:trace>
  <inkml:trace contextRef="#ctx0" brushRef="#br0" timeOffset="2153.73">25432 1879 403 0,'0'0'36'0,"3"7"-36"0,-3-4 0 0,0 6 0 16,0 4 344-16,4-4 63 0,-4 4 12 0,3-7 2 16,-3 3-307-16,0-5-62 0,0 8-12 0,0-9-2 15,0 7-5-15,-3-1-1 0,3-9 0 0,0 6 0 16,0-6-6-16,0 0-2 0,0 0 0 0,0 0 0 15,0 0-4-15,0 0 0 0,0 0-1 0,0 0 0 0,0 0 18 0,-4-6 4 16,1-3 1-16,3-1 0 16,-4 1-16-16,1-1-3 0,3 1-1 0,0-7 0 15,-4-3 12-15,4 4 2 0,0 2 1 0,4-6 0 0,-4-2-12 0,3 2-2 16,1-10-1-16,-1 11 0 0,1-17-6 16,-1 16-2-16,1-15 0 0,-1 9 0 0,4-3-3 0,-3 2-1 15,0 8 0-15,-1-4 0 0,4 0-10 0,0 3 0 16,-7 10 0-16,4-4 8 0,-1 0-8 0,4 4 0 15,0 6 0-15,4-3 0 0,-8-4 0 0,8 1-17 16,-4 9 4-16,4-10 1 16,-1 10-47-16,4-6-9 0,-3 6-1 0,3-9-1 15,0 9-83-15,0 0-17 0,0 0-3 0,-3 6-483 16,3-6-97-16</inkml:trace>
  <inkml:trace contextRef="#ctx0" brushRef="#br0" timeOffset="2588.09">25841 1654 2300 0,'0'0'51'0,"0"0"10"0,-4 3 3 0,-3 6 0 0,4 7-52 0,3-7-12 0,-4 7 0 0,1-7 0 16,3 7 35-16,-4-3 4 0,1 2 1 0,3-2 0 15,-4 2-12-15,1-5-1 0,-1 9-1 0,4-13 0 16,-3 3-17-16,-1 1-9 0,1-4 10 0,3-6-10 15,0 0 12-15,0 0-4 0,0 0-8 0,0 0 12 16,0 0-4-16,0 0-8 0,0 0 11 0,0 0-11 0,0 0 0 0,0-6 0 16,0-4 0-16,0 1 0 0,0-7 27 0,0 7-2 15,3-7 0-15,1 4 0 0,-1-4-3 0,1-3-1 16,-1 3 0-16,4-2 0 0,-3-11-9 0,3 11-3 16,0-7 0-16,0 6 0 0,4-6-9 0,-4 6 0 15,0 3 0-15,3 7 0 0,-3-1 9 16,0 1-9-16,0 9 10 0,0 0-10 0,1 0 8 0,-1 0-8 15,0 6 0-15,3 4 9 0,-3-1 19 0,0 0 3 16,4 7 1-16,0-3 0 0,-1 5-32 0,4-2 0 16,-3 3 0-16,-1 6 0 0,1-6 16 0,0 6-2 15,-4-6-1-15,3 0 0 0,4-4-13 0,-3 4 8 16,-8 0-8-16,1 0 0 0,3-4 9 0,0 1-9 16,-3-7 8-16,3 4-8 0,-4 3-12 0,4-13-7 15,-3 6-1-15,-4-9-1 16,3 6-41-16,-3-6-8 0,7 0-2 0,0 0 0 15,4 0-101-15,-4-6-21 0,0-3-4 0,0 6-797 0</inkml:trace>
  <inkml:trace contextRef="#ctx0" brushRef="#br0" timeOffset="2759.63">26303 1719 2530 0,'0'0'56'0,"-3"13"11"0,3-10 2 0,0 7 3 15,0 5-58-15,0-5-14 0,3 2 0 0,-3-6 0 16,0 10 19-16,4-3 1 0,-1 2 0 0,1-11 0 16,-1 8 9-16,1-3 3 0,-1-5 0 0,4 5 0 15,-3 0-50-15,-1-2-10 0,-3-7-1 16,0 0-1-16,0 0-198 0,0 0-40 0</inkml:trace>
  <inkml:trace contextRef="#ctx0" brushRef="#br0" timeOffset="2910.32">26384 1343 2343 0,'0'0'104'0,"0"0"21"0,0 0-100 0,0 0-25 16,-7-3 0-16,7 3 0 0,0 0 44 0,0 0 3 16,0 0 1-16,0 0 0 0,0 0-48 0,0 0 0 15,0 0-12-15,0 0 2 16,7 3-72-16,0-3-14 0,-7 0-4 0</inkml:trace>
  <inkml:trace contextRef="#ctx0" brushRef="#br0" timeOffset="3315.78">26631 1782 2336 0,'0'0'52'0,"0"0"10"0,-3 6 2 0,-1 4 1 0,4-10-52 0,0 0-13 0,-3 9 0 0,3-9 0 15,0 10 0-15,0-10 0 0,0 0 0 0,0 0 0 16,0 0 13-16,7 6-3 0,0-6-1 0,3-6 0 16,-10 6-9-16,11 0 0 0,-1-10 0 0,1 1 0 0,0-1-12 0,3-5 12 15,-7 2-10-15,3-2 10 0,5-4 0 0,-5 0 0 16,1-6-8-16,-4 0 8 16,7 6 0-16,-4-3 0 0,5-3 0 0,-5-3 0 0,4 6 0 0,-3 9 0 15,3-6 0-15,-3 10 10 0,3-4-10 0,0 10 0 16,0-6 9-16,-4 9-9 0,1 0 16 0,0 0-2 15,-1 9 0-15,4-6 0 0,-3 4 5 0,-1 2 1 16,1 10 0-16,-4-3 0 0,4-4-20 0,-4 10 0 16,0-3 0-16,0 6 0 0,-4-12 0 0,4 12 0 15,0-7 0-15,1 1 0 0,-1 0 0 0,0 3 0 16,7-9 0-16,-4-4 0 16,1 7-124-16,0-7-29 0,3 0-6 0,0 1-1 15,7-4-78-15,-3-3-16 0,17-3-3 0,-7 0-1 0</inkml:trace>
  <inkml:trace contextRef="#ctx0" brushRef="#br0" timeOffset="3871.03">27686 1487 403 0,'7'-3'36'0,"-3"-3"-36"0,-4 3 0 0,-4-13 0 16,1 7 240-16,-1 6 40 0,4 3 9 0,-11-7 2 15,-3 7-150-15,-3 0-29 0,3 0-7 0,-4 7-1 16,0-4-17-16,-3 6-4 0,-4-9-1 0,8 10 0 15,-4 5-18-15,-1-5-4 0,-2-1-1 0,6 10 0 16,-3 0-3-16,0-4-1 0,3 4 0 0,-3 6 0 16,7-6-30-16,-4 6-5 0,4-3-2 0,0 0 0 15,3 0-18-15,1 0 0 0,3 0 0 0,0-6 0 16,3-4 0-16,4 4-19 0,4 3 4 0,-1-10 1 0,4 1-2 0,0 2 0 16,4-9 0-16,7 7 0 15,-4-10 16-15,3 9 0 0,1-9 0 0,3 0 0 0,-3 0 0 0,3-9 10 16,0 5-2-16,4-2 0 0,0-3-8 0,-4-1 0 15,0 1 0-15,4-7 0 0,-4 4 0 0,0-4 0 16,0-3 0-16,-3 0 0 0,-4-3 25 0,3 4 0 16,-6-11 0-16,0 4 0 0,-4 3 4 0,3 0 1 15,-6-6 0-15,3 9 0 0,-4 1-30 0,-3 2 0 16,0 3 0-16,0 4 0 0,0 3 0 0,0 6 19 16,-3-7-3-16,3 7 0 0,0 0-16 0,-7 7 0 15,0 2 0-15,-4 1 0 0,-3 5 0 0,3-2 0 16,4 2 0-16,-3 4 0 0,-4 9 8 0,3-6-8 15,4 7 9-15,0-11-9 0,0 17 0 0,0-10 8 0,0-3-8 0,7 6 0 16,-4-3 0-16,1 0 0 0,3 4 0 16,0-1 0-16,3 3 0 0,1 1 0 0,3 2 0 0,0 1 0 15,0 8 0-15,0-14 0 16,-3 8 0-16,3-2 9 0,-4-1 1 0,4 1 0 0,-3-7 0 0,-1 0 0 16,-3-3 13-16,4 10 2 0,-4-16 1 0,-4 9 0 15,1-9 1-15,-4 6 0 0,3-6 0 0,-6-1 0 16,3-2-11-16,-4 9-1 0,-3-12-1 0,0 2 0 15,0 4-14-15,-1-3 8 0,-6-7-8 0,0 7 0 16,0-4-13-16,-7 4-9 0,0-6-2 0,-8-1 0 16,-6 0-138-16,0 1-28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3T05:06:06.016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23287 647 381 0,'0'0'16'0,"0"0"5"0,0 0-21 0,0 0 0 0,0 0 0 0,0 0 0 16,0 0 31-16,0 0 1 0,0 0 1 0,0 0 0 15,0 0-24-15,3-9-9 0,1-1 0 0,-4 10 9 16,0 0-9-16,0 0 0 0,0 0 0 0,0 0 0 16,0 0 28-16,0 0 4 0,0 0 1 0,0 0 0 15,0 0 29-15,0 0 6 0,0 0 0 0,0 0 1 16,0 0-17-16,0 0-3 0,0 0-1 0,0 0 0 0,0 0-11 0,0 0-2 16,0 0-1-16,0 0 0 15,0 0-19-15,0 0-4 0,0 0-1 0,0 0 0 16,0 0-10-16,0 0 10 0,0 0-10 0,0 0 10 15,0 0 2-15,0 0 0 0,0 0 0 0,0 0 0 0,0 0 24 0,0 0 4 16,0 0 2-16,0 0 0 0,0 0-2 0,0 0 0 16,0 0 0-16,0 0 0 0,0 0-40 0,0 0 0 15,0 0 0-15,0 0 0 0,0 0 0 0,0 0 12 16,0 0-2-16,0 0 0 0,0 0 10 0,0 0 1 16,-4 0 1-16,4 0 0 0,0 0-7 0,0 0-2 15,0-6 0-15,0 6 0 0,0 0 1 0,0 0 0 16,0 0 0-16,0-9 0 0,0 9 2 0,0 0 0 15,-3-4 0-15,3 4 0 0,0 0-4 0,0 0 0 0,-4-6 0 0,1-3 0 16,3 9 4-16,0 0 1 16,0 0 0-16,-7 0 0 0,0-10 7 0,0 10 2 15,3-9 0-15,-3 9 0 0,7 0-16 0,-11 0-10 16,4-6 12-16,0 6-12 0,-3 0 20 0,3 6-4 0,0-6 0 0,-4 0 0 16,1 0-6-16,-1 6-2 15,4-3 0-15,-4-3 0 0,4 10-8 0,-3-10 0 0,3 9 0 0,-4-3 0 16,4-6 0-16,0 4 0 0,-4 5 0 0,1-3 0 15,-1 4 0-15,4-1 0 0,-3 7 0 0,2-4 0 16,-2 4 0-16,3-7 0 0,-4 10-12 0,4-9 12 16,0 12-9-16,0-1 9 0,0-5 0 0,3 3 0 15,1 0 0-15,3 0-8 0,-4 3 8 0,1-1 0 16,3-5 0-16,7 3 0 0,-4 0-8 0,5 0 8 16,-5-4 0-16,4 4 0 0,4 0 0 0,-4-3 0 15,0-7 0-15,3 10 0 0,1-3 0 0,0-13 0 0,-4 6 0 0,3-3 0 16,1 1 0-16,-1-4 0 0,1-3 9 15,0 6-9-15,6-12 8 0,-6 6-8 0,3-3 10 0,0-4-10 16,-3-2 12-16,3 3-12 16,0-4 8-16,0 1-8 0,4-10 0 0,-4 10 0 0,-4-10 28 0,4 3 3 15,-3 4 0-15,3-1 0 0,-3 0-31 0,-4-2 8 16,0-4-8-16,3 3 0 0,-6-3 10 0,3 1-1 16,-7-1 0-16,0 3 0 0,0-12-9 0,0 9 0 15,0-6 0-15,0 0 8 0,-4-3-8 0,1 3 0 16,-1-4 0-16,1 1 8 0,-1 3-8 0,-3-3 0 15,0 3 0-15,4 6 0 0,-8-6 0 0,0 6-9 16,1 0 9-16,3 4 0 0,-4 2 0 0,1-3-8 16,-1 7 8-16,0-10 0 15,4 10-24-15,0-1-2 0,-3 4 0 0,6-3 0 16,-3 9-8-16,0-10-2 0,4 7 0 0,3 3 0 16,0 0-176-16,0 0-36 0</inkml:trace>
  <inkml:trace contextRef="#ctx0" brushRef="#br0" timeOffset="556.66">23506 798 1954 0,'0'0'87'0,"-11"0"17"0,11 0-83 0,-7-7-21 16,-4 7 0-16,4 0 0 0,0-3 23 0,4 3 0 15,-4 0 0-15,7 0 0 0,-7-6-23 0,0 6 0 16,3 0 0-16,-3 0-8 0,0 6 8 0,0-6 0 16,0 3 0-16,0 4 0 0,3-4-11 0,-3 3 11 15,0 3-13-15,4 1 5 0,-4 5 8 0,-1-5 12 16,1 6-2-16,4-4-1 0,-4 4-9 0,3 3 0 15,4-1 0-15,-3 7 0 0,3-12 0 0,0 3 0 16,3 3 0-16,1-4 0 0,3-5-11 0,0-1-4 0,4 0-1 0,-1 1 0 16,4-1 16-16,0-2 13 15,0-7-2-15,1 3-1 0,-1-3-2 0,3 0 0 0,1-3 0 0,-4-4 0 16,4-2 1-16,-4 9 0 16,0-13 0-16,0 1 0 0,4-1-9 0,-8 4 0 0,4-7 0 0,-3 7 0 15,3-7 0-15,-3 3 8 0,-1-2-8 0,1 2 0 16,-4 1 9-16,0-1-9 15,-4-3 10-15,5-2-10 0,-8 2 10 0,3 3-10 0,-3-2 10 0,0-4-10 16,0 10 8-16,-3-7-8 0,-1-3 0 0,0 7 9 16,-3-1-9-16,0 0 0 0,0 7 0 0,4-3 8 15,-8-10-8-15,4 13 0 0,0 6 0 0,-4-3 0 16,1-4 0-16,-1 7 0 0,4 0-14 0,-3 0 5 16,-1 7-12-16,1-7-3 0,-1 0 0 0,0 3 0 31,4-3-19-31,0 6-4 0,4-6-1 0,-4 0 0 0,7 0-134 0,0 0-27 0,0 0-6 0,0 0-1 0</inkml:trace>
  <inkml:trace contextRef="#ctx0" brushRef="#br0" timeOffset="1449.76">24603 656 57 0,'0'0'0'0,"0"0"0"16,0 0 0-16,0 0 0 0,0 0 232 0,0 0 42 16,-4 7 8-16,4-7 2 0,0 0-160 0,0 0-31 15,-7 3-6-15,4 3-2 0,-1-3-37 0,1 7-8 16,-1-4-2-16,-3 0 0 0,3-3-22 0,1 7-4 15,-1-1 0-15,1-3-1 0,3 4-11 0,-4-1 12 16,1 1-12-16,-1-1 12 0,4 7 10 0,-3-7 2 16,-1 4 1-16,1 2 0 0,3-5 19 0,-4 9 3 15,1-4 1-15,3 4 0 0,0-3 7 0,0-4 1 0,0 4 1 0,0 3 0 16,3-10-19-16,1 1-4 16,-1 5-1-16,1-5 0 0,3-1-21 0,0 7-12 15,0-7 12-15,0-6-12 0,4 4 8 0,-1-4-8 0,-3-3 0 0,4 6 0 16,-1-6 8-16,1 0-8 0,-4 0 0 0,4 0 0 15,-4-6 0-15,0 3 0 0,0-4 0 0,0 4-9 16,3-3 9-16,1 3 0 0,-4-3 0 0,4-4-8 16,-4-2 8-16,0-1 0 0,0 4 0 0,3 5 0 15,-3-11 20-15,0 5-1 0,1-5 0 0,-5 5 0 16,1-2-19-16,-1-4-17 0,1 7 3 0,-4-7 1 16,3 3 13-16,-3 7 0 0,0-13 0 0,0 16 0 15,0-9 0-15,0 12 0 0,0 0 0 0,0 0 0 16,-3-10 12-16,3 10-12 0,0 0 12 0,0 0-12 15,0 0 14-15,0 0-4 0,0 0-1 0,0 0 0 16,0 0-9-16,0 0 0 0,0 0 0 0,-4 10 0 0,1-4 0 0,3 3 0 16,0 1 11-16,3-1-11 15,-3-3 13-15,4 7-3 0,-1-7-1 0,1 13 0 0,-1-10 3 0,4 1 0 16,0-1 0-16,-3 7 0 16,3-7-12-16,0 10 8 0,0-9-8 0,0 5 8 0,0-5-8 0,4 9 0 15,-1-10 0-15,1 0 0 0,-1 1 0 0,-2 2 0 16,2 1 0-16,1-4 0 15,-1-2-53-15,1 2-3 0,-1-6-1 0,-2 3 0 16,-1-6-139-16,-4 10-28 0,-3-10-6 0,11 0-1 0</inkml:trace>
  <inkml:trace contextRef="#ctx0" brushRef="#br0" timeOffset="1929.04">25051 845 518 0,'0'0'23'0,"0"0"5"0,0 0-28 0,-4 9 0 0,4-3 0 0,0 4 0 16,0-10 339-16,0 9 62 0,4 7 13 0,-4-7 2 15,0-6-324-15,0 7-64 0,0-10-14 0,0 6-2 16,0-6 7-16,0 0 1 0,0 0 1 0,0 9 0 15,0-9-21-15,0 0 8 0,0 0-8 0,0 0 0 16,0 0 0-16,0 0 0 0,0 0 0 0,7-9 0 0,3 3-8 0,-3-4-7 16,1 7-1-16,-1-6 0 0,-4-7 16 0,4-3-9 15,-3 10 9-15,3-1-8 0,0-5 8 0,-4-4 0 16,4 3 0-16,0 4 0 0,0 5 11 0,-3-11-3 16,3 2 0-16,0 7 0 0,0 5 17 0,-3-2 3 15,3-3 1-15,-4-1 0 0,-3 10 11 0,11-3 3 16,-11 3 0-16,7 0 0 0,0 0-7 0,0 3 0 15,0 7-1-15,0-1 0 0,0-3-23 0,0 4-12 16,0-1 12-16,0 10-12 0,0-10 10 16,4 7-10-16,-4-3 8 0,0 2-8 0,-3 10 8 0,6-12-8 15,-3 12 0-15,0 0 8 0,0-6-8 0,0 9 0 16,1-18 0-16,2 12 0 0,-6-10 0 0,6 7 0 0,-3-10 0 0,0 1 0 31,4 2-44-31,-4 1 0 0,-4-13-1 0,5 9 0 16,-1-9-77-16,-7 0-15 0,0 0-3 0,7-9-476 0,0-1-96 0</inkml:trace>
  <inkml:trace contextRef="#ctx0" brushRef="#br0" timeOffset="2204.56">25573 459 2012 0,'0'0'44'0,"0"0"10"0,0 0 2 0,3 9 0 0,1 1-45 16,3 5-11-16,-3-5 0 0,-1 5 0 15,1-2 29-15,-1 12 4 0,4-6 1 0,-3 9 0 16,3-3-11-16,-4 3-3 0,4-9 0 0,-3 16 0 0,-1-16-20 0,4 6 0 16,0 0 0-16,-3-3 0 0,0 3 0 0,-1-6 0 15,1 6 0-15,-1-7 0 16,1 1-28-16,-1 6-3 0,-3-6-1 0,7-9 0 15,-3 5-38-15,-1-5-8 0,1 9-2 0,-1-13 0 16,-3 3-132-16,0-9-26 0,0 0-6 0,0 0 0 0</inkml:trace>
  <inkml:trace contextRef="#ctx0" brushRef="#br0" timeOffset="2418.98">25506 628 2304 0,'0'0'102'0,"0"0"21"0,0 0-99 0,0 0-24 0,10 10 0 0,-3-1 0 16,4-9 22-16,0 0-1 0,3 0 0 0,-4 9 0 16,4-9-21-16,1 7 8 0,2-7-8 0,-3 3 0 31,4 3-94-31,-4-6-23 0,4 3-5 0,-1-3-816 0</inkml:trace>
  <inkml:trace contextRef="#ctx0" brushRef="#br0" timeOffset="2606.48">26007 791 1152 0,'0'0'51'15,"0"0"10"-15,0 0-49 0,0 0-12 0,0 10 0 0,0 2 0 16,3-9 260-16,1 7 50 0,-1 5 10 0,1-2 1 0,-4 0-220 0,3-1-44 15,4 7-9-15,-7-3-1 0,0-1-36 0,4 7-11 16,3-6 0-16,-3 0 0 16,-4 6-16-16,3-7-11 0,1-5-1 0,-1-1-1 15,1 10-39-15,-4-10-8 0,3-2-2 0,-3-7 0 16,7 3-123-16,-7-3-25 0,0 0-5 0,0 0-469 0</inkml:trace>
  <inkml:trace contextRef="#ctx0" brushRef="#br0" timeOffset="2801.96">25912 449 403 0,'0'0'36'0,"0"0"-36"0,0 0 0 0,0 0 0 16,0 0 352-16,0 0 64 0,0 0 13 0,0 0 3 16,0 0-313-16,0 0-63 0,0 0-12 0,0 0-2 15,0 0-42-15,0 0-17 0,0 0 1 0,3 4-904 16</inkml:trace>
  <inkml:trace contextRef="#ctx0" brushRef="#br0" timeOffset="3314.19">26338 271 2203 0,'0'0'48'0,"0"0"11"0,0 0 1 0,0 0 2 0,4 3-50 0,-4 9-12 0,0 1 0 0,0-4 0 16,0 7 0-16,0-3 0 0,3 2 0 0,-3 10 0 15,4 4 18-15,-4 5 1 0,4-6 0 0,-1 10 0 0,1-4-8 0,-1 1-2 16,1 3 0-16,-1 5 0 0,1-14-9 0,-1 11 10 16,1-11-10-16,-1 5 10 0,-3-6-10 0,7 7 0 15,-3-7 0-15,-1 0 0 0,1-3 0 0,3 4 0 16,-4-7-9-16,5 0 9 15,-1 6-63-15,-4-13-5 0,8 4-2 0,-8-9-570 16,4 5-115-16</inkml:trace>
  <inkml:trace contextRef="#ctx0" brushRef="#br0" timeOffset="4949.93">27552 710 345 0,'0'0'31'0,"0"0"-31"16,0 0 0-16,0 0 0 0,0 0 216 15,0 0 38-15,7 0 7 0,-7 0 2 0,0 0-134 0,0 0-26 16,11-10-6-16,-11 10-1 0,0 0-22 0,0 0-5 16,0 0-1-16,7 10 0 0,0-10-19 0,0 9-4 15,-4-3-1-15,1 4 0 0,3-1-16 0,-7 1-4 16,3 8-1-16,-3-2 0 0,-3-3-6 0,3 12-1 16,0-10 0-16,0-2 0 0,0 12-8 0,0-9-8 15,3 3 9-15,-3-1-9 0,-3 1 8 0,3-3-8 16,3 0 0-16,1-4 9 0,3 4-9 0,-3-7 0 0,3 4 0 0,-4-7 0 15,-3-6 0-15,11 6 0 0,-8-3 0 16,4 7 0 0,-7-10-164-16,11 0-29 0</inkml:trace>
  <inkml:trace contextRef="#ctx0" brushRef="#br0" timeOffset="5231.18">27824 622 1310 0,'0'0'58'0,"0"0"12"0,0 0-56 16,3 12-14-16,-3-8 0 0,4 5 0 0,-1 7 69 0,-3-7 11 0,4 4 3 0,-1-1 0 0,-3 1-14 16,0 6-2-16,0-4-1 0,0 4 0 15,0 6-14-15,0-12-4 0,0 12 0 0,0-10 0 0,-3 4-31 0,3 9-6 16,0-9-2-16,3 3 0 0,-3 0-9 0,0-3 0 15,0-3 0-15,0 3 8 0,0-4-8 0,0-2 0 16,-3 2 0-16,3-5 0 16,0-1-45-16,0 1-11 0,0-10-3 0,0 0-516 15,0 0-103-15</inkml:trace>
  <inkml:trace contextRef="#ctx0" brushRef="#br0" timeOffset="5725.37">27340 772 345 0,'0'0'15'0,"0"0"4"0,0 0-19 0,0 0 0 0,0 0 0 0,0 0 0 15,0 0 233-15,0 0 43 0,7 0 9 0,-7 0 2 16,7 0-159-16,0 0-31 0,1 0-6 0,-1 0-2 16,0-9-13-16,3 9-4 0,-3 0 0 0,0-9 0 15,0-1-24-15,4 4-6 0,-8 3-1 0,8-3 0 16,-4-4 1-16,7 1 0 0,-3-4 0 0,-4 1 0 16,3 2-28-16,1-2-6 0,3-4 0 0,-3-3-8 15,-1 10 14-15,1-1-4 0,-1-5-1 0,1-4 0 0,-4 10-9 0,4-1 0 16,-1 1 9-16,-3-7-9 15,4 7 0-15,-4 5 8 0,-7 4-8 0,7-6 0 16,0 0 0-16,-7 6 0 0,0 0 0 0,0 0 8 16,7-3-8-16,-7 3 0 0,0 0 8 0,11 0-8 15,-4 0 0-15,0 3 8 0,0-3-8 0,0 0 0 0,-7 0 0 0,11 6 0 16,-1 0 0-16,1-2 0 0,-4 14 0 0,3-11 0 16,1 5 0-16,3 4 0 0,0 3 0 0,-3-4 9 15,3-2-9-15,-4 12 0 0,5-9 12 0,-1-4-12 16,-4 4 12-16,1 3-12 0,-1-10 12 0,1 1-12 15,0 5 12-15,-4-5-12 0,3-1 10 0,-3 0-10 16,0-2 8-16,0 2-8 0,0-6 17 0,0 4-1 16,1-4-1-16,2-3 0 0,-10 0-15 0,7 0-16 0,0 0 3 0,4 0 1 31,-8-3-96-31,8-4-20 0,-4 4-3 0</inkml:trace>
  <inkml:trace contextRef="#ctx0" brushRef="#br0" timeOffset="9285.54">28991 779 518 0,'0'0'46'0,"0"0"-37"0,0 0-9 0,0 0 0 16,4-7 264-16,-1-2 52 0,-3 0 9 0,4-1 3 15,3 4-209-15,-4-3-42 0,1 5-8 0,0-2-1 16,-4 6-35-16,3-9-6 0,1-1-2 0,-1 1 0 16,-3 9-7-16,0 0-2 0,4-6 0 0,-4 6 0 0,0 0 14 0,0 0 2 15,0 0 1-15,0 0 0 0,-7-3-12 0,0 6-2 16,-1-3-1-16,-2 6 0 0,3-6-5 15,-4 9-1-15,1 1 0 0,-1 5 0 0,-3-11 2 0,3 5 0 16,-3 7 0-16,4-7 0 16,-4 0 1-16,3 7 0 0,0-13 0 0,1 7 0 0,3-4-15 0,0 3 9 15,0 1-9-15,7-10 8 0,-4 9-8 0,4-9 0 16,0 0 0-16,0 0 0 0,0 0 0 0,11 0 0 16,-1 0 0-16,-3 0 0 0,4 0-10 0,3 0 10 0,-3 0-13 15,-1 0 5-15,1-9-4 0,-1 9-1 16,1 0 0-16,0 0 0 0,-4 0 13 0,0 9 0 15,3-9-10-15,-6 6 10 0,3-6 0 0,0 4 0 16,0 5-9-16,-4-3 9 0,1 4 0 0,0-1-8 0,-1 7 8 0,-3-7 0 16,4 4 0-16,-1-1 0 0,-6 1 0 0,3 2 0 15,0-2 0-15,0 0 0 0,-4 9 0 0,1-7 0 16,-1-2 0-16,0-1 8 0,1 1-8 0,-4 3 0 16,3-4 8-16,-3 1-8 0,4-1 0 15,3-2 9-15,-4 5-9 0,-3-12 0 0,7-3-12 0,0 0 12 31,0 0-149-31,0 0-23 0,-3-3-4 0</inkml:trace>
  <inkml:trace contextRef="#ctx0" brushRef="#br0" timeOffset="9582.26">29274 387 2019 0,'0'0'44'0,"0"0"10"0,0 0 2 0,0 0 0 0,-4 3-44 0,0 13-12 16,4-7 0-16,0 7 0 0,0-4 19 0,0 10 1 15,0 0 1-15,0-3 0 0,0 15 19 0,-3-5 3 16,3 5 1-16,-4-9 0 0,4 10-14 0,-3-7-2 16,-1 6-1-16,1-5 0 0,-1 5-9 0,1-6-2 15,3 1 0-15,0 5 0 0,-4-9 1 0,4 0 0 0,0 3 0 16,4-15 0-16,-1 12-9 0,1-9-8 15,-4-4 9-15,3 4-9 0,1 3-12 0,-1-3-8 0,-3-13-1 0,0 6-1 32,4-3-144-32,-4 1-29 0,0-7-5 0,0 0-2 0</inkml:trace>
  <inkml:trace contextRef="#ctx0" brushRef="#br0" timeOffset="10103.45">29044 729 1821 0,'0'0'80'0,"0"0"18"0,0 0-78 0,0 0-20 0,0 0 0 0,0 0 0 16,7 0 11-16,0-4-2 0,4-2 0 0,-1 6 0 15,5-9-9-15,-5 9 0 0,4 0 0 0,0 0-11 16,4 0 3-16,0-10 0 0,-1 10 0 0,1-3 0 16,-4-3-26-16,0 6-5 15,4 0-1-15,-4 0 0 0,7-6 17 0,-7 6 3 0,0 0 1 0,0 0 0 16,-3 0 9-16,3 0 2 0,-3 0 0 0,-4 6 0 0,0-6 8 0,3 6 0 15,-3-3 0-15,1-3 0 0,-8 0 0 0,7 10 0 16,-7-10 0-16,7 0 0 0,0 9 0 0,0-3 8 16,-7-6-8-16,3 4 8 0,1 5 45 0,-4-3 10 15,0 4 1-15,0-1 1 0,0 7 23 0,0-7 5 16,-4 1 1-16,1-1 0 0,-1 10-26 0,1-4-6 16,-1-2-1-16,-3 0 0 0,4-1-32 0,-4 4-6 15,3-4-2-15,-3 4 0 0,0 3-10 0,3-4-3 16,4-11 0-16,0 11 0 0,0 4-8 0,4-9 0 15,-4-1 9-15,3 0-9 0,4 1 0 0,-3-4 8 16,0 3-8-16,3 1 0 0,0-10 0 0,0 9 9 16,0-9-9-16,0 0 0 0,3 0 8 0,-3 0-8 0,4 0 0 0,-4-9 0 15,4 9 0-15,-1 0 8 0,-3-10-8 0,0 1 0 16,0 3 8-16,0 6-8 0,1-10 0 16,2-2 0-16,-6 6 0 0,3-13 8 0,0 9-8 0,0-5 0 15,-4 5 10-15,4-9-10 0,-3 10 8 0,-1-10-8 16,1 3 8-16,-1-2-8 0,-3 2 0 0,0 3 8 15,-3-2-8-15,3-4 8 16,-4 3-8-16,-3 4 8 0,4-4-8 0,-4-3 0 0,3 13 0 0,-3-3 8 16,4-1-23-16,-4 10-5 0,3-9 0 0,-3 9-1 15,4-10-101-15,-5 10-20 0,5 0-4 0,3 0-510 16,0 0-103-16</inkml:trace>
  <inkml:trace contextRef="#ctx0" brushRef="#br0" timeOffset="10672">29736 835 1324 0,'0'10'59'0,"0"-1"12"0,0 4-57 0,0-1-14 16,0 4 0-16,3 3 0 0,1-1 120 0,3 7 22 16,-4-12 4-16,4 12 1 0,-3 0-104 0,-4 0-21 15,0 4-4-15,-4-11-1 0,1 11 21 0,-1-11 4 16,4 7 1-16,-3 1 0 0,-1-8 4 0,1-2 1 0,-1 3 0 0,1-7 0 15,-1 1 4-15,4-1 2 16,-3-2 0-16,3-4 0 0,-4 4-10 0,4-10-1 16,0 0-1-16,0 0 0 0,-3 3-10 0,3-3-3 15,0 0 0-15,0 0 0 0,0 0-10 0,-4-3-3 0,0-7 0 0,1 4 0 16,-1-4-2-16,1-2-1 0,3-4 0 0,-4 1 0 16,4-4-13-16,4-6 9 0,-4 6-9 0,3-16 8 15,-3 7-8-15,4 0 0 0,-1 3 0 0,5-10 0 16,-5 7-13-16,4-6 1 0,0 5 1 0,0 1 0 15,4-6-5-15,-4 5 0 0,0-5-1 0,4 9 0 16,-1-3 1-16,1 3 1 0,-1-4 0 0,1 4 0 16,-1 6 5-16,5-3 1 0,-5 7 0 0,1-1 0 15,-1 7-3-15,1-4-1 0,-4 7 0 0,-7 6 0 16,11 0-3-16,-11 0 0 0,7 6 0 0,3 7 0 16,-3-4-8-1,-3 1-1-15,3-1-1 0,0 7 0 0,-4 2 14 0,4-2 4 0,0-3 0 0,-3 2 0 0,0 10 8 0,-1-12 0 16,1 3 0-16,-4 2 0 0,0-8 0 15,0-1 0-15,0 7 0 0,0 3 0 0,-4-10 0 16,1 1 0-16,-5 5 0 0,1-5 8 0,4-1 1 0,-8 7 1 16,1-7 0-16,-1 1 0 0,-3-1-2 0,3 0 0 15,-3 1 0-15,0-1 0 0,-3 1 4 0,-1-4 1 16,4-3 0-16,-4 3 0 0,4 1-13 0,-4-4 0 16,4-3-9-16,0 0 9 0,4 0-25 0,3 0 1 15,-4 0 0-15,4-3 0 16,3-4-117-16,1 1-23 0,3 6-5 0,0-9-443 15,0-1-88-15</inkml:trace>
  <inkml:trace contextRef="#ctx0" brushRef="#br0" timeOffset="11130.42">30261 559 1209 0,'0'0'108'0,"0"0"-87"0,0 0-21 0,0 0 0 16,0 0 150-16,0 0 26 0,0 0 4 0,0 0 2 16,0 0-142-16,0 0-28 0,0 0-12 0,0 0 11 15,0 0-11-15,-7 10 12 0,0-4-12 0,-3 0 12 16,3-3 3-16,-4 7 1 0,0 5 0 0,1-11 0 16,-4 5 37-16,3 7 8 0,-7-7 2 0,8 0 0 15,-4 7-3-15,0-13-1 0,0 7 0 0,3-4 0 0,0 3-23 0,1 1-4 16,-1-10 0-16,4 9-1 0,-3-3-31 0,6-6 0 15,-3 4 0-15,7-4-10 0,0 0 10 0,0 0 0 16,0 0 0-16,0 0 0 0,0 0-13 16,0 0 2-16,0 0 1 0,0 0 0 0,0 0 10 0,0 0 0 15,0 0 0-15,11 0-8 0,-11 0 8 0,14 9 0 16,-14-9 0-16,10 6 0 0,1-6 0 0,-1 10 0 16,-10-10 0-16,11 9 0 0,0-9 0 0,-4 9 11 15,3 1-1-15,-3-1 0 0,0-2-10 0,4 2 0 16,0 0 0-16,-4 1 0 0,0 5-13 0,3-2-2 15,-3 3 0-15,0 2 0 0,0-2 15 0,-3-3 0 16,-1 2 0-16,-3 4 0 0,0-9 0 0,0 5 8 16,0 4-8-16,0-3 10 0,-3-4-10 0,-1 4 8 0,1 3-8 0,-4-10 8 15,3 1-8-15,-3-1-12 0,4 7 2 0,-1-7 1 32,1 1-140-32,3-10-28 0,0 0-6 0</inkml:trace>
  <inkml:trace contextRef="#ctx0" brushRef="#br0" timeOffset="11761.32">31175 663 1152 0,'0'0'102'0,"0"0"-82"15,0 0-20-15,0 0 0 0,0-7 110 0,0-2 18 16,-4 0 3-16,4-1 1 0,0 4-30 0,-3-3-6 0,-1 9 0 0,4 0-1 15,-3-4-19-15,-1-2-3 0,-3-3-1 0,0-1 0 16,0 10-4-16,0-9-2 0,0 9 0 0,0 0 0 16,-4 0-22-16,4 0-5 0,-3 9-1 0,-1 1 0 15,-3-10-17-15,0 15-3 0,0-2-1 0,0 3 0 16,0 2 0-16,0 1 0 0,-8 6 0 0,8 0 0 16,0 4-2-16,4 5-1 0,-5-9 0 0,5 7 0 15,-1-7-2-15,4 9 0 0,0-6 0 0,4 1 0 0,-1-4-12 0,4 0 0 16,0-6-12-16,4-1 12 15,-1 8 0-15,1-8 0 0,3-2 0 0,-4 3 0 0,1-10-15 0,3 1 4 16,7-4 1-16,0-3 0 16,0-3-2-16,4 0-1 0,-1 0 0 0,1-3 0 15,3-3-26-15,-3-4-5 0,3 1 0 0,-3-7-1 16,-1-9-15-16,1 13-2 0,0-14-1 0,-1 8 0 16,-3-7-123-16,4-4-25 0,0 4-5 0,-4-3-600 15</inkml:trace>
  <inkml:trace contextRef="#ctx0" brushRef="#br0" timeOffset="12647.29">31355 299 57 0,'0'0'0'0,"0"0"0"0,0 0 0 0,0 0 0 0,-4 0 0 0,4 0 0 16,0 0 345-16,0 0 64 0,0 0 13 0,0 0 2 16,0 0-274-16,-7 9-55 0,4-2-11 0,-1 5-3 15,1 4-8-15,-4 3-1 0,0 6-1 0,3 3 0 16,-3-3-15-16,4 3-4 0,-1 7 0 0,0 2 0 15,1-2-18-15,-1-1-4 0,1 4-1 0,-1-3 0 16,4 2-14-16,-3-12-3 0,3 10-1 16,0-13 0-16,0 12 20 0,0-15 4 0,3 6 1 0,-3 0 0 15,0-6-8-15,0 9-2 0,4-18 0 16,-1 5 0-16,1 4-8 0,3-3-2 0,-3-7 0 0,-1-6 0 16,1 7-4-16,-4-10-2 0,0 0 0 0,0 0 0 15,0 0-10-15,0 0 12 0,0 0-12 0,0 0 12 16,7-3-12-16,0-4 0 0,-4-2-12 0,4 6 12 15,-3-13-11-15,-1 7 11 0,1-7-8 0,3 3 8 16,-4-12 0-16,1 10 0 0,3-4 0 0,0 0 11 0,0 0-11 0,0 4 0 16,4 5 0-16,-4-9 0 0,3 10-10 0,1 0 10 15,-4-1-13-15,4 10 5 16,-1-9 8-16,4 9 0 0,-7-7 0 0,4 14 0 0,0-7-12 0,-1 3 4 16,1 3 0-16,-4-6 0 0,0 10 8 0,3-7 0 15,1 9 0-15,-4 1 0 0,0-4 0 0,4 1 0 16,-1-1 0-16,-3 4 0 0,0-1 0 0,4-3 0 15,-4 7 0-15,0-6 0 0,0-1 0 0,0-3 0 16,0 7 0-16,4-13 8 16,-8 15-90-16,4-11-18 0,-7-4-3 0,7 6-1 15,1-3 12-15,-8-3 1 0,10 0 1 0,-3 0 0 16,0-3-114-16,4-3-24 0,-8 2-4 0,8-2 0 16,-8-3 106-16,8 9 22 0,-4-13 4 0,0 1 0 15,4 2 15-15,-4 1 2 0,0-1 1 0,0 1 0 16,0-3 2-16,0-1 0 0,-3 10 0 0,3-3 0 0,0-4 80 0,-4 1 0 0,1 9 12 0,-4 0 0 15,0-10 209-15,0 7 42 0,0-3 8 0,0 6 1 16,0 0-72-16,0 0-16 0,0 0-2 0,-4-6-1 16,1 3-68-16,3 3-13 0,-7-7-4 0,0 7 0 15,-1 0-32-15,-2 0-8 0,3 0 0 0,-4 10-1 16,4-4-9-16,-3 0-2 0,-1 7 0 0,0 2 0 16,1-5-20-16,3 6-4 0,-7 5 0 0,3-5-1 15,4 3-6-15,-4 0-1 0,8 0 0 0,-4-4 0 16,0 4-12-16,3 0 0 0,1-10 0 0,3 7 0 15,0 3 0-15,3-10 9 0,1 1-9 0,-1-4 8 0,-3-6-8 0,4 3 0 16,-4-3 0-16,10 0 0 0,1 0 0 16,3-9 0-16,-3 9 0 0,-1-3 0 15,1-13 0-15,-1 6 0 0,1 1 0 0,0 3 0 0,-1-7 0 0,-3 4 0 16,4-7 0-16,-4 4 0 0,0-1 0 0,-3 0 0 16,3-2 0-16,0-4 0 0,0 3-13 15,0 4 1-15,-4-4 1 0,1 7 0 16,3-7-18-16,-4 13-4 0,-3 3-1 0,0 0 0 0,0-6 24 0,0 6 10 15,0 0-8-15,0 0 8 0,0 0 0 0,0 0 0 16,4 9 0-16,-1 4 0 0,-3-1 12 0,4-3 8 16,-1 1 2-16,5-1 0 0,-5 7-5 0,8 3-1 15,-4-10 0-15,-4-3 0 0,4 7-16 0,0-7 0 0,0 13 0 0,0-19 0 32,1 10-28-32,2-4-12 0,-6 3-2 0,6-6-1 15,1-3-86-15,-4 0-18 0,0 0-3 0,-7 0-518 0,10 0-104 0</inkml:trace>
  <inkml:trace contextRef="#ctx0" brushRef="#br0" timeOffset="13073.22">32004 970 1324 0,'-4'6'118'15,"1"-6"-94"-15,3 0-24 0,0 10 0 16,0-1 138-16,3 1 23 0,-6-1 5 0,6-3 1 15,-3-6-111-15,0 0-23 0,0 3-4 0,0-3-1 16,0 0 0-16,0 0 0 0,4 10 0 0,-4-10 0 0,0 0 21 0,0 0 4 16,0 0 1-16,0 0 0 15,0 0 11-15,0 0 3 0,0 0 0 0,0 0 0 0,0 0-21 0,11-3-4 16,-4-7-1-16,-4 1 0 0,1 3-30 0,3-4-12 16,-7-9 11-16,3 4-11 0,4 5 0 0,0-9 0 15,-3 4 0-15,-1 2 0 0,1-3 0 0,3-2 0 16,0 2 0-16,0 3-10 15,0-2-18-15,0-4-3 0,4 10-1 0,-4-1 0 0,0 1 32 0,0 2 13 16,0-2-1-16,0 9 0 0,-7 0 7 0,7 0 1 16,4 0 0-16,-11 0 0 0,7 0-7 0,-7 0-1 15,7 9 0-15,0-2 0 0,4 2-12 0,-4-6 11 16,-4 7-11-16,4 5 10 0,-3-5-10 0,3 5 0 0,-4-2 9 16,4 0-9-16,0-1 0 0,-3 13 0 15,3-12 0-15,-4 12 0 0,1-10-10 0,0 4 0 0,-1 0 0 16,1-3 0-1,3-4-63-15,-4 4-13 0,4 3-2 0,-3-10-1 16,3 1-19-16,0-1-3 0,0-3-1 0,0 1 0 16,4-4-23-16,-1-3-5 0,1-3 0 0,-1-4-619 0</inkml:trace>
  <inkml:trace contextRef="#ctx0" brushRef="#br0" timeOffset="13243.88">32593 835 921 0,'0'0'40'0,"0"0"10"16,0 0-40-16,0 0-10 0,0 0 0 0</inkml:trace>
  <inkml:trace contextRef="#ctx0" brushRef="#br0" timeOffset="13797.02">32576 816 288 0,'0'0'25'0,"0"0"-25"0,0 0 0 0,0 0 0 0,0 0 212 0,0 0 36 16,0 0 8-16,0 0 2 0,0 0-119 0,0 0-24 15,0 0-5-15,0 0-1 0,0 0-45 0,0 0-10 16,0 0-2-16,0 0 0 0,0 0-27 0,0 0-5 16,0 0-2-16,0 0 0 0,3 0 3 0,-3 0 1 15,0 0 0-15,0 0 0 0,0 0 18 0,0 0 3 16,0 0 1-16,0 0 0 0,0-9-4 0,0 9 0 16,0 0 0-16,0 0 0 0,-3 0-12 0,-1-6-4 0,0 6 0 0,4 0 0 15,-7 0-9-15,0 0-3 0,-3 0 0 16,3 6 0-16,0-6 2 0,-4 0 0 0,4 9 0 0,0 1 0 15,-7-10 8-15,0 15 2 0,0-2 0 0,0 0 0 16,-1-1-1-16,5 4 0 0,-4-4 0 0,3 13 0 16,-3-6-10-16,7 0-1 0,0 6-1 15,0-9 0-15,0 3-3 0,3-1 0 0,1 1 0 0,3-9 0 16,0 5-8-16,3 1 0 0,-3-3 9 0,7 2-9 16,-3-12 0-16,3 10 8 0,-4-10-8 0,4 3 0 15,-7-6 0-15,8 3 9 0,2-3-9 0,1-3 0 16,-4-3 9-16,0 6-9 0,7-3 0 0,-7-3 9 15,0-1-9-15,0-2 10 0,4 0-10 0,-4-1 10 16,3 1-10-16,-3-1 12 0,-3-5-12 0,3 5 12 16,-4 1-12-16,5-10 12 0,-8 3-12 0,0-2 12 15,0-1-12-15,0 0 0 0,-4 3 0 0,4-3 0 0,4 4 0 16,-1 2-9-16,1 4 9 0,-4 2-10 0,3-2 10 0,-3 0 0 16,0 9 0-16,0 0-8 0,0 0 8 0,0 0 0 15,0 0-9-15,0 0 9 0,0 0 0 0,7 9 0 16,-3 7 12-16,-1-7-4 0,1 4-8 0,-4 2 0 15,0 4 0-15,3-9 0 0,1 5 0 0,-1 4-11 16,1 6 3-16,3-12 0 0,-4 12 8 0,-3-6 11 16,8 6-3-16,-8 0 0 0,3-6-8 0,-3-1 8 15,-3 8-8-15,3-8 8 0,-8 11 2 0,5-14 0 16,-4 4 0-16,0 0 0 0,0-3-2 0,0 2 0 0,0-2 0 0,0 3 0 16,0-7-8-16,-8 4 12 15,5 3-12-15,-4-3 12 16,3-13-32-16,-3 6-7 0,0 4-1 0,3-10 0 15,1-3-183-15,3 0-37 0,-4 0-7 0,4-3-1 0</inkml:trace>
  <inkml:trace contextRef="#ctx0" brushRef="#br0" timeOffset="14062.32">32727 788 748 0,'0'0'67'0,"0"0"-54"0,0 10-13 0,0-1 0 16,0 0 332-16,0 1 63 0,0 5 13 0,0-5 2 15,-3-1-261-15,3 10-52 0,0 0-10 0,0 0-3 16,-4-4-45-16,4 10-10 0,0-12-1 0,0 12-1 0,0-6 5 16,0 0 0-16,4-4 1 0,-4 4 0 0,0-9-25 0,3 5-8 15,-3 1 0-15,4-3 0 0,-1-7 12 0,-3-6-4 16,0 0 0-16,0 0-8 0,0 0-10 0,0 0-9 15,7 0-1-15,-3-6-1 16,-1-13-166-16,1 9-33 0,-1 4-6 0</inkml:trace>
  <inkml:trace contextRef="#ctx0" brushRef="#br0" timeOffset="14251.8">32653 638 1324 0,'0'0'118'0,"-3"-10"-94"0,3 4-24 0,0 3 0 0,0 3 118 0,0 0 19 15,0 0 4-15,3-6 1 0,-3 6-96 0,0 0-19 16,7-10-4-16,-7 10-1 0,0 0-22 0,0 0 0 0,11 0 0 0,-11 0-12 31,7 0-28-31,0 0-5 0,-7 0-2 0,10 6 0 16,-2-2-13-16,-1 5-2 0,0-3-1 0,0 0 0 16,0-2-48-16,-4 5-9 0,11 16-3 0,-7-15 0 0</inkml:trace>
  <inkml:trace contextRef="#ctx0" brushRef="#br0" timeOffset="14622.34">32893 845 1036 0,'0'0'46'0,"0"9"10"16,0-9-45-16,-4 6-11 0,8 4 0 0,-4-1 0 15,-4 7 283-15,4-7 54 0,0-9 11 0,0 3 3 0,0-3-216 0,0 0-43 16,0 0-9-16,0 10-2 0,0-10-46 0,0 0-10 16,0 0-1-16,0 0-1 15,0 0-15-15,0 0-8 0,0 0 8 0,0 0-8 0,0 0 12 0,0 0-1 16,0 0-1-16,0 0 0 0,4-10 6 0,3 7 2 15,-3-6 0-15,-1 2 0 0,1-2-8 0,3 0-2 16,-7-1 0-16,7-5 0 0,-4 11-8 0,1-11 0 16,-1 5 0-16,1 1 8 0,-1 0-8 0,4 2 0 15,-3-2 0-15,3-1 0 0,-3 1 0 0,3 9 0 16,-4-9 0-16,-3 9 0 0,0 0 0 0,4-3-9 16,3-4 9-16,-7 7 0 0,0 0-9 0,0 0 9 15,10 7 0-15,-3-4-9 0,4 6 9 0,-4-9-10 0,4 9 10 16,3 1-10-16,-4-1 10 0,-6-2 0 0,-1 2 0 15,-3 0 8-15,0 1-8 0,4 5-12 0,-4-11 4 0,3 11 0 16,1-5-7-16,-1 8-1 0,1-2 0 0,0-3 0 31,-1-1-81-31,4 1-17 0,-3 2-3 0,-1-2-1 16,1 0 1-16,3-1 0 0,0-2 0 0</inkml:trace>
  <inkml:trace contextRef="#ctx0" brushRef="#br0" timeOffset="16642.48">33440 816 230 0,'0'0'20'0,"0"0"-20"0,0 0 0 0,0 0 0 16,0 0 273-16,0 0 51 0,0 0 9 0,0 0 3 16,0 0-154-16,0 0-30 0,0-3-7 0,0 3-1 15,-7-6-43-15,3 0-9 0,-3 6-1 0,7 0-1 16,-7-3-26-16,0 3-4 16,0 0-2-16,0 0 0 0,-4 0-28 0,1 3-6 0,-1-3 0 0,4 6-1 15,-3 0-6-15,-1-3-1 0,0 7 0 0,1-1 0 16,-1-3-16-16,4 4 0 0,-3-1 0 0,-1 1 0 15,0 8 0-15,1-2 0 0,3 3 0 0,-4 0 0 16,4-4 0-16,-3 4 0 0,3 0 0 0,-1 0 0 16,5-3 0-16,-4-1-11 0,3-2 0 0,1 3 0 15,-1-7 11-15,4 0 0 0,0 1 0 0,4-1 0 16,-1 1 0-16,-3-10 0 0,0 0 0 0,7 6 0 16,0-3 0-16,1-3-8 0,2 0 0 0,-3-3 0 15,4 3 8-15,3 0-8 0,-4-6 8 0,1-4-8 0,3 1 8 16,-3-1 0-16,-1 4 0 0,1-3 0 0,-4-1 0 0,0 1 0 15,0-1 0-15,0 1 0 0,-3 0 0 0,3-1 0 16,-4 1 0-16,1-7 0 0,-1 7 0 0,1-1 0 16,-4 1 0-16,3-1 8 0,1 4-8 0,-1-3 0 15,-3-1 0-15,4 1 0 0,-4 3-13 0,0-4 2 16,3 7 1-16,-3-6 0 0,-3 2 10 0,3 7 0 16,0 0 0-16,3-9 0 0,-3 9 0 0,0 0-12 15,0 0 4-15,0 0 0 0,0 0 8 0,0 0 0 16,0 0 0-16,0 0 0 0,0 0 0 0,0 0 0 15,0 0 0-15,0 0 0 0,0 0 0 0,0 0 11 16,0 0-3-16,0 16 0 0,4-7-8 0,-4-6 0 16,3 13 0-16,1-7 0 0,-4 10 0 0,4-9 0 0,-1 5 0 0,1 4 0 15,-1-3 0-15,1-4 0 0,-1 4 0 16,4 3 0-16,-3 0 0 0,-1-4 0 0,1 4 0 0,3 0 0 16,-4 3 0-16,1 0 0 0,-1-6 9 0,5-4-9 15,-5 13 13-15,-3-6-1 0,4-3-1 0,-4 2 0 16,0-2 0-16,-4 3 0 0,4 0 0 0,-3 0 0 15,-1-4 9-15,0 1 1 0,-3-7 1 0,0 4 0 16,0-4-4-16,-3 1-1 0,3 5 0 0,-4-5 0 16,0-1-7-16,1 7-2 0,-4-13 0 0,3 6 0 15,-3-2-8-15,4 2-11 0,-5-3 3 0,5-2 0 16,-1 5-29-16,1-3-6 16,-4-3-1-16,3 4 0 0,0-7-107 0,-3 0-21 0,4 0-5 0</inkml:trace>
  <inkml:trace contextRef="#ctx0" brushRef="#br0" timeOffset="25407.18">24832 1334 576 0,'0'0'51'0,"0"0"-41"0,0 0-10 0,0 0 0 16,0 0 136-16,0 0 24 0,0 0 6 0,-3 0 1 15,-5-3-124-15,8 3-25 0,-3 0-5 0,-4 0-1 16,3 0 13-16,-3 0 3 0,0 0 0 0,0 0 0 16,0 3-20-16,0-3-8 0,4 0 8 0,-5 0-8 15,1 0 13-15,0 0-2 0,-3 0-1 0,-1 0 0 16,1 0 3-16,3 0 1 0,-8 0 0 0,5 9 0 15,-4-9 21-15,0 0 4 0,0 0 1 0,3 10 0 16,-7-10-14-16,4 0-2 0,-3 0-1 0,2 0 0 0,1 6 5 0,-3-6 0 16,3 3 1-16,-1 3 0 15,1-6-13-15,-3 0-4 0,6 3 0 0,-3-3 0 0,7 0-3 0,-7 13-1 16,0-13 0-16,0 3 0 0,7-3-8 0,-4 6 0 16,0-3 0-16,1 7 0 0,-1-10 0 0,4 0 0 15,0 0 0-15,0 6 0 0,4-3 0 0,3-3 0 16,0 0 0-16,0 0 0 0,0 0 8 0,0 0-8 15,0 0 0-15,0 0 8 0,0 0 0 0,0 0-8 16,0 0 12-16,0 0-4 0,0 0 3 0,0 10 0 16,0-10 0-16,0 0 0 0,0 0-3 0,3 0 0 15,4 9 0-15,-3-3 0 0,-4-6-8 0,3 10 0 0,-3-10 9 16,4 6-9-16,-1-3 0 0,4 7 8 16,0-4-8-16,-3 3 0 0,-1-6 19 0,1 10-1 0,3-10 0 0,-3 3 0 15,-1 7-18-15,1-7 0 0,-1 4 8 0,4-1-8 16,0 0 11-16,0 10-2 0,0-3 0 15,-3 9 0-15,-1-12-9 0,-3 15 8 0,4-3-8 0,3 9 8 16,0-9 8-16,0 4 2 0,0-1 0 0,0 6 0 16,-3-5-6-16,3-1-2 0,0 6 0 0,0 7 0 15,-4-3-10-15,1-1 0 0,-1 4 0 0,1-3 0 16,0 9 0-16,-1-3 8 0,-3 0-8 0,4 3 0 16,-4-3 9-16,3-1-9 0,-3 1 10 0,4 0-10 15,-1 0 0-15,-3-6 0 0,4 6 0 0,-1 0 0 16,1-7 15-16,-1 7 6 0,-3-6 2 0,4-4 0 15,-4 1 6-15,3 2 2 0,-3-2 0 0,0 2 0 16,4-2-2-16,-4-1 0 0,0 1 0 0,0-1 0 16,0-5-17-16,0-1-3 0,0-3-1 0,0 3 0 0,0-3 0 0,0 0 0 15,0-3 0-15,3-3 0 0,-3 6-8 0,0-6 12 16,-3-3-12-16,3-1 12 0,0-2-12 0,-4 6 0 16,4-4 0-16,0-5 0 0,0-1 0 0,0 1 0 15,-3-1 0-15,-1 0 0 0,4 7 8 0,-3-6-8 16,-1-1 12-16,4 0-4 0,-3 1-8 0,3-4 0 15,0 10 0-15,-4-13 8 0,4 6 2 0,0 1 0 16,-3-1 0-16,3 0 0 0,0 7-10 0,0 0 0 16,0-4 0-16,-4 4 0 0,4-13 0 0,-3 13 0 15,3-7 0-15,-4 1 0 0,1-1 0 0,-1-3-12 16,4-6 2-16,0 3 1 0,0 7 33 0,-4-4 6 16,4 4 2-16,-3-1 0 0,3-9-32 0,-4 9 0 15,1-9 0-15,3 0 0 0,0 0 0 0,0 16 0 16,-4-16 0-16,4 0 0 0,0 9 0 0,0-9 0 0,0 7 0 0,0-4 0 15,0-3 0-15,-3 9 0 0,3-9 0 0,0 0 0 16,0 0 0-16,-4 7 0 0,4-7 0 0,0 9 0 16,-3-6 0-16,3-3 0 0,0 0 0 0,-7 6 0 15,7-6 0-15,0 0 0 0,0 0 0 0,0 0 0 16,0 0 0-16,0 0 0 0,0 0 0 0,0 0 0 16,0 0 0-16,0 0 0 0,0 0 0 0,0 0 0 15,0 0 0-15,0 0 0 0,0 0 0 0,0 0 0 16,0 0 0-16,0 0 0 0,0 0-13 0,0 0 4 15,0 0 9-15,0 0 9 0,0 0-1 0,0 0-8 16,-4 4 0-16,4-4-11 0,0 0 0 0,0 0 0 16,0 0 11-16,-7 9 16 0,0-3-4 0,7-6-1 15,0 0-11-15,0 0 0 0,0 0 0 0,0 0 0 0,0 0 0 0,0 0-17 16,0 0 4-16,0 0 1 16,0 0 20-16,0 0 4 0,0 0 0 0,0 0 1 0,0 0-13 15,0 0 0-15,0 0 0 0,-3 6 0 0,3-6 0 0,-4 4 0 16,4-4 0-16,0 9 0 15,0-9 0-15,0 9 0 0,-7-2 0 0,7-7 0 0,4 9 0 0,-4-9 0 16,0 0 0-16,0 0 0 0,0 0 0 0,0 0 0 16,0 10 0-16,0-10 0 0,-4 6 0 0,4-6 0 15,0 0 0-15,0 0 0 0,0 0-16 0,0 0 3 16,0 0 1-16,0 0 0 0,0 0 12 0,0 0 0 0,-4 9 0 0,4-9 0 16,-3 3 13-16,3 7-1 0,-4-4 0 0,4-3 0 15,0-3-20-15,-3 10-5 0,3-10-1 0,-4 9 0 16,4-9 14-16,0 6 0 0,0-6 0 0,0 0 0 15,0 0 0-15,-3 6 0 0,3-6 0 16,0 0 0-16,0 0 0 0,0 0 0 0,0 0 0 16,0 0 0-16,0 0 0 0,0 0 0 0,0 4 0 0,0-4 0 15,0 0 0-15,0 0 0 0,0 0 0 0,0 0 0 16,0 0 0-16,0 0 0 0,0 0 0 0,0 0 0 16,0 0 14-16,0 9-1 0,0-9 0 0,0 0 0 15,0 0-13-15,0 0 0 0,0 0 0 0,3 9 0 16,-3-9 0-16,0 0 0 0,4 7 0 0,-4-7 0 15,7 9 0-15,-7-9 0 0,0 0 0 0,0 0 0 16,7 0 0-16,-7 0 0 0,0 0 0 0,0 0 0 16,0 0 0-16,0 0 0 0,0 0 0 0,0 0 0 0,0 0-10 0,0 0-2 15,0 0 0-15,0 0 0 0,0 0 12 0,0 0 0 16,0 0 0-16,0 0 0 0,0 0 0 0,0 10 0 16,0-10 0-16,0 0 0 0,0 0 0 15,0 0 0-15,0 0 0 0,0 0 0 0,0 0 8 0,0 0 3 16,0 0 1-16,0 0 0 0,0 0-12 0,0 0-17 15,0 9 4-15,0-9 1 0,0 0 12 0,0 0 0 16,0 6 0-16,0-6 0 0,0 10 0 0,0-10 0 16,0 3 0-16,0-3 0 0,0 0 0 0,4 9 0 15,-4-9 0-15,0 0 0 0,0 10 0 0,0-10 0 16,0 9 0-16,0-9 0 0,0 6 0 0,0-6 16 16,0 0-3-16,3 10-1 0,-3-10-12 0,0 0-16 15,0 0 3-15,0 6 1 0,0-6 12 0,0 0 16 16,0 0-3-16,0 12-1 0,0-12-12 0,0 0 0 0,0 0 0 15,0 0 0-15,0 0 0 0,0 10-16 0,0-10 3 0,0 0 1 16,0 0 12-16,0 0 0 0,0 0 0 0,0 0 0 16,0 0 0-16,4 6 16 0,-4-6-3 0,0 0-1 15,0 0-12-15,-4 3 0 0,4-3 0 0,0 13 0 16,0-13 0-16,0 3-16 0,0-3 3 0,0 0 1 16,0 0 12-16,-3 9 16 0,3-9-3 0,0 10-1 15,0-10-12-15,0 0 0 0,0 6 0 0,0-3 0 16,0-3 0-16,0 0 0 0,-4 10 0 0,4-10 0 15,0 9 0-15,0-9 0 0,0 0 0 0,0 6 0 16,0-6 0-16,0 0-13 0,-4 7 1 0,4-7 0 16,-3 3 12-16,3-3 15 0,0 0-3 0,0 9-1 15,-7 0-11-15,3-2 0 0,4-7 0 0,-3 9 0 16,-1-6 0-16,1 10 0 0,3-13 0 0,0 0 0 16,0 0 0-16,-4 3 0 0,4-3 0 0,-7 9 0 15,7-9 0-15,0 0 0 0,-3 0-12 0,3 0 12 0,0 0 0 0,-7 10 0 16,0-4 0-16,3-3 0 0,4-3 0 0,0 0 0 15,-7 0-14-15,0 10 5 0,0-4 9 0,0-3 8 16,3 3-8-16,-3 1 11 0,0-4-11 0,0 6 0 16,4 1 0-16,3-10-11 0,-7 0 11 0,-1 6 0 15,1-3 0-15,4 3 0 0,3-6 0 0,-7 0 0 16,7 0 0-16,0 0 0 0,0 0 0 0,0 0 0 16,0 0 0-16,0 0 0 0,0 0 0 0,0 0 0 15,0 0 0-15,0 10 0 0,0-10 0 0,7 6 11 0,0-3-3 0,4 6 0 16,-1-9-8-16,8 7 0 0,-1-4 0 0,1-3 8 15,7 9-8-15,-4-9 8 16,4 10-8-16,3-10 8 0,7 9-8 0,-3-9 0 0,0 6 0 0,-1-6 0 16,1 0 0-16,0 0 8 0,3 0-8 0,0 0 0 15,4-6 0-15,0 3 0 0,3-3 0 0,-3-4 0 16,3 1 0-16,1 6-14 0,-1-7 2 0,-3 1 0 31,0-4-96-31,3 10-18 0,-3-6-4 0</inkml:trace>
  <inkml:trace contextRef="#ctx0" brushRef="#br0" timeOffset="30434.43">22518 2798 1699 0,'-11'0'37'0,"-3"0"8"0,0-9 2 0,3 9 1 0,4-3-39 0,0-4-9 16,-3 7 0-16,6 0 0 0,4 0 24 16,0 0 2-16,0 0 1 0,0 0 0 0,0 0-27 0,0 0 0 15,0 0 0-15,0 0-11 0,7 0 26 0,0 7 5 16,7-4 0-16,1 6 1 0,-5-9 3 0,8 10 0 15,-4-4 0-15,7-6 0 0,-3 9-16 0,-1-6-8 16,1 4 10-16,10-7-10 0,4 6 8 0,0-3-8 16,-11-3 0-16,11 0 9 0,3 0 5 0,4 0 1 15,-4 0 0-15,4 0 0 0,3 0 0 0,-3 0 0 16,-4-3 0-16,8-3 0 0,-5 6-4 0,1 0-1 16,3 0 0-16,1-7 0 0,3 7 2 0,0 0 0 0,-4 0 0 15,4 0 0-15,-4 0-4 0,-3 7-8 0,-4-7 12 0,0 0-4 16,-6 0 3-16,2 0 0 0,-2-7 0 0,-1 7 0 15,0 0-2-15,-3 0 0 0,3 0 0 0,-3 0 0 16,3 0-9-16,-3 0 12 0,-1 0-12 0,-3 0 12 16,1-3-12-16,2-3 0 0,-3 6 9 0,-3 0-9 15,0 0 0-15,-1 6 0 0,-3-6 0 0,-3 0-8 16,0 0 8-16,-4 3 11 0,3-3-3 0,-10 0 0 16,0 0 7-16,0 0 1 0,0 0 0 0,0 0 0 15,0 0 5-15,0 0 2 0,0 0 0 0,0 0 0 16,0 0-7-16,0 0-2 0,-3-9 0 0,-1 6 0 15,1 3 14-15,-1-10 2 0,-6 4 1 0,3-3 0 16,-1-1-15-16,-2 1-2 0,-4 3-1 0,3-4 0 0,-6 7 5 16,6-13 1-16,0 7 0 0,1 6 0 15,-4-10-28-15,-4 10-6 0,4-6-1 0,-4 3 0 16,4-4 16-16,0 10 0 0,-4-9 0 0,1-1 0 0,3 7 8 16,-4-3-8-16,4 0 0 0,0 6 0 0,3-3 16 0,1 3-4 15,3-7-1-15,0 4 0 0,0-3-11 0,3-4-11 16,0 7 3-16,4-3 0 0,0-3 8 0,0 2 0 15,4 4 0-15,-4 3 0 0,7-6 0 0,-7 6 9 16,4 0 0-16,6 0 0 0,1 0-21 0,-1 6-4 16,1-3 0-16,3 4-1 0,0-7 1 0,0 9 1 15,4 0 0-15,3-9 0 0,0 10 15 0,-3-10 0 16,-4 9-10-16,4-2 10 0,3-4 0 0,3 9 15 0,-2-9-3 0,-1 7 0 16,3-1-12-16,-2 7 8 0,-1-13-8 15,-4 6 0-15,1-2 0 0,-4 2 0 16,4 0 0-16,-4 7 0 0,-3-16 0 0,-1 10 0 15,-3-7 0-15,4 3 0 0,-4 3 0 0,-7-9 0 0,0 0 0 16,3 10 0-16,1-1 0 0,-4 1 0 0,-4-4 0 16,4 6 0-16,-3-5 13 0,-4 2-3 0,-4 1-1 0,4 5 0 15,-3-12 2-15,-5 13 0 0,1-7 0 0,0 1 0 16,-3-1-2-16,-1 7 0 0,0-4 0 0,1-5 0 16,-1 8 0-16,-3-2 0 0,3 3 0 0,1-7 0 15,6 0-9-15,-3 10 0 0,0-3 0 0,-4-7 0 16,4 1-16-16,0 5-1 0,0-2-1 0,3-4-794 15,1 7-160-15</inkml:trace>
  <inkml:trace contextRef="#ctx0" brushRef="#br1" timeOffset="42995.38">2127 8016 1036 0,'0'0'46'0,"0"-9"10"0,-10 2-45 0,3-2-11 16,3 6 0-16,4 3 0 0,0-13 228 0,0 10 43 16,0-3 9-16,4-3 1 0,3-1-217 0,3 7-43 15,-6-3-9-15,6-4-1 0,1 7-3 0,3-3-8 16,0 0 12-16,7 6-4 0,-7-3-8 0,8 3 8 16,2 0-8-16,-3 0 8 0,4 0-8 0,0 3 0 15,0 3 0-15,3-6 0 0,4 6 0 0,-4-3 0 0,4 4 0 0,-4-4-11 16,7 3 11-16,-3-3 0 0,3 3 10 0,0-2-10 15,4 2 21-15,-4-3-1 0,1 3-1 16,2-3 0-16,8 4 1 0,-7 2 0 0,7-9 0 0,0 9 0 16,-4-9 0-16,4 10 0 0,0-10 0 0,3 6 0 15,-3-3 0-15,4-3 0 0,2 7 0 0,5-4 0 16,-1 3 0-16,4 0 0 0,-7-3 0 0,4 4 0 16,-4-4-12-16,3 6-8 0,-3-3 9 0,7-2-9 15,-4 2 12-15,4-3-4 0,-3 3-8 0,3 4 12 16,0-10-12-16,0 9 0 0,-7-9 0 0,3 6 0 15,4-6 0-15,0 4 9 0,11-4-9 0,-11 0 8 16,0 0 0-16,0 0 0 0,-1-4 0 0,1 4 0 16,0-6-8-16,4 6 12 0,-4 0-12 0,3-3 12 0,-3 3-12 15,7 0 0-15,-14 0 0 0,4 0 8 0,3 0-8 16,0 0 0-16,-7 0 0 0,14 0 0 16,-7 3 9-16,0-3 3 0,0 0 1 0,-8 0 0 0,5-3-13 0,-1-3 8 15,1 6-8-15,3 0 0 0,-4-10 0 0,4 10 8 16,0-6-8-16,0 3 0 0,-3-3 0 0,-4 2 8 15,3-2-8-15,-3-3 0 0,3 9 0 0,1-3 0 16,-1-4 0-16,1 7 0 0,3 0 16 0,-4 0-2 16,-3 0-1-16,0 0 0 0,3 0-13 0,-3 0-18 15,4 0 4-15,-1 0 1 0,1 0 13 0,-4 7 0 16,-1-4 0-16,5-3 0 0,-4 0 0 0,-4 6 0 0,4-6 0 16,0 3 0-16,0-3 0 0,3 0 16 15,-6 0-3-15,6 6-1 0,1-6-12 0,-4 4 0 0,-1-4 0 0,-2 6 0 16,3-3 0-16,0-3-15 0,3 6 2 15,-3-6 0-15,7 3 13 0,-4 4 0 0,-3-1 0 0,0-3 0 16,0 7 0-16,4-4 0 0,-11-3 0 16,10 3 0-16,-3-3 0 0,3 4 0 0,-3-4 0 0,7 3 0 15,-7 3 8-15,4-9 4 0,-4 10 0 0,-1-10 1 16,1 6-13-16,0-3-10 0,4-3 2 0,-4 7 0 16,3-4 8-16,1-3 0 0,-1 6 8 0,-3-6-8 15,0 3 14-15,3-3-2 0,-3 6 0 0,4-6 0 16,3 0-12-16,-4 0 0 0,4 0 0 0,0 0 0 15,-4 0 0-15,1 0 0 0,-1 0 0 0,1 0 0 16,3 0 11-16,0-6-11 0,-4 6 12 0,1 0-12 16,-5-3 11-16,8-3-11 0,0 6 10 0,-7 0-10 0,-3 0 10 15,3-3-10-15,7-4 10 0,-4 4-10 16,-3-3 8-16,0 6-8 0,0-3 0 0,7-4 9 0,-4 7-9 0,-3-3 8 16,-7-3-8-16,7 6 8 0,7-6-8 0,-4 3 0 15,-6-4 0-15,-1 7 0 0,11-3 0 16,-3-3 0-16,-5 6 0 0,5-3 0 0,-8-3 0 15,8 6 0-15,-4-10 10 0,3 10-10 0,-7-9 0 0,8 9 0 16,-4-7 0-16,3 4 0 0,-6-3 0 0,3 6 0 16,-8-9 0-16,5 5 0 0,-1-2 0 0,1 3 0 15,-1-3 0-15,4 3 0 0,-4-4 0 0,1 7 0 16,3-3 0-16,-4-3 0 0,-3 6 0 0,3 0 0 16,1-6 0-16,3 3 0 0,-1-4 0 0,1 4 0 15,-3-3 0-15,-1 6 0 0,4-3 0 0,-4 3 0 0,1-7 0 16,-1 7 0-16,-3-9 0 0,4 9 0 0,-1-9 0 0,0 9 0 15,-3-10 0-15,4 10 0 0,-1-6 0 0,0 6 0 16,4 0 0-16,-3 0 0 0,-1 0 0 0,0 0 0 16,1 0 0-16,-1 6 0 0,4-6 0 0,0 0 0 15,3 0 0-15,-3 10 0 0,4-10 0 0,-1 6 0 16,-3-3 0-16,4-3 10 0,3 0-10 0,-4 0 8 16,0 6-8-16,4-6 10 0,4 3-10 0,-1-3 10 15,-3 0-10-15,0 0 8 0,0 0-8 0,0 0 8 16,0 0 7-16,4 0 1 0,-4 0 0 0,3 0 0 15,1 0-16-15,-4 7 0 0,0-7 0 0,3 0-10 16,1 0 10-16,3 0 0 0,0 0 8 0,0 3-8 16,3-3 0-16,-3 0 9 0,0 0-9 0,0 0 0 15,4 0 9-15,3-3-9 0,-3-4 0 0,-1 7 9 16,4 0-9-16,-7 0 10 0,0-3-10 0,4-3 10 16,-1 3-10-16,8-3 8 0,-4-1-8 0,0 7 8 0,-3-3 0 0,-1 3 0 15,-3 0 0-15,4 0 0 0,-1 3-8 0,5-3 0 16,-8 0 0-16,3 7 8 0,-6-7-8 0,3 0 0 15,-4 6 0-15,1-3 8 0,-1-3-8 0,4 0 0 16,0 9-12-16,-3-9 12 0,-1 0 0 0,-3 7 0 16,4-4 0-16,-1-3 8 0,4 6-8 0,0-6 0 15,-7 0 0-15,7 3 0 0,0-3 0 0,-3 0 0 16,-1 7 0-16,4-7 0 0,0 0 11 0,4 0-3 16,-8 0-8-16,4 3 12 0,-3 3 1 0,-1 0 0 15,-3-3 0-15,0-3 0 0,4 0-3 0,-4 10-1 0,3-10 0 0,-3 6 0 16,4-3-9-16,3 3 8 15,-7-6-8-15,0 4 8 0,-4-4 3 0,8 0 0 0,-1 0 0 0,1 6 0 16,3-3-11-16,-4-3-9 0,-3 0 9 16,4 0-13-16,-4 0 13 0,3 0 0 0,1 0 0 0,-1-3 0 15,1-3 8-15,3 6-8 0,-4 0 12 0,1 0-12 16,-4 0 12-16,0 0-12 0,3 0 12 0,1-4-12 16,3 4 10-16,0 0-10 0,0 0 8 0,-4 0-8 15,4 0 0-15,-3 0 8 0,-1 0-8 0,4 0 0 16,4 0 0-16,-4 4 0 0,3-4 0 0,-6 0 0 15,-4 0 0-15,3 0 0 0,4 0 8 0,-3 0-8 16,-8-4 0-16,8 4 8 0,10 0-8 0,-7-6 8 16,-3 6-8-16,-1 0 10 0,-3 0-10 0,3 0 10 15,8-3-10-15,-4 3 0 0,0-6 0 0,-3 6 8 16,3 6-8-16,-4-6 0 0,1-6 0 0,-1 6 0 0,1 0 0 16,-1 0 8-16,1-3-8 0,-1 3 0 15,1 0 9-15,-4 0-9 0,-4 3 10 0,0-3-10 16,4 0 8-16,-3 0-8 0,-1-3 0 0,1 3 0 0,6 0 0 0,-3 0 0 15,-3 0 0-15,-1 0 0 0,-3 0 0 16,0 0 0-16,3-7 0 0,4 7 0 0,0 0 0 0,-3 0 0 16,3 0 0-16,-4 7 0 15,1-7 0-15,-4 3 0 0,3-3 0 0,0 0 9 0,1 0-9 0,3 0 0 16,-7 0 0-16,3 0 8 0,-3 0-8 0,4 0 0 16,-8 0 0-16,-3 6 0 0,0-6 0 0,3 0 0 15,1 0 0-15,2 0 0 0,-2 3 0 0,3-3 0 0,0 0 0 0,3 6 0 16,-7-2 0-16,4-4 0 0,-3 0 0 0,-1 6 0 15,1-6 0-15,2 3 8 0,1-3-8 0,0 0 0 16,-3 0 0-16,-1 0 0 0,-3 6 0 0,0-6 0 16,-4 0 0-16,0 0 0 0,1 0 0 15,-1 3 0-15,0-3 0 0,4 0 0 0,-3 0 0 0,3 7 0 16,-8-7 0-16,1 0 0 0,3 6 0 0,-3-3 0 16,0-3 0-16,0 6 0 0,0-2 0 0,-4-4 0 15,4 6 8-15,0-6-8 0,-4 3 8 0,4-3-8 16,-4 6 0-16,7-6 0 0,-3 3 0 0,7-3 0 15,-4 0 0-15,1 7 0 0,-1-7 0 0,-3 0 0 16,0 3 0-16,-1-3 0 0,1 0 0 0,0 0 0 16,0 0 0-16,3 0 0 0,0 0 0 0,1 0 0 15,3 0 0-15,0 0 0 0,-4 0 0 0,0 0 0 16,-3 0 0-16,-4 0 0 0,1 0 0 0,2 0 0 16,1 0 0-16,3 0 0 0,4 0 9 0,0 0-9 0,-3 0 8 0,-1 0-8 15,0 0 8-15,4 0-8 0,-7 0 0 0,3 0 9 16,-3-3-9-16,0 3 0 0,-4 0 9 0,4 0-9 15,0 0 0-15,3 0 9 0,0 0-9 0,-3 0 8 16,7 0-8-16,-7 0 8 0,3 0-8 0,1 0 0 16,-5 0 0-16,-2 0 0 0,2 0 0 0,-2 0 0 15,-1 0 0-15,4 0 0 0,0 0 0 0,-1 0 0 16,1 0 0-16,0-7 0 0,0 7 0 0,3 0 0 16,0 0 0-16,-3-3 0 0,-3 3 0 0,-1 0 0 15,0-6 0-15,-3 6 0 0,0 0 0 0,-1 0 0 16,5 0 0-16,-1-3 0 0,0 3 0 0,0 0 0 15,1 0 0-15,-1 0 0 0,-3 0 0 0,3 0 0 16,-3 3 0-16,0-3 0 0,-4 0 0 0,0 0 0 16,0 6 0-16,-3-6 0 0,-4 0-20 0,4-6 0 15,-4 6 0-15,0 0 0 16,0-3-165-16,0-3-33 0,1-4-6 0,-5 1-2 0</inkml:trace>
  <inkml:trace contextRef="#ctx0" brushRef="#br1" timeOffset="95679.15">843 12133 1393 0,'0'0'30'0,"0"0"6"0,0-3 2 0,-7 3 2 0,4 0-32 0,3 0-8 16,0 0 0-16,0-6 0 0,-4 6 8 0,4 0 0 15,0 0 0-15,0 0 0 0,0 0 2 0,0 0 0 0,0 0 0 0,0 0 0 16,0 0-10-16,0 0 0 16,0 0 0-16,0 0-11 0,0 0 46 0,0 0 9 15,0 0 1-15,0 0 1 0,0 0 14 0,0 0 2 0,0 0 1 0,-7 6 0 16,7-6-7-16,0 0-2 15,0 10 0-15,0-1 0 0,-4 1-22 0,4-1-5 0,0-3-1 0,0 4 0 16,0-1-14-16,0 0-4 0,4 1 0 0,-4 6 0 16,7-4-8-16,-3-2 0 0,-4 5 9 0,3-5-9 15,4 5 0-15,-3-2 0 0,3-4 0 0,-4 7 0 16,1-7 25-16,3 1 1 0,-4-1 0 0,8 1 0 16,-4-4-26-16,-3 3 8 0,6 1-8 0,-10-1 0 15,11 0 12-15,-8-2-4 0,1-4 0 0,3 6 0 16,-4-2-8-16,4 2 12 0,-3-3-12 0,3-3 12 15,-3 7-12-15,-4-4 0 0,3 3 9 0,4-5-9 16,-7 2 0-16,4 3 8 0,-4-9-8 0,0 0 0 16,0 0 0-16,0 0 9 0,10 10-9 0,-10-10 0 0,0 0 12 15,4 0-4-15,-4 0 0 0,0 0-8 0,0 0 18 0,0 0-3 16,0 0-1-16,0 0 0 16,0 0-1-16,7 6 0 0,-7-6 0 0,0 0 0 0,0 0-13 0,0 0 9 15,10-6-9-15,-10 6 8 0,0 0-8 0,4 0 0 16,-4 0 0-16,0 0 0 0,10 0 0 0,-10 0 0 15,0 0 0-15,0 0 0 0,0 0 9 0,4-3-9 16,-4 3 10-16,0 0-10 0,0 0 10 0,11-7-10 16,-1 1 10-16,-10 6-10 0,0-3 12 0,11-3-4 15,-8 2-8-15,-3 4 12 0,7-6 4 0,-3 3 0 0,3-3 0 0,-4-4 0 16,1 10-4-16,3-9-1 0,4 6 0 16,-8-3 0-16,8-1-2 0,-1-2 0 0,-6 6 0 0,6-7 0 15,1-5 7-15,3 5 0 0,-3-5 1 0,3 2 0 16,-4-6-8-16,1-3-1 0,7 3-8 0,-1-3 12 15,-3-3 4-15,0 0 0 0,8-3 0 0,-5 0 0 16,4-7-16-16,1 1 9 0,-8-1-9 0,7-2 8 16,-3 2 0-16,3-2-8 0,-7-4 12 0,7 9-4 15,-7-8-8-15,7 2 0 0,-7 4 0 0,8-4 0 16,-8 0 0-16,7-2 0 0,4 2 0 0,-1 3 0 16,1 1 0-16,0-4-9 0,10 13 9 0,-10-3-13 15,3 3 13-15,0 3 0 0,0 0 0 0,4 0 10 16,-4 6-10-16,-3-2-17 0,0 8 4 0,-1-6 1 31,8 7-173-31,-14 6-35 0</inkml:trace>
  <inkml:trace contextRef="#ctx0" brushRef="#br1" timeOffset="101428.99">12058 12874 172 0,'0'0'16'0,"0"0"-16"0,0 0 0 0,0 0 0 15,0 0 72-15,0 0 12 0,0 0 3 0,0 0 0 16,0 0-111-16,0 0-23 0</inkml:trace>
  <inkml:trace contextRef="#ctx0" brushRef="#br1" timeOffset="102248.01">12016 12855 288 0,'0'0'25'0,"0"0"-25"15,-7 0 0-15,3 6 0 0,-3-3 74 0,7-3 10 16,-4 0 1-16,4 0 1 0,-7 6-78 0,4-6-8 16,3 0-16-16,0 0 4 0,0 0 12 0,0 0-8 15,-4 0 8-15,4 0-8 0,-7-6 25 0,7 6 6 16,0 0 1-16,-3 0 0 0,3 0 54 15,-7-3 11-15,0 3 3 0,3-6 0 0,4 6 2 0,-7 0 1 16,0 0 0-16,3 0 0 0,-6 0-39 0,6 0-8 16,-6 0-2-16,6 0 0 0,-6 0-26 0,3 0-6 15,-4 0-1-15,4 0 0 0,-4 0-3 0,1 0-1 16,-1 0 0-16,1 0 0 0,-4 0 11 0,-1 0 1 0,-2 0 1 16,3 0 0-16,-4 0 20 0,0 0 4 15,-10 0 1-15,3 0 0 0,4 0-20 0,-7 0-4 0,-4 0-1 0,-6 0 0 16,2 0 5-16,1 6 1 0,3-3 0 0,0-3 0 15,-3 6-3-15,3-2 0 0,4 2 0 0,4-6 0 16,-8 3-5-16,7-3 0 0,4 6-1 0,0-3 0 16,0 4-19-16,-4-7 0 0,4 0 8 0,0 6-8 15,6-6 0-15,-2 0 0 0,-4 3 8 0,3-3-8 16,18 0 8-16,-11 0-8 0,-6 0 12 0,6 0-12 16,1-3 16-16,10 3-3 0,0 0-1 0,0 0 0 15,-11 0-12-15,11 0 0 0,14 0 8 0,-3 0-8 16,-4 0 9-16,3 3-1 0,8-3 0 0,3 0 0 15,4 6-19-15,0-3-4 0,-4-3-1 0,7 0 0 16,4 0 16-16,-4 0 0 0,0 0-10 0,0 0 10 16,8 0-13-16,-1 0 1 0,-3-3 1 0,-1 3 0 15,1 0 11-15,7 0 8 0,0 3-8 0,0-6 11 16,-8 3-11-16,5-6 0 0,2 6 0 0,-2 0 0 16,-5 0 0-16,5 0 0 0,-8 0 0 0,7 0 0 0,-7 0 0 0,4 0 0 15,-4 0 0-15,-3 0 0 0,0 0 0 0,-4 0 0 16,-3 0 0-16,-4 0 0 0,0 6 0 0,0-6 0 15,-3 0 0-15,-4 3 8 0,-7-3-8 0,0 0 0 16,0 0 0-16,0 0 0 0,0 0 24 0,0 0-1 16,0 0 0-16,-7 0 0 0,-1 0-23 0,-2 0 0 15,-1 0 0-15,1 0 0 0,-8 0 0 0,0 0 0 16,-3 0 0-16,4 0 0 0,-5 0-10 0,-2-3-3 16,-1 3-1-16,0-6 0 0,1 6 14 0,-5 0 0 15,1-3 0-15,-7-3 0 0,0 6 0 0,-1-7 0 0,5 4 0 0,-12 3 0 16,-3-6 0-16,4 6 0 15,10-3 0-15,-3-3 0 0,-4 2 10 0,4 4-10 0,0-6 8 0,7 6-8 16,-1 0 0-16,1 0 0 0,0-3 8 0,3-3-8 16,4 6 0-16,0 0 0 0,-7 0 0 0,6 0 8 15,5 0-8-15,-1 0 0 0,1 0 0 0,-5 0 0 16,1 6 0-16,7-3 0 0,4-3 0 0,-1 0 0 16,-7 0-12-16,4 6 12 0,14-6-10 0,0 0 10 15,0 0-8-15,0 0 8 0,0 0 0 0,0 0-9 16,14 0 9-16,-3 0-8 0,-11 0 8 0,18 4-8 15,10-8 8-15,0 4-8 0,-10 0 8 0,6 0-8 16,5 0 8-16,-1 0-13 0,-4 0 5 0,5 0 8 16,-5 0-15-16,5 0 5 0,6-6 1 0,-7 6 0 15,-7 0-13-15,11 0-2 0,3 0-1 0,-3 0 0 16,-4 0-27-16,0 6-4 0,4-2-2 0,0 2-506 16,-4-3-102-16</inkml:trace>
  <inkml:trace contextRef="#ctx0" brushRef="#br1" timeOffset="122344.73">24973 11754 115 0,'0'0'10'0,"0"0"-10"0,0 0 0 0,0 0 0 16,0 0 272-16,0 0 53 0,0 0 11 0,0 0 1 0,0 0-276 0,0 0-61 16,-7-6 0-16,0 6 0 0,0-6 0 0,3 2 0 15,-3-2 0-15,0 6 0 0,0 0 10 0,0-3 9 16,0-3 1-16,0 6 1 0,0-3 43 0,0 3 9 16,-4-7 2-16,4 7 0 0,0-3 5 0,0 3 0 15,0-6 1-15,-3 6 0 0,3-3-26 0,3 3-6 16,1-7-1-16,-5 7 0 0,5 0-27 0,-4-3-5 15,3-3-2-15,4 6 0 0,-7 0-6 0,0 0 0 16,4 0-8-16,3 0 12 0,-7-6-12 0,0 6 9 16,0-3-9-16,-1 3 8 0,5 3 4 0,-4-3 1 15,3 0 0-15,-3 0 0 0,7 0 1 0,-3 6 0 16,-4-6 0-16,0 0 0 0,7 0-14 0,-7 9 8 16,3-9-8-16,-3 10 0 0,0-4 0 0,0 4 0 15,3-7 0-15,1 3 0 0,-4 3 0 0,0 1 0 0,3-1 0 0,1 1 0 16,-4-1 0-16,3 0 0 0,1 7 0 0,-1-7 0 15,1 1 11-15,-1 6-11 0,0-7 12 0,1 0-12 16,3 1 12-16,-4 5-12 0,1-5 12 0,3 2-12 16,-4-5 12-16,1 2-12 0,-1 7 12 0,-3-7-12 15,7 1 10-15,-3-1-10 0,3 0 8 0,0 1-8 16,-4 6 13-16,1-7-2 0,3 3-1 0,0-2 0 16,0 6-1-16,0-7 0 0,3 0 0 0,-3 1 0 15,4 5-9-15,-1-5 12 0,-3-1-12 0,4 1 12 16,-1-1-12-16,1 0 12 0,-1 1-12 0,1 2 12 0,-1-8 0 0,1 5 0 15,-1 0 0-15,1 1 0 16,-4-4 0-16,4 3 0 0,-1 1 0 0,1-1 0 0,-4 1-12 16,0-10 10-16,7 6-10 0,0-3 10 0,-4 3 1 0,4-2 0 15,0 2 0-15,-7-6 0 0,7 0 0 16,0 3 0-16,1-3 0 0,2 6 0 16,-3-6-3-16,0 0 0 0,0 0 0 0,4-6 0 15,-11 6-8-15,7 0 10 0,3-3-10 0,1 3 10 0,0 0-10 0,-4 0 10 16,0 0-10-16,0 0 10 0,0 0-10 0,3-6 0 15,-2 6 9-15,2-10-9 0,-3 10 8 0,0-3-8 16,0 3 10-16,0-6-10 0,0 3 12 0,4-4-4 16,-4 4-8-16,4-3 12 0,3 0-12 0,-4 2 9 0,1-2-9 15,3 3 8-15,0-3-8 0,-3 6 10 0,-11 0-10 0,7-10 10 16,0 7-10-16,3-3 0 16,1 6 9-16,-11 0-9 0,3-3 0 0,8-3 0 0,-4 6 0 0,0-10-8 15,-3 4 32-15,3 3 6 0,0-4 2 0,-4 4 0 16,1-3-32-16,-1-3 0 0,1-1 0 0,3 1 0 15,0-1 11-15,-3 1-1 0,-1 3 0 0,4-7 0 16,0 4-2-16,-3-1-8 0,-1-5 12 0,1 8-4 16,-1-5-8-16,4-4 0 0,-3 7 9 0,-1-1-9 15,1-5 0-15,-1 2 8 0,-3 4-8 0,4-7 0 16,-4 7 0-16,0-7 8 0,0 7-8 0,0-1 0 16,0 1 13-16,-4-1-1 0,1-5-1 0,-1 12 0 15,4-7 0-15,-3 4 0 0,-1-4 0 0,1 7 0 16,-1-3-11-16,-3-3 10 0,0 2-10 0,0 4 10 15,0-3-10-15,4 3 12 0,-4-3-12 0,3 6 12 16,-3-10-12-16,3 10 8 0,-3-9-8 0,0 9 8 0,0-10 1 0,-3 10 0 16,6-6 0-16,-3-3 0 0,0 6-1 0,0-4 0 15,3 4 0-15,1-3 0 0,-1-4-8 0,1 7 0 16,3-3 0-16,0 6 8 0,-4-6-8 16,-3 3 0-16,0-4 0 0,-3 7 0 0,3 0 0 0,-4-3 0 15,0 3 0-15,-3 0 0 0,0 0 0 0,4 3 0 16,-5-3 0-16,1 7 0 0,0-7 0 0,0 9 0 15,4-9 0-15,-5 0 0 0,5 6 0 0,3-6 0 16,-4 3 0-16,1-3 0 0,3 0-12 0,0 0 3 16,-1 0 0-16,-2 0 0 15,6-3-92-15,1-3-19 0,-1 6-3 0,-3-9-1172 0</inkml:trace>
  <inkml:trace contextRef="#ctx0" brushRef="#br1" timeOffset="124029.54">20458 12651 403 0,'0'0'17'0,"0"0"5"0,-11 0-22 0,4 0 0 0,3 0 0 0,-3 0 0 16,0 0 233-16,7 0 43 0,0 0 8 0,-7 0 1 15,0 0-181-15,7 0-37 0,0 0-7 0,0 0-2 16,0 0-6-16,0 0-2 0,0 0 0 0,0 0 0 15,0 0 21-15,0 0 4 0,0 0 1 0,0 0 0 16,0 0 9-16,0 0 3 0,0 0 0 0,0 0 0 0,7-3-10 0,0 3-2 16,4 0 0-16,-4 0 0 0,0 0-20 0,4 0-4 15,-1 0 0-15,1 0-1 0,-1 3-15 0,1-3-2 16,3 0-1-16,0 6 0 0,0-6-9 16,0 0-1-16,8 3-1 0,-5-3 0 0,4 0-9 0,1 0-1 15,-5 0-1-15,4-3 0 0,8 3 7 0,2 0 2 16,-2 0 0-16,2 0 0 0,-3 0-10 0,4 0-2 15,-4 0 0-15,1 0 0 0,-1 3-8 0,0-3 0 16,0 7 0-16,1-7 0 0,2 0 0 16,-2 0 8-16,2 0 0 0,-6 0 0 0,0 0 3 0,-1 6 0 15,1-6 0-15,-4-6 0 0,4 6 5 0,-4 0 2 16,0 0 0-16,-3 0 0 0,3 0-2 0,-3 0-1 16,-1 0 0-16,1 0 0 0,-4 0-7 0,0 6-8 15,4-12 11-15,-8 6-11 0,5 0 9 0,-5 6-9 0,4-12 0 16,-3 6 9-16,-1 0-9 0,5 0 0 0,-8 0 0 0,3 6 8 15,-10-6-8-15,7-6 0 0,0 6 0 0,-7 0 8 16,0 0-8-16,0 0 0 0,0 0 9 0,0 0-9 16,0 0 0-16,0 0 0 0,0 0 0 0,0 0 8 15,0 0-8-15,0 0 0 0,0 0 0 0,0 0 0 16,0 0-15-16,0 0-7 0,0 0-2 0,0 0 0 31,0 0-124-31,0 0-26 0,-7 6-5 0</inkml:trace>
  <inkml:trace contextRef="#ctx0" brushRef="#br1" timeOffset="125315.75">17279 12641 172 0,'0'0'16'16,"0"0"-16"-16,0 0 0 0,0 0 0 16,0 0 158-16,0 0 29 0,0 0 5 0,0 0 2 0,0 0-104 0,0 0-21 15,0 0-4-15,0 0-1 0,-7 0-17 0,7 0-4 16,0 0-1-16,0 0 0 0,0 0 16 0,-7 0 3 15,7 0 1-15,0 0 0 0,0 0 19 0,-4 7 4 16,4-7 1-16,0 0 0 0,0 0-18 0,0 0-3 16,-3 3-1-16,3-3 0 0,0 0-14 0,0 0-3 15,3 6-1-15,-3-6 0 0,0 0 10 0,4 10 1 16,7-10 1-16,-4 6 0 0,0-3-13 0,3-3-2 16,1 6-1-16,-1-6 0 0,5 3-19 0,-1-3-4 15,3 0-1-15,1 0 0 0,-4 0 10 0,4 0 1 0,-1 0 1 16,4 0 0-16,4 0-30 0,-4 0 8 15,8 7-8-15,-8-7 0 0,3 0 19 0,1 0 1 16,0 0 0-16,-4 3 0 0,4-3-7 0,-4 6-1 0,0-6 0 0,4 3 0 16,-4-3 16-16,4 0 4 15,-1 6 0-15,4-2 0 0,-3-4-15 0,0 6-2 16,-4-6-1-16,4 3 0 0,3 3 2 0,0-6 1 0,-3 0 0 0,0 7 0 16,3-7-17-16,-4 0 0 15,1 3 0-15,-4-3 0 0,0 0 21 0,-3-3 1 0,0 3 0 0,-4-7 0 16,0 7-3-16,0 0-1 0,0 0 0 0,-3 0 0 15,-1 0-18-15,1-6 0 0,0 3-8 0,-1 3 8 16,1 0 0-16,-1 0 0 0,-3 0 0 0,0-6 0 16,4 6 0-16,3 0 0 0,-7 0 0 0,4 0 0 15,-4 0 0-15,3 0 0 0,-3-4 0 0,0 4 0 16,1 4 0-16,-1-4 0 0,0 0 0 0,0 0 0 16,-7 0 0-16,0 0 0 0,3-4 0 0,-3 4 0 15,7 4 0-15,-7-4 0 0,0 0 0 0,0 0 0 16,0 0-11-16,0 0-9 0,0 0-1 0,0 0-1 15,4 6-76-15,-4-6-15 16,0 0-3-16,0 0-1 0,0 0-109 0,3 0-22 0,4 0-4 0</inkml:trace>
  <inkml:trace contextRef="#ctx0" brushRef="#br1" timeOffset="127242.98">11578 11757 990 0,'0'0'44'0,"0"0"8"0,-7 0-41 0,4-3-11 0,3 3 0 0,0 0 0 15,-4-6 79-15,4 6 13 0,0 0 4 0,0 0 0 16,7-10-59-16,-10 4-11 0,-1 3-2 0,4-3-1 15,7-4 28-15,-7 7 5 0,-10-3 2 0,-1-4 0 16,7 7-9-16,1-3-1 0,-4-3-1 0,-4 9 0 16,1-7 50-16,3 7 11 0,7 0 1 0,-7-3 1 31,-8 3-110-31,5-6-20 0,10 6-4 0,-11 0-2 0,1 0 51 0,-1 0 11 0,1 0 1 0,10 0 1 16,0 0-18-16,-11 0-4 0,-7 6-1 0,4-3 0 15,11 4-15-15,-8 2 8 0,-7 0-8 0,4-2 0 16,4-4 12-16,-4 6-4 0,3 1-8 0,0-1 12 0,-6 1-3 0,6 2-1 15,1 1 0-15,-1-4 0 16,-3 7-8-16,0-7 0 0,3 10 0 0,1-3 0 16,-1-7 0-16,1 10 0 0,-1-10 0 0,4 10 0 15,7-10 0-15,-7 7 0 0,-4 0 0 0,4-4 0 0,7-2 14 0,0 5-2 16,-7 4-1-16,4-9 0 0,3 8-11 0,0-2 8 16,0 0-8-16,0-4 8 0,-7 7-8 0,7-3 0 15,7 0 0-15,-4-4 8 0,1 4-8 0,-1-7 0 16,4 10 0-16,0-3 0 0,0-7 0 0,0 0 0 15,0 7 8-15,4-3-8 0,0-4 0 0,-1 1 0 16,-6 5 0-16,3-5 8 0,3-1-8 0,1-3 0 16,-7 4 0-16,6-7 0 0,-3 6 9 0,7-3-9 0,-3-6 10 0,-1 7-10 15,-3-14 12-15,8 7-4 0,-1 0-8 16,0 0 12-16,-4 0-2 0,1-6-1 0,7 3 0 0,-4-3 0 16,3-4-1-16,-3 7 0 15,-3-3 0-15,3-3 0 0,11 5 2 0,-11-8 0 0,-3 3 0 0,-1 5 0 16,11-5 1-16,-3 3 0 0,-7-7 0 15,-1 1 0-15,4 2-11 0,-3 1 0 0,3-4 0 0,-3 4 0 16,-1-1 0-16,1-2 8 0,-1 2 2 0,1 1 0 16,-4 0 9-16,-4-4 1 0,8-3 1 0,-4 7 0 15,-3-7-10-15,3 7-3 0,-4 0 0 0,1-7 0 16,-1 6 1-16,1-2 0 0,-8-4 0 0,4 7 0 16,0-7 1-16,0 7 0 0,-7-4 0 0,4-2 0 15,-1-1-2-15,1 6-8 0,-4-8 12 0,-1 5-4 16,-2-9-8-16,3 3 8 0,0 0-8 0,0 1 8 0,-4 2-8 0,-3 3 10 15,7-2-10-15,-4-1 10 0,1 4 9 0,-4-4 1 16,0 6 1-16,3 7 0 0,4-3-33 0,-4 0-6 16,-6 3-2-16,3 3 0 0,3 9 7 0,-3-3 1 15,-7-3 0-15,0 7 0 16,3-1-41-16,0 1-8 0,4-1-2 16,-7-3-738-16,0 10-148 0</inkml:trace>
  <inkml:trace contextRef="#ctx0" brushRef="#br1" timeOffset="133787.79">24627 14931 403 0,'0'0'36'0,"-7"-7"-36"0,0 7 0 0,0-6 0 16,7 6 292-16,0 0 52 0,0 0 11 0,0 0 1 15,0 0-277-15,0 0-56 0,0 0-11 0,11-3-3 16,-1-3 7-16,1 6 2 0,0-3 0 0,-1-4 0 16,1 4 34-16,-1 3 6 0,1-6 2 0,0 6 0 15,-1 0-11-15,1 0-1 0,-1 0-1 0,1 0 0 16,-4 0-6-16,3 0-1 0,5 0 0 0,-5 0 0 15,8-3-11-15,-4 3-2 0,4-7-1 0,-1 7 0 16,4 0-5-16,4-3-1 0,7-3 0 0,0 6 0 0,-1 0 7 0,1-6 1 16,7 3 0-16,-4 3 0 15,4 0-8-15,0 0-2 0,-4-7 0 0,4 7 0 0,3-3 2 0,1-3 0 16,2 6 0-16,1-3 0 0,4-3-12 16,-5 6-8-16,5 0 12 0,-4 0-12 0,0 0 18 15,-1 0-3-15,5 0-1 0,3 0 0 0,-4 6-5 0,4-6-1 16,4 0 0-16,-5 3 0 0,5-3 0 15,-1 6 0-15,-3-3 0 0,0-3 0 0,-3 0 0 0,2 0 0 16,-2 0 0-16,3 0 0 0,0 0 10 0,-4 0 2 16,4 0 0-16,-7 7 0 0,3-7-10 0,-6 0-2 0,2 3 0 15,-6-3 0-15,4 0-8 0,-1-3 0 0,0 3 0 0,1 0 8 16,-5 0-8-16,1 0 0 0,-4 0 0 0,1 0 0 16,-1 0 0-16,0 0 0 0,-3 3 0 0,-7-3 8 15,3 0-8-15,-7 0 0 0,0 0 9 0,-7 0-9 16,4 0 8-16,-4 0-8 0,-3 0 10 0,-4 0-10 15,3 0 12-15,-6 0-4 0,-4 0-8 0,0 0 12 16,0 0 4-16,0 0 0 0,0 0 0 0,0 0 0 16,0 0-1-16,0 0 0 0,0 0 0 15,-7-3 0-15,0 3-1 0,-4 0 0 0,-3 0 0 0,4 0 0 16,-8 0-14-16,0 0 0 0,1 0 0 0,-1-7 0 16,0 7 0-16,-3 0-12 0,-4 0 12 0,1 0-13 15,3 0 13-15,-1 0 0 0,-2 0 0 0,-4 0 0 16,-1 0 0-16,-2 0 0 0,2 0 0 0,-2 0 0 15,2 0 0-15,-2 0 0 0,-5-3 0 0,5-3 0 16,-8 6 0-16,0 0 0 0,0-3 0 0,-3-3 0 16,-4 6 0-16,0 0 0 0,-3 0 0 0,3 0 0 0,0 0 0 0,0-4 0 15,-3-2 0-15,-1 6 0 0,-6 0 0 0,3-3 0 16,0 3 0-16,-3 0 0 0,-4 0 0 0,3 0 0 16,4-6 0-16,-3 6 0 0,-1 0 0 0,4 0 0 15,-3 0 0-15,0 0 0 0,-1 0 0 0,1 0 0 16,3 0 0-16,3 0 0 0,1 0 0 0,7 0 0 15,-4 0 0-15,3 0 0 0,-2 0 0 0,2 0 0 16,-3 0 0-16,4 6 0 0,0-6 0 0,-1 3 0 16,8-3 0-16,0 0 0 0,0 6 0 0,-1-6 0 15,8 4 0-15,0-4 0 0,0 0 0 0,3 0 0 0,4 0 0 0,-4 0 0 16,4 0 0-16,0 0 0 16,0 0 0-16,3-4 0 0,0-2 0 0,1 6 0 15,-1 0 8-15,4 0-8 0,3-3 0 0,1 3 0 0,-4-6 0 0,7 6 0 16,0 0 8-16,-1 0-8 0,5-3 0 0,3 3 0 15,0 0 0-15,0 0 0 0,0 0 0 0,0 0 0 16,0 0 0-16,11 0-12 0,-1 0 12 0,4 3-12 16,4-3 12-16,0 9 0 0,-1-9-10 0,8 6 10 15,-4-2 0-15,7-4 0 0,-3 6 0 0,7-6 0 16,3 3 0-16,7-3 0 0,4 0 0 0,4 0 0 16,2 0 0-16,1 0 0 0,7 0 0 0,0 0 0 15,-3 0 0-15,6 0 0 0,4-9 0 0,7 9 0 16,0-4 0-16,1 4 0 0,2-6 0 0,4 6 0 15,0-9 0-15,4 9 0 0,0-3 0 0,-1 3 0 16,1-7 0-16,-4 7 0 0,-3 0 0 0,3 0 0 16,0-6 0-16,0 6 0 0,0-3 0 0,-3 3 0 15,-4 0 0-15,4-6 0 0,-1 6 0 0,1-3 8 0,3-4-8 0,-3 4 0 16,-4-3 0-16,-4 3 0 16,1-4 0-16,-4-2 0 0,0 9 14 0,-4-9-4 0,1 2-10 0,-4-2-11 15,-7 6 3-15,-4-3 0 16,-6-4-44-16,-8 10-8 0,-3-9-1 0,-8 6-1285 15</inkml:trace>
  <inkml:trace contextRef="#ctx0" brushRef="#br1" timeOffset="137845.75">25142 15034 864 0,'0'0'76'0,"0"0"-60"0,-3-3-16 0,3-3 0 0,-4-4 220 0,4 10 40 16,4-9 9-16,-1 6 2 0,-3 3-203 0,0-7-40 16,4-2-8-16,-4 9-1 0,7-6-19 0,-3 3 0 15,-4 3 0-15,7 0 0 0,0-7 12 0,-7 7-4 16,0 0 0-16,0 0-8 0,0 0 27 0,0 0-2 15,0 0 0-15,0 0 0 0,10 7-13 0,-10-7-2 16,7 3-1-16,-3 9 0 0,-4-12 9 0,0 10 2 16,3-1 0-16,-3 1 0 0,0-1-7 0,0 0-1 15,0 7 0-15,0-7 0 0,4 4-12 0,-1-4 8 16,-3 7-8-16,0 0 0 0,4-4 11 0,0-2-11 16,-1 5 12-16,-3 4-12 0,0-3 8 0,4-4-8 15,-1 4 0-15,-3 0 0 0,4-4 9 0,-4-2-9 16,3 5 0-16,-3-5 9 0,0-1 7 0,0 7 2 15,0-13 0-15,0 6 0 0,4 1-6 0,-4 2 0 0,0-2-1 0,0-7 0 16,0-3 8-16,0 9 1 0,0-9 1 0,0 0 0 16,3 7 6-16,-3-7 1 0,0 0 0 0,4 3 0 15,-4 3-5-15,0-6-1 0,0 0 0 0,0 0 0 16,0 0 3-16,0 0 1 0,0 0 0 0,0 0 0 16,0 0-2-16,0 0 0 0,0 0 0 0,0 0 0 15,0 0-13-15,0 0-3 0,0 0-8 0,0 0 12 16,0 0-12-16,0 0 0 0,0 0-9 0,-7 0 9 15,0 0 0-15,0 0 0 0,3 0 8 0,-7 3-8 16,4-3 0-16,-3 6 0 0,-1-6 0 0,-3 0 0 16,0 0 11-16,-4 0-11 0,1 0 10 0,-1 0-10 15,-3 0 13-15,0 7-3 0,3-7-1 0,-3 0 0 16,-4 3-9-16,-6-3 0 0,2 0 9 0,-2 6-9 0,-1-3 12 0,0-3-3 16,0 0 0-16,1 7 0 15,-5-7 7-15,-6 3 2 0,0-3 0 0,-4 6 0 0,0-3-18 16,-4 3 0-16,1-3 0 0,-4 4 0 0,0-7 0 0,0 9 0 15,4-3 0-15,-4-2 0 0,-7-4 0 0,4 6 0 16,-4-3 0-16,-4-3 0 0,1 6 8 0,-4-3 0 16,7 4 1-16,-4-4 0 0,-3-3-9 0,-3 6 0 15,-5-3 0-15,1 3 0 0,0-6 0 0,4 7 0 16,-1-4 0-16,-6 3 0 0,-12-3 0 0,8-3 0 16,11 7 0-16,-1-4 0 0,1 6 0 0,3-9-14 15,-8 10 3-15,5-4 1 0,-1-6 10 0,1 9 0 16,-8-9 0-16,8 0 0 0,3 6 8 0,0-2 0 15,-4-4 0-15,-3 6 0 0,0-6-8 0,-4 3 0 0,8-3 0 0,-1 0 8 16,1 0 0-16,3 0 0 0,0 0 0 0,-4 0 0 16,0 0 0-16,1 0 1 0,-1 0 0 15,8 6 0-15,3-6-9 0,-4 0 12 0,4 0-12 16,-3 0 12-16,-1 0-12 0,1 0 0 16,3 0 0-16,-4 0 0 0,4 0 0 0,4 0 0 0,0 0 8 0,-4 0-8 15,-4-6 0-15,1 6 0 0,-1 0 0 0,1 0 0 16,3 0 0-16,0 6 0 0,0-6 0 0,0 3 0 15,-4-3 0-15,-3 0 0 0,4 7 0 0,3-7 0 16,-4 3 0-16,4-3 0 0,7-3 0 0,0 3 0 16,0 0 0-16,1 0 0 0,-5-7 0 0,4 7 8 15,0 0-8-15,0 0 0 0,0-3 0 0,4 3 8 16,0-6-8-16,-1 6 0 0,1 0 0 0,3-3 0 16,-3 3 0-16,3-6 0 0,-4 6 0 0,-3 0 0 0,4 0 0 0,-4-4-11 15,4 4 3-15,3 0 0 0,0 0 8 16,0 0 0-16,0 0 0 0,4 0 0 15,-4 0 12-15,4 0 7 0,3 0 1 0,0-6 1 0,0 6-6 0,4 0-2 16,0 0 0-16,0 0 0 0,3 0-13 0,0-6 9 16,4 6-9-16,-4-3 8 0,4 3-8 15,-4 0 0-15,0 0 0 0,1 0 8 0,-5-6-8 0,5 6 0 16,-5 0 0-16,-3 6 0 0,1-6 10 0,2 0-10 16,-2 0 12-16,2 3-12 0,-2-3 12 0,6 6-12 15,-4-6 12-15,8 0-12 0,4 0 10 0,-5 0-10 16,5-6 8-16,-1 6-8 0,0-3 10 0,1 3-10 15,-5 0 12-15,5-6-12 0,2 6 8 0,-2 0-8 16,-4-4 0-16,3-2 0 0,-3 6 9 0,-1 0-9 16,5-3 0-16,-4-3 9 0,-1 6-9 0,5 0 0 0,-1 0 0 0,0 0 8 15,1-3-8-15,-1 3 0 0,0 0 0 0,0 0 0 16,-3 0 0-16,0-7 0 0,-4 7 0 0,0-3 0 16,4-3 0-16,0 6 0 0,0 0 0 0,0 0 0 15,-1-3 8-15,1 3 0 0,-4 0 0 0,1-7 0 16,2 7-8-16,1 0 0 0,0-6 0 0,0 6-11 15,0-3 11-15,-4 3-13 0,0-6 5 0,0 6 8 16,-3-3 0-16,0-4 10 0,-4 7 1 0,0-3 0 16,0-3-11-16,4 6 0 0,-4 0 0 0,4-3 0 15,0 3 0-15,-1-6 0 0,1 6 0 0,0 0 0 16,0 0 0-16,3 0 0 0,-3-4 0 0,-8 4 0 16,4-6 0-16,-3 6 0 0,7 0 0 0,-4-6 0 15,-3 6 0-15,3 0 0 0,0 0 0 0,0 0 0 16,4 0 0-16,-4-3-14 0,0 3 2 0,1 0 0 0,-5 0 24 0,1 0 6 15,-4 0 1-15,0 0 0 0,0 3-19 16,4 3 0-16,-4-6-8 0,4 0 8 0,3 6 0 0,-3-2 0 16,3-4 0-16,-4 0 0 0,1 0 0 0,0 0 0 15,-1 0 0-15,-2 0 0 0,-1 0 0 0,7 0 0 16,-3-4 0-16,3 4 0 0,-4 0 0 0,1 0 0 16,3 0 0-16,1 0 0 0,-1 0 0 0,-4 0 0 15,-2 0 10-15,2 0-10 0,4-6 0 0,-3 6 0 16,0 6 0-16,-1-6 0 0,1 4 0 0,0-4 0 15,3 6 0-15,0-3 0 0,0-3-8 16,4 0 8-16,-4 6 0 0,4-6 0 0,-7 0 0 0,3 3 0 0,0-3 8 0,4 0-8 16,-8 7 0-16,1-7 0 0,3 3 0 0,4-3 0 15,0 6 0-15,-1-6 18 16,1 3-2-16,3-3 0 0,1 0-25 0,-1 6-6 16,-3-6-1-16,3 0 0 0,-3 0 16 0,3 0 0 0,-3 7 0 0,3-4 0 15,4-3 0-15,-4 6 0 0,4-6 0 0,-1 3 0 16,-2-3 0-16,6 0 0 0,0 0 0 0,1 0 0 15,-1 7 0-15,0-7 0 0,4 0 0 0,0 0 0 16,0 0 0-16,0 0 0 0,-1-7 0 0,1 7 10 16,0 0-10-16,0 0 0 0,0 0 0 0,0-3 0 15,-1 3 0-15,5-6 0 0,3 6 0 0,-1 0 0 16,1 0 0-16,0 0 0 0,4 0 0 0,-4 0 0 16,3-3 0-16,4 3 0 0,-4 0 0 0,4 0 0 15,0 3 0-15,0-3 0 0,7 0 0 0,-7 0 0 0,0 0 0 16,0 6 0-16,7-6 0 0,0 0 0 15,0 0 0-15,0 0 0 0,-4 3 0 0,4-3 0 0,0 0 0 0,0 0 0 16,0 0 0-16,0 0 0 16,0 0 0-16,0 0 0 0,0 0 0 0,0 0 0 0,0 0 0 0,0 0 0 15,0 0 8-15,0 0-8 0,0 0 0 0,0 0 0 16,0 0 0-16,0 0 0 0,0 0 0 0,0 0 0 16,0 0 0-16,0 0 0 0,-3-9 0 0,3 9 0 15,-4-3 8-15,4 3-8 0,0-7 0 0,-3 1 0 16,3-3 0-16,-4 6 8 0,4-4-8 0,0-2 10 15,0 0-10-15,4-1 10 0,-4 1-2 0,3 2 0 16,1-2 0-16,-1-3 0 0,-3-4-8 0,0 0 0 0,4 4 0 16,-4-4 8-16,0 3 3 0,4-2 0 0,-4-4 0 0,0 0 0 15,0-6 1-15,0 6 0 0,0 0 0 0,0-3 0 16,0 4-12-16,0-4-17 0,0 0 4 0,-4 3 1 16,4 0 12-16,-4 0 0 0,4 0 0 0,0 4 0 15,-3-4 0-15,3 3 0 0,0 4 0 0,-4-4 0 16,4 0 0-16,-3 7 0 0,3 0 0 0,0-1 0 15,-4 1 0-15,4-1 16 16,0 1-3-16,-3 3-1 0,3 3-12 0,-4-4 0 0,1 4 0 0,3 3 0 16,0-6 0-16,0 6-16 0,-7 0 3 0,3-3 1 15,-3 3 12-15,0-7 16 0,7 7-3 0,-7 7-1 16,4-7-23-16,-5 3-5 0,1-3 0 0,0 6-1 16,0-3 17-16,0 7-12 0,0-4 12 0,0-3-10 15,-3 10 10-15,2-10 0 0,1 12 0 0,-3-5-8 16,3 2 8-16,-4-5 0 0,4 2-9 0,-3 7 9 0,-1-7-8 15,0 4 8-15,1-4-10 0,3 4 10 16,-4-1 0-16,1-2 12 0,-5-1-1 0,8 0 0 0,4-2-11 0,-4 2 0 16,-4-3 0-16,4-3 0 0,7-3 0 0,-3 7 0 15,-8-4 0-15,4-3 0 0,7 0 0 0,0 0 0 16,0 0 0-16,0 0 0 0,-3-3 11 0,3 3-3 16,0 0-8-16,3-7 12 0,-3-2-12 0,7 0 0 15,0 2 0-15,4-2-10 0,-4 0 22 0,3-1 4 16,-3 1 0-16,4-1 1 0,0 1-27 0,-1 3-6 15,-3-4 0-15,4 1-1 0,-4-1 27 16,3 1 6-16,-2 0 0 0,-1-1 1 0,3 1-17 0,-3-1 0 16,0 4 0-16,0-6 0 0,0-1-10 0,4 10-6 0,-4-3 0 15,0-4-1-15,-3 7 17 0,-1-3 0 16,1 6 8-16,-4 0-8 0,0 0 0 0,0 0 0 0,0 0-13 0,0 0 4 16,0 0 9-16,0 0 0 0,0 0-9 0,10 0 9 15,-10 0 0-15,7 9 0 0,-3 1 0 0,3-4 0 16,-4 3-10-16,1 1 10 0,3-4 0 0,-3 3-9 15,-1-5 9-15,4 5 0 0,0 0 0 0,-3-2 0 16,3-4 0-16,-4 9 0 0,1-9 0 0,-1 7 0 16,1-1 0-16,-1 1 0 0,1-4 0 0,-1 3 0 15,4 1-106-15,-3 5-22 0,0-2-5 16</inkml:trace>
  <inkml:trace contextRef="#ctx0" brushRef="#br1" timeOffset="139623.65">11871 14962 403 0,'0'0'17'0,"0"0"5"0,0 0-22 0,-7 0 0 0,-4 0 0 0,4 0 0 16,7 0 212-16,-7 0 37 0,4 0 8 0,3 0 2 15,0 0-182-15,0 0-36 0,0 0-7 0,-7-3-2 16,7 3 33-16,0 0 7 0,0 0 0 0,0 0 1 15,0 0-5-15,0 0-2 0,0 0 0 0,0 0 0 16,0 0-8-16,0 0-2 0,0 0 0 0,0 0 0 16,0 0-6-16,0 0-2 0,0 0 0 0,0 0 0 15,0 0-3-15,0 0-1 0,0 0 0 0,0 0 0 16,10 0-11-16,1 0-2 0,-1 0-1 0,1 0 0 0,0 0-13 0,-1 0-2 16,4 3-1-16,-3-3 0 0,-1 6-14 0,5-3 0 15,-1 4 8-15,-4 2-8 0,1 0 8 0,-1 1 0 16,1-4-8-16,0 4 12 0,-4-7-2 0,0 6-1 15,3-3 0-15,-3 4 0 0,4-1 5 0,-4-3 1 16,4-2 0-16,-4 5 0 0,3-9-4 0,1 9-1 16,-11-9 0-16,7 7 0 0,3-7-10 0,1 9 8 15,-11-9-8-15,11 0 8 0,-1 6-8 0,1-6-9 0,-4 0 9 16,3 0-1249-16</inkml:trace>
  <inkml:trace contextRef="#ctx0" brushRef="#br1" timeOffset="141352.73">702 14181 1612 0,'-11'-6'144'0,"11"6"-116"0,-3-6-28 0,3 6 0 0,0 0 149 0,0 0 24 16,-11 0 5-16,11 0 1 0,0 0-146 0,0 0-33 15,0 0 0-15,0 0 0 0,0 0 9 0,0 0 3 16,0-4 0-16,0-2 0 0,0 3 7 0,4-6 1 15,-4 2 1-15,7 7 0 0,-4-3 15 0,8-3 4 16,-4 6 0-16,-3 0 0 0,6 0-24 0,1 0-5 16,-8 6-1-16,8-3 0 0,3 7-10 0,-3 5 0 15,3-5 0-15,-4 6 0 0,4-4 0 0,-3 7 0 16,0 3 8-16,-1 0-8 0,4 3 17 0,-3 0-1 16,-1-3-1-16,-6 3 0 0,7 3-1 0,-1-3 0 15,1 0 0-15,-4-6 0 0,0 6-5 0,3-6-1 16,1-6 0-16,-7 2 0 0,6 1 5 0,1-3 1 0,-8-7 0 0,8 3 0 15,-8-2 0-15,4-4 0 16,-7-3 0-16,4 0 0 0,-4 0 0 0,10 0 0 16,-6-3 0-16,3-4 0 0,-3-2 16 0,6 3 3 0,-6-7 1 0,3-3 0 15,-4 1-6-15,8 2 0 0,-1-6-1 0,1-6 0 16,0 6-11-16,-8-6-3 0,8-9 0 0,3 6 0 16,-4-1-3-16,5-5-1 0,6-1 0 0,-7 7 0 15,11-6-9-15,-4-1 0 0,-7-2 0 0,-4 2 8 16,12-3-8-16,-8 4 0 0,3-1 0 0,1-2 8 15,-4 2-8-15,-3 7 0 0,3-6 0 0,0-1 0 16,-4 7 8-16,5 3-8 0,2-3 0 0,-10 3 8 16,4 6-55-16,6-3-11 0,-9 6-2 0,9 0-1 15,-10 7-91-15,11 0-17 0,-8-1-4 0,5 7-596 16,-5 3-119-16</inkml:trace>
  <inkml:trace contextRef="#ctx0" brushRef="#br1" timeOffset="142703.19">1707 11883 1544 0,'0'0'68'0,"0"0"15"16,0 0-67-16,0 0-16 0,0 0 0 0,0 0 0 15,0 0 48-15,0 0 7 0,0 0 1 0,0 9 0 0,0 0-29 0,0 1-6 16,0 6-1-16,4-1 0 0,-4-2-20 0,0 2 0 15,0 4 0-15,0 6-8 16,0 0 8-16,0-3 8 0,0 3-8 0,0 4 11 0,-4-4 11 16,4 9 2-16,-7-6 1 0,4 7 0 0,3-7 4 0,-11 0 1 15,11 4 0-15,-3-4 0 0,-4 0-14 0,3 0-4 16,4-2 0-16,-7-1 0 0,7-3-12 0,0-7 8 16,-3 4-8-16,3 0 0 0,0-3 8 0,0-1-8 15,-4-2 0-15,4 2 9 16,-7-5-41-16,3-1-9 0,4 1-2 0,0-1 0 15,0-9-101-15,0 0-20 0,0 0-4 0</inkml:trace>
  <inkml:trace contextRef="#ctx0" brushRef="#br1" timeOffset="143723.64">1693 13846 1209 0,'0'0'108'16,"0"0"-87"-16,-7-4-21 0,-3-2 0 15,6 3 200-15,-6-3 35 0,10 6 7 0,0-10 2 0,-11 10-180 16,7-6-35-16,4 6-7 0,0 0-2 0,0-3-12 0,0-6-8 15,0 2 8-15,0-2-8 0,4 6 0 0,3-3 0 16,-3-4 0-16,-4 4 0 0,10-4 12 16,-6 7-1-16,3-3-1 0,3 3 0 0,-3 3 20 0,4-6 4 15,0 6 1-15,-1-4 0 0,1 4-7 0,-4-6 0 16,3 6-1-16,8 0 0 0,-11 0-11 0,4 0-3 16,3 0 0-16,-4 6 0 0,1-2-13 0,3 5 0 15,-3 0-12-15,3 1 12 0,-4 6-9 0,1 2 9 16,-1 1 0-16,-6-3-9 0,3 9 9 0,4-3 0 15,-8 3 0-15,-3 0 0 0,4 3 0 0,-4-3 0 16,0-3 0-16,0 10 0 0,0-4 0 0,0-3 0 16,-4 3 0-16,4 0 0 0,-3-3 0 0,-4 4 14 15,3-4-2-15,-3-6 0 0,0 9-12 0,-4-3 0 0,1-6 8 0,-1 6-8 16,8-6 18-16,-15-1 1 0,11 1 0 0,-11-3 0 16,4 3-10-16,0-4-1 0,0-5-8 0,-7-1 12 15,10 7-3-15,-3-13-1 0,0 6 0 0,-4-9 0 16,4 7 0-16,4-7 0 0,-1 0 0 0,4-7 0 15,-4 7 8-15,1-9 0 0,6 6 1 0,-6-3 0 16,10-4-17-16,-7 1 0 0,3 3 0 0,4-7 0 16,0 4 0-16,0-7 12 0,0 7-3 0,4-1 0 15,3-6 1-15,3 7 0 0,-3-7 0 0,4 4 0 16,0 6-2-16,10-4 0 0,-7 1 0 0,-4-1 0 16,5 10-8-16,6-3 0 0,-7-3 0 0,-4 6 0 15,8 6 0-15,0-3 0 0,-4-3 0 0,0 10 0 16,0-4 0-16,4 3 0 0,-4-5 0 0,0 2 0 15,0 3 0-15,4 1 0 0,-4-1 0 0,-4 0 0 0,4 1 0 0,-3-1 0 16,0 1 0-16,-4 2 0 16,3-9 0-16,1 7 0 0,-1-1 0 0,1 1-11 15,0-4-160-15,3-3-32 0</inkml:trace>
  <inkml:trace contextRef="#ctx0" brushRef="#br1" timeOffset="145161.97">25516 1942 2487 0,'0'0'55'0,"0"0"11"0,0 0 2 0,4-3 2 0,3-3-56 0,-7 6-14 0,4-10 0 16,-4 10 0-16,7-9 19 0,0 9 1 0,-4-3 0 0,-3 3 0 16,7 0-8-16,0 3-2 0,-7-3 0 0,4 0 0 15,-1 9-10-15,1 1 0 0,3-4 0 0,-4 3 8 16,5-5-8-16,-5 8 0 0,1-3 0 0,-1 4 0 15,1 6 11-15,-1-3 0 0,-3 2 0 16,-3 7 0-16,3-6 7 0,-4 0 2 0,4 6 0 0,0 0 0 16,-3-3-9-16,-1 0-2 0,1 0 0 0,3-3 0 15,-4 3 1-15,-3 0 0 16,7-7 0-16,-4 1 0 0,4-3-10 0,-3 6 0 0,3-10 0 16,0 7 8-16,0-7-8 0,0 0 0 0,0 7 0 0,0-7 0 15,3-5-22-15,-3-4 0 0,0 0 0 0,0 0 0 16,0 0-103-16,0 0-21 0,0 0-4 0,0 0-560 15,0 0-112-15</inkml:trace>
  <inkml:trace contextRef="#ctx0" brushRef="#br1" timeOffset="146059.39">25488 3118 1036 0,'0'0'92'0,"0"0"-73"0,0 0-19 0,0 0 0 16,0 0 177-16,0 0 32 0,0 0 7 0,4-6 0 0,-1 3-152 0,1-4-32 16,-1-2-5-16,4 0-2 15,0-1 13-15,4-6 2 0,0 7 1 0,-1 0 0 0,4-1-19 0,-3-9-4 16,3 10-1-16,4 0 0 0,-4-7-17 0,3 7 10 15,-3-1-10-15,1 1 8 0,2 2 0 0,-3-2 0 16,0 6 0-16,-3 3 0 0,0-10 4 0,-1 4 0 16,1 6 0-16,-4 0 0 0,-7 0 1 0,10 0 1 15,-3 0 0-15,-3 6 0 0,0 4 14 0,3-7 4 16,-7 13 0-16,-4 3 0 0,4-1-13 0,-3-2-3 16,-1 12 0-16,0 0 0 0,-3 7-16 0,4-10 0 15,-4 10 8-15,0-7-8 0,0 0 0 0,-4 6 0 16,4-8 0-16,0 2 0 0,-4 0 11 0,1-9-11 0,-1 6 10 0,-3 0-10 15,-3 3 11-15,-1-9-11 0,0 6 12 0,1-6-12 16,-1 6 8-16,-3 0-8 0,3-3 0 0,1-3 0 16,-5-3 9-16,5 2-1 0,-4-2-8 0,3-7 12 15,0 1-12-15,1-4 0 0,3-3 0 0,-1 4 0 16,-2-7 8-16,3 0-8 0,0-7 0 0,3 4 0 16,-3-3 0-16,3-4-15 0,1 1 2 0,3-7 0 15,0 7 13-15,3-10 0 0,1 10-10 0,3-7 10 16,0 7 0-16,0-10 0 0,7 16 12 0,0-13-4 15,0 7-8-15,3 2-9 0,1-2 9 0,3 6-13 16,0-3 29-16,4 6 7 0,-1-4 1 0,8 8 0 16,0-4-1-16,3 6 0 0,-3-3 0 0,3 6 0 0,-3-2 1 0,3 2 1 15,-3-6 0-15,3 10 0 0,-4-10-13 16,1 6-2-16,0 1-1 0,-4-1 0 0,0 0-9 0,0 7 0 16,0-6 9-16,-3-1-9 0,0 0 0 0,-1 7 0 15,1-13 0-15,0 10-8 16,-4-4-80-16,3-6-16 0,1 7-4 0,0-4-640 15,3-3-129-15</inkml:trace>
  <inkml:trace contextRef="#ctx0" brushRef="#br0" timeOffset="177084.18">2921 6520 115 0,'0'0'10'0,"0"0"-10"0,0 0 0 0,0 0 0 15,0 0 349-15,0 0 68 0,4 0 14 0,6 7 2 16,1-7-291-16,-1 0-58 0,4 3-12 0,1 3-3 0,-1-6-26 0,7 0-6 15,0 9-1-15,-3-9 0 0,3 0-20 0,0 7-4 16,-3-4 0-16,10-3-1 0,-4 0 4 16,1 6 1-16,0-6 0 0,3 3 0 0,4-3 0 0,-4 0 1 15,4 7 0-15,3-7 0 0,0 3 6 0,8-3 1 16,-1 0 0-16,-7 0 0 0,4 0 2 16,0 6 1-16,3-6 0 0,1 3 0 0,-1-3 1 0,7 6 1 15,-10-6 0-15,11 10 0 0,6-10-9 0,-10 9-1 16,7-9-1-16,-4 10 0 0,1-4-3 0,2-3-1 15,-2 3 0-15,3-3 0 0,3 4-2 0,1-7 0 16,3 3 0-16,0 3 0 0,-4-6 7 0,4 6 1 16,-4-6 0-16,4 4 0 0,4-4-6 0,-1 0-1 0,1 0 0 0,6 6 0 15,-6-3-3-15,-1-3-1 16,-3 6 0-16,4-6 0 0,-1 0-9 0,8 0 8 0,-8 0-8 0,8 0 8 16,0 0-8-16,-1 3 0 0,-6-3 0 0,3 0 8 15,7 0-8-15,-4 0 0 16,4 0 0-16,-3 0 0 0,3-3 8 0,-10-3-8 0,3 6 12 0,-4-3-4 15,4-3-8-15,0 2 0 0,4-2 9 0,-4 0-9 16,0 3 15-16,0-4-2 0,-7 4 0 0,3-3 0 16,1-3 3-16,-4-1 1 0,0 7 0 0,0-3 0 15,3 3-8-15,4-4-1 0,-10 7-8 0,3-6 12 16,-4 3-12-16,0-3 8 0,1 3-8 0,-1-4 0 16,-10 4 0-16,4-3 8 0,6 6-8 0,-10-3 0 15,-4-4 0-15,1 4 0 0,-1-3 0 0,-14 6 0 16,4-6 0-16,-4 6 0 0,4 0 0 0,-11-3 0 15,4 3 0-15,-1 0 0 0,-2-7 0 0,-5 7 0 16,1 0-13-16,-4 0-9 0,0-3-2 0,0 3 0 16,-3-6-155-16,-11 6-31 0,0 0-6 0,0 0-2 15</inkml:trace>
  <inkml:trace contextRef="#ctx0" brushRef="#br0" timeOffset="179725.21">10880 6571 1260 0,'0'0'56'0,"-4"0"11"0,-6-7-54 0,6 7-13 16,4 0 0-16,0 0 0 0,-7-3 69 0,7 3 11 16,0 0 3-16,0 0 0 0,4-6-34 0,-4 6-6 0,0 0-2 0,7 0 0 15,7-10-8-15,-4 10-1 0,-10 0-1 0,11-3 0 16,3-3-19-16,0 6-3 0,-14 0-1 0,11-6 0 15,3 6 7-15,0 0 1 0,-4 0 0 0,1 0 0 16,0 0 1-16,6 6 1 0,11-6 0 0,-3 0 0 16,-4 6 0-16,8-6 0 0,2 3 0 0,1-3 0 15,7 0-6-15,-4 0-2 0,0 0 0 16,11-3 0-16,11 3-10 0,-4 0 8 0,-7 0-8 0,3 0 8 16,7 0-8-16,-3 0 0 0,0 0 0 0,4 0 0 15,-4-6 0-15,3 6 0 0,4 0 0 0,-4 0 0 16,1 0 0-16,-1-6 8 0,-3 3-8 0,0 3 8 15,-3 0-8-15,-1-7 0 0,-3 7 0 0,0 0 0 16,3-3 0-16,-3 3 0 0,0 0 0 0,-4-6 0 16,-3 6 0-16,0 0 0 0,-4 0 0 0,0-3 0 15,-3 3 0-15,0 0 0 0,-4 0 0 0,0 0 0 16,-3-6 0-16,-4 6 0 0,0 0 0 0,-3 0 0 0,-4-4 0 0,-3 4 0 16,-11 0 0-16,0 0 8 0,0 0-8 0,0 0 0 15,0 0 9-15,0 0-9 0,-8 0 0 0,-6 4 0 16,0-4 0-16,-3 6 8 15,-1-3-8-15,-3-3 0 0,0 6 0 0,-4-3 0 0,0-3 0 16,-3 0 0-16,-4 7 0 0,-3-7 0 0,0 3 0 0,-8 3 0 16,1-6 0-16,0 9 8 0,-1-9-8 0,-2 10 0 15,-1-4 0-15,3-3 0 0,-3 7 0 0,1-10 0 16,-8 6 0-16,3-3 0 0,1 3 0 0,-4 1 12 16,4-4-2-16,-1 6-1 0,4-3-9 0,-3-2 0 15,0 2 0-15,-1-3 8 0,4-3-8 0,0 9 0 0,-6-9 0 0,-1 7 0 16,0 2 0-16,3-9 0 15,4 10 0-15,-3-4 0 0,0-3 0 0,3 3 0 0,4-3 0 16,-1-3 0-16,-3 7 0 0,0-4 0 0,11-3 0 0,3 6 8 16,8-6-8-16,-1 0 0 0,-3 0 0 0,7 3 8 15,7-3 9-15,-4 0 2 0,-3 0 0 0,7 0 0 16,7 0-19-16,0 0 8 0,-1 0-8 0,8 0 0 16,0 0 0-16,0 0 0 0,0 0-12 0,0 0 3 15,0 0 9-15,11 6-8 0,14-6 8 0,-8 0-8 16,-6 0 8-16,10 0 0 0,7 0 0 0,4 0-8 15,3 0 17-15,-3-6 4 0,3 6 1 0,1-3 0 16,6-3-32-16,-3 6-6 0,-7-3-2 0,10-4 0 16,4 4 6-16,0-3 2 0,-4-3 0 0,0-1 0 15,8 4-99 1,-1 3-20-16,0-4-4 0</inkml:trace>
  <inkml:trace contextRef="#ctx0" brushRef="#br0" timeOffset="180287.22">11204 6868 946 0,'-35'0'42'0,"24"0"9"0,11 0-41 0,-17 0-10 0,-8 0 0 0,4 0 0 16,7 0 43-16,-7 0 6 0,-4 0 2 0,7 7 0 16,1-7-38-16,3 0-13 0,-8 3 9 0,-6 3-9 15,0-6 8-15,7 6-8 0,7-2 8 0,0-4-8 16,-1 0 42-16,5 0 3 0,3 0 1 0,7 0 0 0,0 0 0 16,0 0 0-16,0 0 0 0,0 0 0 0,10 0 10 0,1 0 1 15,-4 0 1-15,7 0 0 0,7 0-16 0,0 0-3 16,4 0-1-16,0 0 0 0,0 6-7 15,10-6-2-15,4 0 0 0,-4 0 0 16,0 3-11-16,4-3-2 0,14 0-1 0,-4-3 0 0,4-3-15 0,7 2 8 16,0-2-8-16,7 6 0 0,-3-9 9 0,3 2-9 15,0-2 8-15,0 6-8 0,3-6 8 0,1 2-8 16,-1-2 0-16,1-7 8 0,-4 7-8 0,0-4 12 16,-3 4-12-16,6-1 12 0,-3-2-12 0,0 2 10 15,-7 1-10-15,4 0 10 0,-4-1-10 0,-4 7 0 16,-7-6 0-16,1 2-608 15,-4 1-129-15</inkml:trace>
  <inkml:trace contextRef="#ctx0" brushRef="#br0" timeOffset="185328.2">23922 10660 57 0,'0'0'0'0,"0"0"0"15,0 0 0-15,0 0 0 0,0 0 229 0,0 0 41 16,0 0 8-16,0 0 2 0,0 0-191 0,0 0-37 16,0 0-8-16,0 0-2 0,0 0-1 0,0 0 0 15,0 0 0-15,7 0 0 0,-4-3 3 0,1-4 0 16,0 7 0-16,3 0 0 0,0-3 12 0,0 3 4 0,0 0 0 0,3 3 0 15,1-3-5-15,3 0-1 0,4 0 0 0,-1 0 0 16,4 7-15-16,4-7-3 0,0 3-1 0,0-3 0 16,3 0-12-16,4 6-3 0,-1-6 0 0,8 3 0 15,0-3-9-15,0 0-3 0,3 6 0 0,0-3 0 16,4-3 0-16,4 0 0 0,-8 10 0 0,0-10 0 16,1 6-8-16,-5-6 0 0,5 0 9 0,-1 3-9 15,0 4 13-15,1-7-1 0,-1 0-1 0,4 6 0 16,0-6 14-16,0 3 3 0,-8-3 1 0,5 6 0 15,-4-3-10-15,-4-3-3 0,0 0 0 0,0 0 0 16,-3 7-7-16,0-7-1 0,0 0-8 0,-1 0 12 16,-2 0 0-16,-5 0-1 0,5 0 0 0,-8 3 0 15,0-3-3-15,-7 0-8 0,0 0 12 0,-3 0-4 0,-1 6 0 0,-10-6 0 16,0 0 0-16,0 0 0 16,0 0 1-16,0 0 0 0,0 0 0 0,0 0 0 15,-7 0 4-15,-3 0 1 0,-1-6 0 0,-3 6 0 0,-4 0-5 0,1 0-1 16,-1 0 0-16,-3 0 0 0,0 0-8 0,0 0 0 15,-1-3 0-15,-2 3 0 16,-1 0 0-16,0-7 8 0,-3 7-8 0,0 0 0 0,-4-3 0 0,-7-3 0 16,0 6 8-16,-3-3-8 0,3-3 8 0,-7 6 0 15,1 0 0-15,-1 0 0 0,0-7-8 0,4 7 8 16,-4-3-8-16,3 3 8 0,-2 0 4 0,-1-6 0 16,0 6 0-16,3 0 0 0,5 0 1 0,-5-3 1 15,5 3 0-15,6-7 0 0,-4 7-14 0,5 0 0 0,6 0 8 0,-3 0-8 16,7 0 0-16,-1 0 9 0,8 0-9 0,-3 0 8 15,6 0-8-15,4 0 0 16,-3 0 0-16,6 0 0 0,4 0 0 0,0 0 0 0,0 0 0 0,0 0 0 16,0 0 0-16,0 0-9 15,7 7 9-15,7-4 0 0,-3-3 0 0,6 6 0 16,5-6 0-16,2 0 0 0,4 3 0 0,4 4 0 0,3-7 0 16,4 6 0-16,0-6 0 0,0 3 0 0,3-3 0 0,1 6 0 15,-1-3 0-15,0-3 0 0,1 0 0 0,-1 7 0 16,4-4 0-16,0-3 0 0,-1 0 0 0,1 6 0 15,4-3 0-15,-1-3 0 0,-7 0 0 0,4 6 0 16,-7-6 0-16,0 4 0 0,-4-4 0 0,0 0 0 16,1 6 0-16,-1-6 0 0,0 0 0 0,4 0 0 15,0 0 0-15,-7 0 9 0,-1 0-9 0,-2 0 8 16,-1 0-8-16,-3 0 0 0,-8 0 0 0,4 0 0 16,-3 0 0-16,-4 0 0 0,0 0 0 0,-3 0 0 0,-11 0 0 0,0 0 0 15,0 0 0-15,0 0 0 0,0 0 0 0,0 0 0 16,0 0 0-16,-7 0 0 15,-4 0-8-15,1 0 8 0,-8 0 0 0,4 0 0 16,-4 0 0-16,-6-6 0 0,-1 6 0 0,-7 0 0 0,0 0 0 0,1 0 0 16,-5-4 0-16,5 4 0 0,-5-6 0 15,1 6 0-15,-4 0 11 0,-3-3-11 0,-4-3 0 0,0 6 0 16,-3-3 0-16,-4 3 0 0,-4-7 0 0,1 7-8 16,3 0 8-16,-3-3 0 0,6-3 0 0,-3 6 0 15,0-3 0-15,4-3 0 0,3 6 0 0,0 0 0 16,-3 0 0-16,7 0 0 0,-1 0 0 0,4 0-8 15,4 0 8-15,3 0 0 0,1 0-27 0,6 0 2 0,0 0 0 0,1 0 0 32,2 0-98-32,5 0-19 0,-1 6-4 0,4-6-907 0</inkml:trace>
  <inkml:trace contextRef="#ctx0" brushRef="#br0" timeOffset="186729.74">12393 10782 864 0,'0'0'76'0,"0"0"-60"15,0 0-16-15,0 0 0 0,4-6 132 0,-4 6 24 0,7-3 5 0,-7 3 1 16,0 0-101-16,0 0-20 0,0-7-4 0,0 7-1 16,0 0 5-16,0 0 1 0,0-9 0 0,0 9 0 15,0 0 0-15,-4 0 0 0,-3-6 0 0,0 6 0 16,-4 0 18-16,1 0 4 0,-1 6 1 0,-3-6 0 15,0 0 7-15,-7 9 0 0,0-9 1 0,-4 10 0 16,-3-10-10-16,-4 6-3 0,-3-3 0 0,-4 3 0 16,-7-3-12-16,-3 7-2 0,-8-4-1 0,1-3 0 15,-1 4-12-15,-6 2-2 0,-8 0-1 0,1-2 0 16,-8 2 5-16,4-6 1 0,11 3 0 0,-4 4 0 16,-4-4-4-16,4-3 0 0,0 7 0 0,7-4 0 0,-4-3-18 0,5 3-4 15,2-2-1-15,8-4 0 16,3 6-9-16,3-3 0 0,-2-3 0 0,6 0 8 15,4 6-8-15,-1-6 0 0,-3 0 0 0,4 0 0 16,10 3-76-16,-3 4-10 0,0-7-2 0,0 6-1 16,3-3-143-16,4-3-28 0</inkml:trace>
  <inkml:trace contextRef="#ctx0" brushRef="#br0" timeOffset="189618.23">1686 5617 172 0,'0'0'8'0,"0"0"1"0,0 0-9 0,-10 0 0 15,6 0 0-15,-6 0 0 0,10 0 176 0,0 0 32 16,0 0 8-16,-11 0 0 0,7 0-171 0,-6-3-34 15,10 3-11-15,0 0 0 0,0 0 33 0,0 0 2 16,0 0 0-16,0 0 0 0,0 0 12 0,0 0 2 16,0 3 1-16,0-3 0 0,0 0 12 0,-4 7 2 15,-3-4 1-15,4 6 0 0,3 1-1 0,0-4 0 16,0 3 0-16,0 7 0 0,0-4 14 0,0-2 2 16,0-1 1-16,0 13 0 0,0-9-32 0,0 6-6 15,0-4-2-15,0 4 0 0,0 6-6 0,0-6-2 0,0 0 0 0,3 6 0 16,-3-6-9-16,0 6-3 0,0-6 0 0,7-1 0 15,-7 1-7-15,0 0-2 0,0 6 0 0,0-6 0 16,4 0-12-16,-4 6 11 0,0-6-11 16,0-4 10-16,0 10-10 0,3-6 0 0,-3 0 9 0,7 0-9 15,-7 0 0-15,0-4 8 0,4 10-8 0,3-12 0 32,-3 3-144-32,-1 2-32 0,15 8-8 0,-15-14 0 0</inkml:trace>
  <inkml:trace contextRef="#ctx0" brushRef="#br0" timeOffset="191299.31">1482 9747 853 0,'0'0'37'0,"0"0"9"0,0 0-37 0,0 0-9 16,0 0 0-16,0 0 0 0,0 0 39 0,0 0 5 15,0-6 2-15,0 6 0 0,0 0 1 0,3-3 0 16,-3-7 0-16,0 4 0 0,0 6 14 0,0 0 3 16,7-9 1-16,-7 2 0 0,0-2-5 0,0 9 0 15,4-9-1-15,3 5 0 0,-7-2-13 0,10-3-2 16,-6-1-1-16,-1 4 0 0,5-3-5 0,2 6-1 16,-6-4 0-16,6-2 0 0,1 6-9 0,-1-4-3 15,-3-2 0-15,4 0 0 0,0 9-3 0,-8-10-1 16,4 4 0-16,4 3 0 0,-8-3 3 0,-3 6 0 15,0 0 0-15,11-4 0 0,-11 4-5 0,3-6-1 0,4 6 0 0,-7 0 0 16,0 0-3-16,0 0-1 16,11 6 0-16,-7-6 0 0,-4 0-2 0,0 0 0 0,0 0 0 0,10 4 0 15,1 5-4-15,-8-9 0 0,-3 0-8 0,7 9 12 16,-3-2-12-16,-4-7 11 0,0 0-11 0,3 9 10 16,4 0 2-16,-7 1 0 0,4-4 0 0,3 4 0 15,-7-10 0-15,0 3 1 0,4 6 0 0,-4 4 0 16,0-4-1-16,0 0-1 0,0-5 0 0,0-4 0 15,0 9-3-15,0 0-8 0,0 1 12 0,0 2-4 16,0-2-8-16,0-1 12 0,0-6-12 0,0 7 12 16,0-1-12-16,0 7 0 0,-4-7 0 0,4 7 0 15,-7-7 0-15,7 10 0 0,0-3 0 0,-4-4 0 16,4 4 0-16,0 0 0 0,0 2 0 0,0-5 0 0,-7 6 0 0,4-3 0 16,3 2 0-16,0 1 0 0,-4-3 0 0,-3 3 0 15,-3-4 0-15,6 1 0 16,-6 3 8-16,6 0-8 0,-7-7 8 0,1 10-8 0,6-3 8 0,-6 0-8 15,-1-4 0-15,1 4 8 16,-4-6-8-16,3 2 0 0,7 4 0 0,-6-3 8 0,-1-4-8 0,4 4 0 16,4-6 0-16,-8 5 0 0,8-5 0 0,-5-1 0 15,5 0 8-15,-8 1-8 0,8 6 0 0,-4-13 0 16,3 6 9-16,-6-3-9 0,10 4 0 0,-4-4 9 16,-6-3-9-16,3-3 0 0,3 0 13 0,-7 0-4 15,8 0-1-15,-4 0 0 0,-4 0 10 0,8-9 2 16,-8 3 0-16,8 2 0 0,-8-5-20 0,7 0 8 0,-3-7-8 15,4 6 0-15,-4 1 12 0,3-7-4 0,-3 4 0 0,4-4-8 16,3 0 8-16,-4 4-8 0,4-4 0 16,-7 4 0-16,14-4 0 0,-7 0 0 0,0 7-13 0,4 0 5 15,-4-1 8-15,0 1 0 16,10-1 8-16,-6 1-8 0,3 0 0 0,-4 2 0 0,8 4 0 16,0-3-12-16,-8-4 4 0,8 10 0 0,-1-6 0 0,1 3 0 15,-1 3 8-15,-2 0 0 0,-1 0-9 0,7 3 9 16,-4-3 0-16,1 6 0 0,3 1 0 0,-3-4 0 15,3 6-9-15,0-2 9 0,3-4 0 0,-2 6 0 16,-1-3 0-16,0 4 9 0,7-1 1 0,-7 1 0 16,7-1-10-16,-7 0 0 0,7 1 0 0,-3 5 0 15,3-5 0-15,0-1 0 0,-6 1 0 0,-1-1 0 16,0 0 12-16,3-2-4 0,-2 2 0 0,-5-3 0 0,4 4-8 0,-3-7-11 16,-1 6 3-16,1-9 0 15,3 10-28-15,-3-4-4 0,-4-3-2 0,3 3 0 16,1 4-113-16,-1-10-22 0,1 9-5 0,3-2-776 15</inkml:trace>
  <inkml:trace contextRef="#ctx0" brushRef="#br0" timeOffset="194127.29">2921 10660 979 0,'-7'-10'87'0,"7"10"-70"0,0 0-17 0,0 0 0 16,0 0 172-16,0 0 32 0,0 0 5 0,0 0 2 0,0 0-147 15,0 0-30-15,0 0-6 0,0 0 0 0,0 0-3 0,11 10 0 16,-1-10 0-16,1 6 0 0,-1-6 9 16,4 0 2-16,1 3 0 0,-1-3 0 0,3 6-9 0,1-6-2 15,0 3 0-15,-4-3 0 0,7 0 8 0,-7 0 2 16,4 0 0-16,-1 7 0 0,1-7 5 0,7 3 2 16,-4-3 0-16,3 0 0 0,1 0-2 15,7 0 0-15,-4 0 0 0,4 6 0 0,3-6 0 0,0 10-1 16,-6-10 0-16,6 9 0 0,0-3-31 0,0-3-8 15,1 7 0-15,-8-1 0 0,7-3 0 0,-3 4 8 16,3-1-8-16,4-2 8 0,-4-4-8 0,4 6 0 16,7-3 8-16,-7-3-8 0,7 7 16 0,0-4-2 0,-4-3 0 15,0 4 0-15,1 2-3 0,-1-9-1 0,-3 9 0 0,7-9 0 16,-8 7 2-16,5-4 0 16,6-3 0-16,-7 6 0 0,11-6 9 0,-3 3 3 0,-8-3 0 0,4 0 0 15,3 0-24-15,-3 0 0 0,0 0 0 0,3 0 0 16,1 0 0-16,6-3 0 0,-10 3 0 0,3 0 0 15,4 0 0-15,-3 0 0 0,3-6 0 0,-4 6 0 16,-3 0 0-16,7 0 0 0,3 0 0 0,-3-3 0 16,7 3 0-16,0 0 11 0,-3 0-3 0,3 0 0 15,-8 0-8-15,1 0 0 0,0-7 0 0,4 7 8 16,3-3-8-16,-11 3 0 0,4-6 0 0,0 6 0 16,0 0 0-16,3 0 20 0,-10 0-3 0,4-3 0 15,-8 3-3-15,7-6-1 0,4 6 0 0,-10 0 0 16,9 0-13-16,-2 0 8 0,-1 0-8 0,4 0 0 15,0 0 0-15,-7 0 0 0,3-7-11 0,1 4 11 16,-1 3 0-16,0-6 13 0,1 3 0 0,-1-4 0 0,4 4-13 16,0-3 0-16,-7-3 0 0,3 9 0 0,1-10 19 0,-4 1 1 15,-1 3 0-15,5-4 0 16,-1 7-20-16,1-3 0 0,-1-4 0 0,0 10 0 0,4-9-10 0,-7 6-2 16,0-3-1-16,0-1 0 0,-4 4 13 0,-6 3 0 15,2-6 0-15,1 6 0 0,-7-3 0 0,3-4 0 16,0 7 0-16,-3 0 0 0,0-3 0 0,-4 3 15 15,0 0-3-15,1 0-1 16,2 0-35-16,-2 0-6 0,-5 0-2 0,1 3 0 16,0-3 3-16,-1 0 0 0,1 7 0 0,-4-4 0 15,0 3-131-15,1-6-25 0,-1 10-6 0</inkml:trace>
  <inkml:trace contextRef="#ctx0" brushRef="#br2" timeOffset="-212933.48">26106 13802 748 0,'0'0'33'0,"0"0"7"0,0 0-32 0,0 0-8 16,0 0 0-16,0 0 0 0,0 0 168 0,0 0 31 15,0 0 6-15,0 0 2 0,0 0-151 0,-4 0-31 0,1-10-5 0,-1 7-2 16,-3-3-18-16,3 3-19 16,4 3 4-16,-3-6 1 0,-8 6 25 0,4-10 5 0,4 10 0 0,-4 0 1 15,-4-6 37-15,4 6 7 0,0 0 2 0,0 0 0 16,0 0-22-16,-4 0-4 16,4-3-1-16,-3 3 0 0,6-7 0 0,-3 7 0 0,-4 0 0 0,4 0 0 15,0 0-11-15,0-3-2 0,-3 3-1 0,3-6 0 16,-4 6-2-16,4 0 0 0,0 6 0 0,-4-6 0 15,1-6-4-15,3 6-2 0,-4 0 0 0,4 0 0 16,0 0-14-16,0 0 0 0,-4 0 0 0,4 0 0 16,-3-3 0-16,3 3 9 0,-4 3-9 0,1-3 12 15,2 0-12-15,-2 0 10 0,-1 0-10 0,1 0 10 16,-1 0 4-16,1 6 1 0,3-6 0 0,-4 0 0 16,-3-6-3-16,3 6 0 0,4 0 0 0,-3 0 0 15,3 6-2-15,-4-6-1 0,0 3 0 0,4-3 0 0,0 7 1 16,-3-7 0-16,3 0 0 0,0 0 0 0,0 0-2 0,-1 3 0 15,1-3 0-15,0 0 0 0,4 6 0 0,3-6 0 16,0 0 0-16,-7 0 0 0,0 0-8 0,0 0 0 16,7 0 0-16,-7 0 0 0,-8 0 0 15,8 0 12-15,7 0-12 0,-10 0 12 0,3 0-12 0,0 0 12 16,0 0-12-16,0 0 12 0,0 3-12 16,0-3 0-16,7 0 0 0,-8 7-11 0,8-7 11 15,0 0 0-15,-10 0 8 0,6 6-8 0,4-6 0 0,-10 3 0 16,3 3 0-16,0-3 0 0,0-3 0 0,7 0 0 15,-7 7 0-15,-1-4 0 0,-2 3 0 0,6-3 0 16,4-3 0-16,-10 6 8 0,3-6-8 0,0 4 0 16,7-4 0-16,0 0 8 0,-7 6-8 0,3-6 9 15,-3 6-9-15,7-6 10 0,-7 3-10 0,0-3 10 0,7 0-10 16,-7 6 10-16,7-6-10 0,-7 4 12 0,3-4-12 0,-3 0 12 16,0 6-2-16,7-6 0 0,-7 3 0 0,7-3 0 15,-7 0-10-15,4 6 8 0,-5-3-8 0,8-3 8 16,-3 10 3-16,3-10 0 0,-7 0 0 0,3 6 0 15,1-3-11-15,3-3 0 0,-7 7-10 0,7-7 10 16,-4 9 0-16,1-9 0 0,-4 6 0 0,7-6 10 16,-4 3-10-16,1 7 0 0,-4-4 0 0,3-3 0 15,-3 3 0-15,3-6 0 0,4 0 0 0,-7 10 0 16,4-4 8-16,-1-3 0 0,4-3 0 0,-3 10 0 16,-1-4-8-16,4-6 8 0,-3 9-8 0,3-9 8 15,-4 3-8-15,1 7 0 0,3-4 0 0,0-6-11 16,-4 10 11-16,4-1 14 0,-3 0-3 0,3-2-1 15,-4 2-10-15,4-6 0 0,-3 3 0 0,3-6 8 16,0 0-8-16,-4 10 8 0,4-1-8 0,0 1 8 16,0-1-8-16,0 0 0 0,0 1 0 0,0-1 0 0,-3 4 0 0,3-4 0 15,-4-6 0-15,4 7 0 0,0-10 0 0,0 9 0 16,0 1 0-16,0 2 0 0,0-2 0 0,-4-1 0 16,1 0 0-16,-1-5 0 15,4 5 8-15,-3 0 0 0,-1-2 0 0,4 2 0 0,-3 0-8 0,-1 1 8 16,4-10-8-16,0 9 8 0,0-2-8 0,4 2 0 15,-1-3 0-15,-3 4 0 0,0-10 16 0,4 3-3 16,-1 6 0-16,1 1 0 0,-1-4 1 0,5 3 0 16,-5 1 0-16,1-4 0 0,-1-3-14 0,-3 6-8 15,4 1 8-15,-1-1-13 0,4-2 13 0,-3-4 0 0,-1 3 12 0,1 3-12 16,-1 1 0-16,1-4 0 16,-1 3 0-16,-3-9-12 0,4 4 12 0,-1 5 8 15,5-3 0-15,-1 4-8 0,-4-1 13 0,4-3-4 16,-7-6-1-16,7 3 0 0,0 4-8 0,0-4 0 15,-3 3 0-15,6-3 0 0,-3 4 0 0,1-4 8 0,2 3-8 0,-3-6 8 16,0 6-8-16,4-3 0 0,-4 4 9 0,7-4-9 16,-7-3 8-16,4 6-8 0,3-3 10 0,-4 3-10 15,1-2 0-15,3 2 0 0,4-6 0 0,-8 3 0 16,4-3 10-16,-3 6-1 0,3-6 0 0,0 0 0 16,0 7-9-16,-3-7 0 0,3 3 0 0,4-3 0 15,-4 0 0-15,0 0 0 0,0 0 10 0,0 0-10 16,4 0 10-16,-4 0-10 0,0 6 8 0,0-3-8 15,0-3 0-15,0 0 0 0,0 0 0 0,0 6 0 16,1-3 0-16,-1-3 0 0,0 7 0 0,-4-7 8 0,4 3-8 0,-3-3 10 16,0 0-10-16,3 6 10 0,0-6-10 0,-4 3 0 15,5-3 0-15,-1 0 0 16,-4 0 18-16,4 0 2 0,0 0 0 0,1-3 0 0,-1 3-20 16,0-6 0-16,0 6 0 0,-3 0 0 0,-1 0 8 0,4-3 0 15,4 3 1-15,-4-7 0 0,-7 7-9 0,7-3 0 16,0 3 0-16,0-6 0 0,-7 6 0 0,4-3 0 15,0 3 0-15,-4-6 0 0,-7 6 0 0,10 0 0 16,-3-3 0-16,4-4 0 0,-1 7 0 0,-3-6 0 16,1 6 0-16,2-3 0 0,-3 3 0 0,0-6 8 15,0 6-8-15,0-4 12 0,0 4-12 0,0-6 8 16,1 3-8-16,-1-3 8 0,0 6-8 0,0-10 0 0,3 10 9 0,-3-3-9 16,0-3 0-16,0 0 8 15,0 3-8-15,4-4 0 0,-7 4 10 0,6-3-2 0,-3 3-8 16,0-4 12-16,0-2-12 0,-3 6 0 0,-4 3 0 0,7-6 0 15,0-1 0-15,-3 4 0 0,-1-3 0 0,4 3 0 16,-3-3 0-16,-1 6 0 0,1-4 0 0,-1-2 0 16,1-3 0-16,-1 6 0 0,4-4 8 0,-3 4-8 15,-1-3 0-15,1-3 0 0,-4 2 8 0,3 4-8 16,1-3 0-16,-1-4 0 0,1 7 0 0,-4-6 0 16,4-4 0-16,-1 4 11 0,1 0-11 0,-1 5 10 15,1-11-10-15,-1 5 0 0,1 1 9 0,-4 0-9 16,0-1 8-16,3 1-8 0,-3-1 10 0,7-5-10 15,-7 5 0-15,0 1-15 0,4 3 2 0,-4-4 0 16,0 1 13-16,0-4 15 0,0-3-3 0,0 10-1 16,0-3-11-16,0-1 0 0,0 1 0 0,0 0 0 0,0 2 0 15,-4-2 0-15,4-1 0 0,0 7 0 0,0-6 0 0,0 3 0 16,-3-4 8-16,3-5-8 0,-4 5 0 0,4 1 0 16,-3 6 0-16,-1-7 0 0,1 4 0 0,-1-3 0 15,4-7 0-15,-3 13 0 0,3-7 0 0,-4 4 0 16,4-3 0-16,-3-1 0 0,3 1 0 0,0 3 0 15,-4-4 0-15,4 7 0 0,-4-3 0 0,1 3 0 16,-1-4 0-16,1 4 0 0,-1-3 0 0,1 6 0 16,-1-3 0-16,4 3 0 0,-7-6 0 0,4 6 0 15,-4-7 0-15,3 4-11 0,-3-3 3 0,0 6 0 16,0-10 0-16,3 7 0 0,-3-3 8 0,0 3 12 0,0-3-2 16,4-4-1-16,-4 1-9 0,0 3 0 15,0 2 0-15,-4-2 8 0,4 3-8 0,0-3 0 16,-4 3 0-16,4-4 0 0,-3 7 0 0,-1-3 0 15,1-3 0-15,-1 6 0 0,-3-3 0 0,0-3 0 0,3 6 0 0,-3 0 0 16,0 0 0-16,0 0 0 0,0 0 0 0,0 0 0 16,-8 0 0-16,8 0 0 0,-3 0 0 0,-1 0 0 15,0 0 0-15,4 0 0 0,-3 0 0 0,3 0 0 16,-1 0 0-16,1 0 0 0,0-7 0 0,0 7 0 16,3-3 0-16,1 3 0 0,-4 0 8 0,3-6-8 15,1 6 0-15,-1 0 12 0,0-3-12 0,4-4 12 16,0 7-12-16,0 0-16 0,0-3 4 0,7 3 1 15,-7 0-9-15,0 0-1 0,7 0-1 0,-3-6 0 16,3 6-102-16,-7 0-20 0,7 0-4 0</inkml:trace>
  <inkml:trace contextRef="#ctx0" brushRef="#br2" timeOffset="-205009.54">25227 13657 403 0,'0'0'36'0,"0"0"-36"15,0 0 0-15,0 0 0 16,0 0 147-16,0 0 22 0,-3-6 5 0,-1 3 1 16,-3-3-108-16,0 3-22 0,7 3-4 0,-4-7-1 0,-3 4 4 0,0-3 0 15,0-3 0-15,4 9 0 16,-4-10 15-16,0 7 3 0,0-3 1 0,0-4 0 0,-1 4 8 0,1 3 1 15,0-3 1-15,-3-4 0 0,3 7-30 0,0-3-7 16,-4-4 0-16,1 1-1 0,-1 3-21 0,0 6-4 16,4-10-1-16,-3 7 0 0,-1-3 3 0,1 3 0 15,2-3 0-15,1-4 0 0,-3 1-12 0,3 2 0 16,3 4-12-16,-3-3 12 0,-3 3 0 0,-1-3 8 16,0 3 2-16,4-4 0 0,-3 7 5 0,3-9 1 15,-4 6 0-15,-3-4 0 0,3 1 1 0,1 3 1 16,-1-3 0-16,1-4 0 0,-4 7 1 0,3-3 0 0,0-3 0 15,1 5 0-15,-1-2-11 0,1-3-8 16,-1-1 12-16,1 4-12 0,2 3 12 0,-2-7-12 0,3 4 12 0,-4-3-12 16,4-1 12-16,-3 4-4 0,-1 3 0 0,4-6-8 15,0-1 14-15,0 4-4 0,0-3-1 0,0 5 0 16,0-2-9-16,0-3 12 0,0 2-12 0,0 4 12 16,-4-3-12-16,4 3 8 0,0-3-8 0,-4 2 8 15,4-2-8-15,0-3 0 0,0 9 9 0,0-3-9 16,-4-4 9-16,4-2-9 0,0 9 12 15,0-6-12-15,0 6 26 0,0-10-2 0,0 7 0 0,0-3 0 16,0 6-12-16,0-3-4 0,0-4 0 0,0-2 0 16,0 6-8-16,0-3 8 0,0-1-8 0,0 4 8 15,0-3-8-15,3-3 0 0,1 5 9 0,3 4-9 16,-4-6 0-16,-3 6 0 0,7-9 0 0,-7 9 8 16,0-10-8-16,0 10 0 0,7 0 0 0,-7-6 0 0,7 6 0 15,-7-3 0-15,7 3 0 0,-4-6 0 0,4 6 0 0,-7-3 0 16,0-4 0-16,0 4 0 0,7 3 0 0,0 0 0 15,-7-6 0-15,3 3 0 0,4 3 0 16,0 0 0-16,0 0 0 0,-7-7 0 0,0 7 0 0,7 0 0 16,0 0 0-16,0 0 0 0,-10-3 0 0,10 3-8 15,0 0 8-15,0 0 0 0,0 0 0 0,0 0-10 16,0 0 10-16,0 0 0 0,0 0-8 0,-4 3 8 16,4-3 0-16,-3 10 0 0,3-1 0 0,-4 1 0 15,4-4 0-15,0 3 0 0,0 1-8 0,0-1 8 16,0 1-12-16,0-1 12 0,0-3 0 0,0 4-8 15,4-1 8-15,-1 0 0 0,-3 7 0 0,0-3 0 16,0-7-8-16,4 3 8 0,-4 1 0 0,3 5 0 0,1-5 0 0,-4-1 0 16,7-6 0-16,-7 4 0 0,0-7 0 15,0 0 0-15,7 9 0 0,-7-9 0 0,0 0 0 0,0 0 0 16,0 0 8-16,3 10-8 0,-3-10 0 0,0 0 0 16,0 0 9-16,0 0-9 0,4 0 8 0,-4 0-8 15,0 0 11-15,0 0-3 0,0 0-8 0,0 0 12 16,0 0-4-16,0 0-8 0,3-4 11 0,-3-2-11 15,0 6 10-15,4-9-10 0,-4-1 8 0,0 10-8 16,0-6 8-16,0-3-8 0,-4-1 0 0,4 1 8 16,-3-1-8-16,-1 1 0 0,1 3 0 0,-1-4 0 15,-3 1 0-15,4-1 0 0,3 7 0 0,-4-6 0 16,1 3 0-16,-1-4 0 0,-3 4 0 0,7 3 0 0,-3-7 0 0,-1 4 0 16,4-3 0-16,-3 6 0 0,-1-4 0 15,4 1 0-15,-4 3 0 0,4-3 0 16,0 6 0-16,0 0 0 0,-3-10 0 0,3 10 0 15,0 0 0-15,0 0 0 0,-4-3 0 0,4 3 0 16,0 0 0-16,0 0 0 0,0 0 0 0,0 0 0 0,0 0-9 0,0 0 9 16,0 0 0-16,0 0 0 0,0 0 0 0,0 0-8 15,0 0 8-15,0 0 0 0,0 0 0 0,0 0 0 16,0 0 0-16,11 0 0 0,0-6 0 0,3 6 0 16,-7 0 11-16,3 0-11 0,1 0 10 0,3 0-10 15,-3 0 8-15,-1 0-8 0,1 0 9 0,-1 0-9 16,1 0 10-16,0 0-10 0,3 0 28 0,3 0-1 15,-3 0 0-15,4 0 0 0,0 0-27 0,-1-3 0 16,1 3-12-16,0-7 12 0,-4 7 0 0,3 0 0 0,-3-3 9 0,1-3-1 16,2 6-8-16,-3 0-12 0,0 0 4 0,-3 0-793 15,0 0-159-15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3T05:13:43.78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10164 16549 172 0,'0'0'16'0,"0"0"-16"0,-4-7 0 0,0 4 0 15,-3 3 198-15,4-6 37 16,-4 6 7-16,0-9 2 0,3 9-192 0,-3-4-39 0,-3-2-13 0,3 3 9 16,0-3-1-16,-4 6-8 0,4-3 12 0,-4-4-4 15,1 7-8-15,-1 0 8 0,1 0-8 0,-5 0 8 16,1 0-8-16,4 0 0 0,-4 0-12 0,3 0 12 16,-7 0 13-16,4 7 11 0,0-4 1 0,-3-3 1 15,2 0 14-15,-2 6 4 0,3-6 0 0,-4 3 0 16,4-3 20-16,-4 6 4 0,4-6 0 0,4 0 1 15,-5 4 11-15,5-4 1 0,-4 6 1 0,3-3 0 16,4-3-18-16,-3 6-3 0,3-6-1 0,-1 3 0 16,1 4-21-16,4-1-5 0,3-6-1 0,0 0 0 0,0 0 0 0,-7 3 0 15,7-3 0-15,0 0 0 0,0 0 9 0,0 0 2 16,7 6 0-16,0-2 0 0,4-4 15 16,6 6 3-16,1-3 1 0,6-3 0 0,8 6-35 15,4-3-8-15,6-3 0 0,4 0-1 0,0 7 0 0,6-7 0 16,5 3 0-16,-1-3 0 0,-3 6-7 15,7-6-2-15,7 0 0 0,4 3 0 0,-4 3 5 0,0-6 1 16,-4 0 0-16,4 10 0 0,4-10-16 0,-4 6 0 16,-7-6 0-16,7 3 0 0,0-3 0 0,0 0 0 15,-10 0 0-15,-1 0 0 0,-3 0 0 0,0 0 0 16,7 0 0-16,-11 0 0 0,-7 0 0 0,1 0 0 0,3 0 0 0,-4 6 0 31,-7-2-100-31,-6-4-22 0</inkml:trace>
  <inkml:trace contextRef="#ctx0" brushRef="#br0" timeOffset="13100.54">9786 14065 892 0,'0'0'40'0,"-7"-6"8"0,3 0-39 0,-3 2-9 0,0 4 0 0,0-6 0 0,0 6 55 16,7 0 9-16,0 0 1 0,-7 0 1 0,4-3-26 0,3 3-4 16,-7 0-2-16,7 0 0 0,0 0-2 0,-4-6-1 15,4 6 0-15,0 0 0 0,0 0-2 0,0 0 0 16,0-3 0-16,0 3 0 0,7-7 10 0,-3 4 1 15,10-3 1-15,-4 6 0 0,8 0-7 0,0-3-2 16,6 3 0-16,1-6 0 0,0 6-4 0,10 6 0 16,-3-6-1-16,3 3 0 0,0 3-10 0,4-3-1 15,3-3-1-15,1 0 0 0,3 0-7 16,3-3 0-16,0-3-8 0,11 6 12 0,4 0 0 0,-1-3 0 16,-6-3 0-16,6 6 0 0,4-7 5 0,-7 4 1 0,0 3 0 0,0-6 0 15,4 6-7-15,-4-3-2 16,0-4 0-16,-7 7 0 0,-4 0 2 0,0 0 0 15,8-3 0-15,-8 3 0 0,-10 0-3 0,3 0-8 0,8 0 12 0,-4 0-4 16,-8-6-8-16,-2 6 8 0,-1 0-8 16,-3 0 8-1,0 0-55-15,-8 6-11 0,-3-6-2 0</inkml:trace>
  <inkml:trace contextRef="#ctx0" brushRef="#br0" timeOffset="23542.68">17120 1387 1332 0,'0'0'59'0,"0"0"12"0,0 0-57 0,0 0-14 0,7-3 0 0,-7 3 0 15,4-6 47-15,-4 6 6 16,3-7 2-16,4 4 0 0,1-3 15 0,-1 3 3 15,-7 3 1-15,0 0 0 0,7 0-31 0,0 0-7 0,3 0 0 0,-3 0-1 16,0 3-14-16,0 3-2 0,1-3-1 0,-1 10 0 16,0-4-7-16,0 4-2 0,-4 3 0 0,4 2 0 15,-3 11-9-15,-1-11 12 0,1 17-12 0,-4-7 12 16,0 7 7-16,0-1 1 0,-4 4 1 0,1-4 0 16,-4 7-1-16,3-10 0 0,-3 4 0 0,0-1 0 15,4-9-10-15,-4 4-2 0,-1-4-8 0,5 3 12 16,-1-3-12-16,4-3 0 0,-3-3 8 0,3 6-8 15,-4-6-14-15,4-4-6 0,4 1 0 0,-4-6-1 16,3-7-166-16,-3-3-33 0</inkml:trace>
  <inkml:trace contextRef="#ctx0" brushRef="#br0" timeOffset="24212.44">17568 1406 345 0,'-7'0'31'0,"4"6"-31"0,3-6 0 0,0 0 0 15,-4 3 226-15,1 4 39 0,3-7 8 0,0 0 2 16,0 0-169-16,0 0-34 0,-7 0-6 0,7 0-2 16,0 0-29-16,0 0-7 0,-4 9 0 0,1 0-1 15,-1-2-27-15,4-4 8 0,-3 6-8 0,-5 7 0 16,5-7 15-16,-1 7-3 0,1-7 0 0,-4 4 0 15,0 6 8-15,0 3 2 0,0 0 0 0,3-4 0 16,-6 17-6-16,3-10 0 0,-1 3-1 0,1 0 0 16,-3-2 5-16,-1-1 0 0,1 3 1 0,3-3 0 15,-4 0-1-15,4-3 0 0,3-3 0 0,-3-4 0 16,4 14 1-16,3-14 0 0,0 1 0 0,3-3 0 0,1-4-11 0,-1 7-2 16,8-4-8-16,-4-5 12 0,-7-7-2 0,7 0-1 15,7 6 0-15,0-12 0 0,4-1-9 0,-4 7 0 16,4-9 0-16,-1 6 0 0,1-13 0 0,3 7 0 15,0-4 8-15,-3-3-8 0,3 1 0 0,-3-4 0 16,-1 3 0-16,1 4 8 0,-4-4-8 0,0-6 0 16,0 6 0-16,-3 1 0 0,0-7 8 0,-1 0-8 15,1 3 8-15,-8 0-8 0,4 0 14 0,-7-9-2 16,4 6-1-16,-4 3 0 0,-4-3 12 0,4 0 2 16,-7 4 1-16,4-4 0 0,-1 0 1 0,-3 3 0 15,0 6 0-15,0 4 0 0,-4-7-7 0,4 7 0 16,-3-7-1-16,-1 13 0 0,1-3-3 0,-1-4 0 15,0 10 0-15,1-6 0 0,-1 6-16 0,-3 0 0 0,4 0-11 0,-1 0 11 16,-3 6-11-16,3-6 11 16,4 0-10-16,-3 0 10 15,3 7-148-15,0-4-23 0,0-3-5 0,7 0-748 0</inkml:trace>
  <inkml:trace contextRef="#ctx0" brushRef="#br0" timeOffset="24735.74">18119 1406 1566 0,'0'0'69'0,"0"0"15"0,-4 0-68 0,-3-10-16 0,4 10 0 0,-4 0 0 16,-1 0 84-16,1 0 12 0,4 0 4 0,-4 10 0 0,3-10-44 0,4 0-9 16,-7 0-2-16,7 0 0 0,-7 0-19 0,4 6-4 15,-4-3-1-15,7-3 0 0,-4 7-12 0,1-4-9 16,-5 6 12-16,8-3-12 0,-3 4 0 0,-1-1 0 16,-3 7 0-16,0-4 0 0,0 4 0 0,4 3 0 15,-8 0 0-15,4 6 0 0,4 0 0 0,-4 0 0 16,3-3 0-16,-3 6 0 0,3-3 0 0,1 0 0 0,3-6-9 15,0 6 9-15,0-3 9 0,3-6 7 0,-3 3 2 16,7-4 0-16,4 1-2 0,0-3-1 0,3-4 0 0,3 0 0 16,5-2-7-16,-1-4-8 0,3-3 11 0,1 0-11 15,0-3 9-15,-1 3-9 0,-2-10 0 16,2 4 9-16,1-3-9 0,-4-4 0 0,4 1 0 0,-4-1 8 16,-3 7-8-16,3-13 0 0,-7 9 0 0,7-5 0 15,-7 2 9-15,0-2-9 0,-3 2 10 0,-4-3-10 16,-3 1 13-16,-1-4-3 0,1 0-1 0,-4 0 0 15,-4 0 14-15,1-3 2 0,-5 10 1 0,1-13 0 16,0 6-5-16,-3 3-1 0,-4-2 0 0,0 5 0 16,-1 0 1-16,-2 1 0 0,3-4 0 0,-4 7 0 15,0-1-5-15,4 4 0 0,-3 3-1 0,-1-3 0 16,-3 6-27-16,3 0-6 0,-3 0-1 0,0 0 0 16,3 6-10-16,-3-3-3 0,0-3 0 0,3 6-720 15,4-6-144-15</inkml:trace>
  <inkml:trace contextRef="#ctx0" brushRef="#br0" timeOffset="27129.42">19286 854 730 0,'0'0'32'0,"7"-3"8"15,-3-3-32-15,7 6-8 0,-4-4 0 0,0-2 0 16,-4 6 59-16,4-9 10 0,-7 9 3 0,0 0 0 15,0 0-9-15,4 0-2 0,3-10 0 0,-7 10 0 0,0 0-9 0,0 0-3 16,0 0 0-16,0 0 0 0,0 0-19 0,0 0-4 16,0 0-1-16,0 0 0 0,0 0-8 0,0 0-1 15,-7 0-1-15,0-3 0 0,-4-3 5 0,4 6 2 16,-4 0 0-16,1 0 0 0,-1 0 23 0,1 0 5 16,-1 0 1-16,-3 0 0 0,-4 0-12 0,4 6-3 15,0-3 0-15,-3 7 0 0,-5-10-7 0,1 9-1 16,7-3-1-16,-7-6 0 0,-4 10-27 0,4-7 8 15,3 3-8-15,4 4 0 0,0-1 0 0,0-9-20 16,0 9 3-16,3-2 1 0,-3 2 16 0,4-6 0 16,-1 7 0-16,4-4 0 0,-4-6 12 0,4 6 0 15,4-3 0-15,-4 7 0 0,3-1-4 0,-3-3-8 16,7-6 11-16,-3 4-11 0,-1 5 15 0,4 4-4 16,-3-10-1-16,-1 16 0 0,4-10-10 0,-3 7 10 0,3 2-10 0,0 8 10 15,-4-8-10-15,4 11 10 16,-3 2-10-16,3-9 10 0,-4 6-10 0,4 7 0 0,-3-4 9 0,3-3-9 15,0 0 0-15,-4 7 0 0,0-1 0 0,4 4 0 16,-3 0 0-16,3-4 0 0,-4 4 0 0,1 6 8 16,-1-10-8-16,-3 4 0 0,4 6 0 0,-4-10 8 15,0 10-8-15,-4 0 12 0,4-6-4 0,0-1 0 16,0 7-8-16,-4 0 8 0,1-9-8 0,3 8 8 16,-4-14 8-16,4 8 1 0,0-2 1 0,0-10 0 15,0 3 14-15,3-9 4 0,1 6 0 0,-1-6 0 16,4 0-16-16,0-4-4 0,0-5 0 0,0 5 0 15,4-5-4-15,-4-1 0 0,7-6-1 0,-4 10 0 0,-3-13-3 0,11 3-8 16,0-3 12-16,-4 6-4 0,7-3 2 16,0-3 0-16,0-3 0 0,7-3 0 0,0 6 3 0,0-9 1 15,8 9 0-15,-1-7 0 0,4 7-5 16,-1-9-1-16,5 9 0 0,-1-3 0 0,4 3-8 0,-4-6 0 16,-3 2 0-16,-4-2 0 0,-3 6-9 15,-4 0-1-15,0 0 0 0,-3-9 0 16,-4 9-189-16,0 0-37 0</inkml:trace>
  <inkml:trace contextRef="#ctx0" brushRef="#br0" timeOffset="28724.49">19332 1804 979 0,'0'0'43'0,"0"0"9"0,0 0-41 0,-3 3-11 15,3-3 0-15,-7 16 0 0,3-13 276 0,4-3 52 16,-3 10 12-16,-1-4 1 0,4-6-261 0,0 9-52 16,-3-3-10-16,3-6-2 0,0 0-16 0,0 0 9 15,-4 13-9-15,4-13 8 16,0 0-42-16,0 0-9 0,0 6-1 0,0-6-1 16,0 0-127-16,0 0-24 0,0 0-6 0</inkml:trace>
  <inkml:trace contextRef="#ctx0" brushRef="#br0" timeOffset="29374.95">19586 1359 1591 0,'0'0'70'0,"0"0"15"0,0 0-68 0,0 0-17 16,7-6 0-16,-3-4 0 0,-1 10 58 0,-3 0 8 15,7-9 2-15,-3 6 0 0,7-4-16 0,-4 1-2 16,0 6-1-16,0-3 0 0,3-3-33 0,1 3-6 16,-4 3-2-16,7-10 0 0,-3 4-8 0,3 6 0 15,0-10 0-15,-4 10 0 0,5 0 0 0,-5-3 0 16,4-3 0-16,0 3 0 0,0 3 0 0,1 0 0 16,-5-6 0-16,4-1 0 0,-3 7 0 0,-4 7 12 15,3-1-2-15,-2-6 0 0,-8 0 17 0,3 3 3 16,1 6 1-16,-1 1 0 0,-3-1-7 0,-3 1-2 15,3-1 0-15,-4 7 0 0,-3 3-11 0,0-4-3 0,0 1 0 0,-4-4 0 16,-3 14-8-16,4-8-16 0,-5 1 4 0,-2 6 1 16,-1 0 20-16,-3 4 4 0,0-11 1 0,0 11 0 15,0 2-14-15,-4-9 0 0,0-3 0 0,4 6 0 16,3 0 0-16,4-6-8 0,-3 0 8 0,2-1 0 16,1-8 0-16,4 5 0 0,-1 1 0 0,1-3 0 15,3-7 0-15,3 3 0 0,4-9 0 0,-3 10 0 16,3-1 0-16,0-3 0 0,0-6 8 0,3 13-8 15,1-13 0-15,3 6 0 0,0 4 0 0,0-10 0 16,0 3 0-16,0 3 0 0,3-3 0 0,1-3 0 16,-4 0 0-16,4 6 0 0,-4-6 0 0,7 0 0 15,0 0-28-15,0 0-3 0,-3 0 0 0,3 0 0 16,0 0-97 0,0 0-19-16,-3-6-4 0,3 6-1 0,-7 0-21 0,3-9-5 0,11-1-1 15,-3 1 0-15</inkml:trace>
  <inkml:trace contextRef="#ctx0" brushRef="#br0" timeOffset="29894.58">20246 1243 1209 0,'0'0'108'0,"0"0"-87"0,-11 9-21 0,1-9 0 15,-1 3 199-15,-3 10 35 16,0-4 7-16,3 4 2 0,1-7-185 0,-1 7-37 0,1-4-7 0,3 4-2 16,-4-1-12-16,4-2 0 0,-4-1 0 0,8 0 0 15,-4 4 0-15,3-10 0 0,4-3 0 0,-3 9 0 16,3 1-9-16,-4-1-2 0,4-9 0 0,0 0 0 15,0 7 3-15,4-4 0 0,-4 6 0 0,0-9 0 16,0 0 0-16,10 0 0 0,-3 6 0 0,0-6 0 16,4 0 8-16,0 0 0 0,-1 10 0 0,1-10 0 15,-1 0 0-15,-3 6 11 0,7-3-3 0,-3-3 0 16,0 10 0-16,-1-10 0 0,4 6 0 0,-3-3 0 16,3 3 5-16,0-3 1 0,0 10 0 0,-3-10 0 0,-1 7-6 15,1 5-8-15,-4-5 11 0,4 2-11 0,-4 4 0 0,-4 3 0 16,1-4 0-16,-1 1 0 0,1-3 0 0,-4 2 0 15,-4-2 0-15,4 2 0 0,-3 4 0 0,-4-3 0 16,3-4 0-16,-3 1-12 0,-3 0 36 0,-1-4 7 16,4 7 1-16,-4-4 1 0,-3 1-25 0,4-1-8 15,-4-2 0-15,-1-1 0 0,1 1 0 0,-3 2 0 16,-1-9 0-16,0 7 0 16,4-1-20-16,0-9-8 0,-3 6-2 0,2-3 0 15,1-3-42-15,0 0-8 0,0-3-1 0,0 3-1 16,3-6-138-16,1 6-27 0</inkml:trace>
  <inkml:trace contextRef="#ctx0" brushRef="#br0" timeOffset="30139.93">20041 1296 748 0,'0'0'67'0,"0"0"-54"0,7-6-13 0,0 6 0 15,4-10 332-15,0 1 63 0,3 9 13 0,3-3 2 16,-3-10-290-16,4 10-59 0,3-3-11 0,0 3-2 16,-3-3-13-16,7 6-3 0,-4-10 0 0,0 7 0 15,4-3-24-15,-4 6-8 0,-3-10 0 0,-1 10 0 16,1-6 0-16,0 6 0 0,-1-3 0 0,-3-3 0 16,4 6-47-16,-4 0-3 0,0 0-1 0,-3-3 0 15,3 3-150-15,-4 3-31 0,5-3-5 0,-5 0-556 16</inkml:trace>
  <inkml:trace contextRef="#ctx0" brushRef="#br0" timeOffset="30491.5">20712 1616 1440 0,'0'0'64'0,"0"0"12"0,0 0-60 0,0 0-16 0,0 0 0 0,0 0 0 15,10 0 268-15,-3 0 52 0,-7 0 9 0,0 0 3 16,11 3-264-16,-11-3-53 0,0 0-15 0,0 0 0 16,0 0-13-16,0 0-9 0,0 0-2 0,0 0 0 15,0 0-242-15,0 0-49 0,0 0-9 16,0 0-3-16</inkml:trace>
  <inkml:trace contextRef="#ctx0" brushRef="#br0" timeOffset="30994.53">21230 1299 1209 0,'-10'7'108'0,"-1"-4"-87"0,-3 6-21 0,-4-3 0 15,4 10 241-15,-3-3 44 0,2 2 9 0,5-5 2 16,-4 5-223-16,0-2-44 0,3 6-9 0,-3-4-1 16,3 4-7-16,1 0-2 0,3 6 0 0,0 0 0 15,0-3-10-15,3 0 0 0,1 0 0 0,-1 0 0 16,8 0 0-16,-1-3 0 0,1-4 0 0,-1 4 0 15,4-3-17-15,4-4 1 0,-1 1 0 0,1-10 0 16,3 7-4-16,0-1 0 0,7-3 0 0,-3-6 0 16,3 0 20-16,0 0 0 0,4 0 8 0,0-6-8 15,-1-3 12-15,1 5-4 0,3-2-8 0,0-3 12 16,-3-1-2-16,0 1-1 0,-4-7 0 0,4-3 0 16,-4 10 7-16,0-10 2 0,0 0 0 0,-3-3 0 15,3 4-6-15,-3-11 0 0,-4 11-1 0,-4-11 0 16,1 7 5-16,0 4 2 0,-4-11 0 0,-4 1 0 0,-3 3-27 0,-3 0-6 15,3 3-1-15,-7 0 0 0,-8 0 16 0,1 6 0 16,4 4 0-16,-4-4 0 0,-4 1 25 0,-3-4 2 16,3 9 0-16,-7 4 0 0,4-3 1 0,0 6 1 15,-7-7 0-15,3 4 0 0,1 6-18 0,-1 0-11 16,0 0 12-16,0 0-12 16,1 0-57-16,-1 6-19 0,0-6-3 15,4 0-660-15,0 3-132 0</inkml:trace>
  <inkml:trace contextRef="#ctx0" brushRef="#br0" timeOffset="33370.51">22193 1208 1090 0,'0'0'24'0,"0"0"4"0,7 0 2 0,-7 0 2 15,0 0-32-15,0 0 0 0,7-6 0 0,-3 3 0 16,-4 3 57-16,0 0 6 0,0-6 1 0,7 3 0 0,0-4-7 0,-7 7-1 16,0 0 0-16,0 0 0 0,11-3-12 0,-11 3-4 15,0 0 0-15,0 0 0 0,0 0-24 0,0 0-6 16,0 0-1-16,0 0 0 0,0 0-9 16,3 10 0-16,8-7 0 0,-8 6 8 0,-3-9 20 0,0 13 4 15,7-1 1-15,-3-2 0 0,-1 5 3 0,1-12 1 16,3 13 0-16,4 3 0 0,3 0-5 0,-11-4-2 15,-10 4 0-15,7-3 0 0,4 9-12 0,-4-13-2 16,-4 7-1-16,1 0 0 0,3-3-15 0,-4 9 0 16,4-13 8-16,-3 1-8 0,-1 0 0 0,4-4 0 15,7 7 0-15,-7-4 0 0,-7-6-20 0,7 4-4 0,7-1-1 16,-3 1 0 0,-4-4-60-16,-4 3-12 0,8-6-3 0,-4-3-704 0</inkml:trace>
  <inkml:trace contextRef="#ctx0" brushRef="#br0" timeOffset="33668.25">22059 1484 1940 0,'0'0'86'0,"0"0"18"0,0 0-84 0,11 0-20 0,-4-6 0 0,3 3 0 15,8 3 43-15,0-6 4 0,-1 6 1 0,1-10 0 16,0 1-8-16,-1 9 0 0,11-3-1 0,1-4 0 0,-12 7-24 0,8-6-5 16,3 6-1-16,-3 0 0 0,0-9-9 0,-4 9 0 15,-4 0 0-15,5 0 0 16,-1 0-38-16,-4 0-10 0,-2 0-1 0,-5 6-1 15,8-3-154-15,-4-3-32 0,0-9-5 0,0 9-2 0</inkml:trace>
  <inkml:trace contextRef="#ctx0" brushRef="#br0" timeOffset="36533.93">23100 1688 1382 0,'0'0'123'0,"0"0"-99"15,0 0-24-15,0 0 0 0,0 0 210 0,0 0 37 16,0 0 7-16,0 0 2 0,0 0-152 0,0 0-31 0,0 0-5 0,3 3-2 16,4 13-18-16,-3-13-3 0,-4-3-1 0,4 6 0 15,-4-6-27-15,0 0-5 0,7 3-2 0,-4 10 0 16,-3-13-10-16,7 3-11 16,0 3 3-16,0-2 0 15,-7-4-28-15,4 9-6 0,-1 0-1 0,-3-9 0 16,0 0-25-16,0 0-6 0,0 0-1 0,7 7 0 15,-7-7-27-15,0 0-6 0,0 0 0 0,0 0-1 16,0 0-104-16,0 0-21 0</inkml:trace>
  <inkml:trace contextRef="#ctx0" brushRef="#br0" timeOffset="37129.89">23389 1208 1778 0,'0'0'39'0,"0"0"8"0,-10-6 1 0,10 6 3 0,0 0-41 16,0 0-10-16,-11-3 0 0,11 3 0 0,0 0 40 0,-7-6 5 16,0 3 2-16,7 3 0 0,0 0 4 0,0 0 1 15,0 0 0-15,0-7 0 0,0-2-28 0,3 9-4 0,4-10-2 0,1 10 0 16,-1-3 5-16,3 3 1 0,1-6 0 0,-1 6 0 16,1 0-8-16,3-3-2 0,0 3 0 0,0 0 0 15,4 0-2-15,0-6-1 0,-4-1 0 0,7 7 0 16,-4 0-11-16,1-3 12 0,0 3-12 0,-1 0 12 15,1-6-12-15,0 6 8 0,-1 0-8 0,1 0 8 16,-4 0-8-16,4 0 0 0,-1 6 0 0,-3-3 8 16,-3 4 8-16,0-1 0 0,-4-6 1 0,3 9 0 15,-6 4-17-15,-1-7 0 0,1 4 0 0,-4 2 0 16,-4-6 13-16,4 13 9 0,-7-3 2 0,4-7 0 16,-4 7-4-16,0-4 0 0,0 4 0 0,-4 3 0 15,0-3 4-15,1 6 1 0,-4-7 0 0,3 4 0 16,1 0-25-16,-1 0 0 0,0 6 0 0,1 0 0 15,-1-6 0-15,1 0 8 0,-1 6-8 0,4-7 8 0,-4 11-8 16,4-11 0-16,0-2 0 0,0 9 8 0,4-6-8 16,-1 0 0-16,1 0 0 0,-1-4-11 0,1-12 11 0,-1 13 0 15,4-6 0-15,0-1 0 0,0-3 0 0,4 4 0 16,-4-10 0-16,0 0-8 16,0 0-59-16,0 0-11 0,0 0-2 0,0 0-1 15,0 0-121-15,0 0-24 0,0 0-5 0,0 0-613 0</inkml:trace>
  <inkml:trace contextRef="#ctx0" brushRef="#br0" timeOffset="37664.83">24052 1174 1814 0,'0'0'80'0,"0"0"17"16,0 0-77-16,-7 0-20 0,0 0 0 0,7 0 0 16,-7 0 44-16,7 0 4 0,-3 6 2 0,3-6 0 15,-7 3-5-15,7-3-1 0,-4 7 0 0,-3-4 0 16,4 6-28-16,-5-3-7 0,5 4-1 0,-1-4 0 15,-3 7-8-15,0-7 0 0,0-3 0 0,4 6 8 0,-1-2-8 0,1 2 0 16,-1-3 0-16,4-6 0 0,0 0 0 0,0 3 0 16,0-3 0-16,0 0 0 0,0 0 0 0,4 10 0 15,-4-10 0-15,3 9 0 0,4-2 0 0,-7-7 0 16,7 3 0-16,4-3 0 0,-1 6 0 0,-2-3 0 16,2-3 0-16,-3 6 0 0,0 1 0 0,0-4 0 15,4-3 0-15,-1 9 0 0,-2-9 0 0,2 10 0 16,-3-4-9-16,0-6 9 0,4 9 0 0,-1-6 0 15,-3 4 0-15,0 2 0 0,1-3 0 0,-1-3 0 16,0 7 0-16,0 6 9 0,-4-4-9 0,4-6 0 16,-3 10 9-16,-1-3-9 0,-3 2 9 0,4 1-9 15,-4-7 12-15,-4 4-12 0,4 6 16 0,-3-4-3 0,-1-5-1 0,4 9 0 16,-3-4 1-16,-4 1 0 0,0-3 0 16,3-4 0-16,-3 7-3 0,-4-7-1 15,4 0 0-15,-3 1 0 0,-1-1-9 0,1 7 0 0,-1-7 0 0,-3-6 0 31,3 4-36-31,-3-1-8 0,0-3-3 0,4-3 0 16,-5 6-97-16,5-6-20 0,-4-6-4 0,3 6-630 0</inkml:trace>
  <inkml:trace contextRef="#ctx0" brushRef="#br0" timeOffset="37975.53">24035 1174 2250 0,'0'0'49'0,"0"0"11"0,0 0 1 0,0 0 3 0,0 0-52 0,0 0-12 16,0 0 0-16,3 16 0 0,-3-13 36 0,4 6 4 15,-4-9 0-15,10 6 1 0,1 1 3 0,0-4 1 16,-1-3 0-16,1 6 0 0,3-6-33 0,0-6-12 15,0 6 0-15,4 0 9 0,-1 0-9 0,5-3 0 16,-5-4 0-16,8 1 8 16,-4 6-36-16,4-9-7 0,-1 9-1 0,1-3-1 15,0-4-50-15,-4 4-9 0,4-3-3 0,-4-4 0 16,0 10-133-16,0-9-26 0,14 6-6 0,-3 3 0 0</inkml:trace>
  <inkml:trace contextRef="#ctx0" brushRef="#br0" timeOffset="38424.33">24652 1459 1209 0,'0'0'108'0,"0"0"-87"15,0 0-21-15,0 0 0 0,0 0 252 0,0 0 45 0,-7 0 10 0,7 0 1 16,0 0-184-16,0 0-36 0,-7 0-8 0,7 0-2 16,0 0-37-16,0 0-7 0,0 0-2 0,0 0 0 15,0 0-44-15,0 0-10 0,0 0-2 0,0 0 0 31,0 0-83-31,0 0-17 0,0 0-3 0,0 0-1 16,0 0-83-16,0 0-17 0,0 0-3 0,0 0-1 0</inkml:trace>
  <inkml:trace contextRef="#ctx0" brushRef="#br0" timeOffset="39179.71">25001 1224 1670 0,'0'0'74'0,"0"0"15"0,-3-6-71 0,3 6-18 15,0 0 0-15,0 0 0 0,0-10 105 0,3 4 18 16,-3 6 3-16,7-9 1 0,-3 6-59 0,3-7-11 16,0 4-2-16,4-4-1 0,-1 1-43 0,1 6-11 15,-1-10 0-15,1 10 0 0,3-6 0 0,-3 9 0 0,-1-6 0 0,4-4 0 16,-3 10 10-16,3-3-10 0,-7 3 12 0,4-6-12 15,3 6 8-15,-7 0-8 0,0 9 0 0,0-9 0 16,0 0 15-16,0 0-4 0,0 10-1 0,-3-4 0 16,-1 3 20-16,4-6 4 0,0 10 1 0,-3-10 0 15,-1 6-20-15,1 7-4 0,-1-6-1 0,1 2 0 16,-4 4-10-16,3 3 8 0,1-10-8 0,-4 7 8 16,0-1 0-16,0 4-8 0,-4 0 12 0,1 0-4 15,-1 0-8-15,1-1 8 0,-1 4-8 0,-3 0 8 16,0-6-8-16,4 3 0 0,-8 6 0 0,4 0 0 15,0-3 0-15,-4-6 0 0,4 2 0 0,-3 1 0 16,-1 6 0-16,-3-9 0 0,7-7 0 0,-4 4 0 0,1 3 0 0,-1-13 0 16,1 6 0-16,-1-3 0 15,1 4 0-15,-5-4 0 0,5-3 0 0,-4-3 0 0,3 0-17 0,-3 0-3 16,0 0 0-16,3-3 0 0,4-3 5 16,0-4 1-16,-3 4 0 0,3 3 0 15,0-3-14-15,0-4-2 0,3 1-1 0,0 0 0 16,4 9 23-16,0-10 8 0,0 10 0 0,0 0-9 0,0 0 9 0,0 0 0 15,4-9 0-15,7 2 0 0,-4 4 11 0,0 3 4 16,-7 0 1-16,10-9 0 0,1 9 9 0,-1 0 3 16,5 0 0-16,-1 0 0 0,3 0-13 0,1 0-3 15,-4 9 0-15,4-9 0 0,-1 3-12 0,1 10 0 16,-4-10 8-16,0 7-8 0,0-1 0 0,0 7 0 16,-3-13 8-16,0 6-8 0,-1 7 0 0,1-7 0 0,-1 7 0 0,1-7 0 15,-1 7 0-15,-2-13 0 0,2 16-9 0,-6-19 9 16,3 9-15-16,-7-9 3 0,7 7 1 15,-7-7 0 1,0 0-122-16,7 3-25 0,-7-3-5 0,0 0-791 0</inkml:trace>
  <inkml:trace contextRef="#ctx0" brushRef="#br0" timeOffset="40248.21">25291 754 1688 0,'0'0'37'0,"0"0"8"0,-7 9 2 0,3-9 0 16,1 0-38-16,3 0-9 0,-8 0 0 0,8 0 0 15,0 0 103-15,0 0 18 0,0 0 4 0,0 0 1 16,0 0-58-16,0 0-11 0,0 0-2 0,11 0-1 0,-4 9-19 0,4-9-4 16,6 0-1-16,1 0 0 15,-4 0-17-15,7 0-3 0,4-9-1 0,3 9 0 0,0 0-9 0,4 0 0 16,-4-9 0-16,4 9 8 0,0 0-8 0,0 0 0 15,-4 0 0-15,0-3 0 16,4-4 0-16,-7 7 0 0,-1 0 0 0,1 0 8 0,0 0-8 0,-1-6 12 16,1 6-12-16,-4-3 12 0,-3-3 5 0,3 6 2 15,0 0 0-15,-7-4 0 0,4 4-9 0,-4 0-2 16,0 0 0-16,-3 0 0 0,-1 0-8 0,-3 0 10 16,-7 0-10-16,0 4 10 0,7 5-10 0,-7-3 12 15,-7 4-12-15,4-1 12 0,-4 7-1 0,-4-4 0 16,4-2 0-16,0 5 0 0,-7 4 0 0,3 0 0 0,1-3 0 15,-1 9 0-15,4-3-11 0,-3 12 0 0,-1-9 0 0,0 13 0 16,1-4 0-16,-1 10 0 0,1 0 0 0,3-6 0 16,-4 3 10-16,4-4-10 0,0 1 12 0,0 6-12 15,3-7 20-15,-3 4-2 0,4-3-1 0,-1 12 0 16,1-9 5-16,-1 3 1 0,4-10 0 0,-3 10 0 16,3 0-7-16,0-6 0 0,3-1-1 0,1 4 0 15,-1-13-15-15,1 7 11 0,-1-7-11 0,1-3 10 16,-1 0-2-16,4-3-8 0,-3-3 12 0,-1 3-4 15,4 0-8-15,-3-7 0 0,0 1 9 0,-1-3-9 16,1 2 8-16,-1-5-8 0,-3-1 8 0,4 1-8 16,-1-4 9-16,-3-6-9 0,0 3 12 0,0-3-12 0,0 0 11 15,0 0-11-15,0 0 10 0,0 0-10 0,0 0 11 16,0 0-11-16,0 0 12 0,0 0-12 0,0 0 10 0,0 0-10 16,0 0 8-16,0 0-8 0,-3 6 0 0,-4-3 8 15,3-3-8-15,4 0 0 16,-7 0 12-16,7 0-4 0,0 0 0 0,-7 10 0 0,0-10 1 0,0 6 0 15,3-6 0-15,-3 0 0 0,0 0 3 0,7 0 1 16,-7 0 0-16,0 0 0 0,0 0-1 0,-4 0-1 16,4 0 0-16,0 0 0 0,-3 0-11 0,3 0 12 15,0 0-12-15,-4 0 12 0,8 0-12 0,-5 0 0 16,-2-6 0-16,3 6 8 16,0 0-73-16,3-10-15 0,1 7-4 0,-1-3 0 15,-3 3-124-15,4-10-26 0</inkml:trace>
  <inkml:trace contextRef="#ctx0" brushRef="#br0" timeOffset="43585.52">26412 1469 1267 0,'0'0'56'0,"0"0"12"0,0 0-55 0,0 0-13 0,0 0 0 0,0 0 0 16,0 0 162-16,0 0 30 0,0 0 5 0,0 0 2 16,0 0-91-16,11 0-17 0,0 0-4 0,-1 0-1 15,8 0-41-15,0 0-8 0,3 6-1 0,3-6-1 16,-2 0-15-16,2 0-4 0,1 0 0 0,3 0 0 15,-3 0-4-15,3 0-2 0,0 0 0 0,-3-6 0 16,0 6-52-16,-1-10-10 0,-2 10-3 0,2 0 0 16,-3-3-129-16,1-3-25 0,2 3-6 0,-3-4-597 15</inkml:trace>
  <inkml:trace contextRef="#ctx0" brushRef="#br0" timeOffset="43869.81">26458 1682 921 0,'0'0'82'0,"0"0"-66"0,7 0-16 0,0-3 0 15,4 3 286-15,0 0 54 0,-1-7 10 0,1 7 2 16,3 7-228-16,0-4-45 0,0-3-10 0,0 6-1 16,-3-3-39-16,3-3-7 0,-3 10-2 0,3-4 0 15,-4 3-20-15,4-9 9 0,0 3-9 0,1 4 0 32,2-1-19-32,1-3-10 0,-4 3-3 0,4-2 0 0,-4-4-144 0,3 0-28 0,1 0-7 0,0-10-1 15</inkml:trace>
  <inkml:trace contextRef="#ctx0" brushRef="#br0" timeOffset="44218.57">27404 1208 1785 0,'0'0'79'0,"0"0"17"0,0 0-77 0,0 0-19 16,0 0 0-16,0 0 0 0,0 0 96 0,0 0 15 16,0 0 3-16,-4 7 1 0,1 5-43 0,-1-2-8 0,1-1-1 0,-1 0-1 15,1 7-35-15,-1 3-7 0,1-3-2 0,3 2 0 16,-4 1-18-16,1 6 0 0,-1-6 0 15,0 6 0-15,1-3 0 0,-1 3 0 0,1 3 8 0,3-2-8 16,-4 2 8-16,1-3-8 0,3 9 12 0,0-15-12 16,0 9 0-16,0-9 0 0,0 6 0 0,3-6 0 31,1 3-36-31,-4-9-2 0,3 2 0 0,1-2 0 16,-4-4-123-16,7 4-25 0,-7-4-5 0</inkml:trace>
  <inkml:trace contextRef="#ctx0" brushRef="#br0" timeOffset="44725.51">27838 1155 1324 0,'0'0'118'0,"0"0"-94"0,-4-3-24 0,4 3 0 16,0 0 167-16,-3 0 29 0,-1 3 5 0,1-3 2 0,-4 9-142 0,3 1-28 15,-3 6-5-15,-4-7-2 0,1 0 5 0,-1 1 1 16,1 9 0-16,-4-10 0 0,-1 7-15 0,5-7-2 0,-4 10-1 16,3-10 0-16,-3 7-14 0,3-7 11 15,1 7-11-15,-1-3 10 0,8-7-10 0,-8 3 0 0,4-6 0 0,4 10 0 16,3-13 0-16,-4 3 8 0,-3 6-8 0,7-9 0 15,0 0 0-15,4 10 0 0,3-10 8 0,-4 9-8 16,4-2 0-16,0-4 0 0,7-3 0 0,0 6 0 16,1-3 0-16,-1-3 0 0,3 6 0 0,1-6 0 15,-4 10 0-15,4-4 0 0,-4-3 0 0,0 7 0 16,0-10 0-16,0 6-9 0,-3 3 9 0,-1-6-10 16,1 10 10-16,-1-4 0 0,-2 4 0 0,-1 6 0 15,0-4 0-15,0 4 0 0,-4 6 0 0,1-9 0 16,-1 6 0-16,-3-6 0 0,0 2 0 0,0-2 0 15,-3 3 0-15,3-7 0 0,-7 1 0 0,3 0 0 16,1 2 8-16,-4-5-8 0,3 2 8 0,-3-6-8 16,-4 4 9-16,4-1-9 0,-3 7 12 0,-1-7-12 15,1-5 9-15,-1 2-9 0,-3 0 0 0,0-3 9 0,0-3-20 0,-4 6-4 16,4-2-1-16,-7-4 0 16,0 0-148-16,-1 0-29 0,1-4-7 0</inkml:trace>
  <inkml:trace contextRef="#ctx0" brushRef="#br0" timeOffset="45079.56">27693 1227 1440 0,'4'0'128'0,"-1"0"-103"0,8-3-25 15,-4-3 0-15,7 6 192 0,-4 0 32 0,12-3 8 0,-8-4 0 16,7 7-129-16,-3-6-27 16,-1 6-4-16,4-9-2 0,1 9-37 0,-1-3-7 0,0 3-2 0,0 0 0 15,4-7-16-15,-1 4-8 0,1 3 0 0,0-6 8 16,3 6-8-16,0 0 0 0,0 0 0 0,1 0 0 16,-8 0-11-16,4 0-7 0,-4 0-2 0,3 0 0 15,1 0-36-15,0 0-8 0,-4-10-2 0,4 10 0 16,-8-3-30-16,4-3-5 0,-3 6-2 0,0-3 0 15,-1-3-109-15,1-1-23 0,-4 7-4 0</inkml:trace>
  <inkml:trace contextRef="#ctx0" brushRef="#br0" timeOffset="45454.56">28533 1155 1461 0,'0'0'64'0,"0"0"15"0,0 0-63 0,-4 6-16 0,-3-3 0 0,4 7 0 0,-1-10 87 16,-3 9 14-16,-4-2 3 0,4-4 1 0,0 6-25 0,-3 4-4 16,-1-1-2-16,-3 4 0 0,0-4-21 0,-4 10-4 15,1-3-1-15,-1 3 0 0,-3 0-28 0,0 6-5 16,-1-9-2-16,5 9 0 0,-1-3-3 0,1 4-1 16,2-4 0-16,5 3 0 0,-4-12 3 0,3 2 0 0,4 1 0 15,4 6 0-15,-4-9 6 0,7-3 2 0,0-4 0 0,3 7 0 16,4-4-20-16,0 1 0 0,-3-1 0 0,3-2 0 15,3-1 0-15,4 0 0 0,4 4 0 0,3-10 0 16,0 7 8-16,4-1-8 0,-4 0 0 0,0-2 0 16,4-4 0-16,-4 6 0 0,0-9 0 0,4 0 0 15,-7 0 9-15,7 0 2 0,-4-3 0 0,0-3 0 16,4-4-11-16,-4 1 0 0,3-4 0 0,-2 4 0 16,-1-7 18-16,0-9-2 0,0 6 0 0,-7 1 0 15,0 2-3-15,-3-6-1 0,-1-3 0 0,1-3 0 16,-4 3 12-16,-3-4 3 0,-1 4 0 0,-3-9 0 15,0-4-27-15,-3 10 0 0,-4-13 0 0,-4 7 0 16,-3 2 0-16,3-2 0 0,-6-1 0 0,-1 1 0 16,0-1-23-16,1 7 3 0,-1 0 1 0,-3 3 0 15,3 0-127 1,1 12-26-16,3-12-4 0</inkml:trace>
  <inkml:trace contextRef="#ctx0" brushRef="#br0" timeOffset="82044.75">5867 11989 2516 0,'-50'-19'112'0,"22"19"22"0,-18-9-107 0,-3 3-27 16,-11 6 0-16,0-3 0 0,0-4 12 0,0 4-4 0,-7-3 0 0,-4 3 0 16,-6-3-8-16,-4 2 8 0,3-2-8 0,-10 6 8 15,3-6-8-15,0 3 0 0,-3 3 0 0,-7 0 0 16,10 0 0-16,-6 0 0 0,2 0-9 0,5 0 9 15,-8 0 0-15,4 3 0 0,-7 3 0 0,3 0 0 16,7-2 0-16,-3 2 0 0,3-3 0 0,-6-3 0 16,2 6 0-16,5-3 0 0,3-3 0 0,7 7 0 15,-1-7 0-15,5 0 0 0,3 0 0 0,7 0 0 16,7-7 8-16,4 7-8 0,3-3 11 0,0 3-11 16,11-6 22-16,6 6-2 0,-2 0-1 0,13 0 0 0,-3 0-19 0,7 0 10 15,-4 0-10-15,11 0 8 16,-4 0-18-16,1 6-4 0,10-6-1 0,0 10 0 0,0-1 15 0,0 4 0 15,0 9 0-15,10-4 10 0,-6 7-10 16,3 4-9-16,-3-1 9 0,-1 0-13 0,4 7 13 16,-7 2 0-16,4 4 0 0,3-3 0 0,-4 5 0 0,4 1-9 15,-14 3 9-15,7 4 0 0,0-4 0 0,-3 12 0 16,3-2 0-16,-7-4 0 0,3 10 0 0,-3-10 0 16,4 10 0-16,-1-10 0 0,4 7 0 0,-11-4-8 15,11 7 8-15,-7-1-12 0,4 1 12 0,-1-9 0 16,-3 5 8-16,4-6-8 0,3 1 9 0,-7-1-9 15,3-3 12-15,4 0-12 0,-7 4 12 0,4-7-4 16,-1 3 0-16,4-3-8 0,0-3 8 0,0-7-8 0,-7 7 0 0,7-9 0 16,0 2 0-16,7-5 0 0,-7-1 0 0,4-6 0 15,-1 3 12-15,4-9-12 0,-3 6 12 0,3-6-12 16,3 3 20-16,-6-9-2 16,6 6-1-16,1-10 0 0,3 7-17 0,-3-7 0 15,3 0 0-15,0-2 0 0,7 2 0 0,4-6 8 0,-4-3-8 0,7 7 10 16,7-4-10-16,1 3 10 0,-1-6-10 0,4 0 10 15,7 0 1-15,0 0 0 0,-4 0 0 0,11 0 0 16,-4-9-11-16,11 9 0 0,4-7 0 16,6 4 0-16,1-3 0 0,-1 3 0 0,4-4 0 0,1 7 0 15,6-3 0-15,3 3 0 0,1 0 0 0,3 0 0 16,4 0 0-16,3 0 0 0,0 3 0 0,8-3 0 16,3 0 0-16,3 0-9 0,7 7 9 0,-10-4-13 15,14 6 13-15,-7-2 0 0,3-4 0 0,8 3 0 16,3 3-11-16,7 1 11 0,-4-1-12 0,5 1 12 0,6-4 0 0,0 3 0 15,-4 1 0-15,8-1 0 0,10 0-8 0,-7 1 8 16,4-1-12-16,-4-2 12 0,11 2 0 0,3 0 0 16,1-9 10-16,-5 7-2 0,1-4-8 0,-4 3 0 15,4-3-8-15,7-3 8 0,-15 0 0 0,8 6 0 16,-4-6 0-16,-3 0 11 0,-7-6-2 16,-1 6 0-16,1 0 0 0,-4 0 0 0,0-3-9 0,-3 3 0 15,-8-6 0-15,-3 6 8 0,-7 0-8 0,7 0 10 16,-3-3-10-16,-8 3 10 0,-13 0-10 0,-1 0 0 15,7 0 9-15,-3 0-9 0,-7 0 0 0,-7 3 0 16,-8-3 0-16,1 0 8 0,3 6-8 0,-3-3 12 16,-15-3-4-16,1 10 0 0,-8-10-8 0,1 6 0 15,-8-3-8-15,-3 3 8 0,-3-6 0 0,-1 0 0 0,-7 10 0 0,1-10 0 16,-8 0 20-16,-3 0 10 0,-1 0 2 0,-2 0 0 16,-1 0-32-16,-3 0-13 0,-8-7 1 0,4 4 0 15,-3 3 12-15,-4-9 10 0,0 3-2 0,0-4 0 16,-3 1 0-16,3-1-8 0,-3-5 12 0,3 2-4 15,-4-3 1-15,1-12 0 0,-1 3 0 0,1-3 0 16,-4 3-9-16,4-10 0 0,-1 4 0 0,-3-4 8 16,4 1 3-16,-4-4 0 0,0-6 0 0,-3 7 0 15,-1-7 6-15,4-6 2 0,-3 3 0 0,-4-7 0 16,3 1-2-16,1 0 0 0,-4-1 0 0,0-2 0 16,0-4-17-16,0-2 0 0,3-1-13 0,-3 0 5 15,4-6 8-15,3 3 0 0,0-3 0 0,0 7 0 16,0-4 0-16,4-3 0 0,-1 6 0 0,1-6-8 15,-1 7 8-15,1 5-8 0,3-3 8 0,0 7-8 0,0 6 8 0,-3 3 0 16,-4 0-9-16,3 7 9 16,1 2 0-16,0 1 0 0,-4 5-9 0,3 4 9 0,-3 3 0 0,0 1-12 15,0 8 12-15,1-3-10 16,-5 13 10-16,1-3-12 0,-4 6 12 0,0 0-12 0,0 0 2 0,0 0 0 16,0 0 0-16,0 0 0 0,-4 6 10 0,1-3-12 15,-5 7 12-15,5-1-12 0,-1 1 12 0,1-4 0 16,-8 3 0-16,1 1 0 0,-4-1 0 0,-1 0 0 15,1 1 0-15,-3 5 0 0,3-5 0 0,-4-1 0 16,0-2 0-16,1 2 0 0,-4 0 8 0,-1-5 0 0,5 2 0 16,-4 3 0-16,-1-3-8 0,-2-2 8 0,-1 2-8 0,-3-3 8 15,0-3-8-15,-8 6 0 0,1-3 0 0,-4-3 8 16,0 0-8-16,1-3 8 0,-5 3-8 0,1 0 8 16,-4 0 0-16,0-6 1 0,-3 6 0 15,-1 0 0-15,1-3-9 0,-7-3 0 0,-11 2 0 0,3-2 0 16,4 6 0-16,-3-9 0 0,-1 3 0 0,-3-4 0 15,-3 1 0-15,-1 6 0 16,0-13 0-16,-3 13 0 0,-3-4 0 0,3-2 0 0,3 0 8 16,-7-1-8-16,-10-5 0 0,4 5 0 0,-1 1 0 0,0-1 0 15,1-5 0-15,-1 5 0 0,-7-9 8 0,0 10-8 16,1 3 0-16,-1-7 0 0,7 7 0 0,-6-3 0 16,-1-7 0-16,-3 6 0 0,-1-2 8 0,5 3-8 15,-5-7 0-15,1 6 0 0,-7-5 0 0,3 5 0 16,4-2 0-16,-4-4 0 0,0 0 0 0,1 7 0 15,-5-10 0-15,8 4 0 0,0 2 0 0,-4 4 0 0,-3-1 0 0,3-5 0 16,-3 5 8-16,6-6-8 0,-10 7 0 0,4 0 0 16,3-4 0-16,-3-3 0 0,7 7 0 0,-7 3 0 15,-1-4 0-15,8 1 0 0,-7-1 0 0,6 1 0 16,5 3 0-16,-1 3 0 16,0-4 0-16,1 4 0 0,-1-3 0 0,4 3 0 0,3-3 0 15,-3 6 0-15,3-4 0 0,0-2 0 0,8 6 0 0,-8 0 0 16,8 0 0-16,2 0 0 15,1 6-78-15,0-2-11 0,4 5-3 0,-4 0 0 16,-4 7-139-16,4 3-28 0</inkml:trace>
  <inkml:trace contextRef="#ctx0" brushRef="#br0" timeOffset="87002.95">1588 2798 518 0,'0'0'23'0,"0"0"5"0,0 0-28 0,0 0 0 0,0-9 0 0,10 9 0 15,-3-3 292-15,4-4 54 0,10 7 10 16,0-3 3-16,-3-3-251 0,6 6-51 0,1-6-9 0,7 6-3 15,3 0-24-15,0 0-5 0,1 0 0 0,2 0-1 16,1 0-5-16,7 0-1 0,0 0 0 0,0 0 0 16,7 0 16-16,3-3 3 0,4 3 1 0,0 0 0 15,7 0 7-15,0-7 2 0,4 4 0 0,-8 3 0 16,11-6 9-16,8 6 1 0,2-10 1 0,1 7 0 16,0-3-11-16,6-3-2 0,4 2-1 0,4 4 0 15,0-3-25-15,3 3-10 0,1 3 8 0,-1-10-8 16,7 10 28-16,-10-6 0 0,7 6 0 0,-7 0 0 0,10 0-28 0,-7 0 0 15,1 0 0-15,-1 6 0 16,-7-6 12-16,-3 0-4 0,3-6 0 0,0 6 0 0,8 0 7 0,-15 0 1 16,-3 0 0-16,-1 0 0 0,8-9-8 15,-4 6-8-15,4-4 11 0,-7 7-11 0,-4-9 9 0,3 3-9 16,1 3 0-16,-11-7 9 0,0 4-9 16,0-4 0-16,-3 7 9 0,-4-3-9 15,-4 3-40-15,-6-3-13 0,-4 6-3 0,3-7-754 16,-6 7-151-16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3T05:16:40.22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23015 14169 1036 0,'0'0'92'0,"-10"0"-73"0,10 0-19 0,-7 0 0 15,7 0 76-15,0 0 12 0,0 0 3 0,0 0 0 16,0 0-55-16,0 0-12 0,7-4-1 0,0-2-1 0,3 3 2 0,4-3 0 16,1 3 0-16,2-4 0 15,4 4-2-15,0-3 0 0,4 6 0 0,0-3 0 16,3 3-10-16,7 3-3 0,1-3 0 0,-1 0 0 0,7 9-9 0,-3-9 8 16,0 10-8-16,0-4 8 0,-1 3-8 0,1-5 0 15,-3 2 0-15,2 3-11 0,-2-2 11 0,-1-4 0 16,4 6 0-16,0-3 0 0,-1-2 0 0,5 2 0 15,-8-6 8-15,4 9-8 0,3 1-11 0,-3-1-6 16,-4-3-2-16,0 4-698 0</inkml:trace>
  <inkml:trace contextRef="#ctx0" brushRef="#br0" timeOffset="469.27">24652 14263 403 0,'0'0'36'0,"0"0"-36"0,0 0 0 0,-10 0 0 0,6-7 225 0,-3 7 39 16,3 0 7-16,4 0 1 0,-7 0-185 0,0 0-38 15,7 0-7-15,0 0-2 0,-7 0 5 0,7 0 1 16,0 0 0-16,0 0 0 0,0 0 4 0,0 0 1 15,0 0 0-15,0 0 0 0,11 0-31 0,-1 0-5 16,1 7-2-16,0-7 0 0,3 0 11 0,3 0 1 16,5 3 1-16,-1-3 0 0,3 0-18 0,5 0-8 15,6 0 8-15,0 0-8 0,0 0 0 0,4 0 8 16,4 0-8-16,2 0 0 0,-2 0 0 0,-1 0 0 16,0 6 0-16,-3-6 0 0,4-6 0 0,-5 6-16 15,5 0 3-15,-1 0 0 16,4 0-152-16,-11 0-31 0,50-3-5 0,-18 3-2 0</inkml:trace>
  <inkml:trace contextRef="#ctx0" brushRef="#br0" timeOffset="1029.82">27418 14247 1555 0,'0'0'138'0,"0"0"-110"15,0 0-28-15,0 0 0 0,0 0 185 0,0 0 32 0,0 0 7 0,0 0 0 16,7-9-169-16,4 9-35 0,3-10-6 0,-4 10-2 16,4-6-12-16,0 3 0 0,4 3 0 0,-4 0 0 15,4-6 0-15,3 6 0 0,4 0 0 0,-1-4 0 16,1-2 0-16,7 6 0 0,-4-3 0 0,4 3 0 15,0-6 0-15,-1 6 8 0,1 0-8 0,-4 0 0 16,4 0 0-16,0 0 0 0,0 6 0 0,-1-6 0 16,1 3-33-16,0-3-3 0,7 6-1 0,-4-6 0 15,-3 4-101-15,3-4-20 0,0 0-4 0,-3 0-686 16</inkml:trace>
  <inkml:trace contextRef="#ctx0" brushRef="#br0" timeOffset="1460.23">28878 14209 1612 0,'4'-6'144'0,"3"6"-116"0,0-3-28 0,7 3 0 15,-3-6 200-15,6 6 35 0,5 0 6 0,2 0 2 16,1-3-195-16,3-4-38 0,7 7-10 0,4 0 0 0,4-3 0 0,2 3 12 16,1-6-12-16,0 6 12 0,7 0-12 0,-7 0 0 15,0 0-12-15,-4 0 12 16,-3 0-52-16,0 0-4 0,0 0 0 0,-1 6 0 15,-2-3-150-15,-8-3-30 0,39 0-7 0,-25 0-1 0</inkml:trace>
  <inkml:trace contextRef="#ctx0" brushRef="#br0" timeOffset="2001.3">23241 15843 748 0,'0'0'67'0,"0"0"-54"16,0 0-13-16,0 0 0 0,0 0 311 0,11 3 59 16,3 4 12-16,3-7 2 0,5 0-305 0,-1 6-62 15,7-3-17-15,0-3 0 0,4-3 18 0,3-3-3 16,0 6-1-16,4-7 0 0,-3 4 7 0,2-3 2 0,5-4 0 15,3 7 0-15,6-3-11 0,-2-3-1 0,-4-1-1 0,3 4 0 16,0 3-10-16,1-3 0 0,-1 6 0 0,1-4 0 31,-1-2-107-31,0 6-13 0,4-3-4 0,-3 3-483 0,3-6-97 0</inkml:trace>
  <inkml:trace contextRef="#ctx0" brushRef="#br0" timeOffset="2336.4">24532 15780 2602 0,'0'0'57'0,"7"0"12"0,7 0 3 0,0-6 1 0,8 6-58 0,2 0-15 16,5-3 0-16,2-3 0 0,5 6 0 0,2-3 0 16,8-4 0-16,4 4 0 0,-1-3-11 0,4 3-5 15,0-3 0-15,-4 6-1 16,1 0-34-16,-5-7-6 0,1 7-2 0,4-3-658 15,-1 3-132-15</inkml:trace>
  <inkml:trace contextRef="#ctx0" brushRef="#br0" timeOffset="3557.13">31835 13498 1796 0,'0'0'80'0,"0"0"16"0,0 0-77 0,0-4-19 16,0 4 0-16,0-6 0 0,0 6 36 0,3-9 4 0,1 2 1 0,-4 7 0 16,0 0-33-16,0 0-8 0,0 0 0 0,0 0 0 15,0 0 0-15,0 0 0 0,-11 0 0 0,4 7 0 16,-3-1 17-16,2 3 2 0,-2 1 0 0,-1 2 0 15,-3 4-3-15,0 3 0 0,0-3 0 0,-4 5 0 16,4 5-7-16,-7 2-1 0,3-3-8 0,-3 3 12 16,4 7-12-16,-1-1 0 0,0-6 0 0,1 7 0 15,3-1 0-15,-4-5 0 0,11 5 0 0,-4 1 0 16,4-4 0-16,0 0 0 0,7-3 0 0,-3 7 0 16,6-7 0-16,1 7 0 0,-1-7 0 0,4 10 0 15,4-13 0-15,3 3 0 0,-3 3 0 0,3-9 0 0,3 3-14 0,1-6 1 16,-4 0 0-16,0-3 0 15,4-7-10-15,-4 0-1 0,4 1-1 0,-1-4 0 0,-3-3 25 16,4-3 0-16,0 0 0 0,-4-3 0 0,3-3 9 0,1-4-9 16,0 1 12-16,-1-7-12 15,4 7 15-15,-3-4-4 0,0-9-1 0,-1 4 0 0,1-1-1 0,-4 0 0 16,-3 3 0-16,-4-3 0 0,3 1 3 0,-6-7 1 16,-4 6 0-16,-4 0 0 0,1 3 3 0,-4-3 0 15,0 1 0-15,-7 2 0 0,-1 6 12 0,1-2 4 16,0-4 0-16,0 7 0 0,-4-1 4 0,4 4 2 15,0 3 0-15,0-3 0 0,-3 6-6 0,2 0-2 16,1 0 0-16,0 0 0 0,-3 6-30 0,6-3 0 0,-3-3 0 16,7 6 0-16,-4-2 0 0,1 2 0 15,-1 3 0-15,4-2 0 0,0-4 0 0,3 3 0 0,1-3-13 0,3-3 4 32,-7 6-34-32,7-6-6 0,0 0-2 0,3 10 0 15,-3-10-149-15,0 0-29 0,4 3-7 0,6-3 0 0</inkml:trace>
  <inkml:trace contextRef="#ctx0" brushRef="#br0" timeOffset="4171.47">32724 13548 1267 0,'0'0'56'0,"0"0"12"0,0 0-55 0,0 0-13 0,-4 0 0 0,-3 3 0 15,7-3 204-15,-7 6 37 0,0 4 8 0,0 2 2 16,3 4-203-16,-6 9-48 0,3-3 0 0,-4 12 0 16,1-5 0-16,-5 11 0 0,-2-2 0 0,-4 6 0 15,0 3 12-15,-8 3 8 0,1-3 0 0,-4 13 1 16,-3-4 14-16,0 13 2 0,-1-3 1 0,1 3 0 15,0-6-8-15,0 6-2 0,-8-4 0 0,5 4 0 0,-5-3-19 0,1 3-9 16,-4 0 8-16,0-6-8 16,4-7 12-16,3-12-2 0,4 3-1 0,3 4 0 0,7-14 5 15,1-2 1-15,2-1 0 0,8 1 0 16,0-4-52-16,7-6-11 0,4 0-1 0,-1-6-1 16,4-3-90-16,4-4-17 0,-1-5-4 0</inkml:trace>
  <inkml:trace contextRef="#ctx0" brushRef="#br0" timeOffset="4531.28">32360 14648 864 0,'0'0'76'0,"0"0"-60"0,0 0-16 0,0 0 0 15,-3 7 208-15,3 2 40 0,3-6 7 0,-3 7 1 16,0-4-171-16,0 3-34 0,0 10-7 0,0-9-2 16,0 8 37-16,0-2 7 0,-3 9 2 0,-1-3 0 15,-3 9-21-15,4-9-4 0,-4 13-1 0,0-10 0 0,0 3-42 0,-1 0-9 16,1 7-2-16,0-10 0 15,0 3-9-15,4-3 10 0,-4 3-10 0,3-2 10 0,1-8-10 0,3 7 0 16,-4-3 0-16,4 4 0 0,-3-8 0 0,6 1-17 16,1-3 4-16,-1 0 1 15,1-4-120-15,3-6-23 0,-4-3-5 0,8 4-480 16,-4-7-96-16</inkml:trace>
  <inkml:trace contextRef="#ctx0" brushRef="#br0" timeOffset="4931.21">32868 14711 1555 0,'-3'0'138'0,"-4"-3"-110"16,0 3-28-16,0 3 0 0,-4-3 236 0,8 10 43 0,-5-1 8 0,5 0 1 15,-8 7-235-15,8 3-53 0,-8 0 0 0,4 6 0 16,-7 3 0-16,3 3-10 0,-3-2 10 0,0-1-8 15,0 0 8-15,0-3 0 0,-4 3 0 0,4 4 0 16,4-4 0-16,-1-6 0 0,4 9 0 0,0-3 0 16,3-3 0-16,1-3 0 0,3 4 0 0,3-1 0 15,1-13 0-15,3 10 0 0,4-9 0 0,-1 2 8 16,1-5-8-16,-1 5 0 0,8-5 0 0,-4-1-8 16,0-6-10-16,7-3-2 0,-6 0 0 0,6-3 0 15,-4-3 20-15,5-3 0 0,2-1 0 0,1-6 0 16,-4 7 0-16,7-10 9 0,-3 0-1 0,3 4 0 15,-7-13 11-15,-3 9 1 0,-7 0 1 0,3-6 0 0,0 6 11 16,-4-6 1-16,1-3 1 0,-4 3 0 16,0 3-1-16,-3-10 0 0,-1 4 0 0,-6 0 0 0,-1 3 3 15,1 6 1-15,-1 0 0 0,-3 3 0 0,-4-2-15 0,-3 2-3 16,-3 7-1-16,-1-4 0 0,-3-3-18 0,-7 7 0 16,-1 0 0-16,1-1-9 15,3 4-59-15,-3 3-12 0,0-4-3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3T05:18:30.28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27316 14256 115 0,'-11'0'0'0,"4"0"10"0,0 0-10 0,0 0 0 0,-4 0 0 0,4-3 0 16,7 3 347-16,-7 0 67 0,-3 0 14 0,6 0 2 15,-3-6-312-15,3 6-62 0,1 0-13 0,-1 0-3 16,8 0 12-16,-1-3 1 0,-3-3 1 0,0 6 0 16,0 0 13-16,11 6 2 0,-4-6 1 0,4 3 0 15,3-3-37-15,3 0-7 0,5 6-2 0,-5-3 0 16,8 4 7-16,-4-4 1 0,7 3 0 0,1-3 0 15,-1-3-10-15,4 7-2 0,6-7 0 0,1 0 0 16,-4 0-20-16,8 0 0 0,-1 3 0 0,0-3 0 16,-3 0 0-16,-4 0 9 0,4 0-9 0,-3 0 10 15,-5 0-10-15,5 0 0 0,-5-3 9 0,5 3-9 16,-1 0 0-16,-3-7 0 0,3 7 0 0,-3-3 0 16,-4 3-20-16,-3 0 2 0,-1-6 0 0,-3 6 0 15,1-3-126 1,-5 3-26-16,1 0-5 0</inkml:trace>
  <inkml:trace contextRef="#ctx0" brushRef="#br0" timeOffset="1141.49">22969 15784 2026 0,'-21'0'90'0,"11"6"18"0,-1-6-86 0,0 0-22 0,4 0 0 0,-3 0 0 16,-4 0 30-16,3 0 2 0,11 0 0 0,0 0 0 15,-7-6 0-15,7 6 0 0,0 0 0 0,0 0 0 16,0 0-20-16,0 0-3 0,0 0-1 0,0 0 0 16,7 6 15-16,4-6 2 0,-11 0 1 0,0 0 0 15,14 9 12-15,0-9 2 0,4 10 1 0,-1-10 0 16,4 9-16-16,8-3-3 0,-5-6-1 0,8 0 0 15,3 0 9-15,4 0 2 0,0-6 0 0,3 6 0 16,8-9-32-16,3 9 8 0,-1-10-8 0,1 4 0 16,-3 3 0-16,3-3 8 0,0-4-8 0,0 7 0 15,-1-6 0-15,1 2 0 0,0-2 0 0,0 9 0 0,0-9 0 16,-3 9 0-16,-1-7-13 0,-7 7 4 16,1 0-26-16,-1 0-5 15,-7 7 0-15,4 2-1 0,0 0-163 0,-7-2-33 16</inkml:trace>
  <inkml:trace contextRef="#ctx0" brushRef="#br0" timeOffset="5892.22">31397 13526 748 0,'0'0'67'0,"0"0"-54"16,-7 0-13-16,0-3 0 0,0-4 293 0,0 4 56 16,3-3 11-16,4 6 3 0,4-9-281 0,0-1-56 15,-1 7-11-15,4-3-3 0,4-4-2 0,-4 4-1 16,0-3 0-16,0 6 0 0,3-4 18 0,-2-2 3 16,2-1 1-16,1 4 0 0,3 3 5 0,0-3 0 0,-4 3 1 0,5-4 0 15,2 4-6-15,1-3-2 0,-4-3 0 16,0 9 0-16,0-10-17 0,4 10-4 0,-4-3-8 0,0-3 12 15,0-1-12-15,0 7 0 0,0-3 8 0,-3 3-8 16,0 0 0-16,-1 0 0 0,1 3 0 0,-4-3 0 16,0 7 0-16,0-1 0 0,0-3 0 0,0 7 0 15,-3-1 0-15,-1 0 0 0,1 1 0 0,-4 5 0 16,0 1-8-16,0-3 8 0,-7 2 0 16,7 4 0-16,-4-3 0 0,-3 3 0 0,0-1 0 15,0 1 0-15,0 6 0 0,-4-6 0 0,1 0 0 0,-1 0 0 16,-3 6 0-16,-4-6 0 0,1 6 0 0,3-6 0 15,-8-1 0-15,1-2 0 0,0 3 8 0,0 0-8 16,0-4 0-16,0 4 8 0,-1-3-8 0,5-4 0 16,-4 4 0-16,-1 0 8 0,1-4-8 0,4-2 0 15,2-1 0-15,1-3 8 0,0 4-8 0,0-4 0 0,4-3 8 16,-1 7-8-16,4-10 0 0,3 6 0 0,-3-3 10 0,7-3-10 16,0 0 10-16,0 0-10 0,0 0 16 0,0 0-4 15,0 0 0-15,0 0 0 0,11 6 6 0,0-6 1 16,-4 3 0-16,3-3 0 0,4 0-6 0,-3 0-1 15,3 0 0-15,0 0 0 0,0 7-1 0,4-4-1 16,-1-3 0-16,1 0 0 0,0 0-10 0,3 0 0 16,0 0 0-16,0 0 0 0,-3 0 0 0,3 0 0 15,-3 0 0-15,3 0 8 0,-4 0-18 0,5 0-4 16,-5 0-1-16,1 0 0 16,0 0-52-16,-4 0-10 0,-4 0-3 0,1-3 0 15,3 3-89-15,-3-7-19 0,-1 7-3 0</inkml:trace>
  <inkml:trace contextRef="#ctx0" brushRef="#br0" timeOffset="6329.05">32424 13382 633 0,'0'0'56'0,"0"0"-44"16,-4 9-12-16,-3-3 0 15,0-3 227-15,0-3 43 0,4 10 9 0,-4-4 1 16,3-6-176-16,0 9-36 0,1-2-8 0,-4-4 0 15,0 6 8-15,3 1 3 0,-6-1 0 0,3 7 0 0,-4-7-17 0,1 7-3 16,-1-4-1-16,-3 13 0 16,3-6 1-16,-6 9 0 0,2 4 0 0,-2-1 0 0,-1 10-12 0,-3-3-3 15,0-4 0-15,-4 10 0 0,-3 3-4 0,-4-3-2 16,0 9 0-16,-6 1 0 0,2-1-5 0,-2 3-1 16,2 4 0-16,1 3 0 0,3-10 2 0,1 0 0 0,2 1 0 15,5-7 0-15,-5 3-10 0,5-6-3 0,-1-7 0 0,4 7 0 16,-4-6-3-16,4-4-1 15,0 4 0-15,3-4 0 0,1 1-9 0,2-7-9 0,1-3 9 0,4-6-13 32,3 0-41-32,0-3-8 0,0-7-2 0,3 0 0 15,8-2-144-15,-4-7-28 0,0 0-7 0</inkml:trace>
  <inkml:trace contextRef="#ctx0" brushRef="#br0" timeOffset="6718.01">32015 14485 1497 0,'0'0'133'0,"0"0"-106"15,0 0-27-15,0 0 0 0,0 0 213 0,0 10 38 16,3-7 7-16,1 6 2 0,3-2-204 0,-4 2-40 16,1 0-8-16,-1 7-8 0,-3-3 10 0,0 2-10 15,4 4 8-15,-4 0-8 0,-4 6 19 0,1 0-2 0,-1-3 0 0,-3 3 0 16,4 3-4-16,-4-3-1 15,-4 4 0-15,4 2 0 0,0-9-12 0,0 9 9 16,0-9-9-16,0 3 8 0,3 0-8 0,1-3-12 0,-1 0 2 0,1-9 1 31,6 3-23-31,1-7-5 0,-1 0-1 0,1-2 0 16,3-4-154-16,3-3-30 0,12-3-6 0,2-10-2 0</inkml:trace>
  <inkml:trace contextRef="#ctx0" brushRef="#br0" timeOffset="7126.23">32614 14470 1728 0,'0'0'153'0,"0"0"-122"0,-10 0-31 0,-1 0 0 0,-3 0 190 0,7 0 32 16,-4 6 6-16,4-3 2 15,0 6-190-15,0-2-40 0,4 2 0 0,-8 1-8 0,1 5 8 0,-5 4-10 16,-2 0 10-16,-1 6-10 0,1-3 10 0,-5 9 0 15,5 1 0-15,-4-7 0 0,3 9 46 0,0-6 8 16,4 7 2-16,0-7 0 0,3 0-36 0,1-3-6 16,-1-6-2-16,8 6 0 0,-4-6-3 0,3-3-1 15,1-4 0-15,3-2 0 0,0 5-8 0,3-5 0 16,4-4 0-16,-3 4 0 0,6-7 0 0,1-3-11 16,3 0 3-16,4 0 0 0,-1-3 8 0,1-7 0 15,7 4 0-15,-1-4 0 0,1-5 0 0,3 2 0 0,-7-6 0 0,4 1 0 16,-4-4 9-16,0 3-9 0,4-9 12 0,-7 3-12 15,-1-4 10-15,-2 1-10 0,-1-6 8 0,-4 9-8 16,1-4 0-16,-4 1 0 16,0 3 8-16,-4 0-8 0,-6 6 8 0,-1 0-8 0,1 4 12 0,-1 2-4 15,-3-3 19-15,0 7 3 0,-7-7 1 0,4 7 0 16,-1 6-31-16,-3-4-12 0,0-2 1 0,0 6 0 31,0-3-84-31,-1 6-17 0,5-7-3 0,-8 4-1060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3T05:19:37.7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6188 7420 403 0,'0'0'17'0,"0"0"5"0,0 0-22 0,0 0 0 0,0 0 0 0,0 0 0 16,-7 7 221-16,0-14 40 15,7 7 8-15,0 0 2 0,0 0-141 0,-7 0-28 0,7 0-6 0,0 0 0 16,0 0-25-16,0 0-5 0,0 0-1 0,0 0 0 16,0 0-20-16,0 0-4 0,0 0-1 15,0 0 0-15,10-3-18 0,-3-3-4 0,7 3-1 0,-3-3 0 16,3 6 0-16,-3-7 0 0,3 7 0 0,0 0 0 16,0-3 9-16,4 3 2 0,-1 0 0 0,-3 0 0 15,4 0 3-15,0 0 1 0,3 0 0 0,0 0 0 16,0 0 0-16,0 0 1 0,7 0 0 0,-3 0 0 15,10-6-4-15,-6 6-1 0,2 0 0 0,-2 0 0 16,2 0-2-16,8 6-1 0,0-6 0 0,-4 0 0 16,4 0-8-16,0 0-1 0,0 0-1 0,0 0 0 15,-1 0-7-15,5 10 0 0,3-10-8 0,-4 6 12 0,0-3-12 16,1 3 9-16,2-3-9 0,1-3 8 0,0 7-8 0,-4-7 0 16,4 0 0-16,0 0 8 0,4-7-8 0,-5 7 12 15,5-3-12-15,-1-3 12 0,4 3 1 0,4-3 1 16,-8 6 0-16,0-10 0 0,-3 10 1 15,0-6 0-15,0 6 0 0,0 0 0 0,-4-3-15 16,4 3 11-16,0 0-11 0,-4 0 10 0,0 3-10 0,1-3 0 16,3 0 0-16,-8 0 0 0,5 6 0 0,-4-6 0 15,-8 0 0-15,5 0 0 0,-5 0 11 0,1 0-3 16,3 0-8-16,-3 0 12 0,3-6-12 0,4 6 0 16,-7-3-9-16,0 3 9 0,3-7 0 0,-3 4 0 0,0-3 0 15,-1 6 10-15,-2-3-10 0,-1-3 0 16,0 6 0-16,-3-10 0 0,-4 10 0 0,0 0 0 0,4-6 0 15,-4 3 0-15,0 3 0 0,0 0 8 16,-3 0-8-16,3 0 8 0,0 3-8 0,0-3 0 0,-3 0 0 0,0 0 0 16,-1 0 0-16,1 0 0 0,-4 0 0 0,0 0 0 15,4-3 0-15,-4 3 0 0,7-6 0 0,-3 6 0 16,-8 0 0-16,4-4 0 0,4 4 0 0,0-6 0 16,-11 6 0-16,7-3 0 0,-4 3 0 0,1 0 0 15,-4 0 0-15,4 0 0 0,-4 0 8 0,3 3-8 16,-3-3 0-16,-3 0 0 0,-4 0 0 15,7 6 0-15,-4-6-9 0,-3 0-1 0,0 0 0 0,0 0 0 32,0 0-87-32,-3 10-18 0,3-10-3 0,-7 9-1098 0</inkml:trace>
  <inkml:trace contextRef="#ctx0" brushRef="#br0" timeOffset="38819.19">1411 11792 810 0,'0'0'36'0,"0"0"7"0,0 0-35 0,0 0-8 15,0 0 0-15,0 0 0 0,0 0 42 0,0 0 6 16,0 0 2-16,0 0 0 0,0 0-5 0,0 0-1 16,0-7 0-16,0 7 0 0,0 0-16 0,0 0-4 15,0 0-1-15,0 0 0 0,0 0 22 0,0 0 5 16,0 0 1-16,-3 0 0 0,-4 0 9 0,3-3 3 0,-7 3 0 0,8 0 0 16,-4 0 1-16,3 3 0 0,-3-3 0 0,4 0 0 15,3 0-10-15,-11 0-2 0,8 0 0 0,-8 0 0 16,8 0 8-16,-8 0 2 0,4 0 0 0,3 0 0 15,-6 0-26-15,-1 0-4 0,8-3-2 0,-8 3 0 16,0 0-3-16,1-6-1 0,6 6 0 0,-6 0 0 16,-1 0-6-16,1-3 0 0,3 3-1 0,-11-6 0 15,7 6-4-15,-3 0-1 0,0 0 0 0,0-4 0 16,3 4-1-16,-3 0 0 0,-3-6 0 16,-1 6 0-16,7 0 1 0,-10 0 0 0,7 0 0 0,0 0 0 15,-7 0-6-15,7 0 0 0,0 0-8 0,-4 0 12 16,0 0-1-16,1 0-1 0,3 0 0 0,0 0 0 15,3 0-2-15,-3 0-8 0,0 0 12 0,-4 0-4 16,11-3-8-16,-4-3 10 0,-6 6-10 0,10 0 10 16,-4 0 0-16,4 0 0 0,0 0 0 0,-4 0 0 0,1 0-10 15,3 6 0-15,3-6 0 0,-10 3 0 0,7-3 8 0,4 0 0 16,-8 6 0-16,0-2 0 0,8-4-8 0,-8 6 0 16,8-3 0-16,-8-3 0 0,11 6 0 0,-7-3 0 15,4-3 0-15,3 0-11 0,0 0 11 0,-4 7 0 16,4-4 10-16,0-3-10 0,-7 6 0 0,7-6 8 15,0 9-8-15,0-9 0 0,0 7 0 0,0-7 0 16,-3 9 0-16,3-6 0 0,0-3 0 0,0 10 0 16,0-1 0-16,-8 1 0 0,8 2 0 0,0-3 0 15,0 1 0-15,0-1 0 0,0 1 0 0,0-1 0 16,0 7 0-16,8-4 0 0,-8-2 0 0,0 5 0 16,0 4 8-16,3 0-8 0,-3 0 0 0,0 3 0 0,0-3 0 0,0-1 0 15,0 8 0-15,7-5 9 16,-7 5-9-16,0 2 8 0,0-3 5 0,4 0 1 0,-4 3 0 15,0-3 0-15,0-3-24 0,3 3-5 0,4 4-1 16,-7-4 0-16,0 3 16 0,4-3 0 0,3 0 0 0,-4-3 0 16,-3 9 8-16,4-9-8 0,3 13 12 0,-7-10-12 15,0-6 0-15,3-1 0 0,5 1 0 0,-5 6 0 16,-3-6 8-16,0 0-8 0,7 6 0 0,-3-6 0 16,-4 3 0-16,0 0 8 0,0 3-8 0,0-6 0 15,0-4 9-15,-4-2-9 0,4 3 0 0,-7-1 9 16,7-2 0-16,0 3 0 0,-3-7 0 0,-5 10 0 15,8 0-9-15,-3-4 0 0,3-5 9 0,0 8-9 16,-7-2 0-16,3-3 0 0,4 2 0 0,0-5 0 16,-3 5 0-16,-4-5 0 0,7-1 0 0,-4 1 8 0,4 5-8 15,-7-5 8-15,4 2-8 0,-1-2 8 16,-3-4-8-16,7 3 0 0,-3-9 0 0,3 10 0 16,-8-4 0-16,5-3 0 0,3 7 10 0,0-10-10 15,-7 6 16-15,7-6-2 0,-4 3-1 0,4-3 0 0,0 0-1 0,0 0 0 16,0 0 0-16,0 6 0 0,0-3-12 0,0-3 0 15,0 0 8-15,-3 7-8 0,3-7 0 0,0 0 0 16,0 0 0-16,0 0 0 0,0 0 0 0,-7 9 0 16,7-9 0-16,0 0 0 0,0 0 0 0,0 0 0 15,0 0 0-15,0 0 0 0,0 0 8 0,0 0-8 16,0 0 0-16,0 0 0 0,0 0 11 0,0 0-11 16,0 0 12-16,0 0-12 0,0 0 12 0,0 0-12 0,0 0 12 15,0 0-12-15,0 0 9 0,0 0-9 0,0 0 0 0,10 0 9 16,1-3-9-16,0 3 0 0,-8-6 0 0,8 6 0 15,3 0 0-15,0 0 0 0,-4-7 0 16,8 7 0-16,-4-3 0 0,0 3 10 0,-3-6-2 16,14 6-8-16,-11 0 0 0,7-3 0 0,0-3-12 0,-7 2 3 15,4-2 9-15,3 6 11 0,-7-3-3 0,4-3 0 16,-4 3-8-16,7-4 0 0,-7-2 0 0,4 3 0 16,3-4 0-16,0 1 0 0,-7 6-14 0,7-4 5 15,-3-2 9-15,3 6 0 0,0-3 0 0,-3-1 0 16,3 4 0-16,0-3 12 0,-7 6-4 0,8-3 0 15,-8 3-8-15,0 0-12 0,0 0 4 0,4 0 0 16,-4 0 8-16,-4 0 0 0,4 0 0 0,-3 0 0 16,-8 0 0-16,8 3 0 0,0-3 0 0,-8 0 0 15,-3 0 0-15,11 0 0 0,-1 0 0 0,1 0 0 0,-11 0 0 0,0 0 0 16,3 6 0-16,-3-6 0 0,11 0 0 0,-11 0 0 16,0 0 0-16,0 0 8 15,4 3-8-15,-4-3 0 0,0 0 0 0,0 0 0 0,0 0 0 0,0 0 0 16,0 0 0-16,0 0 8 0,0 0-8 0,0 0 0 15,0 0 0-15,0 0 0 0,0 0 0 0,0 0 0 16,0 0 0-16,0 0 8 0,0 0-8 0,0 0 0 16,0 0 0-16,0 0 0 0,0 0 0 0,0 0 0 15,0 0 0-15,0 0 0 0,0 0 0 0,0 0 8 16,0 0-8-16,0 0 0 0,0 0 0 0,0-3 8 16,-4-3-8-16,4-3 0 0,-4 5 0 0,-3-2 8 15,4 3-8-15,-4-3 0 0,3-4 0 0,-6 4 8 16,6 3-8-16,-6-3 0 0,3-4 0 0,3 7 8 0,1-6-8 0,-8 2 0 15,11-2 0-15,-11 6 0 0,11-3 0 16,-10-1 8-16,10 4-8 0,-4-3 0 0,-3 3 0 0,4-3 0 16,-8 2 0-16,11-2 0 0,-3 6 0 0,-5-9 0 15,5 9 0-15,-8-3 0 0,11-4 0 0,-7 7 0 16,4-9 0-16,-1 9 0 0,4 0 0 0,-7 0 0 16,4-6 0-16,3 6 0 0,-11 0 0 0,11 0 0 15,0 0 0-15,0 0 0 0,0 0 0 0,0 0-8 16,0 0 8-16,0 0 0 0,0 0-9 0,0 0 9 15,0 0 0-15,0 0 0 0,0 0-9 0,0 0 9 16,0 0 0-16,4 6 0 0,3 3 0 0,-7-9 0 16,0 0 0-16,0 7-8 0,10-4 8 0,-6 6 0 15,-1-3 0-15,4-2 0 0,-7-4 0 0,4 6 0 16,3-3 0-16,4 3-8 0,-8-6 8 0,8 3 0 16,-8 4 0-16,8-7 0 0,-11 0 0 0,3 9 0 15,4-3 0-15,4-3 0 0,-11-3 0 0,3 7 0 0,5 2 0 0,-5-6 0 16,1 7 0-16,3-4 0 0,-7-3 0 15,3 10 0-15,-3-13 0 0,0 9 0 0,7 0 0 0,-7 1 0 16,0-7 0-16,4 6 0 0,-4-2 0 0,0-7 0 16,0 9 0-16,0 0 0 0,3 1 0 0,-3-4 0 15,0-6 0-15,0 10 0 0,0-10 0 0,0 0 0 16,7 3 0-16,-7-3 0 0,0 0 0 0,0 0 0 16,0 0 0-16,4 9 0 0,-4-9 0 0,7 13 0 15,-7-13 0-15,0 3 0 0,0-3 0 0,0 9 0 16,0-9 0-16,0 0 0 0,3 10 0 0,-3-10 0 15,0 0 0-15,7 9 0 0,-7-9 0 0,0 6 0 0,0-6 0 0,0 10 0 16,-7-1 0-16,4 1 0 16,3-10 0-16,0 0 0 0,-11 6 0 0,11-6 0 0,0 0 0 0,0 3 0 15,-10-3 8-15,-1 6-8 0,8-3 0 0,-4-3 0 16,3 0 0-16,1 7 8 0,-8-4-8 16,4-3 0-16,7 0 0 0,-4 0 0 0,-6 0 0 0,6 0 0 15,-6 6 0-15,10-6 0 0,-11 3 0 0,8 3 0 16,-8-6 0-16,4 7 0 0,-4-4 0 0,8-3 0 15,-11 0 0-15,7 6 0 0,0-3 0 0,7-3 0 16,-11 6 0-16,0-2 0 0,4-4 0 0,7 0 0 16,-3 6-95-16,-8-3-12 0,1-3-2 0,10 0-1 15,0 0-110-15,0 0-23 0</inkml:trace>
  <inkml:trace contextRef="#ctx0" brushRef="#br0" timeOffset="39720.93">1468 11713 799 0,'0'0'35'0,"0"0"8"0,0 0-35 0,-7 0-8 0,3-3 0 0,0 3 0 16,-6 0 28-16,10-6 4 0,-7 6 1 0,3 0 0 15,-3 0-5-15,7 0-2 0,0 0 0 0,0 0 0 16,0 0-3-16,0 0-1 0,0 0 0 0,0 0 0 15,-3 0 1-15,-1 6 0 0,4-6 0 0,-7 0 0 16,4 3 29-16,-4 4 5 0,3-4 2 0,4-3 0 16,-4 6 5-16,4-6 2 0,-7 3 0 0,7-3 0 15,0 0 8-15,-3 0 2 0,-8 6 0 0,4-6 0 16,7 0-4-16,-3 0 0 0,-8-6 0 0,8 6 0 16,-4 0-28-16,3 0-5 0,1-3-2 0,-5-3 0 15,5 6-10-15,-4-3-3 0,3-4 0 0,4-2 0 0,0 9-3 0,0-3-1 16,-7-4 0-16,4-2 0 0,3 3-3 0,0 3-1 15,-4-4 0-15,-3 4 0 0,4-6-1 0,-4 3-1 16,3-4 0-16,-7 7 0 0,8-3 1 0,-8-4 0 16,11 10 0-16,-7-6 0 0,0 6 0 0,-3-9 0 15,3 9 0-15,3-10 0 0,-10 7 0 0,7-3 0 16,-4 3 0-16,8-4 0 0,-8-2-15 0,8 9 0 16,-8-6 0-16,1 3 0 0,6-4 0 0,4 7 0 15,-11 0 0-15,8-3 0 0,3 3 0 0,0 0 0 16,-7 0 0-16,7 0 0 0,0 0 0 0,-11 3 0 0,1 4 0 15,10-7-10-15,-4 0 10 0,4 0 0 16,-10 9 8-16,10-9-8 0,-4 6 0 0,4-6 0 16,0 3 0-16,0-3 0 0,0 0 0 0,0 0 0 15,0 10 0-15,4-1 0 0,3-2 0 0,-4-4-15 0,1 6 3 0,3-3 0 16,7 4 12-16,-4-4-9 16,1 3 9-16,0 1-8 0,-4-1 8 0,10 1 0 0,-3-7-9 0,-3 9 9 15,-7-2 0-15,6-1 0 0,1 1 0 0,3-7 0 16,-11 12 0-16,8-5 0 0,-1-1 0 0,1 1 0 15,-7-1 15-15,3 0 1 0,3-2 0 0,-6 2 0 16,6 0-16-16,-6-2 0 0,3 2 0 0,-4-6 0 16,5 7 0-16,-8-10-21 0,0 0 3 0,3 6 1 15,-3-6 27-15,4 3 6 0,3 3 0 0,-7-6 1 16,0 0-17-16,0 0 0 0,0 0 0 0,0 10 0 16,0-10 0-16,0 0-17 0,0 0 3 0,0 6 1 15,0 3 21-15,0-9 4 0,0 4 0 0,-7 5 1 0,7-9-13 16,-4 6-10-16,1-3 2 0,-8 4 0 0,4-4 19 0,3 3 4 15,-6-6 1-15,6 6 0 0,-6-2-16 0,-1 5 9 16,8-9-9-16,-5 9 8 0,-2-2-8 16,-1-4 0-16,8 3 0 0,-8 3 0 0,1-5 0 0,3 8 0 15,-4-9 0-15,0 7 0 0,4-1 0 16,4 0 0-16,-1-2 0 0,-6 2 0 0,10 1 0 0,-7-1 0 16,3 0 0-16,4-2 0 15,0 2-35-15,0 0-9 0,-3 1-1 0,6-1-1 16,-3 1-168-16,0-4-34 0,4 6-6 0,3-2-2 0</inkml:trace>
  <inkml:trace contextRef="#ctx0" brushRef="#br0" timeOffset="58982.35">628 14275 576 0,'0'0'51'0,"0"0"-41"0,0 0-10 0,0 0 0 15,0 0 117-15,0-9 22 0,0 9 4 0,3-3 1 16,-3-4-78-16,0 7-15 0,0-9-3 15,0 9-1-15,-3-9 0 0,3 9 0 0,0 0 0 0,0-7 0 16,-7 4-7-16,7 3-2 0,-4-6 0 0,4 6 0 16,-3 6 6-16,3-6 2 0,-11 0 0 0,11 0 0 15,-10 10-14-15,10-10-2 0,0 0-1 0,0 0 0 16,0 0-14-16,0 0-3 0,0 0-1 0,0 0 0 16,0 0 0-16,3 9 0 0,4-3 0 0,7-3 0 15,-3-3 1-15,0 7 0 0,-1-7 0 0,4 0 0 16,0 0-3-16,-3 0 0 0,3 0 0 0,0 0 0 15,4 0-9-15,-4 0 0 0,0 0 9 0,7 0-9 16,-3 0 8-16,3 0-8 0,0 0 8 0,-3-7-8 0,3 7 0 0,0 0 0 16,-3 0 0-16,3 0 8 0,0 0-8 15,-3 0 0-15,3-3 0 0,-7 3 0 0,7 0 0 0,-7-6 0 16,7 6 0-16,1 0 0 0,-8-3 8 16,7-3 0-16,-7 6 0 0,4 0 0 0,3 0-8 0,-11 0 0 15,1 0 0-15,3-7 0 0,-3 7 8 16,3-3 8-16,-4 3 0 0,-6-6 1 0,6 3 7 0,1 3 2 15,0-6 0-15,-8 2 0 0,4-2-14 0,-3 3-4 16,6-3 0-16,-6 3 0 0,-4 3-8 0,7-7 10 16,-7-2-10-16,0 9 10 0,3-6-10 0,-3 6 0 15,0-4 9-15,0 4-9 0,8-6 0 0,-8 6 0 16,0 0 0-16,0 0 0 0,0 0 9 0,0 0-9 0,-11-3 12 0,11-3-12 16,0 6 8-16,-11-3-8 0,4-4 0 0,4 7 0 15,-1 0 14-15,-6-3-1 0,3-3 0 0,3 3 0 16,-7-3 23-16,8-4 5 0,3 10 1 0,-7-6 0 15,3-4-26-15,-3 7-6 0,4-6-1 0,-1 3 0 16,-3 3-1-16,4-4-8 0,-4-2 12 0,7 9-4 16,0 0-8-16,0 0 0 0,-7-6 0 0,-4 2 0 15,11 4 0-15,-7 0 0 0,3-6 0 0,4 6 0 16,-10 0 0-16,10 0 0 0,0 0 0 0,0 0 0 16,-4 0 0-16,4 0 0 0,0 0 0 0,0 0 0 15,0 0 0-15,0 0 0 0,0 0 10 0,0 0-10 16,0 0 0-16,0 0 0 0,0 0 0 0,7 0 0 15,0 6 0-15,4-6-9 0,-7 4 9 0,6 2 0 16,1 3 0-16,-1-2 0 0,-3-4 0 0,0 3-8 16,4-3 8-16,-8 6 0 0,8-2 0 0,0-4-8 0,-1 6 8 15,-6-2 0-15,6 2 0 0,-6 0 8 0,3-2-8 0,-4 2 0 16,8-6 0-16,-11 3 0 0,11 4 0 0,-11-4 0 16,3-3 0-16,4 7 0 0,-3-4 0 0,-1-3 0 15,4 7 0-15,-3-10 0 0,3 9 0 16,-7-3 0-16,3 4 0 0,4-1 0 0,-7 0 0 0,0-2 0 15,0 2 0-15,0-6 0 0,0 7 0 0,0 5 0 16,-7-8 0-16,4 2 0 0,3-6 0 0,-11 7 0 16,4-1 0-16,4-3 0 0,-1 4 0 0,-6-1 8 15,-1 0-8-15,0-2 8 0,1 2 0 0,6 1 0 16,-6-7 0-16,-4 3 0 0,7 3-8 0,0-2 0 16,-1-4 0-16,5-3 8 0,-8 6-8 0,11-6 0 0,0 0 0 0,0 0 0 31,-7 3-65-31,7-3-8 0,0 0-2 0</inkml:trace>
  <inkml:trace contextRef="#ctx0" brushRef="#br0" timeOffset="72698.28">663 15558 1360 0,'0'0'60'0,"0"0"13"0,0 0-58 0,0 0-15 15,0 0 0-15,0 0 0 0,0 0 12 0,0 0-1 16,0 0 0-16,0 0 0 0,0 0-11 0,0 0 0 16,0 0 0-16,0 0 8 0,14 0-8 0,-10 0 12 15,3 0-12-15,4 0 12 0,-8 0-12 0,8 0 0 16,-8 0 0-16,4 0 0 0,4 0 0 0,-4 0 0 16,3 3 0-16,1 3 8 0,0-6-8 0,-1 6 0 15,1-2 0-15,3-4-11 0,0 9 11 0,-3-9 0 16,-1 6 10-16,4-6-10 0,0 0 32 0,4 0 1 0,-4 0 0 0,0 0 0 15,7 0-24-15,-6 0-9 0,-1 0 0 0,0 0 9 16,3 0 7-16,-3 0 2 0,8 0 0 16,-8 0 0-16,0 0-7 0,-4 0-2 0,5 0 0 0,-1 0 0 15,3 3-9-15,-3-3 0 16,-3 0 0-16,3 0 0 0,-3 7 0 0,3-7 0 0,-4 3 0 0,1-3 8 16,0 0-8-16,-4 0 0 0,-7 0 0 0,10 0 0 15,1 0 0-15,-8 0 0 0,8 0 0 0,-4 0 8 16,-7 0 1-16,11-3 0 0,-8 3 0 0,8 0 0 15,-11 0 17-15,10-7 3 0,-6 7 1 0,6-3 0 16,-10 3-13-16,0 0-2 0,4-6-1 0,-4 6 0 16,7 0-6-16,-7 0 0 0,0 0-8 0,0 0 12 15,3-9 8-15,5 9 2 0,-8 0 0 0,0-10 0 16,0 4 0-16,0 6 0 0,-8-3 0 0,8 3 0 16,-3-6-5-16,3 2-1 0,-7-2 0 0,3 3 0 0,4-3 8 0,-7-4 2 15,4 7 0-15,-1-3 0 0,-3 3-2 0,4-4-1 16,-4-2 0-16,3 3 0 0,4 3-2 0,-11-4 0 15,8-2 0-15,-8 9 0 0,4-9 8 16,4-1 2-16,-8 10 0 0,8-9 0 0,-8 2-21 16,8 7-10-16,-4-9 10 0,3 6-10 0,-7-6 11 15,4 2-11-15,4 4 12 0,3-3-12 0,-4-4 8 0,4 10-8 16,-7-6 0-16,7 3 0 0,0 3 0 0,-3-6 0 16,3 3 0-16,0 3 0 0,0 0 0 15,0 0 0-15,0 0 0 0,0 0 0 0,0 0 0 0,0 0 0 16,0 0 0-16,0 0-9 0,0 0 9 0,0 0 0 15,0 0-9-15,0 0 9 0,0 0 0 0,0 0 0 16,0 0 0-16,0 3 0 0,3 6 0 0,-3-9 0 0,11 6 0 0,-8 1 0 16,4-4-9-16,-3 6 9 0,3-9 0 0,4 10 0 15,-4-4 0-15,0-3-8 0,3 6 8 0,-6-2 0 16,6 2 0-16,-6-3 0 0,6 4 0 0,1-7 0 16,-11 6 0-16,11 1 11 0,-1-4 0 0,-6 3 0 15,6 1-11-15,-6-1 0 0,3 1 0 0,-4-1 0 16,5-3 0-16,-5-2 0 0,-3 5 0 0,4 3 0 15,3-8 0-15,-7 5 0 0,0-3-12 0,0-3 12 16,3 7 0-16,4-4 0 0,-7-3 0 0,0 3 12 16,0-6-12-16,4 10 0 0,-4-4 0 0,0 4 0 15,0-10 0-15,0 0 0 0,0 3 0 0,0-3 0 16,0 9 0-16,0-9 0 0,0 0 0 0,0 0 0 16,-4 10 0-16,-3-4 0 0,7-6 0 0,-3 3 0 15,3 3 0-15,-7 4 0 0,3-10 0 0,-7 0 0 0,8 9 0 16,-4-9 0-16,3 6 0 0,-6-3 0 15,6-3 0-15,-6 7 0 0,-1-4 0 0,8 3 0 0,-8-6 0 0,4 3 12 16,3 4-12-16,-6-7 12 0,-1 0-12 0,1 9 0 16,6-9 0-16,-6 0 0 0,6 6 0 0,-7-3 0 15,1 4 0-15,6-4 0 0,-6 3 0 0,-1-3 0 16,1 3 0-16,6-2 0 0,-7 2 0 0,8 3 0 16,-8-9-14-16,1 10 5 15,-1-4-40-15,8 3-8 0,-8 1-2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3T05:22:04.6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16309 6483 763 0,'0'0'33'0,"0"0"8"0,-4 0-33 0,4 0-8 15,0 0 0-15,0 0 0 0,0 0 41 16,0 0 7-16,-3 0 0 0,3 0 1 0,0 0-31 0,-7 0-6 16,0 0-2-16,7 0 0 0,0 0-10 15,0 0 12-15,-7 0-12 0,3 0 12 0,-3 0 20 0,7 0 4 16,0 0 0-16,-3 6 1 0,-8-3 14 0,4-6 2 15,7 3 1-15,-4 3 0 0,-6-3 4 0,6 0 1 16,-3 0 0-16,0 6 0 0,0-2-8 0,4-4-2 16,-4 6 0-16,7-6 0 0,-4 0-17 0,-3 3-4 15,3-3-1-15,4 0 0 0,0 0-3 0,0 0 0 16,0 0 0-16,0 0 0 0,-7 6-1 0,7-6-1 0,0 0 0 0,0 0 0 16,0 0-3-16,0 0-1 0,0 0 0 0,0 0 0 15,0 0-5-15,0 0-1 0,0 0 0 0,0 0 0 16,0 0 2-16,0 0 0 0,0 0 0 0,0 0 0 15,0 0 15-15,0 0 3 0,0 0 1 0,7 3 0 16,4-3-6-16,0 0-2 0,-4 0 0 0,3 0 0 16,-3 0-5-16,7 0-2 0,-3 0 0 0,3 0 0 15,-3-3 3-15,-1 3 1 0,8-6 0 0,-4 6 0 16,-3-3-12-16,-1 3-2 0,4-6-8 0,0 6 12 16,4-4 1-16,3 4 0 0,-3-6 0 0,7 6 0 15,-4-3 1-15,3-3 0 0,-2 3 0 0,2-4 0 16,1 1 1-16,0 3 0 0,6-6 0 0,-2-1 0 15,6-6 0-15,4 1 0 0,3 5 0 0,0-8 0 16,11 8 0-16,-3-2 0 0,-1-4 0 0,4 7 0 16,0-7-5-16,3-3-1 0,8-6 0 0,-1 12 0 15,1-5-1-15,-1 2 0 0,4-3 0 0,0 3 0 0,-3-2 20 0,-1-1 3 16,4 3 1-16,4-3 0 0,0 0-32 0,-1 1 0 16,1 2 0-16,-4-3 0 0,3 0 0 0,-3 4 0 15,0-10 0-15,0 6 0 0,7 0 0 0,-7-6 0 16,0 12 0-16,1-5 0 0,-5-4 0 0,-3 3 0 15,0 0 0-15,0-6 0 0,-7 12 0 0,0-2 0 16,0-4 0-16,-4 3 0 0,-3 4 9 0,0-4-9 16,-11 0 8-16,0 4-8 0,-6 2 8 0,-1 1-8 15,0-7 8-15,-3 10-8 0,-8-3 0 0,5 5 0 16,-5-5 0-16,1 3 0 0,-4-4 0 0,0 10 0 16,-3-9 0-16,3 9 0 0,-4-6 0 0,1 2 0 0,-4 4 0 15,0 0 0-15,0 0 0 0,-7 0 0 16,0 0 0-16,0 0 0 0,0 0 0 0,0 0 0 0,0 0 0 0,0 0 0 15,0 0-16-15,0 0-6 0,0 0-1 16,0 4 0 0,-7 2-170-16,7-6-35 0,-4 9-6 0</inkml:trace>
  <inkml:trace contextRef="#ctx0" brushRef="#br0" timeOffset="1348.38">15744 8562 518 0,'0'0'46'0,"0"0"-37"0,0 0-9 0,0 0 0 15,0 0 129-15,0 0 24 0,0 0 5 0,0 0 1 16,0 0-76-16,0 0-15 0,8-6-4 0,2 2 0 16,-3-2-26-16,4 3-6 0,6-3 0 0,1 3-1 15,7-7 14-15,-1 4 3 0,8-4 1 0,0 1 0 16,0-7-1-16,6 7-1 0,-2-4 0 0,6-2 0 15,7-1-2-15,1-3 0 0,-1 0 0 0,8 1 0 16,3 2-7-16,0-3-2 0,0 3 0 0,0 4 0 16,3-7-14-16,8 0-3 0,3-3-1 0,3 4 0 15,1 5 13-15,3-9 2 0,-7 10 1 0,11-7 0 0,0-3-19 0,-1 3-4 16,4 6-1-16,-3-9 0 16,-7 4 1-16,3-1 0 0,0 0 0 0,-3-6 0 0,3 6-3 0,-4 0-8 15,1 0 12-15,-8-6-4 0,1 7-8 0,-4-8 0 16,4 8 0-16,-8-7 0 0,1 12 0 0,-1-6 0 15,-3-3-8-15,-7 3-1037 16</inkml:trace>
  <inkml:trace contextRef="#ctx0" brushRef="#br0" timeOffset="3566.63">16824 10635 979 0,'0'0'87'0,"-11"6"-70"15,4-6-17-15,4 0 0 0,3 0 108 0,-7 9 17 16,0-9 4-16,7 0 1 0,0 0-54 0,0 0-10 0,0 0-2 0,0 0-1 16,0 0-25-16,0 0-5 15,0 0-1-15,0 0 0 0,0 0-11 0,0 0-2 0,10-3-1 0,1-3 0 16,-1 0 11-16,5 2 3 0,-1-5 0 16,7 3 0-16,0-4 12 0,7 1 4 15,-3 9 0-15,7-9 0 0,-4-1-16 0,7 4-4 0,-3-4 0 0,3 7 0 16,4-12-13-16,3 5-3 0,4 1-1 0,4 3 0 15,-5-4 7-15,8-2 2 0,4-4 0 0,-4 7 0 16,3-7-2-16,1 6 0 0,-1-2 0 0,-3-4 0 16,3 1 7-16,8 2 2 0,3-3 0 0,4 4 0 15,-8-4-19-15,4 0-8 0,-3 7 8 0,3-10-8 16,3 3 8-16,-3 4-8 0,4-4 8 0,-4-3-8 16,0 10 8-16,-4-10-8 0,1 4 0 0,-1-11 8 15,1 8-8-15,-1-1 0 0,1 0 0 0,-4 0 0 0,0 4-18 16,-4-4-6-16,1 0 0 0,-1-6-719 15,-3 0-143-15</inkml:trace>
  <inkml:trace contextRef="#ctx0" brushRef="#br0" timeOffset="4680.38">15311 12576 1602 0,'-11'-7'71'0,"11"7"14"0,0 0-68 0,0 0-17 16,0 0 0-16,0 0 0 0,0 0 66 0,11 0 10 15,3 0 1-15,3 0 1 0,4 0-54 0,4 0-10 16,0-3-2-16,0-3-1 0,3 6-11 0,4-3 0 16,3-3 9-16,0-4-9 0,7 1 30 0,4-1 2 0,4 1 0 0,3-7 0 15,3 7 5-15,4-7 2 0,0-3 0 0,3 1 0 16,1 2 10-16,3-3 3 0,7-9 0 0,4 9 0 15,3-6-14-15,-4 0-2 0,1 3-1 0,3-9 0 16,7 2-13-16,1 1-2 0,-1 3-1 0,0-3 0 16,0 0-7-16,4-7 0 0,0 7-1 0,3-4 0 15,-3 4-11-15,-4 0 0 0,4-6 9 0,-8 8-9 16,-3-2 0-16,8 0 0 0,-1 0 0 0,0-4-12 16,-3 10-23-16,-1-9-5 0,1 3 0 0,3 0-1 15,4 3-108-15,-8-4-22 0,1 4-4 0</inkml:trace>
  <inkml:trace contextRef="#ctx0" brushRef="#br0" timeOffset="5821.88">17794 14523 633 0,'-14'9'56'0,"3"-9"-44"16,1 0-12-16,-1 0 0 0,-3 0 209 0,4 0 40 16,-5 0 8-16,5 0 2 0,3 0-173 0,0 0-34 15,-4 0-8-15,11 0 0 0,0 0 0 0,0 0 1 0,0 0 0 0,0 0 0 16,11 0-11-16,6 0-2 0,5-3-1 0,2-3 0 15,12-3-5-15,2 2-1 0,5-2 0 0,10-10 0 16,7 3 28-16,7-2 6 0,3-11 1 0,4 4 0 16,7-3-24-16,8-6-5 0,9-4-1 0,-2 3 0 15,2 1-7-15,5-4-2 0,6 4 0 0,-3-4 0 16,-4 4-29-16,4 5-7 0,0-5-1 0,3-1 0 16,4-2 16-16,-4 9 0 0,1-4 0 0,-1 4 0 15,4 0-70 1,3 3-8-16,-3-3-2 0,-21 2 0 0</inkml:trace>
  <inkml:trace contextRef="#ctx0" brushRef="#br0" timeOffset="9439.6">19629 6411 1188 0,'0'0'52'0,"-7"-7"12"0,-4 7-52 0,-3 0-12 15,7 0 0-15,0 0 0 0,7 0 59 0,0 0 9 16,0 0 1-16,0 0 1 0,-7-3-33 0,7 3-6 15,0 0-2-15,0 0 0 0,-4-6-11 0,4 6-2 16,0-3-1-16,0 3 0 0,0 0-15 0,0 0 8 0,0 0-8 0,0 0 0 16,0 0 10-16,0 0-10 15,0 0 10-15,0 0-10 0,0 0 50 0,0 0 4 0,0 0 1 0,0 0 0 16,0 0-4-16,0 0-1 0,-7-6 0 0,7 6 0 16,0 0-6-16,0 0-2 0,0 0 0 0,0 0 0 15,0 0-4-15,0 0-1 0,0 0 0 0,0 0 0 16,4 0-17-16,3 0-4 0,3-4-1 0,-3 4 0 15,7-6-4-15,1 6-1 0,-1-3 0 0,7 3 0 16,0-6-10-16,0 6 0 0,7 0 0 0,-3-10 8 16,3 10-8-16,4 0 0 0,0-6-10 0,7 3 10 15,6-3 0-15,1 3 18 0,0-4-2 0,7-2-1 16,7 6-7-16,-4-7 0 0,1-5-8 0,3 5 12 16,3 1-12-16,1-7 8 0,6 7-8 0,5-10 0 15,-5 3 14-15,4 4-3 0,-3-10-1 0,3 9 0 16,0-2 3-16,0-4 1 0,4 3 0 0,-1 7 0 15,-6-10-6-15,-1 6-8 0,1-2 11 0,-4-1-11 16,0-3 12-16,0 7-12 0,4-4 12 0,-8 0-12 0,1 4 0 0,-8-4 0 16,-3 0 0-16,0 4 0 0,3-4 0 15,-6-3 0-15,-8 4 0 0,4 2 10 0,3-3-10 0,-6 1 0 16,-8 2 9-16,0 4-9 0,-3-1 0 0,0 1 0 16,-4-7 0-16,-3 10 0 0,-4-3-9 0,-4 5 0 15,4-5 0-15,-6 3 0 16,-1-4-103-16,-4 7-21 0,1-3-4 0,-1 0-864 0</inkml:trace>
  <inkml:trace contextRef="#ctx0" brushRef="#br0" timeOffset="10679.71">18997 8358 615 0,'-18'0'27'0,"11"0"6"0,-3 0-33 0,-1 0 0 0,1 0 0 0,-1 0 0 15,0 0 77-15,1 0 9 0,-1 0 2 0,1 0 0 16,-1 0-25-16,1 6-5 0,3-6-1 0,-4 0 0 16,4 0-10-16,3 0-3 0,-3 0 0 0,7 0 0 15,-7 0-6-15,7 0-2 0,0 0 0 0,0 0 0 16,0 0 7-16,0 0 1 0,0 0 0 0,11-9 0 15,-1 3 18-15,5-4 4 0,2 1 1 0,4-1 0 0,4 4-22 0,0 3-4 16,3-3-1-16,4-4 0 16,3 1-13-16,4-1-3 0,0 1-1 0,-1 0 0 15,5 2-23-15,-1-5 8 0,4 2-8 0,3-5 0 16,4 5 23-16,7-5 0 0,0 2 0 0,0-3 0 16,0 7-10-16,4-7-1 0,-1 7-1 0,4-4 0 0,4-2 8 0,-1-1 1 15,4 3 1-15,-3-2 0 0,-1 5-21 0,-6-5 0 16,3 2 0-16,0-3 0 0,0-2 0 0,0 2 0 15,-3 3 0-15,-4 4 0 0,3-7 0 0,-7 7 0 16,-3-7 0-16,-3 7-8 0,-1-4 8 0,1-2 0 16,-1-1 0-16,-3 3 0 0,0-2 0 0,0 5 9 15,-4-5 0-15,0 5 0 0,-3 1-9 0,-4-1 10 16,1 1-10-16,-5 0 10 0,-2-1-10 0,-1 4 0 0,-4-3 0 0,-2-1 0 16,-1 7 0-16,0-3 0 15,-3-4-14-15,-1 4 5 16,-3 3-144-16,0-3-29 0</inkml:trace>
  <inkml:trace contextRef="#ctx0" brushRef="#br0" timeOffset="11664.97">20006 10443 1094 0,'0'0'97'0,"0"0"-77"0,0 0-20 0,0 0 0 15,-3 0 88-15,3 0 15 0,0 0 2 0,0 0 1 16,0 0-74-16,7 0-16 0,3 0-2 0,8-6-1 15,-1 3 2-15,5-3 0 0,2 2 0 0,1-2 0 16,10-3 8-16,1-1 1 0,-1 1 1 0,4 0 0 16,3-1 9-16,0 1 2 0,1-4 0 0,6 4 0 15,4-1-20-15,3 1-4 0,1 0-1 0,-1-1 0 16,4 1 9-16,0-7 3 0,4 4 0 0,-1-4 0 16,11-3 21-16,0 3 5 0,8 7 1 0,-5-10 0 15,1 0-24-15,-1 4-5 0,4-4-1 0,1 0 0 16,-8 3-8-16,3 4-3 0,4-4 0 0,1-3 0 15,-12 4-9-15,1-4 0 0,3-6 0 0,0 3 8 16,0-3 3-16,-3 9 0 0,-4-6 0 0,0-3 0 16,0 9-11-16,-7-3 0 0,-8 1 0 0,8-1 8 15,0 3-8-15,0-3 0 0,-10 4 0 0,-1 5 0 0,-3-2 0 0,-4-4-9 16,-6 7 9-16,-1 2-13 0,-3-2-1 16,-4 9 0-16,-3-3 0 0,-4 3 0 15,-4 0-166-15,1 0-32 0</inkml:trace>
  <inkml:trace contextRef="#ctx0" brushRef="#br0" timeOffset="12675.19">19085 12532 288 0,'0'0'25'0,"0"0"-25"0,-10 0 0 0,-1 0 0 0,4 0 238 0,7 0 42 16,0 0 9-16,0 0 2 0,-11 3-172 0,11-3-35 15,0 0-6-15,0 0-2 0,0 0-23 0,11 0-5 16,3-3 0-16,4 3-1 0,7-7-20 0,-1 7-4 15,4 0-1-15,1 0 0 0,6 0-10 0,0-3-3 16,0-3 0-16,8 6 0 0,3-9-1 0,3 9-8 16,0-10 12-16,8 4-4 0,-1 3 1 0,4-7 0 15,0 4 0-15,4-3 0 0,3-1 9 0,3 1 2 16,8 0 0-16,3-1 0 0,0 4-8 0,0-4 0 16,4 1-1-16,0 0 0 0,6-1-1 0,1 1 0 15,0-1 0-15,3-5 0 0,0 5 9 0,4-9 1 16,7 4 1-16,-7 5 0 0,-4-8-1 0,4-1 0 0,0 3 0 15,3-3 0-15,-7 0-9 0,-7 1-3 16,-7-1 0-16,1 3 0 0,6-3-8 0,-11 1 0 0,-10-4 9 0,8 9-9 16,-5-6 8-16,-3 4-8 0,-7-1 10 0,-7 3-10 15,-4-2 0-15,1 5 0 0,6-5 0 0,-10 5 0 16,-4 1 0-16,1-1 0 0,3 1-10 0,-4 0 10 31,-3-1-128-31,-4 4-20 0,-3 3-4 0,0-4 0 0</inkml:trace>
  <inkml:trace contextRef="#ctx0" brushRef="#br0" timeOffset="13550.25">20645 14639 806 0,'-11'0'72'0,"0"6"-58"15,1-3-14-15,-1-3 0 0,-3 0 116 0,4 7 21 16,-1-4 4-16,0-3 1 0,4 6-86 0,0-3-18 0,-3-3-3 0,6 6-1 16,4-6 0-16,0 0 0 0,0 0 0 0,0 0 0 15,0 0 18-15,0 0 3 0,11 0 1 0,6 0 0 16,5-6-23-16,2 6-4 0,4-3-1 0,4-3 0 16,7-4-11-16,0 1-2 0,7-7-1 0,3 7 0 15,8-1 1-15,2-2 0 0,12-4 0 0,0 1 0 16,10-4 7-16,0 0 2 0,0 0 0 0,4-6 0 15,3 0-10-15,7 3-2 0,7-9 0 0,1 2 0 16,105-33 9-16,-99 27-11 0,-3 7 0 16,0-6-10-16,-4 5 12 0,1 1-12 0,2 0 12 15,8-4-12-15,-3 4 0 0,-5 0 0 0,1 0-11 16,0-4-11-16,0 14-2 0,-4-11-1 0,-3 4 0 16</inkml:trace>
  <inkml:trace contextRef="#ctx0" brushRef="#br0" timeOffset="34850.11">29055 4974 1440 0,'-11'0'64'0,"4"0"12"0,4 0-60 0,-4 0-16 0,7 0 0 0,0 0 0 16,0 0 122-16,0 0 22 0,0 0 4 0,7 7 0 15,-4-4-118-15,8 6-30 0,3 1 0 0,3-10 0 16,5 6 8-16,2-3-8 0,5 3 0 0,6-6 9 15,4 3-9-15,7 4 12 0,-1-7-12 0,5 6 12 16,-1-3-12-16,1-3 10 0,2 6-10 0,1-2 10 16,7-4-10-16,0 6-17 0,4-6 4 0,3 3 1 15,-4 3 12-15,-3-3 0 0,4 4 0 0,-1-4 0 0,4 3 0 16,0 3 0-16,0-2 12 0,0-4-12 0,0 6 18 0,0 1-3 16,-7-4-1-16,4 3 0 0,3 1 13 0,4-1 2 15,-4 1 1-15,0-4 0 0,0 3-9 0,-4 1-1 16,-3-1-1-16,0 0 0 0,-3 1-4 0,-1-1-1 15,-3 1 0-15,3-1 0 0,-3 1-6 0,-3-4-8 16,-1 3 11-16,-3 1-11 0,-7-4 9 0,-1-3-9 16,-2 6 0-16,-4 1 9 0,-4-4-9 0,-4 4 0 15,1-1 9-15,-4-3-9 0,0-3 0 0,1 7 9 16,-5-4-9-16,-3-3 0 0,4 7 9 0,-4-4-9 16,0 3 0-16,-3-2 9 0,-1-4-9 0,-3 6 12 15,4 0-12-15,-4-2 12 0,-3 2 7 0,-1 1 1 0,1-1 1 0,-1 0 0 16,-3 7-8-16,0-7-1 15,0 7-1-15,0-3 0 0,0 2-2 0,-3-2 0 16,3 3 0-16,0 2 0 0,3 7-9 0,-3-6 0 0,0 10 9 16,0-4-9-16,4 3 0 0,-1-3 0 0,1 9 0 0,-1-5 8 15,4 8-8-15,-3 4 0 0,-1-3 0 0,1 6 0 16,3-7 0-16,0 7 0 0,4 9 0 0,-4-2 0 16,3-1 0-16,-3 9 0 0,4-2-11 0,0 2 11 15,-1 4 0-15,1 0-9 0,-1-1 9 0,4 7 0 16,-3-3 0-16,0 6 0 0,-1 7 0 0,1-1 0 15,-1-3 0-15,-3 10 0 0,0 0 0 0,4 9 0 16,-7-9 0-16,3 9-10 0,0-3 1 0,0 0 0 16,0 6 9-16,0 0 0 0,-4 3 0 0,4 4 0 15,0-4 0-15,0 7 0 0,1-1 0 0,-1 4-8 0,3-6 8 16,-3 2 0-16,-3 4 0 0,3 6 0 16,3-9 0-16,-3 5 0 0,-3-2 0 0,3-3-8 15,0 9 8-15,-3-6 0 0,-1 3 0 0,4 3 0 16,-7 0 0-16,4 3 0 0,3-6 0 0,-4 6 0 0,-3-3 0 0,0 0 14 15,4 0-3-15,-4 0-1 0,0 0-10 0,0 0-9 16,0 0 9-16,0-9-13 0,0 9 13 0,0-4 0 16,0-2 0-16,0 3 0 0,0-3 0 0,0-4 8 15,-4 1-8-15,4 0 10 0,4-7 2 0,-4-3 0 16,3 0 0-16,1 1 0 0,-1-7-12 0,1 6 0 16,3-6 0-16,-3-3 8 0,-1-1-8 0,4-2 0 15,4 3 0-15,-4-7 0 0,0-2 0 0,0 2 0 16,0-9 0-16,0 7 0 0,0-7 0 0,0 0 0 15,-3-3 0-15,-1 3 0 0,4-9 8 0,-3 0-8 0,-1-1 0 0,-3 1 8 16,0 0-8-16,0-1 0 0,4-8 0 0,-4-1 0 16,-4 0 10-16,4 1-10 0,0-10 12 15,0 0-12-15,0-1 35 0,0-5 0 0,4-3 0 0,-4 2 0 16,7-2-27-16,-7-7-8 0,0 6 0 0,3-5 0 16,1-4 20-16,-1 0-2 0,1-6-1 0,-1-4 0 15,-3 4-1-15,4-6-1 0,0 2 0 0,-1 1 0 16,-3-3 9-16,4-4 3 0,-1 0 0 0,-3 1 0 15,-3 2-27-15,-1-2 0 0,8-7 8 0,-4-3-8 16,0 0 0-16,0 9 0 0,0-9 0 0,0 0 0 16,0 10 0-16,0-10 0 0,0 0 0 0,-4 6-11 15,4-6 11-15,-3 9 16 0,-1-9-4 0,4 0-1 16,-7 7 4-16,3-4 1 0,-3-3 0 0,0 0 0 0,-3 0-4 0,-1 0 0 16,4 0 0-16,-3 0 0 0,-5 0 0 0,5 0-1 15,-4 0 0-15,0 6 0 0,-1-3 2 0,-2-3 1 16,3 6 0-16,-4-6 0 0,0 4 1 0,-3-4 0 15,0 6 0-15,-4-3 0 0,1-3-6 0,-4 6-1 16,-4-3 0-16,0-3 0 0,0 7-8 0,-3-4 8 16,-4 3-8-16,4-6 8 0,-4 6-8 0,4-3 0 15,3-3 9-15,0 0-9 0,1 10 0 0,-1-10 0 16,4 6 0-16,-1-3 8 0,1 4-8 0,0-4 0 16,0-3 0-16,-1 6 8 0,-2-3-19 0,-1-3-3 15,7 6-1-15,1-6 0 0,-1 7-5 0,0-4-2 16,-3 3 0-16,7-3 0 15,0-3-21-15,-1 6-4 0,1-2-1 0,0 5 0 16,4-9-110-16,-1 9-22 0,0-9-5 0,1 7-949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3/22/2020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73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180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2725" y="533400"/>
            <a:ext cx="4732338" cy="26622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558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2725" y="533400"/>
            <a:ext cx="4732338" cy="26622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74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3400"/>
            <a:ext cx="4732337" cy="2662238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Show robot-soccer learning to walk videos (UT Austin): 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? Show snake robot:</a:t>
            </a:r>
          </a:p>
          <a:p>
            <a:endParaRPr lang="en-US">
              <a:ea typeface="ＭＳ Ｐゴシック" pitchFamily="34" charset="-128"/>
            </a:endParaRP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0BDA5-4DBB-452F-A4B9-087719DC60F0}" type="slidenum">
              <a:rPr lang="en-US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86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751138" y="533400"/>
            <a:ext cx="4732337" cy="2662238"/>
          </a:xfrm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Peter Stone,</a:t>
            </a:r>
            <a:r>
              <a:rPr lang="en-US" baseline="0" dirty="0">
                <a:ea typeface="ＭＳ Ｐゴシック" pitchFamily="34" charset="-128"/>
              </a:rPr>
              <a:t> Austin</a:t>
            </a:r>
            <a:endParaRPr lang="en-US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8511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3400"/>
            <a:ext cx="4732337" cy="26622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67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3400"/>
            <a:ext cx="4732337" cy="26622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times no reward accumulated at all, just sitting still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67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3/22/2020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3/22/2020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3/22/2020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3/22/2020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3/22/2020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3/22/2020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3/22/2020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3/22/2020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3/22/2020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customXml" Target="../ink/ink6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customXml" Target="../ink/ink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customXml" Target="../ink/ink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customXml" Target="../ink/ink11.xml"/><Relationship Id="rId5" Type="http://schemas.openxmlformats.org/officeDocument/2006/relationships/image" Target="../media/image28.png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customXml" Target="../ink/ink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customXml" Target="../ink/ink1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customXml" Target="../ink/ink1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openxmlformats.org/officeDocument/2006/relationships/tags" Target="../tags/tag11.xml"/><Relationship Id="rId7" Type="http://schemas.openxmlformats.org/officeDocument/2006/relationships/image" Target="../media/image44.png"/><Relationship Id="rId12" Type="http://schemas.openxmlformats.org/officeDocument/2006/relationships/customXml" Target="../ink/ink18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8.png"/><Relationship Id="rId5" Type="http://schemas.openxmlformats.org/officeDocument/2006/relationships/tags" Target="../tags/tag13.xml"/><Relationship Id="rId10" Type="http://schemas.openxmlformats.org/officeDocument/2006/relationships/image" Target="../media/image47.png"/><Relationship Id="rId4" Type="http://schemas.openxmlformats.org/officeDocument/2006/relationships/tags" Target="../tags/tag12.xml"/><Relationship Id="rId9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0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customXml" Target="../ink/ink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customXml" Target="../ink/ink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customXml" Target="../ink/ink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2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customXml" Target="../ink/ink25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0.png"/><Relationship Id="rId3" Type="http://schemas.openxmlformats.org/officeDocument/2006/relationships/tags" Target="../tags/tag18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7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66.png"/><Relationship Id="rId5" Type="http://schemas.openxmlformats.org/officeDocument/2006/relationships/tags" Target="../tags/tag20.xml"/><Relationship Id="rId15" Type="http://schemas.openxmlformats.org/officeDocument/2006/relationships/image" Target="../media/image68.png"/><Relationship Id="rId10" Type="http://schemas.openxmlformats.org/officeDocument/2006/relationships/image" Target="../media/image65.png"/><Relationship Id="rId4" Type="http://schemas.openxmlformats.org/officeDocument/2006/relationships/tags" Target="../tags/tag19.xml"/><Relationship Id="rId9" Type="http://schemas.openxmlformats.org/officeDocument/2006/relationships/image" Target="../media/image64.png"/><Relationship Id="rId14" Type="http://schemas.openxmlformats.org/officeDocument/2006/relationships/customXml" Target="../ink/ink2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71.png"/><Relationship Id="rId4" Type="http://schemas.openxmlformats.org/officeDocument/2006/relationships/customXml" Target="../ink/ink2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8.xml"/><Relationship Id="rId3" Type="http://schemas.openxmlformats.org/officeDocument/2006/relationships/tags" Target="../tags/tag25.xml"/><Relationship Id="rId7" Type="http://schemas.openxmlformats.org/officeDocument/2006/relationships/image" Target="../media/image73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72.png"/><Relationship Id="rId5" Type="http://schemas.openxmlformats.org/officeDocument/2006/relationships/image" Target="../media/image7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customXml" Target="../ink/ink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customXml" Target="../ink/ink3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openxmlformats.org/officeDocument/2006/relationships/image" Target="../media/image80.png"/><Relationship Id="rId4" Type="http://schemas.openxmlformats.org/officeDocument/2006/relationships/customXml" Target="../ink/ink3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3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customXml" Target="../ink/ink3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customXml" Target="../ink/ink33.xml"/><Relationship Id="rId4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tags" Target="../tags/tag32.xml"/><Relationship Id="rId7" Type="http://schemas.openxmlformats.org/officeDocument/2006/relationships/image" Target="../media/image91.png"/><Relationship Id="rId12" Type="http://schemas.openxmlformats.org/officeDocument/2006/relationships/image" Target="../media/image90.png"/><Relationship Id="rId2" Type="http://schemas.openxmlformats.org/officeDocument/2006/relationships/tags" Target="../tags/tag31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2.xml"/><Relationship Id="rId11" Type="http://schemas.openxmlformats.org/officeDocument/2006/relationships/oleObject" Target="../embeddings/oleObject2.bin"/><Relationship Id="rId5" Type="http://schemas.openxmlformats.org/officeDocument/2006/relationships/tags" Target="../tags/tag34.xml"/><Relationship Id="rId10" Type="http://schemas.openxmlformats.org/officeDocument/2006/relationships/image" Target="../media/image89.png"/><Relationship Id="rId4" Type="http://schemas.openxmlformats.org/officeDocument/2006/relationships/tags" Target="../tags/tag33.xml"/><Relationship Id="rId9" Type="http://schemas.openxmlformats.org/officeDocument/2006/relationships/image" Target="../media/image9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1113178"/>
            <a:ext cx="11242737" cy="5495689"/>
          </a:xfrm>
        </p:spPr>
        <p:txBody>
          <a:bodyPr/>
          <a:lstStyle/>
          <a:p>
            <a:r>
              <a:rPr lang="en-US" dirty="0"/>
              <a:t>Assignments: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HW7 (online)</a:t>
            </a:r>
          </a:p>
          <a:p>
            <a:pPr marL="917575" lvl="2" indent="-457200"/>
            <a:r>
              <a:rPr lang="en-US" sz="2800" dirty="0"/>
              <a:t>Due Tue 3/24, 10 pm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HW8 (online)</a:t>
            </a:r>
          </a:p>
          <a:p>
            <a:pPr marL="917575" lvl="2" indent="-457200"/>
            <a:r>
              <a:rPr lang="en-US" sz="2800" dirty="0"/>
              <a:t>Also due Tue 3/24, 10 pm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P4</a:t>
            </a:r>
          </a:p>
          <a:p>
            <a:pPr marL="917575" lvl="2" indent="-457200"/>
            <a:r>
              <a:rPr lang="en-US" sz="2800" dirty="0"/>
              <a:t>Due Thu 4/2, 10 pm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Head’s up: HW9</a:t>
            </a:r>
          </a:p>
          <a:p>
            <a:pPr marL="917575" lvl="2" indent="-457200"/>
            <a:r>
              <a:rPr lang="en-US" sz="2800" dirty="0"/>
              <a:t>Released soon</a:t>
            </a:r>
          </a:p>
          <a:p>
            <a:pPr marL="917575" lvl="2" indent="-457200"/>
            <a:r>
              <a:rPr lang="en-US" sz="2800" dirty="0"/>
              <a:t>Due Tue 3/31, 10 pm </a:t>
            </a:r>
          </a:p>
          <a:p>
            <a:pPr lvl="2" indent="0">
              <a:buNone/>
            </a:pPr>
            <a:endParaRPr lang="en-US" sz="2800" dirty="0"/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39F0010-297E-4FAE-BF8E-40C800C16381}"/>
                  </a:ext>
                </a:extLst>
              </p14:cNvPr>
              <p14:cNvContentPartPr/>
              <p14:nvPr/>
            </p14:nvContentPartPr>
            <p14:xfrm>
              <a:off x="171360" y="1810080"/>
              <a:ext cx="4935600" cy="40291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39F0010-297E-4FAE-BF8E-40C800C1638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2000" y="1800720"/>
                <a:ext cx="4954320" cy="404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9041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Double-Bandit MDP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71600"/>
            <a:ext cx="11379200" cy="4729164"/>
          </a:xfrm>
        </p:spPr>
        <p:txBody>
          <a:bodyPr/>
          <a:lstStyle/>
          <a:p>
            <a:r>
              <a:rPr lang="en-US" dirty="0"/>
              <a:t>Actions: </a:t>
            </a:r>
            <a:r>
              <a:rPr lang="en-US" i="1" dirty="0">
                <a:solidFill>
                  <a:srgbClr val="3333FF"/>
                </a:solidFill>
              </a:rPr>
              <a:t>Blue</a:t>
            </a:r>
            <a:r>
              <a:rPr lang="en-US" i="1" dirty="0"/>
              <a:t>, </a:t>
            </a:r>
            <a:r>
              <a:rPr lang="en-US" i="1" dirty="0">
                <a:solidFill>
                  <a:srgbClr val="C00000"/>
                </a:solidFill>
              </a:rPr>
              <a:t>Red</a:t>
            </a:r>
          </a:p>
          <a:p>
            <a:r>
              <a:rPr lang="en-US" dirty="0"/>
              <a:t>States: </a:t>
            </a:r>
            <a:r>
              <a:rPr lang="en-US" dirty="0">
                <a:solidFill>
                  <a:srgbClr val="008000"/>
                </a:solidFill>
              </a:rPr>
              <a:t>Win</a:t>
            </a:r>
            <a:r>
              <a:rPr lang="en-US" dirty="0">
                <a:solidFill>
                  <a:schemeClr val="tx1"/>
                </a:solidFill>
              </a:rPr>
              <a:t>, Lose</a:t>
            </a:r>
          </a:p>
        </p:txBody>
      </p:sp>
      <p:sp>
        <p:nvSpPr>
          <p:cNvPr id="5" name="Oval 4"/>
          <p:cNvSpPr/>
          <p:nvPr/>
        </p:nvSpPr>
        <p:spPr>
          <a:xfrm>
            <a:off x="3276600" y="3276601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Calibri" pitchFamily="34" charset="0"/>
              </a:rPr>
              <a:t>W</a:t>
            </a:r>
          </a:p>
        </p:txBody>
      </p:sp>
      <p:sp>
        <p:nvSpPr>
          <p:cNvPr id="6" name="Oval 5"/>
          <p:cNvSpPr/>
          <p:nvPr/>
        </p:nvSpPr>
        <p:spPr>
          <a:xfrm>
            <a:off x="8229600" y="3276601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libri" pitchFamily="34" charset="0"/>
              </a:rPr>
              <a:t>L</a:t>
            </a:r>
          </a:p>
        </p:txBody>
      </p:sp>
      <p:cxnSp>
        <p:nvCxnSpPr>
          <p:cNvPr id="8" name="Curved Connector 7"/>
          <p:cNvCxnSpPr>
            <a:stCxn id="5" idx="0"/>
            <a:endCxn id="6" idx="1"/>
          </p:cNvCxnSpPr>
          <p:nvPr/>
        </p:nvCxnSpPr>
        <p:spPr>
          <a:xfrm rot="16200000" flipH="1">
            <a:off x="5924549" y="971551"/>
            <a:ext cx="100433" cy="4710533"/>
          </a:xfrm>
          <a:prstGeom prst="curvedConnector3">
            <a:avLst>
              <a:gd name="adj1" fmla="val -822914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>
            <a:stCxn id="5" idx="0"/>
            <a:endCxn id="5" idx="6"/>
          </p:cNvCxnSpPr>
          <p:nvPr/>
        </p:nvCxnSpPr>
        <p:spPr>
          <a:xfrm rot="16200000" flipH="1">
            <a:off x="3619500" y="3276601"/>
            <a:ext cx="342900" cy="342900"/>
          </a:xfrm>
          <a:prstGeom prst="curvedConnector4">
            <a:avLst>
              <a:gd name="adj1" fmla="val -87180"/>
              <a:gd name="adj2" fmla="val 338462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>
            <a:stCxn id="6" idx="4"/>
            <a:endCxn id="5" idx="5"/>
          </p:cNvCxnSpPr>
          <p:nvPr/>
        </p:nvCxnSpPr>
        <p:spPr>
          <a:xfrm rot="5400000" flipH="1">
            <a:off x="6167017" y="1556919"/>
            <a:ext cx="100433" cy="4710533"/>
          </a:xfrm>
          <a:prstGeom prst="curvedConnector3">
            <a:avLst>
              <a:gd name="adj1" fmla="val -927967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3"/>
          <p:cNvCxnSpPr>
            <a:stCxn id="6" idx="4"/>
            <a:endCxn id="6" idx="2"/>
          </p:cNvCxnSpPr>
          <p:nvPr/>
        </p:nvCxnSpPr>
        <p:spPr>
          <a:xfrm rot="5400000" flipH="1">
            <a:off x="8229600" y="3619501"/>
            <a:ext cx="342900" cy="342900"/>
          </a:xfrm>
          <a:prstGeom prst="curvedConnector4">
            <a:avLst>
              <a:gd name="adj1" fmla="val -84616"/>
              <a:gd name="adj2" fmla="val 325641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6" idx="6"/>
            <a:endCxn id="5" idx="4"/>
          </p:cNvCxnSpPr>
          <p:nvPr/>
        </p:nvCxnSpPr>
        <p:spPr>
          <a:xfrm flipH="1">
            <a:off x="3619500" y="3619501"/>
            <a:ext cx="5295900" cy="342900"/>
          </a:xfrm>
          <a:prstGeom prst="curvedConnector4">
            <a:avLst>
              <a:gd name="adj1" fmla="val -7681"/>
              <a:gd name="adj2" fmla="val 589178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13"/>
          <p:cNvCxnSpPr>
            <a:stCxn id="5" idx="4"/>
            <a:endCxn id="5" idx="2"/>
          </p:cNvCxnSpPr>
          <p:nvPr/>
        </p:nvCxnSpPr>
        <p:spPr>
          <a:xfrm rot="5400000" flipH="1">
            <a:off x="3276600" y="3619501"/>
            <a:ext cx="342900" cy="342900"/>
          </a:xfrm>
          <a:prstGeom prst="curvedConnector4">
            <a:avLst>
              <a:gd name="adj1" fmla="val -376924"/>
              <a:gd name="adj2" fmla="val 415385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1600200" y="3829853"/>
            <a:ext cx="68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000"/>
                </a:solidFill>
                <a:latin typeface="Calibri" pitchFamily="34" charset="0"/>
              </a:rPr>
              <a:t>$1</a:t>
            </a:r>
          </a:p>
          <a:p>
            <a:endParaRPr lang="en-US" sz="2800" dirty="0">
              <a:latin typeface="Calibri" pitchFamily="34" charset="0"/>
            </a:endParaRPr>
          </a:p>
          <a:p>
            <a:r>
              <a:rPr lang="en-US" sz="2800" dirty="0">
                <a:latin typeface="Calibri" pitchFamily="34" charset="0"/>
              </a:rPr>
              <a:t>1.0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9372600" y="3825540"/>
            <a:ext cx="1143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000"/>
                </a:solidFill>
                <a:latin typeface="Calibri" pitchFamily="34" charset="0"/>
              </a:rPr>
              <a:t>$1</a:t>
            </a:r>
          </a:p>
          <a:p>
            <a:endParaRPr lang="en-US" sz="2800" dirty="0">
              <a:latin typeface="Calibri" pitchFamily="34" charset="0"/>
            </a:endParaRPr>
          </a:p>
          <a:p>
            <a:r>
              <a:rPr lang="en-US" sz="2800" dirty="0">
                <a:latin typeface="Calibri" pitchFamily="34" charset="0"/>
              </a:rPr>
              <a:t>1.0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282241" y="1862137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0.25 	</a:t>
            </a:r>
            <a:r>
              <a:rPr lang="en-US" sz="2800" dirty="0">
                <a:solidFill>
                  <a:srgbClr val="008000"/>
                </a:solidFill>
                <a:latin typeface="Calibri" pitchFamily="34" charset="0"/>
              </a:rPr>
              <a:t>$0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800600" y="2826603"/>
            <a:ext cx="213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0.75 </a:t>
            </a:r>
          </a:p>
          <a:p>
            <a:r>
              <a:rPr lang="en-US" sz="2800" dirty="0">
                <a:solidFill>
                  <a:srgbClr val="008000"/>
                </a:solidFill>
                <a:latin typeface="Calibri" pitchFamily="34" charset="0"/>
              </a:rPr>
              <a:t>$2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486400" y="434340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0.75 	</a:t>
            </a:r>
            <a:r>
              <a:rPr lang="en-US" sz="2800" dirty="0">
                <a:solidFill>
                  <a:srgbClr val="008000"/>
                </a:solidFill>
                <a:latin typeface="Calibri" pitchFamily="34" charset="0"/>
              </a:rPr>
              <a:t>$2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58000" y="3352800"/>
            <a:ext cx="213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0.25 </a:t>
            </a:r>
          </a:p>
          <a:p>
            <a:r>
              <a:rPr lang="en-US" sz="2800" dirty="0">
                <a:solidFill>
                  <a:srgbClr val="008000"/>
                </a:solidFill>
                <a:latin typeface="Calibri" pitchFamily="34" charset="0"/>
              </a:rPr>
              <a:t>$0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9256143" y="295124"/>
            <a:ext cx="2582173" cy="215295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chemeClr val="tx1"/>
                </a:solidFill>
                <a:latin typeface="Calibri" pitchFamily="34" charset="0"/>
              </a:rPr>
              <a:t>No discount</a:t>
            </a:r>
          </a:p>
          <a:p>
            <a:pPr algn="ctr"/>
            <a:endParaRPr lang="en-US" sz="500" i="1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r>
              <a:rPr lang="en-US" sz="2400" i="1" dirty="0">
                <a:solidFill>
                  <a:schemeClr val="tx1"/>
                </a:solidFill>
                <a:latin typeface="Calibri" pitchFamily="34" charset="0"/>
              </a:rPr>
              <a:t>100 time steps</a:t>
            </a:r>
            <a:endParaRPr lang="en-US" sz="900" i="1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endParaRPr lang="en-US" sz="500" i="1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r>
              <a:rPr lang="en-US" sz="2400" i="1" dirty="0">
                <a:solidFill>
                  <a:schemeClr val="tx1"/>
                </a:solidFill>
                <a:latin typeface="Calibri" pitchFamily="34" charset="0"/>
              </a:rPr>
              <a:t>Both states have the same value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Offline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379200" cy="4729164"/>
          </a:xfrm>
        </p:spPr>
        <p:txBody>
          <a:bodyPr/>
          <a:lstStyle/>
          <a:p>
            <a:r>
              <a:rPr lang="en-US" sz="3200" dirty="0">
                <a:latin typeface="Calibri"/>
                <a:cs typeface="Calibri"/>
              </a:rPr>
              <a:t>Solving MDPs is offline planning</a:t>
            </a:r>
          </a:p>
          <a:p>
            <a:pPr lvl="1"/>
            <a:r>
              <a:rPr lang="en-US" sz="2800" dirty="0">
                <a:latin typeface="Calibri"/>
                <a:cs typeface="Calibri"/>
              </a:rPr>
              <a:t>You determine all quantities through computation</a:t>
            </a:r>
          </a:p>
          <a:p>
            <a:pPr lvl="1"/>
            <a:r>
              <a:rPr lang="en-US" sz="2800" dirty="0">
                <a:latin typeface="Calibri"/>
                <a:cs typeface="Calibri"/>
              </a:rPr>
              <a:t>You need to know the details of the MDP</a:t>
            </a:r>
          </a:p>
          <a:p>
            <a:pPr lvl="1"/>
            <a:r>
              <a:rPr lang="en-US" sz="2800" dirty="0">
                <a:latin typeface="Calibri"/>
                <a:cs typeface="Calibri"/>
              </a:rPr>
              <a:t>You do not actually play the game!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38826" y="449580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libri"/>
                <a:cs typeface="Calibri"/>
              </a:rPr>
              <a:t>Play Red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8826" y="542038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alibri"/>
                <a:cs typeface="Calibri"/>
              </a:rPr>
              <a:t>Play Blue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48626" y="3667780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/>
                <a:cs typeface="Calibri"/>
              </a:rPr>
              <a:t>Value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231624" y="910028"/>
            <a:ext cx="2510287" cy="194461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chemeClr val="tx1"/>
                </a:solidFill>
                <a:latin typeface="Calibri"/>
                <a:cs typeface="Calibri"/>
              </a:rPr>
              <a:t>No discount</a:t>
            </a:r>
          </a:p>
          <a:p>
            <a:pPr algn="ctr"/>
            <a:endParaRPr lang="en-US" sz="500" i="1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r>
              <a:rPr lang="en-US" sz="2400" i="1" dirty="0">
                <a:solidFill>
                  <a:schemeClr val="tx1"/>
                </a:solidFill>
                <a:latin typeface="Calibri"/>
                <a:cs typeface="Calibri"/>
              </a:rPr>
              <a:t>100 time steps</a:t>
            </a:r>
            <a:endParaRPr lang="en-US" sz="900" i="1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endParaRPr lang="en-US" sz="500" i="1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r>
              <a:rPr lang="en-US" sz="2400" i="1" dirty="0">
                <a:solidFill>
                  <a:schemeClr val="tx1"/>
                </a:solidFill>
                <a:latin typeface="Calibri"/>
                <a:cs typeface="Calibri"/>
              </a:rPr>
              <a:t>Both states have the same value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72426" y="450598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Calibri"/>
                <a:cs typeface="Calibri"/>
              </a:rPr>
              <a:t>150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72426" y="542038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Calibri"/>
                <a:cs typeface="Calibri"/>
              </a:rPr>
              <a:t>100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322652" y="3304073"/>
            <a:ext cx="6767587" cy="2796691"/>
            <a:chOff x="1485873" y="1815326"/>
            <a:chExt cx="8837671" cy="3652151"/>
          </a:xfrm>
        </p:grpSpPr>
        <p:sp>
          <p:nvSpPr>
            <p:cNvPr id="10" name="Oval 9"/>
            <p:cNvSpPr/>
            <p:nvPr/>
          </p:nvSpPr>
          <p:spPr>
            <a:xfrm>
              <a:off x="3276600" y="3276601"/>
              <a:ext cx="685800" cy="6858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8000"/>
                  </a:solidFill>
                  <a:latin typeface="Calibri"/>
                  <a:cs typeface="Calibri"/>
                </a:rPr>
                <a:t>W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8229600" y="3276601"/>
              <a:ext cx="685800" cy="6858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alibri"/>
                  <a:cs typeface="Calibri"/>
                </a:rPr>
                <a:t>L</a:t>
              </a:r>
            </a:p>
          </p:txBody>
        </p:sp>
        <p:cxnSp>
          <p:nvCxnSpPr>
            <p:cNvPr id="12" name="Curved Connector 11"/>
            <p:cNvCxnSpPr>
              <a:stCxn id="10" idx="0"/>
              <a:endCxn id="11" idx="1"/>
            </p:cNvCxnSpPr>
            <p:nvPr/>
          </p:nvCxnSpPr>
          <p:spPr>
            <a:xfrm rot="16200000" flipH="1">
              <a:off x="5924549" y="971551"/>
              <a:ext cx="100433" cy="4710533"/>
            </a:xfrm>
            <a:prstGeom prst="curvedConnector3">
              <a:avLst>
                <a:gd name="adj1" fmla="val -822914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3"/>
            <p:cNvCxnSpPr>
              <a:stCxn id="10" idx="0"/>
              <a:endCxn id="10" idx="6"/>
            </p:cNvCxnSpPr>
            <p:nvPr/>
          </p:nvCxnSpPr>
          <p:spPr>
            <a:xfrm rot="16200000" flipH="1">
              <a:off x="3619500" y="3276601"/>
              <a:ext cx="342900" cy="342900"/>
            </a:xfrm>
            <a:prstGeom prst="curvedConnector4">
              <a:avLst>
                <a:gd name="adj1" fmla="val -87180"/>
                <a:gd name="adj2" fmla="val 338462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urved Connector 13"/>
            <p:cNvCxnSpPr>
              <a:stCxn id="11" idx="4"/>
              <a:endCxn id="10" idx="5"/>
            </p:cNvCxnSpPr>
            <p:nvPr/>
          </p:nvCxnSpPr>
          <p:spPr>
            <a:xfrm rot="5400000" flipH="1">
              <a:off x="6167017" y="1556919"/>
              <a:ext cx="100433" cy="4710533"/>
            </a:xfrm>
            <a:prstGeom prst="curvedConnector3">
              <a:avLst>
                <a:gd name="adj1" fmla="val -927967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urved Connector 13"/>
            <p:cNvCxnSpPr>
              <a:stCxn id="11" idx="4"/>
              <a:endCxn id="11" idx="2"/>
            </p:cNvCxnSpPr>
            <p:nvPr/>
          </p:nvCxnSpPr>
          <p:spPr>
            <a:xfrm rot="5400000" flipH="1">
              <a:off x="8229600" y="3619501"/>
              <a:ext cx="342900" cy="342900"/>
            </a:xfrm>
            <a:prstGeom prst="curvedConnector4">
              <a:avLst>
                <a:gd name="adj1" fmla="val -84616"/>
                <a:gd name="adj2" fmla="val 325641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urved Connector 29"/>
            <p:cNvCxnSpPr>
              <a:stCxn id="11" idx="6"/>
              <a:endCxn id="10" idx="4"/>
            </p:cNvCxnSpPr>
            <p:nvPr/>
          </p:nvCxnSpPr>
          <p:spPr>
            <a:xfrm flipH="1">
              <a:off x="3619500" y="3619501"/>
              <a:ext cx="5295900" cy="342900"/>
            </a:xfrm>
            <a:prstGeom prst="curvedConnector4">
              <a:avLst>
                <a:gd name="adj1" fmla="val -7681"/>
                <a:gd name="adj2" fmla="val 589178"/>
              </a:avLst>
            </a:prstGeom>
            <a:ln w="57150">
              <a:solidFill>
                <a:srgbClr val="0070C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urved Connector 13"/>
            <p:cNvCxnSpPr>
              <a:stCxn id="10" idx="4"/>
              <a:endCxn id="10" idx="2"/>
            </p:cNvCxnSpPr>
            <p:nvPr/>
          </p:nvCxnSpPr>
          <p:spPr>
            <a:xfrm rot="5400000" flipH="1">
              <a:off x="3276600" y="3619501"/>
              <a:ext cx="342900" cy="342900"/>
            </a:xfrm>
            <a:prstGeom prst="curvedConnector4">
              <a:avLst>
                <a:gd name="adj1" fmla="val -376924"/>
                <a:gd name="adj2" fmla="val 415385"/>
              </a:avLst>
            </a:prstGeom>
            <a:ln w="57150">
              <a:solidFill>
                <a:srgbClr val="0070C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485873" y="3619501"/>
              <a:ext cx="995082" cy="1808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8000"/>
                  </a:solidFill>
                  <a:latin typeface="Calibri"/>
                  <a:cs typeface="Calibri"/>
                </a:rPr>
                <a:t>$1</a:t>
              </a:r>
            </a:p>
            <a:p>
              <a:endParaRPr lang="en-US" sz="2800" dirty="0">
                <a:latin typeface="Calibri"/>
                <a:cs typeface="Calibri"/>
              </a:endParaRPr>
            </a:p>
            <a:p>
              <a:r>
                <a:rPr lang="en-US" sz="2800" dirty="0">
                  <a:latin typeface="Calibri"/>
                  <a:cs typeface="Calibri"/>
                </a:rPr>
                <a:t>1.0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315911" y="3658836"/>
              <a:ext cx="1007633" cy="1808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8000"/>
                  </a:solidFill>
                  <a:latin typeface="Calibri"/>
                  <a:cs typeface="Calibri"/>
                </a:rPr>
                <a:t>$1</a:t>
              </a:r>
            </a:p>
            <a:p>
              <a:endParaRPr lang="en-US" sz="2800" dirty="0">
                <a:latin typeface="Calibri"/>
                <a:cs typeface="Calibri"/>
              </a:endParaRPr>
            </a:p>
            <a:p>
              <a:r>
                <a:rPr lang="en-US" sz="2800" dirty="0">
                  <a:latin typeface="Calibri"/>
                  <a:cs typeface="Calibri"/>
                </a:rPr>
                <a:t>1.0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333999" y="1815326"/>
              <a:ext cx="2133600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libri"/>
                  <a:cs typeface="Calibri"/>
                </a:rPr>
                <a:t>0.25 	</a:t>
              </a:r>
              <a:r>
                <a:rPr lang="en-US" sz="2800" dirty="0">
                  <a:solidFill>
                    <a:srgbClr val="008000"/>
                  </a:solidFill>
                  <a:latin typeface="Calibri"/>
                  <a:cs typeface="Calibri"/>
                </a:rPr>
                <a:t>$0</a:t>
              </a:r>
              <a:endParaRPr lang="en-US" sz="2800" dirty="0">
                <a:latin typeface="Calibri"/>
                <a:cs typeface="Calibri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62305" y="2726177"/>
              <a:ext cx="2133600" cy="124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libri"/>
                  <a:cs typeface="Calibri"/>
                </a:rPr>
                <a:t>0.75 </a:t>
              </a:r>
            </a:p>
            <a:p>
              <a:r>
                <a:rPr lang="en-US" sz="2800" dirty="0">
                  <a:solidFill>
                    <a:srgbClr val="008000"/>
                  </a:solidFill>
                  <a:latin typeface="Calibri"/>
                  <a:cs typeface="Calibri"/>
                </a:rPr>
                <a:t>$2</a:t>
              </a:r>
              <a:endParaRPr lang="en-US" sz="2800" dirty="0">
                <a:latin typeface="Calibri"/>
                <a:cs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43136" y="4203525"/>
              <a:ext cx="2133600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libri"/>
                  <a:cs typeface="Calibri"/>
                </a:rPr>
                <a:t>0.75  </a:t>
              </a:r>
              <a:r>
                <a:rPr lang="en-US" sz="2800" dirty="0">
                  <a:solidFill>
                    <a:srgbClr val="008000"/>
                  </a:solidFill>
                  <a:latin typeface="Calibri"/>
                  <a:cs typeface="Calibri"/>
                </a:rPr>
                <a:t>$2</a:t>
              </a:r>
              <a:endParaRPr lang="en-US" sz="2800" dirty="0">
                <a:latin typeface="Calibri"/>
                <a:cs typeface="Calibri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764977" y="3053932"/>
              <a:ext cx="2133600" cy="124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libri"/>
                  <a:cs typeface="Calibri"/>
                </a:rPr>
                <a:t>0.25 </a:t>
              </a:r>
            </a:p>
            <a:p>
              <a:r>
                <a:rPr lang="en-US" sz="2800" dirty="0">
                  <a:solidFill>
                    <a:srgbClr val="008000"/>
                  </a:solidFill>
                  <a:latin typeface="Calibri"/>
                  <a:cs typeface="Calibri"/>
                </a:rPr>
                <a:t>$0</a:t>
              </a:r>
              <a:endParaRPr lang="en-US" sz="2800" dirty="0">
                <a:latin typeface="Calibri"/>
                <a:cs typeface="Calibri"/>
              </a:endParaRPr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581626" y="3429000"/>
            <a:ext cx="4191000" cy="2895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78D7CF0-95A7-4DDA-89A9-ADE141BDABCF}"/>
                  </a:ext>
                </a:extLst>
              </p14:cNvPr>
              <p14:cNvContentPartPr/>
              <p14:nvPr/>
            </p14:nvContentPartPr>
            <p14:xfrm>
              <a:off x="571680" y="261000"/>
              <a:ext cx="9790560" cy="57297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78D7CF0-95A7-4DDA-89A9-ADE141BDABC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2320" y="251640"/>
                <a:ext cx="9809280" cy="5748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Play!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447800"/>
            <a:ext cx="3048000" cy="304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200" y="1371600"/>
            <a:ext cx="2743200" cy="304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153400" y="46583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202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536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2870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53400" y="51917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868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202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536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2870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FC9D4B1-816F-44A2-8B10-1064908B571A}"/>
                  </a:ext>
                </a:extLst>
              </p14:cNvPr>
              <p14:cNvContentPartPr/>
              <p14:nvPr/>
            </p14:nvContentPartPr>
            <p14:xfrm>
              <a:off x="8279280" y="4849920"/>
              <a:ext cx="3637440" cy="8607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FC9D4B1-816F-44A2-8B10-1064908B571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69920" y="4840560"/>
                <a:ext cx="3656160" cy="879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Rules changed!  Red’s win chance is different.</a:t>
            </a:r>
          </a:p>
        </p:txBody>
      </p:sp>
      <p:sp>
        <p:nvSpPr>
          <p:cNvPr id="4" name="Oval 3"/>
          <p:cNvSpPr/>
          <p:nvPr/>
        </p:nvSpPr>
        <p:spPr>
          <a:xfrm>
            <a:off x="3276600" y="3524072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Calibri" pitchFamily="34" charset="0"/>
              </a:rPr>
              <a:t>W</a:t>
            </a:r>
          </a:p>
        </p:txBody>
      </p:sp>
      <p:sp>
        <p:nvSpPr>
          <p:cNvPr id="5" name="Oval 4"/>
          <p:cNvSpPr/>
          <p:nvPr/>
        </p:nvSpPr>
        <p:spPr>
          <a:xfrm>
            <a:off x="8229600" y="3524072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libri" pitchFamily="34" charset="0"/>
              </a:rPr>
              <a:t>L</a:t>
            </a:r>
          </a:p>
        </p:txBody>
      </p:sp>
      <p:cxnSp>
        <p:nvCxnSpPr>
          <p:cNvPr id="6" name="Curved Connector 5"/>
          <p:cNvCxnSpPr>
            <a:stCxn id="4" idx="0"/>
            <a:endCxn id="5" idx="1"/>
          </p:cNvCxnSpPr>
          <p:nvPr/>
        </p:nvCxnSpPr>
        <p:spPr>
          <a:xfrm rot="16200000" flipH="1">
            <a:off x="5924549" y="1219022"/>
            <a:ext cx="100433" cy="4710533"/>
          </a:xfrm>
          <a:prstGeom prst="curvedConnector3">
            <a:avLst>
              <a:gd name="adj1" fmla="val -822914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13"/>
          <p:cNvCxnSpPr>
            <a:stCxn id="4" idx="0"/>
            <a:endCxn id="4" idx="6"/>
          </p:cNvCxnSpPr>
          <p:nvPr/>
        </p:nvCxnSpPr>
        <p:spPr>
          <a:xfrm rot="16200000" flipH="1">
            <a:off x="3619500" y="3524072"/>
            <a:ext cx="342900" cy="342900"/>
          </a:xfrm>
          <a:prstGeom prst="curvedConnector4">
            <a:avLst>
              <a:gd name="adj1" fmla="val -87180"/>
              <a:gd name="adj2" fmla="val 338462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>
            <a:stCxn id="5" idx="4"/>
            <a:endCxn id="4" idx="5"/>
          </p:cNvCxnSpPr>
          <p:nvPr/>
        </p:nvCxnSpPr>
        <p:spPr>
          <a:xfrm rot="5400000" flipH="1">
            <a:off x="6167017" y="1804390"/>
            <a:ext cx="100433" cy="4710533"/>
          </a:xfrm>
          <a:prstGeom prst="curvedConnector3">
            <a:avLst>
              <a:gd name="adj1" fmla="val -927967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13"/>
          <p:cNvCxnSpPr>
            <a:stCxn id="5" idx="4"/>
            <a:endCxn id="5" idx="2"/>
          </p:cNvCxnSpPr>
          <p:nvPr/>
        </p:nvCxnSpPr>
        <p:spPr>
          <a:xfrm rot="5400000" flipH="1">
            <a:off x="8229600" y="3866972"/>
            <a:ext cx="342900" cy="342900"/>
          </a:xfrm>
          <a:prstGeom prst="curvedConnector4">
            <a:avLst>
              <a:gd name="adj1" fmla="val -84616"/>
              <a:gd name="adj2" fmla="val 325641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29"/>
          <p:cNvCxnSpPr>
            <a:stCxn id="5" idx="6"/>
            <a:endCxn id="4" idx="4"/>
          </p:cNvCxnSpPr>
          <p:nvPr/>
        </p:nvCxnSpPr>
        <p:spPr>
          <a:xfrm flipH="1">
            <a:off x="3619500" y="3866972"/>
            <a:ext cx="5295900" cy="342900"/>
          </a:xfrm>
          <a:prstGeom prst="curvedConnector4">
            <a:avLst>
              <a:gd name="adj1" fmla="val -7681"/>
              <a:gd name="adj2" fmla="val 589178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3"/>
          <p:cNvCxnSpPr>
            <a:stCxn id="4" idx="4"/>
            <a:endCxn id="4" idx="2"/>
          </p:cNvCxnSpPr>
          <p:nvPr/>
        </p:nvCxnSpPr>
        <p:spPr>
          <a:xfrm rot="5400000" flipH="1">
            <a:off x="3276600" y="3866972"/>
            <a:ext cx="342900" cy="342900"/>
          </a:xfrm>
          <a:prstGeom prst="curvedConnector4">
            <a:avLst>
              <a:gd name="adj1" fmla="val -376924"/>
              <a:gd name="adj2" fmla="val 415385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24000" y="4209871"/>
            <a:ext cx="68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000"/>
                </a:solidFill>
                <a:latin typeface="Calibri" pitchFamily="34" charset="0"/>
              </a:rPr>
              <a:t>$1</a:t>
            </a:r>
          </a:p>
          <a:p>
            <a:endParaRPr lang="en-US" sz="2800" dirty="0">
              <a:latin typeface="Calibri" pitchFamily="34" charset="0"/>
            </a:endParaRPr>
          </a:p>
          <a:p>
            <a:r>
              <a:rPr lang="en-US" sz="2800" dirty="0">
                <a:latin typeface="Calibri" pitchFamily="34" charset="0"/>
              </a:rPr>
              <a:t>1.0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53550" y="4066930"/>
            <a:ext cx="91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000"/>
                </a:solidFill>
                <a:latin typeface="Calibri" pitchFamily="34" charset="0"/>
              </a:rPr>
              <a:t>$1</a:t>
            </a:r>
          </a:p>
          <a:p>
            <a:endParaRPr lang="en-US" sz="2800" dirty="0">
              <a:latin typeface="Calibri" pitchFamily="34" charset="0"/>
            </a:endParaRPr>
          </a:p>
          <a:p>
            <a:r>
              <a:rPr lang="en-US" sz="2800" dirty="0">
                <a:latin typeface="Calibri" pitchFamily="34" charset="0"/>
              </a:rPr>
              <a:t>1.0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6400" y="2132947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??   </a:t>
            </a:r>
            <a:r>
              <a:rPr lang="en-US" sz="2800" dirty="0">
                <a:solidFill>
                  <a:srgbClr val="008000"/>
                </a:solidFill>
                <a:latin typeface="Calibri" pitchFamily="34" charset="0"/>
              </a:rPr>
              <a:t>$0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0600" y="3074074"/>
            <a:ext cx="213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?? </a:t>
            </a:r>
          </a:p>
          <a:p>
            <a:r>
              <a:rPr lang="en-US" sz="2800" dirty="0">
                <a:solidFill>
                  <a:srgbClr val="008000"/>
                </a:solidFill>
                <a:latin typeface="Calibri" pitchFamily="34" charset="0"/>
              </a:rPr>
              <a:t>$2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48300" y="4554378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??   </a:t>
            </a:r>
            <a:r>
              <a:rPr lang="en-US" sz="2800" dirty="0">
                <a:solidFill>
                  <a:srgbClr val="008000"/>
                </a:solidFill>
                <a:latin typeface="Calibri" pitchFamily="34" charset="0"/>
              </a:rPr>
              <a:t>$2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77050" y="3675156"/>
            <a:ext cx="213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?? </a:t>
            </a:r>
          </a:p>
          <a:p>
            <a:r>
              <a:rPr lang="en-US" sz="2800" dirty="0">
                <a:solidFill>
                  <a:srgbClr val="008000"/>
                </a:solidFill>
                <a:latin typeface="Calibri" pitchFamily="34" charset="0"/>
              </a:rPr>
              <a:t>$0</a:t>
            </a:r>
            <a:endParaRPr lang="en-US" sz="28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Play!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447800"/>
            <a:ext cx="3048000" cy="304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200" y="1371600"/>
            <a:ext cx="2743200" cy="304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153400" y="46583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202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536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2870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53400" y="51917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868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202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536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2870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B0E69D3-97D9-4733-8C1D-98D9701FD89E}"/>
                  </a:ext>
                </a:extLst>
              </p14:cNvPr>
              <p14:cNvContentPartPr/>
              <p14:nvPr/>
            </p14:nvContentPartPr>
            <p14:xfrm>
              <a:off x="8232120" y="4807080"/>
              <a:ext cx="3538440" cy="8899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B0E69D3-97D9-4733-8C1D-98D9701FD89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22760" y="4797720"/>
                <a:ext cx="3557160" cy="908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Just Happened?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66836"/>
            <a:ext cx="11379200" cy="4729164"/>
          </a:xfrm>
        </p:spPr>
        <p:txBody>
          <a:bodyPr/>
          <a:lstStyle/>
          <a:p>
            <a:r>
              <a:rPr lang="en-US" sz="2800" dirty="0"/>
              <a:t>That wasn’t planning, it was learning!</a:t>
            </a:r>
          </a:p>
          <a:p>
            <a:pPr lvl="1"/>
            <a:r>
              <a:rPr lang="en-US" sz="2800" dirty="0"/>
              <a:t> Specifically, reinforcement learning</a:t>
            </a:r>
          </a:p>
          <a:p>
            <a:pPr lvl="1"/>
            <a:r>
              <a:rPr lang="en-US" sz="2800" dirty="0"/>
              <a:t> There was an MDP, but you couldn’t solve it with just computation</a:t>
            </a:r>
          </a:p>
          <a:p>
            <a:pPr lvl="1"/>
            <a:r>
              <a:rPr lang="en-US" sz="2800" dirty="0"/>
              <a:t> You needed to actually act to figure it out</a:t>
            </a:r>
          </a:p>
          <a:p>
            <a:pPr lvl="1"/>
            <a:endParaRPr lang="en-US" sz="2400" dirty="0"/>
          </a:p>
          <a:p>
            <a:r>
              <a:rPr lang="en-US" sz="2800" dirty="0"/>
              <a:t>Important ideas in reinforcement learning that came up</a:t>
            </a:r>
          </a:p>
          <a:p>
            <a:pPr lvl="1"/>
            <a:r>
              <a:rPr lang="en-US" sz="2800" dirty="0"/>
              <a:t> </a:t>
            </a:r>
            <a:r>
              <a:rPr lang="en-US" sz="2800" dirty="0">
                <a:solidFill>
                  <a:schemeClr val="tx2"/>
                </a:solidFill>
              </a:rPr>
              <a:t>Exploration</a:t>
            </a:r>
            <a:r>
              <a:rPr lang="en-US" sz="2800" dirty="0"/>
              <a:t>: you have to try unknown actions to get information</a:t>
            </a:r>
          </a:p>
          <a:p>
            <a:pPr lvl="1"/>
            <a:r>
              <a:rPr lang="en-US" sz="2800" dirty="0"/>
              <a:t> </a:t>
            </a:r>
            <a:r>
              <a:rPr lang="en-US" sz="2800" dirty="0">
                <a:solidFill>
                  <a:schemeClr val="tx2"/>
                </a:solidFill>
              </a:rPr>
              <a:t>Exploitation</a:t>
            </a:r>
            <a:r>
              <a:rPr lang="en-US" sz="2800" dirty="0"/>
              <a:t>: eventually, you have to use what you know</a:t>
            </a:r>
          </a:p>
          <a:p>
            <a:pPr lvl="1"/>
            <a:r>
              <a:rPr lang="en-US" sz="2800" dirty="0"/>
              <a:t> </a:t>
            </a:r>
            <a:r>
              <a:rPr lang="en-US" sz="2800" dirty="0">
                <a:solidFill>
                  <a:schemeClr val="tx2"/>
                </a:solidFill>
              </a:rPr>
              <a:t>Regret</a:t>
            </a:r>
            <a:r>
              <a:rPr lang="en-US" sz="2800" dirty="0"/>
              <a:t>: even if you learn intelligently, you make mistakes</a:t>
            </a:r>
          </a:p>
          <a:p>
            <a:pPr lvl="1"/>
            <a:r>
              <a:rPr lang="en-US" sz="2800" dirty="0"/>
              <a:t> </a:t>
            </a:r>
            <a:r>
              <a:rPr lang="en-US" sz="2800" dirty="0">
                <a:solidFill>
                  <a:schemeClr val="tx2"/>
                </a:solidFill>
              </a:rPr>
              <a:t>Sampling</a:t>
            </a:r>
            <a:r>
              <a:rPr lang="en-US" sz="2800" dirty="0"/>
              <a:t>: because of chance, you have to try things repeatedly</a:t>
            </a:r>
          </a:p>
          <a:p>
            <a:pPr lvl="1"/>
            <a:r>
              <a:rPr lang="en-US" sz="2800" dirty="0"/>
              <a:t> </a:t>
            </a:r>
            <a:r>
              <a:rPr lang="en-US" sz="2800" dirty="0">
                <a:solidFill>
                  <a:schemeClr val="tx2"/>
                </a:solidFill>
              </a:rPr>
              <a:t>Difficulty</a:t>
            </a:r>
            <a:r>
              <a:rPr lang="en-US" sz="2800" dirty="0"/>
              <a:t>: learning can be much harder than solving a known MDP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35706" y="0"/>
            <a:ext cx="2362200" cy="2362200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64A4E53-74BE-449F-8708-987A259BE44D}"/>
                  </a:ext>
                </a:extLst>
              </p14:cNvPr>
              <p14:cNvContentPartPr/>
              <p14:nvPr/>
            </p14:nvContentPartPr>
            <p14:xfrm>
              <a:off x="213480" y="2635200"/>
              <a:ext cx="3233520" cy="30654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64A4E53-74BE-449F-8708-987A259BE44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4120" y="2625840"/>
                <a:ext cx="3252240" cy="30841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39AF69-5BD1-4A60-8756-A9D6B200EE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What if we didn’t know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39AF69-5BD1-4A60-8756-A9D6B200EE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𝑛𝑒𝑤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𝑜𝑙𝑑</m:t>
                                          </m:r>
                                        </m:sub>
                                      </m:sSub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CFE5080-3736-406C-B5F6-692546EBD294}"/>
              </a:ext>
            </a:extLst>
          </p:cNvPr>
          <p:cNvSpPr txBox="1"/>
          <p:nvPr/>
        </p:nvSpPr>
        <p:spPr>
          <a:xfrm>
            <a:off x="684953" y="190139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Value iteration: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C433AF-3AC2-42D0-A2AB-BFD65142C1A6}"/>
              </a:ext>
            </a:extLst>
          </p:cNvPr>
          <p:cNvSpPr txBox="1"/>
          <p:nvPr/>
        </p:nvSpPr>
        <p:spPr>
          <a:xfrm>
            <a:off x="684953" y="2669131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Q-iteration: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59A69A-95DE-43AE-81CC-D59F00F3BDB7}"/>
              </a:ext>
            </a:extLst>
          </p:cNvPr>
          <p:cNvSpPr txBox="1"/>
          <p:nvPr/>
        </p:nvSpPr>
        <p:spPr>
          <a:xfrm>
            <a:off x="641906" y="341259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extraction: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984B05-B157-4CEF-8A0C-C18ADC37E7B7}"/>
              </a:ext>
            </a:extLst>
          </p:cNvPr>
          <p:cNvSpPr txBox="1"/>
          <p:nvPr/>
        </p:nvSpPr>
        <p:spPr>
          <a:xfrm>
            <a:off x="641906" y="489534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improvement: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A3556B-553D-4B24-A170-5086D509BC0B}"/>
              </a:ext>
            </a:extLst>
          </p:cNvPr>
          <p:cNvSpPr txBox="1"/>
          <p:nvPr/>
        </p:nvSpPr>
        <p:spPr>
          <a:xfrm>
            <a:off x="641906" y="4151878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evaluation: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2A36B3-EBEF-4630-99B2-446FBFA60A26}"/>
              </a:ext>
            </a:extLst>
          </p:cNvPr>
          <p:cNvSpPr/>
          <p:nvPr/>
        </p:nvSpPr>
        <p:spPr>
          <a:xfrm rot="20856672">
            <a:off x="5908678" y="2154463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FBA4FD-4E76-49D5-9E30-241C1D5FD607}"/>
              </a:ext>
            </a:extLst>
          </p:cNvPr>
          <p:cNvSpPr/>
          <p:nvPr/>
        </p:nvSpPr>
        <p:spPr>
          <a:xfrm rot="20856672">
            <a:off x="7052267" y="2154462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34CCC5-1BBD-41CA-9405-5B7F66E780EE}"/>
              </a:ext>
            </a:extLst>
          </p:cNvPr>
          <p:cNvSpPr/>
          <p:nvPr/>
        </p:nvSpPr>
        <p:spPr>
          <a:xfrm rot="20856672">
            <a:off x="5677356" y="2890321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7F4219-6BCC-46C6-8956-E7EBF3BEEE3D}"/>
              </a:ext>
            </a:extLst>
          </p:cNvPr>
          <p:cNvSpPr/>
          <p:nvPr/>
        </p:nvSpPr>
        <p:spPr>
          <a:xfrm rot="20856672">
            <a:off x="6820945" y="2890320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0DD7FF-366E-4798-8A4A-C5A9AB9BC213}"/>
              </a:ext>
            </a:extLst>
          </p:cNvPr>
          <p:cNvSpPr/>
          <p:nvPr/>
        </p:nvSpPr>
        <p:spPr>
          <a:xfrm rot="20856672">
            <a:off x="6036584" y="3623658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2E7DA9-F4FC-463B-AE7D-21E866E40566}"/>
              </a:ext>
            </a:extLst>
          </p:cNvPr>
          <p:cNvSpPr/>
          <p:nvPr/>
        </p:nvSpPr>
        <p:spPr>
          <a:xfrm rot="20856672">
            <a:off x="7180173" y="3623657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DF42A4-4B72-4970-A99D-CCEE3922D830}"/>
              </a:ext>
            </a:extLst>
          </p:cNvPr>
          <p:cNvSpPr/>
          <p:nvPr/>
        </p:nvSpPr>
        <p:spPr>
          <a:xfrm rot="21220573">
            <a:off x="5422902" y="4367763"/>
            <a:ext cx="1346195" cy="5831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10C226-DD5C-45D0-A987-B1C44EE031B9}"/>
              </a:ext>
            </a:extLst>
          </p:cNvPr>
          <p:cNvSpPr/>
          <p:nvPr/>
        </p:nvSpPr>
        <p:spPr>
          <a:xfrm rot="21220573">
            <a:off x="6881004" y="4367763"/>
            <a:ext cx="1346195" cy="5831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DB0126-D176-4770-8113-D4325D27F70C}"/>
              </a:ext>
            </a:extLst>
          </p:cNvPr>
          <p:cNvSpPr/>
          <p:nvPr/>
        </p:nvSpPr>
        <p:spPr>
          <a:xfrm rot="20856672">
            <a:off x="6283707" y="5104737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06C884D-DFE2-4E8D-A3A9-4E223B1D5741}"/>
              </a:ext>
            </a:extLst>
          </p:cNvPr>
          <p:cNvSpPr/>
          <p:nvPr/>
        </p:nvSpPr>
        <p:spPr>
          <a:xfrm rot="20856672">
            <a:off x="7427296" y="5104736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DCBA179-E5F7-4BC2-BEA2-F96F7E66984B}"/>
                  </a:ext>
                </a:extLst>
              </p14:cNvPr>
              <p14:cNvContentPartPr/>
              <p14:nvPr/>
            </p14:nvContentPartPr>
            <p14:xfrm>
              <a:off x="5508000" y="1790640"/>
              <a:ext cx="6201720" cy="36435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DCBA179-E5F7-4BC2-BEA2-F96F7E66984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98640" y="1781280"/>
                <a:ext cx="6220440" cy="366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0772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-Turn Arrow 11"/>
          <p:cNvSpPr/>
          <p:nvPr/>
        </p:nvSpPr>
        <p:spPr>
          <a:xfrm rot="16200000">
            <a:off x="3429000" y="1828801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9283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U-Turn Arrow 10"/>
          <p:cNvSpPr/>
          <p:nvPr/>
        </p:nvSpPr>
        <p:spPr>
          <a:xfrm rot="5400000">
            <a:off x="6248400" y="2057400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6429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4419600"/>
            <a:ext cx="8382000" cy="205740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Basic idea: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Receive feedback in the form of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rewards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Agent’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s utility is defined by the reward function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Must (learn to) act so as to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maximize expected rewards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All learning is based on observed samples of outcomes!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53000" y="3124200"/>
            <a:ext cx="2133600" cy="1143000"/>
          </a:xfrm>
          <a:prstGeom prst="roundRect">
            <a:avLst>
              <a:gd name="adj" fmla="val 40599"/>
            </a:avLst>
          </a:prstGeom>
          <a:solidFill>
            <a:srgbClr val="B5E3C8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Calibri"/>
                <a:cs typeface="Calibri"/>
              </a:rPr>
              <a:t>Environment</a:t>
            </a:r>
          </a:p>
        </p:txBody>
      </p:sp>
      <p:sp>
        <p:nvSpPr>
          <p:cNvPr id="10" name="Trapezoid 9"/>
          <p:cNvSpPr/>
          <p:nvPr/>
        </p:nvSpPr>
        <p:spPr>
          <a:xfrm>
            <a:off x="4953000" y="1447800"/>
            <a:ext cx="2133600" cy="1066800"/>
          </a:xfrm>
          <a:prstGeom prst="trapezoid">
            <a:avLst>
              <a:gd name="adj" fmla="val 58183"/>
            </a:avLst>
          </a:prstGeom>
          <a:solidFill>
            <a:srgbClr val="CCE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600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r>
              <a:rPr lang="en-US" sz="2600" dirty="0">
                <a:solidFill>
                  <a:schemeClr val="tx1"/>
                </a:solidFill>
                <a:latin typeface="Calibri"/>
                <a:cs typeface="Calibri"/>
              </a:rPr>
              <a:t>Agent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20100" y="25146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Actions: 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19300" y="2293203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State: s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Calibri"/>
                <a:cs typeface="Calibri"/>
              </a:rPr>
              <a:t>Reward: r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7341D32-C3E8-4B11-8232-0157CC590A31}"/>
                  </a:ext>
                </a:extLst>
              </p14:cNvPr>
              <p14:cNvContentPartPr/>
              <p14:nvPr/>
            </p14:nvContentPartPr>
            <p14:xfrm>
              <a:off x="1418760" y="1675800"/>
              <a:ext cx="10645200" cy="49852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7341D32-C3E8-4B11-8232-0157CC590A3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09400" y="1666440"/>
                <a:ext cx="10663920" cy="5004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Learning to Walk</a:t>
            </a:r>
          </a:p>
        </p:txBody>
      </p:sp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304800" y="4495800"/>
            <a:ext cx="320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Initial</a:t>
            </a:r>
          </a:p>
        </p:txBody>
      </p:sp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4219407" y="4491335"/>
            <a:ext cx="34767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A Learning Trial</a:t>
            </a:r>
          </a:p>
        </p:txBody>
      </p:sp>
      <p:sp>
        <p:nvSpPr>
          <p:cNvPr id="19461" name="TextBox 9"/>
          <p:cNvSpPr txBox="1">
            <a:spLocks noChangeArrowheads="1"/>
          </p:cNvSpPr>
          <p:nvPr/>
        </p:nvSpPr>
        <p:spPr bwMode="auto">
          <a:xfrm>
            <a:off x="8352530" y="4491335"/>
            <a:ext cx="3429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After Learning [1K Trials]</a:t>
            </a:r>
          </a:p>
        </p:txBody>
      </p:sp>
      <p:sp>
        <p:nvSpPr>
          <p:cNvPr id="19464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  <p:pic>
        <p:nvPicPr>
          <p:cNvPr id="13" name="AIBO WALK -- initial.mpeg" descr="/Users/pabbeel/Dropbox/work/Teaching/cs 188/CS188-lecture-materials/videos/rl/AIBO WALK -- initial.mpeg">
            <a:hlinkClick r:id="" action="ppaction://media"/>
          </p:cNvPr>
          <p:cNvPicPr>
            <a:picLocks noGrp="1" noRot="1"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039936"/>
            <a:ext cx="3173539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AIBO WALK -- training-1.mpeg" descr="/Users/pabbeel/Dropbox/work/Teaching/cs 188/CS188-lecture-materials/videos/rl/AIBO WALK -- training-1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7890" y="2039936"/>
            <a:ext cx="3489911" cy="237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AIBO WALK -- finished.mpeg" descr="/Users/pabbeel/Dropbox/work/Teaching/cs 188/CS188-lecture-materials/videos/rl/AIBO WALK -- finished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4131" y="2044089"/>
            <a:ext cx="3458470" cy="235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initial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8900" y="1397000"/>
            <a:ext cx="6935788" cy="4729163"/>
          </a:xfrm>
        </p:spPr>
      </p:pic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Initial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18191" y="6488668"/>
            <a:ext cx="2798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initial]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23441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1113178"/>
            <a:ext cx="11242737" cy="5495689"/>
          </a:xfrm>
        </p:spPr>
        <p:txBody>
          <a:bodyPr/>
          <a:lstStyle/>
          <a:p>
            <a:r>
              <a:rPr lang="en-US" dirty="0"/>
              <a:t>Coronavirus – COVID-19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Take care of yourself and others around you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Follow CMU and government guidelines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We’re “here” to help in any capacity that we can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Use tools like zoom to communicate with each other too!</a:t>
            </a:r>
            <a:endParaRPr lang="en-US" dirty="0"/>
          </a:p>
          <a:p>
            <a:r>
              <a:rPr lang="en-US" dirty="0"/>
              <a:t>Zoom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Let us know if you have issues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Etiquette: Turn on video when:</a:t>
            </a:r>
          </a:p>
          <a:p>
            <a:pPr marL="917575" lvl="2" indent="-457200"/>
            <a:r>
              <a:rPr lang="en-US" sz="2800" dirty="0"/>
              <a:t>T</a:t>
            </a:r>
            <a:r>
              <a:rPr lang="en-US" sz="2800" dirty="0">
                <a:solidFill>
                  <a:schemeClr val="tx1"/>
                </a:solidFill>
              </a:rPr>
              <a:t>alking</a:t>
            </a:r>
          </a:p>
          <a:p>
            <a:pPr marL="917575" lvl="2" indent="-457200"/>
            <a:r>
              <a:rPr lang="en-US" sz="2800" dirty="0"/>
              <a:t>Your turn in OH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</a:rPr>
              <a:t>In recitation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84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Training</a:t>
            </a:r>
          </a:p>
        </p:txBody>
      </p:sp>
      <p:pic>
        <p:nvPicPr>
          <p:cNvPr id="5" name="AIBO WALK -- training-1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18191" y="6488668"/>
            <a:ext cx="300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training]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322196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finishe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6064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Finished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18191" y="6488668"/>
            <a:ext cx="3050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finished]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18730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</a:t>
            </a:r>
            <a:r>
              <a:rPr lang="en-US" dirty="0" err="1">
                <a:ea typeface="ＭＳ Ｐゴシック" pitchFamily="34" charset="-128"/>
              </a:rPr>
              <a:t>Sidewinding</a:t>
            </a:r>
            <a:endParaRPr lang="en-US" dirty="0">
              <a:ea typeface="ＭＳ Ｐゴシック" pitchFamily="34" charset="-128"/>
            </a:endParaRPr>
          </a:p>
        </p:txBody>
      </p:sp>
      <p:sp>
        <p:nvSpPr>
          <p:cNvPr id="21508" name="TextBox 12"/>
          <p:cNvSpPr txBox="1">
            <a:spLocks noChangeArrowheads="1"/>
          </p:cNvSpPr>
          <p:nvPr/>
        </p:nvSpPr>
        <p:spPr bwMode="auto">
          <a:xfrm>
            <a:off x="0" y="6488668"/>
            <a:ext cx="13699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[Andrew Ng]</a:t>
            </a:r>
          </a:p>
        </p:txBody>
      </p:sp>
      <p:pic>
        <p:nvPicPr>
          <p:cNvPr id="5" name="SNAKE -- climbStep+sidewinding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3225" y="1397000"/>
            <a:ext cx="6305550" cy="4729163"/>
          </a:xfrm>
        </p:spPr>
      </p:pic>
      <p:sp>
        <p:nvSpPr>
          <p:cNvPr id="6" name="TextBox 5"/>
          <p:cNvSpPr txBox="1"/>
          <p:nvPr/>
        </p:nvSpPr>
        <p:spPr>
          <a:xfrm>
            <a:off x="8229600" y="6488668"/>
            <a:ext cx="3989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SNAKE – 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climbStep+sidewinding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Toddler Robot</a:t>
            </a:r>
          </a:p>
        </p:txBody>
      </p:sp>
      <p:sp>
        <p:nvSpPr>
          <p:cNvPr id="22532" name="TextBox 12"/>
          <p:cNvSpPr txBox="1">
            <a:spLocks noChangeArrowheads="1"/>
          </p:cNvSpPr>
          <p:nvPr/>
        </p:nvSpPr>
        <p:spPr bwMode="auto">
          <a:xfrm>
            <a:off x="0" y="6488668"/>
            <a:ext cx="33493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</a:t>
            </a:r>
            <a:r>
              <a:rPr lang="en-US" dirty="0" err="1">
                <a:latin typeface="Calibri" pitchFamily="34" charset="0"/>
              </a:rPr>
              <a:t>Tedrake</a:t>
            </a:r>
            <a:r>
              <a:rPr lang="en-US" dirty="0">
                <a:latin typeface="Calibri" pitchFamily="34" charset="0"/>
              </a:rPr>
              <a:t>, Zhang and </a:t>
            </a:r>
            <a:r>
              <a:rPr lang="en-US" dirty="0" err="1">
                <a:latin typeface="Calibri" pitchFamily="34" charset="0"/>
              </a:rPr>
              <a:t>Seung</a:t>
            </a:r>
            <a:r>
              <a:rPr lang="en-US" dirty="0">
                <a:latin typeface="Calibri" pitchFamily="34" charset="0"/>
              </a:rPr>
              <a:t>, 2005]</a:t>
            </a:r>
          </a:p>
        </p:txBody>
      </p:sp>
      <p:pic>
        <p:nvPicPr>
          <p:cNvPr id="3" name="toddler_cu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3225" y="1397000"/>
            <a:ext cx="6305550" cy="4729163"/>
          </a:xfrm>
        </p:spPr>
      </p:pic>
      <p:sp>
        <p:nvSpPr>
          <p:cNvPr id="5" name="TextBox 4"/>
          <p:cNvSpPr txBox="1"/>
          <p:nvPr/>
        </p:nvSpPr>
        <p:spPr>
          <a:xfrm>
            <a:off x="9781965" y="6488668"/>
            <a:ext cx="241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TODDLER – 40s]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The Crawler!</a:t>
            </a:r>
          </a:p>
        </p:txBody>
      </p:sp>
      <p:graphicFrame>
        <p:nvGraphicFramePr>
          <p:cNvPr id="23555" name="Object 2"/>
          <p:cNvGraphicFramePr>
            <a:graphicFrameLocks noChangeAspect="1"/>
          </p:cNvGraphicFramePr>
          <p:nvPr/>
        </p:nvGraphicFramePr>
        <p:xfrm>
          <a:off x="2667000" y="1600200"/>
          <a:ext cx="6934200" cy="3304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Photo Editor Photo" r:id="rId4" imgW="2126164" imgH="1013333" progId="MSPhotoEd.3">
                  <p:embed/>
                </p:oleObj>
              </mc:Choice>
              <mc:Fallback>
                <p:oleObj name="Photo Editor Photo" r:id="rId4" imgW="2126164" imgH="1013333" progId="MSPhotoEd.3">
                  <p:embed/>
                  <p:pic>
                    <p:nvPicPr>
                      <p:cNvPr id="2355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600200"/>
                        <a:ext cx="6934200" cy="33045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7581280" y="6477000"/>
            <a:ext cx="461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[Demo: Crawler Bot (L10D1)] </a:t>
            </a:r>
            <a:r>
              <a:rPr lang="en-US" dirty="0">
                <a:latin typeface="Calibri" pitchFamily="34" charset="0"/>
              </a:rPr>
              <a:t>[You, in Project 3]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DCBA212-AAA8-42B5-A5C5-0F3701E57078}"/>
                  </a:ext>
                </a:extLst>
              </p14:cNvPr>
              <p14:cNvContentPartPr/>
              <p14:nvPr/>
            </p14:nvContentPartPr>
            <p14:xfrm>
              <a:off x="5623560" y="2739240"/>
              <a:ext cx="6388560" cy="40089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DCBA212-AAA8-42B5-A5C5-0F3701E5707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14200" y="2729880"/>
                <a:ext cx="6407280" cy="4027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Crawler Bot</a:t>
            </a:r>
          </a:p>
        </p:txBody>
      </p:sp>
    </p:spTree>
    <p:extLst>
      <p:ext uri="{BB962C8B-B14F-4D97-AF65-F5344CB8AC3E}">
        <p14:creationId xmlns:p14="http://schemas.microsoft.com/office/powerpoint/2010/main" val="20269880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Reinforcement Learning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11049000" cy="4525963"/>
          </a:xfrm>
        </p:spPr>
        <p:txBody>
          <a:bodyPr/>
          <a:lstStyle/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Still assume a Markov decision process (MDP):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set of states s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set of actions (per state) A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model T(</a:t>
            </a:r>
            <a:r>
              <a:rPr lang="en-US" sz="2400" dirty="0" err="1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’)</a:t>
            </a:r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reward function R(</a:t>
            </a:r>
            <a:r>
              <a:rPr lang="en-US" sz="2400" dirty="0" err="1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’)</a:t>
            </a:r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Still looking for a policy </a:t>
            </a:r>
            <a:r>
              <a:rPr lang="en-US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(s)</a:t>
            </a: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don</a:t>
            </a:r>
            <a:r>
              <a:rPr lang="en-US" altLang="ja-JP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’t know T or R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I.e. we don’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t know which states are good or what the actions do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Must actually try actions and states out to learn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2103975"/>
            <a:ext cx="5437619" cy="19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5867400" y="1905000"/>
            <a:ext cx="5181600" cy="2446215"/>
            <a:chOff x="5920155" y="2133600"/>
            <a:chExt cx="5181600" cy="2446215"/>
          </a:xfrm>
        </p:grpSpPr>
        <p:sp>
          <p:nvSpPr>
            <p:cNvPr id="5" name="Rectangle 4"/>
            <p:cNvSpPr/>
            <p:nvPr/>
          </p:nvSpPr>
          <p:spPr>
            <a:xfrm>
              <a:off x="5920155" y="2971800"/>
              <a:ext cx="816708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05955" y="4046415"/>
              <a:ext cx="1676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4955" y="373380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39354" y="2286000"/>
              <a:ext cx="1547445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653955" y="2209800"/>
              <a:ext cx="1447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01000" y="21336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8458200" y="2743200"/>
              <a:ext cx="304800" cy="2286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48955" y="3429000"/>
              <a:ext cx="1654908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5852B1C-EC53-4CFF-ADC4-9432DAC1B80F}"/>
                  </a:ext>
                </a:extLst>
              </p14:cNvPr>
              <p14:cNvContentPartPr/>
              <p14:nvPr/>
            </p14:nvContentPartPr>
            <p14:xfrm>
              <a:off x="303480" y="2551680"/>
              <a:ext cx="4380480" cy="7466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5852B1C-EC53-4CFF-ADC4-9432DAC1B80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4120" y="2542320"/>
                <a:ext cx="4399200" cy="7653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(MDPs) vs. Online (RL)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9176" y="2667000"/>
            <a:ext cx="4541755" cy="2362200"/>
          </a:xfrm>
          <a:prstGeom prst="rect">
            <a:avLst/>
          </a:prstGeom>
          <a:noFill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448180"/>
            <a:ext cx="4770142" cy="35806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45942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Offline Solution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7600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Online Learning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64B95BC-0185-4062-AF0E-127DAA667650}"/>
                  </a:ext>
                </a:extLst>
              </p14:cNvPr>
              <p14:cNvContentPartPr/>
              <p14:nvPr/>
            </p14:nvContentPartPr>
            <p14:xfrm>
              <a:off x="4380120" y="999360"/>
              <a:ext cx="2217960" cy="74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64B95BC-0185-4062-AF0E-127DAA66765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70760" y="990000"/>
                <a:ext cx="2236680" cy="936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Learning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4327" y="1600200"/>
            <a:ext cx="9660551" cy="4267200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8F85DC0-4BA6-4DD4-834A-4D63739F9E1E}"/>
                  </a:ext>
                </a:extLst>
              </p14:cNvPr>
              <p14:cNvContentPartPr/>
              <p14:nvPr/>
            </p14:nvContentPartPr>
            <p14:xfrm>
              <a:off x="3099960" y="5325480"/>
              <a:ext cx="2316960" cy="12452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8F85DC0-4BA6-4DD4-834A-4D63739F9E1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90600" y="5316120"/>
                <a:ext cx="2335680" cy="126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813151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Model-Based Learning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Model-Based Idea: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Learn an approximate model based on experiences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Solve for values as if the learned model were correct</a:t>
            </a:r>
          </a:p>
          <a:p>
            <a:pPr lvl="1"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dirty="0"/>
              <a:t>Step 1: Learn empirical MDP model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Count outcomes s’ for each s, a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Normalize to give an estimate of</a:t>
            </a:r>
            <a:endParaRPr lang="en-US" b="1" dirty="0"/>
          </a:p>
          <a:p>
            <a:pPr lvl="1">
              <a:lnSpc>
                <a:spcPct val="80000"/>
              </a:lnSpc>
            </a:pPr>
            <a:r>
              <a:rPr lang="en-US" dirty="0"/>
              <a:t>Discover each </a:t>
            </a:r>
            <a:r>
              <a:rPr lang="en-US" b="1" dirty="0"/>
              <a:t>                      </a:t>
            </a:r>
            <a:r>
              <a:rPr lang="en-US" dirty="0"/>
              <a:t>when we experience (s, a, s’)</a:t>
            </a:r>
          </a:p>
          <a:p>
            <a:pPr>
              <a:lnSpc>
                <a:spcPct val="80000"/>
              </a:lnSpc>
            </a:pPr>
            <a:endParaRPr lang="en-US" sz="3200" dirty="0"/>
          </a:p>
          <a:p>
            <a:pPr>
              <a:lnSpc>
                <a:spcPct val="80000"/>
              </a:lnSpc>
            </a:pPr>
            <a:r>
              <a:rPr lang="en-US" dirty="0"/>
              <a:t>Step 2: Solve the learned MDP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For example, use value iteration, as before</a:t>
            </a:r>
          </a:p>
        </p:txBody>
      </p:sp>
      <p:pic>
        <p:nvPicPr>
          <p:cNvPr id="40" name="Picture 3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973685" y="3475008"/>
            <a:ext cx="1218366" cy="3048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747255" y="3831689"/>
            <a:ext cx="1204523" cy="304869"/>
          </a:xfrm>
          <a:prstGeom prst="rect">
            <a:avLst/>
          </a:prstGeom>
          <a:noFill/>
          <a:ln/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505399"/>
            <a:ext cx="3144852" cy="1828402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7577" y="1447800"/>
            <a:ext cx="3420645" cy="1828800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39BDE03-D221-4889-87D3-FC538931B5E9}"/>
                  </a:ext>
                </a:extLst>
              </p14:cNvPr>
              <p14:cNvContentPartPr/>
              <p14:nvPr/>
            </p14:nvContentPartPr>
            <p14:xfrm>
              <a:off x="3048120" y="3178080"/>
              <a:ext cx="3421800" cy="10479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39BDE03-D221-4889-87D3-FC538931B5E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38760" y="3168720"/>
                <a:ext cx="3440520" cy="106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7761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1"/>
            <a:ext cx="12192000" cy="1470025"/>
          </a:xfrm>
        </p:spPr>
        <p:txBody>
          <a:bodyPr>
            <a:normAutofit/>
          </a:bodyPr>
          <a:lstStyle/>
          <a:p>
            <a:r>
              <a:rPr lang="en-US" sz="4400" dirty="0"/>
              <a:t>AI: Representation and Problem Solving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267" dirty="0"/>
              <a:t>Reinforcement Learning</a:t>
            </a: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0" y="5562600"/>
            <a:ext cx="12192000" cy="892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/>
              <a:t>Instructors: Pat Virtue &amp; Stephanie Rosenthal</a:t>
            </a:r>
          </a:p>
          <a:p>
            <a:pPr algn="ctr">
              <a:spcBef>
                <a:spcPct val="50000"/>
              </a:spcBef>
            </a:pPr>
            <a:r>
              <a:rPr lang="en-US" sz="1867" dirty="0"/>
              <a:t>Slide credits: CMU AI and http://ai.berkeley.edu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F82FBD87-DCDD-42E1-819C-CD26B103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5443" y="1993456"/>
            <a:ext cx="6141114" cy="34457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40557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Model-Based 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371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sz="2800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Learned Model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96400" y="1981200"/>
            <a:ext cx="22860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T(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T(B, east, C) =</a:t>
            </a:r>
          </a:p>
          <a:p>
            <a:r>
              <a:rPr lang="en-US" sz="2000" dirty="0">
                <a:latin typeface="Calibri"/>
                <a:cs typeface="Calibri"/>
              </a:rPr>
              <a:t>T(C, east, D) =</a:t>
            </a:r>
          </a:p>
          <a:p>
            <a:r>
              <a:rPr lang="en-US" sz="2000" dirty="0">
                <a:latin typeface="Calibri"/>
                <a:cs typeface="Calibri"/>
              </a:rPr>
              <a:t>T(C, east, A) = </a:t>
            </a:r>
          </a:p>
          <a:p>
            <a:r>
              <a:rPr lang="en-US" sz="2000" dirty="0">
                <a:latin typeface="Calibri"/>
                <a:cs typeface="Calibri"/>
              </a:rPr>
              <a:t>…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R(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R(B, east, C) = </a:t>
            </a:r>
          </a:p>
          <a:p>
            <a:r>
              <a:rPr lang="en-US" sz="2000" dirty="0">
                <a:latin typeface="Calibri"/>
                <a:cs typeface="Calibri"/>
              </a:rPr>
              <a:t>R(C, east, D) = </a:t>
            </a:r>
          </a:p>
          <a:p>
            <a:r>
              <a:rPr lang="en-US" sz="2000" dirty="0">
                <a:latin typeface="Calibri"/>
                <a:cs typeface="Calibri"/>
              </a:rPr>
              <a:t>R(D, exit, x) = 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144000" y="25146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144000" y="46482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659816" y="2066192"/>
            <a:ext cx="1522958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677400" y="4199792"/>
            <a:ext cx="1505313" cy="381000"/>
          </a:xfrm>
          <a:prstGeom prst="rect">
            <a:avLst/>
          </a:prstGeom>
          <a:noFill/>
          <a:ln/>
          <a:effectLst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6ACAEB4-56CD-48CC-AF05-34911ADFD0C0}"/>
                  </a:ext>
                </a:extLst>
              </p14:cNvPr>
              <p14:cNvContentPartPr/>
              <p14:nvPr/>
            </p14:nvContentPartPr>
            <p14:xfrm>
              <a:off x="3713400" y="2548440"/>
              <a:ext cx="7758720" cy="2972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6ACAEB4-56CD-48CC-AF05-34911ADFD0C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04040" y="2539080"/>
                <a:ext cx="7777440" cy="299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470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38" grpId="0"/>
      <p:bldP spid="39" grpId="0" animBg="1"/>
      <p:bldP spid="4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Model-Based 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371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sz="2800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Learned Model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680445"/>
              </p:ext>
            </p:extLst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96400" y="1981200"/>
            <a:ext cx="22860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T(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T(B, east, C) =</a:t>
            </a:r>
          </a:p>
          <a:p>
            <a:r>
              <a:rPr lang="en-US" sz="2000" dirty="0">
                <a:latin typeface="Calibri"/>
                <a:cs typeface="Calibri"/>
              </a:rPr>
              <a:t>T(C, east, D) =</a:t>
            </a:r>
          </a:p>
          <a:p>
            <a:r>
              <a:rPr lang="en-US" sz="2000" dirty="0">
                <a:latin typeface="Calibri"/>
                <a:cs typeface="Calibri"/>
              </a:rPr>
              <a:t>T(C, east, A) = </a:t>
            </a:r>
          </a:p>
          <a:p>
            <a:r>
              <a:rPr lang="en-US" sz="2000" dirty="0">
                <a:latin typeface="Calibri"/>
                <a:cs typeface="Calibri"/>
              </a:rPr>
              <a:t>…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R(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R(B, east, C) = </a:t>
            </a:r>
          </a:p>
          <a:p>
            <a:r>
              <a:rPr lang="en-US" sz="2000" dirty="0">
                <a:latin typeface="Calibri"/>
                <a:cs typeface="Calibri"/>
              </a:rPr>
              <a:t>R(C, east, D) = </a:t>
            </a:r>
          </a:p>
          <a:p>
            <a:r>
              <a:rPr lang="en-US" sz="2000" dirty="0">
                <a:latin typeface="Calibri"/>
                <a:cs typeface="Calibri"/>
              </a:rPr>
              <a:t>R(D, exit, x) = 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144000" y="25146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144000" y="46482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659816" y="2066192"/>
            <a:ext cx="1522958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677400" y="4199792"/>
            <a:ext cx="1505313" cy="38100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161254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38" grpId="0"/>
      <p:bldP spid="39" grpId="0" animBg="1"/>
      <p:bldP spid="4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Model-Based 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371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sz="2800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Learned Model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566915"/>
              </p:ext>
            </p:extLst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96400" y="1981200"/>
            <a:ext cx="2286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T(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T(B, east, C) = 1.00</a:t>
            </a:r>
          </a:p>
          <a:p>
            <a:r>
              <a:rPr lang="en-US" sz="2000" dirty="0">
                <a:latin typeface="Calibri"/>
                <a:cs typeface="Calibri"/>
              </a:rPr>
              <a:t>T(C, east, D) = 0.75</a:t>
            </a:r>
          </a:p>
          <a:p>
            <a:r>
              <a:rPr lang="en-US" sz="2000" dirty="0">
                <a:latin typeface="Calibri"/>
                <a:cs typeface="Calibri"/>
              </a:rPr>
              <a:t>T(C, east, A) = 0.25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R(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R(B, east, C) = -1</a:t>
            </a:r>
          </a:p>
          <a:p>
            <a:r>
              <a:rPr lang="en-US" sz="2000" dirty="0">
                <a:latin typeface="Calibri"/>
                <a:cs typeface="Calibri"/>
              </a:rPr>
              <a:t>R(C, east, D) = -1</a:t>
            </a:r>
          </a:p>
          <a:p>
            <a:r>
              <a:rPr lang="en-US" sz="2000" dirty="0">
                <a:latin typeface="Calibri"/>
                <a:cs typeface="Calibri"/>
              </a:rPr>
              <a:t>R(D, exit, x) = +10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144000" y="25146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144000" y="46482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659816" y="2066192"/>
            <a:ext cx="1522958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677400" y="4199792"/>
            <a:ext cx="1505313" cy="381000"/>
          </a:xfrm>
          <a:prstGeom prst="rect">
            <a:avLst/>
          </a:prstGeom>
          <a:noFill/>
          <a:ln/>
          <a:effectLst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72999F5-18DF-4629-9A19-40480EAF74B0}"/>
                  </a:ext>
                </a:extLst>
              </p14:cNvPr>
              <p14:cNvContentPartPr/>
              <p14:nvPr/>
            </p14:nvContentPartPr>
            <p14:xfrm>
              <a:off x="9074160" y="2121480"/>
              <a:ext cx="518400" cy="23814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72999F5-18DF-4629-9A19-40480EAF74B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64800" y="2112120"/>
                <a:ext cx="537120" cy="2400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806389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Expected Age</a:t>
            </a:r>
          </a:p>
        </p:txBody>
      </p:sp>
      <p:sp>
        <p:nvSpPr>
          <p:cNvPr id="12292" name="TextBox 10"/>
          <p:cNvSpPr txBox="1">
            <a:spLocks noChangeArrowheads="1"/>
          </p:cNvSpPr>
          <p:nvPr/>
        </p:nvSpPr>
        <p:spPr bwMode="auto">
          <a:xfrm>
            <a:off x="2971800" y="1214735"/>
            <a:ext cx="624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Goal: Compute expected age of 15-281 students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600200" y="1828800"/>
            <a:ext cx="8915400" cy="1219200"/>
            <a:chOff x="1828800" y="1828800"/>
            <a:chExt cx="8534400" cy="1219200"/>
          </a:xfrm>
          <a:solidFill>
            <a:srgbClr val="B5E3C8"/>
          </a:solidFill>
        </p:grpSpPr>
        <p:sp>
          <p:nvSpPr>
            <p:cNvPr id="12" name="Rounded Rectangle 11"/>
            <p:cNvSpPr/>
            <p:nvPr/>
          </p:nvSpPr>
          <p:spPr>
            <a:xfrm>
              <a:off x="1828800" y="1828800"/>
              <a:ext cx="8534400" cy="1219200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Calibri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828800" y="2209800"/>
              <a:ext cx="85344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4600" y="23622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73800" y="2438400"/>
            <a:ext cx="18796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ounded Rectangle 21"/>
          <p:cNvSpPr/>
          <p:nvPr/>
        </p:nvSpPr>
        <p:spPr>
          <a:xfrm>
            <a:off x="16002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8288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Based”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6002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54610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9700" y="4572000"/>
            <a:ext cx="1727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ounded Rectangle 31"/>
          <p:cNvSpPr/>
          <p:nvPr/>
        </p:nvSpPr>
        <p:spPr>
          <a:xfrm>
            <a:off x="63246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5532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Free”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63246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4953000"/>
            <a:ext cx="180181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600200" y="3244825"/>
            <a:ext cx="891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Without P(A), instead collect samples [a</a:t>
            </a:r>
            <a:r>
              <a:rPr lang="en-US" sz="2400" baseline="-25000" dirty="0">
                <a:latin typeface="Calibri" pitchFamily="34" charset="0"/>
              </a:rPr>
              <a:t>1</a:t>
            </a:r>
            <a:r>
              <a:rPr lang="en-US" sz="2400" dirty="0">
                <a:latin typeface="Calibri" pitchFamily="34" charset="0"/>
              </a:rPr>
              <a:t>, a</a:t>
            </a:r>
            <a:r>
              <a:rPr lang="en-US" sz="2400" baseline="-25000" dirty="0">
                <a:latin typeface="Calibri" pitchFamily="34" charset="0"/>
              </a:rPr>
              <a:t>2</a:t>
            </a:r>
            <a:r>
              <a:rPr lang="en-US" sz="2400" dirty="0">
                <a:latin typeface="Calibri" pitchFamily="34" charset="0"/>
              </a:rPr>
              <a:t>, … </a:t>
            </a:r>
            <a:r>
              <a:rPr lang="en-US" sz="2400" dirty="0" err="1">
                <a:latin typeface="Calibri" pitchFamily="34" charset="0"/>
              </a:rPr>
              <a:t>a</a:t>
            </a:r>
            <a:r>
              <a:rPr lang="en-US" sz="2400" baseline="-25000" dirty="0" err="1">
                <a:latin typeface="Calibri" pitchFamily="34" charset="0"/>
              </a:rPr>
              <a:t>N</a:t>
            </a:r>
            <a:r>
              <a:rPr lang="en-US" sz="2400" dirty="0">
                <a:latin typeface="Calibri" pitchFamily="34" charset="0"/>
              </a:rPr>
              <a:t>]</a:t>
            </a:r>
          </a:p>
        </p:txBody>
      </p:sp>
      <p:sp>
        <p:nvSpPr>
          <p:cNvPr id="12294" name="TextBox 12"/>
          <p:cNvSpPr txBox="1">
            <a:spLocks noChangeArrowheads="1"/>
          </p:cNvSpPr>
          <p:nvPr/>
        </p:nvSpPr>
        <p:spPr bwMode="auto">
          <a:xfrm>
            <a:off x="5334000" y="182880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Known P(A)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9982200" y="4495800"/>
            <a:ext cx="1981200" cy="1752600"/>
          </a:xfrm>
          <a:prstGeom prst="wedgeRectCallout">
            <a:avLst>
              <a:gd name="adj1" fmla="val -73260"/>
              <a:gd name="adj2" fmla="val -14027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Why does this work?  Because samples appear with the right frequencies.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152400" y="4495800"/>
            <a:ext cx="1981200" cy="1752600"/>
          </a:xfrm>
          <a:prstGeom prst="wedgeRectCallout">
            <a:avLst>
              <a:gd name="adj1" fmla="val 68494"/>
              <a:gd name="adj2" fmla="val -29621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Why does this work?  Because eventually you learn the right model.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091176D-672D-44C0-A289-6D20B5C838E8}"/>
                  </a:ext>
                </a:extLst>
              </p14:cNvPr>
              <p14:cNvContentPartPr/>
              <p14:nvPr/>
            </p14:nvContentPartPr>
            <p14:xfrm>
              <a:off x="2738160" y="5067000"/>
              <a:ext cx="9075600" cy="12826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091176D-672D-44C0-A289-6D20B5C838E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28800" y="5057640"/>
                <a:ext cx="9094320" cy="130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92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32" grpId="0" animBg="1"/>
      <p:bldP spid="33" grpId="0"/>
      <p:bldP spid="37" grpId="0"/>
      <p:bldP spid="12294" grpId="0"/>
      <p:bldP spid="25" grpId="0" animBg="1"/>
      <p:bldP spid="2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Model-Free Learning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0" y="1448200"/>
            <a:ext cx="5480050" cy="50281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Reinforcement Learning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800" y="1156714"/>
            <a:ext cx="7162800" cy="5319787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9DEC510-8653-4794-99A6-648FC0D82AED}"/>
                  </a:ext>
                </a:extLst>
              </p14:cNvPr>
              <p14:cNvContentPartPr/>
              <p14:nvPr/>
            </p14:nvContentPartPr>
            <p14:xfrm>
              <a:off x="947520" y="2282040"/>
              <a:ext cx="7196040" cy="3919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9DEC510-8653-4794-99A6-648FC0D82AE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8160" y="2272680"/>
                <a:ext cx="7214760" cy="39384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Reinforcement Learning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114300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Simplified task: policy evaluation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Input: a fixed policy </a:t>
            </a:r>
            <a:r>
              <a:rPr lang="en-US" sz="2400" dirty="0">
                <a:sym typeface="Symbol" pitchFamily="18" charset="2"/>
              </a:rPr>
              <a:t>(s)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transitions T(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rewards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0000"/>
                </a:solidFill>
              </a:rPr>
              <a:t>Goal: learn the state values</a:t>
            </a:r>
            <a:endParaRPr lang="en-US" sz="2400" dirty="0"/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Learner is “along for the ride”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No choice about what actions to take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Just execute the policy and learn from experience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NOT offline planning!  You actually take actions in the world.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4600" y="1448143"/>
            <a:ext cx="5410200" cy="3162994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442EC75-F549-46F8-B900-B12535C9C953}"/>
                  </a:ext>
                </a:extLst>
              </p14:cNvPr>
              <p14:cNvContentPartPr/>
              <p14:nvPr/>
            </p14:nvContentPartPr>
            <p14:xfrm>
              <a:off x="1308240" y="2170080"/>
              <a:ext cx="7544160" cy="37357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442EC75-F549-46F8-B900-B12535C9C95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98880" y="2160720"/>
                <a:ext cx="7562880" cy="37544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442200" cy="4729164"/>
          </a:xfrm>
        </p:spPr>
        <p:txBody>
          <a:bodyPr/>
          <a:lstStyle/>
          <a:p>
            <a:r>
              <a:rPr lang="en-US" sz="2800" dirty="0"/>
              <a:t>Goal: Compute values for each state under </a:t>
            </a:r>
            <a:r>
              <a:rPr lang="en-US" sz="2800" dirty="0">
                <a:sym typeface="Symbol" pitchFamily="18" charset="2"/>
              </a:rPr>
              <a:t></a:t>
            </a:r>
          </a:p>
          <a:p>
            <a:pPr lvl="2"/>
            <a:endParaRPr lang="en-US" sz="2000" dirty="0"/>
          </a:p>
          <a:p>
            <a:r>
              <a:rPr lang="en-US" sz="2800" dirty="0"/>
              <a:t>Idea: Average together observed sample values</a:t>
            </a:r>
          </a:p>
          <a:p>
            <a:pPr lvl="1"/>
            <a:r>
              <a:rPr lang="en-US" sz="2400" dirty="0"/>
              <a:t>Act according to </a:t>
            </a:r>
            <a:r>
              <a:rPr lang="en-US" sz="2400" dirty="0">
                <a:sym typeface="Symbol" pitchFamily="18" charset="2"/>
              </a:rPr>
              <a:t></a:t>
            </a:r>
          </a:p>
          <a:p>
            <a:pPr lvl="1"/>
            <a:r>
              <a:rPr lang="en-US" sz="2400" dirty="0"/>
              <a:t>Every time you visit a state, write down what the sum of discounted rewards turned out to be</a:t>
            </a:r>
          </a:p>
          <a:p>
            <a:pPr lvl="1"/>
            <a:r>
              <a:rPr lang="en-US" sz="2400" dirty="0"/>
              <a:t>Average those samples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direct evaluation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3880" y="1447800"/>
            <a:ext cx="3017520" cy="3352800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584EF5D-C2CA-49BB-AFB0-9BFB4ADE63F5}"/>
                  </a:ext>
                </a:extLst>
              </p14:cNvPr>
              <p14:cNvContentPartPr/>
              <p14:nvPr/>
            </p14:nvContentPartPr>
            <p14:xfrm>
              <a:off x="488880" y="901080"/>
              <a:ext cx="8626320" cy="47710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584EF5D-C2CA-49BB-AFB0-9BFB4ADE63F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9520" y="891720"/>
                <a:ext cx="8645040" cy="47898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442200" cy="4729164"/>
          </a:xfrm>
        </p:spPr>
        <p:txBody>
          <a:bodyPr/>
          <a:lstStyle/>
          <a:p>
            <a:r>
              <a:rPr lang="en-US" sz="2800" dirty="0"/>
              <a:t>Goal: Compute values for each state under </a:t>
            </a:r>
            <a:r>
              <a:rPr lang="en-US" sz="2800" dirty="0">
                <a:sym typeface="Symbol" pitchFamily="18" charset="2"/>
              </a:rPr>
              <a:t></a:t>
            </a:r>
          </a:p>
          <a:p>
            <a:pPr lvl="2"/>
            <a:endParaRPr lang="en-US" sz="2000" dirty="0"/>
          </a:p>
          <a:p>
            <a:r>
              <a:rPr lang="en-US" sz="2800" dirty="0"/>
              <a:t>Idea: Average together observed sample values</a:t>
            </a:r>
          </a:p>
          <a:p>
            <a:pPr lvl="1"/>
            <a:r>
              <a:rPr lang="en-US" sz="2400" dirty="0"/>
              <a:t>Act according to </a:t>
            </a:r>
            <a:r>
              <a:rPr lang="en-US" sz="2400" dirty="0">
                <a:sym typeface="Symbol" pitchFamily="18" charset="2"/>
              </a:rPr>
              <a:t></a:t>
            </a:r>
          </a:p>
          <a:p>
            <a:pPr lvl="1"/>
            <a:r>
              <a:rPr lang="en-US" sz="2400" dirty="0"/>
              <a:t>Every time you visit a state, write down what the sum of discounted rewards turned out to be</a:t>
            </a:r>
          </a:p>
          <a:p>
            <a:pPr lvl="1"/>
            <a:r>
              <a:rPr lang="en-US" sz="2400" dirty="0"/>
              <a:t>Average those samples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direct evaluation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7A10BA5-D851-4BB4-A45C-C030EBE370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430393"/>
              </p:ext>
            </p:extLst>
          </p:nvPr>
        </p:nvGraphicFramePr>
        <p:xfrm>
          <a:off x="6866312" y="3696393"/>
          <a:ext cx="5000499" cy="2984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0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5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44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039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Pieces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Take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Take</a:t>
                      </a:r>
                      <a:r>
                        <a:rPr lang="en-US" sz="2000" baseline="0" dirty="0"/>
                        <a:t> 2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3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3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3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3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68%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3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13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A518A25-7FF8-4CE2-8A20-06D9D75F63E0}"/>
                  </a:ext>
                </a:extLst>
              </p14:cNvPr>
              <p14:cNvContentPartPr/>
              <p14:nvPr/>
            </p14:nvContentPartPr>
            <p14:xfrm>
              <a:off x="10055880" y="4878360"/>
              <a:ext cx="53640" cy="194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A518A25-7FF8-4CE2-8A20-06D9D75F63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46520" y="4869000"/>
                <a:ext cx="72360" cy="38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465267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Direct Evaluation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3716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sz="2800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Output Values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613284"/>
              </p:ext>
            </p:extLst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graphicFrame>
        <p:nvGraphicFramePr>
          <p:cNvPr id="56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034404"/>
              </p:ext>
            </p:extLst>
          </p:nvPr>
        </p:nvGraphicFramePr>
        <p:xfrm>
          <a:off x="9067800" y="2485887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9144000" y="33240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+8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017368" y="33240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+4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0896600" y="33240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+10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0058400" y="24858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-10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058400" y="417246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-2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2B3FE83-1A2A-4CCA-9E35-87D52BADA208}"/>
                  </a:ext>
                </a:extLst>
              </p14:cNvPr>
              <p14:cNvContentPartPr/>
              <p14:nvPr/>
            </p14:nvContentPartPr>
            <p14:xfrm>
              <a:off x="3785760" y="2633040"/>
              <a:ext cx="7065360" cy="3672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2B3FE83-1A2A-4CCA-9E35-87D52BADA20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76400" y="2623680"/>
                <a:ext cx="7084080" cy="36914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57" grpId="0"/>
      <p:bldP spid="58" grpId="0"/>
      <p:bldP spid="59" grpId="0"/>
      <p:bldP spid="60" grpId="0"/>
      <p:bldP spid="6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1E4E8-609A-4C98-A80D-CD7885BAE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MDP Notation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/>
              <p:nvPr/>
            </p:nvSpPr>
            <p:spPr>
              <a:xfrm>
                <a:off x="3726873" y="1149927"/>
                <a:ext cx="7668491" cy="5628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𝑉</m:t>
                      </m:r>
                      <m:d>
                        <m:dPr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𝑛𝑒𝑤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𝑜𝑙𝑑</m:t>
                                          </m:r>
                                        </m:sub>
                                      </m:sSub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6873" y="1149927"/>
                <a:ext cx="7668491" cy="56282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119F65F-C6D8-4675-A09A-28505B495D7D}"/>
              </a:ext>
            </a:extLst>
          </p:cNvPr>
          <p:cNvSpPr txBox="1"/>
          <p:nvPr/>
        </p:nvSpPr>
        <p:spPr>
          <a:xfrm>
            <a:off x="552099" y="2026673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Bellman equations: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1FAB8-B016-450C-BBCF-163CFF0AD157}"/>
              </a:ext>
            </a:extLst>
          </p:cNvPr>
          <p:cNvSpPr txBox="1"/>
          <p:nvPr/>
        </p:nvSpPr>
        <p:spPr>
          <a:xfrm>
            <a:off x="552099" y="2741683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Value 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A87591-F8B0-4744-85F7-49C95A662ED2}"/>
              </a:ext>
            </a:extLst>
          </p:cNvPr>
          <p:cNvSpPr txBox="1"/>
          <p:nvPr/>
        </p:nvSpPr>
        <p:spPr>
          <a:xfrm>
            <a:off x="552099" y="3509420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Q-iteration: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2F2547-37AC-4B5A-839D-2EE017E2FB77}"/>
              </a:ext>
            </a:extLst>
          </p:cNvPr>
          <p:cNvSpPr txBox="1"/>
          <p:nvPr/>
        </p:nvSpPr>
        <p:spPr>
          <a:xfrm>
            <a:off x="509052" y="4252886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extraction: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DA41B4-1D5F-4A7E-8159-A198745C9E9C}"/>
              </a:ext>
            </a:extLst>
          </p:cNvPr>
          <p:cNvSpPr txBox="1"/>
          <p:nvPr/>
        </p:nvSpPr>
        <p:spPr>
          <a:xfrm>
            <a:off x="509052" y="5735633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improvement: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D9A8CF-BBA6-469E-947E-DF15154F01EF}"/>
              </a:ext>
            </a:extLst>
          </p:cNvPr>
          <p:cNvSpPr txBox="1"/>
          <p:nvPr/>
        </p:nvSpPr>
        <p:spPr>
          <a:xfrm>
            <a:off x="509052" y="499216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evaluation: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43BACD-98CE-4875-8D14-C391C366B44B}"/>
              </a:ext>
            </a:extLst>
          </p:cNvPr>
          <p:cNvSpPr txBox="1"/>
          <p:nvPr/>
        </p:nvSpPr>
        <p:spPr>
          <a:xfrm>
            <a:off x="509052" y="1301015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Standard expectimax: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F34D894-BED9-40C9-BAF7-1E2A8F0034FD}"/>
                  </a:ext>
                </a:extLst>
              </p14:cNvPr>
              <p14:cNvContentPartPr/>
              <p14:nvPr/>
            </p14:nvContentPartPr>
            <p14:xfrm>
              <a:off x="7223760" y="821160"/>
              <a:ext cx="596160" cy="3888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F34D894-BED9-40C9-BAF7-1E2A8F0034F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14400" y="811800"/>
                <a:ext cx="614880" cy="40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281598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Problems with 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213600" cy="4729164"/>
          </a:xfrm>
        </p:spPr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What’s good about direct evaluation?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It’s easy to understand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 doesn’t require any knowledge of T, R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 eventually computes the correct average values, using just sample transitions</a:t>
            </a:r>
          </a:p>
          <a:p>
            <a:pPr lvl="1"/>
            <a:endParaRPr lang="en-US" sz="24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What bad about it?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 wastes information about state connections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Each state must be learned separately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So, it takes a long time to learn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10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Output Values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131537"/>
              </p:ext>
            </p:extLst>
          </p:nvPr>
        </p:nvGraphicFramePr>
        <p:xfrm>
          <a:off x="8686800" y="2133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A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C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D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7630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36368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94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01200" y="21336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77400" y="382018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34400" y="487680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/>
                </a:solidFill>
                <a:latin typeface="Calibri"/>
                <a:cs typeface="Calibri"/>
              </a:rPr>
              <a:t>If B and E both go to C under this policy, how can their values be different?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512669" y="3024555"/>
            <a:ext cx="791307" cy="7649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633438" y="2189285"/>
            <a:ext cx="773724" cy="7385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Isosceles Triangle 20"/>
          <p:cNvSpPr/>
          <p:nvPr/>
        </p:nvSpPr>
        <p:spPr>
          <a:xfrm rot="5400000">
            <a:off x="9423888" y="3380641"/>
            <a:ext cx="228600" cy="5568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278207" y="3379177"/>
            <a:ext cx="228600" cy="5861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>
            <a:off x="9897208" y="3841532"/>
            <a:ext cx="228600" cy="62253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FA9C679-BE8C-46E9-8EFE-B6D3E675C8C1}"/>
                  </a:ext>
                </a:extLst>
              </p14:cNvPr>
              <p14:cNvContentPartPr/>
              <p14:nvPr/>
            </p14:nvContentPartPr>
            <p14:xfrm>
              <a:off x="6833880" y="126720"/>
              <a:ext cx="3567960" cy="55364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FA9C679-BE8C-46E9-8EFE-B6D3E675C8C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24520" y="117360"/>
                <a:ext cx="3586680" cy="55551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cs typeface="Calibri"/>
              </a:rPr>
              <a:t>Why Not Use Policy Evaluation?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11430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Simplified Bellman updates calculate V for a fixed policy: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Each round, replace V with a one-step-look-ahead layer over V</a:t>
            </a: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This approach fully exploited the connections between the states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Unfortunately, we need T and R to do it!</a:t>
            </a: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Key question: how can we do this update to V without knowing T and R?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In other words, how to we take a weighted average without knowing the weights?</a:t>
            </a: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</p:txBody>
      </p:sp>
      <p:pic>
        <p:nvPicPr>
          <p:cNvPr id="38" name="Picture 3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376325" y="3352800"/>
            <a:ext cx="7416560" cy="645897"/>
          </a:xfrm>
          <a:prstGeom prst="rect">
            <a:avLst/>
          </a:prstGeom>
          <a:noFill/>
          <a:ln/>
          <a:effectLst/>
        </p:spPr>
      </p:pic>
      <p:pic>
        <p:nvPicPr>
          <p:cNvPr id="36" name="Picture 3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406216" y="2590800"/>
            <a:ext cx="1502078" cy="330692"/>
          </a:xfrm>
          <a:prstGeom prst="rect">
            <a:avLst/>
          </a:prstGeom>
          <a:noFill/>
          <a:ln/>
          <a:effectLst/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9144438" y="1371600"/>
            <a:ext cx="2590362" cy="2754586"/>
            <a:chOff x="2400" y="1401"/>
            <a:chExt cx="1183" cy="1258"/>
          </a:xfrm>
        </p:grpSpPr>
        <p:sp>
          <p:nvSpPr>
            <p:cNvPr id="22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5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4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5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26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29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s,</a:t>
              </a: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 (s</a:t>
              </a:r>
              <a:r>
                <a:rPr lang="en-US" sz="2400" dirty="0">
                  <a:latin typeface="Calibri"/>
                  <a:cs typeface="Calibri"/>
                </a:rPr>
                <a:t>),s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1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A6A789B-A64D-4F62-9E77-9CA881A0CFA0}"/>
                  </a:ext>
                </a:extLst>
              </p14:cNvPr>
              <p14:cNvContentPartPr/>
              <p14:nvPr/>
            </p14:nvContentPartPr>
            <p14:xfrm>
              <a:off x="1475640" y="3850920"/>
              <a:ext cx="640440" cy="738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A6A789B-A64D-4F62-9E77-9CA881A0CFA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66280" y="3841560"/>
                <a:ext cx="659160" cy="925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Sample-Based Policy Evaluation?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1430000" cy="5791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We want to improve our estimate of V by computing these averages:</a:t>
            </a: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Idea: Take samples of outcomes s’ (by doing the action!) and average</a:t>
            </a: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14341" name="AutoShape 7"/>
          <p:cNvSpPr>
            <a:spLocks noChangeArrowheads="1"/>
          </p:cNvSpPr>
          <p:nvPr/>
        </p:nvSpPr>
        <p:spPr bwMode="auto">
          <a:xfrm>
            <a:off x="9902825" y="3390900"/>
            <a:ext cx="246063" cy="19685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4342" name="Line 11"/>
          <p:cNvSpPr>
            <a:spLocks noChangeShapeType="1"/>
          </p:cNvSpPr>
          <p:nvPr/>
        </p:nvSpPr>
        <p:spPr bwMode="auto">
          <a:xfrm flipH="1">
            <a:off x="9658350" y="3595688"/>
            <a:ext cx="368300" cy="573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3" name="Oval 13"/>
          <p:cNvSpPr>
            <a:spLocks noChangeArrowheads="1"/>
          </p:cNvSpPr>
          <p:nvPr/>
        </p:nvSpPr>
        <p:spPr bwMode="auto">
          <a:xfrm>
            <a:off x="9575800" y="4168775"/>
            <a:ext cx="204788" cy="204788"/>
          </a:xfrm>
          <a:prstGeom prst="ellipse">
            <a:avLst/>
          </a:prstGeom>
          <a:solidFill>
            <a:srgbClr val="B5E3C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4" name="Line 17"/>
          <p:cNvSpPr>
            <a:spLocks noChangeShapeType="1"/>
          </p:cNvSpPr>
          <p:nvPr/>
        </p:nvSpPr>
        <p:spPr bwMode="auto">
          <a:xfrm flipH="1">
            <a:off x="9353550" y="4373563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5" name="Text Box 19"/>
          <p:cNvSpPr txBox="1">
            <a:spLocks noChangeArrowheads="1"/>
          </p:cNvSpPr>
          <p:nvPr/>
        </p:nvSpPr>
        <p:spPr bwMode="auto">
          <a:xfrm>
            <a:off x="9829800" y="36957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  <a:sym typeface="Symbol" pitchFamily="18" charset="2"/>
              </a:rPr>
              <a:t>(s)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4346" name="Text Box 20"/>
          <p:cNvSpPr txBox="1">
            <a:spLocks noChangeArrowheads="1"/>
          </p:cNvSpPr>
          <p:nvPr/>
        </p:nvSpPr>
        <p:spPr bwMode="auto">
          <a:xfrm>
            <a:off x="10134600" y="3252788"/>
            <a:ext cx="204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14347" name="Text Box 21"/>
          <p:cNvSpPr txBox="1">
            <a:spLocks noChangeArrowheads="1"/>
          </p:cNvSpPr>
          <p:nvPr/>
        </p:nvSpPr>
        <p:spPr bwMode="auto">
          <a:xfrm>
            <a:off x="9753600" y="4076700"/>
            <a:ext cx="887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s, 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rPr>
              <a:t>(s)</a:t>
            </a:r>
          </a:p>
        </p:txBody>
      </p:sp>
      <p:pic>
        <p:nvPicPr>
          <p:cNvPr id="60" name="Picture 5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1548658" y="5407025"/>
            <a:ext cx="3454166" cy="765990"/>
          </a:xfrm>
          <a:prstGeom prst="rect">
            <a:avLst/>
          </a:prstGeom>
          <a:noFill/>
          <a:ln/>
          <a:effectLst/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9661525" y="4373563"/>
            <a:ext cx="854075" cy="910669"/>
            <a:chOff x="7223125" y="3529013"/>
            <a:chExt cx="854075" cy="910669"/>
          </a:xfrm>
        </p:grpSpPr>
        <p:sp>
          <p:nvSpPr>
            <p:cNvPr id="14373" name="Line 18"/>
            <p:cNvSpPr>
              <a:spLocks noChangeShapeType="1"/>
            </p:cNvSpPr>
            <p:nvPr/>
          </p:nvSpPr>
          <p:spPr bwMode="auto">
            <a:xfrm>
              <a:off x="7223125" y="3529013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74" name="AutoShape 23"/>
            <p:cNvSpPr>
              <a:spLocks noChangeArrowheads="1"/>
            </p:cNvSpPr>
            <p:nvPr/>
          </p:nvSpPr>
          <p:spPr bwMode="auto">
            <a:xfrm>
              <a:off x="7383463" y="4151313"/>
              <a:ext cx="244475" cy="195262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75" name="Text Box 24"/>
            <p:cNvSpPr txBox="1">
              <a:spLocks noChangeArrowheads="1"/>
            </p:cNvSpPr>
            <p:nvPr/>
          </p:nvSpPr>
          <p:spPr bwMode="auto">
            <a:xfrm>
              <a:off x="7551738" y="4070350"/>
              <a:ext cx="5254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  <a:r>
                <a:rPr lang="en-US" baseline="-25000" dirty="0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'</a:t>
              </a:r>
            </a:p>
          </p:txBody>
        </p:sp>
      </p:grpSp>
      <p:pic>
        <p:nvPicPr>
          <p:cNvPr id="56" name="Picture 5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1587933" y="3308350"/>
            <a:ext cx="5118817" cy="375602"/>
          </a:xfrm>
          <a:prstGeom prst="rect">
            <a:avLst/>
          </a:prstGeom>
          <a:noFill/>
          <a:ln/>
          <a:effectLst/>
        </p:spPr>
      </p:pic>
      <p:pic>
        <p:nvPicPr>
          <p:cNvPr id="57" name="Picture 5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75088" y="3862387"/>
            <a:ext cx="5117520" cy="375507"/>
          </a:xfrm>
          <a:prstGeom prst="rect">
            <a:avLst/>
          </a:prstGeom>
          <a:noFill/>
          <a:ln/>
          <a:effectLst/>
        </p:spPr>
      </p:pic>
      <p:pic>
        <p:nvPicPr>
          <p:cNvPr id="61" name="Picture 6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590229" y="4603750"/>
            <a:ext cx="5117396" cy="375498"/>
          </a:xfrm>
          <a:prstGeom prst="rect">
            <a:avLst/>
          </a:prstGeom>
          <a:noFill/>
          <a:ln/>
          <a:effectLst/>
        </p:spPr>
      </p:pic>
      <p:pic>
        <p:nvPicPr>
          <p:cNvPr id="52" name="Picture 5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1833411" y="4391025"/>
            <a:ext cx="330501" cy="60336"/>
          </a:xfrm>
          <a:prstGeom prst="rect">
            <a:avLst/>
          </a:prstGeom>
          <a:noFill/>
          <a:ln/>
          <a:effectLst/>
        </p:spPr>
      </p:pic>
      <p:pic>
        <p:nvPicPr>
          <p:cNvPr id="55" name="Picture 54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1494115" y="1905000"/>
            <a:ext cx="7416560" cy="645897"/>
          </a:xfrm>
          <a:prstGeom prst="rect">
            <a:avLst/>
          </a:prstGeom>
          <a:noFill/>
          <a:ln/>
          <a:effectLst/>
        </p:spPr>
      </p:pic>
      <p:sp>
        <p:nvSpPr>
          <p:cNvPr id="14355" name="Line 17"/>
          <p:cNvSpPr>
            <a:spLocks noChangeShapeType="1"/>
          </p:cNvSpPr>
          <p:nvPr/>
        </p:nvSpPr>
        <p:spPr bwMode="auto">
          <a:xfrm flipH="1">
            <a:off x="8610600" y="4206875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2" name="Line 18"/>
          <p:cNvSpPr>
            <a:spLocks noChangeShapeType="1"/>
          </p:cNvSpPr>
          <p:nvPr/>
        </p:nvSpPr>
        <p:spPr bwMode="auto">
          <a:xfrm flipH="1">
            <a:off x="9215438" y="4395788"/>
            <a:ext cx="461962" cy="615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3" name="AutoShape 23"/>
          <p:cNvSpPr>
            <a:spLocks noChangeArrowheads="1"/>
          </p:cNvSpPr>
          <p:nvPr/>
        </p:nvSpPr>
        <p:spPr bwMode="auto">
          <a:xfrm>
            <a:off x="9078913" y="5021263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9247188" y="4940300"/>
            <a:ext cx="525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Calibri"/>
                <a:cs typeface="Calibri"/>
              </a:rPr>
              <a:t>2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'</a:t>
            </a:r>
          </a:p>
        </p:txBody>
      </p:sp>
      <p:sp>
        <p:nvSpPr>
          <p:cNvPr id="14359" name="Line 17"/>
          <p:cNvSpPr>
            <a:spLocks noChangeShapeType="1"/>
          </p:cNvSpPr>
          <p:nvPr/>
        </p:nvSpPr>
        <p:spPr bwMode="auto">
          <a:xfrm flipH="1">
            <a:off x="10115550" y="439578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>
            <a:off x="9677400" y="4395788"/>
            <a:ext cx="1042988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" name="AutoShape 23"/>
          <p:cNvSpPr>
            <a:spLocks noChangeArrowheads="1"/>
          </p:cNvSpPr>
          <p:nvPr/>
        </p:nvSpPr>
        <p:spPr bwMode="auto">
          <a:xfrm>
            <a:off x="10583863" y="5018088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10752138" y="4937125"/>
            <a:ext cx="525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Calibri"/>
                <a:cs typeface="Calibri"/>
              </a:rPr>
              <a:t>3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'</a:t>
            </a: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8799513" y="4425950"/>
            <a:ext cx="1716087" cy="860425"/>
            <a:chOff x="6172200" y="2978150"/>
            <a:chExt cx="1716088" cy="860425"/>
          </a:xfrm>
        </p:grpSpPr>
        <p:grpSp>
          <p:nvGrpSpPr>
            <p:cNvPr id="14365" name="Group 14"/>
            <p:cNvGrpSpPr>
              <a:grpSpLocks/>
            </p:cNvGrpSpPr>
            <p:nvPr/>
          </p:nvGrpSpPr>
          <p:grpSpPr bwMode="auto">
            <a:xfrm>
              <a:off x="6210300" y="2978150"/>
              <a:ext cx="1677988" cy="612775"/>
              <a:chOff x="1536" y="2400"/>
              <a:chExt cx="1584" cy="624"/>
            </a:xfrm>
          </p:grpSpPr>
          <p:sp>
            <p:nvSpPr>
              <p:cNvPr id="14369" name="Line 15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1" name="Line 17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2" name="Line 1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4366" name="Text Box 22"/>
            <p:cNvSpPr txBox="1">
              <a:spLocks noChangeArrowheads="1"/>
            </p:cNvSpPr>
            <p:nvPr/>
          </p:nvSpPr>
          <p:spPr bwMode="auto">
            <a:xfrm>
              <a:off x="6172200" y="3135313"/>
              <a:ext cx="12573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Calibri"/>
                  <a:cs typeface="Calibri"/>
                </a:rPr>
                <a:t>s,</a:t>
              </a:r>
              <a:r>
                <a:rPr lang="en-US" dirty="0">
                  <a:latin typeface="Calibri"/>
                  <a:cs typeface="Calibri"/>
                  <a:sym typeface="Symbol" pitchFamily="18" charset="2"/>
                </a:rPr>
                <a:t> (s)</a:t>
              </a:r>
              <a:r>
                <a:rPr lang="en-US" dirty="0">
                  <a:latin typeface="Calibri"/>
                  <a:cs typeface="Calibri"/>
                </a:rPr>
                <a:t>,s’</a:t>
              </a:r>
            </a:p>
          </p:txBody>
        </p:sp>
        <p:sp>
          <p:nvSpPr>
            <p:cNvPr id="14367" name="AutoShape 23"/>
            <p:cNvSpPr>
              <a:spLocks noChangeArrowheads="1"/>
            </p:cNvSpPr>
            <p:nvPr/>
          </p:nvSpPr>
          <p:spPr bwMode="auto">
            <a:xfrm>
              <a:off x="7192963" y="3567112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68" name="Text Box 24"/>
            <p:cNvSpPr txBox="1">
              <a:spLocks noChangeArrowheads="1"/>
            </p:cNvSpPr>
            <p:nvPr/>
          </p:nvSpPr>
          <p:spPr bwMode="auto">
            <a:xfrm>
              <a:off x="7421563" y="3471863"/>
              <a:ext cx="373062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s'</a:t>
              </a:r>
            </a:p>
          </p:txBody>
        </p:sp>
      </p:grp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8610600" y="5562600"/>
            <a:ext cx="2971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Calibri"/>
                <a:cs typeface="Calibri"/>
              </a:rPr>
              <a:t>Almost!  But we can’t rewind time to get sample after sample from state s.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689C4CE-946A-439F-BC08-1BE1A254C830}"/>
                  </a:ext>
                </a:extLst>
              </p14:cNvPr>
              <p14:cNvContentPartPr/>
              <p14:nvPr/>
            </p14:nvContentPartPr>
            <p14:xfrm>
              <a:off x="519480" y="1996200"/>
              <a:ext cx="11054520" cy="41670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689C4CE-946A-439F-BC08-1BE1A254C83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10120" y="1986840"/>
                <a:ext cx="11073240" cy="4185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  <p:bldP spid="14342" grpId="0" animBg="1"/>
      <p:bldP spid="14343" grpId="0" animBg="1"/>
      <p:bldP spid="14345" grpId="0"/>
      <p:bldP spid="14346" grpId="0"/>
      <p:bldP spid="14347" grpId="0"/>
      <p:bldP spid="42" grpId="0" animBg="1"/>
      <p:bldP spid="43" grpId="0" animBg="1"/>
      <p:bldP spid="44" grpId="0"/>
      <p:bldP spid="46" grpId="0" animBg="1"/>
      <p:bldP spid="47" grpId="0" animBg="1"/>
      <p:bldP spid="48" grpId="0"/>
      <p:bldP spid="4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Difference Learning</a:t>
            </a:r>
          </a:p>
        </p:txBody>
      </p:sp>
      <p:pic>
        <p:nvPicPr>
          <p:cNvPr id="41987" name="Picture 3" descr="C:\Users\Dan\Dropbox\Office\CS 188\Ketrina Art\RL\TemporalDifferen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447572"/>
            <a:ext cx="5480050" cy="502942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Temporal Difference Learning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686800" cy="2819400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Big idea: learn from every experience!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Update V(s) each time we experience a transition (s, a, s’, r)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Likely outcomes s’ will contribute updates more often</a:t>
            </a:r>
          </a:p>
          <a:p>
            <a:pPr lvl="1">
              <a:buFont typeface="Wingdings" pitchFamily="2" charset="2"/>
              <a:buNone/>
            </a:pPr>
            <a:endParaRPr lang="en-US" sz="20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Temporal difference learning of values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Policy still fixed, still doing evaluation!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Move values toward value of whatever successor occurs: running average</a:t>
            </a: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425795" y="4329000"/>
            <a:ext cx="4789797" cy="330611"/>
          </a:xfrm>
          <a:prstGeom prst="rect">
            <a:avLst/>
          </a:prstGeom>
          <a:noFill/>
          <a:ln/>
          <a:effectLst/>
        </p:spPr>
      </p:pic>
      <p:grpSp>
        <p:nvGrpSpPr>
          <p:cNvPr id="22" name="Group 21"/>
          <p:cNvGrpSpPr/>
          <p:nvPr/>
        </p:nvGrpSpPr>
        <p:grpSpPr>
          <a:xfrm>
            <a:off x="9296402" y="1371600"/>
            <a:ext cx="1857674" cy="2366665"/>
            <a:chOff x="9532815" y="1447800"/>
            <a:chExt cx="1575852" cy="2007625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9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0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1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2" name="Text Box 19"/>
            <p:cNvSpPr txBox="1">
              <a:spLocks noChangeArrowheads="1"/>
            </p:cNvSpPr>
            <p:nvPr/>
          </p:nvSpPr>
          <p:spPr bwMode="auto">
            <a:xfrm>
              <a:off x="9532815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(s)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15373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15374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(s)</a:t>
              </a:r>
            </a:p>
          </p:txBody>
        </p:sp>
        <p:sp>
          <p:nvSpPr>
            <p:cNvPr id="15375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6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  <p:sp>
        <p:nvSpPr>
          <p:cNvPr id="15379" name="TextBox 19"/>
          <p:cNvSpPr txBox="1">
            <a:spLocks noChangeArrowheads="1"/>
          </p:cNvSpPr>
          <p:nvPr/>
        </p:nvSpPr>
        <p:spPr bwMode="auto">
          <a:xfrm>
            <a:off x="1868487" y="4271473"/>
            <a:ext cx="20617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Sample of V(s):</a:t>
            </a: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1873007" y="4978400"/>
            <a:ext cx="20653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Update to V(s):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C04051B-08D2-41E0-A905-F767A71270AC}"/>
                  </a:ext>
                </a:extLst>
              </p14:cNvPr>
              <p14:cNvContentPartPr/>
              <p14:nvPr/>
            </p14:nvContentPartPr>
            <p14:xfrm>
              <a:off x="1479600" y="1421640"/>
              <a:ext cx="9419760" cy="43398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C04051B-08D2-41E0-A905-F767A71270A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70240" y="1412280"/>
                <a:ext cx="9438480" cy="43585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9" grpId="0"/>
      <p:bldP spid="1538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Temporal Difference Learning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686800" cy="2819400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Big idea: learn from every experience!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Update V(s) each time we experience a transition (s, a, s’, r)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Likely outcomes s’ will contribute updates more often</a:t>
            </a:r>
          </a:p>
          <a:p>
            <a:pPr lvl="1">
              <a:buFont typeface="Wingdings" pitchFamily="2" charset="2"/>
              <a:buNone/>
            </a:pPr>
            <a:endParaRPr lang="en-US" sz="20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Temporal difference learning of values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Policy still fixed, still doing evaluation!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Move values toward value of whatever successor occurs: running average</a:t>
            </a: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425795" y="4329000"/>
            <a:ext cx="4789797" cy="330611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4422769" y="5087825"/>
            <a:ext cx="5181610" cy="300083"/>
          </a:xfrm>
          <a:prstGeom prst="rect">
            <a:avLst/>
          </a:prstGeom>
          <a:noFill/>
          <a:ln/>
          <a:effectLst/>
        </p:spPr>
      </p:pic>
      <p:grpSp>
        <p:nvGrpSpPr>
          <p:cNvPr id="22" name="Group 21"/>
          <p:cNvGrpSpPr/>
          <p:nvPr/>
        </p:nvGrpSpPr>
        <p:grpSpPr>
          <a:xfrm>
            <a:off x="9296402" y="1371600"/>
            <a:ext cx="1857674" cy="2366665"/>
            <a:chOff x="9532815" y="1447800"/>
            <a:chExt cx="1575852" cy="2007625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9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0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1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2" name="Text Box 19"/>
            <p:cNvSpPr txBox="1">
              <a:spLocks noChangeArrowheads="1"/>
            </p:cNvSpPr>
            <p:nvPr/>
          </p:nvSpPr>
          <p:spPr bwMode="auto">
            <a:xfrm>
              <a:off x="9532815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(s)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15373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15374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(s)</a:t>
              </a:r>
            </a:p>
          </p:txBody>
        </p:sp>
        <p:sp>
          <p:nvSpPr>
            <p:cNvPr id="15375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6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  <p:pic>
        <p:nvPicPr>
          <p:cNvPr id="25" name="Picture 2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4422619" y="5845062"/>
            <a:ext cx="5331136" cy="300029"/>
          </a:xfrm>
          <a:prstGeom prst="rect">
            <a:avLst/>
          </a:prstGeom>
          <a:noFill/>
          <a:ln/>
          <a:effectLst/>
        </p:spPr>
      </p:pic>
      <p:sp>
        <p:nvSpPr>
          <p:cNvPr id="15379" name="TextBox 19"/>
          <p:cNvSpPr txBox="1">
            <a:spLocks noChangeArrowheads="1"/>
          </p:cNvSpPr>
          <p:nvPr/>
        </p:nvSpPr>
        <p:spPr bwMode="auto">
          <a:xfrm>
            <a:off x="1868487" y="4271473"/>
            <a:ext cx="20617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Sample of V(s):</a:t>
            </a: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1873007" y="4978400"/>
            <a:ext cx="20653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Update to V(s):</a:t>
            </a:r>
          </a:p>
        </p:txBody>
      </p:sp>
      <p:sp>
        <p:nvSpPr>
          <p:cNvPr id="15381" name="TextBox 22"/>
          <p:cNvSpPr txBox="1">
            <a:spLocks noChangeArrowheads="1"/>
          </p:cNvSpPr>
          <p:nvPr/>
        </p:nvSpPr>
        <p:spPr bwMode="auto">
          <a:xfrm>
            <a:off x="1881799" y="5730875"/>
            <a:ext cx="1906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Same update: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96CFE67-B46C-4728-8412-0AE583FA12EC}"/>
                  </a:ext>
                </a:extLst>
              </p14:cNvPr>
              <p14:cNvContentPartPr/>
              <p14:nvPr/>
            </p14:nvContentPartPr>
            <p14:xfrm>
              <a:off x="5788800" y="6166440"/>
              <a:ext cx="3033000" cy="3222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96CFE67-B46C-4728-8412-0AE583FA12E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79440" y="6157080"/>
                <a:ext cx="3051720" cy="34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9341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9" grpId="0"/>
      <p:bldP spid="15380" grpId="0"/>
      <p:bldP spid="1538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Exponential Moving Average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11201400" cy="4876800"/>
          </a:xfrm>
        </p:spPr>
        <p:txBody>
          <a:bodyPr/>
          <a:lstStyle/>
          <a:p>
            <a:r>
              <a:rPr lang="en-US" sz="2800" dirty="0"/>
              <a:t>Exponential moving average </a:t>
            </a:r>
          </a:p>
          <a:p>
            <a:pPr lvl="1"/>
            <a:r>
              <a:rPr lang="en-US" sz="2400" dirty="0"/>
              <a:t>The running interpolation update:</a:t>
            </a:r>
          </a:p>
          <a:p>
            <a:pPr lvl="4"/>
            <a:endParaRPr lang="en-US" sz="1600" dirty="0"/>
          </a:p>
          <a:p>
            <a:pPr lvl="1"/>
            <a:r>
              <a:rPr lang="en-US" sz="2400" dirty="0"/>
              <a:t>Makes recent samples more important:</a:t>
            </a:r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Forgets about the past (distant past values were wrong anyway)</a:t>
            </a:r>
          </a:p>
          <a:p>
            <a:pPr lvl="1"/>
            <a:endParaRPr lang="en-US" sz="2400" dirty="0"/>
          </a:p>
          <a:p>
            <a:r>
              <a:rPr lang="en-US" sz="2800" dirty="0"/>
              <a:t>Decreasing learning rate (alpha) can give converging averages</a:t>
            </a:r>
          </a:p>
          <a:p>
            <a:endParaRPr lang="en-US" sz="2800" dirty="0"/>
          </a:p>
        </p:txBody>
      </p:sp>
      <p:pic>
        <p:nvPicPr>
          <p:cNvPr id="16389" name="Picture 2" descr="\\.host\Shared Folders\Shared with PC\exp_moving_avg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295525" y="3352800"/>
            <a:ext cx="72294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3" descr="\\.host\Shared Folders\Shared with PC\exp_moving_avg_updat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791200" y="1905000"/>
            <a:ext cx="41719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47F899B-6B88-4B36-B7D1-EC44AA71BB34}"/>
                  </a:ext>
                </a:extLst>
              </p14:cNvPr>
              <p14:cNvContentPartPr/>
              <p14:nvPr/>
            </p14:nvContentPartPr>
            <p14:xfrm>
              <a:off x="572760" y="2311200"/>
              <a:ext cx="11152080" cy="32968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47F899B-6B88-4B36-B7D1-EC44AA71BB3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3400" y="2301840"/>
                <a:ext cx="11170800" cy="33156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/>
          <p:cNvGraphicFramePr>
            <a:graphicFrameLocks noGrp="1"/>
          </p:cNvGraphicFramePr>
          <p:nvPr/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7" name="Table 66"/>
          <p:cNvGraphicFramePr>
            <a:graphicFrameLocks noGrp="1"/>
          </p:cNvGraphicFramePr>
          <p:nvPr/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Temporal Difference Learning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105400"/>
            <a:ext cx="2362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sz="2800" dirty="0">
                <a:latin typeface="Calibri"/>
                <a:cs typeface="Calibri"/>
                <a:sym typeface="Symbol" pitchFamily="18" charset="2"/>
              </a:rPr>
              <a:t> = 1, </a:t>
            </a:r>
            <a:r>
              <a:rPr lang="el-GR" sz="2800" dirty="0">
                <a:latin typeface="Calibri"/>
                <a:cs typeface="Calibri"/>
                <a:sym typeface="Symbol" pitchFamily="18" charset="2"/>
              </a:rPr>
              <a:t>α</a:t>
            </a:r>
            <a:r>
              <a:rPr lang="en-US" sz="2800" dirty="0">
                <a:latin typeface="Calibri"/>
                <a:cs typeface="Calibri"/>
                <a:sym typeface="Symbol" pitchFamily="18" charset="2"/>
              </a:rPr>
              <a:t> = 1/2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0" y="14478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Transitions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74837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53869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140568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B, east, C, -2</a:t>
            </a:r>
          </a:p>
        </p:txBody>
      </p:sp>
      <p:graphicFrame>
        <p:nvGraphicFramePr>
          <p:cNvPr id="46" name="Table 45"/>
          <p:cNvGraphicFramePr>
            <a:graphicFrameLocks noGrp="1"/>
          </p:cNvGraphicFramePr>
          <p:nvPr/>
        </p:nvGraphicFramePr>
        <p:xfrm>
          <a:off x="35052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" name="Rectangle 46"/>
          <p:cNvSpPr/>
          <p:nvPr/>
        </p:nvSpPr>
        <p:spPr>
          <a:xfrm>
            <a:off x="50145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2935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49" name="Table 48"/>
          <p:cNvGraphicFramePr>
            <a:graphicFrameLocks noGrp="1"/>
          </p:cNvGraphicFramePr>
          <p:nvPr/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" name="Rectangle 49"/>
          <p:cNvSpPr/>
          <p:nvPr/>
        </p:nvSpPr>
        <p:spPr>
          <a:xfrm>
            <a:off x="79863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2653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52" name="Table 51"/>
          <p:cNvGraphicFramePr>
            <a:graphicFrameLocks noGrp="1"/>
          </p:cNvGraphicFramePr>
          <p:nvPr/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109581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2371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109440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C, east, D, -2</a:t>
            </a: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285847"/>
              </p:ext>
            </p:extLst>
          </p:nvPr>
        </p:nvGraphicFramePr>
        <p:xfrm>
          <a:off x="533400" y="2713891"/>
          <a:ext cx="2224455" cy="2086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570">
                <a:tc>
                  <a:txBody>
                    <a:bodyPr/>
                    <a:lstStyle/>
                    <a:p>
                      <a:pPr algn="ctr"/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2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59" name="Straight Connector 58"/>
          <p:cNvCxnSpPr/>
          <p:nvPr/>
        </p:nvCxnSpPr>
        <p:spPr>
          <a:xfrm>
            <a:off x="3141784" y="1066800"/>
            <a:ext cx="0" cy="57912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33400" y="14478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States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60777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29761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11016760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8218D97-2E7C-4092-99FA-AC174C67D95F}"/>
                  </a:ext>
                </a:extLst>
              </p14:cNvPr>
              <p14:cNvContentPartPr/>
              <p14:nvPr/>
            </p14:nvContentPartPr>
            <p14:xfrm>
              <a:off x="969120" y="10440"/>
              <a:ext cx="10581840" cy="6615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8218D97-2E7C-4092-99FA-AC174C67D95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9760" y="1080"/>
                <a:ext cx="10600560" cy="6634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1119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1" grpId="0" animBg="1"/>
      <p:bldP spid="47" grpId="0" animBg="1"/>
      <p:bldP spid="48" grpId="0" animBg="1"/>
      <p:bldP spid="50" grpId="0" animBg="1"/>
      <p:bldP spid="51" grpId="0" animBg="1"/>
      <p:bldP spid="53" grpId="0" animBg="1"/>
      <p:bldP spid="54" grpId="0" animBg="1"/>
      <p:bldP spid="56" grpId="0" animBg="1"/>
      <p:bldP spid="61" grpId="0" animBg="1"/>
      <p:bldP spid="62" grpId="0" animBg="1"/>
      <p:bldP spid="6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/>
          <p:cNvGraphicFramePr>
            <a:graphicFrameLocks noGrp="1"/>
          </p:cNvGraphicFramePr>
          <p:nvPr/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7" name="Table 66"/>
          <p:cNvGraphicFramePr>
            <a:graphicFrameLocks noGrp="1"/>
          </p:cNvGraphicFramePr>
          <p:nvPr/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Temporal Difference Learning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105400"/>
            <a:ext cx="2362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sz="2800" dirty="0">
                <a:latin typeface="Calibri"/>
                <a:cs typeface="Calibri"/>
                <a:sym typeface="Symbol" pitchFamily="18" charset="2"/>
              </a:rPr>
              <a:t> = 1, </a:t>
            </a:r>
            <a:r>
              <a:rPr lang="el-GR" sz="2800" dirty="0">
                <a:latin typeface="Calibri"/>
                <a:cs typeface="Calibri"/>
                <a:sym typeface="Symbol" pitchFamily="18" charset="2"/>
              </a:rPr>
              <a:t>α</a:t>
            </a:r>
            <a:r>
              <a:rPr lang="en-US" sz="2800" dirty="0">
                <a:latin typeface="Calibri"/>
                <a:cs typeface="Calibri"/>
                <a:sym typeface="Symbol" pitchFamily="18" charset="2"/>
              </a:rPr>
              <a:t> = 1/2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0" y="14478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Transitions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74837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53869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140568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B, east, C, -2</a:t>
            </a:r>
          </a:p>
        </p:txBody>
      </p:sp>
      <p:graphicFrame>
        <p:nvGraphicFramePr>
          <p:cNvPr id="46" name="Table 45"/>
          <p:cNvGraphicFramePr>
            <a:graphicFrameLocks noGrp="1"/>
          </p:cNvGraphicFramePr>
          <p:nvPr/>
        </p:nvGraphicFramePr>
        <p:xfrm>
          <a:off x="35052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" name="Rectangle 46"/>
          <p:cNvSpPr/>
          <p:nvPr/>
        </p:nvSpPr>
        <p:spPr>
          <a:xfrm>
            <a:off x="50145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2935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49" name="Table 48"/>
          <p:cNvGraphicFramePr>
            <a:graphicFrameLocks noGrp="1"/>
          </p:cNvGraphicFramePr>
          <p:nvPr/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" name="Rectangle 49"/>
          <p:cNvSpPr/>
          <p:nvPr/>
        </p:nvSpPr>
        <p:spPr>
          <a:xfrm>
            <a:off x="79863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2653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52" name="Table 51"/>
          <p:cNvGraphicFramePr>
            <a:graphicFrameLocks noGrp="1"/>
          </p:cNvGraphicFramePr>
          <p:nvPr/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109581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2371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109440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C, east, D, -2</a:t>
            </a: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932934"/>
              </p:ext>
            </p:extLst>
          </p:nvPr>
        </p:nvGraphicFramePr>
        <p:xfrm>
          <a:off x="533400" y="2713891"/>
          <a:ext cx="2224455" cy="2086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570">
                <a:tc>
                  <a:txBody>
                    <a:bodyPr/>
                    <a:lstStyle/>
                    <a:p>
                      <a:pPr algn="ctr"/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2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59" name="Straight Connector 58"/>
          <p:cNvCxnSpPr/>
          <p:nvPr/>
        </p:nvCxnSpPr>
        <p:spPr>
          <a:xfrm>
            <a:off x="3141784" y="1066800"/>
            <a:ext cx="0" cy="57912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33400" y="14478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States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60777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29761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11016760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66" name="Picture 6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810284" y="5486400"/>
            <a:ext cx="7506717" cy="465736"/>
          </a:xfrm>
          <a:prstGeom prst="rect">
            <a:avLst/>
          </a:prstGeom>
          <a:noFill/>
          <a:ln/>
          <a:effectLst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66ABF39-80CE-4A28-8DD8-97C709870CD8}"/>
                  </a:ext>
                </a:extLst>
              </p14:cNvPr>
              <p14:cNvContentPartPr/>
              <p14:nvPr/>
            </p14:nvContentPartPr>
            <p14:xfrm>
              <a:off x="8548200" y="5902200"/>
              <a:ext cx="492120" cy="45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66ABF39-80CE-4A28-8DD8-97C709870CD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38840" y="5892840"/>
                <a:ext cx="510840" cy="64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cs typeface="Calibri"/>
              </a:rPr>
              <a:t>Problems with TD Value Learning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11277600" cy="4800600"/>
          </a:xfrm>
        </p:spPr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TD value leaning is a model-free way to do policy evaluation, mimicking Bellman updates with running sample averages</a:t>
            </a:r>
          </a:p>
          <a:p>
            <a:r>
              <a:rPr lang="en-US" sz="2800" dirty="0">
                <a:latin typeface="Calibri"/>
                <a:cs typeface="Calibri"/>
              </a:rPr>
              <a:t>However, if we want to turn values into a (new) policy, we’re sunk: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Idea: learn Q-values, not values</a:t>
            </a:r>
          </a:p>
          <a:p>
            <a:r>
              <a:rPr lang="en-US" sz="2800" dirty="0">
                <a:latin typeface="Calibri"/>
                <a:cs typeface="Calibri"/>
              </a:rPr>
              <a:t>Makes action selection model-free too!</a:t>
            </a:r>
          </a:p>
        </p:txBody>
      </p:sp>
      <p:pic>
        <p:nvPicPr>
          <p:cNvPr id="46" name="Picture 4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76400" y="3229431"/>
            <a:ext cx="3271411" cy="450236"/>
          </a:xfrm>
          <a:prstGeom prst="rect">
            <a:avLst/>
          </a:prstGeom>
          <a:noFill/>
          <a:ln/>
          <a:effectLst/>
        </p:spPr>
      </p:pic>
      <p:pic>
        <p:nvPicPr>
          <p:cNvPr id="45" name="Picture 4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76400" y="3978731"/>
            <a:ext cx="5323955" cy="593269"/>
          </a:xfrm>
          <a:prstGeom prst="rect">
            <a:avLst/>
          </a:prstGeom>
          <a:noFill/>
          <a:ln/>
          <a:effectLst/>
        </p:spPr>
      </p:pic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8153400" y="3189014"/>
            <a:ext cx="3048000" cy="2754586"/>
            <a:chOff x="2400" y="1401"/>
            <a:chExt cx="1392" cy="1258"/>
          </a:xfrm>
        </p:grpSpPr>
        <p:sp>
          <p:nvSpPr>
            <p:cNvPr id="27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8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1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3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4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29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30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7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8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9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34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5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6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4F40488-8CA3-4B9D-BFD2-C987E9C77B6B}"/>
                  </a:ext>
                </a:extLst>
              </p14:cNvPr>
              <p14:cNvContentPartPr/>
              <p14:nvPr/>
            </p14:nvContentPartPr>
            <p14:xfrm>
              <a:off x="2010240" y="2915280"/>
              <a:ext cx="4898880" cy="24512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4F40488-8CA3-4B9D-BFD2-C987E9C77B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00880" y="2905920"/>
                <a:ext cx="4917600" cy="2469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9AF69-5BD1-4A60-8756-A9D6B200E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886312" cy="4397715"/>
          </a:xfrm>
        </p:spPr>
        <p:txBody>
          <a:bodyPr/>
          <a:lstStyle/>
          <a:p>
            <a:r>
              <a:rPr lang="en-US" dirty="0"/>
              <a:t>Rewards may depend on any combination of </a:t>
            </a:r>
            <a:r>
              <a:rPr lang="en-US" i="1" dirty="0"/>
              <a:t>state</a:t>
            </a:r>
            <a:r>
              <a:rPr lang="en-US" dirty="0"/>
              <a:t>, </a:t>
            </a:r>
            <a:r>
              <a:rPr lang="en-US" i="1" dirty="0"/>
              <a:t>action</a:t>
            </a:r>
            <a:r>
              <a:rPr lang="en-US" dirty="0"/>
              <a:t>, </a:t>
            </a:r>
            <a:r>
              <a:rPr lang="en-US" i="1" dirty="0"/>
              <a:t>next state</a:t>
            </a:r>
            <a:r>
              <a:rPr lang="en-US" dirty="0"/>
              <a:t>.</a:t>
            </a:r>
          </a:p>
          <a:p>
            <a:r>
              <a:rPr lang="en-US" dirty="0"/>
              <a:t>Which of the following are valid formulations of the Bellman equations?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753589" y="2088819"/>
                <a:ext cx="7668491" cy="4253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2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 b="0" i="0" dirty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∏"/>
                            <m:supHide m:val="on"/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+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𝛾</m:t>
                                </m:r>
                                <m:sSup>
                                  <m:sSupPr>
                                    <m:ctrlPr>
                                      <a:rPr lang="en-US" sz="24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∗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</m:e>
                        </m:nary>
                      </m:e>
                    </m:func>
                  </m:oMath>
                </a14:m>
                <a:r>
                  <a:rPr lang="en-US" sz="2400" i="1" dirty="0">
                    <a:latin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</a:p>
              <a:p>
                <a:pPr marL="457200" indent="-457200">
                  <a:buFont typeface="+mj-lt"/>
                  <a:buAutoNum type="alphaUcPeriod"/>
                </a:pPr>
                <a:endParaRPr lang="en-US" sz="240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+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𝛾</m:t>
                                </m:r>
                                <m:sSup>
                                  <m:sSupPr>
                                    <m:ctrlPr>
                                      <a:rPr lang="en-US" sz="24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∗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b="0" i="1" dirty="0">
                  <a:solidFill>
                    <a:schemeClr val="tx1"/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𝑅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𝛾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[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𝑅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𝛾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𝑄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𝑅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𝛾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naryPr>
                      <m:sub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′</m:t>
                        </m:r>
                      </m:sub>
                      <m:sup/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  <m:func>
                          <m:func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max</m:t>
                                </m:r>
                              </m:e>
                              <m:lim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lim>
                            </m:limLow>
                          </m:fName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)</m:t>
                            </m:r>
                          </m:e>
                        </m:func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</m:e>
                    </m:nary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589" y="2088819"/>
                <a:ext cx="7668491" cy="4253600"/>
              </a:xfrm>
              <a:prstGeom prst="rect">
                <a:avLst/>
              </a:prstGeom>
              <a:blipFill>
                <a:blip r:embed="rId2"/>
                <a:stretch>
                  <a:fillRect l="-1192" t="-13917" b="-9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&quot;Not Allowed&quot; Symbol 4">
            <a:extLst>
              <a:ext uri="{FF2B5EF4-FFF2-40B4-BE49-F238E27FC236}">
                <a16:creationId xmlns:a16="http://schemas.microsoft.com/office/drawing/2014/main" id="{D3118D46-EA91-4F05-B2EC-FD0A0D48698E}"/>
              </a:ext>
            </a:extLst>
          </p:cNvPr>
          <p:cNvSpPr/>
          <p:nvPr/>
        </p:nvSpPr>
        <p:spPr>
          <a:xfrm>
            <a:off x="309251" y="2150225"/>
            <a:ext cx="343593" cy="349135"/>
          </a:xfrm>
          <a:prstGeom prst="noSmoking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C10121A-E10B-477E-B660-2B7CCFCFAA97}"/>
                  </a:ext>
                </a:extLst>
              </p14:cNvPr>
              <p14:cNvContentPartPr/>
              <p14:nvPr/>
            </p14:nvContentPartPr>
            <p14:xfrm>
              <a:off x="331560" y="201240"/>
              <a:ext cx="10551600" cy="65988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C10121A-E10B-477E-B660-2B7CCFCFAA9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2200" y="191880"/>
                <a:ext cx="10570320" cy="661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55321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Reinforcement Learning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268" y="1447800"/>
            <a:ext cx="4541755" cy="23622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4807" y="2365131"/>
            <a:ext cx="4805638" cy="2816469"/>
          </a:xfrm>
          <a:prstGeom prst="rect">
            <a:avLst/>
          </a:prstGeom>
          <a:noFill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6192" y="4038600"/>
            <a:ext cx="4338616" cy="2263626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1466178-D8C9-4A1A-8555-760A5B27970A}"/>
                  </a:ext>
                </a:extLst>
              </p14:cNvPr>
              <p14:cNvContentPartPr/>
              <p14:nvPr/>
            </p14:nvContentPartPr>
            <p14:xfrm>
              <a:off x="8055720" y="399960"/>
              <a:ext cx="1926720" cy="562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1466178-D8C9-4A1A-8555-760A5B27970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46360" y="390600"/>
                <a:ext cx="1945440" cy="5814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Reinforcement Learning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102108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Full reinforcement learning: optimal policies (like value iteration)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transitions T(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rewards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choose the actions now</a:t>
            </a:r>
            <a:endParaRPr lang="en-US" sz="2400" dirty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0000"/>
                </a:solidFill>
              </a:rPr>
              <a:t>Goal: learn the optimal policy / values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Learner makes choices!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Fundamental tradeoff: exploration vs. exploitation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NOT offline planning!  You actually take actions in the world and find out what happens…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228" y="2133600"/>
            <a:ext cx="4239685" cy="20498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  <a:sym typeface="Symbol" pitchFamily="18" charset="2"/>
              </a:rPr>
              <a:t>Detour: Q-Value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Value iteration: find successive (depth-limited) values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Start with V</a:t>
            </a:r>
            <a:r>
              <a:rPr lang="en-US" sz="2000" baseline="-25000" dirty="0">
                <a:latin typeface="Calibri"/>
                <a:cs typeface="Calibri"/>
              </a:rPr>
              <a:t>0</a:t>
            </a:r>
            <a:r>
              <a:rPr lang="en-US" sz="2000" dirty="0">
                <a:latin typeface="Calibri"/>
                <a:cs typeface="Calibri"/>
              </a:rPr>
              <a:t>(s)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Given </a:t>
            </a:r>
            <a:r>
              <a:rPr lang="en-US" sz="2000" dirty="0" err="1">
                <a:latin typeface="Calibri"/>
                <a:cs typeface="Calibri"/>
              </a:rPr>
              <a:t>V</a:t>
            </a:r>
            <a:r>
              <a:rPr lang="en-US" sz="2000" baseline="-25000" dirty="0" err="1">
                <a:latin typeface="Calibri"/>
                <a:cs typeface="Calibri"/>
              </a:rPr>
              <a:t>k</a:t>
            </a:r>
            <a:r>
              <a:rPr lang="en-US" sz="2000" dirty="0">
                <a:latin typeface="Calibri"/>
                <a:cs typeface="Calibri"/>
              </a:rPr>
              <a:t>, calculate the depth k+1 values for all states:</a:t>
            </a: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But Q-values are more useful, so compute them instead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Start with Q</a:t>
            </a:r>
            <a:r>
              <a:rPr lang="en-US" sz="2000" baseline="-25000" dirty="0">
                <a:latin typeface="Calibri"/>
                <a:cs typeface="Calibri"/>
              </a:rPr>
              <a:t>0</a:t>
            </a:r>
            <a:r>
              <a:rPr lang="en-US" sz="2000" dirty="0">
                <a:latin typeface="Calibri"/>
                <a:cs typeface="Calibri"/>
              </a:rPr>
              <a:t>(</a:t>
            </a:r>
            <a:r>
              <a:rPr lang="en-US" sz="2000" dirty="0" err="1">
                <a:latin typeface="Calibri"/>
                <a:cs typeface="Calibri"/>
              </a:rPr>
              <a:t>s,a</a:t>
            </a:r>
            <a:r>
              <a:rPr lang="en-US" sz="2000" dirty="0">
                <a:latin typeface="Calibri"/>
                <a:cs typeface="Calibri"/>
              </a:rPr>
              <a:t>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Given </a:t>
            </a:r>
            <a:r>
              <a:rPr lang="en-US" sz="2000" dirty="0" err="1">
                <a:latin typeface="Calibri"/>
                <a:cs typeface="Calibri"/>
              </a:rPr>
              <a:t>Q</a:t>
            </a:r>
            <a:r>
              <a:rPr lang="en-US" sz="2000" baseline="-25000" dirty="0" err="1">
                <a:latin typeface="Calibri"/>
                <a:cs typeface="Calibri"/>
              </a:rPr>
              <a:t>k</a:t>
            </a:r>
            <a:r>
              <a:rPr lang="en-US" sz="2000" dirty="0">
                <a:latin typeface="Calibri"/>
                <a:cs typeface="Calibri"/>
              </a:rPr>
              <a:t>, calculate the depth k+1 q-values for all q-states: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9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33804" y="2662235"/>
            <a:ext cx="7265452" cy="690790"/>
          </a:xfrm>
          <a:prstGeom prst="rect">
            <a:avLst/>
          </a:prstGeom>
          <a:noFill/>
          <a:ln/>
          <a:effectLst/>
        </p:spPr>
      </p:pic>
      <p:sp>
        <p:nvSpPr>
          <p:cNvPr id="20486" name="Line 17"/>
          <p:cNvSpPr>
            <a:spLocks noChangeShapeType="1"/>
          </p:cNvSpPr>
          <p:nvPr/>
        </p:nvSpPr>
        <p:spPr bwMode="auto">
          <a:xfrm flipH="1">
            <a:off x="6172200" y="353853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1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63952" y="5026025"/>
            <a:ext cx="8165848" cy="76552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</a:t>
            </a:r>
          </a:p>
        </p:txBody>
      </p:sp>
      <p:sp>
        <p:nvSpPr>
          <p:cNvPr id="1810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sz="2800" dirty="0"/>
              <a:t>Q-Learning: sample-based Q-value iteration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r>
              <a:rPr lang="en-US" sz="2800" dirty="0"/>
              <a:t>Learn Q(</a:t>
            </a:r>
            <a:r>
              <a:rPr lang="en-US" sz="2800" dirty="0" err="1"/>
              <a:t>s,a</a:t>
            </a:r>
            <a:r>
              <a:rPr lang="en-US" sz="2800" dirty="0"/>
              <a:t>) values as you go</a:t>
            </a:r>
          </a:p>
          <a:p>
            <a:pPr lvl="1"/>
            <a:r>
              <a:rPr lang="en-US" sz="2800" dirty="0"/>
              <a:t>Receive a sample (</a:t>
            </a:r>
            <a:r>
              <a:rPr lang="en-US" sz="2800" dirty="0" err="1"/>
              <a:t>s,a,s’,r</a:t>
            </a:r>
            <a:r>
              <a:rPr lang="en-US" sz="2800" dirty="0"/>
              <a:t>)</a:t>
            </a:r>
          </a:p>
          <a:p>
            <a:pPr lvl="1"/>
            <a:r>
              <a:rPr lang="en-US" sz="2800" dirty="0"/>
              <a:t>Consider your old estimate:</a:t>
            </a:r>
          </a:p>
          <a:p>
            <a:pPr lvl="1"/>
            <a:r>
              <a:rPr lang="en-US" sz="2800" dirty="0"/>
              <a:t>Consider your new sample estimate:</a:t>
            </a:r>
          </a:p>
          <a:p>
            <a:pPr lvl="2"/>
            <a:endParaRPr lang="en-US" sz="2400" dirty="0"/>
          </a:p>
          <a:p>
            <a:pPr lvl="2"/>
            <a:endParaRPr lang="en-US" sz="2400" dirty="0"/>
          </a:p>
          <a:p>
            <a:pPr lvl="1"/>
            <a:r>
              <a:rPr lang="en-US" sz="2800" dirty="0"/>
              <a:t>Incorporate the new estimate into a running average:</a:t>
            </a:r>
          </a:p>
        </p:txBody>
      </p:sp>
      <p:pic>
        <p:nvPicPr>
          <p:cNvPr id="21508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3557" y="3496574"/>
            <a:ext cx="953924" cy="299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0440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0" y="5791200"/>
            <a:ext cx="5692775" cy="3159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81043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2600" y="4566249"/>
            <a:ext cx="5372493" cy="520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 Box 28"/>
          <p:cNvSpPr txBox="1">
            <a:spLocks noChangeArrowheads="1"/>
          </p:cNvSpPr>
          <p:nvPr/>
        </p:nvSpPr>
        <p:spPr bwMode="auto">
          <a:xfrm>
            <a:off x="7772400" y="6327085"/>
            <a:ext cx="4419600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(L10D2)]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crawler (L10D3)]</a:t>
            </a:r>
          </a:p>
        </p:txBody>
      </p:sp>
      <p:pic>
        <p:nvPicPr>
          <p:cNvPr id="11" name="Picture 10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24000" y="1828800"/>
            <a:ext cx="8165848" cy="765520"/>
          </a:xfrm>
          <a:prstGeom prst="rect">
            <a:avLst/>
          </a:prstGeom>
          <a:noFill/>
          <a:ln/>
          <a:effectLst/>
        </p:spPr>
      </p:pic>
      <p:graphicFrame>
        <p:nvGraphicFramePr>
          <p:cNvPr id="1945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6115829"/>
              </p:ext>
            </p:extLst>
          </p:nvPr>
        </p:nvGraphicFramePr>
        <p:xfrm>
          <a:off x="8558842" y="2853206"/>
          <a:ext cx="3505200" cy="2978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Photo Editor Photo" r:id="rId11" imgW="4762913" imgH="4046571" progId="MSPhotoEd.3">
                  <p:embed/>
                </p:oleObj>
              </mc:Choice>
              <mc:Fallback>
                <p:oleObj name="Photo Editor Photo" r:id="rId11" imgW="4762913" imgH="4046571" progId="MSPhotoEd.3">
                  <p:embed/>
                  <p:pic>
                    <p:nvPicPr>
                      <p:cNvPr id="1945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58842" y="2853206"/>
                        <a:ext cx="3505200" cy="29782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Q-Learning -- </a:t>
            </a:r>
            <a:r>
              <a:rPr lang="en-US" dirty="0" err="1"/>
              <a:t>Gridworld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2292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Q-Learning -- Crawler</a:t>
            </a:r>
          </a:p>
        </p:txBody>
      </p:sp>
    </p:spTree>
    <p:extLst>
      <p:ext uri="{BB962C8B-B14F-4D97-AF65-F5344CB8AC3E}">
        <p14:creationId xmlns:p14="http://schemas.microsoft.com/office/powerpoint/2010/main" val="23711562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 Properties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199" y="1371600"/>
            <a:ext cx="10693879" cy="4525962"/>
          </a:xfrm>
        </p:spPr>
        <p:txBody>
          <a:bodyPr/>
          <a:lstStyle/>
          <a:p>
            <a:r>
              <a:rPr lang="en-US" sz="2800" dirty="0"/>
              <a:t>Amazing result: Q-learning converges to optimal policy -- even if you’re acting </a:t>
            </a:r>
            <a:r>
              <a:rPr lang="en-US" sz="2800" dirty="0" err="1"/>
              <a:t>suboptimally</a:t>
            </a:r>
            <a:r>
              <a:rPr lang="en-US" sz="2800" dirty="0"/>
              <a:t>!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</a:t>
            </a:r>
            <a:r>
              <a:rPr lang="en-US" sz="2800" dirty="0">
                <a:solidFill>
                  <a:srgbClr val="C00000"/>
                </a:solidFill>
              </a:rPr>
              <a:t>off-policy learning</a:t>
            </a:r>
          </a:p>
          <a:p>
            <a:pPr lvl="2"/>
            <a:endParaRPr lang="en-US" sz="2000" dirty="0"/>
          </a:p>
          <a:p>
            <a:r>
              <a:rPr lang="en-US" sz="2800" dirty="0"/>
              <a:t>Caveats:</a:t>
            </a:r>
          </a:p>
          <a:p>
            <a:pPr lvl="1"/>
            <a:r>
              <a:rPr lang="en-US" sz="2800" dirty="0"/>
              <a:t>You have to explore enough</a:t>
            </a:r>
          </a:p>
          <a:p>
            <a:pPr lvl="1"/>
            <a:r>
              <a:rPr lang="en-US" sz="2800" dirty="0"/>
              <a:t>You have to eventually make the learning rate</a:t>
            </a:r>
          </a:p>
          <a:p>
            <a:pPr lvl="1">
              <a:buNone/>
            </a:pPr>
            <a:r>
              <a:rPr lang="en-US" sz="2800" dirty="0"/>
              <a:t>	small enough</a:t>
            </a:r>
          </a:p>
          <a:p>
            <a:pPr lvl="1"/>
            <a:r>
              <a:rPr lang="en-US" sz="2800" dirty="0"/>
              <a:t>… but not decrease it too quickly</a:t>
            </a:r>
          </a:p>
          <a:p>
            <a:pPr lvl="1"/>
            <a:r>
              <a:rPr lang="en-US" sz="2800" dirty="0"/>
              <a:t>Basically, in the limit, it doesn’t matter how you select actions (!)</a:t>
            </a:r>
          </a:p>
          <a:p>
            <a:pPr lvl="3"/>
            <a:endParaRPr lang="en-US" sz="1800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25597" y="2327695"/>
            <a:ext cx="3884915" cy="279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9AF69-5BD1-4A60-8756-A9D6B200E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886312" cy="4397715"/>
          </a:xfrm>
        </p:spPr>
        <p:txBody>
          <a:bodyPr/>
          <a:lstStyle/>
          <a:p>
            <a:r>
              <a:rPr lang="en-US" dirty="0"/>
              <a:t>Rewards may depend on any combination of </a:t>
            </a:r>
            <a:r>
              <a:rPr lang="en-US" i="1" dirty="0"/>
              <a:t>state</a:t>
            </a:r>
            <a:r>
              <a:rPr lang="en-US" dirty="0"/>
              <a:t>, </a:t>
            </a:r>
            <a:r>
              <a:rPr lang="en-US" i="1" dirty="0"/>
              <a:t>action</a:t>
            </a:r>
            <a:r>
              <a:rPr lang="en-US" dirty="0"/>
              <a:t>, </a:t>
            </a:r>
            <a:r>
              <a:rPr lang="en-US" i="1" dirty="0"/>
              <a:t>next state</a:t>
            </a:r>
            <a:r>
              <a:rPr lang="en-US" dirty="0"/>
              <a:t>.</a:t>
            </a:r>
          </a:p>
          <a:p>
            <a:r>
              <a:rPr lang="en-US" dirty="0"/>
              <a:t>Which of the following are valid formulations of the Bellman equations?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753589" y="2088819"/>
                <a:ext cx="7668491" cy="4253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2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 b="0" i="0" dirty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∏"/>
                            <m:supHide m:val="on"/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+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𝛾</m:t>
                                </m:r>
                                <m:sSup>
                                  <m:sSupPr>
                                    <m:ctrlPr>
                                      <a:rPr lang="en-US" sz="24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∗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</m:e>
                        </m:nary>
                      </m:e>
                    </m:func>
                  </m:oMath>
                </a14:m>
                <a:r>
                  <a:rPr lang="en-US" sz="2400" i="1" dirty="0">
                    <a:latin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</a:p>
              <a:p>
                <a:pPr marL="457200" indent="-457200">
                  <a:buFont typeface="+mj-lt"/>
                  <a:buAutoNum type="alphaUcPeriod"/>
                </a:pPr>
                <a:endParaRPr lang="en-US" sz="240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+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𝛾</m:t>
                                </m:r>
                                <m:sSup>
                                  <m:sSupPr>
                                    <m:ctrlPr>
                                      <a:rPr lang="en-US" sz="24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∗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b="0" i="1" dirty="0">
                  <a:solidFill>
                    <a:schemeClr val="tx1"/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𝑅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𝛾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[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𝑅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𝛾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𝑄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𝑅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𝛾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naryPr>
                      <m:sub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′</m:t>
                        </m:r>
                      </m:sub>
                      <m:sup/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  <m:func>
                          <m:func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max</m:t>
                                </m:r>
                              </m:e>
                              <m:lim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lim>
                            </m:limLow>
                          </m:fName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)</m:t>
                            </m:r>
                          </m:e>
                        </m:func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</m:e>
                    </m:nary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589" y="2088819"/>
                <a:ext cx="7668491" cy="4253600"/>
              </a:xfrm>
              <a:prstGeom prst="rect">
                <a:avLst/>
              </a:prstGeom>
              <a:blipFill>
                <a:blip r:embed="rId2"/>
                <a:stretch>
                  <a:fillRect l="-1192" t="-13917" b="-9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phic 4" descr="Checkmark">
            <a:extLst>
              <a:ext uri="{FF2B5EF4-FFF2-40B4-BE49-F238E27FC236}">
                <a16:creationId xmlns:a16="http://schemas.microsoft.com/office/drawing/2014/main" id="{742F71AA-94D2-4203-B1AD-0EC0EC19D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6848" y="2776877"/>
            <a:ext cx="401885" cy="504315"/>
          </a:xfrm>
          <a:prstGeom prst="rect">
            <a:avLst/>
          </a:prstGeom>
        </p:spPr>
      </p:pic>
      <p:pic>
        <p:nvPicPr>
          <p:cNvPr id="6" name="Graphic 5" descr="Checkmark">
            <a:extLst>
              <a:ext uri="{FF2B5EF4-FFF2-40B4-BE49-F238E27FC236}">
                <a16:creationId xmlns:a16="http://schemas.microsoft.com/office/drawing/2014/main" id="{14EA0CB5-8F31-4133-8341-0A48A638A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1158" y="3604163"/>
            <a:ext cx="401885" cy="504315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5166C86C-2FD0-427B-B814-5D5C4D01D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1157" y="4431449"/>
            <a:ext cx="401885" cy="504315"/>
          </a:xfrm>
          <a:prstGeom prst="rect">
            <a:avLst/>
          </a:prstGeom>
        </p:spPr>
      </p:pic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7022932A-C690-4BB2-83A9-90B5A42B3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1156" y="5258735"/>
            <a:ext cx="401885" cy="50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07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9AF69-5BD1-4A60-8756-A9D6B200E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of the following are used in policy iteration?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𝑛𝑒𝑤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𝑜𝑙𝑑</m:t>
                                          </m:r>
                                        </m:sub>
                                      </m:sSub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CFE5080-3736-406C-B5F6-692546EBD294}"/>
              </a:ext>
            </a:extLst>
          </p:cNvPr>
          <p:cNvSpPr txBox="1"/>
          <p:nvPr/>
        </p:nvSpPr>
        <p:spPr>
          <a:xfrm>
            <a:off x="684953" y="190139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Value iteration: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C433AF-3AC2-42D0-A2AB-BFD65142C1A6}"/>
              </a:ext>
            </a:extLst>
          </p:cNvPr>
          <p:cNvSpPr txBox="1"/>
          <p:nvPr/>
        </p:nvSpPr>
        <p:spPr>
          <a:xfrm>
            <a:off x="684953" y="2669131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B. Q-iteration: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59A69A-95DE-43AE-81CC-D59F00F3BDB7}"/>
              </a:ext>
            </a:extLst>
          </p:cNvPr>
          <p:cNvSpPr txBox="1"/>
          <p:nvPr/>
        </p:nvSpPr>
        <p:spPr>
          <a:xfrm>
            <a:off x="641906" y="341259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C. Policy extraction: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984B05-B157-4CEF-8A0C-C18ADC37E7B7}"/>
              </a:ext>
            </a:extLst>
          </p:cNvPr>
          <p:cNvSpPr txBox="1"/>
          <p:nvPr/>
        </p:nvSpPr>
        <p:spPr>
          <a:xfrm>
            <a:off x="641906" y="489534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E. Policy improvement: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A3556B-553D-4B24-A170-5086D509BC0B}"/>
              </a:ext>
            </a:extLst>
          </p:cNvPr>
          <p:cNvSpPr txBox="1"/>
          <p:nvPr/>
        </p:nvSpPr>
        <p:spPr>
          <a:xfrm>
            <a:off x="641906" y="4151878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D. Policy evaluation:</a:t>
            </a:r>
          </a:p>
        </p:txBody>
      </p:sp>
      <p:sp>
        <p:nvSpPr>
          <p:cNvPr id="11" name="&quot;Not Allowed&quot; Symbol 10">
            <a:extLst>
              <a:ext uri="{FF2B5EF4-FFF2-40B4-BE49-F238E27FC236}">
                <a16:creationId xmlns:a16="http://schemas.microsoft.com/office/drawing/2014/main" id="{3E01548E-2F6F-4DD7-8883-9BB6F5B46814}"/>
              </a:ext>
            </a:extLst>
          </p:cNvPr>
          <p:cNvSpPr/>
          <p:nvPr/>
        </p:nvSpPr>
        <p:spPr>
          <a:xfrm>
            <a:off x="274933" y="2725395"/>
            <a:ext cx="343593" cy="349135"/>
          </a:xfrm>
          <a:prstGeom prst="noSmoking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E45F11D-7122-43B0-9BAB-C3BB826AD528}"/>
                  </a:ext>
                </a:extLst>
              </p14:cNvPr>
              <p14:cNvContentPartPr/>
              <p14:nvPr/>
            </p14:nvContentPartPr>
            <p14:xfrm>
              <a:off x="243720" y="97560"/>
              <a:ext cx="11806560" cy="55206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E45F11D-7122-43B0-9BAB-C3BB826AD52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4360" y="88200"/>
                <a:ext cx="11825280" cy="553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1158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9AF69-5BD1-4A60-8756-A9D6B200E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of the following are used in policy iteration?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𝑛𝑒𝑤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𝑜𝑙𝑑</m:t>
                                          </m:r>
                                        </m:sub>
                                      </m:sSub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CFE5080-3736-406C-B5F6-692546EBD294}"/>
              </a:ext>
            </a:extLst>
          </p:cNvPr>
          <p:cNvSpPr txBox="1"/>
          <p:nvPr/>
        </p:nvSpPr>
        <p:spPr>
          <a:xfrm>
            <a:off x="684953" y="190139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Value iteration: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C433AF-3AC2-42D0-A2AB-BFD65142C1A6}"/>
              </a:ext>
            </a:extLst>
          </p:cNvPr>
          <p:cNvSpPr txBox="1"/>
          <p:nvPr/>
        </p:nvSpPr>
        <p:spPr>
          <a:xfrm>
            <a:off x="684953" y="2669131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B. Q-iteration: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59A69A-95DE-43AE-81CC-D59F00F3BDB7}"/>
              </a:ext>
            </a:extLst>
          </p:cNvPr>
          <p:cNvSpPr txBox="1"/>
          <p:nvPr/>
        </p:nvSpPr>
        <p:spPr>
          <a:xfrm>
            <a:off x="641906" y="341259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C. Policy extraction: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984B05-B157-4CEF-8A0C-C18ADC37E7B7}"/>
              </a:ext>
            </a:extLst>
          </p:cNvPr>
          <p:cNvSpPr txBox="1"/>
          <p:nvPr/>
        </p:nvSpPr>
        <p:spPr>
          <a:xfrm>
            <a:off x="641906" y="489534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E. Policy improvement: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A3556B-553D-4B24-A170-5086D509BC0B}"/>
              </a:ext>
            </a:extLst>
          </p:cNvPr>
          <p:cNvSpPr txBox="1"/>
          <p:nvPr/>
        </p:nvSpPr>
        <p:spPr>
          <a:xfrm>
            <a:off x="641906" y="4151878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D. Policy evaluation:</a:t>
            </a:r>
          </a:p>
        </p:txBody>
      </p:sp>
      <p:pic>
        <p:nvPicPr>
          <p:cNvPr id="11" name="Graphic 10" descr="Checkmark">
            <a:extLst>
              <a:ext uri="{FF2B5EF4-FFF2-40B4-BE49-F238E27FC236}">
                <a16:creationId xmlns:a16="http://schemas.microsoft.com/office/drawing/2014/main" id="{9CDB53F7-19C6-4DCF-AA67-AEE9F659E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1441" y="4068058"/>
            <a:ext cx="401885" cy="504315"/>
          </a:xfrm>
          <a:prstGeom prst="rect">
            <a:avLst/>
          </a:prstGeom>
        </p:spPr>
      </p:pic>
      <p:pic>
        <p:nvPicPr>
          <p:cNvPr id="12" name="Graphic 11" descr="Checkmark">
            <a:extLst>
              <a:ext uri="{FF2B5EF4-FFF2-40B4-BE49-F238E27FC236}">
                <a16:creationId xmlns:a16="http://schemas.microsoft.com/office/drawing/2014/main" id="{AAC214D0-A9E3-488D-968B-100D3A8964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1440" y="4895344"/>
            <a:ext cx="401885" cy="50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66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Bandits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447800"/>
            <a:ext cx="3048000" cy="304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200" y="1371600"/>
            <a:ext cx="2743200" cy="3048000"/>
          </a:xfrm>
          <a:prstGeom prst="rect">
            <a:avLst/>
          </a:prstGeom>
          <a:noFill/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600" y="3049893"/>
            <a:ext cx="2819400" cy="35014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= 0.35 \times 20 + \ldots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4"/>
  <p:tag name="PICTUREFILESIZE" val="383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sum_a \hat{P}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759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\hat{P}(a) = \frac{\mbox{num}(a)}{N}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68"/>
  <p:tag name="PICTUREFILESIZE" val="637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frac{1}{N} \sum_i a_i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1"/>
  <p:tag name="PICTUREFILESIZE" val="716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0}^\pi(s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0"/>
  <p:tag name="PICTUREFILESIZE" val="882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_{k+1}^\pi(s) \leftarrow \frac{1}{n} \sum_{i} \textcolor{OliveGreen}{sample_i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30"/>
  <p:tag name="PICTUREFILESIZE" val="2980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1 = R(s,\pi(s),s_1') +  \gamma V_k^\pi(s_1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811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2 = R(s,\pi(s),s_2') +  \gamma V_k^\pi(s_2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5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n = R(s,\pi(s),s_n') +  \gamma V_k^\pi(s_n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\cdots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65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 = R(s,\pi(s),s') +  \gamma V^\pi(s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475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 = R(s,\pi(s),s') +  \gamma V^\pi(s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475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(1-\alpha) V^\pi(s) + (\alpha) \textcolor{OliveGreen}{sample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5"/>
  <p:tag name="PICTUREFILESIZE" val="2578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V^\pi(s) + \alpha (\textcolor{OliveGreen}{sample} - V^\pi(s)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55"/>
  <p:tag name="PICTUREFILESIZE" val="2669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V^\pi(s) \leftarrow (1-\alpha) V^\pi(s) + \alpha \left[ \textcolor{Blue}{R(s,\pi(s),s') +  \gamma V^\pi(s')}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00"/>
  <p:tag name="PICTUREFILESIZE" val="3936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pi(s) = \argmax_a Q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18"/>
  <p:tag name="PICTUREFILESIZE" val="2083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(s,a) = \sum_{s'} T(s,a,s') \left[ R(s,a,s') + \gamma V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4127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64"/>
  <p:tag name="PICTUREFILESIZE" val="729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sample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379"/>
  <p:tag name="PICTUREFILESIZE" val="2768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sample = R(s,a,s') + \gamma \max_{a'}Q(s',a'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51"/>
  <p:tag name="PICTUREFILESIZE" val="3352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= \sum_a P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6828"/>
</p:tagLst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7030A0"/>
      </a:dk2>
      <a:lt2>
        <a:srgbClr val="E7E6E6"/>
      </a:lt2>
      <a:accent1>
        <a:srgbClr val="2E75B5"/>
      </a:accent1>
      <a:accent2>
        <a:srgbClr val="2E75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2E75B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10514</TotalTime>
  <Words>3298</Words>
  <Application>Microsoft Office PowerPoint</Application>
  <PresentationFormat>Widescreen</PresentationFormat>
  <Paragraphs>728</Paragraphs>
  <Slides>56</Slides>
  <Notes>8</Notes>
  <HiddenSlides>5</HiddenSlides>
  <MMClips>5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Arial</vt:lpstr>
      <vt:lpstr>Calibri Light</vt:lpstr>
      <vt:lpstr>Wingdings</vt:lpstr>
      <vt:lpstr>Calibri</vt:lpstr>
      <vt:lpstr>Cambria Math</vt:lpstr>
      <vt:lpstr>Office Theme</vt:lpstr>
      <vt:lpstr>Photo Editor Photo</vt:lpstr>
      <vt:lpstr>Announcements</vt:lpstr>
      <vt:lpstr>Announcements</vt:lpstr>
      <vt:lpstr>AI: Representation and Problem Solving </vt:lpstr>
      <vt:lpstr>MDP Notation</vt:lpstr>
      <vt:lpstr>Piazza Poll 1</vt:lpstr>
      <vt:lpstr>Piazza Poll 1</vt:lpstr>
      <vt:lpstr>Piazza Poll 2</vt:lpstr>
      <vt:lpstr>Piazza Poll 2</vt:lpstr>
      <vt:lpstr>Double Bandits</vt:lpstr>
      <vt:lpstr>Double-Bandit MDP</vt:lpstr>
      <vt:lpstr>Offline Planning</vt:lpstr>
      <vt:lpstr>Let’s Play!</vt:lpstr>
      <vt:lpstr>Online Planning</vt:lpstr>
      <vt:lpstr>Let’s Play!</vt:lpstr>
      <vt:lpstr>What Just Happened?</vt:lpstr>
      <vt:lpstr>Reinforcement learning</vt:lpstr>
      <vt:lpstr>Reinforcement Learning</vt:lpstr>
      <vt:lpstr>Example: Learning to Walk</vt:lpstr>
      <vt:lpstr>Example: Learning to Walk</vt:lpstr>
      <vt:lpstr>Example: Learning to Walk</vt:lpstr>
      <vt:lpstr>Example: Learning to Walk</vt:lpstr>
      <vt:lpstr>Example: Sidewinding</vt:lpstr>
      <vt:lpstr>Example: Toddler Robot</vt:lpstr>
      <vt:lpstr>The Crawler!</vt:lpstr>
      <vt:lpstr>Demo Crawler Bot</vt:lpstr>
      <vt:lpstr>Reinforcement Learning</vt:lpstr>
      <vt:lpstr>Offline (MDPs) vs. Online (RL)</vt:lpstr>
      <vt:lpstr>Model-Based Learning</vt:lpstr>
      <vt:lpstr>Model-Based Learning</vt:lpstr>
      <vt:lpstr>Example: Model-Based Learning</vt:lpstr>
      <vt:lpstr>Example: Model-Based Learning</vt:lpstr>
      <vt:lpstr>Example: Model-Based Learning</vt:lpstr>
      <vt:lpstr>Example: Expected Age</vt:lpstr>
      <vt:lpstr>Model-Free Learning</vt:lpstr>
      <vt:lpstr>Passive Reinforcement Learning</vt:lpstr>
      <vt:lpstr>Passive Reinforcement Learning</vt:lpstr>
      <vt:lpstr>Direct Evaluation</vt:lpstr>
      <vt:lpstr>Direct Evaluation</vt:lpstr>
      <vt:lpstr>Example: Direct Evaluation</vt:lpstr>
      <vt:lpstr>Problems with Direct Evaluation</vt:lpstr>
      <vt:lpstr>Why Not Use Policy Evaluation?</vt:lpstr>
      <vt:lpstr>Sample-Based Policy Evaluation?</vt:lpstr>
      <vt:lpstr>Temporal Difference Learning</vt:lpstr>
      <vt:lpstr>Temporal Difference Learning</vt:lpstr>
      <vt:lpstr>Temporal Difference Learning</vt:lpstr>
      <vt:lpstr>Exponential Moving Average</vt:lpstr>
      <vt:lpstr>Example: Temporal Difference Learning</vt:lpstr>
      <vt:lpstr>Example: Temporal Difference Learning</vt:lpstr>
      <vt:lpstr>Problems with TD Value Learning</vt:lpstr>
      <vt:lpstr>Active Reinforcement Learning</vt:lpstr>
      <vt:lpstr>Active Reinforcement Learning</vt:lpstr>
      <vt:lpstr>Detour: Q-Value Iteration</vt:lpstr>
      <vt:lpstr>Q-Learning</vt:lpstr>
      <vt:lpstr>Demo Q-Learning -- Gridworld</vt:lpstr>
      <vt:lpstr>Demo Q-Learning -- Crawler</vt:lpstr>
      <vt:lpstr>Q-Learning Properties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983</cp:revision>
  <cp:lastPrinted>2018-11-27T13:42:27Z</cp:lastPrinted>
  <dcterms:created xsi:type="dcterms:W3CDTF">2018-10-11T11:39:27Z</dcterms:created>
  <dcterms:modified xsi:type="dcterms:W3CDTF">2020-03-23T06:18:07Z</dcterms:modified>
</cp:coreProperties>
</file>