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2.xml" ContentType="application/inkml+xml"/>
  <Override PartName="/ppt/notesSlides/notesSlide4.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5.xml" ContentType="application/vnd.openxmlformats-officedocument.presentationml.notesSlide+xml"/>
  <Override PartName="/ppt/ink/ink19.xml" ContentType="application/inkml+xml"/>
  <Override PartName="/ppt/notesSlides/notesSlide6.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6"/>
  </p:notesMasterIdLst>
  <p:sldIdLst>
    <p:sldId id="269" r:id="rId2"/>
    <p:sldId id="776" r:id="rId3"/>
    <p:sldId id="663" r:id="rId4"/>
    <p:sldId id="788" r:id="rId5"/>
    <p:sldId id="789" r:id="rId6"/>
    <p:sldId id="790" r:id="rId7"/>
    <p:sldId id="792" r:id="rId8"/>
    <p:sldId id="791" r:id="rId9"/>
    <p:sldId id="793" r:id="rId10"/>
    <p:sldId id="794" r:id="rId11"/>
    <p:sldId id="795" r:id="rId12"/>
    <p:sldId id="798" r:id="rId13"/>
    <p:sldId id="796" r:id="rId14"/>
    <p:sldId id="800" r:id="rId15"/>
    <p:sldId id="799" r:id="rId16"/>
    <p:sldId id="802" r:id="rId17"/>
    <p:sldId id="803" r:id="rId18"/>
    <p:sldId id="797" r:id="rId19"/>
    <p:sldId id="804" r:id="rId20"/>
    <p:sldId id="801" r:id="rId21"/>
    <p:sldId id="805" r:id="rId22"/>
    <p:sldId id="516" r:id="rId23"/>
    <p:sldId id="531" r:id="rId24"/>
    <p:sldId id="807" r:id="rId25"/>
    <p:sldId id="527" r:id="rId26"/>
    <p:sldId id="809" r:id="rId27"/>
    <p:sldId id="808" r:id="rId28"/>
    <p:sldId id="810" r:id="rId29"/>
    <p:sldId id="811" r:id="rId30"/>
    <p:sldId id="812" r:id="rId31"/>
    <p:sldId id="813" r:id="rId32"/>
    <p:sldId id="814" r:id="rId33"/>
    <p:sldId id="815" r:id="rId34"/>
    <p:sldId id="816" r:id="rId35"/>
    <p:sldId id="818" r:id="rId36"/>
    <p:sldId id="820" r:id="rId37"/>
    <p:sldId id="819" r:id="rId38"/>
    <p:sldId id="822" r:id="rId39"/>
    <p:sldId id="821" r:id="rId40"/>
    <p:sldId id="823" r:id="rId41"/>
    <p:sldId id="824" r:id="rId42"/>
    <p:sldId id="825" r:id="rId43"/>
    <p:sldId id="826" r:id="rId44"/>
    <p:sldId id="827" r:id="rId45"/>
    <p:sldId id="832" r:id="rId46"/>
    <p:sldId id="833" r:id="rId47"/>
    <p:sldId id="834" r:id="rId48"/>
    <p:sldId id="835" r:id="rId49"/>
    <p:sldId id="836" r:id="rId50"/>
    <p:sldId id="837" r:id="rId51"/>
    <p:sldId id="838" r:id="rId52"/>
    <p:sldId id="839" r:id="rId53"/>
    <p:sldId id="840" r:id="rId54"/>
    <p:sldId id="841" r:id="rId55"/>
    <p:sldId id="842" r:id="rId56"/>
    <p:sldId id="843" r:id="rId57"/>
    <p:sldId id="844" r:id="rId58"/>
    <p:sldId id="845" r:id="rId59"/>
    <p:sldId id="846" r:id="rId60"/>
    <p:sldId id="847" r:id="rId61"/>
    <p:sldId id="848" r:id="rId62"/>
    <p:sldId id="851" r:id="rId63"/>
    <p:sldId id="849" r:id="rId64"/>
    <p:sldId id="853" r:id="rId65"/>
    <p:sldId id="850" r:id="rId66"/>
    <p:sldId id="852" r:id="rId67"/>
    <p:sldId id="562" r:id="rId68"/>
    <p:sldId id="602" r:id="rId69"/>
    <p:sldId id="603" r:id="rId70"/>
    <p:sldId id="605" r:id="rId71"/>
    <p:sldId id="606" r:id="rId72"/>
    <p:sldId id="607" r:id="rId73"/>
    <p:sldId id="609" r:id="rId74"/>
    <p:sldId id="611" r:id="rId75"/>
    <p:sldId id="614" r:id="rId76"/>
    <p:sldId id="615" r:id="rId77"/>
    <p:sldId id="616" r:id="rId78"/>
    <p:sldId id="618" r:id="rId79"/>
    <p:sldId id="620" r:id="rId80"/>
    <p:sldId id="621" r:id="rId81"/>
    <p:sldId id="622" r:id="rId82"/>
    <p:sldId id="623" r:id="rId83"/>
    <p:sldId id="624" r:id="rId84"/>
    <p:sldId id="625" r:id="rId85"/>
  </p:sldIdLst>
  <p:sldSz cx="12192000" cy="6858000"/>
  <p:notesSz cx="7010400" cy="9296400"/>
  <p:embeddedFontLst>
    <p:embeddedFont>
      <p:font typeface="Calibri" panose="020F0502020204030204" pitchFamily="34" charset="0"/>
      <p:regular r:id="rId87"/>
      <p:bold r:id="rId88"/>
      <p:italic r:id="rId89"/>
      <p:boldItalic r:id="rId90"/>
    </p:embeddedFont>
    <p:embeddedFont>
      <p:font typeface="Calibri Light" panose="020F0302020204030204" pitchFamily="34" charset="0"/>
      <p:regular r:id="rId91"/>
      <p:italic r:id="rId9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 Virtue" initials="PV" lastIdx="1" clrIdx="0">
    <p:extLst>
      <p:ext uri="{19B8F6BF-5375-455C-9EA6-DF929625EA0E}">
        <p15:presenceInfo xmlns:p15="http://schemas.microsoft.com/office/powerpoint/2012/main" userId="aff125923c56321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EA9999"/>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47" autoAdjust="0"/>
    <p:restoredTop sz="80408"/>
  </p:normalViewPr>
  <p:slideViewPr>
    <p:cSldViewPr snapToGrid="0">
      <p:cViewPr varScale="1">
        <p:scale>
          <a:sx n="75" d="100"/>
          <a:sy n="75" d="100"/>
        </p:scale>
        <p:origin x="54" y="2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font" Target="fonts/font3.fntdata"/><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font" Target="fonts/font1.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font" Target="fonts/font4.fntdata"/><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2.fntdata"/><Relationship Id="rId91" Type="http://schemas.openxmlformats.org/officeDocument/2006/relationships/font" Target="fonts/font5.fntdata"/><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8:34:42.804"/>
    </inkml:context>
    <inkml:brush xml:id="br0">
      <inkml:brushProperty name="width" value="0.05292" units="cm"/>
      <inkml:brushProperty name="height" value="0.05292" units="cm"/>
      <inkml:brushProperty name="color" value="#FF0000"/>
    </inkml:brush>
  </inkml:definitions>
  <inkml:trace contextRef="#ctx0" brushRef="#br0">28769 1538 220 0,'-18'28'82'0,"11"6"-64"0,4 32-7 16,3-31-8-16,3 5-7 15,4 7 3-15,4 7-18 16,0 8-7-16,-1 11-26 16,1-1-10-16,-1 0 0 15,-3 3 0-15</inkml:trace>
  <inkml:trace contextRef="#ctx0" brushRef="#br0" timeOffset="492.33">29302 1440 212 0,'-18'0'82'0,"15"0"-64"0,-1 10-4 16,8-4-8-16,-1 7-11 15,1 2 1-15,3 14-3 0,0 14 2 16,0 17 3 0,3 6-1-16,1 6 1 0,0-3 0 0,-1 6 0 15,-3 4 2-15,0 2 2 16,-3-9-3-16,-1-3-2 15,1-6 2-15,-1-3 2 16,4-13-20-16,0 0-9 16,4-3-48-1</inkml:trace>
  <inkml:trace contextRef="#ctx0" brushRef="#br0" timeOffset="1228.78">28363 2369 88 0,'-3'6'35'0,"3"-3"-27"0,0 6-2 0,0 7-1 0,3-3-6 16,1 9 0-16,-1 6-1 15,4 9-2-15,4 7 11 16,7 10 5-16,3 8 8 15,7 1 2-15,4 9-11 16,3-9-4-16,7 6-1 16,8 3 3-16,6 10-4 15,11-10 10-15,7-3 5 0,11-13-6 16,0-6-3-16,3-12 0 16,11-13 3-16,-1-6-8 15,5-13-1-15,-4-12-3 16,-1-13-2-16,-2-9 1 0,-5-22-1 15,-13-4-22-15,-11-8-10 16,-11-11-53 0</inkml:trace>
</inkml:ink>
</file>

<file path=ppt/ink/ink1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07:21.826"/>
    </inkml:context>
    <inkml:brush xml:id="br0">
      <inkml:brushProperty name="width" value="0.05292" units="cm"/>
      <inkml:brushProperty name="height" value="0.05292" units="cm"/>
      <inkml:brushProperty name="color" value="#FF0000"/>
    </inkml:brush>
  </inkml:definitions>
  <inkml:trace contextRef="#ctx0" brushRef="#br0">8347 4307 112 0,'0'0'44'0,"0"0"-35"0,0 0 14 0,-7 0 5 15,0 9 1-15,-4-3 3 16,-10 10-4-16,0-13-3 16,-8 6-13-16,-2 1 1 0,-12-4 3 15,-6-3-2-15,-7 4 0 16,-15-4-4-16,-10-3 1 16,-7 0-4-16,-11 0 1 15,-14 0-3-15,-10 0 0 16,-12 0-1-16,-6 0 0 15,-7 0-2-15,-7 0-2 0,-7 6 3 16,-11-3 0-16,-14-3-4 16,-7-3 1-16,-14-3 0 15,-4 3 2-15,-7-4-1 16,1 4-1-16,-8-3 1 16,7 6-1-16,-3 0 4 15,3 0 5-15,15 0-3 16,-1 0-1-16,4 6 0 15,17-3-1-15,-3 4 0 16,15 2 2-16,16 0-5 16,1 1-1-16,14-4 0 15,3-3 0-15,18 7 0 16,4-10 0-16,17 0 0 0,4 6 2 16,7-6-1-1,-14 0 2-15,24 0-2 16,7 0-1-16,11-6 1 0,11 6-1 15,3 0 0-15,14-10 0 16,8 10-5-16,10-3-1 16,-1 3-11-16,5-6-3 15,-1 6-23-15,11 0-8 16,21-3-66 0</inkml:trace>
  <inkml:trace contextRef="#ctx0" brushRef="#br0" timeOffset="3691.88">24388 4485 116 0,'0'-19'46'0,"-4"16"-35"0,0-6-2 16,1 3 0-16,-1-1-4 15,-3 4 2-15,0-3-4 0,0-3-2 16,-3-1 2 0,-1 1 2-16,-3 6-2 0,0-4 0 0,-4 1 1 15,-3-3 2-15,-4 9 1 16,1-10 3 0,-5 10 1-16,-2-3-1 0,-5-3 1 15,-2 6 0-15,-8-3 1 16,-7-4-4-16,-7-2 0 15,-4 6-5-15,-3-10 0 16,-3 10 3-16,-4-12 1 16,-7 5-3-16,-1 7-1 15,-2-3-1-15,3 6 1 0,-8-3-2 16,-9-4-1-16,-1 7 1 16,-7-6-1-1,-3 6 0-15,-8-9 0 0,-3 5 0 16,-3-2 2-16,3 6-3 15,-4-3 0-15,4-3 3 16,4 6 1-16,3 6-1 16,4-3 1-16,-1 7 0 15,1-1 1-15,0 4-2 16,-4-1 1-16,7 7-4 16,-3 3 0-16,-1-10 3 15,-3 4 1-15,1 3 1 16,-23 0 0-16,5 0 0 15,-1-1 0-15,8 4-2 16,3-3 1-16,0-6-2 0,0 2-1 16,-3-5 3-1,-1 9 0-15,4-19-1 0,-7 9 1 16,-3-3-7-16,3-3-1 16,7 4 10-1,-4-7 7-15,-3 0-6 0,0 6-3 16,-3-3-2-16,3-3 1 15,-4 0-1-15,1 6 2 16,-1-3-4-16,1-3 0 16,-1 0 1-16,-6 10 0 15,2-1-3-15,1-2 2 16,-7 2 1-16,0 0 2 16,0 7-1-16,-4-3-1 15,-10-4 1-15,0 7 1 0,0-10-1 16,-8-3 2-16,-2 6-2 15,2-9-1-15,-6 7 1 16,0-4 1-16,3-3 1 16,-3-3 3-16,-1 3-1 15,1-7 0-15,0 7-3 16,-4 0 1-16,3-3-2 16,-2-3 2-16,-1 6-2 15,0 0-1-15,0 0 1 16,0 0-1-16,4 0 0 15,-1-9 2-15,-2 9-3 16,2 0 0-16,8-10 1 0,-4 10 2 16,7 0-1-16,4-6-1 15,-4-3 1-15,1 9-1 16,6 0 0-16,0 0 0 16,1-10 2-16,6 10 1 15,0 0-1 1,4 0-2-16,0-3 1 0,7 3-1 15,4-6 0-15,3 3 2 16,0-4-1-16,0 1-1 16,10 3 1-16,4-3-1 15,11-4 0-15,3 1 0 16,4-1-3-16,3 7 2 16,7-3 3-16,1-3 1 15,-1-1-4-15,8 10 1 16,-1-6 0-16,0-3 2 15,4 9-3-15,7 0 0 0,-3 0 1 16,-1 0 0-16,1-10 0 16,3 10 0-16,-4 0 0 15,4 10 0-15,3-10-3 16,-10 9 2-16,11-3 1 16,-1-3 2-16,1 4-1 15,3-7-1-15,-11 0 1 16,8 0 1-16,3 9-41 15,3-3-18-15,8 7-66 16</inkml:trace>
  <inkml:trace contextRef="#ctx0" brushRef="#br0" timeOffset="24503.38">4336 9678 100 0,'17'-3'38'0,"-10"6"-29"0,-3-6 17 0,-4 3 5 0,0 0 1 16,-4 3 1-16,-17 3-3 16,-11 4-1-16,-20-1-16 15,-23 4 3-15,-20 2 4 0,-25-5-11 16,-24 6-2-16,-22-7 6 15,-11 0 3-15,-6-2-3 16,0-4-3-16,-8-3-5 16,-3 6-4-16,3-3 2 15,12-3 0-15,9 0 1 16,15 6 2-16,10-2 3 16,15-4 2-16,13 0-1 0,19 0 1 15,24 0-2 1,7 0 0-16,24 0 3 15,8 0 3-15,3 0-4 16,15 0 1-16,-5-4-7 0,12-2-3 16,6 6-19-16,-3-9-6 15,18-1-35-15,3-5-15 16,21-4-59 0</inkml:trace>
  <inkml:trace contextRef="#ctx0" brushRef="#br0" timeOffset="25819.07">7123 5868 196 0,'3'-19'74'0,"1"4"-58"0,-1 2 3 0,-3 7-2 16,0-4-2-16,0 1 0 15,-3 0 6-15,-4-1 1 16,0 1-11-16,-1 3-2 0,-2-4 1 16,-1 1-4-16,-3 6 2 15,-3-4-3-15,-1 7 0 0,-14 0 1 16,4 0 3-16,-18 0-2 16,-3 0 1-1,-18 0-1-15,-4 7 1 16,-6-4 0-16,-8-3 0 0,-10 0-4 15,-15 0-1-15,-6 6-1 16,-8-6-2-16,-10 0 3 16,-10 3 2-16,-5-3 0 15,-6 10 2 1,-7-4-2-16,-4-3 0 0,0 3 1 16,-3 0 3-16,0-2-2 15,-1 2-2-15,-6-3-2 16,3-3 0-16,-7 0 0 15,0 0 3-15,11 0-3 16,-11-3 0-16,11 3 1 16,3 0 2-16,4-6-1 15,10 6 0-15,-3 0-3 0,17 0 1 16,-21 0-2-16,22 0 2 16,6-4 0-16,22 4 1 15,14 0-2-15,14 0 1 16,6 0-2-16,15-6 2 15,11 6 0-15,7-6 3 16,14 3-3-16,3 3-2 16,7-6 2-16,4 6 2 0,3-10-4 15,8 10-1-15,-8-3-2 16,8 3 0 0,3 0 0-16,-7-6 0 15,7 6-16-15,0 0-8 0,7 0-28 16,10 0-11-16,26 0-87 15</inkml:trace>
  <inkml:trace contextRef="#ctx0" brushRef="#br0" timeOffset="39004.62">26278 7053 60 0,'-3'7'24'0,"-1"-7"-18"0,-6 3 18 16,6-3 6-1,-3 6-2-15,-3-3 0 0,-1-3-6 16,-3 7-2-16,-4-7-5 16,-3 0 1-16,-4 3-9 15,1-3-2-15,-4 9-1 0,-4-9 0 16,-4 6 2-16,-6-2 6 16,0 2 2-16,-4-6-7 15,-3 3-4-15,-1-3 2 16,-6 6 4-16,-4-6-1 15,-4 0 3-15,1 0-4 0,-4-6 1 16,0 3-1 0,-7 3 1-16,-4-6-2 15,-3 6 1-15,-4-4-4 16,-3 4 0-16,3 0 1 0,1 0 2 16,-5 0-1-16,1 0 2 15,0-6-2-15,-4 6 0 16,4 0-1-16,0 0 0 15,0 0 2-15,-7 0 1 16,3-3-1-16,0-3-1 16,0 6-3-16,-3-3 1 15,-4-4-2-15,1 4 2 16,-1-3 0-16,4 3 1 16,-4-4-2-16,-4 7 1 15,5-6-2-15,-1 6 2 0,0 0 0 16,4 0 1-16,0 0-2 15,-1 0-2 1,-2 0 1-16,2 6 1 0,5-6-1 16,-5 10-1-16,-20-4 1 15,7-3-1 1,6 7 2-16,5-1 1 0,-1-3-1 16,7-2-2-16,0 2 1 15,-3 3-1-15,0 1 0 16,3-4 0-16,0-3 0 15,4 6 2-15,-4-9-1 16,-3 10-1-16,0-4 3 16,0-6 2-16,3 3-2 15,-3 4-2-15,-4-7 2 0,0 9 0 16,0-3-4-16,1-3-1 16,-1 7 1-16,-3-4 2 15,-8-3 0-15,4 7-1 16,0-1 1-16,-3-3 1 15,3 0-1-15,0-2-1 16,4 5 1-16,3-3 1 16,8-6-1-16,2 0-1 15,1-6 1-15,0 6 1 16,3 6 1-16,1-3 1 16,3-6-2-16,10-3 1 15,0 6-2-15,1-3-1 16,-1-3 1-16,4 6 1 15,0 0-1-15,7 0-1 0,4 0 1 16,7 0-1-16,3 0 0 16,7-4 0-16,4-2 0 15,3 6 2-15,4 0-8 16,3 0-1-16,0 0 6 16,11 0 5-16,0-6 0 15,3 6 1-15,4 0-6 16,4 0 1-16,-1 0 0 15,1 0 0-15,3-3 0 16,0 3 0-16,0 0-7 16,0 0-3-16,0 0-14 0,7 3-7 15,3 3-31 1,15 4-12-16,32 5-47 16</inkml:trace>
  <inkml:trace contextRef="#ctx0" brushRef="#br0" timeOffset="41215.22">26836 7411 4 0,'17'-9'0'0</inkml:trace>
  <inkml:trace contextRef="#ctx0" brushRef="#br0" timeOffset="43233.26">27326 7333 204 0,'4'-10'77'0,"-4"7"-60"0,-4-6 2 0,1 2-2 16,-1 4-5-16,-3-3 1 15,-4-3-3-15,-3 2 1 16,-3 4-6-16,-4-3-1 0,-4-4 2 16,0 7-1-16,-7-3 2 15,1 6 0-15,-5-9 1 0,-2 5 0 16,-8-2 0-16,-4-3 2 16,-6-7 4-16,-1 7-6 15,-6-10 0-15,-8 0-2 16,-3 3 1-16,0-2 0 15,-3-7 1-15,-1 6 0 16,-3 0 0-16,-4 0-4 16,-3 3-1-16,3-2-1 15,-3 2-2-15,3 6 1 16,-3-2 1-16,0 3-1 16,0 2 2-16,0 4-2 15,3 3-1-15,-3 3 1 0,-4 4-1 16,0-4 2-16,-3 6 1 15,-4 0 1-15,4 1 0 16,-4 2-2 0,1 1 1-16,-1-4 0 0,-4 7 1 15,1 0-2-15,0-4 1 16,-4 4 0-16,-3-3 3 16,3 2-3-16,0 1-2 15,-7-4 0-15,0-2-1 16,-24 6 0-16,3-7 2 15,0 0-1-15,-4 1-1 16,7-1 3-16,-3 1 2 16,0-10 4-16,-3 0 2 15,-4 6-3-15,-4-6-3 0,-3 0-2 16,3 0-3-16,4 0 1 16,3-6-1-16,-3 6 2 15,0 0 1-15,0 0-1 16,4-4-2-16,-5-2 1 15,1 6 1-15,0 0-1 16,0-3-1-16,-4-3-2 16,-3 6 1-16,4-3 3 15,-1-4 1-15,0 7-4 16,4 0 1-16,4-3 0 16,-4-3 0-16,3 6 0 15,4 0 0-15,0 6 0 0,0-3 0 16,0-3 0-16,3 10 0 15,-3-10 0-15,11 0 2 16,-1 0-1 0,8 9 2-16,-1-9-2 15,12 0-1-15,2 0-2 0,8 0 1 16,3 0 1-16,11 0 0 16,11 10 0-16,6-10 0 15,8 6 0-15,6-6 0 16,11 3 0-16,4 3 0 15,11-6 2-15,6 0 1 16,4 0-4-16,3 0-1 16,8 0 1-16,-1 0 0 15,8 0-2-15,3 0 0 16,10-6-1-16,5 3 0 16,9-3 0-16,12 2 0 0,13-5 0 15,11 0 3-15,14 2-2 16,11-2 1-16,17 0 0 15,11 2-2-15,14 7 0 16,7-3 0-16,15 3 5 16,9 3 1-16,8 4-3 15,7-7 1-15,7 9 0 16,4-9 0-16,3 9 0 16,10-9 0-16,4 10-3 15,8-1 2-15,9-3 1 16,8 4 2-16,7-1-3 0,7 10 0 15,0-3 1-15,11 3 0 16,-4-1 2-16,0 1 1 16,-4 0-1-16,8 3-2 15,-15-3-2-15,-3 0-1 16,-4-10 4-16,-3 7 1 16,-11-4-3-16,-10-6 1 15,0 4 0-15,-4-1 2 16,-14-2-1-16,-4-4 2 15,-10-3-7-15,-3 6 1 16,-1-3 3-16,-7-3 2 16,-10-3 0-16,-4-3-2 15,-7 3-2-15,-3-10 1 16,-4 4-1-16,-14-1 0 16,-3 1 0-16,-8-4 0 0,-7 4 2 15,-10-4 2-15,-7 4-3 16,-11-4 0-16,-10 4 1 15,-8 0 0-15,-6-4 0 16,-12 4 2-16,-6-1-3 16,-7 7 0-16,-7-3 1 15,-8-4 0-15,-3 10-3 16,-3-3 2-16,-7 3-1 16,-1-6-2-16,-6 6-2 15,-4 0 1-15,-8 0 1 16,-6 0-1-16,-3 6 1 0,-8-3 0 15,-7-3 5-15,-3 7 3 16,-4-7-6 0,-11-7 0-16,-3 7-2 15,-7-3 2-15,-3-3 5 0,-8 6 3 16,-3-3-5 0,-4-3-2-16,-3-4 0 0,-7 4 0 15,0 3 3-15,-8-4 1 16,-2-2-6-16,-5 6 0 15,-3-3 5-15,-3 2 4 16,-4-2-8-16,-4-3 0 16,1 3 0-16,-4-4 3 15,-7 7-2-15,3-3 0 16,-3-4 3-16,4 10 3 16,-1-3-4-16,1-3-3 0,-1 6 1 15,-3 0 2 1,7 0-2-16,7-3-2 0,4 3 4 15,3 0 3-15,11 3-3 16,3-3-3-16,7 0 1 16,11 6 0-16,3-3-2 15,15-3 0-15,6 0-1 16,12 7 3-16,9-4-7 16,8-3-2-16,7 0-3 15,7 0 0-15,3 0-9 16,4 0-3-16,7 0 5 15,14 0 1-15,15 0-10 0,16 9-7 16,26 1-11 0,21-4-6-16,28 3-31 15</inkml:trace>
  <inkml:trace contextRef="#ctx0" brushRef="#br0" timeOffset="51198.04">1538 9891 28 0,'4'-9'11'0,"-4"9"-9"0,0-6 15 0,0 6 9 16,3 0 6-16,4-3 5 16,-3-4-9-16,3 7-4 15,-4-3-12-15,8 3-3 16,3-6-1-16,0 6 0 16,4-3-4-16,6-4-1 0,12 7 3 15,3-9-1-15,6 9 0 16,19-6-3-16,17 3-2 0,7-7-6 15,22 4-1 1,17-7 9-16,3-2 6 0,15-1-6 16,3 7 0-16,14-4-2 15,-3-3 0-15,7 7 0 16,-7 0 2-16,-1 2-3 16,-6 4 0-16,-7 3 3 15,-11 0 1-15,-14 0-4 16,-15 0 1-16,-9 0 4 15,-19 0 2-15,-6 3 4 16,-11-3 1-16,-11 0-1 16,-6 7-1-16,-15-7-3 0,-7 3 1 15,-3 3-2-15,-1 3 2 16,-17 1-2-16,-10 6 2 16,-12-4 0-16,-6 10 3 15,-14 0-5-15,-11-3-3 16,-18 6 1-16,-13-6 2 15,-19-4-2-15,-6 4-2 16,-11 0 0-16,-3-13-1 16,-11 7 0-16,-11-1 2 15,4-8-1-15,0-4 2 16,3 6-2-16,-3-6-1 16,7 0-2-16,0 0-1 0,7 0 2 15,14 0 2 1,7 0 0-16,11-6-1 0,10 6 1 15,11-4-1 1,4-2 0-16,13 6 2 0,8 0-1 16,10 0-1-16,4 0 3 15,10 0 0-15,0 0-1 16,8 0-2-16,-1 0-2 16,8 0 1-16,6 0-1 15,-7 0-2-15,11 0-8 16,0-6-5-16,0 3-9 15,11 3-1-15,3-10-68 16</inkml:trace>
  <inkml:trace contextRef="#ctx0" brushRef="#br0" timeOffset="57351.17">15021 14890 12 0,'4'-13'5'0,"-4"7"-4"0,0 0-2 16,0 3-2-16,0 3 13 15,-4-7 7-15,1 7 7 16,-1-3 3-16,1 3 1 15,-1 0 0-15,4 0-7 16,0 0 0-16,0 0-1 16,-3 0 0-16,-1 0 2 15,1 0 1-15,3 0-12 16,0 0 0-16,0 3 0 0,-4-3-4 16,4 0-2-16,0 0-2 0,-3 0 0 15,3 0-2-15,-4 7 2 16,0-7-2-16,1 0-1 15,-1 0 1-15,1 3 1 16,-1-3 1-16,1 6 1 16,-1-6-5-16,1 0 1 15,-1 0 2-15,1 0 1 16,-1 6-1-16,1-6-2 16,-1 0 1-16,1 3-1 15,-1-3 0-15,4 0 2 16,-3 0-3-16,3 0 0 15,0 0 3-15,0 0 1 0,0 0-4 16,0 0 1-16,0 7 2 16,0-7 1-16,0 0 1 15,0 0 2-15,0 0-5 16,-4 0-1 0,4 0 0-16,0 0 0 0,0 0-3 15,0 3 2-15,-3-3-1 16,3 6 0-16,0-3 0 15,-4-3 0-15,0 7-9 16,1-4-3-16,-1-3-46 16,-3 6-53-1,-7-6 23-15</inkml:trace>
  <inkml:trace contextRef="#ctx0" brushRef="#br0" timeOffset="59200.91">29841 14931 84 0,'0'-7'33'0,"0"7"-26"0,0 0 18 0,0 0 8 15,0 0 0-15,0 0 3 16,0 0-7-16,0 0-1 16,0 0-15-16,0 0-1 0,0 7 1 15,-3-4-3-15,-1-3 0 16,1 0-4-16,-4 0 1 16,0 6-4-16,-4-3 0 15,1-3 3-15,-1 0 3 16,-3 0 0-16,0 0 0 15,-4 0-3-15,1 0-1 16,-1 0-3-16,-3 0-2 0,0 0 1 16,-4 0-1-16,0 6 2 15,0-2 3-15,1-4 0 16,-4 6 2 0,-1-3-6-16,-2-3-3 15,-1 6 3-15,-3-6 3 0,-4 0-1 16,-4 0 0-16,-6 0-3 15,-4 3-1-15,0-3 3 16,-3 0 1-16,-4 7-1 16,-4-7 1-16,-3 0 0 15,0 0 1-15,-7 0-2 16,4 0 1-16,-1 0-4 16,0 0 0-16,1 0 5 15,-1 0 5-15,1 0 1 0,-1 0 2 16,1 0-6-16,3 0-2 15,0-7 0-15,3 7 0 16,1 0-2-16,3 0-2 16,0 0 1-16,10 0-1 15,8 0 2-15,3 0 3 16,7 0-2-16,8 0 0 16,3 7 3-1,3-7 1-15,4 3 1 0,3-3 2 16,1 0-5-16,3 0-1 15,0 0 0-15,3 0 0 16,0 0-2-16,1 6-2 16,-1-6 1-16,4 0-1 15,0 0-3-15,0 0 2 0,0 0-1 16,0 0-2-16,4 0-6 16,3 0-2-16,0 0-11 15,4 6-3-15,3-3-24 16,3 7-8-16,8-4-66 15,10 4-32 1,11-1 77-16</inkml:trace>
  <inkml:trace contextRef="#ctx0" brushRef="#br0" timeOffset="75487.96">17113 15762 120 0,'4'-16'46'0,"-1"13"-35"0,-6-3 3 0,3 6 1 16,0-7-3-16,-4 4 3 15,-3 3 3-15,0-6 3 16,-3 3-11-16,-5 3 3 0,-2 0 3 16,-8 0-2-16,-3 3 2 15,-7 3-3-15,-11 4 0 16,-11 5-3-16,-3-2 1 16,-7 6 0-16,-17-4 3 15,-12 1-5-15,-9-4-1 16,-12 4 0-16,-13-6 0 15,-15 5-2-15,-7-2-1 0,-14-4-3 16,-3 1 1-16,-4-1 0 16,-10 4 3-16,-8-4 1 15,-6 0 3 1,-1-6-3-16,-3 7 1 0,-7-4-1 16,0-3 1-16,-4 4-4 15,1 2-1-15,-1-3-1 16,-3-3 1-16,-1-3-2 15,8 7 2-15,0-7 0 16,4 0 1-16,-1 0-2 16,0 0 1-16,11 3 0 15,4-3 3-15,3 6-3 16,0-3-2-16,-46 7 4 16,21-1 4-16,11-3-7 0,7 4-1 15,4-4-3 1,13-3 0-16,12 7 2 0,9-10 2 15,12 0-1-15,3 0-1 16,0 0 3-16,10-4 0 16,15-2-1-16,-1-3-2 15,8 6-2-15,-1-4-1 16,5-2 4-16,6-7 1 16,4 4 0-16,3-4-2 15,11-3 1-15,7 3 1 16,10-2-1-16,8-1-1 15,10 3-2-15,11-3 1 16,6 1 1-16,8-1 2 0,4 0-6 16,2-6 1-1,5 9-1-15,6-3-1 0,4-6 4 16,0 6 0-16,0 1 1 16,4 2 2-1,3 3-1-15,0-2-1 0,0 2-6 16,0-3-4-16,0 7 6 15,0 3 1-15,-3 3-2 16,-1-4-1-16,-3 7-2 16,7 0 0-16,-7 0 2 15,0 0 2-15,0 0-3 16,0 0 2-16,4 0-2 16,-4 0 2-16,7 7-2 15,-7-7 0-15,3 3-3 16,1 3 1-16,-4-6 0 0,0 0 1 15,0 0-6-15,7 3-2 16,-7-3-9-16,0 0-2 16,3 6-9-16,-3-6-3 15,0 0-47 1</inkml:trace>
</inkml:ink>
</file>

<file path=ppt/ink/ink1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09:38.128"/>
    </inkml:context>
    <inkml:brush xml:id="br0">
      <inkml:brushProperty name="width" value="0.05292" units="cm"/>
      <inkml:brushProperty name="height" value="0.05292" units="cm"/>
      <inkml:brushProperty name="color" value="#FF0000"/>
    </inkml:brush>
  </inkml:definitions>
  <inkml:trace contextRef="#ctx0" brushRef="#br0">14400 2880 272 0,'-10'-28'101'0,"-4"18"-78"0,-11 1 0 0,11 2-4 16,-11 7-15-16,-14-3-5 15,-14-3 1-15,-10 12-1 16,-8 4 1-16,-3 18 2 0,-3-9 1 16,-1 15-4-16,11 1 1 15,11 9 0 1,10-7 0-16,14 7 2 0,11-6 1 15,14-4 10-15,10 1 3 16,15 2 4-16,10-5 0 16,11-4-5-16,10 10 1 15,15-4-3-15,3 4 0 0,11-4-7 16,-4 10-2 0,-7 0-2-16,-7 9-2 0,-11 4-2 15,-14-4 1 1,-10 0-1-16,-11 1 0 0,-10-4 4 15,-15-3 1-15,-10-9-1 16,-11 5 1-16,-7-8 0 16,-7-7 1-16,1-3-2 15,-1 3 1-15,3-12-2 16,5-13 2-16,6 10-4 16,7-13-2-16,0 0-18 15,11 0-9-15,11-13-24 16,10 4-11-16,25-10-71 15</inkml:trace>
  <inkml:trace contextRef="#ctx0" brushRef="#br0" timeOffset="336.42">14683 2870 280 0,'0'-3'107'0,"0"3"-83"0,-4 3-9 0,4 7-11 16,0 5-5-16,-3 4 0 16,-1 16-4-16,1 18-1 15,-1 19 3-15,0 16 3 0,-3 3 3 0,0 12-1 16,0 7-2-1,4-10 1-15,-1-2-1 0,1-17 2 16,-1-12 1-16,4-9-1 16,0-19 1-16,4-10-33 15,6-9-14-15,11-16-66 16</inkml:trace>
  <inkml:trace contextRef="#ctx0" brushRef="#br0" timeOffset="539.48">15169 3526 260 0,'-10'3'96'0,"-1"3"-75"0,-20 4 3 0,13-1-2 16,-10 0-14 0,-11-6-2-16,-11 7-4 15,-9-4-2-15,-9 4 1 0,-6-4-1 0,4-3 2 16,6-3-10-16,8 0-4 15,10 0-21 1,11 0-6-16,7 0-57 16,13 0-34-16,19 19 57 15</inkml:trace>
  <inkml:trace contextRef="#ctx0" brushRef="#br0" timeOffset="1232.69">15427 3592 340 0,'4'-29'129'0,"-12"20"-100"0,-6-7-13 16,7 7-11-16,-7 6-9 15,-3-10-1-15,-8 10 4 16,-3 3 0-16,-8 3 1 15,1 10-3-15,-4-1 0 0,0 16 2 16,1 7 0-16,6 6 1 16,4-4 0-16,7 1 0 0,3 3 2 15,4-10-3 1,7 0 0-16,3-9 3 0,8-3 3 16,-1-3 0-1,8-7 0-15,-1-2-3 0,5-14 1 16,-1 4-4-16,3-6 0 15,1-7 1 1,0-9 2-16,-4 0-1 0,0 6 2 16,0-3-2-16,0 6-1 15,0 7-4-15,0-7 0 16,4 16-3-16,3 0 0 16,4 16 1-16,3 0 4 15,0 3-6-15,4-1 1 16,0 1-4-16,-1 0 2 0,1-3 3 15,3-7 1-15,-3 1 5 16,-4-4 2-16,-6-6 2 16,-5 0 0-16,-3 0 2 15,-3-13 3-15,-8 10-2 16,-3-13 1-16,-7-6-5 16,-3 1 0-16,-1-8 1 15,-3 1 0-15,4 3 2 16,2 0 3-16,5-3 2 15,3 9 1-15,11 0-4 16,3-6 0-16,7 6-5 16,3 0-2-16,8 4-16 0,7-4-5 15,3 9-19-15,8 1-7 16,-4 0-84 0,-1 2-40-16,-9-21 84 15</inkml:trace>
  <inkml:trace contextRef="#ctx0" brushRef="#br0" timeOffset="1455.1">16161 2770 260 0,'24'-9'96'0,"-20"12"-75"0,7-3-3 0,-4 6-8 15,0 13-8-15,3 9-2 16,1 22 3-16,3 7 0 15,0 27-1-15,0 17-4 0,0 5 1 16,-3 10 5-16,-1 0 2 16,1-9-5-16,-4-10-2 0,-3-22 0 15,-1-12 2-15,1-10-18 16,-1-18-6 0,4-19-59-16</inkml:trace>
  <inkml:trace contextRef="#ctx0" brushRef="#br0" timeOffset="1714.52">16556 3344 204 0,'32'-19'77'0,"-22"10"-60"0,1 5 10 15,-11 4 4-15,0 0-13 0,0 4-2 16,-4 5-5-16,-6 0 0 16,-15 1-6-16,-14 6 8 0,-17-7 4 15,-11 7-3 1,-14-7 2-16,-1-9-5 15,-2 0 1-15,3 0-5 0,7 0 1 16,7 0-7-16,10 0-1 16,15 0 0-16,6 0 2 15,12 0-3-15,3 0 0 16,10 3-37-16,15 10-16 16,24-4-77-1</inkml:trace>
  <inkml:trace contextRef="#ctx0" brushRef="#br0" timeOffset="9000.14">21205 2949 288 0,'29'-19'107'0,"-22"19"-83"0,-4 0-9 0,-3 0-11 16,4 9-8-1,-1 1 3-15,4 18 0 0,0 13 1 16,4 34 0-1,3 6-3-15,0 17 2 0,0 18 1 0,0 6 0 16,-3-3 0-16,0-6 0 16,-4-13 0-16,3-18 2 15,-3-16 8-15,-3-16 3 16,-1-9 9-16,1-13 6 16,3-12-2-16,0-13 2 15,0-16-12-15,0-12-2 16,-3-28-8-16,-1-19-4 15,-3-16-1-15,-3-9 1 16,-1-10-1-16,-3-9-1 0,0 9 5 16,0 17 1-16,3 8 2 15,1 22 0 1,-1 13-2-16,1 10-1 0,3 5-8 16,0 23-2-16,7 9-5 15,4 19 1-15,10 31 5 16,10 16 4-16,15 12 1 15,11 10-1-15,13 12 1 16,4 4-1-16,0-13 0 16,4-13 2-16,-7-15 3 15,-11-16 2-15,-11-9 8 16,-7-13 4-16,-3-7 2 0,-7-18 2 16,-4 0 0-1,-3-28 1-15,-11-9-13 16,-7-26-4-16,-7-9-7 0,-7-4-1 15,-4-5-1-15,1 6 0 16,-4-4 0-16,3 10-2 16,0 16-4-16,4 6-2 15,0 9-9-15,4 7-2 16,-1 12-20-16,8 10-53 16,10 18 4-1,14 19-55 1,11 16-30-16,7 25 84 15</inkml:trace>
  <inkml:trace contextRef="#ctx0" brushRef="#br0" timeOffset="9328.27">22680 3905 276 0,'18'-9'104'0,"-8"6"-81"0,4-13 12 16,-7 13 0-16,4-13-10 15,0 0-2-15,-1-18-7 16,1 3-2-16,-1-4-8 15,-6-9-6-15,-4 7-1 0,-7 2-4 16,-7-9 1-16,-4 10 0 16,-7-1 2-16,-3 16-1 15,-4-3-1-15,4 10 0 16,0 18 3-16,0 4-2 16,0 8 1-16,6 14 2 15,8 8 2-15,11 20-3 0,10-13 0 16,10 13 3-16,8-13 1 15,3 3 3 1,8-6 1-16,2-13-3 0,5-6-1 16,-1 3-19-16,4-12-9 15,0 0-27-15,0-16-12 16,0-16-61 0</inkml:trace>
  <inkml:trace contextRef="#ctx0" brushRef="#br0" timeOffset="9550.57">23269 3413 200 0,'7'-19'77'0,"-7"13"-60"0,0 3 4 0,0 3-3 0,0 0-5 15,0 0 9 1,0 9-6-16,4 10-8 16,6 9-3-16,12 13-1 0,6 15-2 15,11 16-2-15,3 0 3 16,4 4 2-16,7-4-4 15,0-9-1-15,0-7-5 16,-4-12-1-16,-7-6-30 16,-3-13-14-16,-4-16-49 15</inkml:trace>
  <inkml:trace contextRef="#ctx0" brushRef="#br0" timeOffset="9774.14">23696 3344 220 0,'-3'6'82'0,"3"0"-64"0,-11 16 0 16,4-6-6-16,-4 12-4 0,-6 10 2 15,-8 12-3-15,-10 16 1 16,-8 12-5-16,-10 1-2 0,1-4 2 16,-1-6-4-16,7-6 0 15,7-10-6-15,7-6-3 16,11-13-14-16,7-15-5 15,3-3-7-15,18-16-3 16,8-19-38 0</inkml:trace>
  <inkml:trace contextRef="#ctx0" brushRef="#br0" timeOffset="10028.49">23830 2673 272 0,'18'-19'101'0,"-15"19"-78"0,1 6-9 16,-4 4-8-16,0 8-8 16,0 17 0-16,3 12 4 15,1 16 1-15,3 28-1 16,0 15-2-16,4 10 1 0,3 7 1 16,0 2 1-16,0 7-4 15,0-16 1-15,0-16 0 0,0-18 0 16,0-13-3-16,0-13 2 15,1-12-26 1,-1-16-11-16,0-9-69 16</inkml:trace>
  <inkml:trace contextRef="#ctx0" brushRef="#br0" timeOffset="10272.66">24253 3294 264 0,'-10'3'101'0,"-8"-3"-78"0,-17 15 0 0,17-2-4 16,-13-4-9-16,-12 1 0 15,-10 6-9-15,-7 2 0 16,-7-2-1-16,-3 0 2 0,6-4 1 0,4-2-4 16,11-1-1-16,10 0-19 15,7-2-7 1,11-4-9-16,11 3-3 0,13 4-31 15,18-1-43 1,25 7 32-16</inkml:trace>
  <inkml:trace contextRef="#ctx0" brushRef="#br0" timeOffset="10770.25">25365 3228 256 0,'35'-54'96'0,"-24"42"-75"0,-11-16 6 0,0 18-2 15,-4-2-16-15,-10-1-2 16,-11-2-10-16,-6 5 0 16,-12-6 1-16,-13 7 1 0,-8 6 1 15,-6 12 0-15,-8 7 2 16,4 6-3-16,7 12 0 15,7 1-1-15,11 12 0 16,10-16 6-16,14 7 2 0,11-13 0 16,7 3 1-1,14 1 9-15,18 5 5 0,10-9-9 16,11 3-2-16,10 1-4 16,4 5-1-16,0 4-1 15,-3 12 0-15,-4-3-2 16,-4 0-2-16,-10 3-2 15,-15-3 1-15,-9 6 1 16,-8-9 0-16,-11 0 0 16,-6-6 0-16,-12-4 0 15,-13-5 2-15,-7-4 1 16,-11-7 1-16,3-2-7 16,1-13-2-16,3 4-9 15,7-14-2-15,8 4-20 0,9-13-9 16,8 4-67-1,18-23-45 1,17-8 69-16</inkml:trace>
  <inkml:trace contextRef="#ctx0" brushRef="#br0" timeOffset="11005.78">25594 3137 308 0,'18'-3'115'0,"-15"6"-89"0,4 13-14 0,0-7-11 16,0 25-5-16,0 10 2 0,4 19 2 15,0 12 0 1,-1 19 0-16,1 10 0 0,-4 12 0 0,3 0 0 16,1-9 0-1,-4-13-9-15,0-13-2 0,0-15-29 16,0-16-14-16</inkml:trace>
  <inkml:trace contextRef="#ctx0" brushRef="#br0" timeOffset="11233.6">26180 3635 292 0,'3'-9'110'0,"-10"3"-86"0,-11-4-9 0,8 10-10 16,-15 0-9 0,-14 0 0-16,-14 0 3 0,-14 10 0 15,0-4 1-15,-10 3-3 0,-4 1 2 16,0 9-12-16,10-1-7 16,7-2-33-16,12 12-14 15,13-12-27 1</inkml:trace>
  <inkml:trace contextRef="#ctx0" brushRef="#br0" timeOffset="11709.67">26384 3936 280 0,'50'-50'104'0,"-33"22"-81"0,1-6 3 16,-11 18-6-16,-3-3-11 15,-8 0-1-15,-3-6-9 16,-7 6-4-16,-4-9 3 16,-7 12-2-16,1-2 2 0,-1 8 0 15,-3 10 0 1,0 10 2-16,-1 18 0 0,1 6 0 16,4 10 0-16,6 10 0 15,7-4 2-15,4-3 1 16,7-10 1-16,4 4-2 15,6-9-2-15,1-7 3 16,3-7 2-16,0-2-2 16,4-16 0-16,-1 0 1 15,5 0 0-15,-5-16 0 0,1 4 0 16,-4-4 2-16,0 1 1 16,0 2-1-16,-3 4-1 15,-1 2-6-15,1 7 1 16,0 10-5-16,-1 9-1 15,1 3 3-15,-1 6 3 16,4 0 1-16,1 10-1 16,-1-7-13-16,0-3-6 15,0-9-19-15,3-10-8 16,5-2-60 0,6-23-39-16,0-9 64 0</inkml:trace>
  <inkml:trace contextRef="#ctx0" brushRef="#br0" timeOffset="12206.63">26839 3093 252 0,'11'-28'93'0,"-8"28"-72"16,-3 0-8-16,0 0-10 0,4 9-7 16,-4 10 3-16,4 15 2 15,-1 20 4-15,1 18-2 16,-1 9-2-16,4 17 0 0,0 15-1 15,4 3 0-15,6-16 2 16,5-3 1-16,6-25 7 0,-3-3 4 16,6-12 8-1,5-13 6-15,2-7-6 16,1-18-3-16,3-3-7 0,1-16 0 16,-4-10-3-16,3-9 2 15,0-15-4-15,-3-10 1 16,-4-3-5-16,-6-13 0 15,-8 7-1-15,-11 0 1 16,-6 9-4-16,-8 6-2 16,-6 10-7-16,-4 12-2 15,0 4 5-15,-4 15 3 16,-3 16 1-16,0 6-1 16,3 13 5-16,7 5 3 15,8 1-3-15,6 0-3 0,8 0 3 16,10-6 3-1,7-4 5-15,11-6 5 16,7-9-6-16,7 3 0 0,3-3-9 16,1-10-1-16,-1-5-18 15,-6-4-4-15,-5-4-37 16,-2-11-15-16,-11-4-53 16</inkml:trace>
  <inkml:trace contextRef="#ctx0" brushRef="#br0" timeOffset="12566.89">27492 3510 220 0,'-25'0'85'0,"4"0"-66"0,-14 0 19 16,17 3 3-16,-14 3-15 15,-13 1-2-15,-22 2-10 0,-15 4-1 16,-9-7-8-16,-12-3-3 0,-13 6 1 15,7-9 2-15,6 0 2 16,15 0 8-16,11-9 2 16,9 6 5-16,12-3 1 15,10 3-1-15,11-4 1 16,7 4-2-16,7-3-1 16,3 6-8-16,4-3-5 15,7 3-2-15,0-7-1 16,3 1-7-16,1 3-2 15,-1 3-18-15,1 0-5 0,-1 0-28 16,0-6-11-16,-3 6-62 16,-10 0-56-1,-1 0 69-15</inkml:trace>
  <inkml:trace contextRef="#ctx0" brushRef="#br0" timeOffset="31544.62">12143 12472 4 0,'3'0'0'0</inkml:trace>
  <inkml:trace contextRef="#ctx0" brushRef="#br0" timeOffset="42083.16">17618 6467 228 0,'3'-9'88'0,"-3"9"-69"0,0 0-7 15,0 0-7-15,0 0-7 16,0 0-2-16,0 0-2 16,-3 0 1-16,-1 0 3 15,1 0-1-15,-4 0 1 0,0-3 4 16,0-4 1-16,-4 7-1 15,4-3 1-15,0-3 0 16,0 6 3-16,3-3-3 0,1-4 0 16,3 7 5-1,3-3 5-15,8-3-1 16,3 6 1-16,4-6-7 16,6 6-2-16,12 0 0 0,2 0 0 15,12 0 0-15,10 6 2 16,10 3-3-1,8-2-2-15,10 2 0 0,14 1 1 16,8-1-3-16,3 7 0 16,3-7 3-16,-3 4 3 15,-7-4-2-15,-7 0-2 16,-8-2 0-16,-13 2-1 16,-11-3 2-16,-14-3 1 15,-11-3-1-15,-7 0 1 0,-6-3-2 16,-8-3-1-16,-7-3-8 15,-7-1-3-15,-7-5-1 16,-11-7 0-16,-10-10 0 16,-7-5 2-16,-11-7 4 15,-7 6 1-15,-3-6 0 16,-4 0 1-16,0 7 3 16,7 2 2-16,7 1 0 15,11 15 2-15,7 0 2 16,3 3 4-16,8 13-4 15,6 3-3-15,11 3-1 16,15 13 1-16,9-3-1 0,8 9-1 16,10 0-2-1,8 12 1-15,-1 0 3 16,1 4 3-16,-1 0 0 16,-3 6 2-16,-10-4-4 0,-5-2-2 15,-9 0 2-15,-8-4 0 16,-7 1-1-16,-7-1 1 15,-11-6-2-15,-6 7 2 16,-8-7 0-16,-7-3 3 16,-6-3 1-16,-8 3 1 15,-3 0-2-15,-1-6-1 16,1 0 1-16,3 0 1 16,4-10-1-16,7 7 1 15,3-7-2-15,4 1 0 0,3-1 1 16,7-3 1-16,1-3-3 15,3-3-3 1,0 7 2-16,3-7 0 0,1 0-4 16,3 0 1-16,-4 0-5 15,4 0 1-15,0 0-44 16,0 9-21-16,7-3-59 16</inkml:trace>
  <inkml:trace contextRef="#ctx0" brushRef="#br0" timeOffset="45865.48">23357 10678 148 0,'7'-18'55'0,"-7"5"-43"0,0-3-8 15,0 10-4-15,-3-3-7 16,-1-1 0-16,-3-2 4 16,0-4 1-16,-3 0 8 15,-1-2 4-15,1 5 8 16,-1-3 6-16,0 10-4 15,1-3 0-15,-1-1-11 16,-3 7 1-16,0-3 3 0,-4 6 2 0,-3 0 3 16,0 6-4-16,0-3 2 15,-4-3-5-15,0 7-1 16,-3-4-4-16,-3 3 1 16,-5-3 0 15,-3 3 3-31,-3 4-3 0,-4-1 1 0,-3 1-1 0,-8-1 3 15,-3 0-3-15,-7 1 1 16,-10-4-1-16,-4 4 1 0,-8-1-2 16,-2 0-1-1,-5 1-3-15,-2-1-2 0,-5-3 3 16,-6-2 0-16,-4 2-4 16,-3-6 1-16,-11 0 2 15,0-6 1 1,-11 2-4-16,-3-5 1 0,0 0 0 15,-4 2 0-15,8-2 0 16,3 0 0-16,3 9 0 16,1 0 0-16,13 0 0 15,8 9 0-15,7 7 0 16,6-4 0-16,12 4-3 16,10 3 2-16,14-1 1 15,10-8 2-15,11-1 1 16,8 4 1-16,6-10-2 15,11 6 1-15,3-9 2 0,8 0 2 16,3 0-3 0,10 0-3-16,11 0 2 15,11 0 0-15,11-3-4 0,6-3-1 16,7 6-2-16,8-3 3 16,6-3 0-16,12-1 1 15,2 4 0-15,8-6 2 16,7 2-1-16,7-2-1 15,13 6 1-15,5-3-1 16,-1-4 0-16,4 7 0 16,7-3 0-16,4 6 0 0,0 6 0 15,13-3 0 1,-6 7 0-16,3-4 0 16,4-3 0-16,0 6 0 15,-4 1-3-15,-4-4 2 16,1 4 1-16,-7-4 2 15,-8-3 1-15,-6-3 1 16,-8 0-5-16,-7-3-1 0,-10-3 1 16,-7-4 0-16,-7-6 3 15,-18 7 1-15,-7-3-1 16,-11-4-2-16,-10 0 3 16,-8 7 0-16,-6-1-1 15,-7 1-2-15,-8 6-6 16,-6-3-1-16,-8-1 1 15,-10 7 1-15,-10 0 0 0,-12 7 1 16,-13-1 0-16,-11-3 3 16,-14 6 0-16,-11 1 3 15,-14-1-1-15,-6-3-1 16,-8 4-2-16,-4 9 1 16,-6-10 3-16,-4 0 3 15,-4 1-7-15,1-4 0 16,-4 4 2-16,0-1 2 15,0 0 2-15,3-2 0 16,1-4-2-16,-1 3-2 16,8-6 1-16,-1 0 1 15,11 0-1-15,7-6 2 0,11 6-2 16,14-3-1-16,10-4-2 16,15 7 1-1,10-3-43-15,11 3-18 16</inkml:trace>
  <inkml:trace contextRef="#ctx0" brushRef="#br0" timeOffset="81505.33">11490 15435 228 0,'-14'-3'88'0,"14"-3"-69"0,0-3 6 15,0 9 0-15,0-10-12 16,3 1 0-16,4-10-3 16,4 0-1-16,7-6-5 15,6-9 4-15,12-1 4 0,10 4-4 16,17-13 0-16,15-6-4 0,13-7-3 15,15-2 2 1,14-7 0-16,4-3-1 0,13 12 1 16,15-2-4-1,10 6 0-15,18 5-1 0,18 5 0 16,13 14 2-16,12 11 0 16,2 11 0-1,5 14 0-15,-12 2 0 0,-10 10 2 16,-10 0-1-16,-11 9 2 15,-14 13-2-15,-21-1-1 16,-22 14 5-16,-21-1 4 16,-20 0-1-16,-22 1 3 0,-25 15-6 15,-24 3-1-15,-29 9 2 16,-42 16 1 0,-39 4 1-16,-45-4 2 15,-47 19-5-15,-45-9-1 16,-32-10 0-16,-32-9 2 15,-28-23-3-15,-17-5 0 0,6-16-3 16,7-22-1-16,26-13 3 16,23-12 3-16,29-16 0 15,22-12 2-15,31-7 0 16,28-6 3-16,28-9 1 16,25 0 1-16,25 0 0 15,25-10 0-15,20-9-11 16,29-19-5-16,32 0-3 15,35-3 1-15,28 0 2 0,35-10-1 16,25 7 1-16,29-3 3 16,20 18 0-1,29 4 3-15,14 15-8 0,21 10-1 16,10 9-1-16,15 16 2 16,-4 12 4-16,-3 16 3 15,-15 6-2-15,-13 7-2 16,-25 18 2-16,-25 7 2 15,-25 6-2-15,-21 12 0 16,-32 7 1-16,-24 6 0 16,-28 3-3-16,-29 19 2 15,-35 12 1-15,-35 4 0 16,-39 0 2-16,-43 9 1 16,-49 3 1-16,-42-3 0 15,-46-13 0-15,-46-18 0 16,-45-16-35-16,-26-22-17 0,-6-22-114 15</inkml:trace>
  <inkml:trace contextRef="#ctx0" brushRef="#br0" timeOffset="85469.65">17279 10337 248 0,'39'-19'93'0,"-18"3"-72"0,0 0-6 0,-14 13-6 15,0 3-6-15,0-6 1 16,-3 3 0-16,-1-3 2 0,-3 6-3 15,-3 0-4-15,-8 0-2 16,-6 9-1-16,-12 0 3 16,-13 7 4-16,-11 3 3 15,-14 6 2-15,-21 0 0 0,-21-3 0 16,-18 3 2-16,-32 3-3 16,-14 4-2-1,-25-4-2-15,-17 0 0 0,-21 7 0 16,-15-7 3-1,-13 6-5-15,-11-5-3 0,-11-4 3 16,0-6 1-16,4-1 0 16,3 1 1-16,8-13 2 15,10 4 2-15,14-4 1 16,7-3 0-16,10-3 0 16,15-3 0-16,18-3-4 15,13-10-3-15,15 4 2 16,28-13 0-16,17-1 3 15,26-2 1-15,16-6 8 0,19 6 2 16,21-7-6-16,17-3-2 16,21-15-10-16,26-10-4 15,37-24 0-15,30-4 1 16,31 3-1-16,28 0 4 16,32 22-5-16,31-3 2 15,29 16 2-15,32 0 1 16,17 15-2-16,25 10 2 15,11 3-1-15,10 9 0 16,14-3 2-16,0 10 2 16,-3 6-3-16,-18 3 0 0,-17 3 1 15,-15 6 2 1,-21 7-1-16,-17 3-1 0,-29 15 1 16,-17-6 1-1,-29 10-1-15,-31 6-1 0,-29 9-2 16,-31 10-1-16,-29 9 2 15,-34 6 0-15,-43 1 3 16,-50 2 1-16,-45 1-1 16,-50-1-2-16,-35-2 1 15,-35-16-1-15,-36-10-5 16,-31-9-1-16,-32-19-48 16,-39-16-19-16,-4-40-62 15</inkml:trace>
  <inkml:trace contextRef="#ctx0" brushRef="#br0" timeOffset="98818.55">16073 2761 56 0,'-11'-10'24'0,"7"4"-18"0,-3 6 15 15,4 0 7-15,-1-10-4 16,-3 10 0-16,-3-3-7 0,-1-3 0 15,1-3-4-15,-5 2 2 16,1 4-2-16,-3-3 0 16,-1 3-7-16,-3-7 0 0,-4 4 1 15,0 6 1-15,-3-9 2 16,0 6 1-16,-7-4 3 16,-8 7-5-1,1-3-1-15,-4-3-2 0,-7 0 1 16,-7 3-2-1,-7-4 2-15,-3 4-2 0,-4 3 0 16,-4-6-1-16,0 6 2 16,-3 0-5-16,-7 0-1 15,-4 0 0-15,-6 6 2 16,2-6-3-16,-2 0 0 16,-5 0 3-16,-3 3 3 0,-3 4-2 15,0-7-2 1,-4 3 0-16,-4-3 1 0,-6 6-1 15,-1-6-1-15,-6 6-6 16,-4-3-1-16,-7-3 12 16,-4 0 6-16,-10 0-8 15,-7 0 0-15,-1 0-3 16,-45 0 2-16,7-3-1 16,11-3-1-16,-4 0-2 15,3 3 1-15,8-7 3 16,-1 4 1-16,4-4-1 15,-3-2 1-15,-1-1-2 16,5 10-1-16,-5-6 3 0,-3 3 0 16,0-4-1-16,7 1-2 15,-3 9 1-15,3-3-1 16,-4-4 0-16,1 4 2 16,7-3-1-16,-1 6-1 15,4-6 1-15,4 12-1 16,-4-6-3-16,0 0 2 15,4 6 1-15,0-6 2 16,-1 0-3-16,4 3 0 16,4 4 1-16,3-4 2 15,4 6-1-15,0-9 2 16,7 6 2-16,-11-2 2 16,4 2-1-16,3-3 1 15,4 6-4-15,-7-2 0 0,0 2-1 16,-1 0 1-16,-2 7-2 15,9-3-1-15,1-1 3 16,0 1 0-16,-4-4-1 16,8 7 1-16,-1-4-2 15,4-5-1-15,3 2 1 16,-3-3 1-16,7 7-3 16,-7-7 0-16,7-3-1 15,0-3-2-15,3 0 5 16,12-3 3-16,-1 3-1 15,0-6 0-15,14-7-3 16,0 7-1-16,7-3 1 16,0-1 0-16,8 1 0 15,3-1 2-15,6 4-1 0,1-3-1 16,7 6-2-16,4-4 1 16,6-2 1-1,4 3 0-15,11 3 2 0,3-4 1 16,7 4-4-16,7 3 1 15,8-6 0-15,6-4 0 16,0 10 0-16,8-3 0 16,6-3 0-16,-10 6 2 15,14 0-3-15,-7 0-2 16,7 0-1-16,0 0 3 16,7-3-7-16,4-3-2 0,-4 6 1 15,3-7 0 1,8 7 1-16,-4-3 0 15,4-3-4-15,-1 6 0 0,1-3-3 16,3 3 2-16,-10 0-13 16,3 0-5-16,0 0-31 15,7 0-52 1,0 0 24-16</inkml:trace>
  <inkml:trace contextRef="#ctx0" brushRef="#br0" timeOffset="102935.59">16171 2789 68 0,'0'0'27'0,"0"9"-21"0,0-9 10 15,0 0 4-15,0 0-2 16,-3 0 1-16,-4 0-4 16,0 6-1-16,-4-2 0 15,-3 2 2-15,0-6-7 16,-4 0-3-16,1 0-3 16,-5 3 8-16,-2-3 8 0,-1 0-6 15,-3 0-2-15,0 0-2 16,-4 0 1-16,0 0-3 15,-3 0 1-15,0 6-3 16,-1-6 2-16,-6-6-2 16,-4 3 2-16,0 3 0 15,0 0 1-15,1 0-4 16,-1-6-3-16,-4 2 6 0,4-2 3 16,1 6-5-16,-1 0-1 15,0-9 2-15,0 9 1 16,-3-3-1-16,-1-4 1 15,1 7-4 1,-4 0 0-16,0 0 1 16,-3 0 2-16,-4 0-1 0,-4-3 0 15,4-3-1-15,-3 6 2 16,-1 0-1-16,1 0 0 16,-4-6-3-16,0 6 1 15,-1-3 0-15,-2 3 1 16,-1-7 0-16,1 4 0 15,-1-3 0-15,1-4 2 0,-1 10-1 16,-6-3 0 0,2-3-3-16,1 6 1 0,0-3-2 15,0-3 2-15,-3 6-2 16,-1 0 2 0,-3 0-4-16,0 0 0 0,0 0 1 15,-1 0 0-15,-2 0 0 16,-4 0 0-16,-1 0 0 15,1 0 0-15,-4 0 0 16,4 0 0-16,-3 6 0 16,-5-3 2-16,1-3-3 15,-4 6 0-15,4-3 3 16,-4-3 1-16,4 10-4 16,-4-4-1-16,0-6 3 0,1 10 1 15,-1-7-3 1,0 3-1-16,-3-6 3 15,3 6 1-15,-3-3 0 16,3-3-2-16,0 7 1 16,0-7 1-16,1 3-1 0,2-3-1 15,1 0-2-15,0 0 1 16,3-3 3-16,-3-4 1 16,0 7-1-16,3-3-2 15,0-3-2-15,4 0-1 16,-4 6 2-16,4-3 0 15,-25-7 1-15,11 4 2 16,7-4-1-16,3 7-1 0,-3-3 1 16,3-3 1-16,4 9-1 15,0-7-1 1,3 7-4-16,-3-3 0 16,-1-3 4-16,1 6 2 0,-3 0 0 15,2 0-2-15,-2 0-2 16,2 0 1-16,-2 0 1 15,-5 0 0-15,1 0 0 16,4 0 0-16,2 6 0 16,-6-6 0-16,-4 0 0 15,4 3 2-15,-7-3-3 16,3 0 0-16,0 0 1 16,4 0 0-16,-7 0 0 15,-1 0 2-15,8 0-1 16,-7 0-1-16,3 0 1 0,-7 7-1 15,4-7 0-15,-4 0 2 16,0 6-1 0,7-3-1-16,-10-3-2 0,3 6 1 15,0-3-1-15,8-3 0 16,-12 10 0-16,15-10 0 16,-7 6 2-16,-1-6 2 15,8 0-1-15,-7 3 2 16,10-3-2-16,-10 0-1 15,3 0 1-15,4-3 1 16,-4 3-3-16,7-6 0 16,4-4 1-16,-7 7 2 0,3-3-1 15,4-3-1-15,-7 2-2 16,-1 4 1 0,8-3 3-16,-7 3 1 0,3-13-4 15,4 16 1-15,7-9-2 16,0-1 0-16,3 7 2 15,-3-3 2-15,7 0-1 16,-7 3-1-16,7 3 1 16,7 0-1-16,3 0-3 15,1 0 2-15,3 0 1 16,0 0 2-16,0 0-1 16,0 3-1-16,0-3-2 0,10 6-1 15,-6 0 2 1,7-3 2-16,3-3 0 0,-4 7-1 15,4-7 1-15,8 0-1 16,-8 0 0-16,7-7 0 16,-3 7 0-16,3-3 2 15,4-3-1-15,6 0-1 16,8 3-2-16,0-7 1 16,7 4 3-16,3-4 1 15,8 7-6-15,-4-3 0 16,3-3-4-16,4 2 2 15,4 4 1-15,3-3-1 16,3 3 1-16,8 3 0 16,7-10 0-16,6 4 3 15,5 6-7-15,13 0 1 0,1 0-2 16,17 0 3-16,7 0-1 16,10 0 0-16,12 0 4 15,9 6 1-15,5-6-1 16,10 4 2-1,14 2-1-15,0-3 0 0,7-3 2 16,4 6 2 0,3-3-6-16,3-3 1 0,8 0 3 15,7 7 2-15,0-14-3 16,14 7-1-16,0-3 1 16,0-6 0-16,7 3 1 15,-8-4 0-15,8 1-3 16,-3 9 2-16,3-3 3 0,7-4 1 15,-4 7-4-15,4 0 1 16,-7-3 0 0,0 3 0-16,7 0 0 0,-3 0 2 15,-4 0-3-15,-4-6 0 16,4 0 1-16,-3 6 0 16,-11 0 2-16,-8-3 1 15,-6 3-6-15,-4 0 0 16,-7 0 1-16,-6-7 3 15,-5 7-7-15,-3 7-3 16,-10-7-9-16,-1 0-3 16,-6 3-22-16,3 3-10 15,7 10-41-15</inkml:trace>
  <inkml:trace contextRef="#ctx0" brushRef="#br0" timeOffset="104286.4">15476 2761 4 0,'-3'0'0'0</inkml:trace>
  <inkml:trace contextRef="#ctx0" brushRef="#br0" timeOffset="106473.49">16390 2817 148 0,'4'-9'57'0,"-4"9"-44"0,0 0-15 0,0 0-7 15,0 0-11-15,0 0-3 16,0 6 6-16,-4-6 5 16,-3 9 7-16,-4-6 3 15,-3 4 4-15,-3 2 1 16,-4-3 3-16,-8-2 3 15,-2 5 0-15,-8-3 2 16,-4-3 3-16,-2-3 1 16,-5 0-4-16,-3-3 1 15,-7 3-3-15,-3-6 0 16,-11-3-5-16,-7 5-1 0,-4-2 1 16,-7-3 0-16,-7 2 0 0,-6-2-2 15,-1 6 1-15,0-13-7 16,-3 4 1-1,3-4 3-15,-7 7 4 0,10-1-1 16,1-6 0-16,3 4-1 16,4-1-2-16,3 1 1 15,8 2-1-15,10 4 0 16,14-6 0-16,10 5 0 16,15-2 0-16,7 3 2 15,10 3 3-15,8-4-4 16,13 4-1-16,11-3-7 15,14-7-3-15,18 7-1 16,18 3-1-16,13-3 2 16,19 6 1-16,13 0 6 0,7 6 3 15,11-3-1 1,0-3 0-16,8 6 1 0,-8-3 0 16,0-3 0-16,-4 10 2 15,-7-4-1-15,-3-3-1 16,-14 4 1-16,-11-4 1 15,-10 3-1-15,-18 3-1 16,-11 1 1-16,-10-1-1 16,-11-3 2-16,-10 4 1 15,-8-1-1-15,-10 1 1 16,-10 5 2-16,-15-2 4 16,-10 3 2-16,-11-7 3 15,-10 0-3-15,-15 1-1 0,-3-1-6 16,-11-3-1-16,-10 4 1 15,-7-10 0-15,-4 9-2 16,-7-6 1 0,-7 4 0-16,-7 2 1 15,-3-3-5-15,-1-2-1 0,4-4 1 16,-3 0 0 0,6 0 1-16,4 0 2 0,4-4 1 15,-1-2 1-15,1-3-2 16,3 2 1-16,4-2 0 15,-1 6 3-15,4-7-3 16,1 4 0-16,2-3-1 16,4 9-2-16,-3-3-2 15,3 3 1-15,4-7 1 16,0 7 2-16,0 0-1 0,3 0-1 16,0 0-2-16,4 0 1 15,0-3 1-15,0-3 2 16,3 6-1-16,-3 0-1 15,7 0 1-15,-1 0-1 16,-2 0 0-16,-4 0 2 16,-1 0-3-16,1 0 0 15,0 0-1-15,0 0 0 16,-4 0 2-16,-3 0 2 0,0 0-1 16,-1 0-1-1,1 0 1-15,0 0-1 16,0-6 0-16,-1 6 0 0,1-3 0 15,0 3 2 1,0 0-1-16,-1 0 2 0,8 0-4 16,0 0-2-16,3 0 2 15,4 0 2-15,0 0 0 16,3-7-1-16,4 4 1 16,4 3-1-16,3-6 0 15,3 6 2-15,1-10-1 16,3 10-1-16,7-3-2 15,0-3 1-15,4 6 1 16,3 0 2-16,0-3-3 16,7 3 0-16,4 0 1 15,3-6 2-15,0 6-1 0,8-7-1 16,6 7 1-16,7 0-1 16,18-3-22-1,15-6-2-15,20-7 1 16,21 7 2-16,22-10 3 15,21 3 8-15,10-3 5 16,18 10 4-16,0-10 1 16,8 10 0-16,2-7 0 15,11 7 0-15,8-1 0 16,6 10 0-16,0-3 2 16,1 3-3-16,-8 3 0 15,0-3 1-15,-7 7 2 16,-6-4-1-16,-19 6 2 0,-13-3-2 15,-12 4 2-15,-13-7-2 16,-14 3-1 0,-15-3 1-16,-13-3-1 15,-15 7 0-15,-7-7 0 16,-10 6 8-16,-11-3 7 0,-7 6 2 16,-11 7-1-1,-6-6-4-15,-15-1-2 0,-18 0-4 16,-13 10 1-16,-18-9 0 15,-18-1 1-15,-14 0-7 16,-3-2 0-16,-8-1-1 16,-3-3 2-16,-7-3-3 15,4 0 0-15,-4 0 1 16,0 0 2-16,-4 0-1 0,0-3-1 16,4-3 1-16,0 6 1 15,4-7-3-15,10 7 0 16,3 0 1-16,5 0 2 15,6 0-3-15,7 0 0 16,11 0 1-16,0 0 2 16,13 7-1-16,5-7-1 15,10 0 1-15,11 0-1 16,10 0 0-16,10 0 0 16,8 0 2-16,7 0 1 15,4 0-1-15,6-7-2 16,8 4-2-16,13-3 1 15,15-3-6-15,17-1 0 16,18 1 1-16,18-4 1 0,14 1 0 16,10 9 4-16,8-4-7 15,3-2 1-15,-4-1-2 16,0 10 1 0,-10 0-9-16,-7 0-3 0,-7 10-56 15</inkml:trace>
  <inkml:trace contextRef="#ctx0" brushRef="#br0" timeOffset="110435.45">17117 12303 212 0,'7'-13'79'0,"-7"-2"-61"0,-4 15-1 0,4 0-5 0,0 0-4 16,-3 0 2-16,-4 0-1 16,-4 0 2-16,-6 6-6 15,-8 3 6-15,-3 1 2 0,-8-1-4 16,-6 7-1-16,-11 3-4 15,-10 3-1-15,-8 3 3 16,-14 3 1-16,-6-3-1 16,-12 13-1-16,-10-7 1 0,-7 0 1 15,-14 4-1-15,-7-1-1 16,-7 1-1-16,-11-7 0 16,-6 0 2-16,-5-3 1 15,-10-6-1-15,-7 0 1 16,-7-3-4-16,0-7-2 15,0 0 4-15,0 1 1 16,4-10 0-16,-1 6 1 16,4-12-4-16,4-4-2 15,6 1-3-15,5-10 1 0,2-6 5 16,12 0 2-16,2-3-5 16,8-7 0-1,7 7 1-15,7-6 3 16,10-4-4-16,8 0-1 0,14-2 2 15,14-1 3 1,10 0-2-16,-3-12 0 0,17 9 3 16,15-3 3-16,14 9-2 15,10-3-2-15,11 7-5 16,7 3 0-16,10-4 0 16,11-3 0-16,11-2-3 15,14-4 2-15,14 0-1 16,14 3-2-16,10-3 0 15,15-6 0-15,11 3 3 16,13 3 2-16,7 10 0 16,8-4-1-16,14 3-2 0,6 10-1 15,12-3-3 1,13 9-1-16,7 4 6 16,-3 2 5-16,0 4-2 0,0 2 1 15,-3-2-1-15,6 0 1 16,-3 9-4-16,3-7-2 15,4 7 2-15,0-3 2 16,11 3 0-16,-4 3-1 16,0-3-4-16,3 10-2 15,-6 5 5-15,-8-5 5 16,-10 9-2-16,-14-1-1 0,-14 14 0 16,-18-4 1-1,-14 0-3-15,-18 7 0 16,-14 2 1-16,-25 7 2 0,-13 0-1 15,-15-6-1-15,-10 6-2 16,-11 0 1-16,-7 0 1 16,-7 3 2-16,-4 3-1 15,-7 3-1-15,-3 3-2 16,-7-5 1-16,-14-4 3 16,-11 3 1-16,-14-3-4 15,-14-3 1-15,-11-7 0 16,-18-2 0-16,-6-1-5 15,-11-5-1-15,-4-1 3 0,4 3 1 16,0-9-16 0,11 3-5-16,7 3-31 0,10-2-10 15,18-8-64 1</inkml:trace>
  <inkml:trace contextRef="#ctx0" brushRef="#br0" timeOffset="121336.47">11289 10105 264 0,'21'9'99'0,"-21"-15"-77"0,4-4-9 16,-4 10-7-16,0 0-8 15,0 0 0-15,0 10 2 16,-7 5 0-16,-8 4 0 15,-6 6 0-15,-10 19 2 0,-15 13 3 16,-14 21 2-16,-18 22-1 16,-14 16 1-16,-13 19 0 15,-15 13 3-15,-7-4-3 0,-4-9-2 16,1 6-2-16,6-16 0 16,4-9 0-16,11-6 1 15,10-13 0-15,18-15 2 16,10-13 6-16,8-6 2 15,10-10-3-15,7-9 1 16,7-7-7-16,7-2-1 16,8-7-4-16,3-9-3 15,6-3-34-15,5-7-15 0,3-9-81 16,14-19-39 0,14-6 87-16</inkml:trace>
  <inkml:trace contextRef="#ctx0" brushRef="#br0" timeOffset="121620.31">11222 12005 356 0,'7'-6'134'0,"-7"15"-104"0,-7-3-26 15,0-3-20-15,-7 13 1 16,-11 3 8-16,-14 15 5 0,-24 10 4 15,-8 3-1 1,-10 7-3-16,-11-1 1 0,-3 0 1 0,0-3 2 16,0-2-1-1,6-5 2-15,5-5-2 16,6 3 2-16,8-10-2 0,2 1-1 16,12-11-13-16,10 5-6 15,11-11-43-15,3-2-20 16,7-13-28-1</inkml:trace>
  <inkml:trace contextRef="#ctx0" brushRef="#br0" timeOffset="122189.62">10883 15272 320 0,'11'0'121'0,"-8"-9"-95"0,1-7-15 0,-4 7-13 16,-4-10-3-16,-3-9 4 15,-7-16 4-15,-7-16 3 16,-14-15-3-16,-11-19 5 0,-7-6 2 16,-11-16-1-16,-13-25 2 15,-8-13-6-15,-10-9-3 16,-4-3-1-16,4 6 1 16,7 16 1-16,14 21 3 15,14 23 3-15,10 12 2 0,8 22-5 16,7 7-2-16,6 15-7 15,8 16-2-15,4-1-3 16,2 14 2-16,5-4-12 16,-1 9-5-16,4 1-26 15,0 9-9-15,7 0-66 16</inkml:trace>
  <inkml:trace contextRef="#ctx0" brushRef="#br0" timeOffset="122889.47">7849 11453 300 0,'0'0'112'0,"0"0"-87"0,4 0-11 0,-1 9-10 0,8 1-8 16,-4 9-1-16,7 21 4 16,4 14 2-16,6 12 0 15,5 15-3-15,2 16 1 0,1 1 1 16,0-8 2-16,-4-2-1 15,-3-16 2-15,-11-9-2 0,-3-19 2 16,-1-10 0 0,-3-5 3-16,-7-20-3 15,-3-18 0-15,-8-20-6 0,-14-33 0 16,-6-7 1 0,-1-22 3-16,-7-16 0 0,4-9-1 15,7 6 7 1,10 4 3-16,4 9-1 0,14 6 0 15,14 6-3-15,4 13 1 16,17 15-4-16,4 7 0 16,7 13-6-16,3 21 0 15,4 16-6-15,-11 9 1 16,0 16-9-16,-13 10-4 16,-8 9-7-16,-11 0 0 0,-10 0-3 15,-17-4 0-15,-4 4-34 16,-11-3-50-1,-14-13 25 1</inkml:trace>
  <inkml:trace contextRef="#ctx0" brushRef="#br0" timeOffset="123302.84">8523 11168 288 0,'11'0'110'0,"-1"9"-86"0,8-3-11 0,-7 4-9 16,3 2-8-16,3 10 2 15,-6-3 1-15,-1-6 3 16,1 5-1-16,0 7-1 0,-4-9 3 16,0-6 2-16,-7-1 2 15,0-9 3-15,-7-9 4 16,-7-7-4-16,3-3 0 16,0 0 2-16,4-6 3 15,-7-19-4-15,14-3 1 16,7 3-9-16,11 0-4 0,7 7-9 15,6-1-4 1,8 7-17-16,0 9-7 0,3 6-33 16,1 10-15-16,-1 12-18 15</inkml:trace>
  <inkml:trace contextRef="#ctx0" brushRef="#br0" timeOffset="123617">9031 11105 244 0,'0'-6'90'0,"4"3"-70"0,6-13 15 16,-3 6 2-16,0 1-10 16,0-10-1-16,8-6-11 15,-5-3-2-15,1 0-7 16,-4-7-6-16,-4 1-3 0,-3-1 4 0,-7 7 1 16,-3 9-7-16,-4 0-2 15,-1 10-1-15,1 3 2 16,0 12-5-16,7 13-1 15,0 9 0-15,14 16 2 16,11 9-5-16,10 1-1 16,4-7 13-16,7-4 8 15,-1-8 5-15,1-7 4 16,3-9-7-16,1-10-2 16,-4-9-25-16,-1-9-9 15,1-19-79 1,-3-16-44-16,-5-19 69 15</inkml:trace>
  <inkml:trace contextRef="#ctx0" brushRef="#br0" timeOffset="123843.08">9652 10205 264 0,'-14'9'99'0,"0"7"-77"0,-14 12-9 16,13-9-7-16,-2 6-6 15,-4 3 2-15,-1 16-3 16,8 0-2-16,7 0 2 16,11 3-2-16,13 3 1 0,19-6 2 15,10-6 0-15,7-1 0 16,3-5 2-16,4-13-3 16,-4-7-2-16,-6-12-31 15,-4-3-15-15</inkml:trace>
  <inkml:trace contextRef="#ctx0" brushRef="#br0" timeOffset="124534.96">9984 9964 280 0,'-4'0'107'16,"4"0"-83"-16,-7 15-12 0,4-2-8 15,-1 9-8-15,0 9 2 16,1 10 1-16,3 6 1 0,3 3 0 16,8-3-3-16,7-9 2 0,6 2 3 15,5-8 3-15,2-7 2 16,1-6 1 0,0-4 2-16,-7-11 4 15,-1-4-4-15,-6-4 0 0,-4-11-4 16,-10-4 1-16,-12-9-9 15,-6-7 0-15,4 7-2 16,-22-22 2-16,4 3 1 16,0 0 3-16,3-3-1 15,7 15-1-15,8-3 3 16,6 10 0-16,8-3-4 16,6 9-1-16,11 3-4 15,8 3 1-15,6 7 1 0,11 9 2 16,-4 3-1-16,4 13 1 15,-4 3 2-15,-3 6 2 16,-4 9-1-16,-6-6-1 16,-5-3 1-16,-6-6-1 15,-4-3-3-15,-7-3 0 16,-3-13 6-16,-4 0 3 16,-4-19 1-16,-3-6 3 15,0-4-1-15,-4-8 2 16,4-4 0-16,0-6 1 15,7 3-2-15,4 6 1 16,3-2-11-16,3 11-2 0,5 1-1 16,6 13-2-16,3 11-1 15,5 8-1-15,2 11 4 16,5 10 1-16,-5 7-1 16,1 2 2-16,-4 1-1 15,-3-7 0-15,-4 0-11 16,-7-3-5-16,-3-6-19 15,-4-3-6-15,-7-16-154 32,0-19 78-32</inkml:trace>
  <inkml:trace contextRef="#ctx0" brushRef="#br0" timeOffset="125044.86">11120 9318 328 0,'3'-22'123'0,"-10"12"-95"0,-11 1-6 0,8 9-10 15,-4 0-15-15,-11-3-2 16,4 6-1-16,3-3 4 16,-6 15 1-16,-12 11-2 0,4 11 0 15,11 10-1-15,7 3 0 16,14 4 0-16,7-7 3 0,14-3-2 15,4-7 1 1,3-5 6-16,4-14 2 0,0-5 2 16,0-13 2-1,-4-13 1-15,0-12 1 0,-10-19-2 16,-11-9 1-16,-18-25-11 16,-24-16-2-16,-22-29-4 15,-10-2 1-15,-10-7 1 16,6 13 2-16,15 22 5 15,10 18 3-15,11 26-2 16,10 12-1-16,11 19-6 16,14 29-2-16,14 27-1 15,18 20 2-15,10 21-1 16,14 19 4-16,8 0 0 16,3 3 1-16,-3-9 0 15,-8-7 2-15,-3-18-1 16,-4-10 2-16,-10-9-13 0,-11-15-3 15,-7-4-18 1,-3-10-8-16,-7-15-23 0,-11-18-11 16,-7-26-27-1</inkml:trace>
  <inkml:trace contextRef="#ctx0" brushRef="#br0" timeOffset="125195.82">11180 8926 208 0,'17'-22'77'0,"-17"22"-60"0,7-4 4 0,4 4-3 16,-1 10-7-16,8-1 1 0,3 7-1 15,4 6 1 1,3 12-6-16,7 1-4 0,1 9-1 0,2-7 3 16,-2-2 5-1,-1-7-51-15,0-12-23 16,-3-13-37-16</inkml:trace>
  <inkml:trace contextRef="#ctx0" brushRef="#br0" timeOffset="125417.38">11331 8204 292 0,'-3'3'110'0,"10"19"-86"0,0 7-6 16,3-11-10-16,1 20-8 0,10 15 0 15,4 16-3-15,7 13 2 16,6-1 1-16,5 7-18 0,3 3-5 15,-1-16-27-15,-2-18-8 16,-8-13-11 0,-7-16-31-16,-3-22 26 15</inkml:trace>
  <inkml:trace contextRef="#ctx0" brushRef="#br0" timeOffset="125588.37">11779 8480 236 0,'0'-28'90'0,"0"28"-70"0,-7 0 4 0,4 3-3 0,-8 7-9 15,-7 8-2 1,-13 7-3-16,-15 4-2 0,-14 15-3 16,-7 0-2-16,-14 3 3 0,3-4-9 15,8 1-1 1,10 0-56-16,14-6-23 16,21-4-11-16</inkml:trace>
  <inkml:trace contextRef="#ctx0" brushRef="#br0" timeOffset="125755.16">11829 8590 268 0,'17'-9'101'0,"-10"15"-78"0,-3-3-5 0,-4-3-7 16,7 9-12-1,0 1 1-15,0 12 0 16,4 0 2-16,-1 9-1 15,4 0-34-15,7 1-14 0</inkml:trace>
  <inkml:trace contextRef="#ctx0" brushRef="#br0" timeOffset="126319.35">12118 8562 228 0,'3'-54'88'0,"1"29"-69"0,0-18 13 0,-1 30 0 16,4-6-8-16,4 0 0 15,-1-3-7-15,4 4-2 16,4-1-9-16,0 9-4 0,-4 4-1 0,-4-3-6 16,8 9 1-1,7 9 0-15,-4 7 2 16,-7 9 1-16,-3 9 1 0,-11 4-7 16,-8 0-3-16,-6 5-1 15,-3-14-1-15,-4-4-4 16,-4-6-1-1,4-10-1-15,0-12 1 0,3-13-7 16,7-18-1-16,8-4 2 16,10-6 3-16,7 10 12 15,7-4 4-15,4 10 15 16,7-7 7-16,3 17 0 16,0-1-1-16,4 3-5 0,0 10-2 15,0 6-6 1,-1 6-1-16,-2 3-1 0,-5 7-2 15,-2-3 3 1,-8-4 0-16,-4-3-1 16,-2 4 1-16,-5-10 7 15,1 0 5-15,-4-10-1 0,-4-5 0 16,1-4-2 0,-1-9 0-16,1-7 0 0,3 7 0 15,0-7-2-15,4 10-1 16,3 3-3-16,3 7 1 15,1 5-6-15,7 4-3 16,6 12 1-16,8 13 0 0,0 0-4 16,3 6 1-1,4 0-31-15,0-3-14 16,-11 0-74 0</inkml:trace>
  <inkml:trace contextRef="#ctx0" brushRef="#br0" timeOffset="126454.45">11691 7687 356 0,'4'-9'134'0,"-8"2"-104"0,4 7-68 15,0 0-38-15</inkml:trace>
  <inkml:trace contextRef="#ctx0" brushRef="#br0" timeOffset="128993.46">19992 10766 140 0,'-4'-3'52'0,"4"-9"-41"0,-7 8 9 16,7-2 0-16,-3 3-4 15,-4-13 1 1,0 7-5-16,-4-10 0 0,1 3-7 16,-1-2-3-16,0-1 1 0,1 3 2 15,-1 7 2-15,1-4 1 16,-4 4 0-16,-1-4-2 15,-2 10-1-15,-4-3 1 16,-4 3 1-16,-3-4 1 0,-4 7 2 16,-3-3 4-1,-4-3 1-15,-3 6-2 16,-1-9 0-16,-6 5-1 16,-4-5 0-16,7-7-2 0,-3 1 1 15,3-4 0-15,0 0 3 16,4-6-1-16,3 6 0 15,3-6 1-15,5-3 2 16,3 3-7-16,3-3-1 16,4-1 0-16,3 4 0 15,4-9 2-15,7 6 4 16,3-7-8-16,4-3-1 0,4 1-3 16,6-4 1-16,5 3-4 15,2 4 0-15,8-1-1 16,7-2 0-16,3 2 0 15,7-2 0-15,8 2 0 16,6 1-2-16,4-4 3 16,7 4 0-16,11-1 1 15,-1 7 0-15,8 0-3 16,7-7 2 0,10 7-1-16,11 3 0 0,3 6 2 15,8 3 2-15,3-2-3 16,3 8 0-16,-3 1 1 15,0-7 0-15,4 7 0 16,-1 5 0-16,4-2 0 0,-3 6 0 16,7-3-3-16,-4 3 2 15,0 0 1 1,0 0 2-16,0 0-1 16,-4 3-1-16,-3-3 3 0,0 6 0 15,-3-2-4-15,-1 2-1 16,-3 3 1-16,-3 1 0 15,-5 5-2-15,-2-2 2 16,-4 6 1-16,-1 6 2 16,-9-6-1-16,-8 6 2 15,-10 0-4-15,-8-3 0 16,-6 3-1-16,-4 0 0 16,-8 3 2-16,-6-3 2 15,-3-6-3-15,-5 6 0 16,-6-3 1-16,-4 3 2 15,-3-6-3-15,0 12-2 0,-4-9 2 16,-7 3 2-16,-3 4 0 16,-1-11-1-16,-3 8-2 15,-7-8 1-15,0 7 1 16,-3 4 2-16,-1-4 1 16,-3 3 1-16,0-3-7 15,-3 3 0-15,-5-3 1 16,1 0 3-16,0-3 2 15,-3 3 1-15,-1-6-5 16,-3 6 1-16,0-6 0 16,-8 6 0-16,-2-6 2 15,-1 0 1-15,-3-3-1 0,-4-4-2 16,0 4 3 0,0-1 2-16,-3-2-4 15,0-4-1-15,-1 7-2 0,-3 3 0 16,-3-3 2-16,-4 2 0 15,0-2 0-15,-7-3 2 16,-10 5-1-16,-1-8 2 16,-7 6-2-16,-3-7-1 15,0 10 1-15,-3-4-1 16,-1 1-9-16,0 3-2 16,1 0-27-16,6 0-11 15,7-1-67-15,18 1-69 16,29-19 57-1</inkml:trace>
  <inkml:trace contextRef="#ctx0" brushRef="#br0" timeOffset="129684.65">27813 9528 360 0,'7'22'134'0,"-3"-29"-104"0,-8 7-19 15,-3 7-15-15,-11-4-8 16,-17 3 5-16,-21 7 4 16,-33 2 2-16,-38 4 1 15,-28 9 0-15,-28-3 0 0,-25 0-3 16,-8-6 2-16,-6 9 1 0,11-12 0 16,6-3-3-16,14 2 2 15,22-5 1-15,21-4 2 16,17-3-1-16,19 3-1 15,16-2-8-15,22-4-5 16,14 0-24-16,11-4-9 16,14-5-51-1,13-22-47-15,15-16 52 16</inkml:trace>
  <inkml:trace contextRef="#ctx0" brushRef="#br0" timeOffset="129968.82">25456 9214 304 0,'8'-9'112'0,"-8"9"-87"0,0 6 2 16,-4-3-6-16,-7 3-14 16,-6 7-4-16,-15 3-5 15,-10 12 1-15,-15 6 1 16,-10 10 0-16,-7 9 2 0,-3 4-1 16,6-4-1-1,7 7 3-15,12-13 0 0,13-6 1 16,7-10 0-16,11 0 13 15,17-9 8-15,15 3-6 16,14 4-1-16,13-4-10 16,8 0-3-16,7 3-3 15,4 0-2-15,3-3-13 16,7 4-6-16,7-1-34 16,7 3-14-16,11-9-75 15</inkml:trace>
  <inkml:trace contextRef="#ctx0" brushRef="#br0" timeOffset="130477.78">28593 9713 380 0,'17'-44'143'15,"-10"19"-112"-15,-3-22-17 0,-4 31-16 0,-7-12-7 16,-7-1 5-16,-11-5-2 16,-10 6 2-16,-11 0 2 15,-7 6-4-15,-3 9 0 0,-4 13 0 16,-4 13 4-16,1 21-4 15,3 19 2-15,10 16 0 16,15-6-1-16,14-6-3 16,10-4-2-16,11-3 7 15,11-12 6-15,6-10 3 16,12-9 2-16,6-13-2 16,4-12-1-16,3-4-3 15,-3-9 1-15,0-9 0 0,-8 0 3 16,-2-6-1-16,-5-1 2 15,-6 10-2-15,0 6 2 16,-4 7-11-16,0 5-2 16,0 7-2-16,0 19 2 15,4 9 4-15,6 13 1 16,5-3-10-16,6 6-5 16,11 9-28-16,10 10-11 15,11-10-68 1</inkml:trace>
  <inkml:trace contextRef="#ctx0" brushRef="#br0" timeOffset="130960.42">29587 9518 344 0,'-14'-37'129'0,"0"18"-100"0,-17-9-9 16,16 15-10-16,-9 10-15 15,-12-3-1-15,-9 15 0 16,-8 16 2-16,0 10 2 16,0 18-10-16,10 3-2 0,19 4 2 15,10-4 3-15,14-2 7 16,10-4 6-16,11-13 11 16,8-2 6-16,6-7-3 15,4-18 0-15,0-4-2 0,-1-16 3 16,1-15-7-16,-4-19-2 15,-3-28-10 1,-7-25-5-16,-7-22-4 0,-8-13 0 16,-6 7 7-16,-4 18 3 15,-4 19 9-15,1 23 4 16,-1 11-12-16,4 14-5 16,-3 21-8-16,-1 19-4 15,4 28 4-15,0 31 2 16,4 23 5-16,6 15 4 15,4 13-1-15,7-3-2 0,4-4-3 16,0-12 1 0,3-9-4-16,-3-13 1 0,3-13-14 15,4-12-3-15,6-3-29 16,5-13-13-16,10-9-44 16</inkml:trace>
  <inkml:trace contextRef="#ctx0" brushRef="#br0" timeOffset="131697.76">30663 9741 316 0,'4'-38'118'0,"-4"23"-92"0,-7-20-3 16,3 23-8-16,-6-14-14 16,-8 1 0-16,-10 3-3 0,-7-9-2 15,-8 12 3-15,-6 16-2 0,-4 6 1 16,-3 16-3-16,-1 16 1 15,8 8 2-15,10 11 3 16,14-1-9-16,11 0-2 16,14 1 9-16,7-7 5 15,7-3 5-15,7-16 5 16,11-3 3-16,7-16 4 16,7-18-2-16,3-10 0 15,1-9-8-15,-1-32-2 16,-3-24-16-16,-7-29-6 15,-11-28-2-15,-3 3-1 16,-8 6 15-16,-6 22 8 16,-4 16 5-16,0 22 4 0,-3 25-14 15,-1 6-5 1,-3 22-8-16,-3 26-1 16,3 27 1-16,0 32 2 0,0 31 1 15,3 19 2-15,11 19-14 16,4 0-6-16,3-3-12 15,7-16-1-15,4-16 1 16,7-12 3-16,3-19-2 16,7-22 0-16,4-13 14 15,0-15 6-15,4-19 28 16,-1-3 12-16,4-19 14 16,-3-6 7-16,-1 0-2 15,-3-7 1-15,-7-3-6 16,0-5 0-16,-8-8-8 15,-6-2-3-15,-7-3-12 0,-11-4-6 16,-10 7-8-16,-8 6 0 16,-7 3-5-16,-3 16 1 15,-7 3 0-15,-7 21-1 16,-7 14-1-16,-1 18-1 16,5 19-1-16,6 16 2 15,11 3-5-15,14-1-1 16,10-2 7-16,15 6 2 15,10-6 7-15,11-7 2 0,7-12-5 16,7 0 0 0,11-16-12-16,-1-3-5 0,4-9-39 15,4-16-14 1,3-9-41 0</inkml:trace>
  <inkml:trace contextRef="#ctx0" brushRef="#br0" timeOffset="132225.14">32653 9948 232 0,'28'-28'88'0,"-21"18"-69"0,-3-18 11 16,-4 22 1-16,-7-13-13 16,-7-6-2-16,-7-3-7 15,-11-7-1-15,-10 7-5 16,-8 0-4-16,-3 12-2 0,0 7-1 16,-3 18 3-16,3 16 0 0,7 3 3 15,11 13-1-15,10 0-1 16,15 9-2-1,10-3 1-15,10-3 7 16,11-3 6-16,7-13 7 0,8-9 3 16,6-19 0-16,4-16 1 15,3-12-9-15,1-25-1 16,-1-45-16-16,-7-27-8 16,-13-35 1-16,-15-28 3 15,-14 0 4-15,-4-1 4 16,1 39 15-16,-4 34 7 15,0 28-11-15,-7 41-13 16,-1 47-8 0,-2 38 2-16,3 34 4 0,7 50 0 15,10 19 1-15,11 22 0 16,11-3-2-16,3-9 7 16,11-13 3-1,0-16 8-15,3-15 3 0,-10-26 0 16,7-2 2-16,-1-17 1 15,-6-15 2-15,-4-3-3 16,1-9-2-16,-5-10-9 16,-2-6-3-16,-5-7-5 15,-3 4-1-15,0-10 1 16,-3 4 2-16,-4-7-17 16,0 3-4-16,0-3-44 15</inkml:trace>
  <inkml:trace contextRef="#ctx0" brushRef="#br0" timeOffset="147503.74">19985 14909 304 0,'-7'-10'115'0,"-4"1"-89"0,-13 6-8 0,9 3-7 15,-9 0-10-15,-12 3-1 16,-13 6 1-16,-7 16-1 16,-11 19 0-16,-4 13 0 0,-3 21 0 15,3 22-3-15,15 4 2 0,17-7 1 16,18-3 0-1,21 3 0-15,18-18 2 0,10-16 8 16,14-10 5-16,11-16-1 16,0-21 2-16,0-13-3 15,0-12 2-15,-7-19 1 16,-7-7-1-16,-8-21-3 16,-13-23-2-16,-18-8-11 15,-11-4-4-15,-10 9 3 16,-7 13 0-16,-4 3-3 15,0 7 1-15,4 15-3 16,7 6 2-16,3 13-6 16,11 3-3-16,11 6 3 15,10 7 2-15,18 3 2 16,10 12 5-16,7 10-1 0,4 2 1 16,4 4 2-16,-1 13 0 15,-3 9 0 1,-3 9 0-16,-8 10-3 15,-10 0 0-15,-8-1 4 0,-6-8 1 16,-4-11-3-16,-3-8 1 16,-4-7 2-16,0-9 3 15,0-3 7-15,0-13 4 16,0-3 1-16,4-19-1 16,3 0-6-16,3-15-2 15,4-4-6-15,4 0-2 16,0 4-2-16,3 6 0 0,0 6 0 15,1 9 0-15,-1 7 0 16,3 15-2 0,-2 16 3-16,-5 13 0 15,1 6-2-15,-4 0 0 0,-3 0 2 16,0-7 2-16,-4-2-5 16,-4-7 1-16,1-3-23 15,-1-15-11-15,5-1-35 16,6-18-15-16,7-29-33 15</inkml:trace>
  <inkml:trace contextRef="#ctx0" brushRef="#br0" timeOffset="147714.56">21078 14852 356 0,'0'10'132'0,"4"5"-103"0,3 17-10 0,-3 2-13 15,3 10-7-15,3 28 2 16,4 16-2-16,0 12 0 16,4-2 1-16,7-1-3 0,3 0 0 15,4 0-34-15,7-15-12 16,10-20-49 0,7-18-57-16,4-25 43 15</inkml:trace>
  <inkml:trace contextRef="#ctx0" brushRef="#br0" timeOffset="147906.76">21897 15238 356 0,'-25'0'134'0,"-7"0"-104"0,-35 0-8 16,32 9-12-16,-28-2-10 16,-26-4 0-16,-23-3 0 15,-19 0 2-15,-7 0-1 16,4-3-25-16,14-4-11 0,25 7-24 15,21-3-11-15,18-3-35 16,31-3-29 0,25-1 58-16</inkml:trace>
  <inkml:trace contextRef="#ctx0" brushRef="#br0" timeOffset="152142.32">22356 15451 200 0,'3'0'77'0,"1"0"-60"0,3 0-9 16,-4-6-9-16,1 3 6 15,-1-4 7-15,1-2 9 16,-4-10 5-16,0 0-14 16,-4 4 9-16,-6-7 2 0,-4-3-3 15,-8 9-1-15,-9-3-9 0,-8 10-4 16,0 9-3 0,-7 0-3-16,4 16-2 0,-1 5-1 15,1 23-3-15,7 10 1 16,7-1-2-16,10 7 0 15,11 2 4-15,14-5 3 16,7-7 5-16,11-6 2 16,3-13 5-16,4-6 3 15,0-15-4-15,-1-10 1 16,1-10-1-16,-4-9 1 16,-3-9-4-16,-4-6-3 15,-3-7 0-15,-4 10 1 0,-4-4-1 16,1 10 0-1,0 6-3-15,-4 10 1 16,0 3-9-16,0 6-3 0,3 15 2 16,4 4 4-16,1 6 2 15,2 3 3-15,-3 1-1 16,0-4-1-16,1 0-4 16,-5-13-2-16,1 4-26 15,-1-16-11-15,1-9-11 16,-1-17-5-16,1-17-42 15,-7-14-29-15,-1-21 60 16</inkml:trace>
  <inkml:trace contextRef="#ctx0" brushRef="#br0" timeOffset="152532.94">22500 14708 228 0,'0'-6'88'0,"11"12"-69"0,-4 16 2 15,0-6-5-15,0 21-7 0,4 17 2 16,3 18 0-16,0 12 1 15,0 10-6-15,3 0-2 0,-2-3 0 16,-1-9 0-16,-4-13 2 16,1-13 8-16,-1-12 5 15,-2-9 2-15,-1-10-1 16,0-13-2-16,0-5 1 16,0-23-8-16,3-9-4 15,4-6-4-15,8-10-3 0,2-3 1 16,8 3-1-16,7 0 0 15,3 13 2-15,1 12 1 16,-1 7 1-16,-3 9-2 16,-8 16 1-16,-9 12-4 15,-8 13 0-15,-14-1 1 16,-14 11 2-16,-15-7-1 16,-9-7-1-16,-8 1-2 15,-4-13 1-15,1 0-6 16,3-12 0-16,11-7-19 15,3-6-6-15,11-6-21 16,14-23-6-16,10-8-66 16</inkml:trace>
  <inkml:trace contextRef="#ctx0" brushRef="#br0" timeOffset="153075.26">23319 14470 288 0,'3'9'107'0,"-3"7"-83"0,0 21-9 0,0-18-11 16,0 22-5-16,0 15 2 15,0 26 2-15,0 6 3 16,4 0-3-16,3 2-2 0,7 1 0 16,7-3 5-16,7-6 4 15,8-13 12-15,6-13 8 16,4-3-11-16,7-12-5 15,0-13-5-15,7-9 1 16,7-9-3-16,0-13 1 0,0-13-3 16,-4-3 0-1,-6-15 1-15,-5-10 3 0,-9 0-4 16,-11 0-3-16,-11 6 3 16,-7 1 1-16,-14 2-7 15,-4 10-1-15,-6 12-11 16,-1 7-4-16,-7 12 2 15,1 16 1-15,-1 13 6 16,4 15 3-16,7-3 0 16,4 6 4-16,10 1 11 15,3-7 6-15,8-6 5 16,6-4 2-16,5-9-6 0,2-12 0 16,1 3-1-16,0-13-1 15,0-3-5-15,-1-6-2 16,-2-3-4-1,-1 3-1-15,-3-4-3 0,-4-2-1 16,-4 0-15-16,-2-1-6 16,-5-5-14-16,-3 5-4 15,-7-5-34-15,-7-14-15 16,-3 1-52 0</inkml:trace>
  <inkml:trace contextRef="#ctx0" brushRef="#br0" timeOffset="154002.74">25453 14329 340 0,'-7'6'126'0,"10"-6"-98"0,-3 0-8 0,0 0-15 16,-14 19-11 0,-10 18 3-16,-12 13 1 15,-10 16 2-15,-6 22-3 0,-8 16 2 16,0-1 1-16,7 19 2 15,10 4-1-15,22-1 2 0,18-9 0 16,17-3 3-16,14-6 8 16,18-7 3-1,7-9-2-15,7-19-1 16,3-3-6-16,1-16 0 16,-4-9-3-16,-7-9 0 0,-11-13-8 15,-7-3 0 1,-3-4-26-16,-7-8-10 0,-8-14-40 15,-6-21-17-15</inkml:trace>
  <inkml:trace contextRef="#ctx0" brushRef="#br0" timeOffset="154334.98">26166 15131 400 0,'7'-9'151'0,"-7"9"-118"0,-7-3-13 0,3 3-15 16,-7-7-11-16,-6 7 2 15,-8 7-1-15,-3 2 1 16,-4 10 3-16,-3 9-2 0,7 10 1 16,3 12 0-16,14 6 0 15,11 4 2-15,14 3 0 16,11-10 2-16,17-6 1 15,4 3 3-15,7-12 1 16,4-4-3-16,-1-9-1 0,-3-12-3 16,-4-4-1-16,-3 1-17 15,-3-10-8 1,-5-3-33-16,1-7-12 16,-3-5-67-16</inkml:trace>
  <inkml:trace contextRef="#ctx0" brushRef="#br0" timeOffset="154741.15">26465 14282 352 0,'11'-7'132'0,"0"7"-103"0,6 7-12 15,-6-4-12-15,10 12-9 0,7 4-1 16,11 16 4-16,10 9 2 16,15 12 0-16,6 22-1 0,5 13 1 15,2 22-1 1,-3 6 2-16,-10 19 1 0,-18 10 3 16,-15-17-3-16,-20 4 0 15,-15-9 1-15,-13-4 0 16,-11-22 2-16,-4-12 1 15,0-16-1-15,0-9 1 16,1-10 0-16,2-15 1 16,5-7-2-16,6-9-1 0,4-3-3 15,3-3 1 1,4-7-18-16,4-3-4 16,3-6-24-16,7-6-10 15,7-13-41-15,14-6-15 0,14-22 5 16</inkml:trace>
  <inkml:trace contextRef="#ctx0" brushRef="#br0" timeOffset="155082.98">28314 15244 256 0,'32'-6'96'0,"-25"6"-75"0,0-3 12 0,-7 3 0 15,0 0-9-15,0 0-2 16,-4 3-6-16,-3-3 0 16,-10 9-9-16,-12 1 2 0,-9-1 2 15,-12 7-4-15,-10 3-2 16,-3-4 0-16,-4-5 1 15,3 5-1-15,4-5 0 16,4-1-6-16,13-6-1 0,8 7-6 16,10-10-2-1,4 6-28-15,7-6-11 0,7 0-67 16,14-6-56 0,4-7 66-16</inkml:trace>
  <inkml:trace contextRef="#ctx0" brushRef="#br0" timeOffset="155510.35">27806 14996 272 0,'0'0'101'0,"0"0"-78"0,0 0-7 16,0 0-8-16,0 0-8 0,0 0 0 16,-4 10 0-16,1-10 2 15,-4 6-1-15,0-3 8 16,0 4 4-16,-4 2-2 16,-3 7 1-16,-4 2-7 0,-3 4-1 15,-3 13-4-15,-1 9-1 16,0 0-1-16,0 9 0 15,8-6 2-15,6-3 0 16,8 0 6-16,3 0 4 16,10 0 3-16,8-7 3 15,3-2-7-15,7-1-1 0,1-6 0 16,-1-2 0-16,0-4-4 16,-3-7-3-16,-4 4-9 15,0-10-3 1,-3 1-38-16,-4-10-18 0,0 0-67 15</inkml:trace>
  <inkml:trace contextRef="#ctx0" brushRef="#br0" timeOffset="156481.04">29291 15611 292 0,'7'-16'110'0,"-7"4"-86"0,-3-13-6 0,-1 9-10 0,-3-6-6 16,-7-3 3-16,-4-3-2 15,-6-4 0-15,-5 4-1 16,-2 9-2-16,-8 4 3 0,-3 5-2 15,-1 10-1-15,-3 10-4 16,4 15 0-16,3 9-3 16,7 4 0-16,8 3-3 15,10 0 1-15,10 2 0 16,11-2 3-16,11-3 6 16,7-4 2-16,6-12 4 15,5 0 1-15,-5-12 1 16,5-17 2-16,-1-5-1 15,-3-20 2-15,-4-21-11 0,-7-19-2 16,-3-19 1 0,-8-16 0-16,-10-9-2 0,-3-6 2 15,-4 19 3 1,-4 9 3-16,4 28-2 0,0 12-2 16,0 14 0-16,0 11-1 15,0 26-7-15,3 22 0 16,4 28 1-16,7 25 3 15,7 7 0-15,4 18-1 16,7 0 3-16,6-6 2 16,8 0 2-16,7-13 3 15,4-12 1-15,-1-3 1 16,4-13 2-16,0-12 4 16,3-13-2-16,1-10 3 15,-1-11-6-15,1-8-1 0,3-11 0 16,-11-10 0-1,-7-10 0-15,-3-2 0 0,-11-17-7 16,-10 1 0-16,-11 0-6 16,-11 9-1-16,-3 0-2 15,-3 16 2-15,-4 6-7 16,-4 9-4-16,0 19 2 16,1 13 4-16,3 9 1 15,7 13 2-15,7-3 7 16,10 9 2-16,11 3 3 15,8-6 0-15,2 0 2 16,12-7 1-16,6 1 1 16,0-13 0-16,1-6-4 15,3 0-1-15,-4-13-3 16,-3-3-3-16,0-6-20 16,0-6-8-16,-4-20-68 15,0-21-63-15,-6-22 49 16</inkml:trace>
  <inkml:trace contextRef="#ctx0" brushRef="#br0" timeOffset="157035.79">30491 14517 340 0,'17'25'129'0,"-3"9"-100"0,8 45-9 15,-12-35-10-15,4 31-13 16,0 13 2-16,4 9 1 16,0 9 2-16,6-5-1 15,5-10-3-15,2-3 1 16,-3-19 5-16,1-13 2 0,-1-6-2 16,0-12-1-16,4-10 1 15,0-9 2-15,6-4-3 16,1-15-2-16,4-6 6 15,2-13 5-15,1-9-4 16,0-6-2-16,-3-13-1 16,-5-7-1-16,-6-5-5 0,-7 5 1 15,-11-2-5-15,-7 12 1 16,-7 0-5-16,-7 7-1 16,-4 2-2-1,-6 19 2-15,-5 7-1 0,-2 9 2 16,-4 16-2-16,-1 9 2 15,1 6 5-15,7 13 2 16,3 9 2-16,11 1 0 16,7-10 4-16,7 6 5 0,7-10 4 15,8 4 2 1,2-9-6-16,5-7-1 16,6-3-6-16,0-9-2 15,4-7-9-15,0-6-2 16,3-6-12-16,4-12-5 15,0-10-25-15,-4-16-9 16,0-13-35-16,-10-5-36 16,-4-13 49-16</inkml:trace>
  <inkml:trace contextRef="#ctx0" brushRef="#br0" timeOffset="157232.67">31651 14426 240 0,'0'0'90'0,"4"0"-70"0,-1 9-1 15,1 1-6-15,3 15-3 0,-4 9 1 16,8 19-1 0,0 20-1-16,3 24-5 0,7 3-1 0,0 7 3 15,0 6-3-15,4-4-2 16,0-8-3-16,-1-7-1 16,1-19-34-16,-4-15-15 15,0-23-57 1</inkml:trace>
  <inkml:trace contextRef="#ctx0" brushRef="#br0" timeOffset="157413.89">32000 14739 304 0,'-14'0'115'0,"-7"0"-89"0,-21 7-10 15,14 2-11-15,-18-3-6 16,-14 4 2-16,-14-1-7 15,-7 1-3-15,-1-1 5 16,12 10-52-16,6 0-19 0,19-1-33 16</inkml:trace>
  <inkml:trace contextRef="#ctx0" brushRef="#br0" timeOffset="158283.87">31972 15341 228 0,'46'-22'88'0,"-21"10"-69"0,21-13 19 0,-25 9 4 16,4 4-11-16,3-13-3 15,7-1-8-15,0-2 0 16,1 0-11-16,-5-7 8 0,-2 7 3 16,-5-6-8-1,-3 6-2-15,-3-7-8 16,-4 7-4-16,-7 3 3 0,-3 0 1 15,-4 6-5-15,-4 0-2 16,-6 10 2-16,-4 2 1 16,-4 14-3-16,-7 8-1 15,1 7 0-15,-1 10 4 16,4-1-1-16,3 13 1 16,7-3 2-16,8-1 0 15,6 1-3-15,8-3 0 16,10-1-3-16,4-2-1 15,0-7-1-15,6-3 0 0,5-6-22 16,2-10-10-16,5-9-12 16,6-9-4-16,4 0-11 15,0-10-10 1,-4 3 36-16,4-3 45 16,-3 1 28-16,-4-8 8 15,-4 4 3-15,-3-9-10 16,-4 3-5-16,-7 0-16 15,-7-7 10-15,-7 1 5 0,-7-4-1 16,-7 4 2-16,-7 5-12 0,-3 4-2 16,-4 6-8-16,-4 10-4 15,-10 15-4-15,0 7 1 16,-4 15 1 0,4 7 2-16,3 8-1 0,7 1 2 15,4-6-2-15,11 3 2 16,3-10 2-1,10 4 4-15,4-10 2 0,4-6 1 16,3-10-2-16,7-12 1 16,1-13-2-16,-1-9 2 15,0-13-6-15,18-122-5 16,-35 60-1 0,-8-13-1-16,-3 7 0 15,-7 15 4-15,-4 12 1 0,1 17-4 16,-1 24 1-16,1 13-7 15,-1 22 0-15,4 22 3 16,4 24 2 0,6 14 2-16,11 21 2 0,11 4-1 15,7 6 2-15,10-7 7 16,4-9 5 0,3 0-1-16,1-12 0 0,2-7-8 15,-6-15-2-15,-3-4-2 16,-8-9 1-16,-3-3-22 15,-4-6-7-15,-7-6-38 16,-3-1-16-16</inkml:trace>
  <inkml:trace contextRef="#ctx0" brushRef="#br0" timeOffset="165042.39">19442 16370 264 0,'3'-16'99'0,"4"7"-77"15,4-13-9-15,-4 9-7 0,3 4-8 16,1-4 0-16,-4 4 17 16,4 3 10-16,-4 3-13 15,-4 6 3-15,1 12-1 0,-1 14-5 16,1 24-3-16,-1 10-1 16,1 15-1-16,-1 7-2 15,1 18 1-15,-1-6-2 16,1-3 2-1,3-6-2-15,0-6-1 0,0-7 9 16,0-9 4-16,0-16-2 16,-3-12 1-16,-1-10-5 15,1-9-2-15,-1-13-2 16,1-12 0-16,-1-13-2 0,4-9-1 16,4-16-6-1,7 0-1-15,3-9 9 16,4-4 6-16,-1 7-3 0,1 6-3 15,-4 6 1-15,0 13 2 16,-3 7-2-16,0 8 0 16,3 20-1-16,0 8-2 15,0 14-2-15,0 5-1 16,0 10 2-16,-3 4 0 16,0-8 1-16,-1 5 2 15,-3-11-8-15,1-2-1 16,2-10-20-16,1-6-10 15,6-4-23-15,8-12-8 0,4-6-20 32,6-6-45-32,7-7 36 0</inkml:trace>
  <inkml:trace contextRef="#ctx0" brushRef="#br0" timeOffset="166089.39">20687 17135 208 0,'39'-22'77'0,"-29"10"-60"15,-3-4 24-15,-7 7 6 0,-3-1-18 16,-4-6-5-16,-7-2 0 15,-11-11 4-15,-3 11-15 16,-4-8 4-16,-3 11 1 0,-4 5-6 16,0 10-2-16,0 10-10 15,0 15-2-15,4 3-9 16,14 3-1-16,7 7 7 0,10 0 2 16,11 6 5-1,8 0 3-15,6-7 0 0,7-5 2 16,-3-11-4-1,-4-5 0-15,0-6-1 0,0-4 1 16,-3-6-7-16,-1-6 1 16,1-4 1-16,0 1 1 15,-1-1 1-15,1 1 2 16,0 3-3-16,3 3 0 16,7 6-4-16,4 6-1 15,3 7 0-15,0 3 4 16,-3-4-1-16,0-2-1 15,-4-4 5-15,-3-3 1 0,-4-6 4 16,-3-6 3-16,-1-3-4 16,-3-10-1-16,-3-9 0 15,-1 0 2-15,1-7-3 16,-4-3 0 0,4-2-1-16,-1 5-2 0,4-2 1 15,0 8 1-15,8 4 1 16,2 6 3-1,8 13-5-15,7 12-1 0,3 13-2 16,1 0 0-16,-1 16 0 16,-3-7 0-16,3 6-5 15,-10-6 0-15,-4 7-10 16,0-16-4-16,0-4-20 16,1 1-7-16,2-13-23 15,5-6-7-15,6-9-12 16,4 2-13-16,3-12 48 15,4-3 186 17,32-44-44-32,-15 6-10 15,-13 7-19-15,-15 3-11 16,-10 2-6 0,-11 4-2-16,-10 10-22 0,-15-4 1 0,-10 3 0 15,-14 10-6-15,-7 9-2 16,-11 4-3-16,-4 15 0 15,1 9-11-15,0 10-4 16,6 9-1-16,11 7 0 16,11 5 3-16,11-2 2 0,10 9 6 15,10-12 6-15,8-1 2 16,7-6 2-16,-1-9-4 16,8-13-3-16,-4-6-2 15,1-9 0-15,-1-19-7 16,-4-13-1-16,-6-22-1 15,-7-18 2-15,-8-26 2 16,-3-9 3-16,-7 6-2 16,-3 7-2-16,-1 21 4 15,4 13 1-15,0 22 0 16,3 19 1-16,4 19-13 16,7 27-6-16,7 30 9 0,15 30 3 15,6 19 5 1,7 13 2-16,11 15 7 15,0-2 6-15,0-7-2 0,-4-16 0 16,1-6-6 0,-11-19-3-16,-8-15-11 0,-6-13-6 15,-7-13-41-15,-8-5-15 16,-6-20-40-16,-18-18-17 16,-11-10 20-1</inkml:trace>
  <inkml:trace contextRef="#ctx0" brushRef="#br0" timeOffset="166598.89">20722 16806 272 0,'0'0'101'0,"0"3"-78"0,-3-3-7 0,3 6-8 16,-4-3-6-16,1 7 3 15,-1 2 9-15,1 1 3 16,-1 3-8-16,0-4 1 0,4 10 3 16,0 0-1-16,0-3 3 15,4 6-4-15,3-6 1 16,4 6-1-16,3 3 1 15,3-3-4-15,5 0-3 0,2-3 0 16,1 3 1 0,0 0-3-16,-1 0 0 15,1-6-1-15,-4-6-2 16,-3 2-17-16,-1-5-9 0,-2-4-72 16,-1-22-93-1</inkml:trace>
  <inkml:trace contextRef="#ctx0" brushRef="#br0" timeOffset="168014.24">22641 17085 336 0,'7'6'126'0,"7"-6"-98"16,-3-6-14-16,-4 6-15 0,4-3-6 16,6-7 4-16,4-5 4 15,11-1 2 1,7-12-1-16,7-7 3 0,7 1 4 0,3 2 4 15,1-8 4-15,-1 8-7 16,-6-2-1-16,-12-1-3 16,-6 7-1-16,-11-3-3 15,-7 9-2-15,-7-3-4 16,-14 0-2-16,-7-4 0 16,-10 14 4-16,-8 12-4 15,-3 3 0-15,-4 12-8 16,-4 13-2-16,12 0 4 0,-5 22 3 15,15 16-6 1,11 0-1-16,17-1 13 0,14 7 8 16,18-6 1-1,10 0 2-15,11-4-1 0,4-11 1 16,-1-11 0-16,-7-5 0 16,-6-14 4-16,-8-8 3 15,-7-10-11-15,-6-10-4 16,-5-8 0-16,-2-14-1 15,-1-9 1-15,-4-9 0 16,1-3 0-16,3 6 0 16,0 3 0-16,0 0 0 15,4 10 6-15,0 5 4 16,0 11-5-16,-4 2-3 16,3 6-4-16,1 20 1 15,0 9-1-15,0 12 0 0,-1 7 0 16,-3-1 0-16,-3 7 0 15,-4-9-2 1,-3-1 5-16,-4-12 1 0,0 0 0 16,-4-9 1-16,1-4-4 15,-4-9-2-15,3-3-1 16,1-13 0-16,-1-9 3 16,5-6 2-16,2-13 0 15,8 0-1-15,-1 0 5 16,8 10 4-16,0 5-7 0,3 11-1 15,0 2 1-15,4 16 1 16,0 16-6 0,-1 5 0-16,-2 14 3 0,-5 9 2 15,-2 0-3-15,-5 0 1 16,-3 0 0-16,-3-7 0 16,-1-2-5-16,-2-7-1 15,-1-3-22-15,-4-12-8 16,4 2-55-16,14-30-74 31</inkml:trace>
  <inkml:trace contextRef="#ctx0" brushRef="#br0" timeOffset="168473.81">24892 18139 348 0,'7'0'132'0,"-7"6"-103"16,-3-12-26-16,-1-4-16 0,-3-9-1 15,-4-15 5-15,-3-13 12 16,-7-22 6-16,0-6-4 16,3-10 10-16,1-12 5 0,6 6 1 15,0-6 2-15,8 2-11 16,3-2-2-16,7 0-4 15,4 0-1-15,3 9-1 16,7 16 2-16,4 9 1 0,3 16 1 16,4 3-2-1,6 10 1-15,1 15-9 16,0 10-3-16,-4 9 0 0,-3 12 1 16,-4 10-1-16,-10 9 1 15,-11 13 3 1,-11 10 0-16,-10-4 1 0,-14 3 2 15,-7-6-6-15,-4 0 1 16,-3-12-1-16,-1-1-1 16,1-9-3-16,3-12-2 15,7-4-13-15,4-9-3 16,3-12-13-16,8-23-3 0,10-18-48 16,7-26-19-16,14-12 11 15</inkml:trace>
  <inkml:trace contextRef="#ctx0" brushRef="#br0" timeOffset="168701.11">25365 15931 320 0,'3'12'121'0,"1"4"-95"0,3 28-8 15,0-16-13-15,0 26-9 16,4 18 3-16,3 19 0 15,3 12 3-15,4-3-1 16,4 7 2-16,0 0 2 0,0-7-2 0,3-12-2 16,0-7-16-16,0-12-7 15,0-15-51-15,1-20-22 16,6-31-11 0</inkml:trace>
  <inkml:trace contextRef="#ctx0" brushRef="#br0" timeOffset="168899.87">25947 16495 336 0,'-43'38'126'0,"40"-32"-98"0,-18 10-10 0,3-7-10 16,-14 4-6-16,-10 3 1 0,-14-4-1 16,-8 4-2-16,1 3 1 15,3-10-4-15,3-3 2 16,11-3-26-16,11 4-9 0,7-7-39 15,10 0-18-15,15 0-10 16</inkml:trace>
  <inkml:trace contextRef="#ctx0" brushRef="#br0" timeOffset="169314.94">25968 16640 320 0,'11'9'121'0,"-1"13"-95"0,4 6-11 0,-3-9-12 16,10 9-11-16,0 7 2 16,7 9-1-16,8-7 0 15,6-2 4-15,0-10 5 0,4-13 4 16,4-5 0-16,-8-7 1 16,-3-16-6-16,-8-3-1 15,-6-9 0-15,-4-7 2 16,-7 7-3-16,-6 0 0 15,-5 6 7-15,-3 3 4 16,-3 10-5-16,-1 9-1 16,-3 9-2-16,-4 16 1 15,-3 19 0-15,0 13 1 16,0 21-2-16,3 4-2 16,1 5 7-16,6 14 3 15,4-4 1-15,4 0 1 16,-1-15-2-16,4-10 1 15,0-9-6-15,1-10-3 16,-1-12-17-16,0-13-5 0,0-3-23 16,0-16-10-16,3-18-8 15,8-32-2-15,7-34-42 16</inkml:trace>
  <inkml:trace contextRef="#ctx0" brushRef="#br0" timeOffset="169630.54">27227 16025 384 0,'11'6'145'0,"-7"4"-112"0,-8-1-17 16,0 7-15-16,-6 3-8 0,-8 18 2 15,-6 17 0-15,-8 15 1 16,0 3 3-16,4 6 2 0,3-3 4 15,7-3-4-15,8 7-1 16,10-1-2-16,7-6 0 16,11 0 11-16,6-9 5 15,5-10-6-15,6-5-2 16,0-8-4-16,0-5 1 16,1-13-15-16,2-3-7 15,5-13-23-15,-1-6-9 0,0-16-24 16,1-12-10-16,-4-19-25 31</inkml:trace>
  <inkml:trace contextRef="#ctx0" brushRef="#br0" timeOffset="169915.07">27517 16100 320 0,'7'13'121'0,"0"-4"-95"0,3 1-6 15,1-4-9-15,3 10-6 16,4-4 4-16,6 13 2 16,8 19 1-16,3 9-6 15,4 10 3-15,0 3 3 0,-4 12-2 0,-6 4 0 16,-5 15-4-16,-10 0-1 16,-7-6-1-16,-10 3 2 15,-8-9-3-15,-6-7-2 16,-5-5-7-16,1-11-1 15,4-12-17-15,-1-12-4 16,7-10-28-16,1-9-9 16,10-28-67-1</inkml:trace>
  <inkml:trace contextRef="#ctx0" brushRef="#br0" timeOffset="171131.99">29640 16138 264 0,'-3'0'99'0,"-1"0"-77"0,-6 0 2 16,3 3-4-16,-4-3-5 15,-3 6 1-15,0 1-2 16,-4-4 1-16,-6 6-8 16,-8 1 2-16,-11-1 2 0,-9 16-2 15,-12 3 0-15,-10 7-3 16,-11-1-1-16,-13 13-3 0,-8-3 1 15,-7-3-2-15,-4 0-1 16,8 3 1-16,7-10-1 16,6 1 0-16,15-1 0 15,11-6 2-15,10-3 1 16,10-6-1-16,15-6-2 16,7 2-10-16,7-5-6 15,7-4-17-15,3-3-4 0,4-6 0 16,7-6 0-1,7-7 1-15,0-9 2 0,7-3 6 16,0-7 4-16,4 7 14 16,0 3 6-16,-1 6 25 15,-3-6 11-15,0 6 1 16,1 7 3-16,-1-4-3 16,-4 7 0-16,-3-1-7 15,0 4-4-15,-3-4-4 16,-1 10-1-16,1-3-12 15,-4 3-2-15,-4 3-5 16,1 4 0-16,-4 2 0 16,0 1 0-16,-4 2 0 15,1 4 0-15,-1 9 0 16,4 0 0-16,0 3 2 16,0 0 2-16,0 7-1 15,3-7-1-15,4 7 1 0,4 2 1 16,3-2 3-16,3-1 4 15,5-6 5-15,2 7 3 16,8-7-3 0,3-3 2-16,4-6-3 0,3 0 2 15,0-3-2-15,4-13 0 16,-3 3-7-16,-1-12-2 16,-3 6-11-16,-4-10-3 15,0 7-26-15,-7-3-9 16,-3-4-103-1,-1-8-62-15,1 2 88 16</inkml:trace>
</inkml:ink>
</file>

<file path=ppt/ink/ink1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12:50.042"/>
    </inkml:context>
    <inkml:brush xml:id="br0">
      <inkml:brushProperty name="width" value="0.05292" units="cm"/>
      <inkml:brushProperty name="height" value="0.05292" units="cm"/>
      <inkml:brushProperty name="color" value="#FF0000"/>
    </inkml:brush>
  </inkml:definitions>
  <inkml:trace contextRef="#ctx0" brushRef="#br0">17272 10983 192 0,'-7'-10'74'0,"7"1"-58"0,-7-1-8 16,0 10-7-16,-7-9-3 15,-4 6 1-15,-7-10-2 16,-3 4 2-16,-11 6 1 15,-6-3 2-15,-12 2 1 0,-6-2 7 16,-15 6 4-16,-7 0-1 16,-21 0 2-16,-6 0 3 15,-19 6 1-15,-17-2-6 0,-21-4 0 16,-15 0-6 0,-21 0-2-16,-13-4 0 0,-15-2-1 15,-10-6-2-15,-8-4 1 16,8 0 7-16,-4-3 3 15,0 1 0-15,0 2 0 16,14 3-3-16,11 4 1 16,14 3-4-16,17-4 1 15,22 10-5-15,17 0 0 16,22 0-1-16,17 0 1 16,17 7-2-16,19-4-1 15,17 6 1-15,14-9-1 16,11 9-14-16,6-2-3 15,26-4-37-15,21 13-31 16,31 2-15-16,36 1 2 16</inkml:trace>
  <inkml:trace contextRef="#ctx0" brushRef="#br0" timeOffset="568.41">16090 12695 252 0,'-3'0'93'0,"-1"0"-72"0,-13 9-8 16,2-3-8-16,-16 4-3 16,-22-1 3-16,-18 1-2 15,-24-1 0-15,-29-3-1 16,-20-6 9-16,-26-6 8 0,-16-3-6 16,-19-1 0-16,-14-5-5 15,4-4 0-15,0 6-3 16,7-2 2-16,-4 5-6 15,11-6-3-15,10 7 1 16,11 6 2-16,15-6 2 16,17 2 3-16,10 7-8 15,22 7 0-15,17-4 0 0,14 6 3 16,15-3-16-16,13-3-4 16,15 7-31-16,14 6-12 15,20 2-48 1</inkml:trace>
  <inkml:trace contextRef="#ctx0" brushRef="#br0" timeOffset="1229.73">14901 15649 280 0,'14'9'104'0,"-3"-9"-81"0,-4 0-8 0,-7 0-9 15,0 0-11-15,-3 6 1 16,-4-2 8-16,-8 2 7 16,-9-3-5-16,-12 3 10 0,-16 0 6 15,-16-2-5-15,-13 2 1 16,-17-6-5-16,-15 3 0 16,-18-3-1-16,-13 0 0 15,-15 0-2-15,-18 0-1 16,-6 0-3-16,-8 0 1 15,4 0-2-15,8 0 0 0,2 6-1 16,15-3 2-16,14-3-1 16,10 7 2-16,15-4-4 15,17 3-2-15,11 4 0 16,17-4-1-16,11-3 0 16,14 6 2-16,11-9-14 15,6 7-7-15,12-7-23 16,3 3-9-16,6-3-37 15,54-10-82 1</inkml:trace>
</inkml:ink>
</file>

<file path=ppt/ink/ink1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13:39.180"/>
    </inkml:context>
    <inkml:brush xml:id="br0">
      <inkml:brushProperty name="width" value="0.05292" units="cm"/>
      <inkml:brushProperty name="height" value="0.05292" units="cm"/>
      <inkml:brushProperty name="color" value="#FF0000"/>
    </inkml:brush>
  </inkml:definitions>
  <inkml:trace contextRef="#ctx0" brushRef="#br0">12425 12767 316 0,'0'-3'118'0,"0"-3"-92"0,-4-4-11 0,4 10-11 0,0 0-13 15,0 0 1 1,-3 0-1-16,-1 0 1 0,-6 0 5 16,-4 10 1-16,-4-1 2 0,-7 7 0 15,-7 2 2-15,-10 11 8 16,-14 5 3-16,-15-6-2 15,-21 7 1-15,-20-7-3 16,-19 7 2-16,-17-10-2 16,-18 0 0-16,-14-3-3 15,-17-7 1-15,-19 4-2 16,-13-13 2-16,-14-2 0 16,-15-4 1-16,-6-10-2 0,-15-2 1 15,-3-4-2-15,-11-9 2 16,0-13 0-1,-3 1 3-15,-4-14-3 0,0-11 1 16,0-10-3-16,11 3 0 16,7-4-3-16,3-8-2 15,0-10 3-15,8-12 0 16,2-4-1-16,8 7-2 16,-3-7 1-16,10-3 1 15,7-3-1-15,18 13 2 16,20 9-4-16,15 3-2 15,18 10 2-15,21 12 2 16,-11-3 0-16,28 16-1 16,29 18-4-16,14 16 0 15,14 10 0-15,17 9 2 16,4 9-1-16,14 1 1 16,8 9 0-16,2-4 0 0,12-5-3 15,2 5 1-15,8-2-3 16,4-4 0-16,10 7-12 15,0-7-5-15,10 7-25 16,18-3-9-16,40 5-73 16,20 4-41-1,42-3 83-15</inkml:trace>
  <inkml:trace contextRef="#ctx0" brushRef="#br0" timeOffset="718.43">11250 12560 200 0,'35'-16'74'0,"-21"7"-58"0,1-1-4 16,-8 7-6-16,0-3 2 15,0 3 7-15,0-3 6 16,-4 3 4-16,1-4-13 15,3 7 4-15,0-6 4 0,4 3 0 0,3 3 3 16,3 0-9-16,8 0-3 16,7 3 0-16,7 3 3 15,6 4-6 1,1 5-2-16,7-2 1 16,0-4 0-16,0 7-1 0,0 0-1 15,-4-4-3-15,-3 7 1 16,-3 6-4-16,-8 0-2 15,-3 3 2-15,-8 1 0 16,1 5 1-16,-11 7 0 16,-3 0-3-16,-8 3 2 15,-3 6 1-15,-7 3 0 0,-11 3 4 16,-6 4 5-16,-1-4-7 16,0-2-3-16,1-1-3 15,-1-9 3-15,-3 0-9 16,3 0-1-16,-3-13-25 15,0 4-11-15,-8-10-91 16</inkml:trace>
  <inkml:trace contextRef="#ctx0" brushRef="#br0" timeOffset="1556.51">1443 10829 356 0,'10'0'132'0,"-10"6"-103"0,4 4-12 0,7-1-14 16,-8 10-9-16,11 19 2 15,4 21-1-15,7 13 4 0,-1 19 0 16,4-3 1-16,4-7 2 0,3-8 1 16,4-11 1-16,-3-18 6 15,-8-3 6 1,7-19 7-16,0-13 6 0,1-18-10 15,-5-10-1-15,-2-15-6 16,-5-23-2-16,-3-21-9 16,1-13-2-16,-8 0 2 15,-4 3 1-15,-6 10 4 16,6 15 1-16,-6 10-8 16,3 9-4-16,-7 16-26 15,0 2-10-15,14 33-116 16</inkml:trace>
  <inkml:trace contextRef="#ctx0" brushRef="#br0" timeOffset="2162.96">2999 10810 428 0,'7'-44'162'0,"-14"16"-126"0,-18-22-17 0,11 22-14 16,-7-1-14-16,-8 1 3 16,-9 6-7-16,-8 13-2 15,0 6 8-15,0 6-5 0,4 22-2 16,-4 19-3-16,7 12 0 16,14 4 2-16,4 9 4 0,14-3 5 15,7-13 3-15,11 0 2 16,-1-15 3-1,11-4 3-15,-6-8 4 0,6-17-6 16,3-9-4-16,1-9-5 16,0-10 1-16,-4-6 3 15,-3-4 3 1,3-5 2-16,-11 9 1 0,4-3 2 16,1 12 3-16,2-3-9 15,1 16-2-15,14 3-4 16,6 13 1-16,19 12-6 15,3 3-1-15,3 6 2 0,-3-5 4 16,0-4 3-16,-10-7 2 16,-1-2 5-16,-7-13 2 15,-13-3 2-15,-5-3 0 16,-10-13 2 0,-7-12 4-16,-17 0-10 15,-4-13-2-15,-11-6-2 0,0 0 0 16,4-6 4-16,7 0 5 15,4 2-3 1,10 4 2-16,10-3-10 0,8 3 0 16,17 13-5-16,14-1 0 15,8 13-27-15,13 0-10 16,-6 3-57-16,3 1-63 16,-7-1 50-1</inkml:trace>
  <inkml:trace contextRef="#ctx0" brushRef="#br0" timeOffset="2342.98">3958 10221 264 0,'0'18'99'0,"7"1"-77"0,-3 22 2 16,3-22-2-16,0 9-14 16,3 10-4-16,5 6-1 15,2 9 0-15,8 6-1 16,3-5-19-16,4-7-6 0,3 6-44 15,0-15-17-15,4-7-9 16</inkml:trace>
  <inkml:trace contextRef="#ctx0" brushRef="#br0" timeOffset="2784.02">4840 10424 316 0,'14'-31'118'0,"-14"22"-92"0,0-13 4 0,0 6-3 16,-10 0-18-16,-4-2-2 16,-11-8-7-16,-10 8-3 15,-1 5 2-15,-10 7-2 0,8 6-1 16,-8 9 0-16,0 16 0 0,11 4 0 16,6 14 0-1,8-14-4-15,18 24 0 0,3-9 4 16,10 0 2-1,8-10 6-15,7-12 2 0,6-6 6 16,-6-16 3-16,10-9-8 16,-13-7-4-16,2-6 0 15,-10-9 0-15,0-1-1 16,-7 1 1-16,1 3 0 16,-1 3 3-16,-4 12-1 15,8 7-7 1,3 15-3-16,3 13 2 15,8 6 1-15,7 7 2 16,3 2 0-16,0 1-7 0,1-10-3 16,-1-3-10-16,0-6-2 15,1-13-38 1,-1-15-15-16,-7-19-41 16</inkml:trace>
  <inkml:trace contextRef="#ctx0" brushRef="#br0" timeOffset="3210.76">4854 9205 308 0,'0'25'115'0,"4"-13"-89"0,6 32-12 0,-3-19-10 0,8 29-6 16,9 27 1-16,1 16 3 15,3 10 1 1,14 18-1-16,-3-2-4 0,7-14 1 15,-11-18 5-15,1-19 2 16,-12-18 2-16,1-10 2 0,-11-19 12 16,7-6 8-16,-7-13-2 15,8-16-2-15,-8-15-12 16,3-9-6-16,5-10-8 16,2-3-2-16,8-3 1 15,-7 9 0-15,10 10-2 16,-7 2 2-16,7 14 1 15,4 15 2-15,-7 15-6 16,-4 14 1-16,-7 11-1 16,-10 7-1-16,-15 0 4 0,-20 4 0 15,-12-7-2 1,-9-7 2-16,-12 1-1 0,4-13-2 16,-7-9-8-16,7-7-5 15,11-9-16-15,7-6-4 16,10-16-42-16,7-28-19 15,18-16-14 1</inkml:trace>
  <inkml:trace contextRef="#ctx0" brushRef="#br0" timeOffset="3721.86">5937 9095 348 0,'0'3'132'0,"0"16"-103"0,-10 40-10 0,6-24-13 0,-3 12-7 16,-7 25 0-16,3 19 1 15,8 6 0-15,13 0 0 16,5-6-3-16,13-3 2 0,11-16 1 16,10-9 2-16,11-10 10 15,7-18 7-15,11-7 1 16,-1-19 3-16,8-12-9 15,0-12-1-15,-8-14-5 16,-10-5 0-16,-14 9-5 16,-4-22 0-16,-13 9-1 0,-12-6-2 15,-9 7-4 1,-8 5 0-16,-11 10-7 16,-10 10-1-16,-11 18-4 0,-10 13-3 15,-4 9-3-15,0 16-1 16,4 0-3-1,10 9 1-15,1-3 12 0,13-3 4 16,11 0 11-16,14-3 4 16,11 0 8-16,14-9 5 15,7-7 4-15,10-3 3 16,4-6-8-16,4-10-3 16,3 1-2-16,0-10-1 15,-7 0-9-15,-4-3-3 0,-7-4-23 16,-3-2-8-16,-10 6-37 15,-8-10-16-15,-14-6-53 16</inkml:trace>
  <inkml:trace contextRef="#ctx0" brushRef="#br0" timeOffset="4085.7">3990 9349 480 0,'0'-3'178'0,"0"3"-138"0,-7 3-11 15,7-3-16-15,0 0-13 0,0 0 0 16,0 0-3-16,0 0 0 15,0 0 2-15,0 0 0 0,7-3 3 16,-7-4-1-16,0 7-1 16,0-3 5-16,0-3 1 15,0 6-7-15,-7-3-4 16,3-3 0-16,1 6 1 16,-4-10-18-16,3 10-8 15,-6-6-15-15,-4 3-5 16,3 3-17-16,0-6-8 15,-3 6-65 1</inkml:trace>
  <inkml:trace contextRef="#ctx0" brushRef="#br0" timeOffset="-123443.05">14439 2930 212 0,'4'-16'79'0,"-8"7"-61"0,-6 9-1 16,3 0-5-16,-8 0-4 16,-13 0 2-16,-18 0-1 15,-21-3 0-15,-21-4-5 16,-18 4 2-16,-21-3 0 0,-24-3 6 16,-19-1 3-16,-24-5-2 0,-21 2 2 15,-18 0-2-15,-28 1 2 16,-10 12-4-16,-19 0-1 15,-17 0-4-15,-3 12-1 16,-18 4-1-16,-14 9 2 16,-1-6-3-1,5 9 0-15,6-9-1 0,22 6 1 16,17 0-2 0,21-6-1-16,32 9 1 0,25-12-1 15,25 3 2-15,27-4 1 16,33-2 3-16,28-4 1 15,27-2 1-15,19-4 2 16,14 3 1-16,17-12 1 0,25-4-6 16,18 1-4-1,38-4-4-15,29-2-1 0,38-4 2 16,36-6 0-16,42 0-2 16,28 6 0-1,32-9 2-15,32 9 2 0,88-6-2 16,7 6 0-16,14 10 1 15,8 2 2-15,6 7-3 16,0 0 0-16,-3 0 1 16,-7 7 2-16,-32-4-3 15,-22 3 0-15,-27 0 3 16,-32-3 1-16,-29-3-1 16,-38 0-2-16,-39 0 1 0,-35 0-1 15,-32 0 0-15,-29 10 0 16,-20-1 0-16,-32 1-5 31,-18-1 1-31,-17 7 2 0,-22 3 3 16,-24-4-2-16,-29 4 0 15,-24 0-1-15,-22-10 0 16,-24 7-7-16,-21-4-2 16,-18-12-25-16,-14 7-9 15,-7-14-96 1</inkml:trace>
</inkml:ink>
</file>

<file path=ppt/ink/ink1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15:54.249"/>
    </inkml:context>
    <inkml:brush xml:id="br0">
      <inkml:brushProperty name="width" value="0.05292" units="cm"/>
      <inkml:brushProperty name="height" value="0.05292" units="cm"/>
      <inkml:brushProperty name="color" value="#FF0000"/>
    </inkml:brush>
  </inkml:definitions>
  <inkml:trace contextRef="#ctx0" brushRef="#br0">18556 4040 320 0,'11'-22'121'0,"-11"6"-95"0,-7-12-6 16,3 19-9-16,-14-16-15 16,-17-10-1-16,-21-9-1 15,-25-9 4-15,-43-13 1 16,-38-3-2-16,-43-6 0 0,-38-10 2 16,-36 10 2-16,-28 3 0 15,-24 3 2-15,-26 15-2 16,-13 26 2-16,-8 13-2 0,8 33 2 15,10 26-2 1,11 25-1-16,24 22 1 16,18 22-1-16,36 16 0 0,31-7 0 15,28 13 0-15,32-3 2 16,29-4-3-16,24-12 0 16,24-9 3-16,22-7 3 15,18-22 0-15,13-5 2 16,12-23-4-16,9-13 0 15,12-8-1-15,6-29 1 16,11-13-11-16,14-28-4 16,7-21-1-16,4-29 0 0,3-16 8 15,0 0 2-15,1-9 5 16,-5-3 3 0,1 6 2-16,-7 13 1 0,-4 22 0 15,-4 15 0-15,-3 0-7 16,-7 26 0-1,-7 18-6-15,-10 22 1 0,-4 25 0 16,-8 32 2-16,1 15 1 16,-4 19 1-16,1-3 0 15,-1 6 0-15,4-9 0 16,3-16 0-16,7-15 2 16,8-7 3-16,-1-13 0 15,8-2 2-15,3-10 2 16,3-6 5-16,8-7 1 15,6 4 0-15,12-7-3 16,9 1-2-16,19-10-4 0,13 9 1 16,12 1-6-16,13-10-1 15,11 0 0-15,3 0 0 16,7 0-11-16,-3-10-5 16,7-2-21-1,11-13-6-15,6-13-51 0,22-12-21 16,3-4 7-1</inkml:trace>
  <inkml:trace contextRef="#ctx0" brushRef="#br0" timeOffset="511.62">18683 3190 296 0,'7'0'112'0,"-3"0"-87"0,-1 0-9 0,-3 0-11 0,0 19-6 16,4 0 0-16,-1 15 3 15,4 20 3-15,7 8-2 16,8 36-2-16,9 18 0 0,8 0-1 0,4 18 0 16,-1-11 2-16,-10-14 3 15,-8-21-2-15,-13-16-2 16,-11-9 2-16,-18-19 2 16,-17-9 9-16,-21-23 5 15,-26-6 4-15,-23-21 1 16,-19-7-9-16,-6-13-2 15,-5-2-7-15,5 2-2 16,6 7 0-16,12-4 2 16,9 4-3-16,15 13-2 15,18 2 2-15,6-3 0 0,15 13-4 16,10-3 1-16,11 6-5 16,3-3 1-16,7 3-25 15,4 0-8 1,7 3-36-16,11 13-16 15,10 6-39-15</inkml:trace>
  <inkml:trace contextRef="#ctx0" brushRef="#br0" timeOffset="5373.97">15180 11459 316 0,'4'-6'118'0,"-1"0"-92"0,-3 3-9 15,0 3-10-15,0 0-5 16,-3 0 3-16,-4 0-2 16,-8 0 0-16,-9-7-1 15,-12 7-2-15,-13 0 3 0,-18 0-2 16,-21 7 2-16,-29 8 0 16,-20-2 1-16,-29 3-2 15,-14-4-2-15,-14-3 1 0,-11 4-1 16,1-10 0-16,3 7 0 15,10-4 0-15,8-3 0 16,17-3 0-16,18 6 2 16,24-6 1-16,19 0 3 15,23 0 10-15,19 0 7 16,14 0 1-16,13 0 1 16,8 0-12-16,21-6-1 15,21 3-5 1,21-7-8-16,29-5-2 15,24-1-1-15,28 4 2 16,29-4-1-16,24 3 1 16,29-2 2-16,14 8 0 0,13 7 0 15,1 0 0 1,-4 7 0-16,-17 2 0 16,-21 0 0-16,-26 1 0 0,-31-1 0 15,-31-2 0 1,-19-4-9-16,-24-3-2 0,-14 6-7 15,-22-3-4-15,-17 3 9 16,-17-6 5-16,-25 10 6 16,-22-1 1-16,-28 1 1 15,-17-1 2-15,-22 0-1 16,-17 1-1-16,-11 2 1 16,-6-2-1-16,-8-1 2 15,7 1 1-15,4-1 3 16,14 0 3-16,6 1-2 15,15-1 1-15,15 1-5 0,9-1 0 16,19-3 3-16,13-3 3 16,11 4 0-16,14 2 0 15,11-9-3-15,7 6-1 16,7-3-1-16,6-3 2 16,5 0-3-16,-1 0 0 15,8 0-1-15,-1 0-2 16,4 0 1-16,0 0-1 15,7 0 0-15,0 0 0 16,0 0 0-16,4-3 2 16,0-3-3-16,-4 6 0 15,0 0-1-15,0 0 0 16,0-6 2-16,0 3 2 0,0 3-3 16,-4 0 0-16,1 0 1 15,-1-7 2-15,1 7-6 16,0 0 1-16,-1 0 1 15,-3 0 1-15,0 0-2 16,0 0 2-16,0 0-1 16,0-3-2-16,0 3-2 15,0 0-1-15,0 0-1 16,0 0 0-16,0 0 2 16,0 0 4-16,0 0-4 15,0 0 2-15,0 0 0 16,4 0 2-16,-4 0-4 15,0-6 2-15,3 6 0 16,1 0-1-16,-1 0-1 0,1 0 1 16,-4-3-4-16,3-3 1 15,1 6-5-15,-1 0 1 16,1-4-3-16,-1-2 0 16,1 3-25-16,3-3-9 15,3-10-43 1,12-3-45-16,13-9 44 15</inkml:trace>
  <inkml:trace contextRef="#ctx0" brushRef="#br0" timeOffset="7657.07">23551 13008 192 0,'-3'-3'71'0,"3"3"-55"0,-4 0-5 0,4 0-5 16,0-6-9-1,0 6 0-15,4 0-1 16,3 0 0-16,4 0 3 0,10-3 2 0,10 3 2 16,12 0 1-16,13 0 2 15,15 3 3-15,17 3 2 16,18-3-1-16,10 4-1 15,15 2-3-15,10 0-1 16,4 1-1-16,6-1 0 16,8 1 0-16,3-4 0 15,4 3-2-15,-7 7 1 16,-4-7 0-16,-7-5 3 16,-14 5 6-16,-14-3 2 15,-25-6-3-15,-13 3-1 16,-22-3-2-16,-15 0 0 15,-9 0 2-15,-22-3-1 16,-18 3-7-16,-20-6-1 16,-22 6-1-16,-28-3 0 15,-29-3 0-15,-27-4 0 16,-25 1 2-16,-22-7 1 16,-13 7 1-16,-4-10-5 15,-7 0-1-15,7 3 3 16,7-2 1-16,14 5-3 15,10-3 1-15,15 1 2 16,18 5 3-16,17 1 0 16,14-1 0-16,18 7-1 15,17-3 2-15,15 3 1 0,10-3 3 16,11 6 4-16,7-7 1 16,10 4-11-16,8 3-1 15,13-6 1 1,15 3 2-16,14-3-2 0,17-4-1 15,15 1-1-15,17 6 1 16,11-4-4-16,14-2 0 16,7 9-1-16,10 3-2 15,11 3 3-15,-3 4 2 16,-1-1-2-16,1 1 0 16,-7-1 1-16,-11-3 2 15,-15 10 1-15,-9-13 1 16,-22 6-2-16,-14-2-2 15,-14-4 1-15,-11-3 1 0,-11 0-3 16,-9 6-2-16,-15-3-1 16,-15 7 0-16,-20-1 3 15,-21-3 0-15,-25 4 3 16,-18-1 3-16,-25-3-7 16,-10-12 0-16,-7 3 2 15,-3-6 4-15,-1-7-1 16,7 0 0-16,15-3-3 15,6 10-1-15,19-7 1 16,13 7 2-16,14 0-1 0,15 5-1 16,10-2 1-1,11 3-1-15,7-3 0 0,6 6 0 16,8 0-3 0,0-3 2-16,4 3-1 0,6 0-2 15,1 0-8-15,3 0-3 16,7-7-14 15,0 7-4-31,3 0-25 0,8 0-10 0,3 7-46 16</inkml:trace>
  <inkml:trace contextRef="#ctx0" brushRef="#br0" timeOffset="8798.36">23689 14454 260 0,'0'0'99'0,"4"6"-77"0,6-12-4 0,-3 6-8 16,7 0-6-16,7 0 0 15,11-3-2-15,18 3 1 16,17-6-2-16,21 2-1 0,25-2 3 16,28-3 2-16,14-1 4 15,18 1-2-15,14-7 1 16,3 4-5-16,4-4-2 16,-3-3 4-16,-15 4 1 15,-17 2 2-15,-21-3 0 16,-25 7 2-16,-25 0 1 15,-18-1-3-15,-17 4-3 0,-18-4-5 16,-13 7 0 0,-26-3-2-16,-24 3 0 0,-29-3 2 15,-31 6 0-15,-28-10 0 16,-29 4 0-16,-24-3 0 16,-18 5 2-16,-18-5-3 15,-10 3 0-15,3-4 1 16,4 1 2-16,11 9-1 15,10-6 2-15,10 2-2 16,19 4 2-16,17 0 0 16,17 4 3-16,15 2-3 0,17-6-2 15,18 6 4 1,10-3 4-16,22-3-1 0,7 7 1 16,14-7-1-16,6 0 0 15,15 0 0-15,22-7 0 16,20 4-7-16,29-13 0 15,17 10-1-15,25-6 2 16,17-4-1-16,15 7-1 16,10-1-2-16,7 1-1 15,8 2 4-15,-1 7 1 16,-3-3-3-16,-4 6-1 16,-10-3 1-16,-15 7 2 15,-13-7 0-15,-25 3 2 16,-22 3 0-16,-17-6 3 15,-14 3-8-15,-18 4-3 16,-17-1-4-16,-22 6 0 0,-24 4 5 16,-25 3 4-16,-28 0-1 15,-29 6-2-15,-27-6 6 16,-19-1 3-16,-13 1-6 16,-11-12-1-16,7 2 0 15,7-9 0-15,18 0 3 16,18 0 1-16,20 0-1 15,18 0 1-15,22 0 2 16,17 0 2-16,14 0-3 16,11 0-1-16,10 0 1 15,14 0 0-15,15 0 0 16,24-9 0-16,25 2-5 0,25-2-1 16,24-1 1-1,21-2 0-15,15-1-2 16,7 1 2-16,3 6-8 0,-4-4-4 15,-2 7-22-15,-1-3-10 16,3 6-100 0,11 0-55-16,-13 6 94 15</inkml:trace>
  <inkml:trace contextRef="#ctx0" brushRef="#br0" timeOffset="25896.35">12026 15263 152 0,'-3'0'57'0,"-1"3"-44"0,1 3 25 0,-1-6 10 0,1 7-13 15,-1-4-3-15,1-3 4 16,-1 6 3-16,0-3-20 16,1-3 3-16,-1 0 1 0,1 0 5 15,-4-9 26 1,3 6-32-16,4-4-7 15,0-2 1-15,4-7-7 16,3 7-3-16,3-10-1 0,1 3-1 16,3-2-2-16,7-1 1 15,8 0-4-15,-5 3-2 16,4-6-1 0,4 0 0-16,0 0 5 15,0 4 3-15,-1-4-3 0,1 12-1 16,-7 1 0-16,0-1 2 15,-4 10-3 1,0 0 0-16,4 16 1 0,-1-3 2 16,5 9-3-16,6-4 0 15,4 4 1-15,6 3 0 16,8 4 2-16,4 2 1 16,6 0 1-16,4 1 0 15,4-4 0-15,3-3 2 16,7-3 1-16,-7-6 1 15,0-7 2-15,-7-9 4 0,-7 0-4 16,-7-9 0-16,-7-7 0 16,-7-3 4-16,-11-6-4 15,-3 6 2-15,-8-3-5 16,-2 0 1-16,-8 10-7 16,0-4-3-16,-4 4-6 15,1-1 0-15,-1 10-3 16,1-3 0-16,-4-4-16 15,0 10-6-15,0 0-59 16</inkml:trace>
  <inkml:trace contextRef="#ctx0" brushRef="#br0" timeOffset="26999.22">14185 14899 172 0,'0'-3'66'0,"0"-3"-52"0,0 6 14 0,0 0 3 15,0-3 4-15,-3-4 3 16,-1 7-1-16,1-9 2 15,-1 9-21-15,1-6 7 0,-4 3 5 16,3 3-5-16,-3 0-2 16,3 0-13-16,-3 9-4 15,0 10-9-15,0 6 0 16,0 13-1-16,0 15-1 16,0 19 4-16,0 16 2 15,0 9 0-15,0-6-1 16,0-3 1-16,0 0 1 15,3-7 1-15,1-9 1 16,-1-9 2-16,4-10 3 0,0-9-2 16,-3-6-2-16,3-13-2 15,0-6 0 1,0-1-4-16,0-8 0 0,-4-4-19 16,1-3-7-16,3-6-26 15,0-6-9-15,3-26-82 16</inkml:trace>
  <inkml:trace contextRef="#ctx0" brushRef="#br0" timeOffset="27358.25">14799 14727 252 0,'7'-10'93'0,"-3"4"-72"0,-4 6 5 0,0 0-1 15,-4 0-1-15,-6 0 3 16,-8 6 1-16,-14-2 0 16,-10 5-15-16,-22 7 1 0,-20-7 0 15,-19 10-5-15,-10-3-1 16,-3-4-6-16,0 4-2 15,3-7 0 1,10 1 2-16,19-1-3 0,10 0 0 0,14 1-15 16,14 2-4-1,11-2-28-15,10 2-11 0,14 4-62 16,18 12-42 0,18 7 70-1</inkml:trace>
  <inkml:trace contextRef="#ctx0" brushRef="#br0" timeOffset="27654.12">14658 15862 304 0,'-4'0'112'0,"-3"6"-87"0,-10-6 2 0,6 0-6 16,-10 3 1-1,-11 4 6-15,-10-4-4 0,-11 6 0 16,-11 7-13-16,-10 0-4 0,-7-4-1 16,-3 7-5-16,-1 6-1 15,0-6 0-15,4 0 0 16,3-4 0-16,15 4 2 16,7-3-1-16,10-7-1 15,10 1-24-15,8-1-9 16,7-3-10-16,7-12-1 15,7-3-7-15,14-7-1 16,11-12-61 0</inkml:trace>
  <inkml:trace contextRef="#ctx0" brushRef="#br0" timeOffset="28163.71">14633 15495 408 0,'0'9'151'0,"4"-2"-118"0,-1-4-19 16,-3-3-24 0,7 19-2-16,0 6 6 15,-3 3 6-15,-1-3 1 16,1 10-1-16,0 2 3 0,-4 1-2 15,0-4-1-15,3-5 1 0,-3-4 1 16,0-7 1-16,0-2 1 16,4-6 0-1,-4-10 2-15,10-10-1 0,4-6 0 16,4-12-3-16,3 0 1 16,7-13-2-16,4 4 2 15,0-7-2-15,3 6-1 16,-3 4 1-16,0-1-1 15,-4 13 0-15,-4 0 2 16,-2 13-1-16,-5 6 2 16,1 6-7-16,0 12 1 0,-4 11 1 15,0 5 1-15,-4 3 1 16,1 7 0 0,0-3 0-16,-4-1 0 0,0-2 2 15,0-7 1-15,0-3-8 16,-4 0-2-16,4-12-16 15,-3 3-5-15,3-10-26 16,4-12-10-16,10-13-74 16</inkml:trace>
  <inkml:trace contextRef="#ctx0" brushRef="#br0" timeOffset="28568.41">16387 15451 328 0,'0'0'123'0,"-4"0"-95"0,-7 0 5 0,4 0-5 0,-7 6-10 16,-10-6 2 0,-8 0-7-16,-14 4-3 0,-10 2-5 15,-4-3-4-15,-4 6 0 0,1-2-1 16,6-4 2-16,1 3-1 15,6 3-1-15,8-2-2 16,3-4-1-16,14 3-23 16,4-3-10-16,7-3-25 15,7 0-10-15,14-3-61 16</inkml:trace>
  <inkml:trace contextRef="#ctx0" brushRef="#br0" timeOffset="28854.34">16676 14924 344 0,'10'0'129'0,"-3"0"-100"0,-3 0-11 0,-4 0-10 16,0 0-10-16,0 7-2 15,0 2 0-15,0 4 0 16,0 21 3-16,0 4 0 0,0 15 3 15,0 16 1-15,0 13 1 16,0 8-2-16,0-5 1 0,0-3-2 16,0-10-1-16,-4-3 1 15,1-13 1 1,3-12-10-16,0-6-4 0,0-10-54 16,25-31-100-1</inkml:trace>
  <inkml:trace contextRef="#ctx0" brushRef="#br0" timeOffset="29112.44">17290 14793 416 0,'0'0'154'0,"0"6"-120"0,0 13-21 16,0-4-17-16,0 14-9 15,0 18 5-15,0 12 5 16,0 4 2-16,0 15 1 0,0 7 0 0,0 3 0 16,3 3 2-16,1-7 1 15,-1-2-1-15,1-7-2 16,-4-6-2-16,0-15 1 16,0-7-34-16,0-13-17 15</inkml:trace>
  <inkml:trace contextRef="#ctx0" brushRef="#br0" timeOffset="29347.85">17508 15382 372 0,'-3'13'140'15,"-1"-10"-109"-15,-13 6-9 0,3-2-11 0,-11 2-9 16,-14 0 1-16,-14 1 3 15,-10 5 1-15,-4-2-3 16,0-4-5-16,0 1 0 0,7-4 1 16,7 3 2-16,7-2-12 15,7-4-6-15,7 3-27 16,8-3-10-16,6-3-21 16,25 10-79-1</inkml:trace>
  <inkml:trace contextRef="#ctx0" brushRef="#br0" timeOffset="30014.39">18274 15595 220 0,'18'-12'85'0,"-11"-4"-66"0,3 7 1 0,-6 3-2 16,-1-7 12-16,-3 4 8 16,0-7 0-16,4 6 2 15,-4-5-22-15,0 2-6 0,-4-2-4 16,1-4-7-16,-1 0 0 16,-6 0-1-16,-1-6 2 0,4 9-3 15,-4-2 0 1,1-1 1-16,-1 0 2 15,-3 0-6-15,0 3-1 0,-4 1 2 16,-3 2 3-16,-4 4 1 16,-3 3-1-16,-7 6-4 15,-7 15 0-15,-4 4-3 16,0 19 2-16,0-4 5 16,0 10 2-16,4 9-5 15,7 1 0-15,6-7 1 16,8 6 1-16,7 0 3 15,11-9 1-15,3-6 3 16,10-7 3-16,4-3 5 16,11-9 3-16,3-9-7 15,4-4-3-15,3-12 2 0,4-10 2 16,-4-3-4-16,1 0 1 16,-5-9-7-16,-2 3-1 15,-5-3 0-15,-6 3 2 16,-4 3-6-16,0 0 1 15,-3 9-1-15,-4-2-1 16,0 11-3-16,0 4 0 16,3 10-3-16,1 9 0 15,3 6 6-15,4 6 2 16,3 4 3-16,4-1 0 16,-1 1-9-16,5-4-4 0,2 3-29 15,8-8-10-15,7-8-44 31,3-8-58-31,1-20 45 16</inkml:trace>
  <inkml:trace contextRef="#ctx0" brushRef="#br0" timeOffset="30402.61">18923 15809 320 0,'0'0'121'0,"0"0"-95"0,0 0 5 16,0 0-4-16,0 0-5 15,-4 0 2-15,1-10 2 0,-1 1 1 16,1-7-14 0,-1-3 1-16,1 1 0 0,-1-8-7 0,4-2-4 15,0-6-5 1,7 5-1-16,4-5 2 0,3 0 2 16,7-4-2-16,4 13-2 15,0-3-1-15,3 9 0 16,0 9 3-1,4 4 0-15,0 6-6 0,-1 16-3 16,-2 9 1-16,-1 3 3 16,0 10 1-16,-3 6 0 15,-4-10 4-15,-4 4 2 16,1-4-2-16,-4 1 0 16,0-7-1-16,-3-3 0 15,0-6-14-15,-4-3-4 16,0-7-14-16,7-15-48 15,3-4 0-15,8-18-44 16</inkml:trace>
  <inkml:trace contextRef="#ctx0" brushRef="#br0" timeOffset="30971.15">20140 14620 264 0,'11'-16'101'0,"-4"13"-78"0,-4-3-16 0,-3 6-10 16,0 0-7-16,4 9 4 16,-1 10 1-1,1 13 3-15,-1 15 1 0,1 22 5 0,3 6 5 16,0-3 6-16,7 16 5 15,0 3-8-15,4-3-4 16,0-10-1-16,-1-6 2 16,-3-9 2-16,0-19 1 15,-3-7-6-15,-4-5-2 16,0-10 4-16,-3-13 3 16,-4 1-4-16,-7-20-2 0,-8 1-5 15,-6-4 0 1,-7-9 0-16,-7 3 0 15,-4 7-5-15,-3-4 1 16,-4 7 2-16,0 9 3 0,0 3-5 16,0 13 1-16,4-1-1 15,3 4 2-15,7 9-4 16,8 1 2-16,9-8 6 16,8 1 4-16,14 3 3 15,11 4 2-15,17-4 3 16,15-6 2-16,13 6-9 15,8-6-4-15,3-1 0 16,-4-8 0-16,-2-1 3 16,-9 1 1-16,-9-10-3 15,-11 0-3-15,-1 0-16 16,-13-4-7-16,-4-2-40 0,-3-6-15 16,-4-13-53-1</inkml:trace>
  <inkml:trace contextRef="#ctx0" brushRef="#br0" timeOffset="31404.58">21198 14645 412 0,'4'0'154'0,"3"-6"-120"0,-3 6-27 0,-4 0-22 0,-4 6-8 16,-3 4 0-16,-7 2 11 16,-7 13 7-16,-4 13 4 15,-7 6 3-15,-7 9 1 0,1 16 1 16,-5 3 2-16,-3 16-3 16,1 12 0-16,6 1-1 15,7 2 1-15,4-6-4 16,10 4 0-16,11-10 10 15,11-10 3-15,10-2 3 16,7-17 4-16,-3-8-2 16,17-1 1-16,4-9-5 15,-1-6-3-15,-2-4-3 0,-5-15 0 16,1 0-2-16,-7-10 2 16,-4 4-15-1,-3-10-5-15,-1-3-20 0,-3 0-8 16,-3 0-17-16,0-16-4 15,-4-3-52 1,-4-28-55-16,-3-3 57 16</inkml:trace>
  <inkml:trace contextRef="#ctx0" brushRef="#br0" timeOffset="31980.02">21414 14623 352 0,'14'-3'132'0,"-4"6"-103"0,-3-3-19 0,0 7-14 0,0 8-12 15,4 7 0-15,0 22 6 16,3 25 6-16,0 6 3 16,-4 13 1-16,1 3 2 0,0 6-1 15,-1-9-1-15,4 3 1 16,-3-22 1-16,-4-6 3 15,0-16 2-15,0-13-1 16,-3-5 1-16,-1-8 5 16,-3-11 2-16,4-10 1 15,-1-16 1-15,4-9-8 0,4-13-3 16,-1-5 6 0,8-1 4-16,3-3-5 0,7-4-3 15,4 14-7-15,0-1 0 16,3 4 0-16,0 15 2 15,1 3-3-15,-4 7 0 16,-4 9 1-16,3 9 0 16,-6 16-3-16,0 13 0 15,-11 12 2-15,-3 3 0 16,-11 4 3-16,-7 2 1 16,-11-5-1-16,-7-7 1 15,-14 0 0-15,-10-6 1 16,-7-13 0-16,-4 0 0 15,0-9-2-15,0-13-2 16,7-3-2-16,3-6-1 16,8-3-7-16,3-4-2 15,11 1-15-15,3-10-8 16,11 0-12-16,11-15-4 0,13-10-62 16,18-19-51-1,18 1 64-15</inkml:trace>
  <inkml:trace contextRef="#ctx0" brushRef="#br0" timeOffset="32253.01">22183 14539 356 0,'7'3'134'0,"0"6"-104"0,7 23-13 0,-4-11-11 16,1 23-10-16,3 29-1 15,0 5 4-15,4 3 0 16,3 1 1-16,-3 15 0 0,-1 0 0 16,1-15 0-16,0-1 2 15,-4-18 1-15,-4-3 3 16,1-13-5-16,-4-13-3 16,4 1-28-16,-4-16-12 15,14-19-177 1,11-35 79-16</inkml:trace>
  <inkml:trace contextRef="#ctx0" brushRef="#br0" timeOffset="32668.29">23036 15147 404 0,'0'0'151'0,"-7"0"-118"0,-7 3-26 15,4 3-22-15,-12 4 0 16,-6 9 6-16,-7 6 6 16,-4 12 2-16,4 7 1 15,7 6 0-15,7-3 0 0,6 0-3 16,8-3 2-16,11 0 3 16,6 0 3-16,8-16 4 0,7-3 2 15,7-6-3-15,3-3 0 16,0-13-1-16,4-3 3 15,0-9 4-15,-4-4 1 16,-7-12-2-16,0-9 0 16,-10-4-7-1,-7-6-2-15,-11 6-7 0,-11-5-2 16,-10-1-3-16,-11 0 2 16,-7 0-3-16,4 9-1 15,0 7-13-15,3 3-3 16,7 3-6-16,8 6 0 15,6 7-23-15,8 3-9 16,20 15-46-16,19 16-35 16,27 10 60-1</inkml:trace>
  <inkml:trace contextRef="#ctx0" brushRef="#br0" timeOffset="32981.83">23943 15345 340 0,'4'-16'129'0,"-8"6"-100"0,-14 1-13 16,4 0-11-16,-7 6-12 15,-11-4 2-15,-3 4 1 16,-7 6 2-16,-1 7 1 16,1 15-2-16,3 3 2 0,4 13 1 0,7-1 0 15,7 4 2 1,10 0 1-16,11 6 3 0,11-9 1 15,6 3 1 1,11-9 0-16,8-1 0 0,10-9 2 16,10-12-10-16,4-4-4 15,4-12-9-15,-4-6-5 16,-1-16-21-16,-6-10-8 16,-7-28-39-1,-10-18-61-15,-8-20 36 16</inkml:trace>
  <inkml:trace contextRef="#ctx0" brushRef="#br0" timeOffset="33208.43">24137 14623 252 0,'0'0'96'0,"4"7"-75"0,-1 2-3 0,1 7-8 0,-1 6-6 16,8 22 0-16,-1 9 4 15,1 19 5-15,3 13-7 16,0 9 8-16,0 3 3 0,4 10-7 15,0-10-3-15,-4-9-4 16,0-13-3-16,0-6 1 16,0-16-1-16,-3-9-27 15,3-16-11-15,3-9-30 16,4-22-12-16,11-28-15 16</inkml:trace>
  <inkml:trace contextRef="#ctx0" brushRef="#br0" timeOffset="33542.51">24952 15040 332 0,'11'0'126'0,"-11"7"-98"0,0-4-14 0,0-3-15 15,-18 25-6 1,-14 3 4-16,-10 7 2 16,-4 2 1-16,-3 1 0 0,3 6 0 15,3-10 0-15,8 4 0 16,7-4 2-16,7-9 1 15,7 4 3-15,3-4 1 16,11 0 3-16,7-3 4 0,7 3 1 16,7 3 3-16,11-3-1 15,7 0-1 1,3-6-8-16,8 0-3 16,-1 0-3-16,0-4 1 0,-3-5-2 15,-3-1-1-15,-8 1-17 16,-3-10-9-16,-8 0-30 15,-2-10-13-15,-1-15-67 16,-14-22-34 0,-4-22 85-16</inkml:trace>
  <inkml:trace contextRef="#ctx0" brushRef="#br0" timeOffset="33987.99">24973 14658 360 0,'14'0'134'0,"-3"0"-104"0,3 6-8 0,-3-3-10 16,3 7-13-16,7 5-2 15,7 14 2-15,7 5 0 16,8 10 1-16,3 19 8 0,6-1 5 16,5 10-2-16,-1 29 1 15,-3 5-5-15,-7 7 1 16,-11-3-5-16,-10 16 0 15,-14-10 1-15,-11-4 0 16,0-30 4-16,-29 15 3 0,-2-9 0 16,-5-13 1-1,1-6-2-15,0-15-1 16,3-7 1-16,7-4 1 16,1-8 3-16,6-7 2 15,0-9-5-15,8-3-1 0,-1-1 0 16,4-2 1-16,0-4-1 15,4-2 1-15,3 2-6 16,0-6-3-16,0 3-4 16,0-6-1-16,0 0-7 15,0 0-2-15,0 0-13 16,0 0-6-16,3 0-17 16,1 0-8-16,-1-6-49 15,4-13-20-15,11-9-16 16</inkml:trace>
  <inkml:trace contextRef="#ctx0" brushRef="#br0" timeOffset="93018.29">26031 16533 140 0,'0'0'52'0,"0"0"-41"0,-3 0-9 0,3 0-8 16,0 0 19-16,0 0 13 0,0 0 0 15,-7 0 0 1,3 0-10-16,1 0-3 16,-1 0-7-16,-3 0-2 0,-3 0 0 0,-1 0 2 15,-7 0 3-15,-3 6-2 16,-7-6-2-16,-4 3 0 15,-6 4-1-15,-8-7-2 16,-7 6 1-16,-7-3 0 16,-7-3 1-16,-11 0 0 15,-3 0 0-15,-11 0 0 16,-10-3 0-16,-4-3 0 16,-14-1 0-16,-7 4-2 15,-10-3 1-15,-12-3 0 16,-6 5 1-16,-7-5-2 15,-18 0-2-15,0 2 1 16,-10-2-1-16,-11 9 0 0,-15-6 0 16,-9 3 2-1,-5 3 1-15,-6 0 1 0,-4 0 0 16,-7-7 2-16,0 7 1 16,-3-9 3-16,-4 6 1 15,-7-7-1-15,-4-5-1 16,-3-1-3-16,-7-3-1 15,-4 0 1-15,-3 1 1 16,-7-8-3-16,-61-2-1 16,15 3-1-16,4 0-2 15,9 6 1-15,5 7-1 16,-1-4-3-16,5 7 2 0,2 2 1 16,-6 4 0-1,6 3-3-15,4 3 2 0,7 10 1 16,11-4 2-1,10 4-1-15,11 3-1 0,18 2 1 16,10 1-1-16,18 0-3 16,14-3 0-16,21-1-1 15,17-5 0-15,26-1 3 16,24-6 0-16,24 4 1 16,22-7 0-16,18 0 2 15,14 0 1-15,10 0-12 16,7 0-7-16,14 0-20 15,8-10-10-15,17-15-74 16</inkml:trace>
  <inkml:trace contextRef="#ctx0" brushRef="#br0" timeOffset="93325.89">17766 9703 4 0,'21'0'0'0</inkml:trace>
  <inkml:trace contextRef="#ctx0" brushRef="#br0" timeOffset="124853.72">11924 15489 88 0,'3'-3'35'0,"1"3"-27"0,-4 0 0 16,0 0-2-16,0 0 13 0,0 0 8 16,0 0 3-1,-4 0 2-15,1-7-2 16,-1 7 1-16,4 0-17 0,0 0 7 0,-3 0 3 16,3 0 1-1,0 0 0-15,0 0-3 0,0 0 1 16,0-3-4-16,0-3-2 15,-4 6-3-15,4-9 1 16,-3 5 1-16,3-8 2 16,0 2-6-16,0 1 1 15,0-3-4-15,0-4 0 16,0-3-3-16,3-6-1 0,4 6-1 16,0-6 2-16,0-3-3 15,4 3 0 1,0 3-1-16,-1-3-2 0,4 6-2 15,0-6 1-15,1 6-1 16,-1-6 0-16,3 6 2 16,4 3 0-1,-3-2 0-15,0-1 0 0,3 0-3 16,0 3 2-16,0 7 1 16,4-10 0-16,0 10-3 15,-1 2 0-15,5 4-1 16,-1-3 3-16,0 12 0 15,0 4 1-15,4-1-3 16,0 0 2-16,-1 10-1 16,5 0 0-16,-1 6 2 0,4-6 0 15,0 6 0 1,3-6 0-16,0 6 0 0,1 3 2 16,3-9-1-16,-1 6 2 15,1-6-4-15,4-3-2 16,-1-4 2-1,4 4 2-15,0-7 2 0,-4-2 1 16,1-4-5-16,-5-3 1 16,-2-3 4-16,-1-4 2 15,-3-2-2-15,0-7-3 16,-4 4 2-16,-3-7 0 0,0-3 1 16,-4 3 2-1,-4-3-1-15,-2-3 2 16,-5 6-6-16,-3-6-3 15,-3 9 1-15,-4-2 2 0,-3-1-5 16,-1 3 1-16,-3 7-1 16,4-4 2-16,-4-3 1 15,0 13 1-15,0-3-3 16,0-3 2-16,0 9-1 16,0 0-2-16,0 3 3 15,-4 12 2-15,-3 4-2 16,-4 6-2-16,1 0-1 15,-4 4 0-15,-7-1 5 16,-8 6 3-16,-2 4-3 16,-5-3-1-16,-6-1 2 15,-7-6 1-15,-4 0-1 0,0-2 1 16,0-8 0 0,0-8 1-16,11-1-2 0,-11-3 1 15,0-6-2-15,3-9 2 16,8 3-2-16,3-13 2 15,4 0-2 1,0 0 2-16,3-6 0 0,0-3 1 16,4 3-5-16,0-3-1 15,3 3 3-15,-3-4 1 16,0 11-5-16,-4-8 0 16,-3 1-4-16,-1 7 2 15,-6-1 1-15,-4 9 2 16,-7 1-1-16,-3 9 1 15,-4 9 2-15,0 10 0 0,0 0-3 16,3 6 2-16,-3 10-1 16,11 2-2-1,0 7 3-15,6 3 2 0,4 3 0 16,8-3-1-16,3-3 1 16,3-6-1-16,4 3 0 15,3-7 0-15,4-2 0 16,3-7 2-16,1-7-1 15,-1-2 2-15,4-7 0 16,0 1 1-16,4-1 2 16,-1-2 1-16,0-7 1 15,4-7 2-15,4-2-7 0,3-7-4 16,4-3 0 0,3-15 2-16,3-4-2 0,8-9-2 15,3-3-1 1,8-3 3-16,2 6-2 15,1 3 1-15,4 6 2 0,-1-3 0 16,4 13-3-16,3 0 2 16,4 9-1-16,-7 3-2 15,0 7-2-15,0 9 1 16,-1 0-4-16,-2 9 1 16,-1 1 2-16,0 6 3 15,1-4 2-15,3 4 1 0,0 3 0 16,3-1 2-1,4 4-3-15,0-9 0 16,3 6 1-16,1-13 2 0,3 3-1 16,0 1 2-16,3-10-4 15,4 0-2-15,-7-3 2 16,0-4 2-16,-4-2 2 16,1-7 3-16,-8 4-3 15,-3-4 0-15,-3-3-1 16,-5-6 1-16,-6 0-2 15,-4-3 2-15,-7 0-2 16,-3 3 2-16,-7-4-7 16,-1 4-1-16,-3 3-9 15,0 0-4-15,-3 10-1 16,-1-4 1-16,-3 7-28 16,-3-1-11-16,-4-5-86 15</inkml:trace>
  <inkml:trace contextRef="#ctx0" brushRef="#br0" timeOffset="147384.98">24673 11660 208 0,'14'9'79'0,"-10"-9"-61"0,-11 0-5 16,3 0-7-16,1 0-2 16,-4 0 2-16,-7-3 0 15,-4-3-1-15,-7-3-3 16,-10-4 3-16,-7-3 1 0,-8 1-2 15,-6 5-1-15,-8 1-1 16,-3-4 1-16,-14-2-2 16,-14 8 2-16,-18-5-4 15,-3-4 0-15,-11-3-1 0,-18 10 0 16,0-7 2-16,-10 4 2 16,-14 2 8-16,-1-2 5 15,-6 2-3-15,-11 7 1 16,0-3-4-16,-14-3 0 15,-4-1-5-15,-3 1-3 16,-3-1 0-16,3 1 1 16,-4-1-3-16,7 4 0 15,8 6 3-15,3 0 1 16,0 16-1-16,17-7 1 16,11 10-4-16,8 0 0 0,17 6 3 15,14-6 1 1,7 9-1-16,3-6 1 0,11-3-2 15,11-7 2-15,7-2 0 16,10-4 3 0,-6 0-1-16,17-12 0 0,14-3 3 15,10 2 5-15,12-5-1 16,6-4 1-16,7-3-5 16,8-6 0-16,6-12-1 15,8-1 1-15,3-12-7 16,7-16 0-16,0-3-6 15,4-9 1-15,-1-4 2 16,4-6 1-16,-3-3 1 16,0-6 2-16,-4 0-3 15,0-3-2-15,-3 9 2 0,3 3 0 16,-4 6 1-16,4 10 0 16,4 3 0-16,0 16 2 15,6 0-3-15,1 15-2 16,3 3-3-16,0 10 1 15,4 7 3-15,3 2 1 16,4 6-2-16,0 7 2 16,10-3 1-16,8 6 2 15,10 0 1-15,7 6 1 16,14-3-2-16,4 7-2 16,14 6 3-16,14-7 2 0,10 0-2 15,11 7 0 1,18-7-1-16,21 7-2 0,11-3 1 15,10 2-1-15,10 4-3 16,12-3 2 0,2-4 1-16,8 4 0 15,-4-7-3-15,4 1 2 0,4-1 1 16,-8-2 2-16,-3-4-1 16,-8-3-1-16,5 0 1 15,-12 0 1-15,-13 0-3 16,-4-3 0-16,-7-4-1 15,-14 7 0-15,-14 0 2 16,-11 0 0-16,-11 0 0 16,-17 7 0-16,-21-7 0 15,-18 3 2-15,-7 3-3 16,-17-3 0-16,-8 6-1 0,-14 4 0 16,-6 0-3-16,-8 12-1 15,-7 3 3 1,-4 9 3-16,-3 7 1 0,-3 19-1 15,0 6 1-15,-1 13-1 16,1 9-3-16,3 3 2 16,0-3 5-16,0 0 2 15,-4 3 0-15,1-10 1 16,-4-5 0-16,0-1 1 16,-4-22-2-16,-3-2-1 15,-3-17 1-15,-12-2 1 0,-6-10-1 16,-7-6 1-1,-7-13-2-15,-8-3 0 16,-6-3-6-16,-11-3 1 16,-4 3 0-16,-3 0 2 0,4-6-3 15,-5 6 0-15,1 0 1 16,0 0 2-16,0 0-6 16,-3 9 1-1,3-9-21-15,-1 7-7 0,5-7-35 16,-8 0-15-16,4 3-52 15</inkml:trace>
  <inkml:trace contextRef="#ctx0" brushRef="#br0" timeOffset="150865.49">24123 16702 44 0,'-180'-18'16'0,"50"8"-12"0,-75-24-4 15,85 15 0-15,-49-16-18 16,-50-12-5-16</inkml:trace>
  <inkml:trace contextRef="#ctx0" brushRef="#br0" timeOffset="212478.06">6043 11444 124 0,'-21'-7'49'0,"17"7"-38"0,-17 0-7 16,11-3-5-16,-1-3-3 15,-3 6 2-15,-4-9-4 16,-3 5 2-16,0-2 6 16,3-3 4-16,8 9 23 0,-4-7 11 15,7 4 6-15,3 3 2 16,-3 0-4-1,7 0-3-15,0 0-22 16,7 0 6-16,0 0 3 0,11 0-4 16,-4 0 0-16,11 0-9 0,10 0-2 15,11 3-5 1,14 4-3-16,17 2-2 0,15 1 0 16,14-1-4-16,14 0 0 15,17 7 1-15,15 3 2 16,3 0-3-16,15 6 0 0,10 3 1 15,-1 3 2-15,1 1-3 16,-7 2 0 0,-7 1 1-16,-18-7 2 15,-17-3-1-15,-18 0 2 16,-25-6-4-16,-18-7 0 0,-10-5 1 16,-21 2 0-16,-7-3-7 15,-7-3-3-15,-15-6 3 16,-10-9 2-16,-7-1 0 15,-14-12 1-15,-11-9 5 16,-7-4 3-16,-6-6-3 16,-8 10-3-16,0-4 3 15,0 4 3-15,0 8-3 16,11 8-3-16,10-1 1 0,0 0 0 16,7 10 7-16,8 2 4 15,6 7-3 1,4-3-2-16,7 3-2 0,11 3 0 15,10 7-2-15,4 5-1 16,10 4 3-16,0 0 0 16,4 12 1-16,7-2 2 15,-15-1-1-15,-2-3 2 16,-5 0-4-16,-13-3-2 16,-4 9 2-16,-14-2 2 15,3-7 0-15,-27 12 0 16,-5 0 3-16,-9 1 3 0,-5-7-6 15,1 0-3-15,-1-2-1 16,15-11 1 0,3-2-1-16,-3 2 2 0,7-5-9 15,0-1-1-15,6 1-20 16,5-1-10-16,3-3-23 16,14-6-10-16,0 0-79 15</inkml:trace>
</inkml:ink>
</file>

<file path=ppt/ink/ink1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1:15.966"/>
    </inkml:context>
    <inkml:brush xml:id="br0">
      <inkml:brushProperty name="width" value="0.05292" units="cm"/>
      <inkml:brushProperty name="height" value="0.05292" units="cm"/>
      <inkml:brushProperty name="color" value="#FF0000"/>
    </inkml:brush>
  </inkml:definitions>
  <inkml:trace contextRef="#ctx0" brushRef="#br0">8206 17229 4 0,'-4'-9'0'0</inkml:trace>
  <inkml:trace contextRef="#ctx0" brushRef="#br0" timeOffset="1914.8">8167 17173 148 0,'0'-16'55'0,"0"13"-43"0,0-3 16 16,0 6 5-16,0 0-10 16,0 0-3-16,0 0-5 15,0 0-2-15,0 0-7 0,0 0 3 16,0 0 3-16,0 0 0 0,0 0 1 16,7 0-5-16,0 6 0 15,4-3-3 1,-1 3 0-16,4-3-1 15,4-3 0-15,3 7 0 0,0-7 0 16,7 9 2-16,4-9 3 16,-4 6-2-16,4-2 1 15,7-4-7-15,0 0-1 16,0 6 2-16,-1-3 1 16,5-3-1-16,-1 0 1 15,4 6-2-15,3-3 2 16,11 4 0-16,-7-4 1 15,14-3-5-15,-3 6 1 0,3-3 2 16,3-3 1 0,4 0-1-16,7 0-2 15,-3 6 1-15,3-6-1 0,4 4 4 16,0 2 2-16,3 0-5 16,3-3-2-16,5 7 0 15,-1-1 0-15,0-3 1 16,0-3 2-16,4 4 1 15,-3 2 1-15,-8-3-2 16,0-2 1-16,-3 2 0 16,-4-3 1-16,0-3-2 15,0 6 1-15,-3-3 0 16,3-3 1-16,-4 0-5 0,4 0 1 16,-3 0 2-1,0 0 1-15,3 0-1 0,-4 7 1 16,5-7-4-16,-5 0 0 15,4 0 1-15,0 0 0 16,1 0 0-16,2 0 0 16,4 3 0-16,-3-3 2 15,0 6-1-15,3-3 2 16,0-3-2-16,0 6-1 16,4 4 1-16,-4-4-1 15,4-3 0-15,3 7 0 16,1-4 0-16,6-3 0 15,-3 6 0-15,-4-9 2 16,4 0-1-16,3 7-1 16,21-7 1-16,-3 3-1 0,-7-3 4 15,4 0 2-15,-1 0-2 16,-7 0-3-16,4 0 0 16,-3 0-1-16,3 0-7 15,-1 6 0-15,-2-6 9 16,-1 6 6-16,1-6-6 15,-5 0 0-15,1 0-2 16,0 4 0-16,0-4 2 16,-4 0 3-16,1-4-4 15,2-2-1-15,1 6 0 0,4 0 2 16,-5-6-1 0,1 3-1-16,4 3 1 15,-5 0-1-15,5 0 2 16,-4-7 1-16,-1 7-4 15,5-3 1-15,-4 3 0 0,-4 0 2 16,0 0-3-16,-3-6 0 16,0 6 1-16,0-3 2 15,-4 3-1-15,4-6-1 16,3 6 1-16,-3-3 1 16,3-4-3-16,-3 7 0 15,3 0 1-15,-3-3 0 16,3-3 2-16,0 6 1 15,1 0-4-15,-1 0 1 16,4 0 0-16,-4 0 0 16,4 0 0-16,0 6 0 0,-4-3 0 15,4 4 2-15,0-4-1 16,3-3-1-16,4 0 1 16,-4 9 1-16,1-9-3 15,3 6-2-15,3-3 4 16,-3 4 1-16,3-4 0 15,1 3 1-15,-1 4-2 16,8-1-1-16,-4 0 1 16,-4 1-1-16,4-4 0 15,4 3 0-15,-5 1-3 16,1-4 2-16,0-3 1 16,-3 7 2-16,-1-4-3 15,1-3 0-15,-5 7 3 16,1-10 1-16,0 6-1 15,0-6 1-15,-3 0 0 16,-1 0 1-16,-7 3-2 16,4 3-2-16,0-6 1 0,-4 0-1 15,4 0 2-15,-7 0 1 16,0 10-4-16,3-10 1 16,0 0 0-1,-3 6 0-15,0-3 0 0,-1 3 2 16,1-3-1-16,0 4-1 15,-4-4-2-15,1-3 1 16,-5 6 1-16,5-3 0 16,-5-3 0-16,1 0 0 15,-7 0 0-15,-4 0 0 0,0 7 2 16,-3-7 1 0,-1 0-1-16,1 0-2 15,-1 0 1-15,-3 0-1 0,-3 0 0 16,0 0 0-16,-8 0 0 15,1 0 0-15,-4 0-3 16,-1 0 0-16,1 0 4 16,-3 0 1-16,-4-7 0 15,-4 7-2-15,-3 0 1 16,0 0-1-16,3 0-3 16,-3 0 0-16,-3 0 2 15,-1 0 2-15,0 0 2 0,-7 7 1 16,-3-7-5-1,3 0-1-15,-10 0 3 0,0 0 1 16,-4 0-3 0,-3 0-1-16,-4 0 1 0,-4 0 0 15,-3 0-2-15,0 0 2 16,-7 0-4-16,0 0 1 16,0 0-3-16,0 0 0 15,0 0 4-15,0 0 1 16,0 0-3-16,0 0-1 15,0 0-2-15,0 0 2 16,0 0 2-16,0 0 2 0,0 0-6 16,0 0 1-1,0 0-2-15,0 0 1 0,0 0 0 16,0 0 0-16,0 0-11 16,0 0-5-16,0-7-9 15,-3 7-3-15,-1 0-26 16,-3-9-13-16,-7-4-20 15</inkml:trace>
</inkml:ink>
</file>

<file path=ppt/ink/ink1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1:37.614"/>
    </inkml:context>
    <inkml:brush xml:id="br0">
      <inkml:brushProperty name="width" value="0.05292" units="cm"/>
      <inkml:brushProperty name="height" value="0.05292" units="cm"/>
      <inkml:brushProperty name="color" value="#FF0000"/>
    </inkml:brush>
  </inkml:definitions>
  <inkml:trace contextRef="#ctx0" brushRef="#br0">13765 16323 40 0,'7'-16'16'0,"-7"16"-12"0,0 0-4 0,0 0 0 15,0 0-2-15,0 0 0 0,0 0 13 16,0 0 5 0,0 0 22-16,0 0 13 15,0 0-6-15,0 0-3 0,0 0-10 16,-7 3-3-16,0 4-16 15,-7 2 1-15,-3-3 0 0,-5 4-1 16,-6-1 0-16,-4 1-5 16,-3 2 0-1,-4 4-3-15,-3-7 2 0,0 10 0 16,-4-3 3-16,-4-1-3 16,-2-2 1-16,-8 3-1 15,-4-4 1-15,-6 1-2 16,-8-1-1-16,-3-2-1 15,-11 5 2-15,-3-5 1 16,-4-4 1-16,-3-3-2 16,-1 7 1-16,-6-4-4 15,-4-3 0-15,-3-3 1 16,-8 0 2-16,4 0-1 16,-7-3 0-16,-3-3-3 15,3 6-2-15,-4-4 1 0,1-2-1 16,-1-3 0-16,1 2 2 15,-1 4 1-15,-3-3 3 16,0-3-3-16,0-1-2 16,-4 1-3-16,4-1 1 15,-3 1 3-15,6 0 1 0,4-1 1 16,4 1 2 0,-22-1-3-16,15 1 0 0,17 3-1 15,-4-4 1-15,19 4 0 16,9 3 1-16,8-3 0 15,11 6 0-15,10-4-5 16,10 4 1-16,1 0 0 16,7 0 2-1,6 0-1-15,8 0 2 0,7 0 2 16,3 0 2 0,8 0-3-16,-1 0-3 0,8 0 0 15,-1 0-1-15,0 0 0 16,1 0 2-16,-1 0-3 15,1 0 0-15,3 0-1 16,-4 0-2-16,4 0-2 16,0 0 1-16,0 0-6 15,0 0-3-15,0-6-12 16,0 6-4-16,0 0-15 0,7 6-4 16,0 4-56-1,18 2-48-15,10 1 56 16</inkml:trace>
  <inkml:trace contextRef="#ctx0" brushRef="#br0" timeOffset="1931.45">4974 4021 24 0,'-25'0'11'0,"4"0"-9"0,-14 0 0 0,17 0-1 15,-10 0-1-15,-7-3 0 16,-7-3 0-16,-4 6 2 16,0-3 3-16,4 3 4 15,6 0 20-15,-10 3 11 16,11-3-8-16,3 6-1 0,8-3-9 15,6 3-4-15,-3-2 1 16,7-4 2 0,3 6-11-16,8-6 10 0,3-6 3 15,3 6 0-15,11 0-2 0,11-10-7 16,10 1-4-16,11-1-5 16,7-2-2-16,14-4-1 15,4 0 1-15,3-6-2 16,7 1 2-16,-7 2 0 15,-4 0 1-15,-10 0 0 16,-10 10 2-16,-4-7-1 16,-11 7 0-16,-7 5 1 15,-7-2 1-15,-3 0 1 16,-11 6 0-16,-7 0-7 0,-7 6-2 16,-11 4 0-16,-13 8 2 15,-15-8 0-15,-14 6 2 16,-7 2-2-1,-14 1 2-15,-1 0-4 0,-2-3 0 16,-1 2 1-16,4-2 0 16,3 0 2-16,11-7 1 15,14 1-1 1,4-1-2-16,14 0-2 0,3-5-1 16,14 2 2-16,1-3 2 15,10-3 2-15,10 0 3 16,18 0-3-16,8 0-2 15,20-3 0-15,18-3-1 0,11 6 0 16,13-10 0-16,-10 7-3 16,4-3 2-16,0 6 3 15,-11-10 1-15,-11 10-4 16,-6-9-1-16,-18 9 3 16,-4-3 3-16,-3 3-1 15,-15 0 0-15,-3-6-1 16,-7 12-2-16,-10-6 1 15,-8 3-1-15,-13 6-3 16,-19-2 2-16,1 2 1 16,-14 4 2-16,-4-4 1 15,-4 7 1-15,-3-7-5 16,4 0-1-16,-4 1 1 0,7-4 0 16,7-3 1-1,3 10 0-15,15-13 0 16,3 3 0-16,8-3-3 0,9 0 2 15,1 0-15-15,4 0-4 16,10 0-25-16,14-3-12 16,21 3-55-1</inkml:trace>
  <inkml:trace contextRef="#ctx0" brushRef="#br0" timeOffset="3222.93">18641 4065 168 0,'42'-19'63'0,"-28"13"-49"0,4-7 16 0,-11 7 3 0,4 3-7 16,-4-3-3-16,3 3-9 16,-3-4-4-16,4 7-5 15,3-3-4-15,4 6 2 0,6-3-4 16,8 10-2-16,10-1 2 15,15 1 2-15,10 5-2 16,7 4 0-16,11-3 1 16,6-7 0-16,5 7 0 15,-1-13 0-15,0 6 0 16,-3-9 2-16,-11 0 10 16,-11 0 7-16,-10-9-1 15,-10 9-1-15,-15-3-5 0,-7 3 0 16,-10 0-7-1,-18 0-3-15,-14 3-1 0,-14 3-1 16,-18-3-3 0,-14 7 0-16,-18-1 2 0,-7 1 2 15,-10-4 0-15,-7-3-1 16,0 3 3-16,-4 4 2 16,3-4-4-16,5-3-3 15,2-3 1-15,8 0 2 16,11 0 0-16,10 0-1 0,10 0 1 15,15 0 1 1,7 0-1-16,10 0 2 16,4-3 7-16,10-3 5 15,11 6-3-15,11-10-2 0,17 4-1 16,11 3-1 0,17-3-7-16,18-4-2 0,14-2 0 15,11 5 0-15,7 7 1 16,3-3 2-16,-3-3-1 15,-3 3-1-15,-12 3 1 16,-6 0 1-16,-18 0 1 16,-14 0 1-16,-14-6 0 15,-8 6 0-15,-9-7 0 16,-8 7 2-16,-14 0-8 16,-11 0-3-16,-17 0 3 15,-14 0 2-15,-15 13 1 16,-6-10-1-16,-8 3 1 0,-7-3 1 15,-3 7-3-15,0-1 0 16,4 1 1-16,6-1 2 16,11-3-3-16,11 4 0 15,13-10 3-15,8 0 1 16,11 0-1 0,9 0-2-16,12-10-2 0,14 4 1 15,20-3-1-15,19-1 0 16,21 10 2-16,13-3 2 15,12-3-3-15,2 6-2 16,-6 6 2-16,-14-3 0 16,-15-3 3-16,-10 0 1 0,-10 0-15 15,-11 0-6-15,-8 0-49 16,-24 19-111 0</inkml:trace>
  <inkml:trace contextRef="#ctx0" brushRef="#br0" timeOffset="7052.07">15441 4937 112 0,'0'3'44'0,"0"-3"-35"0,-7 6 23 15,4-3 6-15,-5-3-3 0,-2 7 0 16,-4-4-14 0,-7-3-5-16,-11 6-9 0,-7-3-3 0,-10 3 2 15,-11 1-1-15,-11-4 0 16,-10-3-1-16,-11 6 0 15,-7-3 4-15,-10-3 3 16,-4 0 0-16,-10 0 3 16,-4 0-5-16,-7 0-1 15,-7 0-2-15,-1 0 1 16,-6 10-6-16,7-10-1 0,4 6 0 16,6 3 2-1,8-9-1-15,10 10 2 0,10-4-2 16,8-3-1-16,14 3 3 15,14-2 2-15,11 5-2 16,13-3 0-16,11-6-1 16,8 3-2-16,6-3 7 15,11 0 3-15,18 0-1 16,17 0 0-16,18 0-8 16,14 0 0-16,17 0-3 15,19 7-2-15,13-4 5 16,7 3 3-16,15-6-3 15,14 9-3-15,6 1-2 16,15-4 3-16,10 7 2 16,1-13 2-16,6 0-4 15,1 6 1-15,-15-6 0 0,-14-6 0 16,-14 6 0-16,-21 0 2 16,-17-10-1-1,-19 7 2-15,-13-3-2 0,-15 6-1 16,-13-10 1-16,-8 10 1 15,-10-6-3-15,-8 6 0 16,-17 0 1-16,-10 0 0 16,-22 6-3-16,-21-6 0 15,-21 10 4-15,-21-10 1 16,-18 6 0-16,-14-3-2 16,-14-3-2-16,-11 0 1 15,-7 0 1-15,-3 0 2 0,-7 0-1 16,-1 10 2-16,-3-10-2 15,11 0-1-15,3 0 1 16,11 9-1-16,7-3 0 16,14 4 0-1,14-4-3-15,7-3 2 0,18 3 3 16,18-2 1-16,13 2-1 16,11-3 1-16,11-3 4 15,7 0 6-15,10 0-3 16,8 0 2-16,10-3-12 15,17-3-4-15,19-4 4 16,20 1 4-16,18-1-7 16,28-5 1-16,22 5 2 15,13-9 2-15,19 10 0 0,9-7 1 16,5 4-7 0,6-4 1-16,-3 0 1 15,-14 13 1-15,-8-12 3 0,-16 15 3 16,-19-10-4-16,-17 10-3 15,-18 0-2-15,-14 0 3 16,-18 0 0-16,-3 0 3 16,-18 10-3-16,-6-4-2 15,-8 3-1-15,-11 1 3 16,-13-1 0-16,-15 1 1 16,-21-1 0-16,-21 0 2 0,-14-2-1 15,-14-4 2 1,-18 3-4-16,-11 3 0 0,-6-9 3 15,-8 7 1 1,1-4-4-16,-1-3-1 16,4 0 1-16,3 0 2 15,4 0 0-15,11 6-1 0,10-3 1 16,11-3-1-16,14 0 0 16,7 0 2-16,17 0 1 15,15 10 1-15,7-10-7 16,10 0 0-16,7 0-1 15,11 0-1-15,7 0 6 16,18 0 1-16,14 0-3 16,17 0 1-16,22-10 0 15,27 7 0-15,15-3-3 16,25-4 2-16,17 1-1 0,11 0 0 16,10 2 2-1,8 4 2-15,-11-3-1 0,-11 3-1 16,-14-3 1-16,-14 12-1 15,-18-6 0-15,-17 0 0 16,-14 3 0-16,-18-3 0 16,-14 6-3-16,-14-3 0 15,-8-3-5-15,-9 7-2 16,-12-7 2-16,-6 3 5 16,-11 3 0-16,-15-3-1 15,-9-3 0-15,-8 0 3 0,-11 0-13 16,-2 0-6-16,-5 0-14 15,1 0-6-15,6 0-73 32,11 6-40-32,11-6 75 15</inkml:trace>
  <inkml:trace contextRef="#ctx0" brushRef="#br0" timeOffset="10192.12">27488 5260 168 0,'4'-35'66'0,"3"16"-52"0,-7 1-5 16,0 11-6-16,0 4 8 15,-3-6 5-15,-1-1-6 16,-3 1-3-16,3 3-4 16,-3-4-3-16,0 4 3 0,0 3-2 15,0-3 2-15,-3 6-2 16,-5 0 2-16,-2 0 2 0,-11 6 2 16,-8-3 8-1,-10-3 2-15,-13 6-6 16,-19 4-4-16,-10-10 0 0,-15 0 0 15,-13 6 1 1,-4-3 0-16,-7-3-2 0,-11 0 1 16,-3 0-2-16,-3 6 2 15,-4-2 0-15,-11 5 1 16,0 0-2-16,-3-2-1 16,-1 2-1-16,5 7 2 15,3-4-1-15,13-2 2 16,12-4-2-16,13 3 2 15,19 1-4-15,13-1-2 16,14 1 2-16,11-1 0 16,15-3 1-16,9-3 0 15,8 4-2-15,7-7 1 16,7 3 0-16,7-3 1 0,3 0 0 16,15 0 2-16,14-3-1 15,13-4 2-15,22-2-6 16,21 0-1-1,18 9 0-15,14-10 0 0,25 10 0 16,17 0 2-16,18 0-3 16,14 10-2-16,10-1 2 15,19 0 2-15,-5 7-2 16,4-6 0-16,-10 5-1 16,-15-2 0-16,-10-7 4 15,-14-3 3-15,-14 3-2 16,-22-6 0-16,-17-6-3 0,-21 6-1 15,-18-9 1-15,-17 9 0 16,-19-10 0-16,-9 10 2 16,-8-3-6-16,-11 3 1 15,-17 3-1-15,-14 7 2 16,-21-10 1-16,-22 9 3 16,-27-3-3-16,-22-6 0 15,-14 0 1-15,-21 0 2 16,-15-6-3-16,-6 3 0 15,-18-3 1-15,-7-4 0 16,0 1 0-16,-7 0 0 16,7 2 0-16,0-2 0 0,7 6 0 15,10 3 2-15,5-7-3 16,9 4 0 0,15 3 1-16,18-6 2 0,13 6 1 15,15-3 1-15,14-3-5 16,14 6 1-16,21-10 0 15,14 10 0-15,11-3 0 16,6-3 0-16,12 0 0 16,10 2 0-16,17-5 2 15,19 3 1-15,20-13-4 16,18 0-1-16,22 3 1 16,20 7 0-16,14-4 1 15,15-2 0-15,14 5 0 16,10 4 0-16,15-3-3 0,-1 9 2 15,8-10-1 1,6 10 0-16,1 10 2 0,-1-10 2 16,-3 9-1-16,-10 7-1 15,-18-1-2-15,-11-2 1 16,-18 3 1-16,-20 2 2 16,-22 1 1-16,-17-9 1 15,-15-1-5-15,-17-3 1 16,-14-6 0-16,-11 4 0 15,-7 2 0-15,-14-6 2 16,-14 0-3-16,-14 0 0 0,-25 0-1 16,-28 6 0-1,-22-3 0-15,-17-3 0 16,-28-3 4-16,-7 3 1 0,-11-6-1 16,-7 0 1-16,0 2-4 15,1-5 0-15,-1 3-1 16,7-4 0-16,11-2 2 15,10-4 2-15,11 7-1 16,21 2-1-16,21 7-28 16,25 0-14-16,29 7-99 15</inkml:trace>
</inkml:ink>
</file>

<file path=ppt/ink/ink1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2:20.725"/>
    </inkml:context>
    <inkml:brush xml:id="br0">
      <inkml:brushProperty name="width" value="0.05292" units="cm"/>
      <inkml:brushProperty name="height" value="0.05292" units="cm"/>
      <inkml:brushProperty name="color" value="#FF0000"/>
    </inkml:brush>
  </inkml:definitions>
  <inkml:trace contextRef="#ctx0" brushRef="#br0">9010 17932 300 0,'3'-7'112'0,"1"14"-87"0,-11-14-15 0,3 7-13 16,-6 0 9-16,-11-3 7 15,-11-3 3-15,-17 6 1 16,-18 0-9-16,-18-3-3 0,-25-4 1 16,-24 4-3-16,-31-3 0 15,-29 3-1-15,-18-3 1 16,-24 3-2-16,-15-4-1 0,-6 7 1 15,10-6 1-15,7 12 1 16,17-6 3 0,8 7-1-16,18-4 2 0,17 6-2 15,28 0 0-15,22-9 1 16,13 7 3-16,33-4 5 16,20-3 1-16,15 6-2 15,13-6 0-15,12 0-7 16,13-6-4-16,25 3-6 15,32-7 0-15,25-5 0 16,38-4-1-16,46 3 6 16,36-3 1-16,31 1-3 15,28-1-1-15,26 0 1 0,-1 3 0 16,0 1 1-16,-11 2 0 16,-10-3 2-1,-17 1 1-15,-25 5-1 16,-22-2-2-16,-21 2 1 15,-28-5-1-15,-24-1 2 0,-22 7 1 16,-21-1 1-16,-14 1 0 16,-21-1-7-16,-14 7-2 15,-25-3-3-15,-29 6 2 16,-34 0-1-16,-39 6 2 16,-39-3 5-16,-32 4 4 15,-39 2-1-15,-21 4-2 16,-17 2 0-16,-15 1 1 15,1-4-3-15,-1 4 0 16,18-6 1-16,18-1 2 16,21 7-1-16,28-7 2 0,24 0-2 15,29 1 2-15,25-1-4 16,25-2 0-16,17-4 3 16,17 3 3-16,8-3-2 15,14-3 0-15,24-3-3 16,33-3-3-16,31-4 2 15,35-5 0-15,46-4 1 16,32 0 0-16,35-6-3 16,39 12 2-16,14-2 1 15,15 5 2-15,-1 1-1 16,-4 3 2-16,-17 6-4 0,-24 0-2 16,-22 0 4-16,-32 0 3 15,-27 6-1-15,-33-6-2 16,-31 0 2-16,-18 0 2 15,-21 0-2-15,-14 3 0 16,-8-3-3-16,-38 12-1 16,-21 1 1-16,-35 3 2 15,-40 3 1-15,-34-1 3 16,-33 1-3-16,-34 0 0 16,-29 3-1-16,-14-3-2 15,-7 0 1-15,-11-4 1 16,15-2-1-16,14-4-1 0,13 7 3 15,19-7 0 1,27 1-4-16,22-1 1 16,25-3 0-16,20-3 2 0,26 7-1 15,20-10-1 1,11 6 1-16,21-6-1 0,11-6-5 16,21 3 1-16,25-7 0 15,31-5 2-15,40-4-1 16,45 0-1-16,42-6 3 15,47 9 0-15,27-3 1 16,22 10 0-16,14 6-3 16,-8-3 2-16,-17 12 1 15,-17-3 0-15,-71-3-3 16,42 9 2-16,-35 1 3 0,-32-4 3 16,-31-3-2-1,-29 4 0-15,-24-4-3 16,-19 3-3-16,-16 0-5 15,-19 4 0-15,-27-1 4 16,-33 4 4-16,-38 2 1 0,-35-5-1 16,-43-1 3-16,-35 0 2 15,-39-2-2-15,-21-7-2 16,-10-7-3 0,-1 4-1-16,1-3 2 0,27 3 0 15,18-6 1-15,29 2 0 16,24 7 2-16,29-6 3 15,31 3 0-15,21 3 0 16,25-6-3-16,11 6-2 0,13 0-2 16,12 0-1-16,17 0-3 15,14-4-1-15,17-2-10 16,15-3-3-16,28 9-45 16,43-10-20-16,13 7-64 15</inkml:trace>
  <inkml:trace contextRef="#ctx0" brushRef="#br0" timeOffset="4341.83">15307 11124 212 0,'4'-13'79'0,"-1"7"-61"0,-3 0-5 0,0 6-5 0,4 0-5 15,-1-3 3-15,4 3-3 16,4 0 0-16,3 3-1 16,4 3 5-16,6 10 5 0,8 6-8 15,14 9-2-15,14 16-2 16,14 6 0-16,14 10 0 15,18 15 0-15,3 7 0 16,8 3 0-16,-1-7 0 16,-7 4 2-16,-6-13 1 15,-8-9 1-15,-10-7 0 16,-11-12 0-16,-14 0-2 0,-7-9 1 16,-15-13-2-16,-6 0-1 15,-7-10 5-15,-7-3 1 16,-8-9 0-16,-6-9 1 15,-8-3-6-15,-10-14-3 16,-7-2-2-16,-7-6 3 16,-4-4-2-16,0 4 1 15,-3-1 2-15,10 10 2 16,4 3-1-16,3 6 2 16,4 1-2-16,4 5-1 15,6 10 1-15,4 0 1 0,7 16-1 16,7 3-1-16,7 9 3 15,4-3 2 1,3 13 0-16,1-4 2 0,-8 1-4 16,-4-1-2-16,-6-6 0 15,-7 7-1-15,-12-7 2 16,-6 0 1-16,-10-3-4 16,-12-6-1-16,-2 0 7 15,-8 0 4-15,-4-3-2 16,-3-7-2-16,4 0-2 15,3-9-3-15,4 7 1 16,7-7-1-16,3 0-14 16,4 0-3-16,10 0-55 15,4 0-25-15</inkml:trace>
  <inkml:trace contextRef="#ctx0" brushRef="#br0" timeOffset="9101.15">4484 4824 280 0,'10'-3'104'0,"-10"6"-81"0,0-3-6 15,0 0-9-15,0 6-6 16,-7-3 3-16,0 7 2 15,-3-4 3-15,-11-3-5 16,-8 3-1-16,-6 4 2 0,-11-1-1 16,-14 1 2-16,-14 5-2 15,-21-12 0-15,-14 10-1 16,-8 0 2-16,-6-4-5 16,-8 0-1-16,4-2 2 0,14-4 3 15,4-3-2-15,17 0 0 16,15 0 1-16,9 0 2 15,16 0 1 1,16 0 1-16,1 0 0 0,10-3 0 16,8-4-2-16,3 7 1 15,10 0-4-15,8 0-2 16,17-3-3-16,14-3-1 16,18-3-1-16,17 5 0 0,22-2 0 15,3-3 0-15,8 2 3 16,-1 4 2-1,0 3 2-15,1-6 1 16,-1 3-5-16,-10-3-1 0,-8-4 1 16,-2 7 0-16,-15-3 1 15,-7 6 2 1,-8-3-1-16,-16-4-1 0,-5 7 1 16,-2 0-1-16,-15 0-5 15,-11 0 1-15,-6 10 0 16,-22-1 2-16,-17 1 3 15,-22 5 2-15,-20-5-1 16,-22 5-2-16,-18-2 1 16,-10-4 1-16,-7 1-1 15,0-4 2-15,10 3-4 0,12 1 0 16,9-10 3-16,11 9 3 16,15 1-4-16,10-10-3 15,14 6 5-15,3 3 3 16,18-9-3-16,8 0-2 15,6 3 0-15,11-3-1 16,0 0-5-16,3 0-1 16,4-3-11-16,7 3-1 15,7-6-29-15,4-3-11 16,13-4-74-16</inkml:trace>
  <inkml:trace contextRef="#ctx0" brushRef="#br0" timeOffset="11351.94">2561 4940 248 0,'0'-22'93'0,"4"16"-72"0,-4 6-6 0,0 0-6 16,0 0-10-16,0 0 0 0,0 9-4 15,0 7-1-15,-4 6 3 16,4 12 1-16,-7 10 2 0,7 19-3 15,0 18 0 1,0 23 2-16,0 15 2 0,7 28 0 16,-7 16-1-16,0 26 1 15,0 18 1-15,0 25-3 16,-10 15 0-16,6 32 3 16,-7 13 1-16,1 12-4 15,-4 16 1-15,7 9 0 16,-4 4 0-16,4 15 0 15,-3 6 0-15,-1-12 0 16,0 12 0-16,8-12 0 16,-8-3 2-16,11-1-1 0,-7-15-1 15,0 7 1 1,0-1-1-16,4-15 6 0,-8 5 6 16,0-24-4-1,1 9-2-15,-4-12-1 0,0 3 1 16,3-7-3-16,-3-2-2 15,3-10 0-15,4-10-1 16,4-15 0-16,6-3 0 16,4-23 0-16,4-2 0 15,3-19 0-15,-3-22 0 16,3 12 2-16,7-31 1 16,-7-28-1-16,-3-19-2 15,3-22-2-15,7-22 1 16,-7-18 1-16,0-10 0 15,7-10 4-15,0-6 5 16,4-9-1-16,14 0 1 16,7 0-5-16,17-4-3 0,18 1-3 15,15 3 1-15,6 0-1 16,14 0 0-16,18-1 2 16,11 7 2-16,7-6-3 15,10 0 0-15,0 6 1 16,8 0 2-16,-5-3-1 15,5 0-1-15,3-3 1 16,14 0-1-16,-7 6 0 16,3-3 0-16,11 3 0 15,4 3 0-15,-1 7 0 16,-3-7 2-16,-3-3-3 0,-4 3-2 16,-7 3 2-16,-11-9 2 15,-7-6-5-15,-10-6-1 16,-11-7-1-1,-18-3 2-15,-6-3-3 0,-29-4 2 16,-7 4-4 0,-17-6 1-16,-15 2-5 0,-14-2 1 15,-10 6-1-15,-7-3 1 16,-8-4-2-16,-6 1-1 16,-8-1 1-16,-3-5 3 15,-3 2 9-15,-1-2 3 0,0-1 7 16,4-3 3-1,-7 0 0-15,4 0 3 0,-1-6 2 16,-3-9 2-16,3-4-1 16,-3 1 1-16,4-14-7 15,-1-5-4-15,1-4 0 16,2-2 2-16,1-1 2 16,0 0 1-16,4 16 2 15,-1 6 4-15,1 4-4 16,3 18 2-16,0 3-7 15,3 7-3-15,11 15-8 16,1 22-1-16,9 26 1 16,12 27 1-16,9 16-2 15,1 19 2-15,11 4-1 0,3 2-2 16,0-6 3 0,-4-6 0-16,-7-4 1 0,-6-21 2 15,-11-19 1-15,-8-16 1 16,-3-12-7-16,-6-10 0 15,-5-9-4 1,-3-10 2-16,-3-3 9 16,-4-15 5-16,-4-16-7 0,-3-19 0 15,-3-19-4-15,-5-12 0 16,-2-19 0-16,-1-13 0 16,-3 7 0-16,3 3 0 15,1 15 2-15,6 10 2 16,1 3 1-16,-1 16 1 15,0-1-2-15,4 17-2 16,0 9 3-16,0 3 0 16,-3 6 1-16,-1 3 0 0,4 3-5 15,-11 7-1-15,4-3-2 16,0 9 3-16,0 0 0 16,-11 0 3-16,-3 9-3 15,-46 10 0 1,28-3 1-16,-7 3-3 15,0-1 0-15,7-8 4 16,-6 5 1-16,-1-5 0 16,14-1 1-16,-4 1-2 15,15-4-1-15,-4-3 3 16,8-3 0-16,3 9-6 16,-1-2 0-16,5 2 5 0,-1-3 4 15,8-2-6-15,-5 2-1 16,8-3 0-1,4-3 0-15,-4 0 1 0,3 0 2 16,4 0-6 0,0 0 1-16,0 0-19 0,0 0-6 15,0 0-71-15,29-28-74 32</inkml:trace>
  <inkml:trace contextRef="#ctx0" brushRef="#br0" timeOffset="32196.27">14750 12372 56 0,'-18'3'22'0,"4"-3"-18"0,-7 6 11 15,7-6 5-15,-4 0-2 16,-7 0 1-16,-10 0-4 0,-7 0 1 16,-8 0-9-16,-10 0-2 15,-7 0-1-15,-10 0 2 16,-8 0-3-16,-3 0-2 15,-11 0 0-15,-3 0-1 16,-11 0 0-16,-4 0 0 0,-3 0 2 16,-3 0-3-16,-4 6 0 15,-4-2 3-15,1 2 1 0,-8-3-1 16,1 6 1 0,-1 1-2-16,-3-4-1 15,0 4 3-15,-4-1 0 0,1 0 1 16,-4-2 2-16,-1-4 1 15,1 6 1-15,-3-9-2 16,2 10 1-16,-6-10-4 16,-7 0-2-16,3 0-3 15,-3 0-1-15,-4 0 4 16,0 0 3-16,0 0-1 16,-3 0-2-16,0 0 0 15,3 0-1-15,-3-4 0 16,3-2 0-16,0 3 0 15,0-3 2-15,-35 3-1 16,14-4-1-16,7 4 3 16,0-3 0-16,11 6-1 15,3-3-2-15,0-3 3 16,4 6 0-16,3 0-4 16,1 0 1-16,9 0 0 0,8 6 0 15,11-3 2-15,6-3 1 16,11 9 1-16,1-9 0 15,9 0 2-15,8 0 3 16,10 0 0-16,4 0 0 16,18 0-5-16,3 0-3 15,3 0 4-15,11 0 4 16,11 0-5-16,10 0-2 16,8-3 1-16,-4 3 2 15,10 0-7-15,7 0 0 16,-6 0-18-16,10 0-6 15,10 0-40 1,19 3-46-16,27 4 30 0</inkml:trace>
  <inkml:trace contextRef="#ctx0" brushRef="#br0" timeOffset="33363.62">25908 12300 28 0,'-92'9'11'0,"43"-9"-9"0,-29 9-2 0,43-9-1 15,-25 7 7-15,-21-4 4 0,-14 6 3 16,-15-9 5-16,-10 0-6 16,-17 7-2-16,-8-7-1 15,-10 0-1-15,-14 0 0 16,-8-7 0-16,-10 7-7 16,-10-9 0-16,-1-1 8 15,-3 1 5-15,-4 3 3 16,-6-4-1-16,10-2 3 15,-4 2 0-15,4-2-10 16,3 9-5-16,1-3-3 16,3-4 5-16,-4 10 4 0,4 0-5 15,0 0-3-15,-3 0-1 16,6 0-1-16,4 10 0 0,4-4 2 16,-1-6 1-16,4 9 1 15,4-9 2-15,3 6 1 16,0-2-1-16,0-4-1 15,4 0-1-15,7 0 0 16,3 0-5-16,4 0 1 16,7 0 2-16,7 0 1 15,3 0 1-15,7 0 0 16,8 0-5-16,7 0 1 16,-22 0 0-16,14 0 2 15,12 0-1-15,9 0-1 16,5 0 1-16,16 0 1 15,8 0-1-15,7 0 2 0,7 0-4 16,7 0-2-16,8 0 4 16,6 0 1-1,7 0-7-15,7-4-4 0,4-2-44 16,7 0-57 0,10-3 20-16</inkml:trace>
</inkml:ink>
</file>

<file path=ppt/ink/ink1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3:25.942"/>
    </inkml:context>
    <inkml:brush xml:id="br0">
      <inkml:brushProperty name="width" value="0.05292" units="cm"/>
      <inkml:brushProperty name="height" value="0.05292" units="cm"/>
      <inkml:brushProperty name="color" value="#FF0000"/>
    </inkml:brush>
  </inkml:definitions>
  <inkml:trace contextRef="#ctx0" brushRef="#br0">16076 9123 176 0,'7'3'68'0,"-3"-3"-52"0,-4 7-3 16,0-7-3-16,0 0-7 15,0 0-2-15,0 0 2 16,0 0 0-16,-4 0-1 16,4 0 5-16,-3 0 3 0,-1 0 6 15,1 0 2-15,3 0 13 16,0 0 7-16,0 0 2 0,0 0 0 15,7 0-8-15,3 0-5 16,1 0-7-16,3 0 0 16,0-7-5-16,4 7 1 15,-1-9-3-15,1-4 0 16,0-2-3 0,-1-10 1-16,4-4-4 0,4-5-2 15,0-4 0-15,3-6 1 16,4 0-3-16,3-3 0 15,0-3-1-15,1-6-2 16,-1 2-2-16,0 1 1 0,-3 6 1 16,-4-3 2-1,-3 6-3-15,-1 6-2 0,-6 10 4 16,-4 3 1 0,0 0-3-16,-3 12 1 0,-4-2-2 15,4 5-2-15,-8 4 0 16,-3 3 0-16,-3 6 0 15,-4 3 0-15,-4 13 0 16,0 0 0-16,1 12 0 16,-1 1 3-16,1 12 0 15,3-1 3-15,-1 1-1 16,1 0 2-16,4-6-4 16,-1-4-2-16,4 1 4 15,0-7 3-15,0-9-1 16,0 0 0-16,4-10-1 0,-1 1 1 15,-3-10-4 1,4-4-2-16,3-5 2 0,-3-16 0 16,3-3 1-16,0-7 0 15,0-9 0-15,-4-3 0 16,1-3-3-16,-4 3 0 16,0 3 4-16,0 7 1 15,-4 2-3-15,-3 7 1 16,-3 3-5-16,-1 9 1 15,-7 7 0-15,-6 6 2 16,-8 3-1-16,-3 0 1 16,-4 3 2-16,0 3 2 15,0-3-1-15,4 6 2 0,3 4 2 16,4-4 2-16,3 1 3 16,4-1 1-16,3 1-1 15,4-1-1-15,4-3-8 16,-1-3 0-16,4 7-1 15,0-4 0-15,4-3-11 16,-1-3-3-16,4 7-17 16,-3-7-8-16,3 0-34 15,0-7-16-15</inkml:trace>
  <inkml:trace contextRef="#ctx0" brushRef="#br0" timeOffset="4699.37">17628 6498 196 0,'4'0'74'0,"-4"4"-58"0,0-4 3 0,0 0-4 16,0 0-8-16,0 0 1 15,0 0 1-15,0 0 2 16,-4 0-5-16,1 0 9 0,-1-4 18 15,1-5-2 1,-1-7-7-16,1 1-4 16,-4-4-6-16,0-6-1 15,0-3-3-15,-1-10 1 16,1 3-2-16,0-8 2 16,4-5-2-16,-1-5 0 15,4-6-3-15,0-7 1 16,0-6-4-16,0 3-2 15,0 0 2-15,0 3 0 16,0 3 1-16,0 4 2 16,0 5-1-16,0 7 2 0,0 3-6 15,0 10-1-15,-3-4 2 16,3 13 1-16,0 6-4 16,0 0 1-1,0 10 0-15,0 3 0 16,0-7 0-16,0 7 0 0,0 6 0 15,0 0 0-15,7 9-3 16,0 1 2-16,3 5 1 16,5 11 0-16,-1-5 0 15,7 5 2-15,7 8-3 16,0-6 0-16,1 7 3 16,-1-7 1-16,-4 0-1 15,1-3-2-15,-4-6 1 16,-3 0 1-16,-4-3-1 0,-3-1-1 15,-4-5 1 1,0-7-1-16,-7-3 0 0,-4 0 2 16,-10-3 1-16,-4-7 1 15,-10-9-2-15,-4-12-2 16,-6-7 3-16,-1 4 0 16,-3-10-4-16,-4 0 1 15,7-3 0-15,4 13 2 16,3-1-3-16,4 7-2 0,3 9 2 15,4 10 0 1,0 2-2-16,-4 17 2 0,0 15-1 16,-3 9-2-1,-4 10 3-15,-3 13 2 16,0-7 0-16,-1 6-1 0,5-2 3 16,-1-1 0-16,4-9-1 15,3 0 1-15,4-16 2 16,3 0 4-16,4-12 2 15,3 3 3-15,4-10 2 16,0 7-1-16,0-7-7 16,4-2-5-16,-1-4-2 15,1-3 1-15,-1 0-3 16,4 0-2-16,0 0-12 16,0 0-5-16,0-3-7 15,4-4-3-15,-1 7-22 0,4-6-9 16,7 6-25-16,15 6-10 15,20 1-22 1</inkml:trace>
  <inkml:trace contextRef="#ctx0" brushRef="#br0" timeOffset="6215.42">19336 5200 212 0,'0'-3'79'0,"0"3"-61"16,-7 0-5-16,3 0-5 15,1 0-7-15,-1 3-1 0,-3 3 1 16,0-6 1 0,0 0 10-16,0 0 4 0,3 7 10 15,1-4 4-15,3 3 3 16,0-6 3-16,0 0-9 15,0 0-2-15,7 3-5 16,3 7-3-16,8-10-7 16,3 9-4-16,8-3-6 15,2 4-2-15,8 5 1 16,7 4 2-16,10 0 2 16,4 0 1-16,4 0-2 15,6 6-2-15,4-6 1 16,8-1-1-16,2 1 0 15,4 3 0-15,4-3 2 16,7 0 1-16,7 0-1 16,14 6-2-16,3-6 1 0,4 9-1 15,7-3 0-15,4 13 0 16,3 5 0-16,4 1 0 16,3 10 0-16,-4-1 0 15,1 0 0-15,7 1 0 16,3-1 0-16,-3 0 0 15,3-6 0-15,-3 7 0 16,-4-1 0-16,-7 0 0 0,-7 0 0 16,18 1 0-1,-22-1 0-15,-13-15 2 0,-22-4-1 16,-11 1 2-16,-9-7-2 16,-15-9-1-1,-11 3-2-15,-10-10-1 16,-8-2 2-16,-6-1 2 0,-7-3 0 15,-4-3-1-15,-3 4 3 16,-4-7 0-16,-7 0-6 16,0-7 0-16,-7 4-1 15,-4-12 2-15,-7 2 1 16,-3-12 1-16,-7-3-3 16,-4-7 2-16,0 1 1 0,4-1 2 15,3 1-1 1,4 6-1-16,4 6 1 0,3 0-1 15,3 3 0 1,4 6 2-16,3-2-1 0,1 8-1 16,3-2 1-1,3 9-1-15,4 0 0 0,4 6 0 16,3 4-3-16,11 15 0 16,7 3 2-16,6 10 0 15,5 5-2-15,3 1 2 16,3 3 1-16,0-3 2 15,1-3-3 1,-8-3 0-16,-7-10 1 0,-10 0 0 16,-7-3 2-16,-8 0 1 15,-10-6-4-15,-10 0 1 16,-19 0 2-16,-13-4 1 16,-14-5 3-16,-8-4 3 15,-6-6-2-15,-8-6 1 16,0-10-1-16,1 7 1 0,6-1-4 15,4 1-3-15,14 0 0 16,0-1-1-16,8 1 0 16,6 9 0-16,11-7 2 15,10 7 1-15,4-3-1 16,3 3-2-16,4 0 1 16,0 0 1-16,4 0-8 15,-1 0-3-15,0 0-11 16,4 0-5-16,0 0-17 0,0 0-6 15,4 3-28 1,7 13-11-16,13 0-34 16</inkml:trace>
  <inkml:trace contextRef="#ctx0" brushRef="#br0" timeOffset="8241.29">23340 8186 192 0,'7'-7'74'0,"-4"7"-58"0,1 0-2 16,-4 0-3-16,0-3-6 15,-4-3 0-15,-3 3-1 16,0-4 0-16,0 4-2 0,-3-3 1 16,-1-3 2-16,0 9 0 0,1-7 0 15,-4 7 3-15,3 0 5 16,1 0 2-16,-5 0 0 16,-2 0-1-16,3 7-1 15,-4 2-5-15,4 7 0 16,-4-4-3-16,-3 4 2 15,0 3-4-15,-4 6-2 16,-3 3 2-16,-7 16 0 16,-4 3-1-16,-7 13-2 15,0 5 5-15,-3-2 4 16,0 6-1-16,-4 3 1 16,3 0-1-16,1 0 0 0,3 1-4 15,-3-4-3 1,-1 3 2-16,1-13 2 0,3-5 0 15,4-7 2-15,-1-10 0 16,8-2 1-16,3-10 0 16,11-6 2-16,3-1 6 15,8-8 4-15,-1-1-1 16,8-2 0-16,3-7-6 16,7 0-3-16,7-10-10 15,11 1-2-15,6-7-2 16,15 4 2-16,0-10-1 15,3 0 1-15,8-10 4 16,-4 10 3-16,0-9-7 16,-4 9 0-16,-3-3 4 15,-7 0 4-15,-4 6-3 16,-7 6-2-16,-7-2 0 0,-3 9-1 16,-4-4-3-1,-3 1 0-15,-4 6-3 16,-4-4 1-16,-3 7 3 0,-3 10 1 15,-4-1-2-15,-7 1 0 16,-7 5-1-16,-4 4 0 16,-3 0 3-16,-4 0 2 15,0 3 2-15,4-10 3 16,3 7-5-16,0-3-3 16,4-7 5-16,4 0 5 15,-1 1-4-15,4-4 0 16,0-3 0-16,0-3 2 15,3 7 1-15,1-7 3 16,-1-7-3-16,0 4 1 0,1-13-1 16,3 4 1-16,0-13-2 15,-4 0-1-15,1-13-1 16,2-6 0-16,-2-3 0 16,-1-3 2-16,1 6-3 15,3 0 0-15,0 3 1 16,0 1 0-16,-4 5 0 15,4 4 0-15,0-1-2 16,0 11-2-16,0-5 3 0,0 11 0 16,3 5 1-1,1-2 0-15,-1 2-2 0,-3 4-2 16,7-3 1-16,0 9 1 16,0-7-1-16,0 7-1 15,0-3-4-15,0-3 0 16,0 6-5-16,0 0-1 15,0 0-13-15,0 0-5 16,0 0-14-16,0 0-6 16,0 0-29-16,0 9-12 15,7 1-60 1</inkml:trace>
  <inkml:trace contextRef="#ctx0" brushRef="#br0" timeOffset="15763.21">11028 2839 212 0,'10'-35'82'0,"-6"20"-64"0,-4-4-4 16,0 13-8-16,-4 3-11 16,-3-4 1-16,-7 4-3 0,-7-3 2 15,-11-4 3-15,-6 10 1 0,-12 0 3 16,-6 10-3-16,-8-4-2 16,-6 7 4-16,-8 2 1 15,-7 4 4-15,-10 0 1 16,-7 3 8-16,-8 0 4 15,-13 3 0-15,-4-6 0 16,-11 0-4-16,-10-1-1 16,-18-2-6-16,-13 3 0 15,-19-10 1-15,-10 1 5 16,-14-4-8-16,-11 0-1 16,-7-3 1-16,-4-3 3 0,1 0 0 15,-7 0 2-15,-4 0 0 16,-8 0 3-16,-6 0-5 15,-7-3-1-15,-11 3-6 16,8-6-4-16,3 6 3 16,-11 0 1-16,7-6 0 15,15-4-2-15,-8 1 1 16,14-10 1-16,1-6 5 16,10 6 6-16,-11-15-5 15,19-4-2-15,-51-6-3 16,26-3 0-16,24-6-2 15,18 3-1-15,6-4 3 16,15 7 0-16,7-9-1 16,14-4-2-16,11 7 1 15,17-10-1-15,15 10 2 16,6-3 1-16,25-4-4 0,0 7 1 16,22 9 0-16,10-10 2 15,14 7-1-15,3-3 2 16,19 3-4-16,9-6 0 15,12 0-4-15,17-4 1 16,17-2-5-16,12-4 1 16,30 0-3-16,23 0 0 15,27-9 6-15,25-6 2 16,21 3 3-16,25 6 0 0,11 0-3 16,13 12 0-1,4 7 2-15,18 3 2 0,-7 3 0 16,3 0 2-1,11 7-4-15,-4 2-2 0,11-3 2 16,7-2 2 0,18 2 0-16,10 4 2 0,18 5-4 15,14 11-2-15,7 8 2 16,3-6 0-16,1 7 1 16,6 9 0-16,-13 0 0 15,3 9 0-15,3-9 0 16,-3 10 0-16,7-1 0 15,4 7 2-15,-8 3-1 16,-6 0-1-16,-8 6 1 16,-10 0-1-16,-22 3 0 15,-2 0 2-15,-19 7-3 0,-24-1 0 16,-15 4 1 0,-20 6 0-16,-25 3 0 15,-22 12 0-15,-13 4 0 0,-15 6 0 16,-13 3 0-16,-19 0 2 15,-13 0-1-15,-8 10 2 16,-6-1-2-16,-11-2-1 16,-8 9 1-16,-6-16-1 15,-7 0 2-15,-4 0 1 16,-10 0-1-16,-4 0 1 0,-4 4 0 16,-6-11 3-1,-8 7-1-15,-14-9 0 16,-6-3-1-16,-12-7 2 15,-10 0-3-15,-14 10 0 0,-7-10 1 16,-7 4 2-16,-7-13-3 16,-11 6 0-16,-10-3-1 15,-8-3 1-15,-3-6-2 16,-14-10 2-16,-14 6-2 16,-7-6 2-16,-7-6-2 15,-11 0-1-15,-3-6 1 16,-11 0 1-16,3-4-1 15,-3 4-1-15,0-4 3 16,4 4 2-16,-4 3-4 16,-14-10-3-16,3 7 1 15,-3-7 2-15,-4 10-2 16,-10-12-2-16,71 2 4 0,-114-6 3 16,89 6-1-16,-121-2-2 15,5-7-3-15,13 6-1 16,92-3 2-16,-120-3 2 15,11 6 0-15,14-2 2 16,3-8-2-16,4-2-1 16,92 6 1-16,-110-9-1 15,14-7 0-15,8-3 0 16,6-3-3-16,15-9 2 16,3 3 1-16,14-16 0 15,18-9-3-15,3-1 0 0,15-18 2 16,10 0 0-1,14 0 1-15,18-7 2 16,17 4-1-16,11 0 2 0,22 9-2 16,6-12-1-16,21 12-2 15,22 3 1-15,10-3-6 16,18 10-3-16,10-4-1 16,22-6-1-16,10-6 2 15,29-6 4-15,20-4-2 16,25 4 3-16,15-4 3 15,24 1 3-15,21-10-2 16,14 6-2-16,22 4 2 16,17 2 0-16,14 14-4 15,11 11 1-15,21 1 2 0,18 9 3 16,14 0-2-16,20 10 0 16,12-4 1-16,10 10 0 15,4-7 2 1,-1 10 3-16,1-9-7 0,-18 12 0 15,7-3-2-15,-7 0 2 16,-4 15 1-16,8 1 3 16,-11 9-1-16,7 0-1 15,-4 19 1-15,-3 6-1 16,-14 9 4-16,-11 4 2 16,-17-4-9-16,-8 13-3 15,-24 3 1-15,-4 4 2 0,-21 8 4 16,-21 4 2-16,-14 3-4 15,-14 3-1 1,-18 1 1-16,-21-11 2 0,-18 7 0 16,-13-3 2-16,-19 3-2 15,-13 0-1-15,-15-3-2 16,-10 6 1-16,-11-9 1 16,-11 0 0-16,-10-1 0 15,-10 13 0-15,-15-9 0 16,-10 6 2-16,-11 1-1 15,-21-11 2-15,-18 4-2 16,-21-3-1-16,-13-7 5 16,-30-2 4-16,-20 5-7 15,-4-9-1-15,-21 4-1 16,-3-4 2-16,-12-3-1 0,-9-13 2 16,-8 10-2-16,-7-6-1 15,-3-13 5-15,-22 9 1 16,4-12-5-16,-10 13 0 15,-4-19-3 1,3 9 0-16,-7-6 2 0,4 2 0 16,-14-5 0-16,0 3 2 15,7-3-1-15,-11-1-1 16,7-5 1-16,-3 2 1 16,0-2 1-16,7-4 1 15,-11-6-2-15,11 0 1 16,-8 0-2-16,19-16 2 15,-4 4-4-15,14-4 0 0,10-9 1 16,15 3 2 0,17-3-1-16,8-10-1 0,20 1 3 15,15-13 0 1,14-6-1-16,21-10 1 0,17 0-2 16,18-6-1-16,18 3 3 15,21-6 2-15,11-12-2 16,17-7-2-16,18-10-5 15,14 4-2-15,21-10 3 16,18-18 1-16,17 3-1 16,8 12 2-16,21-6-1 0,6 3-2 15,8-6 3-15,18 12 2 16,10 7-5 0,24 6 1-16,8 6 1 0,28 6 1 15,7-5-2-15,11 15 0 16,10 9 2-16,18 6 0 15,14 4-2-15,7 15 2 16,10 7 1-16,1-3 2 16,3 15-1-16,4 0-1 15,6 0 1-15,1 10-1 16,14 2 0-16,-4 4 0 16,11 3 0-16,7 0 0 15,3 10 0-15,15 5 2 16,-11-2-3-16,3 15-2 0,-3-3 2 15,-14 10 0-15,-11-7 1 16,-6-3 2 0,-12 3-3-16,-10 1 0 0,0 5 1 15,-7-6 2-15,-17 16-3 16,-15-9 0-16,-14 2 1 16,-21 7 2-16,-18 0-3 15,-20 6-2-15,-19 7 2 16,-21 15 0-16,-10 6-2 15,-18 1 2-15,-7 5-4 16,-21 13-1-16,-14 20 0 16,-18-5 2-16,-17-2-3 15,-18 6 2-15,-14 0 3 16,-18 0 1-16,-21-3 1 0,-22-13 2 16,-13 1-1-16,-14-7 2 15,-22 0 0-15,-21-9 3 16,-17-10-3-16,-25-6 0 15,-11-16-1 1,-14-6-2-16,-13-12 1 0,-22 2-1 16,-4-15 0-1,-7 0 0-15,8-6 2 0,3-4 3 16,17-5-2-16,4 2-2 16,11 10-3-16,3-10 1 15,11 7 1-15,-4 0 0 16,-3 3-3-16,-7 2 0 15,3 1 4-15,-3 0 1 16,6 3 0-16,-2-6 1 0,6 6-4 16,4-6 0-16,-7 0 1 15,13 6 0 1,-2-6 2-16,6-3 1 0,-3-4 1 16,3 1 2-1,-6-4 1-15,3-6 1 0,-8-3-2 16,5-3-1-16,-1-3-3 15,11 3-2-15,-4-13 1 16,1 0-1-16,10-2 2 16,-7-8 1-16,10-5-1 15,18-3 1-15,-3-7-2 16,17 3 2-16,4 1-4 16,10-7 0-16,15 0 1 0,6 0 2 15,-285-110-3 1</inkml:trace>
  <inkml:trace contextRef="#ctx0" brushRef="#br0" timeOffset="17731.09">0 1422 632 0,'631'-88'0'0,"-553"69"-3"0,21-6 0 16,35-19-1-16,21 0 3 15,11-6 2-15,24 0 0 16,4 6-1-16,22 0 1 0,-1 6-1 16,4 4 2-16,10-4-6 15,7-6 1-15,11 10 1 16,4 6 3-16,10 2 0 15,14-2-1-15,-3 9-2 16,10 4 1-16,4-4 3 16,6 3 1-16,5 13-1 15,6 3-2-15,7 0-2 16,1 3-1-16,3 7 2 16,-4 2 0-16,-3 10 1 15,-10-3 0-15,2 15 0 0,-16-15 2 16,-5 16-3-16,-2-7 0 15,-15 16 1 1,-4 0 2-16,-3 9-1 16,-14 10-1-16,-14-10 1 0,-11 16-1 15,-21-6-3-15,-14 0 0 16,-18-1-1-16,-10 4 3 16,-18 3 2-16,-14 0 2 15,-14-3-1-15,-15 3-2 16,-2-13-2-16,-15 4 1 15,-11 6-4-15,1 22 1 16,-15-7 0-16,-14-2 2 0,-13-7 1 16,-15 0 1-16,-11-13-5 15,-10 4-1-15,-11 0 3 16,-10 3 1-16,-7-4 2 16,-11 4 0-16,-11-9 0 15,-13 5 0-15,-15-8 0 16,-7 5 2-16,-14-9-1 15,-14 1-1-15,-10 5 1 16,-4 4 1-16,-8-7 1 16,-9 3 1-16,-5-5-5 15,5-4 1-15,-8-3-2 16,-4-1 0-16,-2-5 4 16,-12-3 1-16,1 2-1 0,-8-2-2 15,-3 9 1-15,-3-10 1 16,-11 1-1-16,3-4-1 15,4 3 1-15,-11 1 1 16,0-1-1-16,-10-5 2 16,4 5-4-1,-8-9 0-15,3 3 3 0,-9-3 3 16,-1-3-2-16,4-6-2 16,3 0 0-16,-4-4 1 15,5-2-1-15,-1-1-1 16,4 1 1-16,-4-10-1 15,7 0 0-15,4-4 2 16,3-5-3-16,-3-10 0 16,7-6 1-16,7 0 2 15,3 0-3-15,8-3 0 0,10-10 1 16,11 10 0 0,13-13 0-16,1 10 0 0,21-1 0 15,4-12 2 1,10 7-3-16,10 2 0 0,11-9 1 15,8 7 0-15,6 2 2 16,14-12 1-16,8-6-4 16,3 3 1-16,11 0-2 15,3-10 0-15,7 7 2 16,7-1 0-16,8 11-3 16,2-20 2-16,8 10-1 15,11-1-2-15,-4-12 0 0,14-3 3 16,-4 7-2-16,8-1-1 15,10 3 3 1,4-2 0-16,3-4-2 0,11-3 0 16,7-13-1-16,10 4 3 15,15 6-2-15,3 0-1 16,3 6 5 0,15-3 1-16,3-3-3 0,4-7-1 15,10 7-2-15,8 3 3 16,3 6-5-16,10-2 2 15,4 5 6-15,-21 7 4 16,-21 15-10-16,-7-6-2 16,38 0 3-16,32-3 3 15,8-3-1-15,6 3-2 16,4 13 2-16,3-1 0 0,8 7-2 16,13 9 0-16,8 0 2 15,13 10 2-15,-13-7-2 16,10 16 0-16,-17 0 3 15,-1 0 1-15,-3 0-4 16,0 16 1-16,11-7 0 16,0 4 0-16,10 2-3 15,4 11 0-15,6-8 2 16,-2 17 2-16,-8-10 0 16,-4 13-1-16,5-10 1 15,-5 9 1-15,5-2-3 0,13-1 0 16,0 4 1-1,8 6 2-15,2 0-3 0,1 15 0 16,4-2 1 0,-11 6 0-16,-4 9 0 0,0-13 2 15,-3 7-3-15,-14-3 0 16,-4 12 1-16,-7-3 2 16,-4 10-6-16,-3-4 1 15,-10 7 3-15,-8-13 4 16,-6 6-1-16,-19 20 0 15,-10-17-6-15,-24 10-2 16,-18-13 2-16,-18-5 1 16,-18 5-5-16,-13-6 0 0,-15 19-2 15,-14-19 3 1,-14 6-1-16,-14-9 2 16,-11-3 1-16,-6-3 2 0,-15-3-1 15,-14-4 1-15,-18 13 2 16,-24-13 2-16,-25-2-1 15,-21-4-1-15,-21-3 1 16,-18-3 1-16,-14-6-1 16,-11-4 2-16,-13-6-4 15,-15-3-2-15,-7-6 2 16,-11-3 0-16,-6-13 3 16,3 3 1-16,-7-6-4 15,-4 0-1-15,4-6 1 0,-3 3 2 16,6-7-7-16,4 4-3 15,14-3-17 1,11-4-9-16,10 4-61 16,15-7-53-16,17 0 51 15</inkml:trace>
</inkml:ink>
</file>

<file path=ppt/ink/ink1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4:26.370"/>
    </inkml:context>
    <inkml:brush xml:id="br0">
      <inkml:brushProperty name="width" value="0.05292" units="cm"/>
      <inkml:brushProperty name="height" value="0.05292" units="cm"/>
      <inkml:brushProperty name="color" value="#FF0000"/>
    </inkml:brush>
  </inkml:definitions>
  <inkml:trace contextRef="#ctx0" brushRef="#br0">13293 9296 220 0,'0'-10'85'0,"0"10"-66"0,0-9 12 0,0 6 3 16,0-7-9-16,3-5 0 15,4-1-8-15,0-6 0 16,0-3-10-16,4-10 5 16,3 1 3-16,7-10-1 0,11 3 0 15,7-9 0-15,10 6 2 16,11 0-1-16,7 3 1 0,7-9-6 16,14 6-2-1,11 7-2-15,11 2-1 0,-1 1-6 16,7 6-1-16,4 9-2 15,4 3 3-15,-4 13-2 16,3 6 1-16,4 13 0 16,7 12 0-16,-7 10-3 15,4 12 1-15,3 12 4 16,0 17 2-16,-7 2-3 16,0 10-1-16,3 0 1 15,-3 25 0-15,-7 0 1 16,-10 7 2-16,-11 18-6 15,-4 3 1-15,-7 6 3 16,-10 4 4-16,-15 0-3 16,-14-4-3-16,-13-9-2 15,-22 4 3-15,-18-1 2 16,-20-3 4-16,-19-6-4 0,-31 44-1 16,-32-23 0-16,-24-11 0 15,-18-20 0-15,-29-9 0 16,-6-16 0-16,-22-21 0 15,-3-26 0-15,-4-25 2 16,-3-28-1-16,14-18-1 16,4-20 1-16,10-25 1 15,17-15-1-15,15-19-1 16,10-10 3-16,8-9 2 16,20-3 0-16,22-16 0 0,14-6-1 15,21 0 2-15,14-10 1 16,14 7 3-16,15-7-1 15,10 13 2-15,10-3-4 16,15 0-2-16,10 6 0 16,11 1-1-1,14-8 0-15,10 17 0 16,15-7-2-16,10 16-2 0,14 0-2 16,22 10 1-16,6 15-4 15,19 9 1-15,13 19-3 16,7 20 2-16,15 14 3 15,10 20 1-15,-4 12-2 16,4 22 0-16,0 22-3 16,0 32 1-16,-56-26 3 15,70 82 3-15,-17 25-5 16,-19 9-1-16,-20 44-1 16,-21 4 4-16,-36 24-4 0,-32-3 2 15,-38 20 2-15,-43-23 3 16,-49 3-2-16,-38-15-2 15,-54-32-1-15,-28-12 3 16,-42-23-2-16,-18-36 1 16,-25-48 0-16,0-28 0 15,4-44 2-15,11-38 0 16,17-25-7-16,28-24-3 16,29-30-10-16,27-14-2 0,29 2-13 15,39-15-3 1,42-3-103-16</inkml:trace>
</inkml:ink>
</file>

<file path=ppt/ink/ink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8:37:20.886"/>
    </inkml:context>
    <inkml:brush xml:id="br0">
      <inkml:brushProperty name="width" value="0.05292" units="cm"/>
      <inkml:brushProperty name="height" value="0.05292" units="cm"/>
      <inkml:brushProperty name="color" value="#FF0000"/>
    </inkml:brush>
  </inkml:definitions>
  <inkml:trace contextRef="#ctx0" brushRef="#br0">6283 11346 156 0,'-14'10'57'0,"3"-4"-44"0,-10-3 10 16,11 3 2-16,-8-2-10 16,-14 5-1-16,-3 7-4 15,-4-1 1-15,-3-2-6 16,-1 12 1-16,-2-6 1 0,6 6-1 16,3 0-1-16,5-3 1 0,6 3 1 15,4 3-1-15,7-3 1 16,3 0 5-16,4-3 4 15,7-6 1-15,4 3 1 16,6 0-3-16,11 0-1 16,11-4-4-16,10 4-1 15,-3 0-3-15,11 3 1 16,-1-3 0-16,4-1 3 16,-11 7-7-16,1-3-2 15,-8 10-3-15,-7-4 0 16,-7 10 2-16,-10 6 0 15,-11-1-3-15,-7 4 2 0,-11-3 1 16,-3-3 2-16,-4-3-3 16,-6-4 0-1,2-6 1-15,5-9 2 16,2 0-1-16,8-3-1 0,4-7 3 16,3 1 0-16,3-10-1 15,8 6 1-15,6-3 0 16,8-3 3-16,-4 0-1 15,7 0 0-15,4 6-3 16,-7-3 1-16,-1 7-4 16,-3 6 0-16,0-7-1 15,-3 10 0-15,0 0 0 16,-11 6 0-16,0 3-3 16,-7 3 1-16,-4 7 2 15,4-1 1-15,-4-2 1 16,-3 3 2-16,7-4-3 0,4 1-2 15,3-7 6 1,7 6 3-16,10 1-3 0,1-7-2 16,7 0 4-16,3-9 1 15,0 3 9-15,4-3 2 16,0-10-2-16,-4 1-1 16,0-1-13-16,-7 0-3 15,4-9-12-15,-7 7-4 16,-1-7-29-16,-10 0-9 15,0 0-90 1</inkml:trace>
  <inkml:trace contextRef="#ctx0" brushRef="#br0" timeOffset="2313.98">6989 12033 220 0,'0'0'85'0,"0"0"-66"0,-8 0 5 0,5 0-1 0,-4 6-9 16,-4-2 0 0,-3 5 3-16,-3 0 1 0,-5 10-9 15,1 13-5-15,-3-1-1 0,-1 13 0 16,0 0 3-16,11 6-3 15,-4-3 0-15,11 0 1 16,11 3 0-16,6-3 2 16,8-3 3-16,7 0 0 15,7-16 2-15,6-3-4 16,5-6 1-16,-1-13-3 16,0-6 2-16,-3-9-2 15,-4-7 2-15,-10-3-6 16,-4-6-3-16,-10 0-4 0,-11-3-1 15,-11-6 1 1,-13-4 4-16,-1 0-1 0,-7-2-1 16,-3 2 3-1,7 3 0-15,-4 1 1 0,7 6 0 16,8 3-3-16,6 6 2 16,0 0-4-16,8 6 1 15,3-2-3-15,7 5 0 16,7 1-7-16,4 3-2 15,3-4 4-15,4 7 5 16,-1-3 4-16,1 0 2 16,0 2 1-16,-1 4 2 15,1 0-1-15,-4 0-1 16,-3 0 1-16,-1 10 1 0,-2 9-3 16,-5-1-2-16,4 17 2 15,-3-1 0-15,-8 10-2 16,4 3 2-16,0-3 1 15,1-9 0-15,-1 2 2 16,0-11 1-16,3 2-1 16,-6-9 1-16,3-4 7 15,0-5 3-15,0-10 0 16,4 0 0-16,-8-16-5 16,4-3-3-16,7-9-2 15,-3-7 0-15,3-2-2 16,0-1 2-16,0-3-2 0,4 4-1 15,-4 12 1 1,0-4 1-16,-3 14 1 0,-1 2 1 16,1 7-5-1,3 6 1-15,0 19-7 0,0 12 0 16,0 7 5 0,4 9 3-16,3 3 1 15,0-3-2-15,7-3 3 0,-3 0 0 16,0-7 3-16,-1-2 3 15,5-7-4-15,-5-3-3 16,1 0-8-16,3-12-4 16,-3-4-23-16,-7-2-11 15,3-14-68 1,0-5-51-16,-7-13 63 16</inkml:trace>
  <inkml:trace contextRef="#ctx0" brushRef="#br0" timeOffset="2512.5">8230 12206 260 0,'14'6'99'0,"-17"-6"-77"0,-4-6-62 15,0 6-30-15,-4-4-26 16,-6-2-5-16</inkml:trace>
  <inkml:trace contextRef="#ctx0" brushRef="#br0" timeOffset="2703.97">8227 12632 324 0,'7'0'121'0,"-7"0"-95"0,0 0-11 0,0 0-10 15,-4 0-25-15,1 0-6 16,-4 0-49-16,0-3-21 0,0-6-5 16,10-4 0-16</inkml:trace>
  <inkml:trace contextRef="#ctx0" brushRef="#br0" timeOffset="4052.52">9775 11632 200 0,'18'0'77'0,"-18"6"-60"0,4-6 6 16,-4 0-1-16,0 0-12 16,0 0-1-16,-4 0 1 15,1 0 1-15,-1 0-5 16,-3 0 3-16,-4 0 1 0,1 0-1 15,-8 3 0-15,-3-3-1 16,-7 6 0-16,0-2-2 0,-8-4 1 16,-2 6-6-1,-5-6-1-15,-6 0-2 16,-4 0 0-16,0 0 2 0,4 0 0 16,3 3 0-16,-4-3 2 15,12 9-1 1,2-2 2-16,8-4-2 0,3 9-1 15,4 1 3 1,4 3 2-16,-1 2 2 0,4 7 1 16,0-3-7-16,0 13 0 15,-1 9-1-15,1 3 2 16,4-3-1-16,-8 34-1 16,0 10 1-16,4-3-1 15,0 2 0-15,7 1 0 16,-7-6 0-16,7-4 2 15,3-6-1-15,1-9-1 16,-1-10 3-16,4-6 0 0,0-6-1 16,4-6 1-16,3-13 0 15,4 3 1-15,6-7 4 16,4-8 3-16,11-1-2 16,7 1 0-16,7-10 1 15,7 0 1-15,3 0-1 16,1 0 1-16,-1 0-8 15,-7 0-4-15,-3 0-7 16,-3 6 0-16,-12-3-14 16,-2 3-5-16,-5 1-44 15,-6-4-16-15,0 6-37 16</inkml:trace>
  <inkml:trace contextRef="#ctx0" brushRef="#br0" timeOffset="4849.56">10238 11911 248 0,'10'0'93'0,"-10"0"-72"0,-7 6-8 0,4-6-10 0,-8 10-9 16,-7-1 1-16,-6 7 5 15,-8 2 2-15,-3 17 0 16,-4 3-2-16,-3 15 3 0,-1 0-2 16,4 10 2-16,4-4 0 15,7-2 1-15,7 2 0 16,7-5 0-16,10 2 6 15,11-2 4-15,11-7 1 16,10 3 1-16,7-13-4 16,1 1 0-16,-1-3-5 15,4-10 1-15,-4 0-5 0,-3-7 0 16,-8-5-17 0,-2 0-7-16,-1-10-59 0,-11-3-24 15,4-10 0 1</inkml:trace>
  <inkml:trace contextRef="#ctx0" brushRef="#br0" timeOffset="5456.38">13176 11826 264 0,'25'-6'99'0,"-7"6"-77"0,-4 0-9 15,-7 0-7-15,3 0-4 16,1-3 1-16,3 3-1 16,4 3-2-16,3 3 1 15,11 7 5-15,6 6 6 0,8 15-2 0,4 10 2 16,3 19-7-16,-1 24-3 15,-2 11-1-15,-8 11 1 16,-7 4-1-16,-13-3 2 16,-12 3-2-16,-13-13 2 15,-11 1-2-15,-11-4 2 16,-7-9 0-16,-3-10 3 16,-4-12-1-16,4-13 2 15,0-12 0-15,6-3 1 16,5-10-2-16,2-9-1 15,5-4-3-15,6 4-2 16,1-3 1-16,3-7-1 16,3-6-27-16,4-3-11 0,14 7-67 15,14-14-60 1,15-2 55 0</inkml:trace>
  <inkml:trace contextRef="#ctx0" brushRef="#br0" timeOffset="6679.23">10516 11936 72 0,'18'-9'27'0,"-11"-1"-21"0,0 1 16 16,-3 2 6-1,-1 4 7-15,1-3 3 0,-1-3-3 16,-3 5-1-16,0-2-15 16,0 16-4-16,-3-1-9 15,-4 10-4-15,0 15-1 0,-8 20-1 16,-2 8 0-16,-4 10 2 16,-1 7 1-16,1-7-4 15,4-3 1-15,3-6 2 16,-1-10 1-16,5-15-1 0,3-4-2 15,3-6 9 1,1-9 6-16,3-9 4 0,0-10 1 16,7-10-7-1,3-9 0-15,1 1-8 0,7-11-3 16,3-2-1-16,3 3-1 16,5-7 0-16,-1 7 2 15,7 9 1-15,-3 0 3 16,3 4-5-16,-3 12-3 15,0 6-4-15,-8 6 1 16,-6 7 1-16,-11 12 2 16,-10-3 1-16,-12 13 3 15,-6-10-1-15,-10 6-1 16,-5-8 1-16,-3-1-1 0,-3-7 0 16,0-5 2-16,3 0-1 15,7-10 2 1,8 6-2-16,2-9-1 0,8 0-4 15,4 0 0-15,6-3-18 16,4-3-8-16,11-4-33 16,6 1-12-16,15-7-14 15</inkml:trace>
  <inkml:trace contextRef="#ctx0" brushRef="#br0" timeOffset="7312.35">10978 11942 204 0,'8'-6'77'0,"-1"12"-60"0,-4-6-1 0,-3 0-4 16,0 0-11-16,0 0-7 16,0 13-1-1,-3 6 3-15,-1 15 2 0,1 16 4 16,-1 7-1-16,0 2-1 15,4 4 3-15,0 3 0 16,4-7-1-16,0-2 1 16,3-7-4-16,0-3 0 0,3-3-6 15,1-10-3 1,3-5-76 0</inkml:trace>
  <inkml:trace contextRef="#ctx0" brushRef="#br0" timeOffset="7612.01">11321 12366 192 0,'7'0'74'0,"0"0"-58"16,-7 6-8-16,0 3-7 0,0 1-3 15,0 8 1-15,0 8-2 16,0-1 2-16,3 3 1 0,4 0 4 0,4-3 2 15,3 3 0-15,4-3-1 16,3-6 8-16,0 0 3 16,0-3-1-16,0-13 1 15,1-3-3 1,-5-3 2-16,-3-13-15 0,0-9-4 16,-3 3-10-16,-4-6-2 15,-3-4-24-15,-1 4-9 16,1 3-39-1</inkml:trace>
  <inkml:trace contextRef="#ctx0" brushRef="#br0" timeOffset="7956.75">11800 12673 228 0,'36'-13'85'0,"-22"10"-66"0,3-13-8 15,-6 13-8-15,0-12-9 16,-1-1 1-16,1-3 1 16,-4 0 2-16,-4 1 1 15,-3 2-2-15,-3-3 2 16,-8 7-1-16,-3-4 0 0,-3 10 0 16,-5 2-2-16,1 8 0 15,0 11 3-15,3 4-5 16,4 6 0-16,7 3 0 15,4 1 2-15,6-4 15 0,4 3 9 16,7-3-5 0,4 0-1-16,0-6-19 0,-1-3-7 15,4-7-45 1,1-6-57-16,2-6 24 16</inkml:trace>
  <inkml:trace contextRef="#ctx0" brushRef="#br0" timeOffset="8125.29">12167 12820 240 0,'14'32'90'0,"-10"-14"-70"0,-4 11-7 0,0-11-10 16,-4 11-7-16,-3-4 0 15,-3 0-11-15,-1 0-5 16,4-3-27-16,0-3-12 15,4-4-16-15,3-5-5 0</inkml:trace>
  <inkml:trace contextRef="#ctx0" brushRef="#br0" timeOffset="8466.54">12531 12372 228 0,'7'3'85'0,"-4"-6"-66"0,-3 3-10 0,-3 9-7 16,-4-3-6-1,-4 7-1-15,-7 3 1 0,-3 9 3 16,4 3 0 0,-1 0 1-16,11 10 0 0,3-4 2 0,11 1 1 15,8 2-1 1,2-5 1-16,4-10 0 0,4 3 3 15,-4-9 6-15,0-13 4 16,1-3-4-16,-5-10-2 16,-3-9-10-16,-3-9-2 15,-8-6-2-15,-6-1 2 16,-8 1-4-16,-3-1 2 16,-3 4-25-16,-1 0-8 15,0 2-58 1</inkml:trace>
  <inkml:trace contextRef="#ctx0" brushRef="#br0" timeOffset="8751.35">12862 12773 272 0,'25'28'101'0,"-7"-18"-78"0,-8-4-9 16,-6-3-8-16,-4-3-11 15,0 0 1-15,0 0 2 16,-4-9 3-16,1-1 0 16,-4-8 4-16,0-7 4 0,7-4-1 15,-4 4 1-15,1-6-3 0,6-1-1 16,1 4-3-16,3 3 1 16,3 6-4-16,1-6-2 15,6 6-14-15,1 7-4 16,7 3-29-16,-4-4-12 15,4 10-37 1</inkml:trace>
  <inkml:trace contextRef="#ctx0" brushRef="#br0" timeOffset="9192.18">13317 12598 220 0,'7'-10'82'0,"-3"10"-64"0,-11-9-4 15,7 6-6-15,-7-7-9 16,-4 1 0 0,1-4-1-16,-4 4-2 0,-1-1 3 15,1 10 0-15,0 0 3 0,-3 10-3 16,-1 6-2-16,4 2-1 16,3 11 3-16,4-4 0 15,4 9 3-15,-1-6-1 16,8-3-1-16,-1-6 1 15,4-3 1-15,0-3 1 16,4-4 1-16,-1-9-5 0,1-3-1 16,0-7-4-16,-1-5-1 15,1 5 4 1,-4-5 3-16,0 5 1 16,0-2-1-16,-3 2 1 0,-1 4-1 15,1 3 2-15,3 3 3 16,0 3-4-1,0 6-3-15,3 7 1 0,1-3 2 16,3-4-2-16,0 7-2 16,0 3-5-16,4-4 0 15,0-5-25-15,-1 5-8 16,1-5-34 0</inkml:trace>
  <inkml:trace contextRef="#ctx0" brushRef="#br0" timeOffset="9353.12">13660 12792 200 0,'14'9'74'16,"-7"-9"-58"-16,0 7 3 0,-7-7-4 0,0 0-13 16,0 0 0-16,0 0-24 15,0 0-8-15,0 0-53 16</inkml:trace>
  <inkml:trace contextRef="#ctx0" brushRef="#br0" timeOffset="11294.35">14376 12758 180 0,'31'-13'68'0,"-9"4"-52"0,6-7-5 0,-18 10-6 0,5 6-3 15,-1-4 3 1,-4-2-7-16,-3 6 0 0,-3 6 0 15,-8 4-1-15,-6 6-1 0,-4 6 0 16,-8 12 0-16,-9 0-6 16,-5 4-4-16,-6-3-56 15</inkml:trace>
  <inkml:trace contextRef="#ctx0" brushRef="#br0" timeOffset="12269.37">15476 12061 212 0,'11'0'82'0,"0"-3"-64"0,-8 3-4 15,-3 0-6-15,0 0-7 16,0 0 2-16,0 0-4 16,0 0-2-16,-3 3 2 15,-1 4 2-15,-3-4 4 0,-4 12 4 16,-3 4 5-16,-3 16-4 0,-5 2 0 15,1 14-6 1,0-4-3-16,0 6 2 0,3 0 0 16,8-6-1-16,6 7 1 15,8-4 4-15,6-3 6 16,11 3 6-16,4-6 3 16,7-7-5-16,3 1-2 15,0-10-7-15,4 4-3 16,0-10-2-16,-7 0-3 15,-4-10-13-15,0 4-6 16,-7-7-23-16,-3 1-9 0</inkml:trace>
  <inkml:trace contextRef="#ctx0" brushRef="#br0" timeOffset="12883.52">16044 12149 248 0,'-3'0'93'0,"-1"6"-72"0,-6 7-8 0,-1-4-10 0,-7 10-9 15,-6 13 1 1,-4 5 1-16,-4 7-1 16,4 9 4-16,6 1-5 0,12 2 2 15,6 7 4-15,11-10 2 0,11 0 8 16,7-12 4-16,6-9 1 15,5-7 1-15,3-6-2 16,-1-10 1-16,-2-9-2 16,-5-9 0-16,-9-13-12 15,-8-13-5-15,-11-9-1 16,-10 0 1-16,-7 0-1 16,-4-3 1-16,-3 3-15 15,0 1-7-15,0 8-12 16,3 1-3-16,4 12-20 15,7 3-44 1,7 3 21-16</inkml:trace>
  <inkml:trace contextRef="#ctx0" brushRef="#br0" timeOffset="13172.16">16411 12406 128 0,'32'22'49'0,"-18"0"-38"0,4-3 4 0,-11-6 0 16,3 2-5-16,-3 13 2 15,0-2 2-15,-3 2 1 16,0-3-8-16,-1-6 0 0,-3-4 3 0,0-2 3 16,0-7 2-1,0-6 3-15,0-6 3 0,4-4-5 16,-1-8-1-16,4-11-5 16,4 1-1-16,-1-13-3 15,4 4 1 1,8 2-9-16,-1 1 0 0,3 2-5 15,1 1 2-15,0 12-17 16,3 7-6-16,-3-1-60 16,3 13-43-1,0 6 51-15</inkml:trace>
  <inkml:trace contextRef="#ctx0" brushRef="#br0" timeOffset="13709.27">17268 12613 256 0,'25'-15'96'0,"-14"2"-75"0,-1-6-12 0,-10 13-12 16,0-10-8-16,-3 7 1 16,-8-4 6-16,-3-2 2 15,-7-4 2-15,-4 9-3 0,1 4 2 16,-5 12-4-16,1 4-1 15,0 18-4-15,3 7-1 16,4 2-10-16,3 4-1 16,8-10 9-16,3 4 7 0,7-10 8 15,7 0 4 1,3-12 2-16,5 2 0 16,2-5 2-16,1-10 1 15,-4-7 1-15,0-2 2 16,0 0-9-16,-3-4-6 0,-4-9-2 15,-4 3 2-15,1 0-5 16,-4 1 2-16,0 8 2 16,0 1 1-16,0-1 3 15,0 4 1-15,3 3-4 16,-3 3-1-16,0 0 1 16,0 3 0-16,4 6-4 15,6 7 1-15,5-6 2 16,2 8 3-16,4-2 4 15,4 3 2-15,3 0-3 16,1 6-3-16,2-6 2 16,1 6 2-16,3-3-4 0,-3 3-1 15,-4-6 0 1,0-4 2-16,-6 1-25 0,-5-7-12 16,1-6-48-1</inkml:trace>
  <inkml:trace contextRef="#ctx0" brushRef="#br0" timeOffset="13911.28">17861 12961 352 0,'28'0'132'0,"-17"0"-103"15,-8 0-26-15,-3 0-16 0,0 0-41 16,0 0-13-16,-3 0-55 16,-1-9-24-16</inkml:trace>
  <inkml:trace contextRef="#ctx0" brushRef="#br0" timeOffset="14589.16">18352 12961 244 0,'17'16'90'0,"-10"-13"-70"0,-3 13-9 0,-4-13-11 16,-4 13-12-16,-3 9 0 16,-3-3-12-1,-8 9-2-15,-3-3 14 0,3 0-9 0,0-2-3 16,4-1-31 0,4-7-28-16</inkml:trace>
  <inkml:trace contextRef="#ctx0" brushRef="#br0" timeOffset="15302.71">19248 12535 192 0,'7'-10'74'0,"-7"1"-58"0,-7-10-10 0,3 4-11 16,-7-4-2-16,-3 0 4 15,-3-6 4 1,-8-3 2-16,-3 3-1 0,0 6-2 15,-4 0 1-15,-3 3-1 0,-4 13 0 16,-7 6 0 0,-4 19 0-16,5 6-5 0,2 10 1 15,8 6-16-15,10 0-4 16,11 3 12-16,7-3 8 16,11 0 19-16,10-10 8 15,7-6-7-15,7 1-2 16,4-14 3-16,0 1 1 15,-1-13-1-15,1-3 2 0,-4-12-15 16,-3-10-6-16,-7 0-3 16,-4-10 3-1,-4 10-4-15,-3-3 2 0,1 6 4 16,-5 4 2-16,1 2-3 16,-1-2-1-16,-3 8 1 15,4 4 0-15,-1 13 1 16,4 8 0-16,7 17 0 15,4 12 0-15,3 16 2 16,0 12 1-16,4 10 7 16,0 2 4-16,-4 11 4 15,-3-8 1-15,-4-2-8 0,-7-9-4 16,-11-13-2-16,-6-7-1 16,-8-12 0-1,-10-9 2-15,-8-7-3 16,-6-18-2-16,0-4 0 15,-4-12-1-15,0-13-9 0,4-18-2 16,10-4-16-16,7-15-6 16,15-13-61-1,17-12-40-15,14-13 56 16</inkml:trace>
  <inkml:trace contextRef="#ctx0" brushRef="#br0" timeOffset="15606.54">19487 12638 264 0,'25'13'99'0,"-18"3"-77"0,0 21-11 16,-3-21-8-16,-4 0-10 16,0-4 2-16,-4 4-4 15,1-7 1-15,-4-9 4 16,0 0 9-16,-4-9 4 0,8-7 7 15,-1-12 2-15,8 3-5 16,6-10 0-16,1 4-6 16,3 0 1-16,3-1-7 0,5 7-3 15,2 0-13 1,5 0-2-16,2 16-12 16,-3-1-4-16,1 7-29 15,-5 3-10-15,-2 3-8 16</inkml:trace>
  <inkml:trace contextRef="#ctx0" brushRef="#br0" timeOffset="16408.74">19953 12629 200 0,'39'-6'77'0,"-14"6"-60"0,10-10 13 0,-17 1 3 15,3 3-10-15,3-7-1 16,1-3-9-16,-4-2-3 15,-3 2-5-15,-4 3-6 0,-3-2-2 16,-8 5-3-16,-3-5 1 0,-7 5-2 16,-7 7 2-16,-7 6-4 15,-4 7-1-15,0 5-4 16,1 10-1-16,10 10-8 16,7 6 0-16,10 9 12 15,11-6 6-15,7-7 17 16,4-8 7-16,7-4-1 15,3 0 0-15,4-13-2 16,3-6 0-16,8-6-2 16,-1-6 1-16,7-13-13 15,-3 1-3-15,-3-7 2 16,-8-4 3-16,-3 1-3 0,-7 0-1 16,-8-4-5-1,-10 11 1-15,-7-5-3 16,-3 1 2-16,-8 7 1 15,-6 2 2-15,-4 6-4 0,-4 7 2 16,-3 6-3-16,0 7 2 16,3-1-4-16,8 7-1 15,3 3 7-15,7 6 6 16,7 0 3-16,7-3 2 16,7 3 4-16,7 0 5 15,4-6-7-15,0-3-3 16,3-4-7-16,0-6 0 15,0-2-7-15,-3-4 0 0,0 0-4 16,0 0 0-16,-4 0 3 16,0-10 5-16,-3 7 2 15,-4-6 1-15,0-7-3 16,0 0 2-16,4-3 5 16,-4 1 2-16,0-8 2 15,1 8 2-15,-1-7-3 16,-4 6-2-16,1 0 2 15,0 3 0-15,-1 7-1 16,-3-1 1-16,4 1 0 16,-4 9 3-16,0 0-10 15,0 9-4-15,4 7 2 16,-4 9 0-16,0 3-1 16,0 1 2-16,-3 5 1 15,-1-6 2-15,1-3-1 16,0-6-1-16,-1 0 1 0,-3 0 1 15,4-10-36 1,-1-2-37-16,5-7-18 16,-1-16-5-1</inkml:trace>
  <inkml:trace contextRef="#ctx0" brushRef="#br0" timeOffset="16924.34">21396 11776 276 0,'18'6'104'0,"-15"-3"-81"0,4 4-8 0,-7-7-11 0,7 0-5 15,4 9 0-15,3 0 1 16,7 10 0-16,7 0 0 15,8 6 2-15,6 10 3 0,4 12 0 16,3 15 2-16,1 11 5 16,-5 11 4-16,-6 1-8 15,-7 18-2-15,-7 4-4 16,-15 3 1-16,-10-4-2 16,-7-8-1-16,-7 2 1 15,-7-6 1-15,-7-12 3 0,-4-17 2 16,0-5-1-16,0-13-1 15,1-6 1-15,3-10 3 16,3-6 2-16,0 0 1 16,7-6 0-16,4 0 0 15,0-10 0-15,4 1 0 16,3-4-4-16,0 3-3 16,3-9-2-16,1 10 0 15,3-10-2-15,0 0-1 16,0 0-4-16,0 0 0 15,3 0-16-15,-3 0-4 16,7 6-21-16,0-6-7 16,4 0-34-16,3-6-15 15,11-4-4-15</inkml:trace>
  <inkml:trace contextRef="#ctx0" brushRef="#br0" timeOffset="17776.24">22024 12124 104 0,'21'-9'38'0,"-14"9"-29"0,11-3 23 0,-8 3 9 15,1-7-4-15,0 7 1 16,3-9-13-16,0 3-6 16,3 2-10-16,5-5-2 0,6 0 3 0,4-1 0 15,6 4 2-15,5-3-2 16,-1 5 1-16,4-8-2 16,3 2 2-16,1 1-4 15,-4 0 1-15,-1-1-1 16,-6 1 3-16,-4-1-5 15,-6 4-3-15,-8 3-4 16,-4 3 1-16,-2-6-1 16,-8 15-4-1,-7 7 3-15,-4 12 0 16,1 16 1-16,-1 6 0 16,1 13 0-16,3 3 2 15,3 6 2-15,4 6-1 0,7 13-1 16,4-3 3-1,3 3 2-15,0-13 4 16,4 1 2-16,-4-7-1 0,-3-16 1 16,-4-2-2-16,-4-4 0 15,-3-13-3-15,-7 1-1 16,-7-4-3-16,-10 1-2 16,-11-10 3-16,-8-3 0 15,-10-6-1-15,-3-7-2 16,-4-3 1-16,-3-2 1 15,-1-8-1-15,-3-2-1 16,0 3 1-16,4-3 1 0,3-4 1 16,7 4 1-16,7 3-5 15,11-3 1-15,3 6 2 16,8-4 1-16,-1 4 1 16,7-6 2-16,1 6-8 15,3 0 0-15,0 0-13 16,7 0-3-16,0 0-22 15,0 0-7-15,3-3-30 16,4-3-14-16,4-4-9 16</inkml:trace>
  <inkml:trace contextRef="#ctx0" brushRef="#br0" timeOffset="19102.37">23820 13084 228 0,'17'0'88'0,"-13"3"-69"0,-1-3-7 0,-3 0-7 16,-3 9-18-16,-8 1-5 15,-6-1 1-15,-12 13 2 16,-6-3 9-16,-7 3-6 0,-4 12-1 16,-7 1-20-1,-4 2-50-15,-3 4 4 16</inkml:trace>
  <inkml:trace contextRef="#ctx0" brushRef="#br0" timeOffset="21936.11">24857 12177 4 0,'0'-18'2'0,"0"2"-1"0,-7-12-3 0,3 15 1 0</inkml:trace>
  <inkml:trace contextRef="#ctx0" brushRef="#br0" timeOffset="22399.76">24645 11666 180 0,'7'-15'68'0,"-3"15"-52"0,6 0 8 16,-3 0 2-16,0 6-9 0,0 3-2 16,4 4-11-1,0 18-2-15,-1 16-2 16,4 13 0-16,-3 15 0 0,-4 13-3 15,-4 22 2-15,-3 2 1 0,-3 11 2 16,3-7 1-16,0-6 1 16,0-10 0-16,0-15 2 15,0-20 3-15,0-5 5 16,3-22-4-16,-3-4 2 16,4-12 2-16,-1-6 3 15,8-16-9-15,0-19-2 16,6-16-4-16,4-8-2 15,4-20-2-15,0 0-1 16,0 7 4-16,-1 2 3 0,-3 4-6 16,1 13 0-1,-5 8 0-15,1 11 1 0,-1 11-2 16,-2 17 0 0,-1 18-3-16,3 16 1 0,1 9 3 15,3 0 3-15,-3 1 0 16,-1-1 2-16,1-9-11 15,3-6-4-15,4-7-21 16,0-9-8-16,6-13-65 16</inkml:trace>
  <inkml:trace contextRef="#ctx0" brushRef="#br0" timeOffset="23009.62">25770 12325 292 0,'4'-13'110'0,"-8"13"-86"0,1-3-6 16,-8 3-21-16,-3 9-5 15,-7 1 4-15,-11 15 3 16,-3 3 1-16,0 10 0 0,-1 6 0 16,8 9 0-16,7-3 0 15,7-3 0-15,10-3 2 16,4-6 3-16,7-4 4 15,4-9 2-15,0-12 1 16,3-4-6-16,3-12-4 16,1-6-4-16,0-16-1 0,-1 0 2 15,1-7 2 1,-7 1 0-16,3 9-1 0,-4 0-4 16,4 13-7-1,0 9 2-15,1 15-3 16,2 4 3-16,4 9-2 15,4 7 2-15,3-1 3 16,4-5 1-16,3 2 0 16,-3-9 4-16,0-7 2 15,0-5 4-15,-4-10-4 16,4-10-1-16,-4-15-2 16,-4-9-2-16,1-13 5 15,-4-6 1-15,0 9 4 0,1-3 3 16,-1 3 2-16,-4 3 3 15,1 13-5-15,0 6-1 16,-1 6-6-16,5 19-4 16,-1 13-2-16,0 12 0 15,0 16 3-15,-3 6 0 16,-1-3 1-16,1 7 0 16,0-7-14-16,-1-3-5 15,1-10-41-15,0-6-18 16,10-9-18-1</inkml:trace>
  <inkml:trace contextRef="#ctx0" brushRef="#br0" timeOffset="23483.61">27107 12482 296 0,'8'-19'110'0,"-5"9"-86"0,1 1-6 15,-4 6-10-15,-7-10-8 16,-4 4 0-16,-10-1-5 15,-7 7 1-15,-11 3 2 16,-4 3 1-16,-10 13 1 0,4 0 0 16,3 3 2-16,7 3-3 15,11 3-2-15,7 3 2 16,10-3 0-16,15 9 5 16,7-5 5-16,6-4-3 15,8-6 2-15,3-10 4 16,4 0 4-16,3-18-6 0,-3-7-1 15,0-12-7-15,3-16-2 16,-7-12-2-16,-7-32 0 16,-3-9 0-16,-4-4-2 15,-7 4 11-15,-3 16 5 16,-4 12-5-16,0 12-2 16,0 16-10-16,-7 29-8 15,-4 24 2 1,0 32 3-16,4 28 5 15,4 23 2-15,6-5 3 16,4 11 1-16,8-4 1 0,6-9 11 16,3-7 5-1,1-9-6-15,0-9-1 16,-1-13-7-16,-2-12-4 0,-1-4-8 16,-4-5-1-16,-2-10-19 15,-1-4-8-15,0-5-29 16,0-10-12-16</inkml:trace>
  <inkml:trace contextRef="#ctx0" brushRef="#br0" timeOffset="24201.22">27594 12259 312 0,'18'0'115'0,"-11"-3"-89"0,-3 3-8 16,-12 0-196 0,-6 0 18-16</inkml:trace>
  <inkml:trace contextRef="#ctx0" brushRef="#br0" timeOffset="24371.95">27630 12736 260 0,'21'3'99'0,"-11"-3"-77"0,1 0-9 15,-11 0-9-15,3 0-45 0,1 0-17 16,-4-10-40-1,-4-9-15-15</inkml:trace>
  <inkml:trace contextRef="#ctx0" brushRef="#br0" timeOffset="28169.48">28430 12946 288 0,'7'-10'107'0,"-3"1"-83"0,-8-19-12 0,4 12-8 15,-3-12-8-15,-1-26 2 16,-3-2-1-16,0-16 1 15,4-13 2-15,-1-12 0 16,1-3 2-16,3 2-1 0,0 7-1 16,0 10 3-16,0 9 2 15,0 12 0-15,0 16 2 16,3 10-2-16,1 12 0 16,6 34-23-1,8 23 1-15,10 28 1 16,7 15 2-16,8 4 2 15,6 5 7-15,4-5 2 0,4-1 9 16,-5-12 6 0,-2-12 7-16,-4-7 5 15,-7-15-6-15,-8-14-3 16,-3-5 0-16,-3-6 1 16,-4-20-9-16,-3-15-4 0,0-9-2 15,-4-13 1-15,-4-13-1 16,-3-3-1-16,-3 1 3 15,-1-1 0-15,-3 0-4 16,-3 10 1-16,-1-1-5 16,-3 1-1-16,0 12-30 15,0 1-12-15,4 2-48 16</inkml:trace>
  <inkml:trace contextRef="#ctx0" brushRef="#br0" timeOffset="29214.04">29545 12265 268 0,'7'0'101'0,"-3"0"-78"0,-4 0-9 0,0 0-10 16,0 0-8-16,-4 0 0 15,-3 10 0-15,-3 5 3 16,-8 4 0-16,0 6-2 0,-3 7 2 15,3-1-1-15,4-3 0 16,7 7 2-16,7-4 2 16,7 3-1-16,7 1-1 15,8 3 1-15,13-4 1 0,4-9-1 16,3-6 2-16,0-3 13 16,1-13 7-16,-4-13-5 15,-1-2-3-15,-9-10-8 16,-8-6-3-16,-7 3-4 15,-11-13-3-15,-10 0-1 16,-7-6 3-16,-7-9-2 16,-11 3-1-16,-7 3 0 15,8-6 0-15,3 15-4 16,3-3-2-16,7 13 0 16,8 3 4-16,3 6 3 15,14 7 4-15,10-4-2 0,8 10 0 16,10 2 1-1,11 14 0-15,11-1 0 0,-5 10 2 16,1 6-1-16,-3 3-1 16,-8 1 1-16,-3 5 1 15,-4 10-6-15,-7 0 1 16,-6-6-4-16,-8 2 0 16,-4-11 6-16,-3-1 5 15,-3-3-2-15,-1-6-1 16,1-10-5-16,-1 0-2 15,4-9 16-15,1-3 10 16,2-12-10-16,4-10-3 0,0-7-4 16,4-2 0-1,3-7-4-15,0 3 0 0,4 4 1 16,0 2 2-16,-1 7-1 16,5 7-1-16,-5 8-4 15,1 13 0-15,0 13 0 16,-1 12-1-16,-2 16 4 15,-1 3 2-15,0 3-2 16,0-3 0-16,4 4 1 16,3-14 0-16,4 1 0 15,-1-4 2-15,8-15 1 16,-3 0 3-16,2-19-1 16,1-3 2-16,3-13 0 15,-3-9 3-15,0 3-5 16,-4-12-1-16,-6-1 0 0,-8-3 0 15,-7 1-9-15,-7 2-2 16,-11 1 2-16,-3 15 2 16,-7 3-5-16,-7 13 1 15,-4 6-2 1,1 13 1-16,-1 3-2 16,7 9 1-16,11 7 0 0,7 2 1 15,11 7 9-15,14 0 4 16,6 0 4-16,8-7 5 15,3-2 5-15,8-7 3 0,-1-3-3 16,1-9 1 0,-1-7-9-16,-3-5-2 15,0-4-10-15,-4 0-1 0,0 0-20 16,-6-4-6 0,-1-2-34-16,-3-3-12 0,-11-10-41 15</inkml:trace>
  <inkml:trace contextRef="#ctx0" brushRef="#br0" timeOffset="32833.99">28893 13319 184 0,'14'-16'71'15,"-14"13"-55"-15,3-3-5 0,-3 3-5 0,0-4-11 16,-3 4 1-16,-4-3 2 16,-4-3 3-16,-7 5 0 15,-3-2-1-15,-7 16 1 0,-11-1-1 16,0 16 0-16,1 9-3 15,-5 14 2-15,4 2 1 16,11 3 0-16,11-3-3 16,13 3 0-16,15 1-1 15,13-1 3-15,12-9 2 0,2-9 4 16,5-10 7-16,-4-13 4 16,-4-6 3-16,-3-12 3 15,-15-16-12-15,-6-12-6 16,-11-10-7-16,-11-10-1 15,-6 1 2-15,-8-3 1 16,4 2-2-16,0 4 2 16,6 6 1-16,5 0 2 15,6 13-1-15,4-3 2 16,7 5-4-16,7 4-2 16,8 0 4-16,6 16 1 0,7-1 0 15,-7 4 1 1,4 12-4-16,0 13-2 15,0 0-1-15,-4 16 3 0,0-1 0 16,-3 4 1 0,-8 6 0-16,-3-10 2 15,1-6-3-15,-5-9 0 0,1 3 1 16,-4-9 2 0,0-4 3-16,-4-3 4 0,4-12 2 15,-3-7 1-15,3-12-4 16,0-3-3-16,4-6 0 15,-1-10 1-15,4 6-5 16,4-3-3-16,3 10-4 16,0 0-1-16,1 9-10 15,-1 6-3-15,0 7-15 16,0 2-2-16,4 14-41 16,-1-4-25-1,1 12 45-15</inkml:trace>
  <inkml:trace contextRef="#ctx0" brushRef="#br0" timeOffset="33450.87">29785 13469 136 0,'21'-15'52'0,"-10"5"-41"0,3-9 22 0,-7 13 6 15,0-3-15-15,0-4-3 16,-7-2-15-16,-3-4-4 15,-8 0-2-15,-3 3-3 0,-7 4 2 0,-8 5 1 16,-13 7 0-16,0 19-3 16,-4 6 0-1,4 10-1-15,6-4 3 0,8 4-7 16,10-1-2-16,11 4 8 16,7-7 3-1,7-9 8-15,8-6 7 0,9-7-6 16,1-9-1-16,3-3-7 15,0-13-2-15,1 1 0 16,-1-7 0-16,-3-3 0 16,-4 0 0-16,0 6-5 15,-7 3 1-15,-3 7 2 16,-1-1 3-16,1 17-5 16,-1 5 1-16,1 4-1 15,3 3 2-15,0-1 1 16,4 7 1-16,-1-6 2 0,5 0 1 15,-1-3 1-15,-4-1 0 16,1-5 0-16,3-7 0 16,0-6 2-16,1-3 3 15,2-7 2-15,1-3 3 16,0-9-5-16,-1-3-1 16,1-6-6-16,3 5-4 15,0 4 3-15,1 6 1 16,-1 1 0-16,0 8-2 15,0 4-2-15,-3 6 1 16,0 19-1-16,-4 3 0 16,-3 0-5-16,-1 9-3 15,1-3-10-15,-4 0-2 16,0 7-29-16,0-7-11 16,4 0-15-16</inkml:trace>
  <inkml:trace contextRef="#ctx0" brushRef="#br0" timeOffset="34231.32">30963 13579 140 0,'32'-38'55'0,"-18"23"-43"0,0-7 10 15,-7 6 3-15,-3 0-10 0,-4-2-3 16,-7-1-10 0,-4-6-1-16,-6 6-1 0,-8 0 0 0,-3 10 0 15,-8 9-5-15,-2 9 1 16,-5 10 4-16,1 9 2 15,7 4-5-15,6-4 0 16,8 6 1-16,11-6 3 16,6-2 6-16,11-8 4 15,4 1 2-15,6 0 3 16,5-10-7-16,2-9-3 16,1 0 1-16,3 0 0 15,0-3-3-15,1-3-1 16,-1 6-3-16,0 6-3 15,0 4-1-15,4 8 0 16,0 20 0-16,3 6 0 0,0 19 3 16,-3-1 0-1,-7 7 3-15,-8 4 1 0,-9-4-4 16,-12-7-1-16,-10-5 1 16,-7-13 0-1,-11-7-2-15,-7-15 2 0,-3-19 1 16,-4-12 0-16,4-10 4 15,3-9 5-15,7-7 4 16,11-5 2-16,10-1 0 16,8-3 1-16,13 0-4 15,12 0 0-15,9-3-3 16,15-3 0-16,7 6-5 16,11 0-1-16,10-3-1 15,3 13-2-15,-3-1 3 0,-7-3 2 16,-7 10 0-16,-10 0 0 15,-15 3-3-15,-7 0 1 16,-7 0-9-16,-10 6-1 16,-7 0 4-16,-12 10 1 15,-6-1-3-15,-7 10 1 16,-4 10 0-16,4-1 2 16,7 1-6-16,4 8 1 15,10-2 5-15,7 3 3 16,10 0 5-16,8-1 1 15,7 8 3-15,3-8 1 0,4-2-1 16,3-7 1-16,-3 1-4 16,0-10 1-16,0 6-10 15,-8-6 0-15,-2 0-5 16,-8 0 2-16,0 0-17 16,-7 0-8-16,0 0-28 15,-7 0-14-15,-10 3-27 16</inkml:trace>
  <inkml:trace contextRef="#ctx0" brushRef="#br0" timeOffset="36410.67">32745 13570 228 0,'25'15'85'0,"-22"4"-66"0,-6 28-25 0,-8-15-17 16,-7 21-29-16,-13 13-9 16,-8 6-6-16,-11 6 1 15</inkml:trace>
  <inkml:trace contextRef="#ctx0" brushRef="#br0" timeOffset="46318.59">8170 13303 220 0,'4'0'82'0,"-4"0"-64"0,3 0-2 15,-3 0-5-15,0 0-6 16,0 6 2-16,0 4 5 16,0-1 4-16,0 10-8 15,4 12 7-15,-1 7 2 0,5 18-12 16,-5 20-2-16,1-1-2 0,-1 7-1 15,1-4 0-15,-1 0 0 16,1-6 0-16,-1-9 2 16,1-6-8-16,3-7-1 15,-7-13-27-15,0-8-10 16</inkml:trace>
  <inkml:trace contextRef="#ctx0" brushRef="#br0" timeOffset="46584.7">8580 13620 312 0,'17'3'118'0,"-17"3"-92"0,-7-3-16 15,-3 7-14-15,-5-4-2 16,-9 10 2-16,-12 3 12 15,-2-1 7-15,-15 1-7 16,0 0-2-16,-4 0-2 0,4-3-5 16,-6-7 1-16,6 0-16 15,3 1-6-15,8-10-14 16,10 6-2-16,7-6-132 31,22-6 53-31</inkml:trace>
  <inkml:trace contextRef="#ctx0" brushRef="#br0" timeOffset="47008.85">8784 13905 260 0,'21'-6'99'0,"-14"6"-77"0,0-3-4 0,-3-3-8 16,-4-4-8-16,-4 4-2 15,-3-7 5-15,-3-2 4 16,-1-4-5-16,-10 9 0 0,3 1 2 15,-3 3-8-15,0 15 0 16,-4 7-7-16,-3 12 1 16,0 16 2-16,3 0 3 0,4 3-5 15,7-3-2-15,10 0 10 16,4-10 4-16,8 1-1 16,2-17-2-1,4 1-5-15,0-12 0 0,4-14 0 16,0-2 2-16,-1-1 3 15,-3-5 4-15,0-4 0 16,1 3 0-16,-5 4-1 16,4 5 2-16,-7-2-5 15,4 6-1-15,3 6-7 16,0 13 0-16,0-4-2 16,0 13 1-16,4 0 5 15,0 1 1-15,-1-4-12 16,1-7-5-16,-4 4-43 15,0-13-57-15,0-15 27 16</inkml:trace>
  <inkml:trace contextRef="#ctx0" brushRef="#br0" timeOffset="47434.99">8985 13256 312 0,'21'25'118'0,"-10"3"-92"0,3 35-22 0,-7-25-18 0,0 15-4 16,0 16 5-1,0 3 8-15,-3 0 3 16,3 0 2-16,0-9 0 0,0-3 0 16,4-13 2-16,-4-6 1 0,-4-13 1 15,4-9 0-15,-3-4-9 16,3-12-4-16,0-12 5 15,3-10 3-15,5 0 0 16,2-6 0-16,4 0 7 16,4-3 4-16,0 9 1 15,7 3 1-15,-8 7-6 16,1 9-2-16,0 9-4 16,-8 7-1-16,-3 3-4 15,-7 15-1-15,-7-5-4 16,-7-1-1-16,-7-3 6 15,-10 3 4-15,-5-3-14 16,1-6-4-16,-11-10-13 16,8-9-5-16,2-9-35 15,1-19-36-15,7-10 35 16</inkml:trace>
  <inkml:trace contextRef="#ctx0" brushRef="#br0" timeOffset="47920.36">9698 13084 308 0,'14'9'115'0,"-7"0"-89"0,11 13-14 0,-11 0-11 16,-4 16-18-16,-3 15-4 0,0 13 6 15,-7 13 6-15,0-7 6 16,0 6 4-16,7-6 4 0,7-9-2 15,7 0-2 1,7-10 4-16,4 0 4 0,7-9-1 16,3-6 3-16,4-7-2 15,3-12 0-15,1-7-1 16,-1-5 2-16,0-14-3 16,1-2 1-16,-8-10-1 15,-3 0 1-15,-4-6-7 16,-10 7 0-16,-8-8-6 15,-3 8 1-15,-7-1-5 16,-10 3 1-16,-5 16-5 16,-6 0-2-16,-3 16 4 0,-1 3 4 15,7-1-1 1,4 8 1-16,7 8 10 0,11-6 5 16,6 7 5-16,11-1 3 15,4-6-3-15,7 1 2 16,3-11-8-16,4 1-4 15,-11-3-7-15,14-10-2 16,1-3-17-16,-4-6-5 16,-1-6-43-16,1-13-19 15,-7-9-11-15</inkml:trace>
  <inkml:trace contextRef="#ctx0" brushRef="#br0" timeOffset="48077.44">10661 13541 308 0,'14'7'115'0,"-7"-4"-89"0,-7-3-58 16,0 0-31-16,0 6-55 16,0 4-16-16</inkml:trace>
  <inkml:trace contextRef="#ctx0" brushRef="#br0" timeOffset="48237.2">10894 14006 148 0,'3'9'57'0,"-3"-9"-44"0,4 0 10 0,-4 0 2 16,0 0-3-16,0 0 1 16,0 0-12-16,0 0-7 15,0 0-2-15,0 0-35 0,3-3-13 16,4-3-34-1</inkml:trace>
  <inkml:trace contextRef="#ctx0" brushRef="#br0" timeOffset="50986.44">11945 13212 292 0,'14'-3'110'0,"-10"3"-86"0,-8 0-15 16,1 0-12-16,-8 0-4 15,-3 0 3 1,-14 0 3-16,-4 0 1 0,-3-6 0 16,-4 6 0-16,0 0 0 0,0 6-7 15,0-3 0-15,4 7 1 16,3 5 3-16,8 1 4 15,3 6 4-15,3 3-4 16,4 9-3-16,0 14 3 16,3 2 1-16,4 12-3 15,-3 14 1-15,-1 2 0 16,0 0 0-16,1-2 0 16,-4 2 2-16,3-6-3 15,0-9 0-15,4-3-1 0,0-13 0 16,7-4 6-16,0-5 5 15,11-3 1-15,7-1 2 16,6-6-2-16,8-9-1 16,7 0-5-16,0-3-3 15,-1-1 0-15,1-5-1 16,0-1-5-16,0-6-1 16,-7 4-24-16,-1-7-8 15,1-7-73 1,0-12-36-16,3-6 73 15</inkml:trace>
  <inkml:trace contextRef="#ctx0" brushRef="#br0" timeOffset="51576.48">12647 13918 324 0,'21'-10'123'0,"-10"1"-95"0,-1-7-26 15,-10 7-16-15,-7-4-3 16,-14-12 7-16,-11-3 5 16,-6 0 3-16,-5 3 1 15,-6 0-2-15,3 15 0 0,4 1-3 16,-1 15-1-16,5 7 1 16,2 5 2-16,8 1-1 0,10 6 1 15,8 4 0 1,6-4 0-16,4 0 7 15,7-6 3-15,4-4-3 0,3-2-2 16,4-4-3-16,3-3 1 16,0-6 3-16,-3-6 1 15,-1 3-1-15,1-3-2 16,0-4-4-16,-4 1-2 16,0 6 3-16,-4-3 1 15,5 6-3-15,-1 6-1 16,3 16-2-16,8 3 2 0,0 22 4 15,6 12 1 1,1 20 1-16,0 2 0 0,-4 1 4 16,-7-1 5-1,-3-2-1-15,-11-7 3 0,-7-9-4 16,-7-4-2-16,-7-12-5 16,-7-12 0-16,-4-16-2 15,-7-10 0-15,0-9 11 16,-3-16 3-16,-4-6-8 15,4-18-1-15,3-7-10 16,8-7-3-16,10-5-12 16,7-7-4-16,14 6-19 15,14-2-9-15,14 8-31 16</inkml:trace>
  <inkml:trace contextRef="#ctx0" brushRef="#br0" timeOffset="52532.71">13007 14122 192 0,'32'6'71'0,"-22"-3"-55"0,-6-3 9 0,-4 0-1 16,0 0-3-16,0 0-1 16,0-3-4-16,-4-3 0 15,1-1-9-15,-1-2 2 0,1-1 4 16,-1-8-3-16,1 5 2 16,3-9-9-16,3 3-4 15,1 1-9-15,6 2-4 16,4-3-8-16,4 7-3 15,3 2-9-15,4 4-2 0,0-4 4 16,-1 10 5-16,1-6 17 16,-4 6 8-1,4-3 7-15,-4-3 4 0,4-4 5 16,-4 1 1 0,0 0 5-16,4-1 4 15,-4-6-1-15,0 7-2 0,-3-4-14 16,-4-2-4-16,-4 5-2 15,-3 4-1-15,-3 3-5 16,-4 3 1-16,-4 3-3 16,-3 13 0-16,0-1-5 15,0 7 0-15,4 10-1 16,6-1 1-16,8-6 9 16,6 3 4-16,8-2 6 0,3-1 6 15,4-7 2 1,7-2 0-16,3-3 1 0,1-7 3 15,2-3-7-15,-2-6-2 16,3-3-1-16,-4-7 1 16,-3-9-7-16,0 3-2 15,-11-6-1-15,-7 3 0 16,-10-3-5-16,-4 0 1 16,-7-3 0-16,-7 9-1 15,-4 10-10-15,-3 2-2 16,-4 7 3-16,1 10 6 15,-5 6-2-15,5 2 2 16,3 7 2-16,7 4 3 16,3-4 2-16,4 0 3 15,4-3 8-15,6 3 3 0,8-6-6 16,14-1-4-16,3-2-9 16,7 0-1-16,4-7-4 15,3-6 0-15,1 7 3 16,-1-10 3-1,-3 6 3-15,-4-3 3 0,-3-3 0 16,0 0-1-16,3 0-2 16,-6 0-1-16,-8 0 6 15,-3 0 3-15,-4-3-1 16,-4-3 2-16,-2 6-2 16,-5-10 2-1,-3-8 0-15,-3 2 1 16,-1-3 2-16,4-9-3 15,0 3 1-15,0 6-3 16,4-6 0-16,3 6 1 16,0 0 3-16,0 10-2 0,4-1 1 15,3 10-10-15,0 4-3 16,0 11 0-16,4 4 1 16,0 6 4-16,0 3 4 15,-1 7-3-15,4-7-3 16,-3 0-2-16,-4 4 3 15,0-10-20-15,-3 0-8 0,0-10-71 16,-4-2-39 0,0-10 63-16</inkml:trace>
  <inkml:trace contextRef="#ctx0" brushRef="#br0" timeOffset="53357.94">13515 13890 104 0,'3'0'41'0,"1"0"-32"0,0-7 13 0,-4 7 6 0,0-3 1 15,3-3 5-15,1-4-5 16,3 1-1-16,0 0-15 0,3-10 1 15,1 3 0-15,-1-3-5 0,5 1-3 16,-1-8-6-16,-4 8-2 16,1-7 3-16,-4 6 3 15,-4 0-3-15,-3 0-1 16,-7 3-2-16,-3 4-2 16,-4-4 0-16,0 7 0 15,-4 9 0-15,-3 0 3 16,-4 15-2-16,-3 4 1 15,3 3 4-15,0 13 1 16,4 5-4-16,7-2-1 16,7 9 1-16,11-3 2 15,6 0 4-15,11 0 4 0,4-7-4 16,7-2-1 0,3-7-11-16,0-3-5 0,1 0-34 15,2-12-15-15,1 3-26 16</inkml:trace>
  <inkml:trace contextRef="#ctx0" brushRef="#br0" timeOffset="54663.79">15282 13444 124 0,'7'0'49'0,"0"7"-38"0,1-7 21 16,-5 0 9-16,8 0-2 15,-1 0 1-15,4-7-11 16,7 7-3-16,4-3-15 15,3-3-2-15,4-4-2 0,7 4-1 16,3-3 1-16,1-1-2 16,2-2 0-16,-2-4-1 0,-4 0 2 15,-4 7-5-15,-3-4-3 16,-1 4-2-16,-9 3 0 16,-5-4 3-16,-6 10 0 15,-4 0-6-15,-4 10 0 16,-3 9-4-16,-3 21 0 15,-1-2 12-15,1 18 6 16,3 20-2-16,3-1-3 16,4 13 1-16,7-7 0 15,4 7 5-15,7 9 5 16,0-9-1-16,-1-6 3 0,-3-10-4 16,-3-9 1-1,-7-10-7-15,-4-6-3 16,-7-6 1-16,-7-10 2 0,-11 3-2 15,-7-8-2-15,-6-8 0 16,-8 1 1 0,-4-3-1-16,-2-7-1 0,-8 1 3 15,7-4 2-15,3-3-2 16,8 3-2-16,3-3 2 16,8-3 2-16,6 7 0 15,0-4 0-15,8-3-1 16,-1 0 0-16,4 0 0 0,0 0 0 15,4 0-9 1,-1 0-4-16,1 0-24 16,3 0-11-16,0 0-98 15</inkml:trace>
  <inkml:trace contextRef="#ctx0" brushRef="#br0" timeOffset="58449.59">16944 13604 252 0,'11'-3'93'0,"-8"-3"-72"0,1 6-8 15,-4 0-10-15,0 0-7 16,3 0 0-16,1-7 14 16,-1 4 5-16,1 3-7 15,3-6-2-15,3 3-2 0,8-3 2 16,7 6 1-16,6-3-6 0,12 3 0 15,6 0-3-15,4 3 0 16,7 3 2 0,0 3 0-16,0 1 0 0,-7 9 0 15,-4-4 0-15,-6-2 0 16,-8 2 0-16,-10-5 0 16,-8 9-3-16,-6-4 0 15,-11 4-1-15,-11 9 0 16,-10-2 3-16,-11 2 0 15,-10 3-2-15,-7-3 2 16,-11 7 1-16,-4-4 0 0,4 1 0 16,4-4 2-1,6-3 1-15,8-3 1 0,10-3-2 16,8 3-2-16,6-10 1 16,7 4-1-16,11 3 2 15,11 6 3-15,7-3 0 16,10 3 2-16,11 3-4 15,3 3 0-15,4-2-1 16,-4-1-2-16,0-3 1 16,-6 3 1-16,-5-9-1 15,-6 0-1-15,-7 3-6 16,-4-10-1-16,-7 7-2 0,-11 3 1 16,-10-3 2-1,-10 0 2-15,-8 6 2 16,-7-3 1-16,-3 3-2 0,-1 3 2 15,5-3-1-15,2 0 0 16,8 3 4-16,7 1 1 16,7 5-1-16,7 4 1 15,7 6 0-15,10-1 3 16,8 1-1-16,7 3 0 16,-1 4 1-16,5-14 3 15,-5 7 2-15,-3-9 1 16,1-7-4-16,-8 0-3 15,-7-3-2-15,-4 0 0 16,-6-6 0-16,-4-3 1 0,-4-4 2 16,-3 4 1-16,-4-7 3 15,1 1 1-15,-1-7-5 16,0 3-2-16,4 4-4 16,0-4-1-16,0-3 3 15,4-3 1-15,2 6 1 16,1-3 0-1,0-3-2-15,4 0-2 0,-1 0 1 16,4 0-1-16,0 0-9 16,0 0-4-16,0 0-22 15,0 0-8-15,7 0-63 16,4 0-57 0,14-3 56-16</inkml:trace>
</inkml:ink>
</file>

<file path=ppt/ink/ink2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4:44.761"/>
    </inkml:context>
    <inkml:brush xml:id="br0">
      <inkml:brushProperty name="width" value="0.05292" units="cm"/>
      <inkml:brushProperty name="height" value="0.05292" units="cm"/>
      <inkml:brushProperty name="color" value="#FF0000"/>
    </inkml:brush>
  </inkml:definitions>
  <inkml:trace contextRef="#ctx0" brushRef="#br0">21428 17308 60 0,'0'0'24'0,"0"0"-18"0,0 0 11 0,0 0 4 16,0 0 4-1,0 0 2-15,0 0-12 0,0 0-4 16,0 0-9-16,-4 0-2 16,1 0 0-16,-1 6 0 15,1-6 0-15,3 3 0 0,-4-3 0 16,1 0 0-16,3 0 0 16,-4 0-3-16,1 0 2 15,-1 0-15 1,0 0-46-16,1 0-4 15,-1 0 30-15,1 0 20 16</inkml:trace>
  <inkml:trace contextRef="#ctx0" brushRef="#br0" timeOffset="33868.39">21537 17452 116 0,'0'0'46'0,"0"0"-35"0,-3 0 5 0,3 0 2 15,-4 0-8-15,-3 0-3 16,0 0 2-16,0 6 4 0,0-6-7 16,-4 3 8-16,1-3 3 0,-1 0-1 15,-3 0 1-15,0 6-3 16,-4-6-1-16,1 0-3 16,-8 0 1-16,-3 0-2 15,-4 0 0-15,-3 0-3 16,-4-6 1-16,-4 6-2 15,-2-3 2-15,-5-3-4 16,-3 3 0-16,0-4 1 16,-3-2 2-16,-4 6-5 15,-7-3-1-15,0-4 2 16,-7 4 3-16,0 3 0 0,0-4 0 16,-4-2-1-16,-7 0 0 15,1-1-2-15,-8 7-2 16,0-9 1-1,1 2-1-15,-5 1 0 0,1-1 0 16,-4 1 0-16,-3 0 2 16,3-1-3-16,-7 1 0 15,4 2 1-15,0 7 2 16,-1-9 1-16,1 6 1 16,-4-3 2-16,0 6 1 0,1 0-3 15,-1 0-1-15,0 0-1 16,4 0-2-1,-1 0 3-15,1 0 0 0,0 6 1 16,-4-6 2-16,0 0-5 16,-3 0-1-16,-4 3 2 15,0-3 1-15,-25 6 1 16,8-3 0-16,3 4-2 16,7-4 1-16,0 3 0 15,-4-6 1 1,-3 6-2-16,4-2-2 0,-4 2 1 15,-4-6-1-15,-3 0 0 16,0 3 2-16,-3-3-1 16,-8-3-1-16,4-3 1 15,-4 6-1-15,1 0-3 16,-4-4 2-16,-4 4 3 0,-7 0 1 16,4-6-4-16,0 6 1 15,-4 0 2-15,4 0 1 16,0 0-1-16,-4 0 1 15,4 6 0-15,-1-6 3 16,1 4-5-16,0-4-1 16,3 0 0-16,-3 0 0 15,3 9 2-15,1-9 3 16,2 0-4-16,1 6-1 0,0-3 4 16,0-3 2-1,-4 0-2-15,4 7-3 0,-4-4 0 16,4-3-1-1,0 0 2-15,7 9 1 16,-4-9-4-16,4 0-1 0,7 6 1 16,4-6 2-16,6 4-2 15,8 2 0-15,-1-6 1 16,1 0 0-16,10 6 0 16,7-3 2-16,4-3-1 15,3 0-1-15,4 0 1 16,7 0-1-16,7 0 0 15,3 0 2-15,11 0-1 16,0 0 2-16,4 0-4 16,-1 0-2-16,8 0 2 0,0 0 0 15,3 0-2-15,0 0 2 16,7 0 1-16,-7 0 0 16,7 0-5-16,4 0 1 15,-7 7 2-15,7-4 3 16,3-3 0-16,0 0-1 15,4 0-2 1,-4 0-1-16,7 0 2 0,1 0 2 16,-1 0-2-16,4 0-2 15,3 0 2-15,4 0 2 16,0-3-2-16,3 3-2 16,4 0 2-16,-7 0 0 15,7 0-2-15,4 0 0 0,-4 0 2 16,3 0 0-1,1 0-4-15,-1 0 1 0,4 0 0 16,-3 0-1-16,3 0-1 16,0 0-1-16,0 0-3 15,0 0-1-15,0 0-3 16,0 0 1-16,0 0-2 16,0 0 2-16,0 0-11 15,0 0-4-15,7 0-29 16,7 0-14-16,3 0-17 15</inkml:trace>
</inkml:ink>
</file>

<file path=ppt/ink/ink2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6:06.611"/>
    </inkml:context>
    <inkml:brush xml:id="br0">
      <inkml:brushProperty name="width" value="0.05292" units="cm"/>
      <inkml:brushProperty name="height" value="0.05292" units="cm"/>
      <inkml:brushProperty name="color" value="#FF0000"/>
    </inkml:brush>
  </inkml:definitions>
  <inkml:trace contextRef="#ctx0" brushRef="#br0">10682 2902 188 0,'21'-41'71'0,"-14"41"-55"0,-7 0 9 0,0 0-1 0,0 0-12 16,-3 6-2-16,-1-6 0 16,-3 0 1-16,0 3-5 15,-3-3 3-15,-5 0 1 0,-6 7-1 16,-7-4 0-16,-11 3 1 15,-10 3 1-15,-11 1-3 16,-21-1 0-16,-22-9-3 16,-20 10 2-16,-15-4 0 15,-10-6 3-15,-14 0-1 16,-14 3 0-16,-15 3-3 16,-14-3 1-16,-3-3 2 0,-3 0 5 15,-8 0 1 1,-10 0 0-16,3 0-3 0,-10 0 0 15,-4 0-5 1,-18 0 1-16,-6 0-5 0,-12 7 0 16,-13-1 1-16,-14 3 0 15,-4-5-2 1,-4 5-2-16,-10 7-2 0,4-7 1 16,6 10 1-16,4 6 2 15,18-6-1-15,10 0 2 16,11 9-4-16,28-3 0 0,8 0 1 15,34-6 2-15,11 0-1 16,28-1-1 0,-6-2 1-16,30 0-1 15,30-4 2-15,20-12 1 0,21 0-4 16,15 0 1-16,7 0 0 16,14 0 0-16,3-9 0 15,11 9 2-15,3 0-1 16,1-3-1-16,10-4-2 15,0 7-1-15,10-9-5 16,4 3 0-16,7 3-1 16,15-4 3-16,-1 4-1 15,4-3 2-15,-4 6-8 16,11 0-4-16,-4 0-13 16,15 0-6-16,3 0-34 15,14 0-13-15,10 0-29 16</inkml:trace>
</inkml:ink>
</file>

<file path=ppt/ink/ink2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6:27.333"/>
    </inkml:context>
    <inkml:brush xml:id="br0">
      <inkml:brushProperty name="width" value="0.05292" units="cm"/>
      <inkml:brushProperty name="height" value="0.05292" units="cm"/>
      <inkml:brushProperty name="color" value="#FF0000"/>
    </inkml:brush>
  </inkml:definitions>
  <inkml:trace contextRef="#ctx0" brushRef="#br0">8834 5332 56 0,'0'0'24'0,"0"0"-18"0,-4-3 4 15,4 3 4-15,-3-6-4 16,-5 6 0-16,-2-7 0 15,-4 4 4-15,-4 3 3 16,-3-6 4-16,-4 3-2 16,-10 3 0-16,-4 0 1 0,-7 0 2 15,-10 0-12-15,-4 0 1 0,-4 0 0 16,-10 0 0-16,-7 0 1 16,-3 0-2-16,-1 0 1 15,-14 0-8-15,-3 3-2 16,-11 3-1-16,-11-6 2 15,-10 0-1-15,-7 0 2 16,0 3-4-16,0-3-2 16,0 0 4-16,3 0 3 15,8 0-3-15,-4 0-3 16,7-3 3-16,10 3 1 16,15 0 0-16,3-6-2 0,11 3-2 15,14 3 1-15,10-7 1 16,15 7 2-16,0-3 1 15,13-3 3-15,8 6-1 16,11-3 2-16,-1 3-2 16,11-6 0-16,0 6-3 15,14 0 1-15,18 0-4 16,10 0 0-16,11 0 1 16,28 0 2-16,10 6-3 15,22-3 0-15,14 6 1 16,14-2 0-16,11-7 0 15,3 0 0-15,4 0-3 16,3 0 2-16,-3-7 3 0,3 4 1 16,7-3-4-1,-3-3 1-15,-4-1 0 16,4 7 0-16,-4-3 2 16,-3 6 3-16,-8-6-4 0,-6 2-3 15,-14 4 1-15,-12 0 2 16,-13 4-2-16,-14 2 0 15,-18-6 1-15,-14 6 0 16,-11-3 0-16,-10 3 0 16,-11-2 0-16,-7 5 0 15,-10 0 0-15,-11-2 0 16,-11 2-3-16,-10 1 0 0,-15-1 6 16,-13 0 5-1,-15 1-2-15,-17-1-1 0,-14 1-2 16,-14-4 0-16,-15 3-2 15,-10 1 2-15,-4-4-2 16,-3-3-1-16,-4 3 1 16,-6-3 1-16,2 4 1 15,-13-7 1-15,7 0-2 16,0 0-2 0,-1-7 1-16,8 7-1 0,7-9 0 15,-4 6 2-15,18-3-3 16,11-4 0-16,3 7 1 15,14-3 2-15,11 6-1 0,10-6-1 16,14 2-2 0,11 4 1-16,11 0-1 0,10 0-2 15,7 0-33 1,29 10-96 0</inkml:trace>
  <inkml:trace contextRef="#ctx0" brushRef="#br0" timeOffset="8074.65">28067 18647 192 0,'-4'-19'71'0,"-10"3"-55"0,-10-3-7 15,13 10-5-15,-3-7-4 16,-7-3 0-16,-7 1-3 16,-8-1 2-1,-10 3 1-15,-6-3 6 0,-8 0 4 0,-15 10 6 16,-6 0 2-16,-10-1-3 15,-12 4 1-15,-3-4-3 16,-6 10 0-16,-1-9-3 16,-4 3-1-16,1 6-5 15,3 0-3-15,7-3 0 16,7 3 1-16,11 0 1 16,7 0 1-16,14 3 2 0,11 3 3 15,10-6 2 1,10 6 3-16,12-6-3 0,6 0 1 15,11 0-7-15,14 0-3 16,14 0-1-16,18 0-1 16,21 0 0-16,18-6 0 15,24-3 0-15,14 9 0 16,15-7 0-16,14 7 0 16,13 7 0-16,1-7 0 15,3 3-3-15,1 3 2 0,-5 0 1 16,-9-3 0-1,-8-3 0-15,-14 0 2 16,-18 0 1-16,-17 0 1 0,-18-3-2 16,-18-3 1-16,-13 6 7 15,-19-6 3-15,-17 3-6 16,-17-4-4-16,-22-2-2 16,-24 0-1-16,-26-1 0 15,-23 1 2-15,-29-1-1 16,-25-5-1-16,-18 2 3 15,-17-3 2-15,-7-2-2 16,-3-7-2-16,-4 6-3 16,6 0 1-16,15 3 3 15,11-3 3-15,17 10 2 0,18 0 1 16,21 2-2 0,21 4 1-16,22 3-4 15,17-6-2-15,14 6 0 16,11 0 1-16,14 0-6 0,14 0 1 15,17 0 1-15,22 0 1 16,21-3-2-16,21 3 2 16,25 3-1-16,17 3 0 15,22 4 0-15,10 5 0 16,11-2 2-16,10 12 0 16,7-6 0-16,1 15 2 15,-1-9-1-15,-3-3 2 16,-11 3-2-16,-14 4 2 15,-21-11-4-15,-21-2-2 0,-21-7 4 16,-15 1 1 0,-20-1 2-16,-11-2 0 0,-25-4-7 15,-21-3 2 1,-22-3 0-16,-23-4-2 16,-33-2 2-1,-24-1 3-15,-26 1 1 0,-16 0 1 16,-19-7 0-16,-6 7-5 15,0 5 1-15,6-5 0 16,12 3 0-16,9 3 0 16,19 3 2-16,10 0-3 15,21 3 0-15,18-3 1 16,14 6 0-16,18-3-3 16,10-3 0-16,11 6-16 15,6-6-5-15,5 0 1 0,3 0 1 16,7 0-12-16,3 0-5 15,4-6-39-15,7 6-17 16,11 0-1 0</inkml:trace>
  <inkml:trace contextRef="#ctx0" brushRef="#br0" timeOffset="22291.89">5517 17264 80 0,'11'0'30'0,"0"0"-24"0,-1 0 6 0,-6 0 0 16,3 0 1-16,0 0 5 16,3 0-8-16,1 0-1 15,3 0-5-15,7 0-1 16,0 0 1-16,8 0 0 16,-1 0-2-16,4 0-2 15,6 0 1-15,5 0-1 16,-8 0 0-16,7 0 0 0,1 0 0 15,-1 0 0-15,0 0 2 16,1 6-1-16,-1-3 2 0,-7-3 0 16,-6 0 3-16,-5 0-1 15,-3 0 2-15,1 0-2 16,-12 0 0 0,4 0-1-16,-10 0 0 15,-4 0 2-15,0 0 1 16,-4 0-3-16,-10 0-1 0,-3 0-1 15,-8 0-2 1,-10 0-2-16,-4 6 1 0,-11-3-1 16,-6-3 0-1,-8 7-3-15,4-4-1 0,-10 3 5 16,3 0 5-16,3-2-4 16,4 5 0-16,7-3-2 15,-3-3 0-15,7 4 2 16,10-4 0-16,11-3 2 15,3 6 3-15,7-6 2 16,8 0 1-16,-1 0-4 0,11 0-1 16,11 0-3-1,6 0-1-15,12-6 3 0,2 6 1 16,12-10-4-16,10 7-1 16,3-3 3-16,8 6 1 15,3-9-3-15,3-1-1 16,1 1 3-16,-4 2 1 15,0 4-3-15,-4-3 1 16,-3 3 0-16,-3-3 0 16,-4 3 2-16,-8-4 1 0,-6 7-1 15,-4-3-2 1,-3-3-2-16,-7 6-1 0,-11-6 4 16,0 6 3-1,0-4-1-15,-7 4-2 0,4 0 4 16,-8 0 1-16,-3 0 0 15,7 0 1-15,-7 0-2 16,0 0 2-16,0-6 5 16,0 6 2-16,0-3-1 15,0-6 0-15,-7-1-3 16,4-5-1-16,-8-4-3 16,4 3 1-16,0-12-6 15,-3-7-3-15,-4-2-2 16,3-7 3-16,-10-3 0 15,7-3 3-15,0-4-3 16,-4 1 0-16,4 0-4 16,0-1-1-16,3 7 0 15,1-6 2-15,6 9-1 0,-7 6 4 16,8 4 0-16,-1-1 3 16,1 10-3-16,-1 7 0 15,4 5-4-15,0 4 1 16,0 2-7-16,-7 7-1 15,0 7 5-15,0 5 1 16,-7 4 1-16,0 3 1 16,-18-1 5-16,-3 1 1 0,-4-3 0 15,-10 3 1 1,-11-4-4-16,3-2 0 0,1-4 3 16,-1 4 1-16,12-10-6 15,-5 3 0 1,8-2-1-16,7-4 2 0,3 0-1 15,11 0-1-15,-4 0 5 16,11 0 1-16,3 0 0 16,1 0 1-16,3 0-7 15,0 0 1-15,-1 9 1 16,8 0 3-16,0 1 0 16,0 12-1-16,8 6-2 15,-5 0 1-15,1 7 1 16,3 2 0-16,-4 7 2 15,4 6 1-15,0-3-4 16,0 0 1-16,-3-3 0 16,3 6 2-16,-7-12-1 15,3 0 2-15,-3-4-4 0,0-9 0 16,0 0 1 0,0-6 2-16,0-6-1 0,0-4 2 15,0 1-33-15,0-4-14 16</inkml:trace>
  <inkml:trace contextRef="#ctx0" brushRef="#br0" timeOffset="26766.32">13561 6894 52 0,'49'0'19'0,"-17"0"-15"0,21 6 4 0,-25-3 2 0,11-3-2 16,10 6 1 0,11-3-3-16,14-3 1 15,4 0 0-15,7 0 3 16,6 0-1-16,1 0 2 0,7 0 0 16,3 0 1-1,4 0-4-15,3 0 0 0,1 0-3 16,6 0 2-16,-3 0-6 15,0 0-3-15,3 7 1 16,1-4 0-16,3 3 3 0,0-3-1 16,-4 3-1-16,0-6 1 15,-6 7-1-15,-4-7 0 16,-8 0 0-16,-2 0 4 16,-5-7 5-16,-6 7-1 15,-4-6 3-15,0 3-4 16,-3-3 1-16,0 3-3 15,-8-4 0-15,-3 7-3 16,-3 0 1-16,-1 0-4 0,-3 0 0 16,-3 7-1-16,-1-4 0 15,0-3 4-15,-3 0 3 16,-3 0-2-16,-1 6 0 16,-3-6 3-16,0 0 1 15,3 3-3-15,1-3-3 16,-1 0 0-16,-7 6 1 15,-3-6-1-15,0 0-1 16,-4 0 1-16,-3 0 1 16,0 7-3-16,-4-4 0 15,-3-3 3-15,-1 0 1 0,-2 6-1 16,-5-6 1-16,1 0 0 16,-4 3 1-16,0-3-2 15,-3 0 1 1,-4 0 0-16,0 0 3 0,0 0-1 15,-7 0 0-15,0 0-3 16,0 0-2-16,0 0 1 16,0 0-1-16,0 0 0 15,0 0 2-15,0 0-1 16,0 0-1-16,0 7-21 16,-4 5-9-16,1 4-60 15</inkml:trace>
  <inkml:trace contextRef="#ctx0" brushRef="#br0" timeOffset="28159.21">15723 8044 88 0,'-63'-15'35'0,"28"5"-27"0,-22 1 18 15,29-1 5-15,-18 1-10 16,-17 0-2-16,-19-7-11 15,-16 7-5-15,-15-4-2 0,-11-3-1 0,-10 7 0 16,-10 0 0-16,2 2 0 16,1 7 2-16,4-9 1 15,3 6-4 1,3-4 1-16,8 7-2 0,6 0 0 16,15 0 2-16,10-3 2 15,11-3-1-15,11 6-1 16,10 0 3-16,14 0 2 15,7 0 2-15,11 0 1 16,7 0-2-16,3-3-1 16,7-3-1-16,4 6 2 15,7-7-3-15,4 4 0 16,3 3-1-16,3 0-2 0,5 0-10 16,2 0-4-16,4 0-55 15,11 10-33 1,10-4 44-1</inkml:trace>
</inkml:ink>
</file>

<file path=ppt/ink/ink2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7:32.491"/>
    </inkml:context>
    <inkml:brush xml:id="br0">
      <inkml:brushProperty name="width" value="0.05292" units="cm"/>
      <inkml:brushProperty name="height" value="0.05292" units="cm"/>
      <inkml:brushProperty name="color" value="#FF0000"/>
    </inkml:brush>
  </inkml:definitions>
  <inkml:trace contextRef="#ctx0" brushRef="#br0">10968 15373 4 0,'0'0'0'0</inkml:trace>
  <inkml:trace contextRef="#ctx0" brushRef="#br0" timeOffset="536.64">11035 15658 112 0,'28'60'44'0,"-7"-23"-35"0,11 26 5 0,-18-38 1 15,4 13-3-15,3 6 1 0,0 6 4 16,4-9 3 0,0 3-10-16,-4-10 1 0,-4-6 2 15,1-9 6-15,-4-3 3 0,0-1-3 16,0-11 1-16,0-4-7 16,1-10 0-16,-1-2-6 15,0-10 1-15,0-7-3 16,-4-5 2-16,1-4-4 15,0 4 0-15,-1-4 3 16,1 10 3-16,-4 3-4 16,0 6-3-16,-4 3-6 15,1 13 0-15,-1 6-3 16,1 26 2-16,3 5 1 16,-3 19-1-16,-4 7 1 0,0 3 0 15,-4-7 3 1,-3-3 2-16,-7-2 4 0,-7-14 2 15,-4 1 5-15,-14-13 3 16,-3-6-4-16,-11-4 1 16,-3-11-3-16,-1-4 0 15,4 0-3-15,0-10 1 16,7 1 0-16,8-1 1 16,6 1-4-16,4 0-3 15,3 2-9-15,7-2-5 16,4-1-24-16,4 7-9 15,6-6-58 1,15-13-49-16,13 0 56 0</inkml:trace>
  <inkml:trace contextRef="#ctx0" brushRef="#br0" timeOffset="2879.51">13145 6492 120 0,'-11'-9'46'0,"7"-1"-35"0,1 1 7 16,3 9 2-16,0-6-1 15,0 3 1-15,-4-4-3 16,1-2 2-16,-1 9-10 16,-3-10 1-16,-3 10 1 0,-8-3-4 15,-7-3 1-15,-3 6-1 16,-11 0 1-16,-14 6 2 16,-3-3 1-16,-8-3 3 0,-6 10 2 15,-8-4-7-15,-6-3-3 16,-8 7-3-16,-3 5-3 15,-4 1 1 1,-3 3-1-16,-1 0 0 0,-3 6 0 16,4-3 0-16,0 9 2 15,7 0-3-15,-4 4 0 16,4 6 1-16,-1 6 0 16,-3 15 0-16,4 7 0 15,0 7-3-15,3 2 2 16,4 10-6-16,-4 12 0 15,4 7 7-15,0 12 5 16,3 13-2-16,4 12-2 16,4 3 2-16,2 13 0 15,5 3-4-15,3 0-1 0,0 16 3 16,7 0 3-16,-4 34 1 16,8 10 0-16,7-19-3 15,10 3-2-15,7 3 3 16,7-13 0-16,4 10 1 15,7-9 0-15,3-4-2 16,8 10 1-16,3-16-2 16,7-6-1-16,0 9 3 15,11-12 0-15,3-7 3 16,7 13 3-16,4-12 0 16,3-4 0-16,0 10-5 0,1-3-1 15,-1-4-1 1,0 4 1-16,4-13-2 15,0 3 2-15,-4-3-2 16,4 0 2-16,0-3-4 0,-4 0 0 16,4 0 3-16,-4-6 1 15,-3-13 1-15,0 12 0 16,-4-12 0-16,0-6 0 16,0-3-2-16,-3 0-2 15,0-13 1-15,3-13-1 16,0-5 2-16,0-7 1 15,0-9-1-15,4-17 1 16,0 1-2-16,0-12 2 16,-1 3-2-16,1-13-1 0,0 0 1 15,0-4-1-15,-4-8 0 16,-7-7 2-16,-3-9-6 16,-4-3 1-16,-4-1 1 15,-2-5 1-15,-1-7 1 16,-7-3 0-16,0 0 0 15,0 0 2-15,3-3 1 16,1-7 3-16,-1-5-3 16,4-10-2-16,0-13 0 15,0-6-1-15,4-3 0 16,-1-3 2-16,1 6-3 16,0 13 0-16,-1-4 1 15,1 16 0-15,-4 0 0 16,-4 4 0-16,4 9-7 0,-3-4-3 15,3 7 1 1,-3 3 0-16,-1 3 1 0,8 7 0 16,-1 5 2-16,4 20 4 15,8 2 1-15,2 17 1 16,8-1-3-16,3 10 2 16,1-1 1-16,-1-2 0 15,-3-4 2-15,-1-2 1 16,-2-1-1-16,-5-9-2 15,-3-6 1-15,-3-4-1 16,-4-9 0-16,0-6 0 16,-3-10 0-16,-1 1 2 15,1-10-1-15,0-10-1 0,-4-8-2 16,0-8-1-16,0-11 6 16,0-7 3-16,-4-9-1 15,-3-7 0-15,0-6-1 16,0-6 0-16,-3 3-2 15,-1 6 1-15,-3 16-2 16,0 7 2-16,0 8 0 16,0 7 1-16,-4 9-5 15,-3 13 1-15,-7 6-5 16,-7 23-1-16,-4 21-2 16,-10 15 2-16,-7 17 2 15,-1 2-1-15,4-12 4 0,0 3 0 16,8-18 3-1,2-7 3-15,5-7 2 16,2-18 1-16,8 0 0 16,0-9 2-16,0-7-7 0,-4-12-4 15,-3-4 0-15,-7-8 2 16,-1-7 0-16,-2-4-1 16,-8-5 1-16,0-4-1 15,0 1 0-15,4 2 0 16,3 1 2-16,4 9 3 15,3 6-4-15,7 0-3 16,4 9 3-16,7 1 1 16,0 3-3-16,3-4 1 15,4 10-2-15,0 0 0 0,4 0 0 16,-1 0-2 0,4 0-19-16,0 0-10 15,18-18-91-15,20-17-6 16</inkml:trace>
  <inkml:trace contextRef="#ctx0" brushRef="#br0" timeOffset="13151.52">24014 17511 4 0,'0'0'0'0</inkml:trace>
  <inkml:trace contextRef="#ctx0" brushRef="#br0" timeOffset="13581.91">24014 17511 56 0,'0'-6'22'0,"0"12"-18"0,0-2 11 0,0-4 3 0,0 0 5 15,0 0 6-15,0 0 1 16,0 0 4-16,0 0-5 15,0 0-1-15,0 0-9 16,0 0-4-16,0 0-8 16,0 0-3-16,0 0 0 0,0 0-5 15,0 0-1-15,0 0 3 16,0 0 3-16,0 6-1 16,0-6 0-16,0 0 1 15,0 0 2-15,0 0-3 16,0 0 0-16,0 0-1 0,0 3 1 15,0-3 0 1,0 6 1-16,0-6 0 0,0 6 2 16,0-2-5-16,0-4-1 15,0 0 2-15,0 9 1 16,0-9-4-16,0 6 1 16,0-3 0-16,0-3 2 15,0 0-1-15,0 7 2 16,0-7-4-16,0 0 0 15,0 3 1-15,0-3 0 16,0 0 0-16,0 0 0 16,-4 0-3-16,4 6 0 0,0-6-25 15,0 0-11-15,0 0-60 16</inkml:trace>
  <inkml:trace contextRef="#ctx0" brushRef="#br0" timeOffset="14085.95">26663 18101 156 0,'3'0'60'0,"-3"0"-47"0,0 0-34 0,0 0-17 0,0 0 12 16,0 0 9 0,0 0 27-16,0 0 13 0,4 0-7 15,3 0-1-15,0 0-9 16,0 0-4-16,-3 0-1 15,3 0-1-15,0 0-3 16,0 0 2-16,0 0 1 16,0 0 2-16,0 0-21 15,-3 0-9-15,-4 0-22 16,3 0-6-16</inkml:trace>
</inkml:ink>
</file>

<file path=ppt/ink/ink2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7:56.376"/>
    </inkml:context>
    <inkml:brush xml:id="br0">
      <inkml:brushProperty name="width" value="0.05292" units="cm"/>
      <inkml:brushProperty name="height" value="0.05292" units="cm"/>
      <inkml:brushProperty name="color" value="#FF0000"/>
    </inkml:brush>
  </inkml:definitions>
  <inkml:trace contextRef="#ctx0" brushRef="#br0">19389 6420 272 0,'38'-34'104'0,"-16"15"-81"0,-5 9-8 16,-10 4-9-16,-3 3-8 0,-1 3 0 16,-3 0 0-1,-3 3 0-15,-8 3 2 0,-6 4 0 0,-12-1 0 16,-9 7 4-1,-8-4 5-15,-4-2-3 0,-6 5-1 16,-4-5 0-16,-4-1 1 16,-3 1-3-16,-3-4 0 15,-1-3-1-15,4 3-2 16,0-6-4-16,7 0 0 16,4-6-25-16,10 3-8 15,4-6-25-15,10-1-9 16,7-6-15-1</inkml:trace>
  <inkml:trace contextRef="#ctx0" brushRef="#br0" timeOffset="281.77">18888 6295 156 0,'10'-16'60'0,"-10"16"-47"0,0 0 19 15,0 0 5-15,0 0-13 16,0 0-3-16,-7 0-8 15,-7 9-1-15,-7-2-7 16,-11 11-3-16,-10 8-1 0,-7-1-1 16,-8 3 2-16,1 0-1 15,-1 0 2-15,8 4-4 16,10-4-2-16,7-6 2 16,11 3 0-16,7 0 1 0,10 3 0 31,11-3 2-31,8-6 1 0,6 9-6 15,3-3 0-15,5 4-94 16,2-1-48-16,-2-3 66 16</inkml:trace>
  <inkml:trace contextRef="#ctx0" brushRef="#br0" timeOffset="641.07">19191 7402 316 0,'7'-26'118'0,"-10"26"-92"0,-8 0-16 0,4 0-12 0,-7 0-8 16,-14 0 1-16,-18 7 8 16,-21-7 2-16,-14-7 1 15,-15 4-4-15,-6-3-1 0,-7 3-1 16,-4-3 3-16,3-4 0 16,8 4 3-16,7 3-8 15,10 3-1-15,8-6-31 16,10 6-13-16,7-4-56 15</inkml:trace>
  <inkml:trace contextRef="#ctx0" brushRef="#br0" timeOffset="896.74">17999 7170 272 0,'0'0'101'0,"0"0"-78"0,0 0-13 0,0 0-10 15,-4 6 0-15,-6-3 7 16,-8 13-3-16,-14 2-2 16,-7 1-1-16,-6 9-4 0,-1 7 2 15,-4-7 1-15,4 7 2 16,8-1-1-16,9 1-1 0,5-7-2 16,13 0 1-1,8 0 1-15,10 4 2 0,7-4-1 16,10 0 2-16,8 7-26 15,11-1-12-15,20 4-75 16</inkml:trace>
  <inkml:trace contextRef="#ctx0" brushRef="#br0" timeOffset="1362.7">19533 10149 244 0,'-10'-7'90'0,"10"-12"-70"0,0 1-16 0,0 8-13 0,-4 1-2 15,1-7 6-15,-1 7 2 16,-3-1 1-16,-11 1 2 16,1 3-3-16,-11 2 0 0,-8 4 8 15,-6 0 4-15,-7 4 2 16,-15-4 3-16,-10 9-7 15,-11-3-4-15,-6 4-2 16,-5-1 1-16,-6-3-1 16,3-2-1-16,4-4 1 15,3 0-1-15,15-4 0 16,13-2 2-16,11 6-8 16,14-9-3-16,8 2-39 15,13-2-17-15,11-13-21 16</inkml:trace>
  <inkml:trace contextRef="#ctx0" brushRef="#br0" timeOffset="1629.95">18620 9800 236 0,'-14'4'88'0,"-4"5"-69"0,-24 0 4 0,20 7-4 15,-13 0-12-15,-11 6-2 16,-10 3-5-16,-4 3-1 0,3 7 1 16,8 2-3-16,10 4 0 0,7-3 2 15,11-4 0-15,11 4 3 16,6-4 1 0,8-6 1-16,6 4 2 15,8-10-3-15,3 3-2 16,4 0-25-16,3-3-9 0,11 0-71 15</inkml:trace>
  <inkml:trace contextRef="#ctx0" brushRef="#br0" timeOffset="1976.5">19667 11042 280 0,'0'-9'104'0,"-3"3"-81"0,-15 2-19 0,4 4-14 16,-14-6 2-16,-18 6 4 15,-25 0 3-15,-20-3 1 16,-19-3 0-16,-20 6-3 0,-15-10 2 15,-6 10 1-15,-5 0 2 16,1-3 5-16,10-3 4 16,15 6-9-16,13 6 0 15,12-6-7-15,16 0 1 16,19 0-11-16,17-6-6 16,14 6-138-1,43-19 47-15</inkml:trace>
  <inkml:trace contextRef="#ctx0" brushRef="#br0" timeOffset="2262.31">18235 10713 248 0,'-7'0'93'0,"-4"0"-72"0,-13 19-6 0,6-10-8 16,-14 13-7-1,-13 0 0-15,-12 6 0 0,-6 7 0 16,-1-4 0 0,8 1 0-16,6-7 0 0,11 3 2 0,11 3 3 15,11-9 9 1,6 3 3-16,4 3-2 0,7-9 1 16,0 3-7-16,7-3-1 15,0 0-6-15,4-7-4 16,3 4-37-16,3 12-14 15,8-3-66 1</inkml:trace>
</inkml:ink>
</file>

<file path=ppt/ink/ink2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8:26.463"/>
    </inkml:context>
    <inkml:brush xml:id="br0">
      <inkml:brushProperty name="width" value="0.05292" units="cm"/>
      <inkml:brushProperty name="height" value="0.05292" units="cm"/>
      <inkml:brushProperty name="color" value="#FF0000"/>
    </inkml:brush>
  </inkml:definitions>
  <inkml:trace contextRef="#ctx0" brushRef="#br0">18263 7348 4 0,'4'-6'0'0</inkml:trace>
  <inkml:trace contextRef="#ctx0" brushRef="#br0" timeOffset="12019.75">12559 18289 148 0,'18'-9'57'0,"-11"9"-44"0,3-7-8 0,-3 7-5 0,0 0 0 15,0 0 2-15,0-3 13 16,0-3 7-16,1 6-11 16,-5 0 7-16,1-3 5 0,-4 3 1 15,0 0 3-15,-4 0-13 16,-7 3-3-16,-6 6-1 16,-15-2 1-16,-10 2 1 0,-15 0 0 15,-13 7-4 1,-18-3 0-16,-15 12 4 15,-20 3 2-15,-29-3-7 0,-17 10-4 16,-18-7 0-16,-11 0 0 16,-13 3-1-16,-5-2-2 15,5-11-2-15,6 11-1 16,18-14 2-16,11 4 2 16,17-9 0-16,25 5 2 15,21-5-2-15,21-1-1 16,18-6 3-16,18 3 0 15,13 1-4-15,12-4-1 16,13-3-2-16,15 0 3 0,17-3-2 16,21-4 1-1,21-2 2-15,29-7 0 16,24-2 0-16,32-1 0 0,36 0-3 16,24-6 2-16,25 0 1 15,10 6 0-15,8 0 2 16,-5 0 1-16,-9 4-4 15,-15 5-1-15,-18-9 3 16,-13 4 3-16,-25 5-3 16,-18-2-3-16,-25 5 3 15,-14-2 1-15,-20 0 0 16,-19 2 1-16,-13 7 2 0,-15-3 2 16,-11-3 1-16,-13 6 2 15,-18 6-3-15,-21-3-2 16,-29 4 0-1,-24 2 1-15,-32-3 3 0,-31 4 2 16,-26-1-3-16,-27-6-3 16,-11 7-2-16,-8-4-3 15,1 3 1-15,0-2-1 16,7 2 2-16,17 0 1 16,15 1-1-16,14-1-2 15,17 4 1-15,18-1 1 16,21-2-3-16,22-1 0 15,17 1 1-15,14-7 0 16,14 3 2-16,7-3 3 0,11 3-4 16,10-6-3-16,11 0-2 15,14 0 3-15,18-6-2 16,21-3-1 0,28-1 0-16,29-2 3 0,38-4 0 15,25 0 1 1,28 7 0-16,17 0 2 0,15-1-3 15,-3 7 0-15,-12-3 1 16,-13 6 2-16,-22 0-1 16,-20-10-1-16,-15 4 3 15,-28 3 0-15,-25-3-4 16,-21-4-1-16,-17 10 5 16,-15-3 5-16,-14-3-9 15,-14 3-3-15,-21-4-1 16,-21 7 1-16,-21 0-1 0,-29 0 1 15,-24 10 3-15,-25-1 0 16,-22 1-4-16,-16 5-1 16,-5 4-4-16,1 6 1 15,10 0-11-15,15-3-4 16,6-3-12-16,18 3-4 16,25-9-50-1,21-4-58 1,21-9 40-16</inkml:trace>
  <inkml:trace contextRef="#ctx0" brushRef="#br0" timeOffset="13443.94">20585 18546 268 0,'-36'19'101'0,"33"-19"-78"0,-11 0-13 0,0 3-13 15,-15 3-12-15,-17 1-2 16,-17-4 8-16,-15-6 4 15,-10-4 4-15,-14-2 7 0,-7 3 4 16,-4-4 6-16,0 1 2 16,-4 6-1-16,1-3 0 0,-4 2-7 15,7-2-4 1,4 6-1-16,6 0-1 0,5 0-5 16,9 6-1-1,12-2 3-15,10-4 3 0,14 6 3 16,11-3 1-16,10-3-2 15,7 0 1-15,7 0-4 16,8 6-2-16,10-6 2 16,18 0 0-16,13-6-4 15,19 3 1-15,13-7 0 16,25-2 2-16,22 2-3 16,20 1 0-16,25 0 1 15,15-1 2-15,17 1-3 16,0 6 0-16,0-4 3 0,-4 7 1 15,1-6-4-15,-8 3-1 16,-17 3 3 0,-8-6 1-16,-13 6 0 15,-15-3-2-15,-13-4 3 0,-18 7 0 16,-18-9-1-16,-11 6-2 16,-17-4 3-16,-11 7 0 15,-6-3 3-15,-12-3 3 16,-10 6-2-16,-21-6-2 15,-14 3-2-15,-29-4-3 16,-24 4 1-16,-32-3 1 16,-24 6-1-16,-25-3 2 15,-25-3-2-15,-18 6-1 16,-10 0 1-16,3 6-1 16,7-3 0-16,8 6 0 15,13-2 2-15,12 8 1 0,16-2-4 16,15-4 1-1,18 7 0-15,17-7 2 0,18 1-1 16,14-1 2-16,17 1-2 16,15-4 2-16,3-3-4 15,14 3 0-15,8-6 1 16,10 3 0-16,7-3 0 16,17 0 0-16,19-3-3 15,20 3 0-15,18-6-1 16,21-3 3-16,25 5 2 15,18-2 2-15,17 6-4 16,18 0-1-16,7 0-2 0,7 6 0 16,0-2 5-1,-4 5 3-15,1 0-1 0,-4 1-2 16,-14 2-3-16,-8-2 1 16,-13-7 3-16,-15 3 1 15,-13-3-1-15,-22-3 1 16,-17 7-2-16,-11-7-1 15,-18 0 1 1,-10 0 1-16,-11 0-8 0,-10-7-3 16,-15 7 5-16,-17-3 1 15,-18-3 0-15,-28 6 2 16,-24-3-1-16,-29-3 0 0,-28-4 0 16,-18 4 0-1,-17 3 2-15,-15-4 0 16,-6 4 0-16,-1-3 2 0,11 6-1 15,4-3-1-15,10-3-2 16,7 6 1-16,25-4 5 16,10-2 2-16,18 3-5 15,15-3 0-15,17 3-1 16,14-4 2-16,14 7 3 16,14-6 4-16,7 3-6 15,7 3-2-15,8 0-3 16,3 0 0-16,-1 0-11 15,5-6-5-15,3 6-39 16,28-10-112 0</inkml:trace>
  <inkml:trace contextRef="#ctx0" brushRef="#br0" timeOffset="23012.78">10266 13695 344 0,'3'0'129'0,"-3"0"-100"0,0 0-11 0,0 0-10 0,4 0-10 16,-1 10-2-16,1 11 3 16,-1 11 0-1,5 18 1-15,2 16-5 0,4 31 1 0,4 28 2 16,3 1 1-16,4 15-2 16,-1 3 2-1,5-12 3-15,2-7 3 0,1-12-2 16,0-12-2-16,-4-4 2 15,0-22 0-15,-6-6 3 16,2-16 1-16,-3-9 1 16,-3-9 2-16,-4-13 4 15,0 0 1-15,-3-13 3 16,3-6 3-16,-3-12-7 16,3-10-1-16,0-9-5 15,0-13-3-15,3-3 0 16,-2-3-1-16,-5 0 0 15,1 3 0-15,-4 3-2 0,0 10-2 16,-4 6-4-16,1 6-2 16,-1 3-4-16,-3 7-1 15,0 9 1-15,-7 19 4 16,0 15 1-16,-7 10 0 16,0 3 4-16,-4 7 0 15,1-1 3-15,-1-9 1 16,-3 0-1-16,-4-16-2 15,1-3 1-15,-8-6 1 16,-7-10 1-16,-10-9 3 0,-8-9-1 16,-13-10 2-1,-8-9 0-15,-7-13 1 16,-3 3-2-16,-3 1-1 16,13-4-6-16,7 3 1 0,15 10 2 15,10 3 1-15,7 0 1 16,11 12 2-16,7-2-1 15,3 5 0-15,4 4-3 16,4 3 1-16,2-3-9 16,1 6-1-16,4-3-3 15,-1 3 1-15,-3 0-13 16,7 0-3-16,-3 0-27 16,3 0-11-16,7 0-95 15</inkml:trace>
  <inkml:trace contextRef="#ctx0" brushRef="#br0" timeOffset="24419.35">20338 13435 220 0,'3'-3'82'0,"1"-4"-64"0,-4 1-7 0,0 6-6 15,0 0-1-15,0 0 5 16,0 0-1-16,0 0 1 16,3 6-5-16,-3 13-3 0,4 0 2 0,-1 16-2 15,1 18-1 1,-1 19 1-16,1 16-1 16,-1 12 0-16,1 16 0 0,3 0 2 15,0 0 1-15,4-9-1 16,3-13 1-16,0-13 7 15,3-8 5-15,-6-17-3 16,0-6-2-16,-1-12-1 16,1-13 1-16,-1 3-1 15,1-12 2-15,0-7 0 16,-1-9 3-16,4-6-5 16,0-7-1-16,0-5 0 15,4-8 2-15,3-8-5 16,0-1-3-16,1 1-1 15,-1 3 1-15,0-1-1 16,0 4 2-16,-3 3-2 0,-4 6-1 16,-4 10-6-1,1-1-1-15,-4 10 1 0,-7 10 1 16,-3 15 0-16,-4 9 4 16,-8 4 0-16,-6 9 3 15,-7 6-1-15,-4 1-1 16,-3-4 1-16,-4-13 1 15,-3-8 1-15,0-4 1 16,-8-16 0-16,-6-9 0 16,-1-9-2-16,-3-16 1 15,0 3 0-15,0-10 1 0,0-5-2 16,4-1 1 0,-1-6 0-16,8 0 1 0,3 0-13 15,4 0-4 1,3 7-25-16,4 2-10 0,3 1-90 15</inkml:trace>
  <inkml:trace contextRef="#ctx0" brushRef="#br0" timeOffset="31273.96">11867 16649 192 0,'-3'-9'74'0,"3"15"-58"0,3-3 12 0,-3-3-1 0,0 0-4 15,0 0-2-15,4-3 0 16,0-3-1-16,3 6-11 15,3-10 3-15,1 1 4 0,6-1-2 16,8 1 0-16,7-7-6 16,10-2 0-1,8-1-3-15,-1-6 0 0,4 6-1 16,3 0 0-16,4 3-2 16,4 7 1-16,3-1-4 15,3 1-2-15,4 9 2 16,4 9 0-16,0 1 1 15,3 9 0-15,-4 6-3 16,1 3 2-16,0 7-1 16,-11-1 0-16,-11 4 2 15,1 6 2-15,-8-1-1 0,-3 11-1 16,-7-1 1-16,-4 3 1 16,-7 4-3-16,-3 3 0 15,-4-10 1 1,0-6 2-16,-3-6-1 0,-4-3 2 15,0-10-2-15,-3-9 2 16,-1 3-2-16,1-10 2 16,-1-3 0-16,1-9 1 0,-1 0 6 15,5-9 6 1,2 0-6-16,1-10-3 0,3-6-2 16,0-3 1-16,0-7-3 15,-3 1-2 1,0 5 2-16,-1-5 0 15,-3 6-1-15,-3 9 1 0,0 0-4 16,-4 3-2-16,0 7-3 16,-4 9 1-16,1 9 1 15,-4 10 2-15,-4 25-1 16,1 9 1-16,-4 19 0 16,-4 16-2-16,0 0 5 15,-3-6 1-15,0-10 0 16,-3-10 1-16,-1-8-2 0,-3-10 2 15,0-7 0 1,-4-5 1-16,-3-10 0 16,-4-13 0-16,-3-3 2 15,-4-15 1-15,11 3 5 16,-15-16 3-16,1-10-4 0,3 4-1 16,0 0-4-16,1 3-1 15,6-3 1-15,4 2 1 16,3 4 3-16,4 1 1 15,3 8-5-15,4-3-2 16,3 7 0-16,1 3 0 16,3 2-7-16,0-2 0 15,3 6-8-15,1-3-1 16,-1-3-17-16,1 6-7 16,3 0-32-16,0 0-14 0,10 15-71 15</inkml:trace>
  <inkml:trace contextRef="#ctx0" brushRef="#br0" timeOffset="39000.74">19583 7794 76 0,'-4'-7'30'0,"1"14"-24"0,-4-7 21 0,3 0 10 15,-7 3-7-15,-3 3-2 0,-3-6-3 16,-11 6-1-1,-11-3-13-15,-4-3 7 0,-13-3 4 16,-8-3 0-16,-6 6 1 0,-4-6-8 16,-11 3-4-16,0 3-2 15,-6-7-1-15,-5-2-2 16,1 9 1-16,-7-3-2 16,-4-4 2-16,4-2-4 15,-1 6 0-15,-2-3 3 16,-1 6 3-16,4-10 0 15,-1 4 2-15,-3 6-6 16,1-3-1-16,-8-3 0 16,7 6 0-16,-4 0 0 15,-2 0 0-15,-1 0-2 16,-4 0 1-16,1 0-2 0,-4 6-1 16,-4-3 3-16,4 3 0 15,-3-6-1 1,-4 3-2-16,0 4 3 0,-4-1 2 15,-3-6 0-15,-3 3 2 16,-1-3-6-16,1 9-1 16,-4-9 2-16,-4 10 3 15,-28-1-7-15,4 1 0 16,10-4 2-16,4 3 4 16,3 7-3-16,4-7-1 0,0 1 0 15,0-1 0-15,-1 7 0 16,5-7 2-16,-4 1-3 15,3 2 0-15,-3-5 1 16,-4 2 2-16,-3 0 1 16,10 7 1-16,4-13-5 15,4 3-1 1,2-2 1-16,16-4 0 0,9 0 1 16,8-4 0-16,17-2 0 15,11-3 2-15,11-1-3 16,13 7 0-16,11-3 3 15,11-3 1-15,7 9-1 16,3-7-2-16,8 7 1 16,3 0 1-16,7-3-8 15,7-3-1-15,10 6 2 16,12 0 2-16,17 0 2 0,10 0 1 16,22-10-3-16,20 7 2 15,29-3 1-15,7-3 0 16,18-1 0-16,14 4 0 15,3-3 0-15,8-1 0 16,3 10 0-16,-8-9 0 16,1 6 0-16,0 3 0 15,-4-7-3-15,4 4 2 16,4-3 1-16,-1 0 2 0,4-4-3 16,3 10 0-1,-3-9 1-15,7-1 0 16,0 1 0-16,-3-7 2 0,6 7-1 15,1 0-1 1,-1-1 1-16,-3 1-1 0,0 6 0 16,-3-10 2-1,3 10-3-15,-4-3 0 0,-7 3 1 16,1 3 2-16,-4-7-3 16,-4 7 0-16,-3-3 1 15,-7-3 0-15,-8 3 0 16,-10-4 0-16,-7 7 0 15,-10-3 0-15,-11-3 2 16,-7 6 3-16,-18 0-4 16,-14 0-3-16,-11-3 1 15,-6 3 2-15,-11 0 0 16,-11 0-1-16,-10 0-2 0,-8 3-1 16,-3-3 2-1,-3 0 0-15,-11 0-2 16,-3 9 2-16,-8 1-1 15,-10-1 0-15,-7-2 2 0,-11 5 2 16,-18-6-1-16,-13 4 2 16,-18-4-4-16,-11-3 0 15,-14 7 3-15,0-10 1 16,-10 9-4-16,-4-3 1 16,-8-3 0-16,-2-3 0 15,-4 7 0-15,-7-1 0 16,3-6-3-16,0 0 2 15,-3 0 3-15,-7 0 1 0,-4-6 1 16,-14 6 0-16,0-7-2 16,-6 4 1-16,-5-3 0 15,-3 6 1-15,-10-9-2 16,6 9 1-16,-6-10-7 16,-1 10 1-16,0 0 3 15,-3 0 4-15,0 6-6 16,0-2 0-16,-3 2 4 15,6-3 4-15,0 3-8 16,1 4-3-16,10-1 5 16,0 0 4-16,4 7-2 15,6 3-1-15,8-3-3 0,3-4 1 16,7 4 1 0,15-4 2-16,6 4-6 15,7-7 1-15,15-2 3 16,10-4 4-16,15 3-1 15,13-3 0-15,14-3-1 0,8 0 1 16,10 0-4-16,7-3 0 16,15-3 1-16,2 6 0 15,8 0 0-15,0 0 2 16,7 0-3-16,4-3 0 16,3-4-1-16,0 7 0 15,10 0 2-15,1-3 0 0,6-3 0 16,-2 6 0-1,2-3-3-15,-3 3 0 16,0 0 2-16,4 0 0 0,-4 0-10 16,0 0-5-1,4 3-23-15,0-3-10 16,6 9-45-16,8 1-61 16,10 6 40-16</inkml:trace>
  <inkml:trace contextRef="#ctx0" brushRef="#br0" timeOffset="40335.11">20419 7474 196 0,'17'-44'74'0,"-17"25"-58"0,7-6-2 16,-7 15-5-16,4 1-1 15,-4 0 3-15,0-7 5 16,0 7 2-16,-4-1-9 15,-3 7-1-15,-7-3 2 0,0 6-6 16,-7 9 0-16,-7 10-4 16,-11 15-1-16,-7 10-1 15,0 0 0-15,4 10 2 0,7-7 2 16,10 6-3 0,14-9-2-16,15 0-1 15,10 0 3-15,14-10 4 16,8-6 3-16,2-9 9 0,1-9 2 15,0-4 0-15,0-12 0 16,-7-7-5-16,-8-6-2 16,-10-12-4-16,-7-7 1 15,-10-12-2-15,-4 3 0 16,-7-6-3-16,-4 9-2 16,0 0-4-16,1 6 0 15,3 4 0-15,3 12 2 16,4-3-6-16,7 6-2 0,11 3 1 15,6-3 3 1,15 10 1-16,7 0 3 16,10 2-4-16,1 4 2 0,2 6 0 15,1 7 2 1,-3 5 3-16,-4 14 2 0,-8-1-6 16,-6 13 0-16,-7-10 1 15,-7 3 1-15,-4-8 1 16,-4 2 2-16,-3-13-1 15,0 4 2-15,0-9-2 16,-3-1 2-16,-1-9 2 16,5 0 4-16,-1-9 0 15,0-10 2-15,7-6 0 16,3-3 1-16,5-7-6 16,2 1-4-16,4 2-4 15,4-2-1-15,3 6-1 0,1 2 3 16,-1 11-2-16,0 2 1 15,1 4-5-15,-5 9 0 16,1 3-43-16,0 16-19 16,3 6-49-1</inkml:trace>
  <inkml:trace contextRef="#ctx0" brushRef="#br0" timeOffset="40979.61">22070 7599 284 0,'21'-53'107'0,"-21"31"-83"0,3-19 4 15,-6 22-2-15,-1-6-19 16,-6-3-6-16,-8 0-1 16,-6 0-1-16,-1 2 1 15,-3 8-3-15,-1 2 0 0,-2 7-3 16,2 15 1-16,1 6 1 15,3 7 2-15,4 16-1 16,11-1-1-16,6 4 0 16,8-4 0-16,6-6 5 15,4-2 1-15,4-8 0 16,0-8-2-16,-1-1 3 16,1-9 2-16,0-9 2 15,3-1 1-15,-7 1-4 16,4-7-3-16,-4 4 0 15,0-4 1-15,-4 13-3 0,8-3-2 16,-4 6-3 0,4 9 1-16,3 7 3 0,0-4 1 15,4 10 1-15,3-3 0 16,4-6 0-16,-1 2 0 16,1-5 2-16,0-4 3 15,3-6-2-15,-3-6 0 16,-4-10-1-16,0-3 1 15,-3-3 2-15,0-9 4 16,0 0-2-16,-1-4 1 16,1 1-5-16,0-1-2 15,-1 7-3-15,-3 9 1 16,1 0-1-16,-1 4-2 0,0 8-2 16,0 14-1-16,4 2 1 15,0 10 2-15,-4 9 2 16,0 6 1-16,0 7-2 15,0-9 0-15,0 2-18 16,1 1-9-16,2-7-9 16,8-3-3-16,10 0-21 15,15-3-48 1,10-13 21-16</inkml:trace>
  <inkml:trace contextRef="#ctx0" brushRef="#br0" timeOffset="41728.73">23883 7502 220 0,'57'-47'85'0,"-40"19"-66"0,-3-23 12 0,-10 33 3 16,-8-1-5-16,-3-6 3 16,-7 3-18-16,-7 0-8 15,-4 3-4-15,-3 6-5 0,-4 7 0 16,-3 6-3-16,0 10 1 16,3 5 1-16,4 4 2 15,7 9-4 1,10-3 2-16,7 4 4 0,8-4 2 15,7-6 2-15,-1-1 0 16,4-8 0-16,0-1 0 16,0-3-2-16,1-6 1 15,-1 0 0-15,0 0 1 0,-4 0-5 16,1 0 1-16,3 0-5 16,0 10 1-16,7 9 0 15,11 15 2-15,7 19-1 16,7 10-1-16,7 16 3 15,-4 5 0-15,0 13 1 16,-6 1 0-16,-11-7 0 16,-11 3 0-16,-11-10 2 15,-13-5 1 1,-11-7-1-16,-11-13-2 0,-10-12 7 16,-4-18 3-16,-3-14 8 15,3-11 3-15,0-8-2 0,7-11-1 16,8-7-4-1,6-10-1-15,11 1-3 0,10-10 1 16,15 4-4 0,17-17-2-16,15 1-5 0,17-16 0 15,21-6-2-15,11-4 0 16,3 1 2-16,0 3 0 16,-10-4 0-16,-11 7 2 15,-10 0 1-15,-15 3 3 16,-14 13-5-16,-13 5-3 15,-8 4 3-15,-11 13 1 16,-3 6-5-16,-7 9-2 16,-7 10-3-16,-3 9 0 15,-1 12 2-15,1 7 2 16,3 15-1-16,7 4 1 16,3 3 3-16,11-4 0 0,7-2-2 15,8-7 0-15,2-3 6 16,5-6 3-1,-1 0-1-15,0-10 0 0,-3 1-3 16,3-4-2-16,-7-3-24 16,1-3-11-16,2-3-59 15,12-13-25-15,10-12 2 16</inkml:trace>
  <inkml:trace contextRef="#ctx0" brushRef="#br0" timeOffset="42434.94">26716 7238 344 0,'0'-31'129'0,"-7"28"-100"0,-14-3-13 0,10 6-13 15,-10 0-9-15,-11 15 2 16,-14 4 2-16,-10 19 1 15,-1 6 1-15,4 9-16 0,11 7-6 16,10-7 4-16,15-6 5 16,10-9 10-16,7-4 7 15,10-6 2-15,11-6 4 16,8-12 6-16,2-10 2 0,1-10-1 16,-4-5 2-1,-3-10-6-15,-7-10-3 0,-8-6-3 16,-10-9-2-16,-7-3-3 15,-7-4-2-15,0 4-2 16,0 3 1-16,3 3 1 16,4 12 2-16,4 1-3 15,6 12-2 1,8 0-3-16,10 13-1 0,14 9 4 16,11 9 1-16,7 16-1 15,0 0 0-15,-4 13 2 16,-3 6 2-16,-3 9-2 15,-12 0 0-15,-6 1-1 0,-7-11 0 16,-8-5 2 0,-3-3 2-16,0-7-1 0,-3-13-1 15,-1-2 5 1,-3-7 1-16,4-6-2 0,-4-15-1 16,3-4-1-16,5-19 1 15,6 1 2-15,7-7 2 16,0-7-1-16,4 14-1 15,3 9-1-15,4-4 2 16,3 13-8-16,4 16-3 16,0 6-4-16,-1 23-2 15,-2 11 6-15,-1 7 4 16,-7 16 0-16,-3-4 0 16,-4 7 1-16,0-10 0 15,0 0-7-15,-3-15 0 0,0-3-30 16,-1-10-13-16,4-10-34 15,11-21-14-15,14-13-1 16</inkml:trace>
  <inkml:trace contextRef="#ctx0" brushRef="#br0" timeOffset="42691.69">28621 6448 308 0,'7'-9'115'0,"-4"18"-89"0,-3 16-12 0,4 0-10 16,0 13-8-1,-4 22-1-15,0 24 4 0,0 29 0 16,0 6 1-16,0 22 0 0,3 4 2 16,4-14 1-1,4-5 3-15,-1-16-5 0,4-16-3 16,-3-22-17-16,0-16-5 15,3-21-41-15,3-26-15 16,12-18-19 0</inkml:trace>
  <inkml:trace contextRef="#ctx0" brushRef="#br0" timeOffset="42884.81">29214 6991 280 0,'17'-25'104'0,"-13"22"-81"16,-4-4-4-16,0 14-6 0,-7-4-8 15,-11 6 0-15,-21 7-1 16,-21 3 0-16,-28-1-2 16,-21 14-2-16,-22-10 3 0,-10 3-7 15,3-6 1-15,8-1-23 16,17-2-11-16,25 3-20 16,24-3-9-16,29 2-25 15</inkml:trace>
  <inkml:trace contextRef="#ctx0" brushRef="#br0" timeOffset="43363.23">29718 7652 252 0,'42'-65'96'0,"-31"30"-75"0,-8-25 12 0,-3 32 0 15,-3-6-14-15,-8-4-3 16,-10 4-12-16,-4-1-2 15,-6 13-2-15,-8 0-3 0,-3 13 0 16,-8 15-1-16,-3 19 0 16,-7 16 0-16,4 25 0 15,6 0 3-15,15-4 0 16,11-8 1-16,6-1 2 16,7-15 1-16,8-4 1 15,6-9 0-15,8-9 2 0,3-13 1 16,0-3 3-16,4-3-3 15,-1-13 1-15,1-9 1 16,-4 0 2-16,0 3-5 16,-3-3-4-16,-1 6-4 15,1 10-1-15,0 3-1 16,-1 6 0-16,4 9-2 16,0 16-1-16,8 10 1 15,-1 8 4-15,3 4 1 16,5-3 1-16,-5 0-7 15,1-6 0-15,0-7-24 16,-1-9-7-16,8-22-44 16,3-19-62-1,4-25 37-15</inkml:trace>
  <inkml:trace contextRef="#ctx0" brushRef="#br0" timeOffset="43769.91">29870 6520 304 0,'3'7'112'0,"1"2"-87"0,-1 29-11 0,1-16-12 15,3 15-5-15,0 26 3 16,4 28-1-16,3 16 0 16,0-1 1-16,3 16 0 0,1-12 2 15,0-19-1-15,-4-19 2 0,-4-18 0 16,1-14 3-16,0-18 1 15,-1-9 1 1,4-26 7-16,0-6 2 16,4-18-4-16,3 2 0 0,0-9-6 15,0 10 1-15,4 6-7 16,0 0-1-16,0 12-5 16,3 6 1-16,4 7 0 15,3 16-1-15,4 12 1 16,-4 19 3-16,-3 9 0 15,-11 4 1-15,-11-4 0 16,-10-3 0-16,-14-6-3 16,-14-6 2-16,-11-10 1 0,-10-9 0 15,-4-4-3-15,-7-15 0 16,0-9-7 0,4-7-4-16,10-6-21 0,10-9-8 15,12-7-83 1</inkml:trace>
  <inkml:trace contextRef="#ctx0" brushRef="#br0" timeOffset="44344.57">30949 6467 320 0,'4'-3'121'0,"-4"12"-95"0,-7 16-8 0,3-3-13 16,-3 13-6-16,-7 15 0 0,-7 25 1 16,0 19 0-16,-1 10 0 15,12 2-3-15,6 1 2 0,11-10 1 16,8-9 2-16,2-16 1 16,4-9 1-1,4-25 2-15,3-4 1 0,4-15-1 16,3-13-1-16,4-15 5 15,3-10 6-15,1-12-6 16,-1-7-3-16,-3-6-7 0,-7 0 0 16,-4 0-2-1,-7 7-2-15,-7-1 3 0,-7 4 0 16,-7 8-6-16,-7 14 0 16,-7 2 1-16,-11 14 3 15,-3 14 0 1,-4 8-1-16,4 8 0 0,3 13 3 15,8 13 0-15,6-4 1 16,11 7 0-16,11-4 2 16,14-12 1-16,6-3 1 15,12-6 4-15,10-13 5 16,6 3 2-16,1-12 3 16,-3 0 3-16,-4-7 2 15,-7-6-6-15,0-3-2 16,-15 0-7-16,-2 0-3 0,-8 0-2 15,0 0-3-15,0 0-6 16,-10 0-4-16,3 0-34 16,-4 0-14-16</inkml:trace>
  <inkml:trace contextRef="#ctx0" brushRef="#br0" timeOffset="-126849.39">5542 5536 200 0,'7'-16'77'0,"-7"16"-60"0,0-9 10 15,0 9 4-15,-7 0-15 16,4 0-1-16,-8 0-7 16,-14 0-3-16,-10 0-2 15,-14 0 2-15,-22 9 4 0,-21-3-3 16,-10-3-1-16,-18 4-2 16,-14-4 0-16,-3 3-2 15,-1-6-1-15,-7 0 3 16,15 0 0-16,3 0-4 15,17 6-1-15,12-6 1 0,13 4 2 16,14-4 2-16,15 6 1 16,14-3 0-1,6-3 2-15,5 0-1 0,13 0 0 16,-3 0-12 0,10 0-3-16,11 0-33 0,7 6-14 15,25-3-52 1</inkml:trace>
  <inkml:trace contextRef="#ctx0" brushRef="#br0" timeOffset="-126334.05">5348 7170 240 0,'35'-26'90'0,"-24"17"-70"0,-11 9 8 0,0 0 0 16,-7 0-17-16,0-3-4 15,-11-3 5-15,-6 6 1 16,-12-4-6 0,-13-2 5-16,-15 6 1 0,-20 0 2 0,-8 6 4 15,-7-2-9-15,-10-4-3 16,-4 6-2-16,-3-3-1 15,10 3-2-15,-4-3 1 16,15-3-2-16,0 10 2 16,14-4-2-16,10-3-1 15,8 4-2-15,13 2-1 16,8-9-5-16,14 6-2 16,3-6-24-16,11-6-10 0,17-3-37 15,29-17-16-15,18-8-3 16</inkml:trace>
  <inkml:trace contextRef="#ctx0" brushRef="#br0" timeOffset="-125977.22">5140 6812 272 0,'0'0'104'0,"0"0"-81"0,0 0-8 16,0 0-9-16,0 0-6 15,0 3 0-15,-4 3 0 16,1 4 0-16,3-1 0 16,3 7 0-16,8-4 0 0,10 14 2 15,14-1 3-15,18 3 0 0,11 6 0 16,3-5 5-16,0 5 6 16,-7 1-4-16,0-7 1 15,-21-3-8-15,-8-3-1 16,-6 0-2-16,-18 0 1 15,-14 3 0-15,-14 12 1 16,-18-2-2-16,-10 3 1 16,-18 5-4-16,3-2-2 15,-3-9-9-15,4-1-5 16,3-9-22-16,10-6-10 16,8-1-161-1,24-40 107 1</inkml:trace>
  <inkml:trace contextRef="#ctx0" brushRef="#br0" timeOffset="-125481.8">5080 5028 256 0,'14'6'96'0,"-3"3"-75"0,17 10-5 0,-7-9-7 16,14 18-13 0,15 6 1-16,13 13-1 0,15 7 2 15,7 5 1-15,-1-2 1 0,-10-4 0 16,-3-9 4-16,-22 0 2 15,-10-16 0-15,-14 7 1 16,-15-7 0-16,-13 6 1 16,-22 4 4-16,-10 6 3 15,-25 0-6-15,0 6-1 16,-14-12-4-16,3 5-3 16,11-5 0-16,4-10 1 15,10 4-1-15,11-10 2 0,6 3 0 16,5-7 1-16,10-2 4 15,-4-6 5-15,7-1-3 16,4 0 0-16,-3 1-6 16,3-4-3-16,0-3 0 15,7 7 1-15,-7-4-28 16,3-6-9-16,4 3-49 16,-7 3-19-16,0 4-3 15</inkml:trace>
</inkml:ink>
</file>

<file path=ppt/ink/ink2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9:26.975"/>
    </inkml:context>
    <inkml:brush xml:id="br0">
      <inkml:brushProperty name="width" value="0.05292" units="cm"/>
      <inkml:brushProperty name="height" value="0.05292" units="cm"/>
      <inkml:brushProperty name="color" value="#FF0000"/>
    </inkml:brush>
  </inkml:definitions>
  <inkml:trace contextRef="#ctx0" brushRef="#br0">11723 16934 240 0,'7'-3'90'0,"-4"-3"-70"0,8-3-5 15,-4 5-6-15,4-5 1 16,3-7 5-16,3 7 4 16,1-10 3-16,0 0-12 15,3-3 5-15,4 0 3 0,3-3-4 16,3-3 0-16,5-3-8 16,6 3-2-16,11-7 2 15,0-9 1-15,7 13-3 16,3-4-3-16,11 1 0 15,8-1 1-15,6 4 1 16,7 6 1-16,4 0-2 0,3 9 1 16,0 7 0-16,1 9 1 15,-8 6 0-15,-7 13 0 16,-3 6-2 0,-8 9-2-16,-6 4 3 15,-7 15 0-15,-8 4-1 0,-7 27 1 16,-10 1-11-16,-11 12-2 15,-10-3 9-15,-7 0 5 16,-4 4-6-16,-4-1 0 16,-3-16 4-16,0-12 4 15,0-12-6-15,0-7 1 16,0-12-1-16,0-10 2 16,0-9-8-16,4 3-1 15,-1-10 4-15,4-6 1 0,4-12-1 16,7-3 2-16,6-19 3 15,8-10 1-15,3-15-4 16,8-7-1-16,2 7 1 16,5-4 2-16,-8 4-2 15,-3 3-2-15,-7 12 6 16,-4 4 3-16,-7 15-6 16,-7 3-1-16,0 4 4 15,-3 5 3-15,-8 17-8 16,-3 9-3-16,-7 15 0 15,-3 19 3-15,-8 1-1 0,-7 8-1 16,-3-2 5 0,0-7 3-16,-4-6 3 15,1-9 1-15,-1-4 0 16,-3-5 0-16,-1-4-4 16,-3-10-1-16,1-5 5 15,-5-10 3-15,1 0-4 0,0-6 1 16,-4-4-1-16,-4-2 3 15,15-4-5-15,-25-9-1 16,0-3 0-16,4 3 2 16,3-4-3-16,3 4 0 15,8 3 1-15,7 3 0 16,7 4 0-16,6-1 2 16,5 7 3-16,3 6 5 15,3-4-6-15,4 4-2 0,3-3-1 16,1 6-1-16,3-6-5 15,0 6-1-15,0 0-2 16,0 0 3-16,0 0-7 16,0 0-2-16,0 0-19 15,0 0-8-15,0 0-19 16,18 0-91 0,13 0-4-1,12 6 31-15</inkml:trace>
  <inkml:trace contextRef="#ctx0" brushRef="#br0" timeOffset="4998.78">12337 17916 208 0,'0'-3'79'0,"3"3"-61"16,1-7-7-16,-4 7-7 0,0 0 0 16,-4-9 5-16,-3 6 6 15,-7-6 5-15,-4-4-10 16,-3 4 8-16,-7-10 2 0,-4 6-2 16,0-9 0-16,-3 10-4 15,0-13-1-15,0 0-3 16,-1 3-1-16,-2-10 1 0,2 1 4 15,1 0-4-15,0-7 0 16,-1 3-2-16,1-8 0 16,0-1-2-16,-4-3-1 15,0 3-8-15,-3-10-2 16,-4-2 6-16,-3-4 4 16,-1-6-2-16,-3 4 0 15,0 2-1 1,1 4-2-16,-1-4-4 0,-4 7-2 15,1 9 5-15,-1 0 5 16,-3-3-2-16,4 13-1 16,-1-1-5-16,1 4-2 0,0 6-2 15,10 9 0 1,0 7-2-16,7 5 1 16,0 4 0-16,4 4 3 15,3 11-1-15,4 4 2 0,3 6-2 16,1 3 2-16,2 10 1 15,5 6-1-15,6 9 4 16,4 7 0-16,4-7 1 16,-1 0 0-16,4-6 2 15,4 0 1-15,-1-3-1 16,1-9-2-16,-1-1 1 16,4-5 1-16,-3-11-1 15,3 1 2-15,-4-3-2 16,1-7 2-16,-1 1-2 15,1-4 2-15,3-6-2 16,0-6-1-16,4 3 1 0,-1-13-1 16,4 0 2-16,0-3 1 15,1 1-4-15,2-8 1 16,-3 8 0-16,4-1 2 16,-4 3 1-16,0 7 1 15,-3-1-5-15,-1 1-1 16,-3 6 1-16,4 3 0 15,-7 9-2-15,-1 4 0 16,-3 12-1-16,-3 0 3 16,-8 3 0-16,4-9 1 0,-4 0 0 15,1-4 0 1,-8 1 4-16,0-13 5 16,-6-3-3-16,-4 0 2 15,-1-9 4-15,-2-1 2 16,-1-5-3-16,-3-4-1 0,3 0-4 15,0-6 1-15,4 3-4 16,3 0 0-16,0 3-3 16,4 1-1-16,4-1-6 15,2 9 0-15,1-5-24 16,0 5-7-16,4 7-211 31,17-3 106-31</inkml:trace>
</inkml:ink>
</file>

<file path=ppt/ink/ink2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29:48.851"/>
    </inkml:context>
    <inkml:brush xml:id="br0">
      <inkml:brushProperty name="width" value="0.05292" units="cm"/>
      <inkml:brushProperty name="height" value="0.05292" units="cm"/>
      <inkml:brushProperty name="color" value="#FF0000"/>
    </inkml:brush>
  </inkml:definitions>
  <inkml:trace contextRef="#ctx0" brushRef="#br0">16263 18101 48 0,'-56'9'19'0,"27"-9"-15"0,-16 10 4 15,27-1-1-15,-3-3 1 16,-4 4 0-16,0-1 11 16,4-6 5-16,0 4-10 15,7 2-3-15,0-3 2 0,3-3 3 16,4 4 3-1,0-4 1-15,4-3-7 0,3 0-3 16,7-3-5 0,3 3 1-16,8-7 0 0,-1 7-2 0,12-9-3 15,6 3 0-15,4 3 1 16,3-4-1-16,8 4-1 16,-1-3-2-16,0 3 1 15,1-3 1-15,-1 6 0 16,0-4 0-16,-3 4 2 15,-3 0-3-15,-5 0 0 16,-6 0 1-16,-11 0 2 16,-3 0 1-16,-7 0 1 15,-11 0-7-15,-7 0 0 16,-11 4 1-16,-10-4 1 0,-8 6 1 16,-9-3 2-16,-8-3-1 15,-4 6-1-15,-10-3-2 16,0 4 1-16,0-7-1 15,0 9 0-15,7-3 2 16,4-3 2-16,6-3-1 16,8 7-1-16,7-4 1 15,6-3 1-15,8 0 1 16,4 0 3-16,3 0 10 16,6 0 7-16,5 0-8 15,6 0-3-15,8 0-5 16,7-3-2-16,10-4-6 0,7-2 1 15,11 3 0-15,7 3 0 16,3-4 0-16,4 4 2 16,4-3-1-16,-1 6-1 15,-3-3 1-15,-3-3-1 16,-4 6 2-16,-7-10 1 16,-11 10-1-16,-3-3 1 15,-11-3 0-15,-4 6 3 16,-6 0-5-16,-11 0-1 15,-7 0-2-15,-11 0-2 16,-10 6 3-16,-11-3 0 16,-7-3 1-16,-7 0 2 15,-3 0-3-15,0 0 0 0,-1 0 1 16,11 0 2 0,4 0-1-16,7 0 2 15,6 0 0-15,5 0 3 0,6 0 3 16,4 0 2-16,3 6 1 15,4-6 0-15,7 0-6 16,4 0-4-16,6 0-1 16,8 0-1-16,3-6-11 15,4 6-3-15,3-9-31 16,4-1-12-16,10-5-48 16</inkml:trace>
  <inkml:trace contextRef="#ctx0" brushRef="#br0" timeOffset="13193.85">17604 13918 236 0,'14'34'88'0,"-4"-27"-69"0,4 5-11 0,-7-3-9 15,4 7-23-15,7 0-4 16,3-4-17-16,7 7-6 16,7 6 5-16,15 10 2 15,17 2 21-15,21 14 9 16,14 5 26-16,11-3 12 16,7 1 30-16,-3-1 16 0,-12-15-13 15,-9-7-6 1,-22-19-25-16,-14-5-9 0,-7-17-10 15,-11-24-3-15,-7-26 2 16,-3-34-5-16,-7-38-3 0,-8-37 1 16,-13-44 2-16,-8-38 0 15,-10-44-1-15,-11-37-2 16,-13-41 1-16,-5-29-6 16,-6-18-3-16,-4-6-3 15,-3-13 0-15,3 3 5 16,3 9 4-16,4 7 3 15,11 9 1-15,7-3 0 16,3-3 2-16,8 0-10 16,6 16-4-16,11 0-8 15,11 5 0-15,10 23-5 0,11 16 1 16,13-1-9 0,12 35-9-16,10 13 21 15,25-29 22-15,6 54 12 16,5 43 14-1,10 45 6-15,14 34-9 0,3 31-1 16,8 19-8-16,10 41-1 16,-4 28-8-16,-2 41-4 0,-12 22-1 15,1 28 1-15,-11 31 3 16,-8 29-2-16,-2 15 0 16,-15 16-1-16,-14 10-2 0,-14 5 3 15,-10-21 0 1,-11-22-1-16,-11-19-2 0,-10-22 3 15,-8-16 2-15,-6-16-2 16,-1-8 0-16,-3-7 1 16,4-22 6-1,3-13 2-15,-3-9-7 16,3-12 0-16,0-10-5 16,0 0-1-16,0 6 5 15,0-6 2-15,-3 10 0 16,-1 15-1-16,-3 0-3 15,-3 54-6 1,-1 21 0-16,-6 41 2 16,-4 19 1-16,-4 7-2 0,-3-7 0 15,-3-16-7 1,-5-18-2-16,1-20 0 0,4-18 2 16,-5-9 6-1,1-26 4-15,-3-15 12 0,-8-22 4 16,-7-16-7-16,-3-19-5 15,-4 0-1-15,0-3 2 16,4 4-9-16,3 2-2 16,7 16-96-1</inkml:trace>
</inkml:ink>
</file>

<file path=ppt/ink/ink2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30:53.300"/>
    </inkml:context>
    <inkml:brush xml:id="br0">
      <inkml:brushProperty name="width" value="0.05292" units="cm"/>
      <inkml:brushProperty name="height" value="0.05292" units="cm"/>
      <inkml:brushProperty name="color" value="#FF0000"/>
    </inkml:brush>
  </inkml:definitions>
  <inkml:trace contextRef="#ctx0" brushRef="#br0">28381 12425 116 0,'0'0'46'0,"4"0"-35"0,-4 0 16 0,0 0 5 15,0 0-6-15,0 0-1 16,0 0-10-16,0 0-2 15,0 0-7 1,0 0 0-16,0 3 4 0,0 4-4 0,-4-7 2 16,0 0-3-16,1 0 2 15,-4 0-2-15,0 0 2 16,0 6 2-16,-4-6 2 0,1 0-1 16,-5 0-1-1,1 0-1-15,-3 0 0 0,-4 0-2 16,-4 0-1-16,-3 3 1 15,-1-3 1-15,-2 0-3 16,-5 0-3-16,1 0 4 16,0 0 1-16,-4 0-2 15,0 0-1-15,-3 0 3 16,-7 0 1-16,-8 0-1 16,1 0-1-16,-4 0-1 15,-7-3 0-15,0-3 0 0,0-1 2 16,-4 4-3-1,-3-3-2-15,0-4 2 16,0 10 0-16,0-3-1 16,3-3 1-16,-3 12-4 15,-4-6-2-15,4 3 4 0,0-3 1 16,-3 7 0 0,-1-4 1-16,0 3-2 0,1-3 2 15,-1-3-4-15,-3 7-2 16,-4-7 4-16,-3 6 1 15,4-3-3-15,-5-3 1 16,5 0 0-16,-1 0 2 16,0 0-1-16,1 0 2 15,-5 6-2-15,5-6-1 16,-4 0-2-16,-4 0-1 0,-3 3 4 16,-8-3 3-16,8 0-3 15,-4 0-1-15,-3-3 0 16,0-3 2-16,-4 6-1 15,0-9 2-15,0 9-4 16,-3-7 0-16,-1 4-1 16,1-3-2-16,0 3 5 15,-1-4 1-15,1-2-3 16,3 6 1-16,4-3-2 16,0 2 0-16,-1-2 2 15,1-3 2-15,3 3 1 16,4 2 3-16,3-2-5 15,4-3-3-15,0-1 3 16,3 7 1-16,-17-6-3 0,10-4 1 16,4 4 0-1,3-1 0-15,11-2 0 0,7 6 2 16,4 2-1-16,-1-2-1 16,4 6 3-1,7-6 0-15,0 3-4 0,4 3 1 16,7-6 0-16,-1 6 0 15,5 0 2-15,2-4 1 16,1-2-4 0,0 6 1-16,3 0-2 0,0-3 0 0,4-3 4 15,0 6 3 1,0-10-2-16,-1 10-2 0,1-9-3 16,3 3 1-1,4 2 1-15,0 4 2 16,0-6-1-16,3 3-1 0,1-3 1 15,-1 6-1-15,4-3 0 16,0-4 0-16,3 7-5 16,1 0 1-1,3 0 4-15,-1 0 4 0,5 0-6 16,-1 0 0-16,1 0-2 16,-1 0 2-16,4 0 1 15,0 0 1-15,0 0-9 16,0 0-2-16,0 0-1 15,0 0 0-15,0 0-9 16,0 0-1-16,0 0-31 16,7 0-11-16</inkml:trace>
</inkml:ink>
</file>

<file path=ppt/ink/ink2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37:15.921"/>
    </inkml:context>
    <inkml:brush xml:id="br0">
      <inkml:brushProperty name="width" value="0.05292" units="cm"/>
      <inkml:brushProperty name="height" value="0.05292" units="cm"/>
      <inkml:brushProperty name="color" value="#FF0000"/>
    </inkml:brush>
  </inkml:definitions>
  <inkml:trace contextRef="#ctx0" brushRef="#br0">13286 2601 200 0,'7'-10'74'0,"-7"10"-58"0,0 0 3 0,0 0-4 0,0 0-8 0,0 0 1 15,0 0-3-15,-4 0 0 16,1 0-3-16,-1 0 1 15,-3 3 0-15,-4-3 1 16,-3 7 2-16,-3-1 3 0,-4-3 2 16,-8 6-1-16,-2 7 1 15,-5-6 0-15,-3-7 1 16,-6 9-2-16,-5 1-1 16,-3-4-3-16,-3 7 1 15,-4-7 0-15,-7 1 1 16,-4-1 0-1,-6 0 0-15,-4 7 0 0,-4-6 2 16,-3-1-3-16,-8 0 1 16,-2 1-5-16,-5-1-2 15,-6 1 2-15,-7-4 0 16,-1-3 1-16,-3 6 2 16,-3-9 1-16,-4 7 3 15,-4-1-3-15,-6-3-2 0,-1 3 2 16,-3-2 0-16,0 5-3 15,0-3-1-15,-4-3 1 16,-3 4 2-16,-4-4-5 16,4-3-1-16,-7 0 0 15,0 0 2-15,-4 0-1 16,-3 0-1-16,-4 0 1 16,4 0 1-16,-40 0-1 15,12-3-1-15,10-4-2 16,0 7 1-16,7-3-1 0,4 3-2 15,3 0 3 1,0-6 2-16,0 6 0 16,4 0-1-16,3 0 1 0,4-9-1 15,-4 9 0 1,4 0 0-16,-3 0 0 0,2 0 0 16,1 0 0-1,0 0 0-15,0 0 0 0,-1 0 0 16,1 0 0-16,0 9 2 15,7-9-1-15,3 0 2 16,-7 6-4-16,4-6 0 16,-3 3 1-16,6-3 2 15,-3 7-1-15,3-4-1 16,4 3 1-16,-4 0-1 16,1-3-3-16,3 7 2 0,3-1 1 15,0 7 0-15,1-13 0 16,6 13 0-16,1-7 0 15,6 1 0-15,-3-1 0 16,14-3 2-16,4 4-1 16,14-7-1-16,0 3-2 15,10-6 1-15,11 0 1 16,3 0 2-16,11 0-1 16,11 0-1-16,3 0 1 15,11 0-1-15,0-6 0 16,10 6 0-16,11-3 0 15,-4 3 2-15,11 0-3 16,-4 0 0-16,11 0 1 0,-7 0 2 16,4 0-6-1,3 0 1-15,0 0-1 16,0 0 2-16,0-7-1 0,0 7-1 16,0 0-4-16,0-3 0 15,0-3-7-15,0 6-1 16,0 0-4-16,0 0-1 15,0 0-12-15,0-9-7 16,3 5-36-16,8-2-16 16,10-10-6-1</inkml:trace>
  <inkml:trace contextRef="#ctx0" brushRef="#br0" timeOffset="16618.77">7592 5316 220 0,'-4'-3'85'0,"4"3"-66"0,-7 0-3 0,4 0-5 16,-4 0 1-16,-7-6 2 16,-8 3-10-1,-6 3-1-15,-21 0-3 0,-11 0 0 0,-18 0 2 16,-10 0 1-16,-14 3 1 15,-15 3-2-15,-13 4 1 16,-15-1 0-16,-10-3 1 16,-7-3 0-16,-1 7 2 15,-6-4-3-15,0-3-2 16,6 3 0-16,8-2-1 16,7 2 0-16,10 3 0 0,15-2-7 15,14-4 0-15,17 6-15 16,14 0-3-1,11-2-7-15,18 2-3 16,10-6-22-16,14 4-42 16,4 2 22-16</inkml:trace>
  <inkml:trace contextRef="#ctx0" brushRef="#br0" timeOffset="21587.75">19784 6445 64 0,'-7'-6'27'0,"3"6"-21"0,-10 0 5 0,4 0 1 16,-5 0-5-16,-6 0 1 15,-7 0-1-15,-4-3 3 0,-7-4-1 16,-3 7 0 0,-4-3 1-16,-7-3 1 0,4 6 1 15,0 0 2-15,-8 6 2 16,1-3-1-16,-8-3-3 15,-3 7-2-15,-10-4-6 16,-5-3 4-16,-9 6 2 16,-8-6-3-16,-7 0-2 0,-10 0-5 15,-4-6 0-15,-7 6-2 16,-4-3 0-16,-6-4 2 16,-5 7 0-16,-6-3 0 15,-7 3 0-15,0 0 0 16,-7 0 0-16,-8 0 0 0,-6-6 0 15,-8 6 0 1,-10-6 0-16,0 3-3 0,-3-4 0 16,-1 4 4-16,4-3 1 15,-7 3 0-15,7-3-2 16,4 6-2-16,-1-4 1 16,-3-2 1-16,4 6 2 15,3-9-1-15,0 6 2 16,-39-4-2-16,14-2-1 15,11 3 1-15,11 3 1 16,6-4-3-16,4 7 0 16,4-3 1-16,3 3 2 0,7-6-1 15,0 6-1-15,8 0 1 16,-1 0-1-16,-3 0 0 16,3 0 2-16,0 0-1 15,0 0-1 1,4 0-2-16,-4 6 1 0,4-6 3 15,0 3 3-15,3 4 0 16,1-4 2-16,-5-3-2 16,1 6 2-16,10 3-4 15,-6-9-2-15,3 10-3 16,-1-10 1-16,-2 9 1 16,3-9 2-16,-4 6-1 15,11-2-1-15,-4 5-2 0,1-3 1 16,2-3 3-1,8-3 3-15,-3 7 2 16,-1-4 3-16,4 3-1 0,7-6 2 16,0 6-2-16,0-3 0 15,7-3-3-15,4 0 1 16,-1-3-4-16,8-3 0 16,3 6-1-16,7-6-2 15,4 6 1-15,3 0-1 16,4 0 0-16,0 6 2 15,7-6-3-15,-4 9 0 16,8-2-1-16,3 2 0 16,3 1 0-16,7-1 0 15,8 0-7-15,7 1-4 0,-1-1-4 16,11 1 0-16,-3-1-4 16,14-3-2-16,3 4-27 15,4-10-54 1,7 9 13-16</inkml:trace>
  <inkml:trace contextRef="#ctx0" brushRef="#br0" timeOffset="22583.48">14372 5332 112 0,'-21'0'44'0,"0"6"-35"0,-18-3 7 16,21-3 2-16,-13 0-8 15,-12-3-1-15,-13-3 4 16,-11 3 1-16,-7-10-7 16,-7 4 5-16,-8 6 1 0,-6-4-4 0,-4-2-1 15,-6 9 0-15,-5 0 0 16,26 0-2-16,-51 0 1 16,-2 6 0-16,-11-3 3 15,0-3-7-15,-8 7-2 16,-2 2 1-16,-1-6 3 15,0 4 0-15,-7 2 2 16,11 0-4-16,-4 7 0 16,4-7 1-16,3 7 2 15,8-3 1-15,-1-4 1 0,8 7 2 16,2-7 4-16,5 1-4 16,-1-1 2-1,4 0-5-15,0 1 1 0,-3-1-5 16,3-3 0-16,0 4-1 15,3-4-2-15,1-3 1 16,3 4 1-16,4-4-3 16,3-3 0-16,-11 6-1 15,15-3 0-15,3-3 4 16,0 0 1-16,-28 0-4 16,14 0 1-16,14 0-2 15,4 0 0-15,7 0 2 16,3 0 2-16,4-3-1 15,7-3-1-15,3 6-4 0,8-3 0 16,6-7 2 0,8 4 3-16,3-4 0 15,7 1-1-15,7 3-6 16,4-7-1-16,10 4-8 0,0 3-1 16,8-1-13-16,6 4-7 15,8-6-22-15,13 2-11 16,18 4-10-1</inkml:trace>
  <inkml:trace contextRef="#ctx0" brushRef="#br0" timeOffset="134228.47">17903 15997 280 0,'25'19'104'16,"-7"-19"-81"-16,7 0-4 0,-15 0-6 0,4-4-10 15,0-2 0-15,0 6 5 16,1-9 3-16,-1 9-6 16,-4-10 4-16,1 10 3 0,-4-3 7 0,-4-3 5 15,1 6-10 1,-4 0-3-16,0 0-9 16,-4 0-4-16,-3 0 5 0,-3 0 3 15,-8 0-6-15,-10 0 1 16,-11 0 1-16,-17 0 1 15,-11 0-1-15,-15 0-2 16,-20-3 3-16,-21-3 0 16,-8-1-1-16,-21 4 1 15,-10-3 0-15,-14-4 1 16,-11 1 0-16,-14 0 0 16,-11-7 0-16,-7 3 2 15,-10-12-3-15,-7 7 0 0,-4-8-1 16,-4 5 1-16,1-1-2 15,-7 3-1 1,6 0 3-16,1 10 0 16,-1-7 3-16,-6 13 1 0,3-4-1 15,-4-2 1 1,1 9-2-16,-4 0 0 0,0 0-1 16,0 0 0-16,-53 0 0 15,25 0 0-15,10 0 0 16,4 0 2-16,7 0-1 15,3 0 2-15,1 6-2 16,3-12 0-16,7 6 1 0,4 0 1 16,3 0-6-1,3 0 0-15,12 0-1 0,13 6 0 16,11-6 0 0,3 0 2-16,18 3-3 0,14 7 0 15,11-4 3-15,14-3 1 16,14 4-1-1,7 2-2-15,25 0 3 0,10 7 0 16,8-3-1-16,17-7 1 16,10 3-4-16,12 1-2 15,9-1 4-15,5 0 1 16,2-2-3-16,5-4-1 0,3 3-6 16,3-3-2-1,4 4-11-15,0-7-4 16,3 0-30-16,1 0-13 15,-1 0-46-15,4 0-19 0,11-7 12 16</inkml:trace>
  <inkml:trace contextRef="#ctx0" brushRef="#br0" timeOffset="135099">8685 15595 260 0,'4'7'96'0,"-4"-14"-75"0,0 14-5 0,0-7-9 16,0 0 10-16,0 0 11 16,0 0 6-16,0 0 4 15,0-7-21-15,0 7 2 0,0-9 3 16,0-10-8-16,0-6-2 15,0-19-3-15,-4-12-8 16,1-16-2-16,-4-19 0 16,-4-16 0-16,1-15-2 15,-8-4 2-15,0-5-1 16,1 2-2 0,3-3 3-16,0 16 2 0,3 19 0 15,4 6 2 1,3 22-4-16,4 6-2 0,0 16-1 15,0 13 0-15,4 6-2 16,6 3 1-16,8 12 1 16,10 7 2-16,8 6-1 0,9 6 1 15,15 4 0 1,11 2-2-16,17 7 5 0,7-3 3 16,15-7-6-1,6 10 0-15,11-10 0 0,-3-3 1 16,-1 4 3-16,-3-10 3 15,-3 0-7-15,-8 0 0 16,-7-10 2-16,-10 4 4 16,-7 3-1-16,-15-3-2 15,-10 6-3-15,-11 0-1 16,-6 6-3-16,-8 3 1 16,-3 20 1-16,-4 24-1 15,-7 25 6-15,0 23 1 16,-3 34 0-16,-4 15-2 15,4 10-2-15,3 0 1 16,0-6 1-16,4-13 2 0,0-22-1 16,-1-6 2-16,-3-16-4 15,1-9-2-15,-5-22 4 16,-3-13 3-16,0-9-1 16,-3-10 0-16,-4-12-8 15,0 0-2-15,0-12-18 16,0-17-9-16,7-11-59 15,7-20-25-15,8-22 10 16</inkml:trace>
  <inkml:trace contextRef="#ctx0" brushRef="#br0" timeOffset="135764.13">12054 15896 312 0,'4'0'118'0,"-4"-6"-92"0,0-13-18 0,0 10-15 15,0-16-1-15,0-6 6 16,0-4 22-16,0-9 9 16,0 6-14-16,3-5 9 0,1-11 6 15,0-15-14-15,-1-3-4 16,1-9-7-16,-1-10-2 0,1-13-3 15,-4-6-3-15,0 4 2 16,0 9 0-16,0 9-2 16,0 13 2-16,0 6-1 15,0 6-2-15,0 10-6 16,3 15-4-16,4-3 3 16,4 19 4-16,6 0 4 15,8 13 2-15,10-1-2 16,11 10 0-1,11 0 2-15,10 10 0 0,7-4 1 16,7-3 0-16,11-3 2 16,3 0 1-16,7 0-4 15,1-9 1-15,-1-1 2 16,-7 1 1-16,-7-7-4 16,-7 4 1-16,-10 2 2 0,-7 1 1 15,-8 3-4-15,-10 6 1 16,-7 0-5-1,-8 9 1-15,-2 16-3 0,-5 10 2 16,-6 12 1-16,-4 15 2 16,-7 26 3-16,-3 13 2 15,-1 5-4-15,-3-9 1 16,4 4 2-16,-1 2 1 16,1-12 3-16,-1-12 3 15,4-14-4-15,0-5-3 16,0-7-1-16,0-15 1 15,1-4-1-15,-5-5 2 16,1-10-13-16,-1-4-3 0,1 1-38 16,13-32-113-1</inkml:trace>
  <inkml:trace contextRef="#ctx0" brushRef="#br0" timeOffset="136568.19">15053 15934 312 0,'7'-3'115'0,"0"-3"-89"0,-3-4-8 16,-4 1-7-16,0-7-6 15,0-6 2-15,-4-9 14 0,4-7 9 16,0 1-16-16,0-7 10 0,0-6 4 16,0 9-11-16,0-28-2 15,0-10-9-15,0-2-2 16,0-7-2-16,0-3-2 16,4 0 1-16,-1-6-1 15,1 25-3-15,-1-16 2 16,1 0-4-16,-4 16 1 0,7 0 0 15,-4 16-1-15,1 5-5 16,-1 7-4-16,1 10 8 16,3 12 2-16,0 3-1 15,4 4 1-15,3 8 2 16,7 4 1-16,4 3-2 16,6 3 2-1,8 4 1-15,7 2 0 0,3-9 2 16,15 9 1-16,10-9-1 15,14 0 1-15,7 0-2 16,18-9-1-16,4 3 1 16,6-4-1-16,1-9-3 15,-1 1 2-15,-3-1 5 16,-3-6 2-16,-8 6-5 16,-3 3-2-16,-18 7-3 15,-10-1 0-15,-11 10 0 16,-15 0 3-16,-6 10-2 0,-7 15 1 15,-7 9 0 1,-4 20-2-16,-7 2 3 0,-7 23 0 16,-3 11 1-16,0 14 0 15,-1-4 0-15,-3 7 0 16,0 3 0 0,4-4 0-16,-1-8 2 0,1-8 3 15,-4-11 4-15,4-7 5 16,-1-9-4-16,1-4 0 15,-1-12-4-15,-3-3-1 16,1-16-1-16,-1 7 2 16,0-10-3-16,0-6 0 0,-4-3 1 15,1-4 2-15,-1-3-8 16,-3-2 0 0,0-4-40-16,0-3-16 0,-3-3-92 31,-1-16-58-31,1-16 88 0</inkml:trace>
  <inkml:trace contextRef="#ctx0" brushRef="#br0" timeOffset="144663.72">9267 15417 244 0,'0'0'90'0,"0"0"-70"0,0 0-3 15,0 0-5-15,-3 0 2 16,3-3 5-16,-4-4 6 15,1 7 2-15,-1 0-14 0,-3 0 14 0,7-3 7 16,0-3-5-16,0-4-2 16,0-5-11-16,7-4-5 15,-3-9-4-15,3-7 0 16,0-9-4-16,4-9 0 16,3-10-3-16,-4-18-1 15,8-7 3 1,3 6 1-16,0 1-4 0,0 12-1 15,-3 6-2-15,3 10 3 16,-3 6 0-16,0 12 1 16,-4 10-3-16,0 6 0 15,0 10-5-15,0 9 0 16,4 16-3-16,3 12 0 0,7 16 6 16,7 19 2-1,4 9 0-15,3 9 2 0,1-2 1 16,-4-1 2-16,-8-3-3 15,1-6 0-15,-7-12 1 16,-4-4 0-16,-3-12-16 16,-8-13-6-16,1 0-29 15,-4-12-10-15,0-13-12 16,0-15-5-16,0-20-19 16</inkml:trace>
  <inkml:trace contextRef="#ctx0" brushRef="#br0" timeOffset="144880.5">9984 14987 252 0,'-7'-9'93'0,"3"9"-72"0,-10 3 18 0,7 3 5 16,-11-6-1-16,-6 0 4 15,-12 0-11-15,-10 0-2 16,-3 0-19-16,-4-6-2 0,-7 3 0 16,4 3-3-16,3-7 0 15,7 7-11 1,4-3-1-16,6-3-9 0,8 6-3 15,10-3-25-15,4-3-10 16,14 6-17-16,18-10-6 16,31-15-60-1</inkml:trace>
  <inkml:trace contextRef="#ctx0" brushRef="#br0" timeOffset="145804.22">12217 14749 324 0,'-7'15'123'0,"7"-8"-95"0,0-4-8 0,0-3-9 16,3 0-10-16,1 9-1 16,-1 1-4-16,4-1 0 15,0 13 2-15,4 0 1 0,7 19 3 16,3 6-3-16,3 6 0 15,5 10-1-15,-5-1-2 16,1 11 5-16,0-11 3 16,-4-2-1-16,-3-13-2 15,-4-6 4-15,-4-10 1 16,-3-12 2-16,0-3 2 16,-7-7-3-16,-3-9 1 0,-4-19-3 15,-4-6 2 1,-3-19 0-16,0-3 1 0,3 0 0 15,1-12 0-15,3 2 0 16,0-3 0-16,3 7-2 16,4 0 1-16,7 0-2 15,4 15 0-15,3 0-1 16,7 4 0-16,4 6-7 16,3 6-2-16,0 3-3 15,0 9 2-15,-3 10-1 16,-4 7 2-16,-3 5-4 15,-4 13 1-15,-7 10-5 16,-7-7-2-16,-7 10 6 0,-4-4 5 16,-3 1 5-1,-3-1 4-15,3-12-2 0,-1 3-2 16,5-9 0-16,-1-4 1 16,4-5 5-16,4 2 4 15,3 0-2-15,7-2 0 16,7-4-5-16,7 3-1 15,11-3-1-15,3 7-2 16,4-4 1-16,3 10-1 16,4 2 0-16,-4 1 0 15,-6 0 0-15,-5 9 0 16,-6-3 0-16,-11 10 2 16,-10-7-1-16,-8 7 2 0,-13-7 0 15,-5 0 1 1,-6-3-2-16,-7 0 1 15,-4-6-2-15,0-10 2 16,1 1-4-16,6-4-2 0,4-6-12 16,6 0-5-16,5-6-25 15,10 3-11-15,17-19-43 16,19-10-19-16,23-8 13 16</inkml:trace>
  <inkml:trace contextRef="#ctx0" brushRef="#br0" timeOffset="146341.9">15942 14746 296 0,'4'0'110'0,"-4"-7"-86"0,3 7 0 0,-3 0-4 15,0-3-14-15,-3-3-1 16,-4 6-1-16,-4-3 0 15,-7-3-2-15,-6 6-2 0,-5 6 1 0,-2-3-1 16,-5 13 0 0,-2 2 0-16,2 17 2 0,5 3-1 15,2 5-1-15,5 8 1 16,13-4 1-16,11 6 3 16,11 3 2-1,13-2 5-15,15-1 5 0,10 0 4 16,11-9 4-16,0-9-4 15,7-1-3-15,-3-12-4 16,-4 0 1-16,-4-9 3 16,-6-4 1-16,-8-3-6 15,-3-6 0-15,-7 0-8 16,-4-6-3-16,-7 6-8 0,-3-3-4 16,-1-3-8-16,-3 6-3 15,-3-3-25 1,-4-4-10-16,0 7-61 0,-7-19-82 31</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8:40:09.708"/>
    </inkml:context>
    <inkml:brush xml:id="br0">
      <inkml:brushProperty name="width" value="0.05292" units="cm"/>
      <inkml:brushProperty name="height" value="0.05292" units="cm"/>
      <inkml:brushProperty name="color" value="#FF0000"/>
    </inkml:brush>
  </inkml:definitions>
  <inkml:trace contextRef="#ctx0" brushRef="#br0">32075 11679 168 0,'17'-13'66'0,"-13"7"-52"0,-4 3-5 16,0-3-6-16,0 6-8 15,0-10 1-15,-4 7 6 0,1-3 4 16,-1-4-3 0,1 4-6-16,-1 3-1 0,1-3 6 15,-1 6 4-15,1-3 8 0,-5-4 3 16,1 7 5-16,-3 0 1 15,-1 0-8 1,-3 0-2-16,0 0-1 0,-7 0 0 16,-4 0-4-16,0 0 0 15,-3 0-3-15,-4 0 0 16,-3 0 1-16,3 0 1 16,-3 0 1-16,-4 0 0 15,-3 0-4-15,-4-3-1 16,-7-3 3-16,-3 6 3 15,-1-3-2-15,-3-4 1 16,0 4-3-16,0-9 2 16,-3 2-2-16,-4 1 2 15,-4 0-2-15,1 5 0 16,-8-2-6-16,4 6 1 0,4-9 0 16,-5 2 2-16,-6 4 1 15,0-3 1-15,-3 6-2 16,-1-3-2-16,4-3 3 15,-4 6 2-15,0-10 0 16,-3 10 2-16,0 0-4 16,0 0 0-16,0 0 1 15,-1 0 0-15,5 0-5 16,-4 0 1-16,-1 0-2 0,1 0 0 16,7 0 8-16,0-3 4 15,0-3-5 1,-4 6-1-16,0-3 0 15,1-4 0-15,-4 7-2 16,6-9 1-16,5 3-2 16,-1 3 2-16,1-4 0 0,-1 4 1 15,0-3-5-15,4 6 1 16,4-9 2-16,3 9 3 16,3-4-4-16,1-2-3 15,-1 6 3-15,-3-3 1 16,7-3-3-16,0 6 1 15,0 0 0-15,4 0 0 16,3 0 0-16,0-7 0 0,0 4 0 16,0 3 2-16,0-6 1 15,0 6 3-15,0-3-3 16,4-3 0-16,0 6-1 16,-1-4-2-16,4 4 1 15,1 0-1-15,-1-6 0 16,3 6 0-16,1-3 0 15,-14-3 0-15,3 6 2 16,0 0 3-16,3 0-4 16,1-3-3-16,0-4 1 15,-1 7 2-15,4-3 0 16,4 3-1-16,0 0 1 16,-1 0 1-16,1 3-3 15,-4-3 0-15,0 0-1 16,0 0 0-16,1 7 2 15,2-4 2-15,1 6-1 0,3-3 2 16,0-2-4-16,0 5 0 16,4-9 1-16,0 6 2 15,10-6 1-15,-7 0 1 16,4 0 2-16,0 0 3 16,3 0-4-16,1 0-1 15,2 0-2-15,5-6 1 16,-1 6 2-16,4 0 2 15,3-3-1-15,1-3 1 16,-1 6-4-16,4 0-2 16,0-4 0-16,4-2 1 0,-4 6-1 15,3 0 2 1,1 0-4-16,-1 0 0 16,0 0 1-16,1 0 0 0,-1 0 0 15,4 0 2-15,0 0-6 16,-3 0 1-16,3 0-1 15,0 0-1-15,0 0-10 16,-4 0-2 0,1 0-12-16,3 0-2 0,0 0-18 15,-4 0-9-15,1 6-62 16,-4-2-58 0,7-4 61-16</inkml:trace>
  <inkml:trace contextRef="#ctx0" brushRef="#br0" timeOffset="88741.53">5454 11647 232 0,'11'0'88'0,"-11"4"-69"0,0-4 0 16,0 0-4-16,0 9-5 16,0 0 2-16,0 13 0 15,0 0 0-15,0 22-6 16,0 6 0-16,0 13 1 0,-8 12-1 15,5 13-1-15,3 3-6 0,-7-3 1 16,3 3 2 0,1-19 1-16,-1-3-1 0,1-16 1 15,-1-15 2 1,4-4 2-16,0-15 1 0,-7-13 2 16,7-12-1-16,0-16 0 15,0-12-1-15,0-20 0 16,0-15-2-16,7-12 1 15,-3-1-2-15,6-5 2 16,4-1-2-16,8 6 0 16,2 1-3-16,12 12 1 15,-8 12 0-15,4 7 1 16,3 12-7-16,-10 20 0 16,3 8 3-16,-4 13 2 0,-6 13-5 15,-7 12 0 1,-11 13 3-16,-11-3 2 15,-7 9-3-15,-10-3-1 0,-3 0-4 16,-5-7-1-16,4 4 4 16,-3-13 3-16,11 0 1 15,2-12 2 1,8 3-2-16,7-10 2 0,4 1 9 16,13-4 4-16,4-6-5 15,22-6-2-15,-1 6-5 16,4 0-1-16,7 0 1 15,-1 9 0-15,-2 0-5 16,-1 7-1-16,-10 3 3 16,-4 9 3-16,-14 7-1 0,-3 9 0 15,-22 9-3 1,-3 0-3-16,-14-9 2 0,-4 3 0 16,-10-3 1-16,-1-3 0 15,1-10-3-15,3-6 0 16,4-6-3-16,7-3 1 15,7-7-8-15,-4-6-2 16,14-3-5-16,8-3-3 16,6-16-18-16,11-12-7 15,18-7-47 1,3-15-58-16,1-19 43 16</inkml:trace>
  <inkml:trace contextRef="#ctx0" brushRef="#br0" timeOffset="89014.31">5980 11767 204 0,'21'-35'77'0,"-14"26"-60"0,3-4 13 0,-6 7 3 0,3 6-8 16,-7 0 0-16,0 0-8 15,0 0-2-15,0 6-9 16,0 4 11-16,0 2 6 0,0 19-5 16,0 7-3-16,0 6-6 15,0 12-4-15,0 13-2 16,4 4-3-16,-1-1 1 15,4 0 1-15,-3-9-1 16,3-10-1-16,-7-3 1 16,3-12 1-16,1-4-14 15,-1-9-7-15,1-6-26 16,-1-6-11-16,15-17-78 16,-4-14 24-1</inkml:trace>
  <inkml:trace contextRef="#ctx0" brushRef="#br0" timeOffset="89345.22">6406 12231 224 0,'8'19'85'0,"-8"-10"-66"0,0 25-3 0,0-18-7 16,0 12 4-16,0 1 6 0,0 5-1 15,0-6-1 17,3 7-9-32,1-10 1 0,6 3 2 0,4-3 0 0,4 0 3 0,0-12 2 15,-1-4 2-15,1-9 1 16,-1-9 3-16,1-4-12 16,0-18-3-16,-4-7-7 15,-11-6-1-15,4 0 1 16,-14-3 2-16,4-3-8 15,-4 3-3-15,0 13-17 16,0-1-7-16,3 7-31 16,4 9-13-16</inkml:trace>
  <inkml:trace contextRef="#ctx0" brushRef="#br0" timeOffset="89912.3">6865 12504 264 0,'18'0'101'0,"-8"0"-78"0,4-7 0 16,-3 7-4-16,-4 0 0 16,11-6 3-16,-1-3 0 15,1-1-2-15,7-9-10 16,-8 1-4-16,8-1-2 0,-4-6-2 15,0-10 1-15,0 4-2 16,-3-13-1-16,-7 3-4 16,-1 3 0-16,-10 4 2 15,-7-1 1-15,-3 14-2 16,-4-1 0-16,-4 12-3 16,-3 16 1-16,-4 10-2 0,0 12 2 15,1 10 1 1,6 6 2-16,4 0-1 0,7 3 1 15,3-3 13-15,11 0 5 16,4-10-2-16,14 4 0 16,-4-13-2-16,7 3 0 15,4-9 0-15,0 3 2 16,-1-10-7-16,5-2-4 16,-8-4-9-16,4-6-4 15,-4-6-27-15,4-4-12 16,-8-8-102-16</inkml:trace>
  <inkml:trace contextRef="#ctx0" brushRef="#br0" timeOffset="90919.46">7906 11632 252 0,'3'-7'93'0,"-3"7"-72"0,-3-3-4 0,-1 3-7 15,-3 0-8-15,-7-6 1 16,0 6-2-16,-11 6 2 16,-10 13-2-16,-7 6 4 0,-1 10 1 15,-6 12 0-15,7 0-1 16,6 12-3-16,8 4-2 0,10 6 3 15,18-3 2-15,11 6 7 16,14-9 4 0,10 0-2-16,11-4 2 15,10-6-3-15,-6-9 0 16,10-9-1-16,-4-13 2 0,-3-13 6 16,-4-3 4-16,-6-21-10 15,-11-13-5-15,-11-16-9 16,-11-29 0-16,-10-5-2 15,-10-3-2-15,-11-1 0 16,-8 10 3-16,-2 0-5 16,-1 3 2-16,4 15-3 15,3 7 0-15,7 7-5 16,1 11 0-16,6 4-7 16,4 22-27-16,7 13 2 15,3 8-30-15,8 11-10 16,0 11-17-1</inkml:trace>
  <inkml:trace contextRef="#ctx0" brushRef="#br0" timeOffset="91329.11">8266 12250 156 0,'28'34'57'0,"-18"-15"-44"0,8 3 10 0,-11-10 2 16,0 4-10-16,4 3-1 15,-11 0-2-15,3-4 0 16,1-2-6-16,-4-7 9 0,0 4 7 16,3-1 6-16,-3-9 6 0,0 0-6 15,4-9 0-15,-1-1-4 16,4-9-3 0,-3-6-5-16,7-9-2 0,-1-4-8 15,4-6-4-15,0 7-1 16,4-4-1-16,0 3 0 15,-4 13 0-15,3 3 2 16,-6 6 1-16,7 7-6 16,-4 9 0-16,3 9-4 15,-3 20 2-15,4 5 3 16,-4 10 1-16,0 0 3 16,0-6 1-16,1 5-1 15,-1-5-2-15,3-7 1 16,-6-9-1-16,3 4-25 15,4-11-10-15,-1-2-53 16,1-7-21-16,3-12-5 16</inkml:trace>
  <inkml:trace contextRef="#ctx0" brushRef="#br0" timeOffset="91857.62">9356 11729 256 0,'10'-9'96'0,"-3"-7"-75"0,0 3-5 16,-3 7-7-16,-4-3-4 16,-4-7 4-16,-6 7-4 15,-4-10-3-15,-11 9-1 16,-3 4 1-16,-8 6 1 0,-9 9-4 16,2 23-1-16,-3 5 1 15,4 23 0-15,7-4 1 16,14 23 2-16,10 6-1 15,18 2 2-15,4-5 7 0,17-4 5 16,7-15 4-16,11-10 1 16,3-9-5-16,8-6 1 15,-8-16 2-15,1-10 1 16,-19-15-4 0,1-22-1-16,-7-19-13 0,-11-28-3 15,-14-6 1-15,-11-10 0 16,-6 6-4-16,-11 1 1 15,-4 2-7-15,4 17-1 16,3 8-31-16,4 11-14 0,3 14-76 16,4 20-41-1,10 15 87-15</inkml:trace>
  <inkml:trace contextRef="#ctx0" brushRef="#br0" timeOffset="92091.41">9740 12579 260 0,'18'0'99'0,"-15"0"-77"0,1-10-2 15,-4 1-7-15,-4-7-7 16,-6-12 1-16,-8-19-2 16,-3-13 0-16,3-2-3 15,8-4-2-15,3 6 1 0,7 13 3 0,7 3 2 16,3 0-2-1,8 10-3-15,7 9-14 0,6 12-4 16,5 7-26-16,3 6-13 16,3 16-47-1</inkml:trace>
  <inkml:trace contextRef="#ctx0" brushRef="#br0" timeOffset="93471.13">10442 12309 264 0,'25'-6'99'0,"-18"-4"-77"0,-3-12 2 0,-4 7-2 0,-4-1-14 16,-3-3-4-1,-7 0-8-15,-7 4 0 0,-8 5 2 16,-6 7-1-16,-4 13 1 16,-3 8 0-16,3 17 0 15,7 3 2-15,8 5 0 0,6 1-5 16,15 0-1-16,10-6 9 15,10 0 5-15,4-7 1 16,4-9 2-16,3-13-2 16,1-2 2-16,-1-17-4 15,-3-9-2-15,-1-15-2 16,-6-10-3-16,-4 0-2 16,-3 6-1-16,-1 4 2 0,-3 9 0 15,0 12-4-15,0 7 1 16,4 22-5-16,3 9 1 15,4 3 4 1,3 6 4-16,3 4 3 0,1-3 3 16,0-7 1-16,3 0 3 15,-3-3-3-15,7-15 3 16,-4-10 1 0,-4-7-4-16,1-5 1 15,0-13-5-15,0-10 0 16,-4 7-1-16,0-7-2 15,0 7 1-15,-3 0 1 0,-1 3 1 16,-3 6 1 0,1 3-2-16,-1 7 1 0,0 9-2 15,0 9-1 1,4 7 1-16,-1 3 1 0,1 6-3 16,-1-3-2-16,5 3-3 15,2 0-1-15,8 0-7 16,0-3-2-16,7-6-2 15,-1 0-2-15,8-7 3 16,0-6 0-16,4-3 5 16,-1-9 3-16,-3-1 5 15,0 1 2-15,-8-10 8 16,-2-6 4-16,-5-3-1 16,-6-7 0-16,-7 1-3 15,-8-4 1-15,-6 4-2 16,-8 9 0-16,-6 3-6 15,-8 6 1-15,-10 16-2 16,-4 16 0-16,0 6 2 0,1 9 0 16,2 6 0-16,8 1 2 15,11-3 1-15,6-1 3 16,4 1 8-16,7-7 5 16,7 0-5-16,4-9-3 15,0-3-2 1,3-7-1-16,0-3 0 15,0-12 0-15,0 3-2 0,0-10-1 16,1 4-3-16,-5-1-2 0,-3 1-2 16,0 6 1-1,1-3-4-15,-1 15 1 16,7 0 0-16,4 26-1 16,6 12-1-16,5 19 1 15,2 6 5-15,1 3 2 0,-4 13 0 16,1 0 1-16,-8 0-2 15,-7-13 2-15,-7-3-4 16,-7-19 0-16,-7-9 1 16,-3-9 2-16,-8-7 3 15,-3-9 2-15,-4-19 1 16,1-3 2-16,3-13-1 16,3-19 2-16,4-2-4 15,4-7 1-15,6-9-1 16,8-1 1-16,10-8-4 0,4-1-1 15,6-3-1-15,8-6 1 16,0-3-4-16,-4 9 0 16,-3 3-1-16,-7 10-2 15,-8 3 0-15,-6 3 0 16,-4 3-2-16,-7 9 1 16,-7 13 1-16,-7 0 2 15,-4 13-12-15,-7 6-4 16,1 6 8-16,-1 6 2 15,7 7 8-15,4-7 2 16,4 7 6-16,3-3 3 16,7-4 0-16,3 4 1 0,1-4 7 15,13 0 5 1,12-6-2-16,2 4 1 0,12-7-3 16,13 0-1-16,8-7-1 15,3 7-2-15,0 0-8 16,-4 0-3-16,-3 0-8 15,-11 0 0-15,-6 0-26 16,-8 0-8-16,-7-3-65 16,-28-47-125-1</inkml:trace>
  <inkml:trace contextRef="#ctx0" brushRef="#br0" timeOffset="97212.97">13518 12667 272 0,'15'18'101'0,"-8"-8"-78"0,3-4-2 0,-10-6-8 0,0 0-7 15,0 0 1 1,4 0-4-16,-4-6 0 0,0-4-1 15,0 1 7-15,3-10 4 0,1-6 0 16,3-3 2 0,3-10-4-16,1-12 1 0,3-3-5 15,4-13-2-15,3-22-5 16,0 0-2 0,4-9 1-16,3 0 0 0,4-3 5 15,-4 2 2-15,0 1-5 16,4 16-2-16,0 15 2 15,-4 6 3-15,4 13 1 16,-8 6 0-16,-2 10 3 16,-5 9 5-16,1 3-7 15,-4 7-1-15,0 5-5 16,0 17-3-16,-3 5-1 16,-1 14 3-16,1 8-2 15,-1 23 1-15,5 3 2 0,2-1 2 16,1 10-1-16,3 7 2 15,0-7 2 1,0 6 2-16,1-5 1 0,-1-8 0 16,-4-5-4-16,1-7-3 15,-4-9 0-15,0-6 1 16,-3-1-1-16,-1-5 2 16,1-10-4-16,-4-3 0 15,0-4-4-15,0-5 1 16,-3-1-14-16,-1 0-3 15,-3-9-22-15,0 0-10 0,7-9-63 16,0-10-55 0,4-15 60-16</inkml:trace>
  <inkml:trace contextRef="#ctx0" brushRef="#br0" timeOffset="97829.3">15526 11569 312 0,'0'0'118'0,"0"0"-92"0,-7-6-14 0,3 6-10 16,-6 0-4-16,-8 6 3 16,-10 3-2-16,-15 7-1 15,-6 6 1-15,-11 13 0 0,-3 8 3 16,6 5-1-16,8 11-1 15,10 4 3-15,14 6 0 0,15 6 7 16,13-3 4 0,15 7 4-16,14-17 1 0,10 1 5 15,7-13 5 1,1-12-3-16,-1-13-1 0,0-13-11 16,-3-15-6-16,0-22-8 15,-4-19-2-15,-6-22-4 16,-12-12 1-16,-9 0 3 15,-12-4 1-15,-10 4-4 16,-7 6 1-16,-4 6 0 16,-6 3 2-16,-1 3-6 15,-3 17 1-15,-1 5-4 16,5 10 2-16,3 3 0 16,6 9 3-16,1 7-5 15,4-1-1-15,3 7 5 0,3-3 1 16,1 6-25-1,3 0-9-15,3 9-48 16,4 1-19-16,4 5 3 16</inkml:trace>
  <inkml:trace contextRef="#ctx0" brushRef="#br0" timeOffset="98142.71">15790 12177 268 0,'32'44'101'0,"-14"-19"-78"0,3 10-11 0,-14-16-11 16,4-7-4-16,-4 10 1 0,0-3 4 15,0-6 3 1,0 2-2-16,-4-5 7 0,1-1 3 16,-1-3 5-16,-3-6 1 0,4-6-2 15,-1-13 0-15,1-6-7 16,3-22-2-16,4-6-2 15,-1-7-1-15,4 7-1 16,0 0 0-16,0 6-2 16,4 3-2-16,0 6-13 15,3 4-4-15,0 8-20 16,4 8-9-16,3 8-46 16,4 20-58-1,3 8 42-15</inkml:trace>
  <inkml:trace contextRef="#ctx0" brushRef="#br0" timeOffset="99642.03">16648 12221 264 0,'38'0'99'0,"-16"-9"-77"0,-5-10 7 0,-10 10-3 16,0-7-12-16,-3-3-1 16,-4-6-9-16,-11-3-3 15,-3 0-1-15,-11 3-3 0,1 6 2 16,-8 3-1-16,-7 13 0 15,-7 15 0-15,0 14-2 16,1 17-2-16,9 4-1 16,8 4-3-16,10-4 1 15,11-3 9-15,11-1 5 16,7-8 4-16,10-7 5 16,3-9-6-16,5-3 0 15,-1-16 0-15,4-16 0 0,-1-9-7 16,1-6-2-16,-7-10 0 15,-1-3 0-15,-2 13 1 16,-8-1 0-16,0 13 0 16,-4 7 2-16,8 6-6 15,-7 21 1-15,-1 4-1 16,4 9 2-16,4 7 1 16,0-1 1-16,-1-6 0 15,1-2 2-15,3-8 1 16,0-5 3-16,-3 3 1 0,0-10 3 15,3-12 1-15,0-4 1 16,0-15-4-16,0-13-3 16,0-15-5-16,1 0-2 15,-1 0 1-15,3 6 0 16,5-4 3 0,-1 7 1-16,4 13 5 15,-4 6 5-15,4 16-9 0,-1 9-5 16,5 9-4-16,-5 19 0 15,1 16 3-15,-4 3 3 16,1 6 0-16,-5 1-1 16,1-10-6-16,-4 0-4 0,0-1-10 15,0-8-2 1,1-7-9-16,-1-9-3 16,0 0-6-16,4-3 0 0,3-7 11 15,11-9 7-15,-1 0 17 16,5-3 10-16,3-10 19 15,0 1 7-15,-4-13 3 16,-3-10 2-16,-1-3-11 16,-9-5-2-16,-8 5-10 15,-7-6 0-15,-7 10-10 16,-11 5-2-16,-10 4-3 16,-7 6 0-16,-14 13 2 15,-11 12 0-15,-3 13-5 16,3 9 1-16,7 4-5 0,7 5 1 15,8 1 4-15,13-3 2 16,7 8 6-16,12-8 5 16,6-7 4-16,7-3 2 15,7-12-6 1,4-4-1-16,0-2 0 16,-1-17 2-16,1 1-7 0,-4-10-2 15,-3-3-1-15,-4 9 2 16,-3-2-3-16,-4 2-2 15,0 4 2-15,0 2 0 16,0 17-4-16,4 15-1 16,3 19-2-16,4 22 0 15,3 22 5-15,7 18 1 16,4 4 2-16,0 12 2 0,-4-6 3 16,-7-6 4-16,-10-7-4 15,-15-12-1 1,-6-9-4-16,-15-19-1 0,-6-13 1 15,-8-22 2-15,-3-9 1 16,-4-19 1-16,0-19 6 16,4-6 6-16,3-13-13 15,7-15-5-15,8-10 2 16,6-6 4-16,11 7 2 16,11-4 4-16,10-3-5 15,11-3-1-15,10 0-2 16,14-7 1-16,11 4 0 15,4 6 1-15,-1 6-5 16,-3-6-1-16,-10 6 1 0,-4 10 0 16,-11-3-2-16,-7 6 0 15,-6 2-3-15,-12 5-1 16,-3 14 1-16,-10 4 2 16,-8 6-7-16,-6 10-3 15,-11 9 1-15,-4 9 0 16,-3 7 3-16,3 6 1 15,4 3 6-15,7 10 1 16,3-7 10-16,15 6 5 16,10-5 2-16,7 5 1 0,7-6-2 15,4 7-1 1,10-7-3-16,4-9-1 0,4-3 3 16,2-7 3-1,-2-3-8-15,-4-12-4 0,-4 3 0 16,-7-10 0-1,-3 4-8-15,-4-10-2 0,-7 0 4 16,-3 4 1-16,0-7-3 16,-4 3-1-16,-4 3-2 15,1 0 0-15,-4 7-13 16,-3 0-6-16,-4-1-22 16,0 10-8-16,-4 0-80 15</inkml:trace>
  <inkml:trace contextRef="#ctx0" brushRef="#br0" timeOffset="100931.61">19516 12008 276 0,'3'0'104'15,"-3"0"-81"-15,-3 0-10 0,-1 0-10 0,-3 0-5 16,-3 0 1-16,-1 0-4 15,-3 9-1-15,-4 7 3 16,-7 3 5-16,1 15 7 0,3 13-5 16,7 4-2-16,10 5 1 15,11 13 2-15,11-6 4 0,6-7 5 16,8 4 1-16,7-7 0 16,3-9 6-1,-6-16 1-15,-5-3 0 0,-2-12-2 16,-8-13-13-16,-4-13-6 15,-6-18-6-15,-11-7-2 16,-11-6 4-16,-10-9 1 16,-4-3-1-16,-3-4 0 15,0 4-3-15,0 2-1 16,3 10-1-16,4 10 2 16,7 9 2-16,7 6-1 15,7 10 4-15,7-1 0 0,7 7 3 16,11 3 1-16,3 3-4 15,7 7 1 1,0 5 0-16,1-2 2 0,-1 9-1 16,-3-3-1-16,-1-1-2 15,-2 11 1-15,-5-1-1 16,1 13-2-16,-7-4 3 16,-1-2 0-16,-3 2-2 15,-3 4 2-15,0-9 1 16,-1 2 0-16,-3-9 2 15,0 0 3-15,0-12 0 16,0 2 0-16,-3-5 3 0,-1-7 3 16,1-3-6-16,3-3-1 15,0-3-4-15,0-4-3 16,0-2 4-16,0-4 1 16,-3 7-9-16,-1-7-3 15,1 6-8 1,-1 1-4-16,1 6-13 0,-1-3-5 15,-3-4-14-15,0 10-6 16,0-6 8-16,0 6 7 16,-3 0 23-16,-1 0 10 15,1 0 13-15,-1 0 5 0,-3 0 3 16,4 0 2 0,-1 0 3-16,1 0 4 15,-1 0 3-15,1 0 2 16,3 0 1-16,0-3 2 0,0 3-3 15,0-6-2-15,3-4 2 16,4-2 0-16,0-4-4 16,4-3-1-16,3 3-6 15,0-2 0-15,4-1-5 16,3 0 1-16,4-6-3 16,-1 0 2-16,5-3-2 15,-5 9 0-15,1 0 3 16,0 3 3-16,-4 7-4 15,0 3 1-15,-3 12-7 16,-4 13-3-16,-4 6-2 16,-3 9 3-16,0 1-2 15,-3-4 1-15,-1 4 2 16,1-1 2-16,-1-6-1 16,1 1-1-16,0 2 1 15,-1-9 1-15,1-6-19 0,-1-1-8 16,4-12-80-1,4-3-29 1</inkml:trace>
  <inkml:trace contextRef="#ctx0" brushRef="#br0" timeOffset="101546.72">21276 11870 308 0,'39'-16'115'0,"-32"7"-89"0,-7-7-14 15,0 13-11-15,-7-13-5 16,-7-2 2-16,-11-1-1 0,-10-6 0 16,-8 6 2-1,-6 3 0-15,-7 16 1 0,-4 10 0 16,-4 15 0-16,1 3-3 16,-1 13 2-16,8 12 1 0,10 13 2 15,11 22-1-15,13 3 2 16,15-4-2-16,14 4 2 15,11-3 9 1,10-6 4-16,8-4-5 0,2-15-4 16,5-16 2-16,-1-6 2 15,-3-19-2-15,3-7 2 16,-3-24-11-16,0-16-4 16,-4-19-1-16,-3-13 1 15,-4-2-1-15,-3 6 4 0,-4-4 0 16,-7 13 1-16,-3 7 0 15,-4 2 0 1,-7 16-5-16,-7 4 1 0,-8 5 2 16,-9 10 1-16,-4 10-2 15,-8-1 2-15,1 7 1 16,3-7 2-16,4 0-1 16,0 1-1-16,7-1-17 15,3-2-9-15,4-4-55 16,7-3-24-16,7-10 1 15</inkml:trace>
  <inkml:trace contextRef="#ctx0" brushRef="#br0" timeOffset="101837.18">21572 12641 284 0,'32'41'107'0,"-25"-22"-83"0,-7 0-9 0,0-10-9 16,-3 1-4-16,-1-10 1 16,-3 0-4-16,-4-16 1 15,-6-6 0-15,3-12 4 0,0-4 2 16,7-6 6-16,0 0 3 16,7 0-2-16,7 0 0 15,3 0-10-15,8 10-1 16,3 6-15-16,4-1-7 15,3 4-16-15,4 13-7 0,-1 6-48 32,5 15-49-32,-5 10 44 0</inkml:trace>
  <inkml:trace contextRef="#ctx0" brushRef="#br0" timeOffset="102629.29">22073 12551 228 0,'32'-10'88'0,"-21"1"-69"0,10-10 8 15,-11 3-1-15,1 1-3 16,0-7 1-16,-4-3-11 16,-4-4-3-16,-3-5-6 0,-3 6-7 0,-8 2-1 15,-3 1 0 1,-4 13 2-16,-6 6-1 0,-1 15 1 16,0 10 2-1,4 6 0-15,3 13-3 0,8-4 2 16,3 7 1-1,7 0 2-15,7 2 5 0,14 1 6 16,7 0-5-16,7-6 0 16,8-7 5-16,3-9 1 15,3-3-1-15,0-6 2 16,4-10-4-16,-3-13 1 16,3-5-7-16,-4-7-1 15,0-13-7 1,1-2-2-16,-8-4 2 0,-7-3 1 0,-6 6-1 15,-8 1 2 1,-11-4-1-16,-6 13 0 16,-8 3-3-16,-10 6 1 0,-10 9-3 15,-8 10 0-15,-3 10-1 16,3 9 0 0,0 6-2-16,4 3-1 0,7 6 6 15,7 1 2-15,7 2 5 16,7-2 1-16,7 3 1 15,7-4 2-15,7-6-5 16,14 7-3-16,7-10-10 16,4 0-5-16,0-6-2 15,0-7-1-15,0 1 11 16,-4-10 5-16,-3 3 0 16,-7-3 1-16,-4-3 4 15,-3-3 3-15,-4-3 3 0,-3-3 1 16,-4-7-4-16,0-6-3 15,-4-9 4-15,1-1 4 16,3-9-1-16,0 4 3 16,7 2-2-16,-3 1 0 15,3 3 1-15,4 5 1 16,0 1 1-16,3 16 2 16,3 0-1-16,-2 9 2 15,-1 9-13-15,-3 10-3 16,-1 9-2-16,-3 16-2 15,-3 9 4-15,-4-3 0 16,0-3 3-16,0-3 1 16,1 0-1-16,-1-9 1 0,-4-7-4 15,1 0-2-15,-1-9-36 16,1-10-16 0</inkml:trace>
  <inkml:trace contextRef="#ctx0" brushRef="#br0" timeOffset="103818.37">23999 13124 272 0,'18'22'104'0,"-14"-12"-81"0,3-1-4 16,-7-9-6-16,0 0-8 16,0 0 0-16,7 0-1 15,0-6 2-15,0-13-3 16,0-6 7-16,0-6 3 0,4-23-2 16,3-15-1-16,3-9-4 15,8-22 1-15,10-1-2 16,4-12 2-16,3-12-2 15,4 9 2-15,-3 0-2 16,-1 28 0-16,-3 7 1 16,-4 18 1-16,-7 10-1 0,0 9 1 15,-3 15 0-15,0 11 1 16,-4 18-13-16,4 18-4 16,3 20-1-16,0 31 4 15,4 22 3-15,3 16 2 16,0 15 1-16,4 13 2 15,0-7-1-15,0-5 2 16,0-1-2-16,-4-6-1 0,-7-22 9 16,-3-9 6-1,-4-20-9-15,-3-11-6 16,-4-10 0-16,0-10-1 16,-3-12-2-16,-4 3 2 15,3-9-15-15,-3-7-6 16,4 1-14-16,-1-10-2 0,1 0-40 15,3-16-16-15,7-12-13 16</inkml:trace>
  <inkml:trace contextRef="#ctx0" brushRef="#br0" timeOffset="104461.93">26102 12102 268 0,'11'0'101'0,"-8"3"-78"0,-3-3-9 0,0 0-10 15,-3 0-3 1,-1 0 1-16,-3-3-3 0,-4-3-1 15,-3-4 1-15,0 1 0 0,0 3 1 16,0-4 2-16,0 1 1 16,0 6 3-16,0-3 1 0,0-4 1 15,-4 4 2 1,-7 3-5-16,-3-4-3 0,-4 7-4 16,-3 7-1-16,-4 8 4 15,-3 7 1-15,-8 22-3 16,1 6-1-16,3 13 3 15,4 12 1-15,7 7 0 16,13 12-2-16,12-6 3 16,10-7 2-16,14-9 9 15,11-9 5-15,6 0-7 16,12-10-2-16,10-9-2 16,3-16 2-16,8-12-3 15,-1-13 1-15,1-15-10 16,-4-20-3-16,0-12 0 15,-11-3 1-15,-7 0-1 16,-10 7 4-16,-7 11-2 16,-8 4 1-16,-6 3 0 0,-8 7 0 15,-10 5 0-15,-10 4-2 16,-11 6 0-16,-8 6 0 16,-3-6 3-16,1 3 0 15,-5-3 3-15,8 0 1 16,7 0-1-16,3 0-2 15,7 0-13-15,4 0-6 16,7-3-23-16,4 3-11 0,17-9-65 16</inkml:trace>
  <inkml:trace contextRef="#ctx0" brushRef="#br0" timeOffset="105600.45">26518 12927 296 0,'29'25'110'0,"-22"-9"-86"0,0-4-9 16,-4-6-8-16,1-2-7 16,-4 5 0-16,0-9-3 15,-4 6 0-15,1-6 2 16,-1-6 6-16,1 3 7 0,3-13 5 15,3-3 4-15,4-6-9 16,4 3-2-16,3-9 0 16,7-7 1-16,4 4-3 0,-1-4 0 15,5 10-10-15,2 3-3 16,1 0-8-16,0 6-5 16,0 3-6-16,-1 7-2 15,1-4-17-15,-4 4-5 16,1 3-24-16,-1-4-6 15,-7 10 1 1,-3 0-2-16,-1 0 40 16,-6 0 28-16,-1 0 17 0,-3 10 26 15,1-4 12 1,-5 3 10-16,4 1 6 0,4-1-4 16,3 1-1-1,3 5-9-15,5-5-4 0,6-1-23 16,4-6 2-16,-1-3 0 0,1 0-5 15,-4-9-1-15,1-1-7 16,-5-2 0-16,-3-4-5 16,-3 0-2-16,-4-2-5 15,-7-1 0-15,-3 3 0 16,-8 4 2-16,-6 2-4 16,-4 10 0-16,-8 3 0 15,-6 16 2-15,0 13-7 16,0 5-3-16,3 10-1 15,11-3-1-15,7 0 11 16,7 0 5-16,7-6 5 16,7-4 2-16,4-6 3 0,6-3 4 15,8-6-2 1,7-3 3-16,3-13-6 0,8-3-1 16,3-3-4-16,3-13-3 15,0-9-3-15,1-3-1 16,-8-7 4-16,-3-2 1 15,-7-7 0-15,-7 6-2 16,-11-6-4-16,-4 7-2 16,-9 2 0-16,-5 1 4 15,-6 9-1-15,-8 6-1 16,-3 9 0-16,-7 1 0 16,-4 15 0-16,-3 7 3 15,3 6-7-15,4 6 1 16,7 9 3-16,7 1 2 15,7-4 6-15,7 4 2 0,10-4-2 16,5 0-1-16,-5-6-1 16,15 4 1-16,0-4 0 15,3-7 1-15,4-8-2 16,-4-1 1-16,-3 1-2 16,0-10-1-16,-1 0 3 15,-2 0 2-15,-1-10 0 16,0 1 0-16,-3-10 3 0,3 0 3 15,0-9-6 1,0-7-3-16,4 1 1 0,0 0 0 16,0-1 1-16,-4 13 0 15,0-3-2-15,0 16 1 16,0-1 0-16,1 20 1 16,-1 8-7-16,-3 17 0 15,-4 12-1-15,0-3-1 16,-3 6 6-16,-4-12 1 15,0-1-3-15,-4-2 1 16,1-7-11-16,3-3-3 16,0-6-39-16,4-3-18 0,3-23-58 31</inkml:trace>
  <inkml:trace contextRef="#ctx0" brushRef="#br0" timeOffset="106275.95">29669 11917 148 0,'14'-25'57'0,"-14"25"-44"0,0 0 7 0,0 0 3 16,-4 0-5-16,-3 6 1 0,-7 4-1 15,-7 5-2 1,-7 7-8-16,-8 13-3 0,-9 12 1 0,-8 16-1 16,-7 15 0-1,0 10-1-15,3 22 2 16,4 12-3-16,18 10-2 0,17-7 6 15,15-6 3-15,13-15 10 16,12-13 5-16,9-13 0 16,12-22 0-16,-1-12-1 15,4-15 2-15,0-23-10 16,3-31-2-16,1-22-13 16,-5-38-3-16,-9-40-1 15,-12-13-2-15,-17-10 1 16,-14 13 3-16,-10 7-2 15,-8 12 1-15,-7 3 0 16,-3 22 0-16,0 13 0 16,6 21 0-16,5 13-14 0,3 10-4 15,7 18-6-15,3 7 1 16,4 18-8-16,7 10-2 16,7 15-45-1,11 17-53 1,3 2 34-16</inkml:trace>
  <inkml:trace contextRef="#ctx0" brushRef="#br0" timeOffset="106695.37">29863 12933 172 0,'-4'19'66'0,"4"-16"-52"0,0 10 21 16,0-13 7-16,0 0-1 15,0 0 0-15,0-7-7 16,4-2-1-16,3 0-19 16,0-10 3-16,3-6 1 0,8-10-4 15,3-9 2-15,0 7-7 16,0 2-1-16,4 7-2 15,-4 0-1-15,4 3-1 16,-4 9 2-16,0 6-3 16,-3 10-2-16,0 10-5 0,-8 6-2 15,-3 18 0 1,-3 4 2-16,-4-4 2 16,-4 10 3-16,4-6 0 0,-3-4 2 15,3-9-2-15,0-3 2 16,0-6-15-1,3 0-7-15,4-4-52 0,0-12-23 16,4-19-38 0</inkml:trace>
  <inkml:trace contextRef="#ctx0" brushRef="#br0" timeOffset="107138.79">30551 11980 300 0,'21'0'112'0,"-14"-6"-87"0,3 6-4 15,-6 0-10-15,-1 0-7 0,-3 0 0 16,0 0-5 0,0 0-1-16,0 0 1 15,0 12-2-15,0 16-1 0,-3 26 0 0,-4 11 0 16,0 23 3-16,0 16 0 15,0 6 5-15,0 6 5 16,3-10-5-16,1 1-2 16,3-7-1-16,3-9-1 15,1-13-38-15,3-15-14 16,3-28-69-16</inkml:trace>
  <inkml:trace contextRef="#ctx0" brushRef="#br0" timeOffset="107401.48">31369 11757 288 0,'21'0'107'0,"-21"6"-83"16,-7-2-12-16,0 2-8 0,-14 6 0 15,-14 10 5-15,-8 7 0 16,-17 5 0-16,-14-3-5 15,-17 10-1-15,-12-3 1 0,-3-1-2 16,-7-2-2-16,-3-7 3 16,10-3 0-16,15-6-1 15,9-3 1-15,15-7-4 16,14 1 0-16,11-1-17 0,10-3-5 16,8-3-38-16,13 7-15 15,18 5-29 1</inkml:trace>
  <inkml:trace contextRef="#ctx0" brushRef="#br0" timeOffset="107854.87">31027 12767 284 0,'32'-19'107'0,"-15"0"-83"0,-3-25-7 0,-7 16-9 16,-3 0-4-16,-4-13 2 0,-7-3-5 15,-4 4 0-15,-6-1-1 16,-5 3-3-16,-2 4 2 16,-8 15 1-16,-3 9 0 0,-4 14-3 15,0 17 2-15,0 11 3 16,8 12 3-16,6 9-2 16,11 10 0-16,10-4 5 15,8-12 3-15,6-3-2 16,4-6 0-16,1-13 1 15,2-9 1-15,4-13-3 16,4-3-3-16,0-13-2 16,-1-12 0-16,1 0-4 0,-4 0 0 15,-3 6 1 1,-4 10 0-16,-3-1-3 0,-1 10 2 16,-3 10-1-1,0 18-2-15,0 7 0 16,0 8 3-16,1 8-5 0,-1-11 2 15,0 4-16-15,3 0-4 16,4 0-19-16,4-9-5 16,3-10-39-1,7-16-45-15,4-25 44 16</inkml:trace>
  <inkml:trace contextRef="#ctx0" brushRef="#br0" timeOffset="108260.69">31517 11989 188 0,'11'-28'71'0,"-8"28"-55"0,1 0 13 16,-4 0 2-16,0 3-21 16,0 13-4-16,0 21-3 15,-7 23 2-15,-4 18-2 16,1 7-2-16,-5 12 0 0,1 1 1 16,-3-1 3-1,3-16-2-15,3-18-2 0,4-10 4 16,3-9 4-16,4-16 10 15,4-9 8-15,7-3-5 16,3-16-3-16,7-6-9 16,7-7-4-16,4-6-3 15,0-3 0-15,3 4-2 16,0 5-1-16,0-3 5 0,-3 10 1 16,-4 6-2-16,-6 6-3 15,-5 13-5 1,-10 9-2-16,-10 13 0 15,-8-3 2-15,-10-1 2 0,-4-2 3 16,-10-10-2-16,0-6-2 16,-8-4-16-16,5-5-7 15,2-7-18-15,8-6-7 16,7-7-44 0,10-15-34-16,15-12 55 15</inkml:trace>
  <inkml:trace contextRef="#ctx0" brushRef="#br0" timeOffset="108848.73">32219 12115 296 0,'18'15'112'0,"-18"-2"-87"0,-11 21-9 0,4-9-11 0,-7 10-6 16,-7 9 0-16,-7 9 1 15,-4 0 2-15,0 10-1 16,4 3-1-16,7-3 1 0,7-1 1 16,7-11 1-16,7-7 3 15,7-7 1-15,7-2 10 16,11-7 6-16,3-9-1 16,7-10-1-16,7 1-5 15,8-14-2-15,3-11-2 0,0-4 0 16,-4-9-4-1,-3-7-3-15,-7 1-7 0,-11-1-1 16,-7 7-4 0,-10 3 0-16,-8 6 1 0,-10 7 2 15,-7 5-5-15,-7 7 1 16,-7 19-1-16,-1 6 1 16,8 3 5-16,0 7 3 15,10 3 3-15,8 2 1 16,6-2 2-16,12 0 3 15,6-7 7-15,7-9 2 0,4 3 2 16,3-6 2-16,0-4-3 16,4-2 0-16,-4-7-6 15,-3 4-3-15,-4-4-8 16,1-3-3-16,-5 3 0 16,-3-3 2-1,1-3-5-15,-1 7 1 0,0-4-4 16,-7-3 0-16,-3 6-16 15,-1-3-5-15,-3-3-26 16,0 10-8-16,-7-4-42 16,-3-6-19-16,-8 3 8 15</inkml:trace>
  <inkml:trace contextRef="#ctx0" brushRef="#br0" timeOffset="109536.31">32957 13435 356 0,'21'-10'134'0,"-18"10"-104"0,4-9 9 16,-3 9-1-16,3-6-13 15,0-7 0-15,3-12-8 16,1-13 0-16,3-12-10 16,0-12-6-16,0-1-2 0,4-9 1 0,3-7 0 15,4-2-3 1,3-7 2-16,0 7-1 15,4-1-2-15,0 10 3 0,0 3 0 16,-1 6 1 0,1 16 0-16,-4 9-3 0,-3 7 0 15,-7 19-9 1,-1 12-3-16,-3 18 3 0,-7 20 3 16,-3 22 2-16,-4 24 5 15,0 23-1-15,4 6 1 16,3 12 2-16,7-6 0 15,3-3 2-15,1-9 3 0,3-19 0 16,0-7 2-16,0-12-4 16,1-15 0-1,-5-10-1-15,-3-10 1 16,0-6-2-16,-3-9-1 16,0 0-19-16,-4-10-8 15,0 1-50-15,-14-13-115 16</inkml:trace>
  <inkml:trace contextRef="#ctx0" brushRef="#br0" timeOffset="111050.87">9599 12845 252 0,'7'-9'93'0,"-7"12"-72"0,0-3-6 0,0 0-6 15,0 6-6-15,0 4 3 16,0 9 10-16,0 12 5 15,0 16-11-15,-3 25 1 0,3 25 0 16,0 19-4-16,0 19 1 16,0 6-5-16,0-12-2 15,0-7 2-15,3-15 2 16,4-16 4-16,0-10 2 16,4-18-5-16,-1-10-2 15,1-9-22-15,3-19-10 0,7-15-28 16,8-29-12-16,2-16-48 15</inkml:trace>
  <inkml:trace contextRef="#ctx0" brushRef="#br0" timeOffset="111277.55">10075 13040 272 0,'4'-7'101'0,"-4"14"-78"0,0-4-5 16,0 6-5-16,0 16-8 15,0 19 2-15,-4 22-2 0,4 19 0 16,0 6-3 0,0 15 3-16,4 4 4 0,3 3-3 15,0-3 2-15,4-7-5 0,3-12-2 16,-4-9-29-16,4-23-11 16,0-15-87-1,8-31-35-15,6-26 83 16</inkml:trace>
  <inkml:trace contextRef="#ctx0" brushRef="#br0" timeOffset="111430.42">10104 13604 276 0,'-11'0'104'16,"0"0"-81"-16,-13 6-2 0,10-2-7 0,-11 2-15 16,-10-3-1-1,-8 6-5-15,1-2 2 0,0-4 3 16,6 3-45-16,12 3-21 0,10 1-34 15</inkml:trace>
  <inkml:trace contextRef="#ctx0" brushRef="#br0" timeOffset="111999.94">10686 13846 288 0,'7'-38'107'0,"-14"10"-83"0,-11-13-9 16,7 28-11-16,-6-12-8 0,-4 10 3 16,-4-4 0-16,0 9 3 15,1 4-1-15,-1 12-1 0,0 20 1 16,4 11-4 0,3 7 2-16,8 3 1 0,6-3 2 15,8 0-1-15,3 0 2 16,7-16 0-16,0-3 3 15,4-6-1-15,-4-3 0 16,3-13-1-16,-2-3 2 16,2-13-3-16,-3-2 0 15,0-4-1-15,-3 0-2 16,0 0 1-16,-4 3 1 0,0 7-1 16,0 3 2-1,3 6-7-15,1 9 1 0,3 16 1 16,4 0 3-1,-1-6 0-15,4 6-1 0,-3-6 5 16,0-10 4-16,-4 1-3 16,3-4-1-16,-2-6-5 15,2-16-2-15,1-9-4 16,0-3 1-16,-1-6 3 16,4-1 3-16,0-9 2 15,1 16 3-15,-1 0-1 16,0 12 0-16,4 7-8 15,-4 18 0-15,0 7-1 16,-3 12-1-16,-1-3 4 0,1 13 0 16,0-13-15-16,-4 3-6 15,0-3-31-15,3-9-14 16,8-16-41 0</inkml:trace>
  <inkml:trace contextRef="#ctx0" brushRef="#br0" timeOffset="112445.16">11352 12852 336 0,'-7'31'126'0,"14"-22"-98"16,-3 35-12-16,-1-19-11 0,1 19-9 15,3 22-1-15,0 19 1 16,4 6 3-16,6 0 0 15,8 25 1-15,3-10 2 16,8 1 1-16,-1-16 3 0,0-13-1 16,-3-15 2-16,-4-10-2 15,-7-15 0-15,-3-13-8 16,-4-9-2-16,-7-23-7 16,-7-18-3-16,-7-3 6 15,-11-10 5-15,-6 4 1 16,-8-1-1-16,-7 13-2 15,-7 7 1-15,0 15-6 16,-3 9-1-16,10 10 2 16,4 6 4-16,10 0 5 15,11 3 5-15,14-9 10 16,11 9 5-16,10-9-5 16,11-3-3-16,6 0-2 15,5-4-1-15,3-6-4 0,-4 4-3 16,0-4-7-16,-3-6-4 15,-4 0-30 1,-3-6-11-16,0 0-73 16</inkml:trace>
  <inkml:trace contextRef="#ctx0" brushRef="#br0" timeOffset="112850.93">12827 13319 320 0,'18'9'121'0,"-11"-9"-95"0,-11-3-6 16,4 3-9-16,-7-6-12 15,-7 3 0-15,-11-4-1 16,-13-2 0-16,-19 3 2 16,-6 12-3-16,-12 3 2 0,-2 20 1 15,-1 5 0-15,8 4 0 16,10 6 0-16,14 9 2 0,14 19 3 16,18 0-2-16,18 7-2 15,10-7 11 1,14 0 4-16,11-3-4 0,7-13 1 15,6-6-8-15,5-12-1 16,-1-13-22-16,-3-15-8 16,-3-10-42-16,-4-19-19 15,-11-25-36 1</inkml:trace>
  <inkml:trace contextRef="#ctx0" brushRef="#br0" timeOffset="113017.3">12637 13657 248 0,'-11'10'93'16,"7"-10"-72"-16,-10 9 14 0,7-2 2 0,-7-4-15 16,-11 6-2-16,-10-3-10 15,-11 4-4-15,-7-10-3 16,-3 0-5-16,-1 0 1 0,5 0-17 16,2-10-5-16,11 4-27 15,11 3-10-15</inkml:trace>
  <inkml:trace contextRef="#ctx0" brushRef="#br0" timeOffset="113560.79">12809 13730 276 0,'14'28'104'0,"-10"-12"-81"0,7 21-8 0,-8-12-11 16,1 3-5-16,-4 13 0 15,0-3 1-15,-4-1 2 16,4-5-1-16,-3-10 6 0,3-3 3 16,0-4 10-16,0-8 7 15,3-7-8-15,4-10-1 16,4-12-8-16,3-6-4 16,0 0-3-16,4-7-3 0,-1-9 1 15,4 10 1 1,1-4-3-16,-1 13 0 15,-4 6-4-15,5 7 1 0,-1 6 0 16,-4 15 2-16,1 10-1 16,0 6-1-16,-4 3 3 15,0 7 0 1,-4-7 1-16,1-3 0 16,0-6 0-16,-4-1 2 0,3-8-1 15,1-4-1-15,-1-6-6 16,5-6-4-16,2-16-3 15,4-9 0-15,1-7 9 16,-1 3 5-16,0 4 6 16,-4 0 6-16,1 12-1 0,-4 3 1 15,0 13-12-15,0 13-5 16,4 8 2 0,-4 17 0-16,0 2-1 15,-3 7 2-15,-1-3-8 0,1-3-4 16,0-10-42-16,3 0-16 15,7-3-48 1</inkml:trace>
  <inkml:trace contextRef="#ctx0" brushRef="#br0" timeOffset="113662.37">13864 14871 340 0,'14'53'129'0,"-7"-43"-100"0,0-1-7 0,-7-9-9 0</inkml:trace>
  <inkml:trace contextRef="#ctx0" brushRef="#br0" timeOffset="113963.44">13892 14934 535 0,'-3'-28'5'0,"-1"-16"-3"15,1-16 8-15,-1-12 5 0,4-10-1 16,0-15 0-16,7-3-4 16,0 3-1-16,8-4-5 15,6-2-3-15,3 6 0 16,1 12 1-16,3 7-1 15,1 15-1-15,2 10-2 16,1 18 1-16,0 16-4 16,0 10 1-16,-4 24-3 15,-4 14 2-15,-6 8-2 16,-11 13 2-16,-10-2-4 16,-8-1-1-16,-10-4 0 15,-7-8 4-15,-4-7-4 0,-7-12 0 16,-3-7-13-1,-1-9-5-15,5-15-12 0,6-17-5 16,4-18-72 0,3-22-36-16,14-6 77 15</inkml:trace>
  <inkml:trace contextRef="#ctx0" brushRef="#br0" timeOffset="114189.57">14446 12968 296 0,'18'9'112'0,"-11"4"-87"0,0 21-9 16,-3-9-11-16,-4 22-9 15,-4 25 0-15,0 13 5 16,1 0 1-16,-1 12 0 16,4-6-2-16,4-3 1 0,3-10 1 15,7-12 1-15,0-7-19 16,4-15-7-16,3-15-50 15,4-20-20-15,10-25-1 16</inkml:trace>
  <inkml:trace contextRef="#ctx0" brushRef="#br0" timeOffset="114358.78">14817 13400 260 0,'-14'7'99'0,"-4"2"-77"0,-17 10 0 0,13-10-5 16,-13 1-12-16,-11 5-1 15,-7-5 0-15,1-1 0 16,-5-9-2 0,8 6-15-16,6-6-4 0,8-6-35 0,10-3-14 15,11-1-32 1</inkml:trace>
  <inkml:trace contextRef="#ctx0" brushRef="#br0" timeOffset="114908.21">14810 13620 344 0,'14'31'129'0,"-4"1"-100"0,4 21-13 16,-7-25-11-16,1 10-20 15,2-4-3-15,4 4 9 16,4-4 5-1,3 1 3-15,7-10 5 0,8-13 5 0,2-2 1 16,5-10 2-16,3-10-9 16,-1-8-1-16,-2-17-7 15,-4-9-1-15,-8-3 0 16,-6 3 2-16,-7 10-1 16,-4 2 4-16,-4 7-2 15,-13 16-3-15,-8 18 3 16,-10 29 2-1,-7 25 1-15,-11 15 2 0,-3 32 1 16,-4 12-1-16,3 10 1 16,5 6 2-16,6 3 2 15,7-9 12-15,4-23 7 16,7-11 0-16,3-20-1 16,4-12-5-16,4-13-2 15,-1-15-6-15,4-4 0 16,0-9-1-16,0-6 1 15,4-3-4-15,3-4-3 16,-4-2-2-16,4 2 0 16,0-8-2-16,1 5 2 15,-1-3-9-15,3-3-1 16,1-3-18-16,-1 0-7 16,1 0-23-16,3-3-10 0,0-3-64 15,7-13-58 1,4 0 72-16</inkml:trace>
  <inkml:trace contextRef="#ctx0" brushRef="#br0" timeOffset="209716.38">15900 13667 520 0,'17'-44'0'16,"15"-19"-1"-16,-14 29 2 16,6-13-1-16,8-16 0 0,7 0 2 15,3 1 1 1,-3 2-1-16,0 7 5 0,-4 12 3 0,-3 6 3 15,-4 4 3-15,-3 12-7 16,-4 10-1-16,-3 6-9 16,-1 15-4-16,-3 23-4 15,4 27 0-15,3 17 7 16,4 9 6-16,3 15-2 16,4 10 1-16,7-3 3 15,3 3 3-15,0-13 0 16,-3 7 0-16,-4-20-3 15,1-8-1-15,-8-16-6 16,-7-16-1-16,0-10-43 16,-3-5-18-16</inkml:trace>
  <inkml:trace contextRef="#ctx0" brushRef="#br0" timeOffset="211204.2">17198 13802 340 0,'3'9'129'0,"5"-9"-100"0,-5 6-11 0,-3-6-10 16,0 0-8-16,0 0 2 15,7 0 14-15,0 0 7 16,4 0-11-16,3 0 4 0,7 0 2 16,14 0-8-16,11-9-3 15,7-7-9-15,7-2-3 16,0 2 4-16,4-6 2 16,-1-3 3-16,-10 9 0 15,-7-3-2-15,-7 7-2 16,-8-1-4-16,-6 10 0 15,-7 3-5-15,-4 9-1 16,-4 20 0-16,-6 15 4 0,-4 0 3 16,0 15 4-16,0-9 0 15,-4 10-1-15,4-4 3 16,0-2 0-16,0-4-4 16,0-3 1-16,0-3 0 15,4-7 2-15,3-2-6 16,0-10 1-16,0 0-23 15,0-12-11-15,4 2-44 16,10-15-21-16,11-6-19 16</inkml:trace>
  <inkml:trace contextRef="#ctx0" brushRef="#br0" timeOffset="212149.42">19061 13266 316 0,'0'-4'118'0,"0"4"-92"0,-11-9-16 0,-3 3-14 0,-11 6-5 16,-14 0 5-16,-10 9 3 15,-11 10 1-15,-11 15 0 16,-6 13 0-16,-1 22 2 0,1 10-1 15,17 5-1-15,21 14-4 16,21-1-2-16,22-6 7 16,17-3 4-16,18-7 9 15,14-18 5-15,17-10-5 0,8-9-3 16,3-19-2 0,0-22-1-16,-7-12 4 0,-10-10 3 15,-11-19-11-15,-11-15-4 16,-14-10 2-16,-14-6 0 15,-14-12-5-15,-14 3-2 16,-11 12-5-16,-6-3 1 16,-5 15-4-16,1 1 1 15,3 9-3-15,4 13 2 16,7 6-22-16,3 0-9 16,15 25-147-1,17 15 73-15</inkml:trace>
  <inkml:trace contextRef="#ctx0" brushRef="#br0" timeOffset="212373.41">19406 14423 304 0,'14'-7'115'0,"-10"-2"-89"0,-11-16-14 16,3 3-11-16,1-19-5 15,-4-6 2-15,0-6 10 16,3-7 5-16,4 4-6 16,7 2-2-16,4 11 1 0,-1 5-5 15,8 3-3-15,3 1-8 16,4 9-4-16,7 12-28 16,-4 4-10-16</inkml:trace>
  <inkml:trace contextRef="#ctx0" brushRef="#br0" timeOffset="213047.63">19854 13811 220 0,'14'-19'82'0,"-10"16"-64"0,0-6 2 0,-4 3-4 16,0 6-11-16,-4-7-1 15,0 4-4-15,-3 3-1 16,0 10 1-16,-3-1-3 0,-4 19 0 0,-4 7 2 16,0 9 0-16,4 9 1 15,7-6 0-15,7 6 0 16,7 0 2-16,4-9 8 16,6-9 3-16,5-1-4 15,2-12-3-15,1-6 3 16,0-16 4-16,-1-9-7 15,-2-10-1-15,-5-16-5 16,-6-2-1-16,-4-14-1 16,-7 4 0-16,-4 10 0 15,1 2 0-15,-1 7-3 16,1 6 1-16,-1 3 0 16,1 10-1-16,-1 15 1 0,4 7 3 15,4 12-2-15,3 0 1 16,3-3 2-16,4 3 0 15,4 3-5-15,0-3-1 16,6 0-4-16,1-6-1 16,0-9-1-16,0-1 2 15,-1 0 10-15,1-9 7 16,0-9-1-16,-1 0 2 16,1-7-3-16,-4-3 2 15,0 0 2-15,0-6 5 16,-3-3 3-16,3 9 4 0,0-6-5 15,1 13 1 1,-1 2-10-16,3 4-2 16,-2 6-5-16,-1 16-3 0,0 5-1 15,0 5 0 1,0 8 3-16,0-6 0 0,1 7 1 16,-5-1 2-16,1-6-12 15,3 1-3-15,4-10-34 16,3-4-14-16,4-5-48 15</inkml:trace>
  <inkml:trace contextRef="#ctx0" brushRef="#br0" timeOffset="213828.97">21294 13899 252 0,'21'-19'93'0,"-18"10"-72"0,-3-7 0 0,-3 7-2 16,-4-1-18-16,-11 1-2 15,-10-7-2-15,-7 7 1 16,-11 6 1-16,-4 6-2 0,-6 12 0 16,3 4 2-16,4 9 2 15,10 7 0-15,11-1-1 16,14 4 3-16,10-3 2 16,8 2 4-16,6-5 5 15,11-11-2-15,4-5 3 16,3-6-8-16,0-10-2 15,1-7-3-15,-5-5 1 0,1-4-2 16,-4-3-1-16,-3 0-4 16,-4 4 0-1,0 2 0-15,-3 4 2 0,-1 3-8 16,4 15-1-16,7 16 1 16,8 22 1-16,2 25 6 15,8 16 3-15,4 12 1 16,-1 13 2-16,-7 3 2 15,-10-15 4-15,-11-4-6 16,-14-16-2-16,-11-12-1 16,-13-15 2-16,-12-10-6 15,-9-26 1-15,-1-11 3 16,-4-23 2-16,4-9 2 16,4-10 2-16,10-5 3 15,8-11 2-15,10 8 3 0,10-11 2 16,15-2-3-1,10-4 0-15,14-3-5 0,11-9 0 16,3 0-3-16,8 0 2 16,3 3-2-16,-7 3 0 15,-7-3-3-15,-8 13-2 16,-9-4-2-16,-12 7-1 16,-10 6-5-16,-14 3 0 15,-10 0-3-15,-8 19 2 16,-7 16-2-16,-7 9 0 15,1 9-1-15,-1 16 2 16,10 0 6-16,12 3 4 16,10 1 7-16,14-1 4 15,10 6 7-15,8-9 3 0,14 4-2 16,7-11-1-16,0-8-2 16,3-4 0-16,0-12-6 15,-3 3-4-15,0-13-6 16,-7 7 0-16,-4-4-20 15,-6-3-7-15,-5 1-35 16,-3 2-12-16</inkml:trace>
  <inkml:trace contextRef="#ctx0" brushRef="#br0" timeOffset="-214735.19">22525 13222 356 0,'25'-10'134'0,"-4"7"-104"0,-7-6-13 0,-11 2-11 0,1 7-13 15,-8-6 0-15,1 6-1 16,-8 6 0-16,-6 4 5 15,-5 9 1-15,-6 6 2 0,-4 12 0 16,1 13 0-16,-1 7-3 16,7 6 0-16,11 15 4 15,11 4 1-15,17-4 2 16,14-3 2-16,11 4-3 16,14-17 0-16,3-8 5 15,1-20 5-15,-4-6-1 16,-4-12 1-16,-7-16-5 0,-6-25-3 15,-12-19-7-15,-10-28-1 16,-14-6-1-16,-10-4 2 16,-8 0-4-1,-3-5 0-15,-4 11 5 0,1 7 2 16,6 7-15-16,4 18-5 16,7 9-4-16,7 7 1 15,10 9 7-15,15 13 5 16,10 12-10-16,11 13-4 15,7 9-7-15,0-3-4 16,3 13 15-16,-3 6 7 16,-3 0 8-16,-4 9 5 15,-8 10-1-15,-2 9 0 0,-5 6 1 16,-9 10 0-16,-1-3 0 16,-7 3 2-16,0-10 3 15,-3-15 2-15,-1-7 14 16,-3-15 9-16,0-13-1 15,0-9 1-15,0-19-11 16,0-9-4-16,4-16-4 16,3-13-2-16,4-6-3 15,-1 0-1-15,5-9-1 16,2-4 0-16,1-2 2 16,0 12 1-16,-1 3 1 15,-2 16 0-15,2 9-7 16,1 13 0-16,-4 24-6 15,4 7-1-15,-4 22 3 16,0-3 1-16,-3 10 2 16,-1-4 2-16,1-3-1 15,0-3-1-15,-4-16-10 0,0 6-4 16,0-15-35-16,4 0-15 16,-1-28-58-1</inkml:trace>
  <inkml:trace contextRef="#ctx0" brushRef="#br0" timeOffset="-214509.18">24045 13231 316 0,'25'44'121'0,"-14"9"-95"0,-4 60-8 0,-7-56-13 0,0 33-4 16,-4 17 1-16,1 6-9 15,-1 6-5-15,4-6 6 16,4-13-2-16,3-21 1 0,3-13-1 16,4-16 0-16,4-22-35 15,0-19-14-15,6-43-50 16</inkml:trace>
  <inkml:trace contextRef="#ctx0" brushRef="#br0" timeOffset="-214056.2">24165 13178 272 0,'7'-22'101'0,"0"15"-78"0,4 4 11 0,-4 3 1 16,7 0-19-16,4 0-4 15,6 0-7-15,5 3-4 16,6 16 0-16,7 6-1 0,1 13 0 16,-1 12-3-16,-7 7 2 15,-10 5-1-15,-7 10-2 16,-18 7 0-16,-11-1 3 15,-14-12-2-15,-10-6-1 16,-4-13 5-16,-3-13 3 16,0-6-1-16,6-2-2 15,8-11 0-15,7-2-1 16,7-4 8-16,7-3 7 0,7-2 6 16,10 2 2-16,11-6-8 15,11 9-4 1,11 1-6-16,6 8-4 0,7 8-5 15,-3 2 0-15,-3 16 0 16,-8 6 2-16,-10 6-4 16,-11 7 0-16,-10 0 3 15,-19-1 1-15,-9-8-1 16,-11-10 0-16,-11-7-3 16,-7-2 1-16,0-10-15 15,4-9-6-15,3-13-5 16,7-3-1-16,11-19-24 0,10-9-9 15,11-23-37 1</inkml:trace>
  <inkml:trace contextRef="#ctx0" brushRef="#br0" timeOffset="-213833.87">24871 13363 256 0,'7'6'96'0,"-7"7"-75"0,-4 21-10 0,4-9-8 16,-7 13-7-16,-3 24 2 16,-1 20 3-16,1 12 4 15,-5 0-2-15,8 0 0 0,4 0 1 16,6 0-2-16,4-12 1 16,4-10-2-16,3-9 2 0,0-13-51 15,4-19-19-15,3-21-31 16</inkml:trace>
  <inkml:trace contextRef="#ctx0" brushRef="#br0" timeOffset="-213579.54">25068 13758 284 0,'0'25'107'0,"4"-6"-83"0,-1 21-7 15,-3-18-9-15,0 19-11 16,0 6 2-16,4 13 3 0,3-4 1 15,7 7-1 1,4-10 1-16,3-9 0 0,4-6 14 0,-1-13 8 16,1-6-1-1,3-10-2-15,0-9-15 0,-3-19-6 16,0-15-15-16,-7-1-6 16,-4-2-22-1,-4 2-11-15,-3 4-36 16,-3 6-53-16,-4 6 36 15</inkml:trace>
  <inkml:trace contextRef="#ctx0" brushRef="#br0" timeOffset="-213290.49">25442 14131 192 0,'29'9'74'0,"-12"-12"-58"0,11-3 9 0,-13 6 2 16,6-3-3-16,3-10 3 15,5 1-2-15,-1-4 2 0,-3 4-15 16,-4-10-2-16,-4 3-3 0,-6-3-6 15,-4 0 0-15,-3 3-6 16,-8 10-1-16,-3-1-2 16,-7 10 2-16,-4 10 4 15,1 5 3-15,-1 4 0 16,7 6-1-16,8-3 5 16,6 10 1-16,8-4 9 15,7 6 2-15,3-6-2 16,7 1-1-16,7-10-15 15,4-1-4-15,7-5-44 0,3-10-18 16,11-12-59 0</inkml:trace>
  <inkml:trace contextRef="#ctx0" brushRef="#br0" timeOffset="-212932.56">26614 13623 356 0,'21'0'132'0,"-18"6"-103"0,-3-3-12 0,0-3-12 16,0 10-9-16,0-1-1 16,0 13 4-16,4 0 0 15,3 13 1-15,3-1 0 0,5 4 2 0,2 2-1 16,1-2 2-16,3 0 0 15,-3-13 1-15,-4 3 0 16,0-9 2-16,-4-3-1 16,1-7 2-16,-4-3-4 15,4-3 0-15,-4 4-3 16,0-4-3-16,0-3-1 16,-7 0 0-16,3-3-6 15,-3-4-4-15,0 7-14 16,0-3-8-16,-3-3-20 15,-1 6-7-15,1 0-51 16</inkml:trace>
  <inkml:trace contextRef="#ctx0" brushRef="#br0" timeOffset="-212366.3">26663 14953 288 0,'21'-22'107'0,"-10"0"-83"0,-4-25-7 0,-4 22-7 16,-3-19-11-16,-3-10 0 0,-1-18 3 15,1-12 3-15,-1-20-2 16,1 4 9-16,3-7 5 0,0-6-3 16,3 3 0-16,1 10-8 15,3 6-2-15,0 13 0 16,0 12 0-16,0 12 0 16,0 10 0-16,4 6 0 15,-1 13 2-15,4 12-3 16,0 4-2-16,4 12-5 15,7 12 0-15,6 7 0 16,5 16-1-16,3 15 4 16,6 6 0-16,1 13 1 15,-3 3 0-15,-1 7 0 16,-3 12 0-16,0 0 0 16,-4 6 0-16,-3-9-3 0,-1-7 2 15,-2 1 1-15,-1-10 2 16,-4-3 1-16,1-13 1 15,-4-12-2-15,0-3 1 16,-3-10 0-16,-4-6 1 16,0-6-9-16,0-3-2 15,-3-7-23-15,3 1-10 16,0-10-37-16,-3-3-15 16,-1-13-14-1</inkml:trace>
  <inkml:trace contextRef="#ctx0" brushRef="#br0" timeOffset="-210849.61">27905 14165 244 0,'10'0'90'0,"-13"0"-70"0,3-6-12 0,0 6-8 15,-4 0-2-15,1-3 3 16,3-3 12-16,0 3 3 16,0-4-7-16,0 7 14 0,3-3 7 0,1 3 0 15,3 0 0 1,7 0-4-16,4 0 1 0,6 0-9 16,5 0-3-16,6-6-6 15,7 6-4-15,8-3 0 16,2-3-1-16,1-4-2 15,0 1-2-15,-3 2 3 16,-4-2 2-16,-8 0-4 16,-6 6-1-16,-7-4-5 15,-4 17-6 1,-10 8 0-16,-4 14 3 16,-4 9 2-16,-3 18 4 15,-3 4 1-15,-4 9 3 0,3 0 1 16,0 0-1-1,1 4-2-15,3-11 1 0,0 4 1 16,3-12 1-16,1-4 1 16,0-3 0-16,-1-12 0 15,1-4-2-15,3-5-2 16,0-11-21-16,0 1-9 16,-4-3-58-16,29-32-100 31</inkml:trace>
  <inkml:trace contextRef="#ctx0" brushRef="#br0" timeOffset="-208324.54">29524 13971 292 0,'7'-9'110'0,"-10"9"-86"0,-8-10-11 16,4 1-11-16,-11-1-3 15,-10 1 2-15,-7-10 1 16,-8 4-2-16,-6-1 1 16,0 3-4-16,-1 7 2 0,1 6 3 15,-1 9 3-15,1 17-2 0,0 11-2 16,3 13 0-16,7 16-1 16,11 19 2-16,10 9 3 15,15 9 0-15,10 4 0 16,10 3 3-16,12-7 5 15,6-9-3-15,0-15 2 16,0-17-3-16,1-18 0 16,-1-6-1-16,4-13 0 15,0-16-13-15,-1-18-6 16,1-7 2-16,-4-21 3 0,-3-10 1 16,-4-3 4-16,-3-4 2 15,-4 10 2-15,-7 4 1 16,-3 8 2-16,-4 4-5 15,-7 3-3-15,-7 12-2 16,-11-2 3-16,-6 5-2 16,-12 10 1-16,-6-6 2 15,0 6 2-15,-4 0-1 16,0 0 2-16,7 0-4 16,4 0-2-16,7 6-14 15,3-6-6-15,7-6-30 16,8 6-11-16</inkml:trace>
  <inkml:trace contextRef="#ctx0" brushRef="#br0" timeOffset="-208083.37">29662 14755 260 0,'10'0'99'0,"-6"0"-77"0,-4 0-7 0,0 0-7 15,0 0-6-15,-4 0 1 16,-3-9 3-16,0-7 3 16,0-6-4-16,3-3 4 0,4-10 3 15,4-9 0-15,3 7 3 16,4 2-13-16,3 1-3 16,3-4-22-16,8 4-8 0,10 6-35 15,1 9-15-15,2 9-17 16</inkml:trace>
  <inkml:trace contextRef="#ctx0" brushRef="#br0" timeOffset="-207281.68">30163 14551 204 0,'31'-3'77'0,"-17"-6"-60"0,4-7 10 16,-7 10 1-16,3-4-3 15,0 1 2-15,0-4-11 16,-3-2-4-16,-4-10-7 15,-4 6-6-15,-6 0-2 0,-4 3-1 0,-4 4 0 16,-3 5-2 0,-7 7 1-16,-4 16 1 0,4 3 2 15,0 15-4-15,7 1 2 16,10-4 2-16,4 4 1 16,11-7 7-16,3 6 6 15,10-8 0-15,8 2 1 16,3-9-3-16,8 3 1 15,3-10-2-15,-1-6 2 16,-2-6-2-16,3-6 2 16,0-6-2-16,-1-4 2 15,-6-9-6-15,-4 0-1 16,-3-4-7-16,-11-8-2 16,-3 9-1-16,-7-4 4 15,-4 4-1-15,-7 0-1 0,-7 12-2 16,-8 4-1-16,-2 5-3 15,-8 14-1-15,-3 5-3 16,3 7-1-16,4 12 3 16,3-9 5-16,8 10 4 15,6-4 4-15,8 0 2 16,6 0 1-16,8-3-2 16,7 4-2-16,7-7-8 15,13-4-5-15,1 1-4 16,4-6-3-16,-5 2 12 15,-2-5 4-15,-4-1 0 0,-8 1 3 16,-2-4 1 0,-8-3 0-16,-4 3 0 15,-2 1 2-15,-1-4 3 16,-4-3 4-16,1-10 0 0,-4 1 2 16,0-7 3-16,0-6 1 15,0-3-4-15,0-3 1 16,4-3-5-16,-1-1-2 15,4 1 2-15,0 3 0 16,1 3 3-16,2 6 4 16,4 9-8-16,1 1-3 15,-1 9-5-15,0 9 1 16,0 7-1-16,0 6 0 16,-3 12 2-16,-1 1 0 15,1 3-3-15,-4-4 0 0,0 1-9 16,-3-7-3-16,0-3-23 15,-1-6-10-15,1-10-52 16,3-9-39 0,3-19 58-1</inkml:trace>
  <inkml:trace contextRef="#ctx0" brushRef="#br0" timeOffset="-206507.58">31958 14131 316 0,'4'0'118'0,"-4"6"-92"0,-18 7-11 15,4-4-11-15,-7 16-8 0,-15 13 2 16,-6 12-4 0,3 3 2-16,4 1 2 0,7-1 1 0,10 3 3 15,8-2 1-15,13-1 1 16,11-3-2-16,7-9 1 15,8 3 7-15,2-13 3 16,5-9-4-16,2-12-1 16,1-13 0-16,4-13 2 15,-1-12-5-15,-7-7-3 16,-3-9-4-16,-7-3 1 16,-11-6 1-16,-7 0 0 15,-11-16-3-15,-10 6 2 16,-10 0-4-16,-5 0 1 15,-2 7 0-15,2 3 2 16,5 2-8-16,6 14-3 16,7 12-2-16,1 3-1 15,3 6-2-15,10 7 1 0,8 9-2 16,7 9 2-16,3 1 2 16,7 8 2-16,4-2 10 15,-1-3 6-15,1 9-6 16,0-4 1-16,0 1 2 15,-4 6 4-15,0 3-3 16,-3 7-1-16,-4 9 0 16,-7 9 0-16,-3 10-3 0,-4 0 0 15,-7-7 2-15,0-3 0 16,-4-2 3-16,4-11 1 16,0-8 14-1,0-10 6-15,4 0 2 0,-4-13 2 16,0-9-9-1,10-6-3-15,1-10-6 0,7-3-4 16,3-9-2-16,0-7 0 16,4-2-2-16,-1 2 2 15,1 1 0-15,0 6 1 16,-4 3 0-16,-4 12 2 16,1 4-5-16,-4 9-1 15,-3 18-7-15,-1 17 0 0,-3 3 3 16,0 15 2-16,1 3-5 15,-1 4-3-15,3-4-3 16,1-5 0 0,3-14-11-16,0 1-2 15,4-7-32-15,-4-12-15 16,3-10-24-16</inkml:trace>
  <inkml:trace contextRef="#ctx0" brushRef="#br0" timeOffset="-206355.13">33281 14880 364 0,'35'0'137'0,"-28"0"-106"0,0 0-71 0,-7 0-37 16</inkml:trace>
  <inkml:trace contextRef="#ctx0" brushRef="#br0" timeOffset="-206203">33574 14877 336 0,'35'3'126'0,"-21"-3"-98"0,-3 0-63 0,-4 0-35 0</inkml:trace>
  <inkml:trace contextRef="#ctx0" brushRef="#br0" timeOffset="-121652.29">9550 15094 220 0,'35'0'82'0,"-17"-7"-64"0,-1 7 2 0,-6-3-4 16</inkml:trace>
  <inkml:trace contextRef="#ctx0" brushRef="#br0" timeOffset="-108168.49">15935 16219 4 0,'7'-3'0'0</inkml:trace>
  <inkml:trace contextRef="#ctx0" brushRef="#br0" timeOffset="-70053.28">7161 15539 272 0,'4'-19'101'0,"-1"13"-78"0,1-10-2 15,-4 13-8-15,0 3 4 16,4 0 6-16,-4 0-6 15,0 0-2 1,7 19-8-16,3 19-5 0,8 15-1 16,3 31-1-16,4 11-3 15,-1 11 0-15,1 10 4 16,-4 6 1-16,0-12 0 16,-3-13 1-16,-4-15 0 15,0-13 3-15,-7-22-1 0,0-3 2 16,0-16-2-16,0-6 0 15,-7-19 1 1,4-6 1-16,3-19-1 0,0-6 1 16,4-16-6-16,6-3-1 15,4-6 0 1,1-1 0-16,2 1 4 0,1 9 2 16,0 7 4-16,-1 11 4 15,1 8-4-15,3 8 0 16,1 10-11-16,2 19-1 15,5 16 0-15,-5 12 1 16,-2 6 1-16,-5-3 2 16,1-3-1-16,-11 6-1 0,7-9 3 15,-10-6 0-15,3-10-1 16,-11-3 1-16,5 0-2 16,-1-9-1-16,-4-7-17 15,1-5-6-15,-1-8-16 16,-3-21-3-16,0-12-72 15,0-23-70 1,0-3 59-16</inkml:trace>
  <inkml:trace contextRef="#ctx0" brushRef="#br0" timeOffset="-69843.69">8086 15818 368 0,'0'0'137'0,"-4"0"-106"0,-3 0-62 15,0 0-34-15,-11 0 19 0,-3-3 17 16,4 3 30-16,2 0 12 16,5 0-5-16,-1 0-7 0,4 0-3 15</inkml:trace>
  <inkml:trace contextRef="#ctx0" brushRef="#br0" timeOffset="-68839.71">8424 16326 288 0,'0'0'110'0,"7"-3"-86"0,-7-10-11 0,0 10-11 15,-7-12 1-15,0 2 7 16,-3-3 7-16,-11-2 4 16,-1 2-11-16,-2 6-3 0,-5-2-1 15,5-1-8-15,-8 10-3 16,7 6-2-16,1 13 1 16,2 3 2-16,5 15-1 0,3 10-1 15,7 0 1 1,3-6 5-16,4 6 4 0,4-7 3 15,3-5 1-15,7-4-2 16,-7-9-1-16,3-10-1 16,1 1 0-16,-4-10-7 15,0-4-2-15,0-2-3 16,4-19 2-16,-11-3 2 16,3 0-1-16,1 2 4 15,-1 8 0-15,1 2-6 16,6 3 0-16,-2 7-2 15,6 16 3-15,3-1 4 16,4 7 1-16,1 2 1 16,2 1 0-16,5-3-5 0,-1-7 1 15,4 7-20-15,3-13-9 16,4 3-16-16,-4-2-5 16,0-4 13-16,4 0 8 15,-4 0 21-15,-3 0 9 16,-4 0 10-16,-3 0 6 15,-4 0 19-15,0 0 10 16,-10 0 0-16,-1 0 1 16,-3-10-3-16,-3 1-3 15,-4-10-16-15,0 0-5 16,0-9-1-16,0-3 0 16,0-4 0-16,4 7 1 15,3 0-8-15,3 3-3 0,4 3-3 16,4 0 1-16,0 9 0 15,3 7 3-15,0 6-8 16,4 6 0-16,3 7-5 16,-4 12 0-16,1 3 4 15,0 3 1-15,-4-2-5 16,0 5 0-16,-3-6-17 16,-1 0-7-16,1-9-27 15,3 0-11-15,8-6-46 16</inkml:trace>
  <inkml:trace contextRef="#ctx0" brushRef="#br0" timeOffset="-68312.75">9684 16292 320 0,'-7'-4'121'0,"14"-2"-95"0,-7-3-4 0,0 9-8 15,-7-10-11-15,-7-5-2 16,-11 2 6-16,-7-3 3 15,-3 4-5-15,0-1-1 0,-8 10 2 16,4 3-8-16,1 10 0 16,-5 8-7-16,12 8 1 15,6 8-1-15,7-3 1 16,15 10 7-16,3-3 2 0,7-4 5 16,10-6 3-1,8-2 0-15,0-14 0 0,3 1 1 16,0-10 4-16,-3-13-2 15,0-5 1-15,-11-14-7 16,0-14-4-16,-7-11-4 16,-7-8 1-16,-7-14 1 15,-4-8 2-15,-6 2-1 16,-1 10 2-16,4 9-7 16,0 16 1-16,3 6-4 15,1 13 2-15,3 13 1 16,3 15-1-16,4 15 4 15,7 23 0-15,4 6 3 16,6 6 3-16,4 3 4 16,4 1 2-16,-4 2 1 0,4-9 2 15,-4-3-5 1,4 0-3-16,-7-16-3 0,-1-3 0 16,-3 0-13-16,0-9-6 15,-3-4-22-15,0-5-11 16,3-7-34-16,0-10-12 15,7-12-25 1</inkml:trace>
  <inkml:trace contextRef="#ctx0" brushRef="#br0" timeOffset="-68162.7">9885 15809 336 0,'3'0'126'0,"-3"0"-98"0,0 0-30 0,0 0-20 0,0 0-60 16,0 0-22-16,0 0-1 16,0 9 3-16</inkml:trace>
  <inkml:trace contextRef="#ctx0" brushRef="#br0" timeOffset="-67980.77">10079 16219 252 0,'7'10'93'0,"-4"-4"-72"0,-3-6 11 16,0 0 3-16,0 0-10 16,0 0-2-16,0 0-13 0,0 0-4 15,0 0-4-15,0 0-21 0,4-6-10 16,0 6-67 0,3-10-65-1,0 1 49-15</inkml:trace>
  <inkml:trace contextRef="#ctx0" brushRef="#br0" timeOffset="-60420.24">10470 15639 276 0,'-3'-3'104'0,"6"-3"-81"0,5 6-4 16,-5-3-8-16,1-4-14 15,-1 7-2-15,-3 0 6 16,0 0 6-16,0 10-3 16,0-1-4-16,4 20-1 0,3 14-1 15,3 17 0-15,4 12 2 0,0 7 2 16,1-4-3-16,-1 6 0 16,0 4 3-16,-4-19 1 15,1-7-1-15,-4-15 1 16,0-12 2-1,0-1 4-15,-3-12 7 0,-1-16 4 16,1-6-8-16,3-16-2 16,3-12-2-1,4-1 2-15,4-8-5 0,7 2-1 16,0 0 0-16,6 4 0 16,1-1 0-16,3 10 0 15,-3 6 4-15,0 10 3 16,0 9-6-16,-4 9-3 15,-4 16-6-15,-6 4-2 16,-7 8 3-16,-11 7 1 0,-14 6 2 16,-15-3 0-16,-9-9-5 15,-15-3 1-15,-7-10 2 16,-7-7 3-16,3-8 0 16,4-10 2-1,7-3-7-15,7-13 1 0,8 0-12 16,13-6-6-16,14-12-17 15,18-4-8-15,15-2-45 16,20-7-58 0,25 3 37-16</inkml:trace>
  <inkml:trace contextRef="#ctx0" brushRef="#br0" timeOffset="-60175.44">11236 15646 280 0,'0'-10'107'0,"4"13"-83"0,-8-3-3 0,4 0-4 16,0 0-15-16,0 10-1 16,0-1 1-16,0 16 3 15,-4 13-2-15,4 15 0 0,-3 7 3 16,3 6-3-16,0 3-2 16,7 3 0-16,0-3 1 15,4-7 1-15,-1-5 1 16,4-13-5-16,0-7 1 15,1-5-38-15,2-20-14 16,8-12-71-16</inkml:trace>
  <inkml:trace contextRef="#ctx0" brushRef="#br0" timeOffset="-59876.72">11377 15906 316 0,'4'19'118'0,"3"-1"-92"0,3 14-9 16,1-13-10-16,-1 9-9 16,5 0-2-16,-1 7 3 15,7 2 2-15,4 4 0 16,6-10 10-16,5 4 6 0,-1-10-3 0,-3 0 2 16,-1-12 2-1,-2-7 1-15,-1-12-8 0,-4-4-2 16,-2-9-5-16,-5-6-3 15,-6-12-5-15,-4-7 0 16,-4 6-14-16,1-6-5 16,-4 10-21-16,-4-1-10 15,4 4-33-15,0 6-12 16,7 9-1 0</inkml:trace>
  <inkml:trace contextRef="#ctx0" brushRef="#br0" timeOffset="-59516.96">12065 16132 200 0,'14'6'74'0,"-7"-6"-58"0,4 0 27 0,-4-6 7 0,3 6-8 15,1-10 1-15,3 1-8 16,0-1-1-16,0-8-19 16,0-1-2-16,-3 0 0 0,0-6-3 15,-4 6 2-15,-7-6-9 16,-7 0-2-16,-4-3-8 15,-3 9 0-15,-4 9-6 16,1 4 1-16,-5 6-5 16,1 16-2-16,4 12 6 15,6-3 5-15,8 13 5 16,10-4 2-16,7 4 9 16,7-4 5-16,7 1 5 15,4-10 1-15,3-3-4 16,4-6-1-16,0-7-6 0,0 0-3 15,-1-9-11-15,1-3-4 16,-4-3-19-16,1-3-7 16,-5-1-52-16,1 1-20 15,-7-16-10 1</inkml:trace>
  <inkml:trace contextRef="#ctx0" brushRef="#br0" timeOffset="-34564.28">15258 16025 240 0,'24'-3'90'0,"-10"3"-70"0,1-6-3 15,-8 2-5-15,0-2 4 16,0 6 7-16,0 0 1 16,-4 0 3-16,-3 0-15 15,-7 0 6-15,-7 0 3 0,-11 6 4 16,-10-2 2-16,-11 5-3 16,-14 7-3-16,-14-7-7 15,-10 7-1-15,-8-7-4 16,-14 10 2-16,7-10-6 15,0 1-1-15,4-1 0 0,7 1 2 16,7-4-3 0,14-3-2-16,10 3 2 15,8 1 0-15,10-4-4 16,7-3-1-16,11 6-13 0,4-6-2 16,3 0-12-16,7 0-4 15,10-6-15-15,8 6-8 16,13-3-60-1,19 3-60-15,17 3 60 16</inkml:trace>
  <inkml:trace contextRef="#ctx0" brushRef="#br0" timeOffset="-34235.43">15455 16335 312 0,'18'0'115'0,"-11"0"-89"0,-4 0-3 15,-3 0-6-15,0 0-9 16,-7-3 3-16,-7-3 3 16,-14 3 1-16,-14-3-8 15,-15-1 11-15,-10 4 8 0,-14 3-3 16,-11-6 1-16,-6 6-7 16,-5 6 0-16,-10-3-8 15,8 10-1-15,2-4-2 16,4 4-1-16,11-4-3 15,11 1 1-15,13-1-4 16,11-3-2-16,14 4-12 16,8-4-5-16,6-3-11 15,4-3-4-15,10-3-47 16,8-13-48 0,6-2-55-16,8-11 65 15</inkml:trace>
  <inkml:trace contextRef="#ctx0" brushRef="#br0" timeOffset="-33842.87">14026 15649 396 0,'0'6'148'0,"0"3"-115"0,-17 1-11 16,6-1-13-16,-10 10-9 15,-11 0 0-15,-17 15 4 16,-4 1 5-16,-7 9-5 16,0-7-2-16,-3 7-1 0,-1-6 1 15,4 6 3-15,7-10-2 16,4 4-2-16,10-4 2 16,11-5 0-16,10-4 1 15,11 0 0-15,14 3 2 16,14 0 3-16,15-3-4 15,13 4-1-15,14 2 0 0,8-3 0 16,3-6-2 0,0 3-2-16,-7-6 3 15,-7-3 0-15,-3 2-19 16,-12-8-7-16,-6-10-30 0,0-3-11 16,3-16-57-1,1-12-69-15,-1-4 59 16</inkml:trace>
  <inkml:trace contextRef="#ctx0" brushRef="#br0" timeOffset="-33392.96">15420 15504 408 0,'3'16'154'0,"1"-13"-120"0,-4-3-12 0,0 0-12 0,0 10-19 16,0-4-2-1,4 7 4-15,3-7 3 0,7 3 3 16,7 7 9-16,14-4 7 0,11 4-1 16,10 0 0-16,11-4-4 15,4 7 1-15,3-3-6 16,-10 3-1-16,-11-1 0 15,-11-2 0-15,-7 0-5 16,-10 3 1-16,-11 3-2 16,-11 3-2-16,-10 12-2 0,-7 7 1 15,-7 0 3 1,-7 6 1-16,-4-3 1 16,-3 7 0-16,0 8 2 0,-4 1 1 15,4-3-1 1,3-4-2-16,0-9 1 0,4 3-1 15,7-15-7-15,3-7 0 16,7 0-35-16,8-9-12 16,13-13-113-1,19-12-51-15,2-22 110 16</inkml:trace>
  <inkml:trace contextRef="#ctx0" brushRef="#br0" timeOffset="-28455.57">12711 15119 148 0,'14'-7'55'0,"-7"-2"-43"0,0 3-10 15,0 3-5-15,-4 3 10 16,4-7 9-16,1 4 26 16,-5-3 10-16,1 6-26 15,-1-3 3-15,1-3 2 0,-4 6-6 16,0 0 0-16,0 0-8 0,-4 0 0 15,-3 0-8 1,-7 0-3-16,-4 0-1 0,-3 0-1 16,-4 0 0-1,-3 0 2-15,0 0-3 0,0 6 0 16,0-3-3 0,3-3-1-16,7 6 3 0,4-3 1 15,0-3 1-15,7 7 2 16,0 2 3-16,3 0 5 15,4 1-10-15,0 9-2 16,4 3 0-16,3 9 1 16,0 10 3-16,4 6 1 15,3 6-1 1,0 10-1-16,0 0-3 0,0 15 1 16,0 13 0-16,0 6 1 0,4 0-5 15,0-6-1-15,-1 10 3 16,1-4 3-16,-4-9 1 15,-4-7 0-15,1-9-1 16,-4-3 0-16,-3-3 0 16,-1-13 0-1,-3-2-2-15,4-14 1 0,-4-2-2 16,0-16 2-16,3-1 4 16,-3-2 4-16,0-7 2 15,4 1 5-15,3-10-6 16,3 0-2-16,5 0-5 15,2-10-2-15,11 1-1 16,4 0 1-16,3 2-2 0,4-2 2 16,0-4 0-16,3 4 1 15,-3 3-2-15,-4-4-2 16,-3 4-13-16,-7 3-4 16,-4-3-35-16,-3-7-16 15,-11-9-93 1,-11-15-65-16,-6-7 94 15</inkml:trace>
  <inkml:trace contextRef="#ctx0" brushRef="#br0" timeOffset="-27841.6">12958 15388 228 0,'3'-6'85'0,"1"3"-66"0,-1 3 3 0,-3 0-3 15,0 0 3-15,0 0 4 16,0 0 5-16,0 0 6 15,0 0-20-15,0 3 2 0,0 13 1 16,7 3-2-16,4 6 1 16,-4 3-8-16,3 6-2 15,-3 4-1-15,4-3 0 16,0 2 0-16,-1 7 0 16,1-3 0-16,-1 3 2 0,-3-3-3 15,0-7-2-15,1 7 0 16,-1-10 1-16,-4-6-5 15,1 0-1-15,-4-6 2 16,0-3 1-16,0-4-4 16,0-2 1-16,0-4-9 15,0-3-4-15,0-3-13 16,0 0-6-16,3 0-12 16,1-9-5-16,-1-10-31 15,4-9-13-15,0-16-24 16</inkml:trace>
  <inkml:trace contextRef="#ctx0" brushRef="#br0" timeOffset="-27175.39">13021 15006 296 0,'0'6'110'0,"0"-3"-86"0,0-3-13 0,0 0-10 16,0 0-10-16,-3 0 3 15,-1 0 17-15,0 0 9 16,4 0-9-16,0 0 18 0,4-3 8 0,3-3-6 16,0 6-1-1,4-10-15-15,-1 7-6 0,4-3-6 16,0-3-3-16,4-7 3 15,0 7 0-15,3-10-1 16,0 3-2-16,0 7 3 16,0-4 0-16,-3-3-1 15,0 7 1-15,-4 0-4 16,-4 2 0-16,1 7 1 16,-4-3 0-16,0 6-3 15,-3 4 2-15,-1 11 1 16,1 1 0-16,-1 6-3 15,1 13 2-15,3-4 3 16,3 17 1-16,4-1-1 16,8 16 1-16,2 6-4 15,5-6-2-15,2 6 10 16,-2-10 8-16,-1-2-4 16,-4 3-1-16,-2-10-1 0,-8-6-1 15,-4-3-2-15,-6 0 1 16,-4-6-4-16,-4-4-2 15,-3-9 0-15,-3 3-1 16,-1-3 2-16,1-6 3 16,-5-3-2-16,5-4-2 15,-4 4 0-15,0-6-1 16,3-1 0-16,0 0 2 16,1-2-3-16,-1-4-2 0,1 3-9 15,-1-3-5-15,1-3-20 16,-1 6-6-16,4-6-49 15,-4-6-18-15,4-13-32 16</inkml:trace>
  <inkml:trace contextRef="#ctx0" brushRef="#br0" timeOffset="-22642.19">16743 15379 44 0,'3'0'16'0,"-3"0"-12"0,0 0 1 0,0 0-1 16,0 0 44-16,0 0 20 16,0 0-1-16,0 0 0 15,0 0-18-15,0 0-6 16,0 0-24-16,0 0 6 0,0 0 3 15,0 0-2-15,0 0-1 16,0 9-7-16,0 1-3 16,0-1-7-16,-3 19 0 15,-1 13-5-15,1 6-2 16,-1 22-3-16,1 7 1 0,-4 18 1 16,0-3 0-16,3 9 2 15,-6-3 1 1,6 7-1-16,4-13-2 0,0-13 1 15,0-12 1 1,-4-4 1-16,4-18 3 0,0-6-1 16,0-7 0-16,4-9 5 15,-4-6 4-15,4-7-5 16,3-9-1-16,0-9-4 16,3-10-1-16,4-15-1 15,7-10-2-15,4-3 1 16,7-3-1-16,0 3-3 15,3 3 0-15,0 6-1 16,-3 4 3-16,-4 15 0 16,-3 0 1-16,0 6-3 0,-4 20 0 15,0 2-3-15,-3 19 1 16,-4 7 1-16,-4 9 2 16,1 3 3-16,-4 3 2 15,0-6-1-15,-7-7-2 16,3-2 1-16,-3-7-10 15,0-3-2 1,0-6-18-16,11-16-51 16,10-6 1-1,11-13-61 1</inkml:trace>
  <inkml:trace contextRef="#ctx0" brushRef="#br0" timeOffset="-21999.12">18168 16354 348 0,'4'-12'132'0,"-1"5"-103"0,-10-18-15 15,0 16-11-15,-7-10-9 16,-11-6 3-16,-7 6 2 16,-10 0 3-16,0 1-1 15,-4 8-3-15,0 10-1 0,0 3-3 16,7 13-1-16,4 9-3 15,10 3 1-15,4 1 5 16,14 11 4-16,14-2 5 0,4-4 2 16,10 1 1-16,4-13 2 15,3-3 1 1,0-4 1-16,0-5 0 0,1-10 0 16,-5-10-4-16,-3-5 0 15,-3-4-10-15,0-9-3 16,-4 3 5-16,-4 6 4 15,1 0-9-15,0 10-1 16,-1 2 1-16,4 7 0 16,7 16-2-16,8 9 2 0,6-3 3 15,7 12 1 1,4-5 3-16,0 2 1 16,0-9-1-16,-4 3-2 0,-3-9 3 15,-7-7 0 1,-4-6 1-16,-3-3 2 15,-4 0-1-15,-4-9 2 0,-2-4-2 16,-5-2 2-16,4-10-2 16,-3 3 2-16,-1-10-2 15,5 4 2-15,2-6 0 16,1 5 3-16,7 4-5 16,-1 3-3-16,4 0 1 15,4 13 0-15,3 0-4 16,1 15 1-16,-1 3-5 15,0 10-1-15,1 6-2 16,-1 3 0-16,-3 10-11 16,-1-4-5-16,1-5-18 15,3 5-9-15,4 1-23 16,0-7-11-16,7-3-23 16</inkml:trace>
  <inkml:trace contextRef="#ctx0" brushRef="#br0" timeOffset="-21457.26">19710 16568 264 0,'14'-26'101'0,"-7"14"-78"0,0-16 11 0,-7 12 1 16,0-9-4-16,-7 3 2 15,-4-9-14-15,-6 2-4 16,-8 4-9-16,-10 6 0 0,-4 1 1 0,0 8-6 16,-7 10-2-16,0 10-7 15,8-1 0-15,6 16-3 16,7-3 2-16,11 9 7 15,14-2 3-15,11-1 3 16,10-3 2-16,7 3 3 16,7-9 2-16,4-10 3 15,0-2 2-15,-4-7-5 16,-3-10 1-16,-4-15-5 16,-3-19-2-16,-8-18-5 15,-6-20 0-15,-7-15-2 16,-8-4 0-16,-3 4 6 15,-4 16 5-15,1 12-7 16,3 22-3-16,0 3 0 16,0 28-5-1,3 16 0-15,4 35 0 0,4 15 4 16,6 16 7-16,8 3 5 16,7 6-1-16,3 3 0 15,4 1 1 1,-1-13 4-16,1-13-2 0,-4-3 3 15,0-12-8-15,1-1-4 16,-5-12 0-16,-2 0 0 16,-1-6-4-16,-4-9-1 15,1-1-13-15,-4 1-5 16,0-10-14-16,0 6-3 16,-3-12-23-16,-1 6-9 15,-2-10-60 1,-5-9-47-16,-3-15 71 15</inkml:trace>
  <inkml:trace contextRef="#ctx0" brushRef="#br0" timeOffset="-21002.47">20606 15809 308 0,'3'0'115'0,"-3"0"-89"0,0 0-6 0,0 0-8 16,0 0-4-16,0 0 3 15,0 0 13-15,0 0 10 0,0 0-18 16,4 0 7-16,-4 0 4 15,3 0-17-15,1 0-5 0,3 6-22 16,-4-3-9-16,1 3-30 16,3 4-15-16,0 2-48 15,4 13-51 1,3 4 65-16</inkml:trace>
  <inkml:trace contextRef="#ctx0" brushRef="#br0" timeOffset="-20798.1">20747 16166 256 0,'3'0'96'0,"1"6"-75"0,-1-2 14 0,-3-4 3 0,0 0-2 0,0 0 0 15,0 0-2-15,0 0 1 16,0 0-19-16,0 0 4 16,0 0 1-16,0 0-14 0,0 0-3 15,0 0-5-15,0 0-1 16,0 0-25-16,0 0-9 15,0 0-28-15,0 0-10 16</inkml:trace>
  <inkml:trace contextRef="#ctx0" brushRef="#br0" timeOffset="-20178.09">21019 15595 264 0,'14'-18'101'0,"-4"8"-78"0,-6-5-9 16,-1 15-10-16,1-10-5 16,-1 10 2-16,-3-3 13 15,0 3 8-15,0 0-11 16,0 0 1-16,4 28-1 15,-1 0-6-15,1 23-5 16,-1 5-3-16,4 16 2 16,1-3 2-16,-1 3 0 15,0-9 2-15,0-10-2 16,0-9 2-16,-4-6-2 0,1-10 2 16,-1-3 0-16,1-6 3 15,-1-10 8 1,1 4 3-16,-1-10 3 0,5-3 0 15,2-3-7-15,1-10 0 16,3 4-8-16,3-10-3 16,5 0 1-16,2-6 0 15,5 6-4-15,-1-6 1 16,0 13-2-16,0-4-2 16,4 13 3-16,-4 3 0 15,-3 3-2-15,-4 16 0 16,-7 15-1-16,-10 1 0 15,-8 12 0-15,-6-3 0 16,-12 9 3-16,-6-3 2 0,-7-3-2 16,-11-9 0-16,-3-7 1 15,-1-9 2-15,4-6 1 16,1-7 1-16,2-9-5 16,8 0 1-16,3-9-16 15,7-10-6-15,8-9-16 16,3-13-6-16,10-12-29 15,11-10-14-15,14-18-19 16</inkml:trace>
  <inkml:trace contextRef="#ctx0" brushRef="#br0" timeOffset="-19899.12">21664 15586 288 0,'21'-3'107'0,"-14"3"-83"0,0 3-9 0,-3-3-9 15,-1 6-2-15,4 4 2 16,1 8 2-16,-1 20 0 16,0 15-4-16,3 20 4 0,1 5 4 15,-1 3-2-15,5 7 0 16,-1 9-4-16,0-9-1 16,3-12-1-16,1-7 0 15,3-7 0-15,-3-8 0 16,-1-17-2-16,1-2-2 15,0-16-17-15,-1-1-6 16,1-18-22-16,3-12-9 0,0-29-31 16,-3-22-51-1,0-3 34-15</inkml:trace>
  <inkml:trace contextRef="#ctx0" brushRef="#br0" timeOffset="-19625.66">22133 15987 224 0,'0'10'85'0,"4"-1"-66"0,-4 10 3 15,0-3-1-15,3 12-2 16,1 3 1-16,3 1-3 16,0 12 0-16,7-1-9 15,4 1 8-15,6 0 4 0,5 0-4 0,-1-9 1 16,4-7-1-16,-1-9 2 16,-2-1 1-1,-5-8 3-15,-3-10-6 0,1-10 1 16,-1-8-10-1,-7-7-2-15,0-4-10 0,-3-8-2 16,-4-4-18 0,0-3-7-16,-4 6-18 0,1 4-9 15,-4 6-37-15,3 9-13 16</inkml:trace>
  <inkml:trace contextRef="#ctx0" brushRef="#br0" timeOffset="-19250.75">22797 16288 236 0,'28'0'88'0,"-11"0"-69"0,8-6 13 0,-11 3 2 0,4-3 6 15,-1-4 6-15,1 1-6 16,0 0 1-16,-4-7-23 16,0-3-6-16,-7 0-1 0,-7-6-12 15,-4 0-3-15,-6 6-1 16,-4-3 3-16,-4 0-4 15,-7 13 2-15,1 6-3 16,-4 6 0-16,-1 13-3 16,8 12 1-16,7 0 3 15,7 7 1-15,7-1 11 16,11 1 9-16,6 2 3 16,4-2 2-16,-3-7-3 15,14-3 0-15,3-6 2 16,0 0 0-16,4-10-4 15,0-3-1-15,0-6-6 0,-4 0-3 16,-3 0-5-16,-4-6 0 16,-3 6-20-16,-4-9-7 15,4-1-41-15,-8 1-17 16,-3-19-81 0</inkml:trace>
  <inkml:trace contextRef="#ctx0" brushRef="#br0" timeOffset="-18306.57">23784 15414 184 0,'32'-16'68'0,"-14"6"-52"0,13-15-21 0,-16 16-12 0,6 0 30 16,0-10 16 0,4 3 21-16,-1 7 6 0,1-4-29 15,-4-3 9-15,-3 7 2 0,-8 3-9 16,1 3-5-16,-8-4-11 15,-10 7-4-15,-7 0-3 16,-14 0-1-16,-11 0-3 16,-7 10 1-16,-10-4 0 15,0-3 1-15,-1 3-5 16,1 4-1-16,6-4 3 16,8-3 1-16,7 7 0 0,6-1-2 15,5 7 1 1,6 9 1-16,4 3 1 15,7 10 1-15,3 6-2 0,1 18 1 16,3 20-2-16,3 12-1 16,4 6 3-16,-3 16 0 15,-1 7-4-15,1 5 1 16,0-12 0-16,-4-9 0 16,3-10 2-16,1-6 1 15,-1-10 3-15,1-12 3 16,-1-15-2-16,4-10 1 15,0-7 4-15,4-12 2 16,3 0-1-16,7-12 2 0,7-4-2 16,4-2 0-16,3-4-7 15,1-3-4-15,-1-3 1 16,0 3 0 0,-3-7-6-16,-4 4-2 0,0-3-18 15,-3-3-5-15,0-1-21 16,-4-9-7-16,0 1-47 15,0-17-19-15,0-18-9 16</inkml:trace>
  <inkml:trace contextRef="#ctx0" brushRef="#br0" timeOffset="-17870.24">24310 15900 348 0,'3'0'129'0,"-3"0"-100"0,-10-4-24 0,3 4-18 15,-11 0-1-15,-10 0 8 16,0 4 8-16,-4 2 7 16,-3 10-5-16,3 2-2 0,0 11-1 15,0 5 1-15,4 1 1 16,7 2 3-16,7 7 1 15,7 0 5-15,7 3 3 16,10-3 0-16,8-6 1 16,7 2-2-16,10-11 1 15,7-1-4-15,4-13 1 16,-7-5 6-16,-4-10 3 16,-3-10-10-16,-4-15-4 0,-6 0-10 15,-8-12 0 1,-4 12-6-16,-13-22 1 0,-4 3-1 15,-11-3 1-15,0 3-4 16,1-6 0-16,-1 12-12 16,4 3-2-16,3 7-13 15,4 3-5-15,4 0-47 16,6-3-19-16,11 0 3 16</inkml:trace>
  <inkml:trace contextRef="#ctx0" brushRef="#br0" timeOffset="-17238.45">24419 15451 396 0,'11'6'148'0,"-1"-6"-115"0,1 0-11 0,-4 0-13 16,4 0-9-16,3 0 0 15,3-6 2-15,5 6 1 16,2-9-1-16,5 2 7 0,2-5 6 15,8-4-1-15,0 4 2 16,0-4-7-16,-1-3-3 16,-2 0-1-16,-8 4-1 15,-3-1-2-15,-8 7-2 0,-3-1-4 16,-3 10 0-16,-4 0-5 16,-3 16 1-1,-1-7-1-15,-3 35 3 16,0 13 4-16,0 12 3 0,7 22-2 15,4 6 0-15,6 13-1 16,12 6 0-16,6 6 2 16,0 3 0-16,0-2 2 15,1-23 1-15,-8-9-1 16,-7-13 1-16,-7-6 0 16,-3-9 1-16,-11-10-5 15,-7-9 1-15,-11 3 0 16,-10-12 0-16,-18-7 2 15,-7-12 1-15,-17-1-1 16,-5-11 1-16,-6-4 0 0,0 0 3 16,0-10-3-1,7 1-2-15,10-1 2 0,12 4 2 16,9 6 7-16,11-3 2 16,8-3 4-16,6 6 3 15,4-3-5-15,3 3 1 16,1 0-6-16,6 0-1 15,1 0-13-15,3 0-3 16,0 0-4-16,0 0-1 16,3-7-12-16,4 7-3 15,0-3-21-15,4-3-10 16,3 3-30-16,7-13-12 16,8 7-49-16</inkml:trace>
  <inkml:trace contextRef="#ctx0" brushRef="#br0" timeOffset="-14281.44">25732 16533 280 0,'0'0'107'0,"0"6"-83"0,0-12-9 0,0 6-9 15,0 0 3-15,0 0 5 16,0 0 14-16,0 0 4 16,0 0-16-16,-4 0 4 0,4-3 1 15,-3-7-3-15,3-5 0 16,0-13-6-16,0-1-2 16,0-11-6-16,3-14-3 15,1-8 0-15,3-14-1 16,0-12 0-16,0-9 2 15,3 9-1-15,1 7 2 16,3 9-2-16,0 3 2 16,4 16 0-16,-4 5 1 0,4 5 2 15,-4 8 1 1,0 13-1-16,0 6-1 0,4 7-8 16,-1 12 0-16,-3 3-4 15,11 29 0-15,3 12 1 16,4 25 4-16,-4 7 1 15,0 11 3-15,-3-2 3 16,-4-6 2-16,-3 6 3 16,-4 3 1-16,-3-19 1 15,-1-3 0-15,-3-16-2 16,0-6-1-16,-3-6-1 16,-1-13 0-16,1-3-2 15,-1-6-1-15,-3-7-1 16,4 4 0-16,-4-6-5 0,0-4-1 15,3-3-19-15,-3-3-9 16,4 0-37-16,3-3-15 16,4-16-94-1</inkml:trace>
  <inkml:trace contextRef="#ctx0" brushRef="#br0" timeOffset="-13259.2">30988 16505 276 0,'7'0'104'0,"-7"0"-81"0,-3 6-15 16,-1-3-13-16,-3-3 3 0,0 0 5 15,-4 0 8-15,-3 0 4 16,-3 0-8-16,-1 6 5 0,-3-2 3 15,-4-4-3 1,-7 9-2-16,-6-3 1 0,-15 4 0 16,-21 9-3-16,-18-1-3 15,-25 1 0-15,-20 6-1 16,-22 0 0-16,-21-6 0 16,-21 0 2-16,-14 0 1 15,-11 3-3-15,-3-3-1 16,-4-7-3-16,-3 4-1 15,13-7 7-15,8 1 4 16,14-1-3-16,11-9 1 16,13 6-1-16,18-3 3 0,18-3-1 15,18 7 0-15,17-7-3 16,18 0 1-16,10 3 0 16,18 3 1-16,14-6 0 15,11 0 2 1,7 0-3-16,7 0-2 0,3 0-5 15,7 0-2-15,4 0-10 16,4 0-3-16,6-6-19 16,12 3-7-16,6-13-41 15,21-3-15-15,14-15-39 16</inkml:trace>
  <inkml:trace contextRef="#ctx0" brushRef="#br0" timeOffset="-12257.87">27016 15479 372 0,'7'-3'140'0,"-4"3"-109"0,-3 0-17 16,0 0-19-16,0 13-7 15,0 18 4-15,0 7 5 16,0 9 2-16,0 12 1 0,0 7 0 16,0 10 2-16,0-4 1 15,4 0-1-15,-4-6 1 16,0-7-2-16,0-6 2 15,0-15 0-15,0-3 1 16,0-10 0-16,0-6 0 16,0-10 9-16,0 0 3 0,0-15-1 15,-4-6 1 1,1-14-9-16,-4-8-2 0,-4-19-3 16,1-13-2-16,-8-3 5 15,0-3 1 1,1 18-2-16,-8-18-1 0,4 3-3 15,0 13-3 1,3 9 4-16,4 6 1 0,3 7-3 16,1 5-1-16,3 10-4 15,3 10 1-15,4 3 1 16,7 12 2-16,7 13-1 16,15 19-1-16,9 5 3 15,12 11 0-15,13 18 1 0,4-3 0 16,0 3 2-1,-7-3 1-15,-7-6-1 16,-11-10-2-16,-6-6 5 16,-12-3 1-16,-6-6-2 0,-7 2-3 15,-11-2 0-15,-4-4-1 16,-6 1 0-16,-8-4 0 16,-7 4 0-16,-10-7 0 15,-4-3-5-15,-7-6-1 16,0-3-4-16,1 2 1 15,-1-8-2 1,7-1 2-16,4-3-8 0,6-2-4 16,5-4-20-16,6 0-7 15,11-10-36-15,18-9-14 0,24-9-5 16</inkml:trace>
  <inkml:trace contextRef="#ctx0" brushRef="#br0" timeOffset="-11519.37">27771 15878 380 0,'3'-7'143'0,"-3"7"-112"0,0 0-19 16,0 0-15-16,-7 7-6 16,-7 2 2-16,-4 4 0 15,-3 2 2-15,-3 13 3 16,-1 4 1-16,0 5 1 0,8 7 0 15,2 3 2-15,12 7-3 0,10 5 0 16,11-2 3 0,6-4 1-16,8-6-1 0,3-6 1 15,4-13 0-15,0-9 3 16,-4-3 8-16,-7-16 5 16,4-7-7-16,-7-5-4 15,-8-13-8-15,-6-10 0 16,-7-9-5-16,-8 0 1 15,-7-3-5-15,-3 3 1 16,0 7 4-16,-3-7 4 16,-1 9-1-16,7 1 0 0,4 6 1 15,4 3 2-15,3 3 3 16,7-3 4 0,3 9-4-16,5-3-3 15,2 10-4-15,4-1-1 16,1 17-1-16,2 2 0 0,1 13 0 15,0 12 3-15,-4 10-2 16,0 0 1-16,-7 3 2 16,0 7 0-16,-3-11-5 15,-4 1-1-15,-4-15 11 16,1 2 7-16,-1-12-6 16,1-7-1-16,-1-2 3 15,1-4 5-15,0-15-3 16,3-7 0-16,0-3-11 15,3-9-4-15,4-13 3 16,4 3 0-16,0-5-1 0,3 8 2 16,0 7 1-16,0 0 0 15,-3 9 0-15,-1 9 0 16,1 14-5-16,0 11-1 16,-1 20 0-16,1 2 4 15,0 7-1 1,-4 3-1-16,0-3 0 0,-4 0 0 15,1 0-11-15,0-16-2 16,-4-3-27-16,0-6-12 16,3 0-30-16,4-19-13 15,8-10 0-15</inkml:trace>
  <inkml:trace contextRef="#ctx0" brushRef="#br0" timeOffset="-10755.55">28900 15906 316 0,'0'0'121'0,"0"0"-95"0,-7 0-11 16,3 9-10-16,-7 1-9 16,-6-1 2-16,-8 10 1 15,-3 6 3-15,7 0-1 16,0 3-1-16,6 1 3 0,5 5 0 15,10 0 1-15,7 4 0 16,14 12 0-16,7-3 0 0,8 0 0 16,-1-6 4-16,0-13 3 15,0-3 0-15,-3-12 1 16,-4-7 2-16,-3-12 2 16,-7-3-7-16,-8-13-3 15,-10-10-6 1,-10-12-2-16,-8-3 1 0,-7-6 0 15,-6 0-2-15,-1 6 0 16,-3-3-12-16,3 6-5 16,4 12-33-16,3 1-14 15,11 3-64 1,10 9-31-16,11-6 81 0</inkml:trace>
  <inkml:trace contextRef="#ctx0" brushRef="#br0" timeOffset="-10514.26">29203 15175 392 0,'11'0'145'0,"-8"6"-112"0,-3 23-23 16,0 5-17-16,0 29-1 15,0 12 6-15,0 22 4 16,0 16 2-16,4-3-2 15,3 6-4-15,3-9-1 0,1-1-3 0,3 1 1 16,0-26-30 0,0-12-14-16,0-25-68 15,7-31-56-15,4-23 67 16</inkml:trace>
  <inkml:trace contextRef="#ctx0" brushRef="#br0" timeOffset="-10319.61">29531 15655 372 0,'-3'3'140'0,"-1"7"-109"0,-10 5-15 0,3 4-13 15,-17 0-14-15,-14 15 0 16,-11-5-3-16,-7-4-1 0,-4 0 8 16,8-13-8-16,7 1-1 0,10-10-17 15,7-3-4-15,7 0-13 16,8-9-6-16,13-10-41 15</inkml:trace>
  <inkml:trace contextRef="#ctx0" brushRef="#br0" timeOffset="-9885.85">29506 14996 340 0,'7'0'129'0,"-3"16"-100"0,-4 22-15 15,0-10-12-15,0 25-8 16,3 29 3-16,1 21 2 0,0-2 1 16,3 2 0-16,3-3 2 0,1 1 3 15,3-7 0 1,7-19 2-16,-3-6-4 0,3-12 0 16,-4-13 1-16,1-10 0 15,0-6 0-15,-1-12 2 16,1-13-1-16,3-6 0 15,7-7-6-15,-3-5 1 16,0-4 9-16,-1-6 5 16,-2 6 0-16,-5 7 0 15,-3-1-8-15,1 10-2 16,-5 3-7-16,1 16-2 16,-1 6-1-16,-3 12 4 0,0 0 1 15,0 1 1-15,0-4-3 16,-3 4 2-16,0-1 1 15,-1-9 0 1,1-6-20-16,-1-3-9 0,4-13-23 16,0-3-7-16,4-9-20 15,3-10-7-15,0-16-12 16</inkml:trace>
  <inkml:trace contextRef="#ctx0" brushRef="#br0" timeOffset="-9717.61">30219 15931 224 0,'3'3'85'0,"1"3"-66"0,-4 7 8 16,0-4 0-16,0 7-1 16,0 9 4-16,0 3-14 0,0 1-7 15,-4 5-5-15,1-6-4 0,-1 4 3 16,4-10-26-16,4 3-12 16,7-7-79-1,10-2-45-15,10-6 76 16</inkml:trace>
  <inkml:trace contextRef="#ctx0" brushRef="#br0" timeOffset="-9026.62">30561 16219 360 0,'7'-3'134'0,"-3"-3"-104"0,-1-3-15 0,-3-1-15 0,0 4-7 15,0-13 4-15,0 0 6 16,4-6 6-16,-1-3-5 15,4 0 9-15,4 0 4 16,3 2-5-16,0 1-2 0,4 7-8 16,-1 8-3-16,1 4-5 15,3 12 1-15,-7 4-4 16,0 5-1-16,1 7-2 16,-1-3 2-16,0 6 1 15,0 0 3-15,0 0 2 16,4-6-1-16,3-6 1 15,0 2 3-15,4-5 0 16,3-1 1-16,7 1 0 16,0-10 0-16,1-10 2 0,-1-9 3 15,0-6 4-15,1-3 5 16,-8-16-6-16,-7 6-2 16,-7-5-8-16,-10 5-1 15,-4 3-4-15,-7 1 2 16,-4 9 1-16,-3 12-1 15,-4 4 1-15,-3 9 3 16,0 9-2-16,3 10-1 16,4 0 5-16,4 6 3 15,3-6 1-15,3 6 2 16,4-6-2-16,4 0 2 16,3-4 0-16,3-2 1 15,4 6-4-15,0-4-3 0,4 14 0 16,3 5-1-16,7 4-5 15,4 21 1-15,0 29 0 16,0 12 2 0,-4 16 5-16,-7 16 3 0,-7-3 6 15,-10-13 5-15,-15-10-7 16,-10 1-1 0,-11-19-5-16,-7 0-1 0,-10-23 1 15,-4-14 0-15,-7-20 0 16,-3-15 2-16,-1-16-8 15,-3-10 0-15,0-24-18 16,4-10-4-16,-4-28-30 16,10-29-13-16,8-21-79 15</inkml:trace>
  <inkml:trace contextRef="#ctx0" brushRef="#br0" timeOffset="-8773.49">30551 15417 480 0,'10'0'181'0,"-3"-3"-141"0,-3 3-17 0,-4 0-20 16,0 0-14-16,0 0 1 15,0 0 1-15,0 0 3 0,0 0 4 16,0 0 1-16,0 0 3 15,0 0-12-15,0 0-6 16,0 0-18-16,0 0-8 0,7 3-20 16,0 3-6-16,3 6-76 15</inkml:trace>
  <inkml:trace contextRef="#ctx0" brushRef="#br0" timeOffset="-7120.87">31535 15539 284 0,'21'-16'107'0,"-10"7"-83"0,3-1-12 16,-4 1-8-16,1 3-6 15,-1-4 1-15,5 1 3 16,-1 0 1-16,-4-1-1 0,-3 1 9 16,7 9 14-16,1 0-6 15,2 3-10 1,4 13-3-16,8 12-4 0,-1 13 1 15,4 12-2-15,10 22-1 16,7 13 3 0,4 9 2-16,4 10 4 0,-4 3 5 15,-1 6-2-15,-2-10 1 16,-8-2-10-16,-3-20-1 16,-7-5 0-16,-8-17 3 15,-2-8 7-15,-5-10 4 16,-3-16 5-16,-3 0 4 15,-1-12-2-15,1-10-2 16,0-12 0-16,3-4 1 0,3-15-19 16,8-19-6-1,3-18 3-15,8-29 1 16,2 0 1-16,1-13 1 0,0-12-2 16,0 10-1-16,-4-4 3 15,4 22 0-15,-7 7 3 16,-4 18 1-16,-3 3-8 15,-4 13-4-15,0 13-4 16,-7 5-2 0,-7 11-3-16,4-1-1 0,-4 3-28 15,-4 7-11-15,-6 3-47 16,-15 12-21-16,-14 9-17 16</inkml:trace>
  <inkml:trace contextRef="#ctx0" brushRef="#br0" timeOffset="-6491.49">31048 15094 200 0,'0'-19'77'0,"0"3"-60"0,4 7 15 0,-1-1 2 0,1 4 0 15,-1 3 2-15,1-3-4 16,3-4 0-1,0 7-18-15,3-3-4 0,4 6-2 0,4 0-4 16,7 9-1-16,10 10-3 16,7 12-3-16,11 13 2 15,7 22 0-15,4 16 5 16,3 15 2-16,-4 16-2 16,1 15-1-16,3 20 1 15,-18 9 2-15,-6 9 1 16,-12-3 1-16,-10-13 4 15,-10 4 3-15,-11-13-4 16,-11-15 1-16,-3-14-3 0,-3-17 0 16,-8-8 1-16,4-15 1 15,0-9 1-15,0-13 0 16,3-6-4-16,0-12 0 16,1-1-1-16,2-12 1 15,1 0-2-15,4-1-1 16,-1-8-3-16,4-1 1 15,0-3-2-15,4-2-1 16,-1 2-2-16,1-6-1 16,-1 0-14-16,0-6-4 0,1 2-20 15,3-2-7-15,0-13-69 16,0-15-31-16,0-23 17 16</inkml:trace>
  <inkml:trace contextRef="#ctx0" brushRef="#br0" timeOffset="-5516.43">17032 14855 256 0,'7'-18'96'0,"-3"8"-75"0,-11 1-12 0,3-1-9 16,-6 1-4-16,-5 0 4 16,-2-7 3-16,-4 6 3 15,-4 1-3-15,0 9 5 0,-3 0 4 16,-4 16 5-16,-3 12 4 15,-11 10-5-15,-3 21 1 16,-15 7-8-16,-3 22-3 16,-7 9-3-16,-3 13-3 15,2-4 1-15,8 10 1 16,14 7 5-16,11-4 4 16,14 3 5-16,14 4 2 15,14-10-1-15,14 6 0 0,14-19 2 16,14 1 0-16,11-13-2 15,7 0 0-15,4-3-3 16,-1-16 1-16,1-13-4 16,-4-5 1-16,-7-11-3 15,-4-11 0-15,-10-1-1 16,-4-9 2-16,-7-6-3 16,-6-7-2-16,-5 1 0 15,-3-1 1-15,-3 0-5 16,0-2-1-16,-4-7-5 15,0 3-1-15,-7-3-4 16,0 0-1-16,0 0-12 16,0 0-3-16,0 0-30 15,0 0-12-15,0-3-101 16</inkml:trace>
  <inkml:trace contextRef="#ctx0" brushRef="#br0" timeOffset="-4673.64">16880 16969 208 0,'-3'0'79'0,"-4"0"-61"0,-7-3 4 0,7 3-4 16,-7-7 2-16,-11 7 2 15,-7 7 0-15,-7-4-2 16,-10 16-10-16,0 0-4 0,-4 15 0 16,-7 10 1-16,0 15 3 15,0 17-3-15,3 12-2 0,8 2 0 16,7 8 1-16,10-1 6 15,11 3 4-15,17-3 1 16,8-9-1 0,10-6 0-16,10-1 0 0,15-12-2 15,7-6-1-15,3-10-3 16,1 1 1-16,-1-7 0 16,1-13 1-16,-4 1-4 15,-8-10-3-15,-2-3 4 16,-5-7 4-16,1 1-3 15,-7-3 0-15,-4-4-6 16,-7-3-1-16,-3-3 1 16,-1 4 2-16,-3-4-3 15,0 3-2-15,0-6 2 16,-7 0 2-16,0 0-2 16,0 0-2-16,0 0-5 0,0 0-2 15,0 0-6-15,0 0 0 16,0 0-16-16,0 0-7 15,4 0-36-15,10-25-132 32</inkml:trace>
  <inkml:trace contextRef="#ctx0" brushRef="#br0" timeOffset="-2722.2">16817 17229 300 0,'3'-3'112'0,"-3"3"-87"0,4-6-18 0,-4 6-12 0,0 0-2 15,0 0 10 1,0 9 6 0,0 23-4-16,-4 21 1 0,4 19 4 15,0 9-8-15,0 10-1 0,0-3-1 16,0 9 2-16,-3-15 3 16,3-10 4-16,0-19 7 15,0-9 2-15,0-9-5 16,0-13-3-16,3-10 14 15,8-18-11 1,3-19-2-16,7-6-6 16,0-10-2-16,4-3-1 15,3 0-2-15,1 6 1 16,-1 1 1-16,-3 2 5 16,-4 10 4-16,0 6-6 0,-3 10-1 15,-1 9-4-15,1 16-1 16,-1 6-1-16,1 18-2 15,0 7 0-15,-1 13 3 16,1-4-2-16,0 7-1 16,-4-10 0-16,0-9 0 15,0-6-15-15,-3-13-5 16,10-16-74 0,7-9-48-1,11-25-28-15,3-3 87 16</inkml:trace>
  <inkml:trace contextRef="#ctx0" brushRef="#br0" timeOffset="-1610.73">18023 17941 328 0,'4'0'123'0,"-1"-6"-95"0,1 3-6 16,-4-4-10-16,-7-12-13 16,-7 1 1-16,-11-7 2 15,-7-4 1-15,-6 1-1 16,-1 3 3-16,-4 0 4 0,5 16-5 15,2 9 0-15,1 6-7 16,7 13-2-16,3 9-3 16,8 16 2-16,6 6 6 15,7-3 2-15,8-3 0 16,7 0-2-16,10-10 5 0,0-12 1 16,0-6-7-1,4-7-1-15,-1-15-2 0,1-6-1 16,0-17-1-16,-4-5 1 15,-3-1 3-15,-4 1 1 16,0 9-4-16,0 6-1 16,4 9 3-16,-1 7 1 15,8 13 2-15,3 2 0 16,0 13 0-16,1-6 0 16,2 6 2-16,-2-6 1 15,2-9 1-15,1-1 0 16,0 0 0-16,0-9 2 0,-4-3 3 15,0-3 2 1,-3-7-3-16,-4-2-3 16,0-4 6-16,-3-6 3 15,-4 6-3-15,0-6 1 0,-4-3-5 16,1-1 1-16,-4 1-5 16,0-3 0-16,0 3 1 15,4 3 2-15,-1 6-3 16,1-6 0-16,3 15 1 15,4 1 0-15,3 18-7 16,4 1 0-16,6 15 1 16,-2 3 1-16,-5 6-6 15,1 1 0-15,0-1 1 16,-1-5 3-16,1-1-20 0,3-3-7 16,4-6-18-1,0-10-8-15,0 1 0 16,3-10 1-16,0-4 26 0,0-5 12 15,4 0 12-15,-4-7 5 16,-3 0 18 0,0-3 11-16,-4 1 7 0,-7-1 5 15,-3-6-2-15,-4 0 0 16,-7 3-8-16,-7-6-2 16,-7 2-10-16,-4 1-1 15,-6 7-7-15,-4 2-1 16,-4 13-11-16,-3 6-1 15,0 6-2-15,-1 16-1 16,5 4 1-16,6 5 3 16,7 1 2-16,8 2 4 15,6-2 2-15,4-7 1 16,8-3 0-16,-1-6 2 0,0-10-1 16,7-9 0-16,0-19-3 15,0-9 1-15,0-16-4 16,-6-25 0-16,-5-25-6 15,-3-19-2-15,-7 4 2 16,-3-4 1-16,-4 6 2 16,0 22 2-16,0 10-6 15,3 28-1-15,0 13-5 16,-3 21 1-16,0 26 3 16,4 15 3-16,3 16 4 0,3 15 2 15,4 13 5 1,4 1 5-16,3-1-3 0,4 0 0 15,3-13-6-15,0-5-1 16,4-10-1 0,-1-7-2-16,5-9-15 0,2-2-7 15,5-11-18 1,6-2-5-16,7-4-25 0,1 1-10 16,3-1-52-1</inkml:trace>
  <inkml:trace contextRef="#ctx0" brushRef="#br0" timeOffset="-349.53">20108 17273 408 0,'7'-3'151'0,"-7"3"-118"0,0 0-33 0,0 0-22 15,-3 0 4-15,-1 0 8 0,1-6 3 16,-1 6 1-16,1 0 3 16,-4 0-41-16,0 0-17 15,-4 6-71-15</inkml:trace>
  <inkml:trace contextRef="#ctx0" brushRef="#br0" timeOffset="-169.46">20006 17700 372 0,'-7'9'140'0,"7"-9"-109"0,0 6-24 15,0-6-17-15,0 0-22 0,0 0-3 16,0-6 14-16,4 6 8 15,-1-9 8 1,4 2-30-16,0-2-11 0,7-10-63 16</inkml:trace>
  <inkml:trace contextRef="#ctx0" brushRef="#br0" timeOffset="788.12">20666 17888 4 0,'3'-10'0'0,"4"4"236"16,11 3-126-1,0-3-18-15,3-4-47 16,0 1-25-16,4-1-5 16,3-5-2-16,0 2-7 15,4-12 0-15,0-3 1 0,-1 0 3 16,-2-13 4-16,-5 3-10 16,-6 1-2-16,-8-4-9 15,-6-6-3-15,-8 9 1 16,-10-3 0-16,-3 13 1 15,-4 0 0-15,-4 9-4 16,-3 3-3-16,-1 16 2 0,1 16 0 16,3 12 5-1,4 10 3-15,7 12 3 0,7 3 1 16,7-2 3-16,11 8 1 16,10-5 3-16,4 8 3 15,6-8-2-15,8-7 1 16,0-4-5-16,0-8-2 15,0-7 0-15,-4-12 1 16,-3 0 3-16,-4-13 2 16,-3-3-1-16,-4-16-1 15,-4-3-3-15,-3-15-2 16,-3 2 1-16,-4-8 1 16,0-4-1-16,0 3 2 15,0-3-2-15,0 0 2 0,4 0 0 16,-1 10 3-16,1-1-3 15,3 7 0-15,0 9 5 16,4 4 3 0,3 15-9-16,7 6-2 0,1 13-6 15,2 9-1-15,1 13 1 16,-4-4 4-16,-3 1-1 16,-4-4-1-16,-3 1 5 15,-4-7 1-15,-4-9-3 16,1-3 1-16,-4-1 0 15,0-5 0-15,-3-7-5 16,-4-3 1-16,3-10 2 0,1 1 1 16,3-10 3-16,0-9 1 15,0-3-1 1,3-7 1-16,1 3 0 0,3-2 3 16,0 9-5-16,4-4-1 15,0 13 0-15,-1 7 2 16,4 6-1-16,1 6-1 15,-1 15 1-15,0 4-1 16,-4 6 0-16,1 3 0 16,0 1-3-16,-1-1 2 15,-2-3 1-15,-1 3 2 16,-4-3-8-16,-3-6-1 0,0-3-14 16,0-4-4-16,-3-5-25 15,3 2-8-15</inkml:trace>
  <inkml:trace contextRef="#ctx0" brushRef="#br0" timeOffset="1555.97">22243 18217 212 0,'7'9'79'0,"0"-2"-61"0,0-4-5 0,-4 3-7 15,4-3-6-15,0 7 2 16,1-4 12-16,2 6 8 0,-3-5-11 15,-3-4 3-15,-1 3 2 0,1-6 3 16,-1 0 3-16,1 0 3 16,-1-9 2-16,1-1-8 15,-4-15-1-15,0-3-9 16,0-16-1-16,0-3 5 16,3-13 3-16,1 4-4 15,-1-4 1-15,1-2-10 16,3-1-2-16,0 10-3 15,0-4 0-15,4 7 4 16,-1 6 1-16,4 7-10 0,1 2-3 16,-1 10 3-1,3 12 1-15,1 7 1 16,7 6 1-16,-4 16 0 16,7 12 3-16,-3 7-2 0,-8-1 1 15,-6-6 4 1,-4 7 1-16,-11-7-1 0,-6 6-2 15,-4-8-4-15,-11-8 0 16,-7-5 2-16,-7-4 3 16,-3 1 0-16,0-4-1 15,3-6-4-15,4 0-2 16,3 0-6-16,11 0 0 16,7-6-12-16,3 3-4 15,4-4-14-15,11-2-4 16,10-10-46-16,14-9-46 15,21-16 46-15</inkml:trace>
  <inkml:trace contextRef="#ctx0" brushRef="#br0" timeOffset="1795.55">22927 16796 236 0,'18'-43'88'0,"-11"36"-69"0,0-2 8 15,-4 6 1-15,-3 3-11 16,0 0-2-16,4 9-8 15,-1 19-3-15,1 26-2 16,-1 18-2-16,1 16 1 0,3 12 3 0,0 16 5 16,4 0-1-16,-1-9 3 15,1-1-8-15,-1-15-2 16,1-9-1-16,-4-13 0 16,0-16-22-16,0-15-10 15,4-16-70 1,10-29-55-16,4-18 59 15</inkml:trace>
  <inkml:trace contextRef="#ctx0" brushRef="#br0" timeOffset="2006.69">23329 17235 352 0,'-10'10'132'0,"-12"9"-103"0,-23 6-17 16,13-10-13-16,-10-2-6 15,-11-4 1-15,-4 1 4 16,1-1 1-16,-1-9 1 16,8 0-7-16,3 0-3 0,7 0-23 15,4-9-9-15,10-1-42 16,8 1-58 0,10-10 33-16</inkml:trace>
  <inkml:trace contextRef="#ctx0" brushRef="#br0" timeOffset="2545.82">23350 17477 348 0,'14'9'132'0,"-3"10"-103"0,0 25-26 0,-8-25-19 15,4 15-1-15,0 1 4 16,4-7 11-16,3 7 6 15,7 2-2-15,4-12 8 0,0 3 5 16,3-9-5-16,0-9-3 16,0-4-4-16,0-6 0 15,1-9-2-15,-1-7-1 16,-3-12 1-16,-4-7-1 16,-4-2 2-16,-3-1 3 15,-3 3-2-15,-4 7 0 16,-3 6-3-16,-4 3-1 0,-4 16-4 15,-3 6-1-15,-7 26 3 16,-4 15 1-16,-3 9 2 16,0 25 2-16,0 4 1 15,0 6 1-15,3-1 0 16,0-2 2-16,8 3 3 16,-1-7 5-1,1-12-4-15,3-6 2 0,0-10-3 16,-1-9 0-16,5-6-1 15,-1-10 0-15,1-3-2 16,3-6 1-16,0-3 0 16,0-7 3-16,0 1-3 15,0-1-2-15,0 0 0 16,0-2-1-16,0-7-22 16,0 0-10-16,3 0-26 15,4-7-9-15,4-2-72 16,10-10-50-16,14-9 77 15</inkml:trace>
  <inkml:trace contextRef="#ctx0" brushRef="#br0" timeOffset="3734.96">24504 18013 284 0,'-7'10'107'0,"10"-4"-83"0,-3-6-14 0,0 0-9 15,0 0 1 1,0 0 8-16,0 0 18 0,0 0 7 15,4-6-18-15,-1 6 10 0,1-10 6 16,3-9-8-16,4 0-3 16,3-9-12-16,0-6-6 15,4-10-3-15,3-16-1 16,3-12 2-16,5-9 1 16,-1-7-4-16,4-3 1 15,-1 3 0-15,-2 7 0 16,-5 8 2-16,1 11 1 15,-4 2-4-15,0 19-1 16,-3 7-4-16,0 3-1 0,-1 18-1 16,1 7 2-1,3 15 2-15,0 16-1 0,4 19 1 16,3 9 3-16,0 20 0 16,4 8 3-16,3 13-1 15,1 0-1-15,2-6 3 16,-2 0 2-16,-5-7 4 15,-2-2 2-15,-5-17-1 16,-2-5 1-16,-1-13-4 16,-4-3 1-16,-3-10 1 15,-3-6 2-15,0-6-1 16,-4-3 1-16,0-7-4 16,0 0-2-16,-4 1-5 15,1-1-2-15,-1-3-2 0,1-2 3 16,-1-4-11-16,1 0-2 15,3 0-17-15,0-4-6 16,0-2-22-16,0-6-10 16,4-10-84-1</inkml:trace>
  <inkml:trace contextRef="#ctx0" brushRef="#br0" timeOffset="4455.04">26278 17737 332 0,'0'0'123'0,"0"6"-95"0,0 4-13 16,0-1-10-16,0 10-9 15,0 9-1-15,4 13 6 16,3 12 1-16,0 13 0 15,4 6-2-15,3 16 1 0,0-6 1 0,0 2 1 16,0-18-1-16,-3-13 1 16,-4-9-2-16,0-9 2 15,-7-26 11 1,-4-9-3 0,-6-25 1-16,-1-9 3 0,1-29 2 15,-1-3-7-15,0-28-1 16,4 3-5-16,0-9-1 15,4-4 1-15,3-2 0 16,0 5 0-16,7 4 2 0,0 16-3 16,3 12 0-1,8 12-3-15,0 13-3 16,3 7 2-16,4 12 0 0,3 6-2 16,4 12 0-16,3 14-1 15,0 12 0-15,0 15 3 16,-6 13 0-16,-8 6-2 15,-7 1 2-15,-11-1 1 16,-6-3 0-16,-15-3 0 16,-6-9 0-16,-8 6 0 15,-7-19 0-15,-3 0 0 16,-1-13 0-16,4-2-3 16,4-1 0-16,7-9-1 0,3 0 3 15,8 0-11 1,3-3-4-16,10-6-54 15,15-7-32 1,20 4-19-16,19-4 14 16</inkml:trace>
  <inkml:trace contextRef="#ctx0" brushRef="#br0" timeOffset="4694.94">26857 17549 272 0,'7'0'101'0,"0"0"-78"0,0 9-7 0,-3 1-8 16,-1 6-8-16,4 9 0 0,0 3 0 16,4 9 0-16,-1 7 0 15,1 0 4-15,0 0 2 0,-4-6-2 16,3-10-1-16,-3 3-1 16,-3-9 1-16,-1-6 0 15,1 0 1-15,-4-7-27 16,0-9-11-16,-4-9-54 15,-3-16-52 1,7-4 45-16</inkml:trace>
  <inkml:trace contextRef="#ctx0" brushRef="#br0" timeOffset="5128.44">27436 17665 240 0,'7'-9'90'0,"0"5"-70"0,3-2 26 0,-3 0 7 16,-7 3-14-16,0 3-5 15,0-6-15-15,-3 6-7 16,-4-10-7-16,-4 10-4 0,1 0 0 0,-5 0-4 16,-2 10 0-1,-4 5-5-15,-4 13 0 0,4-2 4 16,3 11 2-16,4-2-1 16,3 9 2-1,8-7 1-15,6 7 0 16,4-9 0-16,8 2 2 0,6-2 1 15,7-10 3-15,4-6-5 16,3-1-3-16,4-11-4 16,0-7 1-16,-1-10-13 15,1-12-5-15,0-15-32 16,-7-17-13-16,-4-8-50 16</inkml:trace>
  <inkml:trace contextRef="#ctx0" brushRef="#br0" timeOffset="5353.5">27675 16944 292 0,'4'6'110'0,"-1"-6"-86"0,1 16-4 0,0-4-9 16,3 13-12-16,0 19-1 16,3 13 1-16,1 12 0 15,3 12 1-15,0 7 4 0,4-6 5 16,-1-1-3-16,1-2-1 15,0-1-9-15,-1-6-5 16,-3-16-31-16,0-5-13 16,1-14-147-1,16-27 104 1</inkml:trace>
  <inkml:trace contextRef="#ctx0" brushRef="#br0" timeOffset="5654.06">28176 17477 312 0,'0'6'118'0,"0"4"-92"0,-17 8-11 16,6-8-13-16,-6 9-5 15,-8-1 1-15,0 1 2 16,0-3 0-16,4 9 0 16,4-3 2-16,3 3 1 0,6 3 5 15,5-3 3-15,6 4 2 16,5 2 3-16,2-3-7 15,4 0-3-15,4 1 5 0,3-4 5 16,0 3-4-16,0-3 1 16,-3-6-8-16,0-4-3 15,-1-5-10 1,-3-1-5-16,0-9-22 16,4-6-8-16,0-3-19 0,3-20-9 15,0 1-47 1</inkml:trace>
  <inkml:trace contextRef="#ctx0" brushRef="#br0" timeOffset="5957.17">28370 17612 244 0,'0'0'90'0,"0"0"-70"0,-7 6 4 0,7-3-3 16,-3 7-7-16,-4 5 2 0,0 4-5 15,3 6-1-15,4 0-6 16,4 7 8-16,6 2 5 0,4 1-1 15,8-1 1-15,2-6-3 16,1 0 1-16,3-9 3 16,0-9 3-16,1-4-5 15,-1-12-1-15,0-7-5 16,-3-12 1-16,-4-9-8 16,-3-4-4-16,-8 3-9 15,-3-8-2-15,-3 5-9 16,-4 3-4-16,0 1-19 15,0 6-10-15,0 9-37 16,3 10-15-16,11 12 3 16</inkml:trace>
  <inkml:trace contextRef="#ctx0" brushRef="#br0" timeOffset="6420.29">29034 18603 220 0,'3'6'85'0,"-3"-6"-66"0,0-6-12 0,0 6-8 0,-3 0 17 15,-1-10 13-15,1-9 6 16,-1-9 3 0,1-16-20-16,-5-6 1 0,1-13 1 0,0-9-5 15,0-9 0-15,0 2-3 16,4 4 2-16,3-3-3 15,3 6-1-15,4 3 2 16,4 6 3-16,3 10-6 16,4-4-1-16,3 13-9 15,3 10-1-15,1 6-5 16,3 9 2-16,1 9-4 16,-1 10 1-16,0 3-1 15,-7 13 1-15,-3 3 0 16,-8 9 2-16,-10 3 6 15,-7 1 4-15,-7 2-8 16,-7 1-2-16,-7-7 3 16,-4 0 1-16,0-12-1 0,4 3 0 15,0-10-3 1,3 1 1-16,8-4-4 0,-1-6-1 16,7 0-17-16,4 0-6 15,4-6-39 1,10-7-17-16,11-3-15 15</inkml:trace>
  <inkml:trace contextRef="#ctx0" brushRef="#br0" timeOffset="6822.79">28363 17521 140 0,'14'0'52'0,"-10"0"-41"0,3 0 24 16,-7 0 7-16,0 0 2 16,0 0 1-16,0 0-12 15,0 0-3-15,0 0-17 16,0 0-6-16,4 3-2 0,-1 3-3 0,4 10 1 16,0-4-2-1,0 7-1-15,0 13 1 0,4-4-1 16,3 6-3-16,-3-5 0 15,-4 8-36-15,3-5-14 16,4-4-61 0</inkml:trace>
  <inkml:trace contextRef="#ctx0" brushRef="#br0" timeOffset="7920.46">29609 16737 316 0,'0'0'118'0,"3"0"-92"0,-6 0-7 16,3 0-10-16,0 0-7 0,0 0 1 16,0 6 7-16,0 4 4 15,0 8-7-15,3 11 5 0,4 24 3 16,0 16-5-16,4 12-1 15,-1 10-3-15,5 16-1 16,2-10-3-16,-3 0 1 16,0-15 4-16,1-10 6 15,-5-9-1-15,1-13 1 16,3-12-5-16,-7-4 0 16,0-15-5-16,0 0 0 15,-3-4 8-15,-1-12 2 16,4-3 0-16,0-3 0 0,4-12-5 15,3-4-3-15,0-6-2 16,4-3 0-16,6 2-4 16,5-2-2-16,-1 3-3 15,3 3-1-15,1 7-1 16,7 5 2-16,-4 10 2 16,1 3 2-1,-8 13 1-15,-3 12 1 0,-11 7-3 16,-7 2 0-16,-11 4 2 15,-10-3 2-15,-11-1-2 16,-10-2 0-16,-11-10-1 16,-10-9 0-16,-4-13 2 0,3-3 0 15,1 0-5 1,7-10 1-16,3-5-11 16,10 2-3-16,12-12-22 15,6-3-7-15,15-16-41 0,13-16-17 16,22 4-19-1</inkml:trace>
  <inkml:trace contextRef="#ctx0" brushRef="#br0" timeOffset="8175.75">30173 16790 352 0,'7'0'132'0,"-7"0"-103"0,0 6-12 0,0-2-12 0,0 11-9 15,0 10 2 1,0 16 3-16,0 12 4 0,0 16-2 16,4 13 0-16,3 6 3 0,3 12-3 15,4-3 0-15,4-6 3 16,3-3 1 0,0-10-8-16,4-12-1 0,3-3-11 15,1-10-4-15,2-18-53 16,1-10-21-16,7-22-36 15</inkml:trace>
  <inkml:trace contextRef="#ctx0" brushRef="#br0" timeOffset="8479.97">30628 17298 292 0,'0'10'110'0,"4"-1"-86"0,-1 19-6 0,1-12-8 16,-1 12-9-16,1 13 2 15,3 0 7 1,0 3 5-16,4 9-7 0,10-9 11 0,-4 0 7 16,1-7-3-16,0-2-1 15,-1-10-4-15,-3-6-1 16,-3-10-1-16,3 0 0 16,0-12-2-16,0-6-1 15,-3-16-12-15,-1 0-5 16,-3-3-3-16,1-7-1 0,-1-3-17 15,-4 4-9 1,1-1-26-16,-1 7-10 0,-3 9-157 31,7 19 91-31</inkml:trace>
  <inkml:trace contextRef="#ctx0" brushRef="#br0" timeOffset="8822.67">31016 17693 212 0,'14'7'79'15,"-3"-7"-61"-15,7 0 21 0,-8 0 8 0,4 0-3 16,0-7 1-16,4-2-7 16,0-4-1-16,-1-2-21 15,1-4 6-15,-4 0 5 0,0-6-13 0,-7 0-2 16,-7-3-13 0,-3 3-1-16,-4-4-5 0,0 10 2 15,-4 4-4-15,-7 5 1 16,-3 17-1-16,-4 5 1 15,1 13 2-15,3 4 2 16,7 11-1-16,6-2 4 16,8 6 2-16,8 0 4 15,6 3 4-15,7-6 2 16,3-4-3-16,5-9-3 16,2 1 0-16,-2-4 1 15,-1-10-12-15,4-5-5 16,-1-7-22-16,1-3-6 15,0-3-24-15,0-13-10 16,-4-12-58-16</inkml:trace>
  <inkml:trace contextRef="#ctx0" brushRef="#br0" timeOffset="9286.52">31281 16737 344 0,'17'-3'129'0,"-9"-4"-100"0,-1 14-13 0,0-4-13 16,0-3-6 0,3 0 1-16,4 9 6 0,4 1 2 15,7 15-2-15,6 12 4 0,5 17 2 16,6 15 1-16,0 12 3 15,-3 16-3-15,-4 23 1 16,-6 8-9-16,-8 1-2 16,-14 2 1-16,-7-5 1 15,-11-10-1-15,-3-16-2 16,-3-12 3-16,-8-6 2 16,0-10 2-16,1-10 3 15,2-11-3-15,-6-4 1 16,7-13-1-16,0 1 1 15,3-10 0-15,4-7 0 0,3-5-2 16,1 3-1 0,3-7-3-16,0-3-2 0,3-2 1 15,1 2 1 1,3-6-17-16,0 0-6 0,3 0-21 16,4-6-6-16,4-4-19 15,3-9-6-15,0-6-64 16</inkml:trace>
  <inkml:trace contextRef="#ctx0" brushRef="#br0" timeOffset="20143.93">24038 17028 204 0,'7'-6'77'0,"-7"-3"-60"0,0-1-7 16,0 4-8-16,0-6-3 16,0-4 2-16,0-3 17 0,4 3 9 15,-1 7-14 1,4-4 15-16,1 4 6 0,-5-4-7 0,1 10-3 16,-4-3-14-16,0 3-4 15,0 3-2 1,-7 3 0-16,-4 3-2 0,-7 4 1 15,-3-1 0-15,-4 10 1 16,-3-3-2-16,0 2 1 16,3 1 2-16,1 0 2 15,2-3 1-15,5 3 0 16,-1-1 7-16,4 8 2 16,3-1-4-16,1-3 0 15,3 9-4-15,3 7 0 16,1 5-5-16,-1 4-3 0,4 16 2 15,-3-3 0 1,-1 12-4-16,1 0 1 16,-1 0 0-16,1 0 0 0,-1 7 2 15,4-7 1 1,4-10 1-16,3 1 0 0,3-9-2 16,4-4-2-16,4-13 7 15,3 1 3-15,-3-13-3 16,3 3 1-16,-3-12-5 15,-1 0-2-15,1-7-3 16,0-6 1-16,-4 7-8 16,0-10-2-16,0 0-7 15,-4-4-4-15,1-5-30 16,0-7-12-16,-1-9-63 16,-3-3-57-1,0-10 68-15</inkml:trace>
  <inkml:trace contextRef="#ctx0" brushRef="#br0" timeOffset="20546.98">24208 17282 304 0,'17'-3'115'16,"-17"3"-89"-16,0 0-8 0,-7-6-25 15,-3 6 0-15,-4 6 7 16,-1-3 8 0,-2 13-4-16,-4 9 2 0,-1 7 1 0,1 11-1 15,4-2-1-15,3-3-1 16,3 6 2-16,4-7 6 16,3 4 2-16,8-9-3 15,6-1 1-15,5-9-3 16,6 3 2-1,3 0-2-15,1-12 0 0,3-7-1 16,-3-6 2-16,-4 0-3 16,-3-6 1-16,-4-13-7 15,-11-6-3-15,-3-4-4 16,-7-14-1-16,-10-11-5 16,-4 1-3-16,-1 0-13 0,1 6-5 15,0 0-32-15,7 3-12 16,0-7-46-1</inkml:trace>
  <inkml:trace contextRef="#ctx0" brushRef="#br0" timeOffset="21071.23">24151 16850 348 0,'25'-7'132'0,"-22"4"-103"0,4-3-26 16,-3 0-16-16,3 3 1 15,4-13 8-15,3 7 24 16,3-10 9-16,5 3-14 16,2 4 3-16,1-4 2 0,0-3-9 15,-4 10-3-15,0-1-5 16,0 4-3-16,-3-3 1 15,-4 9-1-15,0 0-3 16,-3 0 0-16,-1 9 2 16,1 7 0-16,-4 2-2 15,0 20 0-15,0 12-1 16,0 13 3-16,0 3 0 16,0 12 3-16,0 4-1 15,0 12-1-15,-3-3 3 16,3 0 0-16,0-4 1 15,0 4 2-15,0-9 1 0,0 6 3 16,-3-26-1-16,-4 11 2 16,-4-11-6-16,-7-8-3 15,-6-10 1-15,-15-4 2 16,-7-8-2-16,-7-7 0 16,-3-6 3-16,0-10 3 15,-1 7-4-15,8-13-3 16,7 3-19-16,6-6-6 15,5 0-49-15,41-9-132 32</inkml:trace>
</inkml:ink>
</file>

<file path=ppt/ink/ink3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31:17.413"/>
    </inkml:context>
    <inkml:brush xml:id="br0">
      <inkml:brushProperty name="width" value="0.05292" units="cm"/>
      <inkml:brushProperty name="height" value="0.05292" units="cm"/>
      <inkml:brushProperty name="color" value="#FF0000"/>
    </inkml:brush>
  </inkml:definitions>
  <inkml:trace contextRef="#ctx0" brushRef="#br0">28536 8499 208 0,'11'-34'77'16,"-8"15"-60"-16,4-6 2 0,-7 15-4 0,0 1 1 15,0-4 2-15,0-2-5 16,0 5-3-16,0 1-5 15,0-1 3-15,0 4 2 16,0 3-1-16,-3 6 0 0,-1 16-5 16,1 25-1-1,-1 37-1-15,-3 32 1 0,4 38 0 16,-1 31 3-16,4 37-5 16,0 7-1-16,4 22 2 15,-1-13 1-15,8-6-1 16,-1-16-2-16,4-22 5 15,1-15 1-15,-1-32 4 16,3-18 4-16,1-26 3 0,0-22 4 16,-1-15-2-1,4-13-2-15,1-12 6 0,-1-13 3 16,3-13-14 0,1-12-5-16,3-9-4 0,4-16-3 15,0-6 1-15,-4-13-1 16,0 0 6-16,-3 0 4 15,-4 9-1-15,-3 7 2 16,-4 9-6-16,-3 4-3 16,-4 5-10-16,-7 10-3 15,-7 19 1-15,-8 22 4 16,-6 12 3-16,-7 4 2 16,-4 2 1-16,-3-12 0 0,0-9 0 15,-4-4 0-15,0-5 2 16,-3-20 1-16,-8-9 10 15,1-9 3-15,0-13-1 16,-1-10 1-16,4-5-3 16,0-10 0-16,1-13-5 15,2 7 0 1,8 6-5-16,3 3 0 0,4 6-1 16,7 7 1-16,3 3-11 15,4 12-4-15,7-3-8 16,4 10-2-16,-1-1-32 15,4-5-13-15,7-4-108 16,4-25-51 0,6-9 115-16</inkml:trace>
  <inkml:trace contextRef="#ctx0" brushRef="#br0" timeOffset="1425.23">27273 7101 292 0,'4'0'110'0,"-4"6"-86"0,3 3-6 15,-3-3-10-15,4 7-11 16,-4 3 0-16,0 9 2 15,0 6 0-15,0 13 1 16,0 6 0-16,0-3 0 0,0 7 0 16,0-1 2-16,0-9 1 15,3 0 1-15,1-7 4 0,-1-8 5 16,1 2 2-16,-1-9 3 16,1-6-6-1,-4-7 1-15,0 7-4 0,0-7 0 16,0-6-3-16,0 7-1 15,0-10 3-15,0 0 3 16,0 0-6-16,0 0-3 16,0 0-1-16,0 0-1 15,0 0 2-15,0 0 1 16,0 0-1-16,0 0-2 16,0 0 1-16,0 0-1 15,4 0 0-15,-4-4 0 0,0-2 0 16,3-3 2-1,-3-1 3-15,0 1 2 16,0-10-1-16,4 0-1 0,-4-6 1 16,0-3 1-16,-4-7-3 15,1-8-1 1,-5-1-1-16,-2 0-2 0,-8-3-2 16,-3 3-1-16,-4 9-1 15,1 1 3-15,-1 6-2 16,0 9-1-16,1 3-2 15,-1 7-1-15,0 9-1 16,4 9 2-16,-4 10-1 16,4 12 2-16,0 7 1 15,3 6-1-15,4 3 1 16,4 6 3-16,10-9 0 0,3-3 3 16,8-4-1-1,-1-2 2-15,8-7-2 0,3-9 2 16,4 0 0-16,0-10 3 15,3-2 1-15,0-14 1 16,0-2-2-16,-3-10-1 16,0-9-1-16,-4-16 2 15,-4 0-1-15,1-3 2 16,-7 6-2-16,-1 4 2 16,-3 2-9-16,0 10-3 15,-3 12-2-15,-1 4 1 16,4 9-5-16,1 9-1 0,2 20 7 15,4-1 2-15,0 16-4 16,4-3-3-16,3-1-10 16,7 4-2-1,-3-9-13-15,0-7-6 0,7-3-37 16,10 0-15-16,7-15-13 16</inkml:trace>
  <inkml:trace contextRef="#ctx0" brushRef="#br0" timeOffset="2022.01">28152 7963 296 0,'3'9'112'15,"-3"7"-87"-15,4-4-7 0,-4-2-9 16,0-1-14-16,0 1 1 16,0 2 4-16,-4-9 2 0,1 4 0 15,-1-14 7-15,-3-8 4 0,0-7 9 16,-4-13 4-16,4-9-1 16,0-3 0-16,4-12-8 15,3 2 0-15,3-5-10 16,4-7-4-16,4 6-2 15,7 0-1-15,3 4 0 16,3 12 2-16,1 9-3 16,3 3 0-16,1 17-4 15,-5 2 1-15,-3 13 0 16,-3 6 2-16,-4 22-4 16,-7 10 0-16,-7 12-2 0,-10-4 0 15,-8-5-2-15,-3 3-1 16,-4-10 3-16,1-6 3 15,-5-9-2-15,1-3 0 16,3-13-7-16,4-10-4 16,4-18-30-16,2-16-11 15,15-19-65 1</inkml:trace>
  <inkml:trace contextRef="#ctx0" brushRef="#br0" timeOffset="2274.14">28614 6448 292 0,'0'10'110'0,"0"12"-86"0,0 9-4 0,0-6-9 0,0 13-9 16,3 12-2-16,-3 22 1 16,4 16-1-16,3 6 0 15,4 3-3-15,6 7 2 0,8 2 3 16,3-5 1-16,4-4-26 15,3-16-11-15,0-12-19 16,1-15-7-16,-5-17-7 16,5-12-30-1,2-15 25-15</inkml:trace>
  <inkml:trace contextRef="#ctx0" brushRef="#br0" timeOffset="2818.02">29266 7518 252 0,'22'-47'96'0,"-12"21"-75"0,-6-11 12 0,-4 15 0 16,-4 3-14-16,-6-9-1 15,-4 9-10-15,-8-6-3 16,-2 9-3-16,-5 7-4 0,-2 9-1 16,-1 6 4-16,0 13 1 15,4 9-3 1,7 16 1-16,7 9-2 0,7 1 0 16,7-1 0-16,7-9-2 15,3-6 5-15,4-13 3 16,4 0 8-16,0-13 2 15,3-12-5-15,0-3-1 16,-3-13-6-16,-1-2-4 16,-3-7 3-16,0 3 3 15,-3-4-1-15,0 11-2 16,-1 2-3-16,4 7 1 0,4 6-6 16,7 16 0-16,3-4-2 15,4 13 1-15,-1 0-2 16,1-6 1-16,0-3 7 15,-4-4 6-15,4-12-2 16,-4 0 1-16,-3-3 1 16,-4-12 2-16,0-1 1 15,-3-12 1-15,-4 3-4 16,-4-4-1-16,-2 1 1 16,-1 0 2-16,0 3-3 0,0 0-2 15,0 6 6 1,0 3 3-16,0 4-1 0,3 5 0 15,5 4-10 1,6 6-1-16,7 7-2 0,0-1 2 16,-3 4-1-16,0-10-1 15,-1 3-6-15,-3-6-2 16,1-6-11-16,-5 6-5 16,1-9-32-16,-8-7-11 15,-3 3-42 1</inkml:trace>
  <inkml:trace contextRef="#ctx0" brushRef="#br0" timeOffset="3396.83">29774 7329 160 0,'15'-6'63'0,"-8"6"-49"0,3 0 3 0,-3 0-3 15,0 0 2-15,4 6 2 16,3-6 2-16,4 0 0 15,3 10-11-15,4-1-1 0,3 10-1 16,3 6-6-16,1 3 0 16,0 10 3-16,0 6 2 15,-1 6-2-15,-2-3-3 0,-5-3 0 16,-2 0 1 0,-8 0 1-16,0-10 3 15,-4-5 3-15,-3-4 2 0,0-7-5 16,1-5-2-16,-5 3-4 15,1-10-1-15,-4-6-21 16,3-6-10-16,4-4-53 16,-3-9-46-1,-1-9 42-15</inkml:trace>
  <inkml:trace contextRef="#ctx0" brushRef="#br0" timeOffset="3759.06">30498 7301 276 0,'14'0'104'0,"-7"10"-81"0,7 8-10 0,-7-5-12 16,4 12-2-16,-1 10 2 15,1 2-2-15,-1-2 1 16,1 2 0-16,-1-2 2 0,-2-7 1 15,-1-3-1-15,-4-9 1 16,1-7 4-16,-4-9 4 16,-4-15 5-16,4-4 4 15,0-10-1-15,0-5-2 0,4-4-3 16,3-6 1 0,3 7-6-16,8-4-1 0,3 3-9 15,7 13-4-15,1-3-13 16,-1 12-4-16,4 7-32 15,-4 9-15-15,0 9-57 16</inkml:trace>
  <inkml:trace contextRef="#ctx0" brushRef="#br0" timeOffset="4009.95">31009 7483 256 0,'18'-3'96'0,"-4"-3"-75"0,4-13 10 16,-8 9-2-16,4 1-9 0,0-10 1 15,0-6-10-15,-3 0-2 16,-4-3-5-16,-3 3-3 16,-8-3 0-16,-3 2-4 15,-7 4 2-15,-4 7-4 16,-3 9 1-16,-4 6 0 0,1 9-1 16,3 16-3-16,10 16-2 15,7 6-2-15,12 6 0 16,6-6 7-16,7 3 4 15,7-6 0-15,7-6 0 16,11-10-34-16,4-3-17 16,2-9-55-1</inkml:trace>
  <inkml:trace contextRef="#ctx0" brushRef="#br0" timeOffset="4397.68">31246 6367 324 0,'7'6'123'0,"-4"-3"-95"0,1 25-11 15,3-3-11-15,3 19-10 16,4 13 3-16,1 31-2 16,2 18 1-16,1 10 2 15,3 16 0-15,7 3 2 0,7 0-12 16,4-10-6-16,4-9-27 15,-5-25-10-15,1-22-5 16,0-25 0-16,3-25-19 16,1-22-14-16,-1-29 41 15,0-21 192 17,4-41-50-32,-18 15-10 15,-10 20-39-15,-18 12-21 16,-35-16 1-1,-8 47-19-15,-20 7-3 0,-15 9 2 16,-10 0-4-16,0 0 0 16,3 0-43-16,8-3-18 15,13-3-48 1</inkml:trace>
  <inkml:trace contextRef="#ctx0" brushRef="#br0" timeOffset="4681.7">31842 7185 252 0,'10'3'96'0,"-13"13"-75"0,6 6-5 15,1-6-9-15,-1 12-10 16,1 16 2-16,-1 0 1 16,8 9 0-16,3 0 0 15,7-9 0-15,4-6 0 0,3-4 2 16,0-9 3-16,1-12 15 15,-5-7 7-15,-2-12 4 0,-5-7 3 16,-3-21-14-16,-7-10-4 16,-7-9-19-1,-3-1-8-15,-11-2-27 16,0 6-14-16,-1 12-52 16,5 4-51-16,10 18 50 15</inkml:trace>
  <inkml:trace contextRef="#ctx0" brushRef="#br0" timeOffset="4891.05">32403 7687 264 0,'-4'0'101'0,"8"-9"-78"0,-8-7 2 0,1 6-5 16,-1-8-13-16,1-11-2 0,-5-5-1 15,1-10 0 1,0 6-2-16,7-6-2 0,0 7 1 0,7-4-1 15,0 7 0-15,4 5-5 16,3 11 1-16,4-1-11 16,3 3-6-16,7 7-24 15,0 9-8-15</inkml:trace>
  <inkml:trace contextRef="#ctx0" brushRef="#br0" timeOffset="5296.91">32635 7329 148 0,'-3'19'55'0,"3"0"-43"0,-4 25-1 16,4-25-2-16,4 6-6 0,-1 0 0 15,-3 3 10-15,0-9 6 16,4 0-10 0,0-4 9-16,-4-2 4 0,0-7 4 0,0-6 2 15,3-6-15-15,1-7-6 16,-1-12 0-16,4-3 2 15,0-6-2-15,4-1 1 16,3-2-1-16,0 2 3 16,4 10-5-16,-1 6-1 15,1 0-2-15,3 10-2 16,0 0-4-16,0 15 0 16,-3 6 0-16,0 7 2 15,-1 16-1-15,1-1 1 16,-4 4 2-16,0-10 0 0,-3 3 0 15,-4-12 0 1,0 0 0-16,-4-10 2 0,-3 1-10 16,8-4-4-16,-5-6-14 15,4-9-4-15,0-10-8 16,0-13-2-16,0-2-49 16</inkml:trace>
  <inkml:trace contextRef="#ctx0" brushRef="#br0" timeOffset="5645.17">33041 7292 148 0,'7'22'55'0,"-3"-16"-43"0,6-3 25 0,-3 3 11 16,0-6-9-16,4 4-2 15,3-4-6-15,0-4 0 16,4-2-17-16,0-3 1 0,-1-1 1 15,1-8-6-15,-4 2-1 16,-3-6-7-16,-4-3-4 16,-7 6 1-16,-4-6 2 15,-7 0-5-15,-3 6 1 16,-3 10-1-16,-4-1-1 16,-1 10 1-16,1 10 3 15,4 5-2-15,2 7-1 16,12 13-11-16,10 9-2 0,11 18-19 15,10 1-4-15,4 0-23 16,6-4-8-16,5-15-11 16</inkml:trace>
  <inkml:trace contextRef="#ctx0" brushRef="#br0" timeOffset="6010.64">33634 7489 180 0,'25'-53'68'0,"-15"25"-52"0,-3-16 12 0,-7 22 5 0,-3 3-13 15,-4-9-3-15,-4 3-10 16,-3 6-5-16,-4 0-1 16,-3 4-4-16,0 11 2 0,0 8-1 15,-4 5 0-15,4 13 4 0,3 6 1 16,4 0-1 0,4 7 1-16,6-7 0 0,8 7 3 15,6-17 8-15,1 1 3 16,3-13 5-16,0-2 3 15,4-14-7-15,-1-9-3 16,1-15-4-16,-4-4 0 16,-3-18-4-16,-8-23-2 15,-10-24-5-15,-7 3 0 16,0-7 0-16,0 10 2 16,0 15-3-16,-1 26-2 15,5 6 2-15,-1 37-2 16,4 22-1-1,4 20 0-15,10 24 0 16,7 29 3-16,7 15 0 0,7-6 1 16,8 6 2-16,2-6-1 15,1-13 2-15,0-6-2 16,109 198-1-16</inkml:trace>
  <inkml:trace contextRef="#ctx0" brushRef="#br0" timeOffset="6048.32">33863 7605 288 0</inkml:trace>
  <inkml:trace contextRef="#ctx0" brushRef="#br0" timeOffset="6622.96">27831 8145 340 0,'0'0'126'0,"-4"0"-98"0,4 6-10 16,0-6-10-16,0 6-10 15,0 4 0-15,0 2 0 0,0 13-2 16,4 0 3 0,3 7 0-16,0 12 1 0,0 6 0 0,3-3 2 15,-3-3-6-15,1 0 1 16,-1-16-23-16,3 0-11 15,1-3-71 1,3-15-54-16,7-10 63 16</inkml:trace>
  <inkml:trace contextRef="#ctx0" brushRef="#br0" timeOffset="6979.68">28642 8132 328 0,'0'-15'123'0,"-7"11"-95"0,-18-5-15 16,8 3-11-16,-8-1-6 15,-10 4 2-15,-8-3-1 16,-3 12 2-16,1-3 1 16,2 13-3-16,8 0 0 0,7 3-3 15,7 6 1-15,7-3 1 16,6-7-1-16,8 10 8 15,11-3 3-15,7 3 1 16,3 1 1-16,4 2-2 16,-8-3 1-16,1-6 0 15,-8 6 1-15,-3-6-4 16,-7-1-1-16,-10 1-1 0,-8-3 1 16,-10-4-7-16,-4-5-1 15,-3-7-23-15,0-7-8 16,-1-15-97-1,5-9-42-15,6-7 90 16</inkml:trace>
  <inkml:trace contextRef="#ctx0" brushRef="#br0" timeOffset="7146.4">28102 7687 356 0,'0'-6'132'0,"0"6"-103"0,0 6-12 0,0-6-12 0,0 0-20 16,0 0-6 0,0 0-39-16,0 0-16 0,0 0-45 15,7 9-18 1</inkml:trace>
  <inkml:trace contextRef="#ctx0" brushRef="#br0" timeOffset="8903.5">29485 7668 328 0,'0'-6'123'0,"0"6"-95"0,0 6-13 0,0-3-10 16,0 13-9-16,0 3-1 15,0 9 4-15,-3 22 2 16,-1 7 0-16,1 12-3 0,3 3 1 16,3 0 1-16,4-9 2 15,7-4-1-15,4-6 2 16,7-6 0-16,3-3 1 0,4 0 2 15,6-9 1 1,12-7-3-16,3-9-3 0,10 0 0 16,1-13 1-16,3-12 1 15,0-4 1-15,0-15-5 16,-4-6 1-16,-6-10 4 16,-8 3 5-16,-10-6-5 15,-11 1-2-15,-7-1-1 16,-10 0 1-16,-11 6-8 15,-4 10-1-15,-3 3 4 16,-3 12 1-16,-4 7-3 16,-4 15 1-16,4 10 0 15,0 16 2-15,3 2-1 16,8 7-1-16,3 0 3 0,3 6 2 16,8-9-2-16,3 3 0 15,7 0 3-15,7-10 1 16,4 1-10-16,7-13-5 15,7 0-12-15,3-13-3 16,8-9-5-16,2-6-3 16,1-7 15-16,7-9 9 15,-7 0 9-15,-3-3 4 16,-8 0 8-16,-3-3 6 16,-7 3 7-16,-7 3 3 15,-11-3-2-15,-7-3-3 16,-7-4-11-16,-14 10-4 15,-11-3-6-15,-10 0-1 0,-7 6-1 16,-4 4 0 0,-3 12 4-16,-4 12 1 0,0 7-6 15,4 6-2 1,6 3 2-16,12 12 1 0,6 4-1 16,15-3 2-1,10 6 3-15,14-7 3 0,3-8 2 16,8-4 3-16,7 0-3 15,0-16 1-15,0-9 1 16,-4 0 2-16,-3-9-1 16,-8-10-1-16,-3 3-5 15,-6-3-1-15,-5 4-1 16,1 5-2-16,-4 1-6 16,-4 9-1-16,-3 0 1 15,7 9 3-15,4 16 0 0,3 19 1 16,7 10 0-16,4 11 0 15,10 8 2-15,1 14 2 16,2 1 1-16,-6-6 1 16,-7-1-5-16,-8-2 1 15,-10-17 0 1,-10-8 0-16,-8-10 0 0,-10-10 0 16,-4-15 4-16,-3-3 2 15,0-16 0-15,0-7 1 16,0-8 0-16,6-7 3 15,5-10-3-15,10 1 1 16,7-10-7-16,10-12-1 16,11 0-2-16,15-4-2 15,13-6 3-15,15-6 2 16,10-3-2-16,0-6 0 16,0 3 1-16,-7-4 0 0,-11 13 2 15,-3-9 3-15,-14 12 0 16,-18 7 0-16,-14 3-8 15,-7 2 0-15,-7 14-1 16,-7 9-1-16,-7 9-1 16,-4 13-1-16,-3 6-1 15,-4 9 0-15,8 16-2 16,6 0-1-16,11 3 1 16,7 10 4-16,11-4 1 15,3 4 3-15,7-3 5 16,3-10 6-16,5-7-5 15,-1-2 0-15,0-13 2 16,-7-3 3-16,0-9-4 0,-3-10-3 16,0 3-1-16,-4 4 1 15,0-4 1-15,-3 0 1 16,-1 7-5-16,-3 0 1 16,0 9-2-16,7 0 0 15,4 9 0-15,3 0-2 16,7 7-2-16,4 0 1 15,7-4 16-15,7 4 7 16,7-7-15-16,7-9-8 0,7 0 6 16,3-15 5-16,1-4 2 15,-4-3 3 1,-4-9-2-16,-3-13 0 0,-10-10-1 16,-4-11 2-1,-15-4-10-15,-9 3-2 0,-12 6 3 16,-6 4 1-1,-11 12-5-15,-8 9 0 0,-6 17-4 16,-7 8 0-16,-4 20 1 16,1 18 4-16,2 22-6 15,5 16 1-15,13 6 3 16,11 0 4-16,11 3 5 16,10 1 2-16,7-7 5 15,4-7 5-15,-4-5-3 16,4-13 2-16,-8-1-5 15,5-8-1-15,-5-7-9 16,-2-9 0-16,-5-3-12 16,-3-1-5-16,-7-5-36 0,-3-7-16 15</inkml:trace>
  <inkml:trace contextRef="#ctx0" brushRef="#br0" timeOffset="10438.54">29739 12701 148 0,'0'-6'55'0,"4"3"-43"0,-8 3 8 0,4 0 0 0,0 0-4 16,0 0 3-1,0 0 1-15,0 0 2 16,7 9 1-16,7 4 1 0,4 12-5 15,10 9 1-15,18 10-9 16,14 13-2-16,18 15-3 16,24 25-1-16,18 16-6 15,14 3 1-15,14 12 2 16,4 4 1-16,0-7 3 16,-8-8 3-16,-6 5-2 15,-11-6 1-15,-18-16-7 16,-14-9-1-16,-14-12 2 0,-10-17 1 15,-11-8-4 1,-18-7 1-16,-6-13 0 0,-8-9 0 16,-7-6-18-16,-7-10-8 15,-10 1-8 1,-11-20-3-16,-11-8-28 16,-14-26-10-16,-17-28-10 15</inkml:trace>
  <inkml:trace contextRef="#ctx0" brushRef="#br0" timeOffset="11195.5">31856 14247 140 0,'3'-9'52'0,"8"2"-41"0,-15-5-4 0,4 12-5 16,0-6 0-16,0-4 3 15,0 7 13-15,-3-6 8 16,-1 2-13-16,1-2 13 0,3 3 4 16,-4 2-2-16,4 4 0 15,0-6-6-15,0 6-2 0,0 0 0 16,0 0 0 0,0 0-11-16,0 0-3 15,0 6 0-15,4 4 3 16,-1 6-4-16,1 2-3 0,-1 11-1 15,1 8-1-15,3 7-3 16,0 6 2-16,0-3 1 16,0 7 2-16,0-1-1 15,-3-9-1-15,-4 3 3 16,0-13 0-16,-4 1-1 16,-3-7-2-16,-3-9 5 15,-8-3 1-15,-7-7 0 16,-3-9-1-16,-7-6-1 15,-4-4 2-15,-3-8 1 16,-1-1 3-16,4 0-5 0,-3 0-1 16,10 3-2-1,4 1-2-15,3 5-2 16,8 1 1-16,3-1-21 16,3 7-10-16,4-3-55 0,0 6-23 15,11 9-7 1</inkml:trace>
  <inkml:trace contextRef="#ctx0" brushRef="#br0" timeOffset="12054.93">30078 15388 328 0,'3'0'123'0,"-3"0"-95"0,4 0-11 16,-4 0-11-16,0 0-10 0,3 7 3 15,1-4-2-15,-1 13-1 16,1-4 3-16,3 13 0 0,0 13 1 15,4 3-3-15,-8 6 2 16,4 6 1-16,-3 0 0 16,-1 1 0-16,-3-1 0 15,4-9-27-15,-1-10-11 16,-3-12-36-16,15-12-67 31</inkml:trace>
  <inkml:trace contextRef="#ctx0" brushRef="#br0" timeOffset="12291.59">30265 14391 364 0,'-11'7'137'0,"15"-7"-106"0,-1 3-14 16,1 3-11-16,-4 10-13 15,3 12 0-15,1 28 4 16,3 23 3-16,4 27 1 15,-1 17-1-15,4 15 1 0,4 6-4 16,7-3 0-16,3-6-3 16,0-10 1-16,0-12-13 15,-3-31-5-15,-4-20-41 16,0-24-16-16,4-25-34 16</inkml:trace>
  <inkml:trace contextRef="#ctx0" brushRef="#br0" timeOffset="12456.54">30625 15122 304 0,'-22'6'115'0,"-2"4"-89"0,-29-1-6 0,28-6-6 16,-24 13-11-16,-11-7-2 16,-11 1-5-16,-3-1 0 0,-3-9 2 15,6-3-50-15,11-3-19 16,18-4-44-1</inkml:trace>
  <inkml:trace contextRef="#ctx0" brushRef="#br0" timeOffset="12615.89">29909 14514 404 0,'-4'9'151'0,"8"-9"-118"0,-4 0-33 15,0 0-22-15,0 0-45 16,0 0-15-16</inkml:trace>
  <inkml:trace contextRef="#ctx0" brushRef="#br0" timeOffset="13002.67">31648 15291 312 0,'10'-34'118'0,"1"12"-92"0,-4-22-16 0,-7 19-14 16,-7-10-5-16,-11-12 5 15,-10-6 3-15,-14-7 1 0,-1 7 0 16,-3 15 0-16,4 4 2 15,3 15-6-15,1 10 1 0,2 18-1 16,5 26-1-16,6 18 4 16,7 25 0-16,11 23 1 15,7 15 0-15,7 0 4 16,4 3 2-16,3 3 0 16,0-15 1-1,0-7-4-15,-3-15-2 0,-1-19 0 16,-3-7-1-16,0-18-25 15,-3-6-8-15,3-26-56 16,4-28-18 0</inkml:trace>
  <inkml:trace contextRef="#ctx0" brushRef="#br0" timeOffset="13194.82">31591 15558 260 0,'11'-16'96'0,"-11"16"-75"0,0 0 6 0,0 0-2 16,-4 10-14-16,-6-10-1 15,-11 0-2-15,-11 0 0 16,-11 6-4-16,-9-6-3 0,-8 9 0 16,-4-9-1-16,-3 6 2 15,4-6-17-15,6 0-6 16,11 0-21-16,11 0-9 16,10 0-27-1,11 0-42-15,14 0 35 16</inkml:trace>
  <inkml:trace contextRef="#ctx0" brushRef="#br0" timeOffset="13382.17">31528 15605 272 0,'3'6'101'0,"1"-6"-78"0,-1 3-7 0,1 10-17 15,-1-1-3-15,1 13-1 16,-1 4 3-16,1-1 2 15,3 13-9-15,0-4-4 0,7 1-40 16,0-4-17-16,11-5-19 16</inkml:trace>
  <inkml:trace contextRef="#ctx0" brushRef="#br0" timeOffset="13659.02">31828 16041 340 0,'0'0'129'0,"3"0"-100"0,1-16-24 0,-8 7-18 16,4-4-12-16,0-15 3 15,-3-7 12-15,3-5 8 16,3-1 2-16,4 6 14 0,4 1 5 16,6-1-7-16,5 7-2 15,2 3-6-15,5 6-3 16,-1 4 0-16,-4 11-1 15,1-2-5-15,0 12 1 16,-4 4-5-16,-3 9 1 0,-1 6-14 16,1 3-5-16,-4 10-37 15,4-4-16-15,6 7-16 16</inkml:trace>
  <inkml:trace contextRef="#ctx0" brushRef="#br0" timeOffset="14154.98">32660 15881 324 0,'7'-19'121'0,"0"3"-95"0,-3-6-8 15,-8 7-11-15,-3-4-9 16,-7 0-2-16,-7-6 0 16,-4 6 3-16,1 0 0 15,-5 4-2-15,-2 11 0 0,2 8-3 16,1 5-1-16,3 16-5 15,8 3 0-15,6 10 1 0,8 6 2 16,10-3 1-16,3-4 2 16,8-9 10-16,3-2 7 15,0-8-1-15,4-8 0 16,3-10 0-16,4-19 1 16,-4-9-10-16,-3-22-5 15,-4-13-3-15,-7-19-1 16,-7-18 2-16,-7-13 2 15,-7 13 4-15,-3 9 4 0,-1 12 3 16,0 17 3 0,4 18-3-16,-3 9 1 0,3 16-12 15,0 16-2 1,3 16-2-16,4 28 2 0,7 21 6 16,11 11 2-16,3 2 2 15,7 9 2-15,8-2-1 16,-1-1 0-16,0-12-3 15,-3-6 1-15,-4-16-9 16,-3-3-1-16,-4-16-18 16,-3 1-9-16,-1-23-64 15,1-12-48 1,3-23 54-16</inkml:trace>
  <inkml:trace contextRef="#ctx0" brushRef="#br0" timeOffset="14470.45">33313 15442 328 0,'7'-7'123'0,"-14"7"-95"0,0 7-19 0,0-4-16 16,-7 3-8-16,-8 10 4 16,-6-4 1-16,0 4 2 15,3 0 5-15,8 3-1 0,3 3 2 16,3-7 2-16,7 4 0 15,8 6 6-15,7-6 6 16,3 9-2-16,7-3 0 0,0 3 0 16,4 4 1-1,-4-4-3-15,-4 0 0 0,-2 0-7 16,-5-2-3-16,-3-1-2 16,-10-3 3-16,-8-7-22 15,-10 4-9-15,-14-13-28 16,-8-21-12-16,-10-10-33 15</inkml:trace>
  <inkml:trace contextRef="#ctx0" brushRef="#br0" timeOffset="14640.14">31990 15006 400 0,'7'0'148'0,"0"-10"-115"0,-7 10-38 0,0 0-23 16,0 0-56-16,0 0-16 16,0 0-27-16,4 10-9 15</inkml:trace>
  <inkml:trace contextRef="#ctx0" brushRef="#br0" timeOffset="15220.63">30318 16790 260 0,'0'-3'99'0,"3"-3"-77"0,1-10-4 16,-1 13-8-16,-3-13-2 15,0-12 5-15,-3 0-3 16,-4-13 2-16,-4-6-7 16,-3 9 6-16,0-2 4 0,-4 11-7 15,-3 4-2-15,0 6-11 16,-4 10-2-16,-3 15-7 0,-4 16-2 15,1 13-2 1,2 15-2-16,8-3 7 0,11 6 5 16,6 1 9-16,8-1 7 15,10-9 0-15,3-10 1 16,12-12-1-16,-1-3 0 16,4-13-4-16,-1-15-1 15,5-10 1-15,-5-12 0 16,-2 3 0-16,-5-7 0 15,-3 7 0-15,-3 0 2 16,-4 9-1-16,-3 3 0 16,-4 0-8-16,3 23-5 15,1 2 2 1,3 10 3-16,0 6 2 16,4 3 1-16,-1 0 2 15,1 4-3-15,3-10-2 16,0 3-29-16,4-9-14 0,14-7-71 15</inkml:trace>
  <inkml:trace contextRef="#ctx0" brushRef="#br0" timeOffset="15687.15">31189 17546 288 0,'11'38'110'0,"-15"-20"-86"0,1 11-17 0,3-23-13 16,0 3-6-16,0 1 5 15,-4-10 32-15,4 0 16 16,0-10-20-16,0 1 0 0,-3-16 0 16,-1-10-6-16,-3-12 2 15,0-16-4-15,0-15 0 16,0-7-7-16,3-9-4 15,4-6 3-15,4 3 1 16,3 9 2-16,3 6 0 16,5 13-2-16,6 13 1 15,0 3-4-15,4 15 0 16,3 7-6-16,4 12 0 16,-1 16-4-16,1 6 0 15,-4 6-3-15,-7 16 1 16,-6 13 3-16,-12-3 1 0,-10 8-6 15,-11 1-3-15,-6-6 5 16,-5 3 3-16,-2-10-1 16,-1-6 2-16,4-6-8 15,7-10-2-15,3-2-16 16,4-7-6-16,3-10-24 16,8-15-9-16,13-9-36 15</inkml:trace>
  <inkml:trace contextRef="#ctx0" brushRef="#br0" timeOffset="15897.04">31715 15997 304 0,'17'-3'115'0,"-31"6"-89"0,21-3-8 0,-3 9-7 16,-4 1-12-16,-4 5 0 15,4 20-1-15,0 12-2 16,4 12 3-16,-1 7 0 0,1 6 1 15,3 7 0-15,0-7 2 16,7-3-6-16,0-3 1 16,4 3-43-16,3-16-19 15,7 0-49 1</inkml:trace>
  <inkml:trace contextRef="#ctx0" brushRef="#br0" timeOffset="16289.8">32297 16727 340 0,'21'-18'129'0,"-21"2"-100"0,4-3-9 15,-8 3-10-15,0-2-17 16,-6-1 0-16,-4 0 5 16,-4 3 3-16,-3 4 1 15,-4 6-4-15,-3 6-1 0,-4 9-3 16,1 16 1-16,2 0-6 15,5 6-1-15,6 4 5 16,11 6 1-16,7-4 1 0,11-2 4 16,6-7 0-16,4-9 3 15,4 0-1-15,0-13-1 16,3-6 5-16,0-9 1 16,-3-7-5-16,-4-3-2 15,-3 3-3-15,-4-2 0 16,0-1-2-16,-4 3 1 15,-2 7-10-15,-1 6-6 16,0 6-4-16,0 6-2 16,3 7-12-16,4 12-3 15,8-3-23 1,9 10-34-16,12-1 32 0</inkml:trace>
  <inkml:trace contextRef="#ctx0" brushRef="#br0" timeOffset="16616.84">32851 16906 252 0,'-7'-19'93'0,"7"4"-72"15,-14-14 7-15,6 20-2 0,5-10-12 16,-4-6-3-16,7 0 9 16,-4-3 4-16,8-7-12 15,6 4 0-15,8 0 1 0,3-4-3 16,4 16 0-16,7 1-6 15,-1 8-3-15,8 10-7 16,0 10-1-16,0 8-2 0,3 17 3 16,-3 2 4-1,0 7 1-15,-4-3 1 0,-3-3 0 16,3 6 0-16,-3-10 2 16,0-6-1-16,-1 1-1 15,-2-4-4-15,-5-7-2 16,1-8-24-16,0-1-10 15,-4-2-37-15,-4-14-13 16,-2-12-10 0</inkml:trace>
  <inkml:trace contextRef="#ctx0" brushRef="#br0" timeOffset="17623.32">29810 17458 224 0,'0'-6'85'0,"0"12"-66"0,0-6-8 16,0 0-6 0,0 0 10-16,0 0 10 0,3 3 4 15,1 3 3-15,-1 4-17 16,4 6-5-16,0 2-2 0,0 7-4 16,1 4-3-16,-5-1-3 15,4 0 1-15,-3-3 1 16,-1 3 2-16,1-9-8 15,-1 3-3-15,1-3-35 16,-1-6-14-16</inkml:trace>
  <inkml:trace contextRef="#ctx0" brushRef="#br0" timeOffset="17864.46">29909 17129 328 0,'3'-6'123'0,"-3"12"-95"0,0-6-46 0,0 0-27 15,-3-6-37-15,-5 2-12 0,-2-2 4 16,-1-3 3-16</inkml:trace>
  <inkml:trace contextRef="#ctx0" brushRef="#br0" timeOffset="18195.31">30819 17317 360 0,'7'-13'134'0,"0"-2"-104"0,-11-4-28 0,1 3-21 15,-11-18 0 1,-15-13 8-16,-6 3 7 0,-7 0 3 16,-8 6 1-1,5 4 0-15,2 9 0 0,1 15-5 16,0 17-1-16,3 11-4 15,3 20-1-15,8 15 3 0,4 19 3 16,9 16 3-16,12 9 1 16,6 4 3-16,8-7 1 15,3 0 1-15,4 3 0 16,3-9-5-16,-3-16 1 16,3-12-22-16,0-13-10 15,0-13-81 1</inkml:trace>
  <inkml:trace contextRef="#ctx0" brushRef="#br0" timeOffset="18391.88">30741 17555 324 0,'-3'0'121'0,"-15"0"-95"0,-10 3-8 15,10-3-13-15,-14 7-6 16,-14-4 0-16,-10-3-2 15,-11-3 2-15,0-4 1 16,0-2-18-16,3 0-5 0,8-1-24 16,7 4-10-16</inkml:trace>
  <inkml:trace contextRef="#ctx0" brushRef="#br0" timeOffset="18633.15">31175 17602 380 0,'11'0'143'0,"-11"7"-112"0,0-4-23 0,3 6-18 16,-3 1-5-16,0 5 4 15,0 10 7-15,0-3 4 16,4 13 1-16,3-7-5 0,0 6-2 0,3-5-24 15,4 5-10 1,4-9-34-16,3 0-14 0,7-12-13 16</inkml:trace>
  <inkml:trace contextRef="#ctx0" brushRef="#br0" timeOffset="18869.28">31577 16966 356 0,'7'-7'132'0,"0"7"-103"0,-7 0-15 16,0 0-11-16,0 10-9 15,0 9 1-15,0 12 0 16,0 16 4-16,4 6 0 16,3 29 1-16,0 6 0 0,3 12 0 15,1 4 2-15,3-4-8 16,0 7-1-16,4-10-20 0,-4-25-10 15,0-9-39-15,4-16-13 16,6-16-11 0</inkml:trace>
  <inkml:trace contextRef="#ctx0" brushRef="#br0" timeOffset="19033.13">32018 17530 336 0,'-3'0'126'0,"-8"0"-98"0,-10 6-10 0,7-2-12 0,-11 2-12 16,-14-3-1-16,-10 6-25 16,-11-2-11-16,-4-7-82 15,1-7-33-15,-4-2 76 16,14-16 39-16</inkml:trace>
  <inkml:trace contextRef="#ctx0" brushRef="#br0" timeOffset="19172.37">31122 17057 312 0,'0'0'115'0,"0"0"-89"0,0 0-80 0,0 0-41 16,7 3-17 0,11 13 0-16</inkml:trace>
  <inkml:trace contextRef="#ctx0" brushRef="#br0" timeOffset="19558.43">32233 17737 312 0,'29'-9'118'0,"-19"-4"-92"0,4-9-7 0,-7 13-10 15,4-4-9-15,-4-12 2 16,0 0 5-16,0 3 6 15,-3-9-7-15,-4 3-3 0,-4 3 0 16,1 3-7-16,-5-4 1 16,-2 11-6-16,-1 5 1 15,1 1-3-15,-4 15 0 0,-1 7-3 16,1 12 1-16,4 9 5 16,3 13 4-1,7 4 1-15,7 2 1 0,10 0 6 16,5 4 2-16,2-10 6 15,5-3 3-15,-1-1-4 16,0-8 1-16,0-10-7 16,0-6-1-16,-3 0-9 15,-4-10-2-15,0-9-16 16,1 0-8-16,-5-3-25 16,4-13-10-16,-6 1-36 15</inkml:trace>
  <inkml:trace contextRef="#ctx0" brushRef="#br0" timeOffset="20038.47">32614 17367 252 0,'7'-6'96'0,"-7"6"-75"0,0 0-1 16,0 0-7-16,0 0-9 15,0 9-1-15,4 1-3 0,3 8-1 16,7 17 1-1,4-1 4-15,6 14 5 0,5 5-7 0,6 0-3 16,4 7 2-16,-4-7 1 16,4-6-14-16,-7-3-4 15,-4-10-25-15,-4-8-11 16,-2-14-46 0</inkml:trace>
  <inkml:trace contextRef="#ctx0" brushRef="#br0" timeOffset="20236.89">32872 17289 280 0,'-11'0'104'0,"11"9"-81"0,-14 19-6 16,11-9-9-16,-8 13-11 16,-3 11 2-16,0 4 1 15,0 7 2-15,0 2-1 16,3-6-12-16,0-3-4 0,4 7-29 15,7-10-11-15,0-7-44 16</inkml:trace>
  <inkml:trace contextRef="#ctx0" brushRef="#br0" timeOffset="20449.2">32964 17467 324 0,'0'0'123'0,"-4"0"-95"0,11 4-11 0,-7 2-11 16,0 3-12-16,0 7-1 16,-3 3-1-16,-4 6 2 15,3 6 4-15,0 4-1 0,4-1 1 16,0 4-14-16,0 6-4 16,0-3-34-16,0-4-15 15,4-9-33 1</inkml:trace>
  <inkml:trace contextRef="#ctx0" brushRef="#br0" timeOffset="20808.75">33429 17439 292 0,'4'-6'110'0,"-11"6"-86"0,-14 0-13 15,10 0-13-15,-10 0-5 16,-7 9 2-16,-1 1 3 16,1-1 3-16,0 7 0 15,3 3-3-15,4 0-1 0,7 6 2 16,3-7 2-16,8 1-2 16,3-3-2-16,7 9 6 15,3-6 3-15,5 6-3 16,-1-3 0-16,3-3 3 15,-3 6 1-15,1 0-6 16,-5 0 0-16,-3-3-3 0,-7-3 0 16,-3 6 2-16,-4-6 2 15,0-10-8 1,-4 4-3-16,-3-10-31 0,0-3-11 16,0-10-56-1</inkml:trace>
  <inkml:trace contextRef="#ctx0" brushRef="#br0" timeOffset="21030.03">33623 17057 364 0,'7'0'134'0,"0"0"-104"0,-3 3-26 15,-4 9-17 1,0 1-4-16,-4 21 7 15,1 4 7-15,-1 25 2 16,4 15 1-16,4 1-3 0,-1 5 2 0,4 1 1 16,0 6 0-16,4 6-25 15,3-15-10-15,0-4-59 16,4-22-58 0,3-12 49-16</inkml:trace>
  <inkml:trace contextRef="#ctx0" brushRef="#br0" timeOffset="21209.24">33863 17505 360 0,'0'-3'134'0,"0"6"-104"0,-70 3-28 0,48-2-19 16,-16-4-23-16,-12-4-2 15,1-2-31-15,-4-3-11 16,7-4-12-16,4-3-4 15</inkml:trace>
  <inkml:trace contextRef="#ctx0" brushRef="#br0" timeOffset="21361">33246 17166 352 0,'0'-9'132'0,"3"15"-103"0,-3-6-10 15,0 0-11-15,0 0-32 16,0-6-12-16,0 6-28 15,0 0-12-15,0-3-36 16,-7-3-17-16</inkml:trace>
  <inkml:trace contextRef="#ctx0" brushRef="#br0" timeOffset="22428.24">23802 14372 220 0,'3'-25'82'0,"1"13"-64"0,0-13 11 15,-4 15-1-15,3 1-1 16,-3-7 3-16,0 7-5 15,0-1-1-15,0 1-13 16,4 0-2-16,-4 9-2 0,0 0-3 16,0 9-3-16,0 10-3 0,0 25-1 15,-4 9-1-15,1 19 0 16,-1 25 3-16,0 10 0 16,1 9 3-16,-4 0 3 15,0 9-7-15,3 1 0 16,1-4 0-16,-1-15 3 15,1-13 0-15,-1-6 2 16,4-10-2-16,0-15-1 16,0-10 1-16,4-15 1 15,-1-10-6-15,4-3-1 16,4-16-3-16,3-9 0 16,7-12 2-16,7-19 4 0,8-7-4 15,6-9 2 1,4-13 2-16,0-2 1 0,0-1 3 15,-8 10 1-15,-2 9 5 16,-8 6 3-16,-7 10-2 16,-3 3 0-16,-8 15-5 15,-6 4-3-15,-11 22-3 16,-4 12-1-16,-6 16-1 16,-8 15 3-16,-14 7 0 15,0 16 1-15,-7-4 0 16,0 1 2-16,4-14 5 15,3-11 6-15,1-10 2 16,6-16 0-16,0-3 4 16,0-9 0-16,1-13 1 0,-5-13 0 15,1-8-3-15,-4-17 2 16,-3-12-8 0,0-3-2-16,-1 3-3 0,4 0-1 15,1-3-1-15,2 6 0 16,5 0-2-16,2 12 1 15,5-2-4-15,2 9-2 16,5 0-7-16,3 12-4 16,3-2-12-16,4 5-6 15,0 1-21-15,7 2-8 0,14 7-45 16,25 16-20-16,24 3 16 31</inkml:trace>
  <inkml:trace contextRef="#ctx0" brushRef="#br0" timeOffset="27605.32">22659 16345 288 0,'0'-3'107'0,"0"-4"-83"0,0 7-3 0,0-3-7 16,-4-3-4-16,-3 6 1 15,-7-9 1-15,-3 2 0 16,-12 4-6-16,-9-3-4 0,-12 6-1 15,-6 6-4-15,-1 4 2 16,4 8-4-16,0 1-1 16,11 6-6-16,10 0-3 15,4-3 11-15,14 3 4 0,7 4 1 16,14 5-1-16,7 1 3 16,11-7 2-16,10 6 2 15,7 4 1-15,8-3 2 16,-4-1 1-16,0-6-3 15,-11 7 0 1,-7-7-1-16,-7-3 3 0,-7 0-3 16,-14-3-2-16,-7 3-2 15,-10 3-3-15,-12-6 3 16,-6-3 0-16,-7-6-4 16,-1-7 1-16,1-3-5 15,0-3-1-15,3-3-8 16,11-3-2-16,0-7-22 15,10-6-10-15,7-12-44 16</inkml:trace>
  <inkml:trace contextRef="#ctx0" brushRef="#br0" timeOffset="28091.32">22578 15702 368 0,'0'0'137'0,"7"0"-106"0,-11 0-16 0,4 0-15 16,0 16-9-16,4 3 0 0,3 18 6 15,7 23 1-15,4 12 2 16,3 9 0-16,0 10 0 16,4 16 0-16,-1 0 0 15,1-10 2-15,0-16 3 16,-4-2-2-16,-3-17-2 0,-1-8 0 15,-6-17 1-15,-1-12 3 16,-3-6 4-16,0-3-6 16,1-13-2-16,-1-12 3 15,3-1 2-15,1-9 0 16,3-9-1-16,0 0-1 16,4-3 0-16,-4 2 4 15,0 4 3-15,0 13-6 16,-3 2-1-16,-4 4-7 15,0 6 0-15,3 16-6 16,1 3 1-16,-1 9 2 16,1 6 3-16,3 4 2 15,0-4 1-15,0-5 0 0,0 2 0 16,1-9-11-16,-1-6-3 16,0-1-22-16,0-12-9 15,0-3-23-15,4-15-7 16,3-4-37-1</inkml:trace>
  <inkml:trace contextRef="#ctx0" brushRef="#br0" timeOffset="28455.06">23375 16442 232 0,'4'-16'88'0,"-4"13"-69"0,3 3 17 0,-3 0 3 0,0 0-12 16,0 0-1-16,-3 10-11 15,-1 8-2-15,1 1-7 16,-1 13-2-16,0-1 2 0,4 4-1 15,4-1 0 1,7 4 3-16,3-4 5 0,10 1-1 16,5-1 1-16,6-6-3 15,0-3 1-15,4-6-2 16,0-9 2-16,-7-10 0 16,-4 0 1-16,-4-7-4 15,-6-2-3-15,-7-4-5 16,-8-9-2-16,-10 1-6 15,-10-14 0-15,-8 7-1 16,-3-7 1-16,-4 7-9 0,0 3-1 16,0 0-15-16,8 6-5 15,6 3-17-15,4 7-7 16,10 6-16-16,15 6-4 16,14 3-1-1</inkml:trace>
  <inkml:trace contextRef="#ctx0" brushRef="#br0" timeOffset="28708.63">23978 16806 248 0,'7'3'93'0,"-7"-3"-72"0,0 0 9 0,0 0 2 16,0 0-3-16,0 0 3 0,-3-9-11 16,-4-4-5-16,-4-3-9 15,1-9 2-15,-1 6 1 0,4-9-5 16,0 3-1-16,3 0 0 15,4-3 0-15,7 0-5 16,4 3 1-16,7 6-2 16,6 0-2-16,5 3-8 15,2 7-5-15,1-1-18 16,0 4-7-16,0 3-14 16,-1-6-4-16,-6-1-43 15,-4-9-23 1,-3-12 62-16</inkml:trace>
  <inkml:trace contextRef="#ctx0" brushRef="#br0" timeOffset="28912.57">24285 15881 280 0,'11'-13'104'0,"-8"13"-81"0,4 0-4 16,-3 3-6-16,3 7-10 0,0 9-2 15,4 15 2-15,-1 19 0 16,4 10-1-16,4 15 5 0,0 13 3 15,-1 0-5-15,1 3-1 16,0-9-4-16,-1-6-1 16,1-7-1-16,-4-19 0 15,-4-12-47-15,5-32-103 16</inkml:trace>
  <inkml:trace contextRef="#ctx0" brushRef="#br0" timeOffset="29145.24">24818 16317 392 0,'-4'0'148'0,"-10"0"-115"0,-21 6-18 16,14-6-15-16,-11 0-7 15,-10-6 3-15,-4 6 5 16,0-7 2-16,0 4-1 15,4 3-10-15,3-6-5 0,4 6-26 16,3 0-10-16,7 0-37 0,4 0-13 16,7 9-7-1</inkml:trace>
  <inkml:trace contextRef="#ctx0" brushRef="#br0" timeOffset="29479.94">24839 16627 280 0,'35'-6'107'0,"-13"6"-83"0,6-10 4 0,-11 10-4 16,1-9-3-16,3 0 4 15,0-1-7-15,4-5 0 16,-4-4-11-16,-3 3 2 0,-4-3 2 0,-3-6-6 16,-4 6-3-1,-14-9-6-15,-4 9-2 0,-3-6-2 16,-4 13 2-1,-3-4-3-15,-4 16 1 0,1 0-5 16,-1 16-2-16,0 2 6 16,8 4 3-16,3 13 1 15,6-7 4-15,5 7 4 16,6-1 3-16,8 1-2 16,3-7-1-16,4 0-8 15,7-6-2-15,3-9-25 16,7 2-11-16,7-12-69 15,18-3-42 1,0-18 64-16</inkml:trace>
  <inkml:trace contextRef="#ctx0" brushRef="#br0" timeOffset="29857.42">25728 16207 328 0,'-3'0'123'0,"-4"3"-95"0,-18 3-13 0,11-3-10 16,-11 7-9-16,-3 6-1 16,0 2 4-16,-4 1 2 15,7 6 0-15,4 3-3 0,3 1 1 16,8 5 1-16,3-6 0 16,10 7 2-16,8-7 3 15,6 7 0-15,8-1 2 16,3 1-2-16,4-1 2 15,-4-6-2-15,-3 1 2 16,-7-4 0-16,-4 0 1 16,-7-6-2-16,-11-1-1 15,-6 1-3-15,-8-3 1 0,-10-4-2 16,-4-5-1-16,0 2-4 16,-3-3 0-16,3-3-11 15,1-3-6-15,2-3-19 16,5-3-10-16,6 6-39 15,4-9-60 1,10-7 39-16</inkml:trace>
  <inkml:trace contextRef="#ctx0" brushRef="#br0" timeOffset="30142.85">25813 15780 316 0,'7'-6'121'0,"-7"6"-95"0,3 0-8 0,-3 6-13 15,4 4-9-15,-1 6 0 16,8 12 0-16,0 16 0 16,3 12 3-16,3 7 4 0,4 15 3 0,4 13 2 15,3-3 2 1,1 9-7-16,-1-15-2 15,0-4 1-15,-3-12 3 16,-4-13-13-16,0-9-7 0,-3-9-39 16,3-17-15-16,4-11-48 15</inkml:trace>
  <inkml:trace contextRef="#ctx0" brushRef="#br0" timeOffset="30369.4">26462 16210 352 0,'-7'0'132'0,"-11"9"-103"0,-21 10-10 0,15-12-11 15,-19-4 1-15,-17 3 3 16,-14 3 3-16,-14-2 4 16,0-7-11-1,7-7-4-15,3 1-3 0,8 3-4 16,6-6 0-16,8 2-29 0,6-2-14 15,11-1-51-15,11 1-21 16,14-10 2 0</inkml:trace>
  <inkml:trace contextRef="#ctx0" brushRef="#br0" timeOffset="39257.55">31365 17612 36 0,'-3'-10'16'0,"-1"7"-12"0,-3-12-2 16,4 8 2-16,-1-2 3 16,1 6 4-16,-1-4 31 15,1-2 17-15,-1 9-6 16,1-3-4-16,-1-3-16 16,4 6-9-16,0 0-13 15,0 0-3-15,0 9 2 0,4 0-2 16,-1 7 3-16,1-3-2 15,-1 9 0-15,1 0 1 16,-1-1 4-16,4 1-6 16,-3 4 0-16,3 2-2 15,0-3 1-15,0 3-4 0,0-9-2 16,-3 6 4-16,-1-6 1 16,1 6-5-16,-1-6 0 15,1-1-1-15,-1-2 2 16,-3-6-3-16,0-1 0 15,4 0-10 1,-4 1-3-16,0-10-33 0,0-13-93 31</inkml:trace>
  <inkml:trace contextRef="#ctx0" brushRef="#br0" timeOffset="39977.28">31316 17144 280 0,'4'4'104'0,"-1"-14"-81"0,-3 10-28 16,0 0-17-16,0 0 5 15,0 0 8-15,0 0 16 16,0 0 5-16,0 10-5 15,0-4 7-15,0-3 3 0,-3 6-9 0,-1 7-2 16,-3-6-6 0,0-1-1-16,0 0 1 15,-4 1 0-15,1-10 4 0,-1 6 2 16,1-6 6-16,3-6 3 16,-1 3-6-16,5-4-1 15,3-2 2-15,0 0 1 16,3 5 1-16,5-11 0 15,-1 8-6-15,3 4-4 16,1-3-1-16,-1 6-1 16,1 0 0-16,3 0 0 15,-3 9 0-15,-4-2 0 16,-4 8-3-16,1-2 2 16,-4-4 1-16,-4 7 2 15,-3-7 3-15,0-5-2 16,-3 2 0-1,2 0 1-15,-2-6 0 0,3 0-2 16,0 0 1 0,3-6 0-16,1 6 3 0,3-10 1 15,0 4 1-15,3 3-2 16,1-3 1-16,3-4-4 16,0 1 0-16,0 6-3 15,0-3-1-15,0 6 1 16,0 6 2-16,0-3-6 15,0 3 1-15,-3 4 1 16,-4-1 1-16,-4 0 1 16,1 7 2-16,-1-6-1 0,-3-1-1 15,0-6-2-15,0 6 1 16,0-9-1-16,0 0 0 16,0 0 0-16,0 0-2 15,3 0-13-15,1-3-4 16,-1-3-77-16,11 3-33 15,7-13 10 1</inkml:trace>
  <inkml:trace contextRef="#ctx0" brushRef="#br0" timeOffset="136253.76">20655 12187 220 0,'7'-10'82'0,"-7"10"-64"0,4 0 4 15,-4 0-3-15,0 0-6 16,0 0 0-16,0 0-7 16,0 0-4-16,3 7-1 15,4 2 3-15,7 10 2 0,4 0 4 16,7 6 1-16,7 12-1 15,3-2 1-15,7 9-2 16,0-7 2-16,1 7-6 16,-1-6-1-16,0 3 2 15,-3-4 1-15,-7-8 1 16,-4 5 0-16,-3-9-4 16,-7-6-3-16,-4 0 0 15,0 0 1-15,-4-4-1 16,-6-5-1-16,-8 5 3 15,-3-2 0-15,-10-7-1 0,-1 4 1 16,-7-1-2-16,-3 0-1 16,-7 1 1-16,0-1-1 15,-1 1 2-15,5-1 1 16,2 4-4 0,5-4-1-16,2 0 1 0,5 1 0 15,3-7-2-15,3 3 2 16,4 4-6-16,4-4-3 15,3-3-21-15,0-3-10 0,10 0-16 16,4 0-7-16,4-9-38 16</inkml:trace>
  <inkml:trace contextRef="#ctx0" brushRef="#br0" timeOffset="136738.35">21414 12745 264 0,'-14'3'99'0,"6"-3"-77"0,-13 6-9 16,7-6-7-16,-7 0-2 16,-7-6 2-16,-7 3 2 15,-8-6 0-15,-10-7-4 16,-10 0-1-16,-8-12 1 0,-6 3 2 0,-1 3 1 15,0-3 1-15,-6 0 0 16,3-3 0 0,-1 2 0-16,1-2-2 0,-3 3 1 15,6 6-6-15,0 1-1 16,4 2 0-16,4-3 0 16,3 10 0-16,3-7 0 15,4 7 0-15,7 5 0 16,7-2 0-16,8 6 0 15,6-3 2-15,7-3 1 16,4 6 3-16,7 0 1 0,0 0-3 16,3 0-1-1,4 0-3-15,0 0-1 16,4 0-1-16,-1 0-2 16,1-3-4-16,-1 3 0 0,4 0-12 15,0 0-2-15,0-7-17 16,4 7-5-16,-4 0-59 15,10 7-36 1,1-7 59-16</inkml:trace>
  <inkml:trace contextRef="#ctx0" brushRef="#br0" timeOffset="164006.45">20062 10882 140 0,'0'-3'52'0,"4"-3"-41"0,-4 6 20 15,0 0 5-15,0 0-12 16,0 0-3-1,0 0-6-15,0 0-2 0,0 0-7 16,0 0 7-16,0 0 6 0,0 0 7 16,0 0 5-16,4 6-2 15,3-3 0-15,0 7-10 16,0-1-4-16,0 1-6 0,3-1-1 16,4 7-3-16,4-1 2 15,3 4-2 1,4 6 0-16,3 3-3 15,0 7-2-15,8 3 1 16,2-1 1-16,5-2 1 0,-1 9 1 16,0-7-2-1,-3-9 1-15,-3 4-2 0,-5-13-1 16,-2 6 1-16,-5-13-1 16,-3 4-3-16,-3-7 2 15,0-6-19-15,-4 4-7 16,0-7-10-16,0-10-5 15,0-5-13-15,4-14-5 16,3-5-29-16,-3-13-33 16,-1-6 45-16</inkml:trace>
  <inkml:trace contextRef="#ctx0" brushRef="#br0" timeOffset="164638.02">20923 10863 240 0,'14'-25'90'0,"-7"16"-70"0,0 9 19 0,1 0 3 0,-8 0-13 16,0 0-2-16,3 0-7 15,1 9-1-15,-1 1-10 16,-3-1-5-16,0 13-1 0,0 10-2 16,-7 11-1-16,0 20-2 15,-4 16 1-15,-3 2 1 16,0 10 0-16,4-3 2 16,-1 0 1-16,0-7 7 15,1-9 6-15,3-9-2 16,0-10 0-16,3-9-6 0,1-6 0 15,-1-7-5 1,1-12-2-16,3 0-11 0,0-4-4 16,0-5-24-16,3-7-8 15,1-6-3-15,3-13 3 16,3-3-6-16,4-6 0 16,1 3 13-16,2-3 9 15,1 0 30-15,-1 6 14 16,5 1 14-16,2 2 6 15,5-3-1-15,-1 10 2 16,0-7 1-16,4-3-1 16,-4 3-3-16,0 4-2 0,0-7-2 15,-3 0 0-15,0-3-4 16,-8 4-3-16,-2-1-7 16,-8-6-4-16,0 6-5 15,-14-6-2-15,-7 3-1 16,-11-3 1-16,7 6-4 15,-10 3 0-15,0 7-4 16,0-1 1-16,3 10-11 16,4 10-6-16,7 9 1 15,6-1 1-15,8 14 13 16,11 2 6-16,7 4 1 16,6 0 2-16,1 2 0 0,3-8 3 15,4-1-3 1,0-9-2-16,0-6-16 0,-4-7-7 15,4-9-25-15,6-16-9 16,5-12-42 0,-1-6-57-16,0-13 46 15</inkml:trace>
  <inkml:trace contextRef="#ctx0" brushRef="#br0" timeOffset="164955.38">21953 11058 280 0,'4'-6'104'0,"-8"6"-81"0,1 0 1 0,-4 6-5 16,-7-3-11-16,-11 6-2 0,-10 7-3 16,-4 3 0-16,0 0-2 15,4 0-3-15,3 6 1 0,7-7 1 16,4 8 2-16,11-8 8 16,10 11 3-16,10-4 0 15,11 3 0-15,11 6-1 16,7 1 2-1,0-1-1-15,-4-2 2 16,-7 2-2-16,-7-9 0 0,-6 4-3 16,-8-1 1-16,-14-3-4 15,-11 3-2-15,-10-6-5 16,-11-3 0-16,-7-7-13 0,-3-5-5 16,-8-7-28-1,4 0-10-15,-3-7-97 16</inkml:trace>
  <inkml:trace contextRef="#ctx0" brushRef="#br0" timeOffset="165945.87">18919 13137 176 0,'11'3'68'0,"-4"-3"-52"0,0-3 17 0,-7 3 4 16,4-6-10-16,-1 6-1 16,1-7-4-16,-1 4 1 15,1-6-13-15,-4-1 10 0,0-5 3 0,0-1-7 16,0-3-2-16,-4-9 1 16,4 0 2-16,-3-16-5 15,-1-3 1-15,1-13-6 16,3-12 1-1,0-6-5-15,0 3-2 0,0-4 0 16,3 10-1-16,1-3 2 16,-1 16 1-16,4 2 1 15,0 4 2-15,0 16-3 16,1 12 0-16,-1 6-6 16,3 7-2-16,8 18-5 15,3 16 1-15,4 13-4 16,6 6 1-16,5 15 1 15,-1-2 5-15,4-4 7 0,3 7 5 16,-3-7-3 0,0-6-2-16,0 0 2 0,-4-13 2 15,-3 1 2-15,-4-10 3 16,-4-6 6-16,1-10 4 16,-7 1 3-16,-1-17 1 15,-2-5-13-15,-5-23-4 16,1-9-3-16,-8-12 0 15,-3-7 0-15,0-12 2 16,-3 3-3-16,-1 0 0 16,1 6-6-16,-1 13 0 15,4 9-12-15,0 9-6 0,0 7-24 16,0 3-8 0,0 9-17-16,4 4-4 0</inkml:trace>
  <inkml:trace contextRef="#ctx0" brushRef="#br0" timeOffset="166395.32">19946 12598 316 0,'0'0'118'0,"4"0"-92"0,-4-4-3 16,0 4-5-16,0-6-14 0,-4 6-2 16,-3-3-4-16,-4-3 1 15,-3 6 1 1,-3-3-3-16,-1 3 0 0,0 3 2 0,4 6 2 16,0 7-5-16,4 9 1 15,3 3-4-15,7 0 2 16,10 10 1-16,8 3 2 15,6-4 1-15,5 1 3 16,6-13 8-16,0 0 3 16,4-6 5-16,-4-10 3 15,-3 1 6-15,-4-10 4 0,-3-10-6 16,-7 1-3-16,-8-10-15 16,-10-9-4-16,-10-13-4 15,-15-6-3-15,-7 3-4 16,-3 7 0-16,-4-4-12 15,4 10-2-15,3-1-10 16,7 10-3-16,8 7-25 16,3-1-9-16,10 6-57 15</inkml:trace>
  <inkml:trace contextRef="#ctx0" brushRef="#br0" timeOffset="167130.9">19495 13642 264 0,'3'34'101'0,"8"-9"-78"16,-1 32-9-16,-6-23-8 16,-1 7-8-16,1 6-2 0,-4 6 3 15,0-6 2 1,0 7 0-16,0-10 6 0,0-10 3 0,0-6 12 15,0-3 8 1,-4-6-6-16,4-9-5 0,-3-10-6 16,-1-10-3-16,-3-9-2 15,0-6 2-15,-7-19-1 16,3 1 2-16,1-4-4 16,-4-7 1-16,0-2-5 15,7 6 0-15,-1 6 1 16,5 9 2-16,-1 7-3 15,1 9 0-15,3 0-6 0,3 4-2 16,8 5-5 0,3 10 1-16,11 16-2 0,14 9 2 15,6 6-6 1,5 13-1-16,3 0 7 16,7 0 4-16,0 3 6 0,-4-6 2 15,-6-13 1-15,-8 0 2 16,-3-9 8-16,-8-9 5 15,-6 2 0-15,-4-12 0 16,-3-12-6-16,-7-7 0 16,-4-9-4-16,-7-16 2 15,-4-19-6-15,-3 0-1 16,-4 1-2-16,-3-1 1 0,4 0-2 16,-1 10-1-16,1 9-6 15,3 6-4 1,-1 4-12-16,5 9-4 0,-1 6-17 15,4 0-8-15,4 3-38 16,14 4-19-16,10-4-6 16</inkml:trace>
  <inkml:trace contextRef="#ctx0" brushRef="#br0" timeOffset="167535.32">20454 13513 336 0,'-3'13'126'0,"-1"-7"-98"0,0 13-10 0,1-10-10 15,-8 10-13-15,1 6-1 16,-4 13-13-16,0-4-5 16,3 10 13-16,7-6-2 0,4 6 5 15,11 6 4 1,7-6 4-16,3 3 10 15,4-10 5-15,-4-11 15 0,0-1 6 16,-3-13-4-16,-1-2 1 16,1-10-13-16,-4-4-2 15,0-11-10-15,-3-7-5 16,-4-3-2-16,-7-3 1 16,-7-4-3-16,-8-5 0 15,-6 2-6-15,-3 1-3 16,-8 5-8-16,0-5-1 15,-7 6-6-15,4-1-1 0,3 4-2 16,1 0 0 0,2 6-13-16,5-3-6 0,6-3-30 15,4 7-53 1,10-14 29-16</inkml:trace>
</inkml:ink>
</file>

<file path=ppt/ink/ink3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41:58.326"/>
    </inkml:context>
    <inkml:brush xml:id="br0">
      <inkml:brushProperty name="width" value="0.05292" units="cm"/>
      <inkml:brushProperty name="height" value="0.05292" units="cm"/>
      <inkml:brushProperty name="color" value="#FF0000"/>
    </inkml:brush>
  </inkml:definitions>
  <inkml:trace contextRef="#ctx0" brushRef="#br0">7938 5097 120 0,'14'0'46'0,"-7"0"-35"0,-11 0 3 0,4 0-1 15,0 0 3-15,0 0 2 16,0 0 4-16,0 0 3 16,-3 3-13-16,-1-3 4 0,-3 9 2 15,-4-9-6-15,-3 10-2 16,-7-4-3-16,-7-3 0 15,-4 7 0-15,-7 2 1 16,-3 1-2-16,-7-4-1 16,-8 7 3-16,-6-7 3 0,-11 0-4 15,-11-2 1-15,-14 5-3 16,-10-2 2-16,-11-10-4 16,-7 0 0-1,-7 6-1-15,0-12 1 0,-11 6-2 16,-7-10 2-16,11 10 2 15,4-12 4-15,6 5-6 16,8-2-2-16,10 3 1 16,11 3 3-16,17-4-2 15,7-2-2-15,22 6 2 16,10-3 2-16,11 6 0 16,3-4 2-16,14-2-2 0,1 6 2 15,10 0-6 1,7 0-1-16,7 0 0 15,17 0 0-15,12 0-3 0,17 0 2 16,14 0-1-16,17 6 0 16,12-2 2-16,13-4 0 15,14 9 0-15,11-3 0 16,0-3 2-16,8 4 1 16,2 2-1-16,1 0-2 15,3-9-2-15,-3 10-1 16,-4-1 4-16,0-9 1 15,-14 0 0-15,3 0-2 16,-10 0 1-16,-10 0 1 16,-8 0-1-16,-7-3-1 0,-17-6 1 15,-8 2-1-15,-6-2 0 16,-11 3 2 0,-7 3-1-16,-11 3 2 0,-7-7-4 15,-7 7 0-15,-3-3 1 16,-7 3 2-1,-4 0-3-15,-11 3-2 0,-14 4 4 16,-6 2 1-16,-22 0 0 16,-11-2 1-16,-17 2-2 15,-10-6-1-15,-12-3 3 16,-6 0 0-16,-4-3-1 16,-14-6-2-16,8 2 1 0,-5-2-1 15,11 3 0 1,4 3 2-16,10-4-3 0,11-2 0 15,11 9 1 1,6-3 0-16,11-3-3 16,11 6 2-16,7 0-10 15,10 0-5-15,0 0-36 0,7 6-16 16,11-3-58 0</inkml:trace>
  <inkml:trace contextRef="#ctx0" brushRef="#br0" timeOffset="10200.04">5599 16649 212 0,'0'0'79'0,"0"0"-61"0,0 0-5 0,0 0-7 16,0 0-2-16,0-3 2 16,0-3 11-16,0-4 4 15,0 7-11-15,0-3 8 0,0-4 2 16,0 1-4-16,3 0-1 16,4 2-5-16,-7-2-1 15,7 0-3-15,4-10-1 16,-1 3 1-16,5-3 1 15,2 0-1-15,1-9 1 0,6 0-2 16,5-3 0 0,10-4-3-16,-4 4 1 0,11-4-2 15,3-2 2 1,4-4 0-16,7 6 1 0,7-2-2 16,-4 2-2-1,8-2 1-15,3 2 1 0,7 1-3 16,-7 5 0-16,15 1 1 15,-8 3 0-15,10 6 0 16,-6 10 2-16,3 3-3 16,7 6 0-16,1 6 1 15,3 10 2-15,6 5 1 16,8 14 3-16,0 9-5 16,0 3-1-16,0 16 0 0,-4 6 2 15,-3 3-1-15,-7 0-1 16,0 16-2-16,-4-1 1 15,0 4 3-15,-10 7 1 16,-8-1-1-16,-6-13 1 16,-11 1 0-16,-11-13 1 15,-3-6-2-15,-11 3-2 16,-3-6-4-16,-11-4 0 16,-3-12 4-16,-4-9 4 15,0-3-1-15,-3-7-2 16,-1-3 0-16,-3-6-1 15,1 0 2-15,-1-10 1 0,-4 3-4 16,4-8 1-16,-3 2 0 16,6-12 2-1,1-4-1-15,3-9-1 0,7-6 1 16,-3-9-1-16,6-10 0 16,1 3 2-16,0-3-1 15,0 0-1-15,-4 0 1 16,0 10-1-16,-7-1 0 15,0 13 2-15,-3 1-1 16,-1 8 2-16,-3-3-4 16,-3 16 0-16,-4 0-6 15,0 19 0-15,-7 16-2 16,-4 18 1-16,-3 10 5 16,0 6 3-16,-4-7-1 0,4-5 0 15,-3-4 5 1,3-9 5-16,-4-6-5 0,0-4 0 15,4-9-2-15,-11-6 1 16,4-10-2-16,-3-2 2 16,-5-14 4-16,1-2 4 15,-4 0-2-15,1-10 2 16,-1-6-2-16,0 0 2 16,4 6-2-16,3-3 0 15,4 0-1-15,3 9 2 16,4-2-3-16,4 5-2 15,3 1 0-15,0-1 1 16,0 4-3-16,3 6 0 0,-3-3 1 16,3-3 0-16,1 6-7 15,-1 0-2-15,4 0-1 16,0 0 2-16,0 6-7 16,0-6-3-16,0 3-8 15,0-3-1-15,0 6-10 16,0-6-2-16,0 0-19 15,0 0-5-15</inkml:trace>
  <inkml:trace contextRef="#ctx0" brushRef="#br0" timeOffset="19597.06">9624 18173 76 0,'-127'9'30'0,"84"1"-24"0,-13-1 6 0,35 1 2 16,0-4-2-16,-8 3 3 15,8-2 9-15,4-4 5 16,3 3 0-16,3-3 2 0,7-3-13 15,4 6-3 1,7-6-9-16,8 0 3 0,9-6 1 16,15 6-1-16,10 0 2 0,19-3-4 15,16-6-2 1,18-4-2-16,22 4 0 0,17-1-4 16,21 1 0-16,15-1 1 15,3 10 0-15,7-3 0 16,0 3 2-16,3 3-3 15,1-3 0-15,-8 0 1 0,0 7 0 16,-6-7-7 0,-4 0 0-16,-4 3 1 0,-17-3 1 15,-11 0 3 1,-7 0 1-16,-11 0 3 0,-6 0 3 16,-11 0-4-16,-15 0-1 15,-6 0 0-15,-18 0 0 16,-14-3 0-16,-11 3 0 15,-10 3-7-15,-11-6-3 16,-7 3 1-16,-14-7 0 16,-17 7 6-16,-19 0 1 15,-20-3 6-15,-18-3 2 16,-21-3-2-16,-15 2-1 0,-13-2 1 16,-18 6 0-1,-15-3-2-15,-13-4 1 0,-7 1 0 16,-15 9 3-16,1-3-5 15,-1-4-1-15,-3 7 0 16,0-6 2-16,-3 6-1 16,6-3 2-16,1 3 0 15,6 0 1-15,11 0 0 16,4 0 0-16,17 3 0 16,15 3 2-16,10-6-1 15,14 7 2-15,18-4-2 16,10-3 2-16,7 6-2 15,18-3 2-15,11-3-2 16,14 0 2-16,6 6 0 16,8-2 1-16,7-4-2 15,7 0 1-15,-3 0-6 0,2 0-3 16,5 6-2-16,3-6 3 16,0 0-2-16,0 0 1 15,0 0 0-15,7 0 0 16,-7 0-9-16,7 0-3 15,-7 0-15-15,7 0-7 16,0 3-49 0,4-6-44-16,3-3 48 15</inkml:trace>
</inkml:ink>
</file>

<file path=ppt/ink/ink3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42:32.856"/>
    </inkml:context>
    <inkml:brush xml:id="br0">
      <inkml:brushProperty name="width" value="0.05292" units="cm"/>
      <inkml:brushProperty name="height" value="0.05292" units="cm"/>
      <inkml:brushProperty name="color" value="#FF0000"/>
    </inkml:brush>
  </inkml:definitions>
  <inkml:trace contextRef="#ctx0" brushRef="#br0">6907 10327 64 0,'0'-6'27'0,"4"6"-21"0,-8 0 12 15,4 0 3-15,0 0 2 16,0 0 3-16,0 0 1 15,-3 0 3-15,-1 0-5 16,-3 0-3-16,0-3-12 16,-3-3 0-16,-4 6 1 0,-4-4-2 15,-3-2 0-15,-4 6-5 16,-10-3-1-16,-4 3-1 16,-7 0 1-16,-14 0 2 15,-7 0 2-15,-11 0-3 0,-13 0-3 16,-8-6 0-16,-17 6 1 15,-8 0-1-15,-10 0-1 16,-7 0 1-16,-4 0-1 16,-6 0 2-16,-1 6 3 15,-3-3 0 1,-11 3 2-16,0 4-2 0,-7-1 0 16,-3-6 1-16,6 13 1 15,1-7-1-15,3 1-1 16,8 6-3-16,-8-4-2 15,11-6 3-15,6 4 2 0,-2 5-2 16,10-5-2 0,3-7 0-16,7 6 1 15,8-2-1-15,7-4 2 0,6 3-4 16,11-6 0-16,8 0 1 16,17 0 0-16,-11 0 2 15,14-6 1-15,22 6-1 16,7-3-2-16,13-4 3 15,5 7 0-15,10 0-4 16,3 0 1-16,1-3-2 16,10-3-2-16,3 6-2 15,15-3-1-15,-1-3 6 16,15-4 2-16,7 1-2 16,10-1-1-16,8 1 3 0,3 0 1 15,10-7-3-15,4 6-1 16,11-5 1-16,3 5 0 15,14-8 1-15,4 8 0 16,7 1 0-16,11-1 0 16,3 1-3-1,7 3 2-15,10-4 1 0,8 1 2 16,3 6-3-16,15-4 0 16,-1 7 1-16,4 0 2 15,3-6-3-15,4 6-2 16,0 0 2-16,-4 0 0 15,1 0 1-15,-4 0 2 16,0 0-6-16,3 0 1 16,-7 0 1-16,-3-3 3 15,-18 3-2-15,-3-6-2 16,-4 6-3-16,-18-10 1 0,4 7 3 16,-24-6 3-16,-8-1 0 15,-10 4-1-15,-11-3 1 16,-11 2-1-16,-6 4 0 15,-15 3 0-15,-10-6 2 16,-8 6 1-16,-6 0-10 16,-7 0-5-16,-1 0 3 15,-17 6 3-15,-7-6 4 16,-7 10 3-16,-14-4 0 16,-18 3 2-16,-11 1-2 0,-17-1 2 15,-14 1-4 1,-11-7 0-16,-14 3 1 0,-17-3 2 15,-5-3-3-15,-13 6-2 16,-4-6-3 0,-3-6-1-16,0 6-1 0,-7 0 0 15,-4-3-2-15,3 3-1 16,-3 0 1-16,4 0 4 16,-4 0-21-16,0 3-10 15,8-3-40 1</inkml:trace>
  <inkml:trace contextRef="#ctx0" brushRef="#br0" timeOffset="38795.17">13275 3250 328 0,'-46'12'0'0,"-35"13"11"0,39-15 7 0,-25 5-3 15,-29-2 2-15,-27 6-1 16,-25 3-1-16,-32-10-7 16,-32 4 1-16,-42 0 4 0,-28-13-1 15,-36-6 1-15,-45-13-7 16,-36-9-2-16,-20-10 0 15,-36 4 0-15,-25-10-2 16,-25-3 1-16,-13 13 0 16,-11-3 1-16,-8 5 2 15,5 7 3-15,10 4-2 16,17 8-2-16,22 7 2 16,31 6 0-16,32 16 3 15,29-10 1-15,31 7-1 0,43 3 1 16,34 6-2-16,36-6 2 15,39 0-2-15,39-1 0 16,28-8-3-16,31 2 1 16,26-9 0-16,24 7 3 15,10-1-1-15,15-9 2 16,3 0-4-16,15 0 1 16,-4 0-5-16,10 0-2 15,7 0-9-15,-3 0-3 16,14 0-5-16,4 0-1 15,3-9-17-15,32 6-5 16,14-7-15-16,28-5-7 0</inkml:trace>
  <inkml:trace contextRef="#ctx0" brushRef="#br0" timeOffset="42249.56">10171 6357 304 0,'-4'-9'112'0,"8"9"-87"0,-19-6-9 0,8 6-11 0,-7-10-6 16,-14 1 2-16,-18-1-2 16,-21-5 0-16,-28 12 1 15,-25-7-3-15,-25 10 2 0,-20 0 1 16,-22 3 2 0,-29 7-1-16,-20 12 2 0,-29-10 0 15,-20 4 3-15,-8-7-1 16,-7-2 2-16,0-14-2 15,4-2 2-15,7-7-4 16,10-3 0-16,14-9-1 16,25 3-2-16,25-9 9 15,32-4 4-15,28 4 7 16,28-1 2-16,28 4-5 16,25-4 0-16,14 1-4 15,24-10 0-15,15-10-10 16,32-2-1-16,28-13-7 15,42-9 1-15,28 6-3 16,46-10 2-16,39 0 3 0,32 4 1 16,35 15-2-1,32 10 0-15,35 15 4 0,25 10 1 16,21 3 0 0,7 16-2-16,17 2-2 0,15 14-1 15,11 5 2-15,9 10 2 16,1-9 0-16,4 6-1 15,-4 6 1-15,3 0-1 16,-13 3-3-16,-5 0 2 0,-24 7 1 16,-24-7 0-1,-18 6 2-15,-36 10 1 16,-31-9-6-16,-29 12 0 16,-41-3 1-16,-47 9 3 0,-10 10-11 15,-50-1-6-15,-42 1 0 16,-42 9-1-16,-43-9 10 15,-45 15 6-15,-50 4 3 16,-53 6 2-16,-42 0 2 16,-46-16 3-16,-43 0 5 15,-31-13 1-15,-35-12-6 16,-39-3-1-16,-18-15-4 16,-21-14-3-16,-10-12 2 0,-12-6 0 15,8-12-1 1,18-14-2-16,28-5-2 15,14-10 1-15,31 0 1 0,26-9 2 16,20-1 1-16,36 1 1 16,31 6 0-16,26 3 0 15,27 0-2 1,29 7-2-16,24-7 1 0,25 6-1 16,25-3 2-16,17 10 1 15,22-4-4-15,20 1 1 16,1-4 0-16,25-2 0 15,20-7-5-15,18-7 1 16,29-9 0-16,28 1 2 16,38-17-1-16,36-2 1 15,35-1 2-15,28 1 0 0,32 6-3 16,28 9 0-16,18 6-1 16,39 7 0-1,31 6 3-15,18 12 2 0,29 10 0 16,2 13-1-16,8 5 1 15,7 17-1-15,0 12-3 16,-14 6 2-16,-18 6 3 16,-17 7 3-16,-22 9-7 15,-31 7 0-15,-33 12 0 16,-38-6 3-16,-28-4 0 16,-35-2-1-16,-36-4-2 15,-35 0 1-15,-32-6-1 16,-24 7 0-16,-29-4-5 15,-28 6-3-15,-35 13 1 16,-39-6 3-16,-42 3 3 0,-53 3 4 16,-43-7-2-1,-52 7 0-15,-50 3 7 16,-35 1 4-16,-36-1-5 0,-31 0-1 16,-28-9-2-16,-11-10 1 15,-11-19 0-15,-6-5 1 16,10-14-2-16,14-12-2 15,28-3 3-15,4-12 2 16,24-13 4-16,11-10 5 16,18-18-4-16,21-10 0 0,21-9-4 15,39 0-1-15,21 0 1 16,35 0 1 0,25-7-1-16,39 7 1 0,28 3 0 15,36 7 1-15,17-1-4 16,24 10-3-1,22-10-5-15,18 0-2 0,20-9 3 16,33-10 1-16,34-5-5 16,33 5-3-16,38 4 3 15,39-7 2-15,39 7 3 16,35-1 1-16,39 13 1 16,28 7 0-16,-116 24 0 15,229 7 0-15,-166 9-3 16,240 19 2-16,-17 16-1 15,-26 15 0-15,-13 4 2 16,-22 18 2-16,-13 0-1 0,-22 7-1 16,-21 3-2-16,-32 12-1 15,-126-22 4 1,98 51 1-16,-49-20-3 16,-40 4-1-16,-73-28 3 0,21 40 1 15,-35 1-3-15,-29-7-1 16,-24-13-2-16,-25-15 3 15,-21 3-7-15,-25-6 1 16,-21-1-4-16,-24 11 2 16,-26-4 7-16,-31-4 6 15,-35 4 0-15,-39-12 1 0,-39-4-1 16,-46-3 0-16,-53-12 0 16,-45-13 2-1,-47-9-1-15,-35-16 2 0,-35-7-4 16,-10-2 0-1,-15 3-1-15,4-4 1 0,17-8-4 16,11-8 0-16,14 4 1 16,15-3 2-16,24-9-1 15,7-1 2-15,35-5-2 16,18-14 2-16,28 1 0 16,35-7 1-16,29-2 0 15,31 5 0-15,33-2 0 0,27-4 2 16,25 7-1-1,32-10 2-15,24 9-9 16,26-5 0-16,13 2-5 0,28-6 0 16,29-12 1-1,17-10 2-15,36-6-3 0,35 0 2 16,35 3 1 0,29 0 2-16,42 6-1 15,42 10 1-15,39 6 2 0,35 16 0 16,28 9 0-16,32 16 0 15,18 18-3-15,18 16 0 16,20 7 2-16,1 21 0 16,10 4-2-16,-7 15 2 15,-7 7-1-15,-17 6 0 16,-19 18 2-16,-30 11 0 16,-26 2-3-16,-39-3 2 0,-31 0 1 15,-39 13 2-15,-46-1-1 16,-38 1-1-16,-40-16-2 15,-34-4-1-15,-37 11-9 16,-30 2-3-16,-36 7 6 16,-46-4 2-16,-50-3 7 15,-59 7 4-15,-60-7-1 16,-64-2 0-16,-56-20-1 16,-50-15-2-16,-52-19 1 15,-36-16 1-15,-28-9-8 16,-18-13-1-16,1-6-5 15,6-16-3-15,22-3 9 0,6-15 2 16,15-10 6 0,18-12 1-16,31-4 3 0,28-3 1 15,29-3 1-15,27-6 2 16,30-6-5 0,44-10-1-16,44 7 0 15,41-1 0-15,32 10 0 0,47-3 2 16,31 3-3-16,28-10-2 15,28-6-3-15,29-3-1 16,24-6-3-16,14 12 1 16,4 1-2-16,7 12 2 15,7 15-10-15,-3 7-3 16,3 12-18-16,7 13-4 16,11 13-63-16,20 15-67 15,5 6 49-15</inkml:trace>
</inkml:ink>
</file>

<file path=ppt/ink/ink3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8:37:59.902"/>
    </inkml:context>
    <inkml:brush xml:id="br0">
      <inkml:brushProperty name="width" value="0.05292" units="cm"/>
      <inkml:brushProperty name="height" value="0.05292" units="cm"/>
      <inkml:brushProperty name="color" value="#FF0000"/>
    </inkml:brush>
  </inkml:definitions>
  <inkml:trace contextRef="#ctx0" brushRef="#br0">30314 1152 192 0,'-17'0'74'0,"17"0"-58"0,0 0 7 0,0 0 1 16,0 0-20-16,0 3-3 16,0 6-4-16,0 7-2 15,3 3 4-15,-3 9 0 0,0 13 3 16,-3 0-6-16,-4 18 1 16,-1 7-1-16,-2 0 2 15,-1-3-1-15,1 3 1 16,-1-7 0-16,1-6-2 15,-1-6-22-15,4-3-7 16,3-6-44 0</inkml:trace>
  <inkml:trace contextRef="#ctx0" brushRef="#br0" timeOffset="436.42">30730 1102 104 0,'0'6'41'0,"-3"-3"-32"0,-1 13 6 0,4-7 3 16,0 7-10-16,-3-4-4 15,-1 14-3-15,1-1-1 16,3 3 4-16,-4 0 5 15,4 10-3-15,-3-4-1 16,-1 7 0-16,1 0-1 16,-1 3-2-16,1 0-2 0,3-1 3 15,-4 4-4-15,4-6-2 16,0-3-3-16,0-1 1 0,4-2-57 16</inkml:trace>
  <inkml:trace contextRef="#ctx0" brushRef="#br0" timeOffset="1042.56">29916 1832 164 0,'-7'0'63'0,"7"4"-49"0,0-4-6 0,0 0-7 0,0 12-5 15,0-9 0 1,0 7 3-16,-4-1 0 16,0 7 1-16,1-4-3 0,-1 4 0 0,1 12 2 15,-1 7 0-15,4 2-2 16,0 13 2-1,7-6 16-15,4 3 7 0,7-3-6 16,3 3-2-16,7 3-6 16,4-12-3-16,10-3 0 15,4-1 1-15,3-15-1 16,8 0 0-16,6-10-3 16,8 1-2-1,3-4 3-15,7-12 0 0,-3-4 3 16,3-18 1-16,3 9-3 15,-2-15-3-15,-8-1 0 16,-7-3-1-16,-4-5-5 0,-10-1 1 16,-3 6-31-16,-8-12-14 15,-7 9-37 1</inkml:trace>
</inkml:ink>
</file>

<file path=ppt/ink/ink3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44:59.462"/>
    </inkml:context>
    <inkml:brush xml:id="br0">
      <inkml:brushProperty name="width" value="0.05292" units="cm"/>
      <inkml:brushProperty name="height" value="0.05292" units="cm"/>
      <inkml:brushProperty name="color" value="#FF0000"/>
    </inkml:brush>
  </inkml:definitions>
  <inkml:trace contextRef="#ctx0" brushRef="#br0">6883 12080 344 0,'0'-3'129'0,"3"3"-100"0,-3-6 0 16,0 6-7-16,0 0-13 0,-3 0-3 16,-4 0-1-16,-7-3 1 15,-8 3-3 1,-9 0 3-16,-15 3 3 0,-14 3 1 0,-14 3 4 15,-11 1-7-15,-21 6-4 16,-10-4 0-16,-8-3 0 16,-3-2-1-16,-3-4 1 15,3 3-2-15,0 0-1 16,14-2 1-16,4-4 1 16,6 6-1-16,15-3 2 0,7-3 0 15,10 6 1-15,8-3-2 16,3 4-2-16,10-4 1 15,8 3 1-15,7-6-6 16,3 3 1-16,4 3-17 16,3-6-6-16,8 0-25 15,-5 0-10-15,8-6-71 16,4 3-52 0,10-13 77-16</inkml:trace>
  <inkml:trace contextRef="#ctx0" brushRef="#br0" timeOffset="402.52">6717 13253 312 0,'0'0'118'0,"-11"0"-92"0,-13 0-3 15,6 0-8-15,-10 0-3 0,-15-6 3 16,-17 6-2-16,-24-7 2 16,-8 4-8-16,-7 3 7 0,-10 0 5 15,-11 3-6-15,-11 4-2 16,1 2-6-16,6-3-4 15,-6 4 2-15,3-1 0 16,7 1-1-16,7-1-2 0,18 0 1 16,3 1-1-16,15-1 0 15,9 1 2-15,16-1-10 16,2-3-2-16,15-3-17 16,10 4-6-16,-3-1-26 15,14-6-13-15,10 0-63 16</inkml:trace>
  <inkml:trace contextRef="#ctx0" brushRef="#br0" timeOffset="825.08">6618 14372 276 0,'-7'16'104'0,"7"-16"-81"0,0 0-6 0,-3 0-7 16,-8-6-5-16,-3 3 4 16,-11-7 2-16,-10 1 1 0,-11-4-6 15,-14 4 9-15,-11 6 5 0,-13-3 3 16,-15 2 1-1,-17 4-7-15,-8 0-2 16,-3 0-9-16,0 4-4 0,0 2-1 16,4-3 1-16,3 6-1 15,10-2 2-15,8 2-2 16,14 0-1-16,14 1-2 16,3-1 1-16,15-2-10 15,6-4-5-15,12 3-14 16,6 0-4-16,7-3-17 15,8-3-8-15,6 0-56 16,22 0-35 0,17-9 70-16</inkml:trace>
  <inkml:trace contextRef="#ctx0" brushRef="#br0" timeOffset="1187.76">6583 15272 348 0,'10'16'132'0,"-10"-13"-103"0,0-3-8 0,-10 0-31 16,-15 7 1-1,-21-4 14-15,-14-3 10 16,-14 0-7-16,-10 0 11 0,-12 0 4 15,-13 9-5-15,-7-3 0 16,-8 4-7-16,-6-1-1 0,3 1-4 16,-8 5-1-16,12-5-1 15,-4-1 0-15,14 0-5 16,4 7-1 0,14-3 1-16,10-4 0 0,7 0-15 15,15-2-4-15,13 2-19 16,8-3-5-16,10-2-28 15,11 2-9-15,21-3-45 16</inkml:trace>
  <inkml:trace contextRef="#ctx0" brushRef="#br0" timeOffset="1552.63">6593 16176 344 0,'-7'0'129'0,"4"0"-100"0,-36 6-11 0,18-6-10 15,-29 0-2-15,-20-6 4 0,-11 6 3 16,-18 0 5-16,-10-4-10 15,-4 4 2-15,-4 0 3 16,-3 4-5-16,4 5-2 16,7-3-3-16,-11 4 0 0,14-1-4 15,11 0-2-15,6 1-3 16,12 6 1-16,10-7-19 16,10 7-7-16,8-4-11 15,10-2-3-15,11-1-25 16,10 7-8-16,11-7-31 15</inkml:trace>
  <inkml:trace contextRef="#ctx0" brushRef="#br0" timeOffset="1906.03">6847 17264 368 0,'4'9'137'0,"-4"-9"-106"0,-14 6-25 0,0-3-18 16,-22-3 3-16,-24 0 6 16,-24-3 10-16,-18-3 4 15,-22-3-6-15,1 9 10 0,-8-3 5 16,-3-4-6-16,-4 7-1 0,8 7-7 15,3-4-4 1,0-3 1-16,14 9 0 16,4-3-4-16,6 4 1 0,15-1-5 15,14 1-1-15,7-1-15 16,14 0-4-16,11 1-18 16,14-1-8-16,3-3-25 15,7 4-10-15,25-4-20 16</inkml:trace>
  <inkml:trace contextRef="#ctx0" brushRef="#br0" timeOffset="3961.22">6971 11249 228 0,'7'0'88'0,"-7"0"-69"0,0-3-3 0,0 3-6 15,0 0-8-15,0-6-2 16,-7 6 5-16,3-3 1 16,-3-4-2-16,0 7 8 0,-3-3 5 15,-1-3 6-15,-3 6 3 16,0 0 0-16,-4 0 1 15,-3 6-9-15,-7-3 0 16,-7 4-5-16,-11-4 2 0,-14 6-6 16,-11-3-3-16,-10-2-3 15,-18 5 0-15,-3-3 0 16,-14-6 3-16,3 0-3 16,-14 0 0-16,0 0 1 15,3 0 0-15,4 0 2 16,0 0 3-1,11 0-4-15,7 0-1 0,10 0 2 16,18 0 1-16,0 3-1 16,14 4 1-16,14-7 0 15,7 6 1-15,4-6-2 16,10 0 1-16,4 0-4 16,7 0-2-16,-4 0-9 0,11 0-3 15,-3 0-27-15,3 3-11 16,-1-3-67-16,5 9-29 15</inkml:trace>
  <inkml:trace contextRef="#ctx0" brushRef="#br0" timeOffset="10523.57">11705 11425 224 0,'11'0'85'0,"-8"0"-66"0,-3 3 1 16,0-3-4-16,0 0-5 15,0 0 1-15,-7 0 0 16,-3 6 0-16,-8-3-6 16,-14 4 9-16,-14 2 7 0,-10 0-7 15,-18 10-1-15,-7-9-4 16,-15 5-1-16,-13 1-3 0,-11-3-1 15,0-4-3-15,-3 0-2 16,-1-2 3 0,4 2 0-16,7-3-4 0,15-3 1 15,6 7-2 1,14-4 0-16,8-3-7 16,13 7-2-16,15-10-29 0,7 6-12 15</inkml:trace>
  <inkml:trace contextRef="#ctx0" brushRef="#br0" timeOffset="10884.66">11486 12043 236 0,'39'18'88'0,"-28"-11"-69"0,-4-4 4 16,-7-3-2-16,0 0-2 16,-7 0 3-16,-11 6-6 15,-14-3-1-15,-17 3-9 16,-11-2 7-16,-10-4 4 0,-8 0-3 16,-7 6 2-16,-10-6-3 15,3 6 0-15,-3-3-7 0,0-3-2 16,0 7 0-1,3-4 0-15,0 6-7 0,7-3 0 16,11-3 3 0,4 4 4-16,10 2-12 0,0-3-7 15,14 4-14 1,7-1-7-16,7 1-23 0,8-1-10 16,10 0-45-1</inkml:trace>
  <inkml:trace contextRef="#ctx0" brushRef="#br0" timeOffset="11214.57">11314 12657 256 0,'7'3'96'16,"-11"-3"-75"-16,-3 7 1 0,0-7-3 0,-14 0-9 16,-7 0 2-16,-15-7 10 15,-13 4 6-15,-15 3-14 16,-6 0 1-16,-8 0-1 0,-7 0-5 16,-3 0-3-16,-4 0-3 15,0 3-3-15,4 4 1 16,0-7-1-16,7 6-3 15,3-3 2-15,11 3-32 16,11-3-15-16,13 7-40 16,11-4-17-16</inkml:trace>
  <inkml:trace contextRef="#ctx0" brushRef="#br0" timeOffset="11484.97">11208 13300 304 0,'0'3'115'0,"-4"-3"-89"0,-13 6-6 0,2 4-8 0,-20-10-10 16,-21 0 1-16,-15-3-2 15,-17-4 2-15,-11-2-2 16,-7-7-1-16,1 7 1 0,2-4 1 15,4-2 1-15,11 5-4 16,7 4-1-16,11-3-26 16,17 9-9-16,10-4-155 31,33 14 62-31</inkml:trace>
  <inkml:trace contextRef="#ctx0" brushRef="#br0" timeOffset="11738.01">11095 13937 304 0,'-7'6'115'0,"-14"0"-89"0,-25-3-8 0,18-3-9 15,-11 0-9-15,-18-3 2 16,-10-9 1-16,-10 2 1 15,-4 1-2-15,-1-10-4 0,5 0-1 16,3 3-3-16,7 7 1 16,7 0-24-16,7-1-8 15,7 1-30-15,7 3-10 16</inkml:trace>
  <inkml:trace contextRef="#ctx0" brushRef="#br0" timeOffset="11980.6">11021 14586 196 0,'21'15'74'0,"-14"-12"-58"0,-7-3 27 16,0 0 9-16,0 0-28 16,-7 0-12-16,-7 0-7 15,-11 0-2-15,-14 0-1 16,-7 0 9-16,-13 0 6 0,-5 0-7 15,-7-3-3-15,-3-3-7 16,0 6 0-16,7 0-9 0,7 0-2 16,11 0-38-1,10 0-18-15</inkml:trace>
  <inkml:trace contextRef="#ctx0" brushRef="#br0" timeOffset="12262.16">11225 15112 304 0,'-21'0'115'0,"-3"7"-89"0,-29-4-8 0,21-3-9 0,-10-3-9 15,-11-4 2 1,-14 4-8-16,0-3-1 0,-4-3 4 15,4 2-6-15,7-2 2 0,11 9-6 16,6 0 1 0,8 0-10-16,7 0 0 0,3 9-5 15,4-2 2 1,3 8-10-16,4-2-6 16,4 6-15-16,6-4-27 15,11 4 23-15</inkml:trace>
  <inkml:trace contextRef="#ctx0" brushRef="#br0" timeOffset="12517.35">11285 15721 252 0,'-3'16'93'0,"-1"-10"-72"0,-6 3 5 0,3-6-3 15,-14 7-13-15,-11-1-3 16,-14 1-2-16,-14-1-1 16,-4-3-2-16,-3 4-2 0,-7-10 3 15,0 6 0-15,0-3 1 16,7-3-11-16,7 0-3 16,7 0-19-16,14 0-9 15</inkml:trace>
  <inkml:trace contextRef="#ctx0" brushRef="#br0" timeOffset="12729.46">11740 16486 228 0,'0'34'88'0,"0"-30"-69"0,-7 5-18 16,-3-9-14-16,-15 6-5 15,-14-6 0-15,-17-6 11 16,-15-7 6-16,-10-2 1 16,-3-4-8-16,-1-6-3 0,7 6-21 15,11 0-50 1,7 4 1-16</inkml:trace>
  <inkml:trace contextRef="#ctx0" brushRef="#br0" timeOffset="13196.35">11963 17251 280 0,'-14'22'104'0,"7"-13"-81"0,-11 7-6 0,4-10-9 0,-18-2-11 15,-14-4 2 1,-14 0 1-16,-10 0 0 0,-8-10 0 15,0 1 0-15,4 2 2 0,11-2-14 16,13 0-5 0,12 6-7-16,9-4-2 15,8 7-6-15,14 0-3 16,18 0 9-16,17 0 5 16,18 10-17-16,14 5 0 15,3 4 24-15,-3 9 47 16,-3 1 26-16,-11 2-14 15,-8-3-5-15,-9-9-24 16,-8 0-8-16,-11 6-5 16,-10-6 0-16,-14 0 2 0,-14 2 4 15,-14-2 2-15,-15 0 3 16,-10 0 2-16,-7 0-5 16,-3-4 1-16,-5-2-7 0,5 3-3 15,3-7-10 1,0 0-3-16,10-2-25 0,4-4-11 15,7-3-58 1</inkml:trace>
  <inkml:trace contextRef="#ctx0" brushRef="#br0" timeOffset="14050.01">18161 11293 336 0,'0'0'126'0,"0"0"-98"0,-4 0-8 0,1 0-8 16,-11 0-13-16,-14 0 0 15,-22-3-1-15,-24-3 0 16,-21-4 2-1,-29 1 4-15,-31-7 2 0,-14 7-2 0,-22-10-1 16,-10 0-1-16,-7-6 1 16,-7 0-2-16,7 6-1 15,7 0 1-15,14 1-1 16,17 8-3-16,12 4 2 16,24 3-1-16,21 3 0 15,21 3-27-15,21-3-10 16,19 6-181-1,52 4 84 1</inkml:trace>
  <inkml:trace contextRef="#ctx0" brushRef="#br0" timeOffset="14347.88">17484 11679 312 0,'0'-3'118'15,"0"3"-92"-15,-7 0-7 0,0 0-8 0,-15 0-10 16,-20-7-1-16,-28-2 1 16,-29-4-1-16,-28-2 0 15,-21 5 2-15,-22-5 3 0,-10 5-2 0,-7 7-2 16,0 3 0-1,4 3 1-15,10 4-6 0,14 2 1 16,25 0-34-16,25 10-16 16,24 0-54-1,32 6-42-15,39 13 61 16</inkml:trace>
  <inkml:trace contextRef="#ctx0" brushRef="#br0" timeOffset="14621.42">17734 12604 340 0,'-3'0'129'0,"-4"3"-100"0,-25-3-9 16,4 0-10-16,-36 0-10 15,-31 0 0 1,-32-9 0-16,-25-1 0 0,-28-9 0 15,-14 1 0-15,-7-8 0 0,11 8-5 16,13-1-1-16,18 3-6 16,18 7 0-16,21-1-10 15,18 10 0-15,25 7-27 16,17 2-8-16,24 10-52 16</inkml:trace>
  <inkml:trace contextRef="#ctx0" brushRef="#br0" timeOffset="14890.83">17452 13711 288 0,'-11'19'110'0,"4"-13"-86"0,-17-3-4 0,2 6-7 16,-23-2-8-16,-22-4 0 15,-29 3-3-15,-24-12 1 16,-17 3-2-16,-11-13-1 0,-11 7 3 16,4-10-4-16,10 9-2 15,14 1-7-15,19 3-2 0,16 3-17 16,22 3-9-16,18 3-49 16,17 12-47-1,32 14 42-15</inkml:trace>
  <inkml:trace contextRef="#ctx0" brushRef="#br0" timeOffset="15146.72">17367 14595 324 0,'0'0'121'0,"-10"6"-95"0,-15-3-4 16,0 7-8-16,-24-10-13 15,-29 6-1-15,-24-6-2 0,-29-6 0 16,-17 3 2-16,-18-4-3 0,4-2 2 16,3 0-1-16,11-1-2 15,14 10-6-15,18 0-2 16,17 0-17-16,14 7-7 16,18 2-32-16,18 3-14 15,28 17-9 1</inkml:trace>
  <inkml:trace contextRef="#ctx0" brushRef="#br0" timeOffset="15431.46">17713 15592 340 0,'-4'-6'129'0,"-3"12"-100"0,-31-3-11 16,2-3-12-16,-20 0-7 16,-32-9 0-16,-22 0-2 15,-20-7 2-15,-18-3 1 16,-8-3-3-16,5-3 2 0,6 6-6 16,15 4-3-16,17-1-5 15,17 13-2-15,19-4-14 0,13 14-6 16,15-4-24-1,17 13-9-15,18 9-20 16</inkml:trace>
  <inkml:trace contextRef="#ctx0" brushRef="#br0" timeOffset="15710.13">17738 16354 252 0,'0'0'96'0,"-18"0"-75"0,-17-3-3 0,3-3-8 15,-35 6 3-15,-28-3 6 0,-25-7-4 16,-25 1 0-16,-14-4-9 16,-10 4-2-16,0 0 0 0,-1-4-5 15,19-3 1-15,20 7-16 16,22 0-4-16,24 2-21 15,22 7-7-15,34 7-144 32,29 2 105-32</inkml:trace>
  <inkml:trace contextRef="#ctx0" brushRef="#br0" timeOffset="15986">17582 17157 340 0,'-17'9'129'0,"-8"7"-100"0,-35-6-9 0,21-4-8 16,-28-3-13-16,-24-3 0 15,-22-3 3-15,-21-13 3 16,-11 0-2-16,0-2-2 0,-3-1 2 15,11 3-15-15,13-3-7 16,18 10-8-16,18 0-3 16,18-1-11-16,17 1-4 15,21 2-41-15,21 7-44 16,32 0 42 0</inkml:trace>
  <inkml:trace contextRef="#ctx0" brushRef="#br0" timeOffset="16273.58">17706 17599 280 0,'-11'19'104'0,"1"-10"-81"0,-15 1 3 16,4-1-6-16,-28 1-2 15,-26-1 1-15,-23 7-2 16,-19-7 2-16,-13 1-10 15,-11-1-1-15,-4 0 2 0,4 1-2 0,3-1 3 16,15 1-6-16,13-4-1 16,15-3-4-16,14 3-1 15,10 4-12 1,15-1-7-16,10-3-20 0,7-3-10 16,11 7-42-16,11-10-18 15,13 0 11 1</inkml:trace>
  <inkml:trace contextRef="#ctx0" brushRef="#br0" timeOffset="16750.43">23435 11854 344 0,'-3'0'129'0,"-1"0"-100"0,-7 4-2 0,1-4-8 15,-11-4-12-15,-15 4-2 16,-20-6-5-16,-25 3-2 16,-14 3 1-16,-15-6-2 0,-6-4 1 15,-4 10-18-15,3-3-9 16,8-3-21-16,10 3-8 16,8-4-66-1</inkml:trace>
  <inkml:trace contextRef="#ctx0" brushRef="#br0" timeOffset="16990.07">23283 12409 288 0,'-7'0'107'0,"-7"0"-83"0,-28 16-3 16,17-13-4-16,-17 4-11 15,-18-1-1-15,-18-3-2 0,-17 3-3 16,-14-3 1 0,-8-3-4-16,1 0 0 0,6 10-23 15,5-4-10-15,9-3-14 16,19 7-7-16,17 5-40 16</inkml:trace>
  <inkml:trace contextRef="#ctx0" brushRef="#br0" timeOffset="17233.57">22828 13021 256 0,'-7'3'96'0,"7"3"-75"0,-10-3 3 0,-1-3-2 0,-7 10-5 15,-13-4-1 1,-19-3-6-16,-17-3-2 0,-14 0-4 15,-14 7-3-15,-7-7 2 0,-8-7-4 16,4 7 0 0,4-3-21-16,14 3-10 0,10 0-17 15,15 3-7-15,17 4-45 32</inkml:trace>
  <inkml:trace contextRef="#ctx0" brushRef="#br0" timeOffset="17455.81">22821 13855 280 0,'-10'19'104'0,"3"-13"-81"0,-22 4 3 0,8-4-6 16,-18 3-9-16,-14 4-1 15,-14-4-6-15,-14-3-3 16,-3-6 0-16,-12 0-12 0,-2 0-3 15,6-6-20-15,4 6-5 16,7-3-31-16,14-3-12 16,14 15-4-1</inkml:trace>
  <inkml:trace contextRef="#ctx0" brushRef="#br0" timeOffset="17701.2">22440 14648 316 0,'-17'10'118'0,"-1"-10"-92"0,-21 15-7 0,11-5-10 0,-18-1-9 16,-10 1 0-16,-8-1-5 15,-6 1 1-15,-1-10 2 16,4 6-12-16,7-6-6 0,7 0-14 0,14 0-3 15,8 0-38 1,6 0-52-16,18 3 30 16</inkml:trace>
  <inkml:trace contextRef="#ctx0" brushRef="#br0" timeOffset="17909.15">22595 15552 308 0,'-35'15'115'0,"3"1"-89"0,-35 3-10 0,32-10-9 16,-25-6-20-16,-21 3-5 0,0-6-12 16,-7-9-4-16,3 3 18 15,11-4-25-15,14 1-6 0,18 0-40 16</inkml:trace>
  <inkml:trace contextRef="#ctx0" brushRef="#br0" timeOffset="18121.56">22832 16806 300 0,'-28'34'112'0,"21"-31"-87"0,-29 7-46 15,12-1-26-15,-22-2-49 0,-14-14-15 16,-7-2 37-16,10-10 20 16</inkml:trace>
  <inkml:trace contextRef="#ctx0" brushRef="#br0" timeOffset="18332.97">22969 17549 372 0,'-17'25'140'0,"-1"-15"-109"0,-35 5-37 0,14-5-26 0,-31-7-28 16,-32-3-6 0,-33-13-54-16,-30-21-25 0</inkml:trace>
  <inkml:trace contextRef="#ctx0" brushRef="#br0" timeOffset="20895.73">7426 11177 220 0,'-4'0'82'0,"4"0"-64"0,-7-9 4 0,4 9-1 16,-1-10-13-16,-3 4-2 15,0 3 2-15,0-3 3 16,-3 2-6-16,6-2 10 0,1 6 7 16,3 0-5-16,0 0 1 15,3 10-11-15,4-1-4 16,11 7-2-16,-1 9 1 16,8 3 3-16,7 6 2 15,10 1 3-15,11 3 4 16,0-1-4-16,14 13 2 15,4-3-5-15,6 7 1 0,4 5-3 16,8-2 0-16,2 5-1 16,5 1 0-1,2 0-2-15,1 0 1 0,3 9-2 16,-6-3 2-16,-1-7-2 16,0 1-1-16,-3 0 1 15,-4-10 1-15,0-6-1 16,-3-3 2-16,-7 0 0 15,-4-9 3-15,-11 2-1 16,-3-2 0-16,-3-7-6 16,-5 3 1-16,-9-3 0 15,-4-2 2-15,-8-5-1 16,-2-5 2-16,-8 3-2 16,-4-10-1-16,-6 1 1 0,0-1-1 15,-4-3 0 1,0-2 0-16,-4-4 0 15,-3 0 0-15,0 0-3 0,0 0 2 16,0 0 1 0,0 0 0-16,0 0 0 0,0 0 2 15,-3 0-10 1,3 0-2-16,0 0-15 0,0 0-4 16,0 0-25-16,-4-4-10 15,1-5-70 1</inkml:trace>
  <inkml:trace contextRef="#ctx0" brushRef="#br0" timeOffset="22021.66">9698 12566 148 0,'32'-6'57'0,"-18"3"-44"0,0-3 14 16,-7 6 5-16,0 0-3 0,0 0 3 15,-7 0-7-15,4 0-1 16,-4 0-13-16,0 0 2 0,0 0 1 16,0 0-3-1,-4 0-1-15,-3 9-2 0,-4 0 2 16,-6 1-5-16,-4 9-1 16,-4-4 0-16,-7 13 2 15,-3-2-1-15,-7 11 0 16,-8-2-1-16,-10 2 0 15,-3 7 0-15,-11 6 0 16,-8-3 2-16,-9 7 3 16,-8 8 0-16,-7 1 0 15,-14 9-3-15,-14 7 1 0,-7 2 2 16,-7 1 5 0,-4-4-2-16,4 4 3 15,3-10-6-15,11 3-1 0,7-9 2 16,7 3 1-16,7-3-1 15,8-7-1-15,9-5-1 16,12-7 0-16,10-3 0 16,7-1 0-16,3-5 0 15,15-3 0-15,-4-1-2 16,10-6 1-16,8-9-2 16,7 0 0-16,7-3-6 0,-4 2 1 15,7-8 2 1,1 6 1-16,6-7 1 15,1-3 0-15,6-3-7 0,-3 4-2 16,4-4-3-16,-1-3 2 16,4 0-7-1,0 0-2-15,0 0-8 0,0 0 0 16,0 0-15-16,0 0-3 16,7 0-33-16,7-3-15 15,14-13-46 1</inkml:trace>
  <inkml:trace contextRef="#ctx0" brushRef="#br0" timeOffset="22922.8">9871 12767 220 0,'0'0'85'0,"0"0"-66"0,0 6 1 0,0-6-2 16,0 0-8-16,-4 10 0 0,-3-1 2 16,-3 0 3-16,-5 10-8 15,-2 6 0-15,-4 4 0 0,-8 5 1 16,-6 4 2-16,-7 6-1 15,-8 15 2-15,-6 7-2 16,-8-3 2-16,-6 12-6 16,-4 0-1-16,-7 13 0 15,-11 12 2-15,0-2-3 16,-3 8-2-16,-4 10 0 16,-7 16-1-16,1-4 0 15,-1 4 0-15,0 9 0 16,4 4 2-16,-4-4-1 15,3-3 2-15,1 0-2 16,7-4-1-16,-4-8 5 0,11-16 4 16,10-4-1-16,1-15 3 15,6-3 0-15,11-10 3 16,4-15-3-16,10 0-1 16,0-16-2-16,11-3 2 15,7-10-3-15,-4-6-2 16,11-2-2-16,3-1-3 15,4-7 1-15,3-5 1 16,-3 3-1-16,4-1 2 16,-1-2-2-16,4 3 2 15,0 2-7-15,7-8 1 16,-7-1-6-16,7 1 1 0,-4-1-7 16,4 4-3-16,0-4-15 15,0-6-4-15,0-3-35 16,11 0-14-16,-1-12-34 15</inkml:trace>
  <inkml:trace contextRef="#ctx0" brushRef="#br0" timeOffset="23826.29">7691 13231 256 0,'0'0'96'0,"0"6"-75"0,0-6-3 0,0 0-8 0,0 0-11 16,0 3-1-16,0 10 9 15,3 0 5-15,1 5-5 16,-1 7-2-16,4 10 1 0,0 12-3 16,0-3-2-16,4 0 0 15,-4 3 1-15,0-3-1 0,-3-4-1 16,-1-8 3-16,-3-7 0 16,0-6-6-1,-3-10 0-15,-1-3 1 0,-10-15 3 16,-4-16 0-16,-6-10-1 15,-5-18 5-15,-2-10 1 16,-8-18-2-16,4-1-1 16,3 4 3-16,7-4 1 15,7 4-1-15,-3 6-1 16,11 6-3-16,6 6 1 16,8 7-4-16,6 0 0 0,11 15 1 15,-3 10 0 1,7 3 0-16,-4 15 0 15,4 4 0-15,-4 12 0 0,0 7-5 16,-3 12 1-16,-8 10 0 16,-6 2-1-16,-8 7 6 15,-6-9 1-15,-5 2-3 16,-6-2 1-16,0-1 0 16,-4-6 2-16,-3-2-3 15,4-8 0-15,2-2-15 16,5-7-4-16,6 1-14 15,1-16-66 1,13-4-36 0,18-15 39-16</inkml:trace>
  <inkml:trace contextRef="#ctx0" brushRef="#br0" timeOffset="24065.55">8096 13052 272 0,'0'0'104'0,"-3"0"-81"0,-4 0 3 0,0-3-4 16,-4-3-16-16,-7-7-4 15,1-2 5-15,-1-1 5 16,4-6-6-16,3-3-1 0,8 6 1 16,-4-6-1-16,7 6 2 15,0-6-11-15,10 0-2 0,5 3-10 16,-1-3-5-16,7 6-25 15,0 4-7-15,0-4-59 16</inkml:trace>
  <inkml:trace contextRef="#ctx0" brushRef="#br0" timeOffset="24409.37">8251 12826 184 0,'0'4'71'0,"0"-8"-55"0,4 4 15 16,-4 0 3-16,7-6-8 15,0 6-3-15,0-9-2 16,4-1 1-16,-8 1-12 16,4 0-6-16,0-7-2 0,0 7 0 0,-7-4 3 15,0-3-4 1,-7 7-3-16,0-1-2 0,-3 1 0 16,-4 3-4-16,3 6 0 15,0 9-5-15,1 1-2 16,3 5 6-16,3 4 5 15,4 6 7-15,7-6 3 16,0 0 6-16,4-4 3 16,3 4-2-16,4-9 2 15,-1 5-4-15,8-11-1 16,-4 2-4-16,4-6-1 16,0-6-10-16,-1 6-4 15,1-10-28-15,7 1-12 16,3-10-69-1</inkml:trace>
  <inkml:trace contextRef="#ctx0" brushRef="#br0" timeOffset="25684.21">11430 12773 148 0,'7'0'57'0,"0"0"-44"0,0 0 7 15,0 0 3-15,4 0-3 16,-1 0 3-16,5-6-4 15,2 6 0-15,4-3-10 16,0-3 6-16,4-4 2 0,3 7-5 16,4-6 1-16,7-4-6 15,7 4 1-15,7-10-5 16,7 0 0-16,10 0-1 16,8 0-2-16,14-6 3 0,3-9 0 15,7-1 3-15,4-2 3 16,3-10 2-16,8-7 1 15,6-8-6-15,8-11-2 16,6 4-2-16,-3 0-2 16,4 4 1-16,-4-4-1 15,0-3 0-15,0-1 2 16,4 1-3-16,-1 0 0 16,-6 3 1-16,-1 6 0 15,-3 1 0-15,-7-1 0 16,-7 3 4-16,-10 4 5 15,-5-4-5-15,-6 4-2 0,-11 3-1 16,-7 6-1 0,-7 6 0-16,-10 3 0 15,-8 10 0-15,-7 3 0 0,1-3-5 16,-11 9 1 0,-8 3-7-16,-6 10-3 0,-8-3-12 15,-3-1-6-15,-3 10-8 16,-8 0 0-16,-3 6-38 15,-7 4-40 1,-7 2 37-16</inkml:trace>
  <inkml:trace contextRef="#ctx0" brushRef="#br0" timeOffset="26092.56">15057 10920 244 0,'10'0'90'0,"-6"0"-70"0,6-9-5 0,-3 9-6 15,0-4-10-15,4-2-2 16,0 3 2-16,6-3 0 0,4-4 1 16,8 1 0-16,2-1 2 0,5 1-1 15,2 0-1 1,1-1-2-16,0 1 1 16,-4-4 1-16,-6 4 0 0,-5-1 0 15,-3 7 0-15,-3-3-5 16,-4-3-1-16,-7 15-24 15,-10 6 1 1,-8 4 1-16,-10 12-8 16,-11 1-5-16,-14 15-24 15</inkml:trace>
  <inkml:trace contextRef="#ctx0" brushRef="#br0" timeOffset="27467.52">10340 10936 200 0,'0'-7'77'0,"3"7"-60"0,1-3-7 0,-4 3-6 15,4 0-2-15,-1 0 1 16,1 0 3-16,-1-6 1 16,1 6-3-16,-1-3 6 0,1-3 5 15,-1 6 2-15,-3-4-1 16,0 4-2-16,0-6-1 15,0 6-10-15,0 0-1 16,-3 16-7 0,-1 9 1-16,-6 13 2 15,-5 9 1-15,1 12 1 16,0 4-3-16,0 0 2 0,4-7-1 16,-5-3 0-16,5-9 4 15,3-3 3 1,0-10-2-16,0-6 0 0,0-6 1 15,3 0 0-15,1-10 2 16,-1 4 1-16,1-10 10 16,3-3 4-16,3-3-9 15,4-13-2-15,0 1-6 16,4-14-3-16,6-8 0 16,5-7-1-16,2-9-3 0,4-1 2 15,4 1 1-15,0 0 0 16,0 9-3-1,-1 9 2-15,-6 7-1 0,0 9 0 16,-4 4-3-16,-3 2 1 16,-1 7-3-1,-3 15 2-15,4 10 1 0,-7 6-1 16,-1 19 1 0,-3 0 3-16,4 3-2 0,-4 3-1 15,-4-12 3-15,1-1 0 16,-1-5-8-16,-3-10-4 15,0 3-15-15,4-10-8 16,-4-2-16-16,4-7-5 16,-1-12-26-1</inkml:trace>
  <inkml:trace contextRef="#ctx0" brushRef="#br0" timeOffset="27654.91">10770 11124 188 0,'-3'0'71'0,"-4"0"-55"0,-4 0 9 15,1 0-1-15,-5 0-6 16,-9 0 0-16,-4 0-10 16,-8 0-3-16,-3 0-3 15,1 0-2-15,2 0 1 0,1 0-8 16,7 6 0-16,3-3-13 16,8-3-4-16,2 6-20 15,8-2-10-15,7-4-20 16</inkml:trace>
  <inkml:trace contextRef="#ctx0" brushRef="#br0" timeOffset="28032.47">11225 10998 272 0,'-3'0'101'0,"-4"-3"-78"0,-7-3-11 0,3 0-9 16,-7 3-10-16,-3-4 0 15,-3 7 1-15,-5 0 4 16,1 0 1-16,0 7-2 0,3 8 2 16,1-2 1-16,2 12 2 0,8 0-1 15,4-3-1 1,6 3 1-16,4 3-1 0,7-3 2 15,7-6 3-15,4 9-2 16,7-12 0-16,3 3-3 16,4-10-1-16,6 1 1 15,8-1 0-15,-3-3-11 16,-1-3-3-16,0-3-13 16,1-3-5-16,-5-3-49 15,1-13-36 1,-3-9 48-16</inkml:trace>
  <inkml:trace contextRef="#ctx0" brushRef="#br0" timeOffset="28282.01">11441 10588 248 0,'0'0'93'0,"3"0"-72"0,1 15-8 0,-1-2-10 15,1 6-7-15,3 15 3 16,0 10 0-16,0 6 3 16,3 7-1-16,-2 5-1 0,2 10 1 0,1-3-1 15,3-3 0 1,-4-6 2-16,4-7 1 16,-3-9-17-16,0-16-5 15,3 0-53-15,0-12-51 16,7-22 35-16</inkml:trace>
  <inkml:trace contextRef="#ctx0" brushRef="#br0" timeOffset="28448.35">11769 10911 260 0,'-7'-4'99'0,"-4"8"-77"0,-10 5-9 16,10-9-9-16,-10 0-3 0,-7 6 1 15,-7-6-11-15,-1 0-7 16,1 0 9-16,7 0-19 0,3 0-7 16,4 0-41-1</inkml:trace>
  <inkml:trace contextRef="#ctx0" brushRef="#br0" timeOffset="28644">11829 10998 180 0,'7'10'68'0,"-4"-10"-52"0,4 15 3 0,-3-5-1 15,-1-1-9-15,1 10-3 0,-4 0-6 16,0 6 0-16,3 3 0 16,1-3-25-16,-1-6-10 15,1 9-44 1</inkml:trace>
  <inkml:trace contextRef="#ctx0" brushRef="#br0" timeOffset="28961.77">12100 11070 200 0,'11'-9'74'0,"-1"9"-58"0,5-9 5 15,-8 2-1-15,7 4-12 16,3 3-2-16,5-6-6 15,2 6-1-15,4 6 1 0,4-3 0 0,0 10 0 16,0-1-3 0,-4 7 2-16,-3 6 3 0,-11 4 1 15,-4 2-4-15,-10 0-1 16,-7-6 1-16,-10 4 0 16,-5-14-2-16,-2 4 0 15,-4-13 2-15,-4-6 0 16,0-6-6-16,4-3 0 15,0-1-13-15,3-15-2 16,7-3-52 0,4-10-30-16,14-2 46 15</inkml:trace>
  <inkml:trace contextRef="#ctx0" brushRef="#br0" timeOffset="29300.61">12584 11133 160 0,'21'19'63'0,"-11"-3"-49"0,8 2-4 16,-11-2-3-16,0-6-6 16,0-1 2-16,0 0-2 15,0-2-1-15,-3-4 1 16,3-3 12-16,-4 0 8 0,4-3 1 16,0-7-1-16,1-5-7 15,2-11-1-15,1 8-8 16,-1-7-1-16,4-4-2 15,4 11 1-15,0-8-2 0,3 14 2 16,0-4-4 0,0 7 0-16,4 3 1 0,0 6 0 15,-4 6 0-15,3 3 0 16,-2 16-3-16,-1-3 2 16,-4 10 1-16,-2-4 0 15,-1 0-7-15,0 0-3 16,0-12-32-16,-4 3-12 15,5-10-33 1</inkml:trace>
  <inkml:trace contextRef="#ctx0" brushRef="#br0" timeOffset="29592.64">13356 10920 228 0,'-14'6'85'0,"-4"-3"-66"0,-13 10-10 16,17-10-7-16,-8 6-15 15,5 7-4-15,-1-3 9 16,4 9 4-16,3-4 3 16,8 1 5-16,3 9 2 0,3-2 4 15,4 2 4-15,1 0-6 16,-1 3-2-16,0-2-3 15,-4-4-3-15,-3-3-4 16,-7 3-2-16,-3-7-44 16,-8 1-18-16,-7-12-13 15</inkml:trace>
  <inkml:trace contextRef="#ctx0" brushRef="#br0" timeOffset="29771.37">12019 10829 288 0,'-14'19'107'0,"14"-19"-83"0,0 0-20 0,0 0-16 0,-3 0-79 16,-1 0-30-1,0 6 33-15,1-3 20 16</inkml:trace>
  <inkml:trace contextRef="#ctx0" brushRef="#br0" timeOffset="30653.66">11278 12748 124 0,'0'0'49'0,"-3"0"-38"0,-1 0 4 16,4 0-2-16,0 0 0 15,0 0 3-15,0 0 4 16,0 0 2-16,0 0-3 15,11 6-10-15,3-2-3 16,0 2 0-16,11 3-5 16,10 1-1-16,14 8 0 15,11 11 2-15,11 5-1 16,10 1-1-16,11-1 5 16,14 4 4-16,7 6-1 15,14 9 3-15,10 10-2 16,8-1 2-16,14 7-4 0,10 3-2 15,11 10 0-15,10 9 1 16,1-3-1-16,-1 3 2 16,1 3-2-16,-8-10 0 15,-3 11-1-15,-14-11 0 16,-7-5-2-16,-15-1 1 16,-10-12 0-16,-10-3 3 15,-18-4-1-15,-11-12 2 0,-14-3-2 16,-14-9 0-1,-7-7-3-15,-11-3 1 0,-10-6 0 16,-7-4 1 0,-7-2-2-16,-4-4-2 0,-3-2 1 15,-4-4-1 1,-4 3-7-16,-3 0-3 0,0-3-8 16,-7-3-1-1,0 0-14-15,-7 0-5 0,-7 0-54 16</inkml:trace>
  <inkml:trace contextRef="#ctx0" brushRef="#br0" timeOffset="31387.47">16457 10214 312 0,'-3'-3'118'0,"-4"-3"-92"0,-11 6-9 0,7 0-12 15,-17 0-9-15,-11 0 0 16,-14 9 0-16,-10 7 3 16,-4 12 0-16,-4-3-4 0,4 13 1 15,7-4 0-15,7 4 2 16,15 6-1-16,6-3 1 15,14-4 2-15,11 7 0 0,11-6 0 16,10-4 2-16,14 4 1 16,11-3 1-16,7-7-2 15,7 3 1 1,7-9-13-16,7-3-6 0,3-3-24 16,1-7-12-16,-1-9-55 15</inkml:trace>
  <inkml:trace contextRef="#ctx0" brushRef="#br0" timeOffset="31590.55">16595 10443 220 0,'-4'-6'82'0,"-3"6"-64"0,-11 0 9 0,8-3-2 16,-8-3-11-16,-10 6-3 15,-7-4-6-15,-11 4-2 16,-7 0-1-1,-7 0-4-15,0 0 1 0,0 0-1 0,7 0 0 16,4 0-14-16,6 4-4 16,8-4-19-16,10 6-7 15</inkml:trace>
  <inkml:trace contextRef="#ctx0" brushRef="#br0" timeOffset="31976.94">17272 10177 276 0,'7'-16'104'0,"-7"13"-81"0,-3-13 1 16,-1 13-5-16,-3-13-13 15,-11 1-3-15,-10-7-2 16,-7-3-1-16,-8 0 0 16,-6-4-3-16,0 14 2 0,-1 2-1 15,4 7-2-15,4 6 0 16,0 19 3-16,3 6-2 16,7 19-1-16,8 18 0 15,9 7 0-15,8 7 0 16,7 11 3-16,7 4 0 0,0-6 1 15,4-10-3-15,3 4 0 16,0-17-20-16,0-5-8 16,1-13-35-1,-1-3-54-15,3-19 21 16</inkml:trace>
  <inkml:trace contextRef="#ctx0" brushRef="#br0" timeOffset="32204.8">17113 10572 284 0,'0'0'107'0,"0"0"-83"0,-3 0-1 15,-1 0-5 1,-3 0-11-16,-3 0 1 0,-12 0-7 16,-9 0-1-16,-12 0 0 15,-3 0-3-15,-6 0 0 0,-1 0-14 16,3 0-6-16,4 0-8 15,8 0-4-15,2 0-20 16,12 0-8-16</inkml:trace>
  <inkml:trace contextRef="#ctx0" brushRef="#br0" timeOffset="32548.49">17565 10239 228 0,'21'-34'85'0,"-14"15"-66"0,0-15-1 0,-7 15-3 15,-7 0-13-15,-4-15-1 16,-10 5-1-16,-7 1 0 16,-7-3 0-16,-4 9-3 0,-3-3 0 15,-4 15 2-15,0 4 2 16,4 6 0-16,3 6-1 15,4 13-2-15,6 16 1 0,8 12 5 16,11 12 5 0,6 7-5-16,4 6-2 0,7 3 1 15,4-2 0 1,-1-8-1-16,4-2-2 16,0-10-2-16,-3-9 1 0,0 0-21 15,-1-9-10-15,1-10-26 16,-1-6-51-1,4-10 17-15</inkml:trace>
  <inkml:trace contextRef="#ctx0" brushRef="#br0" timeOffset="32741.2">17494 10409 208 0,'0'-10'79'0,"0"10"-61"0,-7 0 1 0,4 0-1 16,-8 0-6-16,-7 0 1 15,-6 0-7-15,-4 4-4 16,-11 2-1-16,-7-6-4 0,-4 0 2 16,1 0-23-16,0 0-12 15,3-6-56 1,7 6-28-16,4-4 60 16</inkml:trace>
  <inkml:trace contextRef="#ctx0" brushRef="#br0" timeOffset="33116.66">17455 10588 184 0,'43'0'71'0,"-15"0"-55"0,11-7 0 16,-22 7-2 0,12-3-1-16,6-3 2 0,-3-4-2 15,-1 1 0-15,-2-4-7 16,-5-2 5-16,-2-1 2 15,-5-3 2-15,-6 7 1 0,-8-4-11 16,-6 0-5-16,-11-2-3 16,-11-1-1-16,-3 0 3 15,-4 3 0-15,0 7 1 16,0 6 0-16,-3 3-5 16,7 9-1-16,3 4-4 15,8 6-1-15,6 12-1 16,11 7 0-16,7-1 7 15,7 7 4-15,7-9 2 0,8 2 2 16,9 7 0 0,1-9 1-16,4-7-9 0,2-9-4 15,1-4-37-15,4-5-17 16,3-13-19 0</inkml:trace>
  <inkml:trace contextRef="#ctx0" brushRef="#br0" timeOffset="33401.92">18330 10318 208 0,'-14'-6'77'0,"-3"-4"-60"0,-15 29-7 0,18-10-6 0,-4 1-6 15,-7 5 0 1,1 14 4-16,-1 5 1 0,4 10-1 15,7 3-4-15,10 6 1 0,11 1 7 16,4-1 4-16,10-9 3 16,7 0 3-16,8-7-5 15,2-2 1-15,5-16-9 16,3-4-4-16,6-5-18 16,5-20-5-16,-1-8-52 15,4-26-47 1,-3-25 40-16</inkml:trace>
  <inkml:trace contextRef="#ctx0" brushRef="#br0" timeOffset="33610.94">18761 9882 184 0,'0'0'71'0,"3"9"-55"0,-6 1 2 0,3 5-1 15,0 4-5-15,0 19 3 16,0 21-8-16,0 14-4 15,3 8-2-15,4 10-1 0,4 6 2 16,3 7-1-16,4-10-1 16,-1 0-2-16,4-19 1 15,-3-12-28-15,0-13-10 16,-1-12-47 0</inkml:trace>
  <inkml:trace contextRef="#ctx0" brushRef="#br0" timeOffset="33825.24">19054 10230 276 0,'-11'3'104'0,"4"-6"-81"0,-18 19-10 16,8-7-12-16,-15 4-2 15,-11 2 2-15,-13 4-6 0,-7 0-2 16,-1-10 4-1,4 7-25-15,7-7-11 0,11 1-24 16,3-1-51-16,14-2 25 16</inkml:trace>
  <inkml:trace contextRef="#ctx0" brushRef="#br0" timeOffset="34185.29">19526 10374 240 0,'0'0'90'0,"-7"0"-70"0,-14 7-7 0,7-4-10 16,-11-3-4-16,-10 6 0 16,-4-3 1-16,-3-3 2 15,-1 6-1-15,8-2-5 0,3 8 0 0,8-3 4 16,6 4 2-1,8 6 2-15,10 6 2 0,10 9 6 16,15 10 2-16,7 3-5 16,3 7-1-16,0-10 2 15,-3-1 4-15,-7-8-6 16,-8-7-2-16,-6-3 1 16,-8-3 0-16,-6 0-3 15,-11-9-1-15,-11-4-10 16,-14-3-5-16,-14-12-76 15,-10-22-73-15,-1-19 43 16</inkml:trace>
  <inkml:trace contextRef="#ctx0" brushRef="#br0" timeOffset="43942.45">15314 18004 192 0,'7'-3'71'0,"-3"3"-55"0,3-7-5 16,-7 7-3-16,3 0 4 15,1-6 4-15,-4 6 6 16,0 0 1-16,0 0-12 15,0 0 0-15,0 0 0 0,-4 0-9 16,-3 0-2-16,-7 6 3 16,-4 1 5-16,-10-4-2 15,-7-3 2-15,-7 9-1 16,-4-9 1-16,-11 10 0 16,-3-10 0-16,-10 6-2 0,-4-6-1 15,-11-6-1-15,-7 6 0 16,-6-4 0-1,-12-2 2-15,-6-3-3 0,-8 6 0 16,-3-10 3-16,-7 10 1 16,-7-3-3-16,0-4-1 15,-4 7 1-15,-3-3 0 16,0 6 0-16,0 0 2 16,-11 0-1-16,7 0 0 15,1 6-1-15,-8-3 0 16,0-3 2-16,-3 6 1 15,-7-2 1-15,-1-4 2 16,-3-4-3-16,-3-2 1 16,3 6-3-16,-7-9 2 0,-10 6-2 15,3-4 2 1,-4-2-2-16,-6 0 2 16,-8 2-4-16,4-2-2 0,-46-1 0 15,14 1 1-15,7 6-3 16,4-3 0-16,4-4 1 15,6 10 2-15,-3-6 1 16,-1 3 1-16,8 6-5 16,0-3 1-16,0 0 0 15,3 6 2-15,11-6 1 16,4 0 1-16,6 7-2 16,15-4 1-16,-7-3-2 15,28 9 2-15,3-9 0 16,14 0 1-16,11 6 2 0,18-6 1 15,14 3-3-15,17-3-1 16,11 0-1-16,11 7 1 16,10-4-2-16,4-3-1 15,10 6-4 1,4-3 0-16,7-3-9 0,0 7-2 16,3-7-5-16,11 3-3 15,0-3-12-15,0 6-2 16,14 10-19-16,15 2-4 15,24 8-34 1,31 5-55-16,36 0 40 0</inkml:trace>
  <inkml:trace contextRef="#ctx0" brushRef="#br0" timeOffset="44871.73">8805 16887 260 0,'0'0'99'0,"0"3"-77"0,-3-3-4 0,3 0-6 16,0 7-3-16,-4-7 5 15,1 9 1-15,-1 1 3 16,-6 8-10 0,-1 4 0-16,0 7-1 0,-3 8-6 0,0 7-2 15,-3 9 0 1,-5 10 0-16,1 0 1 0,-3-4 0 15,2-2 0-15,8-10 0 16,-7-3 0-16,7-3 2 16,3-10-1-16,4 0 2 15,0-9-2-15,7-6 2 0,-7 3 4 16,7-10 6 0,7 1-5-16,-3-4-2 15,10 3-3-15,4-9 0 0,-1 6-2 16,4-6-1-16,4 0 1 15,3 0-1-15,4 0 0 16,0-6 2-16,0 6-12 16,3 0-3-16,0-9-18 15,4 3-8-15,0-4-17 16,0 1-7-16,-1-4-43 16</inkml:trace>
  <inkml:trace contextRef="#ctx0" brushRef="#br0" timeOffset="45292.32">9267 17442 200 0,'8'0'74'0,"-5"0"-58"0,4-3 9 0,-7 3 0 15,11 0-7-15,-8-6 2 16,4 6-7-16,0-9 0 16,0 5-8-16,4-8-3 0,0 2-1 15,3-2-1-15,-7-4 0 16,3 7 2-16,-3-7 1 15,0 7-1-15,-3-4 1 16,-4-2 2-16,-4 5 2 0,-3-6-6 16,-3 7-2-1,-4-3-5-15,-4 2 1 16,0 4-2-16,1 0 2 16,3 6-2-16,0 6 2 0,3 13 1 15,0 6-1-15,4 9 4 16,7 10 0-16,7-3 5 15,0 3 2-15,4 0 2 16,3-4 0-16,0-2 4 16,4-10 3-16,0 7-6 15,3-10-1-15,-4-3-6 16,4-6-4-16,1-7-10 16,-1 7-3-16,0-13-14 15,0-6-4-15,0-13-29 16,0-9-13-16,-3-13-9 15</inkml:trace>
  <inkml:trace contextRef="#ctx0" brushRef="#br0" timeOffset="45619.97">9490 17066 212 0,'0'10'79'0,"0"-4"-61"0,7 13-5 0,0-7-7 16,3 13-6-16,5 10 2 15,2 12-1-15,4 3-1 16,8 6 1-16,-5-2 7 0,4-1 7 0,1-9-1 16,-5 0 0-16,1-7-4 15,0-8 1 1,-4-4-4-16,0-10-2 16,-3-5 0-16,-1-10-1 15,1 0 2-15,-4-10 1 0,0-5 1 16,0-13 0-16,-3-7-4 15,0 1-3-15,-4-10-5 16,0 6 0-16,-4-6-14 16,1 6-5-16,-1 4-15 15,-3 6-4-15,0 3-23 16,4 6-47 0,-4 0 25-16</inkml:trace>
  <inkml:trace contextRef="#ctx0" brushRef="#br0" timeOffset="46059.82">10037 17282 120 0,'17'7'46'0,"-6"2"-35"0,3-3 20 0,-7-6 10 15,4 4-5-15,3-4 2 16,3 0-9-16,1-4-1 16,3-2-15-16,0 0 5 15,-3 3 3-15,0-4-3 0,-1-2 0 16,-3 0-8-16,-3-1-4 15,-1-5 1-15,-3 5 0 16,-3 1-1-16,-4-4 1 16,-4-2-6-16,-3 5-3 15,-3-6-4-15,-4 4 1 0,-4 2-4 16,-3 4 1 0,0 6-1-16,-7 10 1 0,6-1 2 15,1 7 2-15,4 12-3 16,6-3 2-16,4 3 3 15,3 10 3-15,8 6 0 16,3 0 2-16,7 0 0 16,4-7 3-16,3 4 1 15,0-7 1-15,7-2-2 16,-7-7-1-16,1 3-6 16,-5-12-1-16,4 3-10 15,1-10-3-15,-1-9-16 16,0 0-6-16,4-13-26 15,-1-18-11-15,1-13-13 16</inkml:trace>
  <inkml:trace contextRef="#ctx0" brushRef="#br0" timeOffset="46345.87">10425 16665 264 0,'0'15'99'0,"3"-2"-77"0,1 21-9 0,-1-5-9 16,4 11-5-16,0 14 0 15,0 2 5-15,4 7 2 16,3 0-2-16,0-1 6 0,4 1 3 16,-1 0-4-16,-2-10-3 0,-1 0-3 15,0-9-3-15,-4 0-2 16,1-16 1-16,0 1-8 15,-4-4-2-15,0-6-14 16,0-10-6-16,0 3-17 16,0-8-8-16,3-4-33 15</inkml:trace>
  <inkml:trace contextRef="#ctx0" brushRef="#br0" timeOffset="47361.51">12418 17239 244 0,'0'-4'90'0,"0"4"-70"0,0 0-20 0,0 0-14 0,3-6 2 16,1 3 3-16,3-6 11 15,3-1 6-15,8-5-4 16,3 5 0-16,8-6 2 0,9 7-5 16,5 0-3-16,6-1 1 15,0 1 2-15,1 9-2 16,-1 9 0-16,-3 1-1 16,-4 8 0-16,-6 17 2 15,-8-1 2-15,-7 20-6 16,-10 2 1-16,-11 4 1 15,-14-4 1-15,-15-2 1 16,-9-11 2-16,-12-8 3 16,-10-7 2-16,-7-12 1 15,-10-16 0-15,-1-10 0 0,4-5 2 16,7-13-1 0,7 2 0-16,14-8 6 0,7 3 4 15,11-1-3-15,10 1-1 16,11-1-9-16,11 4-2 15,6 0-7-15,12 3-2 16,13-3-20-16,7 3-9 16,11 6-79-1,14 3-43-15,4 7 77 16</inkml:trace>
  <inkml:trace contextRef="#ctx0" brushRef="#br0" timeOffset="48150.13">13204 18117 188 0,'0'0'71'0,"0"3"-55"0,0-6-5 0,0 3-3 16,0 0-5-16,0 0 3 16,0 0 3-16,0 0 2 15,0 0-5-15,0 0-8 16,0 0-4-16,0 0-19 0,0 0-9 16,-3-7-11-1,-1 7-40-15,-6-9 11 16</inkml:trace>
  <inkml:trace contextRef="#ctx0" brushRef="#br0" timeOffset="50114.46">15349 18559 240 0,'0'0'90'0,"0"0"-70"0,0 0-14 0,0 0-10 0,4 0-3 15,3-3 3-15,4-4 12 16,-1 4 4-16,4-3-5 15,0 3 7-15,8-3 3 0,2-4-14 16,8 10-3-16,10-6 1 16,8 3 3-16,10-7-1 15,14 4 0-15,14 6-1 16,7-3 1-16,15-3 0 16,9-4 3-16,16 10 1 0,2-3 3 15,15-3-3-15,10 6-2 16,0 0 2-16,15 0 0 15,6 0-1-15,8-3 1 16,6 3 0-16,11 0 3 16,11 0-3-16,0 3-2 15,3-3-2-15,7 9 0 16,-6-3 2-16,-1-2 4 16,-3 5-4-16,6-3-3 15,1-3 1-15,-4 4 2 16,4-4-2-16,-4 3-2 15,1-6 0-15,-5 6-1 16,5-2 0-16,6-4 2 16,-3 0-1-16,0 0 2 0,3 0 0 15,11 0 3 1,-4 0-3-16,-3 6-2 0,49-3-3 16,-14 3-1-16,-14-3 2 15,-7 7 2-15,-3-4 2 16,-4-6 1-16,-8 9-5 15,-2-9 1-15,-5 10 0 16,-2-10 2-16,-5 9-3 16,5 1 0-16,-5-10-1 15,-6 9 0-15,-11-9 4 16,-3 0 1-16,-4 0-1 16,-7-3-2-16,0-3-2 0,-14 6 1 15,-11-10 1 1,-14 1 2-16,-10-1-1 15,-15 1-1-15,-7-7 3 0,-13-2 0 16,-15-1 3-16,-10 3 3 16,-11-3-4-16,-11 0-1 15,-10 10-4-15,-7-7-1 16,-8 7 1-16,-6-1 2 16,-7 7 1-16,-4-3 1 15,-4 0-2-15,-2 3-2 16,-1 3 1-16,-7 0-1 15,0 0-3-15,0 0 0 0,0 0-3 16,0 0 1 0,-4 0-15-16,-3 0-4 15,-4 0-23-15,-3-7-10 0,-7-2-83 16</inkml:trace>
  <inkml:trace contextRef="#ctx0" brushRef="#br0" timeOffset="50784.64">25509 17351 308 0,'0'0'115'0,"0"4"-89"0,0 11-10 16,0-5-9-16,-3 5-9 15,-4 10-2-15,-4 7 3 16,-6 12 0-16,-1 9 1 16,-3 0 2-16,-4 10 1 0,4 0-4 15,3-10 1-15,1 0-2 16,6-15 0-16,0-4 4 16,4-8 3-16,4-1-2 15,-1-13-2-15,4 4 0 0,0-7 1 16,7 1-1-1,8-1-1-15,6-3 1 16,7-2 1-16,7-4 1 0,8 0 1 16,-1 0-5-1,4 0 1-15,0 0-2 0,-4 0 0 16,0 0-7-16,1 0-2 16,-5 0-14-16,1 0-6 15,0-10-57 1,-4-2-58-16,1-10 46 15</inkml:trace>
  <inkml:trace contextRef="#ctx0" brushRef="#br0" timeOffset="51191.27">26021 17656 308 0,'21'0'115'0,"-10"0"-89"0,6 0-10 15,-6 0-11-15,7 0-11 16,3 0 1-16,3-10 1 16,1 4 2-16,0 3 1 15,-4-7 1-15,-3 1 2 0,-4 0-1 16,0-7 2-16,-4 7-7 16,-3-7-1-16,-7-3-3 15,-3 6 2-15,-8-2-1 16,-3-1 0-16,-3 13 1 15,-5 6 4-15,-2 13-6 0,-1 9-2 16,0 6-1-16,8 13 1 16,3 9 6-16,10 10 4 15,4 0 5 1,11-4 4-16,3-2-2 0,3-13 1 16,5 0-7-16,-1-10-1 15,3-6-11-15,1-9-3 16,7-3-24-16,3-16-10 15,4-6-37 1,-4-23-22-16,0-14 49 16</inkml:trace>
  <inkml:trace contextRef="#ctx0" brushRef="#br0" timeOffset="51492.24">26476 17342 184 0,'-4'0'68'0,"4"3"-52"0,-3 13-1 0,3-7-4 0,0 19-3 15,3 16 2-15,5 7 1 16,2 5 3-16,4 7-7 16,4-1-2-16,3 11-1 0,0-14 2 15,0-6 3-15,1-9 2 16,-1-12 1-16,-4-1-2 16,1-12 1-16,0-10 0 15,3-2 3-15,0-14-3 16,0-8-1-16,-3-7-4 15,-1-10-1-15,1 4-8 16,-4-6-2-16,0-10-14 0,-3 6-5 16,-1-6-16-16,-3 7-7 15,1 2-19 1,-5 10-46-16,1 6 25 16</inkml:trace>
  <inkml:trace contextRef="#ctx0" brushRef="#br0" timeOffset="51872.08">27009 17684 172 0,'24'9'66'0,"-6"-2"-52"0,10-7 10 0,-14 3 2 0,8 3 2 16,-1-6 6-16,3 0-6 16,1-6-2-16,-4 3-14 15,0-4-1-15,-3 4 0 16,0-3 0-16,-4-4 1 15,-4 1-11-15,-3-4-3 0,-3-2-1 16,-4 5-2-16,-4-5 1 16,-3 5 3-16,-3 7-7 15,-1 3 1-15,-3 3-4 16,-4 16 2-16,4 12-2 16,0 7 0-16,7 9 6 15,7 6 4-15,7 7 6 16,4-4 2-16,6-5 1 15,5-7 0-15,-1-4-2 16,0-5 1-16,4-10-13 0,3-6-3 16,4-4-18-16,3-11-8 15,4-4-36 1,7-19-53-16,-1-25 29 16</inkml:trace>
  <inkml:trace contextRef="#ctx0" brushRef="#br0" timeOffset="52135.53">27728 16853 216 0,'0'9'82'0,"0"7"-64"0,-3 22 2 16,3-10-4-16,0 16-5 16,3 15 3-16,1 13 6 15,-1 19 2-15,4-3-11 16,4 3-2-16,0-9 1 0,3-4-2 15,0 0 1-15,0-5-8 16,0-11 0-16,0-5-1 16,4-7 0-16,-4-6-7 15,-3-7 0-15,3-8-21 16,-4-4-7-16,-3-6-42 16,4-4-57-1,-1-5 31-15</inkml:trace>
  <inkml:trace contextRef="#ctx0" brushRef="#br0" timeOffset="60064.97">4420 11061 192 0,'25'-19'71'0,"-11"13"-55"0,0-3-5 16,-7 5-3-16,0-2-7 16,0-3 2-16,-3 6 9 15,3-4 4-15,-7-2-7 16,-7 3 10-16,3 3 4 0,-17-4-7 16,-7 4-2-16,-14 3 1 15,-11-6 2-15,-14 6-9 16,-7 6-4-16,-11 4-3 15,-3 15-1-15,-4 6 0 16,-7 13 0-16,4 15 0 0,-11 7 0 16,18-3 0-16,-4 12 0 15,18 1 0 1,4-4 0-16,17 0 4 0,0 6 2 16,14-9-2-1,14-3-1-15,1 3 1 0,10-6 0 16,6 3 0-16,8 3 0 15,8-7 0 1,9 10 0-16,8-3-2 0,7 3-2 16,-8-3 3-16,12 7 0 15,2 2 1-15,8 4 0 16,0-1-2-16,-4 4 1 16,4 6 0-16,0 0 3 15,-7 6-1-15,3 3 0 16,-13-2-3-16,-5 14 1 15,-13-2 0-15,-11 6 1 0,-11 0 2 16,-13 10 1-16,-15-1-8 16,-11 0-1-16,-10-8 13 15,-10-11 9-15,-4 1-5 16,-14-10-1-16,-1-16-6 16,-2-8 0-16,13-11-1 15,-7-18 1-15,15-9-2 16,10-7 1-16,3-3-4 15,15-6 0-15,10-10 1 16,4 1 2-16,7-1 3 16,7-3 2-16,3 1-3 0,1-4-3 15,6-3-2-15,4-3-3 16,7-4-2 0,4-2-1-16,10 0-1 0,0-1 3 15,4 1-2 1,-1 2-1-16,5-2-2 15,2 9-1-15,5 0 1 0,-8 0 2 16,4 9-3-16,3 1 2 16,-7 9 1-16,7-4-1 15,1 14-1-15,-1-1-1 16,0 16 1-16,1-4 4 16,-1 7 1-16,-3 13 3 15,3 3-1-15,-3 3-1 16,-4 12-4-16,-7 4-2 0,0 15 0 15,-7 9 2 1,-10 4-3-16,-4 6 2 16,-4 16 3-16,-17 0 1 0,3 2 1 15,-3-5 0-15,-3 3 0 16,2-7 0-16,8-12 0 16,0-3 0-16,4-10 0 15,-4-3 2-15,14-9-3 16,0-6 0-16,3-20 3 15,8 1 1-15,10-13 5 16,-4-6 3-16,8-3-4 0,7 0 1 16,7-7-5-1,7-2 0-15,3 2-1 16,0-9-2-16,1-6 5 16,-4 9 1-16,-1-12 0 0,-9 3 1 15,-1-4-2 1,-10-2 0-16,3-4-3 0,-7 1-2 15,0 2 1-15,-7-9-1 16,-3 7 0-16,-4-10 0 16,0 6-3-16,-7-6 0 15,0 0-5-15,4 3 0 16,3-3-1-16,-7 0 1 16,0 0-4-16,0 0 0 15,0 0-7-15,0 0-1 16,0 0-13-16,0 0-5 0,0 0-10 15,0-9-5 1,-7-16-73-16</inkml:trace>
  <inkml:trace contextRef="#ctx0" brushRef="#br0" timeOffset="72110.74">1101 14344 204 0,'0'0'77'0,"-4"0"-60"0,8 0 4 15,-4 0-1-15,0 0 1 16,7 0 4-16,-7-6 13 15,0 3 8-15,3-3-24 16,8-4 8-16,-4 1 1 0,0-10-12 16,14 0-3-16,0-9-8 15,4-3 0-15,10 2-10 16,4 1 0-16,7 3-5 16,3 0 2-16,11 12 3 15,0-2 1-15,4 12 1 0,-4 3 0 16,-11 3 2-16,-7 6 3 15,-6 0-4-15,-12 17-1 16,-9 2 0-16,-15 22 0 16,-11 6 2-16,-10 7 1 15,-11 16-4-15,-14 18 1 16,-10 9 0-16,-4 1 0 16,7-13 0-16,-4-6 2 15,8 0-1-15,10-7-1 16,4-12 3-16,10-6 0 15,4-10-1-15,10-6 1 0,8-12 0 16,6 2 3-16,8-12 12 16,3-6 6-1,11 0-4-15,7-3 1 0,-4-7-12 16,14-3-3-16,-3-2-4 16,0-4 1-16,-4 0-9 15,0-4-1-15,1-2-14 16,-12 6-6-16,1-9-17 15,0 2-5-15,-1-2-18 16,1 0-8-16,0-4-52 16,7-3-32-1,-4 1 75-15</inkml:trace>
  <inkml:trace contextRef="#ctx0" brushRef="#br0" timeOffset="72661.3">2060 15210 220 0,'0'-10'82'0,"7"4"-64"0,-7-7 11 0,0 7 2 16,0-3-2-16,0-10 3 16,-7 3-2-16,4-6 1 15,3-9-17-15,-7-13 5 0,3-9 4 16,4-10-1-16,0-9-1 16,-3-10-9-16,3-15-5 15,-7-9-7-15,3-10-2 16,4 15 5-16,-7 4 3 15,3 15-6-15,4 20-1 0,-3 12 4 16,3 12 3-16,0 13-6 16,3 6-1-16,1 25-5 15,14 13-1-15,-4 19 4 16,14 15 1-16,7 19 2 16,11 7 0-16,11 2 0 15,2 1 2-15,1 5 5 16,-7-5 4-16,4-7 0 15,-15-18 3-15,0-13-1 16,-6-7 0-16,-1-5 1 16,-10-10 2-16,-8-7-1 15,5-12 4-15,-8-3 0 16,3-9 1-16,-10-19-11 0,0-16-3 16,-7-9-6-1,-10-20-3-15,-11-8-1 16,3-16 3-16,-7 6 0 0,-3-3 1 15,10 18-3-15,-3 7 2 16,7 7-4-16,4 18-1 16,6 6-2-16,-7 10 2 15,11 3-1-15,-7 9 0 16,4 7-12 0,3-10-3-16,-4 10-34 0,-6 2-17 15,-1-2-69 1,-10-4-69-16,3-12 76 15</inkml:trace>
</inkml:ink>
</file>

<file path=ppt/ink/ink3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8:40:52.889"/>
    </inkml:context>
    <inkml:brush xml:id="br0">
      <inkml:brushProperty name="width" value="0.05292" units="cm"/>
      <inkml:brushProperty name="height" value="0.05292" units="cm"/>
      <inkml:brushProperty name="color" value="#FF0000"/>
    </inkml:brush>
  </inkml:definitions>
  <inkml:trace contextRef="#ctx0" brushRef="#br0">6241 17282 316 0,'-18'-9'0'0,"-17"9"9"16,24 0 3-16,-10 9-1 16,-7-2-1-16,-8 2-2 15,-9 1 2-15,-15 5-5 16,-11-5-3-16,-7-1 1 0,-17 0-2 0,-4-5 2 15,-6-4-2-15,-5 0-1 16,1 0-2-16,3 0-1 16,-3 0 4-1,3-4 3-15,7 4-1 0,7 0 0 16,11 4 3-16,7 2 1 16,0-6 1-16,18 6 0 15,13-3-2-15,1 4-1 16,14-4-1-16,7-3 2 15,6 0-1-15,5 0 0 16,10-3-1-16,10-4 2 16,19 7-8-16,17-9 0 15,14 9-2-15,14-6-1 0,21 2 4 16,11 4 0-16,10 0-2 16,-3 0 0-1,7 0-1-15,0 0 3 0,0 0 0 16,7 10 3-16,0-10-6 15,-7 9 1-15,-4-9-1 16,-10 7-1-16,3-7 1 16,-13 0 3-16,-12-7-2 15,1 4-1-15,-7-3-2 16,-1-4 1-16,-13 10 3 16,-8-6 1-16,-10 3 3 15,-7-3 3-15,-4 6-7 16,-10-3-3-16,-4-4 7 15,-7 7 5-15,-7-3-21 16,-14-3 19-16,-11 6 7 16,-10-3-19-1,-11-3-6-15,-21 6 8 0,-7-10 4 16,-14 4-3-16,-18-4-1 16,-3 1 2-16,-14 6 3 15,-1-13 1-15,-6 1-1 16,3 5-2-16,3 1-1 15,5-1-1-15,2 7 3 16,-3-3-2-16,11 3 1 16,7 3 0-16,0-6 0 15,13 6 4-15,8 0 1 16,11 6-4-16,3-6-1 16,14 3 1-16,7-3 2 0,7 6-2 15,8-6 0 1,10 3 1-16,-8-3 0 0,12 0-3 15,10 0 0-15,14 0 2 16,7 0 0-16,18 7-2 16,14-14 2-1,10 7-1-15,19 0 0 0,6-3 0 16,14 3 0-16,0 3 2 16,15-6 0-16,-11-3-3 15,14 6 0-15,-8 0-1 16,5 0 3-16,-4-3 0 15,-11 3 3-15,7 3-6 16,-13-3-1-16,-8 0 2 0,-7 0 3 16,-7-9 3-16,-7 9 1 15,-10 0-7-15,-12 0-2 16,-6 0 4-16,-7 0 2 16,-11 6-6-16,-3-6-2 15,-1 0-5-15,-13 0-3 16,-4 0-2-16,-4 0-3 15,-6-6-24 1</inkml:trace>
  <inkml:trace contextRef="#ctx0" brushRef="#br0" timeOffset="2164.57">10640 16163 264 0,'0'3'101'0,"3"-3"-78"16,4 0-22-16,-7 0-16 15,4 0-1-15,-4-9 6 0,3-1-4 16,4-5-1 0,-3 2 8-16,3-3 8 0,-3-2 7 0,-1 8 7 15,18 1 10 1,11 3-7-16,7-4-7 16,7 7-5-16,7-6 1 15,3 2 0 1,11-2-1-16,-3-1 1 0,13 4 0 15,-3 3 1-15,4 3-2 16,-8-6-1-16,-3 6-1 16,-7 0 2-16,-10-3-3 15,-11 3-2-15,-8-7-3 16,-13 14-1-16,-18-7-3 16,-18 3 1-16,-17 3 3 0,-25-6 3 15,-14-6-2 1,-14 3 0-16,-11-13-1 0,-7-9 0 15,-3 6 4-15,10-9 3 16,4 3-2-16,7 3-2 16,14 6 2-16,7 0 2 15,14 7 2-15,10 0 1 16,12 6 4-16,16 3 9 16,15 0-6-1,18 3-11-15,17 12-4 0,8-2 1 16,10 3 1-1,7 2 2-15,0-2 0 0,0-3 0 16,-8 2 0-16,1-5-2 16,-14-4-2-16,0-3 1 15,-14-3 1-15,-4 6-3 16,-7-3-2-16,-3-3 2 16,-11 0 0-16,-18 7-4 15,-14-4 1-15,-14 3 2 16,-10 4 1-16,-4-4 1 15,-7-3 0-15,0 6-5 16,0-9-1-16,3 0-35 16,11 0-15-16</inkml:trace>
  <inkml:trace contextRef="#ctx0" brushRef="#br0" timeOffset="3484.22">17484 16762 312 0,'7'0'118'0,"-7"0"-92"0,0-6-14 16,0 6-13-16,-4-3-10 0,-3-4 1 15,-3 4-10-15,-12-6-2 16,-9-4 12-16,-8 4 14 0,-7-1 9 16,-7 7-14-16,-7-3-8 15,-7 3 1-15,-7 3 4 16,0 0 12-16,-7-6 4 16,0 6-5-16,3 0-4 15,-3-4-11-15,3-2-5 0,4-3 18 16,7 9 7-1,0-7-4-15,7 4-4 16,4-3-6-16,13 6 1 0,8-3 3 16,7 3 1-16,3 0 3 15,25-6 6 1,14 6-3-16,22 0-2 16,24 9-1-16,24-12-7 15,15 6 1-15,21 3-2 16,3 4-2-16,4-1 11 15,0-9 5-15,-10-9 3 16,-11 9 4-16,-11-7-2 16,-17-2-1-16,-15 0-11 15,-10-4-5-15,-14 7 2 16,-8 3 2-16,-9-10-6 16,-15 10 0-16,-14-3-2 0,-18 6-1 15,-24-3 1-15,-26-4 3 16,-2-2 0-16,-18 6 1 15,-15-16-3 1,-10 3 2-16,-7-3 1 16,-3-6 0-16,-8 0 0 0,11 3 2 15,4-3-1-15,6 0-1 16,8 0 1-16,10 6-1 16,15 0 2-16,9 10 3 15,8-7-4-15,11 13-1 16,10-3 0-16,14 6 2 15,11-3 10-15,7 3 4 16,14 0-3-16,14 0-3 0,21 0-3 16,29 3-2-16,24 3-3 15,18-3-2-15,21 10-2 16,7 6-1-16,7 0 2 16,7 6 2-16,-7-3 0 15,-14 3-1-15,-7 3 1 16,-10 0 1-16,-8-3-3 15,-14 0-2-15,-10-6 2 16,-15 0 0-16,-17-3-2 16,-11-4 2-16,-6 1-1 15,-12-4-2-15,-10 4 0 16,-14-4 0-16,-17-3 5 16,-19 10 1-16,-13-13-3 15,-15 7 1-15,-10-1 2 16,-11 0 3-16,-3-2-4 0,-4-7-1 15,8 0-2 1,3-7 0-16,10 7 4 0,11 0 3 16,7-3-7-16,11 6-3 15,3-3 7-15,7 0 5 16,7 7-5-16,4-4-3 16,7 3-9-16,3-3-2 15,4 3-44-15,0 1-18 16,0 2-70-16</inkml:trace>
  <inkml:trace contextRef="#ctx0" brushRef="#br0" timeOffset="4914.66">22698 16408 288 0,'0'9'107'0,"3"-3"-83"0,-6 4-5 15,3-4-6-15,-4-3-10 16,-3 3-2 0,-7 4-3-16,-4-1 1 0,-6 4 1 15,-8 12 0-15,-10 0 2 0,-15 0-1 16,-6 13-1-16,-15-1 1 15,-7 4-1-15,8-10 2 16,3-6 1-16,0 1 1 16,7-8 2-16,0 1 1 15,14-3 1-15,7-4 0 16,11-5 0-16,6-4-2 16,12 3 1-16,10-6 5 15,14 0 4-15,17-9-4 16,19 2-2-16,10-2-12 0,24-10-4 15,15 0-2-15,10-6 2 16,1-3 4-16,2 0 3 16,-2-7 0-16,-8 10 2 15,-7 0-2-15,-10 13-1 16,-15-4 3-16,-10 3 2 16,-11 4-2-16,-10-4-2 15,-14 10-5-15,-11 3 0 16,-14-6-3-16,-18 6 2 15,-14 0 1-15,-21 6 2 16,-7-6 1-16,-14 3 1 16,-10-3 0-16,-8-3 0 15,3 3 0-15,5 0 2 0,10 0-1 16,3 0-1-16,11 0 3 16,11 0 0-16,6 0 3 15,11 0 1-15,11 0 3 16,7 0 4-16,7 0 3 15,10 3 4-15,15-6-5 16,17 3 1-16,11 0-10 16,21 0-4-16,18 0 0 15,10 0 2-15,3 3 0 16,-2 4 2-16,-8-7 5 16,-7 6 4-16,-11-3-6 15,-10-3-3-15,-10 6-11 16,-5-6-3-16,-6 0-16 15,-11 4-5-15,-7-4-21 0,-10 9-7 16,-15-3-21 0,-24 4-9-16,-21-7-44 15</inkml:trace>
  <inkml:trace contextRef="#ctx0" brushRef="#br0" timeOffset="7797.65">16997 18236 172 0,'56'-10'66'32,"-38"-5"-52"-32,24-4-3 0,-24 9-6 0,10 1 3 0,0 3 7 0,4 3-1 15,0-7 2-15,0 4-9 16,-1-3 2-16,-2 9 2 0,-8-4-4 0,-4-2 1 16,-3 6-7-16,-6 0-3 15,-12 0 1-15,-10 0 2 16,-11 10-2-16,-10-4 0 15,-7-3 1-15,-8 6 2 16,-13-2-1-16,-15-4-1 16,-17-3 3-16,-7 0 0 15,-8-3-1-15,-13 3 1 16,-8-7 0-16,-10 7 3 16,-7-9-3-16,-18 9 0 15,-7-9-1-15,-24-1-2 0,-8-2 1 16,-10-4 1-1,-11-9-3-15,-17 6 0 0,-1-6 1 16,-13-3 2-16,-1 3-1 16,-3 6-1-16,0-6 1 15,-7 6-1-15,-11 0-3 16,-14 10 2-16,-3-10-6 16,-14 13 0-16,-1 2 3 15,4 4 2-15,-74 4 4 16,22 2 1-16,27 3-4 15,4 1-1-15,14-4 1 16,10-3 0-16,12 6 7 16,9-9 4-16,8 7-1 15,0-7 0-15,7 3-8 16,14-3-2-16,0 9 0 16,18 1 2-16,17 5 0 15,4 1-1-15,21 3-2 0,14 0-1 16,25 6 4-16,3-13 3 15,28 13 8-15,4-6 4 16,18-3 5-16,7-7 2 16,14 10-6-16,3-9-2 15,15-1-1-15,6 0 2 16,11 1-5-16,15-4 1 16,2 3-12-16,12-9-2 0,-4 7 3 15,6-7 3-15,5 0-1 16,6 0-2-16,-6-7-5 15,10 7 0-15,0 0-3 16,-7 0 2-16,0 10-17 16,7-10-6-16,7-10-25 15,-7 20-11 1</inkml:trace>
  <inkml:trace contextRef="#ctx0" brushRef="#br0" timeOffset="8573.99">15180 18157 260 0,'11'16'96'0,"-4"-7"-75"0,3-9-12 15,-3 0-12-15,4 0-12 16,7 0-2-16,10 7-3 16,11 5-1-16,13-2 12 0,16-4-9 0,9-3 0 15,11 13 10 1,4-1 4-16,14 7 18 15,7-15 11-15,10 2-4 0,4-3-2 16,18-3-11-16,14-3-3 16,17 7-10-16,18-14-2 15,11 7-18-15,27 0-7 16,12 0-14 0,24 7-11-16,4 5 27 15,-1-2 18-15,1 12 13 16,3-10 12-16,-7 7 4 0,11-3-2 15,0 2-1-15,10 1-6 16,4-3-3-16,7 3 4 16,3-10 4-16,4 7-7 15,14-13-1 1,-4 3-3-16,11-3-8 0,11 4-1 16,-7-4-19-16</inkml:trace>
  <inkml:trace contextRef="#ctx0" brushRef="#br0" timeOffset="8738.31">26377 18737 156 0,'286'32'57'0,"-170"-29"-44"0,82-3-1 15,-110 9-3-15,29-9 3 16,17 7 4-16,3-7-15 0,1 0-7 16,-8-7 3-16,-10 4-17 0,-7-6-4 15,-18 3-30 1,-10 2-26-16,-14-2 29 15</inkml:trace>
  <inkml:trace contextRef="#ctx0" brushRef="#br0" timeOffset="69224.07">21519 5617 108 0,'25'-25'41'0,"-25"-3"-32"0,4 15-2 15,-1-2-4-15,1-1-1 0,-1-3 1 16,-10-6 7-16,-3 6 4 15,-1-9 8 1,-3 9 6-16,0 1 5 0,3 2 2 16,1 0-19-16,-1 7 2 0,-3-1 2 15,0 1-2-15,-4 6 1 16,-3-3-4-16,-4 6-1 16,-6 0-2-16,-5 0 2 15,-6 9-3-15,-7-3-1 16,-11-3-4-16,-11 7 1 15,-21-1 0-15,-24-3 3 16,-22 13-1-16,-27 0 2 16,-26-3-2-16,-24 3 0 15,-18 9-1-15,-28-13 2 16,-18 1-12-16,-17 6-5 0,-29-3 14 16,-3 6 6-1,-7-6-5-15,-11-4-2 0,-3 11-4 16,14-4-2-16,-7 3 1 15,14-7 1-15,14 7-3 16,25-6 0-16,17 0-15 16,28 6-6-16,36-6 26 15,21-3 15-15,-10-4-10 16,49 4-4-16,31-16-22 16,36 0-9-16,21 0-35 15,28-16-16-15,36-3-56 16</inkml:trace>
  <inkml:trace contextRef="#ctx0" brushRef="#br0" timeOffset="69721.39">19703 5680 248 0,'0'-9'93'0,"0"15"-72"0,0-6 3 16,0 0-5-16,0 0-6 16,0 0 0-1,17 19-7-15,8 9-4 16,7 10-1-16,14 5 1 0,17 8 1 16,29 5 3-1,28 16-1-15,14-3 2 0,32 13-2 16,6-1 2-16,8-2 0 0,0 2 3 15,-3-9-3-15,-4-9-2 16,-11-10 0 0,-21 1-1-16,-21-10-2 15,-18-10-2-15,-17-6 1 16,-18-3-1-16,-11-12-22 16,-10-7-8-16,-11-6-25 0,-6-9-10 15,-12-10-47 1</inkml:trace>
  <inkml:trace contextRef="#ctx0" brushRef="#br0" timeOffset="70081.39">22020 6401 236 0,'-7'3'88'0,"11"4"-69"0,-8-4 13 0,1 3 0 16,3 0-4-16,0-3 1 0,7 16-10 15,7-3-1-15,11 22-11 16,10-4-2-16,11 13 1 0,10 13-1 15,8 2 2-15,-1 1 0 16,-13 0 1-16,-8 0-4 16,-10-20-3-16,-11 1 2 15,-11-6 0-15,-17-10 5 16,-14-3 5-16,-10 4-5 16,-12-14-2-16,-6 10 1 15,-4-12 0-15,-7-4-3 16,11 4-1-16,-1-10-1 15,8-3 1-15,3 0-4 16,11 6 0-16,3-6 1 0,7 3 2 16,4-3-23-1,4 0-8-15,3 0-26 16,14 0-87 0,14 0-31-16,11-18 55 15</inkml:trace>
  <inkml:trace contextRef="#ctx0" brushRef="#br0" timeOffset="70554.69">23548 6564 320 0,'14'-3'121'0,"-7"-13"-95"0,0-2-4 15,-7 11-8-15,0-11-11 16,-7-4-2-16,-7-10-3 16,-11-12 1-16,-10 7 1 15,-4 2 2-15,-7-2 1 0,4 12-1 16,-4 3-2-16,0 6-4 15,4 10 0-15,-4 2 2 16,14 4 1-16,4 4 1 16,7 21 0-16,3 9 2 0,15 20 3 15,6 11-2 1,11 4-2-16,4 13 0 16,3 15 1-16,0-6-1 0,1 3 2 15,-5-9-2-15,1-13-1 16,-1 3 1-16,-6-9-1 15,0-3-16-15,-1-10-6 16,1-9-33-16,-1-10-15 16,1-5-47-1</inkml:trace>
  <inkml:trace contextRef="#ctx0" brushRef="#br0" timeOffset="70760.96">23622 6919 328 0,'-4'-7'123'0,"-6"4"-95"0,-15 6-4 16,11 4-9-16,-14-4-11 15,-14 3-1-15,-15 3-1 16,1 1-2-16,-8-4 1 16,1 4-1-16,3-7 0 0,10 3-14 15,8-3-3-15,14 3-18 16,7-3-7-16,10-3-5 15,15-3-1-15,13-3-53 16</inkml:trace>
  <inkml:trace contextRef="#ctx0" brushRef="#br0" timeOffset="70925.82">23710 6850 264 0,'4'9'101'0,"3"-3"-78"0,0 7-2 0,-4-1-5 15,-3 7-12-15,4 0 0 16,-8 9-4-16,1 7-1 16,3-7 1-16,0 6-44 0,3-5-18 15,8-1-44 1</inkml:trace>
  <inkml:trace contextRef="#ctx0" brushRef="#br0" timeOffset="71193.28">24070 7260 332 0,'-3'-3'126'0,"3"-3"-98"0,0-3-8 16,-4 5-21-1,-3-8-4-15,3 3 2 16,1-10 4-16,-1 0 0 15,8-6 8-15,-1 6 4 0,12-9 5 16,-1 3-10 0,0 3-4-16,3 0-10 15,1 0-1-15,-4 0-32 16,7 3-14-16,-3-3-83 16</inkml:trace>
  <inkml:trace contextRef="#ctx0" brushRef="#br0" timeOffset="71597.92">24903 6652 340 0,'10'-6'126'0,"-10"-16"-98"0,-7 25-16 0,4-3-14 0,-12 0-8 16,5 0 4-16,-29 6 3 15,7-3 2-15,-21 7 1 16,4 6-11-16,3 2-5 0,7 1 3 16,8 6 3-16,9 3 6 15,8-2 2-15,7-1-1 16,7 0 2-16,11 3 7 16,3-6 4-16,7 0-3 15,7 0-2-15,1-7 2 16,-1 14 0-16,0-4 3 15,-3 0 4-15,-8-13-10 16,-3 32-2 0,-14-9 0-16,0-7 1 15,-14 0 1-15,0-3-7 16,-7-6-2-16,-4-3-20 16,1-7-9-16,-1-9-35 15,4 0-16-15,7-9 265 0,10-16 123 16</inkml:trace>
  <inkml:trace contextRef="#ctx0" brushRef="#br0" timeOffset="71733.96">25358 6179 400 0,'7'3'148'0,"7"-3"-115"0,-21-3-16 0,7 12-16 16</inkml:trace>
  <inkml:trace contextRef="#ctx0" brushRef="#br0" timeOffset="71865.5">25361 6232 588 0,'-3'56'-5'0,"-4"-2"2"15,3 15 0-15,1-7 2 0,6 7 1 16,1 7 2 0,3 5-8-16,0 4-1 0,7-19-25 15,-4-4-11-15,1-18-40 16,0 0-17-16,6-34-11 15</inkml:trace>
  <inkml:trace contextRef="#ctx0" brushRef="#br0" timeOffset="72078.49">25442 6517 396 0,'-21'3'148'0,"-4"4"-115"0,-27 18-11 0,23-22-13 16,-20 13-11-16,-18-7-2 16,-11 0-19-16,-10-9-10 15,7 0 17-15,-4 0-25 0,4-6-9 16,0 3-16-16,7-13-7 16,3 4-29-1</inkml:trace>
  <inkml:trace contextRef="#ctx0" brushRef="#br0" timeOffset="72227.95">23654 6135 408 0,'3'0'154'0,"4"-10"-120"0,-14 17-47 15,7-4-28-15,0 3-122 16,7 3-48-16</inkml:trace>
  <inkml:trace contextRef="#ctx0" brushRef="#br0" timeOffset="72646.53">26906 6232 240 0,'-10'-25'90'0,"-4"15"-70"0,-11-8 13 0,14 11 1 16,1-2 0-16,3 6 17 15,-7-3-10 1,3-4-22-16,4 10-4 0,0-3-2 0,0 6-3 16,3 7 0-1,4 8-6-15,7 26-1 16,0 19-3-16,4 9-1 0,0 6 1 16,3 4 0-1,0 6-5-15,4 3-1 0,3-3-4 16,-7-7 1-16,7-12-11 15,-3-13-2-15,-8-2-26 16,8-20-11-16,-8-5-77 16</inkml:trace>
  <inkml:trace contextRef="#ctx0" brushRef="#br0" timeOffset="72892.19">27157 6439 360 0,'-18'25'134'0,"-10"-9"-104"0,-18 6-2 0,14 3-6 15,-10-7-25-15,-21 11-7 16,-8-7 16-16,-7 0 9 16,4-4-7-16,0 4-6 0,11-9-2 15,10 3-13-15,14-7-5 16,11-6-17-16,3 3-5 0,32-15-45 31,25-10-47-31</inkml:trace>
  <inkml:trace contextRef="#ctx0" brushRef="#br0" timeOffset="73030.09">27203 6508 316 0,'14'12'118'0,"-7"4"-92"0,7 3-11 15,-7-10-13-15,0 16-10 16,0 0 0-16,4 4-35 16,-1-1-14-16</inkml:trace>
  <inkml:trace contextRef="#ctx0" brushRef="#br0" timeOffset="73895.83">27714 7088 424 0,'-3'3'159'0,"3"-12"-124"0,0 6-27 0,-4-4-19 16,1-2-12-16,-4-16 3 15,0-7 5-15,-1-11 2 16,5-8 8-16,3 7 7 0,3-3 3 15,5 10 7-15,2-7 3 0,4 9-6 16,4 1-3-16,0 9-6 16,-1 3 0-16,-3-3-5 15,0 9 1-15,0 7-5 16,1 9 1-16,-1 6-1 16,0 10 3-16,0-4-1 15,4 13 0-15,-4-6 1 16,3 6 2-16,-3-6 2 15,-3 0 1-15,0 0 1 16,-1-10 2-16,1 0-1 16,-1-9-7-1,4-3-4-15,4-3 1 16,0-13 0-16,-1-6 6 16,8 6 3-16,-7 1-1 15,10-11 0-15,0-5 3 16,0 9 3-16,-3-4 2 0,-4 14 3 15,0 5-5-15,-3 7-1 16,0 6-7-16,-4 4 0 16,0 18 1-16,-4-3 1 15,-2 12-2-15,-1-6 0 16,0 7 2-16,3-1 2 16,1-5 0-16,3 5-1 15,4-6 1-15,-1-3 1 16,8 4 3-16,0-14 4 15,3-5 0-15,4-1 0 16,3-9 3-16,4 0 5 0,-1-16-3 16,1-2 0-1,0-4-6-15,-7-3 0 16,-4-4-5-16,-7-2 0 16,-3 3-1-16,-11 3 1 0,0 6-4 15,-14-6 0-15,-4 12-8 16,-3 7-2-16,-3 6-7 15,-5 9-4 1,5 7 5-16,-1 12 3 0,8 7 3 16,2 2 5-16,8 7 5 15,8 0 3-15,9 0 11 16,8 0 6-16,7-9-4 16,3-7 2-16,7 6-6 15,1-15 1-15,-1-3-5 16,4-13-2-16,0-3-22 15,3 0-9-15,0-16-36 16,-3-3-12-16,-7-25-66 16</inkml:trace>
  <inkml:trace contextRef="#ctx0" brushRef="#br0" timeOffset="74062.89">28215 5680 416 0,'0'0'156'0,"0"-9"-121"0,0 15-54 15,0-6-165 1,25 9-40-16</inkml:trace>
  <inkml:trace contextRef="#ctx0" brushRef="#br0" timeOffset="74394.84">30639 6135 392 0,'14'6'145'0,"-7"-15"-112"0,-7 12-12 16,7 12-14-16,-7-5-19 0,4 9-3 16,-4 18 10-16,3 13 5 15,-3 13 1-15,4 3-1 0,-4 3 3 16,0 3-2-16,3-9 2 16,-6 9-4-1,3-9 0-15,-4-10-1 16,8 0-2-16,-4-3-26 0,3-18-12 15,11-7-70 1,4-16 215-16,10-28 186 16</inkml:trace>
  <inkml:trace contextRef="#ctx0" brushRef="#br0" timeOffset="74674.69">31221 5752 376 0,'-18'0'143'0,"4"-3"-112"0,-11 16-17 15,8-7-14-15,-22 13-1 16,-21 9 5-16,-18 3-8 16,-10 1-2-16,-14-1 3 15,-7-3 1-15,3 0 4 0,7-9 8 16,7 6 3-16,11-6-6 15,10 0-4-15,12-3-20 0,9-1-6 16,8-2-20 0,10 2-5-16,14-5-76 15,15 18-47-15,21 7 75 16</inkml:trace>
  <inkml:trace contextRef="#ctx0" brushRef="#br0" timeOffset="74991.2">31330 6752 324 0,'25'7'121'0,"-18"-7"-95"0,-7 9-8 0,0-9-11 0,-4 10-3 16,-6 5 2-16,-15 4 0 16,-10 0-1-16,-15 9-3 15,-13-3 3-15,-11 3 4 0,-7-3-1 16,-4 4 1-16,0-11-1 15,1 8 0 1,-1-8-9-16,7 7-4 0,8-9 7 16,6-3 3-1,15-4-2-15,3 1-2 0,11-4 0 16,7-3-1-16,3 9-14 16,7-12-3-16,4 4-20 15,4 2-6-15,-1-12-66 16,11 15-58-1,7-22 59-15</inkml:trace>
  <inkml:trace contextRef="#ctx0" brushRef="#br0" timeOffset="101553.11">23823 7587 260 0,'7'-7'96'0,"-3"7"-75"0,-1 10 1 0,-3-13-3 16,4 6-4-16,-1-3 3 16,1 9-4-16,-1 7 0 15,4 3-8 1,0 9-4-16,4 13-1 0,0 6-1 0,3 22 0 16,3-4 0-16,1 17 2 15,0-7-1-15,-4 1 2 16,-4 2-2-16,1 0 2 15,-1-2-2-15,1-14-1 16,0-12 1-16,-4-3-1 16,-4-9 2-16,1-7 1 15,-4-2 7-15,3-14 4 0,1 4 4 16,-4-9 1 0,3-1-2-16,4-15 2 0,0 3-8 15,4-13-2-15,3-12-7 16,7-1-2-16,4-5-2 15,7-4 0-15,0-2 2 16,-8 5 0-16,4 7 0 16,-3 3 0-16,-4 6-5 15,0 0-1-15,-3 16 3 0,0-3 1 16,-1 6-5 0,1 9 0-16,0 19-4 15,-4 7 0-15,-4-1 6 16,1 10 2-16,-4-6 7 0,0-4 2 15,0 4-11 1,4-13-15-16,-1 3-6 16,4-3-54-16,11-15-25 15,10-10-15 1</inkml:trace>
  <inkml:trace contextRef="#ctx0" brushRef="#br0" timeOffset="101968.47">25199 8421 372 0,'7'-3'140'16,"4"-7"-109"-16,-15-6-13 0,4 7-14 15,-7-7-10-15,-7 4 4 16,-11-7 10-16,-7-3 4 0,-3 3-5 16,-11 10-13-16,4 6-6 0,3 6 3 15,0 6 3-15,4 10-5 16,7 16-1-16,10-1 5 15,8 4 3-15,3 6 1 16,10-1-1-16,4-14 5 16,7 2 3-16,4-9-1 15,0-6 0-15,3-16-8 16,3-7-2-16,-2-11 2 16,-1-11 2-16,-7-8 2 0,0-4 3 15,0 3 5 1,0 13 6-16,-3-3 6 0,-1 19 3 15,4-1-14-15,1 4-6 16,2 15-7-16,-3 1-2 16,7 12 1-16,-6-3 4 15,2 3-4-15,1 3 2 16,3-7-22-16,-3 4-11 16,3-9-44-16,0-4-21 15,4-9-6 1</inkml:trace>
  <inkml:trace contextRef="#ctx0" brushRef="#br0" timeOffset="102269.15">25460 8170 276 0,'7'-3'104'0,"-3"12"-81"16,-1-15 3-16,1 22-6 0,3-4-13 16,3 4-4-16,1 3-5 15,3 15-1-15,4 4 2 16,3 2 2-16,0-2 4 0,4 0 2 15,3-4 3-15,-3-6 4 16,-1-3 3-16,-6-6-3 16,3-9 0-16,0 5 3 15,0-21 3-15,1 3-4 16,-5-13 1-16,-3-3-6 16,0-15 1-16,-7 6-7 15,4-10-1-15,-4 4-11 0,0-1-5 16,0-9-21-1,0 22-6-15,-3-3-31 0,6 10-12 16,1 15-48 0</inkml:trace>
  <inkml:trace contextRef="#ctx0" brushRef="#br0" timeOffset="102568.83">26091 8358 228 0,'25'16'88'0,"-7"-7"-69"0,3-9 22 0,-10 0 6 16,3 0-10-16,0-9 1 15,0 2-6-15,4-5-2 0,-4-4-17 16,3 0 1-16,-6-2 2 0,3-4-8 16,-7-10-4-1,-3 10-3-15,-4-3-1 16,-8 0-7-16,-2 6-3 16,-4 4-1-16,0 5 1 0,-4 7-5 15,0 6-3-15,1-3 5 16,-1 22 3-16,8-9 6 15,10 24 4 1,7 4 3-16,3-3 14 16,8-4 8-16,3 4-21 15,4-7-11-15,6-9-13 16,8-3-3-16,7-3-34 16,3-7-16-16</inkml:trace>
  <inkml:trace contextRef="#ctx0" brushRef="#br0" timeOffset="103045.03">27884 8073 364 0,'24'-29'134'0,"-13"11"-104"0,-1-8 3 0,-6 17-5 16,-8-7-24-16,-3-2-5 15,-10-1-10-15,-15-6-4 16,-3 15 9-16,-11 7 0 0,-4 13 4 0,5 5-3 16,2 7 1-1,4 13-3-15,8-1 0 16,2 4 4-16,12 6 3 16,6-7 1-16,8-2 2 0,3-1 2 15,7-5 4-15,3-11-4 16,1-2-1-16,7-7 2 15,-1-2 1-15,4-14-3 16,1-2-1-16,-1-7-1 16,0-6-2-16,0-3-2 15,-3 0 1-15,-1 6 1 16,1 1 2-16,0 2-8 16,3 13-1-16,7 6 4 15,0 13 3-15,11 9 1 16,3 3-1-16,-6 0 3 15,2 7 2-15,5-7-11 16,-1 0-5-16,0 3-39 0,4-9-15 16,4-6-73-1</inkml:trace>
  <inkml:trace contextRef="#ctx0" brushRef="#br0" timeOffset="103560.83">29129 9151 316 0,'25'82'121'0,"-8"-32"-95"0,-6 3-8 0,-4-24-11 16,-4-1-7-16,4-3 0 15,-7 3-5-15,4-9-1 16,-4-10 3-16,-4-2 14 0,-3-14 8 15,0-11 2-15,-3-17-1 0,-8-21-2 16,-7-17 1 0,-3-24-4-16,0-19-1 0,3-9-11 15,4-7-1 1,3 7-4-16,4-4 0 0,7 1 6 16,7 11 2-16,11 8 0 15,-1 21 1-15,12 16-6 16,2 9-1-16,12 16-2 0,2 3-2 15,8 19-4-15,4 6 0 16,-1 13-3-16,-3 12 2 16,-7 19 5-1,-8 7 4-15,-13 12 1 16,-11-1-1-16,-14 11 3 0,-18-1 2 16,-10-9-2-16,-11 3-2 15,-10-3 2-15,-1-10 0 16,-3-8-1-16,4-8-2 15,3-8-8-15,7-4-5 16,4-6-13-16,7-6-6 16,10-1-14-16,7-2-4 0,11-10-33 15,14-9-14 1,11-10 1 0</inkml:trace>
  <inkml:trace contextRef="#ctx0" brushRef="#br0" timeOffset="103787.37">29492 7367 336 0,'18'-12'126'0,"-15"15"-98"0,4-3-10 15,-3 9-10-15,0 7-13 16,-1 18 1-16,4 4 2 16,4 25 3-16,3 9 0 15,0 9-1-15,4 7 3 0,-1 3-4 16,1-3-2-16,3-7 2 15,0-2 2-15,-3-10-16 16,6-7-6-16,5-5-72 16,6-13-73-1,0-10 45-15</inkml:trace>
  <inkml:trace contextRef="#ctx0" brushRef="#br0" timeOffset="104433.38">30205 7768 364 0,'-18'-18'137'0,"22"24"-106"0,-29-19-14 0,18 10-13 0,-7 3-10 15,-14 0 4 1,-4 3-10-16,-7 22-4 16,-3 10 8-16,-1 18 1 0,8 4 5 15,7 5 0-15,10-2-2 16,11-4 5-16,7 4 1 0,7-7 4 15,7 1 1-15,4-17-1 16,3-2 1-16,0-10-4 16,1-13 0-16,9-12 1 15,-2-3 2-15,-1-12-5 16,0-4-1-16,-3-6 0 16,-1-13 2-16,-2 4 1 15,-5-1 1-15,1 4-2 16,-8 6 1-16,1 0-4 15,0 12-2-15,-4 0 2 0,0 13 0 16,3 16-4-16,4 9 1 16,4 10 2-1,0 2 3-15,-1 1-2 16,4-4 0-16,1 4 1 0,-5-7 2 16,1-9-1-16,-4-6-1 15,0-7-2-15,0-2 1 16,0-14 3-16,0-11 1 15,1-7-6-15,-5-4 0 16,8 4 3-16,-4-19 2 16,4 13 2-16,-4-3 2 15,3-1 1-15,1 10 3 16,0 6-1-16,-1 10 2 16,4 2-8-16,4 14-4 15,3 2 0-15,-7 10 2 0,4 0 2 16,0 6 3-16,0 3-3 15,-4-3-2-15,0 3 0 16,0-3-1-16,-3 4-11 16,-1-11-5-16,-3-2-54 15,15-6-24-15,2-4-44 16</inkml:trace>
  <inkml:trace contextRef="#ctx0" brushRef="#br0" timeOffset="104954.09">31658 7731 400 0,'11'3'148'0,"-8"3"-115"0,-3 13-16 0,4 0-13 16,-1 12-10-16,-3 10 1 15,4 19 0-15,-4 5 4 16,7 1 0-16,0-3 3 0,7-7 3 16,-3-2-2-16,-1-10-2 15,8-7 4-15,-4-12 1 16,4-6-7-16,-4-9-1 0,0-14-5 16,7-11 2-16,0-4 5 15,0-9 2 1,1-7 0-16,-8 1 1 15,0 6 0-15,0-1 3 0,0 7-5 16,-3 4-1-16,-1 8-7 16,4 10 0-16,4 10-6 15,3 8-2-15,4 14 9 16,7-1 5-16,-4 4 7 16,4-1 5-16,-1-6-2 15,-2-3 2-15,-5-6 3 16,1-9 3-16,-7-4-5 15,3-12-2-15,-11-4 1 16,1 1 3-16,-4-10-10 0,0 3-5 16,0-12-13-1,-7 3-3-15,0-10-25 16,-3 7-8-16,3-9-78 16,10-7-71-1,8-10 67-15</inkml:trace>
  <inkml:trace contextRef="#ctx0" brushRef="#br0" timeOffset="105258.9">32681 7160 388 0,'4'16'145'0,"3"-13"-112"0,-4 6-17 16,-3 7-12-16,4 12-6 15,0 32 3-15,-1 15-10 16,-3 13-4-16,4 12 6 16,-1 23 12-16,1-7 7 0,-4 0-3 15,0 0-3-15,0 9-3 16,0-9-3 0,-4-9 3-16,4-16 0 0,0-4-1 15,4-24-2-15,-1-6-15 16,-3-14-7-16,4-8-40 15,10-38-116 1</inkml:trace>
  <inkml:trace contextRef="#ctx0" brushRef="#br0" timeOffset="105615.24">33027 7706 356 0,'4'0'134'0,"-8"19"-104"0,-7-4-13 0,4 1-13 15,-3 6-10-15,-4 19 4 16,0 6-1-16,7 6-1 0,3 10 3 16,4-1 0-16,7-8 1 15,11-1 4-15,3-6 5 0,4-12-3 16,6-1 2-16,1-15 10 15,-4-3 6-15,4-13-4 16,-7-6 1-16,-4-13-10 16,-7-12-2-16,0 12-7 15,-10-31-2-15,-8-13-5 16,-3 4-1-16,-7-4-4 16,-11 7 1-16,-10-3-22 15,-11-4-7-15,-3 4-86 16,-8-4-78-1,4-6 68-15</inkml:trace>
  <inkml:trace contextRef="#ctx0" brushRef="#br0" timeOffset="109082.74">24342 9296 200 0,'-4'0'77'0,"8"9"-60"0,-4-28 17 0,0 19 4 16,0-3-3-16,0-3 2 15,0 3-7-15,-4-4-2 16,4 7-15-16,-3 10 1 0,3-10 2 16,0 9-8-16,0 7-4 0,0 18-6 15,0 13-1 1,3 7-1-16,-3 8 0 0,0-8 3 16,0 8 2-16,-3-8 0 15,3-10 2-15,-4-7 0 16,1-12 1-16,-1 0 2 15,4-6-1 1,-3-9 2-16,3-1 0 16,3-25-1-1,4-2-4-15,4-11-1 16,-1-5 0-16,8-10 1 16,3 0 1-16,4 3-1 15,3 1-2-15,0 2 7 16,0 13 3-16,1 6-5 15,-1 10-1-15,-3 9-4 16,-4 9-3-16,-4 7-3 0,5 6-1 16,-5 3 1-1,1 19 4-15,3-10 1 0,-7 1 3 16,0-7-1-16,-3 0-1 16,-1-3 1-16,1-6-1 15,-4-10 0-15,0 10 2 16,0-9-3-16,0-14-2 15,4-5 2-15,-1-7 2 16,4 1 0-16,4-14 2 16,0 1-2-16,-1-6 2 0,5-1-2 15,2-2 2 1,-3 8 0-16,4-2 1 0,-4 12 4 16,-3 10 3-1,0-1-6-15,-4 20-3 0,0 9-8 16,-4 6-1-16,1 19 1 15,-4 0 3-15,-3 3 2 16,-4-4 1-16,0-5 0 16,0 3 2-16,0-7-6 15,0-2-1-15,0-7-7 16,0-6-3-16,-4-4-11 16,4-2-6-16,0-7-19 15,7-12-7-15</inkml:trace>
  <inkml:trace contextRef="#ctx0" brushRef="#br0" timeOffset="109474.08">25262 9452 352 0,'7'0'132'0,"-10"4"-103"0,6 2-12 0,-6-3-14 16,3 6-9-16,-4 1 4 15,4 5 1-15,7 10 3 16,4-6-1-16,3 19-1 0,4-7 1 16,3 1-1-16,4-7 2 15,3 3 10-15,4-9 4 16,-1-4 1-16,1 1 0 0,0-13-5 16,-4-3 0-16,-3 10 2 15,-4-20 1-15,-3 1-2 16,-4-10 2-1,-4-15-6-15,-6-1-7 16,-1 4-4-16,-3-4-6 16,0 1-2-16,-3 9-11 15,-1-4-1-15,1 11-7 16,-1 2 1-16,4 3-1 16,4-2 1-16,-1 5-20 15,8 1-6-15,-1 3-65 16</inkml:trace>
  <inkml:trace contextRef="#ctx0" brushRef="#br0" timeOffset="109743.19">25837 9098 256 0,'4'-34'96'0,"14"24"-75"0,-15-9 3 0,1 10-4 16,-1-7-2-16,-3 7 3 15,7-1-2-15,0 1 0 16,0 0-10-16,0 9 1 0,0 15-1 16,8 13-6-1,-1 26-3-15,0-1-1 16,-4 4 1-16,1 5 2 16,0-2-1-16,-4 6 2 15,0 0-4-15,0-10 0 0,0-3-6 16,0-9 0-1,0-9-30-15,3-13-13 0</inkml:trace>
  <inkml:trace contextRef="#ctx0" brushRef="#br0" timeOffset="110004.59">26342 9220 368 0,'-14'3'140'0,"0"4"-109"0,-15 5-6 0,8-5-12 16,-14 2-11-16,-11 0 1 15,-7 1 0 1,0-10 3-16,-10 6-3 0,10-12-2 0,7 12 0 16,0-6-4-16,11 0 0 15,7-6-16-15,3 6-7 16,7-3-27-16,8-4-11 15,10-11-70 1</inkml:trace>
  <inkml:trace contextRef="#ctx0" brushRef="#br0" timeOffset="110451.06">26381 9393 332 0,'21'9'123'0,"7"-9"-95"0,-10 0-6 15,-4-3-10-15,0 3-10 16,4 0 1-16,6-6 2 16,5 6 2-16,6-10-3 15,0 7 2-15,4-3 3 0,0-10 1 16,-4 7 4-16,-7-1-5 16,-3 1-1-16,-4-3 0 15,-7-10 2-15,-7 3-3 16,-10-9-2-16,-4 2-7 15,-11-2-1-15,-7-6-1 16,-10 15 2-16,0 3-6 0,-4 13-2 16,0-3-1-1,4 22-1-15,0-1 2 16,3 13 1-16,7 1 3 16,8 8 2-16,6-2 4 0,4-1 4 15,7 4 1-15,10 3 2 16,5-4 0-16,6-2 1 15,3-7-7-15,5 6 0 16,6-8-8-16,0-4-3 16,8-7-8-16,-5-5-3 15,8-7-27-15,0-6-9 16,-4-7-49 0,1-5-45-16,-1-7 59 0</inkml:trace>
  <inkml:trace contextRef="#ctx0" brushRef="#br0" timeOffset="110675.18">27132 9032 260 0,'0'-6'99'0,"4"12"-77"0,-1 4-2 16,-3-10-4 0,14 18-10-16,4 11-3 15,7-1 1-15,6 16-3 16,5 0 10-16,10 15 6 0,3-2 2 15,0 2 1-15,8 4-9 16,-4-10-4-16,-4-6-7 16,-3-3-2-16,-4-6-24 0,-6-19-10 15,-5-10-72 1</inkml:trace>
  <inkml:trace contextRef="#ctx0" brushRef="#br0" timeOffset="110932.41">27626 8991 324 0,'-3'19'121'0,"-1"-13"-95"0,-7 38-11 0,8-19-10 16,-11 7-7-16,-4 21 1 15,-7-3 1-15,-3 4 2 16,-4 2-1-16,-3 7 4 0,0-4 4 0,-4 4-5 15,4-10 0-15,3-6 0 16,0-9 2-16,8-7-12 16,2-2-3-16,8-1-42 15,11-12-19 1,13-7-55-16</inkml:trace>
  <inkml:trace contextRef="#ctx0" brushRef="#br0" timeOffset="111501.83">28970 9408 352 0,'11'-15'132'0,"-4"5"-103"0,-4-24-8 0,-3 24-11 16,-7-2-8-16,-3-13 1 16,-8 6 3-16,-7-12 3 15,-6 9-4-15,-8-6-1 0,-7 6 0 16,4 12-7-16,-4 10-2 16,0 0-3-16,0 25 0 0,4 10 0 15,6 2 2-15,1 1 2 16,10 12-1-1,11 3 4-15,4-5 0 0,6-5 3 16,4-8 3-16,7 3-2 16,4-13-2-1,3 0-3-15,4-13 1 0,3 4 1 16,0-16 0-16,4 0 0 16,3-16 0-16,0-3-3 15,0-9 2-15,0-6 1 16,-3 5 2-16,0-5-1 15,-4 9 2-15,-3 3-2 16,-1 6-1-16,4 7-2 16,-3 9-1-16,0 19-1 0,-1 6 3 15,1 9 0-15,0 4 1 16,-1 0 0 0,1-4 0-16,3 4 0 0,-3-13 0 15,-1 3-14 1,5-9-5-16,2 12-28 0,1-18-12 15,10-13-64 1</inkml:trace>
  <inkml:trace contextRef="#ctx0" brushRef="#br0" timeOffset="111814.6">29662 9412 300 0,'10'-22'112'0,"4"6"-87"0,-10 0 2 0,-1 7-6 15,-6-1-10-15,-1-2 1 0,-6-4-5 16,-8 1-2-16,-7 5-2 16,-6 1-3-16,-8 9 3 0,-4 15-2 15,-2 4-1-15,-1 9-2 16,3 16 1-16,8 0-4 16,10 3-1-16,11 3 0 15,11-2 4-15,13 2 5 16,15-3 6-16,10-10-5 15,8 7 0-15,13-9-7 16,11-7 0-16,7-12-8 16,4-7-1-16,7-9-6 15,-11-6-4-15,7-22-24 0,-11-10-10 16,-3-31-56 0</inkml:trace>
  <inkml:trace contextRef="#ctx0" brushRef="#br0" timeOffset="112031.06">30247 8524 252 0,'-7'-6'96'0,"7"15"-75"0,-7 7 1 0,7-3-3 15,-7 21-9-15,3 10 0 16,1 16-4-16,6 15 1 16,-3 19-4-16,0-28 7 0,8 40 5 0,-1-15 2 15,3 6-1 1,4-9-8-16,0 0-3 0,1-6-5 15,2-20-3 1,1-5-20-16,-4-13-10 0,4-10-45 16,3-9-20-1</inkml:trace>
  <inkml:trace contextRef="#ctx0" brushRef="#br0" timeOffset="112267.33">30783 9258 332 0,'-3'0'126'0,"-1"-6"-98"0,-3 18 1 16,-7-2-5-16,0-10-16 15,-18 3-2-15,-10 6-4 0,-11-12-2 16,-10 12 1 0,-4-5-1-16,-4 2 0 0,-3-6 2 0,0 3 1 15,7 3-19-15,7-6-7 16,10 0-4-1,12 0-1-15,9-6-15 0,12 6-8 16,17-3-65 0</inkml:trace>
  <inkml:trace contextRef="#ctx0" brushRef="#br0" timeOffset="112467.31">30833 9374 300 0,'7'9'112'0,"0"7"-87"0,-4 12-9 16,1-9-9-16,-4 9-5 16,0 4 1-16,0-1-4 15,0 10-1-15,0-13 1 16,0 0-18-16,3-9-7 0,5-3-50 16,-1-7-23-16,7-9 286 15,7-9 134-15</inkml:trace>
  <inkml:trace contextRef="#ctx0" brushRef="#br0" timeOffset="113257.05">31358 9242 364 0,'-7'-9'134'0,"14"18"-104"0,-3 7-10 0,-4-22-14 15,-4 12-14-15,-3 0 0 16,-3 7 2-16,-8-4 3 15,1 10 2-15,2 6-2 0,1 0 0 16,7 3 2-16,7 7 2 16,4 9-2-16,10-7 0 15,0-2 1-15,4-7 2 16,-4-3 3-16,10-6 4 16,8 0 0-16,-4-10 0 15,1 1 1-15,-5-4 1 16,-3-12-3-16,-3-4-3 15,-4-9-2-15,-3-6-3 0,-8-6-2 16,-6-10-1 0,-4 4-3-16,-4 2 1 0,-6 1 3 15,-1 2 3 1,0 10-16-16,1-9-4 0,6 6 4 16,0-3 4-16,1 6 4 15,6 3 3 1,1 0 2-16,6 7 1 0,8-4 1 15,3 0 0-15,7-3-3 16,4 10 2-16,3 0 1 16,4 2 2-16,0 7-3 15,-1 10 0-15,5 5 1 16,-5 14 0-16,5 5 0 16,-8 1 2-16,-3 2 1 0,-4 4 1 15,-4-3 0-15,-2-1 0 16,-1 4-2-1,-4-13 1-15,1 0-2 16,-4-9 2-16,0-3 0 0,0-7 1 16,0-2 0-16,0-14 2 15,-3-2-3-15,6-16 0 16,-3 0-3-16,0-3-1 16,4-1 1-16,-1 4 0 15,5-3 0-15,-1 3 0 16,0 6 2-16,0 7 3 15,0-4-2-15,-3 10-2 16,-1-4 0-16,4 16-1 0,7-2-5 16,4 18-1-16,0 6 3 15,-4 9 1 1,0 7-1-16,-3 3 2 0,3-3 1 16,0-9 0-16,-3 12-3 15,-1-16 2-15,1-3-26 16,-4-12-9-16,4-7-55 15,7-5-21-15,6-8 9 16</inkml:trace>
  <inkml:trace contextRef="#ctx0" brushRef="#br0" timeOffset="113603.08">32706 9223 332 0,'4'-9'126'0,"-4"18"-98"0,-4-18-12 0,1 9-13 16,-8 0-11-16,-10 0 2 16,-7 0 2-16,-4 9-1 15,0 1 4-15,-3-1-2 0,7 7-1 16,3 0 3-16,7 2 0 16,4 1 1-16,7 0 2 15,4 0 1-15,6 6 1 16,1 0 0-16,10 3 2 15,3 7-1-15,1-7 2 16,0 10-2-16,-4-13 0 16,3 9-1-16,-10-9 2 0,-3-3-5 15,-4 3-3-15,-11-6-4 16,-6 0 1-16,-8-3-26 16,-3-16-11-16,-15-10-48 15,-13-18-61 1,-11-16 38-16</inkml:trace>
  <inkml:trace contextRef="#ctx0" brushRef="#br0" timeOffset="113767.6">31076 8634 416 0,'0'0'156'0,"0"19"-121"0,0-29-19 0,4 10-15 15,-4 0-48-15,0 0-16 16,0 0-26-16</inkml:trace>
  <inkml:trace contextRef="#ctx0" brushRef="#br0" timeOffset="118752.33">9289 6439 184 0,'-18'-19'68'0,"14"10"-52"0,-10-7-5 0,4 7-6 15,-1-1 6-15,1 1 7 16,-8-7 6-16,0 7 3 15,4-1-14-15,-3 1 1 0,-1-4 2 16,0-2-6-16,4 8-3 16,4-2 2-16,6 0 4 15,-3 9 2-15,4-10 0 16,3 10-7-16,10 0-5 16,8-9-2-16,13 9-1 15,19-10 0-15,24 10 2 16,21 0 1-16,8 7 1 15,16-14 0-15,12 17 2 16,7-10 1-16,13 0 1 16,-3 6-7-16,8-3 0 0,-8-3-1 15,-4-3 0-15,-13 3 2 16,-8-6 3-16,-10 6-2 16,-17-10 0-1,-15 1 1-15,-21 3 2 0,-11 2-1 16,-10-2 0-16,-7 6 3 15,-18 0 7 1,-46 6-6 0,-31-2-2-16,-19 2-7 15,-27 3 0-15,-22 1 0 16,-27 5 0-16,-12-5 2 16,-6-7 1-16,3 6-4 0,-3-2 1 15,3-4 0-15,7 3 2 16,11 3-1-16,14-2 2 15,10 2-4-15,8-6 0 16,28 7 1-16,10-4 0 16,21 3 0-16,8-9 2 15,17 7 1-15,4-4 1 16,14-3-2-16,3 0 1 16,22-3-7-1,20-4 1-15,15 1 1 16,21 3 1-16,25-13 1 0,21 7 0 15,21-1 0-15,14 1-3 16,17 0 0-16,15 2 4 16,0 4 1-16,7-3 0 15,0 6-2-15,-7-3-2 16,-11-3-1-16,-10 6 2 16,-25 0 2-16,-11 0 0 15,-24-4-1-15,-18 4 5 16,-18-6 1-16,-10 6-2 15,-14-3-1-15,-11 3 1 16,-17-6 0-16,-15 6-2 16,-28-3-2-16,-21-4 1 15,-28 1-1-15,-18 3-3 16,-31-3 2-16,-18 12 3 16,-8-6 1-16,-10 3-4 15,8 3 1-15,-5 1 0 0,4-7 0 16,8 3 0-1,10-3 2-15,3 0-3 0,4-10 0 16,17 10 3-16,18 0 1 16,22-6-4-16,13 3-1 15,22 3 3-15,3 0 1 16,14 0-3-16,4 0-1 16,10 0-2-16,11-6 3 0,18 6-2 15,14-10-1 1,20 1 0-16,26 6 3 0,17-4 0 15,25-2 1 1,7 3 0-16,25 3 2 0,10-7-1 16,7 4 2-16,11 6-4 15,7 0-2-15,3 0-3 16,-17 6 1-16,-11-3 5 16,-13-3 2-16,-12 7 2 15,-17 2 0-15,-11 0-5 16,-24-9 1-16,-11 7 2 15,-14-7 1-15,-14 3-1 16,-11-3 1-16,-7 0-4 16,-28 0 0-1,-21 0 3-15,-22 0-1 16,-31 6 2-16,-14-3-4 16,-32 3 0-16,-11 4 3 15,-10-10 1-15,-11 9-4 0,1-2-1 16,-5 5 1-16,8-12 2 15,4 6 0-15,13-2-1 16,4 5 1-16,14-9-1 16,11 6-3-16,6-3 2 15,22-3 3-15,14 7 3 16,7-7-4-16,14 0-3 16,11 0-2-16,7 0 3 15,7 3-5-15,7-3 2 16,10 0-3-16,11-3 0 15,18 3 4-15,21-7 1 16,14 4-1-16,21-6 2 16,25-1-1-16,21 4-2 0,14-3 3 15,17 6 0 1,12-4 1-16,-1 7 2 0,4-9-1 16,-4 9-1-16,-21 0 1 15,-14-6-1-15,-10 2 0 16,-15-2 2-16,-13 3-3 15,-26 3-2-15,-10-6 4 16,-18 6 1-16,-10 0-11 16,-11 0-7-16,-10 0 15 15,-15 6 7-15,-17-3-9 16,-14 3-2-16,-14 4 0 16,-11-1 2-16,-4 1 2 15,1-4 3-15,-1-3-8 0,4-3-1 16,4 6-29-16,6-6-14 15,11-6-89 1</inkml:trace>
  <inkml:trace contextRef="#ctx0" brushRef="#br0" timeOffset="129968.78">9708 6135 240 0,'-3'6'90'0,"14"-15"-70"0,-22 2-3 0,11 7-7 16,-4 7-11-16,1-7 1 15,-4 0 4-15,-4 0 5 16,4 0-5-16,-3 0 0 16,3 0 2-16,-1 3-1 0,5 3 2 15,-1 3-2-15,4-5 2 16,-7 5 2-16,7 7 2 0,0-1-3 15,7-2-3-15,-3 2 2 16,3 4 2-16,7 10-2 16,-3-11-2-16,6 14 2 15,-6-10 0 1,7 3 1-16,-8-6 0 0,1-1 0 16,10-2 0-16,18 9 0 15,3-6 0-15,11-3-2 16,7-4-1-16,10 7 1 15,8-10 3-15,10 1 0 16,8-4 0-16,6 0-5 16,-3-12-1-16,3 6-1 15,0-9-2-15,8 2 3 0,-8 4 0 16,7-3-1 0,1-7-2-16,-5-2 1 15,1-1 1-15,-7-3-1 0,-4 0 2 16,-3 1-4-16,-7-1 0 15,-8 0 1-15,-6-3 0 16,-8 10 0-16,-6-4 0 16,-11 3 0-16,-4-2 0 15,-7 5 2-15,-10 1 1 16,-4-1-12-16,-10 1-9 16,-11-7 9-1,0 7-8-15,-11-7-2 16,1 4 11-16,-8-13 6 15,4 9 2-15,-7-3 3 16,-4-9-2-16,0 3-1 16,8 0 3-16,3 6 2 0,3 9 2 15,4-2 1-15,3 3-9 16,8 2-1 0,6 1 4-16,5 3 4 0,9 3-8 15,12 3-3-15,2 3 3 16,1 4 0-16,3-10 2 15,1 9 0-15,-4 7 0 16,-4-4 0-16,-3-2 0 16,-8 5 0-16,-2-5 0 15,-8 9 0-15,-11-4 2 16,-3 4 3-16,-3 9 0 16,-11-3 2-16,-8 4-4 15,-2-4 0-15,-1 0-1 0,0-6 1 16,8 6-2-16,-12-3 2 15,-2 9-2-15,2-9-1 16,5 3 1-16,6-9-1 16,0-4 0-16,8-2 2 15,-1-1-6-15,8-3-1 16,-1 1-14-16,1-4-3 16,3-3-17-16,0 0-5 15,0 0-65 1</inkml:trace>
  <inkml:trace contextRef="#ctx0" brushRef="#br0" timeOffset="131094.04">12728 6047 236 0,'-3'0'88'0,"10"0"-69"0,-4 0 2 0,-3 0-5 0,0 9-9 15,0 7-2 1,0 3 2-16,0 6 2 16,0 3-4-16,4 7-7 0,-4 12-2 0,3-3 6 15,4 9 4-15,-3-9-3 16,-4-7-2-16,3-2 0 16,-3-10 1-16,0 3 1 15,0-9 3-15,4-3 6 16,-4-7 4-16,0-3-2 15,4-12 0-15,-1 6-6 16,1-16 0-16,-1-2-7 16,4-11-1-16,4-15-2 15,-1 1 0-15,1 5 2 16,-1 13 2-16,-2-3-1 16,6 3 2-16,3-4-2 15,-3 4-1-15,1 6-2 16,-5 10-1-16,-3 0 2 15,4 2 2-15,-1 7-2 0,4 7-2 16,-3-7 2-16,7 18 0 16,-1 1-2-16,1 6 0 15,3 13 2-15,-3-4 2 16,-1-5-2-16,-3-4 0 16,-3-6 1-16,0-1 0 15,-4-8-5-15,3-4-6 16,1-15-3-1,3-7 5-15,0-3 3 16,0-9 1 0,0 9 6-16,0-12 1 15,1 12 0-15,-1 0-2 16,0 0 3-16,-4 10 0 0,1-1 1 16,-4 1 2-16,0 0-1 15,0 2 2-15,0 7-6 16,0-3-1-16,0 6-2 15,0-3 0-15,-3 10 4 16,3-10 1-16,0 9-4 16,0 1 1-16,0 5-2 15,0 1 0-15,0 6 0 16,0-3 0-16,4 6 2 16,-1 0 2-16,5-6-1 15,2 6-1-15,1-6 1 0,-4-1 1 16,0 1-3-16,-3-3 0 15,-4 3 3-15,3-10 1 16,-3 1-4-16,0-1 1 16,-7-3 0-16,0-6 2 15,0 0-8-15,0 0-1 16,0 0-16-16,0 0-5 16,0-6-28-16,4 6-11 15,3-19-29 1</inkml:trace>
  <inkml:trace contextRef="#ctx0" brushRef="#br0" timeOffset="131467.06">13741 6188 244 0,'-4'0'90'0,"8"0"-70"0,-8 9-3 15,4 1-7-15,0-1-11 16,0 7 1-16,0 3-2 15,0 15-2-15,4 1 3 16,-1-7 2-16,4 0 2 0,0-9 7 16,7 6 4-16,11 0-5 15,0-6-3-15,7 0 3 16,-8-4 2-16,12-11 5 16,-5-4-2-1,-6-4-1-15,-7-5 1 0,-4-7 2 16,0-2-7-16,-14-8-3 15,3-8-3-15,-10 12-3 16,4-3-4-16,-8 0-2 16,-6-19-2-16,6 25 0 15,4 7-4-15,0-4-3 16,3-3-5-16,1 3-2 16,13 13-35-1,-3-3-59 1</inkml:trace>
  <inkml:trace contextRef="#ctx0" brushRef="#br0" timeOffset="131768.63">14280 5940 284 0,'0'-9'107'0,"0"9"-83"0,0 9-12 15,0-9-8-15,4 7-8 16,-4-4 2-16,4 12-10 16,3 14-2-16,0-7 7 15,-4-4 14-15,8 11 9 0,6 18-8 16,-3-3-4-16,4-1-1 16,-4 1 0-16,0 3-4 15,0-6 1-15,-3-3 0 16,0-10 2-16,-1 3-3 0,-3-9 0 15,4 3-30-15,-4-15-12 16,3 5-62 0</inkml:trace>
  <inkml:trace contextRef="#ctx0" brushRef="#br0" timeOffset="132084.35">14647 5878 228 0,'0'6'88'0,"-3"-6"-69"0,-1 16 0 16,4-13-4-16,4 12-9 15,-4-2 2-15,3 12-5 16,1-6-2-16,-1 15 0 15,1 4 1-15,3-4 1 0,0 4-1 16,0 6 1-16,0 0-4 16,0 0 0-16,0 0 1 15,0 0 2-15,0-7-1 16,0-9-1-16,4-3-26 16,0 1-10-16,3-17-66 15</inkml:trace>
  <inkml:trace contextRef="#ctx0" brushRef="#br0" timeOffset="132329.65">15007 6154 312 0,'-3'0'115'0,"-1"0"-89"0,-17 6-3 0,7-6-9 16,-11 3-15-16,8-3-1 15,-29 0 0-15,0 0 3 16,0 0 0-16,7 6-1 0,0-3 3 16,8-3-4-16,6 7-2 15,7-4-7-15,1-3-2 16,-1 0-15-16,7 6-8 0,4-6-43 31</inkml:trace>
  <inkml:trace contextRef="#ctx0" brushRef="#br0" timeOffset="132555.07">15014 6160 280 0,'4'3'104'0,"-4"-3"-81"0,-4 9-6 15,4-2-9-15,0 2-8 0,0 0 0 16,0 10-3-1,0-3 2-15,0 3 1 0,0 6 0 0,4-6 2 16,-1 9-3 0,1-3 0-16,3-6 1 0,-4 6 0 15,1-13-27-15,7 4-11 16</inkml:trace>
  <inkml:trace contextRef="#ctx0" brushRef="#br0" timeOffset="133325.59">15413 6464 228 0,'-4'0'88'0,"4"0"-69"0,0 9-5 16,0-9-7-16,0 10-7 15,0-4 0-15,0-3 6 16,0-3 6-16,0 6-6 16,-3-2 12-16,-1-14 12 15,1-2-7-15,-1-4-7 16,1-9-5-16,3 6-10 16,0-15 0-16,0-1-1 15,3 7 2-15,1 0-1 16,6-1-1-16,1-2 3 15,3 12 0-15,0 0-6 16,-3 1 0-16,-1 8 1 16,4 4 3-16,-3-3-2 0,0 5 0 15,-4-2 5-15,0 3 2 16,0-3-5-16,0-4-2 16,-4 10 2-1,-3 0-1-15,7-9 3 16,-3 9-2-16,-1 0-1 15,-3-6-2-15,4 6 1 16,-4-4-1-16,0 4 0 16,0 0 2-16,4 4 0 15,-4-4-3-15,10-4 2 16,-3-2 1-16,4 6 0 16,-1 0-3-16,4 0 0 15,-3 10 4-15,3-10 1 0,-3 6-3 16,3 3 1-16,-4 1 0 15,-3-1 2-15,1 1-3 16,-1 5-2-16,-7-2 2 16,-4 2 2-16,1 4-2 15,-8-3-2-15,0 3-1 16,1 0 0-16,-8-1 0 16,-7-8 3-16,1 12 0 15,-12-13 1-15,-2-6 0 16,-1-3 0-16,0 0 0 15,4 0 0-15,3 0 2 16,7-3 1-16,4-3-4 16,4 6-1-16,2-3-8 0,5-4-2 15,3 7-4 1,3-3-1-16,1-3-17 16,3 0-7-16</inkml:trace>
  <inkml:trace contextRef="#ctx0" brushRef="#br0" timeOffset="133633.82">15431 6197 116 0,'-8'0'46'0,"5"7"-35"0,-1-7 9 16,4 0 5-16,0 0-12 15,-3 0-4-15,-1 0-9 16,1 3-2-16,-1-3 1 15,1 0-2-15,-1 0 1 0,-3-3-62 16</inkml:trace>
  <inkml:trace contextRef="#ctx0" brushRef="#br0" timeOffset="134517.15">15776 5680 308 0,'-10'0'115'0,"6"0"-89"0,1 0-12 0,3 0-12 0,0 0-10 15,3 6 2-15,-3-3 2 16,4 7 2-16,-4 5 1 15,3 11-2-15,4 2 0 0,-3-3 2 0,3 22 2 16,0-9 0 0,3 21-1-16,1-12-2 0,3 16-1 15,0 25 6 1,0-16 3-16,0-9-6 0,-3-4-1 16,3-15-14-16,-3-6-5 15,-1-10-9 1,4-9-5-16,1 6 16 0,-1-16 8 15,0 1 4-15,0-10 5 16,0 0 4-16,0-4 3 16,0-2 11-16,4 3 4 15,3-3-5-15,-3-10-1 16,-4 7 8-16,3-10 7 16,5 0-9-16,-1-6-2 0,0 3-7 15,-3-9-2 1,-1 9-4-16,-3-10 1 15,0 4-4-15,-3 9-2 0,-4 4 2 16,-3-7 2-16,-1-3-4 16,-3 0-1-1,-7-4-2-15,0 14-2 0,0 11-2 16,-7-2-1-16,0 3-3 16,0 6 1-16,0 3 5 15,-4 7 2-15,0 9-1 16,8 0 2-16,-1 3-1 15,8 3 0-15,3-9 4 16,3 6 1-16,1-6 1 16,10 15 2-16,7 1 1 15,0 3 3-15,4-13-3 0,3 3 1 16,-3-9-7-16,-1-4-1 16,1 4 0-1,0-9 0-15,-4-1-9 0,0 0-2 16,0-2-21-16,0-14-9 15,1 4-53 1,2-12-60-16,4-14 48 16</inkml:trace>
  <inkml:trace contextRef="#ctx0" brushRef="#br0" timeOffset="135041.1">17067 6116 280 0,'4'0'104'0,"-1"-6"-81"0,1 6-4 16,-4-4-8-16,-4-2-9 15,-3 3 1-15,-3-3-2 16,3 6 2-16,-11-10-2 16,4 7 2-16,-7-9 0 0,3 9 1 15,-6-4 0-15,-8 7-5 16,11 7-1-16,3-7-2 15,-7 9 3-15,-6 7 0 16,6 6 1-16,7 3-3 0,4 3 0 16,7-3 2-1,3 0 0-15,8-3 1 0,7 3 0 16,-1-6 2 0,4-10 3-16,4 1-2 0,0-10-2 15,3-3 2-15,-4-7 0 16,5 1-4-16,-8-16 1 15,0 9 0-15,-4-6 2 16,1 3-3-16,-4-3 0 16,0 4 5-16,0-1 2 15,4 9-5-15,-8 4 0 16,1 3 1-16,3 3 1 16,3 0-4-16,-3 9 1 15,8 7-2-15,-5-3 0 16,4 12 2-16,-3-7 0 0,3 11 0 15,-3-4 0-15,3-6-5 16,0-1-1-16,0 7-22 16,0-9-8-16,4-3-46 15</inkml:trace>
  <inkml:trace contextRef="#ctx0" brushRef="#br0" timeOffset="135345.82">17530 6019 264 0,'-15'-10'101'0,"1"1"-78"0,-14 3-5 0,14 6-7 16,-11 0-9-16,-6 0-2 16,-5 6-6-16,8 10-1 15,-7 2 3-15,7 4 2 0,3-6 2 16,7 3 2-1,4 6 1-15,14-6 1 0,-3 6 2 16,13 3 1-16,4-9 3 16,4 6-3-16,7-6-2 15,3 0-5-15,4-10 0 16,3 0-13-16,4-2-5 16,-1-14-8-16,-2 4-4 15,-5-6-34 1</inkml:trace>
  <inkml:trace contextRef="#ctx0" brushRef="#br0" timeOffset="135556.88">17639 5592 264 0,'7'0'101'0,"-11"6"-78"0,19 23-7 16,-15-10-6-16,7 15-11 15,-4 10 0-15,4 9-1 16,0 1-2-16,0 2 3 16,-3 4-2-16,10-13 1 0,0 3 2 0,-3-6 0 15,3-7-33 1,3-2-13-16</inkml:trace>
  <inkml:trace contextRef="#ctx0" brushRef="#br0" timeOffset="135824.76">17999 5912 356 0,'0'0'132'0,"-7"0"-103"0,-7 6-10 0,3-3-11 15,-3-3-10-15,-14 0 0 16,-1 7-3-16,-6-4-1 15,7-3 3-15,7 6-1 0,-4-3 2 16,4-3-11-16,-4 7-5 0,8-7-1 16,-1 3 1-1,4 3-8-15,0-6-3 0,3 6-26 16,1-3-10-16,-1 4-28 16</inkml:trace>
  <inkml:trace contextRef="#ctx0" brushRef="#br0" timeOffset="136034.06">18030 6028 260 0,'15'9'96'0,"-5"-9"-75"0,1 26-3 0,-8-23-6 16,4 12-14-1,-3-5 0-15,-1-1-2 0,-3 1-1 16,4-4 4-16,-1 3-18 0,1-2-4 16,3-4-66-1</inkml:trace>
  <inkml:trace contextRef="#ctx0" brushRef="#br0" timeOffset="136783.97">18369 5947 304 0,'11'0'112'0,"-8"-10"-87"0,11 1-7 15,-7 2-9-15,8 7-12 16,-1-3 0-16,3-3-1 16,1 15 0-16,0-2 3 15,-1 2 0-15,1 1 3 0,-4 5-1 16,-3-2-1-16,-4-4-4 15,-7 10 0-15,0-3 4 16,-11 9 2-16,-10-3-3 16,-4 0-1-16,-3-10 3 15,3 4 3-15,-7-7-3 16,8-9-1-16,-4 0 0 16,10-9 0-16,-7-1 0 0,11-5 0 15,-4-4 0-15,11 3 0 16,4-3-11-16,3 1-5 15,7-1-6-15,4 9-1 16,-1-5-7-16,11 5-4 16,-3 1 3-16,10 0 4 15,11 2 13-15,0 7 5 16,-4 0 18-16,0 7 6 16,-3 2 4-16,3-3 3 15,-10 4 1-15,-4 2 1 16,4-2-16-16,-4 12-6 15,-3-1-5-15,-1-2 2 16,1-3 2-16,-7 0 4 16,-4-4-2-16,3-2 0 15,-3-1 3-15,0 7 1 16,0-16 23-16,4 0-12 16,-11-10-4-1,3 1-8-15,-3-10-5 0,11 0-3 16,-4-6-1-16,4 0 4 15,-4 0 3-15,3 3-1 16,1 3-2-16,0 4-3 16,3-1 1-16,3 6 3 15,-3 1 1-15,4 9-1 16,-4 6-2-16,4 7-2 16,-4 3-1-16,4 2 2 15,-4 11 2-15,0-4-2 16,-4 3 0-16,1-3 1 15,-1 0 0-15,1-6-11 16,0 0-3-16,-1-4-33 0,1-5-14 16,3-7-41-1</inkml:trace>
  <inkml:trace contextRef="#ctx0" brushRef="#br0" timeOffset="136890.69">19456 5912 284 0,'3'-9'107'0,"-6"15"-83"0,3-12-12 0,-4 3-8 0</inkml:trace>
  <inkml:trace contextRef="#ctx0" brushRef="#br0" timeOffset="137157.03">19438 5893 420 0,'-11'0'-5'0,"-3"10"2"16,0-10 3-16,-3 15 2 15,3-2-3 1,3-4 0-16,0 7 3 15,8-7 3-15,-1 7 2 16,4-3 1-16,7 2-4 16,4 4-1-16,3 0 1 15,0-3 2-15,-3-1-3 16,-1-2 0-16,-3 2-1 16,-3-5 1-16,-4 6-2 15,-4-4-1-15,-6-2-2 16,-4 5 1-16,-4-5-6 15,-3 5 0-15,-7-5-10 0,-1-7-2 16,-2 6-17 0,-1-9-4-16,-3-3-63 15</inkml:trace>
  <inkml:trace contextRef="#ctx0" brushRef="#br0" timeOffset="137382.43">18359 5671 332 0,'0'0'126'0,"-4"0"-98"0,1 0-8 16,3 0-10-16,0 0-15 15,0 0-1-15,0 0-13 16,0 0-5-16,0 0 13 15,0 0-17-15,3 6-5 0,4-3-82 16</inkml:trace>
  <inkml:trace contextRef="#ctx0" brushRef="#br0" timeOffset="168702.89">1129 16147 308 0,'3'0'115'0,"-3"-9"-89"0,4 3-28 0,3 6-18 16,-7 0 3-16,0-4 7 15,4 4 9-15,6 4 3 0,-6 5 0 16,6 22 1-16,4 23 0 0,4 21-4 16,0 13-1-16,3 9 1 15,-11 19 2-15,1 0-2 16,-8-9 0-16,5-10 7 15,-5-12 4-15,-3-7-1 16,0-28 0-16,0-12-1 16,0-1 2-16,0-8 1 15,0-4 3-15,0-7 6 16,0-8 4-16,0-4-6 16,0-12 0-16,0 3-9 15,-3-22-1-15,-8-22-2 16,0-13-1-16,1-3-3 15,-1-3 1-15,1-3 0 0,3 13 3 16,-4 3-3-16,4 3 0 16,3 12-1-16,4 3 1 15,-7 10-9-15,4 3-3 16,3 7-2-16,0 5 1 16,0 20-1-16,0 15 2 15,0 12 3-15,0 26 1 16,0 6 5-16,0 3 2 15,3 0-3-15,4-9 1 16,-7-10 2-16,0-6 1 16,0-3-1-16,0-9-2 15,0-16 3-15,0-1 0 16,0-8 1-16,0-10 2 16,0-3-1-16,-7-13 0 0,7-18 1 15,-3-7 1 1,3-28-6-16,-4-13 0 0,-3-6-1 15,4-9 2 1,-4 0-1-16,3 6-1 0,1 3 5 16,-4 16 4-16,7 9-1 15,0 16 3-15,-4 4-6 16,4 14-3-16,0 4-6 16,0 10 0-16,0 5-3 15,0 10 2-15,0 16-2 16,0 21 2-16,4 26 1 15,3 9 2-15,-4 26 1 16,1 14 1-16,6-2 0 0,1-10 0 16,-1-2 0-16,1-4 2 15,3-10 1 1,-10 4 1-16,3-19-2 0,3-12 1 16,-6-13-2-16,-4-10-1 15,3-9 3-15,4-6 2 16,-7-6 7-16,0-13 4 15,0-10-4-15,-7-18 1 16,4-16-8-16,3-19-1 16,-11-15-4-16,1-26-1 15,3-18-1-15,-11-10 0 16,4-2 0-16,3 5 0 0,1 7 0 16,3 15-2-1,-4 19 0-15,4 13 3 0,3 15-5 16,-6 13 2-1,10 13-5-15,-4 9 1 0,-3 25-1 16,4 19 3-16,3 21-1 16,3 26 2-16,8 22 5 15,-1 9 4-15,1 10-3 16,3 12-1-16,0-6 0 16,7-6 0-16,-10-17 2 15,3-2 3-15,-3-16 2 16,-1 1 1-16,-6-20-4 15,-1-16-3-15,4-2 4 16,-7-16 4-16,0-4-1 16,0-15 3-16,0-6 0 0,-7-16 1 15,4-19-9 1,-11-12-1-16,3-32-4 0,-3-9 0 16,-7 3 2-16,7-6 0 15,0 9 2-15,3 16 1 16,0 10-1-16,1 8-2 15,10 23-6-15,-4 18-8 16,4 29 1 0,0 19-3-16,0 27 1 15,4 26-25 17,10 12-9-32,7 16-24 0,18 29-8 0,10 5-50 15</inkml:trace>
</inkml:ink>
</file>

<file path=ppt/ink/ink3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46:41.667"/>
    </inkml:context>
    <inkml:brush xml:id="br0">
      <inkml:brushProperty name="width" value="0.05292" units="cm"/>
      <inkml:brushProperty name="height" value="0.05292" units="cm"/>
      <inkml:brushProperty name="color" value="#FF0000"/>
    </inkml:brush>
  </inkml:definitions>
  <inkml:trace contextRef="#ctx0" brushRef="#br0">8569 5646 184 0,'11'0'71'0,"-11"0"-55"0,-4 0 2 0,4 0-3 15,-3 0-8-15,-1 0 1 16,-7 0-3 0,-3 0-3-16,0 0-3 0,-3 6 0 15,-1-6-1-15,-3 3-2 16,-4 3 7-16,0-6 3 15,1 6 8-15,-5-6 5 0,-2 4-3 16,-8-4-1-16,0 0-3 16,-3 0 2-16,-8 0-7 15,-3 0-2-15,1-4 1 16,-8-2 1 0,-7 0-3-16,-4 3-3 0,-10 3 0 15,0-6 1-15,3-4-1 16,-7 1 2-16,-6-1 2 15,-5 7 4-15,1-3-4 16,0-4-3-16,3-5 1 16,-3 5 0-16,0 1-1 0,3 0-2 15,-3-1 1 1,7 10-1-16,3-6 0 16,0 6 0-16,1 6 0 0,-5 0 0 15,1-2 0 1,7 5 0-16,3 0 2 15,1 1 1-15,3-10-4 0,0 6 1 16,3-3 0-16,8-3 0 16,-8 6 2-16,8-6 1 15,3 0-4-15,7 0-1 16,3-6 1-16,4 6 2 16,4 0-2-16,7 0 0 15,-4 0 1-15,7 0 0 16,0 6 2-16,4-6 1 15,4 4-4-15,9 2-1 16,-6-6 3-16,7 6 1 16,4-3-3-16,-1-3 1 15,7 0 0-15,-3 0 2 0,4 0-1 16,3 0-1-16,-7 0 1 16,7 0 1-16,0 0-1 15,0 0-1-15,7 7 1 16,3-7-1-16,1 0-5 15,3 3 1-15,11 3 2 16,-4-3 1-16,11-3-2 16,3 10 2-16,11-10-4 15,14 6 1-15,10-3 0 16,12 3 2-16,2 4 1 16,11-1 3-16,4-3-3 0,7-3-2 15,3 7 4-15,4 5 1 16,7-5-3-1,7 6-1-15,-7-4 1 0,7 4 0 16,0-1-2-16,4-2 2 16,-1-4 1-16,-6 1 0 15,-4-1 0-15,-4-2 2 16,-3-4-1-16,3 3 2 16,-17-6-4-16,0 0-2 15,-4 0 4-15,0 0 3 16,-3 0-6-16,0 0 0 0,-7 0-2 15,-4 0 2 1,-4 0 1-16,-3 0 1 0,-10 0 0 16,-8 0 0-1,-3-6 0-15,-7 3 0 0,-7 3 0 16,-7-7 2-16,-4-2-1 16,-7 6 2-16,0-4 0 15,-7-2 1-15,0 6-2 16,-3-7 1-16,-4-2-2 15,-3 3 2-15,-1-4 0 16,-3-3 1-16,0 7 0 16,0-7 2-16,0-3-1 15,0 1 2-15,-3-7-2 16,3-7 2-16,-4-9-2 16,1-3 0-16,-1-12-1 15,1-7 0-15,-1-6-5 0,4-3 1 16,0-9 0-16,0-7 2 15,0-9-1-15,0-1-1 16,0 4 1-16,0-9-1 16,-4-13 0-16,1 6 0 15,-4 4-3-15,0-1 2 16,-4 0-1-16,4 7 0 16,-3 3 4-16,3-10 3 15,0 10-4-15,3 25-3 16,0 3-2-16,4 6 3 15,0 10 2-15,0 6 2 16,4 3-1-16,-4 9-2 0,0 1-2 16,4 6 1-1,-4 9 1-15,0 0 2 0,0 3-3 16,-4-3-2-16,0 4 2 16,-3 5 0-16,-7 1-4 15,-7-4 1-15,-7 4 2 16,-4 3 1-16,-7-1 1 15,-7-2 0-15,-6 6-3 16,-12 3 2-16,-10 0 1 16,-4 0 0-16,-3-6 0 15,-3 3 2-15,-1-4-3 16,-14-2 0-16,-3 6 1 0,-4-7 2 16,0-5-3-1,-7-1 0-15,-7-3 1 0,4 10 2 16,7-7-1-16,-1 4-1 15,-3 5 1-15,0-2-1 16,-3 6 0-16,10-4 0 16,-7 7 0-16,11 0 0 15,3 0-3-15,4 10 2 16,0-1 3-16,3-9 1 16,11 7-6-16,3 2 0 15,4-6 1-15,4 6 3 16,10 4 2-16,0 0 1 15,10 2-5-15,1-2-1 0,14 2 1 16,-1 4 2-16,5-3-2 16,6-4 0-1,11 10 1-15,-7 0 0 0,3 3 0 16,7 4 2-16,-6-4-3 16,10 12 0-16,-4 7-1 15,0-9-2-15,4 12 5 16,4 19 1-16,-1 9 0 15,-6 6 1-15,3 14-2 16,0 2-1-16,0 3-2 16,3 16 1-16,-6 0 1 15,2-9 0-15,1 3 2 16,0 6 1-16,4 0-1 16,-8-10-2-16,8-15-2 15,-8-3 1-15,4 0 1 0,4-7 0 16,-1-9 2-16,-3 1 1 15,3-14-1-15,4-12-2 16,-7-12 1-16,4-1-1 16,3-9 2-16,-7-6 3 15,3-6-2-15,1-1-2 16,3-2 0-16,0-7 1 16,0-3 1-16,0 0 3 15,0 0-3-15,0 0 0 16,0 0-3-16,0 0-1 15,0 0-6-15,0 0 0 16,0 0-30-16,0 0-13 16,0-3-89-1</inkml:trace>
  <inkml:trace contextRef="#ctx0" brushRef="#br0" timeOffset="2640.15">7669 14971 284 0,'-7'0'107'0,"-7"0"-83"0,-18 7-7 0,11-7-9 0,-17 0-6 15,-12 0 3-15,-24 0 0 16,-18-7 2-16,-14 4-4 16,-6-3-2-16,-22-3 0 0,-4-1 1 15,0 7 3-15,-3-3-4 16,-3 6-1-16,10 0 2 16,-4 6 3-16,15-3-2 15,10 7 0-15,10-1 3 16,15 0 1-16,11 7 1 15,9-7 0-15,12 10-2 16,7-9 1-16,10-4 0 0,11 3 1 16,10-2 7-1,0-4 4-15,11-3-5 0,11 9-3 16,17-9-9-16,14 0-3 16,18 0 0-16,28 0 2 15,25-9-2-15,14 6-2 16,11-4-1-16,10-2 3 15,7 9 0-15,-3-6 1 16,-1-4 2-16,1 10 1 16,-8-3-1-16,-6-3-2 15,-15 6-2-15,-13-10 1 0,-15 10 1 16,-14-3 2 0,-14-3-3-16,-11 0-2 0,-13 3-1 15,-8 3 0 1,-11-7-2-16,-6 7 1 0,-15-9 1 15,-10 6 2 1,-14-3-1-16,-28-4-1 0,-25 1 3 16,-22-1 0-16,-20 4 3 15,-18-3 3-15,-22-1-2 16,-9 1-2-16,-12-1 0 16,11 1-1-16,0 0 0 15,4 2 0-15,3 4-5 16,22-3-1-16,-1 6 9 15,14-3 5-15,22 3 5 16,14-6 3-16,10 6-7 16,18 0-1-16,14 0 2 15,11 0 4-15,10 0-4 0,4 0 2 16,10 0-3 0,4 0 2-16,14 0-8 0,4 0-2 15,17 0-6-15,4-4 1 16,10-2 2-16,7 6 1 15,4-9-4 1,3 6-1-16,1-4-19 0,3 7-7 16,-11-6-25-16,7 3-11 15,8 6-83 1</inkml:trace>
</inkml:ink>
</file>

<file path=ppt/ink/ink3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8:43:48.496"/>
    </inkml:context>
    <inkml:brush xml:id="br0">
      <inkml:brushProperty name="width" value="0.05292" units="cm"/>
      <inkml:brushProperty name="height" value="0.05292" units="cm"/>
      <inkml:brushProperty name="color" value="#FF0000"/>
    </inkml:brush>
  </inkml:definitions>
  <inkml:trace contextRef="#ctx0" brushRef="#br0">8237 5636 256 0,'14'-3'96'0,"-14"3"-75"0,8 0-1 0,-8 0-4 0,0 0-17 16,7 0-1 0,0 0 3-16,-4 0 1 0,8 0 0 15,-8 0-2-15,4 0 3 0,0 0-4 16,4 0 0-16,0-6 7 15,-4 6 6 1,-4 0 3-16,-3 0 0 0,0 0-3 16,-3 0 0-16,-4 0-3 15,-8 6 0-15,-9-6-5 16,-12 3-1-16,-9-3-1 16,-12 0 1-16,-13-3 2 15,-12-3 2-15,-13 6-3 16,-11-10-3-16,-10 10 2 15,-11-3 2-15,-4-3-2 16,-20 6 0-16,-4-10 1 16,-4 4 2-16,0-3-1 15,-7-1 2-15,0 1-9 16,4-4 0-16,7 1 0 0,7 2 1 16,10 1 5-16,8 6 2 15,13-3-2-15,8 3-3 16,21 3 2-16,7 0 0 15,17 0-4-15,15 0 1 16,13 0 0-16,5 0 0 16,9 3 4-16,15-3 2 15,11 0-2-15,17 0-3 16,21 6-3-16,22-3 1 0,24 6-1 16,21-2 0-16,22 2 2 15,17 1 0 1,14-1 0-16,18 10 0 15,11-10 0-15,13 7 2 16,-6 0-1-16,0 2-1 0,-4-5 3 16,0 3 0-1,-4 2-4-15,-17-8-1 0,-11 5 1 16,-6-5 2-16,-19 6-2 16,-10-4 0-16,-18 4 1 15,-13-7 2-15,-29-3 1 16,-14-2 1-16,-11 2-5 15,-10-3 1-15,-11-3 0 16,-14 9 0-16,-14-9 0 16,-21 7 0-16,-15-7 0 0,-27 0 0 15,-15 0 2-15,-24 0 1 16,-11-7 3-16,-25 7 1 16,-10-9-3-16,-21 0-3 15,-4 5-3-15,-4-8 1 16,-3 3 1-16,4-1 2 15,6 1-1-15,1-1 2 16,10 1-2-16,11 9 2 16,3-10-4-16,18 10 0 15,11-6-1-15,13 12 0 16,19-6 2-16,17 4 2 0,7-4-1 16,17 6 2-1,15-6-4-15,7 0 0 0,14 0 3 16,3 0 3-16,22 0-4 15,13 0-3-15,19-6 1 16,27 6 2-16,22-4-5 16,17-2 1-16,25 6-1 15,18-3 2-15,10-3 1 16,15 6 1-16,17-3 0 16,7 3 2-16,-4 3-3 15,4-3-2-15,0 6 2 16,-6-3 0-16,-16-3 3 15,-13 6 3-15,-18-2-2 16,-17 2-2-16,-22-6 0 16,-13 0-1-16,-26 0-3 15,-13 0 2-15,-15 0-4 16,-14 0-1-16,-10 0 0 0,-15 6 2 16,-17-3-1-16,-25-3 1 15,-21 7 5-15,-24-4 1 16,-26-3-3-16,-17 0-1 15,-17 0 3-15,-15 0 1 16,-14-10 0-16,-7 10 1 16,4-9-7-16,-4-1 1 15,7 4-1-15,11-3 2 16,17-1-8-16,8 1-1 16,17 0-18-16,24 5-7 15,19-2-41-15,13-3-17 16</inkml:trace>
  <inkml:trace contextRef="#ctx0" brushRef="#br0" timeOffset="3048.27">5084 5928 108 0,'-11'-16'41'0,"11"16"-32"0,-4-3 24 0,4 3 11 15,0 0-15-15,0-6-6 16,0 6-8-16,0-3-2 16,0 3-7-16,0 0-4 0,0 0 1 15,-7 0 0-15,4 0 1 16,-4 0 2-16,0 0 3 16,-4 0 0-16,1 0 2 15,-5 3-4-15,5-3 1 16,-11 9-3-16,3-3 2 15,-3 4 0-15,-4-1 3 0,1 1-1 16,-1 5 0 0,-7-2-8-16,4 6 0 15,-7 3 3-15,-1-1 5 0,1-2-3 16,-36 25 2 0,36-19-8-16,-4 0 5 15,4-3 1-15,0 13 0 16,0-1-1-1,6 4-1-15,-6 6 2 0,10-3-3 16,-6 6-2-16,6 0 2 16,4 3 2-16,3-3 0 15,0 3 0-15,4-3 1 16,4 6 3-16,3 1-4 16,7 2-1-16,0 7 0 15,0-4 0-15,0 4 0 16,0-3 0-16,7 2 0 15,0 4 0-15,3-3-2 16,5 9-2-16,-5-9-2 0,1 9 1 16,3-3 3-16,0-6 3 15,0 6 0-15,4 3 0 16,6 0-3-16,-6 0 1 16,7 10-2-16,-1-13 2 15,5 3 0-15,-5 9 1 16,1 7-2-16,0-6-2 15,-1 5 1-15,-10-5 1 16,1-1-1-16,2 7 2 16,-13 3-2-16,-1 6 2 0,-6-9 0 15,-8 3 3-15,-6-9-1 16,-5 5 2-16,-2 1 0 16,-12 0 1-16,-2-6-2 15,-8-4-1-15,-4-3-3 16,-6-6-2-1,7-3 3-15,-11 3 0 0,0-6 1 16,0 0 0-16,0-10-2 16,0 0-2-16,0-9 1 15,0 0 1-15,10-10-1 16,4-2 2-16,8-7 0 16,2 0 1-16,1-6-2 15,10-4 1-15,1-2 0 0,6-7 1 16,4-3 2-1,3 7 1-15,4-4 3 16,0-6 4-16,4 0-4 0,3 0 2 16,0 0-7-16,10-6-1 15,-3 6-7-15,11-3 0 16,0-4-1-16,13-2 2 16,-6 0-1-16,10-1-1 15,29 1 0-15,-4-1 0 16,-4 4 0-16,-3 3 3 15,4 3 0-15,-11 3 1 16,3 3-3-16,-10 13 0 16,7 0-1-16,-8 0 0 15,5 6 0-15,-4 3 0 0,-4 7 3 16,-7 2 0 0,4 13 1-16,-8-3 0 0,-2 7 0 15,-5-1 0-15,-3-3 2 16,-3-3 1-16,-4 7-1 15,-3 8-2-15,-4 7 1 16,-4 3-1-16,4 1 0 16,-11-1 2-16,4 6-6 15,0-6 1-15,-3 10 1 16,-4-1 3-16,-8 7-2 16,8 3 0-16,-7 6 1 0,0-6 2 15,-4 13-1 1,1-4 2-16,-1 7-4 15,0-7 0-15,1 7 1 16,-1 5 2-16,0-11 1 0,0-4 1 16,4-6-5-16,0 3 1 15,3-9 0-15,1 2 0 16,3 1 0-16,3-16 2 16,8-3-1-16,-4-6 2 15,7-6-2-15,0-4 2 16,10 60-2-1,1-57 0-15,-1-3-1 16,4 1 2-16,8-1 3 16,-8-6-2-16,7 6 0 0,4 1-3 15,-4-10-1-15,7 9-1 16,4-9 0 0,-1 3 2-16,1 6 0 0,3-3 2 15,4-3 1-15,4-3 1 16,-1-6 0-16,0-4-2 15,-3-5-2 1,-4-4 3-16,4-6 0 0,-7-1-1 16,-7-2-2-16,-8-7 3 15,4 1 0-15,1-1-1 16,-12-2 1-16,4-4-4 16,-3 3 0-16,-4-6 3 15,0 6 3-15,4-6-4 16,-11 0-1-16,3 3 4 15,-3-3-2-15,7 0 1 16,-7 0-1-16,0 10-2 16,4-4-2-1,-4-6 1-15,0 0-1 0,0 0-2 16,3 3 0-16,-3-3 3 16,0 0-5-16,7 10 0 15,-7-10-6-15,0 0-3 16,0 6-2-16,0-6-3 15,0 0-13-15,0 0-6 16,0 0-32-16,-14-35-127 31</inkml:trace>
  <inkml:trace contextRef="#ctx0" brushRef="#br0" timeOffset="23675.43">5697 15417 260 0,'4'-3'96'0,"-1"-7"-75"0,1-6-3 0,-1 7-6 0,5 3 2 16,-8 3 3-16,3-4 5 15,4 4 1-15,-7-3-12 16,0 6 2-16,4 9 1 0,-1 1-5 16,1 12-3-16,-4 9-3 15,0 10 0-15,0 6-2 16,-4 16 2-16,1 9 0 15,-1 6 1-15,4 4-2 16,-7-1-2-16,7 4 5 16,-3-4 1-16,3 1 0 15,0-4 1-15,0-12-4 16,0-3 0-16,0-10-1 0,0-9-2 16,0-6 1-16,0-7 1 15,0-9-19-15,0-6-8 16,0 3-12-1,0-10-2-15,0-3-6 16,0-6 1-16,10-6-42 16,4-13-50-16,11-6 43 15</inkml:trace>
  <inkml:trace contextRef="#ctx0" brushRef="#br0" timeOffset="24112">6149 16288 320 0,'0'10'121'0,"7"-7"-95"0,0-3 0 0,4 0-7 0,-8 0-10 16,8 0 2-16,3 0-6 15,0 0-1-15,7-9-2 16,0 5 1-16,-3-5 0 0,3-7 7 16,0 1 6-16,-7 2-6 15,0-12-3-15,-3 6-4 16,-4-6-3-16,-7-3-2 15,-3 0-1-15,-4-7-1 16,-1 10 0-16,-2 6-2 16,-1 0 1-16,4 4-4 15,-7 5-1-15,4 10 2 16,3 0 5-16,3 16-5 0,-3 3 1 16,7 9 1-16,7 16 3 15,4 0 4-15,-1 9 2 16,8 1 5-16,3-7 5 15,4 3-5 1,-1-13 0-16,-2 1-4 0,2-7-3 16,1-9-16-1,-11-3-7-15,7-3-5 0,-7-7-1 16,0-9-4-16,1-3 0 16,2-19-10-16,-6-6 0 15,3-16-27 1</inkml:trace>
  <inkml:trace contextRef="#ctx0" brushRef="#br0" timeOffset="24415.46">6604 15984 228 0,'4'-6'88'0,"-4"6"-69"0,10 6 11 0,-10-3-2 0,7 7-14 16,4-1-5-16,6 10-9 16,-2 6 0-16,6 10 0 15,3 2-3-15,1 4 2 0,0-3 5 16,-1-1 5-16,1-2 1 15,0-1 2-15,-4-9-2 16,4-6 1-16,-8-6 5 16,1-4 2-16,0-3-1 15,-4-12 0-15,0-3-7 16,0-4-2-16,-3-12-4 16,-4 0-3-16,0-13-5 0,0 1 0 15,0-4-16-15,-4-3-4 16,1 3-43-1,3-9-17-15,0 12-35 16</inkml:trace>
  <inkml:trace contextRef="#ctx0" brushRef="#br0" timeOffset="24846.62">7437 16238 292 0,'17'7'110'0,"-10"-4"-86"0,7-3 0 0,-7 0-6 0,0-3-11 16,1-4 1 0,2-2 1-16,1-1 2 15,-1 1-5-15,-3-10 0 0,0 4 4 16,-3-7-2-16,-4-4 3 0,-4-2-13 16,-13-6-3-16,-1-1-5 15,0 10 1-15,1-3-2 16,-1 9 0-16,1 10 3 15,2 2 3-15,-6 7-2 16,0 10 0-16,7 6 4 16,0 2 1-16,3 11 4 15,8 5 3-15,-4 1 2 16,7 8 3-16,7-5 1 16,7 6 1-16,4 0 0 0,6 0 0 15,4-7-4-15,-3-2-3 16,-4-7 2-16,4-3 2 15,0-6-6 1,-1 0-2-16,1-10-12 16,0 1-5-16,-1-4-8 0,1-12-2 15,3-4-13-15,1-18-5 16,2-16-69 0,-2-9-42-16,-5-19 72 15</inkml:trace>
  <inkml:trace contextRef="#ctx0" brushRef="#br0" timeOffset="25114.49">7842 15470 376 0,'7'25'140'0,"0"-6"-109"0,4 19-11 15,-11-13-11-15,7 3-11 16,0 22 0-16,0 6 0 15,0 13 0-15,4-6 2 16,-1 3 0-16,1 3 2 0,0-6-1 16,-1 6 2-16,1-13-4 15,-4 4 0-15,3-13-8 16,1-10-2-16,-8-2-14 0,8-10-6 16,0-6-26-1,6-10-9-15,8-12-53 16</inkml:trace>
  <inkml:trace contextRef="#ctx0" brushRef="#br0" timeOffset="25628.57">8724 15699 344 0,'0'0'129'0,"0"0"-100"0,-3 0-13 0,3 0-11 16,-4 0-14-16,-6 0 1 0,-5 3 4 16,-2 6 2-1,-8 1 2-15,-3 12-3 0,0 6 2 16,-1 10 3-16,1 6 3 0,4 9-4 16,6-6-3-1,7 6 3-15,8 7 1 0,6-4 2 16,8 4 0-16,10-7 2 15,4-6 1-15,3-6 3 16,4-10 1-16,7-6-1 16,3-9-1-16,7-13-5 15,-6-3-1-15,2-12-1 16,-2-13-2-16,-8-10-2 16,-3-9 1-16,-7-9 1 15,-8 0 2-15,-10-10-6 0,-10-9 1 16,-8 6-4-1,-7 0 2-15,-6 10 1 16,-4 12-1-16,-1 6 1 16,1 4 0-16,3 8 0 0,4 8 3 15,-3 8 0-15,6 1 1 16,4 3-5-16,3 2 1 16,4-2-20-16,4 6-9 15,3 0-87 1,17-3-56-16,11-6 76 15</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47:01.621"/>
    </inkml:context>
    <inkml:brush xml:id="br0">
      <inkml:brushProperty name="width" value="0.05292" units="cm"/>
      <inkml:brushProperty name="height" value="0.05292" units="cm"/>
      <inkml:brushProperty name="color" value="#FF0000"/>
    </inkml:brush>
  </inkml:definitions>
  <inkml:trace contextRef="#ctx0" brushRef="#br0">10358 9214 184 0,'3'-3'71'0,"1"-3"-55"0,-4 15-5 0,0-9-5 16,0 0-6-16,0 0 0 16,-4 0 6-1,1 0 4-15,-1 0-5 16,-3 0 10-16,0 6 5 0,3-6 1 0,-3 3-1 15,0-3 1-15,4 7 1 16,-1-4-3-16,-3 3-2 16,0 4-5-16,-3 5 0 15,-1-2-5-15,0-4 1 16,-3 7-3-16,-3 3 2 0,-1-1-2 16,0 8 0-1,1 2-3-15,-4-3 1 0,-1 13-2 16,1-4 2-16,0 10 0 15,-4 0 1-15,1 3 0 16,-5-3 2-16,1 0-1 16,-4 9 2-16,-3 0-2 15,-4 10 0-15,1 3-1 16,-1 3 0-16,-4 0-2 16,1 3 1-16,0-6 0 15,-1 12 1-15,1 4-2 16,0-1 1-16,-4 7-2 15,0-6-1-15,0 5 5 16,-3 4 1-16,-4 7-2 0,0-11-3 16,-3 11 2-16,-1-11 0 15,-3 4-1 1,0 0 1-16,0 6-2 0,-7-9 2 16,7 0-2-16,-3-3 2 15,3-1 0-15,0 1 1 16,14-22 0-16,-18 21 0 15,18-18-2-15,-13 16-2 16,2-10 3-16,4 6 2 16,-3-6 0-16,6 7 2 15,1-7-4-15,0-3-2 0,3-3 0 16,0-3-1 0,0-1 0-16,0 1 2 15,4-3-1-15,3-4 2 16,0 7-2-16,0-10 2 0,4 0 0 15,3 1 1-15,1-4-2 16,2-3-2-16,5-3 1 16,-5 3 1-16,5-3-3 15,-1 0 0-15,7-7 1 16,-6 4 0-16,3-7 2 16,6-2 3-16,-2-7 0 15,3 3 0-15,3-3-1 16,1-6 0-16,2 0 0 15,-2-3 2-15,3-7-3 0,0 7 0 16,3-4-1-16,1-6 1 16,-1 4-4-16,-3-4 0 15,4-3-1-15,-1 3-2 16,4-6 3-16,0 0 0 16,0 0 1-1,0 0 0-15,0 0-3 0,0 4 2 16,0-4-1-16,0 0-2 15,0 0-2-15,0 0-1 16,0 0-3-16,0 0-1 16,0 0-1-16,0 0 2 15,0 0-7-15,0 0-4 16,0 0-5-16,0 0-1 16,0 0-12-16,0-4-3 15,7-11-21-15,11-10-10 0,6-19-45 31</inkml:trace>
  <inkml:trace contextRef="#ctx0" brushRef="#br0" timeOffset="1399.04">8795 10732 280 0,'0'0'107'0,"3"0"-83"16,1-3-7-16,-4 3-7 0,0 0-14 15,0 0 1-15,7 0 1 16,0 3 1-16,4 3 1 0,6 3-9 0,4 7-2 16,8 3 10-16,2 3 5 15,5 3 1-15,-1 3 0 16,-7-6-6-16,-7-3 1 16,-7-6 6-1,-10 2 4-15,-15-5-5 0,-10-4-3 16,-25-6 5-16,-10-6 5 15,-11 6-4-15,-4-10-2 16,-6-5-3-16,6 5 0 16,15 1-2-16,10-1-1 15,10 1 3-15,12 9 0 16,10 0-1-16,3 6 1 16,22 7-2-16,3 6 2 15,14-1-2-15,7 7-1 16,1 10 1-16,2-7-1 15,-2 7 0-15,-5-7 2 16,-6-9-1-16,-11 6 2 0,-7-6-2 16,-21-4-1-16,-11-5 3 15,-17-4 0-15,-18-3 1 16,-10-3 2-16,-8 0 1 16,0-3 1-16,1-3-4 15,17 6-3-15,3 0 0 16,19 0-1-16,13 0 0 15,4 0 0-15,14 9 2 16,14 0 1-16,14 17-1 16,7-1-2-16,14 6 1 0,8-6 1 15,-4 10 1-15,-4-7 1 16,-3-3-2 0,-11-6-2-16,-10-4 3 15,-8-2 2-15,-13 3-2 0,-11-1-2 16,-15-2 2-1,-6-4 2-15,-7 7-2 0,-8-7-2 16,5 1 2-16,-1-1 0 16,7 1-1-16,11-1-2 15,6 0-2-15,12-2 1 16,-4 8 3-16,17-2 1 16,11 6-4-16,8 6-1 15,6 3 1-15,7 6 0 16,-3-5 1-16,-4 2 2 15,-3-9-1-15,-8-6-1 0,-3-1 3 16,-21-2 0-16,-7 6-1 16,-10-10-2-16,-15 1 1 15,-7-4 1-15,-7 3 1 16,0-3 1-16,4-2-5 16,10-4-1-16,0 6 1 15,18-3 0-15,0-3-2 16,10 9 2-16,8-2 1 15,13 12 2-15,1-4-3 16,3-2 0-16,-3 2 1 0,-4 4 2 16,-4-9 1-1,-6 5 1-15,-12-5 0 16,-9 5 2-16,-11-2-1 16,-8-4 0-16,-3 7-3 15,0-3-2-15,4 2-4 0,10 4-2 16,-3-3-30-16,10-1-12 15,11 4-114 1</inkml:trace>
  <inkml:trace contextRef="#ctx0" brushRef="#br0" timeOffset="9004.62">16051 15887 148 0,'-10'3'57'0,"10"-3"-44"0,-4 0 5 0,4 0-1 16,0 0 3-16,0-3 2 15,0-3 0-15,0 6 1 16,0-3-13-16,4-4 5 0,-1 7 5 16,1-3-13-16,3-3-4 15,0-3 7-15,4 2 2 16,3 4-3-16,0-3-1 16,0 3-2-16,4-4 1 15,3-2-2-15,7 0 2 16,7-1-4-16,11 1-2 15,7-7 0-15,7 7-1 16,7-1 0-16,7-2 0 16,7-4 0-16,7 0 0 0,15 7 0 15,3 0 0-15,3-1 0 16,4 1 2 0,3 9-3-16,-3 0 0 0,-4 0 3 15,-3 0 1-15,0 0-1 16,-14 0 1-1,-7 3 0-15,-15 3 3 0,-10-6 1 16,-14 6 1-16,-11-2 0 16,-7-4 0-16,-6 6-2 15,-5-6-1-15,-6 3-6 16,-11-3-1-16,-11 0 3 0,-13 9 3 16,-15-2-1-1,-14 2-2-15,-14 1 2 16,-14-4 0-16,-18-3-1 15,-11 6-2-15,-13-2 3 0,-4-4 2 16,-4-3-4 0,1 6-1-16,-1-6 0 15,8 0 0-15,3 0 0 0,7 0 0 16,14 3 2-16,15-3 3 16,10 10-2-16,14-4 0 15,10-6 1-15,11 3 2 16,8 3-1-16,10-6 2 15,3 0-2-15,11 0 0 16,10 7-3-16,15-7-2 16,14 0 3-16,21 3-4 15,21-3 0-15,17 9 1 16,15-3 0-16,14 4 0 16,11-1 0-16,-1 7 0 15,4-4 0-15,0 7 0 16,0-3 0-16,-7 0 0 15,-7-4 0-15,-7-3-3 16,-14 1 2-16,-11-4 3 16,-14-6 3-16,-14 0-2 15,-14 0 0-15,-11 0-1 16,-6 0-2-16,-8 0-4 16,-4 0-2-16,-2 0-11 15,-8 0-3-15,-4-6-6 16,-6 6-1-16,-8-3-25 15,-7-7-9-15</inkml:trace>
  <inkml:trace contextRef="#ctx0" brushRef="#br0" timeOffset="11678.71">18348 17558 192 0,'-11'0'74'0,"11"0"-58"0,0 0-2 15,0 0-5-15,-3 0-3 16,-4 0 1-16,0-3-1 16,-4-3-1-16,-3 6-3 15,0-3 7-15,0-3 4 0,-4 6 2 16,1-4 1-16,-1-2-2 15,-7 6 1-15,-3 0-6 16,-7 0-1-16,-11 0-2 0,-7 0 1 16,-14-9-4-1,-14 3 0-15,-14 2-1 0,-11-11 1 16,-14 5-2-16,-7-9-1 16,-7 4 1-16,-4 5-1 15,-7-2 2-15,-3 2 1 16,0 4-1-16,0 0 1 15,3 3 4-15,8 3 4 16,6 0-4-16,11 0 1 16,7 0-1-16,15 0 1 15,9 0-4-15,15 0-3 16,11 0-5-16,13 3 0 0,12-3-5 16,9 6 1-16,8-6-1 15,7 0 3-15,7 6 4 16,7-6 1-1,14 4 3-15,14 5 1 0,11-3-1 16,11-3-2 0,17 7 3-16,14-4 0 0,21-3-4 15,7 3 1-15,15-2-2 16,6 2 0-16,-31-6 2 16,56 9 0-16,4 1 2 15,7-1 1-15,-4 1-4 16,1-1 1-16,-1-3 0 15,-3-6 0-15,-4 0-3 16,-3 0 2-16,-11-9 3 16,-11 3 1-16,-10-4-1 15,-11 1-2-15,-17-1 1 0,-14 1-1 16,-15-1 0-16,-13 4 2 16,-12-3-1-16,-2 9 2 15,-15-3 0 1,-3-4 1-16,-8 7-5 0,-10 0-1 15,-10 0-2-15,-12 0 3 16,-16 7 2-16,-12-4 4 16,-17-3-2-16,-10 0 0 15,-12 0-1-15,-9 0-2 16,-8-10 1-16,-11 7 1 0,-3-6-1 16,-3-1-1-1,-8-2 1-15,1 2 1 0,3 1-1 16,3 0-1-1,4-1 1-15,8 7-1 16,2-3 0-16,11-4 0 0,4 10 0 16,14-6 2-16,10 6 1 15,12 0 1-15,9 6 0 16,8-6 2-16,7 0-3 16,6 4-2-16,5 2-3 15,6-6 1-15,4 0-4 16,0 0-1-16,3 0-6 15,4 0 0-15,0 0-10 16,4 0-3-16,-1 0-24 0,4 0-11 16,7 6-52-1</inkml:trace>
  <inkml:trace contextRef="#ctx0" brushRef="#br0" timeOffset="40610.17">6544 11017 4 0,'0'6'0'0</inkml:trace>
  <inkml:trace contextRef="#ctx0" brushRef="#br0" timeOffset="45880.4">7348 5392 44 0,'-7'-7'16'0,"4"7"-12"0,3 0-2 0,0 0 0 15,0 0-2-15,0 0 0 16,0 0 0-16,3 10 0 16,4-4 0-16,7-3 2 15,-3 6 3-15,10-2 4 16,7 2 7-16,-3-6 4 0,10 4-6 16,-6-7-3-16,6 6 0 15,-3-6 3-15,-1 0-6 16,-2 0-2-16,-5 0 8 15,-10 0 5-15,1 0-4 16,-5 3 2-16,-3-3-1 16,-7 0-1-16,-7 0-7 15,-7 6-1-15,-11-3 3 0,-10-3-2 16,-11 0 1-16,-3 0-5 16,-1 0-3-16,-10 0 2 15,0 0 2-15,1-3-4 16,-1-3-3-16,3 6 1 15,4-3 2-15,7-3 0 16,8 6 2-16,6 0-4 16,7 0-2-16,4 0 2 15,7 0 0-15,0-7 1 16,7 7 0-16,0 0-3 0,14 0 2 16,7 7 3-1,14-7-1-15,-3 0 2 16,13 6-2-16,8-6 2 15,4 0 0-15,3 0 3 16,0-6-5-16,7 6-1 16,-11-7 0-16,4 4 2 15,-11-3-1-15,-3 3 2 16,-7 3-4-16,-4-7 0 0,-7 7 1 16,-3-3 2-1,-1-3 1-15,-13 6 1 16,-4 0 0-16,-4 0 0 15,-10 6 0-15,-17-3 2 16,-15 7-3-16,-14-1-2 0,-14 4-3 16,0-4 1-16,-8 4 1 15,8-13 2-15,7 9-1 16,7-3-1-16,11 4-2 16,10-4-1-16,7-3 4 15,8 7 1-15,6-10-3 16,0 6-1-16,11-3 1 15,7-3 0-15,11 9-2 16,10-9 2-16,18 0 1 16,7 0 2-16,10 0-1 0,11-3-1 15,7-3 1-15,-3 6 1 16,3 0-3-16,-4-3 0 16,-10 6-8-16,-7-3-4 15,-7 0-79 1,0 9-45-16,-11-12 63 15</inkml:trace>
</inkml:ink>
</file>

<file path=ppt/ink/ink3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8:44:25.267"/>
    </inkml:context>
    <inkml:brush xml:id="br0">
      <inkml:brushProperty name="width" value="0.05292" units="cm"/>
      <inkml:brushProperty name="height" value="0.05292" units="cm"/>
      <inkml:brushProperty name="color" value="#FF0000"/>
    </inkml:brush>
  </inkml:definitions>
  <inkml:trace contextRef="#ctx0" brushRef="#br0">10224 4968 60 0,'-8'6'24'0,"1"4"-18"0,-17 18-29 0,10-22-11 0</inkml:trace>
  <inkml:trace contextRef="#ctx0" brushRef="#br0" timeOffset="3028.21">9331 4645 200 0,'-4'0'74'0,"1"-3"-58"0,3 3 9 16,0 0 0-16,0 0-4 15,0 0-1 1,0 0 7-16,0 0 5 0,0 0-17 16,0 0 7-16,0 0 2 0,0 0-4 15,0 0-1-15,0 0-5 16,0 0-1-16,3 0-7 16,1 0-4-16,0-6 1 15,3 6 2-15,0 0-2 16,3-3 0-16,1-4-1 0,3 7-2 15,0-6 3 1,4 6 2-16,-4 0-2 16,7-3-2-16,4 3 2 0,-4-6 0 15,3 6-1-15,8 0 1 16,0-3-2 0,3-4-1-16,4 7 1 0,7-3-1 15,7-3 0-15,7 6 2 16,3 0-6-16,11 6 1 15,0-3 1-15,4-3 1 16,10 0 1-16,0 7 0 16,4-4 0-16,0 6 2 0,0-3-1 15,3-6-1 1,4 10-2-16,3-1 1 16,4 1 1-16,0-1 2 15,10-3-1-15,4 10 2 0,3-4-4 16,1-2 0-16,6 6 1 15,5-4 0-15,-1 4 0 16,3 3 0-16,1-4-3 16,-1-5 2-16,1 5 3 15,0-5 1-15,3 2-1 16,35-5-2-16,-10-4 1 16,-7 3-1-16,-1-3 2 15,1-3 1-15,-7 6-4 16,7-6-1-16,3 0 1 0,-3 0 0 15,-1 0 1 1,8 0 0-16,0-6 2 16,7 3 1-16,3 3-4 15,-3-6 1-15,3 6 0 0,1-3 0 16,-4-4 0-16,7 7 0 16,-1-3 0-16,-2-3 2 15,-1 6-3-15,4-3 0 16,0 3 1-16,-4 0 2 15,1 0-1-15,-1 3 2 16,-3-3-4-16,7 9-2 16,-7-9 2-16,-4 10 0 15,4-10 3-15,-7 0 3 16,-7 6-7-16,6-6 0 16,-2 0 4-16,-5 0 4 15,-2 3-6-15,2-3 1 0,-2 0-3 16,-8 0 0-16,4 0 0 15,-1 0 0-15,-3-3 4 16,-3 3 1-16,3 0-1 16,0 0 1-16,-3-6-4 15,-7 6 0-15,3 0 3 16,0 0 3-16,-7 0-4 16,3 0-1-16,-2 0 0 15,-1-3 0-15,-7-4 0 0,3 7 0 16,1-9 2-1,-1 9 1-15,1-3-1 16,-11 3-2-16,3 0 1 16,1 0-1-16,-1 0-3 15,-7 3 0-15,-3-3 2 16,-3 6 0-16,3-3 3 0,-8-3 3 16,-2 0-7-16,-12 7 0 15,1-4 0-15,-4-3 3 16,1 0 0-16,-8 6-1 15,-7-6 1-15,0 0-1 16,-7 0 0-16,0 0 2 16,-7 0-1-16,0 0 2 15,-4-6-4-15,1 6 0 0,-8-3 1 16,1-4 2-16,-15 7-1 16,7-9-1-1,-3 0 3-15,-4-1 0 0,-10 7-4 16,7-10-1-16,-4 4 1 15,-3 0 2-15,-4-13 2 16,0 0 1-16,-3 3 0 16,-4-9 2-16,0 3 1 15,-7-10 3-15,0 7-3 16,-4-10-2-16,-3-6-5 16,0 0 0-16,0-12 0 15,-3-4 2-15,-1-2-1 16,1-1 2-16,-1 0-4 15,1 1 0-15,-1-7 1 16,1 6 2-16,-1-3-3 16,1 6 0-16,-1-2-1 0,1 8 0 15,-4 10 2 1,0 7 0-16,3 2-5 0,-3 7 1 16,0 3 2-16,-4 6 1 15,-3 10-4-15,0-1 1 16,-4 1 2-16,-6 9 1 15,-4-6 1-15,-11 3 0 16,-11 3-3-16,-10 0 2 16,-10 3 1-16,-8 3 0 15,-10-6 0-15,-18 0 0 16,-14 0-3-16,-10 0 2 0,-15-6 1 16,-14-4 2-1,-10 10-1-15,-18-18-1 0,-14 8 1 16,-4-6-1-16,-13 7-3 15,-8-10 0 1,-18 10 4-16,1-7 1 0,-18 4 0 16,0-4-2-16,-21-3 1 15,3 3 1 1,-7 7-3-16,-10-10 0 0,3 7-1 16,-3-4 0-16,-1 0 2 15,-2 7 2-15,6-1-1 16,-11 7 2-16,12-3-2 15,-5 6 2-15,1 0-2 16,0 0-1-16,3 6 1 16,3-6-1-16,1 3 2 15,10-3 1-15,1 0 1 16,3 7 0-16,6-4-2 0,8 6 1 16,7 1-2-16,0-4-1 15,15 10 1-15,-1-7 1 16,7 4-1-16,0 2 2 15,7-5-2-15,4-1-1 16,-4 1 1-16,15 8-1 16,-1-11 0-16,7 2 2 15,4 0-1-15,-3 1-1 16,10-4 1-16,7-3 1 0,3-3-3 16,11 10 0-16,0-10 3 15,4 6 1 1,3-6-4-16,7 0 1 0,4 0 0 15,0 0 2 1,10 0-1-16,8 0-1 0,10-6 3 16,3 6 0-16,11-4-4 15,11-2-1-15,10 3 1 16,8-3 0-16,3 6 1 16,14-3 0-16,3 3 0 15,4-7 2-15,7 7-1 16,4-6-1-16,-1 6-2 15,5 0 1-15,2 0 1 16,8 0 0-16,3 6 2 16,4 1 1-16,3-7-6 15,-3 3 0-15,7 6 1 0,3-3 3 16,1-2-5 0,3 5 1-16,3 0-1 15,4 1 2-15,3 6-4 0,-6 2 2 16,6 7 2-16,1 1 3 15,-1 2-2-15,1 9-2 16,3 4 4-16,-4 0 1 16,1 9-3-1,3-6-1-15,-4 3 1 0,1-3 0 16,-5 3-2-16,5-3 2 16,-4 0 1-16,3 0 0 15,4-7 2-15,-7 7 1 0,4 0-4 16,-1-3 1-16,1-10-2 15,-1 1 0-15,4-10 2 16,0 3 2-16,4-7-3 16,3 1 0-16,3-3-1 15,-3 0 0 1,4-4 2-16,0-2 2 0,3-1-1 16,3-3-1-16,1 10-2 15,3-13 1-15,0 6 1 16,-3 1 2-16,3-4-3 15,4-3-2-15,7 7 2 16,3-4 2-16,7-3-2 16,8 10 0-16,2-4 1 15,12-6 0-15,-1 7 0 0,5-4 2 16,2-3-3-16,4 3 0 16,4-6 3-1,-4 0 1-15,-4 10-4 0,-6-4-1 16,-4-6 1-16,-7 3 0 15,-4-3-2-15,-6 0 2 16,-5 0-19-16,-6 0-9 16,0-3-58-1,3-3-24-15</inkml:trace>
  <inkml:trace contextRef="#ctx0" brushRef="#br0" timeOffset="13224.41">8770 6141 188 0,'4'-6'71'0,"-4"6"-55"0,-4-10 0 15,4 10-5-15,-3-9-10 16,-1 3 0-16,-3-4 1 0,0 1 1 15,0-1-1-15,0 1 3 16,3 0 4-16,-6 2 8 0,3-2 7 16,3 6-4-16,1-4 0 15,-1 7-2-15,1 0 0 16,-1 0 0-16,4 0-2 16,0 7-6-16,0-7-2 15,0 3 0-15,0 3 0 16,0 4 0-16,0-1 0 15,4 0-4-15,-1 1-3 16,4 5 2-16,0-2 0 16,0 9 1-16,4 0 2 15,3 3 1-15,0 13 3 16,4 6-5-16,3 9-1 0,4 0 0 16,3 10 2-1,0-4-3-15,7 4-2 0,4 9 4 16,3 7 1-16,1-4-2 15,3 13-1-15,-1-10-1 16,5-3 1-16,-1 13-2 16,4 3 2-1,-7-3-2-15,0 3-1 0,-4-3-2 16,1 3 1-16,-1 3 1 16,4-3 2-16,0 0-1 15,-1 6-1-15,-2-16 3 16,3 4 0-16,-1-10-4 15,1 4 1-15,-3-1 2 16,-1-12 1-16,-3-3-1 0,-4-1-2 16,0-2 1-1,-3-13 1-15,0 3-3 0,-4-9 0 16,-3 3 1-16,-1-10 0 16,-2 1 2-16,-1-1 1 15,-7-6 1-15,0-2 0 16,-3-4-5-16,-1 3-1 15,1-7 1-15,-4-2 0 16,-4-7 1-16,4 10 2 16,-3-9-1-16,-1-1 2 15,1-3-4-15,0-2 0 16,-4-4 1-16,0 0 0 0,0 0 0 16,0 6 2-16,0-6 1 15,0 0 3-15,0 0-8 16,0 0 0-16,0 0 0 15,0 0 1-15,0 0-2 16,0 0 2-16,0 0-6 16,0 0 0-16,0 0-2 15,0 0 3-15,0 0-1 16,0 0 0-16,0 0-21 16,0 0-8-16,0-10-55 15,0-15-21-15,-4-22-8 16</inkml:trace>
  <inkml:trace contextRef="#ctx0" brushRef="#br0" timeOffset="15126.31">10534 9161 168 0,'7'-3'66'0,"-3"-4"-52"0,-1 7-1 0,-3 0-3 16,0-3-3-16,0-3 1 16,0 6 2-16,0-6 1 15,0 3-5-15,-3 3 5 0,-1-7 4 16,0 7-1-16,1 0 2 0,-1 0 2 16,1 0 1-16,-1 0-6 15,1 0 0 1,-4 0-6-16,0 0 1 0,0 0-3 15,-4 7 2-15,1-7 0 16,-1 3 1-16,0 3 0 16,-3-6 0-1,0 9 0-15,0-2 2 0,0-4-3 16,-4 6 1-16,1-3-5 16,-1 4 0-16,-3-1 1 15,0 1 0-15,-4-1 0 16,-3 7 2-16,3-4-1 15,0 4 0-15,-3-7-1 16,0 7 2-16,0-3-1 16,-4-4 0-16,0 7 1 15,0-7 3-15,-3 7-4 0,0-4-1 16,-4 10-4-16,0-3-1 16,0 0 3-1,1 0 1-15,-1 6-1 0,4-6-2 16,-1 6 3-16,1-3 0 15,0 0-1-15,-1 0 1 16,-2 3-2-16,-1 0-1 16,-3-3 3-16,-1 0 0 15,1-4 1-15,0 1 0 16,3 0-2-16,-11 6-2 0,8-6 1 16,0 0 1-1,-1-4-1-15,5-2 2 0,-1 3-2 16,0 2 2-16,0-2-2 15,0 3-1-15,11-10 3 16,-7 10 0 0,0 0-1-16,-1 0 1 15,8-3-4-15,-4 2 0 0,-7 7 3 16,4-6 3-16,0 0-2 16,0 3-2-16,-1 0 0 15,1-3-1-15,-4 3 0 16,0-3 0-16,1-1 0 15,2 1 2-15,1-3-1 16,-4 3-1-16,4-1 1 16,7-2-1-16,-7-3 0 15,3 5 0-15,0-2 0 0,0 3 2 16,1-10 1-16,2 7 1 16,1-7-2-16,0 7 1 15,0-6 0-15,3-1 1 16,-10 0 0-16,10 1 0 15,-7-1 0-15,8 1 2 16,2-1-1-16,1 0 0 16,0 1 3-16,3-4 5 15,1 4-12-15,-1-4-4 16,4 3 1-16,0-6 2 16,0 7-1-16,0-4 0 15,3-3 3-15,0 3 1 0,1 4-4 16,-1-4 1-1,1-3 2-15,3 3 1 0,0-2-4 16,-4 5 1-16,0-9 0 16,4 6 2-1,-3-3-3-15,3-3-2 0,0 7 2 16,0-4 0-16,3 3-2 16,-6-3 0-16,2 4-3 15,1-7-1-15,7 6-14 16,-7-3-4-16,7-3-31 15,0 0-14-15,7-3-100 16</inkml:trace>
  <inkml:trace contextRef="#ctx0" brushRef="#br0" timeOffset="18029.7">13409 8784 100 0,'4'0'38'0,"-1"0"-29"0,-3 0-1 0,0 0 0 15,0 0-5-15,0 0-2 16,-3 0 0-16,-1 0-1 15,1 0 2-15,-1 0 1 16,-3 0-6-16,0-6 0 16,0 6-43-16,0-9-19 15</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8:50:36.111"/>
    </inkml:context>
    <inkml:brush xml:id="br0">
      <inkml:brushProperty name="width" value="0.05292" units="cm"/>
      <inkml:brushProperty name="height" value="0.05292" units="cm"/>
      <inkml:brushProperty name="color" value="#FF0000"/>
    </inkml:brush>
  </inkml:definitions>
  <inkml:trace contextRef="#ctx0" brushRef="#br0">15695 5730 20 0,'-7'-6'8'0,"4"6"-6"16,-8 0 12-16,7 0 8 0,-3 6 9 15,-3-3 5-15,-8 4 3 16,0-4 3-16,-3-3-6 16,-3 6 1-16,-8-6-12 15,-7-6-6-15,-7 6-10 16,-10-3-4-16,-11-4 1 0,-7 7-1 15,-7-9 2-15,-8-1-4 16,-9 4 0-16,-12 3 1 0,-6-3 2 16,-4-4-3-1,-11 7-2-15,-3-3 4 0,0 6 1 16,-7-3 2-16,-4 3 0 16,-6 0 0-16,-4 0 2 15,-8 3-3-15,-3-3 1 16,-6 0-3-16,-15 9 2 15,0-9-2-15,-11 0 2 16,-3 0 0-16,0-3 3 16,-11 3-3-16,4-6-2 15,-7 6 2-15,3 0 0 16,1-3-1-16,-5 3 1 16,1 0-4-16,-4-6-2 0,4 6 4 15,-3-10 1-15,2 10 0 16,1-9-1-16,-46-1-1 15,18 1 0-15,13-7 4 16,12 7 3-16,10-1-4 16,-1 4 1-16,12 6-7 15,3-3-3-15,3-3 3 16,4 6 1-16,11 6 0 16,7-6-2-16,-1 3 1 15,15 3 1-15,0-2-3 16,10 2 0-16,1-6 1 15,6 6 2-15,14-6 1 16,12 0 1-16,6 0 0 0,3 0 0 16,15-6-2-1,14 6-2-15,14 0 1 0,4 0 1 16,17 0-10-16,7-6-2 16,15 6-57-16,17-4-23 15,24-2-55 1</inkml:trace>
  <inkml:trace contextRef="#ctx0" brushRef="#br0" timeOffset="6691.08">31560 7170 88 0,'-8'0'35'0,"5"-7"-27"0,-4 4 13 0,3 3 4 15,1 0-2-15,-4-6 0 16,0 6-6-16,0 0 0 0,0 0-6 16,0 0 1-16,-1 0-7 15,1 0 1-15,-3 0 1 0,-1 6-3 16,-3-6-1-16,0 3 3 16,-4 4 1-16,1-7 1 15,-4 6 0 1,-4-3 2-16,-3-3 1 0,-1 6-3 15,1-3 0-15,0-3-3 16,0 7 0-16,0-7-1 16,-1 0 0-16,1 3-2 15,-4-3-2-15,1 0 3 16,-1 0 0-16,-3 0 1 16,-1 0 0-16,1-3 2 15,0 3 3-15,-1-7-2 16,1 7-2-16,0-3 0 15,0-3-1-15,-4 3 0 0,0-3 0 16,4-4-2-16,-4 4-2 16,-3 3 1-16,-1-4 1 15,1-2 1 1,0 6 1-16,-1-3-5 0,1 6 1 16,0-4 0-1,-1-2 0-15,1 6 0 0,0 0 2 16,-1 0-1-16,1 0-1 15,0 0 1-15,-4 0 1 16,0 0 1-16,0 0 1 16,4 0-2-16,-1 0 1 0,5 0-2 15,-8 0 2-15,7 6 0 16,0-2 1-16,4-4-2 16,-4 6 1-16,4-3 0 15,-4-3 1-15,0 6-2 16,-3-3-2-16,3-3 1 15,-3 7-1-15,-1-4 0 16,1 3 2-16,3-3 1 16,-3 4 1-16,3-7-2 15,0 6-2-15,0-6 1 16,1 3-1-16,-5-3 0 16,1 6 2-16,0-3 1 15,-4-3 1-15,-4 10-5 16,5-4 1-16,-5-3 0 15,1 3 0-15,-1-2 0 16,1-4 0-16,-4 0 0 16,-3 0 2-16,-1 6 1 0,-3-6 1 15,0 9-5-15,-3-9 1 16,-1 10-2-16,4-10 0 16,-3 6 2-16,-18-3 2 15,-8 3-1-15,1 4-1 16,0-1 3-16,3-6 0 15,1 4-6-15,-5-1 0 16,-6-3 3-16,0 6 4 16,-4 1-1-16,0-4-2 15,-6-3-3-15,-5-3-1 0,-3 6 2 16,0-2 0 0,-3-4 1-16,-7 0 0 0,-8 6 2 15,1-6 1-15,-5 0-4 16,1 0-1-16,0 0 3 15,0 3 1-15,-3-3-3 16,-4 0 1-16,-1 6 2 16,-2-6 3-16,3-6-4 15,-4 3-3-15,0 3-2 16,4-6 3-16,-3-4 2 16,-8 7 4-16,7-3 0 15,1-4 0-15,-4 1-3 16,-1 6 1-16,5-3-2 15,-4-4 2-15,-4 4-4 0,4 6 0 16,7-3 3 0,-4-4 3-16,-3 4-2 0,3-3-2 15,-7 6 0 1,4-3-1-16,0 3 0 16,4-6 0-16,-1 6 0 0,-3 0 2 15,-4 0-3-15,7 0 0 16,-3 0 1-16,0 0 2 15,0 0-1-15,3 0-1 16,-3 0 3-16,0 0 0 16,3 0-1-16,1 0-2 15,-1 6 3-15,0-3 0 0,4 3-1 16,-7-3-2-16,3 4 1 16,4 2 1-16,0-6-3 15,0 4 0 1,-4 2 1-16,4-3 2 15,-3-3-1-15,3-3 2 16,-1 10 0-16,5-1 1 0,-1-9-2 16,-3 6 1-16,0 4-4 15,7-7 0-15,0 3 3 16,-4 4 1-16,4-1-1 16,0-3-2-16,4-3 1 15,-8 7-1-15,8-4 0 16,-1 4 2-16,4-4-1 15,-3-3 2-15,-1 6 0 16,4-2 1-16,0-4-5 0,-3-3 1 16,-1 6 0-1,4-3 0-15,0-3 0 0,-4 6 0 16,-3 4 0-16,4-10 0 16,-4 3 0-16,3 3 2 15,-6-6 1-15,3 0 1 16,3 7-5-16,1-7 1 15,-4 0-2-15,-4 0 0 16,7 0 4-16,-3 0 1 16,-3 0-1-16,6-7-2 15,1 7-2-15,-1-9 1 16,-3 9 1-16,11-6 2 16,3 2-1-16,0 4-1 15,0-6-2-15,3 6 1 0,8-3 1 16,0-3 2-16,10 6-1 15,4-3-1-15,3-4 1 16,4 7-1-16,7 0 0 16,7 0 0-16,3 7 0 15,0-7 0-15,8 0 0 16,3 3 2-16,0-3-1 16,4 0-1-16,-1 0-2 15,8 6 1-15,3-3 1 16,0-3 2-16,7 0-1 15,0 0-1-15,4 0 1 16,3 0 1-16,4 0-1 16,3 0-1-16,4 0-2 0,-3 0-1 31,2 0 2-31,5 0 0 16,3 0 1-16,0-3 0 0,3 3 0 15,0 0-3-15,1-6 2 16,3 6-1-16,0 0 0 15,3-3 2-15,-3-4 0 16,0 7 2-16,4 0 1 16,-1-3-8-16,0 3-4 15,1 0 2-15,-1 0 2 0,4 0-2 16,0-6 2-16,0 6-2 16,0 0 2-1,0 0-2-15,0 0 2 0,0 0-6 16,0 0-1-1,0 0-2-15,0 0 1 0,0 0-15 16,4-3-5-16,3-3-48 16,18-10-23-16,24 6 0 15</inkml:trace>
  <inkml:trace contextRef="#ctx0" brushRef="#br0" timeOffset="59146.38">11254 10130 100 0,'-22'-13'38'0,"15"10"-29"0,-7-3 8 0,11 6 2 16,-4 0-7-16,0-3 1 16,-4 3-2-16,-3 0 1 15,-4-7 0-15,1 7 0 16,-12 0-6-16,5 0 5 0,-4 0 2 0,-4 0 0 15,-3 0 0-15,-4 0-5 16,3 7 0 0,-6 2 1-16,-4-6 2 0,0 3-1 15,-7 4 1-15,-3-1-4 16,-7 1 1-16,-8-1-1 16,-3-9 1-16,0 6 0 15,-4-6 2-15,-6 3-3 16,-12-3-2-16,1 0 2 15,0 0 0-15,-4 7-3 16,0-7-1-16,-7 0-1 16,1 0 1-16,-5 0-2 0,4 6-1 15,-3-6-2-15,0 0 1 16,3 0 3-16,-4 0 3 16,5 0-2-16,-5 0 0 15,-3-6-1-15,0 6 1 16,4-7-2-16,-4 4-1 15,4-3 3-15,-8 6 0 16,-20-9-1-16,10 6-2 16,3-4 3-16,4 7 2 15,-7-9-4-15,4 6-1 16,3-10 2-16,-3 4 1 0,-4-1-1 16,3 1-2-16,4 0 1 15,0-1 1-15,-10 1-1 16,6-1-1-16,1 10 1 15,-1-9-1-15,1 3 0 16,-8 2 0 0,4-2 0-16,0 6 2 0,-3-3-1 15,-1-3 2-15,8 6-2 16,-4-3 2-16,7-4-2 16,0 7 2-16,0 0-2 15,7 0 2-15,4 0 0 16,-4 0 1-16,3 0-5 15,12 0 1-15,-1 10 0 16,4-4 2-16,10-3-1 16,0-3 2-16,-3 10-2 0,10-4-1 15,4-3 1-15,7 6 1 16,4-2-1-16,3 2-1 16,3-3-2-16,8-2 1 15,3 5 3-15,7-3 1 16,1-3-1-16,6-3-2 15,4 7 1-15,6-4-1 16,-2 3 0-16,3-6 0 16,6 0 0-16,1 0 0 15,4 0 0-15,-4 0 2 16,3 0-1-16,4 0-1 16,3 0 1-16,1 0-1 0,-4 0-16 15,7 0-4-15,0 0-21 16,10-9-7-16,12-7-80 15</inkml:trace>
  <inkml:trace contextRef="#ctx0" brushRef="#br0" timeOffset="196086.54">9077 11560 4 0,'4'-7'0'0</inkml:trace>
  <inkml:trace contextRef="#ctx0" brushRef="#br0" timeOffset="197146.64">9137 11525 148 0,'0'0'57'0,"0"0"-44"0,0 0 16 0,0 0 6 0,0 0-8 0,0 0-1 0,0 0-4 0,0 0-2 15,0 0-10-15,0 0 2 0,0 0 2 16,0 0-7-16,0 0-2 15,-4 6-1-15,-3-2 2 16,0-4-3-16,-3 6-2 16,-4-3 2-16,-4-3 2 15,-3 0-2-15,-4 0 0 16,-7 0 1-16,-3 0 0 0,-7 0-2 16,-4 6 1-1,-3-3 0-15,-8 4 1 0,1-7 0 16,-4 3 0-16,-4 3 0 15,-3-6 2-15,-7 6-3 16,-4-3 0-16,-6 4 1 16,-1-4 0-16,-3-3-2 15,-7 6-2-15,3-6 5 16,-14 3 1-16,7-3-5 16,-10 0 0-16,-4 0 1 15,-7 0 3-15,7 0 0 16,4-3 0-16,-11-3-1 15,0 6 2-15,0 0-3 16,4-3-2-16,-1-4-3 16,-6 7 1-16,3 0 5 0,0 0 2 15,7-3-2-15,0-3-1 16,-3 6 1-16,-1 0 0 16,8 0-2-16,-11-6-2 15,11 3 3-15,-8 3 2 16,-17-7 0-16,4 7 0 15,10-9-3-15,3 9-2 16,4-3 1-16,4 3-1 16,0-6 0-16,6 6 2 15,5-4-1-15,-1-2-1 0,3 6 3 16,1 0 0 0,11-3-1-16,-1-3-2 15,0-1 1-15,4 4 1 0,0 3-1 16,7 0-1-16,3 0 1 15,8 0 1 1,3 0-1-16,0 0-1 0,3 0 1 16,8 0 1-16,0-6 1 15,10 6 1-15,-7 0-2 16,11 0 1-16,-1 0-2 16,1 0-1-16,10 0 1 15,1 0 1-15,-1 0-3 16,11 0 0-16,-7 0 1 15,10 0 2-15,1 0-3 0,6 0 0 16,-6 0 3 0,-1 0 1-16,7 0-1 0,4 0 1 15,-7 0-4-15,4 0-2 16,3 0 4-16,0 0 1 16,0 0-5-16,0 0 0 15,0 0-4-15,0 0 2 16,0 0-4-16,0 0 1 15,0 0-3-15,0 0 2 16,0 0-2-16,0 0 0 16,0 0-3-16,0 0-1 0,0 0-6 15,0 0-1 1,0 0-2-16,0 0 0 0,0 0-2 16,0 0-1-1,0 0-14-15,0 0-6 0,0 0-39 16,10-3-26-1,5-3 50-15</inkml:trace>
  <inkml:trace contextRef="#ctx0" brushRef="#br0" timeOffset="-131461.24">23255 15953 212 0,'7'-3'79'0,"-3"6"-61"0,-4-3-10 0,-4 0-8 16,1 0-1-16,-4-3 2 16,0-4 1-16,-8 4-2 15,-6-3 1-15,-3 3 1 0,-5-3 1 16,-2 6 1-16,-8 0 2 0,-11 6 3 15,-10-3 2-15,-10-3 1 16,-18 6 2-16,-11-3-3 16,-14 4 1-1,-18-4-5-15,-10 3-2 0,-17-3-2 16,-15 4-3-16,-7 2 3 16,-11-3 2-16,-10 4-2 15,-14 2 0-15,-4-2-1 16,-10 5 1-16,-7 4-2 15,-8-3-1-15,-6 3 1 16,-8-1 1-16,-10-8 3 16,-18 5 4-16,-6-5 0 15,-15-1 2-15,-4-2-6 16,-6 2-1-16,-4 0 0 16,-7 1 0-16,0-1 0 0,-1 1 2 15,5 5-3-15,-1-2 0 16,-6-7 3-16,-1 4 1 15,1-7-3-15,-5 3-1 16,8-6 1-16,-63 0 2 16,24 0-3-16,21 0 0 15,14 0-1-15,22 3-2 16,14 3 1-16,10 4 1 16,14-1-1-16,22 1-1 15,21-1 1-15,13 0 1 16,19-2 3-16,20 2 4 0,22-3-2 15,18-6-2-15,17 0 0 16,17-6 1-16,8 6-1 16,17-3 0-1,11-3-3-15,11-1 1 16,7 4-4-16,10-3 0 0,4 6 1 16,6-3 2-16,8-3-14 15,4 2-7-15,6-2-8 16,4 3-1-16,3-3-31 15,11-4-12-15,22-5-56 16</inkml:trace>
</inkml:ink>
</file>

<file path=ppt/ink/ink4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48:19.326"/>
    </inkml:context>
    <inkml:brush xml:id="br0">
      <inkml:brushProperty name="width" value="0.05292" units="cm"/>
      <inkml:brushProperty name="height" value="0.05292" units="cm"/>
      <inkml:brushProperty name="color" value="#FF0000"/>
    </inkml:brush>
  </inkml:definitions>
  <inkml:trace contextRef="#ctx0" brushRef="#br0">11991 5965 172 0,'0'7'66'0,"3"-7"-52"0,-3 0 1 15,0 0-4-15,0 0-1 16,0 0 4-16,0 0-2 16,0 0 3-16,0 0-8 15,0 0 2-15,0 0 4 0,0 0 6 16,0-7 3-16,0 4-3 15,0-12 1-15,-3-1-2 16,-1-12 0-16,1-7 0 16,-1-2-2-16,1-1 0 15,-1-12 3-15,1-4-2 16,-1 1-1-16,4-19-4 0,0-6 0 16,0-4-5-1,4-9 1-15,-1-9-1 16,4-7 1-16,0-6-2 0,4 7-1 15,7-10-6-15,3-10 1 16,3 1 0-16,1-1 2 16,3 4-3-16,1 6 0 15,-1-3 1-15,-3 12 0 16,-1 7 0-16,4 6 2 16,-3 9-1-16,3 0 2 15,-3 20-4-15,0 2 0 16,-4 10-1-16,0 2 0 15,-3 14-3-15,-4 9 1 0,0 2 0 16,0 1 2-16,-3 16-1 16,-1-10 1-1,1 10 0-15,-1 2 0 0,1-2 2 16,0 6 2-16,-1-3-1 16,1 3-1-16,-1-4-2 15,1 7 1-15,-1 0-1 16,1-9-2-16,-4 9-2 15,0-3-1-15,0-4 1 16,0 7 4-16,0-3-1 16,0-3-1-16,0 6 0 0,1-6 3 15,-5 6 0-15,1-10 1 16,-1 7 0 0,1-3 2-16,-4-3-3 0,0-1 0 15,0-6 1 1,0 4 2-16,0-4-3 0,0-3 0 15,-4 4 1-15,4-4 0 16,0 0 0-16,0 3 0 16,0 4-3-16,0-4 2 15,0 7-1-15,0 6-2 16,0-4 3-16,0 4 0 16,0-3 1-16,0 6 0 15,7 9-3-15,0 1 2 16,4-1-1-16,-1 7 0 0,1 3 2 15,3 9 0 1,0-9 0-16,0 6 0 0,-3 3-3 16,-1-3 2-16,1-6 3 15,-4 0 1-15,-3-4-1 16,-1-5 1-16,1-1 0 16,-4-2 1-16,0-7-2 15,0 0-2-15,-4-7 3 16,1-2 2-16,-4-10-2 15,-4 3 0-15,-3-6-1 16,0 0-2-16,0-6-2 16,0 9 1-16,-1 1 3 15,1 2 3-15,0 3-4 16,-3-2-3-16,-1 8-2 16,-7-2 3-16,-3 9-2 15,-7 0 1-15,-8 6 0 16,-2-3 0-16,-5 4 2 0,1 2 2 15,3-3-1-15,4 7-1 16,3-7 1-16,7 4-1 16,4-1-11-16,3 0-5 15,7 1-36-15,4-1-14 16,11 7-72 0</inkml:trace>
  <inkml:trace contextRef="#ctx0" brushRef="#br0" timeOffset="647.83">13261 2955 280 0,'0'0'104'0,"3"-6"-81"0,-3 12-8 16,0-6-9-16,0 3-4 15,0 3 1-15,0 7 1 16,-3-4 2-16,3 16-3 16,-4 19-2-16,1 3 2 0,-1 13-2 0,1-7-1 15,-4-6 1-15,0 3-1 16,0-12 0-1,0-3 2-15,0-7 1 0,3-9 1 16,0-4 9-16,1-2 6 16,-1-7 3-16,1-6 2 15,-4-9-2-15,0-10 1 16,3-16-11-16,1-12-4 16,-1-12-3-16,4-4-1 15,0 3-5-15,7-2 1 16,4-1-2-16,6 0 0 15,8 7 2-15,3 6 0 16,8 3-5-16,2 3-1 16,8 16 0-16,0 12 2 0,4 6 2 15,-5 20 3-15,-2 6-5 16,-8 9 1 0,-7 6-4-16,-14 13 0 15,-17-10-1-15,-15 13 0 0,-14-6 2 16,-13-3 4-16,-8-10 1 15,-11-3 3-15,-6-15-1 16,-1-1 2-16,4-9-4 16,7 0 0-16,7-9-15 15,11-1-4-15,10-6-25 16,11 4-12-16,10-4-57 16,25 4-38-16,15-4 69 15</inkml:trace>
  <inkml:trace contextRef="#ctx0" brushRef="#br0" timeOffset="1335.1">13688 3071 308 0,'10'-13'115'0,"-3"13"-89"0,4 0-8 0,-4 0-9 16,4-3-7-16,3-3 1 15,3 3-1-15,8-6-2 16,3 2 1-16,4-12-1 0,3 4 0 0,4-4 2 16,-4-3 3-1,-3-3 0-15,-7 0 0 16,-4-10 3-16,-7 7 3 0,-7-6-4 16,-10-4-2-16,-8 3-5 15,-10 7 0-15,-4 3-2 16,-3 3 0-16,0 10-3 15,0 9 1-15,-4 6 0 16,7 19 2-16,7 9 1 16,11 13 1-16,7 0-5 15,15 9-1-15,6 0 0 16,14 1 2-16,11-1-1 16,0 3 4-16,7-12-2 15,0 0 1-15,3-16-5 0,-3-2 0 16,-7-8-4-1,-4-2 0-15,-3-10-3 0,-4-3-1 16,-3-6 8-16,-4-3 3 16,-3-10 1-16,-4 7 0 15,-3-10 2-15,-1-6 2 16,-3 6 4-16,-3-3 4 16,0 0 2-16,-4 4 1 15,-4-1-2-15,-3 0 1 16,0-16 0-16,-3 10 3 15,-1-3-1-15,1 3 0 16,-1 6-5-16,1-9 0 0,3 9-1 16,0 0 1-16,3-3-7 15,4 10 0-15,4-4-1 16,3-3 2-16,7 10-1 16,7 3-1-1,7 3-4-15,4 3-2 0,4 0-11 16,-1 3-1-16,-3-3-15 15,0 6-7-15,-8 0-27 16,-2-3-12-16,-1-3-18 16</inkml:trace>
  <inkml:trace contextRef="#ctx0" brushRef="#br0" timeOffset="1775.78">15522 2761 164 0,'14'-10'63'0,"-10"4"-49"0,-4 6 16 0,0 0 3 15,-7-10-12-15,-4 10-2 16,-10-3-13-16,-7-3-4 16,-7 6-2-1,-4 6 0-15,-4-3 0 0,1 13 0 0,7-6 0 16,7-1 0-16,6 7 2 15,5-4-1-15,10 7-1 16,14 3 3-16,7 0 0 0,14-3 5 16,7 6 5-16,8 0-3 15,-1 3 0 1,0 0 0-16,-3-6 1 0,-7 0-3 16,-7-3-3-16,-8 3-2 15,-6-9-3 1,-8 5 3-16,-10-8 2 0,-7 5 2 15,-7-5 3-15,-11-1-5 16,-3-9-1-16,-4 0-7 16,0 0 0-16,8-9-15 15,2 9-3-15,8-3-18 16,7-4-5-16,7 7-45 16,14-9-36-1,14 9 49-15</inkml:trace>
  <inkml:trace contextRef="#ctx0" brushRef="#br0" timeOffset="2030.43">15914 2852 284 0,'-4'0'107'0,"4"9"-83"0,-3-3-9 0,3-3-9 15,0 7-6-15,0 5 0 16,-4 4 0-16,4 6 0 16,-3 0 0-16,3 4 0 0,0-1 0 0,0 9-3 15,3-2 2-15,1-1-17 16,-1 1-5-16,4-7-51 31,0 0-61-31,8-3 31 0</inkml:trace>
  <inkml:trace contextRef="#ctx0" brushRef="#br0" timeOffset="2481.17">16739 2886 228 0,'7'-16'85'0,"0"7"-66"0,-7 0-3 16,0 5-5-16,-7-2-6 15,-3-3 2-15,-15 2-4 16,-14 4-2-16,-3-6 0 0,-11 9-4 0,-3 0 2 16,-1 3 1-16,4 6 0 15,7 7-3-15,4 3 2 16,10-3 1-16,4 2 0 16,7 1 0-16,7-3 0 15,7-4 2-15,10 4 1 16,8 3 3-16,10 0 3 15,11 3 0-15,7 6 2 16,6-9-2-16,-2 9 0 16,-1-3-3-16,-7 3 1 15,-6-12-4-15,-5 3-2 0,-6 0 2 16,-7-1 2 0,-8-2-2-16,-10 3-2 0,-7-3 2 15,-11-4 2 1,-7 4-2-16,-3-7-2 15,0-3-3-15,0-2-1 0,3 5-20 16,7-9-8-16,4 0-28 16,7-9-10-16,7-1-26 15</inkml:trace>
  <inkml:trace contextRef="#ctx0" brushRef="#br0" timeOffset="2778.85">17064 2290 288 0,'3'6'107'0,"1"-6"-83"0,-4 0-9 0,0 4-11 16,0 8-8-16,0 10 3 15,-4-3-2-15,-3 25 1 16,0 9 2-16,0 19 0 0,-3 7 0 15,3 18 0-15,3-9 0 16,1 6 0-16,-1 3 2 16,4-9-1-16,0-16-1 15,0-13-4-15,-4-12-2 16,4-9-33-16,0-7-13 0,0-12-54 31</inkml:trace>
  <inkml:trace contextRef="#ctx0" brushRef="#br0" timeOffset="3003.81">17388 2930 212 0,'25'-6'79'0,"-18"-4"-61"0,0 10 4 16,-7 0-4-16,0 0-3 15,0 0 1-15,-7 6-4 16,-10-2 0-16,-15 2-7 15,-14-6 1-15,-11 0 1 0,-10 0-6 16,-3 0 0-16,-4-6-1 0,3 2 2 16,4 4-6-16,4-6-1 15,10 6-31-15,10 0-14 16,12 0-54 0</inkml:trace>
  <inkml:trace contextRef="#ctx0" brushRef="#br0" timeOffset="3754.93">17515 3253 288 0,'18'-13'107'0,"-11"7"-83"0,7 0-5 0,-7 6-8 0,4-3-5 16,-1-4 3-16,5-2-6 15,-1 0-4-15,3-4 0 16,1-3 0-16,3 1 1 0,0-4 2 16,0-6 1-16,-3 6-1 15,0-3 1-15,-4-3 0 16,0 0 1-16,-3 0 0 16,-8 6 0-16,-3 0-2 15,-3 3 1-15,-8 4-4 16,-7-4-2-16,-3 16-1 15,-4 0 3-15,-3 16 0 16,-4-4 1-16,-3 10-3 0,11 10 0 16,2 2-1-1,5 10 3-15,10 0 0 16,7 0 3-16,7-6-3 0,3-4 0 16,8 1 1-16,7-7 0 15,10 0-3-15,0-9 2 16,4 3-6-16,3-10-3 15,1-5 1-15,3-4 0 16,-4-6-3-16,0-4-3 16,-3-2 6-16,-4-4 5 15,-7-2 5-15,-3-1 4 16,-7-3 9-16,-4 7 3 16,-3-4 0-16,-4-9 0 0,0 6-7 15,-4 0-2-15,1-6-2 16,-1 0 1-16,4 6 2 15,0-9 2-15,4 9 1 16,-1 0 0 0,5-3-6-16,2 10-2 0,8-4-2 15,3-3-2-15,0 10-2 16,1 3 1-16,2 6-1 16,1 6-2-16,0 3 0 15,3 17 3-15,0 8 0 16,-3 4 1-16,-4-1-3 15,-3 4 2-15,0-3-1 16,-4-10 0-16,-3 0-11 0,-4-3-5 16,0-6-17-16,-4 0-7 15,1-13-20 1,0 0-6-16,3-12-30 16</inkml:trace>
  <inkml:trace contextRef="#ctx0" brushRef="#br0" timeOffset="4400.17">19202 2745 248 0,'17'-35'93'0,"-13"32"-72"0,-4-3 0 0,3 6-2 0,-3 0-11 15,-3 0 0 1,-4 0-4-16,-7 9-3 0,-7 7 0 15,-11 9-4-15,-7 3 2 0,-3 10 1 16,3 6 0-16,4 0 2 16,3 0 1-16,11 0-1 15,7 0-2-15,10 3 1 16,8-4-1-16,6-5 0 16,15 6 2-16,7-13 8 15,10-2 3-15,11-4 0 16,3-7 2-16,8-5-4 15,3-7-1-15,3-12-4 16,1-3 1-16,-4-10-2 16,0-6 2-16,-11-7-2 15,-6-8 0-15,-11 5-3 16,-8 4 1-16,-6-1 2 0,-7 4 4 16,-11 0-6-16,-7 3-4 15,-7 6-5 1,-7 10 1-16,-4 2 3 15,-7 7 1-15,-3 10-2 0,3 5 0 16,1 11 2-16,6 8 0 16,7 4-2-16,4-1 2 15,7 7 3-15,7-6 1 16,8-4-1-16,2-2 1 0,8-10 11 16,3 3 6-1,0-10-4-15,4-2 1 16,3-4-4-16,1-9 2 15,-1 7-4-15,-3-7 1 0,-1 0-9 16,-2 0-2-16,-5 0-3 16,-3-7-2-16,-3 7 0 15,0 0 3-15,-4 0-20 16,-4 0-6-16,-3 0-41 16,-3-9-17-16,-4 9-61 15</inkml:trace>
  <inkml:trace contextRef="#ctx0" brushRef="#br0" timeOffset="6010.49">21347 2814 248 0,'0'0'93'0,"0"0"-72"0,-4 0-8 0,1 0-10 16,-5 0-4-16,-2 3 0 15,-4 6 3-15,-4-2 1 16,-7 2-1-16,-3 10-2 0,0 0 3 16,-4 6-2-16,1 9 2 15,-1 4-2-15,0 6 2 16,7 9-4-16,8-3-2 16,10 0 2-1,7-6 0-15,7 0 9 0,10-9 5 16,8-7 0-16,10-9 0 15,8-13-5-15,6-12 0 16,0-4 4-16,-3-12 2 16,-3-9 1-16,-5 0 4 15,-13-10 0-15,-11-6 1 0,-10-3-14 16,-15 3-3 0,-14-7-2-16,-13 20-1 0,-8-10-3 15,0 16 0-15,0 3-1 16,4 6 3-16,6 0-2 15,8 3 1-15,7 7-11 16,10 6-5-16,11 3-10 16,18 12-3-16,17 4-21 15,11 3-6-15,11 0-52 16</inkml:trace>
  <inkml:trace contextRef="#ctx0" brushRef="#br0" timeOffset="6457.19">21710 2986 140 0,'-4'16'55'0,"4"-7"-43"0,-3 26 14 0,3-23 6 16,3 14-12-16,1 17-3 15,3 17-10-15,0 3-3 16,0 3-2-16,4 3 1 0,-1-7 0 16,1-5 1-16,-4-13 2 15,0 0 6-15,-3-10 4 16,-1-15 9-1,-3-10 7-15,-7-2 5 0,-4-17 2 16,-6-15-13-16,-4-9-5 16,-4-13-4-16,4-13 2 0,0-3-5 15,3-3 2-15,7-9-7 16,8 9-1-16,6-3-11 16,8 7-3-16,10-1 1 15,7 19 2-15,11-3-3 16,7 9 2-1,3 13 0-15,4 10 2 0,0 11-4 16,-3 17 2-16,-5 3 2 16,-9 9 1-16,-12 3-2 15,-9 10 0-15,-15 5-1 16,-11 4 3-16,-10-3-5 16,-7 0 0-16,-4-9-6 0,-3-7 0 15,3-9-10 1,4 3-3-16,3-10-17 0,7-5-6 15,11-7-46 1,14-7-45-16,14 7 47 16</inkml:trace>
  <inkml:trace contextRef="#ctx0" brushRef="#br0" timeOffset="6983.26">22444 3127 184 0,'49'-15'71'0,"-31"5"-55"0,17 1 13 0,-14 9 4 0,4-13-2 15,0-2 2 1,-1-1-5-16,1-3 0 0,-7 0-16 16,-1 4 0-16,-6-4 1 15,-4-3-5-15,-11-3 0 16,-3 9-9-16,-3-3-1 0,-8 4-2 16,-7 5 2-16,1 10-1 15,-8 7-1-15,-3 2 0 16,3 19 3-16,7-12 0 15,4 12 1-15,10 10-3 16,11 12 2-16,18-3-1 16,10 6 0-16,8-9 0 15,2 0 0-15,8-9 4 16,7-10 1-16,4-13-4 16,3-2 1-16,-4-1 2 15,-3-18 3-15,0 5 0 16,-4-11 0-16,-10-1-3 0,-7 4 1 15,-4-4 0 1,-7-3 3-16,-7 3 1 16,-3-2 1-16,-8-8-2 0,-3 8-1 15,-3-11-3-15,-1 4-2 16,-3 7-2-16,7-8 1 16,4-2 1-16,3 9 2 15,4-6 3-15,6 7 2 16,8-8-3-16,10 14-1 15,4-4-6-15,7 7 0 16,7-1-8-16,0 10-3 16,-4-9-25-16,-3 9-10 15,-4-6-76-15</inkml:trace>
  <inkml:trace contextRef="#ctx0" brushRef="#br0" timeOffset="7169.04">23841 3297 120 0,'-4'0'46'0,"4"0"-35"0,-3 0 1 16,3 0 0-16,0 0-15 0,0-3-2 15,0 3-49 1,0-13-21-16</inkml:trace>
  <inkml:trace contextRef="#ctx0" brushRef="#br0" timeOffset="7778.74">24123 2880 252 0,'-4'-3'96'0,"4"6"-75"0,-10 3-3 16,3-6-8-1,-4 9-8-15,-10 1 1 0,-7-1-4 16,-7 1 0-16,-8 5 1 15,4 1 0-15,4 6 0 16,3-3 0-16,1 6 2 0,9 0-1 16,5 3-1-16,6 0-2 15,4 4 1-15,11-4 7 16,6-3 4-16,8-3-1 16,7 3 2-16,6-16-4 15,5 1 1-15,-1-10-3 16,0-3 0-16,0-13-1 15,-6 0 2-15,-1-6 1 0,-3-9 3 16,-4 3-3 0,-7 3 1-16,-4 6-3 15,1-3 0-15,0 6-3 0,-4 7-2 16,0 0-2-16,0 2-1 16,0 7-1-16,7 16 0 15,4-4 0-15,3 14 3 16,7 2 0-16,4 13 1 15,3-4 0-15,4-2 2 16,0-7-1-16,-4-3-1 16,-3-6 1-16,-1-4-1 0,-2-2-14 15,-5-13-5-15,-2 0-28 16,-1-19-12-16,-4-9-38 31,-3-16-33-31,-3-9 51 16</inkml:trace>
  <inkml:trace contextRef="#ctx0" brushRef="#br0" timeOffset="8004.46">24716 2196 228 0,'14'-41'85'0,"-7"38"-66"0,0-3 3 16,-7 6-3-16,0 0-12 16,0 9-2-16,3 16 1 15,1 4 3-15,3 15-4 16,4 15-1-16,3 13 0 0,0 19-2 15,3 16-2-15,5-7 1 16,6 16 1-16,4 0-3 16,-1-9-2-16,1-4-31 0,0-18-13 15,-4-32-40 1,0-9-35-16,4-19 50 16</inkml:trace>
  <inkml:trace contextRef="#ctx0" brushRef="#br0" timeOffset="8244.37">25442 2867 256 0,'22'-34'96'0,"-19"27"-75"0,1-2 6 0,-4 9-2 15,-4-3-12-15,-7 3 0 16,-6 0-3-16,-15 0-1 0,-10 0-5 16,-15 3 4-16,-10-3 2 0,-10 0-3 15,-12-3-2-15,5 3-2 16,-1 0 0-16,8-10-4 15,9 4 0-15,12-3-21 16,10 6-8-16,11-4-16 16,10-2-4-16,15 9-35 15,17 0-41 1,17 16 40-16</inkml:trace>
  <inkml:trace contextRef="#ctx0" brushRef="#br0" timeOffset="8618.99">25626 2880 264 0,'-4'0'101'0,"1"0"-78"0,-11 6-11 0,7 0-9 16,-8 4 1-16,-2 2 5 15,-4 4-4-15,-4 12-1 16,0 0-2-16,4 7-6 0,7 9-2 15,7-7 3-15,7 7 3 16,11-9 7-16,10 2 6 16,7-12-1-16,4 1 3 0,3-17 1 15,-3 0 2 1,-4-9 5-16,-3-9 6 0,-4 0-5 16,-4-17 0-1,-10 1-9-15,-7-12-2 0,-7 2-9 16,-3 1-5-16,-4-4-7 15,-4 10 0-15,-3-7-12 16,3 7-4-16,1 3-16 16,6 6-7-16,4 4-33 15,3 5-11-15,12 10-18 16</inkml:trace>
  <inkml:trace contextRef="#ctx0" brushRef="#br0" timeOffset="8709.33">25915 3187 132 0,'21'9'52'0,"-17"-5"-41"0,6 5 22 0,-3-9 6 16,-3 0 1-16,-4 0 0 15</inkml:trace>
  <inkml:trace contextRef="#ctx0" brushRef="#br0" timeOffset="8911.5">25964 3209 403 0,'0'-13'36'0,"-3"-2"-6"0,-4-4-13 0,0-6-4 15,0 0 2 1,0 6 0-16,3-9-4 0,4 0-1 15,0 2 11-15,4 1 6 16,6 7-9-16,4-8-3 16,8 14-7-16,2-13 0 15,12 6-10-15,-1 3 0 16,4-2-31-16,6-1-11 16,5 0-41-16,10-9-16 0,7-7-31 15</inkml:trace>
  <inkml:trace contextRef="#ctx0" brushRef="#br0" timeOffset="9341.26">26885 3171 372 0,'0'0'140'0,"4"3"-109"0,-8 13-13 0,4 3-12 16,0 0-8-16,0 6 1 0,-3 3-28 15,-4 16-10-15,0-9 19 16,-4-1-54-16,0 0-19 0,-3-5-16 16</inkml:trace>
  <inkml:trace contextRef="#ctx0" brushRef="#br0" timeOffset="10223.41">27732 2717 208 0,'-4'9'77'0,"1"10"-60"0,-4 6-3 15,3-6-5-15,1 9-5 16,-1 7 2-16,1-1-3 0,-1 10 0 16,1 3-1-16,-4 6-2 0,-1-3 1 15,1-12 1-15,4-3 3 16,-1-14 2-16,1 5 3 15,-1-11 10-15,1-5 7 16,-4-7 3-16,3-13 4 16,1 1-5-16,-1-13-3 15,4-3-8-15,4-10-3 16,3 1-9-16,3-1-4 16,8-5 1-16,3-1 2 0,7-3-7 15,4 6-3 1,3-5 3-16,4 8 0 0,0 7-3 15,3 9 1 1,-10 10 0-16,-4 9 2 0,1 3 1 16,-5 22 1-16,-6 3-5 15,-4 16 1-15,-3-3 4 16,-4 6 2-16,-7 0 0 16,0 3-2-16,-4-3 1 15,1-6-1-15,-1-10-3 16,0 0 2-16,1-9-8 15,3-6-4-15,0 0-20 16,3-13-6-16,8-3-42 16,10-10-17-16,11-15-4 15</inkml:trace>
  <inkml:trace contextRef="#ctx0" brushRef="#br0" timeOffset="10663.73">28653 2532 308 0,'-4'0'115'0,"1"6"-89"0,-12 10-10 0,12-4-11 16,-8 7-6-16,1 6 0 0,-4 13-2 16,0 6 2-1,-1 9 1-15,5 0 0 0,6-3 0 16,11 4 0-16,7-7 0 15,8 0 2-15,6 3 1 16,-7-16 3-16,18-2 1 0,3-7 1 16,1-6 2-1,-1-13 6-15,0-6 2 0,-3-9-1 16,-7-7 2-16,-4-9-6 16,-3 6 0-16,-8-19-6 15,-6-6 1 1,-11-3-5-16,-7-3 0 0,-11-3-6 15,-10 0 0-15,-7 6 1 16,-4-4 1-16,0 23-4 16,4-6 1-16,7 15-3 15,6 0 2-15,5 10-10 0,3-1-6 16,7 4-15 0,10 15-7-16,18 7-41 0,18 19-16 15,21 2-5 1</inkml:trace>
  <inkml:trace contextRef="#ctx0" brushRef="#br0" timeOffset="10887.98">29880 3049 376 0,'-7'-3'140'0,"-3"3"-109"0,-19-16-9 0,15 16-9 0,-3 0-14 16,-4 0-2-16,-4 0-5 16,-3 0-2-1,3 0 5-15,4-9-31 0,3 9-12 0,8-3-34 16,-1-7-11-16,11-2-12 16</inkml:trace>
  <inkml:trace contextRef="#ctx0" brushRef="#br0" timeOffset="11350.04">30738 2682 272 0,'0'-12'101'0,"-8"5"-78"0,-2 7 2 0,3 0-5 15,-7 0-13-15,-11 10-2 16,-3-1-3-16,-4 7 1 16,-3 3-2-16,-4 9-1 0,-3 3 1 15,3 7-1-15,4 0 0 16,6 5-3-16,12-8 2 16,6 3-1-16,11-4 0 15,7 10 4-15,7-16 3 16,11 0 2-16,10-6 3 15,4-9-1-15,10-4 0 0,1-2 1 16,-4-14 1 0,-4-5-1-16,0-10-1 15,-10 3 3-15,-7-9 3 0,-11-7-2 16,-11 1 2-16,-6-7-8 16,-11 0-4-16,-7-3-7 15,-8 7 0-15,1 2 0 16,0 7 2-16,7 3-15 15,7 6-3-15,3 3-25 16,15 16-89 0,10 16-37-1,18 3 54-15</inkml:trace>
  <inkml:trace contextRef="#ctx0" brushRef="#br0" timeOffset="11948.48">31217 3422 88 0,'25'72'35'0,"-14"-21"-27"0,3 30 20 0,-7-46 7 15,0 2-6-15,-4 7 0 16,1-16 1-16,-1-3 4 16,1-6-19-16,-1-3 18 0,-3-4 10 15,0-21-3-15,-3 0 1 16,-1-20-3-16,-3-15-2 15,-7-15-8-15,4-7-5 16,-1-15-5-16,4-4 1 0,3-6-8 16,1 9-2-1,3-5-3-15,7 5-1 16,0 10-3-16,4-6-2 0,3 12-2 16,3 6 1-1,5 4 1-15,-1 5 0 0,3 14-5 16,5 2-1-16,2 17 0 15,5-8 4-15,2 14-4 16,-2 6 0-16,3 6 0 16,-8 9 4-16,5 10 1 15,-12 0 1-15,-10 6-5 16,-7 9 1-16,-10 4 2 0,-15-4 1 16,-21 1 1-16,-20-1 0 15,-12-2 2 1,0-7 1-16,1-6-1 15,6-10 1-15,4 0-2 0,7-2 2 16,11-7 2-16,7 6 4 16,7-6 0-1,6 3 2-15,5-3-2 0,3 0 2 16,3 0-6-16,4 0-3 16,4 0-1-16,3 0 1 15,0 0-6-15,0 0 1 16,3 0-34-16,4 0-13 15,4 6-109 1,-1 7-71-16</inkml:trace>
  <inkml:trace contextRef="#ctx0" brushRef="#br0" timeOffset="14488.48">8513 6047 56 0,'-15'-10'22'0,"15"10"-18"0,-7-3 11 0,7 3 5 0,0 0 4 15,-7 0 5 1,4 3 5-16,-1-3 3 16,4 0-9-16,0 0-4 0,0 0-12 15,0 0-5-15,0 0-4 16,0 0-3-16,0 0 3 0,7 0 4 15,0 7 4 1,0-4-4-16,8-3 3 16,2 6-2-16,4-6 1 15,-7 3 1-15,8-3-3 16,2 7-2-16,-3-7-2 16,8 0 0-16,2 0 2 15,8 0 4-15,4 3-4 16,6-3-3-16,0 0-1 15,11 0-1-15,4 0 0 16,3-3 2-16,3 3-1 0,8 0-1 16,7 0-2-16,3 0 1 15,4 0 1-15,3 0 0 16,4 0 0 0,3 3 0-16,7-3 2 0,-3 0 1 15,4 0-1-15,6 6 1 16,-3-6-2-16,-4 0-1 15,-3 0-2-15,-4 6 1 16,-3-6 1-16,-4 3 2 16,-3-3-3-16,-7 0 0 0,-1 0 1 15,-2 7 0 1,-5-4-3-16,-3-3 2 0,-3 6 1 16,-4-3 2-16,-7 3-1 15,-4-2-1 1,-6 2 3-16,-5-6 2 15,-6 3-4-15,-7 3-3 0,-7-6 3 16,-8 0 1-16,-3 0-3 16,1 0 1-16,-5 0 0 15,-3 0 0-15,-3 0 0 16,-1 0 2-16,-3 0-1 16,0 0-1-16,0 0 1 15,0 0-1-15,0 0-3 16,-3 0 2-16,3 0-6 15,0 0-3-15,-4 0-3 16,4 0-2-16,-3 0-12 0,3 0-3 16,0 0-13-16,0 0-5 15,0 0-32 1</inkml:trace>
  <inkml:trace contextRef="#ctx0" brushRef="#br0" timeOffset="14954.42">11564 6066 184 0,'-3'-3'71'0,"3"3"-55"0,0 0 0 15,0 0-2-15,0 0-10 16,0 0 0-16,0 0-2 16,0 0-2-16,0 0 1 15,3 0-1-15,1-7 0 0,-1 7 2 16,1-3 1-16,-1-3 1 15,1 6 0-15,-4-10 2 16,3 10 1-16,-3-3-1 16,0-3-1-16,0 6-3 15,0-3-2-15,0-3 1 0,0 6-1 16,0 0-3 0,0 0 2-16,0-3-6 0,0 3 0 15,0 0-19-15,0 0-6 16,0 0 8-16,0 0 4 15,0 0-8 1,0 0-44-16,0 0-1 16</inkml:trace>
  <inkml:trace contextRef="#ctx0" brushRef="#br0" timeOffset="15935.98">11652 5856 208 0,'0'-7'79'0,"0"7"-61"0,0 0 6 0,0 0-2 0,0 0-17 16,0 0-4-16,4 7-1 16,-1 5-1-16,1 4 1 15,3 12-3-15,0 10 2 0,0 12-1 16,0 3 0-16,0 10 2 15,-3 3 2-15,-4 3-1 16,0 0 2-16,0-13 2 16,0-6 2-16,0-12-1 0,-4-4-1 15,4-5 1-15,0-11 3 16,0-2 7-16,-3-6 9 16,-1-10-7-1,1-10-3 1,-1-6-2-16,0-12-5 0,4-16 0 15,-3-3-5-15,3-12-2 16,-4 2 0-16,4-12-1 16,0 0-3-16,0 3 2 15,0-3 1-15,0 16 0 16,0 6 0-16,0 10 2 16,0 5-8-16,0 10-1 0,0 7-1 15,0-1 0-15,4 13 0 16,-1 6 2-1,5 6 4-15,2 1 3 0,4 5-2 16,7 4 0 0,8-9 1-16,2 5 2 0,8 1-1 15,7-7-1-15,3-6 3 16,4-3 2-16,4 0-2 16,3-9 0-16,-7 0 1 15,-4-7 0-15,-3 3 2 16,-4-2 3-16,-6-4-2 15,-5 3-2-15,-2 4 0 16,-8-4-1-16,-4 7 0 16,-3 5 0-16,-3-2-5 15,-4 6 1-15,0 6-5 16,0 13 1-16,0 10 2 16,-3 8 1-16,-1 13 1 0,4-3 0 15,0 7-3 1,0 5 2-16,1-2 1 0,2-4 2 15,-3 7-1 1,0-13-1-16,0 0 3 0,-3-13 0 16,-1-6-1-16,-3-3 1 15,-3-6 4-15,-4-3 6 16,-4 0-5-16,-6-4 0 0,-8-6 0 16,-10-2 0-1,-11 5-7-15,-4-9 0 16,-6 0-1-16,-1 0 2 0,1 0-1 15,0 0 2-15,6-3-4 16,1-3 0-16,6 6 1 16,8 0 0-16,3 0 0 15,8-4 0-15,3 4-11 16,6 0-5 0,5 0-14-16,3-6-6 0,7 6-19 15,14-3-5-15,14-3-47 16,11-10-30-1,10 4 63-15</inkml:trace>
  <inkml:trace contextRef="#ctx0" brushRef="#br0" timeOffset="16679.15">12386 6226 68 0,'7'-10'27'0,"-3"1"-21"0,-1 6 23 0,-3-4 10 15,0 7-5-15,0 0 0 16,0-3-10-16,0 3-5 15,0-6-3-15,0 6 0 16,0 0-8 0,4 0 1-16,-4 0 4 0,0 0-1 0,0 0 3 15,0 0-6-15,0 0-3 16,3 0-1-16,4 0 1 16,4 0 3-16,3 0 5 15,4 0-2-15,3 0 1 16,7 0-3-16,11 0 1 15,3 0-2-15,8 0 0 16,9 6-1-16,5-12 0 16,7 6-2-16,6-6 1 0,11 6-2 15,1 0 2-15,6 0-4 16,4-3 0-16,3-4-3 16,7 7-1-16,4-3 1 15,4-3 2-15,2 6-1 16,12 0-1-16,0 0 1 15,-4 0-1-15,0-3-3 16,3 3 2-16,-3 0 3 16,-7 0 1-16,-7 0-4 15,-14-6 1-15,-11 6 0 16,-7 0 0-16,-10 0 2 0,-11 0 1 16,-11 0-1-1,-10 0-2-15,-8 0 1 16,-6 0-1-16,-7 0 0 0,-4 0 2 15,0 0-3-15,-3 0 0 16,-4 0 1 0,0 0 2-16,-7 0-1 0,0-4-1 15,0 4-4-15,-4 0 0 16,1-6 0-16,-1 6 2 16,1 0-1-16,-4 0-1 0,3 0 0 15,1 0 3 1,-1 0-2-16,0 0-1 15,1 0-4-15,-1 0 0 16,4 0-1-16,-3 0 3 16,3 0-3-16,0 0-1 0,0 0 0 15,-4 0 4-15,1 0-2 16,-1 0 3-16,1 0-4 16,-1 0 1-16,1 0-7 15,3 0-1-15,-4 0-26 16,4 0-13-16,0 10-37 15</inkml:trace>
  <inkml:trace contextRef="#ctx0" brushRef="#br0" timeOffset="32593.83">15727 5912 84 0,'0'-9'33'0,"0"-1"-26"0,-4 4 11 0,4 3 6 15,0 3-7-15,-3-6 1 16,3 6-9-16,-4-4-3 16,1-2 3-16,-1 6 2 15,1-3-6-15,3 3 4 0,0 0 1 16,-4 0 1 0,1 3 1-16,-1 7 2 15,1-4 2-15,-4 10 2 0,-1-4 3 16,1 4-5-16,0-4 1 15,0 10-6-15,-3-3-1 16,3 3-6-16,-4 9-1 16,0-2 1-16,1-1 0 15,-1-3 0-15,1 3 2 0,-1 0-1 16,1 4 0-16,-1-4-1 16,4 6 2-16,0-2-1 15,-4 9 2-15,4-7 0 16,0 4 3-16,0-1-3 15,0-2-2-15,0 2 0 16,0 4 1-16,3-6 1 16,1 2 3-16,-1 1-5 15,1 12-3-15,-4-3 1 16,0 13 0-16,0-4-1 16,0 4 1-16,-4-4-4 15,0 4 0-15,1-4 1 16,-1 13 0-16,1 3 2 15,-1 0 3-15,1 10 0 16,-1-10 2-16,0 6 0 16,1 10 1-16,3 3-4 15,-4 6-3-15,1-6 2 0,-1 10 0 16,4 5-4-16,0 10-1 16,0-3 3-16,0-3 3 15,0 6-3-15,0 0-1 16,0 0 0-16,0 0 2 15,-4 0-1-15,0 0-1 16,4 0 5-16,-3 0 1 16,-1-9 0-16,4 9 1 15,0 0-4-15,0 0-2 16,0 0 2-16,0-9 2 16,0 9-2-16,0-10-2 15,0 7 0-15,0-3 1 16,0-10-1-16,-4 13-1 0,4-3 3 15,0-4 0-15,-4 1-1 16,1 0-2-16,3-1 1 16,0 4-1-16,3 6-3 15,1-9 2 1,-1 6 3-16,4 6 1 0,0-3-1 16,0 6-2-16,0-6 1 15,4 3 1-15,-1 4-1 16,1 30-1-16,-1-12-2 15,1 0 1-15,-1-6 3 16,4 6 3-16,0-12-4 16,-3 12-1-16,3-6 0 0,0 0 0 15,-4-10 0 1,5 16 2-16,-5-6-1 16,4-3-1-16,0-7 1 0,0 10-1 15,-3 0-3 1,-1-3 2-16,4-7 1 0,-3 0 2 15,-1 1-1-15,1-1 2 16,-1-9-2-16,1-3-1 16,3 6-2-1,0-6 1-15,0-12 3 0,0-4 1 16,-3 0-1-16,-1 0 1 0,-3-6-2 16,0 0-1-1,0-12-2-15,0 2 1 16,-3-3 1-16,3-5 2 15,-4 5-1-15,4-3 2 16,0 4-7-16,0-1 1 0,0-3 1 16,0-3 3-16,0-3 0 15,-3 13 2-15,3-1-4 16,-4-2 0-16,4-1 3 16,0-2 1-16,-3-7-4 15,-1 3 1-15,1 6 0 16,-1-6 2-16,1-6-1 15,-1-3-1-15,0-4 1 16,4-5-1-16,0-10 0 16,0-7 2-16,0 1-1 15,0-4-1-15,0-9-2 16,0-6 1-16,0 6-1 0,0-12-2 16,0 2-2-16,4 1 1 15,-4-3-6-15,0-4-1 16,0 4-13-16,0-4-4 15,4 0-18-15,-4-9-6 16,7-6-86 0,7-19-45-16,14-47 91 15</inkml:trace>
  <inkml:trace contextRef="#ctx0" brushRef="#br0" timeOffset="35040.93">15272 5724 104 0,'-11'-10'41'0,"4"4"-32"0,4 3 9 15,3 3 3-15,0 0-6 16,0 0 0-16,3 0-12 15,4-6-1-15,4 6-2 16,6 0 0-16,8 6 0 0,10-3 2 16,8 7 1-16,6-4 7 15,8 3 4-15,-1-9 6 16,4-3 4-16,7-3-6 0,4 6-3 16,13-10-6-16,4 4-1 15,8-6-5-15,6-4 0 16,7 3 1-16,8-2 0 15,6-4-2-15,4 0 1 16,7-3-2-16,0 3 2 16,4 1 0-16,3-1 1 15,0 3-2-15,0-3 1 16,0 4 0-16,4 5 1 16,-7 1-2-16,-8-4 1 15,-3 7-2-15,-3-3-1 0,-4 9-2 16,-4 0-1-1,-3 0 2-15,-7 6 2 0,-8-3-2 16,-2 6 0-16,-12 1 1 16,-3-1 2-16,-3 1-1 15,-7 5-1-15,-11 1 1 16,-7-4-1-16,-8-2 0 16,1 6 2-16,-10 2-1 15,-8 1 2-15,-7 6-2 16,0 4-1-16,-10 5 3 15,-8 10 2-15,-3 9-2 16,-3 10 0-16,-4 9-1 16,-4 0-2-16,4 7 3 15,-4 12 0-15,1 15-4 16,-1 10 1-16,1 0 0 16,-1 19 0-16,0 16-3 15,1-1 2-15,3 13 3 0,0 6 1 16,-4 1-1-16,4-1-2 15,4 10-2-15,-1 0 1 16,1-1 3-16,3 7 1 16,3 3-4-16,4 1 1 15,0-1 0-15,-3 12 2 16,-4 1 1-16,0-6 3 16,-4 12-3-16,-3-4-2 15,-3 4 2-15,-1 16 0 16,0-13-1-16,4 6 1 15,0 1-2-15,0 2-1 0,4-2 3 16,3-4 0-16,-4 0 1 16,1-6 0-16,3 0-5 15,-7 3 1-15,3-19 2 16,1 7 1-16,-1-7 1 16,0-3 2-16,-3 4-1 15,0-7 0-15,4-6-1 16,-1 6 0-16,-3-13-5 15,4-3 1-15,-1 7 2 16,1-13 1-16,3-9 1 16,0 2 0-16,3-2-2 0,1-10-2 15,-1-12 1 1,1 3-1-16,3 0 0 16,-7-13 0-16,0-3 0 0,0-6 2 15,3 3-1-15,-3-9 2 16,0-7-2-16,0-3 2 15,0-6-2 1,4 0 2-16,-4 6-4 0,3-9 0 16,1-6 1-16,-4-4 2 15,0 4 1-15,0-10 1 16,0 6-5-16,0-6 1 16,0 0-2-16,0-3-2 15,3-3 3-15,-3 3 2 0,0 0 0 16,0-6-1-1,0 3 1-15,0-4-1 16,0 1-3-16,0-3 2 16,-3-7 3-16,3 0 1 0,0 1-4 15,0-7 1 1,-4-3 0-16,1 0 2 0,-1-7-1 16,1 1-1-16,-1-4 1 15,1 1-1-15,-4 2 0 16,3-5 0-16,1-4-3 15,-4 0 2-15,0 0 1 16,0 4 2-16,-1-4-1 16,-2-3 2-16,-1-3-2 15,-3 3-1-15,0-6-2 16,-4 0-1-16,1-4-1 16,-1 4 3-16,-3 0 0 15,0-3 3-15,-4 3-3 16,0-1 0-16,1-2 1 0,-1 3 0 15,-3 0 0-15,0-4 0 16,-8 4 0-16,-2-3 2 16,2-4-1-16,-3-2 2 15,1-1-4-15,-5 4-2 16,4-4-1-16,1 1 3 16,-1-1 0-16,-3 0 3 15,3 1-1-15,0-1-1 0,0-3-2 16,-3-2-1-16,-1 5 2 15,-2-3 2 1,-1-3-2-16,-4 4 0 16,-3-4 1-16,1-3 2 0,-5 6-3 15,1-6 0 1,-1 0-1-16,-3 3 0 0,0 4 2 16,-3-7 0-1,-8 6 0-15,-6-6 0 0,-1 0-3 16,0-6 0-16,-6 6-1 15,-1-7 0-15,-3 4-2 16,0-3-1-16,-1-4 6 16,5 7 2-16,-1-6-2 15,4-1 1-15,-4 4 0 16,4-3 0-16,25 3-3 16,-25 2 2-16,3 4 1 0,-3-6 2 15,0 6-3 1,3 0 0-16,0 0 1 15,4 0 2-15,0 0-3 0,4 0 0 16,-8 0 1-16,11 0 0 16,4 0-5-16,-1 0 1 15,4 0 2-15,4 0 1 16,6-3-2-16,8-3 0 16,3 6-1-16,7 0 0 15,4 0 5-15,7 0 1 16,3 0-3-16,4 0-1 15,7 0 3-15,0-3 1 16,4 3 0-16,-1 0-2 0,1 0 1 16,3 0-1-16,0 0-3 15,0 0 0-15,0 0-5 16,7 0-2 0,0 0-11-16,3 0-1 0,4-7-20 15,4 4-8-15,7-13-46 16</inkml:trace>
</inkml:ink>
</file>

<file path=ppt/ink/ink4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8:46:53.188"/>
    </inkml:context>
    <inkml:brush xml:id="br0">
      <inkml:brushProperty name="width" value="0.05292" units="cm"/>
      <inkml:brushProperty name="height" value="0.05292" units="cm"/>
      <inkml:brushProperty name="color" value="#FF0000"/>
    </inkml:brush>
  </inkml:definitions>
  <inkml:trace contextRef="#ctx0" brushRef="#br0">12806 8938 44 0,'0'0'19'0,"-4"0"-15"0,1-3 4 16,3 3-1-16,-4-6 5 16,1 6 5-16,-1-3 2 0,1-4 1 15,-4 7 4-15,0-3 2 16,0-3 4-16,-1 6 1 16,-2 0-5-16,3 0-2 15,0 0-13 1,-4 6 4-16,1-3 3 0,-1-3-4 0,-3 10 0 15,-4-4-8-15,-3-3-2 16,-4 7 2-16,-6-4 1 16,-5 3-1-16,-2 1-1 15,-8-1-1-15,-4 0 2 16,-3 1-3-16,-7-1 0 16,-7 7-1-16,-3-7 1 15,-4 7 0-15,-7-7 1 0,3 1-2 16,-3-1-2-16,-4-3 1 15,1-2 1-15,2 2-1 16,1-3-1-16,7-3 1 16,4 6-1-16,6-3 0 15,4 7 0-15,7-4 0 16,4-3 0-16,3 4 0 16,11 2 0-16,6-3 0 15,5-3 0-15,6-3 0 16,4 7 0-16,3-4 0 15,8-3 0-15,3 0 0 16,7 6 0-16,4-3 0 16,6-3 2-16,8 0 1 0,0 0 1 15,6 0 0-15,8-3 0 16,3-3-5-16,4 6 1 16,7-3 0-1,7-4 0-15,7 7 0 0,4-9 0 16,3 0 0-16,7 2 2 15,4-2-3-15,3-4-2 16,4-2-1-16,-1-4 3 16,8 9-2-16,-4-5 1 15,1 5 2-15,-5 1 0 16,-2-7 0-16,-12 13 0 16,-6-3-3-16,-11 6 2 15,-7-3 1-15,-11-4 0 16,-3 7-5-16,-11-3 1 15,-7-3-5-15,-3 6-1 0,-11-3 0 16,-7-3 4-16,-11 6 1 16,-6-4 3-16,-15-2 1 15,-14 0 1-15,-10 3 0 16,-11 3 2-16,-11-6-3 16,-3 6 0-16,-7-4 1 15,-8-2 0-15,1 6 2 16,-4 6 1-16,1-6-4 15,6 4-1-15,0-4 3 16,4 6 1-16,7 3 0 16,7-3-2-16,7-2 3 15,3 5 2-15,15-3 2 16,6-3 3-16,8 7-1 16,7-4 0-16,3-3-1 15,8-3 0-15,2 0-4 16,5 6-1-16,3-6-3 0,0 0-1 15,3 0 1 1,1 0 0-16,-1 0-7 0,1 0 0 16,3 0-6-16,0 0-2 15,0 0-7-15,3 0-1 16,4 0-45 0</inkml:trace>
  <inkml:trace contextRef="#ctx0" brushRef="#br0" timeOffset="10119.54">5429 14940 304 0,'0'3'115'0,"0"3"-89"0,0-6-10 0,0 0-11 16,0 4-9-16,-7 2 3 15,4 3-2-15,3 4-1 16,-11 18 3-16,-3 4 2 0,-4 5 4 16,1 11 2-16,3 5 3 15,-11 7-5-15,7 6-1 16,1-7 0-16,6 7 2 15,-7-6-5-15,11 3-1 16,-3-6 2-16,10-4 1 16,0 4-4-16,10-7 1 15,-3-6 4-15,11-3 2 16,0-7 0-16,6 7-1 16,5-9-6-16,-5-7 1 15,1-3 2-15,3-6 1 0,4 0-6 16,-7-10 0-1,3 1-4-15,4-4 0 0,-4-6-12 16,4-6-5-16,-4-7-23 16,4-6-7-16,3-6-60 15</inkml:trace>
  <inkml:trace contextRef="#ctx0" brushRef="#br0" timeOffset="10420.06">5708 15655 264 0,'0'0'101'0,"0"0"-78"0,0 0-2 16,0 0-5-16,0 0-10 0,-4 3-1 16,1-3 6-16,-4 0 3 15,-14 0-7-15,0 0 2 0,-8 6 2 16,-6-2 0-16,-4-4 1 15,-10 6-6-15,3-6-2 16,-3 0-2-16,-4 0-2 16,10 0-6-16,-3 0-4 15,11-6-3-15,7 6 0 16,7-4-17-16,0-2-8 0,17 3-16 16,4-13-6-1,25-12-38 1</inkml:trace>
  <inkml:trace contextRef="#ctx0" brushRef="#br0" timeOffset="10674.25">6731 15354 384 0,'-7'0'145'0,"0"6"-112"0,-14-6-30 0,7 0-19 16,-11 0-8 0,-10-6 1-16,-11 6 14 0,-7-3 5 15,3-3 3-15,-6 6 1 0,17 0 0 16,-3 0-5-16,10 0-1 16,11 6-33-16,-4-3-13 15,11 3-69 1</inkml:trace>
  <inkml:trace contextRef="#ctx0" brushRef="#br0" timeOffset="10903.02">7056 15520 308 0,'0'3'115'0,"0"-6"-89"0,-7 3-8 0,-1 0-7 16,-6 3-15-16,-10-3-1 15,-8 0 2-15,-7 7 1 0,-7-4 2 16,-3 3 0-16,-4-3 0 0,0 7-3 16,4-4 2-16,3-3-23 15,7 3-12-15,0 0-41 16,14-2-60 0,-3-4 31-16</inkml:trace>
  <inkml:trace contextRef="#ctx0" brushRef="#br0" timeOffset="11048.51">7567 15319 348 0,'0'10'132'0,"7"-10"-103"0,-7 0-10 15,0 0-11-15</inkml:trace>
  <inkml:trace contextRef="#ctx0" brushRef="#br0" timeOffset="11497.95">7567 15335 527 0,'-14'10'-2'0,"-4"5"1"0,-3-2 5 0,0 9 2 15,0 0 0-15,3 3 1 16,4 3-6-16,0 0-1 0,3 7 0 16,8-1 2-1,3 4 1-15,10 3 3 0,15-4-3 16,-4 7 0-16,11-6 1 15,10-4 2-15,1 4 1 16,6-13 1-16,4 0-4 16,0-12-1-16,0-4-1 15,0-3 1-15,-4-12 0 16,-6 3 1-16,-5-13 0 16,-6-3 2-16,-4 1 1 15,-3-11 1-15,-7-5-4 16,-4 6-3-16,-7-7 0 15,-7 1 1-15,-7-1-3 16,-11-3-2-16,-3-5-3 16,-11 5 1-16,-3 3 1 0,-4 1 2 15,-3 6-1 1,3 3-1-16,-3 3 0 16,6 6 0-16,8 0 7 0,0 7 3 15,7 6-3-15,3-3-2 16,0 2-9-1,8-2-3-15,-1 6-7 0,4 0-4 16,0 0-24-16,4 0-10 16,17-9-168-1,10-7 92 1</inkml:trace>
  <inkml:trace contextRef="#ctx0" brushRef="#br0" timeOffset="28689.14">5129 11058 244 0,'0'-6'90'0,"0"6"-70"0,0 0-1 0,0 0-6 0,0 0-5 15,0 0 2-15,0 0-3 16,0 0 1-16,4-7-5 16,3 4 3-16,7 3 3 0,-3-6 6 15,3 6 3-15,7 0 2 16,4 0 2-16,3 0-8 16,4 0-1-16,3-3-5 15,7-3 0-15,15 6-7 16,3-4-3-16,10-2 3 15,15 6 1-15,0-3 0 16,10-3-2-16,7 6 1 16,11 6-1-16,-4-3 0 15,11-3 0-15,0 10-3 16,0-1 2-16,-10 0 1 16,-5 7 0-16,-2 0 2 0,-8-4 1 15,-10 4-1-15,-11 3 1 16,-14-10-2-16,-14 1-1 15,-4-1 5-15,-17-3 1 16,-1 4 2-16,-13-4 0 16,-8-3-4-16,-6 6-3 0,-18-2 2 15,-15-4 0 1,-13-3-4-16,-18 0 1 16,-14 0-2-16,-21 0 0 0,-15 0 2 15,-10 0 0 1,-10 0-3-16,-12 0 2 0,5 6 1 15,3-3 0-15,3-3 0 16,7 7 2-16,4-7-1 16,18 3-1-1,10 3 1-15,15-6 1 0,13 6 1 16,15-3 3-16,13-3 3 16,8 0 2-16,3 0-1 15,15 0-1-15,-1 0-5 16,7 0-3-16,4 0 0 0,14 0-1 15,11-3-3 1,10-3 2-16,15-3-1 16,17 2-2-16,14 4 0 15,14-6 3-15,18 2 0 16,10 7 3-16,4 0-3 0,4 0 0 16,6 7-1-16,-6 2 0 15,3-6 4 1,0 4 1-16,-7 2-4 0,-8-3 1 15,-16-3 0-15,-8 7 2 16,-7-4-3-16,-18-3 0 16,-13-3 3-16,-11 6 3 15,-8-2-7-15,-6-4-3 0,-11 0-2 16,-7 0 1 0,-14 6 2-16,-10-3 2 15,-8-3-1-15,-24 0 1 0,-8 0 2 16,-13 6 0-16,-15-6-3 15,-7 0 2-15,-10 0 1 16,-8 0 2-16,-6 0-3 16,10-6 0-16,4 6 1 15,7-3 0-15,10 3 0 16,4 0 2-16,14 0-1 16,10 0-1-16,12 0 1 15,6 0 1-15,7-6 1 16,7 6 1-16,11 0 0 15,-3 0 0-15,9 0-5 16,-2 0 1-16,-1 0-2 16,8 0 0-16,-1 0 0 0,4 0-2 15,0 0-2 1,4-4 1-16,-4 4-2 0,0 0 0 16,3 0-14-16,1-6-6 15,3 6-19-15,3 0-7 16,-2 0-83-1</inkml:trace>
  <inkml:trace contextRef="#ctx0" brushRef="#br0" timeOffset="30607.72">16027 11255 264 0,'-11'-6'101'0,"1"6"-78"0,-15-3-7 16,11-3-8-16,-7 3-11 15,-8-7 0-15,-2-5-1 16,-5-1 3-16,5-3 0 16,2 3 1-16,1 7 2 0,10 0 10 15,4-1 4-15,4 7 4 16,3-3 2-16,3 6-3 0,8-3 0 16,6 3-10-16,8 0-3 15,7 3 0-15,10-3 1 16,7 9-1-16,11-9 1 15,14 10-6-15,18-4-1 16,17 3 0-16,15 1 2 16,10-1-3-16,14 7 0 15,3-4 1-15,8 4 2 16,0 0-1-16,-4-4 2 16,-7-2-2-16,-10 5-1 15,-12-5 3-15,-2 5 2 16,-18-5 0-16,-15-7 2 0,-13 6 0 15,-15-2 3 1,-10-7-5-16,-11 3-1 0,-10 3 0 16,-4-6 0-16,-10 0-5 15,-11 0 1 1,-14 0-2-16,-18 0 0 16,-17 0 0-16,-22 6-2 0,-21-6 3 15,-20 0 2-15,-26-6 0 16,-17 0-1-16,-15-4 3 15,1 1 0 1,-4 6-4-16,7-7-1 0,4 4 1 16,14 3 2-16,14-3 0 15,14 6 2-15,14 0 0 16,18 0 3-16,14 0-1 16,17 0 0-16,12 0-1 15,9 0 0-15,8 0 4 0,10 0 3 16,8 0-4-16,10 0-2 15,14 6-5 1,14-6-2-16,18 0 1 0,14-6 2 16,14 6-2-16,18 0-2 15,14 0 2-15,10 0 0 16,11 0 1-16,7 6 2 16,7-3-1-16,0 3-1 15,-3 4 1-15,-4-7-1 0,-7 6 0 16,-14-2 2-1,-14 2 1-15,-11-3 1 0,-14-3-5 16,-7 7-1 0,-14-10 3-16,-14 6 1 0,-8-6 2 15,-6 0 0-15,-7 0-9 16,-11 3-2-16,-11-3 2 16,-17 6 0-16,-14-2 3 15,-22-4 1-15,-24 6 3 16,-14-6 3-1,-7 0-7-15,-8-6 0 0,-3 6 2 16,4-10 2-16,3 7-3 16,7-3 1-16,11 6 0 15,11-3 2-15,10-4 1 16,14 7 1-16,10 0-2 16,12 0-2-16,6 0 1 15,4 0-1-15,7-3-5 16,3 3-1-16,4 0-17 0,0 0-8 15,3 0-10 1,4-6-4-16,0 6-29 0,4 0-13 16,-4 0-35-1</inkml:trace>
  <inkml:trace contextRef="#ctx0" brushRef="#br0" timeOffset="31911.3">8216 10741 160 0,'-10'-3'60'0,"3"-3"-47"0,0 6 10 16,3 0 1-16,0-3-17 15,1-4-3-15,-4 7 6 16,3-9 2-16,1 9-5 16,3-9 5-16,-7 9 3 0,3-7-5 15,4 4-1-15,0 3-5 16,0-6-1-16,0 6 1 15,0-3 2-15,4 3-3 0,3-7-2 16,-4 7 4 0,4 0 4-16,4 0-1 0,0 0 1 15,3 0-5-15,3 0-1 16,4 0-1-16,1 0 1 16,6 7-2-16,7-4-1 15,0-3 3-15,4 0 0 16,4 0 1-16,-1 0 0 15,4 6 0-15,3-6 0 0,4 3 0 16,4 4 0 0,2-7-2-16,1 0 1 0,4 0-2 15,3 6 2 1,0-3 0-16,4-3 1 16,3 6-2-16,0-6-2 0,3 3 3 15,-3-3 0 1,1-3 1-16,-1 3 2 0,-4 0-1 15,8-6 0-15,-1 6-1 16,5-3 0-16,-1-3-5 16,0-1-1-16,0 4-2 15,4-3 3-15,6-4 0 16,-2 7 3-16,-5-3-1 16,1-3 2-16,-4-1-4 15,4 1 0-15,-1 9 1 16,1-6 2-16,-4 2-3 0,0 4 0 15,0 0 1-15,1 0 0 16,-5 0 0-16,-3 0 0 16,-3 0 2-1,-8 0 1-15,-3 0-4 0,-3 0 1 16,-4 0 0-16,-4 0 2 16,-7 0-3-16,-3 4 0 15,-4 2 3-15,-6-6 1 16,-1 0-4-16,-7 6-1 15,0-6 3-15,-3 0 1 16,-4 0-5-16,0 0 0 16,0 0-12-16,-3 0-6 15,-1 0-13-15,1-6-3 16,0 6-38-16,-1-10-15 0,4-5 2 16</inkml:trace>
  <inkml:trace contextRef="#ctx0" brushRef="#br0" timeOffset="32858.49">12069 10312 264 0,'0'0'101'0,"3"0"-78"0,-3 0-7 15,0 0-8-15,0 0-13 0,0 0 1 16,0 0 4-1,0 0 4-15,0 0-1 16,0 9-2-16,0-3 0 0,-3 4-6 16,-1-1-1-16,0 10 7 0,1 0 4 15,-4 15-7 1,-7-6-3-16,7-2 7 0,-7 17 5 16,-4 20-10-16,0-6-2 15,1-4 2-15,3-3 3 16,-1-12-1-16,5-4 0 15,-1-6 1-15,1-3 2 16,3-6 1-16,0 0 1 16,3-9 6-16,1-1 6 15,-1-3-2-15,4-12 2 16,4-3-7 0,-4-1-5-16,7-9 0 15,0-15-5-15,3-1 0 0,1-2 1 16,-1-1 0-16,1-6 0 15,3 7 0-15,-3-4-3 16,-1 13 2-16,1-1 1 16,-1 4 2-16,-2 6-3 15,-1 4 0-15,0 5 1 16,3 1 0-16,1 0-3 16,6-1 0-16,1 10-1 15,3 0 3-15,4 0 0 16,3 0 1-16,0 0 0 0,4 0 2 15,0 0-1 1,0 0-1-16,-4 0 1 0,0 0 1 16,-7 0-1-16,0 0-1 15,-6-6 5-15,-1 6 4 16,-4 0-3-16,1 0-1 16,-4 0 0-16,0 6-1 15,0-3-5 1,-4 10 1-16,1-1-2 0,0 7 0 15,3 6 2-15,0 3 0 16,0 7 0-16,0-7 0 16,0 4 0-16,0-1 0 0,0-6 0 15,4 9 0 1,-4-8 0-16,0 2 2 0,0-9-1 16,-4 6-1-1,-3-3 1-15,-3 0-1 16,3-10 0-16,-11 7 2 0,-10-3-1 15,-7 2 2-15,-8-8-2 16,1-1-1-16,-4-9 1 16,1 7-1-1,-5-7 2-15,11 0 1 0,8 0-1 16,-8-7-2-16,7 7 5 16,-3-3 1-16,-4-3-5 15,11 3 0-15,4-4-3 16,2 4-2-16,-6-6-6 15,11 3-4-15,-1 6-21 16,11-10-8-16,7-15-74 16,14-13-42-16,11-5 73 15</inkml:trace>
  <inkml:trace contextRef="#ctx0" brushRef="#br0" timeOffset="33644.58">12407 10578 264 0,'0'3'101'0,"0"-3"-78"0,0 7-9 0,0-7-8 15,0 0-6-15,0 0 0 0,0 0 0 16,0 0 2 0,0 0-1-16,0 0-1 0,7 0 3 0,4 6 7 15,-1-3 3 1,1-3-4-16,10 6-3 15,11-3-1-15,7 7 1 0,7-4-3 16,3-3 0 0,7 3-1-16,-6 4 1 15,-11-4-2-15,31 4-1 0,32-1 1 16,8 0-1-16,-4 1 0 16,7-1 0-16,7 1 2 15,-1-1 1-15,8 7-1 16,4-4-2-16,7-2 1 15,-8 5 1-15,1-5-6 0,-1 5 1 16,1-2 3 0,-8-4 2-16,-3 7 0 15,-11-7-2-15,-3 1 1 0,-14-1-1 16,-11-3 2-16,-10-2 1 16,-11 2-1-1,-14-6 1-15,-8 6-2 0,-9-3-1 16,-5-3 3-16,-6 0 0 15,-4 0-4-15,-3 0 1 16,-8 0-5-16,-3 0 1 16,-3 0-3-16,-4 0 0 15,-4 7 1-15,0-7 2 0,-3 0-1 16,0 0 1 0,0 0 0-16,0 0 0 0,0 3 0 15,3-3 0-15,1 6 3 16,3-6 0-16,0 3-2 15,3-3 0-15,0 0 2 16,4 0 2-16,8 6 4 16,-1-6 2-1,7 0-1-15,3 0-1 0,5 0 1 16,2 0 1-16,4 0 1 16,1 0 0-16,-1-6-4 15,-3 6-1-15,-1 0 1 16,-3 0 2-16,1-3-1 15,-8 3 0-15,-4 0-6 16,1 0 1-16,-8 0-5 0,-3 0-1 16,-3 3-6-1,-4-3-3-15,-4 0-16 0,-3 0-5 16,-11 0-85 0</inkml:trace>
</inkml:ink>
</file>

<file path=ppt/ink/ink4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49:21.031"/>
    </inkml:context>
    <inkml:brush xml:id="br0">
      <inkml:brushProperty name="width" value="0.05292" units="cm"/>
      <inkml:brushProperty name="height" value="0.05292" units="cm"/>
      <inkml:brushProperty name="color" value="#FF0000"/>
    </inkml:brush>
  </inkml:definitions>
  <inkml:trace contextRef="#ctx0" brushRef="#br0">29383 3576 212 0,'14'-19'79'0,"-10"10"-61"0,3 6-1 0,-4-4-2 16,1 4-7-1,3-3 1-15,0-4-3 0,0 1 1 16,-4-7-4-16,1 4 3 0,-1-4 3 16,1 0-5-16,-1 7-2 15,-3-4 10-15,0 4 6 16,0 0-7-16,-3-4-1 15,-1 10-4-15,-3-3-1 16,0 3-3-16,-7-4 1 16,-3 7 2-16,-8 0 4 15,-10 0-4-15,-8 0-1 16,-10 0 0-16,-7 0 0 16,-7 0 0-16,-7 7 0 0,-3-4-2 15,-5 3-2 1,-6-6 3-16,4 0 2 15,-1 9-2-15,-3-2 0 16,-4 2 1-16,0-6 2 0,-3 3-5 16,-4-2-1-16,0-4 0 15,-3 0 2-15,0 0-1 16,7 0 2-16,6 0-2 16,8 0-1-16,7 0 5 15,7 0 1-15,7 0 0 16,7 0 1-16,11 0-2 15,7 0 0-15,6 0-1 16,5 0 2-16,6 0-1 0,4 0 0 16,3 0-3-16,4 0 1 15,0 0-2-15,4 0 2 16,-1 0-2-16,1-4-1 16,3 4 1-1,0 0-1-15,3-6-9 0,1 6-2 16,-1-3-21-16,1 3-9 15,3 0-31-15,0 3-15 16,7 16-30 0</inkml:trace>
</inkml:ink>
</file>

<file path=ppt/ink/ink4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8:48:18.457"/>
    </inkml:context>
    <inkml:brush xml:id="br0">
      <inkml:brushProperty name="width" value="0.05292" units="cm"/>
      <inkml:brushProperty name="height" value="0.05292" units="cm"/>
      <inkml:brushProperty name="color" value="#FF0000"/>
    </inkml:brush>
  </inkml:definitions>
  <inkml:trace contextRef="#ctx0" brushRef="#br0">26779 5269 124 0,'-3'-3'49'0,"-4"-3"-38"16,0-4-3-16,3 10-2 0,1-6 1 16,-1 6 6-16,1-3 4 15,-4-3 4-15,0 6-2 16,-1 0 0-16,1-10-10 15,-3 10 1-15,-1 0 3 0,1 0 4 16,-4 0 2-16,-1 0-2 16,-2 0 2-16,-1-3 1 15,1-3 0-15,-5 6-7 16,1 0-3-16,-4 0 1 16,1 0 0-16,-4 0-1 15,-4 0 1-15,-3 0-4 16,-4 0 1-16,-11-3-3 15,-10-4 2-15,-7 7 0 16,-7 0 1-16,-3 0-2 16,-8-6 1-16,-3 3-2 15,-7-3 0-15,-1 6-3 0,-6 0 1 16,-4-3 0-16,-7 3 3 16,-7 3-3-16,-3 3 0 15,-4-6 1-15,0 0 0 16,0 3 0-16,0 3 0 15,3 1 0-15,1-4 0 16,-1 3 0-16,1-3 2 16,7 7-5-16,3-4-3 15,0-3 3-15,3 3 1 16,8-2 2-16,7 8 2 0,7-3 1 16,7-5 1-16,6 5-2 15,1-3 1 1,11 4-2-16,6-7 0 0,12 3-1 15,6-3 2-15,3 4-5 16,8-7-3-16,4 0 1 16,6 0 2-16,4 0-31 15,3 0-12-15,4 0-36 16,7 0-14-16,11 9-52 16</inkml:trace>
  <inkml:trace contextRef="#ctx0" brushRef="#br0" timeOffset="815.69">26631 7706 240 0,'-10'-10'90'0,"3"10"-70"0,-8-6 4 0,8 3-3 15,0 3-4-15,-7 0-1 16,-3-6-2-16,-12 3-1 15,-6 3-7-15,-11 0 5 0,-7 3 2 16,-14 3 0-16,-10-3 0 16,-12 10-3-16,-6-4-1 15,-18 0-3-15,-7 4 1 16,-7 3-2-16,-14-1 2 16,-21 4-6-16,-4 0-1 0,-14 0 4 15,-7 0 5-15,0-10-3 16,-7 7 2-16,4-7 1 15,-4-3 2 1,3-3-1-16,11-3-1 0,8 0-3 16,6-9 1-1,7 9-2-15,14-3 0 0,22-3-1 16,10 6 0-16,11-10-5 16,17 10-1-16,11 0-2 15,17 0 0-15,12 0-28 16,9 0-12-16,8 0-21 15,14 10-10-15,14 8-61 16</inkml:trace>
  <inkml:trace contextRef="#ctx0" brushRef="#br0" timeOffset="1774.58">27940 10167 140 0,'0'-6'55'0,"4"6"-43"0,-8 0 16 0,4 0 5 16,-4 0-3-16,-3 0 0 15,0 0 0-15,-3 6 1 16,-8-6-16-16,-7 0 4 0,-3 3 4 0,-4 4-3 16,-6-7-2-1,-5 6-8-15,-6-3-4 0,-7-3 1 16,-8 10 0-1,-10-4-1-15,-11-3-1 0,-10 6 1 16,-7-2 1 0,-8 2 1-16,-13-6 0 0,-11 3 0 15,-4 4 0-15,-13-10 2 16,-5 6 1-16,-6-6-1 16,-7 0 1-16,-8 0-4 15,4 0-2-15,-6 0 2 16,-1-6 0-16,3 6-3 15,-6 0-1-15,49 0-1 16,-50-3 1-16,8-4 0 16,10 1 1-16,7 3 0 15,8-3 0-15,13-4 2 0,8 1 1 16,13 0-3 0,15-1-1-16,14 1 1 0,10-1 2 15,15 4-1 1,10 3 2-16,7-3-4 0,3 6-2 15,12-10 0-15,9 10 1 16,5 0-6-16,3-3 1 16,3 3-4-16,8 0 0 15,-1 0-10-15,1 0-1 16,-1 0-31-16,4 0-10 16,7 3-104-16,11 13-49 15,10-22 106-15</inkml:trace>
  <inkml:trace contextRef="#ctx0" brushRef="#br0" timeOffset="17751.66">28289 11585 36 0,'0'-7'13'0,"0"7"-10"0,0 0-16 0,0 0-6 16</inkml:trace>
  <inkml:trace contextRef="#ctx0" brushRef="#br0" timeOffset="48963.91">13307 8543 84 0,'0'3'33'0,"0"-3"-26"0,0 6 18 0,0-6 6 15,0 0 1-15,0 0 1 16,0 0-5-16,0 0 0 15,3 4-16-15,1 2 6 0,-1 0 5 16,1-3-3-16,-1 3-2 16,1-2 1-16,3 2 2 15,-3-3-2-15,3 3 0 16,3-6-6-16,4 0 0 16,0 0-4-16,4 0 0 15,3 0-3-15,0 0-1 16,1-6-3-16,2 6 1 15,4-9-2-15,4 5 2 0,0-5 0 16,3-7 3-16,1 1-1 16,2-7 0-1,1-3-6-15,3 0 1 0,4-4 0 16,-3-5 2-16,3 6-1 16,3-10 2-16,-3-3-2 15,0-3-1-15,-1-3 3 16,5-6 2-16,-1-7-2 15,1 4-2-15,-1-7-5 16,0 1-2-16,1 2 5 16,-1-3 5-16,1 7-4 15,-1-7 0-15,4-6 0 0,0 3 0 16,0-3 0 0,0 13 0-16,0-10 0 0,3 3 0 15,0 7-3-15,-3-7 2 16,-3 4 3-16,-1 2 3 15,-3-3-4-15,-4 4-1 16,-3 6 0-16,-4 3 2 16,-3 3-1-16,-4 0 2 15,-3 6-4-15,-4 10-2 16,0-6-1-16,-6 9 0 16,-1 6-2-16,-4 0-1 15,-3 3-1-15,0 4 2 16,-3 2-1-16,-4 4 0 0,-4 0-5 15,-3 6 0 1,-3 6 1-16,-4 3 5 16,-4-2 1-16,-3-4 3 0,0 6 1 15,-1-9 1-15,1 7 0 16,0-7 2-16,3-7 5 16,1 4 4-16,3-6 0 15,3-7 1-15,4 0-2 16,7-2-1-16,4-4-5 15,6-10-1-15,11 4-1 16,8-6-2-16,6 5-2 16,4 4 1-16,-1 6 1 15,5 4 2-15,-1 5-1 0,-7 10-1 16,-3 0 1-16,-4 7 1 16,-6 8-3-16,-5 4-2 15,-6 0-3-15,-11 6 1 16,-7-3 1-16,-4-6 2 15,-3 2 1-15,-4 1 3 16,-3-9 5 0,0-1 4-16,0-3-6 0,0-6-1 15,3 0 4-15,0-9 5 16,4 3-1-16,4-4 1 16,3 1-1-16,7-4 0 15,3-2-6-15,8-1-4 16,3 3-4-16,0-2 1 15,4 12 1-15,-1-4 0 0,-3 7 0 16,1 7 0 0,-5 2-5-16,-6 4 1 15,-4 2-3-15,-7 4 0 16,-4-3 4-16,-7-4 1 0,-3 4 2 16,-3-7 2-16,-5-2-1 15,5-4 2-15,-1-3 0 16,0-3 3-16,4-4 1 15,7-2 3-15,0 3 1 16,7-7 1-16,3-3-6 16,4 1-4-16,7 2-4 15,4-2 1-15,3-4-1 0,0 9 0 16,4 1 2-16,-1 3 2 16,-3-4-3-1,1 20-2-15,-5-4-1 16,-3 10 0-16,-3-4-4 0,-8 7-2 15,-3-3 2-15,-3 2 5 16,-5-8 0-16,-2-1 1 16,-4 1 4-16,0-10 1 15,3 0 3-15,4-3 1 16,0-4-1-16,3-2-1 16,8-4 1-16,3-2 1 15,7-1-3-15,7-3-1 16,3 10-1-16,5-1 1 15,-1 1-11-15,-4 3-2 16,-3 3-30-16,-3-4-12 16</inkml:trace>
</inkml:ink>
</file>

<file path=ppt/ink/ink4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49:38.713"/>
    </inkml:context>
    <inkml:brush xml:id="br0">
      <inkml:brushProperty name="width" value="0.05292" units="cm"/>
      <inkml:brushProperty name="height" value="0.05292" units="cm"/>
      <inkml:brushProperty name="color" value="#FF0000"/>
    </inkml:brush>
  </inkml:definitions>
  <inkml:trace contextRef="#ctx0" brushRef="#br0">12781 9060 172 0,'0'0'66'0,"0"4"-52"0,0-8 8 15,0 4-1-15,0 0-2 16,0 0 3 0,0 0-8-16,0-6-1 0,-3 6-7 15,-1 0 0-15,1 0 1 0,-4 0-1 16,-1 0-1-16,1 0 1 16,4 0 1-16,-1 0-1 15,1 0 1-15,-1 0 2 16,4 0 2-16,0 0 1 15,0 0 2-15,7 0-3 16,4 0 1-16,3 0-3 16,4 0 2-16,6-3-4 15,5 3 1-15,-1 0-3 0,0 0 0 16,0-6-1-16,-3 6 2 16,-4 0 3-16,0 0 2 15,-7 0-3-15,-3 0-3 16,0 0 2-16,-4 0 0 15,-7 0-1-15,-4 0 1 16,-10 0-6-16,-4 0-1 16,-13 0-2-16,-1 0 0 15,0 0 2-15,0 0 0 16,4 0 2-16,0 0 1 16,3 0-1-16,8 0-2 0,2-3 3 15,1 3 0 1,4 0 1-16,3 0 2 15,7-7 10-15,7 7-11 16,3-3-2 0,8-3-2-16,7 6 1 0,3-10-3 15,4 10-2 1,-1 0 2-16,1 0 2 0,-7 0 0 16,-4 0-1-16,-3 0 3 15,-1 10 0-15,-6-10-4 16,-8 0 1-16,-6 0 0 15,-8 0 0-15,-10 0-3 16,-4 0 0-16,-6 0 2 16,-5 0 2-16,1 0-2 15,0 0 0-15,0 0 1 0,6 0 2 16,5 0-1 0,6 0-1-16,4 0 3 0,3 0 0 15,4 0 1-15,4 0 0 16,3 0 0-16,7 0 0 15,3-10-2-15,4 10 1 16,4-6-2 0,3 6-1-16,0-3 1 0,1-3-1 15,-1 6-11-15,-4-3-3 16,1-4-42-16,-4-2-15 16,0 0-92-16</inkml:trace>
  <inkml:trace contextRef="#ctx0" brushRef="#br0" timeOffset="3294.56">13197 8891 240 0,'0'3'90'0,"0"-3"-70"0,0 0 2 16,0 0-6-16,0 0-9 15,0 0-2-15,0-3 0 16,0-3-1-16,0 6-2 15,0-3 9-15,4-4 6 0,-1 4-1 16,1-3 3-16,0 6 7 16,3-9 4-16,0 9-5 15,0-4-1-15,0-2-2 16,3 6 1-16,4-9-9 16,1 2-1-16,2 4-3 15,1-3 1-15,3-3-2 0,0-1 0 16,4 1-1-16,0-7 2 15,-1-6-1-15,4 3 2 16,1-6-6 0,2 0-3-16,1-9 5 0,3-4 3 15,1-6-3-15,3 0-2 16,-1-9 0-16,1 0-1 16,0-1-5-16,3-8 1 15,4-1 2-15,7 0 1 16,0-9-1-16,3 0-2 15,4 3 1-15,0-3 1 0,0 6-6 16,0-3 1 0,0-3 1-16,0-6 3 15,0 2-2-15,4-2-2 0,-1 6 2 16,1 3 2-16,3-3 0 16,-4 0 2-16,4 3-2 15,4-4-1-15,-8 1-2 16,4 10 1-16,0-4 1 15,-3 6 2-15,-1 4-3 16,-3-4-2-16,-7 7-1 16,-3 6 0-16,-4-3-4 15,-4 12-2-15,-7 3 5 16,-7 7 4-16,-6 3 4 16,-5 6 1-16,-3 10-7 15,-3 0 0-15,-8 2-4 16,-6 4 2-16,-8 6 1 0,-6 13-1 15,-8 3-1-15,-10 15 1 16,-11 4 3-16,-11 6 1 16,-6 9 1-16,-11 7 2 15,-7 12-3-15,-11 9-2 16,-7 1-1-16,-7 9 3 16,-7-3 0-16,4 3 1 15,0 6-3-15,-1-9 2 16,1 2 3-16,3 5 1 15,4-11-1-15,0 1-2 16,-1-4 1-16,4-5 1 0,11-1 1 16,0-3 1-1,7-9-2-15,3-7-2 0,8-2 1 16,3-1 1 0,7 0 1-16,7-9 1 0,7 0-5 15,7-6 1-15,7-4 2 16,4-6 1-16,7-3-1 15,3 0 1-15,4-3-2 16,0-12-1-16,7 5 1 16,0-5-1-16,4-4 0 15,-1-3 0-15,4 4 0 16,0-7 0-16,7-7 0 0,4 4 2 16,6-6-3-1,4-7 0-15,11-3 3 16,7-9 1-16,3-3-1 0,11 2 1 15,7-8-2-15,7-7 2 16,7-6-2-16,4-4 2 16,7-11-2-1,6-4 2-15,8-13-4 0,7-6 0 16,14 4 1-16,0-20 2 16,7-2-8-16,3-1-1 15,1 0 8-15,-4-2 6 16,0 2-10-16,0 0-2 15,-11 10 4-15,-10 6 2 16,-7 0-4-16,-11 10 0 0,-10 5-1 16,-11 11-1-1,-7 5 1-15,-14 7 0 16,-8 15 3-16,-6 4 2 0,-7 12-2 16,-7 0-2-16,-8 3-3 15,-3 9 1-15,-3 10-2 16,-8 0 2-16,-6 16 1 15,-12 3 2-15,-9 19-4 16,-12 5 2-16,-10 8 4 16,-7-1 2-16,-10 16-3 15,-8 6 1-15,-6 3 0 16,-5 3 0-16,-2 4 0 16,-8-4 2-16,0 4 1 15,-3-1 1-15,0 13-2 0,-1-9-2 16,1 9 3-16,-4-9 0 15,4 3-1 1,3 0 1-16,0 2 0 0,0 1 1 16,1-3-5-1,9 0-1-15,5-6 3 0,3-1 3 16,3-3-1-16,7 1 0 16,8-13-1-16,3 3-2 15,7-13 1-15,4-6 1 16,6-6 1-16,8-6 3 15,7-10-1-15,3-3 0 16,4 0 1-16,7-12 1 16,3 2 1-16,1-5 0 15,3-1-4-15,0 1-1 0,3-4-1 16,1-3-2 0,3-3 5-16,-4 6 1 15,1-6-5-15,3 0 0 0,0 0-3 16,0 0 0-16,0 0 0 15,0 0 0-15,0 0-3 16,0 0-1-16,-4 3-4 16,4-3-1-16,0 0-3 15,0 0 1-15,0 0-6 16,0 0-3-16,0 0-13 16,0 0-5-16,0 0-20 0,4-9-8 15,-1-10-29 1,4-15-14-16,4-20 9 15</inkml:trace>
  <inkml:trace contextRef="#ctx0" brushRef="#br0" timeOffset="4839.76">12845 11729 224 0,'0'3'85'0,"0"-3"-66"0,0 0-3 16,0 0-7-16,0 0-10 15,-4 6 1-15,1-2-7 16,-4 2-3-16,-4-6 6 16,0 6-30-16,1-3-11 0</inkml:trace>
  <inkml:trace contextRef="#ctx0" brushRef="#br0" timeOffset="6635.16">8527 6197 148 0,'0'-3'57'0,"0"6"-44"0,0-3 10 0,0 0 2 0,0 0-10 16,0 0-3-16,0 0-1 16,3-3 0-16,-3-3-5 15,0 0 9-15,4 3 7 0,-1-4 2 16,1-2 1-16,-1-4-3 15,4-2-2-15,0-1-2 0,4 7-1 16,0-4-9 0,6-3-3-16,1 7-3 15,3 0 1-15,0-1-4 16,0 4 0-16,4 6-1 0,3 6 0 16,-10 4 0-16,3-1-2 15,0 10 3-15,-14 0 0 16,0 6 1-16,-7 0 0 15,-7 3 0-15,0 0 2 16,-14-3-1-16,0 0 2 16,-4-6 0-16,1-6 3 15,-5 2 1-15,5-5 3 16,-1-10 1-16,4 0 3 16,0 0 2-16,3-10-1 0,7 7-3 15,-3-12 0-15,7 8-1 16,0-2 1-16,4 0-4 15,3-4 0-15,7 4-5 16,3-7-2-16,4 10-3 16,4-4-1-16,3 1-1 15,4 6 3-15,3 3-2 16,0 3 1-16,1 6 0 16,-5 7-2-16,-6 9 0 15,-4-3 3-15,-7 12-2 16,-7-5-1-16,-7 2 5 15,-4-9 1-15,-3 3 0 16,-14-9 1-16,3-7 0 16,-6-6 1-16,2-3 2 0,1 0 1 15,3-9 3 1,4-1 1-16,4-5-3 0,3 2-3 16,3-6 4-16,4-6 2 15,3 7-9-15,8-8 0 16,6 1-2-16,5 7 0 15,6-1-3-15,3 0 0 16,1 9-1-16,0 1 3 16,-4 3-5-16,0 6 2 15,-3 0 0-15,-4 9-1 16,-7 1 1-16,-7 12 3 16,0-10-2-16,-11 16-1 15,-3-3 3-15,-14-6 2 16,-4-3 2-16,1-7 1 0,2 1 0 15,-6-10 2-15,10 0 1 16,1-3 3-16,-1-10-1 16,14 4 2-16,-3-1 3 15,7-9 1-15,7 1-6 16,7 2-3 0,7-3-6-16,4 7-2 15,7-4-2-15,3 0 0 0,0 7 0 16,0 6 0-16,1-4 0 15,-5 7 0-15,-6 7 0 16,-4-4 0-16,-3 6 0 16,-8 7 0-16,-6 0-4 15,-4-4 0-15,-8 7 4 0,-6-3 4 16,-3-1 3-16,-1-12 3 16,0 4-1-16,4-7 0 15,3-7 1 1,1 4 3-16,6-9 5 0,1 2 1 15,6 1-4-15,4 0-1 16,4-1-4-16,3-2-1 16,3-4-6-16,4 6-1 15,-3 1-2-15,7 0 3 16,-4-1-5-16,3 4 2 16,-3 0 0-16,-3 3 2 15,0 3 1-15,-1 0 1 0,-3 0-7 16,0 0-3-16,-7 0-3 15,4 9 0 1,-4-9-2-16,0 6 0 0,-4-3-6 16,4 7 1-16,-7-4-9 15,4-3-2-15,-4 7-14 16,3-4-6 0,-3-3-59-16,4 13-64 15,6 3 55-15</inkml:trace>
  <inkml:trace contextRef="#ctx0" brushRef="#br0" timeOffset="15587.72">13296 8650 164 0,'0'-7'63'0,"0"7"-49"0,-3 7-4 0,3-7-5 16,0 0-8-16,0 0 2 16,-4 0 1-16,4 0 0 15,0 0 0-15,0 0 15 0,0 0 7 16,0 0 5-16,0 0 1 0,4 0-4 16,-1-7-3-16,4 4-5 15,0-6-2-15,4-7-2 16,3 0 2-16,4-2-3 15,6-7-1-15,8-4-6 16,7-8-1-16,7-13-1 16,7 2-2-16,10-5 3 15,4-10 0-15,7-9-1 16,4-9-2-16,10-7 1 16,0 0-1-16,0-9-5 15,1 6 1-15,2-6-3 16,1-4 0-16,0 4-3 0,-4 0 1 15,-3 6-2-15,-1-6 2 16,1 0 0-16,-4 9 3 16,-3 6 2-1,-4-2 2-15,-4 5 1 16,-6 1 1-16,-4 6 2 0,-7 3 1 16,-4 12-4-16,-10 4 1 15,-4 9-2-15,-3 10 0 16,-7 5 2-16,-8 4 0 15,-3 7-5-15,1 5-1 16,-8 4-4-16,-4 9 1 16,-3 3 5-16,-7 12 2 15,-7 7 4-15,-11 13 1 0,-6 9 1 16,-12 3 2 0,-10 12-1-16,-14 4 2 0,-10 6-4 15,-15 13 0-15,-14-1 3 16,-3 10 1-16,-11-3-3 15,0-7-1-15,-7 7-3 16,-4 3-1-16,1 3 1 16,-8 0 0-16,-3 3 0 15,-4 1 2-15,4-7-1 16,7 6-1-16,7-9 1 16,11-7-1-16,10-2 2 15,14-17 1-15,11-5 3 0,11-4 1 16,13-9-3-16,15-10-3 15,7-5 6-15,6-11 3 16,12-2 3-16,3 0 5 16,7-13-4-16,7-3 0 15,10-3-2 1,15-16 0-16,14-12-4 0,14-13 0 16,14-13-10-16,14-12 0 15,3-12 4-15,12-1 6 16,6-15-9-16,11 0-1 15,3-3 1-15,11-7 0 16,4 0-2-16,10 1 2 16,0 5 1-16,4-5 0 0,-1 2 0 15,-3 13 2 1,-7-6-3-16,-7 6 0 16,-3 10 1-16,-11-7 2 0,-7 16-3 15,-11 3 0 1,-10 6 1-16,-11 16 2 0,-14 3-1 15,-7 10 2-15,-11 5-7 16,-10 4 1-16,-8 13-4 16,-6-4 2-16,-7 10 1 15,-4 6-1-15,-11 12 1 16,-10 7 3-16,-11 9 0 16,-10 16 1-16,-11 13 0 15,-14 5 2-15,-10 14-1 0,-15 8-1 16,-7 14 1-1,-10-1-1-15,-7 12 0 0,-4 4 0 16,-7 7 2 0,0-4 1-16,0 6-1 0,3-6 1 15,5 0-2-15,2 0-1 16,8-9 3-16,7-10 0 16,-1-6-4-16,12-4 1 15,3-11 6-15,6-1 4 16,8-9-3-16,11-7 1 15,3-12-3-15,7-3 0 16,7 0-1-16,4-16 2 16,7 1-3-16,7-10 0 15,3-4 1-15,4 4 0 16,3-10-2-16,1-2 1 0,3 2 0 16,3-3 3-16,1-2-3 15,-1-4-2-15,1 6 2 16,3-3 2-16,0-3-2 15,0 0-2-15,0 0 2 16,0 0 0-16,0 0-1 16,0 0-2-16,0 0-2 15,0 0-1-15,0 0 4 16,0 0 1-16,0 0-3 16,0 0-1-16,0 0-2 15,0 0 0-15,0 0-4 0,0 0-2 16,0 0-6-1,0 0-1-15,0 0-14 0,0 0-8 16,0 0-26 0,0 0-8-16</inkml:trace>
  <inkml:trace contextRef="#ctx0" brushRef="#br0" timeOffset="18108.4">14185 7982 36 0,'0'0'13'0,"0"0"-10"0,-7 6-16 0,4-3-6 0</inkml:trace>
  <inkml:trace contextRef="#ctx0" brushRef="#br0" timeOffset="21830.91">10478 11622 80 0,'7'3'33'0,"-7"-3"-26"0,0-3-2 0,3 3 0 0,-3-6 5 15,4-6 5-15,-1-7 2 16,1-6-1-16,3 0-2 15,3-1 1-15,4-2 5 16,4 0 2-16,3 3-5 16,4-3 0-16,0 9-10 15,3 0 2-15,0 3 2 0,-3 7-4 16,-1 3 1-16,-2 6-10 16,-5 12-3-16,-3 1-2 15,-7 12 1-15,-7 0 2 16,-7 3-1-16,-7 0 4 0,-7-2 2 15,0-8 2-15,0 1 1 16,-4-9 4-16,4-4 3 16,0-6-4-16,3-6 1 15,4 2 1-15,3-2 2 16,4-3 6-16,4 2 1 16,-1 4-3-16,4-3 1 15,4-3-7-15,-1 9-1 16,4-3-2-16,0-4-1 15,1 7-10-15,-1 0-2 0,0 0-3 16,-7 0 1-16,0 0 0 16,3 0 3-1,-3 0-1-15,0 0 2 16,0 0 5-16,-3 0 4 0,-1-9 1 16,-3-1 2-16,0 1 0 15,-4-10 3 1,1-6 4-16,-1-9 1 0,-3-4-4 15,-4-9 1-15,-3-22-5 16,-3-9-2-16,-1-13 0 16,-7-10-1-16,-3-21 0 15,-7-13 2-15,-4-15-3 16,-7-10 0-16,0-3 1 16,-11-16 0-16,4 0-2 15,-3-6 1-15,3-3-4 0,0 0 0 16,0 3 1-16,0-3 2 15,7 9-1-15,4 0-1 16,-1 0 1-16,1 16-1 16,7 7 0-16,-8 2 0 15,4 3 0 1,0 10 2-16,1 6 1 0,-1 7 1 16,-4 2-5-16,1 4-1 15,3 12 1-15,-3 4 0 16,3-1 3-16,4 4 1 15,3 12-1-15,3 3-2 16,5 6 7-16,2 20 3 0,5-7-3 16,3 12-2-1,7 13 0-15,-1 1-1 16,5 8-7-16,-1 7-2 16,4 0-3-16,0 12 2 0,4-3-1 15,-4 10 0-15,3-1-1 16,0 1 2-16,1 3-1 15,3 6 0-15,0 0 1 16,0 15 4-16,3 4-1 16,1 9-1-16,0 4 0 15,-1-1 0-15,1 4 3 16,-1-1 2-16,1 0-2 16,-4-5 0-16,0-1 3 15,0-3 1-15,0-6-1 16,0-3-2-16,0-7 1 0,0-6-1 15,0 3 0 1,-4-6 2-16,1 0 1 0,-4-9 1 16,-4-7 0-1,0-6 0-15,1-9-5 0,-4 9 1 16,3-9-2-16,1 9 0 16,2-3 4-1,5 6 3-15,6 0 0 0,5 3 2 16,2 1-4-1,11 2-2-15,-3 7-5 0,10 6 0 16,4 9 0-16,0 7-1 16,-4 9 4-16,-3-3 0 15,-8 12-2-15,-10-5 2 16,-7 2 1-16,-7-3 0 16,-7-3 0-16,-4-6 0 15,-3-9 2-15,-7-7 3 16,0-6 2-16,0-7 1 0,3-6 2 15,0-2 4-15,8 2 1 16,2-3 0-16,8 0-1 16,0 4 1-16,4-4-4 15,6 0 1-15,4 0-7 16,4 4-1-16,3 2-4 16,7 4-1-16,-7 2 1 15,4 7 0-15,0 0-7 16,-4 7 0-16,-4 2-4 15,-3 0 2-15,-3 1 0 0,-4-1 1 16,-4 1 2-16,-6 5 4 16,-1-5-1-16,-3-1 1 15,0-6 2-15,0 3 2 16,0-6 1-16,3 0 3 16,4 0 6-16,0-6 4 15,4 3 1-15,3-3-1 16,0 3-2-16,3-4-1 15,1-2-7-15,3 9-2 16,3-6-4-16,-6 3-3 16,6 3-1-16,1 0 3 15,-4 0-2-15,0 0 1 16,0 3 0-16,-7-3-2 16,0 0 0-16,4 6 3 15,-4 3-7-15,-4-2 1 0,1-4 3 16,-4 3 4-16,-1-3-1 15,1 3 0-15,0-2 1 16,0-4 0-16,0 6 0 16,-3-6 2-16,3 0-1 15,0 3-1-15,3 3 1 16,1-6-1-16,-1 0 0 16,4 0 0-16,0 0 0 15,0 0 0-15,0 0 0 16,0 0 2-16,0 0-1 15,0 0-1-15,0 0-4 16,0 0 0-16,0 0 2 16,0 0 3-16,0 0 0 15,0 0-1-15,0 0 1 0,0 0-1 16,0 0 0-16,0 0 2 16,0 0-3-16,0 0-2 15,0 0-1-15,0 0 0 16,7 7-6-16,-7-7-2 15,0 0-11-15,0 0-5 16,0 0-18-16,0 0-7 16</inkml:trace>
</inkml:ink>
</file>

<file path=ppt/ink/ink4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50:21.757"/>
    </inkml:context>
    <inkml:brush xml:id="br0">
      <inkml:brushProperty name="width" value="0.05292" units="cm"/>
      <inkml:brushProperty name="height" value="0.05292" units="cm"/>
      <inkml:brushProperty name="color" value="#FF0000"/>
    </inkml:brush>
  </inkml:definitions>
  <inkml:trace contextRef="#ctx0" brushRef="#br0">13455 9001 200 0,'0'0'74'0,"0"0"-58"0,-4 0 1 0,4 0-3 15,-3 6-8 1,-4-3-1-16,-4-3-2 0,-6 6 0 15,-5 4-2-15,-6-4 4 0,-4-3 4 16,-3 7 1 0,-4-4 4-16,-3-3-1 15,-4 7 0-15,0-4-3 0,-7-3 1 16,1 3-2-16,-8 4 2 16,0-4-2-16,-7 3 0 15,-4-6-3-15,-7 7-1 16,-10-10-3-16,-7 6 1 15,-7-3-2-15,-11-3-1 0,-4-3-2 16,-10-3 1 0,4 3 3-16,-1-4 3 0,-3-2-2 15,7 9-2-15,0 0 0 16,1-3-1-16,2-3 0 16,1-4 0-16,3-5 2 15,7 5 1-15,7-9-1 16,7 0 1-16,11 1 2 15,11-1 2-15,10-3 3 16,10 3 1-16,8 0-1 16,7 0-1-16,7-6-3 15,10 7 1-15,7-8-6 16,11-5-1-16,7-3 0 16,11-7 0-16,14 0-3 15,10-9 2-15,11 3 3 0,11-3 1 16,10 3-4-1,7-7-1-15,7 10-2 0,11 7 0 16,14-4 0-16,0 3 3 16,10 1 0-16,0 2 1 15,8 1-3-15,-4 6 2 16,4 3-1-16,-1 6-2 16,1 0 3-16,3 3 2 15,-4 7 0-15,1-1-1 16,-1 10-2-16,-6 0-1 15,-1 10 6-15,-3 5 3 16,-7-2-6-16,-4 3 1 16,-10 12-3-16,-11-3 0 0,-10 0 2 15,-11-3 2-15,-7 9-1 16,-11-2-1-16,-10-1-2 16,-7 6-1-16,-11 10 2 15,-10 0 2-15,-8 0 0 16,-10 3-1-16,-7 0 1 15,-7-3 1-15,-11 6-1 16,-3-6-1-16,-4-6 1 16,-7 6-1-16,-7-7 2 15,-3 7 1-15,-4-6-1 16,0-4 1-16,-4 1 0 16,-3-1 3-16,-17 4 1 0,3-10 3 15,-1-3-3-15,1 0 1 16,4-6-3-16,-1 0 2 15,0-3-4 1,1-4 0-16,3-2-1 0,-4 5-2 16,0-5 1-1,4-4 1-15,0-3-1 0,7 3-1 16,7-3 1-16,7-3 1 16,4 7-1-16,7-4 2 15,6-3-2-15,8 0 2 16,3 0-4-16,8 0 0 15,-1 0 1-15,4 0 0 16,4 0 0-16,2 0 0 16,1 0-3-16,4 0 0 15,-1 0-9-15,1 0-3 0,3 0-8 16,0 0-2-16,0 0-7 16,0 0 0-16,0-3-16 15,0 3-7-15,3-7-47 16,8 4-38-1,7-15 59-15</inkml:trace>
  <inkml:trace contextRef="#ctx0" brushRef="#br0" timeOffset="3694.15">13300 8900 136 0,'0'0'52'0,"0"0"-41"0,0 0 9 0,0 0 2 15,0 0-4-15,0 0-1 16,0 0 2-16,0 0 0 15,0 0-10-15,7 0 1 0,0 0 3 16,0-6-5-16,0 6 0 16,0-3 2-16,4-3 4 15,-1-4-2-15,4 1 1 16,0 0 1-16,1-7 2 16,-1 6-1-16,3-8 1 15,-3-11-4-15,4 4-2 0,0 3 0 16,-1-9 4-16,1 3-2 15,-4-7 1-15,4 1-1 16,-4-4 0-16,3 4-4 16,-2-10 0-16,-1 3 1 15,0 0 5-15,-4-3-8 16,1 0-1-16,-4 4-1 16,-3-10 2-16,-1-4-5 15,-3-8-1-15,0-1 2 16,-3 0 3-16,-5 0-2 15,-2 1-2-15,-1-1 0 16,-3-6-1-16,-3-3 2 16,-1 0 1-16,-3 0 1 0,0 3 2 15,-4-4-8-15,-3 1 0 16,-1 0 0-16,-2 0 3 16,6 13 0-16,-14-17-1 15,0-2 3-15,1 9 0 16,-5-3-1-16,-10-10 1 15,4 10-4-15,3 0 0 16,0 9-1-16,-3 1 0 16,-1 2 2-16,8 13 2 15,0-3 1-15,-1 12 1 0,1 4-5 16,3 5 1 0,0 4-2-16,1 7-2 15,2-1 3-15,1 3 0 16,0 3 1-16,0 4 2 15,6 3-6-15,1-4 1 0,3 1-1 16,-3 3 2-16,7 3 1 16,0-4 1-16,3 4 0 15,1-3 0 1,2 3 0-16,5-4 2 16,3 7 1-16,0-3-1 15,3-3-2-15,4 6-4 16,0-3 0-16,0-3 2 15,4 6 1-15,3-3 1 16,3-4 0-16,5 7-3 16,2-6 2-16,1 3-1 15,3 3-2-15,0 0 3 0,4 0 0 16,0 0-2-16,-1 9 0 16,-3-2 2-16,1 2 2 15,-5 0-2 1,-3 1-2-16,-3-1-3 0,-4 1 1 15,-7-1 1-15,-4 0 2 16,-3-2-1-16,-3-4 1 16,-8 6 0-16,-3-3-2 15,-4-2 3-15,1-4 2 16,-5 0 0-16,1-4 2 16,0-2-2-16,3-3 2 15,8 6-4-15,2-4 0 0,5-2 5 16,3 3 5-16,0 3-3 15,3-4 2-15,4 7-5 16,7-9-2-16,4 6 0 16,3-4-1-16,0-2-3 15,4 6 0-15,-1-3 2 16,5 6 0-16,-5 9 1 16,1-3 0-16,-1 4-3 15,-2 2 0-15,-5 4-1 16,-3 3 3-16,-7 0 2 15,-3-4 2-15,-4 4-1 16,-4 0-2-16,-3-3 3 16,0-7 2-16,0 0 0 15,0 1 0-15,3-4 1 16,-3-3 1-16,3-3 1 0,4 0 0 16,0-3-4-16,4-3-1 15,-1 6 3-15,4-3 3 16,4-4-2-16,3-2-2 15,3 3-2-15,4-4-3 16,4 1-2-16,0 0 1 16,3 5-1-16,4-2 0 15,-1 6 0-15,1 0 0 16,-4 0 0-16,-3 6 0 16,-4-2 0-16,-4 5 0 0,-2 0-3 15,-8-2-1-15,-8 11-2 16,-6-8 0-16,-3 5 5 15,-4-5 1 1,-4-1 4-16,0 1 1 0,0-4-1 16,1-6-2-16,3-6 3 15,3 6 0-15,7-3 3 16,1-4 1-16,6 7 5 16,4-9 3-16,7 3-8 15,4-4-2-15,3 7-3 16,4-6-2-16,3-1-2 15,0 4-1-15,0-3-1 16,0 9 3-16,1-7 0 16,-5 7 1-16,-3 0-3 15,-3 0 0-15,-4 0-12 0,-7 0-5 16,0 0 4-16,0 0 4 16,3 7 0-16,-3-7 3 15,0 3-2-15,0-3 2 16,-3 6-6-16,-1-6-1 15,1 6 0 1,-1-3 2-16,1-3-8 0,3 0 0 16,-4 0-13-16,4 0-3 15,0 0-42-15,0 0-15 16,7-3 3 0</inkml:trace>
  <inkml:trace contextRef="#ctx0" brushRef="#br0" timeOffset="10343.31">12481 5893 72 0,'-3'-9'27'0,"3"9"-21"0,0 0 14 0,0 0 7 16,0 0 0 0,0 0 2-16,0 0-3 0,0 0 1 15,0 0-9-15,0 0 0 16,0 9-11-16,0-2-2 0,0 2 1 16,3 0-3-16,-3 1 0 15,4 2 1-15,-4-2 2 16,0 5 1-16,0 4 3 15,0-3-1-15,0 3 2 0,0-1-4 16,0 1 1-16,3 6-3 16,-3-6 0-1,0 6-3-15,0 0 1 0,0 4 0 16,0-1 1-16,4-3-5 16,-1 9 1-16,1-5 2 15,-1 8 3-15,1-5 0 16,-4-4 2-16,4-6-2 15,-4 3 0-15,0-6 1 16,0-4 1-16,0-5-1 16,0 5-1-16,0-5-1 15,0-1 2-15,0-6 1 16,0 4 3-16,0-4-5 16,0 3-1-16,-4-6 2 0,4 6 1 15,-4-3-1-15,1-3 1 16,-1 0-4-16,1 7-2 15,-1-4 0-15,-3-3-1 16,0 0 0-16,-3 6 0 16,-4-3 2-16,-4-3 1 15,-3 0-1-15,-4 7 1 16,0-4-4-16,-3-3-2 16,0 6 4-16,-4-6 3 15,0 0-1-15,1 0-2 16,-1 0 2-16,0 0 0 15,0-6-1-15,1 6-2 16,-1 0 1-16,0 0-1 0,4 0 0 16,3 0 0-16,1 0 2 15,2 0 1-15,1 0-6 16,4-3 0-16,-1-4 1 16,0 7 3-16,1-9 0 15,3 6 2-15,-1-4-2 16,1 4-1-16,4-3 1 15,-1-3 1-15,1-1-1 16,-1-5 2-16,4-4 2 16,0 0 4-16,0-9 0 15,0-4 0-15,0-5-3 16,3 2 1-16,1-9-6 0,-1 7-1 16,4-7-2-16,0-3-2 15,4-3 3 1,-4 6 0-16,3 3-2 0,1 0 2 15,-1 4-1 1,1 2-2-16,-1 7 3 0,-3 3 0 16,4 6-2-16,-1 3 0 15,-3 4-3-15,4 2-1 16,3 4 4-16,4 6 1 16,6 6-1-16,8 4 0 15,3 2-1-15,7 4 3 16,8 3 0-16,6 0 1 15,0-4 0-15,4 1 2 0,-7-4-1 16,0-2-1-16,-4-1 3 16,-3-2 0-1,-7-4-12-15,-4 3-4 0,-7-6-21 16,1 6-7-16,-8-6-202 31,-28-22 122-31</inkml:trace>
  <inkml:trace contextRef="#ctx0" brushRef="#br0" timeOffset="12341.61">12644 6348 168 0,'0'-6'66'0,"0"6"-52"0,0-10 3 16,3 7-2-16,-3-3-6 16,4 3 2-16,-4-4-6 15,0-2-3-15,3 0-1 16,-3 9-4-16,4-7 2 0,-4 4 1 16,3-3 2-16,-3 6 3 15,4-3 4-15,-4-3-2 0,0 6 1 16,0-4-3-16,0 4 2 15,0 0 0 1,3-6 1-16,-3 6-2 16,0-3 1-16,4-3 2 0,-1 6 5 15,1-10-4-15,-1 4 2 16,1 3-5-16,3-3 1 16,0-4-3-16,0 7 0 15,4-3-3-15,-1-4 1 16,4 7 0-16,4-3 1 15,0-3 4-15,6 2 3 16,8 4-4-16,0-6 1 0,3-1-3 16,7 1 0-1,8-7-3-15,3 7 1 0,3 3 0 16,4-4 1-16,0 1-2 16,4 6-2-16,3-7 1 15,3 4 1-15,1-3-1 16,3 2-1-16,3 7 1 15,5-3-1-15,2-3 0 16,1 6 0-16,7 0 0 16,-4 0 0-16,0-3 0 15,0 3 0-15,-3 0 0 16,0 0 0-16,-4 0 0 16,0 3 0-16,-4-3-3 15,1 6 2-15,-4-3 1 16,0 4 2-16,-7-7-1 0,-3 9-1 15,-4-9 1-15,-7 9 1 16,-4-9-1 0,-7 10-1-16,-3-10 1 0,-4 6-1 15,-6-3 0-15,-5-3 2 16,-6 6-1-16,-4-6-1 16,-3 0 1-16,-4 0-1 15,0 0 2-15,-4 4 1 16,-3-4-1-16,0 0-2 0,-3 0-2 15,-1 0-1 1,-3 0 2-16,0 0 2 16,0 0 0-16,0 0-1 15,0-4 1-15,0 4-1 0,0-6-3 16,0 6 2-16,3 0 1 16,1 0 2-16,-1 0-1 15,1 0-1-15,3 0 1 16,-4 0-1-16,4 0 0 15,0 0 0-15,0 0 0 16,0-3 0-16,4-3 0 16,-1 6 0-16,4 0 0 15,0-3 0-15,4 3 0 16,0-7 0-16,3 7 0 0,0-3 0 16,0-3 0-1,0 6 0-15,-3 0 0 0,-1 0 0 16,-3 0 0-1,0-6 0-15,-7 6 2 16,0 0 1-16,-3 6-1 16,-1-6-2-16,-6 0 3 15,-8 0-2-15,-7 6 2 16,-6-12 0 0,-8 12 3-16,-7-6-3 0,-11 0-2 15,-6-6 4-15,-8 6 1 16,-6 0-2-16,-8-6-3 15,-3 3-3-15,-11 3 1 0,-3-7-4 16,-4 7 1 0,-3 0 4-16,-1 0 4 15,1 0-1-15,-4-3 0 0,-3 3-1 16,3 0-2-16,-4 3 1 16,4-3-1-1,1 7 0-15,-1-7 0 0,3 9-3 16,4-9 2-16,4 0 1 15,7 6 2-15,3-6-1 16,15 0-1-16,6 0 3 16,7 0 0-16,12 0-1 15,6 0-2-15,7 0-2 16,11 0 1-16,3 0 1 16,7 0 0-16,4-6-3 0,4 6 2 15,3 0-6-15,3 0 0 16,4 0 1-1,11 0 3-15,10 0 0 0,11 0-1 16,13-6 5 0,12 6 1-16,10-3-3 0,11 3-1 15,6 0 1-15,11 0 0 16,15 0 1-16,-1 0 0 16,8 0 0-16,10 3 2 15,3 3-3-15,4-6 0 16,4 9 1-16,6-2 0 0,-6 2 2 15,-4-6 1 1,0 7-1-16,-3-4-2 0,-11-6 1 16,-4 9-1-1,-14-9 0-15,-3 0 0 0,-14 0 0 16,-11 7 0 0,-11-4 0-16,-10-3 2 0,-10 0-1 15,-12 0-1-15,-6 0 1 16,-4 0 1-16,-7 0-1 15,0 0-1-15,-3 0-2 16,-8 0-1-16,-3 0 2 16,0 0 0-16,-3 0-6 15,-4 0 0-15,-4 0-4 16,1 0 0-16,-4 0-14 16,0 0-4-16,-1 0-16 15,1 0-4-15,4 0-45 16</inkml:trace>
  <inkml:trace contextRef="#ctx0" brushRef="#br0" timeOffset="14967.4">8650 6110 160 0,'0'0'63'0,"0"0"-49"0,0 0 7 16,0 0 2-16,0 0-5 0,0 0-1 15,0 0-1 1,0 0 3-16,0 0-11 16,0-4 4-16,0 4 4 0,0 0-8 15,7 0-4-15,0-6-3 0,4 6-1 16,-1 0 0-16,5 6 0 16,2-2 0-1,1 2 2-15,-4 3 1 0,-4 1 1 16,1 5-5-16,-7-2-1 15,-8-4 5-15,-3 7 3 16,-4 0 1-16,-6-4 1 16,-1-2 0-16,-7-1 2 15,4-3 1-15,-7 1 1 0,3-14 0 16,8 7 0 0,-1-9 5-16,8 3 3 0,-1 2 3 15,4-5 1-15,3 0-11 16,4-1-3-16,7-2-6 15,4 2-3-15,0 1 0 16,3-4-1-16,3 4-3 16,1 3 0-16,0 3-1 15,6 3 0-15,-6 3 0 16,0 6 3-16,-1 7-2 16,-3 3 1-16,-3-1 0 15,-4 7 0-15,-7 1 0 16,-4-4-2-16,-3-4 3 15,-7 7 0-15,-3-9 3 0,-12-6 3 16,-2-7 0 0,-5-3 0-16,1-10 1 15,3 1 3-15,1-10 2 0,6 3 3 16,4-2-1-16,7-1 2 16,3 3-8-16,4 3-2 15,7-5-3-15,7 2-2 16,4 0-4-16,3 7 0 15,3-4 2-15,5 7 1 16,6 3-4-16,-7 3 1 16,0 3 0-16,0 7-1 15,-3-1-3-15,-4 7-2 16,-7 2-6-16,-7 1-1 16,-3 0 8-16,-8 3 2 0,-7-3 5 15,-6-7 1 1,-8-5 3-16,-3-7 3 15,-4 0 0-15,0-10 2 0,4-5-2 16,6 5 0 0,5-2 1-16,6-4 1 0,4 0 3 15,3 4 1-15,11-4-8 16,4 0-1-16,14 7-4 16,-1-4-2-16,11 4 3 15,1 0 0-15,10 2-2 16,-4 7 2-16,0 0-1 15,0 10-2-15,-10-1 0 16,-4 1 0-16,-7 5-2 0,-3-2-1 16,-11 2-1-1,-4 4 2-15,-10-3 4 0,-7-7 3 16,-7-2 4-16,-7-4 2 16,-8-6 3-16,-3-4 1 15,4-2-3-15,3 3-3 16,0-7 6-16,15-3 3 15,-1 7-5-15,7-7-1 16,8 4-4-16,3-4-1 16,7 4-3-16,7-4-1 15,3-3-1-15,8 3-2 16,7 1 3-16,-1 5 0 16,12 7-4-16,-5-3 1 15,1 6 2-15,0 6 1 0,-4-3-2 16,-3 13 2-16,-4-7-8 15,-10 7-2-15,-4-3 1 16,-7-4 1-16,-7 7 3 16,-7-7 4-16,-8 1 3 15,-2-4 2-15,-12-3-1 16,5-3 1-16,2 0 2 16,-2 0 2-16,2-3-1 15,5-3-1-15,6-4 1 16,4 1 3-16,3-1-2 15,8-5-2-15,3 5-7 0,10-2-1 16,1-4-1 0,14 7 2-16,-1-7 1 15,5 6 3-15,2 1-3 16,5 9 0-16,-8-3-1 0,-3 6-2 16,-1 3 0-16,-6-3 0 15,-4 7 3-15,-7-1 2 16,-3 1-5-16,-4 2-1 15,-7-2-1-15,-4-7 2 16,-3 6 4-16,0-9 4 16,0 6 1-16,3-6 2 15,4 0 2-15,0 0 5 16,3-6-2-16,1 6 1 16,3 0-3-16,3 0 1 15,1 0-6-15,3-3-3 0,0-3-4 16,4 6-1-16,-1-3 2 15,-3-4 0-15,0 7-2 16,4 0 2-16,-4 0-4 16,0-3-1-16,0 3-15 15,-7 0-4-15,0 0-18 16,0 0-8-16,4 3-21 16,-1 7-7-16,8 9-53 15</inkml:trace>
  <inkml:trace contextRef="#ctx0" brushRef="#br0" timeOffset="17173.18">13208 8662 180 0,'4'0'68'0,"-4"0"-52"0,3 0-5 0,-3 0-4 16,4 0-4 0,-1-3 3-16,4-3-5 0,0 6-1 15,0-10 0-15,0 7 0 0,0-3 0 16,0-3 0-16,4 5 2 15,-4-2 8-15,4-3 3 16,-1 2 2-16,1 4 4 16,3-3-2-16,0-3 1 15,0-1 0-15,4 1-2 16,-4-1 0-16,4 4 0 16,-1-6 0-16,1 2 3 15,-1-6 2-15,-2 7 2 16,-1-7-4-16,0-2-1 0,0-1-6 15,4 0 0 1,-1-6-1-16,1 6 3 0,-1 0-5 16,5-6-3-16,-1 6 1 15,4-6 0-15,-1-3-1 16,4 3-1-16,1-3-6 16,6 0 1-16,-3-7 2 15,6 1 1-15,1-1-1 16,7-6 1-16,0-3-2 15,0 0 2-15,3-6 0 16,1 6 3-16,3 4-3 16,-1-4-2-16,1-6 2 15,4 3 2-15,-1-7-2 0,1 1 0 16,3 0-1-16,3-1 1 16,1 1-2-1,-4 0-1-15,0-1 1 0,0-8 1 16,7-1 1-16,-7 0 3 15,0-9-3-15,-4 0 0 16,0 3-1 0,-3-3 1-16,0 0-4 0,-3 3-2 15,-4 6 4-15,-4-3 1 16,-3 7 0-16,-8 5-2 16,-2 7 1-16,-1 3-1 15,-3 10-5-15,-4-1-1 16,-4 7 0-16,-2 9 2 0,-5 4-5 15,1 5 1 1,-4 1-5-16,0-1 1 0,-7 10-3 16,0 7 2-1,-4 2 5-15,-6 4 2 0,-4 2 1 16,-4 10 4-16,-3-3 0 16,0 10 1-16,-1-10-3 15,-2-7 0-15,-1 4 2 16,0-9 2-16,1-4 0 15,2-6 2-15,1-6 2 16,4 2 2-16,3-11-1 16,-1-1 1-16,8-3 2 15,4 0 5-15,3-9-8 16,7 3-1-16,7-3-3 0,11 3-2 16,6 0-4-16,5 6 0 15,6-3 2-15,4 6 1 16,0 7-2-1,-4 3 0-15,-10 6-1 0,3 6 3 16,-7 3-5-16,-3 10 2 16,-7-3-5-16,-8 3 1 15,-6-1 2-15,-8 11 3 16,-3-7 0-16,-3-4-1 16,-4-5 5-16,-4 3 3 15,0-13 3-15,-3 3 1 16,3-12 0-16,1 3 2 15,3-4-1-15,3-2 0 16,4 0 1-16,4-1 1 0,-1 1-3 16,8-1 0-1,3-5-7-15,7 5-3 0,3 1 1 16,5-1 0-16,2 1-2 16,4 0 0-16,4 9-1 15,3 3 3-15,1 9-5 16,-4 1 2-16,-4 12 2 15,-7 0 1-15,-7 6-2 16,-3 4 0-16,-11-7 2 16,-4 3 0-16,-7-9-2 15,-6 3 2-15,-8-9 3 16,-3-3 1-16,-4-7 3 16,0-6 1-16,1-6-1 15,2-4 1-15,5 1 0 16,3-4 1-16,3-2 4 0,4-1 3 15,7 3-6 1,3-5-1-16,11-4-4 0,4 3-3 16,3 0-3-1,7 0-1-15,4 4-3 0,3 5-1 16,4 1 1-16,0 9 2 16,-1 9-1-16,-2 1 1 15,-8 8-2-15,-4 4 1 16,-3 0-8-16,-6-3-2 15,-5 6 1-15,-6-6 3 0,-1-3 7 16,-10 2 2-16,-4 1-5 16,-6-9 0-16,-5-10 1 15,-2 0 3-15,6-10 2 16,4 1 3 0,3-1 1-16,4 1 3 0,3-7 1 15,4-2 3-15,7 5-5 16,4-3-3-16,3 1-1 15,7-4-1-15,4 9-3 16,3 1 0-16,4 3-3 16,3 12 1-16,-4 3 3 15,-2 10 1-15,-5-3-4 16,-3 12-1-16,-3-3-6 16,-4-6 0-16,-7 6 1 0,-4-6 2 15,-3-3 6-15,0-4 3 16,-3-2 3-16,-1-4 1 15,1-3 2-15,3 3 3 16,0-6-2-16,-1 0 1 16,1-6-3-1,4 3 2-15,-1-3 0 0,4-4 1 16,0 7-7-16,4-3 0 16,-1-4-6-16,1 4 1 15,-1 3-5-15,1 3-1 16,0-6-6-16,-1 6-3 15,1-3-11-15,-4-4-6 0,0 7-8 16,0 0 0 0,0 0-11-16,-7 0-6 15,-4 7-41-15</inkml:trace>
</inkml:ink>
</file>

<file path=ppt/ink/ink4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50:53.708"/>
    </inkml:context>
    <inkml:brush xml:id="br0">
      <inkml:brushProperty name="width" value="0.05292" units="cm"/>
      <inkml:brushProperty name="height" value="0.05292" units="cm"/>
      <inkml:brushProperty name="color" value="#FF0000"/>
    </inkml:brush>
  </inkml:definitions>
  <inkml:trace contextRef="#ctx0" brushRef="#br0">19212 18085 216 0,'4'16'82'0,"-1"-16"-64"0,1 3-7 0,-4-3-6 16,0 0-18-1,0 0-7-15,0 0-5 16,0 0-2-16,0 0 4 0,0 0 1 16,0 0-27-16,0 0-10 15</inkml:trace>
  <inkml:trace contextRef="#ctx0" brushRef="#br0" timeOffset="18268.68">12598 8189 28 0,'7'9'11'0,"-7"0"-9"0,-7 13-11 15,3-9-6-15</inkml:trace>
  <inkml:trace contextRef="#ctx0" brushRef="#br0" timeOffset="19612.46">15931 18414 60 0,'-10'19'24'0,"3"-3"-18"0,-7 0-15 0,7-7-7 15,-4 0-5-15,-3 4-3 16</inkml:trace>
  <inkml:trace contextRef="#ctx0" brushRef="#br0" timeOffset="21028.82">15755 5984 212 0,'46'-22'82'0,"-28"7"-64"0,-4 5-4 16,-7 4-6-16,-4 6-3 15,1-3 2-15,-4 3-3 16,0 3-1-16,-7 3-1 16,-4 4-4-16,-10 8-1 0,-7 7 2 15,-15 10 2-15,-2 3 6 0,-12 15 4 16,-10 10 0-16,-11 9 1 15,-10 16-2-15,-10 2-1 16,-8 8-5-16,-7 11-1 16,-4 7 1-16,-6 7 0 15,-1-4 0-15,4 9 0 16,1-8 2-16,-1-4 3 16,7-10 0-16,3-9 2 15,1 4 0-15,3-7 1 16,0-13-2-16,11-8 1 15,7-1-2-15,10-10 2 16,8-8-2-16,6-10 0 16,11-7-1-16,7-2 0 15,8-1 0-15,6-6 0 16,7-2-2-16,4-8 1 0,3 1 0 16,4-3 3-16,4-4-3 15,3-5 1-15,0 2-3 16,3 0 2-16,1-2-4 15,-1-4 0-15,4 6-3 16,0-9-1-16,0 7-8 16,0-7-4-16,0 0-4 15,4 3 0-15,-4-3-11 16,3 9-2-16,1-3-13 16,-1-2-5-16,1 8-29 15,3 1-12-15,0 15-9 16</inkml:trace>
  <inkml:trace contextRef="#ctx0" brushRef="#br0" timeOffset="22654.85">13204 8831 168 0,'8'10'63'0,"-5"-4"-49"0,1 0-13 0,-4-2-9 16,3 5-18-1,-3-3-6-15,0-3-25 0,-3 7-11 16</inkml:trace>
  <inkml:trace contextRef="#ctx0" brushRef="#br0" timeOffset="29093.01">31570 17932 248 0,'14'3'93'0,"-14"-3"-72"0,-3 0-6 0,3 0-8 16,0 0-7-16,0 0 2 15,-4 6-1-15,1-6 2 16,-4 9-2-16,-4-2 4 16,0 2 4-16,-3 4-5 0,-3-4 0 15,-5 7 2-15,-6 3 1 16,-3-1-3-16,-5 4-1 15,-6-3-1-15,0 0 1 0,-8 6-2 16,-3-6 2 0,-7 3 0-16,-7 3 3 15,-7-6-3-15,-10 6-2 0,-1-6 4 16,-3-1 1-16,-8-2-2 16,1 0-3-1,-4-4 2-15,1 4 0 0,-1-7 3 16,-3-2 1-16,-4-4-3 15,-7 3-1-15,0-6 1 16,-7-6 0-16,0 3-2 16,-3-4 1-16,-1-2-2 15,1-7 2-15,-1 7-2 16,1-4 2-16,3-2-2 16,0 5-1-16,3-5 1 15,-3 5 1-15,0-2-3 16,4-1 0-16,0 10-1 15,-1-3 0-15,1 3 2 16,-4-4 2-16,-14 4-1 16,3 3-1-16,11 0 1 0,4 3-1 15,-1 4 0 1,8-4 2-16,-7 3-3 0,3 3 0 16,0-2 1-16,4-4 2 15,3 3-1-15,0-3-1 16,4 7-2-16,-1-1 1 15,-3 7 1-15,4-7 0 16,3 0 2-16,1 1 3 16,2 9-2-16,1-4 0 15,0 4 3-15,0 0 1 0,3 0-3 16,0 3-1-16,4 0-3 16,-4-7-1-16,4 10 3 15,3-6 3 1,-3 6-2-16,0-6-2 0,0-6 0 15,3 2 1-15,0-5 1 16,1-1 1 0,3 1-2-16,-4-1-2 0,0-3 1 15,4-3 1-15,4-3 1 16,-5-3 1-16,5 3 0 16,-1-6 0-16,1-3-5 15,-1-10 1-15,4 0 0 16,3-6 0-16,1-3-3 15,-1-7 2-15,-3 1-1 0,7-4 0 16,0 0 2-16,0-2 0 16,7 2 2-16,0-9 1 15,7 6-1-15,7-3-2 16,0 7-2-16,4-7 1 16,7 9 1-16,3-2 2 15,4 2-6-15,3-2 1 16,4 2-1-16,3 1 2 15,4-4-4-15,4 3 0 16,3 1 3-16,0 3 1 16,3-10 2-16,4 3 0 15,0-6 0-15,4 0 0 0,-1 1-3 16,4-5 2 0,4 5 1-16,-1 5 2 0,4-3-3 15,1-6-2 1,6 3 2-16,0 0 0 15,0-9-2-15,4 9 0 0,-1-12-3 16,1 2 1 0,3 7 1-16,1-3-1 0,-1 3 1 15,0 6 3-15,4 4 0 16,3-7 1-16,4 9-3 16,0-2 2-16,3-1-1 15,4-3-2-15,0 13 3 16,3-6 2-16,1 5-2 15,6-5 0-15,-3 6 1 0,7 3 2 16,0-4 1 0,0 11 1-16,3-8-5 15,1 8 1-15,-1 2 0 0,4-3 0 16,4 0 0-16,6 10 0 16,5 3 0-16,2-4 2 15,4 1-3-15,8-1 0 16,3 7 1-16,-1-3 2 15,8 6-3-15,-4-9 0 16,4 9 3-16,0-7 1 16,0 7-4-16,7 0 1 0,3-3 0 15,1 3 0-15,3 0 0 16,3 0 0 0,1 0 0-16,-1 0 2 15,4 3-1-15,4 4 2 0,-4-7-2 16,3-7-1-16,4 7 1 15,-3 0-1-15,-1-3 4 16,4-3 2-16,4 6-2 16,-4-3-1-16,3-3 1 15,5-4 0-15,-5 1-5 16,1-1 1-16,-1 1 0 16,8-7 0-16,-4 4-3 15,0-4 2-15,4 7 1 16,-1-1 0-16,5 4 0 15,-5 3 0-15,4 3 0 16,-3-6 2-16,-4 6-1 0,-3 0-1 16,-1 0 3-1,1 0 0-15,0 0-1 0,-8-4 1 16,-3 4-4-16,0 0 0 16,-3-6 1-16,-1 6 2 15,-3-3-3 1,-4 3 0-16,4-6 1 0,-7 6 0 15,0 0 2-15,-4 6 3 16,1-3-2-16,-4 7-2 16,-1-4-3-16,-2 3-1 15,-4 1 2-15,-1 5 2 16,-6-2-2-16,0 2 0 16,-8-2-1-16,1 9-2 15,-4-3 3-15,0 0 2 0,-3 9-2 16,0-3 0-16,-4 13 1 15,-4-4 0-15,-3 10-5 16,-7-6 1-16,0 5 2 16,-3 1 3-16,-4 3-5 15,-1 4 1-15,-2-4 1 16,-4 3 1-16,-7-3-2 16,-4 6 2-16,-3 0 1 15,-4 1 0-15,-4-1 2 16,-2-6 1-16,-5-3-1 15,-3-3-2-15,-3-4 1 16,-4-8-1-16,-7 5-3 0,-3-6 2 16,-5 1 1-16,-2 2 2 15,-8-3-1-15,-3 0-1 16,-4 7 1 0,-3-7-1-16,-4 3 0 0,1-2 2 15,-1-7 1-15,-3 3 1 16,-4 0-2-16,7-6-2 15,-7 6 1-15,4-6-1 16,0 6 0-16,-1-3 2 16,-2 3-3-16,-1-7 0 15,0 1 10-15,0 3 5 16,0 0-17-16,-6-6-7 16,2 3 8-16,-3-1 7 0,0 1-1 15,1-3-2-15,-1 3-1 16,0 0-1-16,0-4 0 15,0 4 2 1,4 0-1-16,0 6-1 16,-1-6 1-16,1 0 1 0,0 3-1 15,-1-4-1-15,8-5 1 16,-4 3-1-16,4 2 2 16,0-8 1-16,-1 6 1 15,1-7 0-15,0 0 0 16,-1 1 0-16,5-1-2 15,-1-3-2-15,0-2 3 16,0 2 2-16,4-3-2 0,-4-3-2 16,4 0 2-16,4 0 0 15,-1 0-4-15,0 0 1 16,0 9 0-16,1-12 0 16,3 6 0-16,-1-3 2 15,5 0-1-15,-1 0 2 16,4 0-2-1,0 0-1-15,0 0 1 0,3 0-1 16,1 0 0-16,-4 0 2 16,-1 0-1-16,5 0-1 15,-4-3 1-15,0 3-1 16,0 0 0-16,3-6 0 16,-3 6 0-16,0-3 0 15,0 3 0-15,-1-6 2 16,1 6-3-16,0 0 0 0,0 0 1 15,0-4 0-15,0 4 0 16,0-6 2-16,0 6-3 16,0-3-2-16,-1-3 4 15,5 6 3-15,-1 0-3 16,4-3-1-16,4 3 0 16,-4 0 2-16,3 0-3 15,1-7-2-15,-1 7 2 16,1 0 0-16,-1 0-10 15,4 0-3-15,0 0-20 16,0 0-7-16,0 0-30 16,39-9-98-1</inkml:trace>
  <inkml:trace contextRef="#ctx0" brushRef="#br0" timeOffset="43610.06">10467 8267 172 0,'0'-6'66'0,"0"12"-52"0,-4-6 3 0,4 0-2 16,-3 0-8-16,-1 0-2 15,-3 9 0-15,-3-2-1 16,-1 5-2-16,1 7 1 0,-5 6 2 15,5 25-2-15,-1 13 0 16,4 19-1-16,0 24 1 16,7 29 0-16,0 25 3 0,4 38-3 15,-1 18-2-15,4 25-3 16,4 7-1-16,3 12 2 16,4-9 2-16,-1-6 0 15,1-13 2-15,0-13-4 16,-1-15 0-16,-3-19 1 15,0-22 2-15,-3-12-1 16,0-26 2-16,-4-28 0 16,0-15 1-16,-4-19-2 15,4-10-2-15,-3-9 1 16,3-16-1-16,3-3 2 16,8-6 1-16,7-10-4 15,14-2 1-15,13-14-5 0,19-2 1 16,21-10 0-16,14 4 2 15,21 2-1-15,7-3 1 16,14 1 2-16,14 5 2 16,4 7-1-16,53-3-1 15,-4 12 1-15,-11-6-1 16,-3 9-3-16,-14 1 0 16,-21-1 4-16,-11-9 1 15,-24-3 0-15,-18-9-2 16,-18-1 3-16,-14-12 2 15,-14-10-2-15,-10-2 0 16,-11-10 1-16,-8-13 2 16,-6-6-1-16,-7-18 0 0,-7-13-1 15,-4-13 2 1,-4-6 1-16,-3-16 1 0,-3-6-2 16,-4-19-1-16,-4-12 1 15,-6-4 1-15,-8-21-3 16,-3-4-1-16,-7-5-1 15,-1-20 1-15,-2 10-2 16,-1-4-1-16,0 14-4 16,4 5 0-16,0 4 0 15,7 21 2-15,3 13-1 16,0 19-1-16,4 16 3 16,4 18 0-16,-1 16 1 15,4 28 2-15,0 10-3 16,-4 19 0-16,-3-4-4 15,-7 22 1-15,-11 7 2 0,-17 9 1 16,-15 6 1-16,-13 4 0 16,-15 8 2-16,-14 1 1 15,-21-9 1-15,-14-1 0 16,-14-3-2-16,-18-6 1 16,-10 0-4-1,-11-6 0-15,0 6-1 0,-4-9 0 16,4 5 2-16,14-2 2 15,0-3-1-15,14 9 2 16,15-10-2-16,17 20-1 16,17-10 1-16,15 9 1 15,21 1 8-15,17-1 3 0,15-3 2 16,10 4 1 0,11-4-6-16,7-3-2 0,7 3 0 15,3-3 0-15,4 4-4 16,3-4-3-16,1-3-7 15,6 9-1-15,4-2-15 16,0-4-5-16,1 3-13 16,-1 3-5-16,3-2-59 15,-3 5-36 1,4 13 66-16</inkml:trace>
</inkml:ink>
</file>

<file path=ppt/ink/ink4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8:50:57.909"/>
    </inkml:context>
    <inkml:brush xml:id="br0">
      <inkml:brushProperty name="width" value="0.05292" units="cm"/>
      <inkml:brushProperty name="height" value="0.05292" units="cm"/>
      <inkml:brushProperty name="color" value="#FF0000"/>
    </inkml:brush>
  </inkml:definitions>
  <inkml:trace contextRef="#ctx0" brushRef="#br0">13039 11898 232 0,'-11'0'88'0,"1"3"-69"0,-12-3-7 16,12 0-7-16,-15 0-10 15,-3 0 1-15,-4 0 6 16,0-3 6-16,1-3-4 16,-1 6 11-16,0 0 5 0,-3 0-2 15,-4 0 0-15,0 0-8 16,-3 0-4-16,-4 0-3 0,-7-3 0 16,-7-3-2-1,-7 6-1-15,-3-4 3 0,-8-2 0 16,0-3 1-1,-6 3 0-15,-5 2-2 16,1-2 1-16,0 3 0 0,-4 3 1 16,8-6-2-16,-1 6-2 15,7 0 3-15,8 0 2 16,6 0 0-16,4 0 0 16,4 0-1-16,10 0 2 15,7 0-1-15,0 6 2 16,11-6-2-16,4 0 0 15,6 3 1-15,0-3 1 16,4 0-1-16,4 6-1 0,3-6-6 16,-1 0 1-16,1 0 0 15,4 0 2-15,-1 0-3 16,1 0 0-16,-1 0-4 16,1 0 1-16,-1 0-5 15,1 4-1-15,3-4-9 16,0 0-2-16,-4 0-16 15,4 0-6-15,0 0-74 16,11 0-40 0,10-4 77-16</inkml:trace>
  <inkml:trace contextRef="#ctx0" brushRef="#br0" timeOffset="12992.75">15847 9349 184 0,'-4'-3'68'0,"4"3"-52"0,-10 3-12 0,6-3-6 0,-3 6-75 16,-3-6-28-16</inkml:trace>
  <inkml:trace contextRef="#ctx0" brushRef="#br0" timeOffset="15053.28">13099 11428 172 0,'0'-3'66'0,"0"3"-52"0,0 0-19 0,0 0-12 15,0 0-38-15,0 0-13 16,0-6 20-16,3-4 13 16</inkml:trace>
  <inkml:trace contextRef="#ctx0" brushRef="#br0" timeOffset="15663.87">13081 11795 184 0,'-11'15'71'0,"11"-15"-55"0,0 7-42 15,0-7-21-15,0 0-21 16,0-7-6-16</inkml:trace>
  <inkml:trace contextRef="#ctx0" brushRef="#br0" timeOffset="68555.49">11077 9010 108 0,'4'0'41'0,"-4"0"-32"0,0 0 9 0,0 0 1 0,0 0-9 16,0 0-1-1,0 0-1-15,0-3 0 0,0-3-4 16,0 6 2-16,0 0 0 16,0 0-5-16,-4 0-2 0,1 0-7 15,-1 0 0-15,-3 0-27 16,0 6-40 0,-7 3 8-16</inkml:trace>
  <inkml:trace contextRef="#ctx0" brushRef="#br0" timeOffset="68853.66">11236 12121 248 0,'11'12'93'0,"-8"-12"-72"0,-3 0-15 0,0 0-10 16,0 0-23-16,0 0-6 15,-3-9-59-15,-4-3-25 16</inkml:trace>
  <inkml:trace contextRef="#ctx0" brushRef="#br0" timeOffset="69112.16">10978 9437 192 0,'15'9'74'0,"-12"1"-58"0,-3 8-21 15,0-8-13-15,-3 21-60 0,-1 4-22 16</inkml:trace>
  <inkml:trace contextRef="#ctx0" brushRef="#br0" timeOffset="69333.85">11165 12086 220 0,'7'4'85'0,"-3"2"-66"0,0-6-10 16,-4 0-7-16,0 0-44 15,0-6-16-15,-8-4-22 16,-2-12-8-16</inkml:trace>
  <inkml:trace contextRef="#ctx0" brushRef="#br0" timeOffset="69543.03">10654 9085 232 0,'14'4'88'0,"-18"-4"-69"0,1 9-58 0,3-3-31 16,-7 7-15-16,-4 12 1 16</inkml:trace>
  <inkml:trace contextRef="#ctx0" brushRef="#br0" timeOffset="69782.39">11010 12472 220 0,'7'0'85'0,"-3"-3"-66"0,-1-3-58 15,-3 6-32-15,-3-10-9 16,-8-8 2-16</inkml:trace>
</inkml:ink>
</file>

<file path=ppt/ink/ink4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8:52:46.784"/>
    </inkml:context>
    <inkml:brush xml:id="br0">
      <inkml:brushProperty name="width" value="0.05292" units="cm"/>
      <inkml:brushProperty name="height" value="0.05292" units="cm"/>
      <inkml:brushProperty name="color" value="#FF0000"/>
    </inkml:brush>
  </inkml:definitions>
  <inkml:trace contextRef="#ctx0" brushRef="#br0">26666 7947 168 0,'-7'-19'63'0,"0"10"-49"0,-7 0 7 16,7 2 0-16,-7 4-11 15,-4-6-1-15,1 2-7 16,-8-2-2-16,0 9 0 16,1-3 4-16,-4-3 5 0,-1 6 1 15,1 0 2-15,0 0 0 16,3 0 0-16,0 0 0 15,-3 0 0-15,0 0 0 0,-4 0 2 16,1 0-5 0,-1 0-3-16,-4-7-3 15,1 7 0-15,0 0-2 0,0 0 2 16,-4 0 0 0,7 0 1-16,-3 0 0 0,0 0 2 15,-1 0-1-15,5 0 0 16,-1-3-1-16,-4 3 2 15,1-6-1-15,-4 6 0 16,-3-9-1-16,0 9 2 16,-4-4-3-16,0 4 0 15,-3-6-3-15,-1 6-1 16,4 0 1-16,1 0 2 16,-5-3-1-16,1 3-1 0,-4 0 1 15,0 0 1-15,-4 3-3 16,1-3 0-16,-4 6-1 15,0-2 0-15,0-4 4 16,0 0 3-16,-3-4-2 16,-4 4 0-16,0 0-1 15,-4 0 1-15,0 4-2 16,1-4-1-16,-1 0 1 16,1 0 1-16,-8 0-3 15,-17 0 0-15,7 0 1 16,0 6 2-16,3-6-3 15,0-6 0-15,-3 6 1 16,0 0 2-16,0 0-1 0,-1 6 2 16,8-6-2-16,-7-6-1 15,3 6-2 1,-3 0 1-16,4 0 1 16,2 9 0-16,1-3 0 0,7-6 0 15,0 3 0-15,0 4 0 16,-4 2 0-16,1 0 0 15,-1 7 0-15,1-6 2 16,6 5-3-16,0 4 0 16,-3-6 1-16,0 2 0 15,-3 4 0-15,-1-3 0 16,4-4 0-16,0 4 0 16,0 0 0-16,-4-4 2 15,-3 7-3-15,-7-3 0 16,7-7 1-16,0 10 0 15,-1-3 0-15,-2-7 2 0,-1 0 1 16,-3 7 3-16,0-6-3 16,0 2 0-16,3-6-1 15,-3-3 1-15,-8 4-2 16,-2-1 2 0,-1-3-2-16,4 7 2 0,3-4-2 15,-3-3 2-15,-1 3-4 16,1-3-2-16,-4 4 2 15,4-7 0-15,-4 0-2 16,1 3 2-16,-5 3 3 16,5-6 3-16,-1 0-4 15,-4 0-3-15,-2 0 5 16,-5 0 3-16,1 0-6 0,0 0-1 16,-1-6-3-16,-3 3 3 15,-3 3 2-15,3-7 4 16,0 7-4-16,0-9-3 15,0 6 3-15,-7-3 3 16,4 2-1-16,3-5 0 16,-3-4-1-16,-4 4 1 15,0 0-2-15,0-1-1 16,0 1 1-16,-7-10 1 16,7 3-1-16,-4-2 2 0,1-1-2 15,-1 0-1-15,1-6 1 16,0 0 1-16,-1 3-1 15,4-10-1-15,-3 10 1 16,6-3 1 0,1 0-1-16,3 6-1 15,0-6 1-15,-3 13 1 0,3-4-3 16,3 4 0-16,1-4 1 16,0 0 2-16,3 7-3 15,0-1 0-15,4 1 1 16,3 0 0-16,0-1 0 15,-3 4 2-15,3-3-3 16,4 9-2-16,3 0 2 16,4 0 0-16,0 0 1 15,-1 0 0-15,5 6 0 16,3-3 0-16,-4 3 0 16,7 4 2-16,-3-10-1 0,4 6-1 15,-1-6 1-15,4 3 1 16,0 6-3-16,3-9 0 15,1 0 1-15,3 0 2 16,0 0-1-16,-4-3 2 16,-3-3-4-1,0 6 0-15,3 0-1 0,-6 0 0 16,6 0 2-16,4-3 2 16,-3-3-3-16,-1-4 0 15,1 4 1-15,3 6 2 16,3-3-1-16,1-3 2 15,-1 6-2-15,4-4-1 16,7-2 1-16,0-3-1 0,4 6 0 16,-1-4 0-1,8 1 0-15,3 3 2 16,8 3-1-16,2-6-1 0,5 6-2 16,2 0 1-16,5 0 1 15,-1 6 2-15,4-6-3 16,4 3 0-16,2-3-12 15,1 0-5-15,7 0-25 16,4 6-13-16</inkml:trace>
  <inkml:trace contextRef="#ctx0" brushRef="#br0" timeOffset="13361.62">20581 9982 96 0,'-3'0'35'0,"3"0"-27"0,-8 0 13 0,8 0 4 15,0 0-5-15,-7 7-1 16,0-7-9-16,0 0-4 16,0 0-3-16,-3 3 0 0,3-3 0 15,0 0 10-15,-4 0 3 16,0 0-3-16,1 0 0 15,-4 0-4-15,3 0 0 16,-3 0-3-16,3 0 1 0,-3 0-2 16,0 0 2-16,4 0-2 15,-1 0 2-15,-3 0-2 16,0 0 0-16,0 0-1 16,0 0 0-16,-4 0-2 15,0 0 1-15,-3 0 0 16,-4 0 3-16,-3 0-3 15,-4 0 0-15,-3 0 1 16,0 0 2-16,-7 0 1 16,-1 0 1-16,-3 0-2 15,1 0-1-15,-1 0-1 0,-4 0 0 16,1 0 0 0,-8-3 0-16,1 3-2 0,0 0 1 15,-1 0-2 1,1 0 2-16,-4-7-2 0,3 7 2 15,1-3 0 1,-1-3 1-16,1 6-2 16,-1 0 1-16,5 0 0 0,-5 0 1 15,4 0 0-15,0 6 2 16,4-3-3-16,3-3-2 16,0 0 2-16,0 0 2 15,0 0-2-15,1 0 0 16,-1 0 1-16,0 0 0 15,-4 0-2-15,5 0 1 0,-1 0-2 16,0 0-1 0,0 0-2-16,0 0 1 0,0 0 3 15,-3-3 1-15,-4 3-1 16,0-6-2-16,-3 6 1 16,-1 0 1-16,1 0 1 15,-1 0 1-15,4 0-2 16,0 0-2-16,1 0-4 15,-1 0 0-15,-7 0 6 16,3-3 4-16,1 3-3 16,-4 0-2-16,3 0 2 15,1 0 0-15,-1-6-4 16,1 6 1-16,0-4-2 16,-4-2-2-16,-4 6 5 0,1 0 3 15,-1 0-3 1,4 0-1-16,4 0 0 0,-1-6 2 15,-3 3-1-15,0 3 2 16,-3-7-4-16,-18 7 0 16,3 0 1-16,0 0 0 15,4 0 2-15,4-3 1 16,-4 3-1-16,-4 0-2 16,1 0 1-16,-1 3 1 15,-3 4 1-15,0-4 1 16,7-3-2-16,-4 0-2 15,-3 0 5-15,-4 0 1 16,0 6-2-16,4-6-1 16,4-6 1-16,-1 3 0 0,-3-4-5 15,0 4 1-15,-4-3 0 16,8 6 0-16,2-3 0 16,5-3 0-16,3 2 0 15,0-2 0-15,0-3 0 16,3 9 2-16,1-3-1 15,3 3-1-15,3 0-2 16,1 0 1-16,7-7 1 16,-1 7 2-16,4-6-1 15,0 3-1-15,4-3-2 16,0 3 1-16,-1-4 3 0,5 7 3 16,-1 0-2-1,4-3-2-15,-1 3-3 16,5 0 1-16,2 0 1 0,5 0 2 15,-1 0-3-15,4 0 0 16,0 0 3-16,3 0 1 16,0 0-4-16,1 0 1 15,3 0 2-15,-1 0 1 16,5 0-1-16,-1 0-2 16,4 3 1-16,0-3 1 15,0 0-1-15,0 0-1 16,4 0 3-16,-1 0 0 15,0 0-1-15,1 0-2 0,-1-3 1 16,4 3 1 0,-3 0-3-16,3 0 0 15,0 0 1-15,0 0 0 0,0-6-3 16,0 6 0 0,0 0-5-16,0 0-2 0,0 6-11 15,-4-3-4-15,4-3-13 16,0 0-6-16,0 0-16 15,0 0-7-15,0 10-46 16</inkml:trace>
</inkml:ink>
</file>

<file path=ppt/ink/ink4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8:54:01.819"/>
    </inkml:context>
    <inkml:brush xml:id="br0">
      <inkml:brushProperty name="width" value="0.05292" units="cm"/>
      <inkml:brushProperty name="height" value="0.05292" units="cm"/>
      <inkml:brushProperty name="color" value="#FF0000"/>
    </inkml:brush>
  </inkml:definitions>
  <inkml:trace contextRef="#ctx0" brushRef="#br0">15688 5805 32 0,'11'-3'13'0,"-11"3"-10"0,28 0 13 16,-14 0 6-16,4 0 2 15,6 3 1-15,1-3-3 16,3 7 1-16,4-4-7 0,0-3-1 16,3 6-7-1,7-3 0-15,4 4-7 0,4-4-1 16,10 3 0-16,3 3 0 0,8-2 0 16,3-4 4-16,3 6 2 15,1-3 2-15,3-2 2 16,4-4 1-16,3 0 1 15,-3 0-2-15,6-4-1 16,1-2-5-16,3-3-1 16,4-1-1-16,0 7 1 15,3-9-4-15,4 2 0 16,3 1 3-16,4-1 1 16,-3 1 1-16,2-4 0 15,5-2-5-15,3-1-1 16,3 4 1-16,1 2 0 0,3-6 3 15,0 7 1-15,0 0-1 16,7-1-2-16,0 4 3 16,3-3 0-16,1 5-1 15,7-2 1-15,-1 0-4 16,4 6 0-16,1 0 3 16,27 0 3-16,-7 0 0 15,-6 0 2-15,-12 0 0 16,-6-3 3-16,-4-3-3 15,-3 6-2-15,-4-10-2 16,-4 1 0-16,4-1 4 0,-7-5 6 16,0 5-5-16,-3 1 0 15,-1-13-6 1,1 6-2-16,-1 0 2 0,4-2 1 16,-7 5-4-1,4-3-1-15,-1 1 3 0,1 2 1 16,-1-2 0-16,1-1-2 15,-1 3 1-15,4-5-1 16,-4-4 2-16,-3 3 1 16,4 0-1-16,-1 0-2 15,-3 3 1-15,0-2-1 16,4-1 0-16,6 3 2 16,-3 7-3-16,0-10 0 15,4 3 1-15,-1 7 2 16,1 6-3-16,-4-4 0 0,3-2 1 15,1 0 2-15,-8 5-3 16,4-2 0-16,-3-3 1 16,-1 3 0-16,1 2 0 15,3-2 2-15,-4 3-1 16,1-3 2-16,-1-7-2 16,-6 7-1-16,3 3 1 15,-4-4-1-15,4-2 0 16,3 3 2-16,-3 3-1 15,4-7-1-15,-1 1 1 16,1 3-1-16,-4-7-3 0,3 7 2 16,4-4 1-1,-3 4 2-15,-4-3-1 16,0 9-1-16,-4-10 1 16,0 10-1-16,1-3-3 0,-8-3 2 15,0 6-1-15,-3 0 0 16,-3 0 4-1,-5 0 1-15,1-3-1 0,-7 6-2 16,3-3 1-16,-3 6-1 16,-4-3 0-16,0 7 0 15,0-4 0-15,-6 3 0 16,-8 1 0-16,0-1 0 16,-7 1 2-16,-7-4 1 15,-4-3 1-15,-6 6 0 0,-5-2-2 16,-6-4 1-1,-3 3-4-15,-5 3-2 0,-2-2-9 16,-5 2-3 0,-3 4-14-16,-3 2-4 0,0 4-73 15,-8 9-37 1,1-3 67-16</inkml:trace>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8:55:46.021"/>
    </inkml:context>
    <inkml:brush xml:id="br0">
      <inkml:brushProperty name="width" value="0.05292" units="cm"/>
      <inkml:brushProperty name="height" value="0.05292" units="cm"/>
      <inkml:brushProperty name="color" value="#FF0000"/>
    </inkml:brush>
  </inkml:definitions>
  <inkml:trace contextRef="#ctx0" brushRef="#br0">16665 14896 140 0,'-28'-16'52'0,"10"13"-41"0,-24-9-4 16,21 9-5-16,-18-4-4 15,-10-2-2 1,-11 0 0-16,-11-4 3 0,-3-3 2 16,-7 7 4-16,0 0-4 15,-7 2-1-15,-1 4 0 16,-2-3 2-16,-1 6-1 15,4-3-1-15,3 3 3 0,4-7-2 16,3 7 2-16,4 0 2 16,4 0 4-16,6 0 0 15,8 0 0-15,6-3-3 16,12-3-1-16,6 6 3 16,7-6 3-16,4 3 7 15,7 3 3-15,14-7-6 16,10 7-10-16,15-3-6 15,14-3-3-15,14 6 3 16,17-3 0-16,12 6 1 16,13-3 0-16,11 6 0 15,3-3 0-15,4 7 0 16,3 2 0-16,-6-2 0 16,-5-1 0-16,-9 1 0 15,-12-1 0-15,-13-6 0 16,-11 3 2-16,-11 4 1 15,-10-10-1-15,-11 6-2 16,-6-6-2-16,-12 3-1 16,-13 3-1-16,-19-2 3 0,-16-4 0 15,-22 9 3-15,-14-9 1 16,-18 9 1-16,-14-9-9 16,-10 7-4-16,3-4-4 15,-4 3 0-15,15 0-6 16,10-3-3-16,15 7-19 15,13-4-44 1,15 4 12-16</inkml:trace>
  <inkml:trace contextRef="#ctx0" brushRef="#br0" timeOffset="690.21">18740 14793 228 0,'3'-3'85'16,"-3"3"-66"-16,7 0-23 0,4 3-16 0,3-3-6 15,11 6 3-15,6 3 15 16,15-2 7-16,11-4 2 15,10 6 4-15,14-9 1 0,10 10-2 16,8-10-1-16,0 0 1 16,-4 0 0-16,-3 0 2 15,-11-10 1-15,-10 7-1 16,-11-3 1-16,-11-4 2 16,-10 10 2-16,-11-9 1 15,-14 9 2-15,-24-6-7 0,-22 6-2 16,-28 0-3-16,-25 0-2 15,-24 0 1-15,-29 0-1 16,-10 0 0-16,-11 6 0 16,-6 3-3-1,6-2 2-15,11-4 1 0,14 6 2 16,17 1-1-16,18-1 2 16,18-3-2-16,14-3 2 15,18 4-2-15,10 2 2 16,11-9-2-16,24 9 2 15,25-9 0 1,32 0-6-16,29 7-2 16,16-7-7-16,12-7-3 0,10 7 0 15,10-3-1-15,4-3-66 16,14 12-39 0,4-6 55-16</inkml:trace>
  <inkml:trace contextRef="#ctx0" brushRef="#br0" timeOffset="1263.77">22232 14934 252 0,'0'-10'96'0,"-3"10"-75"0,-5 0-19 0,8 0-14 16,-3 0-6 0,-1 7 2-16,4-7 12 0,4 3 7 15,10-3-1-15,14 0 4 0,18 0 0 16,14 0-7-16,14 6-1 15,21-3 0-15,11-3 1 16,4 0 1-16,-1 0 0 0,-3 0 0 16,-7-9 0-1,-11-1 2-15,-11 1 1 16,-17 0-1-16,-14-1-2 16,-10 1 5-16,-33-1-3 15,-24-2-5-15,-28 2-1 16,-36 1 2-16,-28-4 1 15,-28-2 3-15,-25-4-1 16,-17 0-1-16,-1-6 1 16,1 0-1-16,17 6 0 15,21 0 0-15,25 4 0 16,22 2 2-16,20-3 1 16,18 13 1-16,14-3 2 15,14-3 1-15,18 9 1 16,21 0 2-16,25 0-25 0,24 3-12 15,19 9-50 1,13 7-45-16,11 0 42 16</inkml:trace>
</inkml:ink>
</file>

<file path=ppt/ink/ink50.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8:54:18.618"/>
    </inkml:context>
    <inkml:brush xml:id="br0">
      <inkml:brushProperty name="width" value="0.05292" units="cm"/>
      <inkml:brushProperty name="height" value="0.05292" units="cm"/>
      <inkml:brushProperty name="color" value="#FF0000"/>
    </inkml:brush>
  </inkml:definitions>
  <inkml:trace contextRef="#ctx0" brushRef="#br0">23047 7323 236 0,'-11'0'90'0,"-17"-3"-70"0,-25-3-3 0,29 6-7 15,-22 0-8-15,-14 6 1 16,-14-6-2-16,-15 0 2 15,-9 0-2-15,-8 3 2 0,-4-3 2 16,-6 0-2-16,3 0-2 16,4 0 0-16,3 0 1 15,11 0-1-15,10 6-1 16,7-6 1-16,11 0-1 0,7 4-3 16,11 2 2-1,7-6-21-15,6 9-8 0,12 1-73 16</inkml:trace>
  <inkml:trace contextRef="#ctx0" brushRef="#br0" timeOffset="348.82">22888 8973 272 0,'-3'-4'104'0,"-4"-2"-81"0,-11 0-8 0,4 6-11 16,-14-3-10-16,-11 3-1 15,-18-6 4-15,-17-7 1 16,-17-3 2-16,-8 7-5 0,-11-7-1 16,-6 4-2-1,3-4 2-15,0 7-1 0,4 5 2 16,7-2-6-16,10-3-3 16,11 9-39-16,14 0-15 15</inkml:trace>
  <inkml:trace contextRef="#ctx0" brushRef="#br0" timeOffset="750.35">22969 10481 248 0,'-10'-3'93'0,"10"3"-72"0,-7 0-6 0,0-6-8 15,-11 6-10-15,-10-7 2 16,-11 4-1-16,-14 3 0 16,-14-6 2-16,-11-4-5 0,-10 1-1 15,-7 0-15-15,-7 5-4 16,-4-2 2-16,4-3 1 16,-4 3 2-16,3 2 0 15,5 4-20 1,2-6-38-16,8-3 13 0</inkml:trace>
  <inkml:trace contextRef="#ctx0" brushRef="#br0" timeOffset="1261.43">23477 11942 260 0,'-3'3'96'0,"3"-3"-75"0,-7 0-8 16,0 0-7-16,-7 0-8 15,-15 0-2 1,-9 0 3-16,-19 7 2 0,-13-7 0 16,-15-7-3-16,-7 7 1 15,-3 0-4-15,-7-9 1 0,-4 6-5 16,0-7-1-16,-3 4 0 16,-1-3 4-16,1 2-13 15,0 7-2-15,6 0-49 16,8 7-39-1,7 12 37-15</inkml:trace>
  <inkml:trace contextRef="#ctx0" brushRef="#br0" timeOffset="1742.84">23209 13378 220 0,'0'4'82'16,"-14"2"-64"-16,-11-3-4 0,8 3-6 0,-11-3-7 15,-15 7 2-15,-10-10 0 16,-14 6 3-16,-10-6-3 15,-4 0-2-15,-8 0 2 0,-6 0 0 16,-4 0 1-16,-3-6-2 16,0 6 1-16,-4 0-2 15,4 0-1-15,-1 0 1 16,5 0-1-16,-1-3-9 16,3 3-2-16,5 0-27 15,6 0-11-15,7 0-38 16</inkml:trace>
  <inkml:trace contextRef="#ctx0" brushRef="#br0" timeOffset="2273.52">23417 14924 248 0,'-3'0'93'0,"-4"0"-72"0,-28 7-8 0,10-7-10 16,-17 0-4-1,-18 0 0-15,-25 0 1 0,-10 0 0 16,-8-7 0-16,-6 7 0 16,-4 10 0-16,-7-10 2 0,-3 6 1 15,-1-3-1-15,-3 7 1 16,4-4-4-16,3-3 0 16,0 3 1-16,3-3 2 15,5-3-17-15,6 0-4 16,7 0-29-16,7-3-11 15,15 3-24-15</inkml:trace>
  <inkml:trace contextRef="#ctx0" brushRef="#br0" timeOffset="2795.83">22902 16646 212 0,'4'3'82'0,"-4"-12"-64"0,3 15-9 0,-3-6-9 16,0 0-6-16,-3 0 4 0,-1 0 7 15,-3-6 5 1,-7 6-5-16,-3 0 1 0,-12 0 1 0,-6-10 1 16,-18 10 2-16,-10 0-5 15,-11 0-1 1,-11 0 0-16,-7 0 0 0,-10-3-5 16,-8-3-1-16,1 6-2 15,0 0 3-15,3-10-7 16,4 10 1-16,3-6-10 15,7 3-4-15,11 3-29 16,7 0-56 0,14 0 14-16</inkml:trace>
  <inkml:trace contextRef="#ctx0" brushRef="#br0" timeOffset="3393.85">23287 17941 212 0,'0'9'79'0,"0"-9"-61"0,-4 7-7 0,1-4-7 0,-1-3 0 16,-3 6 2-16,-3-3 4 15,-4-3 1-15,-11 6-5 16,0-2 3-16,-7-4 1 0,-6 0-3 16,-12 0-2-16,-10 0 2 15,-7 0 2-15,-7 0 0 16,-11 0 0-16,-6 0-5 16,-12 0-3-16,-6 0 2 15,-7 0 0-15,-4 0-1 16,0 0 1-16,3 0-2 0,8 6-1 15,3-6 1-15,7 9-1 16,8 1 0-16,10-1 0 16,6 1 0-16,8-4 2 15,7-3-1 1,15 6-1-16,6-2-8 0,7-4-3 16,7 3-18-16,4-6-7 15,7 0-47 1,3-6-46-16,8-7 42 15</inkml:trace>
</inkml:ink>
</file>

<file path=ppt/ink/ink5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8:55:32.694"/>
    </inkml:context>
    <inkml:brush xml:id="br0">
      <inkml:brushProperty name="width" value="0.05292" units="cm"/>
      <inkml:brushProperty name="height" value="0.05292" units="cm"/>
      <inkml:brushProperty name="color" value="#FF0000"/>
    </inkml:brush>
  </inkml:definitions>
  <inkml:trace contextRef="#ctx0" brushRef="#br0">12259 8556 84 0,'-3'0'33'0,"6"6"-26"0,-3-6 7 0,0 0 3 16,0 0 0-16,0 0-1 16,0 0-2-16,0 0 1 15,0 0-2-15,0 0 2 0,0 0-6 16,0 0-1-16,0 0-4 16,0 0-3-16,0 0 0 0,0 0 1 15,0 0 1-15,0 0-1 16,0 0 1-16,0 0-4 15,0 0-2 1,0 0-1-16,0 0 3 0,0 0-5 16,0 0 0-16,0 0-22 15,0 0-6-15,0 0-29 16</inkml:trace>
  <inkml:trace contextRef="#ctx0" brushRef="#br0" timeOffset="1308.61">12407 9659 100 0,'-7'0'38'0,"4"0"-29"0,3 0 14 15,0 0 6-15,0 0-14 0,0 0-6 16,0 0-8-16,0 0-1 15,0 0-44-15,-4 10-18 16</inkml:trace>
  <inkml:trace contextRef="#ctx0" brushRef="#br0" timeOffset="5645.24">2872 13140 288 0,'-11'-19'110'0,"11"10"-86"15,-11-7 0-15,11 13-4 0,-3-3-12 16,-4-4-2-16,3 1 5 16,4 0 3-16,-7-1-7 15,7 1 0-15,0 2 0 0,0-2-1 16,0 9 1-16,0-3-4 15,0 3 0-15,0 3-8 16,0 16-2-16,0 6 2 16,0 22 2-16,0 16 2 15,0 15 1-15,7 13-3 16,-7 31 2-16,4 13 1 16,-4 25 0-16,0 28 0 0,-4 19 0 15,-10 35 0 1,-7 30 0-16,-4 4 2 0,-6 13 3 15,-5-13-4-15,8-6-1 16,-4-7 0 0,4-3 2-16,7-18-1 0,3-10-1 15,-3-16 1-15,7-21-1 16,3-20 2-16,1-21 3 16,-1-19-2-16,8-19-2 15,-4-25 0-15,3-13-1 16,4-18 2-16,-7-20 3 15,4-5-4-15,3-10-3 16,0-16 1-16,0-9 2 16,0-9 2-16,3-26 3 0,4-27-3 15,-7-10-2-15,0-26 2 16,4-27 0-16,3-19-1 16,-7-23 1-1,3-21-7-15,4-19-1 0,-3-15 6 16,6-20 4-16,1-5-5 15,-4 2-1-15,11-9 0 16,-1 13 2-16,8-1 0 16,3 1-1-16,-3 5 1 15,0 7 1-15,-1 7-3 16,12-1 0-16,-12 26-1 16,-6 9 0-16,3 2 2 0,0 30 2 15,-3 8 1 1,0 23 3-16,-4 9-8 15,0 16 0-15,0 12 4 0,-3 9 6 16,-1 23-6 0,1 12-1-16,-8 9-3 0,4 17-2 15,-7-1-4-15,0 19-2 16,4 25-2-16,3 28 0 16,-7 32 4-16,-7 31 5 15,-4 50 2-15,-6 32 1 16,-5 43-5-16,-13 35 1 15,7 19 2-15,-7 15 3 16,-8 4-2-16,1 9 0 16,7-3 1-16,-1-7 2 15,1-9-1-15,3-9 2 16,4-13-4-16,3-12 0 16,1-13 1-16,-1-22 0 0,7-15 2 15,4-32 1-15,4-34-1 16,6-38 1-16,-6-25 0 15,6-22 1-15,4-22-2 16,-7-13 1-16,4-15-4 16,3-3 0-16,0-16 7 15,0-10 4-15,0-15-3 16,3-12 1-16,4-32-1 16,0-22 1-16,0-19-2 15,4-31-1-15,-8-28-1 16,8-17 0-16,0-20-5 15,3-17-1-15,0-19 3 0,3-18 1 16,-3 0 0 0,4-7-2-16,3 10-2 0,4-3-1 15,0 12-1-15,-1-3 3 16,1 13-2-16,3 22-1 16,-3 12 3-16,0 16 2 15,-1 18-2-15,1 20 0 16,0 6-4-16,-1 9-1 15,-2 19-2-15,-5 19 0 16,4 15 5-16,-10 13 1 16,0 16 2-16,-4 12 0 15,0 10-3-15,-4 12 0 16,-3 0-1-16,0 19 0 0,0 9-2 16,-3 20-1-1,3 30 1-15,-11 41 2 0,1 35 2 16,-5 60 1-16,1 37 1 15,-10 34 0-15,2 23 0 16,-2 12 0-16,-1 12 0 16,-7 1 0-16,4-13 0 15,-7 3 0-15,-4-25 2 16,4-3 1-16,3-28 1 16,4-22 0-16,-4-13-5 15,4-25 1-15,3-31 0 0,4-19 2 16,0-10 1-1,3-11 1-15,8-23 0 16,-1-16 2-16,-3-15 6 16,7-10 2-16,3-9-5 15,-6-6-1-15,6-13-4 16,4 0-1-16,-7-6 3 0,4-10 1 16,3 7-1-16,0-13 1 15,0 6-6-15,0-9-1 16,0 6-2-16,0-6 0 15,0 0-3-15,0 0 1 16,0 0-5-16,0 0-1 16,0 0-11-16,0 0-1 15,0 0-11-15,10-15-48 16,8-10 2-16,14-32-42 16</inkml:trace>
  <inkml:trace contextRef="#ctx0" brushRef="#br0" timeOffset="9879.86">23908 7044 104 0,'14'0'41'0,"-7"0"-32"0,-4-6 0 0,-3 6-3 15,4 0-4-15,3 0 1 16,0 0 0-16,0 0 1 0,0 0-5 16,0 0-1-16,4 0-28 15,3-3-12 1,0 3 1-16,0 0 4 0</inkml:trace>
  <inkml:trace contextRef="#ctx0" brushRef="#br0" timeOffset="11697.38">25975 3905 216 0,'11'-9'82'0,"-8"9"-64"0,-3 0 2 15,0 0-2-15,0 0-10 0,0 0-2 16,0 0-3-1,0 0 0-15,0 0-2 0,0 6-1 0,-3 3 1 16,-1 4-4 0,-3 9 2-16,-4 6 3 0,-3 0 3 15,-3 16-4-15,-8 19-3 16,-3 9 1-16,-4 6 0 16,-3 4 3-16,-4 9 1 15,0 6-4-15,0 10-1 16,4-7 3-16,3-3 1 15,4-12-3-15,7-10 1 16,7-3 2-16,3-18 1 0,4-4 1 16,4-13 0-1,-1-8-2-15,4-4 1 0,0-16-7 16,4-3 1 0,6-15-4-16,8-7 2 0,7-9-8 15,3-9-2-15,4 6 1 16,3-7 3-16,4 4 7 15,3-4 2-15,-7 1 8 16,-3 9 4 0,-4 6 6-16,-7 0 4 0,-7 10-8 15,-3-1-2-15,-4 4-8 16,-7 15-2-16,-3 7 0 16,-8 12 0-16,-7 7-5 15,-6 2 1-15,-5 7 4 16,1 0 2-16,-4 0 0 15,1-6 1-15,-1-13-2 0,4-6 2 16,-4-13 11-16,0-12 6 16,4-4-4-1,-4-5-1-15,1-4-7 0,2-10 0 16,5 4-3-16,2-3 0 16,1-6-10-16,7 12-2 15,4-3-12-15,3 0-3 16,-1-4-21-16,16 4-10 15,16-9-54 1</inkml:trace>
  <inkml:trace contextRef="#ctx0" brushRef="#br0" timeOffset="12311.97">26977 3780 320 0,'11'-22'121'0,"-8"6"-95"0,-6-9-8 16,3 16-13-16,-8-7-6 15,1-3 0-15,-7-3 1 16,-7 0 0-16,-4 3 0 15,1 1-3-15,-4 2 0 0,-1 6-1 16,1 1 0-16,0 9 0 16,0 0 0-16,-1 6 3 15,5 7 0-15,6 12 1 0,7 3 2 16,11 4-10-16,8-4-2 16,9-9 7-16,8-1 4 15,3-8 4-15,0-4 4 16,4-12 0-16,0-4 2 15,0-18-2-15,-4 0 0 16,0-13 1-16,-3-12 4 16,-1-4-8-16,-6-15-3 15,-4-9-5-15,-7-4-1 16,-3 13-5-16,-4-3 0 0,0 12 4 16,0 10 4-16,0 12-1 15,0 13-2-15,0 9-3 16,0 19 1-16,0 12 1 15,3 23-1-15,4 25 4 16,7 21 2-16,4 16 0 16,3 4-1-16,4 5 1 15,-4-2 1-15,0-10-1 16,-3-16-1-16,0-18 1 16,-4-10 1-16,-4-9-8 15,1-13-1-15,-1-3-27 16,5-12-13-16,6-13-74 15</inkml:trace>
  <inkml:trace contextRef="#ctx0" brushRef="#br0" timeOffset="12744.13">27922 3610 296 0,'4'-18'110'0,"-4"2"-86"0,-4 3-2 0,1 4-8 15,-4 0-10-15,-4-7-3 16,-6 6-3-16,-1 1-1 16,-3-7 2-16,-4 16-2 0,0-9 1 15,-3 9 0-15,0 9-2 16,3 1 3-16,4 5 0 16,3 1-2-16,8 3 0 0,3 0-1 15,3 0 0 1,1-10 3-16,3 7 2 15,3-7 4-15,4-9 2 0,0 0-3 16,0 0-1-16,0-16-3 16,1 7-1-16,-1-4 3 15,0-2 1-15,-4-1-4 16,1 7 1-16,-1 6 0 16,4-4 2-16,0 7-6 15,7 10 1-15,4 8-1 16,3 8 2-16,4 8 3 15,3-9 2-15,0 3-4 16,4 1 1-16,-4-4-13 0,1 0-5 16,-1-13-28-1,4-2-12-15,3-4-45 16</inkml:trace>
  <inkml:trace contextRef="#ctx0" brushRef="#br0" timeOffset="13104.77">28586 3413 264 0,'3'-25'99'0,"-6"22"-77"0,-12-13-9 0,5 7-9 16,-8 5-8-16,-6-2 0 16,-8 0 3-16,-3 6 0 0,-4 0 1 15,0 0-3-15,4 6 2 0,3 4-1 16,7 8 0-16,8-8 0 15,10 12-2-15,7-10 5 16,10 7 3 0,11 0-1-16,7 6 0 0,4 0 3 15,0 0 3-15,-4-3-2 16,0 9-2-16,-6-9-5 16,-8 10 0-16,-4-10-2 15,-6 3 0-15,-8 0 2 16,-6 3 2-16,-8-9-1 15,-7 0-1-15,-6-10-8 16,-5 1-3-16,-6-4-27 16,3-12-13-16,0-4-46 15</inkml:trace>
  <inkml:trace contextRef="#ctx0" brushRef="#br0" timeOffset="13827.29">28589 2735 288 0,'4'0'110'0,"-4"0"-86"0,0 26-9 0,3-17-10 0,1 19-9 15,3 16 0 1,3 6 3-16,4 16 2 0,1 22 0 15,-1 3 2-15,0-3 2 0,-4-7-7 16,1-2 0-16,-4-14 0 16,0-11 3-16,0-13 4 15,-3-10 2-15,-1-6-3 16,4-16-1-16,0-2-1 16,4-14-2-16,3-5 1 15,4-10-1-15,3 3-3 16,7 0 2-16,-3 7 1 15,-1-4 0-15,-2 0-5 16,-1 4 1-16,0 6 2 16,0 15 1-16,0 0-4 15,-3 7 1-15,0 3 2 16,-1 9 3-16,1-3 0 16,-1 3 2-16,5-3-2 0,-1-6 2 15,0 0-2-15,7-10 2 16,4 1-2-16,3-4 2 15,0-12-2-15,4-4 2 16,0-8 2-16,-4-1 4 16,1 0 0-16,-8-6 2 15,-3-3-6-15,-4-7-3 16,-7 7-6-16,-4-6 0 16,-3 8-3-16,-7 4 2 15,-3 4-2-15,-4 2 2 0,-4 7 1 16,1 2 2-1,-4 14-1-15,-1 2-1 0,1 10 3 16,0 9 2 0,4 3 0-16,3 1-1 0,7-1 1 15,3 0 1-15,8 1-1 16,3-4 2-16,3-12-2 16,5 3 2-16,2-7-9 15,5-3-1-15,2-9-20 16,5 0-8-16,2-9-35 15,5 0-13-15,3-10-2 16</inkml:trace>
  <inkml:trace contextRef="#ctx0" brushRef="#br0" timeOffset="14343.17">30265 3350 220 0,'3'-16'85'0,"-6"7"-66"0,-11 9-6 0,7-9-6 15,-11 9-10-15,-7 9 2 16,-6-9 1-16,-5 6 0 16,-3 4 0-16,1-1 0 0,-1 1 0 15,7-1 2-15,7 0 3 16,4 1-2-16,7-4-2 16,7-3 8-16,4 10 4 15,6-10-2-15,4 3 1 16,4-3-5-16,3 7-2 15,0-10-2-15,0 9 0 16,0-3 0-16,0-3 1 16,4-3 0-16,0 10 0 15,-1-10-2-15,1 6-2 0,3 4-2 16,0-4 1-16,0-3 1 16,1 6 2-16,-1 1-1 15,-4-4 2-15,-3 10-4 16,-3-13 0-16,-4 6-4 15,-3 1 1-15,-8 5 2 16,-3-2 1-16,-4 3 1 16,-6-7 2-16,-1 0-1 15,-3 1 2-15,0-4 0 16,0-6 3-16,-1 0-5 16,5 3-3-16,-1-3-2 0,4 0 0 15,4 0-19 1,2 6-10-16,5 1-74 15,3 5-34-15,3-2 68 16</inkml:trace>
  <inkml:trace contextRef="#ctx0" brushRef="#br0" timeOffset="15388.74">31408 3545 248 0,'17'-35'93'0,"-13"26"-72"0,-4-16 3 16,0 15-5-16,-4-9-10 15,-6-6-1-15,-4 0-6 16,-7-3-4-16,-8 0 1 16,-2 3 0-16,-1 3 3 0,0 6-6 15,0 10 1-15,-3 6 1 16,0 6 1-16,0 13-2 16,3 0 0-16,7-1 4 0,4 8 1 15,10-1 0-15,4 0-2 16,7-13 5-1,7 7 1-15,7 0 2 0,4-7 0 16,0-2-2-16,3-7-1 16,0 6-6-16,0-9-1 15,0 0 3-15,1 0 1 16,-1 0-3-16,0 7 1 16,0 2-2-16,0-6-2 15,4 13 3-15,0 0 0 16,3 2-2-16,4 7 0 15,-1-3 2-15,1-3 0 16,3 6-8-16,-3-6-4 16,0 0-4-16,7-3 0 0,3 2-11 15,-7-11-2-15,1 2 11 16,-8-9 9-16,0 0 8 16,-7 0 4-16,0-9 11 15,-3 2 6-15,-7-11 5 16,-4 2 3-16,-7-3-14 15,-7 0-6-15,0-9-2 16,-4 3-1-16,0 0 6 16,4-3 6-16,-3 6 3 15,10-3 1-15,10 0-9 16,4 9-4-16,4-3-9 0,3 10-3 16,11-1-12-16,3 1-1 15,1 9-11 1,2 6-4-16,-2-3-2 0,-1 7 1 15,-3-1 6 1,-1 7 2-16,-2-7 15 0,-1 1 6 16,0-4 10-16,4-3 7 15,0 6 16-15,-1-9 9 16,-2 0-8-16,-1-9-5 16,0 6-5-16,-3-3 0 15,-4-4-6-15,-4 1-3 16,-2-7-3-16,-5 7 0 15,-6-4-6-15,-8 4-3 16,-3-7-2-16,-7 16 0 16,-4 0 0-16,1 0 0 15,-4 16 3-15,-1-4 2 16,5 13-2-16,3 0-2 16,7-3 2-16,10 10 2 0,11-4 2 15,11-6 1-15,10 12 6 16,15-9 6-16,6 1-2 15,8-8 0-15,-5-5-4 16,5 3-1-16,-1-10-8 16,-6-3 0-16,-4 6-6 15,-7-9 1-15,-7 7-47 16,-8 2-20-16,-13-6-52 16</inkml:trace>
  <inkml:trace contextRef="#ctx0" brushRef="#br0" timeOffset="16499.09">28473 4714 236 0,'3'-25'90'0,"1"6"-70"0,-1-15 6 16,1 24-1-16,-1-15-7 16,-3-3 1-16,0-6-10 0,-3-1-3 15,-1 4-4 1,-3-1-2-16,0 14 1 0,-3-11-4 15,-1 14 2-15,-3 5-1 0,-4 1 0 16,-3 9 0-16,0 9-2 16,0 7 0-16,0 3 0 15,6 15 0-15,8-6 0 16,7 16 0-16,15 0 0 16,6 10 5-16,7-7 1 15,4-4 4-15,3-8 3 16,0-10 0-16,-3-12 2 15,0-4 0-15,3-18 1 0,0-10-2 16,1-6 1 0,-1-13-2-16,-3-6 2 0,-4-9-8 15,0-13-2 1,-3-19-8-16,-8 4 0 0,1 9-2 16,-7 6 1-1,-4 6 5-15,0 13 1 16,-4 6 2-16,-3 13 0 0,0 13-3 15,0 5 0-15,-3 10-3 16,-1 10 1-16,1 24 1 16,-1 19-1-16,1 19 4 15,-1 1 0-15,1 2-2 16,3-19 0-16,3 4 4 16,4-10 1-16,4-6 2 15,3-10 2-15,0-5 1 0,4-7 3 16,3-10 4-16,7-2 1 15,7-10-4 1,4-10 1-16,7-9-7 0,0-6-1 16,0-12 0-16,-1-1 2 15,-2-12-5-15,-8 3-3 16,-7-3-6-16,-7 3 0 16,-3 9-1-16,-7 7 3 15,-4 2 2-15,-7 17-1 16,-4-4-3-16,-3 16 0 15,-3 10 2-15,-5 8 1 16,1 7 0-16,0 10 1 16,4 3 0-16,3-1 0 15,7-2 5-15,7-1 1 16,3 1 2-16,8-4 0 0,7-6 0 16,3 3 0-16,4-3 0 15,-1 1 0-15,1-8-2 16,0-2 1-16,-4-3-2 15,0-4 2-15,-3-3-9 16,0-3-1-16,-4-3-14 16,-4 0-4-16,1-3-38 15,0-3-14-15,-1-3-26 16</inkml:trace>
  <inkml:trace contextRef="#ctx0" brushRef="#br0" timeOffset="17107.25">29817 3698 280 0,'7'-6'107'0,"-4"6"-83"0,-3 6-9 0,0 0-11 15,0 7-8-15,0 12 0 16,0 3 3-16,0 10 0 16,0 12 1-16,0 7 0 0,0 2 2 15,4 7-3-15,-1 9 0 0,4-9 1 16,4-6 0-16,0-13 0 16,3-3 2-16,0-10 1 15,4-12 1-15,6 3 4 16,1-9 3-16,3-7-4 15,4-9 1-15,7-9-3 16,-1 3 0-16,1-13 1 16,0-6 3-16,-4-4-4 15,1 1-3-15,-5-16-1 16,-6 10-1-16,-4-1-5 16,-7 7 1-16,-3 3 0 15,-8 6-1-15,-3-3-1 0,-3 13 1 16,-4-7-2-1,-4 16 2-15,1 0 1 16,-1 3 2-16,1 22-1 16,-1 13 1-16,4 6 0 0,7 6 0 15,7-3 2-15,4 3 0 16,3-9 2-16,3 0 3 16,4-7-2-16,4-5-2 15,0-11 0-15,0 1-1 16,-1 0-22-16,1-13-10 15,3-6-61 1,4-6-52-16,3-25 52 16</inkml:trace>
  <inkml:trace contextRef="#ctx0" brushRef="#br0" timeOffset="17296.22">30819 3780 244 0,'-4'15'90'0,"-3"4"-70"0,4 25-7 0,3-19-8 0,0 7-5 15,0 11 0-15,0 17 0 16,3 6 0-16,4 6 0 16,0 3-5-16,0-9-1 0,4-3-41 15,3-19-17-15,0-10-22 16</inkml:trace>
  <inkml:trace contextRef="#ctx0" brushRef="#br0" timeOffset="17502.2">31281 4172 228 0,'32'-19'85'0,"-25"13"-66"0,-4 2 10 0,-3 4-1 15,-3 0-16-15,-8-6-5 16,-10 6-9-16,-11-3-3 15,-7-6 2-15,-10 2 1 0,-11-2 2 16,-4 9-3-16,-3 0 0 16,0 0-16-16,4 0-7 15,6 0-23-15,12 0-6 16,6 6-26-16</inkml:trace>
  <inkml:trace contextRef="#ctx0" brushRef="#br0" timeOffset="17927.75">31327 4510 276 0,'28'-15'104'0,"-10"5"-81"0,6-9-2 15,-10 16-7-15,4-6-8 16,3-7 1-16,4 1 0 0,7-14 1 15,-4 4-4-15,0-3-3 0,0-6 2 16,0 5-2-16,-6-5-1 16,-8 6-2-16,-4 2 1 15,-6-8-4-15,-8 12 1 16,-3-3 2 0,-7 6 3-16,-3 3-5 0,-12 7 1 15,5 6-1 1,-5 6-1-16,1 16 1 0,3 12 3 15,4 10-2-15,7 9 1 16,7 3 0-16,7-5 0 16,7-5 2-16,4-5 2 15,6-3 1-15,1-1 1 0,7-9-5 16,-1-3 1 0,5-6-18-16,-1 3-5 0,11-13-24 15,-8-3-8-15,8-6-42 16</inkml:trace>
  <inkml:trace contextRef="#ctx0" brushRef="#br0" timeOffset="18559.5">32367 4244 196 0,'14'-28'74'0,"-6"12"-58"0,-8-6 12 16,0 13 2-16,0-4-18 15,-4-6-4-15,-3 0-5 0,-4 1-3 16,-3 2 1 0,-3-3-4-16,-1 10 2 0,-3-1-1 15,-4 4-2-15,-3 3 3 16,-4 3 0-16,-3 3-2 0,-7 3 2 16,-1 10 1-16,1-4 0 15,7 4 0-15,-1-13 2 16,12 10-1-16,-5-10 2 15,12 6 0 1,-1-2-1-16,8-4-2 16,2 6 7-16,1-9 3 15,7 0 1-15,7 10 1 16,4-4-9-16,7 3-3 16,6 1-1-16,8 8 2 15,3-2 0-15,4 3-1 0,0 6-2 16,0-3 1-1,-4 0 1-15,0 6 0 0,1-9 2 16,-5 9 1-16,1 4-6 16,-7-10 0-16,-4 9 1 15,-3-12 1-15,-8 3 1 16,-3 0 0-16,-7 0-3 16,-3-7 2-16,-8-5 3 15,-3-1 1-15,-7 0 3 16,0-9 1-16,-4 0 1 15,0 0 2-15,1 0-7 0,3-3-2 16,3-3-1 0,4 6 2-16,0-3 1 15,3 3 1-15,4 0-5 0,0 0 1 16,3 0-7-16,1 0 0 16,3 0-24-16,0 3-7 15,0 6-44 1,0 7-46-16,-4 6 41 15</inkml:trace>
  <inkml:trace contextRef="#ctx0" brushRef="#br0" timeOffset="19636.09">28279 4482 168 0,'3'-6'66'0,"1"6"-52"0,-1-10 6 0,1 10-3 16,-1-9-2-16,1 6 1 16,3-10-4-16,3 4 0 15,1 0-7-15,3-10 1 0,7 3 1 0,4-3-3 16,7 7-3-1,7-4 0-15,3 13-1 0,4-10 0 16,0 10 0 0,0 6-3-16,-4 10 0 0,-3-4 2 15,-4 4 0 1,-3 12-2-16,-8 3 2 0,1 0 1 16,-11 7 0-16,-10-7 0 15,-8 7 2-15,-6-4 1 16,-8 0 3-16,-10-6-1 15,-4-6 0-15,-3 6-3 16,-1-15 1-16,-2-4 0 0,2-12 1 16,1-1 0-1,3-5 0-15,4-7 2 16,3-3 3-16,4-6 0 16,4 0 0-16,6 3 1 0,4-4 1 15,3 4 1-15,4 3 0 16,4-3-6-16,3 10-4 15,4-7-1-15,6 6 1 16,4 7-6-16,4 2 1 16,0 4-1-16,-1 6 2 15,1 7 1-15,-4-1 1 16,-3 13-5-16,0 0 1 16,-4 3 2-16,0 3 3 15,-7-3-2-15,-4 10 0 0,-3-7-1 16,-3 7 0-1,-4-7 0-15,-7 0-2 0,0-3 0 16,-4-9 0-16,-7-4 5 16,1-5 1-16,-5-7 0 15,1-7-2-15,0-5 3 16,-4-7 0 0,4-3-1-16,3 3-2 15,8 0 3-15,3-6 0 0,3 3 1 16,7-3 0-16,8 0-5 15,7 0 1-15,3 3-7 16,7-3 0-16,3 6-6 16,1-6-2-16,0 6-20 0,0 4-8 15,-1-7-63 1</inkml:trace>
  <inkml:trace contextRef="#ctx0" brushRef="#br0" timeOffset="19979.2">28815 3814 224 0,'10'0'85'0,"-6"0"-66"0,0 6-10 0,-1-2-7 15,1 5-6-15,-1 10 2 0,1 3-1 16,-1 9 1-16,1 4 2 16,-1 15 0-16,1 0 0 15,-1 16 0-15,-3 0 2 16,-3 3-3-16,-1-13 0 0,1-3 1 16,-1-2 2-16,1-14-1 15,3-9 2-15,0 1 0 16,0-4 1-16,0-6-5 15,0-10 1-15,0-3-9 16,0 4-4-16,0-10-68 16,0 0-40-1,3-10 53-15</inkml:trace>
  <inkml:trace contextRef="#ctx0" brushRef="#br0" timeOffset="20553.27">29263 4366 204 0,'7'-9'77'0,"-3"9"-60"0,-1-7 6 0,-3 7-1 16,4 0-6-16,3 0 1 0,0-3-3 15,0-3-1-15,3 3-7 16,4-10-4-16,4 10-1 0,3-12-1 16,0 5 2-16,4 1-1 15,0-1 2-15,-1-5-2 16,-2 5-1-16,-1 1 3 16,0-4 0-16,-3 4-1 15,-1-7 1-15,-6 0-4 16,-1 7 0-16,1-3 1 15,-4-1 2-15,-7 0-3 16,0-2 0-16,-3 2 1 16,-5 4 0-16,-2-7-3 15,-4 10 0-15,0-4 2 16,0 10 0-16,-4-9-2 16,0 18 0-16,1-2 2 15,-1 5 2-15,0 13-2 0,1 13-2 16,3 3-1-16,3 3 3 15,0 0 2-15,4-4 2 16,4 4-6-16,3-3 0 16,7-3 3-16,0-10 4 15,4 6 1-15,3-5 2 16,0-4-4-16,3-7 0 16,-2 1-12-16,2 0-4 15,1-3-34-15,3 3-12 0,0-4-37 31</inkml:trace>
  <inkml:trace contextRef="#ctx0" brushRef="#br0" timeOffset="208381.53">18916 6125 148 0,'0'-6'55'0,"0"3"-43"0,3 3 10 0,-3 0 1 16,0 0-5-16,0-6 2 16,4 2-7-16,0-2-3 15,-1-3-5 1,1-1 3-16,-1 1 4 0,4 0 0 0,0-1 3 16,0 1-4-16,4-1 1 15,-1 4-7-15,5-3-3 16,-1 6 1-16,3-4 0 15,1 7-4-15,3-6-1 16,0 3-2-16,0 3 3 16,1 0 2-16,-1 0 2 15,0 9-1-15,0-2 1 16,0 2-4-16,-3 0-2 0,-4 4-1 16,0 3 0-16,0-1 3 15,-3-2 0-15,-4 6-2 16,-4 3 2-16,-3-4 3 15,-3-5 1-15,-4 3-4 16,-4 2 1-16,-3-2 2 16,-3-3 3-16,-1-7-4 15,-3 3-3-15,-4 1 5 16,0-4 5-16,1-3-4 16,2-3 0-16,1 0 0 15,0 0 0-15,0 0 0 0,0-3 0 16,3-3 0-1,1 3 0-15,2-4 0 16,1-2 0-16,4-1 2 0,-1 1 3 16,1-7-2-16,2 7 1 15,1-7-3-15,4-2 0 16,-1-1 1-16,4 0 1 16,0 3-1-16,4-3-1 15,-1 1-6-15,1-8 1 16,3 8 2-16,0-1 1 15,0 0-1-15,4 0 1 16,-1-3-4-16,1 3 0 16,3 7 1-16,0-4 0 15,0 1-3-15,4 5 2 16,-1 7-1-16,1-3 0 16,0 6 0-16,-1 6 0 0,1-3 0 15,0 7-2-15,-1 5 0 16,-3 4 3-16,1 0-2 15,-1 0 1-15,-4 6 2 16,-3 0 2-16,0 0-3 16,-3-3 0-16,-4 3 1 15,0 3 0-15,-7-9 0 16,0 3 0-16,-4-3 0 16,-3 0 2-16,0-4-1 15,-4-2-1-15,1-4-2 0,-4-3 1 16,-1-2 3-1,1 2 1-15,-4-6 1 16,4-6 2-16,0 2-1 16,-4-5 2-16,4-7-2 0,4 7 2 15,3-7-2 1,3-2 2-16,4 5-2 0,3-9 2 16,4 3-2-16,4-3 0 15,3 0-8-15,4-6-2 16,6 3 4-16,4 3 2 15,1-3 1-15,2 6 1 16,1 0-4-16,3 4 0 16,-3-4 1-16,-4 13 0 15,0-4-3-15,-3 10 2 16,-1 0-1-16,-2 6 0 16,-1 4 0-16,-4 9-2 15,1 6-2-15,-4 3 1 0,-4 0 1 16,-3 7 2-16,-3-7-1 15,-4-3 1-15,-4-6 0 16,-3 6 0-16,-4-9 2 16,-3-4 2-16,0 4-1 15,0-4-1-15,0-5 1 16,0 2 1-16,-1-3-1 16,1-3-1-16,4-3 1 15,-1 0 1-15,0-3-1 16,4-3 2-16,4-3-2 0,-1 2 2 15,4-2 0 1,0 0 1-16,0-10-2 0,3 3 1 16,4-3-2-1,0 0-1-15,0 1 1 0,4 2 1 16,-1-3-3-16,5 0-2 16,-1 0 2-16,0 4 2 15,0-4-2-15,3 10 0 16,1-7-4-16,-1 6-1 15,-2 1-2-15,2 0 0 16,-3 6-6-16,0-4-4 16,0 1-15-16,0 3-4 15,4 3-29-15,3 0-12 0,7 3-19 16</inkml:trace>
  <inkml:trace contextRef="#ctx0" brushRef="#br0" timeOffset="210421.74">25968 6150 140 0,'11'-6'55'0,"-8"6"-43"0,-3 0 8 15,0 0 2-15,0 0-2 16,4 0 0-16,-1-3-4 15,4-3 0-15,-3 6-9 16,3-10 2-16,-4 10 2 0,4-9 0 16,4 3 1-16,-4 2 0 15,0-2 0-15,4-3-4 16,-1 6 0-16,1-4-3 0,3-2 2 16,0 3-4-16,4 3 0 15,3 3 1-15,0 0 0 16,0 0-5-16,0 0-1 15,1 9 3-15,-1 0 1 16,0 7-5-16,-4 3-2 16,-2 0 2-16,-5 9 1 15,-3 6-1-15,-3-5 2 16,-4 5 1-16,-4-6 0 16,-3 4-3-16,-3-10 2 0,-5 0 3 15,-2-10 1-15,-4-2-1 16,-4-4-2-16,0-12 5 15,1-4 1-15,-5-9-2 16,1 4-3-16,3-7 0 16,4-3 1-1,0 0 1-15,7 6 1 16,0-6 0-16,3 6 2 0,4 0-1 16,7 3 0-16,4-2-1 15,3-1 2-15,7 0-3 16,0 0 0-16,4 3 1 15,3-2 0-15,0 8-5 16,4 1-1-16,-1 2-2 16,1-2 3-16,-4 9-2 0,0 0-1 15,-3 0 3 1,0 6 0-16,-4 7-2 0,0 3 0 16,-3 2-1-16,-4 11 3 15,-4-4-2-15,-3 3 1 16,0-3 2-16,-3 3 2 15,-4-3-3-15,-4-6-2 16,-3 0 2-16,-4-3 2 16,-3 2-2-16,0-8 0 15,-4-4 3-15,0-6 1 16,1-6-1-16,-1 3 1 16,0-4-2-16,1-8 2 15,3 5-2-15,-1-2-1 0,8-4 3 16,0 7 0-16,4-10 1 15,3 9 0-15,3-5 0 16,4-4 0-16,4 3-2 16,3 4-2-16,3-4 1 15,8-3-1-15,6 4 2 16,1 2 3-16,3-3-4 16,4 1-1-16,0 5 0 15,-4 1 0-15,0-1-3 16,-3 10 2-16,-4 0-4 15,4 0 1-15,-4 10 0 16,-3 6 2-16,-4 2-1 0,0 7 1 16,-7 1 2-1,-7-4 0-15,0 6-3 16,-7-3 0-16,-4 0 2 16,-3-6 0-16,0-4 1 15,-4-2 2-15,-3-4-1 0,0-2 2 16,-4-7-2-16,4 0-1 15,0 0 3-15,0-7 0 16,0-2-1-16,0-4 1 16,3-2-2-16,0 5 2 15,4-5 0-15,4-4 3 16,3 9-3-16,3-8-2 16,1 2 2-16,6 3 0 15,4-2-1-15,0-4 1 0,7 3 0 16,0-3 1-16,4 4-2 15,3 2-2-15,0-3 1 16,4 7-1-16,-4 0-3 16,0-1 0-16,1 4-1 15,-5 3 0-15,1 3-8 16,-4 3-5-16,-3 3-9 16,-1 10-4-16,-3 6-16 15,-7 3-7-15,0 13-50 16</inkml:trace>
  <inkml:trace contextRef="#ctx0" brushRef="#br0" timeOffset="-204030.48">23156 17646 120 0,'4'-6'46'0,"-4"6"-35"0,3 0 5 15,-3 0 2-15,4 0-4 0,-1 0 2 16,1 0-3-1,3-3 2-15,-3 3-8 0,3-6 5 0,-7 6 3 16,3-4-7 0,1-2-4-16,-1-3-1 0,1-1 2 15,3 1-2-15,0 3 0 16,3 3 5-16,-3-4 3 16,4 4-2-16,0-3 2 15,3 6-2-15,0 0 0 16,0 0-5-16,0 0-1 15,4 9-3-15,-1-2-3 16,1 2 2-16,0 0 0 0,-1 1 1 16,1-1 0-1,0 7-3-15,-4 3 0 0,0-1 2 16,-4 1 0-16,-3 13-2 16,-3-10 0-16,-4 3 4 15,-7 3 1-15,-7-3 0 16,-7 0-2-16,-8-6 3 15,-2 0 0-15,-5-4 1 16,-2-5 2-16,-5-7-1 16,-3-6 2-16,8-7-4 15,-1-5 0-15,3-1-1 16,5-3 1-16,3 0 2 16,3 1 4-16,7 2 2 15,4-6 1-15,7-3-2 0,7 6 1 16,7-6 0-16,4 0 1 15,6 6-6-15,4 0-2 16,4 4 2-16,3 5 1 16,4 1-8-16,0 9-1 15,0-3-5-15,-1 3 0 16,5 0 1-16,-8 3 2 16,0 6-1-16,-3 1 4 15,-4-1-5-15,-3 7 2 16,-4 2-5-16,-4 8 1 15,-3-1 2-15,-3-3 3 16,-4 3 2-16,-4 3 3 0,-3-3-1 16,-7 0-1-16,-3-6 3 15,-5 0 0 1,1-1 1-16,-3-8 2 0,-5-4-3 16,1-6-2-1,-4-6 0-15,1-4 1 0,2 1-1 16,1-3 2-16,3-4 0 15,1-3 1-15,3 0 2 16,3-3 1-16,4 0 1 16,3-3 0-16,4 6 0 15,4-6 0-15,3 7-2 16,7-8-1-16,3 8 1 16,4-7 1-16,8 6-1 15,2 0-1-15,4 0-3 16,1 3 1-16,2 7-4 0,1 0 0 15,3 9-4-15,-3 0-1 16,0 0-2 0,-4 9 0-16,0 0 0 0,-3 1 0 15,-4 6 2-15,-3 2 2 16,-7 7-3-16,-4 4 0 16,-7-1 4-16,-7 6 3 15,-4 1-1-15,-3-1 0 16,-7-5 3-16,-4-1 1 15,0-3 1-15,-3-6 0 16,-4-10 0-16,1 0 0 16,-8-12-2-16,7-6 1 0,0-7-2 15,4-9-1-15,3 6 1 16,1-9 1 0,6 0 1-16,4-3 3 15,3-7-1-15,4 13 0 0,7-3 1 16,4 3 1-1,6-4-1-15,4 11-1 0,4-1-3 16,7 3-2-16,3 3-2 16,4 1 1-16,3 9 1 15,0 6 0-15,4 3-7 16,-7 4 0-16,-4-1 1 16,-3 7 3-16,-4-4 0 15,-3 4-1-15,-8 9-2 0,-10-3 1 16,-7 9-2-1,-7-2 2-15,-7-1 3 0,-7-3 1 16,-4 3 1-16,0-9 0 16,-7-3 2-16,8-1 3 15,-1-12-2-15,4-3-2 16,-1-3 0-16,1-9 1 16,3 2 1-16,4-9 3 15,4 1-1-15,3-7 0 16,3 3 1-16,4-10 1 15,10 10 1-15,4-9 0 16,4 3-7-16,3 0 0 0,7 2-1 16,4 8 0-1,3-1-3-15,4 3 0 0,3 7-3 16,1 9-1 0,-1 0-3-16,0 9 1 0,-7 7 0 15,1 3 3-15,-8-1-1 16,-4 8 2-16,-6 2-2 15,-8-3 2-15,-6 3 1 16,-8 0-1-16,-6 4 4 16,-4-4 2-16,-4-3 2 15,0-3 1-15,-3-6-2 16,-4-1-2-16,4-5-2 16,7-7 1-16,3-6-1 15,-3-4-2-15,7-8-2 0,3 2 1 16,4-6-13-1,0-12-5-15,7-7-68 16,4-15-65-16,10 0 44 16</inkml:trace>
  <inkml:trace contextRef="#ctx0" brushRef="#br0" timeOffset="-187355.52">15663 6197 112 0,'4'0'44'0,"-1"0"-35"0,-3 0 18 0,0 0 7 15,0 0-3-15,0 0 2 16,0 0-10-16,0 0-2 0,0 0-12 15,0 0 8-15,0 0 5 16,0 0 4-16,0 0 2 16,0 0-7-16,-3 7 2 15,-4 5-6 1,0 4-12-16,-4 3-3 0,-3 0 2 16,0 9 2-16,-4 6 0 15,1 7-1-15,-4-3-3 16,-1 9-2-16,1-3 1 15,-4-1 1-15,-3 1-1 16,-3 10-1-16,-5 2 3 16,-3 13 2-16,1 0 0 15,-5 6 0-15,1-3-3 16,0-3 1-16,-1 13-2 16,1 0 2-16,3 5 2 15,0 1 2-15,-3-6-3 16,0 5-3-16,-1 4 2 0,1 13 2 15,-7-4-2-15,3 1-2 16,0-4 0-16,0 9-1 16,4 10 2-1,-1-3 1-15,5-3-1 0,2 6-2 16,1 0 1-16,0 6 1 16,3-12-1-16,7-13-1 15,4-24-2-15,-11 43 1 16,8-26 1-16,-8 27 0 15,7-20 2-15,-7 44 1 16,8-35-1-16,-4 29 1 16,6-28 0-16,1 43 1 0,-11 67-2 15,8-29-2-15,6-12 1 16,4-20 1-16,3-5 1 16,4-10 1-16,4 0-2 15,3-6-2-15,3-10 1 16,4-5-1-16,1 8 0 15,-1-2 2-15,7-10 1 16,0-7 1-16,0 7 0 16,4 10 2-16,-1-10-3 15,4-10 0-15,1 1 1 16,2 9 0-16,1 6-2 16,0-12 1-16,-1-3-4 15,1-1 0-15,0 4 3 16,-1 3 1-16,1-13-1 15,-4 4-2-15,0-4 1 16,4 0 1-16,3 7-1 0,1-10-1 16,-1 1 1-16,0-8-1 15,4-2 2-15,-1 3 1 16,5 6-1-16,-1-6 1 16,4-6-2-16,0-10-1 15,-1 4 1-15,1 2 1 16,4 1-1-16,-5 6-1 15,1-7 1-15,0-3 1 16,0-5-3-16,0-1 0 16,-1 0 3-16,-2 6 1 31,-1-6-4-31,0 0 1 0,-3-9 0 0,0 0 2 0,0-4-3 16,-4-2 0-1,0-4 1-15,-3 1 2 0,-1-1-1 16,-2 0-1-16,-5 0 1 15,1-9-1-15,-1-6 2 16,-2-4 1-16,-5 1-4 16,1-7 1-16,3 0 0 15,-4-2 0-15,1-1 0 16,3-7 0-16,-3 1-3 16,-1 6 0-16,1-9 2 15,-1-3 0-15,1 2-2 0,-4-5 0 16,4 2-1-1,-4 4 3-15,3-7-2 0,-3 7-1 16,0-7 0-16,0 7 3 16,4-3 0-16,-4-4 3 15,0 7-3 1,0-7-2-16,-3-3-3 0,3 4-1 16,0-7 1-16,-4 6 2 15,-3-9-1 1,0 0 1-16,0 0 0 0,0 0 0 15,0 0 0-15,0 0 0 16,0 0-4-16,0 0-2 16,0 0-9-16,0 0-2 15,0 0-14-15,0 0-2 0,4-9-30 16,-1-4-9-16,1-27-39 16</inkml:trace>
  <inkml:trace contextRef="#ctx0" brushRef="#br0" timeOffset="-185143.73">15843 6197 48 0,'-3'0'19'0,"3"0"-15"0,-4 0 15 16,4 0 7-16,0 7 3 15,-3-4 3-15,-1-3 0 16,1 6 0-16,-4-3-6 15,0-3-2-15,-1 10 0 0,1-4 0 16,-3-3-13 0,-1 10-2-16,-3-1 1 0,4 4-4 0,-5 3 2 15,1 15-3-15,-3-6 0 16,3 10-1-16,-4 6 2 16,-3 0-5-16,0 3-3 15,-1 6 7-15,1 7 6 16,0 9-5-16,0 3-1 15,0 3 1-15,0 3 1 16,3 4-3-16,-3 6-1 16,0 12-3-16,-1-3-1 0,5 7 3 15,-1-10 3 1,1 19 0-16,-1 3 0 0,0-6-3 16,1 6 1-1,-1 0 0-15,-3 9 1 0,-4 7-5 16,0-10 1-1,1 7 4-15,-4-4 5 0,3 7-5 16,0-7 0-16,0 1 2 16,-3-1 1-16,0 7-3 15,3-13-1-15,-3 31 1 16,0 1 0-16,-4-16-2 16,4-4-2-16,0-5 1 15,-1 2-1-15,1 4 0 16,4-6 0-16,2-4 2 0,1 3 1 15,4 4-4 1,2 3 1-16,1-10 0 0,0 6 0 16,4 7 0-16,-1-9 2 15,0-4 1-15,1 13 1 16,-1 0 0 0,4-4 0-16,-3-5-2 15,3 6-2-15,-4-4 1 16,4 4-1-16,0-7 4 0,0 7 5 15,0-7-10-15,0-5-1 16,0 5 1-16,3-9 2 16,-3 0 2-16,4 0 1 15,-1 0-2-15,1-9 1 0,-5 9 0 16,5-10 1 0,-4 10-5-16,3-9 1 15,4 0 0-15,0-10 2 0,0 13-1 16,4-7 2-16,-1 4-2 15,1-13 2-15,-1 3-2 16,5 10-1-16,-1-4 1 16,3-3 1-16,1-2-1 15,-1-1 2-15,1 3-2 16,3 1-1-16,0 2 1 16,0-6 1-16,0-6-1 15,4 0 2-15,0 6 0 16,-1 4 1-16,1-7-2 15,3-3-2-15,0-10 1 16,0 7 1-16,4 0-1 16,0-4-1-16,3-5 1 0,0-1-1 15,-3-6 2-15,3-3 1 16,0-3-1-16,1 3-2 16,-1-3 1-16,4-3-1 15,-4-1-3-15,0 1 2 16,0-9 1-16,4-1 2 15,0 0-1-15,-1 0-1 16,-2 1 1-16,2-1-1 16,1 0 0-16,-4 7 0 15,1-7-3-15,-1-6 0 16,0-3 4-16,-3-6 1 16,3 12-3-16,-3-12-1 0,-1-4 1 15,-2-6 2-15,-1 1 0 16,0-4 2-1,-3 3-2-15,-1-9-1 0,-3 6-2 16,0-6-1-16,-3-1-1 16,0-2 0-16,-4 0-2 15,0-4 1-15,-4-2 1 16,1-4-1-16,-1 3-5 16,-3-2-2-16,0-7 2 15,0 0 4-15,0 0-4 16,0 3 2-16,0-3-1 15,0 0 3-15,0 0-5 16,0 0-3-16,-3 0 3 16,3 0 2-16,0 0 0 0,0-3 1 15,0-4 0 1,0 7 2-16,0 0 2 0,0 0-1 16,0 0 6-16,0 0 1 15,0 0-5-15,0 0 0 16,0 0-4-16,3-6 0 15,1 3-12-15,-1 3-3 16,1-16-32-16,-1-3-13 16,-3-15-22-1</inkml:trace>
  <inkml:trace contextRef="#ctx0" brushRef="#br0" timeOffset="-178539.38">15035 5482 88 0,'15'-6'35'0,"-8"-3"-27"0,0-1 5 16,-4 1 1-16,1 6-4 15,-1-3 2-15,-3-4 2 16,0 1 1-16,0-1 7 15,0 4 4-15,0-3-6 16,-3 9-1-16,3 0-11 16,-4 6 4-16,1 3 1 0,-4 4 0 15,0 12 0-15,-1 3-1 16,-2 7 0-16,-1 9-4 16,1 9-3-16,3 10-2 0,3 6-3 15,4 12 3-15,4-2 0 16,3-4 3-16,7 6 1 15,3-2-1-15,5-7-1 16,-5-3-1-16,1-6 2 16,0-16-3-16,-1-4 0 15,1-5 1-15,-4-3 2 16,-3-10-1-16,-1-7 0 16,-3-2-6-16,0-3-1 15,0-4-6-15,-3-3-2 16,-1 1-11-16,-3-7-4 0,4-7-17 15,-4-2-6 1,-4 3-48-16</inkml:trace>
  <inkml:trace contextRef="#ctx0" brushRef="#br0" timeOffset="-178045.62">15321 6235 192 0,'0'-3'74'0,"0"6"-58"0,0-3 12 15,0 0-1-15,0 0-4 0,0 6-2 16,-3-6-5-16,-1 7 0 16,1-4-9-16,-4 6-2 0,-1 10-1 15,1 6 0-15,0 10 0 16,-3 2-2-16,3 1-2 16,0 6 5-16,0 0 1 15,0-1-2-15,-1-8-3 16,1-7 6-16,0-9 3 0,0-3-1 15,0 3 2 1,-3-10 0-16,-1-3 3 16,1-6-3-16,-5-6-1 0,1 3-4 15,4-13-1-15,-4 0-3 16,3-2 1-16,0 5-4 16,1-9 0-16,-1 10-4 15,4-4-1-15,0-3-8 16,7 3-35-1,0-2-2-15,11-4-80 16</inkml:trace>
  <inkml:trace contextRef="#ctx0" brushRef="#br0" timeOffset="-176989.47">14407 5028 200 0,'0'6'74'0,"8"-12"-58"0,-8 15 3 0,0-9-4 16,0 10-8-16,0-1 1 16,0 0-5-16,0 7-2 15,0 3 0-15,0 9-1 0,0 3 0 16,-4 1 0-16,4 2 0 16,-4 1 0-16,4-7 2 15,0-9 1-15,0 3 1 0,0-10 9 16,0-2 3-1,0-1 8-15,0-9 2 16,0 0-5-16,0-9 0 0,0-4-10 16,4-9-4-16,3 3-4 15,0-9 0-15,0 3 0 16,4 3 1-16,6-9 0 16,1 12 0-16,3-3-5 15,0 0 1-15,1 13-2 16,-1-4 0-16,0 4 2 15,-4 2 0-15,1 1-3 16,0 6 0-16,-4 6-3 16,-4 1-1-16,1 2-1 15,-4 4 2-15,0-7-1 16,0 3 2-16,-3-5-2 16,-1 2 2-16,1 3-2 0,-4-9 0 15,3-3 4 1,1-3 3-16,3-4 3 0,0-5 1 15,0 2-2-15,4-3-2 16,-1-2 1-16,1 2-1 16,3-3 2-16,0 10 1 15,0-1-4-15,0 4 1 16,-3-3-2-16,3 9-2 16,-4 9 0-16,1 0 3 15,0 7-2-15,-1 3 1 16,-3 6 2-16,0-6 2 15,-3 6-1-15,-1-6-1 16,1 0-4-16,-1-1-2 0,1-2-11 16,-4-7-3-1,4-2-26-15,-4-7-10 0,7-7-36 32</inkml:trace>
  <inkml:trace contextRef="#ctx0" brushRef="#br0" timeOffset="-176677.98">15011 4990 200 0,'0'13'74'0,"0"2"-58"0,0 1-2 0,0-7-3 16,3 4-8-16,1-4-2 15,-1 7 0 1,4 3-1-16,4 0 0 0,3-4 4 15,0 1 5-15,4-3 4 0,-1-4 2 16,1-9 3-16,0 0 1 16,-1 0 1-16,1-9 0 15,-4-1-7-15,0 1 0 16,-3-7-8-16,-4 7-3 16,0-13-8-16,-4 0-1 15,1 3-10-15,-1 0-4 16,1 0-22-16,0-6-10 0,-1 6-49 31</inkml:trace>
  <inkml:trace contextRef="#ctx0" brushRef="#br0" timeOffset="-176359.78">15427 4501 260 0,'0'0'99'0,"0"3"-77"0,0 13-9 16,0-10-9-16,0 7-5 16,0 2 2-16,4 1-2 15,-1 12 0-15,1 10 1 0,3 15 0 0,0 0 2 16,0 1-3-1,0 2 0-15,0-6 1 0,0-3 0 16,0-6 0 0,0-10 0-16,0 1-16 0,0-13-4 15,0-1-43 1,0-8-61-16,4-10 26 16</inkml:trace>
  <inkml:trace contextRef="#ctx0" brushRef="#br0" timeOffset="-176165.56">15692 4796 224 0,'-4'0'85'0,"-3"0"-66"0,-11 0-1 16,8 0-3-16,-8 0-11 16,-7 0 0-16,-3 0-2 15,-4 0-2-15,-3 0 1 16,-4-7-15-16,4 4-3 0,0 3-31 15,7-6-11-15,3 3-21 16</inkml:trace>
  <inkml:trace contextRef="#ctx0" brushRef="#br0" timeOffset="-175746.02">15695 4981 220 0,'18'3'82'0,"-4"-3"-64"0,0-3 4 0,-3 3-3 16,-1 0 1-16,4-7 4 15,0 7-8-15,0-9-2 16,1 3-8-16,-1-4 3 0,0 1 3 16,-4 0-2-16,1-10 0 15,-4 3-11-15,-3-6-4 16,-4-3 0-16,-8 0 3 15,1 6-1-15,-3 0 1 16,-4-6 2-16,0 16 0 16,0-1-3-16,-1 4 0 15,1 6-1-15,0 6 3 0,7 13-5 16,7 9 2-16,7 7 0 16,7-1 2-16,4 1 1 15,3-1 1-15,4-2 0 16,-1-1 0-1,1-3 0-15,0-9 2 16,0 6-1-16,-1-12-1 0,1 2-15 16,-4-5-5-16,4-4-23 15,0-6-10-15,-1-6-45 16</inkml:trace>
  <inkml:trace contextRef="#ctx0" brushRef="#br0" timeOffset="-175524.3">16207 4742 204 0,'0'-6'77'0,"-4"6"-60"0,11 6 2 0,0-6-4 15,-3 10-6-15,3-1 2 16,3 7-2-16,4 3 0 16,4 6-5-16,7 3-3 15,3 0 0-15,0-3 1 0,0 10 1 16,1-13-6-16,-5 3 0 15,1-6-19-15,-7-4-6 16,-4-21-146 0,-4-13 90-1</inkml:trace>
  <inkml:trace contextRef="#ctx0" brushRef="#br0" timeOffset="-175310.13">16425 4626 192 0,'0'0'71'0,"-3"0"-55"0,-4 10 4 16,3-4 0-16,-3 7-6 16,0-4 0-16,-7 7-8 15,-4 9-4-15,-3-3-1 16,-3 9-1-16,2-3 0 0,1 1 0 16,0-1 0-16,3-3-9 15,4 9-2-15,4-9-51 16,10-3-55-16,10 3 28 15</inkml:trace>
  <inkml:trace contextRef="#ctx0" brushRef="#br0" timeOffset="-174216.85">17018 4655 208 0,'0'0'79'0,"4"-10"-61"0,-1 10-5 0,-3 0-7 16,4 0-6-16,-1 0 2 15,-3-3-1-15,4-3-1 16,-1 3 1-16,1-4-1 0,-1 1 2 15,1 3 3-15,-1-3 2 16,1 6 3-16,-4 0 4 16,3 0-4-16,-3 9 0 15,4-3-2-15,-4 13 0 16,3 6 0-16,1 13 2 16,-1 6-5-16,1 6-3 15,0 0-1-15,-1 10 1 16,1-7-3-16,-1 10 0 0,1-10 1 15,-1 0 0-15,1 1 0 16,-1-7 2-16,1-13-1 16,-1 1-1-16,1-10-10 15,-1-3-6-15,1-13-17 16,-1-3-6-16,1-21-133 31,-1-23 82-31</inkml:trace>
  <inkml:trace contextRef="#ctx0" brushRef="#br0" timeOffset="-173749.58">17036 4589 212 0,'-7'-7'82'0,"3"-2"-64"0,1 0 4 0,3 9-3 16,-4-7-4-16,0 4 1 16,1 3-2-16,-1-9-1 0,4 3-7 15,0-7 0-15,0 4 1 16,4-4 1-16,3 4 0 16,4-1-4-16,3 1-1 15,3 6-3-15,5-4-3 16,6 7-1-16,0 0 0 0,0 7 3 15,-3 2 2 1,0 4-5-16,-8-4 1 0,-3 7-1 16,-3 3 2-16,-8-4 1 15,-6 4 3-15,-8 0-1 16,-6 0-1-16,-4-4 1 16,-4-5-1-16,0-1 0 15,0 1 0-15,1-1-3 16,3-3 2-16,3-6-8 15,0 0-4-15,8 0-4 16,-1 0-3-16,8-6-8 0,3 3-5 16,10 3-53-1,8 0-30 1,10 9 53-16</inkml:trace>
  <inkml:trace contextRef="#ctx0" brushRef="#br0" timeOffset="-173480.12">17455 4843 228 0,'0'0'85'0,"0"0"-66"0,-3-3 5 0,3-4 1 16,0 4-12-16,-4-6 0 0,1-7-3 16,-1-3-1-1,1-6-5-15,-1 6-1 0,4-6 1 0,4 6 0 16,-1-9 2-16,4 3-3 15,0 6-2-15,4 1-3 16,0-1 1-16,3 3-1 16,3-3-2-16,1 10-15 15,3 3-7-15,0-4-25 16,1 7-10-16,-1 6-33 16</inkml:trace>
  <inkml:trace contextRef="#ctx0" brushRef="#br0" timeOffset="-173119.2">17766 4670 156 0,'14'3'57'0,"-10"4"-44"0,6-7 10 0,-3 0 2 15,4 0-5-15,-1-7 0 16,1 4-5-16,3-12-1 16,0 5-8-1,0 1-4-15,-3-7 1 0,-1 4 0 16,1-4 1-16,-4 3 0 15,-3-2 2-15,-4 5-3 0,-4-5 0 16,-3 5-3-16,0 1-1 16,-4-1-1-16,-3 10-2 15,0 7 0-15,0-4 3 16,0 6 0-16,3 10 1 16,1-3 0-16,3 9 0 15,7-3 0-15,0 3 2 0,3 0 3 16,1 0 2-1,6-3-1-15,1-3-1 0,3 3-6 16,0-10 1-16,0 4-9 16,0-7-4-16,4 1-22 15,0-10-10-15,-1 0-45 16</inkml:trace>
  <inkml:trace contextRef="#ctx0" brushRef="#br0" timeOffset="-172551.45">18394 4592 236 0,'3'-3'90'0,"1"-4"-70"0,-4 7-5 0,0 0-6 16,-4 0-8-16,1 0 2 15,-4 0-4-15,-4 0 0 16,-6 0 1-16,-1 0 0 0,-3 0 2 15,-4 7-6-15,0 2 1 16,4 1-1-16,0 2 2 16,3 10-1-16,8 0 1 15,3 3 2-15,7 3 0 16,3-3-3-16,8 4 0 16,3-11 2-16,4 4 0 15,3-9 1-15,-4-4 0 16,5 1 4-16,-5-10 2 15,4-3 2-15,1-4 2 0,-1-2-1 16,3-10 0-16,1 3-3 16,3-2 1-16,1 5-6 15,-1-3-3-15,0 1-2 16,4 5 0-16,-4 1 5 16,0 6 1-16,-3-4-3 15,-4 7 1-15,-3 0-2 16,-4 7 0-16,-4-4 0 15,-3 6 0-15,-3 1 0 16,-4 5-2-16,-4-5 0 16,-3-1 3-16,-7 1-2 15,0-1 1-15,0-3 0 0,0-6 0 16,0 0 2-16,3 0 0 16,4 0-7-1,0 0 0-15,4-9-15 16,3 3-5-16,0-4-52 15,10 1-35-15,4-1 46 16</inkml:trace>
  <inkml:trace contextRef="#ctx0" brushRef="#br0" timeOffset="-172099.64">18937 4840 160 0,'0'3'60'0,"0"3"-47"0,-3-3-5 16,3 3-5-16,-4-6-1 16,1 7 1-16,-1-7 3 15,4 0 3-15,0-7-4 16,0 1 8-16,0-3 4 0,4-10-1 15,-1 0 1-15,4 0-3 16,4-6-1-16,-1 6 1 16,4-6 4-16,1 6-6 0,2 1-2 15,1-1-5 1,-1 3-2-16,5 7-8 0,-1 6-2 16,0-4 4-1,-3 7 1-15,-1 10-1 0,1-1 2 16,-4 7 1-16,-3 9 0 15,-1-3 0-15,-3 6 0 16,0 7-5-16,-3-17 1 16,-4 8-5-16,0-8 1 15,0-2-5-15,0 0 1 16,3-7-14-16,1 4-5 16,-4-13-57-1</inkml:trace>
  <inkml:trace contextRef="#ctx0" brushRef="#br0" timeOffset="-171544.77">19579 4868 220 0,'14'-3'85'0,"-7"-4"-66"0,-3-2 1 0,-1 9-4 16,-3-6-7-16,0-4 0 0,-3-2-5 15,-4-4-3-15,-7 0 0 16,-4 4-4-16,-3-4 2 0,-4 7-1 16,-7-1 0-16,4 4 0 15,0 6 0-15,0 6 0 16,0 1 0-16,3 2 0 0,7 4-2 16,4 2-2-1,7 1-1-15,4-3 4 0,6 5 1 16,4 1 4-1,4-3 1-15,6 3 1 16,1-13 2-16,0-3 1 0,3-3 1 16,0-9 0-16,0-1 2 15,0-9-5-15,0-6-3 16,4-12-6-16,-4 2 0 16,-3-2 0-16,-4-1 2 15,0-3 1-15,-3 13 1 16,-1-7 0-16,1 17 0 15,-4 2 0-15,-3-3 0 16,-1 10-3-16,1 9 0 0,-4 9 2 16,0 1 0-16,0 5 1 15,0 13 0 1,0 10-5-16,0 3 1 0,0 6-5 16,0-6-1-16,0-4-2 15,0 1 2 1,0-10-12-16,0 7-5 0,0-17-28 15,3 4-39 1</inkml:trace>
  <inkml:trace contextRef="#ctx0" brushRef="#br0" timeOffset="-171320.21">19749 4727 228 0,'7'9'88'0,"-7"4"-69"0,0 9-5 0,0-7-7 16,0-5-7-16,0 9 0 16,0 6-11-16,0-7-5 15,0 1-28-15,0 0-9 16,0-3-25-16,3-7-9 15</inkml:trace>
  <inkml:trace contextRef="#ctx0" brushRef="#br0" timeOffset="-171065.51">20172 4620 176 0,'14'-12'68'0,"-7"5"-52"0,-3 7 6 15,-4 0-1-15,0 0-11 16,0 0-1-16,0 0-7 16,-4 10-2-16,0-1 0 15,-3 13 0-15,0 6 0 0,0 7 0 16,0 9 0-16,0 3-3 16,0 0 0-16,0 3-12 15,4-6-5-15,-1-7-40 16,4-8-40-16,4-4 30 15</inkml:trace>
  <inkml:trace contextRef="#ctx0" brushRef="#br0" timeOffset="-170793.33">20415 4843 228 0,'14'0'88'0,"-14"0"-69"0,0-3 0 0,0 3-4 0,0 0-7 15,-7 0 1 1,-3 0-5-16,-8-7-1 0,-10 7-1 16,-7-9-2-16,-8 6 1 0,-3-7-1 15,-3-5 0-15,0 5-3 16,-1-5 2-16,4 5-1 16,11-2-2-16,3-1-6 15,8 4-2-15,6-1-9 16,14 1-54 15,15 6-41-31,10 3 28 0</inkml:trace>
  <inkml:trace contextRef="#ctx0" brushRef="#br0" timeOffset="-170590.54">20461 4902 236 0,'0'0'88'0,"0"10"-69"0,4-1-5 16,-4-3-5-16,-4 4-10 0,4 2 0 16,-3 4-1-16,-4 3-2 15,3 0 3-15,0-4-9 0,-3 4-3 16,0-3-57 0,7-4-50-16</inkml:trace>
  <inkml:trace contextRef="#ctx0" brushRef="#br0" timeOffset="-170252.55">20539 4993 152 0,'17'-12'57'0,"-10"-1"-44"0,8 4 12 0,-5-1 1 0,1 7-8 15,6-3-3-15,1-3-8 16,3 9-5-1,4-4-1-15,3 4-4 0,-3 4 2 0,-1 5 1 16,-2 0 0-16,-5 1-3 16,-3 5 0-16,-3 4 2 15,-4 6 0-15,-11-15 3 16,-3 9 3-16,-3-10 0 16,-4 7 0-16,-4-7-1 15,0-6 0-15,1 3 0 16,-1-6 2-16,1 0-3 15,2 0 0-15,5-9 1 0,3 9 0 16,0-9-7 0,3 2-2-16,8-2-27 0,3-4-9 15,7-2-45 1</inkml:trace>
  <inkml:trace contextRef="#ctx0" brushRef="#br0" timeOffset="-169834.68">20997 5125 124 0,'-3'19'46'0,"3"-4"-35"0,-7 4-4 16,3-9-3-16,1-1-4 15,-1 0 0 1,1 7 2-16,-1-13 1 15,4 7 14-15,0-10 8 0,0-10-6 16,4 7-1-16,3-13-4 16,0 1-1-16,3-4-7 15,1 6 3-15,3-8 3 0,0 2-2 16,4 0 2-16,3 3-5 16,0 4-2-16,0-4-2 15,0 7 0-15,1 5-7 16,-1-2-1-16,-4 12 2 15,1-2 1-15,-4 5 2 16,-3 0 0-16,-1 7-3 0,-3 0 2 16,-3 6 1-16,-1-7 0 15,-3 4-7-15,0 0 0 16,0-3-13-16,0 2-4 16,0-2-45-1,0-13-37 1,0-3 37-16</inkml:trace>
  <inkml:trace contextRef="#ctx0" brushRef="#br0" timeOffset="-169485.56">21657 5134 220 0,'21'0'85'0,"-14"0"-66"0,0-6-8 15,-7 6-6-15,0 0-10 16,0 0 1-16,-7 0 0 15,-3 0 2-15,-4 0 1 16,-4 0 1-16,0 0 2 0,-3 6-1 16,0 4-1-16,7-4 1 15,0 3-1-15,3 1-3 16,4-1 2-16,7 1 3 16,4 8 1-16,3 1-4 15,3 0-1-15,1 6 1 16,-1-6 2-16,1 6 0 15,-4-6-1-15,-3 6 3 0,-4-12 0 16,-4 2-6-16,-3 4 0 16,-4-10-6-1,-3-2 1-15,-3-4-20 16,-1-3-7-16,0-10-42 16</inkml:trace>
  <inkml:trace contextRef="#ctx0" brushRef="#br0" timeOffset="-169292.35">21086 4680 268 0,'0'-7'101'0,"0"14"-78"0,-4-7-11 0,4 0-11 15,0 0-37-15,0 6-12 16,-4-3-52-16,-3-3-24 0</inkml:trace>
  <inkml:trace contextRef="#ctx0" brushRef="#br0" timeOffset="-169098.25">19907 4410 256 0,'-3'0'96'0,"3"3"-75"0,-4-3-36 0,4 0-21 16,-3 10-64-16</inkml:trace>
  <inkml:trace contextRef="#ctx0" brushRef="#br0" timeOffset="-63047.24">13303 5467 28 0,'0'0'13'0,"0"-10"-10"0,0 10 0 0,0 0 0 16,0 0 0-16,0 0 1 16,0 0 20-16,0 0 8 0,0 0 7 15,0 0 1-15,0 0-11 16,0 0-3 0,0 0-9-16,0 0 0 15,0 0-10-15,-3 10 0 0,-1-10 3 0,-3 0-2 16,-3 6 1-16,-5-3-1 15,-2 3 2-15,-4-6-1 16,-4 0 0-16,-3 4-1 16,-4 2 2-16,-3-6-3 15,-1 0 1-15,-2 9-5 16,-5-9 0-16,-3 10 1 16,1-10 0-16,-5 6-2 15,-6-3-2-15,-4-3-2 16,0 0-1-16,-4 6 4 15,-3-3 3-15,0-3-1 16,0 0-2-16,-3 0 0 16,-8 0-1-16,0 7 0 15,-3-7 0-15,-7 0 0 0,3 0 2 16,-3-7-1-16,-3 7-1 16,-5-3 3-16,-3 3 2 15,4 0-2-15,-4 0 0 16,-3 0 1-16,-4-6 0 15,-3 6-5-15,3-3-1 16,-3 3 1-16,-4-6 2 16,0 6 0-16,4 0-1 0,3-3 3 15,0 3 0-15,-3 0-1 16,6 0 1-16,1 0-2 16,-14 0-1-16,6 0 1 15,4 0-1-15,8-7 2 16,-5 7 1-1,5 0 1-15,-1 0 0 0,7-3 0 16,0 3 2 0,1-6-3-16,-1 6-2 0,0-6 0 15,0 6 1-15,-3 0-1 16,0 0-1-16,0 0-2 16,-4 0 1-16,4 0 1 15,-1 0 0-15,1 0 2 16,-4 6 1-16,4-6-1 15,0 0-2-15,0-6-2 16,6 12-1-16,-6-6 2 0,-7 0 2 16,3 0 0-16,4 0 2 15,0 0-2-15,-1 6-1 16,-2-6-2-16,2 3-1 16,8-3 4-16,-4 10 1 15,4-10 0-15,-4 9 1 16,4 0-2-16,4-2-1 15,-1 2-2-15,0 1 1 16,4-4 1-16,0 3 0 16,0-6 0-16,-4 7 0 0,8-1 0 15,-8-3 2-15,-7 4-3 16,15-4 0-16,-12-6 1 16,5 3 0-16,6 4 0 15,-7-4 2-15,1 6-1 16,3-9 2-16,-1 0-4 15,-2 0 0-15,-4 0 1 16,3 0 0-16,0 0 0 16,1 0 0-16,2-3 2 15,-2-3 1-15,-1-4-1 16,0 10-2-16,8-9 1 16,-1 3-1-16,-3 2 2 15,7-5 3-15,0 3 0 16,-11-7 0-16,15 4-3 0,-1-7-2 15,11 7-2-15,-3 2 1 16,3-2 1-16,3-3 2 16,1-4-1-16,6 6 2 15,1 1-4 1,3-7 0-16,7 7 1 0,1-10 2 16,-5 3-6-16,8 4 1 15,7-4 1-15,-4-3 1 16,7 4-4-16,8 2 1 15,-4-2 0-15,-1-4-1 16,8 3 4-16,0-3 2 16,0 0 0-16,3 4-1 15,1-14-2-15,-4 11 1 0,7 2 1 16,3-3 0-16,-3 0 0 16,4-6 0-1,6 6 0-15,-3 1 0 0,0-7-3 16,7 6 2-16,4-6 1 15,3 3 0-15,-4 0-3 16,1 3 2-16,3 0 1 16,7 0 0-16,-7 4-3 15,11-7 2-15,-4 0 1 16,-3 3 2-16,7 0-1 16,-1 0-1-16,8 4-2 15,-4-4 1-15,15 3-1 16,-5-3 0-16,8 7 2 15,4-4 2-15,-4 7-3 16,6-10 0-16,5 3 1 0,6 7 2 16,4-1-3-16,7 4-2 15,-3 3-1-15,7-3 3 16,-1-4 0-16,8 1 3 16,0 6-3-16,3-4 0 15,4 7-1-15,-4-9 0 16,3 6 4-16,5-3 1 15,2-4-1-15,8 10 1 16,-3 0-4-16,6-9 0 16,4 3-1-16,7 6 0 15,0 0 2-15,3-10 0 16,8 10 2-16,-1-3 1 16,15 3-6-16,-11-6 0 0,11 6 1 15,-1 0 3-15,1-3 0 16,-4-4 2-1,4-2-4-15,-1 3 0 16,-3-4 3-16,-7 7 1 0,8-3-4 16,-5-4 1-16,-3 1 0 15,0 6 0-15,0 3-3 16,0-6 2-16,-10-1 3 16,-4 7 1-16,-4-3-4 15,1 3 1-15,-1 0-2 16,0 0 0-16,-17 0 2 15,4 0 2-15,-1 0 1 0,-3 0 1 16,-1-6-7 0,1 3 0-16,-11 3 3 0,8 0 2 15,-5 0-3 1,5 0-1-16,-8 0 3 0,3 0 1 16,1 0 0-16,3 0-2 15,1 3 1-15,-5-3-1 16,1 0 0-16,-4 0 0 15,4 0 0-15,3 0 2 16,-3 0-3-16,0 0 0 16,-8-3 1-16,1 3 0 15,0 0 0-15,-1 0 2 0,1 0-3 16,-4 0 0-16,0 3 1 16,-3-3 0-1,3 0 0-15,-3 0 0 0,-1 0 0 16,4 0 0-1,-3 6 0-15,0-6 2 16,-1 0-1-16,1 0-1 0,0 3-2 16,3 4 1-16,3-1 1 15,-3-6 0-15,1 9 0 16,-5-6 0-16,1 7 0 16,-1-4 0-16,1-3 0 15,0 7 0-15,-4-4 0 16,-4 3 0-16,1 1 0 15,-8-1 2-15,1 1-3 16,-1 5-2-16,1-12-1 0,-8 10 3 16,-3-1 2-16,0-2 4 15,-3 9-4-15,-5-4-1 16,1 4 0-16,0-3 0 16,-4 3 0-1,1-1 2-15,-4 1-3 0,-1 6 0 16,-2-6 1-16,-5 6 0 15,-2-6 0-15,-5 0 2 16,-2 6-3-16,-5-6 0 16,1 0 1-16,-4-1 2 15,-4-2-1-15,1 9 2 16,0-6 0 0,-1 0-1-16,-3 0 1 0,-7-1-2 15,0-2-1 1,-3 3 5-16,-4-3 1 0,-4-4-5 15,-3 4-2-15,-4 3 0 16,1-4 2-16,-8 10 0 16,0-3 2-16,1-3-4 15,-5 6 0-15,-2 0 1 16,-5 0 0-16,-2-3 0 16,-5-6 0-16,-3 3-3 15,-3 0 2-15,-4-4-17 16,-3-5-8-16,-1 6-90 15,1-13-54 1,6-22 72-16</inkml:trace>
  <inkml:trace contextRef="#ctx0" brushRef="#br0" timeOffset="83031.79">1097 5849 104 0,'-3'-9'38'0,"3"3"-29"0,-7 3 6 16,7-4 2-16,-4 7 6 15,4-9 6-15,-7 6 1 16,3-4 4-16,-6-2-1 0,10 6 2 16,-4-3-19-16,4-4 4 0,-7 4 3 15,7 3 3-15,0-3 2 16,7-4-9-16,-3 1-4 15,6-1-8-15,5 1-3 16,6-1-4-16,3 1-3 16,1 0 2-16,10 2 2 15,1 4 0-15,-1 3-1 16,4 3-2-16,-4 4 1 16,-7 2 1-16,4 0 0 15,-7 10 0-15,-4 0 0 16,-3 6-3-16,-1 0 2 0,-13 4 3 15,-8 5 3 1,-6 4 0-16,-15-1 2 16,-7-2 0-16,-3 6 3 15,-4-10-5-15,4 3-3 0,-4 1-1 16,7-7 1 0,4 0 1-16,7 4 1 0,7-10-2 15,3 3 1-15,8-6 2 16,-4-1 2-16,14 4-1 15,-4-9-1-15,1 6-3 16,3-10-2-16,-7 4-2 16,3-4 1-16,4 0-23 15,-3-5-12-15,-4 5-17 16,3-3-7-16,4 4-55 16,4-1-42-16,0 10 68 15</inkml:trace>
  <inkml:trace contextRef="#ctx0" brushRef="#br0" timeOffset="83517.81">1401 6671 212 0,'0'0'82'0,"0"0"-64"0,7 0 7 0,-7 6-1 15,0-6-4-15,0 0 0 0,0 0 3 16,0 0 0-16,0 0-12 15,0 0 4-15,0 0 5 0,3 0 0 16,4-6 0 0,-3 6-2-16,-1 0-1 0,8 0-12 15,-4 0-5-15,7 0 0 16,-3 0 1-16,-8 0 0 16,8 6 2-16,-1-3-2 15,-10-3 2-15,4 10-4 16,-4-4 0-16,-4-3 1 15,-3 3 0-15,0 4 2 16,-10-10 3-16,-1 0-4 16,0 0-1-16,1 0 2 15,2 0 3-15,-2-3 4 16,6-4 5-16,8 7 1 0,-8-6 0 16,8 3-1-16,3 3-1 15,3-6-7 1,8 3-4-16,-1 3-1 0,1-7-1 15,-1 7 0-15,-2 0 0 16,-1 0-5-16,3 0-1 16,-6 10-13-1,-4-10-5-15,0 0-27 0,0 0-10 16,0 6-98 0</inkml:trace>
  <inkml:trace contextRef="#ctx0" brushRef="#br0" timeOffset="115369.67">23396 8935 212 0,'11'-9'79'0,"-8"2"-61"0,1 4-3 16,-4 3-4-16,0-6-4 15,0 6 1 1,0-6-2-16,0 2 1 0,-4 4-4 16,1-6 0-16,-4-3 1 0,-7 9-2 15,-8-3-2-15,-9 3 5 16,-8 0 1-16,-10 0 0 16,-15-7 1-16,-3 4 0 15,-7-3 3-15,-7 3-1 16,-7-3 0-16,-1 2-5 15,-9-2-3-15,-5-3 0 0,1 9 1 16,-7-7 1 0,-1 4 1-16,4-3-2 0,4 6-2 15,3 0 1 1,4 0 1-16,7-3 3 0,7-3 2 16,7 3 1-1,7-4 0-15,10 4-4 0,4-3-3 16,11 6 2-16,0-6 2 15,10 6-2-15,7-4 0 16,8 4-10-16,2-6-3 16,5 6-19-16,6 0-9 15,11-9-51 1</inkml:trace>
  <inkml:trace contextRef="#ctx0" brushRef="#br0" timeOffset="115926.41">23467 7518 240 0,'24'-26'90'0,"-16"17"-70"0,-1-10-5 16,-4 10-8-16,1-1-7 0,-4 1 2 15,0-7 1-15,-4 4 1 16,-3-10-2 0,-4 9-2-16,-3-2 3 0,-3 5 0 15,-11 1 3-15,-8-1 1 0,-10 4 3 16,-14 6-3-16,-14-9 1 15,-10 6-1-15,-12-4 3 16,-2-2-3-16,-5 6-2 16,-3-10-2-16,-3 4 0 15,-4 6 0-15,0-4 3 16,4-2-1-16,3 6 0 0,4-3-6 16,3-4 1-1,7 10 2-15,8-6 1 0,10 3 3 16,7 3 3-1,10-6 0-15,11 2 0 16,7-2-5-16,8 3-1 0,6-3 1 16,7 6 2-16,4-3-3 15,4 3-2-15,-1-7-5 16,4 7 0-16,4 0-22 16,-1 0-11-16,0 0-64 15,4 0-65 1,8 0 50-16</inkml:trace>
  <inkml:trace contextRef="#ctx0" brushRef="#br0" timeOffset="161367.52">12975 9844 200 0,'0'-6'77'0,"0"6"-60"0,0 6 4 0,0-6-1 0,0 0-6 16,-3 0 0 0,-1 0-2-16,-3 0 0 15,-4-6-6-15,-3 6-4 0,0-9-1 0,-3 9 7 16,-1-10 7-16,-3 10-7 16,-4-6-2-16,0-3-4 15,-6 9 1-15,-5-4 0 16,-6-2 3-16,-7 6-1 15,-8 0 0 1,-10 6-3-16,-3-2 1 0,-8-4-2 16,-7 6 2-16,-10-3 0 15,-4 3 1-15,-6-6 0 16,-5 3 0-16,-3 4 2 16,-7 2 1-16,0 0 1 15,-3-2 0-15,-4 2-4 16,0 1-1-16,-7-1 1 0,-4 0 2 15,-3 1-3 1,0 5-2-16,-4-5 0 16,-3-1-1-16,-3 1 0 15,2-1 0-15,1 1 2 0,-3-1 3 16,-5 0-2-16,1-9-2 16,-11 7 2-16,4-4 0 15,-4-3-1-15,-10 0-2 16,3 0 1-16,-42-3-1 15,3 3 0-15,15 0 0 0,6-7 8 16,-10 7 5 0,7 0-17-16,3 0-7 15,1 0 5-15,3 0 5 16,-4-3-1-16,-10 3-1 0,11 0 4 16,-4-6 1-16,3 6-3 15,8 0 1-15,-15-3 0 16,11 3 2-16,7-6-1 15,-7-4 2-15,15 10-4 16,-8-9 0-16,10-1-1 16,5 10 0-16,6-6 4 15,4-3 1-15,-1-1-4 16,15 1 1-16,7-1 0 16,0 1 2-16,4-7-1 0,10 7-1 15,10-4 1 1,15-2-1-16,3-1 0 0,4-3 2 15,14-6 1 1,7 6 3-16,4-9-1 0,3 3 0 16,10-3-3-16,4-7 1 15,0 1-2-15,8 2 2 16,2-8-2-16,12 2-1 16,-8 4 1-16,7-1-1 15,8-3-3-15,-5 4 2 16,8-4-1-16,4 4 0 15,-1 6 0-15,-3-7 0 16,7 7 0-16,3-7 0 16,4 7-3-16,4-6 1 15,3 5 4-15,7-5 2 16,-3-1-3-16,13 7-1 16,1-6-2-16,10-1 0 0,11 4 3 15,14-4 0-15,14 1 1 16,11-4 0-16,3 4-3 15,14-4 0-15,11-3 2 16,14 4 0-16,4 2 1 16,6 1 2-16,15 5-3 15,7 1 0-15,7-6-1 16,3 15 0-16,4 0 2 16,3-6 0-16,8 9 0 15,3 4 0-15,7-4 0 16,7 13 0-16,-7-13-3 0,10 10 0 15,5 6 6 1,6-3 3-16,-4 6-6 16,-2-3-1-16,2 0 0 0,-6 6 2 15,-1-6-2 1,1 3 0-16,-4 4 1 0,4-7 2 16,3 9-3-16,-14-9 0 15,4 0 1-15,-1 10 2 16,1-10-1-16,-4 6-1 15,0-3-2-15,0-3 1 16,-4 6 1-16,1-3 0 16,-4 4-3-16,0 2 2 0,-4-3 1 15,4 4 2 1,0 2-1-16,-7-2 2 16,-4 5-4-16,1 1 0 0,-4 3-1 15,3 0 0 1,0-1 4-16,-10 1 3 0,-7 0-7 15,-4 3 0-15,-10-3 2 16,-4-7 4-16,-11 4-3 16,-6 0-1-16,-4-4 0 15,-11 4 0-15,-3 3 0 16,-7 0 0-16,0-1-3 16,-4-2 2-16,0 9 3 15,-7-3 3-15,-7 10-7 16,1-4-3-16,-12 0 3 15,-3 10 0-15,-7 6 2 16,-10-1 2-16,-15 11-8 0,-11-4-1 16,-9-3 4-1,-12 6 1-15,-13-6-1 16,-15 13 2-16,-10-4 1 0,-8-2 0 16,-10-1 0-16,-10-9 2 15,-11 0-3-15,-11-10 0 16,-7 1 3-16,-3-13 3 15,-7 3-9-15,-1-6-2 16,-6-10-17-16,-7-3-5 16,-8-3-92-1,-6-6-55-15,10-25 76 0</inkml:trace>
  <inkml:trace contextRef="#ctx0" brushRef="#br0" timeOffset="165525.55">13571 10732 80 0,'-3'0'33'0,"6"0"-26"0,-3 0 14 16,0 0 6-16,0 0 7 15,0 0 4-15,0 0-12 16,0 0-3-16,0 0-11 16,0 0-5-16,0 0-4 15,0 0 0-15,0 0 2 0,0 6 0 0,-3-3 0 16,-4-3 3-16,0 6 5 16,-4-6-3-16,-3 4 0 15,-4 2-4-15,-6-6-1 16,-1 6 1-16,-7-3 1 15,-3 4-6-15,-7-4 0 16,-11-3 1-16,-7 0 3 16,-7 0-2-16,-7-3 0 15,0-4-1-15,-11 7-2 16,-3-3 3-16,-8-3 0 16,-2-4 1-16,-1 10 0 15,-3-6 0-15,-4 6 0 16,-7-3-2-16,0-3 1 15,-7 6-2-15,-7 0-1 16,-3-3-2-16,-5-4-1 0,1-2 2 16,-7 6 2-16,0-10 2 15,0 10 1-15,0-3 4 16,-4-4 3-16,1 1-2 16,3 6 0-16,-4-3-1 15,-3 3 0-15,3-4 0 16,4 7 0-16,-4 0-4 15,4 0-3-15,0 10 2 16,-3-4 0-16,-36 3-4 16,14-6 1-16,7 7 0 15,4-4 2-15,3 4 1 16,0-10 1-16,1 6 0 0,-4-3 2 16,-4 3-3-16,7-6 0 15,0 0-1-15,-3 0 1 16,-7 0-2-16,14 0-1 15,-4 0 3-15,4 0 0 16,3 3-1-16,4-3-2 16,-7 7 5-16,7-4 1 15,3 3-2-15,-3-3-3 16,0 3 2-16,3-2 0 16,8 2-1-16,-8 3-2 15,1-2 3-15,6 2 2 16,1 3-4-16,-4-2-1 0,0-4 0 15,0 4 0 1,-4-4 0-16,7-3 2 0,-3 3-3 16,4-3-2-16,3-3 4 15,-4 0 1 1,-3 0-3-16,4 0 1 0,3 0 0 16,3-3 2-16,1-3-1 15,-4 3-1-15,7-13 1 16,10 10 1-16,1-7-1 15,10-2-1-15,8 2 1 16,9-9-1-16,15 3 2 16,7 1 1-16,8-8-4 15,9 5 1-15,8-11 2 16,0 4 1-16,10 3 1 16,0-3 2-16,4-1-1 15,7 1 0-15,3-3-6 0,11 3 1 16,-3-7 0-16,6 7 2 15,1-7-3 1,7-2 0-16,-1 2 1 0,4 1 0 16,4-4 0-16,-4 4 0 15,0-4-3-15,7-6 0 16,7 0-1-16,4 10 3 16,7-4 0-16,-4 4 3 0,11-4-3 15,4 10 0 1,-1-7-1-16,11 1 0 0,0 6 2 15,10-1 0 1,5-2-3-16,9 3 2 0,11 0-1 16,1-1 0-1,-1-2 2-15,14 0 2 0,1 5-3 16,6 8 0-16,4-4 1 16,0 3 0-16,0 0-3 15,7 7 2-15,0-4 1 16,3 0 2-16,8 7-3 15,0-1 0-15,6 1-1 16,4 0 0-16,4 2 2 16,-4-2 2-16,7-1-1 15,11 7 2-15,-3-3-2 16,2-3-1-16,12 6-2 16,3-4 1-16,-7 1 1 15,14 6 0-15,-1-3-3 0,1 3 2 16,4 0 1-1,-11 0 0-15,0-6 0 0,0 6 2 16,-4 0-1-16,-3 0 2 16,7 0-4-16,-7 0 0 15,3-4 1-15,-3 4 0 16,-7 0 2-16,0 0 1 16,-1 0-4-16,-2 4 1 15,-1-4 0-15,0 0 0 16,-3 6-3-16,0-6 2 0,-4 0 1 15,4 0 0 1,-8 3 0-16,-6-3 2 0,0 0-1 16,-4 0-1-1,-4 6 1-15,-3-6-1 16,4 0 2-16,-4 7 3 16,-3-4-7-16,-4-3 0 0,0 6 0 15,3-3 1 1,-3 6 1-16,0 1 0 0,-7-4-3 15,4 4 2-15,-1-1 1 16,-3 7 2-16,-4-4-1 16,1 4 2-16,-1 0-2 15,4 2-1-15,-10 4 1 16,-5 0-1-16,-2 0-3 16,-1 3 0-16,-3 0-1 15,-8-6 3-15,-2 0 2 16,-5 6 2-16,-6-6-1 0,3 6-2 15,-7-3-2-15,-7-6 1 16,-3 9 1-16,-8-6 0 16,-6-1-3-16,-5 1 2 15,-6 0-1-15,-4-3 0 16,-3 9-5-16,-7-3 0 16,-4 9-2-16,-7-3 1 15,-3 10 0-15,-8 3 2 16,-6-4 2-16,-4 10 2 15,-4-3-4-15,1 0 2 16,-5 0 2-16,1 0 1 16,-3-6 1-16,-4-4 0 15,-4-6-3-15,-7 7 2 0,-3-1 3 16,-4 1 1 0,-7-4-1-16,0 4 1 0,-3-7 0 15,-8-3 1-15,1 3-2 16,-4-6 1-16,-7 0-2 15,0-13-1-15,-7 1 3 16,0-4 0-16,0-3-1 16,0-3-2-16,0 0 1 15,-4-3 1-15,0-3-1 16,4 3 2-16,7-7-2 16,4 1 2-16,6 0-2 15,8-7 2-15,3 10-2 16,11 2-1-16,3-2 1 0,7 3-1 15,8-3 0-15,3 6 0 16,3-3-3-16,4-4 2 16,0 7-8-16,3 0-2 15,1 0-25-15,-1 0-9 16,4 0-78 0,4 10-51-1,6-10 74-15</inkml:trace>
  <inkml:trace contextRef="#ctx0" brushRef="#br0" timeOffset="169731.96">18553 17282 88 0,'0'-3'35'0,"0"3"-27"0,0 0-4 0,0 0-3 16,0 0 3-16,0 0 2 15,-4 0 20-15,1 3 9 16,-1-3-2-16,0 7 0 16,1-7-14-16,-1 3-6 15,1 3-8-15,-4-6-4 0,-4 10 2 16,-3-4 0-16,0-3 1 16,-4 6 0-16,-3 1 2 0,-7-1-3 15,-7 1 0 1,-11 2-1-16,-7-2 1 0,-14 2 0 15,-11-3 1-15,-6 7-2 16,-8-6 1 0,-7 5-2-16,-14-2 2 0,-10-4 0 15,-1 7 1-15,-6 0 0 16,-11-7 2-16,0-6-1 16,-4-3 0-16,-3-9 3 15,0-1 3-15,6-5-4 16,5-4-2-16,3-3 0 15,10-3-1-15,8 0 2 16,7-4 3-16,10-5-4 16,4 6-1-16,17 3 0 0,7-4 2 15,11 1 1-15,11 3 3 16,10-3-3-16,7 3 1 16,11 0-1-16,7-3 1 15,7 2-4-15,7-5-1 16,11-3-3-16,6-7-1 15,12 3 3-15,6 4 1 16,7 2-4-16,8-8 1 16,10 2 0-16,7-3 0 15,7 4 0-15,10-7 0 16,1-3 0-16,0 3 0 16,3 0 0-16,4 0 2 0,3 0-3 15,0 6 0 1,0 4 1-16,8-4 2 15,-1 4-3-15,11 6 0 0,3 2 1 16,11 1 0 0,7 7-5-16,4 5-1 0,7 4 5 15,-1 2 2-15,4 7-2 16,-14 10-1-16,-3 9 1 16,-4-1 2-16,-4 17-2 15,-3 9-2-15,-3 9-1 16,-15 7 0-16,-7-4 5 15,-14-3 3-15,-10 7-6 16,-11-4 0-16,-14 7 0 16,-14 6 1-16,-18-3 1 0,-18-3 0 15,-13 6-3 1,-19-7 0-16,-10-8 2 16,-14-7 0-16,-14 3 1 15,-10-6 0-15,-12-13-3 0,1 1 2 16,-28-11 1-1,3-5 0-15,3-6-7 0,4-10-3 16,4-10-23-16,0 1-11 16,-11-10-72-1</inkml:trace>
  <inkml:trace contextRef="#ctx0" brushRef="#br0" timeOffset="170839.93">18856 18527 272 0,'-4'13'101'0,"8"-13"-78"0,-11 0-18 15,3 6-11-15,-6-3-6 0,-4-3 5 16,-11 10 4-16,-3-4 2 15,-4 3 1-15,-7 1 11 0,-3-1 5 16,-7 10-11-16,-15-3-2 16,-7 3-2-16,-10-1 1 15,-14 1-1-15,-11 6 2 16,-10-6-9-16,-4-3-1 16,-7 3 13-16,-4-10 5 15,-10 0-1-15,-3 1 2 16,-5-4-3-16,1-3 0 15,0 3-3-15,0 1-1 16,0-4-1-16,7-3 0 16,3 0-2-16,4 0 1 0,7-3 4 15,7-10 6-15,7 4-5 16,14-10-2-16,4 0-1 16,10 0-1-16,11 1 4 15,7-8 3-15,11-2-9 16,10-3 0-16,7 3-4 15,8-1 0-15,9-5 2 16,8-1 2-16,11 4-1 16,6-3 2-16,11-1-4 15,8-3 0-15,16-12-1 16,12-3 0-16,13 0-3 16,8-1 1-16,13-2 2 0,15-4 1 15,18 13-4-15,3-6 1 16,10 9 2-1,8 6 1-15,-1 4-2 0,4-1 0 16,11 1-3 0,7 15 1-16,3 0 1 0,7 10-1 15,4 3 1-15,0 12 0 16,7 3 3-16,-7 10 0 16,-11 6-2-16,-7 3 2 15,-13 13 1-15,-15 6 2 16,-15 7-1-16,-6 2-1 15,-18 13 1-15,-10-6-1 0,-14-1 2 16,-15 1 1-16,-14 0 1 16,-10-4 0-1,-11-5-2-15,-7-7 1 0,-7-3 0 16,-7-7 1-16,-4-5-2 16,-3-10-2-16,0 3 1 15,0-10-1-15,0-2 2 16,0-4 3-16,0-2 0 15,3-4 0-15,1 3-1 16,3-6 0-16,3 3-2 16,1-3 1-16,-1 0-4 15,0 0 0-15,4 0-4 16,-3 0 1-16,3 0 0 16,0 0-1-16,0 0-3 15,-4 0 0-15,4 0-7 16,0 0-1-16,0 0-11 15,0-3-3-15,0 3-30 0,4-6-12 16,7-7-26 0</inkml:trace>
  <inkml:trace contextRef="#ctx0" brushRef="#br0" timeOffset="172646.41">18761 6662 212 0,'-4'6'82'0,"1"-12"-64"0,3 6-2 16,0 0-7-16,0 0-7 15,-4 0 1-15,1 0-2 16,-4-4 2-16,-4 4-2 16,-3 0-3-16,-4 0 1 0,-3 0 1 15,-7 4 0-15,-7 5 4 16,-15 0 2-16,-6 1 6 16,-11 5 5-16,-7-5-5 15,-11-1-2-15,-14 1-3 16,-7-1 0-16,-7 0-2 0,-10-9 0 15,-11 7-3-15,-4-7-2 16,1-7 1-16,-4-2-1 16,3 6 2-16,0-7 1 15,1-5-1 1,-1 5-2-16,1-5-2 0,3 2 1 16,3-6 1-16,4-3 0 15,7 4 2-15,7-11 1 16,11 4 1-16,10 3 0 15,8-9 0-15,10 3 2 16,10 0-1-16,8-7 2 16,10 7-4-16,7-7 0 0,11 7 3 15,7-6 3-15,6 5-2 16,8-2 1 0,7 3-5-16,7-7-2 0,8-2 0 15,9-7-1-15,8 0-3 16,7 0 2-16,14 3-1 15,3 0-2-15,15-2 3 16,13-1 2-16,19 12-2 16,6-2 0-16,11-1-1 15,7 10 0-15,11 6 2 16,6 1 0-16,4 8 0 16,11 1 2-16,0 3-1 15,7 6-1-15,-4 6-2 16,-3 9-1-16,-8 4-1 15,-2 3 3-15,-12 13 2 0,-6 9 2 16,-8 3-4-16,-3 3-1 16,-3 6 1-16,-12-2 0 15,-13-4 1-15,-7-3 0 16,-18 3 0-16,-11-3 0 16,-13 6-3-16,-12 4 2 15,-6 2 1-15,-11-5 0 16,-7-1-3-16,-7-6 2 15,-7-3 1-15,-11 0 2 16,-10-7-3-16,-7-2-2 16,-11-1 2-16,-14 4 2 15,-14-3 0-15,-18-1 2 16,-3 4-2-16,-11-13-1 0,-7 0 1 16,4-13 1-16,3-2-1 15,4-4-1-15,3-6 3 16,4 0 0-16,3 0-1 15,11-6-2-15,7-4 1 16,10 1-1-16,8 6-5 16,10-7-1-16,7 4-15 15,11-3-6-15,7 2-184 32,42 7 86-32</inkml:trace>
  <inkml:trace contextRef="#ctx0" brushRef="#br0" timeOffset="186997.7">15621 6295 236 0,'11'-19'90'0,"-4"13"-70"0,0-4-5 0,-4 7-8 16,1-3-7-1,-1 6 2-15,1-3-3 16,-4-4-2-16,0 7 2 15,0 0-7-15,-4 0-2 0,-3 7-5 16,-3 5-2-16,-8 7-3 0,-7 12-3 16,-6 7-18-1,-15 9-48-15,-7 13 10 16</inkml:trace>
</inkml:ink>
</file>

<file path=ppt/ink/ink5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9:07:05.800"/>
    </inkml:context>
    <inkml:brush xml:id="br0">
      <inkml:brushProperty name="width" value="0.05292" units="cm"/>
      <inkml:brushProperty name="height" value="0.05292" units="cm"/>
      <inkml:brushProperty name="color" value="#FF0000"/>
    </inkml:brush>
  </inkml:definitions>
  <inkml:trace contextRef="#ctx0" brushRef="#br0">22768 13200 84 0,'14'-7'33'0,"-7"7"-26"0,1-6 9 0,-8 6 3 15,7 0 0-15,-4-3 1 16,4 3 0-16,0-6 2 16,-3 6 1-16,-1 0 3 15,-3 0-14-15,0 0 2 0,0 0 2 16,0 0-2-16,0 0 2 16,0 0-3-16,-3 0 0 15,-4 0-3-15,0 0 1 16,0 0-2-16,-4 0 2 0,-3 0-6 15,0 0-1-15,0 0 2 16,0 0 1 0,-1 0 1-16,1 6 2 0,0-6-3 15,0 0 1-15,0 0-3 16,0 0 0-16,0 0 3 16,0 0 3-16,3 0-2 15,0 3 2-15,1-3-2 16,-1 0 2-16,1 6-6 15,-1-6-3-15,-3 0 3 16,0 0 4-16,0 0-5 16,-4 0 0-16,1 7-4 15,-5-7-1-15,1 3 3 0,-3-3 1 16,-1 6-1 0,-3-3-2-16,-4-3 1 15,0 6-1-15,-3-2 2 16,3-4 3-16,-3 6-2 0,0-3-2 15,-4-3 0-15,0 6 1 16,-3-6-3-16,-4 10 0 16,-4-4 1-16,-3-3 0 15,-3 3 2-15,0-2 1 16,-4-4-1-16,0 6-2 16,0-6 1-16,-7 3 1 15,0-3 1-15,-4 0 3 16,-3 0-1-16,3-3 0 15,1-3-1-15,-4 6 0 16,0-4-2-16,-8-2-2 0,1 3 1 16,-3-3-1-16,-1-4 2 15,0 4 1-15,1 3-1 16,-5-3-2-16,-2-4 1 16,3 10 1-16,-4-3-1 15,4-3 2-15,-4 6-4 16,-3-3 0-16,-4 3-1 15,0 0 0-15,0 0 2 16,-3 0 2-16,0 0 1 16,-4 3 1-16,4-3-5 15,-1 9 1-15,26-9-2 16,-36 10 0-16,0-4 2 16,4-3 0-16,-1 6 0 15,1 4 2-15,-1 0-1 16,-2-4-1-16,-1 0 1 15,3 1-1-15,-3-1 2 0,1 7 1 16,-30-7-4-16,5 1 1 16,10-1 2-16,0 0 3 15,-4-2-2-15,1 2-2 16,3-3 0-16,-4-2-1 16,-6-4 2-16,-1 0 3 15,4 0-2-15,-7-4-2 16,0-2 2-16,0-3 0 15,-4 2-4-15,0 4 1 0,4-6 2 16,-3 3 1 0,-1-4-4-16,-3 1-1 0,0-1 1 15,0 4 2-15,-1 3 0 16,1-6 2-16,4-1-2 16,2 4 2-16,-6-3-4 15,0 5-2-15,7-2-1 16,0 6 3-16,-4-3 0 15,1-3 1-15,3 6 2 16,-1-7 1-16,-9 4-4 16,6 3-1-16,7-6 3 15,-3 6 1-15,-3-3-3 0,3 3-1 16,3 0 3 0,0-6 1-16,4 6-3 15,0 0-1-15,4 0 3 16,-1 0 1-16,1 0 0 15,3 0-2-15,3 0 1 0,-3-4-1 16,0 4-3-16,-3 0 2 16,3-6 1-16,0 6 2 15,-7-3-1-15,0-3-1 16,3 6 1-16,1-10-1 16,-1 4 0-16,1 3 2 15,3 3-3-15,0-9 0 16,-8 2 1-16,5 4 2 15,3-3-3-15,3 3 0 16,-3-4 1-16,0 4 0 16,4 3 0-16,0-6 2 0,-1 6-3 15,-3 0 0-15,4 0 1 16,3 6 2-16,3-3-1 16,-3-3-1-16,0 7 1 15,-3-4 1-15,6 6-3 16,1-2 0-1,-4-4 1-15,4 3 0 0,3 3-3 16,-4-2 2-16,4-4 1 16,-14 6 2-16,8-3-1 15,6 4-1-15,-7-7-2 16,0 3 1-16,0 4 1 16,0-4 0-16,0 3 0 15,0 1 2-15,0-7-1 0,0 6-1 16,0-2 1-16,4-4 1 15,-4 3-1-15,7-3-1 16,-4-3 1-16,8 6-1 16,0-6-3-16,-1 7 2 15,-2-7 1-15,9 0 2 16,-3 3-3-16,1-3 0 16,-5 6-1-16,-3-3 0 15,7-3 2-15,-3 0 0 16,3 10 0-16,-3-4 2 15,0-6-3-15,6 0 0 16,8 3 1-16,3 3 2 0,-3-3-3 16,3 4 0-1,4 2 3-15,10-3 1 0,4-2-4 16,4-4-1-16,6 6-2 16,1-3 0-16,3 6 3 15,3-2 2-15,8-4-2 16,3-3 0-16,0 6 1 15,8-3 2-15,2 3-3 16,1 1 0-16,10-4-6 16,1-3 0-16,9 9-2 15,1-9 3-15,-3 0-3 16,6 0 1-16,4 7 2 16,-4-4 1-16,11-3-4 15,-10 6 1-15,10-3-1 16,0-3 3-16,0 0-7 15,0 0-2-15,0 0-12 16,0 0-5-16,0 0-21 16,0 0-6-16</inkml:trace>
  <inkml:trace contextRef="#ctx0" brushRef="#br0" timeOffset="71436.34">14676 7609 92 0,'0'0'35'0,"0"6"-27"0,0-3 11 16,0-3 5-16,0 0-2 15,0 0 1-15,0 0 1 16,0 0 2-16,0 0-3 15,-4 6-2-15,1-6-11 16,-5 3 2-16,-6 4 2 0,0-7 1 16,-7 6 1-16,-7-3-6 15,-7-3-2-15,-4 0-4 16,-7 0-1-16,-11 0 1 16,-10 9 0-16,-3-2 0 15,-11-4 0-15,-4 6-2 16,-7-2 1-16,-13-4-2 15,-5 6-1-15,-3 4 3 16,-10-4 0-16,-11 0-1 0,-11 4 1 16,-7-7-2-16,-17 4-1 15,0-1 3-15,-11-3 2 16,-7 4-2-16,-4-7-2 16,-13 6 2-16,-4-2 2 15,-4-7 0-15,-7 9 2 16,0-3-4-16,-13-3 0 15,-1 7-1-15,-7-4 1 16,7 3-2-16,-14 1 2 16,7-1-2-16,-3 7-1 15,-1-4 1-15,-3 7-1 16,4-3 0-16,-4 3 2 0,-7 0 1 16,4-10 3-16,-57 7-1 15,17-7 2-15,5-9 0 16,13 0 1-16,0-3 0 15,1-3 0-15,3-4 2 16,3 4 1-16,1-3-5 16,6-1-2-16,0 1-2 15,8-1-2-15,0 7 1 16,10-3 1-16,10 0-1 16,12 3 2-16,2 3-4 15,22 0 0-15,4 0 3 16,10 0 1-16,18 0-4 15,10 0 1-15,11 0 2 16,17 3 3-16,12 3 0 0,20-6 0 16,4 0-1-16,14 0 2 15,10 0-1-15,15 6 0 16,3-6-3-16,0 3 1 16,11-3-2-16,6 0-1 15,8 0 1-15,0 10-1 16,3-10 2-16,8 0 1 15,-1 0-6-15,8 0 0 16,-8 0-6-16,11 0 1 16,-7 0-1-16,4 0 3 15,3 0-7-15,0 0-2 16,0 0-12-16,0 0-3 0,0 0-17 16,0 0-6-16,10 0-75 15</inkml:trace>
</inkml:ink>
</file>

<file path=ppt/ink/ink5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9:09:08.766"/>
    </inkml:context>
    <inkml:brush xml:id="br0">
      <inkml:brushProperty name="width" value="0.05292" units="cm"/>
      <inkml:brushProperty name="height" value="0.05292" units="cm"/>
      <inkml:brushProperty name="color" value="#FF0000"/>
    </inkml:brush>
  </inkml:definitions>
  <inkml:trace contextRef="#ctx0" brushRef="#br0">19907 5796 112 0,'4'-9'44'0,"-4"-1"-35"0,-4 4 9 15,4 3 4-15,0 3-2 16,0-6 3-16,0-4-13 15,0 7-3-15,-3-3-5 16,3 3 1-16,-4-4 2 0,1 7-2 16,-1-3-2-16,-3-3 2 15,0 6 2-15,-4 0 2 16,1 0 3-16,-4 0 4 16,0 0 1-16,-4 0-4 15,-7 0 1-15,-3 0-5 0,-7 6 1 16,-8-6-1-1,-6 3 1-15,-7-3 0 0,-4 0 0 16,-7-3-4-16,0-3-1 16,-7 6 3-16,-8 0 1 15,-2 0-3-15,-8 0-1 16,-3-10-1-16,-8 4-2 16,-6 6 3-16,-4-3 0 15,-3-6 3-15,-1 2 1 16,-6-2-1-16,-1 9-1 15,1-9-3-15,-4 5-2 16,-4-2 3-16,-6 0 0 16,6 3-1-16,1-3 1 0,-4 6-2 15,0 0-1 1,0 0 3-16,0 0 2 0,-8 0-2 16,1 0-2-16,7 0 2 15,-7 0 2-15,0 0-2 16,-35 6-2-16,13-12 0 15,1 6 1-15,3 6-1 16,8-6 2-16,3 0-2 16,-4 3-1-16,4 3 1 15,-1-6 1-15,5 0-1 16,-4 10 2-16,3-4-2 0,4-6 2 16,-4 3 2-1,-3 3 2-15,3-3-6 0,1 4-2 16,-1-4 4-16,1 12 5 15,2-5-4-15,1-4 0 16,-7 4-4-16,7 2-1 16,3-2 3-16,-3-4 1 15,0 3-4-15,0 1 1 16,0-1 0-16,3-3 0 16,-3-3 4-16,4 7 2 15,3-1-5-15,-7-2 0 16,-1 2 1-16,1-3 1 15,0-3-6-15,0 7 0 16,4-10 5-16,-1 6 4 0,4-3-3 16,0-3-2-1,0 0-3-15,7 0 1 0,3-3 1 16,4-3 0-16,0 3 2 16,8-4 1-16,6-2-4 15,3 3 1-15,5-4 2 16,6-2 1-16,4-4-1 15,10-3-2-15,8 4 5 16,6-7 1-16,8-4 0 16,3 8 1-16,3-7-4 15,8 0 0-15,3-7-1 16,4 1 1-16,7-7 0 16,-4 4 1-16,11-1-2 0,3-9-2 15,4 7 1 1,3-7-1-16,4-3-3 15,4 9 0-15,3-3-1 16,3-3 0-16,4 7 0 0,4 2 3 16,3-9-2-16,0 7 1 15,7-7 0-15,-3 0-2 16,7-3 3-16,-1 3 0 16,5 0-2-16,-1 0 2 15,4 10-1-15,-1-4 0 16,1 4 2-16,7-1 0 15,3 7-3-15,8-7 2 16,6 7-1-16,8 0 0 16,6 0 2-16,4-4 0 0,7 4-3 15,11 3 2-15,7 3 3 16,3-3 1 0,4 0-4-16,14-3 1 0,7 9-2 15,11 0 0-15,6-6 0 16,15 6 0-16,0 10 2 15,-8-7 0-15,12 4 0 16,-1 5 0-16,0-2-5 16,11-1 1-16,0 4 4 15,3 3 2-15,11-6 0 16,0 9 1-16,4-7-7 16,3 7 1-16,-4 0 1 15,4-9 3-15,0 9-2 16,0 0 0-16,0 0 3 0,0 0 3 15,0 0-7 1,8 0 0-16,2 9 0 16,-3-9 3-16,4 7 0 0,-4 2 2 15,7-6 0-15,-7 7 1 16,-3-4-7-16,6-3-2 16,-6 10 4-16,3-10 5 15,-3 6-2-15,-8 0-1 16,1-2-5-16,-5 2 0 15,-2 1 6-15,-8-4 4 16,1 3-6-16,-4 1 1 16,-4-1-1-16,7 0 0 15,-10 1 0-15,-7-1 0 16,0 1 0-16,-8 9 0 0,-6-13-3 16,-4 3 2-16,-3 7 1 15,-4-4 2-15,-7 4-1 16,0-3-1-1,-4 2-2-15,1 4-1 0,-1 6 2 16,-10 0 0-16,-4-3 1 16,-3-3 0-16,-4 6 0 15,-3 0 2-15,-11 3-3 16,-3 10-2-16,-4-3 2 16,-7 5 0-16,0 1-2 15,-7 3 2-15,-7 0 1 16,-7 0 0-16,-7-7-3 0,-7 7 0 15,-4-9-1 1,-10 2 0-16,-4-2 0 16,-7-1 0-16,-7 4 3 0,-7-3 0 15,-3-1-2-15,-4 4 0 16,-7-4 2-16,-4 4 0 16,-7-4 1-16,-3 1 2 15,-4-7 1-15,-6 7 1 16,-8-7-2-1,-7-3-2-15,-4 0 1 0,-6-6 1 16,-4-4-1-16,-7-2 2 16,0-4-2-16,0 7 2 15,-1-7-2-15,1-5 2 0,4 2-4 16,-1-6 0 0,1 6 1-16,-1-3 2 0,8 4-1 15,3-4 2-15,3-3-4 16,4 6-2-1,11-3 4-15,3-3 1 0,11 0 2 16,3 6 0-16,4-6-2 16,3 0-2-16,4 0-2 15,7 0-1-15,0 0 2 16,0 4 0-16,4-4-2 16,-1 0 0-16,4 0-14 15,0 0-4-15,0 0-13 16,0 0-7-16,0 0-17 15,7 6-6-15,4 3-39 16</inkml:trace>
  <inkml:trace contextRef="#ctx0" brushRef="#br0" timeOffset="7298.93">20824 8662 292 0,'-35'0'0'0,"-28"-3"-3"0,27-3 2 16,-13 6 1-16,-11-10 0 15,-7 10-3-15,-11-3 2 16,-10-3 1-16,-3 6 0 0,-12 0 2 15,-3 6 5-15,-10-3 4 16,-15 7 0-16,-6 5 1 16,-15 1-4-16,-14 3 0 15,-7 0-5-15,-17 6 0 16,-11 3-1-16,-14 0 1 0,-11 7 0 16,-14 9 3-1,-14-7 1-15,-21 7 1 16,-11 3-2-16,-17-6 1 15,-15-3 2-15,-6-4 5 0,-15-6-6 16,-10 7-2-16,-4-10-3 16,-10-3 0-16,-4-6 0 15,7-1 3-15,-7-5-1 16,7-7 0-16,4-6-3 16,-7-4 1-16,6 4 0 15,4-12 3-15,1-1-1 16,-1 3 0-16,0-12-3 15,11-3-2-15,10-6-2 16,15-1 1-16,17-9 1 0,21 6 2 16,8-9-1-1,-29-6 2-15,42 3-2 16,36-3-1-16,28-1 1 16,32 1 1-16,31 0 1 0,29-1 1 15,21 1 2-15,17 0 3 16,18 0-4-16,11 5-1 15,17-8-2-15,8-4-2 16,20 4-4-16,5-13 0 16,20 0 2-16,21-3 1 15,18 6-2-15,22-3 2 16,13 6-1-16,14 1 0 0,22-1 0 16,10 0 0-16,15-6 2 15,13 13 0-15,11-7-3 16,11 10 2-16,17-1 1 15,11 11 2 1,7-1-3-16,14 9 0 0,3-2 1 16,8-1 2-16,10 3-1 15,14 1-1-15,0-1 1 16,4-2-1-16,4 2 0 16,2 1 0-16,1 6 0 15,0-7 0-15,7 4 0 16,0-1 0-16,3 10 0 15,8 0 2-15,-4 0-3 16,7 7 0-16,7 5 1 16,4 1 2-16,3 3-3 0,0 6 0 15,-3 0 1-15,6 6 2 16,-6 3-1-16,-4 10-1 16,0-9 1-16,-3 15-1 15,-8 3-3 1,-3 6 2-16,-7 10 1 0,-14 0 2 15,0 3-3-15,-18 7 0 16,-7-1 1-16,-14 0 0 16,-14 1 0-16,-22 8 0 15,-24-2 0-15,-21 3 0 16,-21-1 2-16,-28-5 1 16,-26-4-4-16,-20-9 1 15,-22 3-2-15,-20-6 0 16,-19-4 2-16,-17 7 0 0,-17 10-3 15,-22-1 0-15,-14 3 2 16,-14 4 0-16,-11-13 1 16,-13 6 0-1,-15-3 0-15,3-3 2 0,-2-9-1 16,-1 3-1-16,0-4 1 16,4 1 1-16,6 6-1 15,8-3-1-15,11-10 1 16,10 4 1-16,7-10-3 15,3 0 0-15,15-13 3 16,-1 7 1-16,5-9-10 0,6 2-5 16,4-9-21-1,3-3-8-15,4 0-83 16</inkml:trace>
  <inkml:trace contextRef="#ctx0" brushRef="#br0" timeOffset="23194.97">24557 7866 304 0,'-11'15'115'0,"4"-12"-89"0,-14 7-8 0,7-1-9 15,-25 7-7-15,-17 3 1 16,-25 0-1-16,-32-4 1 16,-32-5-2-16,-24-1-1 0,-18-3 3 15,-14-3-4-15,-4-3-2 16,0 7 2-16,11-4 2 15,11-3 0-15,21 9-1 16,17-2 1-16,25-4-1 16,14 3 0-16,29 3 0 0,17-9-18 15,14 0-5-15,14 0-22 16,21-15-7-16,19-4-56 16</inkml:trace>
  <inkml:trace contextRef="#ctx0" brushRef="#br0" timeOffset="23495.74">22684 7715 260 0,'14'-3'96'0,"-11"3"-75"0,-6 3 10 15,-1-3-2-15,-6 10-6 16,-12-1 0-16,-9 7-8 16,-19 2-2-16,-17 8-7 15,-14 2-4-15,-4 6 1 0,-3 1-4 16,4-1 0-16,10 4 1 15,10-4 0-15,11-5 0 16,14 5 2-16,11-6 10 0,14 7 4 16,14-7-3-16,11 7 0 15,3-1-2-15,7-3 1 16,0 4-4-16,0-7-3 16,-3-3-5-16,-4-6-2 15,-7-3-35-15,4-7-15 16,-11-9-79-1,-11-9-60-15,-21-10 74 16</inkml:trace>
  <inkml:trace contextRef="#ctx0" brushRef="#br0" timeOffset="24879.34">20570 8499 236 0,'8'-9'90'0,"-8"2"-70"0,0 7 2 0,0-3-6 16,-8-3-7-16,-2 3 0 15,-11-3-1-15,-18 6 2 16,-18-10-5-16,-20 10-1 0,-15 0 0 16,-14 0 2-16,-10 0 3 15,-8 0-4-15,1 0-3 16,-4 0 3-16,7 0 1 16,0 0 0-16,14 6 1 0,15-2-2 15,16 5 2 1,15 0 2-16,15-2 2 15,9-7 1-15,12 3 0 0,10 3-2 16,14 3-1-16,17-9-1 16,22 7 0-1,14-7-4-15,14-7-3 0,7 7 2 16,11-9 0-16,10 0-4 16,7-1 1-16,1-5 0 15,-1 5 2-15,0 1-1 16,-7-1-1-16,-10 4-2 15,-14 3 1-15,-11-3 1 16,-15 6 2-16,-9 0 1 16,-15 6 1-16,-11-3-5 15,-20 3 1-15,-22 4 2 0,-21-1 1 16,-21 1-1 0,-18 5 1-16,-13-5-2 0,-12-7-1 15,-3 3 1-15,-3 0 1 16,-4-3-1-16,14 4 2 15,14-4-4-15,14-3-2 16,18 6 4-16,11-3 1 16,17-3 0-16,7 0 1 15,22 0 9 1,13-9-7-16,22-1-1 16,21 1-6-16,21-7 1 0,18-2 1 15,10-1 0-15,11 0 0 16,3 0 2-16,4 3-3 15,-11 1 0-15,-7 5 1 16,-13 1 2-16,-19 0-3 16,-14-1 0-1,-10 10-1-15,-14-3-2 0,-14 6-8 16,-18 3-3-16,-22 4 3 16,-13-1 3-16,-22 1-11 15,-13 5-2-15,-8-2-21 16,-3 6-8-16,3-10-72 15,4 7-41 1,18 3 74-16</inkml:trace>
  <inkml:trace contextRef="#ctx0" brushRef="#br0" timeOffset="25328.99">20324 8900 264 0,'-22'-9'99'0,"12"3"-77"0,-18-4-2 0,10 10-7 16,-14 0-9-16,-7 0-3 0,-6 10-3 16,-8-1 1-16,-4 7 1 15,1 3 2-15,3 6 3 0,3 3-4 16,5 6-3-16,6 4-2 16,7-3 3-16,11 9-2 15,10-7-1-15,15 7-4 16,13 0-2-16,12 3 5 15,9-3 4-15,8-10 4 16,4-5 1-16,3-7 2 16,3-10 3-16,0-2-4 0,-3-4-3 15,-3-6-8-15,-8-6-1 16,-3 2-17 0,0-11-7-16,3-4-74 15</inkml:trace>
  <inkml:trace contextRef="#ctx0" brushRef="#br0" timeOffset="25990.85">20789 8969 236 0,'0'0'90'0,"0"0"-70"0,0 4-14 16,0-4-10-16,0 0 3 16,0 0 5-16,0 0 5 15,0 0 5-15,0 0-8 16,0-4-1-16,0 4 1 0,-3-6-3 16,3 6-2-16,-4-6 0 15,4 3-1-15,0 3 0 16,0 0 2-16,0 0 3 15,0 0 4-15,0 0-2 16,0 0 1-16,4 0-7 0,-4 0-1 16,3 0 0-1,-3 0 0-15,0 0 0 16,0 0 0-16,0 0 0 16,4 0 0-16,3 9 0 0,-4-3 0 15,1 4 0-15,-1 2 0 16,1-2-3-1,-1 15 0-15,-3-6 2 0,0 6 0 16,0 3 1-16,0 7 2 16,4-7-3-16,-1 6 0 15,1-6 3-15,0-2 3 16,-1 2 0-16,1-3 0 16,-1 3-3-16,4-9 1 15,-3 0-2-15,-1 3 2 16,1-10-4-16,-1 4 0 15,1-7 3-15,-1-2 3 16,1-4-2-16,-4-3-2 16,0 0 0-16,0 0-1 0,0 0-11 15,0 0-5-15,0-10-12 16,0 4-3-16,0-3-21 16,0-20-6-16,-4-15-30 15</inkml:trace>
  <inkml:trace contextRef="#ctx0" brushRef="#br0" timeOffset="26245.25">21304 8778 276 0,'7'0'104'0,"-7"6"-81"0,4-2-10 0,-4 2-10 16,0 3-5-16,0 1 1 16,0 8 3-16,0 4 1 15,0 10-1-15,0 9 1 0,0 2 0 16,-4 4 1-16,1 7 0 16,3-7-2-16,0-6 1 15,0-4-4-15,0 1 0 0,0-7-26 16,0-9-11-1,0-3-76 1</inkml:trace>
  <inkml:trace contextRef="#ctx0" brushRef="#br0" timeOffset="26498.19">21519 9302 228 0,'0'-6'88'15,"0"6"-69"-15,4-4 17 0,-4 4 3 0,-4 0-19 16,-3-6-3-16,-7 6-7 15,-3-3 1-15,-15-3-6 16,-10 6-1-16,-11-3 0 0,-4-4-5 16,1 14-1-16,-1-7 1 15,4 3 2-15,4-3-2 0,3 0 0 16,7 0-4-16,4 6 1 16,3-6-16-16,4 3-4 15,3-3-6-15,1 0 1 16,3 0-30-16,-1-9-14 15,1-1-11 1</inkml:trace>
  <inkml:trace contextRef="#ctx0" brushRef="#br0" timeOffset="27101.27">20546 9189 252 0,'7'6'93'0,"-4"-6"-72"0,1 19-6 0,-1-13-8 16,-3 7-10-16,0 6 2 15,0 6 3-15,-3-6-1 16,-1 6 4-16,1 3 4 0,-1 3-7 15,1-3-1-15,-1-2-1 16,1-4 0-16,-1 3-3 16,1-7 2-16,-1-2-12 15,1-7-5-15,-1-5-8 0,1-4-1 16,-4-13-6-16,-1-12 1 16,1 0 4-16,0-6 2 15,4-4 19-15,-4-6 9 16,3 4 17-16,4 2 11 15,0 1-1-15,4 5 1 16,3 1-9-16,-4 9 0 16,1 1-3-16,-1 2-2 15,-3 7 0-15,0-1 3 16,0 4-7-16,-3 3-2 16,-4 3 1-16,-4 3 0 15,-3-3-3-15,-4 9-3 16,-6 1 0-16,-1 5 1 15,-3-5-5-15,0 5-3 16,3-5 1-16,0 6 2 16,8-7 0-16,-1 0-1 0,4-6 1 15,3 7-1-15,4-4-14 16,4-3-5-16,3-3-15 16,0 0-6-16,10 0-33 15,8 0-56 1,14 7 32-16</inkml:trace>
  <inkml:trace contextRef="#ctx0" brushRef="#br0" timeOffset="27480.04">21213 9339 44 0,'-4'-9'16'0,"0"6"-12"0,1-3-4 0,3 3 0 16,0-4 13-16,0 7 6 16,0-6 10-16,0 3 7 15,0 3-2-15,0-6 2 16,0 6-11-16,0-4-3 15,0 4-9-15,0 0 0 16,0 0-8-16,0 0-1 0,0 0 2 0,3 4-3 16,1-4 0-16,0 6-3 15,-1-6-3 1,1 3-1-16,-1-3 3 16,4 0-16-16,0-3-5 0,0-3-58 15,0-13-27 1,0 0 53-16</inkml:trace>
  <inkml:trace contextRef="#ctx0" brushRef="#br0" timeOffset="27759.4">21251 9064 188 0,'-3'-10'71'0,"3"10"-55"0,0 0 11 0,0 0 3 0,0 0-9 0,0 0-2 16,0 0-14-1,0 10-2-15,0-4-3 16,3 13 0-16,1-1 2 0,3 1 1 15,0 13 3-15,0-4-3 0,0 9-2 16,4-2 2-16,-1-1 0 16,-3 1-4-16,0-4 1 15,0 1 4-15,0-4 5 16,-3-9-5-16,0 0-2 16,-1-1-1-16,-3-8-1 15,0 2-14-15,0-9-5 16,0-3-23-16,0 0-9 15,7-9-44 1</inkml:trace>
  <inkml:trace contextRef="#ctx0" brushRef="#br0" timeOffset="28181.97">22070 9035 236 0,'-7'-9'88'0,"3"-1"-69"0,-3 10-5 16,0 0-5-16,-3 0-6 15,-8 0 1-15,-7 10 0 16,-3-1 2-16,-4 1-3 16,0 9-2-16,1-4 0 0,-1 10-1 15,0 4 0-15,8-1 0 0,2 6 0 16,8 1 2-1,11-7 1-15,6 6 3 16,11 1 1-16,8-4-3 16,6-6-1-16,0 0 1 0,4-12 0 15,-1 0 4-15,-2-10 3 16,-5-13 5-16,5 1 2 16,-5-7-3-16,-6-3 1 15,-4-6 2-15,-7-3 1 16,-7 0-15-16,-7 0-4 15,-7-7-6-15,-4 1-1 16,-6-1-1-16,-5 7 2 16,1 0-12-16,3 3-3 15,4 0-20-15,7 6-9 0</inkml:trace>
  <inkml:trace contextRef="#ctx0" brushRef="#br0" timeOffset="28646.56">23093 9035 304 0,'-4'0'115'0,"-10"-3"-89"0,-18-13-14 0,15 16-11 16,-18-6-10-1,-8 3 3-15,-10-3-3 16,-3 6-1-16,-4 0 5 16,7 0-2-16,7 0 0 0,7 6 6 15,11-3 2-15,7 3 1 0,7 4-2 16,10-1 1-16,11 1-1 16,11 9 0-16,10-4 2 15,11 4-1-15,7 6 2 16,7 0-2-16,0-3 2 15,-4 3 0-15,-7 3 3 16,-6-2-5-16,-8 2-1 16,-10-3 2-16,-11 3 3 0,-14-9 4 15,-15 6 2-15,-13-6-1 16,-11-4-1 0,-10-5-5-16,-8-1-3 0,1-9 0 15,-1-6-1 1,4 3-9-16,11-3-4 0,7-4-15 15,13 1-5-15,29-1-47 16,22 1-27 0</inkml:trace>
  <inkml:trace contextRef="#ctx0" brushRef="#br0" timeOffset="28920.71">23735 8954 332 0,'7'3'126'0,"-11"-3"-98"0,4 6-10 0,0 0-10 16,0 7-10-16,0 3 0 16,0 2 0-16,0 20-2 15,0-3 3-15,0 2 0 0,0 7 3 16,0 0-3-16,4 0-2 15,-1-6-9-15,-3 2-5 16,0-11-13-16,4-1-4 16,0-13-48-16,6-5-59 15,11-16 37-15</inkml:trace>
  <inkml:trace contextRef="#ctx0" brushRef="#br0" timeOffset="29260.73">24335 8784 360 0,'0'-6'134'0,"3"-3"-104"0,-3 9-4 0,0 0-10 0,-3 0-12 16,-8 6-1-16,-7-3-1 16,-20 3-2-16,-15-2 1 15,-18 8 3-15,-6-2 2 0,-1 2-2 0,-7-3-1 16,4-2 5-16,3 2 3 15,4-3-2 1,4-2 2-16,10 5-4 16,7-3 1-16,7-3-1 15,7 7 3-15,8-10-3 0,6 6 1 16,4-6-5-16,7 0 0 16,3 0 1-16,0 0 2 15,4 0-19-15,4 0-5 16,3 0-34-16,7 3-12 15,11 13-81 1,10 3-58-16,3 0 85 16</inkml:trace>
  <inkml:trace contextRef="#ctx0" brushRef="#br0" timeOffset="36872.41">22959 4529 312 0,'3'0'118'0,"1"0"-92"0,-4-3-7 16,0 3-10-16,0 0-12 15,0 0 0-15,0 0 4 16,0 0 1-16,0 0 0 15,0 0-2-15,0 3 1 0,0 13-1 16,0 3 0-16,0 6 0 16,0 12 2-16,0 10-3 0,0 7 0 15,0-4 1-15,3 3 0 16,1-6 0 0,-1 7 0-16,4-11-7 0,1 1-3 15,2-9-23-15,1-4-9 16,3 4-42-1,11-16-54-15,10 2 40 16</inkml:trace>
  <inkml:trace contextRef="#ctx0" brushRef="#br0" timeOffset="37359.18">23686 4974 124 0,'10'-25'49'0,"-10"16"-38"0,4-10 17 15,-1 10 6 1,-3 2-5-16,4 4 0 0,-4-3-7 16,0 3-2-16,0 3-11 15,0 0-1-15,0 9 2 0,0 7-4 16,3 6-1-16,1 3-2 16,-1 13 0-16,1-13-2 15,-4 9 2-15,0-6-2 16,0 1-1-16,0-14 1 15,0 4 1-15,0-3-1 16,0-7 2-16,3-9 20 16,4-6-6-16,0-7 1 15,4-8-8 1,3 2-4-16,7-16-6 16,4 7 0-16,7-7 0 0,-1 7 2 15,5 0-3-15,-1 3-2 16,0 6 2-1,-3 0 0-15,-4 13 1 0,1-3 0 16,-5 9-3-16,-3 9 0 16,-3-3-1-16,0 10 3 15,-1 3 0-15,-6 3 1 16,-4-7-3-16,0 14 2 16,-3-14-10-16,3 1-5 15,0-3-14-15,0 2-6 0,3-12-74 16</inkml:trace>
  <inkml:trace contextRef="#ctx0" brushRef="#br0" timeOffset="37625.42">24617 4463 356 0,'-4'-6'134'0,"4"6"-104"0,0 9-15 16,0-2-12-16,0 5-9 16,0 4 1-16,0 12 0 0,0 13 4 15,0 9 0 1,4 19 3-16,3 3 1 0,0 0-6 0,0-3 0 16,4-12-8-16,-4-4-1 15,-4-9-9-15,1-10-1 16,-1-5-20-1,1-10-6-15,3-13-64 16</inkml:trace>
  <inkml:trace contextRef="#ctx0" brushRef="#br0" timeOffset="37924.44">25090 4564 328 0,'-7'6'123'0,"3"-3"-95"0,-10 3-13 0,3-3-12 16,-10 13-9-16,-7 3 4 16,-4 6-8-16,0 3-1 0,1 0 6 15,2 1-4-15,8-4 1 0,4 0 2 16,6-6 1-16,8 6 3 16,3-3 1-16,10 3 3 15,8 3 1 1,6-3-1-16,5 10 1 0,2-7-4 15,5 6 0-15,-1-5 1 16,0-4 0-16,4 3-3 16,0-9 0-16,0-4-36 15,3-5-14-15,4-16-55 16</inkml:trace>
  <inkml:trace contextRef="#ctx0" brushRef="#br0" timeOffset="38358.74">25492 4717 284 0,'0'0'107'0,"0"7"-83"0,0 2-7 0,3-6-9 16,1 13-11-16,-1 3 0 16,8-1-1-16,3 8 0 0,4 2 3 15,3-3-5-15,4-6 0 16,-1-4-6-16,1-12-3 0,0 4 2 15,-1-7 2 1,1-10 7-16,-4 1 2 16,-3-7 4-16,-4-9 1 15,-4 6 1-15,1 1 0 0,-7-1 6 16,-1 3 4-16,-3 7-10 16,0-1-1-16,-3 10-3 15,-4 10 2-15,-4 21-1 16,0 10-1-16,-3 9 1 15,-3 6-1-15,-1 13 2 16,0 10 3-16,1 5-2 16,3 4 0-16,3-6-1 15,4-20-2-15,0 1 1 0,3-3-1 16,4-13-3 0,4-13 0-16,3-5-42 0,7-8-18 15,14-17-39 1</inkml:trace>
  <inkml:trace contextRef="#ctx0" brushRef="#br0" timeOffset="38602.01">27340 4476 340 0,'7'19'129'0,"-3"6"-100"0,6 19-9 0,-6-16-10 16,3 16-13-16,-7 18 0 0,0 11 2 15,-3-1 0-15,-1 6 1 16,4-6-14-16,-4 0-3 0,4-9-11 16,-3-10-3-16,-1-9-29 15,1-28-78 1</inkml:trace>
  <inkml:trace contextRef="#ctx0" brushRef="#br0" timeOffset="38973.64">27273 4388 324 0,'11'0'121'0,"-1"-9"-95"0,1-1-4 0,-4 1-10 16,4-1-10-16,3 1-2 15,3 0 1-15,8-1-1 16,3-5 0-16,8-4-5 0,6 3 1 16,7 7 2-16,4-1 1 15,4 10 1-15,-4 6 0 16,-4 7 0-16,-3 3 0 16,-7 12 0-16,-8 3 0 15,-9 7-3-15,-5 0 0 16,-13 5 2-16,-11 1 2 15,-18 0 0-15,-14 3 2 16,-10-3-4-16,-4-3 0 16,-4-10-1-16,1-6-2 15,3-6 0-15,7 0 3 0,7-10-11 16,11 4-2-16,7-4-26 16,10-5-9-16,18 5-57 15,25 0-32 1,21-2 65-16</inkml:trace>
  <inkml:trace contextRef="#ctx0" brushRef="#br0" timeOffset="39159.36">28169 4949 280 0,'0'0'107'0,"4"0"-83"0,-4 10-7 15,0-4-7-15,0 3-11 0,-4 7-2 16,1-3 2-1,-1 2 0-15,1-5 1 16,-4 9-18-16,0-1-5 0,0 7-49 16,3-6-62-16,1 6 29 15</inkml:trace>
  <inkml:trace contextRef="#ctx0" brushRef="#br0" timeOffset="39491.65">28222 5244 120 0,'18'0'46'0,"-11"0"-35"0,0-3 23 0,-7 3 10 16,4-6-2-16,-1 6 0 0,-3-13-6 16,0-3-2-1,0-2-19-15,-3 2 6 0,-1-6 3 16,0-3-6-16,4-3 0 0,4-4-9 16,3 10-3-16,4-3-6 15,6-3 0-15,4 3-2 16,4 0 0-16,3 6 2 15,4 10 0-15,0-1-5 16,0 10 1-16,-1 10 0 16,1 5 2-16,-7 7 1 15,-1 10 1-15,-6-1-3 16,-4-6 0-16,-3 3-12 16,-1 4-5-16,-3-10-5 15,1-3-2-15,-5-4-25 0,15-18-77 31</inkml:trace>
  <inkml:trace contextRef="#ctx0" brushRef="#br0" timeOffset="39731.23">28910 4128 356 0,'4'0'132'0,"-1"9"-103"0,1 16-10 0,-1-6-11 16,4 25-8-16,0 3 0 15,-3 22-5-15,-1 13 1 0,1 12 2 16,-1 9-15-16,8 4-5 0,0-1-14 16,3-8-4-16,3-8-17 15,5-11-6-15,6-16-35 16</inkml:trace>
  <inkml:trace contextRef="#ctx0" brushRef="#br0" timeOffset="40011.07">29510 4601 312 0,'-4'0'115'0,"-10"7"-89"0,-28-4-10 15,17 6-11-15,-17 13-6 0,-11 6 0 16,-7 0 1 0,4 10 0-16,6-3 0 0,11-1-11 0,11-6-5 15,10 7 5-15,15-1 6 16,14 4 8 0,10 3 3-16,10-4 6 0,12-8 3 15,6 5-6-15,4 4-3 16,0-7-3-16,-7-9 0 15,-7-3-20-15,-8-10-8 16,-2-12-104-16</inkml:trace>
  <inkml:trace contextRef="#ctx0" brushRef="#br0" timeOffset="40208.24">28300 4272 424 0,'-4'16'159'0,"4"-16"-124"0,0 0-13 15,0 0-17-15,0 0-50 16,0 6-15-16,0 7-91 16,0-13-40-16,11 18 86 15,7-5 42-15</inkml:trace>
  <inkml:trace contextRef="#ctx0" brushRef="#br0" timeOffset="40911.97">31263 4592 276 0,'-10'-19'104'0,"-12"3"-81"0,-16-2-6 0,16 5-9 15,-13-3-6-15,-14 1 1 16,-11 5-4-16,-7 10 1 15,-4 0 0-15,-3 10-3 0,0 5 2 16,0 14-10-16,7 5-3 16,7 26 13-16,14 15 10 15,14 3-9-15,18 4-3 16,14 9 3-16,14 3 4 0,11-9 0 16,7-1 3-16,7-18-2 15,3-3 2-15,0-10-4 16,8-9 0-16,-1-10-10 15,4-5-3-15,3-11-15 16,4-8-4-16,0-4-34 16,0-6-14-16,0-6-6 31</inkml:trace>
  <inkml:trace contextRef="#ctx0" brushRef="#br0" timeOffset="41228.64">31207 4510 292 0,'14'0'110'0,"-11"7"-86"0,1 2-11 0,-1 4-9 16,4 2-8-16,1 4 2 16,-1 25-1-16,0 12 1 0,0 13 2 15,3 4 0-15,1 8 0 16,-1-3-9-16,1-5-4 16,3-1 2-16,-3-19 4 15,3-9-14-15,0-6-5 0,7-13-75 16</inkml:trace>
  <inkml:trace contextRef="#ctx0" brushRef="#br0" timeOffset="41665.01">31651 4965 268 0,'4'16'101'0,"3"-4"-78"0,3 23-9 0,-3-10-8 15,4 3-6-15,7 10 2 16,6-4-6 0,5 1 1-16,-1 2 1 15,7-2-1-15,0-10-1 0,4-13 0 0,0-5 0 16,-4-7 9-16,1-16 6 16,-5-3-7-16,-2 0-2 15,-5-6 7-15,-3-3 3 16,-7 3-1-16,-3 3 1 15,-4 0-5-15,0 13-2 16,-3-4-5-16,-4 13-4 16,-4 13-1-1,1 21 1-15,-4 26 2 0,0 6 1 16,-1 15 3-16,1 4-3 16,0 15 0-16,0 7 1 15,4-7 0 1,-1-6 0-16,4-12 2 0,4-16-6 15,3-4 1 1,0-18-19-16,0-3-6 0,-4-13-38 16,15-18-15-16,7-20-9 15</inkml:trace>
  <inkml:trace contextRef="#ctx0" brushRef="#br0" timeOffset="42460.15">32777 5081 316 0,'7'-9'118'0,"-18"2"-92"0,0-2-9 16,1 6-10-16,-4 3-9 0,-7 0-2 16,-8 3 0-16,-6 13 3 15,-7 2 0-15,-1 11-2 0,-2 11 2 16,6 1-10-1,7 13-3-15,11-1-4 0,10 0-2 16,8-3 12-16,3-6 4 16,7-12 7-16,3-7 3 15,8-7 9-15,3-2 4 16,0-10 0-16,1-12-2 0,-1-10-5 16,7-12 0-1,-10-25-9-15,-4-19-2 0,-4-16-8 16,-3-19 0-16,-7-12-4 15,0 3 0 1,-3 10 6-16,3 15 4 0,-4 12 6 16,4 17 2-16,0 11-6 15,0 14 0-15,0 18-6 16,0 13 1-16,4 15 0 16,-1 16-1-16,1 28-1 15,3 20 1-15,0 14-2 16,7 1 2-16,4 3-2 15,3 0 2-15,7-6 3 16,7-10 1-16,1-6 7 16,-1-13 4-16,4-12 1 15,3-9 3-15,0-1-3 16,1-21 1-16,-4-4-5 0,-1-12 1 16,1-13-1-16,-7-12 1 15,-7-6-7-15,-8-13 0 16,-6 3-6-16,-11-3 1 15,-7 6 0-15,-4 3-1 16,-3 13 4-16,-4 6 0 16,-6 10-2-16,-1 12 0 15,4 13-1-15,0 3 0 16,3 15-4-16,11 4 0 16,11 12 6-16,13-6 3 0,8 0 12 15,10-7 6 1,7-2-4-16,11-7 2 0,0 0-6 15,4-3 1 1,-1-9 2-16,-3-6 1 0,-3-7-11 16,-1 6-4-16,-10-9-3 15,-8 0-1-15,-2 0-28 16,-8 0-12-16,-4 0-17 16,-2-9-5-16,-8-1-52 15</inkml:trace>
  <inkml:trace contextRef="#ctx0" brushRef="#br0" timeOffset="45312.98">10707 8389 80 0,'74'-12'33'0,"-32"9"-26"0,39-4-2 0,-49 4 0 16,32 3-4-16,13-6-1 16,18 3 1-16,11-3 1 15,14 6-3-15,14 0 0 16,14 0-4-16,11 6 1 15,14-3-3-15,14 6 2 0,14 1 5 16,11 5 4 0,7 1-1-16,6-3 0 0,-9 2-1 15,-8 1 1-15,-11-3-2 16,-10 2 2-16,-10-5 18 16,-22-1 10-16,-21-3-2 15,-25-3-2-15,-21-3-7 16,-21 0-2-16,-17 0-10 15,-15 0 1-15,-21 0 4 0,-24-3-9 16,-29-3-2-16,-28 6 2 16,-36-6 2-16,-27 3-2 15,-25 3-3-15,-25-7 0 0,-32 7 1 16,-10 0 3 0,-22 7 2-16,-13-7-3 15,-18 0-3-15,0 9 0 16,-11-3 1-16,-7 4-3 15,7-1 0-15,4 4 3 0,3-4 1 16,15 1-1-16,13 5-2 16,19-5 3-16,16-1 2 15,22 7 2-15,21-7 3 16,25 1-3-16,25-1-2 16,20-3 4-16,22-3 4 15,14 7 4-15,21-10 2 16,11 6-6-16,10-3-3 15,18-3-8-15,18-3-1 16,17-3-3-16,29 6 0 16,27-10 2-16,22-2 0 0,25-4 0 15,27 0 0-15,19-2 2 16,27-1 1-16,15 3-4 16,14 4 1-16,14-4-2 15,14 6 0-15,11 1 2 16,-1 9 2-16,-3-6-3 15,1 6 0-15,-15 0 1 16,-11 6 0-16,-17-6 0 16,-18 6 0-16,-21-3 0 15,-21-3 2-15,-22 0-1 16,-27 0 2-16,-22 0-2 16,-17 0 2-16,-18 0-4 15,-15 0 0-15,-9 0-1 0,-15-3-2 16,-18-3-6-16,-20 6-2 15,-29 0 5-15,-35 0 3 16,-29 0 1-16,-31 0-1 16,-25 6-15-16,-24 4-5 15,-15-1-19-15,-17 4-8 16,0 2-43 0</inkml:trace>
  <inkml:trace contextRef="#ctx0" brushRef="#br0" timeOffset="61915.39">12915 13842 252 0,'-7'4'93'0,"4"-4"-72"0,-8 6-4 0,8-6-7 0,-5 3-6 16,-2-3 0-16,-1 0 6 16,1 0 6-16,-1 0-8 15,1 0 4-15,-1 0 4 0,0 0-4 16,4 0 1-16,0 0-4 16,4 0 2-16,-1 0-4 15,4 0-2-15,7 0 2 16,4 0 2-16,3 0 0 15,7 0 2-15,7 0-4 16,11 0-2-16,3 0 0 16,8-3-1-16,-4-3-5 15,-4 2 1-15,-7-2 2 16,-3-3 3-16,-4 3-2 16,-7 2-2-16,-3-2 2 15,-4 6 0-15,-7-3 1 0,-7-3 2 16,-10 6-3-16,-15-3-2 15,-14-4-3-15,-10-2-1 16,-11 0 4-16,-4-1 3 16,-6 1-1-16,6-7-2 15,8 7 0-15,10-4 1 16,11 1 1-16,6 8 3 16,8-2-3-16,7-3 0 15,7 9-3-15,7-3-1 16,11-4-1-16,10 7-2 15,11 0 3-15,6 0 0 16,8 0 1-16,0 7 0 16,0-4-3-16,-4 3 2 15,-6-3 3-15,-5 3 1 0,-9-6-1 16,-5 4 1-16,-3 2-2 16,-7-6-1-16,-10 9-2 15,-8-3-1-15,-10-2 2 16,-14 5 0-16,-15-9 1 15,-2 0 0-15,-5 0 2 16,1-3 3-16,6-3-2 16,11 6 0-16,11-4-1 15,4 4-2-15,9 0-4 16,8 0-2-16,11 0 0 16,14 0 4-16,17 4 1 15,14-4 1-15,11 9 0 0,7-3 0 16,4-3 0-1,3 7 0-15,-14-4 2 0,-11-3 1 16,-14 4-1-16,-6 2 1 16,-12-9 0-16,-6 9 3 15,-15-2-3-15,-10 2 0 16,-14-6 1-16,-7 3 0 16,-8 4-2-16,-9-1 1 15,-5-3-2-15,4-2-1 16,11 5-2-16,-4-3 1 15,7-3-12-15,7 4-7 16,8-7-31-16,13-7-13 16,22-5-28-16,35-23-12 15,35-8-8-15</inkml:trace>
  <inkml:trace contextRef="#ctx0" brushRef="#br0" timeOffset="62848.14">17290 13585 232 0,'-14'-6'88'0,"-4"6"-69"0,-3 0 11 0,10 0 1 16,1 0-2-16,-1-3 5 16,0-3 4-16,4 6 1 15,4 0-21-15,-1 0 1 0,4 0-1 16,11 0-8-16,10 0-3 15,14 6-9-15,18-3-3 0,14 13 2 16,4 3 1 0,3-1 2-16,0 7 0 15,-7-6 0-15,-11 0 2 0,-10-3-1 16,-10 3 2-16,-8-10 0 16,-11 0 1-16,-9 1-2 15,-12-1 1-15,-17 4 2 16,-14-4 4-16,-11 1-4 15,-11-1-1 1,8-6 0-16,-29 3 0 0,4-6-2 16,7 0 1-16,7 4 0 15,14-4 1-15,7 0 0 16,11 0 0-16,4 0 0 16,9 0 2-16,8 0-3 15,7 0 0-15,15 0-3 0,13 0-3 16,14 0-1-16,15 0 0 15,2 0 0-15,1 0 3 16,-7 0 2 0,-7 0 2-16,-10 0 1 0,-8 0 0 15,-4 0-5 1,-9 0-1-16,-8 0-2 0,-11 0 0 16,-10-4 3-16,-25 4 0 15,-10-9 1-15,-11 0 0 16,-7-7 0-16,0 7 2 15,0-7 1-15,10-3 1 16,8 10 0-16,10-1 0 16,11 1 0-16,7-1 2 15,7 4-3-15,10 6-2 16,11-3 0-16,11 3 1 16,13 0-1-16,15 0-1 0,11 0-2 15,3 0 1-15,3 3-1 16,-6-3 0-16,-8 6 2 15,-10-6 2-15,-7 10 1 16,-8-10 3-16,-6 6-5 16,-4-6-3-16,-3 0-6 15,-11 0-2-15,-7 0-9 16,-11 3-2-16,-14-3-20 16,-17 0-9-16,-22-3-59 0,-20-13-25 15,-5 1 13 1</inkml:trace>
  <inkml:trace contextRef="#ctx0" brushRef="#br0" timeOffset="63855.59">9056 14981 380 0,'-4'-3'143'0,"4"3"-112"0,-3 0-14 0,3 0-17 16,0 0-2-16,0 0 5 15,0 0 5-15,0 0 3 16,0 0-5-16,3 0-4 0,4 0 1 16,4 0-4-16,7 0-2 15,6 0 2-15,8 9 0 16,3 0-2-16,4 1 0 15,3-1 2-15,-3 1 0 0,-3-4 5 16,-5-3 2 0,-6 3-2-16,0 1-3 0,-15-4 0 15,1-3 1 1,-4 0 1-16,-7 0 3 0,-4 6-3 16,-6-6-2-1,-11 3 0-15,-11-3-1 0,-7 10 2 16,-3-10 1-16,-18 9 1 15,7-9 2-15,0 6-1 16,4-3 2-16,6-3-4 16,8 7 0-1,7-7 3-15,10 0 1 0,4 0-6 16,7 0-2-16,3 0-5 16,26 0 1-16,13 0 3 15,14 0 1-15,-10 0 1 16,35 0 0-16,4 0-3 15,-1 0 2-15,-10 0 3 16,-14 0 1-16,-3 3 1 16,-19-3 0-16,-2 0 0 15,-15 0 0-15,-11-3-11 16,-10 3-1-16,-14-7 2 16,-14 7 3-16,-8-3 4 15,-6-3 0-15,7 6 2 16,-1-9 0-16,8 9 1 15,0-10-2-15,14 10 1 16,3-3 0-16,7 3 1 16,4 0-2-16,7 0-2 15,7 0-2-15,8 3-1 16,6-6-1-16,14 3 0 0,7 0-6 16,8-6-2-16,10-4-42 15,17 1-16-15,26-16-91 16</inkml:trace>
  <inkml:trace contextRef="#ctx0" brushRef="#br0" timeOffset="64798.06">15240 16370 296 0,'-14'-6'110'0,"-4"3"-86"0,-6-13-2 0,13 16-5 0,0-10-4 16,1 7 2-16,-1-3 9 16,4 3 7-1,0-3-16-15,4 6-2 0,3 0 1 16,10 0-6-16,11 6-2 0,11-3-6 15,14 6 0-15,7 1-2 16,7-1-2-16,7 1 5 16,-4-1 1-16,-3 4 0 15,-7-10-2-15,-10 6 3 16,-8-9 0-16,-10 6 1 16,-4-2 2-16,-21-4-1 15,-7 0-5 1,-11 0-2-16,-17-4 1 15,-11-2 2-15,-11 6 0 16,-10-3-1-16,-3-3-2 16,-1 6 1-16,4-3 1 15,11-4 2-15,10 7-3 16,11-6-2-16,6 3-3 16,8 3 1-16,11-6 3 0,6 3 1 15,11 3-2-15,14-7 2 16,15 7 1-16,17-9 2 15,14 9-3-15,7 0-2 16,3 0 2-16,-3 0 0 16,-10 0 3-16,-11 0 1 15,-11 0 1-15,-10 0 0 0,-7 0-2 16,-18 0 1 0,-11 0-2-1,-10-3-1-15,-11-4 1 0,-10 4-1 16,-4-3 2-16,0-3-1 15,1 2 2 1,6 4 2-16,7-3 2 0,8 6-1 16,2-3 1-16,8-3-2 15,7 6 2-15,11 0-6 16,7 0-3-16,13 6 1 16,8-6 0-16,11 3 3 15,2-3 1-15,1 6-4 16,-7-3 1-16,-7 4 0 15,-4-1 2-15,-10-3-12 16,-7-3-3-16,-4 0-25 16,-7 0-8-16,-11-9-40 15,-13-1-15-15,-8-15-29 16</inkml:trace>
</inkml:ink>
</file>

<file path=ppt/ink/ink5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9:10:25.274"/>
    </inkml:context>
    <inkml:brush xml:id="br0">
      <inkml:brushProperty name="width" value="0.05292" units="cm"/>
      <inkml:brushProperty name="height" value="0.05292" units="cm"/>
      <inkml:brushProperty name="color" value="#FF0000"/>
    </inkml:brush>
  </inkml:definitions>
  <inkml:trace contextRef="#ctx0" brushRef="#br0">31140 7427 8 0,'0'3'5'0,"3"6"-4"0,-3-3-4 16,0-6-1-16</inkml:trace>
  <inkml:trace contextRef="#ctx0" brushRef="#br0" timeOffset="6125.09">15307 5900 216 0,'-7'-13'82'0,"3"10"-64"0,-3-3 0 0,4 2-3 16,-1-2 0-16,1 6 5 15,3-9 3-15,0 6 1 16,3-4-13-16,4-2-2 0,8-7-2 15,9 7-3-15,8-4-3 16,7 4 0-16,10-7-1 16,11 1-3-16,7-4 2 15,7 6-1-15,4-3 0 16,3 1 4-16,0 2 1 0,-7-2-1 16,-3 5 1-16,-4-5-2 15,-7 5 2-15,-11 1 0 16,-10-1 1-16,-7 7-2 15,-11-3 1-15,-7 6 2 16,-14 0 4 0,-18 6-4-16,-28 4-1 15,-24-1-2-15,-25 0 1 0,-18 1 0 16,-14-1 1-16,-14-3-2 16,3 4-2-16,4-7 3 15,14 3 0-15,14-3 1 16,18-3 0-16,18 7-5 15,17-7 1-15,14 0 4 0,11 0 2 16,10-7 0-16,11 7 1 16,17-3-6-16,19-3-1 15,17-3 0-15,17-1 0 16,22 1-3-16,10-1 2 16,7 1-1-16,4 0 0 15,0 2 2-15,0-2 0 16,-11 9 0-16,-3 0 2 15,-18 0-1-15,-14 0 2 16,-14 0-2-16,-11 0-1 16,-10 0 1-16,-11 0-1 15,-18 6 2-15,-17-3 3 16,-25 4 0-16,-21 2 0 16,-21 0-1-16,-18-5 0 0,-7 2-2 15,-3 3 1 1,3 1-2-16,4-1-1 0,6-9 1 15,12 6-1 1,13-3 2-16,18-3 1 0,14 7 1 16,11-4 2-16,10-3 3 15,15 0 2-15,17-3-10 16,17-4-3-16,22 4 1 16,25-6 0-16,20-1-4 15,19 4 1-15,10-3 2 16,10 3 1-16,8-4 1 15,-4 10 0-15,-11-3 0 16,-13-3 2-16,-15 6-1 16,-14 0-1-16,-17 0 3 0,-15 0 0 15,-14 0-8-15,-10 0-2 16,-18 6 2-16,-18 3 0 16,-24 1 0-1,-25 5 4-15,-21-5 2 0,-18-1 2 16,-3 1-1-16,0-7-2 15,-1 3 1-15,12-3 1 16,13-3-1-16,11 6 2 16,18-6-2-16,10 0 2 15,14 0 0-15,11-6 1 16,14 6-5-16,21-3-1 16,18-3-6-16,17-4-2 0,15 1-24 15,7 9-8-15,-1 0-51 16,4 9-22-16,-14 1 0 31</inkml:trace>
  <inkml:trace contextRef="#ctx0" brushRef="#br0" timeOffset="7377.2">15162 8722 284 0,'-10'-7'107'0,"6"4"-83"0,1-12-9 0,-1 12-11 15,-3-7-8-15,-3-2 3 0,-1 2 0 16,-7-9 1 0,1 7 0-16,-1-4 4 0,0 0 2 15,1 7 2-15,3 0 2 0,0-1-1 16,7 1 0-1,3 3-5-15,4 2-1 0,11-2-1 16,10 3 1-16,7 3-2 16,11 0-1-16,10 0 3 15,8 3 2-15,6 3-2 16,-3-6-2-16,-7 4 4 16,-7 2 4-16,-11 0-3 15,-7-3-1-15,-6 3 2 16,-12-2 0-16,-10 2-1 15,-10-3 1-15,-19 6-2 0,-17-2 0 16,-14 2-1 0,-10-9 2-16,-8 6-1 15,-3-2 2-15,-3-4-2 16,2 6 0-16,5-3-3 16,6-3-2-16,18 6 1 0,7-3 1 15,11-3 8-15,7 0 3 16,10 0-4-16,8 0-1 15,10 0-4-15,14 0-1 16,18 0-3-16,20 0-1 16,19 0-1-16,10-3 0 15,4-3 2-15,3 6 2 16,0-3-3-16,-7-3 0 16,-10 2 3-16,-11-2 3 15,-11-3-2-15,-10 9 0 0,-7-7-3 16,-11 7-1-16,-7-3 1 15,-7-3 0 1,-14 6-3-16,-18-3 0 16,-27 3 2-16,-19-6 2 0,-17 6-2 15,-11 0 0-15,-10 0 1 16,3-4 2-16,25 4-1 16,-25 0 2-16,28 0-2 15,1-6-1-15,13 6 1 16,15 0 1-16,13-3-3 15,12-3 0-15,10 6-4 16,14-10 1-16,21 4 0 16,21-13-1-16,25 0 1 15,25 4 0-15,10 2 3 16,15-6 2-16,-5 4-2 0,-2 5-2 16,-15 10 4-16,-14-6 3 15,-17 6-1-15,-15 0-2 16,-10 0 2-16,-14 6 2 15,-11-2-9-15,-14 8-4 16,-18-3 6-16,-17 4 3 16,-18 3 0-16,-11-1-1 15,-13-2 1-15,-4 6-1 16,-4-10 0-16,0 7 0 16,8-7 0-16,6 1 2 15,18-4-3-15,11-3 0 16,7 3 1-16,10-3 2 15,11-3-6-15,10 0 1 0,18 0 1 16,18 0 1-16,14 0 1 16,10-3 0-16,8-3 0 15,-4 6 0-15,0 0 0 16,-7 0 0-16,-4 0-9 16,-6 6-2-16,-8-6-23 15,-7 3-8-15,-3-3-20 16,-8 0-6-16,1-9-59 15</inkml:trace>
  <inkml:trace contextRef="#ctx0" brushRef="#br0" timeOffset="8617.15">25573 5467 208 0,'18'-10'77'0,"-8"7"-60"0,8 3 8 0,-8 0 0 16,8 0-4-16,3-6-1 16,4 6 3-16,3-9 0 15,7 9-12-15,8-7 4 0,6 4 3 16,15 3-4-16,6 0 0 16,11 0-6-16,4 3-3 15,3 4 0-15,4 2-1 16,0-3-2-16,-4-3 1 0,-4 7-2 15,-10-4 2 1,-6-3 0-16,-16 3 3 16,-9-2 1-16,-11 2 3 15,-8 0-3-15,-10-3 1 16,-14 7-5-16,-14-1-2 16,-14 0 2-16,-18-2 2 0,-17 2-2 15,-11 7-2-15,-11-13 0 16,-3 6-1-16,-8 1 0 15,5-10 2-15,3 6-1 16,6-6 2-16,8 3 0 16,11-3 1-16,10 0-2 15,14 0 1-15,7 0 2 16,8 0 2-16,10 0 5 0,6 0 3 16,16-3-8-1,9 3-4-15,18-6-5 0,22 6-1 16,-15 0-1-1,61 0 0-15,-29 0 3 0,46 0 0 16,-8 0 1-16,-9 0 2 16,-15 0-1-16,-10 0 2 15,-18 0-2-15,-11 0-1 16,-10 0 5-16,-11 0 1 16,-10 0-5-16,-18 0 0 15,-15 0-1-15,-16 0 0 16,-22-10 0-16,-14 10 0 0,-14 0 0 15,-11-9 0 1,-10 6 0-16,-1-3 0 16,1 6-3-16,7-4 2 0,14-2 1 15,7 0 2-15,14 6-1 16,14-3 2-16,10 3-2 16,12-7 2-16,6 7 2 15,11-9 4-15,7 6-4 16,18-6-3-16,17-1-4 15,21-2 1-15,18 2-1 16,22 1-2-16,2-4 3 16,8 7 0-16,4 3-2 15,-12-3 2-15,-13 6 3 16,-14 0 3-16,-11 0-7 16,-14 0 0-16,-11 0-20 0,-11 0-8 15,-9 0-26-15,-19 6-10 16,-24 6-20-16,-39-2-7 15,-46-1-22 1</inkml:trace>
  <inkml:trace contextRef="#ctx0" brushRef="#br0" timeOffset="9671.28">14474 8694 280 0,'-17'21'104'0,"17"-21"-81"0,-4 0-19 0,1 7-14 16,-1-7 2-16,4 0 6 16,-3 0 6-16,3 0 3 15,0 0-3-15,7 0-1 0,7 0 3 16,7-7-1-16,11 4 2 15,17-3-6-15,15-3-1 16,10 6 0-16,10-4 2 16,5-2-3-16,-1 3 0 15,0 2 3-15,0-2 3 16,-10-3 2-16,-11 6 1 0,-11-4-2 16,-10-2-1-16,-11 9 1 15,-10-3 3-15,-7-3 2 16,-15 6 1-16,-13 0-4 15,-22 9-3-15,-21-9-5 16,-17 6 0-16,-15-3 0 16,-10 4 2-16,-1-4-1 15,5-3 2-15,6 0 0 16,4 0 1-16,14 0-2 16,14 0 1-16,11 0 4 15,10 0 4-15,11 0-2 0,10-3 0 16,15-4-5-16,13 7-3 15,18-3-5-15,22-3 0 16,17-3 4-16,11-1 4 16,3 1-3-16,-7 2-3 15,-7 7 3-15,-14-3 3 16,-14-3 1-16,-11 6 0 16,-7-3-3-16,-10-3 1 15,-7 6 0-15,-11 0 1 16,-11 0-2-16,-10 0 1 15,-11 0-2-15,-14 0-1 16,-7 6 3-16,-3-3 2 16,-1-3-4-16,5 0-1 15,6 0 0-15,10 0 2 16,5 0-1-16,13 0-1 0,7 0 1 16,8 0 1-16,14-3-1 15,13-3-1-15,19-4-2 16,6 1 1-16,7 3 1 15,8 2 0-15,3-2-5 16,3 3 1-16,1-3-31 16,3 6-14-16,11 0-107 15</inkml:trace>
</inkml:ink>
</file>

<file path=ppt/ink/ink5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9:11:07.806"/>
    </inkml:context>
    <inkml:brush xml:id="br0">
      <inkml:brushProperty name="width" value="0.05292" units="cm"/>
      <inkml:brushProperty name="height" value="0.05292" units="cm"/>
      <inkml:brushProperty name="color" value="#FF0000"/>
    </inkml:brush>
  </inkml:definitions>
  <inkml:trace contextRef="#ctx0" brushRef="#br0">13254 11462 228 0,'28'0'85'0,"-17"0"-66"0,-1 0-3 16,-6 0-5-16,-4 0-6 15,3 0 2 1,1 0 5-16,-4 0 2 0,-4-3-7 16,-10-3 5-16,-10 6 3 0,-15 0-3 15,-14 0 1-15,-21 6-4 16,-18-6 0-16,-28 0-1 15,-21 0 0-15,-25-6-4 16,-24 6-1-16,-19-9-1 16,-16 2 1-16,-5-2-2 15,1 0-1-15,0 5-2 16,-1-11 1-16,15 5 3 16,14 4 1-16,18-3-1 0,17 5-2 15,21-2 1-15,22 6-1 16,24 0 4-16,21-3 2 15,18 3 4-15,15 0 4 16,9 3-6-16,12-3 0 16,13 0-4-16,11 0-1 15,18 0-3-15,21 0-3 16,24-3 2-16,25-3 0 16,18 6-2-16,28 0 0 15,25 0 4-15,14 0 1 16,21 0-3-16,21 9 1 0,14 1-2 15,11-1 0 1,4 7 2-16,-1 3 0 0,7-1 0 16,-13 4 0-16,-11-3 0 15,-18 3 2 1,-25-6 3-16,-21-1 2 0,-28-5-6 16,-24-7-2-16,-25 3 0 15,-22-3 0-15,-17-3-2 16,-14-3 0-16,-15-3-1 15,-17 3 3-15,-17-3-2 16,-19-4 1-16,-24-9 0 16,-24 4 0-16,-29 2 2 15,-25-6 2-15,-24 4-3 16,-14-1 0-16,-22-3 1 16,-10 10 2-16,-14-7-1 0,-11 13-1 15,0-3 1-15,0 2-1 16,0-2 0-1,0 6 0-15,11 0 0 0,7 0 2 16,14 0-1-16,7 0-1 16,25 6 1-16,17-2 1 15,21 2 3-15,22-3 2 16,17-3 1-16,22 6 0 16,13-6 2-16,15 0 4 15,7 0-4-15,10 0 0 16,4 0-4-16,7 0-1 15,3 0-8-15,4 0-2 16,4 0-9-16,6 0-4 0,4-6-21 16,7 6-10-16,18-9-71 31</inkml:trace>
  <inkml:trace contextRef="#ctx0" brushRef="#br0" timeOffset="7867.66">17847 11384 244 0,'0'0'90'0,"0"0"-70"0,-3 0-3 15,3 0-5 1,-8 0-7-16,-2 0-3 0,-4-3 2 16,-11-3-3-16,0 6 6 0,-6 0 3 15,-8 0 1-15,-11 0 1 16,-13 0-2-16,-4 0-1 15,-14 6-1-15,-18-12 0 16,-17 6 0-16,-15-4 0 16,-14-2-4-1,-13-3-1-15,-12-1-1 0,-6 1-2 16,-8 0 3-16,-2 2 0 16,-5-2-1-16,1 6 1 15,10-4 0-15,7 4 3 16,7-3-1-16,14 6 2 15,18 0 0-15,11 0 3 16,24 0-3-16,18 6-2 16,14-6 2-16,14 0 0 0,14 3-1 15,11-3 1 1,7 0-2-16,10 0 0 0,11 0-6 16,18-3-1-16,21-3-2 15,20-3 3-15,30 2-2 16,24-2 1-16,17 6-5 15,22-3-3-15,7-4 12 16,10 10 5-16,11 0-5 16,3 0 0-16,11 0-2 15,-7 0 2-15,-3 0-1 16,-1 0 2-16,-10 0-4 16,-7-3 0-16,-18-3 1 15,-14 6 2-15,-11-10-1 0,-13 7-1 16,-15-3 1-16,-10-3-1 15,-11 2 0-15,-11 4 2 16,-6-3-1-16,-8 3-1 16,-10-4 1-1,-7 7-1-15,-8 0 2 0,-6 0 1 16,-4 0 5 0,-3 0 3-16,-4 0-4 0,-7 0 1 15,-7 0-5 1,-7 10-2-16,-4-1 0 15,-10 1-1-15,-7 2 2 0,-11 1-3 16,-14 2 0 0,-7-2 1-16,-11 9 2 0,-7-3-3 15,-10-7 0 1,-11 10 1-16,-3-3 2 0,-7-6-1 16,-8-4 2-16,-10 7-2 15,3-7-1-15,1 1 1 16,-4-1-1-16,-4-3 2 15,8-3 3-15,6-3-4 16,1 0-3-16,28 0 3 16,-29 0 1-16,11 0-3 15,7 0 1-15,8 0-2 16,9-3 0-16,22-3 4 16,-10 6 1-16,10-3-4 15,7-3 1-15,7 6-2 0,14-4 0 16,7-2 4-1,8 6 3-15,6 0-7 0,4 0 0 16,0 0 0 0,7 0 3-16,0 0-2 0,3 0-2 15,4 0-1-15,7 0 3 16,7 0 0-16,4 0 1 16,7 0-3-16,6 0 2 15,8 0 1-15,11-3 2 16,2-3-3-16,12 6 0 15,10-7-1-15,14 4 0 16,15 3 0-16,6-6 0 0,11-3 4 16,10 5 1-1,4-2-4-15,11-3 1 16,3 6 0-16,0-4 2 0,1 7-1 16,2-3-1-16,1 3-2 15,-4 3 1-15,-7-3 3 16,-7 7 1-16,-10-4-4 15,-11 6 1-15,-15-3-2 16,-13-2 0-16,-18 5 2 16,-10-9 2-16,-12 6-3 15,-9-3 0-15,-8 4-1 16,-7-7-2-16,-3 0-6 16,-4 0-4-16,-4 6-1 0,-3-3 1 15,1-3 1 1,-8 0 1-16,0 0-9 15,0 0-1-15,0 6-13 0,0-6-6 16,0 0-164 15,10 0 82-31</inkml:trace>
  <inkml:trace contextRef="#ctx0" brushRef="#br0" timeOffset="9520.7">18747 11541 164 0,'0'0'63'0,"0"0"-49"0,3 0 3 0,-3 0-1 16,0 0 3 0,0 0 3-16,0 0 2 0,7 3 0 15,0-3-13-15,4 0 0 0,3 6 2 16,4-6-5-16,3 0-2 15,3 0 1-15,12 0 0 16,6 0-3-16,11 0-1 16,7 0-1-16,11 3 1 15,10-3-2-15,7 0 2 16,7 0-2-16,4 0-1 0,3 7 1 16,-7-7-1-16,-6 0 6 15,-5 0 4 1,-6-7-1-16,-11 7 0 0,-11-3 1 15,-13 3 1-15,-8 0 3 16,-10 0 2-16,-8 0-9 16,-6 0-4-16,-11 0-5 15,-7 0 1-15,-11 3 1 16,-10-3 2-16,-14 7-3 16,-11-4 0-16,-14 3 1 15,-11-6 2-15,-10 0-1 16,-4 6-1-16,0-3 3 15,1-3 0-15,-1 7-4 16,7-4 1-16,4 6 0 0,7-2 2 16,11-4-1-1,3 6 2-15,10-3-2 0,4-3-1 16,11 4 1-16,7-1-1 16,3-3 2-16,8-3 3 15,2 0 0-15,5 0 2 16,3 0-2-16,0 0 0 15,3 0-8-15,1 0 0 16,-1 0-8-16,4 0-1 16,0 0-13-16,0 0-6 15,4 0-24-15,6-3-10 16,4-3-56-16</inkml:trace>
  <inkml:trace contextRef="#ctx0" brushRef="#br0" timeOffset="10196.6">20832 11444 280 0,'-4'0'107'0,"8"0"-83"0,-8 0-9 16,4 0-11-16,-4-7-10 0,1 7-1 15,-1-3-1 1,1-3 2-16,3-3 4 0,0 9 12 0,0-10 6 16,3 10 3-16,4-9 3 15,4 2-3-15,3 4 0 16,4-3-10-1,3 3-5-15,7-3-1 0,7-4 0 16,8 7-1-16,3-3-2 16,7-4-2-16,0 10 1 15,-4-3 1-15,-3-3 2 16,-7 6-1-16,-8 0 2 16,-6 0-4-16,-7 0 0 0,-4 0-4 15,-14 0-1-15,-18 9-2 16,-10 1 2-1,-14-1 4-15,-11 1 1 16,-11-4 1-16,-3-3 0 16,-7-3 0-16,-4 0 0 0,-3 0 0 15,4 0 2-15,3 0 1 16,7 0 1-16,10-3-2 16,11 3 1-16,11 0 0 15,7 0 1-15,3-6 2 16,7 6 1-16,4 0 1 15,7 0 0-15,7 0-2 0,14 0-1 16,8 0-6-16,2 0-1 16,8 0 1-1,7-4 0-15,0-2-2 0,3 6 2 16,0 0-1 0,-3 0-2-16,-4 0-8 15,-6-3-3-15,-5-3-25 0,-6-4-9 16,-4 7-83-1</inkml:trace>
  <inkml:trace contextRef="#ctx0" brushRef="#br0" timeOffset="42698.95">15561 18051 332 0,'0'-3'0'0,"-7"3"13"15,7 0 8-15,-4 0 5 16,1 0 9 0,-8 0-13-16,1 0-12 15,-4 3-2-15,-4 3-1 0,-3-6-1 16,-7 6-1-16,-8-3 1 16,-2-3 1-16,-8 7-1 0,-11-4 1 15,-10-3-2-15,-7 6 0 16,-7-3 1-16,-11-3 1 15,-14 0-1-15,-10 0 1 16,-7 0-2-16,-8 0 0 16,-10 0-1-16,-7-3 2 15,-7-3-3-15,-8 3 0 16,-3-4 1-16,-3 7 0 16,-4 0-2-16,-3 0 1 15,-4 0-2-15,-4 7-1 16,5-4 1-16,-5 6 1 15,1 1-1-15,-8-4 2 0,-3 3 0 16,4 7 3 0,-1-3-3-16,4-4-2 0,-7 7 2 15,-7-7 2 1,4 7-2-16,-5-4-2 16,-2-2 2-16,-1-1 0 0,4 4-1 15,14-10 1-15,4 6-4 16,-29-9 0-16,29 10 1 15,27-10 2-15,22 6 1 16,18-6 3-16,17 0-1 16,18 0 2-16,14 3-2 15,14-6 0-15,14-3 1 16,7 6 3-16,8 0 0 16,6 0 0-16,4 0-8 0,3 0-2 15,1 0 0-15,6 0 2 16,1 0-2-16,-1 0 0 15,4 0 1-15,0 0 2 16,0 0-3 0,0 0 0-16,0 0-1 0,0 0 0 15,0 0 2-15,0 0 0 16,0 0 0-16,0 0 0 16,0 0 0-16,0 0 0 15,0 0 0-15,0 0 2 16,0 0-6-16,0 0 1 15,0 0 1-15,0 0 1 16,0 0-2-16,0 0 2 0,0 0-4 16,0 0-1-1,0 0 0-15,0 0 4 0,0 0-4 16,0 0 2 0,0 0 0-16,0 0-1 0,0 0 1 15,0 0 0-15,0 0-2 16,0 0 1-16,0 0-4 15,0 0 1-15,0 0-1 16,0 0 3-16,0 0-5 16,0 0-3-16,0 0 1 15,0 0 0-15,7 0 3 16,0 0 1-16,0-4 1 16,4 4 0-16,-4 4-4 15,0-4-3-15,4-4-16 16,3-2-7-16,7 3-62 15</inkml:trace>
  <inkml:trace contextRef="#ctx0" brushRef="#br0" timeOffset="43465.58">29482 18192 184 0,'0'-10'68'0,"-4"17"-52"0,4-7-21 16,0 0-12-16,0 0-25 15,0 0-9-15,0 0 19 16,0 0 8-16,0 0 4 0,0 0 3 15,0 0-4-15,0 0 0 16</inkml:trace>
  <inkml:trace contextRef="#ctx0" brushRef="#br0" timeOffset="44470.63">29806 18245 200 0,'0'6'77'0,"-3"-6"-60"0,-1 0-14 0,1 4-8 0,-1-4 0 16,-3 6 4-16,0-3 11 15,-4 3 3-15,4-3-6 16,0-3 7-16,-7 7 5 0,4 2-8 16,-5-9-3-16,1 9-3 15,-7-2 1-15,0-4 1 16,-4-3 1-16,-3 9 2 16,-7-9 1-16,-7 7-3 15,-4-7 0-15,-11 3-1 16,-3-3 1-16,-7 6-2 15,-3-6 1-15,-11 0 0 16,-4-6 1-16,-7 6-4 16,-10-3-1-16,-4-4 3 15,-7 4 1-15,-3-3-1 0,-8-4 1 16,1 7-2-16,-8-3 0 16,-3-3-3-16,-7 2 1 15,3-5 0-15,-6 2 3 16,-4 4-1-16,-4-3 0 15,-3-1-3-15,-4 1-2 16,-7 3 1-16,7-4 1 16,-3 1 1-16,0-1 3 15,3 7-3-15,-3-3-2 16,-29 6 6-16,15-9 5 16,3 9-4-16,4-7-2 0,3 7-3 15,0 0 0 1,4-3 0-16,7-3 1 0,-1 3 0 15,1-3 0-15,0 6-2 16,-4-10-2-16,4 10 1 16,0 0-1-16,3-3 2 15,0-3 1-15,1 6-1 16,-5 0 1-16,8-3-2 16,7 3 2-16,-3 3-4 15,2-3 0-15,1 0 1 16,7 6 2-16,0-3-1 15,7 7-1-15,11-10 3 16,3 6 0-16,11 3-1 16,6-6-2-16,12 7 1 0,6-4-1 15,8 0 0 1,10-3 2-16,10 7-1 0,8-1 2 16,10-9 0-16,4 7 1 15,7-4-2-15,3 3 1 16,4-6-2-16,3 0-1 15,4 9-4-15,4-9 0 16,-1 0 0-16,1 0-1 16,3 0-1-16,-4 0 1 15,4 0-2-15,0 0 2 16,0 0-4-16,0 0 1 0,0 0-7 16,0 0-1-1,0 0-11-15,0 0-5 0,0 0-16 16,0 0-8-16,11 10-53 15,13-10-42 1,19 9 64-16</inkml:trace>
  <inkml:trace contextRef="#ctx0" brushRef="#br0" timeOffset="51736.2">23255 6956 516 0,'0'0'0'0,"0"7"-1"0,0-4 4 16,0 6-2-16,0 7-1 15,0 3-2-15,0 6 1 16,0 3 1-16,0 10 0 0,0-4 2 0,0 10-3 16,0 0 0-1,0 0 3-15,0 0 1 16,-3-7-4-16,-1 1 1 15,4-4-22-15,-3-9-8 0,3-6-56 16,10-19-74 15</inkml:trace>
  <inkml:trace contextRef="#ctx0" brushRef="#br0" timeOffset="52155.75">23615 7502 284 0,'-4'6'107'0,"4"-12"-83"0,0 3 6 16,0-4-3-16,0 4-6 15,0-6-1-15,-3-7-10 0,-1-9-4 16,1-3-4-16,-1-7 1 0,4 1 0 15,0 3 3-15,4-10 3 16,-1 3 0-16,4 1 0 16,4 2-5-16,3 1-3 15,0 5 0-15,4 4-1 16,0 13-3-16,-1-1 0 16,4 10-3-16,0 6 1 15,1 13 3-15,2 3 1 16,1 0-4-16,0 6 1 15,-4 3 2-15,-3 3 1 16,-1-3 1-16,-3 1 2 16,0-4-6-16,1-6 1 0,-1-1-17 15,-4-2-4-15,4-7-32 16,0-9-12-16,8-6-52 16</inkml:trace>
  <inkml:trace contextRef="#ctx0" brushRef="#br0" timeOffset="52450.13">24222 6436 316 0,'-7'-7'121'0,"14"7"-95"0,-4-3-2 0,-3 3-9 15,4 3-14 1,-1 7-2-16,4 9-3 0,0 15 0 15,4 4 3 1,3 12-2-16,0 16 1 0,4 18 2 0,3 7 0 16,0 0 2-16,0-3 3 15,1 0-4-15,-1-6-3 16,-4-4-4-16,1-15 1 16,-4-16-24-16,0-10-10 15,4-12-35-15,3-25-14 16,7-18-4-16</inkml:trace>
  <inkml:trace contextRef="#ctx0" brushRef="#br0" timeOffset="52666.89">24896 6840 264 0,'-18'16'101'0,"0"-7"-78"0,-24 10 2 16,14-9-5-16,-18-1-11 15,-18 0-1-15,-17-9-4 16,-11 0-1-16,1-9-1 16,3-10-4-16,3 3 1 0,7-2-4 15,11-4 1-15,14 0-9 16,11 9-4-16,10-2-13 16,11-1-4-16,11 6-24 15,13 1-10-15</inkml:trace>
  <inkml:trace contextRef="#ctx0" brushRef="#br0" timeOffset="53911.81">24754 7251 264 0,'0'-3'101'0,"0"6"-78"0,4-6-2 0,3 3-5 16,4-6-12-16,3 6-2 15,3-10-1-15,8 4-1 0,3-3 0 16,8-1 0-16,2 1 2 16,5-4 1-16,-5-2 1 0,-2-1 2 15,-8-3 3-15,0 6 0 16,-10-2 2-16,-4-1-2 15,-3-3 0-15,-4 0-5 16,-7 4-1-16,-7-4-3 16,-4 6-3-16,-3-2-1 15,-4 8 0-15,-10 7 3 16,3 7 0-16,1 2-2 16,-1 10 0-16,4 9-1 0,3 7 3 15,11 5-2-15,7 1 1 16,11 13 2-1,6-1 0-15,8-3 2 0,3-3 3 16,7-3-2-16,4-6-2 16,-3-7-3-16,-1-9 1 15,0 0-10-15,0-13-5 16,1-6-28-16,-1-3-11 16,4-9-57-1</inkml:trace>
  <inkml:trace contextRef="#ctx0" brushRef="#br0" timeOffset="54556.75">25996 7088 324 0,'-7'-16'121'0,"-3"7"-95"0,-8-10-11 0,7 10-12 0,-6-1-9 15,-4 1 4-15,-8-1 1 16,1 4 1-16,0 6 0 16,-4 0-3-16,0 10 2 0,-3 5-1 15,3 4 0-15,4 0 0 16,7 9-2-16,7-12-4 16,7 9 0-16,3-6 6 15,4 0 3-15,7-10-2 0,0 0-1 16,4 1 5-1,0-4 5-15,3-6-2 0,3-6 2 16,1 3-5-16,0-7 0 16,-4-5-1-1,3 5 1-15,-3-6-2 16,1 7 2-16,-1 0-2 16,-4 5-5-16,1 4 0 15,-1 4 0-15,5 5-1 16,-1 10 1-16,3 6 3 15,8 13 0-15,3 5 1 16,0 20 0-16,4 0 2 16,7 9-1-16,-7-3-1 0,-4 3 3 15,-3 7 0-15,-8 2 1 16,-6-3 0-16,-11-5 4 16,-11-1 3-16,-13-13-2 15,-8-12 2-15,-3 0-2 16,-8-15 2-16,-3-10-4 15,0-7 1-15,-3-5-1 16,3-10 1-16,4-10-2 16,7 1-1-16,3-7-8 15,7-3 0-15,8-6-8 16,2 3-3-16,12-9-17 16,3-7-5-16,10-6-30 15,8-3-10-15,7-6-37 16</inkml:trace>
  <inkml:trace contextRef="#ctx0" brushRef="#br0" timeOffset="55160.58">26194 7232 316 0,'0'0'121'0,"0"0"-95"0,0 0-6 0,0 0-9 0,3 0-12 16,4 0-2-16,4 0 2 16,7-6 0-16,3 3 1 15,7-3 0-15,4 2 2 0,3-5-1 16,0-7 2-16,-3 4-2 16,0-4-1-16,-8-3 1 15,-2 0 1-15,-5-2 3 16,-6-1 4-16,-8-4-6 0,-3 1-4 15,-7-3-3-15,-3 9 3 16,-1 4-2-16,-3 5-1 16,-4 10 0-1,-3 10 0-15,-3 8 0 0,-1 8 0 16,0 11 0-16,8 4 0 16,6 3 0-16,7 0 0 15,11 3 0-15,11 0 3 16,7-3 2-16,7-3 4 15,6-4 0-15,8-2 2 16,4-13-2-16,-1 0 2 16,0-10-4-16,-3-6-2 15,0-6-16-15,0-6-7 16,0-6-64-16,0-10-29 16,0 0 13-1</inkml:trace>
  <inkml:trace contextRef="#ctx0" brushRef="#br0" timeOffset="55599.02">27199 7079 300 0,'7'3'112'0,"-7"12"-87"0,0 10-9 16,4-12-9-16,-1 3-9 15,1 3 0-15,3-4 4 0,0-2 3 16,0 6-2 0,-3-13-2-16,-1 3 2 0,1-3 2 0,-4-6 2 15,3-6 3-15,-3-3 4 16,0-1 1-16,0-8 0 16,-3-7 4-16,3-4 2 15,0-5-5-15,3 6-1 16,4-7-5-16,4 1 1 15,3-1-6-15,3 4-3 16,5-1-1-16,6 10-1 16,4 0 0-16,6 4 0 15,12-1-3-15,3 3 2 16,7 7-1-16,-4 6 0 0,-3-4 2 16,-7 7 2-16,-7-3-6 15,-4 3-1 1,-7 0-38-16,-3 0-14 0,0 0-68 15,-4 3-63 1,-11-6 67-16</inkml:trace>
  <inkml:trace contextRef="#ctx0" brushRef="#br0" timeOffset="58071">29499 6527 176 0,'0'0'68'0,"0"3"-52"0,0 3-5 16,0 3-6-16,0 1-5 16,0 6 2-16,-3 2-3 0,-1 1-2 15,1 0 2 1,-4 6 4-16,3 0 6 0,1-6 6 0,-1 6 3 16,1-12 2-16,3 5 2 15,0-11 10-15,0 2 4 16,0 1 8-16,0-10 2 15,7-4-9-15,0-2-3 16,3-10-6-16,1 4 0 16,3-13-12-16,4 0-2 15,6-3-8-15,1-7-4 16,3-9-1-16,0 6-1 16,4-5-3-16,-4-1 2 15,1 6 1-15,2 10 0 16,-6 0-3-16,0 6 2 15,-4 3 1-15,0 0 0 16,-3 10-7-16,-1 2 0 0,1 14 1 16,-4 11 3-16,0 11 0 15,-3 15-1-15,-4 9 3 16,-4 6 0 0,-3 7-4-16,-3 13-1 0,-1 8 3 15,1-5 3-15,-1 0 1 16,4-10 2-16,4-10-2 15,-1-8 2-15,4-1-2 16,0-9-1-16,0 0 3 16,1 0 0-16,-1-7-4 15,0-8 1-15,0 2-5 16,0-9 1-16,0 3-18 16,0-6-8-16,0-10-13 0,0 7-6 15,0-13-26 1,7 3-12-16,18-12-27 15</inkml:trace>
  <inkml:trace contextRef="#ctx0" brushRef="#br0" timeOffset="58496.05">30748 7536 272 0,'0'-3'104'0,"0"3"-81"0,0-6-6 0,-7 6 10 15,0-3-15 1,-7-3-4-16,-4-4-2 0,-10 4-4 16,-7 3 1-16,-8-4 0 0,-13-2 1 15,-8 6 0-15,-13-3-2 16,-8 6 1-16,-17 0 0 16,-7 9 1-16,-1-3 0 15,1-3 0-15,3 7 2 16,0-4 3-16,11-6 2 15,7 3 1-15,10 4 2 16,8-7 2-16,10 0-3 16,10 0 2-16,8 6-4 15,10-3 1-15,4-3-7 16,7 0-1-16,3 0-4 16,7 0-1-16,1 0-6 0,3 0 0 15,3-3-21 1,1-3-7-16,3-1-22 15,7-2-9-15,7-1-61 16,14-8-37-16,7-11 79 16</inkml:trace>
  <inkml:trace contextRef="#ctx0" brushRef="#br0" timeOffset="59452.55">29771 6207 176 0,'28'-19'66'0,"-17"19"-52"0,-4-9 12 16,0 9 4-16,-4 0-5 15,1-7 3-15,-1 7-1 16,1 0 3-16,-4 0-16 16,0 0-6-16,0 0-1 0,-4 0-6 15,-3 0-1-15,-3 7 0 16,-8 8 2-16,-7 4-6 16,-10 3-1-16,-4 13 4 0,-3 8 2 15,-7 1-2 1,-1 0 1-16,1-6 0 0,-1-4 0 15,5 4 2-15,2-13 1 16,8 3 1-16,3-9 0 16,8-3-5-16,2-1 1 15,8-2 6-15,0-4 6 16,4-2 5-16,6-7 2 16,4 0 3-16,7 0 1 15,7-10-17-15,7-5-7 16,11-4 5-16,7 0 6 15,7-9-4-15,3-7-3 16,1-2-2-16,-1-4 1 0,-3 6-1 16,0-2-1-1,-4 2 1-15,0-2-1 0,-3 12-3 16,0 3 2-16,-7 0 1 16,-8 9 0-16,-2-3 0 15,-5 7 0-15,-3 0-3 16,0 2 2-1,-3 4-1-15,-4-3 0 0,0 3 2 16,0 3 0-16,-7 0-3 16,4 3 0-16,-4 13-3 15,0 2 1-15,0 11 3 16,-4 15 1-16,1 9 1 16,-1 10 0-16,1 6-3 15,-1 3 2-15,1 25 1 16,-4 3 0-16,3 7-3 0,4-10 2 15,0-6 3-15,0-9 3 16,0 2-4-16,0-9-1 16,0-12 2-16,0-3 1 15,0-13-4-15,0-6 1 16,0-13 4 0,0-9 2-16,0-1 6 0,0-2 3 15,0-7-2-15,0-5 2 16,0-4-6-16,0-10-3 15,0-2-1-15,0-20-1 16,0-5-5-16,4-7-1 16,-1-10-4-16,1 1-1 15,-1 0-7-15,1-10-2 16,-1-9-7-16,1-3-2 16,-4-1-16-16,0 4-6 15,0 0-6-15,-4 6-2 0,1 4-30 16,-1 2-39-1,1 7 38-15</inkml:trace>
  <inkml:trace contextRef="#ctx0" brushRef="#br0" timeOffset="60069.5">29916 6288 200 0,'0'-18'74'0,"0"14"-58"0,0-5 12 16,0 3-1-16,0 6 0 0,0-10 1 15,0 4-9-15,-4 3-1 16,1-3-11-1,-1 6-2-15,-3-4-1 0,0 8-2 0,-4 2-2 16,-6 3-4-16,-8 16 0 16,-3 4 2-16,-4 8 1 15,-7 4 1-15,4-3 2 16,-4-4-1-16,4-6 2 16,3 1-2-16,0-4 2 15,4 0 4-15,3-13 6 16,8 4-1-16,-1-7 1 15,4 1-3-15,3-4 1 16,4-3 3-16,4 3 3 0,3-6 2 16,3-6 1-1,4 3-3-15,8-13 2 16,2 1-10-16,4-4-5 16,8-9-1-16,-1-1 0 0,4-5-1 15,-4-1-2-15,0 7 1 16,-3 0-1-16,-1 3-3 15,-6 0 2-15,0 12-1 16,-1-2-2-16,-6 8-2 16,-8 4-1-16,-3 6 1 15,-7 19 2-15,-10 7-3 16,-1-1 2-16,-7 9 3 16,-3-2 1-16,0-1 3 15,3-5 1-15,4-11 1 16,0 4 0-16,3-9-2 15,4-4-2-15,4 1 5 0,3-4 1 16,-1-6 4-16,5-6 1 16,6 3-3-16,1-7-3 15,3-6-5-15,4 7 0 16,-1 0-11 0,1-7-3-16,3 7-28 0,0-4-11 15,0 4-49-15,0 2-22 16,0-2 5-1</inkml:trace>
  <inkml:trace contextRef="#ctx0" brushRef="#br0" timeOffset="60714.25">30984 7242 280 0,'11'-10'104'0,"-7"4"-81"0,-4 3-4 0,0 3-6 15,0 0-8-15,0 0 0 16,-4 0-6-16,-3 0-1 16,-4 0 1-16,-3 3 2 0,-7 3 2 15,-7 0-4-15,-7 7-1 16,-8-4 3-16,-6 7 1 15,-8 3 4-15,-17-3 1 16,-7 2-1-16,-7 1 1 16,-7 6-4-16,-11-3 0 0,-7 3 1 15,0-9 2 1,4-3-1-16,-1 2 0 16,1-5-1-16,7-1 2 0,7 0-1 15,6-9 2 1,8 7 0-16,11-4 3 0,6-3-1 15,8 6 0-15,10-3 3 16,7 4 3-16,7-7-4 16,8 6 1-16,6-6-7 15,4 0-3-15,3 0-1 16,1 0 1-16,3 0 1 16,0 0 1-16,3 0-11 15,1 0-5-15,-1 0-16 16,0 0-8-16,1 0-22 15,-1 0-9-15,-3 3-65 16</inkml:trace>
  <inkml:trace contextRef="#ctx0" brushRef="#br0" timeOffset="62066.84">23950 9126 264 0,'0'0'99'0,"0"0"-77"0,0 7-7 0,4-4-5 16,-1 3-11-16,1 10 0 15,-1 6 1-15,1 3 2 16,3 12-1-16,0 17 2 0,0 15 0 16,0 9-4-16,0-3 1 15,0-6 0-15,-3-12 2 16,-1-4-1-16,1-9 2 16,-4-10-24-16,0-9-8 0,0-21-167 31,-4-33 98-31</inkml:trace>
  <inkml:trace contextRef="#ctx0" brushRef="#br0" timeOffset="62560.36">23985 8643 296 0,'4'-9'110'0,"-1"9"-86"0,1 0-17 15,-4 0-15-15,0 0-5 0,0 0 3 16,0 0 6 0,0 0 2-16,0 9 2 0,0-9 4 0,0 0 5 15,-4 0-1-15,4 0 3 16,0 0 3 0,0-3 1-16,0-3 0 0,4-3 4 15,3 5-9-15,4-2-1 16,3-3-7-16,3 2-2 15,1 7 0-15,0 0 0 16,-1 7-3-16,4 2 0 16,-3 10-1-16,0 0 3 15,-1 12-2-15,-6-3 1 16,-4-3 2-16,-3-3 0 16,-8-3 0-16,0-3 0 15,-3-7 0-15,0 1 0 16,-3-1 2-16,-4-9 1 15,3 0 1-15,0-9 2 0,1 6-1 16,-1-4 0-16,4-2 1 16,4-1 1-16,-1-5-3 15,4 5-1-15,0 1-10 16,4 0-3-16,3-1-15 16,0 1-4-16,7 2-27 15,4 7-11-15,17 10-47 16</inkml:trace>
  <inkml:trace contextRef="#ctx0" brushRef="#br0" timeOffset="62891.68">25153 10196 124 0,'11'9'46'0,"-11"-3"-35"0,0-3 38 0,0-3 17 16,-4 0-14-16,-3 0-8 15,-7 0-10-15,-4-3-2 16,-3-3-18-16,-7 3 1 0,0-7 1 16,-4 1-8-16,0-7-2 15,0 10-6-15,1-3-1 16,-1-1 3-16,4 1 1 0,0 6-8 15,6-4-2-15,5 7-16 16,3-6-8-16,7 3-19 16,-1 3-8-16,12 0-38 15,7-6-29 1,3-7 51-16</inkml:trace>
  <inkml:trace contextRef="#ctx0" brushRef="#br0" timeOffset="63406.2">25382 9349 236 0,'22'-19'88'16,"-8"10"-69"-16,7-1 11 0,-11 4-2 0,8 3-1 0,3-7 1 15,0 1-2-15,4-7 1 16,7 1-15-16,3-4 0 0,0-9-1 15,4-1-4-15,4-11-2 16,2-1 4-16,1-9 2 16,4-4-9-16,-1 1 0 15,-3 9 0-15,0-3 1 16,-4 13-4-16,-7-1-1 16,-6 7-2-16,-5 3 3 15,-6 15-5-15,0 1 0 16,-4 15-4-16,-4 7 1 15,-6 18 3-15,-4 16 3 0,-4 25 2 16,-3 10 1-16,-3 15-3 16,-1 0 2-16,0 4 1 15,4 2 0-15,4-12 2 16,-1-9 1 0,4-10-4-16,0-13-1 0,4-5 3 15,3-7 3-15,0-3-3 16,0-4-3-16,4-8 1 15,-1-1 0-15,1-9-6 16,-1 3 0-16,4-9-15 16,1-4-3-16,-1-2-11 15,0-4-5-15,3-6-22 16,8-6-10-16,3 3-19 16</inkml:trace>
  <inkml:trace contextRef="#ctx0" brushRef="#br0" timeOffset="63759.06">26910 10036 164 0,'14'9'63'0,"-7"-9"-49"0,0 0 16 0,-7 0 5 16,0 0-2-16,-3 6 1 15,-4-6-8-15,-8 3-2 16,-6 4-13-16,-10-1 0 0,-15-3 0 15,10 3-2-15,-41-2 2 0,-11-4 0 16,-1 6 1 0,-2-3-2-16,-1-3-1 0,4 0-1 15,10 0 2-15,4 0-1 16,7 0 0-16,7 0 3 16,14 0 3-16,7 0-4 15,8 0 1-15,2 0-3 16,8 0 2-16,4 0-8 15,6 0-2-15,0 0-3 16,4 0-2-16,0 0-19 16,4 0-10-16,-1 0-34 0,1 0-12 15</inkml:trace>
  <inkml:trace contextRef="#ctx0" brushRef="#br0" timeOffset="67981.82">28042 8919 264 0,'0'-3'101'0,"0"3"-78"0,-10 0-5 16,6 3-5-16,-3-3-10 15,-7 7-2-15,-4-4-3 16,-6 6 1-16,-5-3 1 16,-6 4 0-16,-7-1 0 0,0 1 2 15,-4-1 3-15,3-3-4 16,1-3-1-16,3 7-11 15,4-4-5-15,3-3-30 16,7-3-10-16,8 6-42 16</inkml:trace>
  <inkml:trace contextRef="#ctx0" brushRef="#br0" timeOffset="68189.25">27746 9079 188 0,'21'6'71'0,"-14"-2"-55"0,0-4 15 0,-7 0 3 15,0 0-13-15,0 0-4 16,-3 9-10 0,-4-3-3-16,-7-3-2 0,-8 4 5 0,-6-4 5 15,-4-3-8-15,-3 0-2 16,-4 0-13-16,1-3-5 16,2-4-19-16,8 7-5 15,3-9-50-15,8 6-28 16,13-3 55-1</inkml:trace>
  <inkml:trace contextRef="#ctx0" brushRef="#br0" timeOffset="68529.46">28688 8810 240 0,'7'12'90'0,"-4"4"-70"0,1 21-5 0,0-18-6 15,-4 22-10-15,0 6 0 16,0 6 1-16,0 7 0 15,0-4 0-15,0-2 2 0,3 5 3 16,-3-12-4-16,4 0-1 16,-1-3-5-16,1-9-1 15,-1-10-41-15,4-13-19 16,7-5-21 0</inkml:trace>
  <inkml:trace contextRef="#ctx0" brushRef="#br0" timeOffset="68759.16">29436 8643 276 0,'-14'0'104'0,"-11"0"-81"16,-28 10-6-16,18-4-9 0,-18-3-8 15,-18 3 0-15,-13 4 0 16,-15-10 2-16,-7 6-1 15,0-6-1-15,11 3 3 0,7-3 0 16,10 7 1-16,11-4-13 16,11 6-4-16,10 0-25 15,11 1-10-15,17 6-57 16</inkml:trace>
  <inkml:trace contextRef="#ctx0" brushRef="#br0" timeOffset="68991.58">28921 9631 292 0,'-4'0'110'0,"-10"3"-86"0,-28 7-9 0,21-4-10 15,-25-3-6-15,-11 3 0 16,-6-6-4-16,-1 7-1 15,-3-4 3-15,4 6-14 0,3-9-4 16,7 0-16-16,7 0-6 16,11 0-54-16</inkml:trace>
  <inkml:trace contextRef="#ctx0" brushRef="#br0" timeOffset="70177.36">30371 8233 280 0,'0'0'104'0,"0"-4"-81"0,-4 8 5 0,4-4-4 0,0 0-14 15,-3 0-1-15,-1 0-3 16,-3 0 1-16,-4 6-4 15,-3-3-2-15,-3 6 0 0,-12 7-4 16,-6 3 2-16,-7 15-1 16,-11 20 0-16,-7 8 2 15,-7 20 2-15,-4 6-6 0,4 18 1 16,7 10 3 0,4 4 4-16,3 2-3 15,14 3-1-15,11-9 2 16,10-6 1-16,11-3 1 15,14-10 2-15,11-6 6 0,14 6 2 16,10-9 1-16,7-7 1 16,1-9-6-16,-4-3-2 15,-4-15 0-15,0-7 0 16,-3-6 0-16,-4-13 0 16,-3 0-2-16,-7-3-1 15,-4-6-3-15,-3-3 1 16,-4-4-2-16,0-2 2 15,-3 2-4-15,-4-3 0 0,0-5-1 16,0 5 0 0,-4-3-3-16,-3-3 1 0,0 4-20 15,0-4-7 1,0-3-13-16,-3 0-5 0,3 0-17 16,-4-3-9-16,4-13-34 15</inkml:trace>
  <inkml:trace contextRef="#ctx0" brushRef="#br0" timeOffset="70490.42">30110 8609 272 0,'7'6'101'0,"-7"4"-78"0,7-1-9 0,-4 0-8 16,4 7-4-16,0 3 1 15,4 0-1-15,3 6-2 16,4 3 1-16,-1-3-1 0,1 0 0 15,3-3-5-15,0 3-1 16,0-6-41-16,1-3-19 16,-1-7-35-16</inkml:trace>
  <inkml:trace contextRef="#ctx0" brushRef="#br0" timeOffset="70672.96">30431 8715 220 0,'0'-3'82'0,"3"3"-64"0,-3-6 13 15,0 6 3-15,0 0-9 16,0 0 0-16,4 6-14 16,3-3-4-16,0 7-5 15,3 6 1-15,1-1 0 0,0 4-15 16,3 0-4-16,3 9-58 0,4 13-24 16,4-4-1-1</inkml:trace>
  <inkml:trace contextRef="#ctx0" brushRef="#br0" timeOffset="71463.47">30790 9327 212 0,'4'-6'79'0,"0"6"-61"0,-4 0 12 0,0 0 2 15,0 0-4-15,3 0 3 16,-3 0 0-16,4-3 1 16,-1-4-17-16,4-2 0 0,0-1-1 15,4-5-5-15,-1-4-1 16,4-6-4-16,1-6-3 15,2-10-3-15,1-3-1 16,0-3-3-16,-1 3 1 16,1 0-2-16,-1 0 0 15,1 10 1-15,-4 5 4 0,0 1-1 16,0 3 1 0,-3 6-3-16,-4 10 1 15,0-7-3-15,0 13 0 0,-7 3 1 16,0 9 4-16,0 10-1 15,0 16-1-15,0 12 3 16,-3 16 2-16,3 5-2 16,0 11 0-16,0-7 1 15,3 0 0-15,1 0 2 16,-1-3 1-16,1-6-4 16,-1-10-1-16,1-12-10 15,-1 3-5-15,1-13-16 16,3-9-4-16,-4-6-163 15,12-7 100 1</inkml:trace>
  <inkml:trace contextRef="#ctx0" brushRef="#br0" timeOffset="71835.64">31581 9750 316 0,'7'10'118'0,"-4"-1"-92"0,1-12-9 0,-4 3-12 0,0 0-9 16,0 0 3-16,0 9-5 15,-7-2 0 1,-4-4 3-16,-6 6 1 0,-8-3 4 0,-10-2 1 16,-4 5 1-16,-11-9 0 15,-3 6 2-15,-3 4-1 16,-4-10 2-1,-3 0-4-15,-1 0 0 0,4 0-1 16,4 0-2-16,3 0 1 16,7 0-1-16,3 0 2 15,8 0 1-15,7 0-1 16,0 0-2-16,10 3-2 16,0-3 1-16,4-3-6 15,4 3 0-15,3 0-17 0,3 0-4 16,8-10-15-16,6 4-3 15,8-7-61 1</inkml:trace>
  <inkml:trace contextRef="#ctx0" brushRef="#br0" timeOffset="72126.08">31598 8715 296 0,'14'-3'110'0,"-7"-3"-86"0,-3-3-9 0,-4 9-10 0,4 0-9 16,-1 6 0 0,-3-3 0-16,0 6 0 15,-3 1 3-15,-1 2 0 0,0 1 3 0,-3-4-3 16,0 10 0-16,4-3-12 15,-1 0-5-15,1-4-12 16,3 4-4-16,3-1-64 16,1-2-30-1,3-4 62-15</inkml:trace>
  <inkml:trace contextRef="#ctx0" brushRef="#br0" timeOffset="72340.73">32032 8615 324 0,'-3'19'121'0,"6"-22"-95"0,-3 6-11 0,0-3-12 16,-7 9-6 0,-3 1-3-16,-1 5 1 15,-7 4 3 1,1 0-10-16,-1-3-4 0,0 3-21 0,1 6-9 15,-1-3-66 1</inkml:trace>
  <inkml:trace contextRef="#ctx0" brushRef="#br0" timeOffset="72575.23">31965 9669 320 0,'7'9'121'0,"-7"7"-95"0,-10 6-13 15,6-7-11-15,-3 11-13 16,-3-1 2 0,-5 3-2-16,1 0 0 0,0 10 6 15,0-7-4-15,0-3 1 0,7 1-9 16,-4-11-4-16,1 1-16 15,3-3-6-15,3-7-39 16</inkml:trace>
  <inkml:trace contextRef="#ctx0" brushRef="#br0" timeOffset="73235.92">32424 8571 244 0,'7'0'90'0,"-4"-3"-70"0,1 6-1 0,-4-3-3 15,0 0-12-15,0 0 0 16,3 6-4-16,1 4-3 16,0 2 2-16,-1 20 6 0,1 5 7 15,-4 17-8-15,0 18-2 16,0 16-2-16,-4 3 2 16,1 0-1-16,-5-13-1 15,5 0 1-15,-4-12-1 16,0-6 0-16,3-13 2 0,1-3-14 15,-1-16-7 1,1-9-34-16,3-4-16 0,10-18-24 16</inkml:trace>
  <inkml:trace contextRef="#ctx0" brushRef="#br0" timeOffset="73743.28">32741 9427 280 0,'4'0'107'0,"-4"0"-83"0,3-6 10 0,1 3 0 15,-1-3-17-15,1-4-2 16,-4-2-5-16,3-10-1 16,1-7-5-16,3-14-3 0,-3-11 0 15,-1-2 1-15,4-13 1 16,-3 6-1-16,-4-3-2 15,0 4 1-15,7 2 1 16,-7 7-3-16,3 9-2 16,1 6-1-16,-1 13 0 15,1 3-4-15,3 6-2 16,0 10-2-16,7 12 0 0,7 20 4 16,0 2 5-16,4 19 2 15,7 6 3-15,3 10-3 16,0 6-2-1,-3-13 4-15,-4-6 1 0,-3-12 0 16,-4-10 1-16,-3-3 0 16,-4-6 3-16,0-3 8 15,0-13 5-15,-3-6-7 16,-1-3-2-16,1-13-2 16,-4-6 2-16,0-4-5 15,0-14-3-15,-3 5-8 16,-1-9-4-16,1 6-10 15,3 3-5-15,0 1-15 16,0-4-5-16,0-3-49 16,0-3-56-16,0 3 43 15</inkml:trace>
  <inkml:trace contextRef="#ctx0" brushRef="#br0" timeOffset="74005.1">33412 8383 260 0,'7'-6'99'0,"-4"12"-77"0,1-6-7 0,-4 0-5 15,3 9-11-15,1 10 0 0,3 6-1 16,0 13-2-16,3 15 3 16,1 1 0-16,7 8 1 15,-1 1 0-15,1 9 2 0,-4-9-3 16,0-4 0-16,-3-11 1 15,-1-5 2-15,-3-8-17 16,0-10-6-16,1-12-65 16,-1-7-46-1,0-22 48-15</inkml:trace>
  <inkml:trace contextRef="#ctx0" brushRef="#br0" timeOffset="74298.78">33701 8198 272 0,'7'-9'101'0,"-4"15"-78"0,-6-6-13 16,-1 3-10-16,-6 3 2 0,-8 4 8 15,-10-1-4-15,-11 10-1 16,-10 0-3-16,-8 3 1 0,-13-3 2 15,-4-7 0-15,-4 4 0 16,0-1-3-16,1-2 1 16,6-7-2-16,8-3-1 15,6 4-6-15,11-7-1 16,11-7-19-16,7 7-8 16,10-3-73-16,11-3-38 15,7 3 67 1</inkml:trace>
  <inkml:trace contextRef="#ctx0" brushRef="#br0" timeOffset="74544.42">33168 7643 244 0,'14'-9'90'0,"-7"9"-70"0,0-10-5 16,0 10-6-16,1 0-10 16,2 0 0-16,4 10 3 0,4-1 1 15,3 0-1 1,7 10 1-16,11 6 0 0,3 4 1 0,8 14 0 16,6 20 0-1,-3 6 2-15,4 13-3 0,-5-1-2 16,-2 16 0-16,112 217-1 15</inkml:trace>
  <inkml:trace contextRef="#ctx0" brushRef="#br0" timeOffset="74857.37">33863 8900 400 0,'0'63'0'0,"0"44"4"0,0-70 5 15,0 14-1-15,0-4 3 16,-70 6-4-16,52-6 1 16,0 6-5-16,1-9 7 0,-1 0 5 0,4-9 2 15,0-1-1 1,3-12-4-16,4 3-2 15,0-6-2-15,0-3 0 16,4-7-2-16,-1 0-1 0,0 1 1 16,1-4 1-16,3-3-1 15,-4-3-1-15,4 0-3 16,0 0 1-16,0 0-2 16,0 0 2-16,0 0-4 15,0 0-2-15,4 7-3 16,3-7 1-16,0 0-24 15,-3 0-10-15,-4 0-53 16,0 0-23-16</inkml:trace>
</inkml:ink>
</file>

<file path=ppt/ink/ink5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9:12:33.597"/>
    </inkml:context>
    <inkml:brush xml:id="br0">
      <inkml:brushProperty name="width" value="0.05292" units="cm"/>
      <inkml:brushProperty name="height" value="0.05292" units="cm"/>
      <inkml:brushProperty name="color" value="#FF0000"/>
    </inkml:brush>
  </inkml:definitions>
  <inkml:trace contextRef="#ctx0" brushRef="#br0">5588 6241 64 0,'-4'-25'24'16,"4"6"-18"-16,-10 1-29 0,10 8-13 15</inkml:trace>
  <inkml:trace contextRef="#ctx0" brushRef="#br0" timeOffset="1570.45">5592 6063 164 0,'0'0'63'0,"0"0"-49"0,-4 9 14 16,0-3 2-16,-3-3-9 15,-7 7 1-15,-7-4-2 16,-7 3 2-16,-7 1-12 16,-4-1 10-16,4-2 6 0,-1-4-3 15,-6 6-1-15,0-3-6 16,-11-2 0-16,0 5-7 15,-4 0-1-15,-3 1-4 16,0 2-1-16,7-2-1 16,4-7-2-16,3 3 3 15,7-3 0-15,11-3 3 16,11 0 3-16,-1 0 0 16,11 0 0-16,7-3-8 0,0-3 0 15,10 3-3-15,15-7-2 16,0-2 0-16,10 2 0 15,0-2-2-15,4-4 1 16,7 7 3-16,-7-7 1 16,-4 7 1-16,0-4 2 15,1 4-3-15,-12-1 0 16,1-2 1-16,-11 9 2 16,0-4-1-16,0 4-1 15,-3-3 1-15,-4 6 1 16,-3-3-1-16,-4 3-1 0,-4 3-2 15,-7 3-1 1,-3 4 2-16,-10-1 0 16,-12 0 1-16,1 1 2 0,-7 5-1 15,3-5-1-15,4-1 1 16,6 1 1-16,5-1 1 16,-1 1 1-16,15-10 0 15,-5 6 2-15,8-3 3 16,4-3 2-16,3 0-3 15,3 6-3-15,4-6-5 16,8 3 0-16,-5-3-2 16,-3 7 0-16,4-7 2 15,-1 9 0-15,1 0-3 16,-1 1 2-16,1 15-1 0,-4 3 0 16,0 25 2-1,4 1 0-15,-8 8-3 0,1 11 2 16,-4 5 1-16,0 4 0 15,0 5 0-15,-4-8 0 16,1-4 0-16,3-12 2 16,-7-10-1-16,3-9 2 15,4-10 0-15,-7-5 3 16,4-11 6-16,-1-2 2 16,4-6-1-16,0-1 2 0,0-9-2 15,0-9 0 1,0-1-7-16,0-15-4 15,0-9-4-15,0-14 1 16,0-14 1-16,-7-7 0 0,3 6-3 16,4-9 0-16,-7 0 4 15,4 3 3-15,3 3-1 16,0 6-2-16,0 4-3 16,0 6-1-16,0 12 2 15,0 4 2-15,0 5-5 16,0 1-1-16,0 9-1 15,0 4 2-15,0 5-1 16,0 1 1-16,0 9-4 16,-7 0 0-16,3 19 2 15,1 9 1-15,3 16 3 16,-7 9 1-16,3 10 1 0,4 0 0 16,0-1-3-16,4 1 2 15,3 0 1-15,-7-4 2 16,3-2-3-16,1-4 0 15,3-9 3-15,-7-10 3 16,0 1-2-16,0-13-2 16,0 0 2-16,0-10 0 15,0 4 1-15,0-7 0 16,0-2 0-16,3-4 2 16,4-3-1-16,4 0 2 15,3 0-2-15,4-3 2 16,10-4-9-16,0-2 0 15,8 3 0-15,2-4 1 16,5 1 1-16,-1 6 0 16,0-3-3-16,1-4 0 0,-1 10-1 15,-7-6 3-15,-10 3 0 16,3 3 3-16,-7 0-1 16,1 0-1-16,-8 0-2 15,-4 0-1-15,-6 0-5 16,-4 0 0-16,-4 3 2 15,-17 3 3-15,-7 0 2 16,-7-2 1-16,-8 5 0 16,-3 0 0-16,-3 1-3 15,0-1 2-15,3 4 3 0,3-4 1 16,8-6-1 0,10 7-2-16,1-10-2 0,6 6 1 15,4-3 3 1,10-3 1-16,4 0-1 0,11 0 1 15,7-3-4 1,13-3 0-16,8 6-1 0,11-3 0 16,-1-4 0-16,0 7 0 15,-6-3 4-15,-8-3 3 16,0 6-2-16,-10 0-2 16,-7-3-3-16,-1 3 1 15,-10-7-8-15,4 7-4 16,-11 0-9-16,0 0-3 15,-7 0-18-15,-4-9-5 16,-13 3-46-16,-12-16-19 0,-6-13 5 31</inkml:trace>
  <inkml:trace contextRef="#ctx0" brushRef="#br0" timeOffset="2189.63">4942 6216 240 0,'7'-9'90'0,"4"9"-70"0,-4-13-7 15,0 7-8-15,7-3-5 16,7 2 0-16,-3-5 2 16,14-4 1-16,-7-3-1 0,3 4 1 0,0-4 0 15,4 6-1-15,-4-2-2 16,-3 5 1-16,-1-6 1 16,1 7-1-16,-11 0-1 15,0 6-2-15,-3-4 1 16,-4 7-1-16,-7 0-2 15,-4 7 3-15,-10 2 2 0,-3 0 0 16,-15 4 2-16,-7 3 0 16,-3-1 1-1,-1-2 2-15,-2-4 1 0,9 1 3 16,8-4 1-16,0-3 8 16,10 3 2-16,4-6 1 15,7 0 1-15,7-6-13 16,14 3-3-16,11-3-5 15,10 2 1-15,11-2-2 16,10-3-1-16,-3-4 1 16,4-2 1-16,-11 8 1 15,3-2 1-15,-14-1-5 0,1 7 1 16,-19-3 0 0,1 6 2-16,-4-3-3 0,-14 3 0 15,-7 3-6 1,-4 3-3-16,-6 4-8 15,-8-1-1-15,-10 1-32 0,-1-1-14 16,-2-9-54 0</inkml:trace>
</inkml:ink>
</file>

<file path=ppt/ink/ink5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9:12:44.883"/>
    </inkml:context>
    <inkml:brush xml:id="br0">
      <inkml:brushProperty name="width" value="0.05292" units="cm"/>
      <inkml:brushProperty name="height" value="0.05292" units="cm"/>
      <inkml:brushProperty name="color" value="#FF0000"/>
    </inkml:brush>
  </inkml:definitions>
  <inkml:trace contextRef="#ctx0" brushRef="#br0">12432 6047 284 0,'3'0'107'0,"1"6"-83"0,-4-6-3 0,0 3-4 16,0-3-2-16,0 7 5 15,-7 2-4-15,-4 7-1 16,-6-4-9-16,-8 4 3 0,-3-7 1 15,-8 7-1-15,-6-3 2 16,-4 5-6-16,-3-8-1 16,-8 5 0-16,1 4 2 15,0-9-3-15,6 5-2 16,8-5 0-16,7-1 1 16,6 1 1-16,8-1 1 0,4-3 2 15,6-3 1 1,4 7-1-16,3 5 1 0,4-5-2 15,7 9 2 1,4 3-6-16,0 6-3 0,-1 9-2 16,4 7 3-16,0 3-2 15,-3 13-1-15,0 18 3 16,-4 7 0-16,-4 9 3 16,1-3 1-16,-4-9-1 15,0-10 1-15,-4 0 0 16,4-19 1-16,0-3-2 15,0-12 1-15,0-10 2 0,0-3 4 16,0-6 7-16,0-10 4 16,0 1-6-16,0-13-3 15,0-7-6-15,4-8-4 16,-1-14 0-16,1-5 1 16,-1-7-1-16,-3-10 2 15,4-12-2 1,-4-12-1-16,3 6 3 0,-3-6 0 15,0-4-6-15,-3 4 0 16,-4 6-4-16,0-1 2 16,0 4 3-16,0 7 1 15,0 8 1-15,-1 14 2 16,5 5 1-16,-1 1 3 16,1 15-3-16,-1 3-2 0,1 4-5 15,-1-1 0-15,4 10-3 16,-3 3 2-16,-1 16-2 15,1 6 0-15,-4 21 1 16,0 11 4 0,0 15-1-16,-1 6 1 0,1 10 0 15,4-1 0-15,-1 4 4 16,4 3 1-16,0-13-4 16,4-5-1-16,-1-11 3 15,1-2 1-15,-1-13 0 16,1-3 1-16,0-16 0 15,-1 0 3-15,1-3 1 16,3-6 3-16,0-3-1 16,0-7 0-16,3-2-5 0,8-4-3 15,3-3-3-15,11 0 1 16,10-10 5-16,8 4 5 16,10 3-7-16,7-7-1 15,3 4-6-15,4-3-1 16,0-1 7-1,-3 1 6-15,-8 6-8 0,-10-3-1 16,-10 6 3-16,-12 0 3 16,-9 0-6-16,-8 0 0 15,-14 0-5-15,-7 0 0 16,-15 9 1-16,-9 0 4 16,-8 1 1-16,-7 5 3 15,-3-5-1-15,-4-1-1 16,0 1-2-16,3-4-1 15,8-3 4-15,7 6 1 0,7-2 0 16,3-4-2-16,7-3 1 16,4 6 1-16,4-3-6 15,-1-3 1-15,4 0-10 16,0 0-2-16,3 0-21 16,1 0-7-16,3-3-28 15,7-3-12-15,11-13-66 16</inkml:trace>
  <inkml:trace contextRef="#ctx0" brushRef="#br0" timeOffset="1511.47">24687 8715 244 0,'-3'7'90'0,"-1"-7"-70"0,-3-7-3 0,4 7-7 16,-4-3-6-16,0-3 2 16,0 3 8-16,3-3 5 15,1 6-9-15,3-3 10 0,0-4 3 16,3 7-3-16,8 0-1 16,3 10-5-16,7-4-1 15,7-3-3-15,7 6 1 16,8-2-2-16,-1 2 2 15,4-3-2-15,0-2 2 16,0 2-4-16,-8-3-2 0,-6-3 2 16,-4 0 0-1,1 0 1-15,-12 0 2 0,-3 0-3 16,1 0-2-16,-5 0-2 16,-3 0 0-16,0 0-2 15,-3 0-1-15,-4 0 1 16,0 6-1-16,0 7-5 15,0 2 1-15,0 11-3 16,-4 11 0-16,1 16 4 16,-1 10 1-16,1 19 4 0,-1-10 1 15,4 16-1 1,0-1-2-16,0 1 1 16,0-3-1-16,0-22 0 0,0 6 2 15,0-16-1-15,0 0 2 16,0-6-2-16,0-12 2 15,0-1 0-15,0-15 1 16,0 0 2-16,0-3 1 16,0-7-1-16,0-9-1 15,-3 0-3-15,-1-16 1 16,-3-6-4-16,0-18 0 16,-4-17 1-16,1-21 0 15,-1-10 0-15,1 3 2 0,-4 1-1 16,6-1-1-1,1 0 1-15,4 13-1 16,3 6 2-16,0 13 1 0,0 3-4 16,0 12-1-16,0 13 1 15,0 3 2-15,0 6-5 16,0 7-1-16,0 3-3 16,-4 15 2-16,1 7-1 15,-1 22 2-15,1 15 1 16,3 10-1-16,3 6 1 15,8 18 3-15,-4-21 2 16,11 38 2-16,-1-29-1 16,8 28-2-16,-4-12 3 15,0-9 0-15,-7-10 1 16,0-9 0-16,-3-13 0 0,-4-12 0 16,0-4 0-16,-3-9 0 15,-4-3 4-15,0-6 5 16,-4-7-5-1,-3 1-2-15,-7-1-3 16,-7-9 0-16,-11 0-4 0,-7-9 0 16,-10-1 1-16,-4 1 2 15,-3-1-3-15,-1 1-2 16,4-1 2-16,4 1 2 16,3 3 0-16,7-4 2 15,4 10-2-15,7-6 2 16,6 6 0-16,8 0 3 0,4 0 8 15,3 0 3-15,7 0-2 16,0 0-1-16,10 6-8 16,4-6-2-1,8 0-2-15,9 7-2 0,5-7-2 16,-1 0-1-16,0 0-3 16,0 0 1-16,1-7-13 15,-5 7-5-15,-6-9-32 16,-4 3-15-16,-7-13-71 15,-14-25-30-15,-10-19 39 16</inkml:trace>
  <inkml:trace contextRef="#ctx0" brushRef="#br0" timeOffset="4170.25">18736 5517 260 0,'0'-9'99'0,"0"2"-77"0,0 7 2 0,0 0-4 15,0 0-9-15,0 0 1 16,0 0-9-16,-7 0-2 16,0 0-1-16,-4 10 4 0,-6-4 5 15,-8 3-1-15,-10 1 3 16,-8 5-4-16,-13-2-2 15,-8 6 2-15,-13-4 2 16,-15 4-2-16,-17 0-2 16,-18-3 4-16,-14-1 2 15,-18 4-4-15,-14-6 1 16,-7 6-3-16,-7 6 2 0,-7 0 0 16,-7 0 1-16,-4-3-2 15,-6 3-1-15,3 0-6 16,3-6 1-1,7 0 0-15,8-1 2 0,17-8-1 16,11-1 2-16,17-2 0 16,18-4 3-16,18 3 3 15,14-6 2-15,24 0-3 16,15 0-3-16,13 0 2 16,11 0 0-16,11 0-3 15,11-6-3-15,13 3-5 16,15-7-2-16,24-6 0 0,25 4 4 15,21-4 1 1,25-3 1-16,18 1-3 0,17 2 2 16,50-3-1-16,3 10 0 15,0-1 2-15,0 4 2 16,0 3-3-16,-7-3 0 16,4 6 1-16,3 0 2 15,-7-4-1-15,-4 4-1 16,-10 0-2-16,-11-6-1 15,-3-3 4-15,-18 3 1 16,-14-4 0-16,-14 1 1 16,-14-1-2-16,-11-5-1 15,-13 5 1-15,-15 1-1 0,-18-1 2 16,-3 1 1 0,-14 0 1-16,-4 9 2 0,-11-4-5 15,-6-2-3-15,-18 6-6 16,-14 0 2-1,-18 0 3-15,-10 10 0 16,-18-1 1-16,-18-3 2 16,-21 4 2-16,-21 2-1 15,-14-2 2-15,-25 5-4 16,-17 4 0-16,-8-3 1 16,-6 3 0-16,-4-4 0 15,-4-2 0-15,-7 3 0 0,11 2 0 16,-3 1 0-1,6-3 0-15,64 0 2 0,-81 2 3 16,21 1-4-16,14 0-1 16,14 0 0-16,14-4 2 15,15-5-1-15,20 6 2 16,22-4 0-16,14-3 1 16,14-2 0-16,14-4 2 15,11 3-1-15,10-3 2 16,7-3-4-16,8 7-2 15,3-7 4-15,3 0 1 16,4 0-2-16,3 0-3 16,1 0 0-16,-1 0 1 0,4 0-1 15,0 0 2-15,0 0-2 16,0 0 2 0,0 0-4-16,0 0-2 0,0 0-1 15,0 0 3-15,0 0 0 16,0 0 1-16,0 0-3 15,0 0 2 1,0 0 1-16,0 0 0 0,0 0-3 16,0 0 0-16,0 0 2 15,0 0 2-15,0 0-2 16,0 0-2-16,0 0-1 16,0 0 3-16,0 0-2 15,0 0-1-15,0 0-2 16,0 0 1-16,0 0 1 15,0 0 2-15,0 0-1 0,0 9 1 16,0-9-3 0,0 0 1-16,0 0 0 0,4 6-1 15,3-3 1-15,-7-3 3 16,7 0-2-16,-7 0-1 16,7 0 0-16,0 0 0 15,-7 0 0-15,7 0 3 16,0 7-2-16,-7-7 1 15,7 3 2-15,-7-3 0 16,7 0 0-16,-7 0 2 16,7 6-1-16,0-6-1 0,-7 0-4 15,7 0 0 1,0 3-5-16,1-3 1 16,-1 0 2-16,0 0 1 15,-7 0-2-15,7 6 2 16,0-2 1-16,0-4 2 0,0 0-8 15,0 0-1-15,0 6-14 16,0-6-4-16,4 0-16 16,3 0-4-16,14 3-71 15</inkml:trace>
  <inkml:trace contextRef="#ctx0" brushRef="#br0" timeOffset="5660.23">25471 10032 44 0,'3'-6'19'0,"-3"3"-15"0,0-3-21 0,4 3-8 0</inkml:trace>
  <inkml:trace contextRef="#ctx0" brushRef="#br0" timeOffset="5957.72">25492 9954 44 0,'7'-6'19'0,"0"12"-15"0,3-6 6 16,-3 0 1-16,1 6 2 15,-1-2 5-15,0 2 3 16,0-3 4-16,0-3-9 0,-4 6-4 16,-3-6-3-1,0 0 1-15,0 0-1 16,0 0 0-16,0 0-1 16,0 0 0-16,0 0-4 15,0 0 2-15,0 0 3 0,0 0-3 0,0 0-1 16,0 3-2-1,0-3-3-15,0 7-8 0,-3-4-3 16,-1-3 4-16,1 6 1 16,-1-6-5-16,1 0-3 15,-1 3-17 1,4 3-36-16,-3-6 10 16,-1 7 21-16,4-7 17 15</inkml:trace>
  <inkml:trace contextRef="#ctx0" brushRef="#br0" timeOffset="7355.47">12485 10214 292 0,'-4'10'110'0,"4"-10"-86"0,0 0 0 16,0 0-6-16,0 0-11 0,-3 0-2 15,-4 6 0-15,-11 3 1 16,-10 1-3-16,-7 9 0 0,-8-4 3 15,-3 1-1-15,-3-3 0 16,-4 5-3-16,4-2-2 16,3 0 1-16,3-4 1 15,5 4-1-15,9-7-1 16,5 7 1-16,6-3-1 16,4-4 4-16,3 7 2 15,4-4-2-15,4 10-1 16,-1 6-1-16,4 10-2 15,0 3-2-15,0 6 1 0,0 6 1 16,-3-6 2 0,-1 6-3-16,-3 10 0 15,-3 0 1-15,-1 0 2 0,4-4-3 16,0-5-2-16,3-7 4 16,1-4 3-16,3 1 1 15,3-15 0-15,4-4 5 16,1 0 6-16,6-6 1 15,0-10-1-15,3 7-6 16,1-7-4-16,0-6-1 16,-1 7-1-16,1-10-2 15,-4 6-2-15,0-3-13 16,0-3-6-16,4 0-26 0,-4 0-8 16,4-9-50-16,13-10-19 15,19-16 13 1</inkml:trace>
  <inkml:trace contextRef="#ctx0" brushRef="#br0" timeOffset="8469.17">24592 10299 284 0,'4'0'107'0,"-1"3"-83"0,1-3-7 16,-4 0-7-16,0 0-7 15,3 0 1-15,4 0 0 16,0 0 0-16,4 0-2 15,3 0 1-15,7-3 2 0,7 3 0 16,4-6 2-16,7 6-4 16,7 0-2-16,3 0 0 15,1 0 1-15,-4 0 3 16,-8 0 2-16,-2 6-1 16,-8-6 1-16,-7 3-2 15,0-3 2-15,-7 6-9 0,-7 4-3 31,0 2 3-31,-3 7 0 16,-4 13 4-16,3 5-3 0,1 10-2 16,-1 7 2-16,1 5 0 15,0 4 1-15,3 0 0 16,0-10 0-16,-4 0 0 16,1 0 2-16,-1 1 1 15,-3-7-4-15,0 3 1 16,-3-6 0-16,-1-6 2 15,-3-1 1-15,0-2 1 16,-4-1-2-16,1-6-2 16,-4-9 5-16,-7 6 1 15,-8-6 0-15,1 0 1 0,0-3-2 16,-4-7 0-16,0 0 1 16,-3-2 3-16,3-4-2 15,1 3-2-15,2-3-2 16,1-3 0-16,4 0 0 15,6 0 1-15,4 0-5 16,0 0 1-16,3 0 0 16,4 6 2-16,0-2-3 15,3-4 0-15,1 0-15 16,-1 0-6-16,4 0-29 16,0 0-12-16</inkml:trace>
  <inkml:trace contextRef="#ctx0" brushRef="#br0" timeOffset="9577.35">12637 11952 212 0,'0'-7'82'0,"0"14"-64"0,-8-7 2 15,5 0-4-15,-4 0-7 16,-4 0 0-16,-6 0 6 15,-5 0 2-15,1 0-8 16,-3 0-5-16,-1 3-3 0,-7-3-4 16,-3 0 2-16,0 0 1 15,-4 0 2-15,-7 0-6 16,0 0 1-16,-3-3 5 16,-1-4 4-16,4 7-1 15,4-3 2-15,3-3-2 16,8 6 2-16,6 0 0 0,4 0 1 15,3 0 0 1,4 6 0-16,3-3-2 16,1 7-1-16,-1 5-3 15,4 1-2-15,0 6-2 0,4 13-1 16,-1 2 2-16,1 13 0 16,-1 4 1-16,0 2 2 15,1 7-1-15,-4-4-1 16,3-2 1-16,1-4-1 15,-1 0 2-15,1 1 1 16,-1-10 1-16,4-10 2 16,-3 1-3-16,3-7 0 0,0 0 3 15,0-9 3-15,3 3 0 16,1-10 0-16,10 4-1 16,7-3-4-1,11-4-3-15,7-3 0 16,10 1-1-16,7-4 0 15,-3-3 2-15,-3 0-1 16,-1 0 2-16,-3 0-2 16,-7 0-1-16,-4 0-19 15,-3 0-10-15,0-3-54 16,6-13-23-16,1-9-9 16</inkml:trace>
  <inkml:trace contextRef="#ctx0" brushRef="#br0" timeOffset="10776.21">24303 12980 264 0,'3'0'101'0,"1"0"-78"0,-1 6-9 0,-3-6-8 0,4 0-4 16,0 0 3-16,3 0 4 15,0 0 5-15,3-6-8 16,4 6 10-16,4-3 4 0,3 3-2 16,7-6 0-1,8 6-4-15,2 0-1 0,5-3-10 16,-1 3-3-16,-3-7 1 16,0 7 1-16,-4-6 0 15,-7 3 1-15,-3 3-2 16,-4 0 2-16,-3 0-2 15,-8 0-1-15,1 0 1 16,-4 3-1-16,-4 3-3 16,1 4 0-16,-4 9-1 15,0-1 3-15,-4 14 0 0,4 5 1 16,0 10-3-16,4 7 0 16,3 5 2-16,0-2 2 15,4 2 2-15,3-2 1 16,3 2-2-16,5 4 1 15,2 0 2-15,5-1 2 16,-1 1-10-16,-4-9-3 16,1-1 5-16,-4-6 2 15,-3-3 1-15,-4 0-2 0,0-10 1 16,-3 1-1 0,-8-7 0-16,-3 0 0 15,-7-9-3-15,-3 3 0 16,-12-10 2-16,-6 4 0 15,-4-7 3-15,-6 1 1 0,-1-4 1 16,-7-3 2-16,4-3-1 16,3 0 0-16,0-3-3 15,7 3-2-15,4 0 3 16,3 0 2-16,8 0 0 16,3 0 0-16,0 3-6 15,3-3 1-15,0 7-7 16,4-4 0-16,0 6-28 15,0 1-12-15,-3-1-35 16,-8 13-13-16,-7 0-18 16</inkml:trace>
  <inkml:trace contextRef="#ctx0" brushRef="#br0" timeOffset="12442.36">9236 14253 220 0,'-7'0'85'0,"3"0"-66"0,-3-6-8 0,4 6-8 15,-1 0 4-15,1-3 5 16,-1 3 8-16,0 0 4 16,1 0-12-16,-1-6 2 0,1 6 2 15,-1 0-2-15,4 0 0 16,0 0-8-16,0 0-2 16,0 0 0-16,0 0 2 0,4 6 1 15,3-3 3-15,0 6-5 16,4 1-3-16,-1 6-1 15,4-1 1 1,4 4 1-16,0 3 1 0,3 9-5 16,-7-2 1-16,3 8-2 15,-2 7 0 1,-1 6 2-16,0 13 0 0,-7 9 0 16,-4 3 2-16,-6 4-1 15,-4 2 2-15,-4 7-2 16,-6 3-1-16,-5-3 3 15,-2-7 0-15,-5 7 1 16,-2-9 0-16,-1-7 2 16,4-6 3-16,0-7-4 0,-1-2-3 15,5-14 1 1,2 1 2-16,1-6 0 0,7-7 0 16,0-9 1-16,3 0 1 15,1-9 1-15,3 2 2 16,0-5-1-1,3-1 0-15,1-2-5 0,-1-4-1 16,1 3-6-16,-1-3-2 16,4-3-16-16,0 0-6 15,0 0-24-15,14-25-124 32</inkml:trace>
  <inkml:trace contextRef="#ctx0" brushRef="#br0" timeOffset="13584.81">14474 4307 244 0,'4'-10'93'0,"0"7"-72"0,-4-6 0 0,3 2-2 15,-3 7-9-15,4-6 0 16,-4 6-4-16,0-3-1 16,0-3-3-16,0 6 7 0,0 0 4 15,0 0-6-15,-4 0-4 16,1 9 0-16,-5 7 2 0,-2 3-2 15,-8 6-2-15,-3 9 0 16,-7 4-1-16,-4-1 0 16,-3 14 0-1,3 5 0-15,0 13 0 0,4 3-3 16,3 10 2-16,8-10 1 16,6 6 0-16,8-6 0 15,6 7 2-15,8-1-3 16,3-3 0-16,4-12 3 15,3-10 3-15,0 1 7 16,4-10 2-16,-1-1-5 16,1-8-1-16,0-7-2 15,-4-3-1-15,-4-6 1 16,5 0 1-16,-1 0-3 16,-4-4-1-16,-2-2-1 15,-1 3 1-15,-4-7 4 0,-3-3 6 16,-3-3-5-16,-1 4 0 15,1-4-2 1,-1 3-1-16,-3-3-3 0,0-3-2 16,0 6-6-16,-3-2-1 15,-4 2-24-15,3 3-7 16,1 1-40-16,-4 9-15 16,10 6-28-1</inkml:trace>
</inkml:ink>
</file>

<file path=ppt/ink/ink5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9:13:13.675"/>
    </inkml:context>
    <inkml:brush xml:id="br0">
      <inkml:brushProperty name="width" value="0.05292" units="cm"/>
      <inkml:brushProperty name="height" value="0.05292" units="cm"/>
      <inkml:brushProperty name="color" value="#FF0000"/>
    </inkml:brush>
  </inkml:definitions>
  <inkml:trace contextRef="#ctx0" brushRef="#br0">31140 10045 228 0,'7'-13'88'0,"-4"7"-69"0,-6-6-7 15,-1 5-7-15,1-2-3 16,-1-7 1-16,-3 4 5 15,0-10 5-15,-4 3-7 16,1 0 6-16,-4 0 3 0,0 1-3 0,-4-1 1 16,-7-3-8-1,-6 3-3-15,-8 6-1 16,-7-2-1-16,-11-4 0 0,-10 10 0 16,-10-7-3-16,-11 6 2 15,-8 1 1-15,-6-7 0 16,-11 7 0-16,-10 0 2 15,-11-1-1-15,-7 1-1 16,-11-1 3-16,-14-5 0 16,0 5 1-16,-14-9 2 15,-7 4 1-15,-7 2 1 16,-10-2 0-16,-1-7 2 16,-7 0 1-16,-3 9 3 15,-3-6-5-15,2 4-1 16,8-1 5-16,0 7 3 0,0-1-2 15,3-2 2-15,4-1-3 16,4 10 2-16,3-3-4 16,-4 2 1-16,8-2-5 15,-1 6-2 1,-42 0-2-16,15 0-3 0,2 0 1 16,12 10-1-16,10-4 0 15,3-3 0-15,11 13 0 16,0-7 2-16,8 7-3 15,6 3 0-15,3-1 1 16,1 1 2-16,-7 0-3 0,10 3 0 16,0 0 1-1,-6-3 2-15,2 3-1 16,1-3-1-16,-7-7 1 0,3 4 1 16,4-1-1-16,3-5-1 15,0-1 1-15,14 1-1 16,1-1 0-16,6 0 2 15,8-2-1-15,13-4-1 16,15 6 1-16,3-9-1 16,14 10 0-1,11-10 2-15,4 6-1 0,13-6 2 16,8 0-2-16,10 0 2 16,4 3-2-16,7-3-1 15,7 6 1-15,3-6 1 0,4 0-1 16,3 0-1-16,4 0-2 15,0 0-1-15,4 7 2 16,-1-7 0 0,4 0-4-16,0-7 1 0,-3 7-3 15,3 0 0-15,0 0-3 16,0 0-1 0,0 0-1-16,0 0 0 0,0 0-4 15,0 0-1-15,0 0-1 16,0 0 1-16,0 0-7 15,7 0 1-15,0 0-6 16,0 0 1-16,0-6-14 0,3 6-5 16,8-3-61-1</inkml:trace>
</inkml:ink>
</file>

<file path=ppt/ink/ink5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6T19:13:22.216"/>
    </inkml:context>
    <inkml:brush xml:id="br0">
      <inkml:brushProperty name="width" value="0.05292" units="cm"/>
      <inkml:brushProperty name="height" value="0.05292" units="cm"/>
      <inkml:brushProperty name="color" value="#FF0000"/>
    </inkml:brush>
  </inkml:definitions>
  <inkml:trace contextRef="#ctx0" brushRef="#br0">2120 12303 236 0,'0'-10'90'0,"0"7"-70"0,-3-3-14 0,-8 6-10 15,-3 0-6-15,-7 0 1 16,-7 0 1-16,-18 0 0 16,-4 0 5-16,1 0-1 0,-7 6 2 15,-15-3-11-15,7 7-5 16,4-4-25 0,1 3-48-1,-1 1 13-15</inkml:trace>
  <inkml:trace contextRef="#ctx0" brushRef="#br0" timeOffset="383.02">2258 13507 264 0,'-11'0'101'0,"1"0"-78"0,-4-3-9 0,3 3-8 16,-3 0-19-16,-18-6-5 16,-7 6-3-1,-7-4-3-15,-14-2 14 0,0 6-8 0,-3 10-3 16,-4-4-41 0,3 3-40-16,-3 4 34 15</inkml:trace>
  <inkml:trace contextRef="#ctx0" brushRef="#br0" timeOffset="667.62">2716 14416 252 0,'-14'29'93'0,"14"-29"-72"0,-10 6-6 16,3-6-8-16,-11 3-12 16,-17 3 1-16,-11-6-11 15,-25-6-3-15,-10 3 9 16,-7-7-20-16,3 1-5 0,1 0-50 15</inkml:trace>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09:10.370"/>
    </inkml:context>
    <inkml:brush xml:id="br0">
      <inkml:brushProperty name="width" value="0.05292" units="cm"/>
      <inkml:brushProperty name="height" value="0.05292" units="cm"/>
      <inkml:brushProperty name="color" value="#FF0000"/>
    </inkml:brush>
  </inkml:definitions>
  <inkml:trace contextRef="#ctx0" brushRef="#br0">7331 17555 224 0,'10'3'85'0,"-10"-3"-66"0,-3 0-10 15,3 7-7-15,-11-4 0 16,-6 3 4-16,-12-3 3 16,-9-3 2-16,-19 0-5 15,-6 0 3-15,-22 0 1 0,-17 0 1 16,-22 0 3-16,-10 0-3 16,-21 0-1-16,-25 0-6 15,0 0-1-15,-21-3-1 0,3-3-2 16,1 3 1-16,-1-7 1 15,8 4 1-15,13-3 3 16,15 5 1-16,14-2 1 16,21 0-2-16,18 6 1 15,13 0-4-15,15 0 0 16,18 0-1-16,17 0 1 16,4 0-20-16,13 0-6 15,15-3-28-15,14-3-10 16,18 2-50-1</inkml:trace>
  <inkml:trace contextRef="#ctx0" brushRef="#br0" timeOffset="1590.66">12323 17326 324 0,'0'0'121'0,"-8"10"-95"0,-13 5-15 0,4-5-13 15,-22 18-5-15,-21 3 1 16,-21 7 4-16,-22 0 1 15,-20-4 1-15,-22-9 0 0,-13-3 0 16,-12-6 2-16,-6-7 3 16,-11-2 2-16,0-7 3 15,3 0-1-15,1-7 2 16,3-2-6-16,0 0-1 16,14 2-2-16,11-2 1 15,11-1-2-15,9 7 2 16,16-3-2-16,13 6 2 0,10 0-2 15,19 0-1 1,13 0 1-16,11 0-1 0,11 0-3 16,7 0 0-16,7-3-25 15,6-3-11-15,5 6-44 16,-1 0-17-16,4-10-3 16</inkml:trace>
  <inkml:trace contextRef="#ctx0" brushRef="#br0" timeOffset="4213.79">13204 12632 272 0,'-7'0'101'15,"-14"-3"-78"-15,-32-3-7 0,22 3-8 0,-26-4-11 16,-28-2 0-16,-24-7 2 15,-32-3 2-15,-25-9 0 16,-24-6-1-16,-8-10 3 0,-14 6-4 0,8 4 0 16,3-1 5-16,3 4 2 15,8 6 2-15,-1 0 2 16,8 6-1-16,13 3 2 16,12 4-4-1,10 2-2-15,13-2-2 0,19 8 0 16,28-2-2-16,3 3-1 15,18 3-2-15,14-6-1 16,14 3-25-16,4-4-9 16,10-2-47-1,4 0-61-15,0-10 40 16</inkml:trace>
  <inkml:trace contextRef="#ctx0" brushRef="#br0" timeOffset="4577.14">8273 12488 236 0,'-78'3'88'0,"7"13"-69"0,-45-7 8 15,56-9-1-15,-46 9-14 16,-28-2-2-16,-28 2-4 15,-29-9-1-15,-17 10-3 16,-10-10-2-16,-8 6 1 0,-4-3 1 16,1-3 1-16,14 0 7 15,3 0 6-15,11 0 1 0,14 6-1 16,11-6-2-16,17 0-1 16,14 0-3-16,11 3 1 15,22-3-2-15,16 10 2 16,12-4-4-16,17-3-2 15,14-3-2-15,10 6-3 16,12-2 1-16,6-4 1 16,11 0-23-16,0 0-8 0,3 0-35 15,22 0-13 1,31 0-51-16</inkml:trace>
  <inkml:trace contextRef="#ctx0" brushRef="#br0" timeOffset="6785.46">25481 8803 328 0,'11'0'0'0,"-8"-3"-5"16,-3 3-1-16,0 3-4 16,-3 16 1-16,-4 16 7 15,-4 34 6-15,1 31-2 16,-1 44-1-16,0 35 2 0,-3 59 2 15,4 41 4-15,-1 32-4 16,0 37-1-16,1 34 0 0,3 20 2 16,3 2-3-1,-3 4 0-15,0-13-1 0,0-28-2 16,0-41 1 0,4-31 1-16,3-41 1 0,3-41 3 15,4-34-1-15,4-32 0 16,6-28 10-16,5-21 5 15,2-20 1-15,8-22 2 16,7-5-4-16,10-20 0 16,15-6-6-16,17-16-3 15,18-9-1-15,17-3-1 16,22-12-2-16,17-1-1 16,14 7-3-16,22-10-2 0,10 3 1 15,28 3-1-15,11 4-3 16,21 0 0-16,11 9-3 15,24 3 1 1,7 12-4-16,4 11 1 0,18 5 2 16,-11 3 1-16,53 10 0 15,-39 0 1-15,-35-9 5 16,-46-13 3-16,-29-13 5 16,-34-9 2-16,-33-19 3 15,-20-15 2-15,-25-13-9 16,-22-16-4-16,-10-19-5 15,-14-24 1-15,-14-16 3 16,0-23 1-16,-11-15-1 0,-13-9-2 16,-1-28 3-1,0-10 0-15,-3-22-1 0,-4-13-2 16,7-9 3-16,-7-18 2 16,0-26-4-16,0-6-1 15,0-22 0-15,0-16 0 16,1-6-9-1,-5-3-2-15,-3 9 4 0,-7 26 3 16,4 15-2-16,-8 25 2 16,4 32 2-16,-7 18 3 15,0 44-2-15,-4 41 0 16,-6 25 1-16,-8 26 2 16,-7 15-6-16,-10 18-1 15,-25 17-1-15,-28 12 2 16,-22 12 2-16,-17 7 1 15,-35 6 1-15,-18 0 0 16,-25 6-3-16,-20 3 2 0,-19 1 1 16,-6-1 0-16,-22 1 0 15,-14 5 2-15,-17 7-1 16,-11 3-1 0,-8 10-2-16,-9-1 1 0,3-5 1 15,10-11 2-15,4-2-1 16,18-13 2-16,10-3-2 15,28-9 2-15,22-1-4 16,24-5-2-16,36 5 4 0,35-9 3 16,31 4 1-1,29 5 0-15,24 1 3 16,19 0 3-16,13 9 7 0,7-10 3 16,11 10-6-1,3-3-4-15,4-3-4 0,4-1-2 16,3 4-32-16,0-3-12 15,0 6-57-15,-7 6-92 32</inkml:trace>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8:56:43.126"/>
    </inkml:context>
    <inkml:brush xml:id="br0">
      <inkml:brushProperty name="width" value="0.05292" units="cm"/>
      <inkml:brushProperty name="height" value="0.05292" units="cm"/>
      <inkml:brushProperty name="color" value="#FF0000"/>
    </inkml:brush>
  </inkml:definitions>
  <inkml:trace contextRef="#ctx0" brushRef="#br0">11067 4388 148 0,'31'-28'57'0,"-24"18"-44"0,4 1 1 0,-7 6-1 16,-4 3 6-16,0-6 6 16,-15-1-5-16,-2 4 1 15,-8 3-12-15,-10 0 8 0,-4 0 3 16,-7 0 3-16,-14 0 3 15,-14 0-1-15,-14 0 2 16,-14 3-4-16,-25 10 0 16,-29-10-3-16,-27-3-3 15,-22 6-7-15,-20-6-4 16,-29 0-3-16,-22-6-3 16,-6 3 1-16,-14-13 1 15,3 1-1-15,7-4 2 16,22 3 2-16,20-6 4 0,19-3 2 15,30 9 3 1,33 4 2-16,39-4-1 16,17 7-3-16,32-1 0 0,14 4-3 15,14-3 0-15,11 5-14 16,10-2-6-16,11 3-17 16,3-3-5-16,22 3-32 15,3 3-12-15,14 3-75 16</inkml:trace>
  <inkml:trace contextRef="#ctx0" brushRef="#br0" timeOffset="1357.29">1972 5163 272 0,'25'-10'101'0,"-15"16"-78"0,8-2-13 0,-7-4-10 0,3 9-6 16,3-3 1-16,-3 4 3 15,-3 2 1 1,3 13 1-16,-3-6 6 0,-8 12 4 0,4-2 3 16,4-4 5-1,-8-3 12-15,1-7 6 16,3-5 7-16,-7-1 3 0,3 1-5 16,5-1 0-16,-5-9-12 15,1-9-5-15,3-1-8 16,-4-15 0-16,4-6-5 15,7-13-1-15,-3-16-6 16,3-12-3-16,0-9-3 16,7-17-1-16,4 1 4 15,-4 0 3-15,-3 3-1 0,3 0 0 16,0 12 1-16,-7 10 0 16,0 13-7-16,-3 12 0 15,0 9-1 1,-1 7 2-16,4 18-10 0,-3 7-4 15,14 25 3-15,3 15 5 16,14 26 0-16,0 12 1 16,15 19 4-16,3 15 3 15,10 4 1-15,-10-13-1 16,0 7-2-16,-7-13 1 16,-3 0 3-16,-5-13 1 15,-2-9-1-15,-15-12 1 16,4-14 0-16,-15-8 1 0,-2-13-11 15,2 3-3 1,-6-6-8-16,-8-19-26 16,-3 0 2-1,0-13-12-15,-10-9-1 0,-1 0 6 16,-3-12 2-16,0 9 13 16,3-10 6-16,1 13 23 15,-1-3 10-15,8 6 16 16,-11 4 7-16,3 2-6 15,0-3-2-15,-10 7-1 16,-7 0 2-16,-7 2 6 16,-1 7 4-16,-13 0-4 15,-7 7 1-15,17-4-5 16,-35 3 0-16,-11 3-6 16,-7-2 0-16,4 5-1 0,7-2 2 15,-4-4-8-15,15-3-3 16,10-3 7-16,10 0 2 15,15 0-1-15,0 0-1 16,10 0-6-16,11 0-3 16,0 0-9-16,3 0-3 15,1 0-14-15,10-3-6 16,0-3-24-16,3 6-10 16,18 0-38-16,15 0-15 15,13 0-29-15</inkml:trace>
  <inkml:trace contextRef="#ctx0" brushRef="#br0" timeOffset="1839.29">4385 5392 400 0,'-11'3'148'0,"11"-3"-115"0,0 0-7 0,-7 0-10 16,4 9-20-16,-1 0-2 0,-6 10 1 15,-11 16 2 1,-4 9 2-16,-3 9-6 0,-8 7 0 16,1 2-15-16,0 1-3 15,0-7-11-15,10-12-3 0,0-9-19 16,25-26-89 0</inkml:trace>
  <inkml:trace contextRef="#ctx0" brushRef="#br0" timeOffset="2166.19">5299 4394 352 0,'3'-6'132'0,"4"6"-103"0,-7 13-12 0,0-4-14 16,0 10-6 0,-7 6 1-16,4 6 2 15,3 23 0-15,-7 5 0 0,3 16-3 0,1 13 2 16,3 0 1-16,-7 3 0 16,7 3 2-16,0-9 1 15,0-7 1-15,0-6 0 16,0-9-5-16,0-10 1 15,0-9-18-15,0-6-8 16,0-23-55-16,0-30-86 16</inkml:trace>
  <inkml:trace contextRef="#ctx0" brushRef="#br0" timeOffset="2811.54">5228 4805 308 0,'4'-19'115'0,"-4"4"-89"0,-4 2 5 0,4 7-3 0,-3-4-5 16,3-5 3-16,-11 2-3 15,4-3 0-15,0-2-12 16,3-7 4-16,1 6 5 0,6 0-5 16,1-6 0-16,10-3-9 15,-3 3-4-15,6-4-4 0,8 4-1 16,7 6-1-16,-4 1 0 15,7 8 0 1,8 1 0-16,-12 3 0 0,1 15 3 16,-4 0-2-16,-10 13 1 15,-4 0 0-15,-14 13 0 16,-14-1 0 0,-7 13-2-16,-15-3 3 0,-2 0 0 15,-8 0 1-15,0-6 0 16,4-7 2-16,-1-9 3 15,8-3-4-15,10-4-1 16,8 1 4-16,-1-3 5 16,11-13 1-16,7 6 2 15,14-6-9-15,0 0-1 0,18 0-2 16,10 3 0-16,15 3-3 16,3 4 2-16,10 9 1 15,-3 6 0-15,0 3-3 16,-14 6 2-16,-10 4 1 15,-15 6 0-15,-18 9 2 16,-20 0 1-16,-18 10-1 16,-22-9-2-16,-10-1 3 15,-10-16 2-15,-4-2 4 16,-4-16 2-16,7-4-1 16,8-5-1-16,6-10-3 15,15 0-1-15,7 0-3 0,3-6 1 16,7 2-11-1,8 4-2-15,6-6-11 0,11 3-39 16,0-3-3 0,14-7-23-16,7 7-8 15,15-3-44 1</inkml:trace>
  <inkml:trace contextRef="#ctx0" brushRef="#br0" timeOffset="3117.34">6414 5351 340 0,'14'0'129'0,"-4"6"-100"0,-6 3 0 0,-1 1-7 0,1 6-7 15,-1 2 4 1,8 11-5-16,-11 8 0 0,-11 4-8 15,8 3-2-15,-4 3 0 0,3 0 2 16,-6 3 1-16,3-12-3 16,0 6-3-16,7-16 0 15,-8-9-1-15,5 3-20 16,3-10-7-16,3-6-19 16,12-12-9-16,6-13-34 15,14-15-16-15,11-4-6 16</inkml:trace>
  <inkml:trace contextRef="#ctx0" brushRef="#br0" timeOffset="3558.99">8551 4717 352 0,'11'-19'132'0,"-11"10"-103"0,-7 0-1 0,3 2-9 16,-6 4-17-16,-11-12-2 0,-8 5 3 15,-24-2 3-15,-10-1-3 16,-11 13-2-16,-11 0 0 16,-3 16-6-16,0 12-1 15,0 22 5-15,6 7 2 0,12 12-2 16,10 3 1-16,18 0-2 15,17 6-2-15,18-6 0 16,14-6 3-16,14 3 9 16,18-15 4-16,14-11 1 15,14-5 2-15,7-13-2 16,0-6 0-16,4-10-5 16,-4 1 0-16,-7-10-3 15,-7 0 0-15,-4 0-3 16,-14-10-2-16,-3 1-15 15,-10 6-7-15,-8-10-18 0,3 4-7 16,-6-1-33 0,0-8-11-16,6-1-31 15</inkml:trace>
  <inkml:trace contextRef="#ctx0" brushRef="#br0" timeOffset="3850.96">9405 5404 376 0,'11'0'143'0,"-11"6"-112"0,0 4-12 0,0-1-13 16,0 7-13-16,-7 6 2 0,-4 12 7 15,-3 1 6-15,-4 12-4 16,-3-6 2-16,3 2 4 0,1-2 5 15,3-6 3-15,0-1-1 16,3-6 0-16,0-9-9 16,4-3-5-16,-3-7-5 15,6 1 1-15,1-1-23 16,3-9-12-16,3-3-25 16,11-13-12-16,8-9-76 15</inkml:trace>
  <inkml:trace contextRef="#ctx0" brushRef="#br0" timeOffset="4224.22">11247 4611 380 0,'10'0'143'0,"-6"0"-112"0,-1 0-10 0,1 9-14 16,-4 4-11-16,3 9 3 0,1 12-2 16,-1 13 1-1,1 6 2-15,-1 16 0 0,-3 4 2 16,4-1-1-16,-1 6-1 0,1-6 5 15,-1 0 4-15,1-9-1 16,0 0 1-16,-1-10-5 16,-3-9-3-16,4-10-11 15,-4-5-6-15,7-11-28 16,-4-2-11-16,4-10-18 16,4-12-7-16,3-19-31 15</inkml:trace>
  <inkml:trace contextRef="#ctx0" brushRef="#br0" timeOffset="4540.85">12256 4539 348 0,'0'-10'129'0,"0"10"-100"0,-8 0-2 0,1 0-8 16,-7 10-10-16,-14-10 2 15,-21 15-4-15,-22-5-2 16,-24 5-2-16,-22-5 0 0,-17 2 2 16,-10-5 0-16,-11-4 2 15,-1-3-4-15,5-3 0 16,6-4 1-16,18-2 0 0,14 6 0 16,21-4 0-1,18 7-5-15,18-3-1 16,14-3-8-16,6 6-4 0,15-3-19 15,14 3-8-15,18 3-41 16,20 6-15-16,19 10-24 16</inkml:trace>
  <inkml:trace contextRef="#ctx0" brushRef="#br0" timeOffset="5084.01">12432 5216 368 0,'18'-28'137'0,"-11"18"-106"0,-7-5-14 0,3 5-13 16,-6 1-14-16,-4-1 1 15,-8-5 3-15,-9 2 3 16,-4-12 2-16,-8 9-2 0,1 4 2 15,-4 2-1-15,0 10-2 16,1 4 0-16,-1 14 0 16,3 7 3-16,1 13 0 15,7 12-2-15,3 7 2 16,15-7 1-16,10-6 2 16,7-7 3-16,10-8 4 0,1-4 2 15,7-6 1 1,3-10-2-16,0-9-1 0,0 0-5 15,1-9-1-15,-5-10-1 16,1-6-2-16,0 0 1 16,-8 6 1-16,1-3 1 15,0 6 1-15,-4 0-9 16,0 7-4-16,0 6 5 16,4 6 3-16,-1 13 0 15,4 3 0-15,4 9-1 16,3-9 0-16,1 6 2 15,-5 0 2-15,1 0-1 16,0-3-1-16,-4-7-21 0,0-5-11 16,0-4-33-1,4-12-11-15,-1-19-44 16</inkml:trace>
  <inkml:trace contextRef="#ctx0" brushRef="#br0" timeOffset="5563.49">12809 4366 324 0,'7'-6'121'0,"-3"12"-95"0,-1 4-8 0,5-1-11 16,-1 10-12-16,3 15 1 16,1 13 4-16,3 13 2 15,0 6 0-15,0 12-4 0,0 4 1 16,0-10 1-16,0-3 0 0,1-16 2 15,-5-9 3-15,4-10 11 16,-7-5 5-16,0-11-3 16,4-8 2-16,0-1-5 15,3-9 1-15,3-9-7 16,8-7-3-16,7-3-1 16,3 1-1-16,4-1-5 15,3 0-1-15,4 0 1 16,0 10 0-16,0 2-2 15,-4 17 0-15,0-1 2 0,-6 16 2 16,-12 4 0 0,-10 5-1-16,-14 10 7 15,-14 3 5-15,-17 3-6 0,-12-3-3 16,-10-9 0-16,-10-4 0 16,-4-15-1-1,0-3 1-15,0-16-4 16,7 0 0-16,7-6-8 0,3-4-2 15,15-9-16-15,7 1-8 16,10-8-17-16,11-5-7 16,11-10-63-1,17-12-46-15,14 0 68 16</inkml:trace>
  <inkml:trace contextRef="#ctx0" brushRef="#br0" timeOffset="6176.45">13607 4347 312 0,'7'10'115'0,"-4"-7"-89"0,-3 6-12 0,4 1-10 0,-4 15-6 16,0 9 3-16,0 20-2 16,-4 8 0-16,1 20 1 15,-1 6-3-15,4-7 2 0,7 1 3 16,7-20 1-1,8 7 7-15,2-15 4 0,8-7 6 16,3-3 4-16,8-10-3 0,2-6-3 16,8-12-6-1,11-13 0-15,3-3-5 0,0-9-2 16,0-10-2 0,-7 0 0-16,-7-6 0 0,-7 3 3 15,-11-9-1 1,-10 2 2-16,-11-5-4 0,-14 6 0 15,-11 3-6-15,-10-4-2 16,-11 4-3 0,-7 16 2-16,-3 6 4 0,0 12 1 15,3 10-2-15,4 9 2 16,6 0-1-16,8 7-2 16,14 9 3-16,7 0 0 15,11 0 9-15,14 12 7 16,10-12 2-16,7 0-1 15,4-6 0-15,3-4 0 0,4-6-2 16,0-3-1-16,0-9-1 16,-3-7 0-16,-1 1-4 15,-3-1-3-15,-7-2-2 16,-4-4-3-16,-7-3 3 16,-3 0 2-16,-8 0-7 15,-2 0 0-15,-5 0-11 16,1 0-2-16,-4 0-16 15,-7 0-8-15,-4 0-8 16,1 0-1-16,-8 0-5 16,-3 0 1-16,-7 0-91 15</inkml:trace>
  <inkml:trace contextRef="#ctx0" brushRef="#br0" timeOffset="17315.71">2561 4454 136 0,'0'0'52'0,"0"-6"-41"0,0-1 13 16,0 7 2-16,0 0 3 15,0-3 2-15,0 3-8 16,0 0-3-16,0 0-12 16,0 0 1-16,0 0 2 0,0 10 2 15,0-4 3-15,0-3-5 16,0 6-1-16,0 1-2 15,0-4 2-15,-7 7-5 0,4-4-3 16,-1 4-1 0,4-1-1-16,-7 4 0 0,3-4 2 15,-3 10-1-15,4 0 2 16,-8 13 2-16,1 9 4 16,-1 3-2-16,-3 12 1 15,0-5-5-15,-7 2 0 16,3-3 1-16,-3 10 0 15,-4-3 0-15,4 6 0 16,7 2 0-16,-7-5 2 16,3-3 1-16,8-7 1 15,-5-6-2-15,5 0-1 16,-1-3-1-16,1 0 2 16,6-6-3-16,-6-4-2 15,-1 1 0-15,-3-1 1 16,7-6 1-16,3-9 1 15,-6 6 0-15,6-9 0 16,-6-7 6-16,3-6 6 0,3 7 1 16,4-13-1-16,-3-7-6 15,3-5-2-15,0-10 2 16,3-4 1-16,-3 1-3 16,11-16 0-16,-8 0-7 15,4-9-1-15,4-10 2 16,-4-9 3-16,3 3-4 15,1 3-3-15,0-6 1 16,-1-6 0-16,4 6-2 16,0-7 2-16,-3 4 1 15,0 6 0-15,-1 6 0 16,4 4 0-16,-10 5 2 0,3 7 3 16,3 3-2-16,-6 10-2 15,7 3 0-15,-8-1-1 16,4 13-3-16,-3 1 0 15,-1 8-3-15,-3-5 1 16,0 15 1-16,0-10-1 16,0 20-1-16,0-1-1 15,-3 13 1-15,-1 6 4 16,-3 10-1-16,-3 21 1 16,-5 17 2-16,1 2 0 15,-10 4 0-15,2 5 0 0,5-5 0 16,-4-1 2-16,-4-2-1 15,14-7 2 1,-3-3-2-16,4-13 2 16,-1-2-2-16,0-10 2 0,8-7-2 15,-4-2-1-15,3-10-2 16,1-6-1-16,3-1-3 16,0-8 1-16,0 5 3 15,-7-11 3-15,7 2-9 16,0-6-2-16,0-10-11 15,0 1-4-15,0-10 0 16,7-15 1-16,-4-10-7 16,1-16-3-16,3-2-23 0,7-11-9 15,7-2-49 1</inkml:trace>
  <inkml:trace contextRef="#ctx0" brushRef="#br0" timeOffset="17811.46">2452 4564 164 0,'25'-25'63'0,"-15"6"-49"0,4 3 16 0,-3 7 5 16,-11-1-2-16,10 1 1 16,-6-1-11-16,-4 7-3 15,3-3-12-15,4 3-3 0,-7-3 1 16,0-1-1-16,4 4 2 16,-4 3-6-16,7 3-1 0,0 10-2 15,0-10 0 1,4 13 2-16,3-4 0 15,7 7 2-15,-7 6 3 0,11 3 2 16,-4 7 1-16,4 9-4 16,3 15-1-16,14-2-1 15,-3 6-2-15,0-1 1 16,7 7-1-16,3 3 4 16,1 0 2-16,6 1 2 15,-10-1 2-15,-7-3-1 16,-4-13 2-16,0-3-6 15,-10-9-3-15,-7-9 1 16,-1-1 0-16,-3-9 1 16,-3-6 2-16,-8-6-1 15,4 2 2-15,-7-11 2 16,-7 2 2-16,4-16-3 16,-8 1 0-16,-3-16-7 0,-11-3-3 15,1-10 1-15,-12-12 2 16,1-6-11-16,0-4-3 15,-7 3-10 1,3-2 0-16,4 6-19 0,6 9-6 16,5 0-82-1,-1 6-37-15,4 4 83 16</inkml:trace>
  <inkml:trace contextRef="#ctx0" brushRef="#br0" timeOffset="18371.21">2865 5081 280 0,'7'0'107'0,"-7"0"-83"0,0 0-9 16,0 0-9-16,0 0-4 15,0 0 1-15,-11 0-4 16,0 3 1-16,-10 3 0 16,-7-6 4-16,-7 7 2 0,-4-4-2 15,-7 3-3-15,0-3 2 0,0 7 0 16,4-10 3 0,-4 9 1-16,11-3-1 0,-4-2 1 15,14 2 0-15,-3 0 1 16,11-3 4-16,6-3 5 15,0 0 2 1,11 0 1-16,11 0-7 0,3-3 0 16,7-3-4-16,15 6 0 15,-8-10-3-15,14 4 1 16,-3-3-4-16,7-1-2 16,-4 1 0-16,0-1 1 15,-3 1-1-15,-3 0 2 16,-5 2-4-16,-6 4-2 0,-11-3-1 15,0 3 3 1,-3-3-9-16,-1 6-1 0,-10-4-3 16,0 4-1-16,0 0-10 15,0 0-4-15,-10 0-22 16,6-6-10-16,-13 6-64 16,2-9-32-1,-6-1 80-15</inkml:trace>
  <inkml:trace contextRef="#ctx0" brushRef="#br0" timeOffset="18833.91">2427 4394 196 0,'0'-9'74'0,"0"3"-58"0,0 6 9 0,4 0 0 16,-4 0-7-16,0 0 0 16,0 0-8-16,0 0-2 15,0 6-4-15,0-3-3 0,-4 13 0 16,4 3-1-16,-10-4 2 16,2 13 3-16,1 10 2 15,-3 6-1-15,-1 9 1 16,-3 16-4-16,4-3 0 15,-1 0-1-15,7-10 1 16,-6-9 2-16,10 4 4 0,-7-14 2 16,3-2 3-16,4-7-3 15,-7-12 1-15,4 2 2 16,3-8 1-16,0-10 0 16,0 0 1-16,3-10-2 15,4-5-1-15,4-4-3 16,-1-9 1-16,5-7-8 15,-1-2-2-15,7-14-3 16,-7 4-2-16,0 4-4 16,-3-1-2-16,-1 0-13 15,1 6-5-15,-1 4-27 16,-6-4-10-16,-15-6-65 16</inkml:trace>
  <inkml:trace contextRef="#ctx0" brushRef="#br0" timeOffset="46812.85">2854 8841 272 0,'-4'-10'104'0,"4"10"-81"0,-21-3-2 16,18 3-4-16,-11 0-9 16,-11 3 3-16,-10 4 0 0,-8 2 1 15,-6 16-6-15,-4 13-4 0,-7 15 1 16,-7 16-2-1,7 6-1-15,7 13 1 16,11 3-1-16,14 3 2 0,17-9 3 16,22-7 4-16,6-6 2 15,26-9 6-15,6-10 3 16,11-9-4-16,3-15-1 16,15-14-3-16,-4-12 2 15,11-6-3-15,-15-22 1 0,1-9-1 16,-11-13 1-16,-11-16-11 15,-13-6-5 1,-12-22-5-16,-24 0 0 0,-10-6 7 16,-15 9 6-1,-10 7-2-15,-15 18 1 16,-10 3-6-16,-7 19-2 0,4 7-5 16,-8 3 1-16,11 12 0 15,11 0 3-15,10 10-1 16,4 5 2-16,3-2-4 15,14 6-1-15,1-6-6 16,6 6-1-16,8 0-25 16,6 6-13-16,15-6-35 15,-1 6-14-15,19-6 10 16</inkml:trace>
  <inkml:trace contextRef="#ctx0" brushRef="#br0" timeOffset="50809.29">3351 9286 252 0,'4'-3'96'0,"-1"-3"-75"0,-3 6-3 0,0 0-8 0,8 6-8 15,-5-3-2 1,4 3 1-16,-3 4 1 16,6 6-1-16,-6 2 8 0,3 4 6 0,3 13-3 15,-6-1 1 1,6 1-2-16,-6-1 1 0,3-6-2 15,-7-9-1-15,4 6 1 16,-1-12 1-16,-3-7 8 16,7-6 9-1,-3-15-8-15,3-4-8 16,3-10-3-16,4-5-4 16,4 0 0-16,3-4-6 15,4 0 1-15,7-6 0 16,-8 4 2-16,12 8-3 0,-8 1-2 15,4 9 2 1,-8 0 2-16,1 13-2 16,-4 9 0-16,-3 9-1 15,3 16-2-15,4 3 3 0,-11 7 0 16,0 6 1-16,4-1 0 16,-8 4 0-16,-6 0 2 15,6-9 1-15,-6-7 1 16,3-3-2-16,-4-6-2 15,8 0-4-15,-8-10-2 16,5-9-22-16,6-3-8 16,-4-16-33-16,8-12-11 15,7-7-48 1</inkml:trace>
  <inkml:trace contextRef="#ctx0" brushRef="#br0" timeOffset="51218.43">4914 8625 268 0,'14'-16'101'0,"-14"16"-78"16,4 6 4-16,-4-6-3 0,0 6-12 16,-4-2 1-16,-6 11-2 15,-8 7 1-15,-3 13-6 16,-4-1 0-16,-7 19 1 0,4 10 1 15,-11 9 0-15,4 10-2 16,3 6-1-16,8-1-3 16,10 4 1-16,3 0 0 15,15 3 3-15,13-12 8 0,-3-1 5 16,7-12 4-16,11-12 1 16,4 2-7-16,-1-12 0 15,0-9-6-15,0-3 1 16,-3-7-5-16,-7-3 1 15,-8-6-3-15,1-10 0 16,-4 4-8-16,-3-4-2 16,-8-6-16-16,8 3-6 15,-11-6-17-15,0 0-5 16,0-6-29-16,0 3-13 16,0-13-42-1</inkml:trace>
  <inkml:trace contextRef="#ctx0" brushRef="#br0" timeOffset="52400.14">5620 8831 292 0,'3'-3'110'0,"-3"3"-86"0,0 0 0 16,0 0-6-16,0 0-16 16,0 3 0-16,-3 7-2 15,-4 6 2-15,-4 12-1 0,-3 16-1 0,0 6 1 16,-7 13 1-16,0-7 3 16,3 7 0-16,-3-4 0 15,7-2-1-15,0-4 2 16,3-9 1-16,0-6 3 15,8-7 4-15,-1-9 3 16,1-6 0-16,3-1-1 16,0-12 0-16,7-6 3 15,7-12-9-15,-3-14-1 16,13-11-7-16,1-7-4 16,3-22 3-16,4-4 3 15,3-8-1-15,-7 9-2 0,4 3 0 16,-7 12-1-1,0-2 2-15,-8 15 1 16,1 13-6-16,-8-1 0 0,5 13-4 16,-5 7 0-16,-3 6-1 15,0 15 2-15,4 19 4 16,-1 16 1-16,4 19-2 16,4 15 2-16,3 10-1 15,0-3 0-15,1 9 4 16,2-6 1-16,1-13-1 15,0-3-2-15,-11-19 3 16,7 1 2-16,-7-20-11 16,-3-9-5-16,-4-6-22 15,3-10-8-15,8-18-8 16,-4-16-2-16,0-22-5 16,0-13-1-16,4 7 21 0,-4 0 8 15,-3-1 44-15,-4 17 18 16,0 2 11-16,-4 7 3 15,-6 3-20-15,-11 15-6 16,-11 1-8-16,-10 9 1 16,-11 6 3-16,-4 4 1 15,-10-7-6-15,4 6 0 16,3-2-4-16,-3-4 0 16,10 3-8-1,7-6-2-15,7 0-3 0,8 6 3 16,6-3-20-16,18-6-37 15,18-3 0-15,17-3-72 16</inkml:trace>
  <inkml:trace contextRef="#ctx0" brushRef="#br0" timeOffset="52627.2">6548 9427 288 0,'-4'10'107'0,"4"5"-83"0,-3 14 6 0,3-14-1 0,-4 7-14 16,0 13-1-16,-3 9-10 15,-3-7-5-15,-1 4 0 0,4-10 0 0,-7 1 1 16,7-10 2-16,3 0 1 16,4-10-15-1,0-2-4-15,11-20-56 16,10-9-58-1</inkml:trace>
  <inkml:trace contextRef="#ctx0" brushRef="#br0" timeOffset="53424.12">6925 8784 288 0,'7'0'110'0,"-10"0"-86"0,3 0-11 0,0 4-11 0,0 8-5 16,3 1 3-16,8 15-1 16,-8 13-2-16,4 6 2 15,0 6 0-15,-3 10 1 0,-1-4 2 16,1-5 3-16,3-7-2 16,-7-10 0-16,0-12 3 15,0 0 1-15,0-6-1 16,0-3 1-16,0-7 2 15,0-15 2-15,-7-3 1 16,-4-16 0-16,1-7-2 16,3-12 1-16,-7-9 0 15,3-7 1-15,4 7 0 16,3 0 0-16,4 0-6 16,0-1-2-16,4 7 2 15,7 3 3-15,3 7-4 0,7-4-1 16,3 13-2-1,8-1-2-15,7 14-4 16,0 5-2-16,0 10 3 0,-4 10 3 16,-3-1-1-16,-4 13-2 15,-7 0 2-15,-10 3 0 16,-8 3 1-16,-10 7 0 16,-11 2 0-16,-6 4 0 15,-4-13 2-15,3 7 1 16,-7-13 1-16,11 3 0 0,0-9-2 15,7-4-2 1,7-6 3-16,-4 10 0 16,11-13 3-16,11 7 1 0,3-4-3 15,14 3-3-15,14 1 0 16,1-1-1-16,10 7 0 16,7 3 0-16,-1 0-5 15,1 9 1-15,-7 0 2 16,-7 6 3-16,-10-5 0 15,-12 5 2-15,-10 7-2 16,-14-3-1-16,-14 9-2 16,-14-7 1-16,-11-2 3 15,-10-4 3-15,-11-8 0 0,-7-4 0 16,-4-13-3 0,11-3-2-16,0-3-2 0,11-6-1 15,14 3-5-15,-1-6-2 16,12-3-15-16,6-10-6 15,11 3-15-15,7-3-6 16,18-9-45-16,17-6-18 16,7-1 15-1</inkml:trace>
  <inkml:trace contextRef="#ctx0" brushRef="#br0" timeOffset="53903.3">7232 8258 308 0,'11'-7'115'0,"-4"7"-89"0,10 0-14 16,-6 7-11-16,3 2-5 15,14 7 2-15,14 6 4 16,1 18 1-16,10 7-1 15,7 16-4-15,7 16 1 0,3 2 3 16,-3 26 3-16,-3 12 7 16,-8 3 4-16,-13 10 3 15,-15-4 3-15,-14 4-1 16,-14-13-1-16,-11-6-8 16,-13-6-5-16,-12-10 4 15,-6-12 3-15,10-16-1 0,-14-7 0 16,4-8-3-16,3-17-1 15,4 4 1-15,3-19 4 16,11 0 5 0,-4-3 5-16,8-7-6 0,3-2-3 15,3-4-4-15,0-3 0 16,4 3-8-16,0-6-2 16,4 0-6-16,-1 7-1 15,4-7-8-15,0 0-4 16,0 0-17-16,0-7-5 15,0 7-41-15,4-6-15 16,17-3-67 0</inkml:trace>
  <inkml:trace contextRef="#ctx0" brushRef="#br0" timeOffset="56436.16">9546 9095 104 0,'-7'-25'41'0,"4"19"-32"0,-4 6 9 0,7-4 1 0,0-2 19 16,-4 3 13-16,0-3-15 15,1 6-8-15,-1-10-17 16,-3 10 26-16,0-3 14 0,-3-3-17 16,-4-4-9-16,-15 4 9 15,-2 6 4-15,-15-3-19 16,-4-3-11-16,-6 6-5 16,-11-3-3-16,0-4-3 15,-4 7 2-15,4 0-1 16,4 0 0-16,6 0 0 0,12 7 0 15,9-4-9 1,1-3-5-16,10 6-23 0,4-3-10 16,11 3-25-16,13 13-11 15,18 0-25 1</inkml:trace>
  <inkml:trace contextRef="#ctx0" brushRef="#br0" timeOffset="56678.09">9454 9330 240 0,'-3'0'90'0,"3"0"-70"0,-7 0 10 0,3 0-1 15,-3-3-15-15,-7-3-3 0,-11 6-7 16,-10 0-1-16,-4-3-1 16,-6-4 1-16,-12 7 2 15,4-6-2-15,-3 6-2 16,-1 0 0-16,4 0-1 0,8 6-3 15,2-6 2-15,8 10-1 16,10-10 0-16,1 6-36 16,20-3-102 15</inkml:trace>
  <inkml:trace contextRef="#ctx0" brushRef="#br0" timeOffset="57203.91">10573 8803 220 0,'10'-19'82'0,"-10"19"-64"0,0-6 7 0,0 6-3 16,0 0-10-16,-7-3 1 16,-3-3-2-16,-8 6 3 15,-7-3-7-15,-6-4-2 0,-8 7 1 16,-7 0 1-16,-3 0 1 0,-4 0-2 16,-4 7-1-1,1-4-3-15,-4 6-2 0,7-3 1 16,3 10-1-16,8-3 0 15,3 5 0 1,8 8-3-16,6 2 0 0,4 13 2 16,7 2 0-16,3 14 1 15,8 6 2-15,3-1-3 16,3 20 0-16,4 6-1 16,0 3 0-16,0-4 4 15,0 1 3-15,0-16-4 16,0 0-1-16,0-9 0 15,0-10 2-15,-3-2-1 16,0-14 2-16,-1-8-4 16,1-11-2-16,-1-2-25 15,1-7-9-15,3-18-36 16,7-16-16-16,7-13 0 16</inkml:trace>
  <inkml:trace contextRef="#ctx0" brushRef="#br0" timeOffset="57446.05">10626 9412 248 0,'7'-10'93'0,"-11"10"-72"0,1 0-6 0,-11 0 18 16,-15 0-17-16,-9 0-4 16,-15 6-5-1,-7-2-5-15,-7 2-2 0,-4 3 3 16,1-9-4-16,-1 7 0 0,7-4 1 15,12-3 0-15,13 6-9 16,7-3-2-16,11-3-23 16,14 6-8-16,17-2-31 15,19 11-49 1,23 10 32-16</inkml:trace>
  <inkml:trace contextRef="#ctx0" brushRef="#br0" timeOffset="57928.66">11215 9612 304 0,'3'-44'115'0,"-3"19"-89"0,-10-9-8 0,6 15-7 16,-6 3-15-16,-8-6 1 15,-7-3-1-15,-6 10-1 16,-8-4 4-16,3 9 0 0,1 10 1 15,3 10-3-15,4 5 0 16,4 11-1-16,-1 5 3 16,7 10 0-16,8-4 1 15,6 7 0-15,4-16 0 16,4 1 4-16,6-4 5 0,4-6-5 16,4-4 0-1,0-15-2-15,3 0 1 16,0-6-7-16,0-3-1 0,4-10-1 15,-4 0 4 1,-3 0 1-16,-4 0 1 0,3 4 2 16,-6-1 3-16,3 13-7 15,-3 3 0-15,3 9-2 16,-4 10-1-16,4 6 4 16,1 3 0-16,-1 10-2 15,3-13 2 1,1 3 1-16,0-3 0 0,-1 0 0 15,1-12 0-15,-1 3-20 16,5-13-9-16,2-3-47 16,5-10-60-16,6-12 34 15</inkml:trace>
  <inkml:trace contextRef="#ctx0" brushRef="#br0" timeOffset="58194.22">11448 8794 272 0,'-11'0'104'0,"11"0"-81"0,0 6-6 15,7 16-18-15,0 19-3 16,4 15 1-16,3 23 5 16,0 2-1-16,4 1-3 0,-1 6-1 15,4-1 2-15,1-11 0 16,-5-7 3-16,1-7 1 15,0-8 1-15,-4-17 0 16,0-5-5-16,-4-10 1 0,1-4-22 16,-1-8-8-16,1-13-58 15,7-13-45 1,3-15 50-16</inkml:trace>
  <inkml:trace contextRef="#ctx0" brushRef="#br0" timeOffset="58943.13">12471 9098 228 0,'10'-25'88'0,"-6"16"-69"0,-8-1 4 16,1 10-4-16,-8-9-12 0,-10 6-4 16,-11-4-5-1,-10 14 1-15,-11 5 1 0,-3 4-3 0,-1 3 2 16,1 6 1-16,10-3 2 15,7 3-3-15,7 0 0 16,15 0 1-16,10-6 2 16,10 0 5-16,15-1 6 15,13 7-1-15,8 1 3 16,7 2-6-16,7 0-1 16,0 10-4-16,-4-4-3 15,-6 10 0-15,-12-6 1 16,-9 2-1-16,-12-2-1 15,-10 0 1-15,-7-7 1 16,-10-3 1-16,-5-9 3 16,-2 0-3-16,-5-10 0 0,5-2-3 15,6-7-1-15,4-7 3 16,3 4 3-16,11-6 0 16,11-7 2-16,10-3-6 15,18-6-1-15,14 0-2 16,14-3 0-16,11-7 4 15,6-2 1-15,8 2-1 16,0-9-2-16,-8 7 1 16,-10-1 1-16,-10-3 3 0,-18 4 4 15,-15-1 0 1,-16 4 2-16,-15-1-11 0,-11 1-4 16,-10 15-1-16,-11 9 1 15,-3 10-1-15,-8 19 1 16,5 16 0-16,2 9 3 15,15 9-2-15,11 13 1 16,10 3 4-16,14-7 1 16,10-2 10-16,8-7 3 15,7-12 6-15,10-6 3 16,1-7 2-16,3-6 3 16,-4-10-5-16,-7-2-3 15,-3-4-8-15,-3-12-4 16,-8 6-8-16,-4-3-3 15,-2-4 2-15,-5 4-5 16,-3-3-2 0,-3 6-24-16,0-3-10 0,-4-4-34 15,3 7-16-15,8 10-62 16</inkml:trace>
  <inkml:trace contextRef="#ctx0" brushRef="#br0" timeOffset="78568.22">2780 7348 148 0,'10'-25'57'0,"-10"16"-44"0,4-4 32 16,3 7 12-16,-7 6-6 16,0-3-2-16,0-3-13 15,0 6-5-15,-11 6-17 16,-3 3 0-16,0 10 0 0,-14 3-7 15,-11 12-4-15,0 10-5 0,-3 10 1 16,-7-1 1-16,-1 10 0 16,4 9 0-16,8 6 0 15,13-6 0-15,14 0 0 16,22-9 0-16,24-3 2 16,11-13 1-16,14-3 1 15,14-16 4-15,11-9 3 16,3-7 0-16,4-12 1 15,-11-15 2-15,-7-4 2 16,-14-16-5-16,0-9-1 16,-21-9 0-16,-8 0 1 0,-16-10-3 15,-22 0-3-15,-18-9-9 16,-14 3-3-16,-10 7 4 16,-11 8 3-1,-7 7-1-15,7 13-2 16,7 5-5-16,14 11 0 0,4 2-16 15,10 7-7-15,4-1 1 16,10 4 3-16,11 6-7 16,14 16-3-16,18-7-42 15,17 7-16-15,11-7-8 16</inkml:trace>
  <inkml:trace contextRef="#ctx0" brushRef="#br0" timeOffset="78988.22">3570 7571 356 0,'0'9'132'0,"11"10"-103"0,-11 16-10 0,3-17-11 16,4 11-6-16,0 11 1 15,0 7-6-15,4-3 0 16,-7 0 1-16,6-6 1 0,-10-4 1 15,4-5 0-15,3-14 2 16,-4-12 27 0,4-12-6-16,7-10 0 15,0-9-13-15,8-7-6 16,-8-8-6-16,7-4 1 0,4 9-1 16,3-3 0-1,4 4 0-15,-8 11-2 0,5 8 3 16,2 11 0-1,5 14-4-15,-8 8 1 0,4 7 0 16,-4 13 2-16,-4 9-1 16,-2 0 1-16,-1 3-3 15,-7-4-1-15,0-8-6 16,-3-1 0-16,-1-12-23 16,1-6-7-16,3-10-44 15,14-15-18-15,4-13-5 16</inkml:trace>
  <inkml:trace contextRef="#ctx0" brushRef="#br0" timeOffset="79289.96">5059 7091 380 0,'0'6'143'0,"-7"-2"-112"0,-7 11-8 0,3 4-12 15,-7 6-14-15,-6 13 2 16,-12 24 1-16,-9 7 0 16,-1 22 0-16,3-9 0 0,8 12 2 15,3 0-1-15,18 3-1 0,14-9 1 16,11 3 1-16,14-13 1 16,-1-9 1-1,12-6 0-15,6-10 0 16,0-9 0-16,4-12 0 0,-14-7-22 15,-4-6-10-15,-3-13-39 16,-8-16-15-16,-10-21-54 16</inkml:trace>
  <inkml:trace contextRef="#ctx0" brushRef="#br0" timeOffset="79738.19">5398 7430 368 0,'0'9'140'0,"-4"16"-109"0,4 19-11 0,0-16-13 15,0 16-11-15,0 16 3 16,-11 6 0-16,4 3 1 16,0-3 0-1,-3-4 0-15,3-2 0 0,3-16 2 0,1-16 3 16,3-3 2-16,0-12 1 15,0-4 2-15,0-18 1 16,3-20-10-16,8-15-5 16,-1-12-3-16,1-16-1 15,3-6 5-15,11-10 1 16,-8 0-1-16,12 6 2 16,-5 10 3-16,4 19 3 15,4 0 0-15,-7 18 0 16,0 13-6-16,-1 7 1 0,5 15-5 15,2 15-1-15,5 17 3 16,2 21 1-16,1 10-1 16,-4 6 2-16,-3 9 1 15,-4 4 0-15,-3-1-14 16,-4-3-3-16,0-12-11 16,-10-3-5-16,-7-19-22 15,3-10-8-15,-4-9-52 16</inkml:trace>
  <inkml:trace contextRef="#ctx0" brushRef="#br0" timeOffset="79939.41">6022 7740 320 0,'-4'0'121'0,"4"0"-95"0,-21 10 3 0,11-4-8 15,-15-3-14-15,-10 6-4 16,-11-2-2-16,-11 2 1 15,-6 1-1-15,-1-1-12 0,11 7-2 16,-3-7-18-16,17 0-8 16,4-5-17-16,24 2-82 31</inkml:trace>
  <inkml:trace contextRef="#ctx0" brushRef="#br0" timeOffset="80117.06">6442 8073 292 0,'0'18'110'0,"0"-2"-86"0,-4 12-6 0,4-6-10 0,-10 0-8 16,-1 13 2-16,0-1-17 16,-3-6-6-16,0 1 10 15,0-4-30-15,4-6-10 0,2-4-48 16</inkml:trace>
  <inkml:trace contextRef="#ctx0" brushRef="#br0" timeOffset="80384.21">6989 7402 352 0,'3'9'132'0,"1"10"-103"0,3 25-8 0,-7-19-11 16,3 12-13-16,4 17 2 15,-3-1-1-15,-1 10 0 16,4 6 2-16,4-7 0 0,-8-5 2 16,8 2-3-16,0-15-2 15,-1-12-27-15,1-7-12 16,3-6-28-16,-4-23-11 15,12-24-25-15</inkml:trace>
  <inkml:trace contextRef="#ctx0" brushRef="#br0" timeOffset="80609.16">7645 7251 300 0,'3'-3'112'0,"-6"6"-87"0,-1-3 7 0,1 0-3 0,-8 9-14 15,-24 1-1-15,-11-1-4 16,-18-2-1-16,-20 2-5 16,-22-9-3-16,-3 0 2 0,-8-9 2 15,8 2 2-15,10 4-19 0,18-3-6 16,17-4-16 0,11 7-4-16,18-3-31 15,28 6-13-15,21 0-25 16</inkml:trace>
  <inkml:trace contextRef="#ctx0" brushRef="#br0" timeOffset="81090.75">8132 7894 340 0,'10'-19'129'0,"-10"-6"-100"0,0-3 0 0,0 15-5 15,-7-9-18-15,-4-9-6 16,-6 0-3-16,-18-4 2 0,-1 13 0 16,-3 3-4-16,-3 4 1 0,0 15 2 15,3 6 1-15,7 6-8 16,-3 14-2-16,10 8 1 16,8-3 4-16,6 10-2 15,8-3 3-15,3-4 3 16,7-6 3-16,3-2 6 15,4-8 4-15,0 1-4 16,4-13 1-16,0-12-5 0,-1-3-2 16,1-10 0-1,-7 3-1-15,-1-6-3 0,4-3 2 16,-10 10 3-16,3-4 1 16,0 9-4-16,3 1 1 15,5 9-5-15,6 16 1 16,7 6 2-16,4 9 1 15,-1 0 1-15,1 13 0 16,0-9 0-16,0-1 0 16,-1-9 0-16,1-3 2 15,-4-12-32-15,1-1-12 16,2-18-63 0,5-13-56-16,-5-19 56 15</inkml:trace>
  <inkml:trace contextRef="#ctx0" brushRef="#br0" timeOffset="81538.39">8442 7176 328 0,'4'3'123'0,"-4"13"-95"0,0 12-8 16,0-3-11-16,3 13-12 15,-3 9 0-15,4 15 4 16,-1 1 3-16,-3 6-1 15,0-6-4-15,4-4-2 0,3-5 2 16,-7-7 2-16,3-10 2 16,1-12 1-16,-1 0 4 15,1-12 3-15,-1-7 24 16,4-12-14 0,4-3-5-16,3-10-13 15,4-6-2-15,3 6-3 0,4-9-2 16,6 9 0-16,-6 0 3 15,3 3-2-15,0 10 1 16,1 6 0-16,-1 6-2 16,0 10 3-1,-7 3 0-15,-7 9 1 0,-10 0 0 16,-8 13-3-16,-10-3 0 16,-7-1 2-16,-7-2 2 15,0-7-7-15,-8-6-1 16,5-10-16-16,-5-2-8 15,5-10-10-15,-1-10-2 0,4-8-65 16,6-17-49 0,8-9 62-16</inkml:trace>
  <inkml:trace contextRef="#ctx0" brushRef="#br0" timeOffset="82051.11">9148 7195 320 0,'7'3'121'0,"-11"-3"-95"0,8 0-4 0,-4 6-8 16,-4 3-13-1,1 4-1-15,-5 18-2 0,1 7 0 16,0 22 2-16,0 12 0 0,4 0 0 16,-1 0 2-16,4 0 1 15,7-9-4-15,7-1-1 16,4-8 5-16,3-4 5 15,11-12 5-15,7-1 4 16,14-12-7-16,-4-15-1 16,4-4-3-16,3-19-1 15,1-5-1-15,-4-11 2 16,-7 1-1-16,-8-6 2 16,-9-1 0-16,-8 1 1 15,-11 5-2-15,-10 1 1 16,-10 9-9-16,-11 4-3 15,-4 5-2-15,-3 17 1 0,0 2-1 16,-1 13 0 0,5 3-1-16,6 13 2 0,7 6 4 15,11-1 1-15,11 1 1 16,3-6 2-16,7 3 5 16,8-13 6-16,6 0-5 15,4-9 0-15,-1-3-4 16,5-7-3-16,-1-9-11 15,4-3-6-15,-4-13-23 16,1-3-10-16,-5-15-32 16,-6-10-13-16,-4-19-21 15</inkml:trace>
  <inkml:trace contextRef="#ctx0" brushRef="#br0" timeOffset="82359.72">9835 6966 300 0,'-3'0'112'0,"3"0"-87"0,3 6 2 0,1-3-6 16,3 3-14-16,4 7-4 15,10 12-2-15,7 9-1 16,11 14 0-16,7 11 6 0,7 23 4 16,0 5 1-16,-4 14 1 15,4 5 0-15,-14 17 0 16,-15-4-2-16,-13-13 1 0,-11 1-6 15,-14-10-3 1,-7-15-1-16,-8-10 1 0,-2-12-12 16,2-17-3-16,5-14-16 15,3-11-7-15,3-18-18 16,7-15-8-16,15-13-60 16</inkml:trace>
  <inkml:trace contextRef="#ctx0" brushRef="#br0" timeOffset="82547.67">11448 7696 436 0,'-4'0'165'0,"-3"0"-129"0,-21-6-14 16,7 6-14-16,-15 0-23 0,-20-3-3 15,-18-3-20-15,-7-4-5 16,-4 1 22-16,4-1-35 0,10 1-14 16,15-7-60-1</inkml:trace>
  <inkml:trace contextRef="#ctx0" brushRef="#br0" timeOffset="82731.1">11508 7963 348 0,'-7'0'132'0,"-4"0"-103"15,-17 0-6-15,14 0-10 0,-18 0-29 16,-10-6-7-16,-8 2-19 16,1-2-9-16,-1-3-54 15,5-10-24-15</inkml:trace>
  <inkml:trace contextRef="#ctx0" brushRef="#br0" timeOffset="82998.7">11994 7141 316 0,'4'13'121'0,"3"12"-95"0,7 28-8 0,-7-15-11 16,4 21-7-16,3 23 2 15,-7-1 1-15,-4 7 1 16,1 3-2-16,0-6-4 0,-1-10 1 16,1-12 1-16,-1-13 0 15,1-12-38-15,-1-13-14 16,4-22-73-1</inkml:trace>
  <inkml:trace contextRef="#ctx0" brushRef="#br0" timeOffset="83253.42">12612 7028 376 0,'-4'7'140'0,"-6"2"-109"0,-26 10-6 15,15 0-10-15,-18 0-10 16,-17 6 0-16,-25 3 1 16,-25-6 3-16,-10-3-4 15,-15-10-1-15,4-6 0 0,11-3-2 16,10-3-2-16,21-3-4 0,11 3 0 16,14-4-18-1,14-2-8-15,18 6-31 16,21-3-11-16,28 6-66 15</inkml:trace>
  <inkml:trace contextRef="#ctx0" brushRef="#br0" timeOffset="83582.52">12672 7775 332 0,'7'9'126'0,"-4"-6"-98"0,4 19-5 0,-3-9-11 15,3 12-13-15,-3 9 1 16,-1 4 0-16,1 6 2 0,-1-7-1 16,-3-8-1-16,0-4 3 0,0-6 2 15,0-4 4-15,-3-15 16 16,-1-6 6-16,1-13-8 16,-1-9 0-16,0-10-12 15,4-2-2-15,4-7-10 16,7 9-1-16,3-3-2 15,7 7-1 1,4 5-3-16,6 1 0 0,8 3-20 16,0 6-9-16,3 10-23 15,1 9-10-15,2 0-59 16,-2 9-36 0,-4 7 78-16</inkml:trace>
  <inkml:trace contextRef="#ctx0" brushRef="#br0" timeOffset="83895.23">13324 7712 304 0,'4'3'115'0,"-4"-3"-89"0,3 19-10 0,1-3-11 16,0 2-9-16,3 17 3 15,0 3 0-15,7 2 3 16,3-2-1-16,5 9-1 0,9-13 1 15,5-5 12-15,6 2 8 16,4-12-1-16,3-10 0 16,-3-6-2-16,0-6-2 15,-7-12-4-15,-8-14-2 0,-2-8-6 16,-12-4-3-16,-3-6-14 16,-7 3-6-16,-3 10-19 15,-8-4-6-15,1 10-37 16,-1 3-13-16,8 9-16 15</inkml:trace>
  <inkml:trace contextRef="#ctx0" brushRef="#br0" timeOffset="84165.42">14355 7938 344 0,'31'-35'129'0,"-24"16"-100"0,7-6 4 15,-10 16-4-15,0-10-17 0,-4 0-4 16,-4 1-10-16,-7 2-1 16,-6-3 1-1,-4 10-6-15,-4 2 1 0,0 14 1 0,1 11 3 16,-1 8 0-16,7 11-1 16,11 7 3-16,7 0 0 15,14 3 7-15,11-6 4 16,7-4 8-16,14-12 3 15,14-6-8-15,10-3-3 16,11-13-13-16,7-3-3 16,4-16-57-16,7-2-25 0</inkml:trace>
  <inkml:trace contextRef="#ctx0" brushRef="#br0" timeOffset="92696.96">18821 7546 252 0,'21'-13'93'0,"-14"7"-72"0,0-3 14 15,-3 2 2-15,-1 4-4 16,-3 3 1-16,0-6-19 16,0 6-7-16,-7 6-5 15,-7 4-5-15,-7 8 1 0,-8 11 1 16,-2 11 0-16,-8 4-3 15,-3 3 0-15,-4 22 4 16,0 7 1-16,4 2 0 16,10 10-2-16,18-13-2 15,14 10-1-15,21-1 4 0,18-5 1 16,21-7 0-16,17-9 1 16,18-10 2-1,11-9 4-15,4-25 7 0,-1-4 2 16,-7-21 2-16,-13-13 2 15,-12-18-3-15,-20-14-2 16,-19-11-5-16,-20-10 0 16,-21-16-12-16,-19-6-4 15,-16 0-1-15,-12 12 3 16,-6 4-1-16,-4 15 1 16,-7 7 0-16,0 12 0 0,7 9 0 15,3 7-2 1,8 3 0-16,10 15 0 15,11 1-11-15,3 0-5 16,11 9-3-16,7 6 2 16,11 3-22-16,13 4-9 0,15 6-46 15,17 6-20-15,15 0 16 16</inkml:trace>
  <inkml:trace contextRef="#ctx0" brushRef="#br0" timeOffset="93102.63">19713 7988 244 0,'18'19'90'0,"-8"0"-70"0,8 9 8 0,-7-3-2 16,-1 9-14-16,4 10-4 15,0 3-3-15,-3 10-1 16,3 2-2 0,-3-5-2-16,-1-10 3 0,1-10 9 0,-4-6 4 15,0-9 15-15,0-10 5 16,4-12-6-16,-1-12-1 15,4-20-10-15,4-2-4 16,3-14-8-16,4-5-3 16,3-4-4-16,7 4-1 15,1-4 3 1,2 13 1-16,1 3-4 0,-3 16-1 16,-5 9-6-16,1 13 0 15,0 15 2-15,0 20 1 16,-1 15 0-16,1 6 4 0,-4 3 0 15,-3 0 1 1,-4 1 0-16,-3-1 0 16,-1-6 2-16,-6-9 3 0,0-4-4 15,-1-6-3-15,1-6-19 16,-1-12-9-16,4-10-31 16,4-22-13-16,7-16-63 15</inkml:trace>
  <inkml:trace contextRef="#ctx0" brushRef="#br0" timeOffset="93369.82">20937 7543 304 0,'0'3'112'0,"4"6"-87"0,-1 10-9 0,4 3-9 15,-3 6-5-15,3 16 1 16,0 3-4-16,0 16-1 16,0 6 1-16,0 3 2 0,0 9 2 15,0-8-1-15,0-4-2 16,4-7 1-16,0 1 1 16,-1-10-3-16,4-9-2 0,0-9-62 15,4-13-27 1,7-7-19-1</inkml:trace>
  <inkml:trace contextRef="#ctx0" brushRef="#br0" timeOffset="93671.07">21601 7894 296 0,'7'-3'110'0,"-4"3"-86"0,-3 0-2 16,0 0-5-16,0 0-7 15,-3 3 4-15,-4 3-3 16,-8-3-1-16,-6 4-6 16,-7 2-1-16,-11 0 3 0,-14 7-1 15,-14-3 2-15,-14-4-6 16,-3 7-1-16,2-7 2 0,5 0 1 16,6 1-1-1,4-1 1-15,11-9 0 0,6 0 3 16,12 0-5-16,9-3-3 15,8 3-35-15,25 0-72 16,20 3 0 0,22 4-5-1</inkml:trace>
  <inkml:trace contextRef="#ctx0" brushRef="#br0" timeOffset="94166.32">21992 8295 308 0,'25'-19'115'0,"-25"19"-89"0,14-18 5 0,-10 11-1 0,3-11-10 15,-4-1 0-15,-6-6-13 16,-4 3-5-16,-4-3-1 16,-3 0 1-16,-4-1 3 0,-3 8-4 15,-4 8-3-15,-3 10-2 16,-4 6 0-16,1 7-2 15,2 12 1-15,1 3 3 16,7 7 1-16,3-1 3 16,11 4 1-16,4-4-4 15,10 4-1-15,3-3 3 16,5-1 1-16,2-6 2 16,4-9 0-16,0-9-2 0,4-4 1 15,-4-6-2 1,4-6-1-16,-4-4 1 0,4-9 1 15,-4 0-1 1,4 1 2-16,-8 2-4 0,1 3 0 16,0-2 1-16,-1 5 2 15,1 10-6-15,3 0 1 16,4 10-4-16,3 9 2 16,7 6 3-16,1 12 3 15,-1-2 0-15,4 9-1 16,-4-16 1-16,-3 6-1 0,-4-9-7 15,0-3-3 1,-3-6-41-16,-8-6-16 0,5-14-65 31</inkml:trace>
  <inkml:trace contextRef="#ctx0" brushRef="#br0" timeOffset="94679.6">22581 7546 376 0,'7'9'143'0,"4"-9"-112"0,-4 10-14 16,-3 5-17-16,3 4-4 16,0 16 3-16,0 18 0 0,0 10-2 15,-4 18 2 1,1 7 0-16,3 9 1 0,0-6-3 0,-4-9 2 15,1-4 3-15,-4-15 1 16,0-16 1 0,4-6 2-16,-1-13-1 0,-3-9 2 15,4-10-2-15,3-18 0 16,7-4-1-16,3-12 2 16,8-3-5-16,3-4-3 15,4 1 1-15,3 0 2 16,4 9 0-16,0-3-1 15,3 9-2-15,-3 7-1 16,0 5-1-16,-4 8 0 16,-3 5 0-16,-4 16 3 15,-7 13-2-15,-10 6 1 0,-11 9 4 16,-14 0 1-16,-11 0-4 16,-7-9 1-16,-6-6 2 15,-12-13 1-15,-3-6-1 16,0-10-2-16,7-9-6 15,4-9-4-15,7-10-21 16,7-9-7-16,10-16-60 16,11-16-24-16,21-5 12 15</inkml:trace>
  <inkml:trace contextRef="#ctx0" brushRef="#br0" timeOffset="95230.92">23654 7615 364 0,'0'-6'134'0,"0"15"-104"0,0 0-13 0,-4-2-11 16,1 11-10-16,-8 11 2 16,-3 21-1-16,0 16 1 15,-4 18 2-15,1 7 0 0,3 0 0 16,3 6 0-16,7 1 0 15,8-7 0-15,3-10 2 16,7-6 1-16,7-18 3 16,7-10-1-16,8-6 0 15,3-13 8-15,6-12 3 0,8-13-5 16,4-16-2-16,-1-12-3 16,-6-13 1-16,-5-12-2 15,-6-6 2 1,-7-4-4-16,-11 4 0 0,-10 2-3 15,-8 4-1-15,-10 6-4 16,-7 7-1-16,-7 12 0 16,-4 12 4-16,-3 7-4 15,3 15 2-15,1 10-3 16,3 6 2-16,6 10 1 16,8 2 2-16,7 7 1 15,11 0 3-15,7 0 3 16,6-6 4-16,4-4 2 0,4-6 3 15,0-3-3 1,3-15 1-16,1-1-5 0,6-3 1 16,-3-12-5-16,-1-3-2 15,5-1-16-15,-1-5-7 16,0 5-20-16,1-2-9 16,-4-4-21-16,-1 7-9 15,-2-1-48 1</inkml:trace>
  <inkml:trace contextRef="#ctx0" brushRef="#br0" timeOffset="95361.6">24945 7499 324 0,'25'-54'121'0,"-18"39"-95"0,-4 5-2 16,-3 10-9-16</inkml:trace>
  <inkml:trace contextRef="#ctx0" brushRef="#br0" timeOffset="95577.58">24973 7430 505 0,'-14'25'-3'0,"-7"12"1"16,0 14 4-16,-4 5 3 0,-3 7 2 15,0 15 1-15,-1 10-2 16,8 3-1-16,4 6 1 16,6-6 1-16,7 6-3 15,11 4-1-15,11-14 3 0,7 1 1 16,10-16 1-16,7-9 0 15,4 0-4-15,7-10-1 16,0-6-3-16,0-6-1 16,3-13-19-1,-6-3-7-15,-4-12-41 0,-4-7-19 16,4-12-42 0</inkml:trace>
  <inkml:trace contextRef="#ctx0" brushRef="#br0" timeOffset="96045.89">25583 8668 376 0,'4'0'140'0,"-4"0"-109"0,0 0-9 15,0 0-9-15,0 0-12 16,0-9-1-1,0-7 5-15,0-12 1 0,4-10-2 16,-1-15 6-16,4-10 3 0,4-6-2 16,3-18-1-16,7-4-4 15,0-6-1-15,4-1-3 16,0 4 1-16,-1 0-4 16,8 13 0-16,0 9-4 15,-1 12 1-15,-2 13 2 16,-5 9 1-16,1 13-6 15,3 19 0-15,1 22 1 16,-1 12 1-16,0 13 0 16,-3 12 1-16,-4 19 3 0,0 19 2 15,-3 6-2-15,-4 3 0 16,0-2 1-16,-4-7 2 16,-3 3-3-16,1-13 0 15,-1-15 3-15,0-3 1 16,0-10-21-16,0-18-8 15,0-10-20-15,0-10-7 16,0-11-22-16,4-20-8 16,-1-12-23-1</inkml:trace>
  <inkml:trace contextRef="#ctx0" brushRef="#br0" timeOffset="96253.67">26356 8151 244 0,'0'-9'90'0,"-7"9"-70"0,-4 9 4 16,4-9-5-16,-10 9 5 15,-12 1 7-15,-13-1-5 16,-14 1-3-16,-11 5-13 16,-11-5 0-16,-7-4 3 0,8 3-7 15,6-5-1-15,8 5-3 16,10-9-2-16,7 6-2 16,11-6 1-16,10 0-23 15,11 0-12-15,10-6-32 0,15-7-14 16,14-12-32-1</inkml:trace>
  <inkml:trace contextRef="#ctx0" brushRef="#br0" timeOffset="96778.07">26307 7223 368 0,'14'-6'140'0,"-4"6"-109"0,8 9-15 0,-4-3-13 15,4 10-7-15,6 6 2 16,8 12 2-16,7 17 0 0,7 11 0 16,3 4-3-16,4 6 2 0,-3 16 1 15,-5 3 2-15,-6 16-3 16,-7-1 0-1,-11 7 1-15,-10 3 2 16,-11 3 1-16,-7-3 1 0,-7-9-2 16,-11 0-2-16,-10-7 9 15,-4-6 4-15,-4-19 0 16,-2-15 2-16,9-13 1 16,-10-3 2-16,8-16-1 15,6-3-1-15,7-6 5 16,4-10 1-16,3 1-3 15,8 2-1-15,3-9-4 0,3 4-1 16,4-7-5 0,4-7 0-16,3 7-5 0,3-3 0 15,1-3-1-15,3-3 1 16,-3 2-13-16,3-2-3 16,0-1-27-16,4-2-9 15,-1-10-76-15,8 0-34 16,3-13 3-1</inkml:trace>
  <inkml:trace contextRef="#ctx0" brushRef="#br0" timeOffset="99315.25">10689 4394 224 0,'14'-9'85'0,"-3"3"-66"0,24 6-8 0,-10 9-8 0,21 4-9 16,24 9-1-16,36 9 1 16,32-3 4-1,31 10 1-15,25 6 1 0,35 12 2 0,22 10-3 16,24 0 0-16,11 6 3 16,3 6 1-16,7-12-1 15,-17 3-2-15,-7 3 1 16,-15 0 1-16,-20 1 1 15,-22-11 1-15,-28-2-2 16,-25-13-2-16,-17-3-2 16,-25-3 1-16,-22-13-12 15,-13 0-5-15,-18-9-69 16</inkml:trace>
  <inkml:trace contextRef="#ctx0" brushRef="#br0" timeOffset="99763.91">14397 4234 308 0,'-32'-28'115'0,"0"28"-89"0,-38 19-21 0,20 0-16 16,-38 15-3-16,-42 13 3 0,-43 16-4 16,-28 15-1-16,-36 20 9 15,-20 11-1-15,-18 4 3 0,7 3 3 16,3-9 3-16,18 3 2 16,7-16 1-16,21-3-2 15,22-10-2-15,13-9 5 16,15-18 4-16,24-4 1 15,22-13 4-15,21 1-1 16,17-13 2-16,18 0-2 16,14-6 0-16,11-10-3 15,6 1 1-15,12-1 3 16,3 1 3-16,7-4-9 16,-1-3-4-16,5-3-6 15,3 0-1-15,0 0-9 0,3 10-5 16,1-10-35-1,24 0-104 1</inkml:trace>
  <inkml:trace contextRef="#ctx0" brushRef="#br0" timeOffset="129582.2">9754 8374 36 0,'-17'-16'16'0,"6"7"-12"0,1 5-2 15,6-2 0-15,-3 6-5 16,-4-3 2-16,-3 3 1 16,0-6 0-16,-4 6 8 15,-3-7 7-15,-7 4-1 16,-11 3 2-16,-10 0-3 15,-18 0 0-15,-18 0-7 16,-14-6-2-16,-17 6-2 16,-7 0-2-16,-12-9-2 15,-9 6 1-15,-4-4-1 16,-11 4 0-16,-10-6-36 16,3 2-16-16</inkml:trace>
  <inkml:trace contextRef="#ctx0" brushRef="#br0" timeOffset="130860.5">388 4905 132 0,'4'-18'49'0,"-4"8"-38"0,-4 1-5 15,4 6-6-15,0-4 7 16,4 7 5 0,-4-6 12-16,7 3 5 0,-4 3 0 15,8 0 2-15,-1 0-17 16,4-6 1-16,8 6 1 0,6 0-6 16,7 0-1-16,15 6-5 15,9-3-3-15,12 3 2 0,10 4 0 16,14-4-4-1,1-3-1-15,-1 7 3 16,-7-10 3-16,-7 0 3 16,-17 0 1-16,-4 0 0 0,-14 0 0 15,-11-10-2-15,-7 1 1 16,-7-7-2-16,-10 4 0 16,-8-13-1-16,-13-4 2 15,-8-8-3-15,-17-4-2 16,-11-6-3-16,-3-3-1 15,-1-4-1-15,4 14 3 16,8-1 2-16,6 6 2 0,11 17-4 16,7-1-1-1,10 9-4-15,4 10-1 16,14 10 1-16,21 18 4 0,15 6 1 16,10 4 1-16,3 12 0 15,4 7 0-15,4 5 0 16,-11 1 2-16,-11-10-1 15,-14 1-1 1,-10-4 3-16,-11-6 0 0,-14-7-1 16,-14 7 1-16,-18-15 4 15,-6 5 4-15,-8-6-4 16,-4-3 1-16,1-6-1 16,0 0 3-16,-1-3-3 15,4 2 1-15,8-2-3 0,6-3 0 16,4-4-3-1,6-3 1-15,1 4 2 0,7-4 2 16,4-3-3 0,-1 3-3-16,7-2 2 0,1-4 2 15,-4 6-9-15,3-3-2 16,4 3-15-16,0 4-4 16,4 9-49-16,10 9-21 15,18-3-24 1</inkml:trace>
  <inkml:trace contextRef="#ctx0" brushRef="#br0" timeOffset="163843.26">32480 17979 208 0,'46'0'79'0,"-35"0"-61"0,3 0-3 0,-11 0-6 0,1 0-5 16,-4 0 0-16,0 0 0 15,0 0 0-15,-4 0-2 16,-6 0-2-16,-4 6 3 0,-8-6 0 16,-9 3 3-1,-12 3 1-15,-10-6 3 0,-10 7-5 16,-18-4-1-16,-21-3 0 16,-11 0 0-16,-7 0 2 15,-21 0 1-15,-15 0-6 16,-6 0 0-16,-18 6-1 15,-3-3 2-15,-18 3-1 16,-11-2 2-16,-7 5 0 16,-7-9 3-16,-6 9-1 0,-12-9 2 15,4 7-4 1,-14-7 0-16,0 0-1 0,-10-7 1 16,6 4 0-16,-10-6 1 15,7-7-2 1,-11 7 1-16,11-10 0 15,-7 9 3-15,4-5-3 0,-1 2 0 16,11 1-1-16,0 9 1 16,4 3-4-16,3 3 0 15,3 12 1-15,8 1 0 16,-4 3 2-16,14 0 1 16,8 9-1-16,-44-3-2 15,23 10-2-15,13-10 1 16,18 3 3-16,10-6 1 15,4 3-1-15,14 0-2 16,14-6 1-16,8 0-1 0,2 6 0 16,12-16 2-1,6-3-3-15,8-3 0 0,6-3 1 16,11 0 0-16,7-9 4 16,11-7 2-16,7-6 0 15,7-3-1-15,7-9-1 16,0-10 0-16,10-12 0 15,4-13 2 1,4-7-5-16,-1-18-1 0,11-22 0 16,4-19 2-16,7-15-3 15,3-20-2-15,4-18 2 16,7-9 2-16,3-20-2 0,7-21 0 16,1-10-1-16,3-15-2 15,0-10-4-15,7-12 0 16,0 6 2-16,0 0 1 15,0 15 3-15,3 4 1 16,4 22 3-16,0 2 1 16,0 14-4-16,4 18-1 15,-4 6 1-15,4 20 0 16,6 18-2-16,1 0 2 16,7 16-1-16,-1 9-2 15,5 9-2-15,-1 4-1 16,4 15-3-16,6 1 1 15,5 5 3-15,3 14 1 0,3-1 5 16,7 16 2-16,8 6-5 16,17-3 0-1,7 12-1-15,15-2 2 0,6 5 1 16,18 11 3-16,18-4-3 16,10 9 0-16,25-3-1 15,17 13 0-15,22 3-5 16,24 12 0-16,33-2 3 15,13 8 2-15,25-2 6 16,21-4 5-16,4-12-3 16,13-9-1-16,5-19 6 15,-12-20 5-15,8-24 1 16,-7-3 1-16,-11 3-5 16,0 9 0-16,-3 6-8 0,3 10-3 15,4 19-6-15,-11 25 0 16,7 12-3-1,-4 25 2-15,1 16-2 16,-4 13 2-16,-7 15-2 0,-3 7 2 16,-15 6 1-16,0 9 2 15,-24 0 1-15,-11-3 3 16,-17-3-1-16,-22-12-1 16,-14 2 1-16,-28-2-1 15,-21-4-3-15,-18 1 2 16,-21-1 1-16,-17 0 0 15,-19 7 0-15,-13 6 2 16,-15 3-1-16,-6 18-1 16,-11 23-2-16,-8 16 1 15,-6 24 3-15,-4 19 1 0,-6 20 1 16,-5 24 2-16,-6 13 1 16,-4 37 3-16,-4 7-1 15,1 24 0-15,-1 11-8 16,-3 8 0-16,0 4 1 15,-7-10 3-15,0-12-2 16,-3 0 0-16,-1-13-1 16,1-6 1-16,-5-22-4 15,1 0 0-15,0-19 3 16,0-12 1-16,4-16-1 16,-1-22-2-16,4-16 3 15,3-28 0-15,4-15-1 0,0-10 1 16,4-22-4-16,-1-16 0 15,1-9 3-15,0-16 1 16,-1-9-1-16,1-12-2 16,-4-1-2-16,0-12-1 15,0-7-23-15,-11-2-10 16,-14-13-91 0,-24-41-58-16,-18-35 79 15</inkml:trace>
  <inkml:trace contextRef="#ctx0" brushRef="#br0" timeOffset="165850.12">1623 11785 324 0,'0'7'121'0,"0"-7"-95"0,0 0-6 15,-7 0-9-15,3 0-10 16,-10 9-1-16,-7-3 3 16,-4 4 2-16,-10 2-2 15,0 4-2-15,-4 9 2 0,4 6-4 16,-8 10 0-16,12 6 1 16,-1 16 0-16,18 0 2 15,17 9 1-15,18 0-1 0,18 6 1 16,11-15 4-1,10-3 6-15,7-13 2 16,7-13 0-16,0-15 1 0,-4-10 0 16,1-9-2-16,-11-12 1 15,-11-13-10-15,-14-19-6 16,-10-9-2-16,-14-10 2 16,-18-6-2-16,-7-3-1 15,-15 6 3-15,-6 6 0 16,-7 13-2-16,-8 6 0 15,-3 4-3-15,4 12 1 16,3 6-4-16,11 10 1 16,3-1-5-16,15 10-2 15,6 0 0-15,11 6-1 16,11 7-18-16,6-4-5 0,15 7-73 16,14 3-57-1,3 0 63 1</inkml:trace>
  <inkml:trace contextRef="#ctx0" brushRef="#br0" timeOffset="166276.28">2212 12077 312 0,'0'19'115'0,"3"0"-89"0,8 15-6 16,-11-15-8-16,4 6-10 15,3 10-2-15,-7-7 1 31,0 9-1-31,3-12 0 0,4 4 6 0,-7-10 6 0,0-4 5 0,4 1 2 16,-4-13 3-16,0-3 1 16,7-9-6-16,-4-1 0 15,-3 1-6-15,11-19 1 16,3-13-3-16,-3-3 2 16,6 3-6-16,4-3-1 15,1 3-2-15,2 10-2 16,1 6 1-16,-4 6-1 15,-3 4-5-15,3 15-1 16,-7 9-2-16,7 10 2 16,0 12-3-16,-7 7 1 15,1 9 2-15,-5-3 3 16,1 0 4-16,3 6 2 0,-11-13-4 16,4-8 1-16,4-1-11 15,-7-12-5-15,-4 2-21 16,3-8-9-16,8-10-28 15,-1-19-13-15,4-19-34 16</inkml:trace>
  <inkml:trace contextRef="#ctx0" brushRef="#br0" timeOffset="180017.21">3295 11732 208 0,'-4'-3'77'0,"4"-3"-60"0,-10-4 4 0,10 10-3 16,-7-3 11 0,3-3 8-16,4 6 5 0,-3 0 4 15,-4 0-10 1,7 9-19-16,0 10-11 0,0 16-2 15,-4 5-3-15,4 7-1 16,-7 10 1-16,4 12 1 16,-8 3-1-16,7 0-1 15,-6-3 3-15,3-6 2 16,7-1-4-16,-4-14-1 0,4-5-5 16,0-8 1-1,0-7-14-15,0-9-3 16,0-3-29-16,4-19-10 15,3-29-70-15</inkml:trace>
  <inkml:trace contextRef="#ctx0" brushRef="#br0" timeOffset="180297.25">3739 11177 368 0,'11'0'140'0,"-11"6"-109"0,0 4-15 16,-7 2-13-16,0 4-7 16,-18 12 2-16,-7 7 2 15,-17 2 0-15,-18 7 0 16,-7 6 6-16,-11 4 4 0,1-1-3 0,-5-6 1 16,5 0-5-16,-4-3-2 15,14-10 0 1,10-5-1-16,4 2-16 15,4-9-6-15,17 3-20 0,14-6-9 16,15 0-38 0,20 6-19-16,25 9 9 15</inkml:trace>
  <inkml:trace contextRef="#ctx0" brushRef="#br0" timeOffset="180751.03">3821 12237 312 0,'35'-6'118'0,"-32"-4"-92"0,8 1 8 16,-7-1-3-16,-4 1-22 16,0-7-4-16,-4-6-4 15,-10-3 1-15,3 0-1 16,-10 0 2-16,7 6 0 0,-11 7 1 16,4-4 0-16,-4 10-2 15,1 12 1-15,-1 4-2 16,-14 18-1-16,4 16-2 15,3 9 1-15,4 0-1 16,7 1 0-16,7-11 2 16,7-5 2-16,7-3-1 15,7-7 2-15,7-3 0 16,7-9 3-16,-3-7-10 0,13-15-2 16,-6-13 1-1,10 0 0-15,-10-9 5 0,0-3 4 16,-4 2 3-16,-3 1 3 15,-1 12-5-15,-10-2-3 16,4 8-8-16,-4 10-4 16,-4 10 3-16,1 8 2 15,3 14 0-15,-3-4 1 16,3 0-11-16,7 0-5 16,-4-2-7-16,1-1-1 15,7-7-45-15,3-8-17 16,7-1-13-1</inkml:trace>
  <inkml:trace contextRef="#ctx0" brushRef="#br0" timeOffset="181151.78">4233 12541 312 0,'7'0'115'0,"-7"0"-89"0,0 0 5 15,0 0-3-15,0 0-18 16,-7-6-6-16,4 3 2 15,-4-13 0-15,3-3-2 16,1-6 2-16,3-12 0 0,3 2 2 16,8-9 0-16,-8 0-2 15,4 3 1-15,0 1-15 16,1 11-5-16,2 4-4 0,-10-3-3 16,0 12 7-16,0-2 3 15,-10-1 1 1,10 0 1-16,-8 3 2 0,5 7 2 15,-1-4-3-15,4-2 2 16,-7-1 3 0,4 7 1-16,3-10 3 0,-7 0 1 15,0 0-4-15,7 0 1 16,-7-3-2-16,3 4-2 16,4-1 5-16,-7 0 1 15,4 0-5-15,3 3-2 16,0-2-16-16,-8 2-4 15,5 3-31-15,3-2-14 16,-4-1-25-16</inkml:trace>
  <inkml:trace contextRef="#ctx0" brushRef="#br0" timeOffset="181571.32">4269 12444 296 0,'0'0'112'0,"7"0"-87"0,-7-9-7 16,3-1-9-16,1 4-12 16,-4-13 2-16,7 0 5 0,-7-6 2 15,10-3-2-15,-6 3 17 16,6-7 8-16,12 7-10 0,-5 0-5 15,8 6-3 1,7 10 0-16,-4 0-8 16,4 9-3-16,-4 3-4 0,4 12 0 15,-15 11-2 1,1 2 1-16,-4 9 3 0,-10 4 1 16,-11-3-2-16,-11-1 2 15,-10-2-1-15,-22-7 0 16,4-3 2-16,-10-6 0 15,3-10-3-15,4-2 0 16,3-14-12-16,11 4-5 0,3-6-16 16,18-7-7-16,14 1-28 15,14-14-12-15,18 1-14 16</inkml:trace>
  <inkml:trace contextRef="#ctx0" brushRef="#br0" timeOffset="182096.55">4812 11651 312 0,'3'-4'118'0,"-6"8"-92"0,-1-4-11 16,4 0-11-16,-3 9-8 0,-4 10 2 16,3 22-1-16,-6 12-1 15,6 3 3-15,-3 16 2 0,7 13 4 16,7 0-2-1,0-1 0-15,11-8 8 16,-1-4 4-16,8-9 4 0,0-20 1 16,3 1-3-16,4-15 0 15,3-7-3-15,7-13 1 16,-3-9-6-16,7-6-1 16,-4-13 0-16,4-9 2 15,-10 3-3-15,6-19-2 16,-10 9-2-16,-4-12-3 15,-3 3-2-15,-18 7-1 16,0 2-5-16,-14 16 0 0,0 4-5 16,-4 5 1-16,-7 20-3 15,1 8 2-15,3 7 0 16,-8 13 3-16,12-3 4 16,6 8 1-16,4-5 11 15,7 3 6 1,11-3 3-16,10-10 1 15,8 0-2-15,6-3 1 0,7-6-6 16,1-3-3-16,-1-7-6 16,0 0-2-16,-3-2-13 15,0-4-2-15,-7-3-23 16,7-3-7-16,-11-4-39 16,0 4-17-16,-3-12-15 15</inkml:trace>
  <inkml:trace contextRef="#ctx0" brushRef="#br0" timeOffset="182411.8">6354 11553 364 0,'7'0'134'0,"-7"0"-104"0,-7 7-13 0,7-4-11 15,-18 12-10-15,-7 20-1 16,-10 3 1-16,-7 21 3 16,-15 7 0-16,1 3 1 0,3 13 2 15,7 8-1-15,18-2-1 0,3 3 3 16,18 3 0 0,14-12 3-16,4-1 1 0,10-9 1 15,11-3 2-15,6-12-12 16,5-4-3-16,6-12-22 15,-3-13-10 1,3-3-6-16,-3-12 2 0,4-13-31 16,-8-10-13-16</inkml:trace>
  <inkml:trace contextRef="#ctx0" brushRef="#br0" timeOffset="182953.99">6703 12604 252 0,'0'16'93'0,"0"-13"-72"0,-7 3 16 0,3-3 2 16,1-3-4-16,-1-3 4 16,1-3-1-16,-1-4 0 15,4-5-20-15,0-4 1 0,0-9 1 16,0-10-9-16,7-12-1 16,4-7-4-16,6-15-1 15,-6-6-1-15,7 6 0 16,3-7-5-16,-4 7 1 15,1 9-5-15,0 10 1 16,-1 6 0-16,-3 6 2 16,-3 13-4-16,0 12 0 15,3 7-6-15,-4 18 0 16,4 26 1-16,1 18 5 0,6 16 1 16,-7 13 3-16,7 9-1 15,4-4 1 1,-8 1-5-16,4-12-3 0,1-17-10 15,-12-6-2-15,4-15-27 16,-3-13-10-16,-1-15-24 16,-2-17-9-16,-1-12-5 15,-4-15 165 17,-6-7-11-17,-4 0 7-15,-4 13-17 16,-10 3-12-16,-7 3-8 15,-8 0-5-15,-6 10-12 0,-4 2-4 16,-3-5-2-16,3 11-5 0,0-2-1 16,7-3-28-16,7 3-12 15,8 6-166 1,31-4 81 0</inkml:trace>
  <inkml:trace contextRef="#ctx0" brushRef="#br0" timeOffset="183443.18">7207 11657 236 0,'0'-6'88'0,"0"6"-69"0,0 0-3 0,0 0-4 0,0 0-5 16,-7-4 1-16,4-2 9 15,-1-3 6-15,4 2-12 16,0-2 12-16,0 0 4 0,0 6-1 16,4-7-1-16,-1 4-5 15,4-4 0-15,4 10-9 16,-4-3-4-16,3 3-4 16,5 3-3-16,2 16-2 15,8 6-1-15,3 13-1 16,4 15 3-16,10 19-2 15,-3 16 1-15,-4 19 2 0,-3-1 2 16,-7 4-1 0,-8 6-1-16,-10-3 3 0,-10-6 0 15,-11-7 1-15,-4-12 2 16,-3-10 3-16,-4-12 2 16,4-13-1-16,-4-9-1 15,4-6-1-15,0-13 0 16,7-6-4-16,0 0-3 15,7-13-9-15,0 3-5 16,7-9-26-16,0-6-10 16,3-3-30-16,11-20-13 15,8-14-36 1</inkml:trace>
  <inkml:trace contextRef="#ctx0" brushRef="#br0" timeOffset="184033.83">7976 12908 316 0,'11'19'121'0,"-4"-19"-95"0,-7 6 0 16,0-6-7-16,0 0-1 16,0 0 6-16,0 0 0 15,3 0 1-15,1-6-14 16,0 6 7-16,3-10 4 0,0 1 6 15,3-7 3-15,8-2-5 16,-8-11-2-16,8-8-11 16,0-13-3-16,3-4-8 15,4-9-2-15,3-12 0 0,-3-19 0 16,3-6-5-16,3 3-1 16,-6-1 3-16,3 11 3 15,1 5-6 1,-5 10-1-16,-3 6 2 0,-3 6 2 15,0 17-3-15,-1-1 0 16,-2 12 0-16,-5 7 4 16,1 6-4-16,-1 4 2 15,4 8-3-15,-7 14 2 16,8 12-2-16,2 15 2 16,4 13 1-16,-7 13 2 0,8 12 1 15,2 9 1 1,-3 7-3-16,4 0 2 15,3-7 3-15,1 7 3 16,-1-6-2-16,0-4 0 0,0-6 5 16,-3-9 5-16,-4-7-1 15,0-12 1-15,-3-6-7 16,-4-3-2-16,0-10-2 16,-3-7 1-16,-4-2-11 15,0-3-2-15,0-4 7 0,-4 4 4 16,1-10-31-1,3-3-14-15,0-10-64 0,0-24-28 16,-7-13-15 0</inkml:trace>
  <inkml:trace contextRef="#ctx0" brushRef="#br0" timeOffset="185493.6">9631 11641 324 0,'-4'0'123'0,"1"6"-95"0,-8-2-13 0,8 5-10 16,-8 7-12-16,-10 12 2 15,-4 16-2-15,-3 3 2 16,-4 12 3-16,1 14-1 16,6 8 1-16,7 7 2 0,15 0 0 15,3-7 0-15,14 7 0 16,10-16 6-16,8-6 6 16,11-16-2-16,6-12 0 0,4-19-2 15,0-19 0 1,-4-19-2-16,-7-9-1 0,-10-16-1 15,-14-22 2 1,-11-19-3-16,-18-6 0 0,-10 3-3 16,-14 7-1-16,-7 2-4 15,-1 7 1-15,1 10-9 16,3 15-2-16,7 3 3 16,8 15 3-16,6-2-6 15,4 12-3-15,10 10 1 16,11-1 2-16,8 10 4 15,13 10 2-15,14 9 3 16,7 0 2-16,4 12 6 16,0 3 4-16,0 4 3 0,-7 6 5 15,-4 9-6-15,-6 4 0 16,-8 2-6-16,-7-2-2 16,-7-4 2-16,-3-9 1 15,-4-6 1-15,-4-4 2 16,1-9 8-16,-1-6 3 15,4-10 7-15,1-9 5 16,2-9-10-16,1-10-3 16,6-15-5-16,5-1-2 15,6-9-3-15,0 7-1 16,7-1-3-16,4-3-2 16,0 13 1-16,0 9-1 15,3 3-3-15,-3 16 0 16,0 16-1-16,-1 22 0 15,1 12-4-15,-4 6-2 16,-6 7 2-16,-5 6 5 0,-2-12 0 16,-5-7 1-16,1-6 2 15,-4-13 0-15,-3 0-9 16,-1-12-4-16,1-3-29 16,6-13-12-16,5-19-56 15,2-15-49 1,4-19 58-16</inkml:trace>
  <inkml:trace contextRef="#ctx0" brushRef="#br0" timeOffset="185715">11130 11506 308 0,'0'0'115'0,"4"0"-89"0,-4 10-10 0,3 5-9 16,1 14-12-16,-4 24 1 15,0 19 2-15,0 19 3 16,0 16 0-16,3 9-1 0,1 0 1 16,3 0 1-1,0 9 1-15,3-18-6 0,1-10-2 16,0-25-29-16,3-12-13 16,14-38-70-16</inkml:trace>
  <inkml:trace contextRef="#ctx0" brushRef="#br0" timeOffset="185968.45">11853 11491 364 0,'-7'0'137'0,"-10"6"-106"0,-22 6-12 15,18 1-10-15,-25 0-11 16,-25 2 0-16,-24 4 2 15,-11 0 2-15,-14 0-1 16,-3-10-1-16,-1-3 3 0,15-6-7 16,10-6 1-16,11-3-15 0,14-1-5 15,14-2-19 1,18-4-6-16,13 7-65 16,29-1-45-16,29 10 68 15</inkml:trace>
  <inkml:trace contextRef="#ctx0" brushRef="#br0" timeOffset="186433.52">11917 12149 368 0,'14'-6'140'0,"-7"3"-109"0,0-16-11 0,-7 10-13 0,-3-7-15 15,-12-3 0-15,-9 0 2 16,-8 0 3-1,-3-3 2-15,-1 13 1 0,-6 0 0 0,0 9 0 16,-4 18 0-16,-3 8-3 16,3 17 0-16,7 11-1 15,7 2 3-15,11 4 0 16,14 2 1-16,10-8 4 16,8-1 5-16,10-9 1 15,4-9 4-15,3-14-5 16,0-5-1-16,1-13-6 15,-5-12-4-15,1-10-8 16,-4-19-2-16,0-5 7 16,-3 5 4-16,-4 3 6 0,-3 7 2 15,-1 3-3 1,-3 16-1-16,4 2-6 0,-1 17 0 16,1 12-4-1,0 6 2-15,3 6 3 0,0 4 3 16,3 0 0-1,5-4-1-15,-1 4-10 16,3-13-4-16,1 0-28 0,3-12-13 16,4-17-57-1,3-14-46-15,-3-23 62 16</inkml:trace>
  <inkml:trace contextRef="#ctx0" brushRef="#br0" timeOffset="186857.7">12238 11469 324 0,'3'3'121'0,"-3"-3"-95"16,4 19-8-16,-1-4-11 0,1 20-7 15,-4 21 0-15,0 16 0 16,0 7 2-16,0 2-1 16,0 1-3-16,0-4 1 0,0-6 3 15,4-9 3-15,-1-10-2 16,1-12 0-16,-1-13 12 15,1-9 5-15,3-3-4 16,3-13 1-16,4-12-8 16,8-1-1-16,-1-15-2 15,3 3 1-15,5-3 0 16,2 0 3-16,5 6-5 0,-5 10-1 16,1 2-7-16,-4 7 0 15,-3 10-1-15,-7 15-1 16,-8 9 1-1,-10 4 0-15,-10 3 3 0,-15 3 0 16,-7-7-4-16,-7-8 1 16,-6-1-5-16,-1-12 1 15,3-1-9-15,8-12-2 16,3-6-19-16,8-12-8 16,10-4-30-16,10-22-15 15,15-16-13 1</inkml:trace>
  <inkml:trace contextRef="#ctx0" brushRef="#br0" timeOffset="187372.27">12965 11437 308 0,'3'0'115'0,"-3"7"-89"0,-7 11-10 15,4 1-9-15,-8 22-9 16,-3 15-2-16,-4 17 3 15,-3 8 0-15,0 16 1 16,3-3 2-16,8-3 1 0,3-3 1 16,7-6 0-16,10-10 13 15,8-10 6-15,3-8 0 16,7-10-2-16,7-16-5 16,8-3-2-16,3-12-6 15,0-13-3-15,-1-4-2 0,1-21-3 16,-3-3 1-16,-8-10-1 15,-7-2 0 1,-7 2 0-16,-10 4 0 0,-8-1 2 16,-10 7-8-16,-7 9-3 15,-14 3-4-15,-7 16 0 16,-11 10 5-16,4 5 2 16,3 4-3-16,10 6 1 15,8 0 6-15,11 7 3 16,13-1 12-16,15 1 6 15,14 2-4-15,14 1 2 16,3-7-6-16,7 0 1 16,-10-3-3-16,18-6 2 15,-15-3-6-15,4-7-3 0,-4-9-8 16,-6 0-1-16,-8 0-28 16,-3 0-12-16,-4-9-52 15,-3-1-22-15,-4-6-3 16</inkml:trace>
  <inkml:trace contextRef="#ctx0" brushRef="#br0" timeOffset="188164.46">13836 11544 276 0,'0'-9'104'0,"3"5"-81"0,-3-2 3 0,0 6-6 0,0 0-7 16,0 0 0-16,0 0 1 16,0 0 2-16,0 0-9 15,0 0 5-15,0 0 1 0,0 0-2 16,4 0-1-16,0 0-2 16,-1 0 0-16,1-3-2 15,-1-3 1-15,1 6-4 16,-1-7 0-16,1 4-1 0,-4-3 1 15,3 3-2 1,-3-3-1-16,4-4-2 0,-4 1 1 16,0 6 1-16,0-7 2 15,-4 4 1-15,1 0 1 16,-4 6-7-16,-7 12-2 16,-4 10-1-16,-7 28 2 15,-3 16-1-15,0 13 1 16,3 18 3-16,4 13 0 15,10 3 5-15,11-4 2 16,14-12 4-16,11 10 4 16,10-10-2-16,8-12 3 0,6-7-4 15,1-9-1-15,-1-15 0 16,-3-10 1-16,-7-13-5 16,-8-6-2-16,-6 0-7 15,-4-12 0-15,-3-4-23 16,-4-3-8-16,-3-12-25 15,-1-3-10-15,1-10-38 16,3-19-15 0,0-6 16-16</inkml:trace>
  <inkml:trace contextRef="#ctx0" brushRef="#br0" timeOffset="188812.67">14312 11795 312 0,'4'-10'118'0,"-4"7"-92"0,3-3-5 0,-3 6-7 16,0 0-16-16,0 0 0 16,0 16 0-16,0 2 1 15,-3 17 1-15,-1 9 0 0,1 12 2 16,-1 7 1-16,1 6 3 16,3-6-1-16,0-10 0 15,0-15-1-15,0-4 2 16,0-9-1-16,-4-12 2 15,1-13-4-15,-1-22 0 16,1-19 1-16,-1-12 0 16,0-10-2-1,4 0 1-15,8-9 4 0,2 0 6 0,4 3-3 16,4 6 2 0,-1 10 2-16,5 6 3 15,-1 13-7-15,-4 8-1 0,5 8-7 16,-8 8-4-1,0 10-4-15,-7 10-1 0,-7 15 1 16,-7 3 4-16,-11 6-4 16,-6 4 2-16,-8-3 0 15,0-1 2-15,0-9-1 16,1-6 1-16,6-6 4 16,4 2 1-16,7-5 3 15,3-1 1-15,7-3 1 16,11-3 0-16,8 4-7 0,9 2-2 15,8 7 0 1,3-4 0-16,11 7 1 16,0 13 0-16,0-1 0 15,-4 13 0-15,-6 9 0 16,-12 0 0-16,-10 1 0 0,-14-1 0 16,-10 0-3-16,-15-9 0 15,-7-6 4-15,-10-13 1 16,-4 0-7-16,-3-12-4 15,-1-7-9-15,8-6-3 16,3-6-11-16,11-4-5 16,10-9-35-16,8-18-14 15,13-23-32-15</inkml:trace>
  <inkml:trace contextRef="#ctx0" brushRef="#br0" timeOffset="189242.35">14460 11070 384 0,'14'-9'145'0,"1"9"-112"0,-8-3-10 16,3 6-21-1,8 6-8-15,3 10-4 16,7 13-1-16,11 8 6 0,7 20 2 0,7 3 3 15,0 24 0 1,3 14 2-16,8 15 5 0,-11 9 4 16,-8 10-4-1,-13-3 1-15,-14-7-5 0,-15-2 0 16,-13-4 1-16,-11-13 2 16,-15-2-3-16,-6-13 0 15,-7-19 1-15,-8-3 0 16,8-13 2-16,3-12 3 15,4-6 2-15,6-10 1 16,5-3-2-16,6-6-1 16,4-3-3-16,3-7-1 15,4 0-1-15,3 1 0 0,4-4-2 16,4-3 1-16,-1-3-9 16,1 7-1-16,3-7-47 15,0 0-19-15</inkml:trace>
  <inkml:trace contextRef="#ctx0" brushRef="#br0" timeOffset="190024.66">15550 12801 236 0,'-3'16'90'0,"10"-13"-70"0,-7 7 19 0,4-4 3 0,-4-6-5 15,0 0 3-15,0 0-11 16,3 0-3-16,4-6-15 16,0-4-2-16,0-2 1 0,4-20-2 15,3-5 1-15,0-20 1 16,4-18 4-16,3-16-6 15,0-25-2-15,-3 34-3 16,13-52 0-16,1 2-2 16,3 16 2-16,-3 19 2 0,0 21 4 15,-7 14 5-15,-1 12 1 16,-3 21-15-16,1 14-4 16,2 21-4-16,1 28 0 15,7 32 2-15,0 22 4 16,3 22 1-16,0 12 3 15,0-6-1-15,-3 10-1 16,0-10 3-16,-7-10 2 16,-4-18 2-16,-4-16 1 15,-3-9-4-15,-3-16-1 0,-4-3-1 16,0-10-2-16,0-9-4 16,-3-6 0-1,-1-3-3-15,1-4 0 16,-4-2-14-16,3-4-4 0,-3-6-27 15,7-9-11 1,0-16-97-16</inkml:trace>
  <inkml:trace contextRef="#ctx0" brushRef="#br0" timeOffset="191974.27">2646 13184 324 0,'0'-6'121'0,"0"6"-95"0,-11 0-8 15,8 0-11-15,-4 0-12 16,-11 6 1-16,-3 13 2 16,-4 6 1-16,-14 9 1 0,-6 13 0 0,-1 13 2 15,0 12-1 1,7 10 2-16,4-1-4 0,10 7 0 15,21 0 10-15,8-4 3 16,21 1 1-16,14-10 0 16,13-3 4-16,8-18 1 15,4-10-1-15,-4-19 0 16,0-22-3-16,0-6-1 16,0-22-7-16,-21-10-2 15,-8-12-2-15,-13-22-2 16,-11-6-4-16,-18-13 0 0,-13 16-3 15,-12 0 0-15,-2 3-3 16,-12 6 1-16,4 10-2 16,11 9 2-16,10 6-6 15,1 13-1-15,13 6-2 16,1 4-2-16,10 5-17 16,21 7-6-16,18 6-88 15</inkml:trace>
  <inkml:trace contextRef="#ctx0" brushRef="#br0" timeOffset="192350.37">3327 13899 260 0,'-7'28'99'0,"3"-3"-77"0,-3 13-4 0,4-22-6 16,-5 2-3-16,5-2 2 15,-1-7 10-15,4 1 4 16,-7-1-13-16,4-9 11 0,3-9 4 15,3-7-8-15,4-12-1 16,8-16-10-16,-5-3-5 16,8-16 0-16,3 4 0 15,4 5 3-15,-1 11 1 16,8 5 1-16,-7 13 0 16,3 6-7-16,4 10 0 15,-8 9-3-15,5 18-2 16,2 23 0-16,5 6 0 0,-8 16 0 15,-3-4 0-15,-4-2 0 16,0 3 3 0,-7-13-2-16,-3-10 1 15,-1-2-18-15,4-10-7 0,-3-13-28 16,3-12-10-16,11-12-59 16,-1-32-36-1,8-16 76-15</inkml:trace>
  <inkml:trace contextRef="#ctx0" brushRef="#br0" timeOffset="192577.9">4209 12980 344 0,'0'0'129'0,"7"0"-100"0,-7 6-11 0,0-2-10 16,0 5-13-16,0 16 1 15,-7 19 0 1,3 25-1-16,4 12 4 0,11 10 2 0,-8 10 4 15,8 2-4-15,6-2-1 16,1 5 2-16,7-15 1 16,-8-6-12-16,5-19-4 15,-1-13-32-15,3-9-10 16,5-25-69 0</inkml:trace>
  <inkml:trace contextRef="#ctx0" brushRef="#br0" timeOffset="192860.72">4875 13256 352 0,'-7'6'132'0,"4"4"-103"0,-22 2-10 16,7-2-13-16,-6-4-5 15,-15 10 3-15,-10-4 3 16,-11 4 3-16,-11-7-5 15,-3 10-1-15,-4 0 2 0,1-10-3 16,3 7-2-16,7-7 0 16,3-2-1-16,15-4-3 15,3-3 2-15,4 0-12 16,13 6-5-16,8-6-14 0,4 0-8 16,6 0-18-16,4 0-6 15,14-6-50 1</inkml:trace>
  <inkml:trace contextRef="#ctx0" brushRef="#br0" timeOffset="193432.53">5239 13827 340 0,'10'-25'129'0,"-10"3"-100"0,-7-19-11 15,4 22-10-15,-8-6-6 16,-10-3 3-16,-7 0 2 15,-4 3 1-15,-3-1-4 16,-4 17-5-16,0 0 0 0,-3 18-4 16,-1 13-1-16,-6 16-4 15,14 6 1-15,10 3 0 16,0-3 1-16,15-1 11 16,10 1 5-16,0-6-1 0,14-10 1 15,7-3-5 1,-3-15 0-16,6-1-3 0,8-18-3 15,-4-1-1-15,4-9 3 16,-7-9 0-16,0 3 1 16,-1 0 6-16,-3 6 4 15,-3 0-5-15,0 13-1 16,-4 12-7-16,3 10 0 16,1 12-1-16,0 7-1 15,-1 2 4-15,1 1 0 16,0-3-4-16,-1-7-1 15,-3-3-22-15,4-9-8 16,7-13-57-16,-4-28-67 16,11-16 43-1</inkml:trace>
  <inkml:trace contextRef="#ctx0" brushRef="#br0" timeOffset="193850.18">5362 13052 372 0,'7'7'140'0,"-7"21"-109"0,4 44-9 16,-1-28-11-16,1 28-14 15,-1 9 0-15,1 17 2 16,3-11 0-16,-7-5 1 0,11-4 2 16,-8-15 1-16,8-10 1 15,-8-9 2-15,4-15-1 0,-3-1 0 16,3-13-1-1,7-15 0-15,-3-6-5 0,13-16-1 16,1-9 3-16,10-7 3 16,-7 1-1-16,8-4-2 15,-1 9 6-15,4 7 3 16,3 0-5-16,-7 16-1 16,1-1-4-16,-5 10-3 15,-6 16 2-15,-4 6 0 16,-7 9-4-16,-7 7 1 15,-17 0 0-15,-4 2-1 16,-18-2 6-16,-3 0 1 16,-8-13-7-16,-2 0-2 15,-1-13-3-15,0-2-1 0,3-10-19 16,8-3-7-16,0-13-19 16,10-12-7-1,8-10-61-15</inkml:trace>
  <inkml:trace contextRef="#ctx0" brushRef="#br0" timeOffset="194432.95">6237 13102 340 0,'4'-6'129'0,"-4"6"-100"0,0 0-13 0,0 0-11 16,-4 10-12-16,1-1 0 15,-8 16 4-15,0 13 3 16,-3 12 1-16,0 6 2 0,-3 7 2 16,2 15-4-16,5 1-3 15,6 2 3 1,4-9 1-16,4-9 6 0,10 0 3 16,4-10-2-16,6-9 2 15,1 0 0-15,3-16 3 16,4-9-7-16,7-10-4 15,3-12-2-15,8-12 1 16,-1-10-1-16,-7-13 2 0,1-9-4 16,-5-6-2-1,-6-1-7-15,-14 4-2 16,-1 3 5-16,-17 3 1 0,0 7 1 16,-10 5 4-16,-8 10-5 15,1 7 2-15,-8 21-3 16,0 6 2-16,0 23 1 15,-3 2-1-15,7 17 4 16,10-1 2-16,11 0 9 16,4 1 5-16,17-4 2 15,4-6 1-15,14-3 0 16,10-7 0-16,0-6-5 16,4-3 0-16,7-6-6 15,-7-9 1-15,4-4-10 16,-11-6-3-16,-4-6-11 0,-3 2-4 15,-8-2-30-15,-6-6-10 16,-4-7-66 0,-3-16-55-1,0-5 67-15</inkml:trace>
  <inkml:trace contextRef="#ctx0" brushRef="#br0" timeOffset="194915.47">7927 13303 340 0,'14'-9'129'0,"-7"9"-100"0,-7-10-20 0,4 10-13 0,-4-3-5 15,0-3 2-15,-4-3 9 16,1 5 6-16,-1-2-4 15,1-3 9-15,-1 2 4 0,0 4-3 16,1 3 2-16,3-6-11 16,0 6-6-16,-7 0 1 15,3 0-1-15,1 0 3 16,-1 6 1-16,1 4-1 16,-8 9 1-16,-3 9-2 15,-7 12 2-15,-7 17-4 16,-8 12 0-16,-2 19 1 0,-5 6 0 15,8 3 0 1,7-9 2-16,7 9 12 0,10-15 6 16,11-1-4-1,14-3 1-15,14-5-6 0,11-1-1 16,7-13-4-16,0-12 1 16,-4-3 0-16,-3-9 1 15,-4-13-2-15,-6 0-1 16,-8-13-19-16,0 0-5 15,-4-5-24-15,1-8-8 16,-4-11-22-16,-3-20-8 16,-1-21-56-1</inkml:trace>
  <inkml:trace contextRef="#ctx0" brushRef="#br0" timeOffset="195296.26">8657 13441 340 0,'28'-16'126'0,"-13"7"-98"0,-1 3-5 15,-11 6-11-15,1 0-13 16,-4-3 1-16,-4-4-2 16,-3 7 0-16,-3 0 2 15,-5 0 2-15,-6 10 3 0,-3 5-4 16,-5 4-3-16,-9 16-2 15,2 2 3-15,4 17 0 0,8-1 3 16,10 7 1-16,3-4 1 16,15-3 11-1,6 1 5-15,15-10-2 0,3-1 0 16,7-8-4 0,1-7-1-16,-1-9-3 0,7 0-1 15,-10-10-10-15,0-3-1 16,-4-6-18-16,0-6-4 15,-7 3-23-15,4-6-8 16,0-10-48-16,-1-13-19 16,1-11 13-1</inkml:trace>
  <inkml:trace contextRef="#ctx0" brushRef="#br0" timeOffset="195745.31">8964 12936 352 0,'7'-9'132'0,"-3"6"-103"0,-1-4-8 0,-3 7-11 0,0 0-15 16,7 7 1-16,4 5 4 16,3 4 2-16,7 12 0 15,7 16 1-15,8 9 2 0,9 16 4 16,5 13 2-16,3 9 1 0,3 25 0 15,-13 9-4 1,-8-9-3-16,-14 7 0 0,-10-4 1 16,-11-3-1-1,-15-3 0-15,-9-16 1 16,-8-12 1-16,-3-7 1 0,-1-9 2 16,-6-13-1-16,10-5 2 15,4-11-2-15,3-5 0 16,4-10-1-16,7-6 2 15,4-4-1-15,-1-2 2 16,4-4 0-16,3-2 1 16,1 2-4-16,-1-3-3 15,4-3-5-15,0-3-2 0,0 7-13 16,0-7-5-16,0 0-20 16,7 3-10-16,11-3-48 15,14-10-20-15,14-8-31 16</inkml:trace>
  <inkml:trace contextRef="#ctx0" brushRef="#br0" timeOffset="196477.45">10149 14329 392 0,'7'0'145'0,"-3"-4"-112"0,-4-2-19 0,0 3-16 16,0-6-7-16,0-13 5 15,0-7 5-15,0-5 2 16,4-13-1-16,-4-16 7 0,3-6 4 15,8-12-4-15,3-10-1 0,0-6-2 16,0-1 1-16,4 1-4 16,-1-3-2-16,4 12 2 15,1 6 0-15,-1 10 1 16,0 19 0 0,0 6-2-16,0 12-2 0,0 10-4 15,1 10 0-15,2 12-5 16,5 15 1-16,-1 32 2 15,0 19 3-15,4 15 2 16,-4 19 3-16,4 13-3 0,-4-3-2 16,0-4 6-1,-3-9 5-15,-8-19 2 0,5 10 2 16,-1-16 2 0,-4-6 2-16,-2-10-3 0,-1-6 0 15,-4-12-3-15,1-7 1 16,-4-3-2-16,0-6 0 15,-4-3-5-15,1-7-3 16,0 0 0-16,-1 1-1 16,1-4-5-16,-4-6 1 15,0 0-14-15,0 0-3 16,3 0-24-16,4 0-12 16,4-6-46-16,6-7-20 15,8-9-10 1</inkml:trace>
  <inkml:trace contextRef="#ctx0" brushRef="#br0" timeOffset="197229.35">11656 13052 300 0,'0'-9'112'0,"3"15"-87"0,-3-12 7 0,0 6-3 15,0 0-9 1,0 0 0-16,0 9-9 0,0 1-4 16,0 15-4-1,0 25 0-15,0 16 2 0,-3 15 0 0,3 26 2 16,-4 9-4-16,1 0 0 15,3-3-1-15,0-13-2 16,0-3 3-16,3-9 0 16,1-13-4-16,-1-15-1 15,1-13-19-15,3-12-9 16,0-17-20-16,4-18-8 16,3-28-31-16,3-25-13 15,8-35 10-15</inkml:trace>
  <inkml:trace contextRef="#ctx0" brushRef="#br0" timeOffset="197455.51">12023 12864 328 0,'0'0'123'0,"0"10"-95"0,-4-1-8 16,4 7-11-16,-3 12-9 15,-1 22 0-15,-3 25 0 16,0 32 0-16,3 6 0 15,1 25 2-15,3-7 1 0,3 4 3 16,5-3 1-16,2-3-3 16,4-17-1-16,0-21-6 0,4-18-2 15,-7-20-40-15,3-19-18 16,3-34-69 0</inkml:trace>
  <inkml:trace contextRef="#ctx0" brushRef="#br0" timeOffset="197634.04">12224 13604 296 0,'-14'0'110'0,"3"0"-86"0,-14 6 5 0,11-2-3 15,-10 2-19-15,-15-3-4 16,-7 6-4-16,-11-2-3 16,1-4 3-16,3 3-9 0,7-6-3 15,7 3-29-15,11 3-12 16,21 13-113-1,21 6 53-15</inkml:trace>
  <inkml:trace contextRef="#ctx0" brushRef="#br0" timeOffset="198267.36">12633 14059 288 0,'21'-10'107'0,"-7"4"-83"0,4-16-1 15,-11 7-3-15,0-11-8 16,0-11 1-16,-3-7-7 15,-8-9-2-15,-3 6-2 16,0 3 1-16,-4 9 2 0,-3 1-2 16,0 15 0-16,-3 3-6 15,-1 13-2-15,-7 22-3 16,0 15 2-16,4 4 2 0,4 12 2 16,3-3 1-1,7 0 1-15,3 3 0 0,4-12 2 16,7-10 1-16,0-3 3 15,0-6-5-15,4-13-1 16,-1-6-9-16,4-6-2 16,1-6 4-16,-1-7 1 15,0 3 4-15,0 0 3 16,4 4 6-16,-1 3 4 16,1 2-9-16,-1 7-2 15,5 16-6-15,2 3 1 16,1 0 1-16,0 6 2 15,3-7-1-15,0 8 1 0,0-14 2 16,1 4 0-16,-5-13 4 16,1 3 2-16,-4-6-2 15,4-9-3-15,-4-7 0 16,-3-12-1-16,-1 0-3 16,-3-7 2-16,0-9 3 15,1-9 3-15,-1 9 2 16,0 6 3-16,-4 10 8 15,5 3 6-15,-5 6-13 16,4 4-6-16,0 15-6 16,0 15-2-16,1 14-1 15,-1 5 0-15,0 10 3 16,-4 0 2-16,1 3-2 0,0-10 0 16,-4 4-4-16,0-9-1 15,0-1-35 1,3-12-13-16,1 0-54 15,10-13-47-15,11-12 55 16</inkml:trace>
  <inkml:trace contextRef="#ctx0" brushRef="#br0" timeOffset="198777.4">14019 13927 324 0,'7'-3'121'0,"-3"-13"-95"0,-4 4-2 0,-4-1-6 0,-3 4-14 15,-7-13-2-15,-7-3-6 16,-7 0 0-16,-7 3 2 16,-15 0 1-16,1 12 1 0,-4 10 0 15,-4 10 2-15,5 12-3 16,2 6-2-16,8 6-1 16,14 4 0-16,14 15 3 15,10-9 0-15,15 0 5 16,10-6 2-16,7-4 6 15,4-12 3-15,-1-6 3 16,5-16 1-16,-1-9-8 16,-3-10-4-16,0-31-7 15,-4-23-2-15,-4-17-2 16,1-11 0-16,-7-2 7 0,-4 12 3 16,-7 9-3-1,-4 13-2-15,1 16-3 0,0 9 1 16,3 16-6-16,-7 9-3 15,-7 28 3-15,7 20 2 16,0 24 3-16,7 16 1 16,0 6 3-16,3 13 1 15,4 0 1-15,4 0 0 16,0-13 0-16,-1-6 2 16,1-6-3-16,0-16 0 15,-4-4-1-15,0-8 1 16,0-16-22-16,0-4-9 15,7-15-24-15,4-9-9 16,7-25-74 0</inkml:trace>
  <inkml:trace contextRef="#ctx0" brushRef="#br0" timeOffset="199183.17">15145 13325 392 0,'14'-6'145'0,"-11"3"-112"0,-6-4-19 15,-1 7-16-15,-10-6-7 0,-14 3 3 16,-11-3-1 0,-10-4 2-16,-15 10 3 0,-6 0-1 0,-4 0 1 15,3 16 2-15,4 0 0 16,11 6-3-1,6 18 2-15,11 1 1 0,11 19 0 16,11 9 0-16,6 6 0 16,11 13 8-16,14-7 5 15,7 7-2-15,0 0 1 16,8-7-7-16,-1-8-1 16,0-4 0-16,0-13 0 15,-3-12-2-15,0-10 1 16,-1-5-9-16,1-11-3 15,3-8-11-15,1-10-5 16,2-10-11-16,5-8-4 16,-5-11-28-16,1-14-9 15,0-1-34-15</inkml:trace>
  <inkml:trace contextRef="#ctx0" brushRef="#br0" timeOffset="199391.61">15099 13780 252 0,'-7'0'96'0,"3"3"-75"0,-10-3 17 16,4 6 1-16,-8-3-10 16,-7 7-2-16,-14 5-13 15,-13 1-4-15,-15-3-6 16,-11-4-5-16,4 7 0 0,3-7 1 0,8-6 2 16,6 4-6-16,11-7 1 15,8 0-23-15,9 0-11 16,12 0-22-1,10-10-9-15,17-6-40 16</inkml:trace>
  <inkml:trace contextRef="#ctx0" brushRef="#br0" timeOffset="200007.08">15102 13748 288 0,'7'19'107'0,"1"-12"-83"0,-1 8-7 0,-4-2-9 15,-3 6-8-15,0 15 0 16,-3 7-3-16,-4 6 2 0,-1-3 1 16,1-7 2-16,0-2 3 0,4-7 4 15,-1-3 5-15,1-6 7 16,3-10 7-16,0 1-6 16,0-10-1-16,3-10-10 15,4 1-2-15,0-10-7 16,4-6-4-16,3-3 1 15,4-7 0-15,3 7 1 16,0 3 2-16,0 3-1 16,0 0 2-16,1 13-4 15,-1-1 0-15,-4 20-6 16,-2 5 0-16,-1 11 3 16,-4 5 4-16,-3 3-4 15,-3 1 1-15,-1-1-1 0,-3-5 2 16,0-1 5-1,0-3 3-15,0-9-2 0,4-4-1 16,-1-2-3 0,-3-10-3-16,7-10 2 0,4-2 2 15,3-14 0-15,4 1-1 16,-1-12 1-16,5-7-1 16,2 6 0-16,4-3 0 15,-3 4 4-15,0 2 5 16,0 17-3-16,-4 2 2 15,0 13-10-15,0 6-3 16,-3 19 0-16,-4 9 3 16,-4 10-1-16,1-3 1 0,-4 5 2 15,-3-5 0 1,-1-3 0-16,1-1 2 16,-4-9-8-16,3-3-3 15,-3-6-11-15,4-7-5 16,-1 1-30-16,8-10-13 15,10-10-59-15</inkml:trace>
  <inkml:trace contextRef="#ctx0" brushRef="#br0" timeOffset="200487.2">16161 14658 340 0,'10'34'129'0,"1"-24"-100"0,-4 15-13 0,-3-16-11 16,-1 1-18-16,-3-1-4 16,0 0 4-16,0-9 5 15,0 0 5-15,0 0 17 0,0-15 8 16,4-4 3-16,-1-9 0 16,4-7-6-1,0-18-1-15,0-10-6 0,0-9 0 16,0-16-5-16,4 7-2 15,3-1 0-15,4 1 1 16,3 2-3-16,0 1-2 16,4 12 2-16,3 3 0 0,0 13-1 15,4 13-2 1,0 11-4-16,-1 17 0 0,8 9-3 16,-3 19 0-16,-5 15-1 15,-6 16 2 1,-11 7 2-16,-14 6-1 0,-11-10-5 15,-6 0-4-15,-11 1 3 16,-15-11 4-16,-6-8-1 16,-8-13 3-16,1-6-2 15,0-10 0-15,6-12-10 16,8-4-3-16,7 1-12 16,10-10-3-16,14-12-36 15,11-7-14-15,21-15-13 16</inkml:trace>
  <inkml:trace contextRef="#ctx0" brushRef="#br0" timeOffset="200743.92">17011 13033 324 0,'7'0'123'0,"-3"10"-95"0,-1 15-11 0,-3-6-11 15,4 31-12-15,-4 13 1 16,0 18 3-16,0 20 1 0,3 5 1 16,1 10 4-16,-1-9 5 15,4-1-3-15,0 1-1 16,0-16-2-16,-3-10-3 16,3-12-15-16,-4-21-5 15,1-8-50-15,3-27-19 0,7-23-22 16</inkml:trace>
  <inkml:trace contextRef="#ctx0" brushRef="#br0" timeOffset="200955.01">17378 13601 320 0,'-18'3'121'0,"-6"7"-95"0,-22 8-6 16,17-8-11-16,-9-4-9 0,-12-3 0 15,-6-3-7-15,-1-3-3 16,8-3 6-16,10 3-23 0,7-4-9 16,8 7-19-16,10-3-6 15,3-3-22 1,22 6-23-16,13 6 43 16</inkml:trace>
  <inkml:trace contextRef="#ctx0" brushRef="#br0" timeOffset="201420.59">17533 13632 308 0,'14'16'115'0,"-3"3"-89"0,3 25-10 0,-4-16-9 0,5 13-9 16,2 0 0-16,8 9 2 15,3-3 2-15,7-13-1 16,4 1-1-16,4-10 3 0,-1-6 0 15,-3-10 3-15,-4-6 6 16,-3-12 2-16,-1-13-10 16,-6-19-1-16,-4-6-3 15,-3-13 0 1,-4 4 0-16,-3 6 0 0,-4 12 0 16,-4 4 0-16,-3 15 0 15,-3 0 2-15,-4 13-3 16,-4 21 0-16,-7 23-1 15,-6 15-2-15,-4 20 5 0,-4 14 3 16,0 29 1 0,4 7 0-16,3-4 1 0,0 6 1 15,8-2 3 1,3-17 4-16,0-9-8 0,6-15-1 16,1-10-1-16,4-9 2 15,3-19-3-15,0 0-2 16,-4-16 2-16,8 0 2 15,-1-12-13-15,4-7-5 16,1 0-24-16,6-18-11 16,7-16-41-16,7-31-19 15</inkml:trace>
  <inkml:trace contextRef="#ctx0" brushRef="#br0" timeOffset="201853.05">19082 12946 316 0,'10'-3'118'0,"-13"-4"-92"0,-8 17-14 16,1-4-10-16,-12 13-8 15,-13 9 3-15,-14 25 2 16,-8 16 1-16,-3 22 0 0,-7 6 0 16,0 19 0-16,4 7 2 0,6-4 1 15,12-3 5-15,13 0 3 16,14 0 2 0,11-9 5-16,11-16-4 0,10-7 0 15,7-18-4 1,4-3 1-16,6-10-4 0,-2-15-2 15,-1-4-5-15,-4-2-2 16,1-11 1-16,-4-2 0 16,-3-9-8-16,3 2-4 15,-7-2-9-15,0-7-1 16,-3 6-6-16,0-9-1 16,-4 0-20-16,-7 0-5 0,0 0-55 31</inkml:trace>
  <inkml:trace contextRef="#ctx0" brushRef="#br0" timeOffset="202711.09">19322 12874 280 0,'17'0'104'0,"-13"0"-81"0,-1 0-13 16,-3 0-12-16,0 0-11 15,0 0-2-15,0 6 5 16,4 3 4-16,3 10 4 15,4 0 1-15,3 9 3 0,3 7 5 16,8 15 4-16,3 6 2 16,0 16 3-16,4-3-7 0,-4 3-1 15,-6 10 0 1,-5 6 0-16,-6 9 0 16,-8-6 0-16,-6 0 0 15,-11 3 0-15,-8 3 0 0,-6-6 2 16,-11-3-3-16,1-13 1 15,-1-3-3-15,4-9 0 16,-1-3-3-16,5-13 1 16,2-4 2-16,5-8 2 15,2-7-3-15,5-9-1 16,3 3 1-16,3-10 0 16,4 4 0-16,0-6 2 15,3-1 1-15,1-3 1 16,3-3-4-16,0 7-1 15,0-4-3-15,3-3-1 0,1-3 1 16,-4 0 0-16,0 0-5 16,0 0-1-16,0 0-28 15,0 0-13-15,0 0-81 16,-7 0-57 0,0 0 77-1</inkml:trace>
  <inkml:trace contextRef="#ctx0" brushRef="#br0" timeOffset="-213861.39">1986 16025 308 0,'0'0'115'0,"4"0"-89"0,-8-3-10 0,4 3-9 0,0 0-7 16,-3-6 2-16,-8 6 1 16,4-4 3-16,0-2-3 15,-4 6 7-15,-6 6 3 0,-1 4-4 16,-7-1-3-16,1 20-3 16,-12 5-3-16,-6 4 1 15,3 15 1-15,-7 7 1 16,8 5 3-1,2 14-1-15,12 2 2 0,10 4 0 16,14 9 1-16,14 0-7 16,17-3 0-16,8-9-6 15,21-4-1-15,14-15 16 16,7-7 7-16,18-21-3 16,-4-10-3-16,4-10-4 15,-4-21 0-15,-10-22-2 16,-11-22 2-16,-17-32-11 0,-22-24-4 15,-32-29-7-15,-17-6-4 16,-14 6 2-16,-18 9 0 16,-10 20 10-16,3 15 3 15,3 22 1-15,-2 12 0 16,9 23-3-16,8 9 1 16,3 15-4-16,8 17-1 15,9 5-6-15,1 13-3 16,14 4-18-16,11 14-6 15,7-5-77-15</inkml:trace>
  <inkml:trace contextRef="#ctx0" brushRef="#br0" timeOffset="-213397.68">2999 16684 364 0,'-4'15'134'0,"-6"4"-104"0,-5 9-13 15,12-9-13-15,-8 6-7 16,1 3 1-16,3-3 2 0,0 4 2 16,0 2-1-16,3-9-1 0,4-6 1 15,-7-7 1 1,7 0 3-16,7-12 18 0,-3-12 9 15,6-14-14-15,4-11-7 16,7-4-3-16,1-10-1 16,6 1-3-16,4-3-3 15,6 2 2-15,-9 11 2 16,2 14 0-16,-2 4 0 16,2 22-6-16,-2 6-1 15,2 22-4-15,5 13-1 16,-8 6 4-16,4 19 3 15,-8 6 1-15,1-4-1 0,0-2 3 16,-4-13 0-16,-7-6-1 16,0-12 1-16,-3-7-11 15,-1 0-4-15,1-10-19 16,-8-2-5-16,4-22-60 16,-7-20-61-1</inkml:trace>
  <inkml:trace contextRef="#ctx0" brushRef="#br0" timeOffset="-213261.89">4096 15900 384 0,'24'-10'145'0,"-20"7"-112"0,7-3-12 0,-11 6-14 16</inkml:trace>
  <inkml:trace contextRef="#ctx0" brushRef="#br0" timeOffset="-213018.09">4120 15900 582 0,'-10'25'-4'16,"-15"9"2"-16,0 13 8 0,-10 7 4 16,3 24-5-16,4 10-3 15,4-4 1-15,2 10 0 16,19-3-1-16,17 7 1 16,11 2 7-16,10-12 3 15,14 3 0-15,8-13 2 16,3-15-6-16,0-4-1 15,0-18 0-15,-18-6 0 0,0-1-4 16,-17-15-3 0,0 0-14-16,-11-10-4 0,0-3-26 15,-7-6-11-15,-7-6-20 16,-11-13-6 0,1-9-56-16</inkml:trace>
  <inkml:trace contextRef="#ctx0" brushRef="#br0" timeOffset="-212537.55">4713 16016 364 0,'0'0'134'0,"7"6"-104"0,-14 3-13 0,4 1-13 16,3 9-7-16,-11 21 3 15,4 7-1-15,0 22 0 16,-4 7 1-16,-3 5 0 0,4-3 0 16,3-5 2-16,3-11 1 15,4-2 7-15,0-22 4 16,0-4 1-16,4-15 1 16,3-3-2-16,-4-13 1 15,4-13-6 1,7-15-1-16,0-12-2 0,8-26-1 15,2-9-3-15,5-7-2 0,2 4-2 16,-3-3-1 0,8-1-3-16,-1 13-1 0,-3 7 1 15,3 6 2 1,-10 9 2-16,-1 15 1 0,1 20-4 16,-11 9 1-16,0 19-3 15,-3 15 2 1,-4 13 3-16,0 22 3 0,0 13-2 15,-7 6 0-15,0-1 3 16,4-5 1-16,3-10-4 16,-4-3 1-16,8-12-11 15,-8-14-3-15,4-8-44 16,4-16-17-16,3-19-69 16</inkml:trace>
  <inkml:trace contextRef="#ctx0" brushRef="#br0" timeOffset="-212340.53">5203 16408 348 0,'-35'15'132'0,"11"-5"-103"0,-26 5-8 0,15-12-9 16,-11 4-9-16,-7-4 1 16,-7-3-2-16,0 0-2 15,14 0 1-15,4 6-1 0,10-3 0 16,7-3-22-16,15 0-8 15,10 7-38-15,10 2-16 0,29 7-33 32</inkml:trace>
  <inkml:trace contextRef="#ctx0" brushRef="#br0" timeOffset="-212116.48">5563 16671 352 0,'-3'9'132'0,"3"-5"-103"0,-7 14-8 16,3-8-11-16,-3 15-10 16,-3 3 0-16,-8 13 2 15,4 3 1-15,3-4-1 16,-6 11-2-16,10-4 1 0,-4-3-4 16,0-10 0-16,4 1-23 15,4-13-10-15,-1-1-50 16,18-36-79-1</inkml:trace>
  <inkml:trace contextRef="#ctx0" brushRef="#br0" timeOffset="-211864.9">5987 15915 368 0,'-7'10'140'0,"10"-10"-109"0,-6 9-15 0,3 0-13 16,-4 10-9-16,1 16 3 0,-1 9 0 16,-3 9 1-16,3 16 2 15,4 3 0-15,-7 0 2 0,7 7-1 16,0-7-1-16,7-10-6 16,-7-14-4-1,4-11-32-15,3-2-12 0,4-26-24 16,3-31-8-16,-7-19-12 15</inkml:trace>
  <inkml:trace contextRef="#ctx0" brushRef="#br0" timeOffset="-211350.79">6029 15909 296 0,'-11'-47'112'0,"11"31"-87"0,0-3 13 0,0 16 1 0,0-3-6 15,4-3 1-15,3-1-11 16,-3 4-1-16,10-3-13 0,3-1-3 0,8 7 0 15,0-3-3-15,10 6-2 16,0 9-3-16,4 10-1 16,0 12-1-16,0 7 0 15,-8 0 0-15,-6 15 0 16,-14-3 0-16,-11-3 3 16,-11 6 0-16,-10-9 1 15,-14 0 2-15,-4-6 3 16,0-10-4-16,-3-3-1 15,10-6 2-15,0-10 1 16,7 4 1-16,11-10 0 16,0 3 2-16,7-6 3 15,11-6 2-15,13 6 1 0,1-3-4 16,14-3-3 0,14 6-5-16,-8 9 0 0,12 0-2 15,-1 10-2-15,1 6 3 16,-8 10 0-16,-7 2-2 15,-7 1 2-15,-13 6 1 16,-12 0 2-16,-10 0 1 16,-21 6 3-16,-4-9-5 15,-7 0-3-15,-7-7 1 16,1-6 0-16,2-9-8 16,1-10-4-16,7 1-9 15,6-13-3-15,8-7-27 16,7-12-11-16,7-15-66 15,14-23-56-15,4-6 73 16</inkml:trace>
  <inkml:trace contextRef="#ctx0" brushRef="#br0" timeOffset="-210960.84">6452 15514 368 0,'11'0'137'0,"-11"0"-106"0,0 0-12 0,0 0-12 16,3 0-11-16,4 9 3 16,8 1 6-16,2 9 5 0,11 6-5 15,15 9 1-15,6 13 4 0,8 22-2 16,3 10 3-16,0 5-4 16,-4 10 1-16,-3 7-1 15,-7 15 1-15,-11-35-2 16,-10 26-1-16,-11-1-1 15,-7-5 0-15,-14-4 2 16,-4-9 1-16,-3-16 1 16,0-9 2-16,0-4-1 15,0-15 0-15,3-6-3 16,4-10 1-16,4-9-2 16,-4 0 2-16,3-4-6 15,4-5-1-15,4-4-13 16,3-12-7-16,0-4-22 15,7 1-9-15,3-16-46 0,8-13-18 16,7 0-25 0</inkml:trace>
  <inkml:trace contextRef="#ctx0" brushRef="#br0" timeOffset="-209928.31">7807 17038 276 0,'14'3'104'0,"-10"-3"-81"0,3-3 3 16,-4 3-6-16,4-6 9 16,0 2 6-16,4-2 6 15,-1-3 2-15,1-7-23 16,3-12-1-16,0-7 0 0,4-9-11 15,3-18-4-15,0-13-3 16,0-23-1-16,1-18-3 16,-1-6 0-16,0 3 2 0,0 3 2 15,0 3 0-15,4 22 2 16,0 13-4 0,-1 15 0-16,-2 16-1 0,-1 12-2 15,0 10-2 1,0 16-1-16,4 18-3 0,6 26 1 15,5 18 3 1,-5 25 3-16,8 13 2 0,4 22 1 16,-1 3 2-16,-3 0 1 15,-4-9 7-15,0-7 4 16,-6-9-5-16,-5-9-1 0,-3-7-4 16,-3-19-1-1,-4-9 1-15,0-6 2 16,-10-13-1-16,3-2 2 15,-4-8-6-15,1-8-1 0,-1-1-7 16,1 1 0-16,-1-4-21 16,1-12-7-16,3-4-42 15,4-18-15-15,3-16-56 16</inkml:trace>
  <inkml:trace contextRef="#ctx0" brushRef="#br0" timeOffset="-208288.86">9927 15827 332 0,'11'-9'126'0,"-8"6"-98"0,1-3-12 0,-4 6-11 15,0 0-9-15,-4 0-1 16,-6 6 1-16,-8 3 3 16,-7 10 0-16,-6 16 1 0,-8 2 2 15,-4 17-1-15,1 8-1 16,3 20 1-16,4 6-1 16,10 3 0-16,11 6 2 15,14 0 5-15,18 0 4 16,17-6-2-16,18-3 2 15,11-16 3-15,3-9 1 16,10-19 0-16,-3-16 1 16,0-19-4-16,-7-9 0 0,-3-28-3 15,-15-16 0-15,-13-22-5 16,-15-18-3-16,-21-23-3 16,-14 0 1-16,-18 7-1 15,-10 3-2-15,-11 6 0 16,-7 3 3-1,-4 7-5-15,4 12 2 0,7 12 0 16,14 13 2-16,8 10-1 16,6 6-1-16,7 12-15 15,8 3-5-15,13 7-39 16,15 12-16-16,17 16-58 16</inkml:trace>
  <inkml:trace contextRef="#ctx0" brushRef="#br0" timeOffset="-207886.33">10495 16753 368 0,'11'12'140'0,"-4"-6"-109"0,0 4-13 0,-7-10-14 16,3 0-14-16,-3 0 1 15,0 0 11-15,0 0 8 16,0-7-4-16,4-2 10 0,-1-3 4 0,1-14-4 15,3-8 1-15,0-10-6 16,4-3 1-16,-1-13-9 16,4 4-2-16,0-7 1 15,8 10 3-15,-1 6 2 16,0 3 1-16,0 3-4 16,0 10-3-16,-3 9 0 15,0 9-1-15,-4 7-3 16,0 16 0-16,0 5-3 15,0 13-1-15,-7 7 1 16,0 12 4-16,0-3 1 16,0 0 3-16,-3 0-1 15,-1-10-1-15,1-12-6 0,-1 3-26 32,8-9-48-17,3-13-1-15</inkml:trace>
  <inkml:trace contextRef="#ctx0" brushRef="#br0" timeOffset="-207525.85">11638 15351 380 0,'7'3'143'0,"-10"6"-112"0,-8 10-10 0,1 6-14 0,-12 3-11 16,-9 16 3-16,-12 10 0 16,-3 15 1-16,-3 3 0 15,3 9 0-15,0 7 2 0,7 3-1 16,11 6 2-16,11 10-2 16,6-7 2-16,11 4 2 15,14-13 2-15,11-4 3 16,14-5 4-16,10 6 1 15,4-16 3-15,0-9-8 16,-4-16-1-16,-6-3-3 16,-8-10-1-16,-7-9-10 15,-3-6-4-15,-4-10-33 16,-7 1-12-16,-3-16-72 16,-8-13-29-1</inkml:trace>
  <inkml:trace contextRef="#ctx0" brushRef="#br0" timeOffset="-206636.68">12831 15881 372 0,'-4'6'140'0,"8"-6"-109"0,-4-6-9 0,-11 3-27 15,-7-7-2-15,-10 1 1 16,-11-4 3-16,-7 10 3 15,-10 3 0-15,-4 10 0 0,-3 8-3 16,-1 17 2-16,-3 18 1 16,0 13 0-16,11 22 0 15,10 9 0-15,17 0 0 16,19 0 2-16,17-6 10 16,21 7 7-16,18-7 3 15,14-10 4-15,14-12-5 0,7-16-3 16,-3-6-2-1,-8-22 3-15,-3-6-7 16,-10-9 1-16,-8-4-10 0,-10-12-4 16,-7-4-11-16,-8 1-3 15,-6-10-8-15,-4 3 0 16,-7-2-19-16,-3-8-8 16,-8-2-35-16,4 0-14 15,0 3-29 1</inkml:trace>
  <inkml:trace contextRef="#ctx0" brushRef="#br0" timeOffset="-206385.08">13226 16774 388 0,'10'7'145'0,"-3"-1"-112"0,0 3-10 15,-3-5-12-15,-1 5-16 16,-3 7-1-16,0 12 3 15,-3 9 1-15,-4 7 2 16,-4 7 0-16,-3-4 2 0,-4 6 1 16,1-3 1-16,-1-3-2 15,1-3-2-15,2-9-8 16,5-14-5-16,3 1-31 16,21-37-75-1,11-20-1-15,10-18 6 16</inkml:trace>
  <inkml:trace contextRef="#ctx0" brushRef="#br0" timeOffset="-201505.16">13762 16925 280 0,'28'16'104'0,"-17"-7"-81"0,-1-9-4 0,-10 0-8 0,0 0-9 15,0 0-2-15,-3-6 9 16,-1-4 6-16,-3 1-7 16,-3-13 9-16,-1-3 5 0,4-10-2 15,0 1 0-15,3-10-2 16,4-9-2-16,4-10-4 16,6-9 0-16,5 0-3 0,-1 0 0 15,3 0-8-15,1-1 0 16,3-5-1-1,-3 9 0-15,-1 6 0 16,-2 16 2-16,2 10 1 0,-10 5 3 16,0 13-8-16,0 7 0 15,4 12-7-15,-1 12 1 16,1 20 4-16,3 9 2 16,4 12-1-16,3 19 2 15,7 16 3-15,0 9 1 16,4-6 3-16,0 6 1 15,-4 0-3-15,-3 1-1 0,-4-20-3 16,-3-12-3-16,-4-16 2 16,-4-12 0-16,-3-4-28 15,0-21-35 1,1-16 9-16,-1-16-3 16,-4-13 2-16,-3-5-19 15,0-1-47 1,0-3 26-16</inkml:trace>
  <inkml:trace contextRef="#ctx0" brushRef="#br0" timeOffset="-201292.18">14259 16593 220 0,'-3'-7'85'0,"3"14"-66"0,-7-7 16 15,3 3 4-15,-6-3-8 16,-8 0 2-16,-7-3-6 16,-10 3-2-16,-7-7-13 0,-4 7-3 0,-4-3 1 15,-3-3-2-15,1 6 1 16,-1-3-3-16,7-3-1 15,7 6-3-15,11 0-2 16,7 0 3-16,3 0 0 16,4 0-19-16,7 0-7 15,10-10-30-15,8-6-11 16,7-12-71 0</inkml:trace>
  <inkml:trace contextRef="#ctx0" brushRef="#br0" timeOffset="-200846.58">14055 15210 360 0,'28'9'134'0,"-14"1"-104"0,11 15-8 16,-8-13-10-16,5 13-16 15,9 10-1-15,8 12 2 16,7 15 1-16,7 7 2 16,10 22 0-16,8 13 2 0,-4 6 5 15,0 15 4-15,-7 10 0 16,-11 12 1-16,-13-9-2 16,-12 13 1-16,-13-16-4 0,-11-10-2 15,-14-12-2-15,-11-16 0 16,-3-12 2-1,-7-7 2-15,-4-6 3 16,0-18 4-16,4-4-6 0,3-13-2 16,4-8 1-16,3-4 0 15,4-6 1-15,3-1 0 16,4-8-2 0,4-1-1-16,2-3-8 0,1 4 0 15,4-10-10-15,-1 0-4 16,4 0-27-16,0-10-9 15,4-5-27-15,3-4-10 16,0-9-47 0</inkml:trace>
  <inkml:trace contextRef="#ctx0" brushRef="#br0" timeOffset="-199040.21">15413 17094 288 0,'7'-3'107'0,"-7"6"-83"0,3-3-3 0,-3 0-7 15,0 0-4-15,0-3 1 16,-3-3 10-1,-1-7 4-15,4-2-13 0,0-10 9 0,0-10 2 16,4-12-3-16,-1-6 1 16,8-16-8-16,3-6-3 0,4-23-8 15,6-18-1-15,8-6-1 16,4-3 0-16,-12 27 2 16,11-11 1-1,1 11 1-15,-8 26 0 0,-3 10-2 16,-4 8-2-16,-4 17 1 15,-2 5-1-15,-5 20-7 16,1 5 0-16,-4 17 1 16,0 31 3-16,0 21 0 15,4 20-1-15,3 9 3 16,3 25 0-16,4-10 3 16,4 1 3-16,0-7 0 15,0-2 2-15,-4-17-4 16,0-2 0-16,-4-10 1 15,1-16 0-15,-4-9-2 16,-3-13-2-16,-4 4-2 16,0-17-1-16,-4-2-25 0,1 0-9 15,-4-7-27-15,0-9-13 16,0-9-66 0</inkml:trace>
  <inkml:trace contextRef="#ctx0" brushRef="#br0" timeOffset="-195487.03">4195 17530 340 0,'-15'0'129'0,"-2"0"-100"0,-11 0-11 16,6 6-12-16,-6 4-7 15,-18 2 0-15,-3 7 1 16,-11 13 2-16,0 5-1 15,0 10-1-15,4 13 3 0,13 3 0 16,8 6 1-16,14 3-2 16,21 3 1-16,21-6 4 15,14 3 6-15,18-9-3 16,18-1 2-16,3-11-3 16,10-20 0-16,1-6-1 15,0-19 0-15,-8-12 2 16,-13-10 4-16,-8-2-4 15,-20-17 2-15,-12-6-12 16,-24-21-2-16,-21-14-6 0,-18 1 0 16,-7-3-3-16,-13-1 2 15,-9 17-4-15,9-1-2 16,6 16 0-16,3 3-1 16,15 9 2-16,10 13 1 15,1 1-25-15,38 11-121 31,14 16-26-31,25 7 90 16</inkml:trace>
  <inkml:trace contextRef="#ctx0" brushRef="#br0" timeOffset="-193758.22">5080 17725 240 0,'-7'0'90'0,"7"0"-70"0,-4-7-5 0,4 7-6 0,0 0 5 16,-7 7 8-16,4-4 13 15,3-3 8-15,-7 6-23 16,3-3 0-16,1 7-1 0,3 5-7 16,-11 10-2-16,4 7-8 15,0 12-1-15,0 6-6 16,-4-3 1-16,8-3 6 15,-8-7 4-15,8 4 3 16,-8-13 2-16,4 1 1 0,0-11 2 16,7 4-5-16,-7-9-1 15,3-7 2 1,4-3 4-16,0 4-2 0,0-14 1 16,0-2-5-16,0-4-3 15,4-9-2-15,3 0 0 16,7-12-2-16,-3-1-1 15,6 1-2-15,5-4-1 16,2 1-3-16,8 5 1 16,-7 4 5-16,-1 9 2 15,5 0 0-15,-8 4-2 16,0 5-2-16,-3 7 1 16,3-3-4-16,-7 15 1 0,7 1 0 15,-10 15-1 1,-4 3 1-16,0 10 3 15,3 6 0-15,-10 0 1 0,4-1-3 16,-1 1 0-16,1-6 2 16,-4-7 2-16,3-9 0 15,1 3 2-15,-4-6-9 16,7-9-1-16,-7 5-20 16,0-12-8-16,0-3-17 15,4-3-8-15,10-22-86 16</inkml:trace>
  <inkml:trace contextRef="#ctx0" brushRef="#br0" timeOffset="-193443.87">6184 17515 396 0,'7'0'148'0,"0"0"-115"0,-7 0-27 0,0 0-21 16,0 0-2-16,0 6 7 0,0 9 10 15,0 7 8-15,0 4-4 16,0 11 9-16,0 4 4 16,0 6-5-16,0 13-2 0,0 2-5 15,4 1-4-15,3-7 0 16,-7-2-1-1,0-7 0-15,3-6 0 0,1-13-20 16,-4 0-7-16,0-12-41 16,7-16-111-1</inkml:trace>
  <inkml:trace contextRef="#ctx0" brushRef="#br0" timeOffset="-193111.61">6851 17273 372 0,'14'-3'140'0,"-14"-3"-109"0,4 6-13 0,-4 0-14 16,-4 6-7-16,-3-3 3 16,-14 3 16-16,-11 4 7 15,-17 5-11-15,-18 7 0 0,-18 3-1 16,-21 4-2-16,-21-4 0 15,-7 3-3-15,0 0 1 16,-11-12-2-16,4 3 2 16,18-10-2-16,13 1 0 15,8-4-6-15,25-6-1 16,6 3 3-16,22-3 3 16,6 6-17-16,15-6-5 0,14-6-30 15,17 3-9-15,26-3-25 16,31 2-11-16,31 14-36 15</inkml:trace>
  <inkml:trace contextRef="#ctx0" brushRef="#br0" timeOffset="-192663.54">7147 17916 348 0,'18'-13'132'0,"-11"4"-103"0,-3-7-6 15,-4 7-8-15,-8-1-14 16,-2-5-1-16,-8-4 9 0,-6 3 3 16,-5-3-5-1,-6 1-2-15,0-1-1 0,-4 13-5 0,4 6 1 16,-11 9-5-16,7 13 1 16,-3 9-3-16,10 10 2 15,11 6-4-15,10 3 1 16,11-3 6-16,11 7 3 15,6-10 3-15,5-7 0 16,2-9 0-16,1-6 2 16,7-9-5-16,-8-13-1 15,5-10 0-15,-5-8 2 16,1-7-6-16,-4-10 1 0,-3 7 1 16,-4 0 1-16,0 3-4 15,-3 6 1-15,-1 3 0 16,1 13-1-1,3 12 1-15,-7 7 0 16,11 6 3-16,-8 9 2 0,4-2-2 16,4-1 0-16,0-3-4 15,-1-3 1-15,1 3-36 16,7-6-13-16,3-4-79 16</inkml:trace>
  <inkml:trace contextRef="#ctx0" brushRef="#br0" timeOffset="-192092.2">7521 17210 332 0,'11'-9'126'0,"-11"6"-98"0,3 6-10 0,-3-3-14 16,7 19-9-1,0 12 3-15,1 16 3 0,2 25 0 16,1 0 6-16,-4 7 3 16,0-7-5-16,3 6-1 15,-10-6 0-15,4-15 0 0,-4-4 0 16,3-12 0-16,1-10-2 15,-4-9 1-15,0-9 9 16,0-13 7-16,3-3-6 16,8-19 0-16,-7 0-7 15,6-13-2-15,11 7-4 16,-3-6-1-16,7 5 3 16,3-2 1-16,4 9 1 15,3-3 0-15,0 16-5 16,-3 2 1-16,3 14 2 15,-10 2 3-15,-4 19-4 16,-7 4-3-16,-7 8 1 16,-10 4 2-16,-11 9 0 0,-11 1 2 15,-10-10-4 1,-4 0 0-16,-7-7 1 0,0-12 2 16,0-6-3-16,4-3-2 15,7-13-16-15,6-3-5 16,8-9-21-1,7-13-9-15,11-19-51 0,17-16-20 16,14-12 20 0</inkml:trace>
  <inkml:trace contextRef="#ctx0" brushRef="#br0" timeOffset="-191521.83">8326 17076 368 0,'3'6'140'0,"-3"-3"-109"0,0 6-15 16,0 7-13-16,-3 12-7 16,-8 16 2-16,7 9 2 15,-10 20 0-15,4 8 0 16,3-3 0-16,0 1 0 0,7-4 0 16,3 4 0-16,8 2 4 15,-4-18 2-15,10-4 4 16,1-12 4-16,3-9-4 15,4-3 2-15,7-17-5 16,-4-2 1-16,11-10-1 0,0-6 3 16,-1-12-1-1,1-1 0-15,0-12-5 16,-4-3-1-16,-3-7-1 0,-4 7-2 16,-7-6 1-16,-7 9 1 15,-6-4-3-15,-5 4 0 16,-6 3-6-16,-8 4-3 15,-3 2 1 1,-7 10 3-16,-4 6-2 0,0 9 1 16,-6 13-1-16,6 0 2 15,7 12-1-15,8 10 2 16,6 3 9-16,11 3 7 16,7-2 1-16,4-5 1 0,7-5-1 15,6-3 2 1,5-1-3-16,2-9 1 15,1-6-3-15,4 0 0 16,-5 0-3-16,1-10-1 0,-4 0-6 16,4-2 1-16,-3-7-9 15,-1 0-4-15,-3 0-22 16,-1 0-10-16,-2 0-25 16,-5-7-8-16,-3 4-69 15</inkml:trace>
  <inkml:trace contextRef="#ctx0" brushRef="#br0" timeOffset="-191071.39">9839 17104 276 0,'14'-10'104'0,"-14"17"-81"0,0-7-6 0,0 0-7 15,-3 3-5-15,-4 3 4 16,-4 3 7-16,-7 16 4 16,-6 4-10-16,-8 24 1 0,-3 10 0 15,-4 9-6-15,0 9-1 0,4-2 0 16,3 9 0-1,7-4 6-15,11 10 6 16,11-12 3-16,6-1 3 0,11-2-3 16,14-13-2-16,8 3-5 15,10-13 0-15,7 4-3 16,-1-7 2-16,1-15 0 16,-3-4 3-16,-8-6-7 15,-7-3-2-15,-3-9-3 16,-4-3 1-16,-7-4-11 15,-3-3-4-15,-4 4-21 16,-3-10-8-16,-4 0-34 16,-7-10-15-16,-11-5-60 15</inkml:trace>
  <inkml:trace contextRef="#ctx0" brushRef="#br0" timeOffset="-188683.77">10234 17414 388 0,'7'0'145'0,"-3"0"-112"0,-1 0-25 0,-3 0-20 15,0 0-2-15,0 0 8 16,0 0 4-16,0 10 4 16,4-1-1-16,-1 10 6 0,1 6 3 15,3 13-5-15,0 5-1 16,0 17-2-16,0 3-2 15,0 9 1-15,0 0 1 16,-3 0-1-16,-1-3-1 16,1-12 1-16,-1-4-1 15,1-9 0-15,-1-7 2 0,1-5 1 16,-4-10 1-16,0-7-2 16,0-8-4-1,-4-20 1-15,-3-9 1 16,0-19 0-16,0-15 2 15,0-13 3 1,4-3-2-16,-1 0-2 0,4-7 2 16,4 4 2-16,3-3 4 15,3 9 5-15,8 12-4 16,3 4 2-16,7 6-5 16,4 6 1-16,3 7-5 15,4 12-2-15,0 6-5 16,0 3 0-16,-4 7 0 15,0 12 2-15,-3 7-4 16,-7 12 2-16,-4 10-3 0,-11 2 0 16,-6 10-1-16,-11-3 0 15,-7 0 0-15,-4-6 2 16,-7 2 4-16,-3-11 1 16,-4-1 1-16,4-9 2 15,0 3 1-15,3-10 3 16,4-2 3-16,4-4 2 15,6-3-3-15,0 3 0 16,4-6 1-16,11 0 5 16,6 0-8-1,8 0-1-15,7 0-1 0,3 0-2 16,7 0-2-16,8 7-2 16,2-4-1-16,1 6 2 15,-3 10 0-15,-5-3-2 16,-2 12 2-1,-5 6-1-15,-6 4-2 0,-7 6 3 16,-11 0 0 0,-7 0 3-16,-11 3 1 0,-6-7-1 15,-12-2-2-15,-6-3 3 16,-4-7 0-16,-3-9-1 16,-4-1 1-16,0-11-2 15,4 2 2-15,3-3 0 0,4-6 1 16,3 0-11-1,7-6-3-15,8 6-11 16,3-6-1-16,3-4-20 16,8-2-6-16,6-7-25 15,11-12-9-15,11-7-46 16</inkml:trace>
  <inkml:trace contextRef="#ctx0" brushRef="#br0" timeOffset="-188175.35">10795 17094 320 0,'7'-9'121'0,"-7"15"-95"0,11-12-19 0,-4 6-16 0,0 0 1 15,3 0 6-15,1 0 8 16,7 0 7-16,6 9-7 16,8 1 6-16,7 5 1 0,7 4-4 15,3 16-1-15,11 9-4 16,-7 3-3-16,3 15 2 16,-3 7 0-16,-3 7 1 15,-4 2 0-15,-8 13-5 16,-9 16-1-16,-8-10 3 15,-11 0 3-15,-10 0 1 16,-10-6 0-16,-8-9 1 0,-3 2 3 16,-4-18 0-16,-6-6 2 15,2-13-6-15,-2-10-1 16,2-2 0-16,1-10 0 16,3-6 0-16,1 0 0 15,6-10-2-15,0 0 1 16,8-2-2-16,-1 2-1 15,4-3-2-15,0-2 1 16,4-4-10-16,3 0-5 16,0 0-19-16,7 0-7 15,7 0-29-15,18-4-10 16,13-2-39 0</inkml:trace>
  <inkml:trace contextRef="#ctx0" brushRef="#br0" timeOffset="-184225.17">19685 17950 244 0,'25'0'93'0,"-18"0"-72"0,-4 0-8 16,-3 0-8-16,0 0-5 16,0 0 0-16,0 0 11 15,0 0 5-15,0 0-8 16,-3 0 4-16,-1-3 4 0,-6 3-4 16,-4 0 1-16,-8 0-6 15,-9 3 1-15,-8 4-5 0,-14-4 0 16,-14 6-1-16,-7 7 1 15,-18-7 0 1,-14 7 1-16,-10-7 0 16,-15 1 2-16,-17-7-1 0,-7-3 2 15,-14 0-4-15,-8 0 0 16,4-3 1-16,-7-3 2 16,0 6-1-16,8 0 2 15,6 0-4-15,7 0-2 16,7 0 2-16,15-4 0 15,10-2 5-15,7 6 5 0,10 0-5 16,19-3-2 0,13 3 1-16,11 0 0 15,14 0-1-15,11 0-1 0,10 0-3 16,7 0 1-16,8 0-2 16,3 0 2-16,3 0-2 15,1 0-1-15,2 0-4 16,5 0 0-16,-1 0-22 15,4-6-11-15,7 6-42 16,11-10-19-16</inkml:trace>
  <inkml:trace contextRef="#ctx0" brushRef="#br0" timeOffset="-182829.5">17600 17370 288 0,'4'0'110'16,"-4"7"-86"-16,0-4-9 0,0 6-10 16,0 0-9-16,0 1 0 15,-4 12 3-15,1 0 0 0,-1 3 1 16,4 9 0-16,0 1 2 0,-3 3 1 16,-1 9 1-1,0-4 0-15,4 8 0 0,-3-4-2 16,-1-3 1-16,1-7 0 15,3-2 1-15,-4-7-5 16,4-3 1-16,0-6 0 16,0-10 0-16,0-9-9 15,-3-19-2 1,-1-9-1-16,1-16 0 16,-1-18 2-16,1-7 6 15,-4-16 2-15,0 0-1 16,-4 4 2-16,-3-1 1 15,-4 4 2-15,1 6 10 16,-5 9 7-16,5 10-6 0,-4 6-2 16,3 6-2-16,4 13-1 15,0 3 2 1,3 6 1-16,4 9 1 0,4 1 2 16,-1-1-1-16,4 10 2 15,4 0-2-15,3 0 2 16,7 10-4-16,10-1-1 15,12 1-4-15,13-1 1 16,15-3-2-16,13 10 2 16,15-13 0-16,3 7 1 15,0-10 0-15,1 0 2 16,-5-4-3-16,-6-2-2 0,-11-3 2 16,-7 3 0-16,-10 2-6 15,-8-2 0-15,-10-3-1 16,-7 9 0-16,-4-3-3 15,-7-4 0-15,-3 7-3 16,-1 7-1-16,-6-4 4 16,-1 12 3-16,-2-5-1 15,-5 15 0-15,1 3 1 16,-1 10 0-16,-3 6-3 16,4 9 2-16,3 7 1 15,0 5 0-15,3-2 2 16,1 6 1-16,-1-12-4 15,1 2 1-15,0-12 0 16,-1-3 2-16,1-6-1 16,-1 2 2-16,-3-11-2 15,1-1-1-15,-1-3 1 0,0-6-1 16,-4-4 0-16,1-5 2 16,-1 6-3-16,1-7-2 15,-4-6 2-15,0 6 0 16,3-2-13-16,-3-7-5 15,0 0-17-15,0 0-5 16,0 0-49-16,0 0-19 16,0 0-16-1</inkml:trace>
  <inkml:trace contextRef="#ctx0" brushRef="#br0" timeOffset="-181582.05">17847 17430 300 0,'0'0'112'0,"0"0"-87"0,0 3-9 16,0-3-11-16,0 6-6 0,0-3 0 15,0 7 1-15,4 5 2 16,-1 1-1-16,1 6 4 0,-1 3 4 16,1 13-7-16,-1-4-1 15,-3 4-1-15,0-4 0 16,0-5 0-16,0-4 2 15,0-6 1-15,-3-4 1 16,3-5 0-16,-4-1 0 16,1-12 4-16,-4-13 5 15,0-9-5-15,-1-9-2 16,1-4-1-16,4-6-1 16,-1-3 2-16,4-3 1 15,4 9-1-15,-1 0-1 0,4 4 1 16,4 2 3-16,3 10-4 15,4-3-3 1,6 9-10-16,5 10-3 16,6 2 10-16,4 7 5 0,-4 7-4 15,-3 2-1-15,-4 10-3 16,-3 9 3-16,-8-3 0 16,-6 10 1-16,-11 2-3 15,-7-2 2-15,-4-7 1 16,-6 3 2-16,-8-9-1 15,0-3-1-15,1-3 1 16,-1-7-1-16,4-2 2 0,3-4 3 16,4 3-2-1,3-3 0-15,4-3-1 0,4 0-2 16,10 0 5-16,7 0 1 16,11 0-2-1,10 6-1-15,4-2-1 0,3 5-2 16,0 7-2-16,-6-7-1 15,-5 7 4-15,-6-4 1 16,-7-2 0-16,-8 12-2 16,-10-4-2-16,-7 1 1 15,-7 0 3-15,-10 0 1 16,-8-3 1-16,-7-7 0 16,-3 0-2-16,-4 1-2 15,3-10-2-15,5 0-1 16,6 0-5-16,7-3-2 0,4-7-15 15,7-2-4 1,10-7-29-16,11-9-11 0,15-10-60 16</inkml:trace>
  <inkml:trace contextRef="#ctx0" brushRef="#br0" timeOffset="-180818.37">18613 17104 288 0,'10'0'107'0,"-3"-3"-83"0,0 3-20 0,-7 0-16 16,7 0 5-16,-3-7 5 15,3 7 9-15,0-3 6 16,0-3-7-1,0-3 14-15,4-7 7 0,-4 6-3 0,3-8 0 16,-3-7-7-16,0 3-2 16,0-13-3-16,1 1 0 15,-1-10-2-15,0-10 1 16,0-8-6-16,0-10-3 16,0-10-1-16,-4 4-1 0,4 2-3 15,0 7 2 1,-3 7 1-16,-1 8 2 0,1 10-6 15,-4 10 1 1,4 6-4-16,-4 3 2 0,-4 15-2 16,-3 1 2-1,-4 9 3-15,-3 6 1 16,-3-3 1-16,-5 7 0 0,-6-4 0 16,-7 3 0-16,-7-2-3 15,-15 2 2-15,-6-6 1 16,-1 7 2-16,-6-10-3 15,-8 0 0-15,-7 0-1 16,1 6 0-16,-8-6 4 16,7 0 1-16,4-6-1 0,11 6-2 15,6-4 1-15,8-2-1 16,6 6 0-16,11 0 0 16,8 6 2-1,2-2 1-15,8 2-1 0,4 3-2 16,6 1 3-16,4 8 0 15,0 8-1-15,3 8 1 16,4 13-2-16,4 6 2 16,0 1-2-16,-1 2-1 15,4-6 1-15,0 4 1 16,-3-7-1-16,-1-3 2 16,1-1-2-16,-1-5-1 15,1-7-2-15,-4-2 1 16,0-11 1-16,0 1 2 0,0-9-14 15,0-1-5-15,0-3-20 16,0-6-9-16,3 0-35 16,1-9-16-16,-1-10-14 15</inkml:trace>
  <inkml:trace contextRef="#ctx0" brushRef="#br0" timeOffset="-180113.21">17911 16881 148 0,'10'6'57'0,"-6"-6"-44"0,3 3 3 15,-7-3-2-15,0 0 8 0,0 0 6 16,0 0 16-16,0 0 10 16,0 0-29-16,3-3 15 0,1-3 7 15,-1-3-3-15,1-10 1 16,-1-6-19-16,4 3-7 15,0-10-12-15,4 1-3 16,0-10-2-16,3-3 1 16,3-3-4-16,1 4 0 15,3-1 1-15,0 6 2 16,1 3-3-16,-5 1 0 16,1 12-1-16,-4-3 0 15,0 9 0-15,-3 7 0 16,-1-1-3-16,1 7-1 0,-4 6 0 15,3 13 2 1,-3 3-1-16,4 15 4 16,0 4 0-16,-1 9 3 0,-3 3-3 15,0-3-2-15,4-3 4 16,-1 0 1-16,1-9-3 16,0 2 1-16,-4-9-7 15,3 4-3-15,1-10-25 16,-1 0-10-16,1-10-10 15,-4 4-2-15,0-13-6 16,0-3 0-16,-3-3-4 16,-1-13-24-16,-6-3 25 15,-1-6 53 1,1-3 26-16,-1 3 48 0,-3 6 19 16,4 0-17-1,-1 1-7-15,1 8-20 0,-1 1-5 16,0 3-18-16,-3 2 1 0,0-2 2 15,-7 6 3-15,0 6 1 16,0-2-9-16,-4 5-2 16,-3 0-3-16,-3-2-1 15,-5-4 1-15,-2 3 1 16,-5-3-3-16,-3-3-3 16,1 0 0-16,-1-3-1 15,4 3-3-15,6-9 2 0,5 2-48 16,6-2-19-16,14 6-61 31</inkml:trace>
  <inkml:trace contextRef="#ctx0" brushRef="#br0" timeOffset="-179286.62">19018 16210 292 0,'4'-9'110'0,"-4"2"-86"0,0-2-6 0,0 9-8 15,0-9-11-15,0-1 0 16,-4-9 10-16,4-6 3 16,0-3-5-16,0-10 11 0,0-12 8 15,4-3-10-15,-1-10-1 16,1 0-5-16,3-12-1 16,0-9-3-16,0-7-1 0,0 0-8 15,0 9 0 1,0 4-6-16,-3 9 1 0,-1 12 4 15,1 4 4 1,-1 15 1-16,-3 4 2 0,0 6-4 16,0 6 0-16,-3 9-1 15,-4-3 0-15,-7 7 2 16,-4 9 0-16,-10 0-3 16,-8 9 2-16,-9 1 1 15,-12-1 0-15,-10 1-3 16,-14 5 2-16,-14 4 3 15,-8-9 1-15,1-1-4 16,0 0-1-16,-4-2 1 16,4 2 2-16,3-3 0 15,11-6-1-15,3 0 1 16,7 0-1-16,11 0 0 0,11 0 2 16,7 3-1-1,10-3-1-15,7 10 3 0,7-1 0 16,8 1 1-16,6 5 0 15,4 14-5-15,4 5 1 16,3 10 2-16,0 12 1 16,0 7-1-16,0 6-2 15,0 10-2-15,0 11 1 16,-4 1 1-16,0-3 2 16,1-16-1-16,-4-3-1 15,0-12 1-15,0-7-1 16,0-12 2-16,0-1 1 15,0-5-1-15,3-10-2 16,1-7 1-16,-1 4 1 0,4-10-12 16,0-2-6-16,4-14-24 15,3-2-12-15,7-16-75 16,3-19-47 0,5-19 75-16</inkml:trace>
  <inkml:trace contextRef="#ctx0" brushRef="#br0" timeOffset="-178843.98">18489 15577 276 0,'4'-16'104'0,"-11"7"-81"0,-8-13-6 0,5 12-9 15,-8-6-6-15,-6 1 1 16,-5-4 1-16,-6 10 0 16,0-1-2-16,-4 10-2 0,-3 10 1 15,-1 8-1-15,1 1 0 16,3 13 0-16,4-1 2 16,7 3 3-16,10 7 2 15,11 0 5-15,10 9 5 16,12-3 0-16,9 3-1 15,5-12-4-15,2 0-2 0,5-13 7 16,2-7 4 0,1-2 0-16,0-13 2 0,-7 4-9 15,7-14-3-15,-8 4-6 16,1-13-4-16,-4 4-7 16,-3-4-1-16,-4 1-24 15,-3 5-9-15,-4-2-59 16,-4 2-25-16,1 1-5 15</inkml:trace>
</inkml:ink>
</file>

<file path=ppt/ink/ink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01:32.764"/>
    </inkml:context>
    <inkml:brush xml:id="br0">
      <inkml:brushProperty name="width" value="0.05292" units="cm"/>
      <inkml:brushProperty name="height" value="0.05292" units="cm"/>
      <inkml:brushProperty name="color" value="#FF0000"/>
    </inkml:brush>
  </inkml:definitions>
  <inkml:trace contextRef="#ctx0" brushRef="#br0">7250 14971 188 0,'3'-9'71'0,"-3"15"-55"0,0-12 6 16,0 6 0-16,0 0 5 16,0 0 6-16,4 0 5 15,-1 0 1-15,4 0-21 16,4 0 3-16,-8-9 0 0,8 5 0 15,0-11-1-15,3-1-2 16,7-3 1-16,3 0-1 16,5-9-2-16,6-6-2 15,7-4 1-15,11-3-8 16,14 1-4-16,11-11-2 0,14 4 1 16,6-6-3-1,8 0-2-15,7-7-1 0,0 4 3 16,0 2 0-16,0 1 3 15,-7 9-1-15,-8 0-1 16,-9 7-2-16,-12 2 1 16,-10 10 1-16,-14-3 0 15,-11 12-3-15,-6-3 2 16,-12 10-10-16,-6-7-5 16,-11 7-23-16,-17 6-1 15,-8-4 1 1,-14 7-25-16,-10-3-9 0,-8-3-49 31</inkml:trace>
  <inkml:trace contextRef="#ctx0" brushRef="#br0" timeOffset="494.18">7426 14445 192 0,'14'-19'74'0,"-7"9"-58"0,4-5 14 0,-4 12 1 16,-4 3-1-16,4-7 2 15,0 7-13-15,-7 0-6 16,0 0-8-16,-7 7-4 0,0 11 0 16,-3 11 1-16,-1 5 1 15,-10 1-4-15,0-1 1 0,-4 4-2 16,0 6 0-1,8 3 2-15,-4-7 0 16,7-2 2-16,3-3 1 0,7-7 5 16,4 0 3-16,15-3 2 15,-5 0 3-15,15-6-5 16,-8-3 1-16,15-4-7 16,-4-2-3-16,4-10-12 15,-4 6-6-15,8-12-54 16,10 2-24-16,-1-14-24 15</inkml:trace>
  <inkml:trace contextRef="#ctx0" brushRef="#br0" timeOffset="849.58">9296 13579 316 0,'7'-12'118'0,"-4"12"-92"0,-3 0-11 0,0 0-11 0,0 3-11 16,-3 3 2-1,-4 3 3-15,0 10 1 16,-15 60 3-16,8-23 1 0,-3 7-1 16,3 9-2-16,3 6 1 15,4-6-1-15,0-9 0 16,7 0 2-16,0-10-1 16,0-3 2-16,7-18-35 15,4-1-16-15,6-18-74 31</inkml:trace>
  <inkml:trace contextRef="#ctx0" brushRef="#br0" timeOffset="1079.54">9680 13811 344 0,'-3'0'129'0,"-1"6"-100"0,-21-6-11 0,11 10-12 16,-17-1-7-1,-19 1 0-15,-20 8 1 16,-8-8 2-16,-7 6-1 0,1 2-3 0,10 1 1 16,10-3 1-1,11 0 0-15,14-7-16 0,8 0-4 16,10 1-25-16,13-7-9 16,16 3-67-1</inkml:trace>
  <inkml:trace contextRef="#ctx0" brushRef="#br0" timeOffset="1393.92">9701 13871 300 0,'4'-7'112'0,"-4"4"-87"0,3-3 0 16,-3 6-7-16,-7 0-16 16,-7 6-2-16,-7-3-1 15,-4 13 0-15,4-6 1 16,4-1 0-16,-5 19 0 0,-2 4-3 15,10-11 2-15,7-5 3 16,7 12 1-16,0-3 3 16,10 4 3-16,4-11 9 15,4-8 6-15,0-4-2 0,3-6-1 16,-4-6-7-16,1-4-1 16,-7-2-13-1,-4-4-4-15,0 1-12 0,-7-4-4 16,-7-16-17-16,0 7-6 15,0 6-32-15,3 0-15 16,8 13-23 0</inkml:trace>
  <inkml:trace contextRef="#ctx0" brushRef="#br0" timeOffset="1816.4">10026 14112 216 0,'7'10'82'0,"0"8"-64"0,-3 7-7 0,-4-6-6 0,0 16-5 16,-4 2 0-16,-3 7 2 16,-4 0 3-16,1-6-2 15,3-4 18-15,0-15 8 0,0-3 3 16,0-4 3-16,3-5-2 16,-3-23 0-16,0-3-5 15,3-25 0-15,1-9-7 16,-1-3-3-16,4-4-10 15,4-3-3-15,3 0-3 16,7-2 1-16,4-4 0 16,6 6 1-16,5 10-2 15,6 9-2-15,7 6-4 16,4 13 0-16,7 6-3 16,-7 19 2-16,-4 10 1 0,-6 8 2 15,-12 14-4 1,-13-1 2-16,-15 4 2 0,-10-7 1 15,4-6 1-15,-29 9 2 16,-21-6-1-16,-7-6-1 16,-7 0-17-16,7-13-6 15,0 4-24-15,17-10-10 16,11 6-87 0</inkml:trace>
  <inkml:trace contextRef="#ctx0" brushRef="#br0" timeOffset="2383.25">10269 14934 252 0,'7'0'93'0,"0"-3"-72"0,-3 6-4 15,-4-3-5-15,0 0-5 0,0 0 1 16,-4 0 0-16,-3-3 2 16,-3-4-5-1,-8 7 4-15,-6-6 1 0,-8 6-5 0,-14-3-1 16,-11 3 0-16,-17 0 2 16,-17 0-1-16,-5 0 0 15,-13 3-3-15,-7 3-2 16,-4-6 1-16,3 10 1 15,-3-1-1-15,7 7-1 16,4-7 3-16,10 1 0 0,8 5-1 16,9-2-2-16,12 3 3 15,24-13 2-15,7 3-4 16,0 3-1-16,-3-2 0 16,7-4 2-16,7 6 1 15,6-9 1-15,8 0-20 16,7 0-7-16,7-9-23 15,7-1-9-15,7-5-61 16</inkml:trace>
  <inkml:trace contextRef="#ctx0" brushRef="#br0" timeOffset="2724.95">8576 14673 264 0,'-3'-6'99'0,"6"6"-77"0,-6 0 2 0,3 0-2 15,-4 0-12 1,-3 6-3-16,-4-2-7 16,-3 11-2-16,-3 1 1 15,-5 6 0-15,-2 12 3 0,-1 10-1 0,0-6-1 32,8 6 1-32,-4-3 1 0,6-4 8 0,5 1 5 15,3-10 2-15,7-3 1 16,3 0-3-16,4-6-1 15,4 0 0-15,3 0 2 16,4-4-9-16,-4 1-2 16,7-3-3-16,4-4 1 15,3 0-20-15,7-2-6 16,4-7-17-16,3 3-5 0,4-3-25 16,4 0-8-16,10 6-29 15</inkml:trace>
  <inkml:trace contextRef="#ctx0" brushRef="#br0" timeOffset="3298.43">10559 14721 312 0,'10'-19'118'0,"-10"19"-92"0,4-10-5 0,-4 4-9 15,0 3-15-15,0 3-2 16,0 0-1-16,0 0 4 16,0 0 1-16,0 3 1 0,0 13 2 15,0 12-1-15,-4 13 2 16,1 6-4-16,-1 6 0 15,1 0 1-15,-1-6 0 16,1-3 0-16,-1-9 0 16,4-7 0-16,0-3 2 15,0-6 3-15,0-10 2 0,0 1-3 16,7-10-1 0,0-3 5-16,7-7 3 0,0-6 0 15,4-2 1-15,10 2-4 16,4-3-3-16,3 0-5 15,4 10 0-15,0 3-2 16,0 6-2 0,-8 6 0-16,-9 3 0 0,-5-2 0 15,-3 5 3-15,-3 16 0 16,-11 4 1-16,-14-1-3 16,-7 4 2-16,-15-1-1 15,-2-6 0-15,-8-3 2 16,0-9 0-16,-4-6-3 15,1-7 2-15,3-6-8 16,7-4-2-16,8-2-12 16,6-1-5-16,11-5-34 0,10 2-12 15,11-6-33 1</inkml:trace>
  <inkml:trace contextRef="#ctx0" brushRef="#br0" timeOffset="3661.72">11292 14890 332 0,'-7'0'123'0,"7"0"-95"0,-7 0-15 0,4 0-11 0,-11 9-11 16,-4 1 1-1,-7 5 2-15,-3 4 4 0,0 6 1 16,7 0 1-16,3 4 0 0,4-1 0 15,10 0 0-15,15-3 2 16,3 10 3 0,11-7 0-16,10 0 2 0,4-12 2 15,3-7 2-15,1-9 1 16,-5-6 0-16,-2-4-4 16,-8-8-3-16,-3-1-2 15,-11 0 0-15,-7 0-4 16,-7-6 0-16,-7 0-6 0,-4 6 0 15,-3 0-17 1,-4 4-4-16,4-4-30 16,0 9-13-16,4 1-46 15</inkml:trace>
  <inkml:trace contextRef="#ctx0" brushRef="#br0" timeOffset="4156.35">11659 14388 340 0,'14'-9'126'0,"-14"9"-98"0,4 3-12 16,-4 3-13-16,0 4-11 0,-4 8 2 16,1 11 4-16,-1 11 1 15,4 4 1 1,0 13 0-16,0 21 0 0,0-3 2 0,0 4 1 16,4-7-4-16,-4-3 1 15,3-6 0-15,1-10 0 16,-1-9 0-16,1-13 0 15,0 0-36-15,3-12-15 16,3-9-71 0,4-17-36-16,11-21 78 15</inkml:trace>
  <inkml:trace contextRef="#ctx0" brushRef="#br0" timeOffset="4425.96">12047 14363 296 0,'11'-28'112'0,"-11"28"-87"0,0-6-11 15,0 6-12-15,0 6-8 16,0 3 4-16,-4 10 1 16,1 9 1-16,-1 16 0 15,4 9 0-15,0 16 2 0,0 13 3 16,0 6 4-16,0-7-4 15,4 1-1-15,-1-10-2 16,4-3-2-16,1-13 3 16,-1-2 0-16,0-20-28 0,0 1-10 15,0-16-89 1</inkml:trace>
  <inkml:trace contextRef="#ctx0" brushRef="#br0" timeOffset="4680.6">12397 14721 364 0,'-4'0'134'0,"-6"0"-104"0,-33 9-13 0,18-3-11 0,-27-3-8 16,-30-3 3-16,-20 0-2 15,-11-9 0 1,-3 0 1-16,-1-1 0 0,5 1 2 0,13-1-1 15,14 1 2-15,11 3-2 16,14-4-1-16,11 7-17 16,10-3-6-16,11 6-27 15,13-3-10-15,23 3-67 16</inkml:trace>
  <inkml:trace contextRef="#ctx0" brushRef="#br0" timeOffset="5593.57">12577 14764 356 0,'10'-9'134'0,"-6"9"-104"0,-8 0-15 0,1 6-12 16,-8 4-9-16,-10 2 3 15,-11 13 0-15,-3 10-1 16,-4 2 3-16,7 7-2 15,8 0 1-15,6 0 4 0,7-6 3 16,15 6-4-16,10-7-1 16,7-2 2-16,7-1 1 15,4-9 1-15,3-12 0 0,-3-4 0 16,0-12 2 0,-4-6-1-16,-3-13 0 0,-8 0-6 15,-2-6-1-15,-8-13 1 16,-7 3 0-1,-4-12 1-15,1 3 0 16,-1 0-3-16,4 6 0 16,0 4 4-16,4 12 3 0,3 3 1 15,3 6 2-15,4 7-6 16,4 9-1-16,0 9-5 16,-1 19 1-16,1 7 2 15,0 9 1-15,-4 3-2 16,0-4 0-16,0 1 4 15,-4-6 1-15,1-7 0 16,-4-9 1-16,0-3 0 16,-3-3 1-16,3-7-2 15,0-3-2-15,0-12 3 16,3-3 2-16,5-16-2 0,-1-13-2 16,3-6-3-16,4-9 1 15,4 0 1-15,3-1 2 16,-3 7-1-1,0 3-1-15,-4 16-4 0,0 3 0 16,-3 6 0 0,-1 4 2-16,-3 15-1 0,1 6 1 15,-1 6-3-15,0 13 1 16,-4 4 4-16,1 2 2 16,0-9 0-16,-1 3-2 15,1-6 1-15,-4-3 1 16,0-7-1-16,0 0 2 0,0-2 0 15,0-7 3-15,4-7-3 16,-1-8-2-16,1-4 0 16,3-6-1-16,3-3 0 15,1 6 0-15,0-3 0 16,-1-1 2-16,1 11-1 16,-4 5 2-16,0 10-11 15,0 16 0 1,0 12 2-16,1 16 3 15,2 0 2-15,4 3 3 16,4-3 1-16,0 0-1 16,3-3-2-16,0-10 1 0,4 3 1 15,0-8 1-15,-4-8 1 16,0 1-22-16,-3-3-10 16,3-7-48-16,0-6-19 15,15-3-27 1</inkml:trace>
  <inkml:trace contextRef="#ctx0" brushRef="#br0" timeOffset="13898.52">23156 9634 176 0,'7'-3'66'0,"-7"6"-52"0,4-3-8 0,-4 0-7 15,0 0-5-15,0 0 4 16,0 0-1-16,0 0 1 16,0 0 2-16,0 0 2 15,0 0 1-15,0 0-1 0,0 0-2 16,0 0 1-16,0 0 1 16,0 0-1-16,-4 7-1 15,1-4-2-15,-4 3 1 0,-4 3 1 16,1-2 0-16,-1 2-3 15,0-6 2-15,1 7 1 16,-1-4 2-16,1-3 1 16,-1 3 1-16,1-6-2 15,3 0-2-15,-1 3 1 16,1 4-1 0,0-7 2-16,0 0 3 0,0 0 2 15,0 0 1-15,0-7 0 16,0 4 2-16,4-3 4 15,-1 3 1-15,0-3-4 16,1-7 1-16,3-3-3 16,0 1 2-16,0-7 0 15,0-10 1-15,0-5-6 16,0 2-2-16,0-9-2 16,0-3 1-16,0-15-2 15,0-7 2-15,0-7-9 0,-4-11-1 16,1-1 6-16,-1-9 5 15,4-4-2-15,-3-5 1 16,3-1-8-16,0-9-4 16,-4-3-2-16,1-13 1 15,-8 7-1-15,1-7 2 16,-4 3 0-16,-4-2 1 16,0 15 5-16,4 9 1 15,0 16 2-15,7-3 0 16,3 22 2-16,4 6 1 15,4 6-1-15,3 17 1 16,0 2-2-16,4 6-1 0,-1 4-2 16,4 9-1-16,4 3-7 15,3 3-2-15,4 7 0 16,3 3 2 0,11 6 4-16,7 0 1 0,7 6 0 15,10 3 4-15,11 1-2 16,-3-1-1-16,10 1 3 15,7-1 0-15,4-3-2 16,7-3 0-16,-1-6-1 16,12 3 3-16,10-6-5 15,3 6 2-15,4-3-3 16,4 3 2-16,3 3 5 16,-4-3 2-16,-6 9-14 0,3-2-4 15,0-4-5 1,0 9-5-1,-7-2 14-15,-11-1 0 0,0 1 4 16,1-1 6-16,-8 0 3 16,-7 10-2-16,-6-3 1 15,-8-3-2-15,-4 8 0 16,-3-8 4-16,-7 6 1 16,-3-3-1-16,-4-7-2 15,-7 0 3-15,-7-2 0 16,-4-4 1-16,-7-3 0 15,-3 0 2-15,-4-3 1 0,-7-4 1 16,-3 7 0-16,-4 0-9 16,-3 0-4-1,-4 0 3-15,0 0 2 16,-4 10-1-16,-3 5 0 0,-3 4 1 16,-1 9 2-16,1 16-3 15,-1 10-2-15,1 27 2 16,3 4 2-16,0 25-2 15,0 24 0-15,0 1 1 16,3 22 0-16,1-3 0 16,3-4 2-16,7 4-1 15,0 0 2-15,4 2-2 16,-1-11 2-16,5-1-2 16,-5-19 2-16,1-18-2 15,-4-19-1-15,-4-16-2 16,-2-9 1-16,2-13 3 0,-3-13 3 15,0-8 4-15,0-11 2 16,-3 4-5-16,-1-9-4 16,1 3-1-16,-1-7-1 15,-3 0 0-15,0 1 0 0,-3-10 2 16,-8 6-1-16,-6-12 2 16,-12-4 2-16,-6 1 2 15,-11-7-3-15,-7-3-3 16,-7-6 0-16,0 7 1 15,8-1-3-15,2 3-2 16,8 7 4-16,3-1 1 0,7 1 0 16,8-1 1-16,6 10 0 15,4-3 1-15,3-3 11 16,4 6 7-16,4 0-9 16,3 0-2-16,7 6-9 15,3-3-2-15,4 7 0 16,4-4 0-16,0-3-3 15,3 7 2-15,0-4-26 16,4 3-11-16,-4 1-39 16</inkml:trace>
</inkml:ink>
</file>

<file path=ppt/ink/ink9.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20-02-24T19:03:17.568"/>
    </inkml:context>
    <inkml:brush xml:id="br0">
      <inkml:brushProperty name="width" value="0.05292" units="cm"/>
      <inkml:brushProperty name="height" value="0.05292" units="cm"/>
      <inkml:brushProperty name="color" value="#FF0000"/>
    </inkml:brush>
  </inkml:definitions>
  <inkml:trace contextRef="#ctx0" brushRef="#br0">7595 10559 236 0,'18'-25'88'0,"-11"22"-69"0,0-9-5 16,-7 12-7-16,0-4-5 16,-7 4 1-16,3-6-1 15,-3 6 1-15,0 0-2 16,-10 0 2-16,-1 0 2 16,-7 6-2-16,-6 4-2 0,-5 5 2 15,-13 4 2-15,-15 3 2 16,-17 10 3-16,-10-4 1 15,-12 0 3-15,-13 0-5 16,-11 4-1-16,-11-10 0 16,-10 3 2-16,-21 0-1 15,3-6 0-15,-10-10-5 16,-8 7-1-16,-3-7-1 0,-7 0 1 16,4-9 2-16,3 0 2 15,-4 0-1-15,1 0 1 16,-4-6-2-1,7-3 0-15,3-1-3 0,1-2-2 16,3-4 1-16,4 0-1 16,10 4 0-16,7-7 0 15,14-3 2-15,11 3 3 16,14-6 0-16,11 3 2 16,3-12-2-16,11 9 2 0,14-3-11 15,10-1-2-15,11 1 14 16,-3-3 6-1,10-4-4-15,7 7-1 0,11 0-3 16,10 0 1-16,4-7-4 16,7 1 0-16,7-1 3 15,7 4 1-15,7-10-6 16,3 3 0-16,4 1-1 16,11-13 0-16,10 6 0 15,4 0 0-15,11-3 0 16,10 9 0-16,7-12-3 15,10 6 0-15,4-3-1 16,11-3 0-16,10 3 3 16,4 3 2-16,4 0-2 0,6 0-2 15,7 13 4 1,11 6 1-16,4 0-3 16,7 6-1-16,3 3 1 0,4 7 0 15,-8-1 1-15,11 7 0 16,1-3 0-16,158 3 0 15,-159 6 0 1,0 6 0-16,7-9 0 16,4 10-3-16,3 5 2 15,8-5 1-15,-11 9 0 16,3-1 0-16,-14-2 2 16,4 3-1-16,-4 6 2 15,-7-6-2-15,-3 9 2 16,0 3-4-16,-8-2 0 0,-3 8-1 15,-3-9 0 1,-11 7 2-16,-7-1 0 0,-11-5-3 16,-14 14 0-16,-7 1 2 15,-14 0 0-15,-17 13-2 16,-15-4 0-16,-14 16 2 16,-14-6 2-16,-14-1 0 15,-14 1-1-15,-18 0 1 16,-14 6 1-16,-21 3-1 15,-7-6-1-15,-25 3 1 16,-17-13 1-16,-29-6-12 16,-17-6-3-16,-22-9-40 15,-24-13-16-15,0-13-76 16</inkml:trace>
  <inkml:trace contextRef="#ctx0" brushRef="#br0" timeOffset="1246.2">7987 13334 256 0,'-7'0'96'0,"0"0"-75"0,-18 4-10 0,11 2-8 15,-11-3-5-15,-14-3 3 16,-13 6 2-16,-12-6 3 15,-14 0-3-15,-6 0 5 0,-8 10 4 16,-7-4 3-16,-10 7 0 0,0-4-1 16,-18 0-1-1,-7 7-5-15,-15-7 0 0,-13 1-3 16,-7-1 2-16,-4 1-2 16,-4-1 2-1,1 0-2-15,-4 7 0 0,-3-6-3 16,-8 8-2-16,8-8 1 15,-11 5-1-15,-11 1 2 16,-7-3 1-16,4 2-1 16,-7-5-2-16,0-1-2 15,-11-9-1-15,0 0 4 16,4-9 1-16,-4-1-3 16,8-5 1-16,2-14 0 15,12 4 0-15,17-6 0 0,14-3 0 16,18-1 2-1,21-9 3-15,14 0-2 0,25 0 0 16,20 7 1-16,15-7 0 16,15 0-2-16,13 0 1 15,14-12-4-15,18-4 0 16,14-3-1-16,25 1-2 16,18-1 0-1,17 6 0-15,21-2 3 0,25 5 0 16,14 11 1-16,21 2 0 15,4 6-3-15,17 1 2 16,-3-1 1-16,4 1 0 0,2 6 0 16,-20-7 0-1,3-3 0-15,-3 1 2 0,-4-7-3 16,1-6 0 0,-1 12 1-16,4-6 2 15,-1 10-3-15,5 2 0 0,6 1 1 16,0 9 2-16,4 6-1 15,4 1-1-15,3 5-2 16,10 10-1-16,8 0 2 16,6 10 2-16,4 9-2 15,0 6 0-15,-3 9 1 16,-4 10 0-16,-17 3-3 16,3 6 2-16,-8 1 1 15,1 15 2-15,0-7-1 16,-14 4 2-16,-14 3-4 15,-11 3 0-15,-14 0 3 0,-14-9 1 16,-29-3-8-16,-20-7-2 16,-8-6-5-1,-20 3 0-15,-26-3-36 0,-13 7-15 16</inkml:trace>
  <inkml:trace contextRef="#ctx0" brushRef="#br0" timeOffset="2819.05">8446 16897 272 0,'0'-7'101'0,"-4"14"-78"0,-7-7-9 15,4 9-8-15,-7 1-8 16,-10-1 0-16,-8 10 4 16,-18 6 1-16,-10 0-1 15,-14 3 7-15,-14 7 6 0,-14 2 4 16,-11-2 1-16,-14 2-5 16,-11 7 1-16,-17-3-5 15,-21-3-1-15,-8-1 2 16,-13-2 3-16,-15 2-6 15,-17-11-1-15,-4 2-2 16,-7-13 1-16,-7-5-4 0,-3-4 0 16,10-12-1-1,-7 0-2-15,7-4 1 0,4 1-1 16,13-1 0-16,5-8 0 16,2 2 2-16,8-3 1 15,7-3-1-15,7 0-2 16,7-6 1-16,4 0-1 15,6 0-3-15,15-7 2 16,7 1 1-16,14-4 0 16,10 3 0-16,18-2 2 0,18-4 1 15,10 7 3 1,8 2-1-16,24-2 0 16,3 5-3-16,15-2 1 15,3-10-4-15,15 1 0 0,17-7-1 16,14-4-2-16,11-5 0 15,13-13 3-15,19-3-5 16,6 0 2-16,29 0 0 16,3 3 2-16,15-4-1 15,13 11 1-15,18-1-3 16,0 7 1-16,8-4 2 16,16 16 1-16,-16-3-2 15,16 3 0-15,1 16-1 16,3-3 3-16,11 2 2 0,14 11 4 15,-3-1-4 1,6 3-3-16,1 7 1 0,0-7 0 16,3 7-2-16,0 5 2 15,3-5 1 1,1 3 2-16,0-4-1 0,-4 10-1 16,3 0-2-16,4 7 1 15,4 2 1-15,0 0 2 16,-1 4-1-16,-6 12-1 15,-7 0 1-15,-1 13-1 16,-17 6-3-16,-11 15 2 0,-10-2 1 16,-14 5 0-16,-8 1-3 15,-3 6 0-15,-14 3-1 16,-7 16 0 0,-3-3 3-16,-8 9 0 0,-7-13-2 15,-21-9 2-15,-10 7 3 16,-15-13 1-16,-14-7-4 15,-13-5 1-15,-15-7 0 16,-14-4 2-16,-11 1-3 16,-14-6-2-16,-7-3 2 15,-10-7 2-15,-7-3 4 16,-4-6 2-16,0-4-6 16,0 4-2-16,0-9 2 15,10-4 1-15,-3-3 0 16,11 6 1-16,7-9-4 0,7 0 0 15,6 0 1-15,-2 0 2 16,6 0-3 0,0 0 0-16,1 0-4 0,-4 7 1 15,-1-4-9 1,-9 6-4-16,-8-3 0 0,4 4 0 16,-4-1 3-16,0 1 3 15,0-1-4-15,0 0-1 16,-3 1-53-16,0-4-24 15,-8-6-10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BBF5E2F-2EA4-4BED-BDB7-3263066D10D9}" type="datetimeFigureOut">
              <a:rPr lang="en-US" smtClean="0"/>
              <a:t>2/24/2020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61C2587-C0BF-41B9-B0FA-D76263C040D8}" type="slidenum">
              <a:rPr lang="en-US" smtClean="0"/>
              <a:t>‹#›</a:t>
            </a:fld>
            <a:endParaRPr lang="en-US" dirty="0"/>
          </a:p>
        </p:txBody>
      </p:sp>
    </p:spTree>
    <p:extLst>
      <p:ext uri="{BB962C8B-B14F-4D97-AF65-F5344CB8AC3E}">
        <p14:creationId xmlns:p14="http://schemas.microsoft.com/office/powerpoint/2010/main" val="22823418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1</a:t>
            </a:fld>
            <a:endParaRPr lang="en-US">
              <a:latin typeface="Arial" charset="0"/>
            </a:endParaRPr>
          </a:p>
        </p:txBody>
      </p:sp>
    </p:spTree>
    <p:extLst>
      <p:ext uri="{BB962C8B-B14F-4D97-AF65-F5344CB8AC3E}">
        <p14:creationId xmlns:p14="http://schemas.microsoft.com/office/powerpoint/2010/main" val="146541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951F94F5-58D1-42ED-AB38-DD97D2E49478}" type="slidenum">
              <a:rPr lang="en-US" smtClean="0"/>
              <a:pPr>
                <a:defRPr/>
              </a:pPr>
              <a:t>3</a:t>
            </a:fld>
            <a:endParaRPr lang="en-US"/>
          </a:p>
        </p:txBody>
      </p:sp>
    </p:spTree>
    <p:extLst>
      <p:ext uri="{BB962C8B-B14F-4D97-AF65-F5344CB8AC3E}">
        <p14:creationId xmlns:p14="http://schemas.microsoft.com/office/powerpoint/2010/main" val="291287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4</a:t>
            </a:fld>
            <a:endParaRPr lang="en-US">
              <a:latin typeface="Arial" charset="0"/>
            </a:endParaRPr>
          </a:p>
        </p:txBody>
      </p:sp>
    </p:spTree>
    <p:extLst>
      <p:ext uri="{BB962C8B-B14F-4D97-AF65-F5344CB8AC3E}">
        <p14:creationId xmlns:p14="http://schemas.microsoft.com/office/powerpoint/2010/main" val="2948528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xfrm>
            <a:off x="457200" y="720725"/>
            <a:ext cx="6400800" cy="3600450"/>
          </a:xfrm>
          <a:ln/>
        </p:spPr>
      </p:sp>
      <p:sp>
        <p:nvSpPr>
          <p:cNvPr id="46083" name="Notes Placeholder 2"/>
          <p:cNvSpPr>
            <a:spLocks noGrp="1"/>
          </p:cNvSpPr>
          <p:nvPr>
            <p:ph type="body" idx="1"/>
          </p:nvPr>
        </p:nvSpPr>
        <p:spPr>
          <a:noFill/>
          <a:ln/>
        </p:spPr>
        <p:txBody>
          <a:bodyPr/>
          <a:lstStyle/>
          <a:p>
            <a:r>
              <a:rPr lang="en-US">
                <a:latin typeface="Arial" charset="0"/>
              </a:rPr>
              <a:t>0=7, R=4, W=6, U=2, T=8, F=1; 867 + 867 = 1734</a:t>
            </a:r>
          </a:p>
        </p:txBody>
      </p:sp>
      <p:sp>
        <p:nvSpPr>
          <p:cNvPr id="60420" name="Slide Number Placeholder 3"/>
          <p:cNvSpPr>
            <a:spLocks noGrp="1"/>
          </p:cNvSpPr>
          <p:nvPr>
            <p:ph type="sldNum" sz="quarter" idx="5"/>
          </p:nvPr>
        </p:nvSpPr>
        <p:spPr/>
        <p:txBody>
          <a:bodyPr/>
          <a:lstStyle/>
          <a:p>
            <a:pPr>
              <a:defRPr/>
            </a:pPr>
            <a:fld id="{C5D9CA2C-7D38-4F9B-A2C1-D1432DE939B2}" type="slidenum">
              <a:rPr lang="en-US" smtClean="0">
                <a:latin typeface="Arial" charset="0"/>
              </a:rPr>
              <a:pPr>
                <a:defRPr/>
              </a:pPr>
              <a:t>5</a:t>
            </a:fld>
            <a:endParaRPr lang="en-US">
              <a:latin typeface="Arial" charset="0"/>
            </a:endParaRPr>
          </a:p>
        </p:txBody>
      </p:sp>
    </p:spTree>
    <p:extLst>
      <p:ext uri="{BB962C8B-B14F-4D97-AF65-F5344CB8AC3E}">
        <p14:creationId xmlns:p14="http://schemas.microsoft.com/office/powerpoint/2010/main" val="2864369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25</a:t>
            </a:fld>
            <a:endParaRPr lang="en-US" dirty="0"/>
          </a:p>
        </p:txBody>
      </p:sp>
    </p:spTree>
    <p:extLst>
      <p:ext uri="{BB962C8B-B14F-4D97-AF65-F5344CB8AC3E}">
        <p14:creationId xmlns:p14="http://schemas.microsoft.com/office/powerpoint/2010/main" val="26864222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61C2587-C0BF-41B9-B0FA-D76263C040D8}" type="slidenum">
              <a:rPr lang="en-US" smtClean="0"/>
              <a:t>27</a:t>
            </a:fld>
            <a:endParaRPr lang="en-US" dirty="0"/>
          </a:p>
        </p:txBody>
      </p:sp>
    </p:spTree>
    <p:extLst>
      <p:ext uri="{BB962C8B-B14F-4D97-AF65-F5344CB8AC3E}">
        <p14:creationId xmlns:p14="http://schemas.microsoft.com/office/powerpoint/2010/main" val="11334987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Both Loaded</a:t>
            </a:r>
            <a:r>
              <a:rPr lang="en-US" baseline="0" dirty="0"/>
              <a:t> conflict with At(B)</a:t>
            </a:r>
          </a:p>
          <a:p>
            <a:r>
              <a:rPr lang="en-US" baseline="0" dirty="0"/>
              <a:t>Both Loaded conflict with Unloaded</a:t>
            </a:r>
            <a:endParaRPr lang="en-US" dirty="0"/>
          </a:p>
        </p:txBody>
      </p:sp>
      <p:sp>
        <p:nvSpPr>
          <p:cNvPr id="4" name="Slide Number Placeholder 3"/>
          <p:cNvSpPr>
            <a:spLocks noGrp="1"/>
          </p:cNvSpPr>
          <p:nvPr>
            <p:ph type="sldNum" sz="quarter" idx="10"/>
          </p:nvPr>
        </p:nvSpPr>
        <p:spPr/>
        <p:txBody>
          <a:bodyPr/>
          <a:lstStyle/>
          <a:p>
            <a:fld id="{0A87297D-1BAC-8B4E-92D3-9921758C420F}" type="slidenum">
              <a:rPr lang="en-US" smtClean="0"/>
              <a:t>82</a:t>
            </a:fld>
            <a:endParaRPr lang="en-US"/>
          </a:p>
        </p:txBody>
      </p:sp>
    </p:spTree>
    <p:extLst>
      <p:ext uri="{BB962C8B-B14F-4D97-AF65-F5344CB8AC3E}">
        <p14:creationId xmlns:p14="http://schemas.microsoft.com/office/powerpoint/2010/main" val="9533598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BC037-32FA-4360-ABE3-07627B2BC31D}"/>
              </a:ext>
            </a:extLst>
          </p:cNvPr>
          <p:cNvSpPr>
            <a:spLocks noGrp="1"/>
          </p:cNvSpPr>
          <p:nvPr>
            <p:ph type="ctrTitle"/>
          </p:nvPr>
        </p:nvSpPr>
        <p:spPr>
          <a:xfrm>
            <a:off x="1524000" y="1122363"/>
            <a:ext cx="9144000" cy="2387600"/>
          </a:xfrm>
          <a:prstGeom prst="rect">
            <a:avLst/>
          </a:prstGeom>
        </p:spPr>
        <p:txBody>
          <a:bodyPr anchor="b">
            <a:normAutofit/>
          </a:bodyPr>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0D505A9D-A4AF-4C69-803F-B3FD8FE7AA0D}"/>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320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4763624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4AEEE-3587-4C7D-BAA3-0C3E401F31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8654F2-609F-41BE-BF94-9566C0BCC8F1}"/>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FEAD64-81FE-45C7-87BE-C99041D876D2}"/>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2/24/2020</a:t>
            </a:fld>
            <a:endParaRPr lang="en-US" dirty="0"/>
          </a:p>
        </p:txBody>
      </p:sp>
      <p:sp>
        <p:nvSpPr>
          <p:cNvPr id="5" name="Footer Placeholder 4">
            <a:extLst>
              <a:ext uri="{FF2B5EF4-FFF2-40B4-BE49-F238E27FC236}">
                <a16:creationId xmlns:a16="http://schemas.microsoft.com/office/drawing/2014/main" id="{3DC9082A-2241-44ED-B9AD-9750B21A688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D710290-45AC-4A7C-9A77-667E4B9CF220}"/>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76742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5DDBF4-DC75-4000-B4CD-4560FF8BCA5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38E350-8C93-428E-9B85-FE7F21988F2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2166D-1728-4813-9139-87CA01351A24}"/>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2/24/2020</a:t>
            </a:fld>
            <a:endParaRPr lang="en-US" dirty="0"/>
          </a:p>
        </p:txBody>
      </p:sp>
      <p:sp>
        <p:nvSpPr>
          <p:cNvPr id="5" name="Footer Placeholder 4">
            <a:extLst>
              <a:ext uri="{FF2B5EF4-FFF2-40B4-BE49-F238E27FC236}">
                <a16:creationId xmlns:a16="http://schemas.microsoft.com/office/drawing/2014/main" id="{0DF9C6B2-CD29-4F7A-8C8F-E7523A74F37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34A101A-1A5F-4B8A-B35C-38FD5CC03737}"/>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388036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15EC7-C509-45E9-A595-C7C08F5047E6}"/>
              </a:ext>
            </a:extLst>
          </p:cNvPr>
          <p:cNvSpPr>
            <a:spLocks noGrp="1"/>
          </p:cNvSpPr>
          <p:nvPr>
            <p:ph type="title"/>
          </p:nvPr>
        </p:nvSpPr>
        <p:spPr>
          <a:xfrm>
            <a:off x="552099" y="367131"/>
            <a:ext cx="10515600" cy="627812"/>
          </a:xfrm>
          <a:prstGeom prst="rect">
            <a:avLst/>
          </a:prstGeom>
        </p:spPr>
        <p:txBody>
          <a:bodyPr>
            <a:no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3CB61D1F-B34A-4BF8-908F-7A236993989F}"/>
              </a:ext>
            </a:extLst>
          </p:cNvPr>
          <p:cNvSpPr>
            <a:spLocks noGrp="1"/>
          </p:cNvSpPr>
          <p:nvPr>
            <p:ph idx="1"/>
          </p:nvPr>
        </p:nvSpPr>
        <p:spPr>
          <a:xfrm>
            <a:off x="552099" y="1113178"/>
            <a:ext cx="10515600" cy="2039539"/>
          </a:xfrm>
          <a:prstGeom prst="rect">
            <a:avLst/>
          </a:prstGeom>
        </p:spPr>
        <p:txBody>
          <a:bodyPr/>
          <a:lstStyle>
            <a:lvl1pPr marL="0" indent="0">
              <a:buFont typeface="Wingdings" panose="05000000000000000000" pitchFamily="2" charset="2"/>
              <a:buNone/>
              <a:defRPr>
                <a:solidFill>
                  <a:schemeClr val="accent1">
                    <a:lumMod val="75000"/>
                  </a:schemeClr>
                </a:solidFill>
              </a:defRPr>
            </a:lvl1pPr>
            <a:lvl2pPr marL="230188" indent="-230188">
              <a:buFont typeface="Wingdings" panose="05000000000000000000" pitchFamily="2" charset="2"/>
              <a:buChar char="§"/>
              <a:defRPr/>
            </a:lvl2pPr>
            <a:lvl3pPr marL="460375" indent="-230188">
              <a:buFont typeface="Wingdings" panose="05000000000000000000" pitchFamily="2" charset="2"/>
              <a:buChar char="§"/>
              <a:defRPr/>
            </a:lvl3pPr>
            <a:lvl4pPr marL="684213" indent="-223838">
              <a:buFont typeface="Wingdings" panose="05000000000000000000" pitchFamily="2" charset="2"/>
              <a:buChar char="§"/>
              <a:defRPr/>
            </a:lvl4pPr>
            <a:lvl5pPr marL="914400" indent="-228600">
              <a:buFont typeface="Wingdings" panose="05000000000000000000" pitchFamily="2" charset="2"/>
              <a:buChar cha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16F6A89D-691A-4F7C-98F1-F0C593DCAC4F}"/>
              </a:ext>
            </a:extLst>
          </p:cNvPr>
          <p:cNvSpPr>
            <a:spLocks noGrp="1"/>
          </p:cNvSpPr>
          <p:nvPr>
            <p:ph type="sldNum" sz="quarter" idx="4"/>
          </p:nvPr>
        </p:nvSpPr>
        <p:spPr>
          <a:xfrm>
            <a:off x="9096837" y="6362388"/>
            <a:ext cx="2743200" cy="365125"/>
          </a:xfrm>
          <a:prstGeom prst="rect">
            <a:avLst/>
          </a:prstGeom>
        </p:spPr>
        <p:txBody>
          <a:bodyPr/>
          <a:lstStyle>
            <a:lvl1pPr algn="r">
              <a:defRPr/>
            </a:lvl1pPr>
          </a:lstStyle>
          <a:p>
            <a:fld id="{4E5DC575-B3DA-4894-AC1D-D96F1860F14D}" type="slidenum">
              <a:rPr lang="en-US" smtClean="0"/>
              <a:pPr/>
              <a:t>‹#›</a:t>
            </a:fld>
            <a:endParaRPr lang="en-US" dirty="0"/>
          </a:p>
        </p:txBody>
      </p:sp>
    </p:spTree>
    <p:extLst>
      <p:ext uri="{BB962C8B-B14F-4D97-AF65-F5344CB8AC3E}">
        <p14:creationId xmlns:p14="http://schemas.microsoft.com/office/powerpoint/2010/main" val="14297559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8BDF3-C675-4FE4-A910-AC4D9638641C}"/>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1E326A-32E2-4FAA-B286-2C7318FA995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11D807-F2AA-4847-A712-DB46B5082E5B}"/>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2/24/2020</a:t>
            </a:fld>
            <a:endParaRPr lang="en-US" dirty="0"/>
          </a:p>
        </p:txBody>
      </p:sp>
      <p:sp>
        <p:nvSpPr>
          <p:cNvPr id="5" name="Footer Placeholder 4">
            <a:extLst>
              <a:ext uri="{FF2B5EF4-FFF2-40B4-BE49-F238E27FC236}">
                <a16:creationId xmlns:a16="http://schemas.microsoft.com/office/drawing/2014/main" id="{3918B119-C720-495E-B60C-22CBB6586E5D}"/>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8FE2A286-1540-4D00-A534-703021A3BD42}"/>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95683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D5E853-5CAF-42AD-AB47-7F5A49B7B50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10D8E34-F3E7-4F97-A3DF-30EEE989C0C5}"/>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C8AB9D5-42F1-4DA5-90B3-823D47216A6D}"/>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876C05-7108-4656-9F43-674919BEE9BD}"/>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2/24/2020</a:t>
            </a:fld>
            <a:endParaRPr lang="en-US" dirty="0"/>
          </a:p>
        </p:txBody>
      </p:sp>
      <p:sp>
        <p:nvSpPr>
          <p:cNvPr id="6" name="Footer Placeholder 5">
            <a:extLst>
              <a:ext uri="{FF2B5EF4-FFF2-40B4-BE49-F238E27FC236}">
                <a16:creationId xmlns:a16="http://schemas.microsoft.com/office/drawing/2014/main" id="{A057A914-9DAA-4AE9-A76A-42447258A5E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E3C0452A-1F51-42B5-8497-BB68481ED6FA}"/>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642013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8A46B-388C-4D77-BE61-52E7B1C9138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5F6ECDA0-3BD6-450B-8B96-C3684DC8756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7D6CCF2-765D-4D39-83E7-42743CE9E796}"/>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9ECD599-93B8-46A3-9EF0-230980A89B1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AD0E1B5-5F66-4EE8-9EE1-86A03BA8AD5D}"/>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C4E6235-3EAC-4DFF-9A14-1ADA715CC2A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2/24/2020</a:t>
            </a:fld>
            <a:endParaRPr lang="en-US" dirty="0"/>
          </a:p>
        </p:txBody>
      </p:sp>
      <p:sp>
        <p:nvSpPr>
          <p:cNvPr id="8" name="Footer Placeholder 7">
            <a:extLst>
              <a:ext uri="{FF2B5EF4-FFF2-40B4-BE49-F238E27FC236}">
                <a16:creationId xmlns:a16="http://schemas.microsoft.com/office/drawing/2014/main" id="{0132BF57-DA9A-4492-A076-AB71F5BE90B8}"/>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9BB5FCD9-5D4E-4E57-9402-7599F98853C9}"/>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472636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00DDE-4BCF-4525-91BE-72A54FC8C28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E9F6FE61-20C8-49B5-BF10-C0DCB24C6750}"/>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2/24/2020</a:t>
            </a:fld>
            <a:endParaRPr lang="en-US" dirty="0"/>
          </a:p>
        </p:txBody>
      </p:sp>
      <p:sp>
        <p:nvSpPr>
          <p:cNvPr id="4" name="Footer Placeholder 3">
            <a:extLst>
              <a:ext uri="{FF2B5EF4-FFF2-40B4-BE49-F238E27FC236}">
                <a16:creationId xmlns:a16="http://schemas.microsoft.com/office/drawing/2014/main" id="{36D4D872-320C-4D19-B900-0E59609A4287}"/>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7C0B071D-2650-40F5-8B1E-46DF9DB8D898}"/>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17717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747EB5-7CA0-4A83-9D1B-19C143605145}"/>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2/24/2020</a:t>
            </a:fld>
            <a:endParaRPr lang="en-US" dirty="0"/>
          </a:p>
        </p:txBody>
      </p:sp>
      <p:sp>
        <p:nvSpPr>
          <p:cNvPr id="3" name="Footer Placeholder 2">
            <a:extLst>
              <a:ext uri="{FF2B5EF4-FFF2-40B4-BE49-F238E27FC236}">
                <a16:creationId xmlns:a16="http://schemas.microsoft.com/office/drawing/2014/main" id="{C32C3624-E3A1-4C8A-95B8-43FE56CEEE7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D65764B-81AF-4873-8E85-B90AF3207576}"/>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2511124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F3DD2-9E90-4EBF-9B07-2194BDC33C6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6E8BFE9-2F23-4BCD-B60A-0983EBBCEB9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95FE31-2336-4B0E-BC8F-3572FA6EC20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DFD6EC-511A-455D-8BD9-982DE4390AD3}"/>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2/24/2020</a:t>
            </a:fld>
            <a:endParaRPr lang="en-US" dirty="0"/>
          </a:p>
        </p:txBody>
      </p:sp>
      <p:sp>
        <p:nvSpPr>
          <p:cNvPr id="6" name="Footer Placeholder 5">
            <a:extLst>
              <a:ext uri="{FF2B5EF4-FFF2-40B4-BE49-F238E27FC236}">
                <a16:creationId xmlns:a16="http://schemas.microsoft.com/office/drawing/2014/main" id="{4067B1AA-215E-4D2A-873E-12B2C91049D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35E25FC-1B80-4F9E-AB2D-C76EBB645014}"/>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1858763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39F35-1611-42F7-A008-1247A6AC1DD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E268273-8ED8-4A31-9442-466BDD24B81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836F42B4-A61A-4FDA-B0DC-F40834BD8ED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2D9FEBD-503F-464B-B22C-555050B32A4C}"/>
              </a:ext>
            </a:extLst>
          </p:cNvPr>
          <p:cNvSpPr>
            <a:spLocks noGrp="1"/>
          </p:cNvSpPr>
          <p:nvPr>
            <p:ph type="dt" sz="half" idx="10"/>
          </p:nvPr>
        </p:nvSpPr>
        <p:spPr>
          <a:xfrm>
            <a:off x="838200" y="6356350"/>
            <a:ext cx="2743200" cy="365125"/>
          </a:xfrm>
          <a:prstGeom prst="rect">
            <a:avLst/>
          </a:prstGeom>
        </p:spPr>
        <p:txBody>
          <a:bodyPr/>
          <a:lstStyle/>
          <a:p>
            <a:fld id="{FEC3EB89-3411-4E32-9B86-664EF2A4EA09}" type="datetimeFigureOut">
              <a:rPr lang="en-US" smtClean="0"/>
              <a:t>2/24/2020</a:t>
            </a:fld>
            <a:endParaRPr lang="en-US" dirty="0"/>
          </a:p>
        </p:txBody>
      </p:sp>
      <p:sp>
        <p:nvSpPr>
          <p:cNvPr id="6" name="Footer Placeholder 5">
            <a:extLst>
              <a:ext uri="{FF2B5EF4-FFF2-40B4-BE49-F238E27FC236}">
                <a16:creationId xmlns:a16="http://schemas.microsoft.com/office/drawing/2014/main" id="{84AC58AB-1586-418B-A030-C9B1CABED1A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F6CF43F4-342D-4F33-99B8-27ACFF6C099F}"/>
              </a:ext>
            </a:extLst>
          </p:cNvPr>
          <p:cNvSpPr>
            <a:spLocks noGrp="1"/>
          </p:cNvSpPr>
          <p:nvPr>
            <p:ph type="sldNum" sz="quarter" idx="12"/>
          </p:nvPr>
        </p:nvSpPr>
        <p:spPr>
          <a:xfrm>
            <a:off x="8610600" y="6356350"/>
            <a:ext cx="2743200" cy="365125"/>
          </a:xfrm>
          <a:prstGeom prst="rect">
            <a:avLst/>
          </a:prstGeom>
        </p:spPr>
        <p:txBody>
          <a:bodyPr/>
          <a:lstStyle/>
          <a:p>
            <a:fld id="{4E5DC575-B3DA-4894-AC1D-D96F1860F14D}" type="slidenum">
              <a:rPr lang="en-US" smtClean="0"/>
              <a:t>‹#›</a:t>
            </a:fld>
            <a:endParaRPr lang="en-US" dirty="0"/>
          </a:p>
        </p:txBody>
      </p:sp>
    </p:spTree>
    <p:extLst>
      <p:ext uri="{BB962C8B-B14F-4D97-AF65-F5344CB8AC3E}">
        <p14:creationId xmlns:p14="http://schemas.microsoft.com/office/powerpoint/2010/main" val="3548046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237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customXml" Target="../ink/ink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customXml" Target="../ink/ink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ustomXml" Target="../ink/ink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customXml" Target="../ink/ink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customXml" Target="../ink/ink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ustomXml" Target="../ink/ink20.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ustomXml" Target="../ink/ink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customXml" Target="../ink/ink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customXml" Target="../ink/ink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ustomXml" Target="../ink/ink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ustomXml" Target="../ink/ink3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customXml" Target="../ink/ink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customXml" Target="../ink/ink34.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customXml" Target="../ink/ink35.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36.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customXml" Target="../ink/ink37.xml"/></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customXml" Target="../ink/ink38.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customXml" Target="../ink/ink39.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40.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customXml" Target="../ink/ink41.xml"/></Relationships>
</file>

<file path=ppt/slides/_rels/slide5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customXml" Target="../ink/ink42.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customXml" Target="../ink/ink43.xml"/></Relationships>
</file>

<file path=ppt/slides/_rels/slide5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ustomXml" Target="../ink/ink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customXml" Target="../ink/ink4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customXml" Target="../ink/ink46.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customXml" Target="../ink/ink47.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customXml" Target="../ink/ink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customXml" Target="../ink/ink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customXml" Target="../ink/ink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customXml" Target="../ink/ink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ustomXml" Target="../ink/ink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customXml" Target="../ink/ink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customXml" Target="../ink/ink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customXml" Target="../ink/ink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customXml" Target="../ink/ink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customXml" Target="../ink/ink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customXml" Target="../ink/ink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8.tif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8.tiff"/><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tif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ustomXml" Target="../ink/ink5.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customXml" Target="../ink/ink58.xml"/><Relationship Id="rId2" Type="http://schemas.openxmlformats.org/officeDocument/2006/relationships/image" Target="../media/image58.tiff"/><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customXml" Target="../ink/ink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ustomXml" Target="../ink/ink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customXml" Target="../ink/ink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Warm Up: Represent this Blocks World </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9" y="1113178"/>
            <a:ext cx="10233132" cy="1579917"/>
          </a:xfrm>
        </p:spPr>
        <p:txBody>
          <a:bodyPr/>
          <a:lstStyle/>
          <a:p>
            <a:r>
              <a:rPr lang="en-US" dirty="0"/>
              <a:t>A robot arm (yellow) can </a:t>
            </a:r>
            <a:r>
              <a:rPr lang="en-US" dirty="0">
                <a:solidFill>
                  <a:srgbClr val="C00000"/>
                </a:solidFill>
              </a:rPr>
              <a:t>pick up </a:t>
            </a:r>
            <a:r>
              <a:rPr lang="en-US" dirty="0"/>
              <a:t>and </a:t>
            </a:r>
            <a:r>
              <a:rPr lang="en-US" dirty="0">
                <a:solidFill>
                  <a:srgbClr val="C00000"/>
                </a:solidFill>
              </a:rPr>
              <a:t>put down</a:t>
            </a:r>
            <a:r>
              <a:rPr lang="en-US" dirty="0"/>
              <a:t> blocks to form stacks. </a:t>
            </a:r>
          </a:p>
          <a:p>
            <a:r>
              <a:rPr lang="en-US" dirty="0"/>
              <a:t>It cannot pick up a block that has another block on top of it. </a:t>
            </a:r>
          </a:p>
          <a:p>
            <a:r>
              <a:rPr lang="en-US" dirty="0"/>
              <a:t>It cannot pick up more than one block at a time. </a:t>
            </a:r>
          </a:p>
          <a:p>
            <a:r>
              <a:rPr lang="en-US" dirty="0"/>
              <a:t>Any number of blocks can sit on the table.</a:t>
            </a:r>
          </a:p>
          <a:p>
            <a:r>
              <a:rPr lang="en-US" dirty="0"/>
              <a:t>Only one block fits on top of another.</a:t>
            </a:r>
          </a:p>
          <a:p>
            <a:endParaRPr lang="en-US" dirty="0"/>
          </a:p>
          <a:p>
            <a:r>
              <a:rPr lang="en-US" dirty="0">
                <a:solidFill>
                  <a:schemeClr val="tx1"/>
                </a:solidFill>
              </a:rPr>
              <a:t>How would you represent this block world to be able to run BFS?</a:t>
            </a:r>
          </a:p>
          <a:p>
            <a:r>
              <a:rPr lang="en-US" dirty="0">
                <a:solidFill>
                  <a:schemeClr val="tx1"/>
                </a:solidFill>
              </a:rPr>
              <a:t>How would you represent this block world to use logic to find a plan?</a:t>
            </a:r>
          </a:p>
          <a:p>
            <a:r>
              <a:rPr lang="en-US" dirty="0">
                <a:solidFill>
                  <a:schemeClr val="tx1"/>
                </a:solidFill>
              </a:rPr>
              <a:t>Hint: How would you represent the states, actions, goals, transitions?</a:t>
            </a:r>
          </a:p>
        </p:txBody>
      </p:sp>
      <p:grpSp>
        <p:nvGrpSpPr>
          <p:cNvPr id="29" name="Group 28">
            <a:extLst>
              <a:ext uri="{FF2B5EF4-FFF2-40B4-BE49-F238E27FC236}">
                <a16:creationId xmlns:a16="http://schemas.microsoft.com/office/drawing/2014/main" id="{063653B5-5F6E-CB45-9EEF-8E2AD6DC24D8}"/>
              </a:ext>
            </a:extLst>
          </p:cNvPr>
          <p:cNvGrpSpPr/>
          <p:nvPr/>
        </p:nvGrpSpPr>
        <p:grpSpPr>
          <a:xfrm>
            <a:off x="9262997" y="2031496"/>
            <a:ext cx="1794665" cy="1323197"/>
            <a:chOff x="4032557" y="3312320"/>
            <a:chExt cx="1266670" cy="953582"/>
          </a:xfrm>
        </p:grpSpPr>
        <p:cxnSp>
          <p:nvCxnSpPr>
            <p:cNvPr id="30" name="Straight Connector 29">
              <a:extLst>
                <a:ext uri="{FF2B5EF4-FFF2-40B4-BE49-F238E27FC236}">
                  <a16:creationId xmlns:a16="http://schemas.microsoft.com/office/drawing/2014/main" id="{39ECAFEA-87E4-D549-83D8-C46F465FBCAD}"/>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FAF71938-B6B2-6F4A-B7C1-3A6CA72F6284}"/>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63D9F4-CF7F-B041-A187-234565B7868A}"/>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4385D3C-3888-8942-8A36-2AF83D8235B6}"/>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1296D01-8115-1F43-8EE6-6072BAD75A0F}"/>
                </a:ext>
              </a:extLst>
            </p:cNvPr>
            <p:cNvGrpSpPr/>
            <p:nvPr/>
          </p:nvGrpSpPr>
          <p:grpSpPr>
            <a:xfrm>
              <a:off x="4106448" y="3455101"/>
              <a:ext cx="468619" cy="394217"/>
              <a:chOff x="4399967" y="1188457"/>
              <a:chExt cx="468619" cy="394217"/>
            </a:xfrm>
          </p:grpSpPr>
          <p:sp>
            <p:nvSpPr>
              <p:cNvPr id="35" name="Rectangle 34">
                <a:extLst>
                  <a:ext uri="{FF2B5EF4-FFF2-40B4-BE49-F238E27FC236}">
                    <a16:creationId xmlns:a16="http://schemas.microsoft.com/office/drawing/2014/main" id="{9D696893-779D-3540-B46F-80D9B62811E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B902D94-2D6B-9A4D-8AC7-180AFDEF84D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86848294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solidFill>
                  <a:srgbClr val="C00000"/>
                </a:solidFill>
              </a:rPr>
              <a:t>Piazza Poll 1</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dirty="0"/>
              <a:t>Which predicates apply to this state? (Select all that apply)</a:t>
            </a:r>
          </a:p>
          <a:p>
            <a:r>
              <a:rPr lang="en-US" sz="2400" dirty="0">
                <a:solidFill>
                  <a:srgbClr val="7030A0"/>
                </a:solidFill>
              </a:rPr>
              <a:t>Instances: A, B, C</a:t>
            </a:r>
          </a:p>
          <a:p>
            <a:r>
              <a:rPr lang="en-US" sz="2400" dirty="0">
                <a:solidFill>
                  <a:srgbClr val="7030A0"/>
                </a:solidFill>
              </a:rPr>
              <a:t>Predicates:</a:t>
            </a:r>
          </a:p>
          <a:p>
            <a:r>
              <a:rPr lang="en-US" sz="2400" dirty="0">
                <a:solidFill>
                  <a:srgbClr val="7030A0"/>
                </a:solidFill>
              </a:rPr>
              <a:t>     1) In-Hand(A)</a:t>
            </a:r>
          </a:p>
          <a:p>
            <a:r>
              <a:rPr lang="en-US" sz="2400" dirty="0">
                <a:solidFill>
                  <a:srgbClr val="7030A0"/>
                </a:solidFill>
              </a:rPr>
              <a:t>     2) In-Hand(B)</a:t>
            </a:r>
          </a:p>
          <a:p>
            <a:r>
              <a:rPr lang="en-US" sz="2400" dirty="0">
                <a:solidFill>
                  <a:srgbClr val="7030A0"/>
                </a:solidFill>
              </a:rPr>
              <a:t>     3) In-Hand(C)</a:t>
            </a:r>
          </a:p>
          <a:p>
            <a:r>
              <a:rPr lang="en-US" sz="2400" dirty="0">
                <a:solidFill>
                  <a:srgbClr val="7030A0"/>
                </a:solidFill>
              </a:rPr>
              <a:t>     4) On-Table(A)</a:t>
            </a:r>
          </a:p>
          <a:p>
            <a:r>
              <a:rPr lang="en-US" sz="2400" dirty="0">
                <a:solidFill>
                  <a:srgbClr val="7030A0"/>
                </a:solidFill>
              </a:rPr>
              <a:t>     5) On-Table(B)</a:t>
            </a:r>
          </a:p>
          <a:p>
            <a:r>
              <a:rPr lang="en-US" sz="2400" dirty="0">
                <a:solidFill>
                  <a:srgbClr val="7030A0"/>
                </a:solidFill>
              </a:rPr>
              <a:t>     6) On-Table(C)</a:t>
            </a:r>
          </a:p>
          <a:p>
            <a:r>
              <a:rPr lang="en-US" sz="2400" dirty="0">
                <a:solidFill>
                  <a:srgbClr val="7030A0"/>
                </a:solidFill>
              </a:rPr>
              <a:t>     7) On-Block(B,C) </a:t>
            </a:r>
          </a:p>
          <a:p>
            <a:r>
              <a:rPr lang="en-US" sz="2400" dirty="0">
                <a:solidFill>
                  <a:srgbClr val="7030A0"/>
                </a:solidFill>
              </a:rPr>
              <a:t>     8) On-Block(A,B)</a:t>
            </a:r>
          </a:p>
          <a:p>
            <a:r>
              <a:rPr lang="en-US" sz="2400" dirty="0">
                <a:solidFill>
                  <a:srgbClr val="7030A0"/>
                </a:solidFill>
              </a:rPr>
              <a:t>     9) </a:t>
            </a:r>
            <a:r>
              <a:rPr lang="en-US" sz="2400" dirty="0" err="1">
                <a:solidFill>
                  <a:srgbClr val="7030A0"/>
                </a:solidFill>
              </a:rPr>
              <a:t>HandEmpty</a:t>
            </a:r>
            <a:r>
              <a:rPr lang="en-US" sz="2400" dirty="0">
                <a:solidFill>
                  <a:srgbClr val="7030A0"/>
                </a:solidFill>
              </a:rPr>
              <a:t>()</a:t>
            </a: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mc:AlternateContent xmlns:mc="http://schemas.openxmlformats.org/markup-compatibility/2006">
        <mc:Choice xmlns:p14="http://schemas.microsoft.com/office/powerpoint/2010/main" Requires="p14">
          <p:contentPart p14:bwMode="auto" r:id="rId2">
            <p14:nvContentPartPr>
              <p14:cNvPr id="13" name="Ink 12">
                <a:extLst>
                  <a:ext uri="{FF2B5EF4-FFF2-40B4-BE49-F238E27FC236}">
                    <a16:creationId xmlns:a16="http://schemas.microsoft.com/office/drawing/2014/main" id="{46CFFD8B-A9E3-481D-A508-B177DB32B0A9}"/>
                  </a:ext>
                </a:extLst>
              </p14:cNvPr>
              <p14:cNvContentPartPr/>
              <p14:nvPr/>
            </p14:nvContentPartPr>
            <p14:xfrm>
              <a:off x="2610000" y="2491920"/>
              <a:ext cx="7054920" cy="3016800"/>
            </p14:xfrm>
          </p:contentPart>
        </mc:Choice>
        <mc:Fallback>
          <p:pic>
            <p:nvPicPr>
              <p:cNvPr id="13" name="Ink 12">
                <a:extLst>
                  <a:ext uri="{FF2B5EF4-FFF2-40B4-BE49-F238E27FC236}">
                    <a16:creationId xmlns:a16="http://schemas.microsoft.com/office/drawing/2014/main" id="{46CFFD8B-A9E3-481D-A508-B177DB32B0A9}"/>
                  </a:ext>
                </a:extLst>
              </p:cNvPr>
              <p:cNvPicPr/>
              <p:nvPr/>
            </p:nvPicPr>
            <p:blipFill>
              <a:blip r:embed="rId3"/>
              <a:stretch>
                <a:fillRect/>
              </a:stretch>
            </p:blipFill>
            <p:spPr>
              <a:xfrm>
                <a:off x="2600640" y="2482560"/>
                <a:ext cx="7073640" cy="3035520"/>
              </a:xfrm>
              <a:prstGeom prst="rect">
                <a:avLst/>
              </a:prstGeom>
            </p:spPr>
          </p:pic>
        </mc:Fallback>
      </mc:AlternateContent>
    </p:spTree>
    <p:extLst>
      <p:ext uri="{BB962C8B-B14F-4D97-AF65-F5344CB8AC3E}">
        <p14:creationId xmlns:p14="http://schemas.microsoft.com/office/powerpoint/2010/main" val="30485534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solidFill>
                  <a:srgbClr val="C00000"/>
                </a:solidFill>
              </a:rPr>
              <a:t>Piazza Poll 1</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r>
              <a:rPr lang="en-US" dirty="0"/>
              <a:t>Which predicates apply to this state? (Select all that apply)</a:t>
            </a:r>
          </a:p>
          <a:p>
            <a:r>
              <a:rPr lang="en-US" sz="2400" dirty="0">
                <a:solidFill>
                  <a:srgbClr val="7030A0"/>
                </a:solidFill>
              </a:rPr>
              <a:t>Instances: A, B, C</a:t>
            </a:r>
          </a:p>
          <a:p>
            <a:r>
              <a:rPr lang="en-US" sz="2400" dirty="0">
                <a:solidFill>
                  <a:srgbClr val="7030A0"/>
                </a:solidFill>
              </a:rPr>
              <a:t>Predicates:</a:t>
            </a:r>
          </a:p>
          <a:p>
            <a:r>
              <a:rPr lang="en-US" sz="2400" dirty="0">
                <a:solidFill>
                  <a:srgbClr val="7030A0"/>
                </a:solidFill>
              </a:rPr>
              <a:t>     1) In-Hand(A)</a:t>
            </a:r>
          </a:p>
          <a:p>
            <a:r>
              <a:rPr lang="en-US" sz="2400" dirty="0">
                <a:solidFill>
                  <a:srgbClr val="7030A0"/>
                </a:solidFill>
              </a:rPr>
              <a:t>     2) In-Hand(B)</a:t>
            </a:r>
          </a:p>
          <a:p>
            <a:r>
              <a:rPr lang="en-US" sz="2400" dirty="0">
                <a:solidFill>
                  <a:srgbClr val="C00000"/>
                </a:solidFill>
              </a:rPr>
              <a:t>     3) In-Hand(C)</a:t>
            </a:r>
          </a:p>
          <a:p>
            <a:r>
              <a:rPr lang="en-US" sz="2400" dirty="0">
                <a:solidFill>
                  <a:srgbClr val="7030A0"/>
                </a:solidFill>
              </a:rPr>
              <a:t>     4) On-Table(A)</a:t>
            </a:r>
          </a:p>
          <a:p>
            <a:r>
              <a:rPr lang="en-US" sz="2400" dirty="0">
                <a:solidFill>
                  <a:srgbClr val="C00000"/>
                </a:solidFill>
              </a:rPr>
              <a:t>     5) On-Table(B)</a:t>
            </a:r>
          </a:p>
          <a:p>
            <a:r>
              <a:rPr lang="en-US" sz="2400" dirty="0">
                <a:solidFill>
                  <a:srgbClr val="7030A0"/>
                </a:solidFill>
              </a:rPr>
              <a:t>     6) On-Table(C)</a:t>
            </a:r>
          </a:p>
          <a:p>
            <a:r>
              <a:rPr lang="en-US" sz="2400" dirty="0">
                <a:solidFill>
                  <a:srgbClr val="7030A0"/>
                </a:solidFill>
              </a:rPr>
              <a:t>     7) On-Block(B,C) </a:t>
            </a:r>
          </a:p>
          <a:p>
            <a:r>
              <a:rPr lang="en-US" sz="2400" dirty="0">
                <a:solidFill>
                  <a:srgbClr val="C00000"/>
                </a:solidFill>
              </a:rPr>
              <a:t>     8) On-Block(A,B)</a:t>
            </a:r>
          </a:p>
          <a:p>
            <a:r>
              <a:rPr lang="en-US" sz="2400" dirty="0">
                <a:solidFill>
                  <a:srgbClr val="7030A0"/>
                </a:solidFill>
              </a:rPr>
              <a:t>     9) </a:t>
            </a:r>
            <a:r>
              <a:rPr lang="en-US" sz="2400" dirty="0" err="1">
                <a:solidFill>
                  <a:srgbClr val="7030A0"/>
                </a:solidFill>
              </a:rPr>
              <a:t>HandEmpty</a:t>
            </a:r>
            <a:r>
              <a:rPr lang="en-US" sz="2400" dirty="0">
                <a:solidFill>
                  <a:srgbClr val="7030A0"/>
                </a:solidFill>
              </a:rPr>
              <a:t>()</a:t>
            </a: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mc:AlternateContent xmlns:mc="http://schemas.openxmlformats.org/markup-compatibility/2006">
        <mc:Choice xmlns:p14="http://schemas.microsoft.com/office/powerpoint/2010/main" Requires="p14">
          <p:contentPart p14:bwMode="auto" r:id="rId2">
            <p14:nvContentPartPr>
              <p14:cNvPr id="13" name="Ink 12">
                <a:extLst>
                  <a:ext uri="{FF2B5EF4-FFF2-40B4-BE49-F238E27FC236}">
                    <a16:creationId xmlns:a16="http://schemas.microsoft.com/office/drawing/2014/main" id="{1F413457-F284-4821-9A77-22DBE43FF016}"/>
                  </a:ext>
                </a:extLst>
              </p14:cNvPr>
              <p14:cNvContentPartPr/>
              <p14:nvPr/>
            </p14:nvContentPartPr>
            <p14:xfrm>
              <a:off x="467280" y="3380400"/>
              <a:ext cx="2831400" cy="2913840"/>
            </p14:xfrm>
          </p:contentPart>
        </mc:Choice>
        <mc:Fallback>
          <p:pic>
            <p:nvPicPr>
              <p:cNvPr id="13" name="Ink 12">
                <a:extLst>
                  <a:ext uri="{FF2B5EF4-FFF2-40B4-BE49-F238E27FC236}">
                    <a16:creationId xmlns:a16="http://schemas.microsoft.com/office/drawing/2014/main" id="{1F413457-F284-4821-9A77-22DBE43FF016}"/>
                  </a:ext>
                </a:extLst>
              </p:cNvPr>
              <p:cNvPicPr/>
              <p:nvPr/>
            </p:nvPicPr>
            <p:blipFill>
              <a:blip r:embed="rId3"/>
              <a:stretch>
                <a:fillRect/>
              </a:stretch>
            </p:blipFill>
            <p:spPr>
              <a:xfrm>
                <a:off x="457920" y="3371040"/>
                <a:ext cx="2850120" cy="2932560"/>
              </a:xfrm>
              <a:prstGeom prst="rect">
                <a:avLst/>
              </a:prstGeom>
            </p:spPr>
          </p:pic>
        </mc:Fallback>
      </mc:AlternateContent>
    </p:spTree>
    <p:extLst>
      <p:ext uri="{BB962C8B-B14F-4D97-AF65-F5344CB8AC3E}">
        <p14:creationId xmlns:p14="http://schemas.microsoft.com/office/powerpoint/2010/main" val="13851292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t>Full State Description</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endParaRPr lang="en-US" sz="2400" dirty="0">
              <a:solidFill>
                <a:srgbClr val="7030A0"/>
              </a:solidFill>
            </a:endParaRPr>
          </a:p>
          <a:p>
            <a:r>
              <a:rPr lang="en-US" sz="2400" dirty="0">
                <a:solidFill>
                  <a:schemeClr val="tx1"/>
                </a:solidFill>
              </a:rPr>
              <a:t>Instances: A, B, C</a:t>
            </a:r>
          </a:p>
          <a:p>
            <a:r>
              <a:rPr lang="en-US" sz="2400" dirty="0">
                <a:solidFill>
                  <a:schemeClr val="tx1"/>
                </a:solidFill>
              </a:rPr>
              <a:t>Predicates:</a:t>
            </a:r>
          </a:p>
          <a:p>
            <a:r>
              <a:rPr lang="en-US" sz="2400" dirty="0">
                <a:solidFill>
                  <a:srgbClr val="C00000"/>
                </a:solidFill>
              </a:rPr>
              <a:t>	In-Hand(C)</a:t>
            </a:r>
          </a:p>
          <a:p>
            <a:r>
              <a:rPr lang="en-US" sz="2400" dirty="0">
                <a:solidFill>
                  <a:srgbClr val="C00000"/>
                </a:solidFill>
              </a:rPr>
              <a:t>	On-Table(B)</a:t>
            </a:r>
          </a:p>
          <a:p>
            <a:r>
              <a:rPr lang="en-US" sz="2400" dirty="0">
                <a:solidFill>
                  <a:srgbClr val="C00000"/>
                </a:solidFill>
              </a:rPr>
              <a:t>	On-Block(A,B)</a:t>
            </a:r>
          </a:p>
          <a:p>
            <a:r>
              <a:rPr lang="en-US" sz="2400" dirty="0">
                <a:solidFill>
                  <a:srgbClr val="C00000"/>
                </a:solidFill>
              </a:rPr>
              <a:t>	Clear(A)</a:t>
            </a:r>
          </a:p>
          <a:p>
            <a:r>
              <a:rPr lang="en-US" sz="2400" dirty="0">
                <a:solidFill>
                  <a:srgbClr val="C00000"/>
                </a:solidFill>
              </a:rPr>
              <a:t>	Clear(C)</a:t>
            </a:r>
          </a:p>
          <a:p>
            <a:r>
              <a:rPr lang="en-US" sz="2400" dirty="0">
                <a:solidFill>
                  <a:srgbClr val="C00000"/>
                </a:solidFill>
              </a:rPr>
              <a:t>	</a:t>
            </a:r>
            <a:r>
              <a:rPr lang="en-US" sz="2400" dirty="0">
                <a:solidFill>
                  <a:schemeClr val="tx1"/>
                </a:solidFill>
              </a:rPr>
              <a:t>Optional: </a:t>
            </a:r>
            <a:r>
              <a:rPr lang="en-US" sz="2400" dirty="0">
                <a:solidFill>
                  <a:srgbClr val="C00000"/>
                </a:solidFill>
              </a:rPr>
              <a:t>~</a:t>
            </a:r>
            <a:r>
              <a:rPr lang="en-US" sz="2400" dirty="0" err="1">
                <a:solidFill>
                  <a:srgbClr val="C00000"/>
                </a:solidFill>
              </a:rPr>
              <a:t>HandEmpty</a:t>
            </a:r>
            <a:r>
              <a:rPr lang="en-US" sz="2400" dirty="0">
                <a:solidFill>
                  <a:srgbClr val="C00000"/>
                </a:solidFill>
              </a:rPr>
              <a:t>(), ~On-Table(C), ~On-Table(A), ~On-Block(B,A),    			    ~On-Block(C,A), ~On-Block(B,C), ~On-Block(C,B), ~On-Block(A,C), 		    ~Clear(B), ~In-Hand(A), ~In-Hand(B)</a:t>
            </a:r>
            <a:endParaRPr lang="en-US" sz="2400" dirty="0">
              <a:solidFill>
                <a:schemeClr val="tx1"/>
              </a:solidFill>
            </a:endParaRP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3116122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8C7520-ACEF-DE47-9507-E7E9AD61A4BD}"/>
              </a:ext>
            </a:extLst>
          </p:cNvPr>
          <p:cNvSpPr>
            <a:spLocks noGrp="1"/>
          </p:cNvSpPr>
          <p:nvPr>
            <p:ph type="title"/>
          </p:nvPr>
        </p:nvSpPr>
        <p:spPr/>
        <p:txBody>
          <a:bodyPr/>
          <a:lstStyle/>
          <a:p>
            <a:r>
              <a:rPr lang="en-US" dirty="0"/>
              <a:t>Operators </a:t>
            </a:r>
          </a:p>
        </p:txBody>
      </p:sp>
      <p:sp>
        <p:nvSpPr>
          <p:cNvPr id="3" name="Content Placeholder 2">
            <a:extLst>
              <a:ext uri="{FF2B5EF4-FFF2-40B4-BE49-F238E27FC236}">
                <a16:creationId xmlns:a16="http://schemas.microsoft.com/office/drawing/2014/main" id="{B5F141A9-77F2-2840-AD60-26BD9C8F798F}"/>
              </a:ext>
            </a:extLst>
          </p:cNvPr>
          <p:cNvSpPr>
            <a:spLocks noGrp="1"/>
          </p:cNvSpPr>
          <p:nvPr>
            <p:ph idx="1"/>
          </p:nvPr>
        </p:nvSpPr>
        <p:spPr>
          <a:xfrm>
            <a:off x="552098" y="1113178"/>
            <a:ext cx="10865201" cy="2039539"/>
          </a:xfrm>
        </p:spPr>
        <p:txBody>
          <a:bodyPr/>
          <a:lstStyle/>
          <a:p>
            <a:r>
              <a:rPr lang="en-US" dirty="0"/>
              <a:t>Operators </a:t>
            </a:r>
            <a:r>
              <a:rPr lang="en-US" dirty="0">
                <a:solidFill>
                  <a:srgbClr val="C00000"/>
                </a:solidFill>
              </a:rPr>
              <a:t>change</a:t>
            </a:r>
            <a:r>
              <a:rPr lang="en-US" dirty="0"/>
              <a:t> the state by adding/deleting predicates</a:t>
            </a:r>
          </a:p>
          <a:p>
            <a:r>
              <a:rPr lang="en-US" dirty="0"/>
              <a:t>Preconditions:</a:t>
            </a:r>
          </a:p>
          <a:p>
            <a:r>
              <a:rPr lang="en-US" dirty="0"/>
              <a:t>	</a:t>
            </a:r>
            <a:r>
              <a:rPr lang="en-US" dirty="0">
                <a:solidFill>
                  <a:schemeClr val="tx1"/>
                </a:solidFill>
              </a:rPr>
              <a:t>Actions can be applied only if all precondition predicates are true in 	the current state</a:t>
            </a:r>
          </a:p>
          <a:p>
            <a:r>
              <a:rPr lang="en-US" dirty="0"/>
              <a:t>Effects:</a:t>
            </a:r>
          </a:p>
          <a:p>
            <a:r>
              <a:rPr lang="en-US" dirty="0"/>
              <a:t>	</a:t>
            </a:r>
            <a:r>
              <a:rPr lang="en-US" dirty="0">
                <a:solidFill>
                  <a:schemeClr val="tx1"/>
                </a:solidFill>
              </a:rPr>
              <a:t>New state is a copy of the current predicates with the addition or 	deletion of specified predicates</a:t>
            </a:r>
          </a:p>
          <a:p>
            <a:endParaRPr lang="en-US" dirty="0"/>
          </a:p>
          <a:p>
            <a:r>
              <a:rPr lang="en-US" dirty="0"/>
              <a:t>Unlike the successor-state axioms, we do not explicitly represent time and we can use our objects and predicates to more easily scale to new more complex problems (e.g., new objects, predicates, and operators).</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BFD023F-A1DE-465C-BAC5-40CA19329805}"/>
                  </a:ext>
                </a:extLst>
              </p14:cNvPr>
              <p14:cNvContentPartPr/>
              <p14:nvPr/>
            </p14:nvContentPartPr>
            <p14:xfrm>
              <a:off x="443160" y="1527840"/>
              <a:ext cx="10299960" cy="4254120"/>
            </p14:xfrm>
          </p:contentPart>
        </mc:Choice>
        <mc:Fallback>
          <p:pic>
            <p:nvPicPr>
              <p:cNvPr id="4" name="Ink 3">
                <a:extLst>
                  <a:ext uri="{FF2B5EF4-FFF2-40B4-BE49-F238E27FC236}">
                    <a16:creationId xmlns:a16="http://schemas.microsoft.com/office/drawing/2014/main" id="{7BFD023F-A1DE-465C-BAC5-40CA19329805}"/>
                  </a:ext>
                </a:extLst>
              </p:cNvPr>
              <p:cNvPicPr/>
              <p:nvPr/>
            </p:nvPicPr>
            <p:blipFill>
              <a:blip r:embed="rId3"/>
              <a:stretch>
                <a:fillRect/>
              </a:stretch>
            </p:blipFill>
            <p:spPr>
              <a:xfrm>
                <a:off x="433800" y="1518480"/>
                <a:ext cx="10318680" cy="4272840"/>
              </a:xfrm>
              <a:prstGeom prst="rect">
                <a:avLst/>
              </a:prstGeom>
            </p:spPr>
          </p:pic>
        </mc:Fallback>
      </mc:AlternateContent>
    </p:spTree>
    <p:extLst>
      <p:ext uri="{BB962C8B-B14F-4D97-AF65-F5344CB8AC3E}">
        <p14:creationId xmlns:p14="http://schemas.microsoft.com/office/powerpoint/2010/main" val="957028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61915-5BE3-714C-A9BA-A278F5AA1E0E}"/>
              </a:ext>
            </a:extLst>
          </p:cNvPr>
          <p:cNvSpPr>
            <a:spLocks noGrp="1"/>
          </p:cNvSpPr>
          <p:nvPr>
            <p:ph type="title"/>
          </p:nvPr>
        </p:nvSpPr>
        <p:spPr/>
        <p:txBody>
          <a:bodyPr/>
          <a:lstStyle/>
          <a:p>
            <a:r>
              <a:rPr lang="en-US" dirty="0"/>
              <a:t>Rules of Block World</a:t>
            </a:r>
          </a:p>
        </p:txBody>
      </p:sp>
      <p:sp>
        <p:nvSpPr>
          <p:cNvPr id="3" name="Content Placeholder 2">
            <a:extLst>
              <a:ext uri="{FF2B5EF4-FFF2-40B4-BE49-F238E27FC236}">
                <a16:creationId xmlns:a16="http://schemas.microsoft.com/office/drawing/2014/main" id="{140F29B2-D7B1-A046-A80C-340436189E01}"/>
              </a:ext>
            </a:extLst>
          </p:cNvPr>
          <p:cNvSpPr>
            <a:spLocks noGrp="1"/>
          </p:cNvSpPr>
          <p:nvPr>
            <p:ph idx="1"/>
          </p:nvPr>
        </p:nvSpPr>
        <p:spPr/>
        <p:txBody>
          <a:bodyPr/>
          <a:lstStyle/>
          <a:p>
            <a:endParaRPr lang="en-US" dirty="0"/>
          </a:p>
          <a:p>
            <a:r>
              <a:rPr lang="en-US" dirty="0"/>
              <a:t>Blocks are picked up and put down by the hand</a:t>
            </a:r>
          </a:p>
          <a:p>
            <a:r>
              <a:rPr lang="en-US" dirty="0"/>
              <a:t>Blocks can be picked up only if they are clear</a:t>
            </a:r>
          </a:p>
          <a:p>
            <a:r>
              <a:rPr lang="en-US" dirty="0"/>
              <a:t>Hand can pick up a block only if the hand is empty</a:t>
            </a:r>
          </a:p>
          <a:p>
            <a:r>
              <a:rPr lang="en-US" dirty="0"/>
              <a:t>Hand can pick up and put down blocks on blocks or on the table </a:t>
            </a:r>
          </a:p>
        </p:txBody>
      </p:sp>
    </p:spTree>
    <p:extLst>
      <p:ext uri="{BB962C8B-B14F-4D97-AF65-F5344CB8AC3E}">
        <p14:creationId xmlns:p14="http://schemas.microsoft.com/office/powerpoint/2010/main" val="4013880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Pickup Block C from Table (State Transition)</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a:xfrm>
            <a:off x="1415699" y="1113178"/>
            <a:ext cx="10515600" cy="2039539"/>
          </a:xfrm>
        </p:spPr>
        <p:txBody>
          <a:bodyPr/>
          <a:lstStyle/>
          <a:p>
            <a:endParaRPr lang="en-US" dirty="0"/>
          </a:p>
          <a:p>
            <a:endParaRPr lang="en-US" dirty="0"/>
          </a:p>
          <a:p>
            <a:endParaRPr lang="en-US" dirty="0"/>
          </a:p>
          <a:p>
            <a:endParaRPr lang="en-US" dirty="0"/>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70808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43419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2640723" cy="3416320"/>
          </a:xfrm>
          <a:prstGeom prst="rect">
            <a:avLst/>
          </a:prstGeom>
        </p:spPr>
        <p:txBody>
          <a:bodyPr wrap="none">
            <a:spAutoFit/>
          </a:bodyPr>
          <a:lstStyle/>
          <a:p>
            <a:r>
              <a:rPr lang="en-US" sz="2400" dirty="0">
                <a:solidFill>
                  <a:srgbClr val="7030A0"/>
                </a:solidFill>
              </a:rPr>
              <a:t>Instances: </a:t>
            </a:r>
          </a:p>
          <a:p>
            <a:r>
              <a:rPr lang="en-US" sz="2400" dirty="0"/>
              <a:t>Blocks A, B, C</a:t>
            </a:r>
          </a:p>
          <a:p>
            <a:endParaRPr lang="en-US" sz="2400" dirty="0">
              <a:solidFill>
                <a:srgbClr val="7030A0"/>
              </a:solidFill>
            </a:endParaRPr>
          </a:p>
          <a:p>
            <a:r>
              <a:rPr lang="en-US" sz="2400" dirty="0">
                <a:solidFill>
                  <a:srgbClr val="7030A0"/>
                </a:solidFill>
              </a:rPr>
              <a:t>Possible Predicates:</a:t>
            </a:r>
          </a:p>
          <a:p>
            <a:r>
              <a:rPr lang="en-US" sz="2400" dirty="0" err="1"/>
              <a:t>HandEmpty</a:t>
            </a:r>
            <a:r>
              <a:rPr lang="en-US" sz="2400" dirty="0"/>
              <a:t>()</a:t>
            </a:r>
          </a:p>
          <a:p>
            <a:r>
              <a:rPr lang="en-US" sz="2400" dirty="0"/>
              <a:t>On-Table(block)</a:t>
            </a:r>
          </a:p>
          <a:p>
            <a:r>
              <a:rPr lang="en-US" sz="2400" dirty="0"/>
              <a:t>On-Block(b1,b2)</a:t>
            </a:r>
          </a:p>
          <a:p>
            <a:r>
              <a:rPr lang="en-US" sz="2400" dirty="0"/>
              <a:t>Clear(block)</a:t>
            </a:r>
          </a:p>
          <a:p>
            <a:r>
              <a:rPr lang="en-US" sz="2400" dirty="0"/>
              <a:t>In-Hand(block)</a:t>
            </a:r>
          </a:p>
        </p:txBody>
      </p:sp>
      <p:sp>
        <p:nvSpPr>
          <p:cNvPr id="19" name="Rectangle 18">
            <a:extLst>
              <a:ext uri="{FF2B5EF4-FFF2-40B4-BE49-F238E27FC236}">
                <a16:creationId xmlns:a16="http://schemas.microsoft.com/office/drawing/2014/main" id="{C0D0AEBC-FE4E-7241-B7C7-C8E369765E98}"/>
              </a:ext>
            </a:extLst>
          </p:cNvPr>
          <p:cNvSpPr/>
          <p:nvPr/>
        </p:nvSpPr>
        <p:spPr>
          <a:xfrm>
            <a:off x="4357546" y="3065435"/>
            <a:ext cx="1922962" cy="2677656"/>
          </a:xfrm>
          <a:prstGeom prst="rect">
            <a:avLst/>
          </a:prstGeom>
        </p:spPr>
        <p:txBody>
          <a:bodyPr wrap="none">
            <a:spAutoFit/>
          </a:bodyPr>
          <a:lstStyle/>
          <a:p>
            <a:r>
              <a:rPr lang="en-US" sz="2400" u="sng" dirty="0"/>
              <a:t>State:</a:t>
            </a:r>
          </a:p>
          <a:p>
            <a:r>
              <a:rPr lang="en-US" sz="2400" dirty="0" err="1"/>
              <a:t>HandEmpty</a:t>
            </a:r>
            <a:r>
              <a:rPr lang="en-US" sz="2400" dirty="0"/>
              <a:t>()</a:t>
            </a:r>
          </a:p>
          <a:p>
            <a:r>
              <a:rPr lang="en-US" sz="2400" dirty="0"/>
              <a:t>On-Table(B)</a:t>
            </a:r>
          </a:p>
          <a:p>
            <a:r>
              <a:rPr lang="en-US" sz="2400" dirty="0"/>
              <a:t>On-Table(C)</a:t>
            </a:r>
          </a:p>
          <a:p>
            <a:r>
              <a:rPr lang="en-US" sz="2400" dirty="0"/>
              <a:t>On-Block(A,B)</a:t>
            </a:r>
          </a:p>
          <a:p>
            <a:r>
              <a:rPr lang="en-US" sz="2400" dirty="0"/>
              <a:t>Clear(A)</a:t>
            </a:r>
          </a:p>
          <a:p>
            <a:r>
              <a:rPr lang="en-US" sz="2400" dirty="0"/>
              <a:t>Clear(C)</a:t>
            </a:r>
          </a:p>
        </p:txBody>
      </p:sp>
      <p:sp>
        <p:nvSpPr>
          <p:cNvPr id="20" name="Rectangle 19">
            <a:extLst>
              <a:ext uri="{FF2B5EF4-FFF2-40B4-BE49-F238E27FC236}">
                <a16:creationId xmlns:a16="http://schemas.microsoft.com/office/drawing/2014/main" id="{E86AA084-AB40-6A44-A31B-881DB62B50FC}"/>
              </a:ext>
            </a:extLst>
          </p:cNvPr>
          <p:cNvSpPr/>
          <p:nvPr/>
        </p:nvSpPr>
        <p:spPr>
          <a:xfrm>
            <a:off x="7037543" y="3065435"/>
            <a:ext cx="1922962" cy="2308324"/>
          </a:xfrm>
          <a:prstGeom prst="rect">
            <a:avLst/>
          </a:prstGeom>
        </p:spPr>
        <p:txBody>
          <a:bodyPr wrap="none">
            <a:spAutoFit/>
          </a:bodyPr>
          <a:lstStyle/>
          <a:p>
            <a:r>
              <a:rPr lang="en-US" sz="2400" u="sng" dirty="0"/>
              <a:t>State:</a:t>
            </a:r>
          </a:p>
          <a:p>
            <a:r>
              <a:rPr lang="en-US" sz="2400" dirty="0"/>
              <a:t>In-Hand(C)</a:t>
            </a:r>
          </a:p>
          <a:p>
            <a:r>
              <a:rPr lang="en-US" sz="2400" dirty="0"/>
              <a:t>On-Table(B)</a:t>
            </a:r>
          </a:p>
          <a:p>
            <a:r>
              <a:rPr lang="en-US" sz="2400" dirty="0"/>
              <a:t>On-Block(A,B)</a:t>
            </a:r>
          </a:p>
          <a:p>
            <a:r>
              <a:rPr lang="en-US" sz="2400" dirty="0"/>
              <a:t>Clear(A)</a:t>
            </a:r>
          </a:p>
          <a:p>
            <a:r>
              <a:rPr lang="en-US" sz="2400" dirty="0"/>
              <a:t>Clear(C)</a:t>
            </a:r>
          </a:p>
        </p:txBody>
      </p:sp>
      <p:sp>
        <p:nvSpPr>
          <p:cNvPr id="21" name="TextBox 20">
            <a:extLst>
              <a:ext uri="{FF2B5EF4-FFF2-40B4-BE49-F238E27FC236}">
                <a16:creationId xmlns:a16="http://schemas.microsoft.com/office/drawing/2014/main" id="{72147798-D689-F342-8BB5-9CA22315AFFF}"/>
              </a:ext>
            </a:extLst>
          </p:cNvPr>
          <p:cNvSpPr txBox="1"/>
          <p:nvPr/>
        </p:nvSpPr>
        <p:spPr>
          <a:xfrm>
            <a:off x="4689043" y="1924564"/>
            <a:ext cx="317716" cy="369332"/>
          </a:xfrm>
          <a:prstGeom prst="rect">
            <a:avLst/>
          </a:prstGeom>
          <a:noFill/>
        </p:spPr>
        <p:txBody>
          <a:bodyPr wrap="none" rtlCol="0">
            <a:spAutoFit/>
          </a:bodyPr>
          <a:lstStyle/>
          <a:p>
            <a:r>
              <a:rPr lang="en-US" dirty="0"/>
              <a:t>A</a:t>
            </a:r>
          </a:p>
        </p:txBody>
      </p:sp>
      <p:sp>
        <p:nvSpPr>
          <p:cNvPr id="22" name="TextBox 21">
            <a:extLst>
              <a:ext uri="{FF2B5EF4-FFF2-40B4-BE49-F238E27FC236}">
                <a16:creationId xmlns:a16="http://schemas.microsoft.com/office/drawing/2014/main" id="{E961523D-4135-1542-9D40-05856042FA41}"/>
              </a:ext>
            </a:extLst>
          </p:cNvPr>
          <p:cNvSpPr txBox="1"/>
          <p:nvPr/>
        </p:nvSpPr>
        <p:spPr>
          <a:xfrm>
            <a:off x="4689043" y="2380891"/>
            <a:ext cx="309700" cy="369332"/>
          </a:xfrm>
          <a:prstGeom prst="rect">
            <a:avLst/>
          </a:prstGeom>
          <a:noFill/>
        </p:spPr>
        <p:txBody>
          <a:bodyPr wrap="none" rtlCol="0">
            <a:spAutoFit/>
          </a:bodyPr>
          <a:lstStyle/>
          <a:p>
            <a:r>
              <a:rPr lang="en-US" dirty="0"/>
              <a:t>B</a:t>
            </a:r>
          </a:p>
        </p:txBody>
      </p:sp>
      <p:sp>
        <p:nvSpPr>
          <p:cNvPr id="23" name="TextBox 22">
            <a:extLst>
              <a:ext uri="{FF2B5EF4-FFF2-40B4-BE49-F238E27FC236}">
                <a16:creationId xmlns:a16="http://schemas.microsoft.com/office/drawing/2014/main" id="{236628D0-E1C2-6947-9043-472080484350}"/>
              </a:ext>
            </a:extLst>
          </p:cNvPr>
          <p:cNvSpPr txBox="1"/>
          <p:nvPr/>
        </p:nvSpPr>
        <p:spPr>
          <a:xfrm>
            <a:off x="5437796" y="2380891"/>
            <a:ext cx="308098" cy="369332"/>
          </a:xfrm>
          <a:prstGeom prst="rect">
            <a:avLst/>
          </a:prstGeom>
          <a:noFill/>
        </p:spPr>
        <p:txBody>
          <a:bodyPr wrap="none" rtlCol="0">
            <a:spAutoFit/>
          </a:bodyPr>
          <a:lstStyle/>
          <a:p>
            <a:r>
              <a:rPr lang="en-US" dirty="0"/>
              <a:t>C</a:t>
            </a:r>
          </a:p>
        </p:txBody>
      </p:sp>
      <mc:AlternateContent xmlns:mc="http://schemas.openxmlformats.org/markup-compatibility/2006">
        <mc:Choice xmlns:p14="http://schemas.microsoft.com/office/powerpoint/2010/main" Requires="p14">
          <p:contentPart p14:bwMode="auto" r:id="rId2">
            <p14:nvContentPartPr>
              <p14:cNvPr id="24" name="Ink 23">
                <a:extLst>
                  <a:ext uri="{FF2B5EF4-FFF2-40B4-BE49-F238E27FC236}">
                    <a16:creationId xmlns:a16="http://schemas.microsoft.com/office/drawing/2014/main" id="{A3A566DD-D2A1-4881-A2CF-AB74958780D3}"/>
                  </a:ext>
                </a:extLst>
              </p14:cNvPr>
              <p14:cNvContentPartPr/>
              <p14:nvPr/>
            </p14:nvContentPartPr>
            <p14:xfrm>
              <a:off x="642600" y="907920"/>
              <a:ext cx="11415240" cy="5624640"/>
            </p14:xfrm>
          </p:contentPart>
        </mc:Choice>
        <mc:Fallback>
          <p:pic>
            <p:nvPicPr>
              <p:cNvPr id="24" name="Ink 23">
                <a:extLst>
                  <a:ext uri="{FF2B5EF4-FFF2-40B4-BE49-F238E27FC236}">
                    <a16:creationId xmlns:a16="http://schemas.microsoft.com/office/drawing/2014/main" id="{A3A566DD-D2A1-4881-A2CF-AB74958780D3}"/>
                  </a:ext>
                </a:extLst>
              </p:cNvPr>
              <p:cNvPicPr/>
              <p:nvPr/>
            </p:nvPicPr>
            <p:blipFill>
              <a:blip r:embed="rId3"/>
              <a:stretch>
                <a:fillRect/>
              </a:stretch>
            </p:blipFill>
            <p:spPr>
              <a:xfrm>
                <a:off x="633240" y="898560"/>
                <a:ext cx="11433960" cy="5643360"/>
              </a:xfrm>
              <a:prstGeom prst="rect">
                <a:avLst/>
              </a:prstGeom>
            </p:spPr>
          </p:pic>
        </mc:Fallback>
      </mc:AlternateContent>
    </p:spTree>
    <p:extLst>
      <p:ext uri="{BB962C8B-B14F-4D97-AF65-F5344CB8AC3E}">
        <p14:creationId xmlns:p14="http://schemas.microsoft.com/office/powerpoint/2010/main" val="2753144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Pickup Block C from Table (Preconditions, Effects)</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a:xfrm>
            <a:off x="1415699" y="1113178"/>
            <a:ext cx="10515600" cy="2039539"/>
          </a:xfrm>
        </p:spPr>
        <p:txBody>
          <a:bodyPr/>
          <a:lstStyle/>
          <a:p>
            <a:endParaRPr lang="en-US" dirty="0"/>
          </a:p>
          <a:p>
            <a:endParaRPr lang="en-US" dirty="0"/>
          </a:p>
          <a:p>
            <a:endParaRPr lang="en-US" dirty="0"/>
          </a:p>
          <a:p>
            <a:endParaRPr lang="en-US" dirty="0"/>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70808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43419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Rectangle 17">
            <a:extLst>
              <a:ext uri="{FF2B5EF4-FFF2-40B4-BE49-F238E27FC236}">
                <a16:creationId xmlns:a16="http://schemas.microsoft.com/office/drawing/2014/main" id="{7A4D5136-24EA-4C4C-97EE-A4EF55717753}"/>
              </a:ext>
            </a:extLst>
          </p:cNvPr>
          <p:cNvSpPr/>
          <p:nvPr/>
        </p:nvSpPr>
        <p:spPr>
          <a:xfrm>
            <a:off x="655533" y="1886427"/>
            <a:ext cx="2640723" cy="3416320"/>
          </a:xfrm>
          <a:prstGeom prst="rect">
            <a:avLst/>
          </a:prstGeom>
        </p:spPr>
        <p:txBody>
          <a:bodyPr wrap="none">
            <a:spAutoFit/>
          </a:bodyPr>
          <a:lstStyle/>
          <a:p>
            <a:r>
              <a:rPr lang="en-US" sz="2400" dirty="0">
                <a:solidFill>
                  <a:srgbClr val="7030A0"/>
                </a:solidFill>
              </a:rPr>
              <a:t>Instances: </a:t>
            </a:r>
          </a:p>
          <a:p>
            <a:r>
              <a:rPr lang="en-US" sz="2400" dirty="0"/>
              <a:t>Blocks A, B, C</a:t>
            </a:r>
          </a:p>
          <a:p>
            <a:endParaRPr lang="en-US" sz="2400" dirty="0">
              <a:solidFill>
                <a:srgbClr val="7030A0"/>
              </a:solidFill>
            </a:endParaRPr>
          </a:p>
          <a:p>
            <a:r>
              <a:rPr lang="en-US" sz="2400" dirty="0">
                <a:solidFill>
                  <a:srgbClr val="7030A0"/>
                </a:solidFill>
              </a:rPr>
              <a:t>Possible Predicates:</a:t>
            </a:r>
          </a:p>
          <a:p>
            <a:r>
              <a:rPr lang="en-US" sz="2400" dirty="0" err="1"/>
              <a:t>HandEmpty</a:t>
            </a:r>
            <a:r>
              <a:rPr lang="en-US" sz="2400" dirty="0"/>
              <a:t>()</a:t>
            </a:r>
          </a:p>
          <a:p>
            <a:r>
              <a:rPr lang="en-US" sz="2400" dirty="0"/>
              <a:t>On-Table(block)</a:t>
            </a:r>
          </a:p>
          <a:p>
            <a:r>
              <a:rPr lang="en-US" sz="2400" dirty="0"/>
              <a:t>On-Block(b1,b2)</a:t>
            </a:r>
          </a:p>
          <a:p>
            <a:r>
              <a:rPr lang="en-US" sz="2400" dirty="0"/>
              <a:t>Clear(block)</a:t>
            </a:r>
          </a:p>
          <a:p>
            <a:r>
              <a:rPr lang="en-US" sz="2400" dirty="0"/>
              <a:t>In-Hand(block)</a:t>
            </a:r>
          </a:p>
        </p:txBody>
      </p:sp>
      <p:sp>
        <p:nvSpPr>
          <p:cNvPr id="19" name="Rectangle 18">
            <a:extLst>
              <a:ext uri="{FF2B5EF4-FFF2-40B4-BE49-F238E27FC236}">
                <a16:creationId xmlns:a16="http://schemas.microsoft.com/office/drawing/2014/main" id="{C0D0AEBC-FE4E-7241-B7C7-C8E369765E98}"/>
              </a:ext>
            </a:extLst>
          </p:cNvPr>
          <p:cNvSpPr/>
          <p:nvPr/>
        </p:nvSpPr>
        <p:spPr>
          <a:xfrm>
            <a:off x="4357546" y="3065435"/>
            <a:ext cx="1922962" cy="2677656"/>
          </a:xfrm>
          <a:prstGeom prst="rect">
            <a:avLst/>
          </a:prstGeom>
        </p:spPr>
        <p:txBody>
          <a:bodyPr wrap="none">
            <a:spAutoFit/>
          </a:bodyPr>
          <a:lstStyle/>
          <a:p>
            <a:r>
              <a:rPr lang="en-US" sz="2400" u="sng" dirty="0"/>
              <a:t>State:</a:t>
            </a:r>
          </a:p>
          <a:p>
            <a:r>
              <a:rPr lang="en-US" sz="2400" dirty="0" err="1"/>
              <a:t>HandEmpty</a:t>
            </a:r>
            <a:r>
              <a:rPr lang="en-US" sz="2400" dirty="0"/>
              <a:t>()</a:t>
            </a:r>
          </a:p>
          <a:p>
            <a:r>
              <a:rPr lang="en-US" sz="2400" dirty="0"/>
              <a:t>On-Table(B)</a:t>
            </a:r>
          </a:p>
          <a:p>
            <a:r>
              <a:rPr lang="en-US" sz="2400" dirty="0"/>
              <a:t>On-Table(C)</a:t>
            </a:r>
          </a:p>
          <a:p>
            <a:r>
              <a:rPr lang="en-US" sz="2400" dirty="0"/>
              <a:t>On-Block(A,B)</a:t>
            </a:r>
          </a:p>
          <a:p>
            <a:r>
              <a:rPr lang="en-US" sz="2400" dirty="0"/>
              <a:t>Clear(A)</a:t>
            </a:r>
          </a:p>
          <a:p>
            <a:r>
              <a:rPr lang="en-US" sz="2400" dirty="0"/>
              <a:t>Clear(C)</a:t>
            </a:r>
          </a:p>
        </p:txBody>
      </p:sp>
      <p:sp>
        <p:nvSpPr>
          <p:cNvPr id="20" name="Rectangle 19">
            <a:extLst>
              <a:ext uri="{FF2B5EF4-FFF2-40B4-BE49-F238E27FC236}">
                <a16:creationId xmlns:a16="http://schemas.microsoft.com/office/drawing/2014/main" id="{E86AA084-AB40-6A44-A31B-881DB62B50FC}"/>
              </a:ext>
            </a:extLst>
          </p:cNvPr>
          <p:cNvSpPr/>
          <p:nvPr/>
        </p:nvSpPr>
        <p:spPr>
          <a:xfrm>
            <a:off x="7037543" y="3065435"/>
            <a:ext cx="1922962" cy="2308324"/>
          </a:xfrm>
          <a:prstGeom prst="rect">
            <a:avLst/>
          </a:prstGeom>
        </p:spPr>
        <p:txBody>
          <a:bodyPr wrap="none">
            <a:spAutoFit/>
          </a:bodyPr>
          <a:lstStyle/>
          <a:p>
            <a:r>
              <a:rPr lang="en-US" sz="2400" u="sng" dirty="0"/>
              <a:t>State:</a:t>
            </a:r>
          </a:p>
          <a:p>
            <a:r>
              <a:rPr lang="en-US" sz="2400" dirty="0"/>
              <a:t>In-Hand(C)</a:t>
            </a:r>
          </a:p>
          <a:p>
            <a:r>
              <a:rPr lang="en-US" sz="2400" dirty="0"/>
              <a:t>On-Table(B)</a:t>
            </a:r>
          </a:p>
          <a:p>
            <a:r>
              <a:rPr lang="en-US" sz="2400" dirty="0"/>
              <a:t>On-Block(A,B)</a:t>
            </a:r>
          </a:p>
          <a:p>
            <a:r>
              <a:rPr lang="en-US" sz="2400" dirty="0"/>
              <a:t>Clear(A)</a:t>
            </a:r>
          </a:p>
          <a:p>
            <a:r>
              <a:rPr lang="en-US" sz="2400" dirty="0"/>
              <a:t>Clear(C)</a:t>
            </a:r>
          </a:p>
        </p:txBody>
      </p:sp>
      <p:sp>
        <p:nvSpPr>
          <p:cNvPr id="21" name="TextBox 20">
            <a:extLst>
              <a:ext uri="{FF2B5EF4-FFF2-40B4-BE49-F238E27FC236}">
                <a16:creationId xmlns:a16="http://schemas.microsoft.com/office/drawing/2014/main" id="{72147798-D689-F342-8BB5-9CA22315AFFF}"/>
              </a:ext>
            </a:extLst>
          </p:cNvPr>
          <p:cNvSpPr txBox="1"/>
          <p:nvPr/>
        </p:nvSpPr>
        <p:spPr>
          <a:xfrm>
            <a:off x="4689043" y="1924564"/>
            <a:ext cx="317716" cy="369332"/>
          </a:xfrm>
          <a:prstGeom prst="rect">
            <a:avLst/>
          </a:prstGeom>
          <a:noFill/>
        </p:spPr>
        <p:txBody>
          <a:bodyPr wrap="none" rtlCol="0">
            <a:spAutoFit/>
          </a:bodyPr>
          <a:lstStyle/>
          <a:p>
            <a:r>
              <a:rPr lang="en-US" dirty="0"/>
              <a:t>A</a:t>
            </a:r>
          </a:p>
        </p:txBody>
      </p:sp>
      <p:sp>
        <p:nvSpPr>
          <p:cNvPr id="22" name="TextBox 21">
            <a:extLst>
              <a:ext uri="{FF2B5EF4-FFF2-40B4-BE49-F238E27FC236}">
                <a16:creationId xmlns:a16="http://schemas.microsoft.com/office/drawing/2014/main" id="{E961523D-4135-1542-9D40-05856042FA41}"/>
              </a:ext>
            </a:extLst>
          </p:cNvPr>
          <p:cNvSpPr txBox="1"/>
          <p:nvPr/>
        </p:nvSpPr>
        <p:spPr>
          <a:xfrm>
            <a:off x="4689043" y="2380891"/>
            <a:ext cx="309700" cy="369332"/>
          </a:xfrm>
          <a:prstGeom prst="rect">
            <a:avLst/>
          </a:prstGeom>
          <a:noFill/>
        </p:spPr>
        <p:txBody>
          <a:bodyPr wrap="none" rtlCol="0">
            <a:spAutoFit/>
          </a:bodyPr>
          <a:lstStyle/>
          <a:p>
            <a:r>
              <a:rPr lang="en-US" dirty="0"/>
              <a:t>B</a:t>
            </a:r>
          </a:p>
        </p:txBody>
      </p:sp>
      <p:sp>
        <p:nvSpPr>
          <p:cNvPr id="23" name="TextBox 22">
            <a:extLst>
              <a:ext uri="{FF2B5EF4-FFF2-40B4-BE49-F238E27FC236}">
                <a16:creationId xmlns:a16="http://schemas.microsoft.com/office/drawing/2014/main" id="{236628D0-E1C2-6947-9043-472080484350}"/>
              </a:ext>
            </a:extLst>
          </p:cNvPr>
          <p:cNvSpPr txBox="1"/>
          <p:nvPr/>
        </p:nvSpPr>
        <p:spPr>
          <a:xfrm>
            <a:off x="5437796" y="2380891"/>
            <a:ext cx="308098" cy="369332"/>
          </a:xfrm>
          <a:prstGeom prst="rect">
            <a:avLst/>
          </a:prstGeom>
          <a:noFill/>
        </p:spPr>
        <p:txBody>
          <a:bodyPr wrap="none" rtlCol="0">
            <a:spAutoFit/>
          </a:bodyPr>
          <a:lstStyle/>
          <a:p>
            <a:r>
              <a:rPr lang="en-US" dirty="0"/>
              <a:t>C</a:t>
            </a:r>
          </a:p>
        </p:txBody>
      </p:sp>
      <p:sp>
        <p:nvSpPr>
          <p:cNvPr id="24" name="Rectangle 23">
            <a:extLst>
              <a:ext uri="{FF2B5EF4-FFF2-40B4-BE49-F238E27FC236}">
                <a16:creationId xmlns:a16="http://schemas.microsoft.com/office/drawing/2014/main" id="{3089A04D-ED35-1A4D-82A0-8DD2D6101DCE}"/>
              </a:ext>
            </a:extLst>
          </p:cNvPr>
          <p:cNvSpPr/>
          <p:nvPr/>
        </p:nvSpPr>
        <p:spPr>
          <a:xfrm>
            <a:off x="4357546" y="3065435"/>
            <a:ext cx="1922962" cy="2677656"/>
          </a:xfrm>
          <a:prstGeom prst="rect">
            <a:avLst/>
          </a:prstGeom>
        </p:spPr>
        <p:txBody>
          <a:bodyPr wrap="none">
            <a:spAutoFit/>
          </a:bodyPr>
          <a:lstStyle/>
          <a:p>
            <a:r>
              <a:rPr lang="en-US" sz="2400" u="sng" dirty="0"/>
              <a:t>State:</a:t>
            </a:r>
          </a:p>
          <a:p>
            <a:r>
              <a:rPr lang="en-US" sz="2400" dirty="0" err="1">
                <a:solidFill>
                  <a:schemeClr val="accent1">
                    <a:lumMod val="75000"/>
                  </a:schemeClr>
                </a:solidFill>
              </a:rPr>
              <a:t>HandEmpty</a:t>
            </a:r>
            <a:r>
              <a:rPr lang="en-US" sz="2400" dirty="0">
                <a:solidFill>
                  <a:schemeClr val="accent1">
                    <a:lumMod val="75000"/>
                  </a:schemeClr>
                </a:solidFill>
              </a:rPr>
              <a:t>()</a:t>
            </a:r>
          </a:p>
          <a:p>
            <a:r>
              <a:rPr lang="en-US" sz="2400" dirty="0"/>
              <a:t>On-Table(B)</a:t>
            </a:r>
          </a:p>
          <a:p>
            <a:r>
              <a:rPr lang="en-US" sz="2400" dirty="0">
                <a:solidFill>
                  <a:schemeClr val="accent1">
                    <a:lumMod val="75000"/>
                  </a:schemeClr>
                </a:solidFill>
              </a:rPr>
              <a:t>On-Table(C)</a:t>
            </a:r>
          </a:p>
          <a:p>
            <a:r>
              <a:rPr lang="en-US" sz="2400" dirty="0"/>
              <a:t>On-Block(A,B)</a:t>
            </a:r>
          </a:p>
          <a:p>
            <a:r>
              <a:rPr lang="en-US" sz="2400" dirty="0"/>
              <a:t>Clear(A)</a:t>
            </a:r>
          </a:p>
          <a:p>
            <a:r>
              <a:rPr lang="en-US" sz="2400" dirty="0">
                <a:solidFill>
                  <a:schemeClr val="accent1">
                    <a:lumMod val="75000"/>
                  </a:schemeClr>
                </a:solidFill>
              </a:rPr>
              <a:t>Clear(C)</a:t>
            </a:r>
          </a:p>
        </p:txBody>
      </p:sp>
      <p:sp>
        <p:nvSpPr>
          <p:cNvPr id="25" name="Rectangle 24">
            <a:extLst>
              <a:ext uri="{FF2B5EF4-FFF2-40B4-BE49-F238E27FC236}">
                <a16:creationId xmlns:a16="http://schemas.microsoft.com/office/drawing/2014/main" id="{E21BEC3F-3793-DF4A-8DCF-6E22DEDCE2CF}"/>
              </a:ext>
            </a:extLst>
          </p:cNvPr>
          <p:cNvSpPr/>
          <p:nvPr/>
        </p:nvSpPr>
        <p:spPr>
          <a:xfrm>
            <a:off x="7037543" y="3065435"/>
            <a:ext cx="2720681" cy="3046988"/>
          </a:xfrm>
          <a:prstGeom prst="rect">
            <a:avLst/>
          </a:prstGeom>
        </p:spPr>
        <p:txBody>
          <a:bodyPr wrap="none">
            <a:spAutoFit/>
          </a:bodyPr>
          <a:lstStyle/>
          <a:p>
            <a:r>
              <a:rPr lang="en-US" sz="2400" u="sng" dirty="0"/>
              <a:t>State:</a:t>
            </a:r>
          </a:p>
          <a:p>
            <a:r>
              <a:rPr lang="en-US" sz="2400" dirty="0">
                <a:solidFill>
                  <a:srgbClr val="00B050"/>
                </a:solidFill>
              </a:rPr>
              <a:t>In-Hand(C)</a:t>
            </a:r>
          </a:p>
          <a:p>
            <a:r>
              <a:rPr lang="en-US" sz="2400" dirty="0"/>
              <a:t>On-Table(B)</a:t>
            </a:r>
          </a:p>
          <a:p>
            <a:r>
              <a:rPr lang="en-US" sz="2400" dirty="0"/>
              <a:t>On-Block(A,B)</a:t>
            </a:r>
          </a:p>
          <a:p>
            <a:r>
              <a:rPr lang="en-US" sz="2400" dirty="0"/>
              <a:t>Clear(A)</a:t>
            </a:r>
          </a:p>
          <a:p>
            <a:r>
              <a:rPr lang="en-US" sz="2400" dirty="0"/>
              <a:t>Clear(C)</a:t>
            </a:r>
          </a:p>
          <a:p>
            <a:r>
              <a:rPr lang="en-US" sz="2400" dirty="0">
                <a:solidFill>
                  <a:srgbClr val="C00000"/>
                </a:solidFill>
              </a:rPr>
              <a:t>Delete </a:t>
            </a:r>
            <a:r>
              <a:rPr lang="en-US" sz="2400" dirty="0" err="1">
                <a:solidFill>
                  <a:srgbClr val="C00000"/>
                </a:solidFill>
              </a:rPr>
              <a:t>HandEmpty</a:t>
            </a:r>
            <a:r>
              <a:rPr lang="en-US" sz="2400" dirty="0">
                <a:solidFill>
                  <a:srgbClr val="C00000"/>
                </a:solidFill>
              </a:rPr>
              <a:t>()</a:t>
            </a:r>
          </a:p>
          <a:p>
            <a:r>
              <a:rPr lang="en-US" sz="2400" dirty="0">
                <a:solidFill>
                  <a:srgbClr val="C00000"/>
                </a:solidFill>
              </a:rPr>
              <a:t>Delete On-Table(C)</a:t>
            </a:r>
          </a:p>
        </p:txBody>
      </p:sp>
      <mc:AlternateContent xmlns:mc="http://schemas.openxmlformats.org/markup-compatibility/2006">
        <mc:Choice xmlns:p14="http://schemas.microsoft.com/office/powerpoint/2010/main" Requires="p14">
          <p:contentPart p14:bwMode="auto" r:id="rId2">
            <p14:nvContentPartPr>
              <p14:cNvPr id="26" name="Ink 25">
                <a:extLst>
                  <a:ext uri="{FF2B5EF4-FFF2-40B4-BE49-F238E27FC236}">
                    <a16:creationId xmlns:a16="http://schemas.microsoft.com/office/drawing/2014/main" id="{86D5C7AB-2620-4C69-B79E-AF7EBBDB8A27}"/>
                  </a:ext>
                </a:extLst>
              </p14:cNvPr>
              <p14:cNvContentPartPr/>
              <p14:nvPr/>
            </p14:nvContentPartPr>
            <p14:xfrm>
              <a:off x="4248000" y="3875760"/>
              <a:ext cx="1970280" cy="1800000"/>
            </p14:xfrm>
          </p:contentPart>
        </mc:Choice>
        <mc:Fallback>
          <p:pic>
            <p:nvPicPr>
              <p:cNvPr id="26" name="Ink 25">
                <a:extLst>
                  <a:ext uri="{FF2B5EF4-FFF2-40B4-BE49-F238E27FC236}">
                    <a16:creationId xmlns:a16="http://schemas.microsoft.com/office/drawing/2014/main" id="{86D5C7AB-2620-4C69-B79E-AF7EBBDB8A27}"/>
                  </a:ext>
                </a:extLst>
              </p:cNvPr>
              <p:cNvPicPr/>
              <p:nvPr/>
            </p:nvPicPr>
            <p:blipFill>
              <a:blip r:embed="rId3"/>
              <a:stretch>
                <a:fillRect/>
              </a:stretch>
            </p:blipFill>
            <p:spPr>
              <a:xfrm>
                <a:off x="4238640" y="3866400"/>
                <a:ext cx="1989000" cy="1818720"/>
              </a:xfrm>
              <a:prstGeom prst="rect">
                <a:avLst/>
              </a:prstGeom>
            </p:spPr>
          </p:pic>
        </mc:Fallback>
      </mc:AlternateContent>
    </p:spTree>
    <p:extLst>
      <p:ext uri="{BB962C8B-B14F-4D97-AF65-F5344CB8AC3E}">
        <p14:creationId xmlns:p14="http://schemas.microsoft.com/office/powerpoint/2010/main" val="2231472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Pickup-Block-C from Table</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			</a:t>
            </a:r>
            <a:r>
              <a:rPr lang="en-US" u="sng" dirty="0"/>
              <a:t>Preconditions</a:t>
            </a:r>
            <a:r>
              <a:rPr lang="en-US" dirty="0"/>
              <a:t>	</a:t>
            </a:r>
            <a:r>
              <a:rPr lang="en-US" u="sng" dirty="0"/>
              <a:t>Effects</a:t>
            </a:r>
          </a:p>
          <a:p>
            <a:r>
              <a:rPr lang="en-US" dirty="0"/>
              <a:t>			</a:t>
            </a:r>
            <a:r>
              <a:rPr lang="en-US" dirty="0" err="1"/>
              <a:t>HandEmpty</a:t>
            </a:r>
            <a:r>
              <a:rPr lang="en-US" dirty="0"/>
              <a:t>()	Add 	In-Hand(C)</a:t>
            </a:r>
          </a:p>
          <a:p>
            <a:r>
              <a:rPr lang="en-US" dirty="0"/>
              <a:t>			Clear(C)		Delete </a:t>
            </a:r>
            <a:r>
              <a:rPr lang="en-US" dirty="0" err="1"/>
              <a:t>HandEmpty</a:t>
            </a:r>
            <a:r>
              <a:rPr lang="en-US" dirty="0"/>
              <a:t>() 	</a:t>
            </a:r>
          </a:p>
          <a:p>
            <a:r>
              <a:rPr lang="en-US" dirty="0"/>
              <a:t>			On-Table(C)		 	On-Table(C)</a:t>
            </a:r>
          </a:p>
          <a:p>
            <a:r>
              <a:rPr lang="en-US" dirty="0"/>
              <a:t>							</a:t>
            </a:r>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62172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34783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18" name="TextBox 17">
            <a:extLst>
              <a:ext uri="{FF2B5EF4-FFF2-40B4-BE49-F238E27FC236}">
                <a16:creationId xmlns:a16="http://schemas.microsoft.com/office/drawing/2014/main" id="{0ADB1F19-9293-F445-9E40-19904C5B0D5C}"/>
              </a:ext>
            </a:extLst>
          </p:cNvPr>
          <p:cNvSpPr txBox="1"/>
          <p:nvPr/>
        </p:nvSpPr>
        <p:spPr>
          <a:xfrm>
            <a:off x="3812743" y="1924564"/>
            <a:ext cx="317716" cy="369332"/>
          </a:xfrm>
          <a:prstGeom prst="rect">
            <a:avLst/>
          </a:prstGeom>
          <a:noFill/>
        </p:spPr>
        <p:txBody>
          <a:bodyPr wrap="none" rtlCol="0">
            <a:spAutoFit/>
          </a:bodyPr>
          <a:lstStyle/>
          <a:p>
            <a:r>
              <a:rPr lang="en-US" dirty="0"/>
              <a:t>A</a:t>
            </a:r>
          </a:p>
        </p:txBody>
      </p:sp>
      <p:sp>
        <p:nvSpPr>
          <p:cNvPr id="19" name="TextBox 18">
            <a:extLst>
              <a:ext uri="{FF2B5EF4-FFF2-40B4-BE49-F238E27FC236}">
                <a16:creationId xmlns:a16="http://schemas.microsoft.com/office/drawing/2014/main" id="{2D923704-0C97-2446-8211-6A20B7BF97C6}"/>
              </a:ext>
            </a:extLst>
          </p:cNvPr>
          <p:cNvSpPr txBox="1"/>
          <p:nvPr/>
        </p:nvSpPr>
        <p:spPr>
          <a:xfrm>
            <a:off x="3812743" y="2380891"/>
            <a:ext cx="309700" cy="369332"/>
          </a:xfrm>
          <a:prstGeom prst="rect">
            <a:avLst/>
          </a:prstGeom>
          <a:noFill/>
        </p:spPr>
        <p:txBody>
          <a:bodyPr wrap="none" rtlCol="0">
            <a:spAutoFit/>
          </a:bodyPr>
          <a:lstStyle/>
          <a:p>
            <a:r>
              <a:rPr lang="en-US" dirty="0"/>
              <a:t>B</a:t>
            </a:r>
          </a:p>
        </p:txBody>
      </p:sp>
      <p:sp>
        <p:nvSpPr>
          <p:cNvPr id="20" name="TextBox 19">
            <a:extLst>
              <a:ext uri="{FF2B5EF4-FFF2-40B4-BE49-F238E27FC236}">
                <a16:creationId xmlns:a16="http://schemas.microsoft.com/office/drawing/2014/main" id="{CD6A4E91-93BC-FB40-9100-882E045EA5CB}"/>
              </a:ext>
            </a:extLst>
          </p:cNvPr>
          <p:cNvSpPr txBox="1"/>
          <p:nvPr/>
        </p:nvSpPr>
        <p:spPr>
          <a:xfrm>
            <a:off x="4561496" y="2380891"/>
            <a:ext cx="308098" cy="369332"/>
          </a:xfrm>
          <a:prstGeom prst="rect">
            <a:avLst/>
          </a:prstGeom>
          <a:noFill/>
        </p:spPr>
        <p:txBody>
          <a:bodyPr wrap="none" rtlCol="0">
            <a:spAutoFit/>
          </a:bodyPr>
          <a:lstStyle/>
          <a:p>
            <a:r>
              <a:rPr lang="en-US" dirty="0"/>
              <a:t>C</a:t>
            </a:r>
          </a:p>
        </p:txBody>
      </p:sp>
    </p:spTree>
    <p:extLst>
      <p:ext uri="{BB962C8B-B14F-4D97-AF65-F5344CB8AC3E}">
        <p14:creationId xmlns:p14="http://schemas.microsoft.com/office/powerpoint/2010/main" val="32479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Pickup-Block from Table</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			</a:t>
            </a:r>
            <a:r>
              <a:rPr lang="en-US" u="sng" dirty="0"/>
              <a:t>Preconditions</a:t>
            </a:r>
            <a:r>
              <a:rPr lang="en-US" dirty="0"/>
              <a:t>	</a:t>
            </a:r>
            <a:r>
              <a:rPr lang="en-US" u="sng" dirty="0"/>
              <a:t>Effects</a:t>
            </a:r>
          </a:p>
          <a:p>
            <a:r>
              <a:rPr lang="en-US" dirty="0"/>
              <a:t>			</a:t>
            </a:r>
            <a:r>
              <a:rPr lang="en-US" dirty="0" err="1"/>
              <a:t>HandEmpty</a:t>
            </a:r>
            <a:r>
              <a:rPr lang="en-US" dirty="0"/>
              <a:t>()	Add 	In-Hand(block)</a:t>
            </a:r>
          </a:p>
          <a:p>
            <a:r>
              <a:rPr lang="en-US" dirty="0"/>
              <a:t>			Clear(block)		Delete </a:t>
            </a:r>
            <a:r>
              <a:rPr lang="en-US" dirty="0" err="1"/>
              <a:t>HandEmpty</a:t>
            </a:r>
            <a:r>
              <a:rPr lang="en-US" dirty="0"/>
              <a:t>() 	</a:t>
            </a:r>
          </a:p>
          <a:p>
            <a:r>
              <a:rPr lang="en-US" dirty="0"/>
              <a:t>			On-Table(block)		 On-Table(block)</a:t>
            </a:r>
          </a:p>
          <a:p>
            <a:endParaRPr lang="en-US" dirty="0"/>
          </a:p>
          <a:p>
            <a:r>
              <a:rPr lang="en-US" dirty="0"/>
              <a:t>Create a </a:t>
            </a:r>
            <a:r>
              <a:rPr lang="en-US" dirty="0">
                <a:solidFill>
                  <a:srgbClr val="C00000"/>
                </a:solidFill>
              </a:rPr>
              <a:t>variable</a:t>
            </a:r>
            <a:r>
              <a:rPr lang="en-US" dirty="0"/>
              <a:t> that takes on the value of a particular instance for        </a:t>
            </a:r>
            <a:r>
              <a:rPr lang="en-US" dirty="0">
                <a:solidFill>
                  <a:srgbClr val="C00000"/>
                </a:solidFill>
              </a:rPr>
              <a:t>all times</a:t>
            </a:r>
            <a:r>
              <a:rPr lang="en-US" dirty="0"/>
              <a:t> it appears in an operator. 						</a:t>
            </a:r>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62172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34783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mc:Choice xmlns:p14="http://schemas.microsoft.com/office/powerpoint/2010/main" Requires="p14">
          <p:contentPart p14:bwMode="auto" r:id="rId2">
            <p14:nvContentPartPr>
              <p14:cNvPr id="18" name="Ink 17">
                <a:extLst>
                  <a:ext uri="{FF2B5EF4-FFF2-40B4-BE49-F238E27FC236}">
                    <a16:creationId xmlns:a16="http://schemas.microsoft.com/office/drawing/2014/main" id="{AE4FFF79-5889-457E-9EC7-CAE435FE4907}"/>
                  </a:ext>
                </a:extLst>
              </p14:cNvPr>
              <p14:cNvContentPartPr/>
              <p14:nvPr/>
            </p14:nvContentPartPr>
            <p14:xfrm>
              <a:off x="519480" y="1013040"/>
              <a:ext cx="4853160" cy="3839760"/>
            </p14:xfrm>
          </p:contentPart>
        </mc:Choice>
        <mc:Fallback>
          <p:pic>
            <p:nvPicPr>
              <p:cNvPr id="18" name="Ink 17">
                <a:extLst>
                  <a:ext uri="{FF2B5EF4-FFF2-40B4-BE49-F238E27FC236}">
                    <a16:creationId xmlns:a16="http://schemas.microsoft.com/office/drawing/2014/main" id="{AE4FFF79-5889-457E-9EC7-CAE435FE4907}"/>
                  </a:ext>
                </a:extLst>
              </p:cNvPr>
              <p:cNvPicPr/>
              <p:nvPr/>
            </p:nvPicPr>
            <p:blipFill>
              <a:blip r:embed="rId3"/>
              <a:stretch>
                <a:fillRect/>
              </a:stretch>
            </p:blipFill>
            <p:spPr>
              <a:xfrm>
                <a:off x="510120" y="1003680"/>
                <a:ext cx="4871880" cy="3858480"/>
              </a:xfrm>
              <a:prstGeom prst="rect">
                <a:avLst/>
              </a:prstGeom>
            </p:spPr>
          </p:pic>
        </mc:Fallback>
      </mc:AlternateContent>
    </p:spTree>
    <p:extLst>
      <p:ext uri="{BB962C8B-B14F-4D97-AF65-F5344CB8AC3E}">
        <p14:creationId xmlns:p14="http://schemas.microsoft.com/office/powerpoint/2010/main" val="11132454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1A51C-91A0-0A44-9142-D22FF6194440}"/>
              </a:ext>
            </a:extLst>
          </p:cNvPr>
          <p:cNvSpPr>
            <a:spLocks noGrp="1"/>
          </p:cNvSpPr>
          <p:nvPr>
            <p:ph type="title"/>
          </p:nvPr>
        </p:nvSpPr>
        <p:spPr/>
        <p:txBody>
          <a:bodyPr/>
          <a:lstStyle/>
          <a:p>
            <a:r>
              <a:rPr lang="en-US" dirty="0"/>
              <a:t>Operator: </a:t>
            </a:r>
            <a:r>
              <a:rPr lang="en-US" dirty="0" err="1"/>
              <a:t>PutDown</a:t>
            </a:r>
            <a:r>
              <a:rPr lang="en-US" dirty="0"/>
              <a:t>-Block on Table</a:t>
            </a:r>
          </a:p>
        </p:txBody>
      </p:sp>
      <p:sp>
        <p:nvSpPr>
          <p:cNvPr id="3" name="Content Placeholder 2">
            <a:extLst>
              <a:ext uri="{FF2B5EF4-FFF2-40B4-BE49-F238E27FC236}">
                <a16:creationId xmlns:a16="http://schemas.microsoft.com/office/drawing/2014/main" id="{78BCFBC7-9CDA-3540-A77F-A6934C3E5000}"/>
              </a:ext>
            </a:extLst>
          </p:cNvPr>
          <p:cNvSpPr>
            <a:spLocks noGrp="1"/>
          </p:cNvSpPr>
          <p:nvPr>
            <p:ph idx="1"/>
          </p:nvPr>
        </p:nvSpPr>
        <p:spPr/>
        <p:txBody>
          <a:bodyPr/>
          <a:lstStyle/>
          <a:p>
            <a:endParaRPr lang="en-US" dirty="0"/>
          </a:p>
          <a:p>
            <a:endParaRPr lang="en-US" dirty="0"/>
          </a:p>
          <a:p>
            <a:endParaRPr lang="en-US" dirty="0"/>
          </a:p>
          <a:p>
            <a:endParaRPr lang="en-US" dirty="0"/>
          </a:p>
          <a:p>
            <a:r>
              <a:rPr lang="en-US" dirty="0"/>
              <a:t>			</a:t>
            </a:r>
            <a:r>
              <a:rPr lang="en-US" u="sng" dirty="0"/>
              <a:t>Preconditions</a:t>
            </a:r>
            <a:r>
              <a:rPr lang="en-US" dirty="0"/>
              <a:t>	</a:t>
            </a:r>
            <a:r>
              <a:rPr lang="en-US" u="sng" dirty="0"/>
              <a:t>Effects</a:t>
            </a:r>
          </a:p>
          <a:p>
            <a:r>
              <a:rPr lang="en-US" dirty="0"/>
              <a:t>			In-Hand(block)	Add 	</a:t>
            </a:r>
            <a:r>
              <a:rPr lang="en-US" dirty="0" err="1"/>
              <a:t>HandEmpty</a:t>
            </a:r>
            <a:r>
              <a:rPr lang="en-US" dirty="0"/>
              <a:t>()</a:t>
            </a:r>
          </a:p>
          <a:p>
            <a:r>
              <a:rPr lang="en-US" dirty="0"/>
              <a:t>							On-Table(block)</a:t>
            </a:r>
          </a:p>
          <a:p>
            <a:r>
              <a:rPr lang="en-US" dirty="0"/>
              <a:t>						Delete In-Hand(block) 	</a:t>
            </a:r>
          </a:p>
          <a:p>
            <a:endParaRPr lang="en-US" dirty="0"/>
          </a:p>
          <a:p>
            <a:r>
              <a:rPr lang="en-US" dirty="0">
                <a:solidFill>
                  <a:schemeClr val="tx1"/>
                </a:solidFill>
              </a:rPr>
              <a:t>Why do we not need to check if ~</a:t>
            </a:r>
            <a:r>
              <a:rPr lang="en-US" dirty="0" err="1">
                <a:solidFill>
                  <a:schemeClr val="tx1"/>
                </a:solidFill>
              </a:rPr>
              <a:t>HandEmpty</a:t>
            </a:r>
            <a:r>
              <a:rPr lang="en-US" dirty="0">
                <a:solidFill>
                  <a:schemeClr val="tx1"/>
                </a:solidFill>
              </a:rPr>
              <a:t>() is true?</a:t>
            </a:r>
            <a:r>
              <a:rPr lang="en-US" dirty="0"/>
              <a:t>	</a:t>
            </a:r>
          </a:p>
        </p:txBody>
      </p:sp>
      <p:grpSp>
        <p:nvGrpSpPr>
          <p:cNvPr id="4" name="Group 3">
            <a:extLst>
              <a:ext uri="{FF2B5EF4-FFF2-40B4-BE49-F238E27FC236}">
                <a16:creationId xmlns:a16="http://schemas.microsoft.com/office/drawing/2014/main" id="{BD5B4D46-7A6D-0A47-A8FE-EB2C38E70E9B}"/>
              </a:ext>
            </a:extLst>
          </p:cNvPr>
          <p:cNvGrpSpPr>
            <a:grpSpLocks noChangeAspect="1"/>
          </p:cNvGrpSpPr>
          <p:nvPr/>
        </p:nvGrpSpPr>
        <p:grpSpPr>
          <a:xfrm>
            <a:off x="6217290" y="1713277"/>
            <a:ext cx="1900005" cy="1094504"/>
            <a:chOff x="5274359" y="1800434"/>
            <a:chExt cx="1266670" cy="729669"/>
          </a:xfrm>
        </p:grpSpPr>
        <p:cxnSp>
          <p:nvCxnSpPr>
            <p:cNvPr id="5" name="Straight Connector 4">
              <a:extLst>
                <a:ext uri="{FF2B5EF4-FFF2-40B4-BE49-F238E27FC236}">
                  <a16:creationId xmlns:a16="http://schemas.microsoft.com/office/drawing/2014/main" id="{4676F10C-F2FC-294C-973B-C0D4322BEEAC}"/>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B7381870-CD6B-8D48-8E2E-13424288007C}"/>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33A0C53-705E-6442-9290-F32D18D9D76A}"/>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57D6288-3661-A349-B66E-3CA20709BF9B}"/>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01283A-3826-F14F-9829-19FCC6D641FD}"/>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1ABC3E97-F9B1-1E49-AC0D-01DA5B89CFB1}"/>
              </a:ext>
            </a:extLst>
          </p:cNvPr>
          <p:cNvGrpSpPr>
            <a:grpSpLocks noChangeAspect="1"/>
          </p:cNvGrpSpPr>
          <p:nvPr/>
        </p:nvGrpSpPr>
        <p:grpSpPr>
          <a:xfrm>
            <a:off x="3478381" y="1705489"/>
            <a:ext cx="1900005" cy="1123175"/>
            <a:chOff x="1897512" y="1781320"/>
            <a:chExt cx="1266670" cy="748783"/>
          </a:xfrm>
        </p:grpSpPr>
        <p:cxnSp>
          <p:nvCxnSpPr>
            <p:cNvPr id="11" name="Straight Connector 10">
              <a:extLst>
                <a:ext uri="{FF2B5EF4-FFF2-40B4-BE49-F238E27FC236}">
                  <a16:creationId xmlns:a16="http://schemas.microsoft.com/office/drawing/2014/main" id="{6C83F62D-B740-1D49-9E95-9B86A7D6EA6F}"/>
                </a:ext>
              </a:extLst>
            </p:cNvPr>
            <p:cNvCxnSpPr>
              <a:cxnSpLocks noChangeAspect="1"/>
            </p:cNvCxnSpPr>
            <p:nvPr/>
          </p:nvCxnSpPr>
          <p:spPr>
            <a:xfrm flipV="1">
              <a:off x="1897512"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2" name="Rectangle 11">
              <a:extLst>
                <a:ext uri="{FF2B5EF4-FFF2-40B4-BE49-F238E27FC236}">
                  <a16:creationId xmlns:a16="http://schemas.microsoft.com/office/drawing/2014/main" id="{EA651DF3-896A-E24C-9CE0-1731B69A65A4}"/>
                </a:ext>
              </a:extLst>
            </p:cNvPr>
            <p:cNvSpPr>
              <a:spLocks noChangeAspect="1"/>
            </p:cNvSpPr>
            <p:nvPr/>
          </p:nvSpPr>
          <p:spPr>
            <a:xfrm>
              <a:off x="2049161" y="188363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520716-8E89-B844-BE1F-6E2049BEFA66}"/>
                </a:ext>
              </a:extLst>
            </p:cNvPr>
            <p:cNvSpPr>
              <a:spLocks noChangeAspect="1"/>
            </p:cNvSpPr>
            <p:nvPr/>
          </p:nvSpPr>
          <p:spPr>
            <a:xfrm>
              <a:off x="2049161" y="219075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13A257E-4F9F-F847-9A27-9517AC8EC6A7}"/>
                </a:ext>
              </a:extLst>
            </p:cNvPr>
            <p:cNvSpPr>
              <a:spLocks noChangeAspect="1"/>
            </p:cNvSpPr>
            <p:nvPr/>
          </p:nvSpPr>
          <p:spPr>
            <a:xfrm>
              <a:off x="2562868" y="219075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92EF7166-99FC-7640-9873-66D11D1FB2B6}"/>
                </a:ext>
              </a:extLst>
            </p:cNvPr>
            <p:cNvGrpSpPr/>
            <p:nvPr/>
          </p:nvGrpSpPr>
          <p:grpSpPr>
            <a:xfrm>
              <a:off x="2522550" y="1781320"/>
              <a:ext cx="468619" cy="394217"/>
              <a:chOff x="4399967" y="1188457"/>
              <a:chExt cx="468619" cy="394217"/>
            </a:xfrm>
          </p:grpSpPr>
          <p:sp>
            <p:nvSpPr>
              <p:cNvPr id="16" name="Rectangle 15">
                <a:extLst>
                  <a:ext uri="{FF2B5EF4-FFF2-40B4-BE49-F238E27FC236}">
                    <a16:creationId xmlns:a16="http://schemas.microsoft.com/office/drawing/2014/main" id="{D69B8D9F-DCB8-6241-90EF-6FABB0946162}"/>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CA4F81-3D07-BD4E-AF67-B25C4A142A4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mc:Choice xmlns:p14="http://schemas.microsoft.com/office/powerpoint/2010/main" Requires="p14">
          <p:contentPart p14:bwMode="auto" r:id="rId2">
            <p14:nvContentPartPr>
              <p14:cNvPr id="18" name="Ink 17">
                <a:extLst>
                  <a:ext uri="{FF2B5EF4-FFF2-40B4-BE49-F238E27FC236}">
                    <a16:creationId xmlns:a16="http://schemas.microsoft.com/office/drawing/2014/main" id="{AC5BFC64-5B6C-4BD5-AEF1-7B3708644D54}"/>
                  </a:ext>
                </a:extLst>
              </p14:cNvPr>
              <p14:cNvContentPartPr/>
              <p14:nvPr/>
            </p14:nvContentPartPr>
            <p14:xfrm>
              <a:off x="2103120" y="1148400"/>
              <a:ext cx="7329600" cy="4864680"/>
            </p14:xfrm>
          </p:contentPart>
        </mc:Choice>
        <mc:Fallback>
          <p:pic>
            <p:nvPicPr>
              <p:cNvPr id="18" name="Ink 17">
                <a:extLst>
                  <a:ext uri="{FF2B5EF4-FFF2-40B4-BE49-F238E27FC236}">
                    <a16:creationId xmlns:a16="http://schemas.microsoft.com/office/drawing/2014/main" id="{AC5BFC64-5B6C-4BD5-AEF1-7B3708644D54}"/>
                  </a:ext>
                </a:extLst>
              </p:cNvPr>
              <p:cNvPicPr/>
              <p:nvPr/>
            </p:nvPicPr>
            <p:blipFill>
              <a:blip r:embed="rId3"/>
              <a:stretch>
                <a:fillRect/>
              </a:stretch>
            </p:blipFill>
            <p:spPr>
              <a:xfrm>
                <a:off x="2093760" y="1139040"/>
                <a:ext cx="7348320" cy="4883400"/>
              </a:xfrm>
              <a:prstGeom prst="rect">
                <a:avLst/>
              </a:prstGeom>
            </p:spPr>
          </p:pic>
        </mc:Fallback>
      </mc:AlternateContent>
    </p:spTree>
    <p:extLst>
      <p:ext uri="{BB962C8B-B14F-4D97-AF65-F5344CB8AC3E}">
        <p14:creationId xmlns:p14="http://schemas.microsoft.com/office/powerpoint/2010/main" val="39965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Announcements</a:t>
            </a:r>
          </a:p>
        </p:txBody>
      </p:sp>
      <p:sp>
        <p:nvSpPr>
          <p:cNvPr id="3" name="Content Placeholder 2"/>
          <p:cNvSpPr>
            <a:spLocks noGrp="1"/>
          </p:cNvSpPr>
          <p:nvPr>
            <p:ph idx="1"/>
          </p:nvPr>
        </p:nvSpPr>
        <p:spPr>
          <a:xfrm>
            <a:off x="552098" y="1113178"/>
            <a:ext cx="11242737" cy="5495689"/>
          </a:xfrm>
        </p:spPr>
        <p:txBody>
          <a:bodyPr/>
          <a:lstStyle/>
          <a:p>
            <a:r>
              <a:rPr lang="en-US" dirty="0"/>
              <a:t>Midterm 1 Exam Graded</a:t>
            </a:r>
          </a:p>
          <a:p>
            <a:endParaRPr lang="en-US" dirty="0"/>
          </a:p>
          <a:p>
            <a:r>
              <a:rPr lang="en-US" dirty="0"/>
              <a:t>Assignments:</a:t>
            </a:r>
          </a:p>
          <a:p>
            <a:pPr marL="457200" indent="-457200">
              <a:buFont typeface="Wingdings" panose="05000000000000000000" pitchFamily="2" charset="2"/>
              <a:buChar char="§"/>
            </a:pPr>
            <a:r>
              <a:rPr lang="en-US" dirty="0">
                <a:solidFill>
                  <a:schemeClr val="tx1"/>
                </a:solidFill>
              </a:rPr>
              <a:t>HW5</a:t>
            </a:r>
          </a:p>
          <a:p>
            <a:pPr marL="917575" lvl="2" indent="-457200"/>
            <a:r>
              <a:rPr lang="en-US" sz="2800" dirty="0">
                <a:solidFill>
                  <a:schemeClr val="tx1"/>
                </a:solidFill>
              </a:rPr>
              <a:t>Due Tue 2/25, 10pm</a:t>
            </a:r>
          </a:p>
          <a:p>
            <a:pPr marL="457200" indent="-457200">
              <a:buFont typeface="Wingdings" panose="05000000000000000000" pitchFamily="2" charset="2"/>
              <a:buChar char="§"/>
            </a:pPr>
            <a:r>
              <a:rPr lang="en-US" dirty="0">
                <a:solidFill>
                  <a:schemeClr val="tx1"/>
                </a:solidFill>
              </a:rPr>
              <a:t>P3: Logic and Classical Planning</a:t>
            </a:r>
          </a:p>
          <a:p>
            <a:pPr marL="917575" lvl="2" indent="-457200"/>
            <a:r>
              <a:rPr lang="en-US" sz="2800" dirty="0"/>
              <a:t>Out 2/22, Due Thu 3/5 10 pm before spring break!</a:t>
            </a:r>
          </a:p>
          <a:p>
            <a:pPr marL="457200" indent="-457200">
              <a:buFont typeface="Wingdings" panose="05000000000000000000" pitchFamily="2" charset="2"/>
              <a:buChar char="§"/>
            </a:pPr>
            <a:r>
              <a:rPr lang="en-US" dirty="0">
                <a:solidFill>
                  <a:schemeClr val="tx1"/>
                </a:solidFill>
              </a:rPr>
              <a:t>HW6</a:t>
            </a:r>
          </a:p>
          <a:p>
            <a:pPr marL="917575" lvl="2" indent="-457200"/>
            <a:r>
              <a:rPr lang="en-US" sz="2800" dirty="0"/>
              <a:t>Out Tue 2/25, 10pm</a:t>
            </a:r>
          </a:p>
          <a:p>
            <a:pPr marL="917575" lvl="2" indent="-457200"/>
            <a:r>
              <a:rPr lang="en-US" sz="2800" dirty="0"/>
              <a:t>Due Tue 3/3, 10pm</a:t>
            </a:r>
          </a:p>
          <a:p>
            <a:pPr marL="917575" lvl="2" indent="-457200"/>
            <a:endParaRPr lang="en-US" sz="2800"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F9A557D-DA77-42FA-B582-D6467E2565D8}"/>
                  </a:ext>
                </a:extLst>
              </p14:cNvPr>
              <p14:cNvContentPartPr/>
              <p14:nvPr/>
            </p14:nvContentPartPr>
            <p14:xfrm>
              <a:off x="10209600" y="518400"/>
              <a:ext cx="574200" cy="712800"/>
            </p14:xfrm>
          </p:contentPart>
        </mc:Choice>
        <mc:Fallback>
          <p:pic>
            <p:nvPicPr>
              <p:cNvPr id="4" name="Ink 3">
                <a:extLst>
                  <a:ext uri="{FF2B5EF4-FFF2-40B4-BE49-F238E27FC236}">
                    <a16:creationId xmlns:a16="http://schemas.microsoft.com/office/drawing/2014/main" id="{EF9A557D-DA77-42FA-B582-D6467E2565D8}"/>
                  </a:ext>
                </a:extLst>
              </p:cNvPr>
              <p:cNvPicPr/>
              <p:nvPr/>
            </p:nvPicPr>
            <p:blipFill>
              <a:blip r:embed="rId3"/>
              <a:stretch>
                <a:fillRect/>
              </a:stretch>
            </p:blipFill>
            <p:spPr>
              <a:xfrm>
                <a:off x="10200240" y="509040"/>
                <a:ext cx="592920" cy="731520"/>
              </a:xfrm>
              <a:prstGeom prst="rect">
                <a:avLst/>
              </a:prstGeom>
            </p:spPr>
          </p:pic>
        </mc:Fallback>
      </mc:AlternateContent>
    </p:spTree>
    <p:extLst>
      <p:ext uri="{BB962C8B-B14F-4D97-AF65-F5344CB8AC3E}">
        <p14:creationId xmlns:p14="http://schemas.microsoft.com/office/powerpoint/2010/main" val="34904127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84E3F-ADBC-6F49-9CB1-7166CAC7A5BC}"/>
              </a:ext>
            </a:extLst>
          </p:cNvPr>
          <p:cNvSpPr>
            <a:spLocks noGrp="1"/>
          </p:cNvSpPr>
          <p:nvPr>
            <p:ph type="title"/>
          </p:nvPr>
        </p:nvSpPr>
        <p:spPr/>
        <p:txBody>
          <a:bodyPr/>
          <a:lstStyle/>
          <a:p>
            <a:r>
              <a:rPr lang="en-US" dirty="0"/>
              <a:t>Full State Description</a:t>
            </a:r>
          </a:p>
        </p:txBody>
      </p:sp>
      <p:sp>
        <p:nvSpPr>
          <p:cNvPr id="3" name="Content Placeholder 2">
            <a:extLst>
              <a:ext uri="{FF2B5EF4-FFF2-40B4-BE49-F238E27FC236}">
                <a16:creationId xmlns:a16="http://schemas.microsoft.com/office/drawing/2014/main" id="{6B6E8D03-68F9-DA48-80FF-FFAA29E76C9A}"/>
              </a:ext>
            </a:extLst>
          </p:cNvPr>
          <p:cNvSpPr>
            <a:spLocks noGrp="1"/>
          </p:cNvSpPr>
          <p:nvPr>
            <p:ph idx="1"/>
          </p:nvPr>
        </p:nvSpPr>
        <p:spPr/>
        <p:txBody>
          <a:bodyPr/>
          <a:lstStyle/>
          <a:p>
            <a:endParaRPr lang="en-US" sz="2400" dirty="0">
              <a:solidFill>
                <a:srgbClr val="7030A0"/>
              </a:solidFill>
            </a:endParaRPr>
          </a:p>
          <a:p>
            <a:r>
              <a:rPr lang="en-US" sz="2400" dirty="0">
                <a:solidFill>
                  <a:schemeClr val="tx1"/>
                </a:solidFill>
              </a:rPr>
              <a:t>Instances: A, B, C</a:t>
            </a:r>
          </a:p>
          <a:p>
            <a:r>
              <a:rPr lang="en-US" sz="2400" dirty="0">
                <a:solidFill>
                  <a:schemeClr val="tx1"/>
                </a:solidFill>
              </a:rPr>
              <a:t>Predicates:</a:t>
            </a:r>
          </a:p>
          <a:p>
            <a:r>
              <a:rPr lang="en-US" sz="2400" dirty="0">
                <a:solidFill>
                  <a:srgbClr val="C00000"/>
                </a:solidFill>
              </a:rPr>
              <a:t>	In-Hand(C)</a:t>
            </a:r>
          </a:p>
          <a:p>
            <a:r>
              <a:rPr lang="en-US" sz="2400" dirty="0">
                <a:solidFill>
                  <a:srgbClr val="C00000"/>
                </a:solidFill>
              </a:rPr>
              <a:t>	On-Table(B)</a:t>
            </a:r>
          </a:p>
          <a:p>
            <a:r>
              <a:rPr lang="en-US" sz="2400" dirty="0">
                <a:solidFill>
                  <a:srgbClr val="C00000"/>
                </a:solidFill>
              </a:rPr>
              <a:t>	On-Block(A,B)</a:t>
            </a:r>
          </a:p>
          <a:p>
            <a:r>
              <a:rPr lang="en-US" sz="2400" dirty="0">
                <a:solidFill>
                  <a:srgbClr val="C00000"/>
                </a:solidFill>
              </a:rPr>
              <a:t>	Clear(A)</a:t>
            </a:r>
          </a:p>
          <a:p>
            <a:r>
              <a:rPr lang="en-US" sz="2400" dirty="0">
                <a:solidFill>
                  <a:srgbClr val="C00000"/>
                </a:solidFill>
              </a:rPr>
              <a:t>	Clear(C)</a:t>
            </a:r>
          </a:p>
          <a:p>
            <a:r>
              <a:rPr lang="en-US" sz="2400" dirty="0">
                <a:solidFill>
                  <a:srgbClr val="C00000"/>
                </a:solidFill>
              </a:rPr>
              <a:t>	</a:t>
            </a:r>
            <a:r>
              <a:rPr lang="en-US" sz="2400" dirty="0">
                <a:solidFill>
                  <a:schemeClr val="tx1"/>
                </a:solidFill>
              </a:rPr>
              <a:t>Optional: </a:t>
            </a:r>
            <a:r>
              <a:rPr lang="en-US" sz="2400" dirty="0">
                <a:solidFill>
                  <a:srgbClr val="C00000"/>
                </a:solidFill>
              </a:rPr>
              <a:t>~</a:t>
            </a:r>
            <a:r>
              <a:rPr lang="en-US" sz="2400" dirty="0" err="1">
                <a:solidFill>
                  <a:srgbClr val="C00000"/>
                </a:solidFill>
              </a:rPr>
              <a:t>HandEmpty</a:t>
            </a:r>
            <a:r>
              <a:rPr lang="en-US" sz="2400" dirty="0">
                <a:solidFill>
                  <a:srgbClr val="C00000"/>
                </a:solidFill>
              </a:rPr>
              <a:t>(), ~On-Table(C), ~On-Table(A), ~On-Block(B,A),    			    ~On-Block(C,A), ~On-Block(B,C), ~On-Block(C,B), ~On-Block(A,C), 		    ~Clear(B), ~In-Hand(A), ~In-Hand(B)</a:t>
            </a:r>
          </a:p>
          <a:p>
            <a:r>
              <a:rPr lang="en-US" sz="2400" dirty="0"/>
              <a:t>RULE OF THUMB: If you must match that Predicate is explicitly not true, you must include ~Predicate in the state description. </a:t>
            </a:r>
          </a:p>
        </p:txBody>
      </p:sp>
      <p:grpSp>
        <p:nvGrpSpPr>
          <p:cNvPr id="4" name="Group 3">
            <a:extLst>
              <a:ext uri="{FF2B5EF4-FFF2-40B4-BE49-F238E27FC236}">
                <a16:creationId xmlns:a16="http://schemas.microsoft.com/office/drawing/2014/main" id="{B32D2CA9-32DA-4841-89AF-BC3E910B6FC5}"/>
              </a:ext>
            </a:extLst>
          </p:cNvPr>
          <p:cNvGrpSpPr>
            <a:grpSpLocks noChangeAspect="1"/>
          </p:cNvGrpSpPr>
          <p:nvPr/>
        </p:nvGrpSpPr>
        <p:grpSpPr>
          <a:xfrm>
            <a:off x="6458590" y="2500677"/>
            <a:ext cx="3752211" cy="2161473"/>
            <a:chOff x="5274359" y="1800434"/>
            <a:chExt cx="1266670" cy="729669"/>
          </a:xfrm>
        </p:grpSpPr>
        <p:cxnSp>
          <p:nvCxnSpPr>
            <p:cNvPr id="5" name="Straight Connector 4">
              <a:extLst>
                <a:ext uri="{FF2B5EF4-FFF2-40B4-BE49-F238E27FC236}">
                  <a16:creationId xmlns:a16="http://schemas.microsoft.com/office/drawing/2014/main" id="{067B90FD-42A8-4F4A-AAF3-BBA6B378CE81}"/>
                </a:ext>
              </a:extLst>
            </p:cNvPr>
            <p:cNvCxnSpPr>
              <a:cxnSpLocks noChangeAspect="1"/>
            </p:cNvCxnSpPr>
            <p:nvPr/>
          </p:nvCxnSpPr>
          <p:spPr>
            <a:xfrm flipV="1">
              <a:off x="5274359" y="251618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A6953F46-F616-FB44-9EB7-B3224786BF5A}"/>
                </a:ext>
              </a:extLst>
            </p:cNvPr>
            <p:cNvSpPr>
              <a:spLocks noChangeAspect="1"/>
            </p:cNvSpPr>
            <p:nvPr/>
          </p:nvSpPr>
          <p:spPr>
            <a:xfrm>
              <a:off x="5423366" y="191586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3B9D311-ED2A-1A4B-B7B8-403EAED57522}"/>
                </a:ext>
              </a:extLst>
            </p:cNvPr>
            <p:cNvSpPr>
              <a:spLocks noChangeAspect="1"/>
            </p:cNvSpPr>
            <p:nvPr/>
          </p:nvSpPr>
          <p:spPr>
            <a:xfrm>
              <a:off x="5423366" y="22229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2A6F2B-6208-EE46-8D99-404B528323A4}"/>
                </a:ext>
              </a:extLst>
            </p:cNvPr>
            <p:cNvSpPr/>
            <p:nvPr/>
          </p:nvSpPr>
          <p:spPr>
            <a:xfrm>
              <a:off x="5879733" y="1800434"/>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333DDF2-2DF8-5246-9349-8A04B301C48F}"/>
                </a:ext>
              </a:extLst>
            </p:cNvPr>
            <p:cNvSpPr>
              <a:spLocks noChangeAspect="1"/>
            </p:cNvSpPr>
            <p:nvPr/>
          </p:nvSpPr>
          <p:spPr>
            <a:xfrm>
              <a:off x="5937073" y="18836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DF25DB7F-84F5-5E46-A6C0-350C7F01914A}"/>
              </a:ext>
            </a:extLst>
          </p:cNvPr>
          <p:cNvSpPr txBox="1"/>
          <p:nvPr/>
        </p:nvSpPr>
        <p:spPr>
          <a:xfrm>
            <a:off x="7267506" y="3162300"/>
            <a:ext cx="317716" cy="369332"/>
          </a:xfrm>
          <a:prstGeom prst="rect">
            <a:avLst/>
          </a:prstGeom>
          <a:noFill/>
        </p:spPr>
        <p:txBody>
          <a:bodyPr wrap="none" rtlCol="0">
            <a:spAutoFit/>
          </a:bodyPr>
          <a:lstStyle/>
          <a:p>
            <a:r>
              <a:rPr lang="en-US" dirty="0"/>
              <a:t>A</a:t>
            </a:r>
          </a:p>
        </p:txBody>
      </p:sp>
      <p:sp>
        <p:nvSpPr>
          <p:cNvPr id="11" name="TextBox 10">
            <a:extLst>
              <a:ext uri="{FF2B5EF4-FFF2-40B4-BE49-F238E27FC236}">
                <a16:creationId xmlns:a16="http://schemas.microsoft.com/office/drawing/2014/main" id="{C864DC23-6CEB-B74C-9745-A3B1825216CB}"/>
              </a:ext>
            </a:extLst>
          </p:cNvPr>
          <p:cNvSpPr txBox="1"/>
          <p:nvPr/>
        </p:nvSpPr>
        <p:spPr>
          <a:xfrm>
            <a:off x="7280206" y="4026932"/>
            <a:ext cx="309700" cy="369332"/>
          </a:xfrm>
          <a:prstGeom prst="rect">
            <a:avLst/>
          </a:prstGeom>
          <a:noFill/>
        </p:spPr>
        <p:txBody>
          <a:bodyPr wrap="none" rtlCol="0">
            <a:spAutoFit/>
          </a:bodyPr>
          <a:lstStyle/>
          <a:p>
            <a:r>
              <a:rPr lang="en-US" dirty="0"/>
              <a:t>B</a:t>
            </a:r>
          </a:p>
        </p:txBody>
      </p:sp>
      <p:sp>
        <p:nvSpPr>
          <p:cNvPr id="12" name="TextBox 11">
            <a:extLst>
              <a:ext uri="{FF2B5EF4-FFF2-40B4-BE49-F238E27FC236}">
                <a16:creationId xmlns:a16="http://schemas.microsoft.com/office/drawing/2014/main" id="{D1B447AC-C50A-BD44-BC75-2100FB2B4C68}"/>
              </a:ext>
            </a:extLst>
          </p:cNvPr>
          <p:cNvSpPr txBox="1"/>
          <p:nvPr/>
        </p:nvSpPr>
        <p:spPr>
          <a:xfrm>
            <a:off x="8791506" y="3074432"/>
            <a:ext cx="308098" cy="369332"/>
          </a:xfrm>
          <a:prstGeom prst="rect">
            <a:avLst/>
          </a:prstGeom>
          <a:noFill/>
        </p:spPr>
        <p:txBody>
          <a:bodyPr wrap="none" rtlCol="0">
            <a:spAutoFit/>
          </a:bodyPr>
          <a:lstStyle/>
          <a:p>
            <a:r>
              <a:rPr lang="en-US" dirty="0"/>
              <a:t>C</a:t>
            </a:r>
          </a:p>
        </p:txBody>
      </p:sp>
      <mc:AlternateContent xmlns:mc="http://schemas.openxmlformats.org/markup-compatibility/2006">
        <mc:Choice xmlns:p14="http://schemas.microsoft.com/office/powerpoint/2010/main" Requires="p14">
          <p:contentPart p14:bwMode="auto" r:id="rId2">
            <p14:nvContentPartPr>
              <p14:cNvPr id="13" name="Ink 12">
                <a:extLst>
                  <a:ext uri="{FF2B5EF4-FFF2-40B4-BE49-F238E27FC236}">
                    <a16:creationId xmlns:a16="http://schemas.microsoft.com/office/drawing/2014/main" id="{7DDAE8E6-08C1-416F-AF67-2DDB0AE84663}"/>
                  </a:ext>
                </a:extLst>
              </p14:cNvPr>
              <p14:cNvContentPartPr/>
              <p14:nvPr/>
            </p14:nvContentPartPr>
            <p14:xfrm>
              <a:off x="2940120" y="6173280"/>
              <a:ext cx="6477120" cy="157320"/>
            </p14:xfrm>
          </p:contentPart>
        </mc:Choice>
        <mc:Fallback>
          <p:pic>
            <p:nvPicPr>
              <p:cNvPr id="13" name="Ink 12">
                <a:extLst>
                  <a:ext uri="{FF2B5EF4-FFF2-40B4-BE49-F238E27FC236}">
                    <a16:creationId xmlns:a16="http://schemas.microsoft.com/office/drawing/2014/main" id="{7DDAE8E6-08C1-416F-AF67-2DDB0AE84663}"/>
                  </a:ext>
                </a:extLst>
              </p:cNvPr>
              <p:cNvPicPr/>
              <p:nvPr/>
            </p:nvPicPr>
            <p:blipFill>
              <a:blip r:embed="rId3"/>
              <a:stretch>
                <a:fillRect/>
              </a:stretch>
            </p:blipFill>
            <p:spPr>
              <a:xfrm>
                <a:off x="2930760" y="6163920"/>
                <a:ext cx="6495840" cy="176040"/>
              </a:xfrm>
              <a:prstGeom prst="rect">
                <a:avLst/>
              </a:prstGeom>
            </p:spPr>
          </p:pic>
        </mc:Fallback>
      </mc:AlternateContent>
    </p:spTree>
    <p:extLst>
      <p:ext uri="{BB962C8B-B14F-4D97-AF65-F5344CB8AC3E}">
        <p14:creationId xmlns:p14="http://schemas.microsoft.com/office/powerpoint/2010/main" val="4130462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3D4C-4CF8-1141-BC90-195CC496B189}"/>
              </a:ext>
            </a:extLst>
          </p:cNvPr>
          <p:cNvSpPr>
            <a:spLocks noGrp="1"/>
          </p:cNvSpPr>
          <p:nvPr>
            <p:ph type="title"/>
          </p:nvPr>
        </p:nvSpPr>
        <p:spPr/>
        <p:txBody>
          <a:bodyPr/>
          <a:lstStyle/>
          <a:p>
            <a:r>
              <a:rPr lang="en-US" dirty="0"/>
              <a:t>Operators for Block Stacking</a:t>
            </a:r>
          </a:p>
        </p:txBody>
      </p:sp>
      <p:sp>
        <p:nvSpPr>
          <p:cNvPr id="3" name="Content Placeholder 2">
            <a:extLst>
              <a:ext uri="{FF2B5EF4-FFF2-40B4-BE49-F238E27FC236}">
                <a16:creationId xmlns:a16="http://schemas.microsoft.com/office/drawing/2014/main" id="{95CDE025-DB9D-6549-8082-EAB4554EA661}"/>
              </a:ext>
            </a:extLst>
          </p:cNvPr>
          <p:cNvSpPr>
            <a:spLocks noGrp="1"/>
          </p:cNvSpPr>
          <p:nvPr>
            <p:ph idx="1"/>
          </p:nvPr>
        </p:nvSpPr>
        <p:spPr/>
        <p:txBody>
          <a:bodyPr numCol="2"/>
          <a:lstStyle/>
          <a:p>
            <a:r>
              <a:rPr lang="en-US" sz="2000" dirty="0" err="1"/>
              <a:t>Pickup_Table</a:t>
            </a:r>
            <a:r>
              <a:rPr lang="en-US" sz="2000" dirty="0"/>
              <a:t>(b):</a:t>
            </a:r>
          </a:p>
          <a:p>
            <a:pPr marL="460375" indent="-460375"/>
            <a:r>
              <a:rPr lang="en-US" sz="2000" dirty="0"/>
              <a:t>		Pre: </a:t>
            </a:r>
            <a:r>
              <a:rPr lang="en-US" sz="2000" dirty="0" err="1"/>
              <a:t>HandEmpty</a:t>
            </a:r>
            <a:r>
              <a:rPr lang="en-US" sz="2000" dirty="0"/>
              <a:t>(), Clear(b), On-Table(b)</a:t>
            </a:r>
          </a:p>
          <a:p>
            <a:pPr marL="460375" indent="-460375"/>
            <a:r>
              <a:rPr lang="en-US" sz="2000" dirty="0"/>
              <a:t>		Add: In-Hand(b)</a:t>
            </a:r>
          </a:p>
          <a:p>
            <a:r>
              <a:rPr lang="en-US" sz="2000" dirty="0"/>
              <a:t>        	Delete: </a:t>
            </a:r>
            <a:r>
              <a:rPr lang="en-US" sz="2000" dirty="0" err="1"/>
              <a:t>HandEmpty</a:t>
            </a:r>
            <a:r>
              <a:rPr lang="en-US" sz="2000" dirty="0"/>
              <a:t>(), On-Table(b)</a:t>
            </a:r>
          </a:p>
          <a:p>
            <a:endParaRPr lang="en-US" sz="2000" dirty="0"/>
          </a:p>
          <a:p>
            <a:r>
              <a:rPr lang="en-US" sz="2000" dirty="0" err="1"/>
              <a:t>Putdown_Table</a:t>
            </a:r>
            <a:r>
              <a:rPr lang="en-US" sz="2000" dirty="0"/>
              <a:t>(b):</a:t>
            </a:r>
          </a:p>
          <a:p>
            <a:r>
              <a:rPr lang="en-US" sz="2000" dirty="0"/>
              <a:t>	Pre: In-Hand(b)</a:t>
            </a:r>
          </a:p>
          <a:p>
            <a:r>
              <a:rPr lang="en-US" sz="2000" dirty="0"/>
              <a:t>	Add: </a:t>
            </a:r>
            <a:r>
              <a:rPr lang="en-US" sz="2000" dirty="0" err="1"/>
              <a:t>HandEmpty</a:t>
            </a:r>
            <a:r>
              <a:rPr lang="en-US" sz="2000" dirty="0"/>
              <a:t>(), On-Table(b)	</a:t>
            </a:r>
          </a:p>
          <a:p>
            <a:r>
              <a:rPr lang="en-US" sz="2000" dirty="0"/>
              <a:t>	Delete: In-Hand(b)</a:t>
            </a:r>
          </a:p>
          <a:p>
            <a:endParaRPr lang="en-US" sz="2000" dirty="0"/>
          </a:p>
          <a:p>
            <a:endParaRPr lang="en-US" sz="2000" dirty="0"/>
          </a:p>
          <a:p>
            <a:r>
              <a:rPr lang="en-US" sz="2000" dirty="0" err="1"/>
              <a:t>Pickup_Block</a:t>
            </a:r>
            <a:r>
              <a:rPr lang="en-US" sz="2000" dirty="0"/>
              <a:t>(</a:t>
            </a:r>
            <a:r>
              <a:rPr lang="en-US" sz="2000" dirty="0" err="1"/>
              <a:t>b,c</a:t>
            </a:r>
            <a:r>
              <a:rPr lang="en-US" sz="2000" dirty="0"/>
              <a:t>):</a:t>
            </a:r>
          </a:p>
          <a:p>
            <a:r>
              <a:rPr lang="en-US" sz="2000" dirty="0"/>
              <a:t>	Pre: </a:t>
            </a:r>
            <a:r>
              <a:rPr lang="en-US" sz="2000" dirty="0" err="1"/>
              <a:t>HandEmpty</a:t>
            </a:r>
            <a:r>
              <a:rPr lang="en-US" sz="2000" dirty="0"/>
              <a:t>(), On-Block(</a:t>
            </a:r>
            <a:r>
              <a:rPr lang="en-US" sz="2000" dirty="0" err="1"/>
              <a:t>b,c</a:t>
            </a:r>
            <a:r>
              <a:rPr lang="en-US" sz="2000" dirty="0"/>
              <a:t>), b!=c</a:t>
            </a:r>
          </a:p>
          <a:p>
            <a:r>
              <a:rPr lang="en-US" sz="2000" dirty="0"/>
              <a:t>	Add: In-Hand(b), Clear(c)</a:t>
            </a:r>
          </a:p>
          <a:p>
            <a:r>
              <a:rPr lang="en-US" sz="2000" dirty="0"/>
              <a:t>	Delete: </a:t>
            </a:r>
            <a:r>
              <a:rPr lang="en-US" sz="2000" dirty="0" err="1"/>
              <a:t>HandEmpty</a:t>
            </a:r>
            <a:r>
              <a:rPr lang="en-US" sz="2000" dirty="0"/>
              <a:t>(), On-Block(</a:t>
            </a:r>
            <a:r>
              <a:rPr lang="en-US" sz="2000" dirty="0" err="1"/>
              <a:t>b,c</a:t>
            </a:r>
            <a:r>
              <a:rPr lang="en-US" sz="2000" dirty="0"/>
              <a:t>)         </a:t>
            </a:r>
          </a:p>
          <a:p>
            <a:endParaRPr lang="en-US" sz="2000" dirty="0"/>
          </a:p>
          <a:p>
            <a:r>
              <a:rPr lang="en-US" sz="2000" dirty="0" err="1"/>
              <a:t>Putdown_Block</a:t>
            </a:r>
            <a:r>
              <a:rPr lang="en-US" sz="2000" dirty="0"/>
              <a:t>(</a:t>
            </a:r>
            <a:r>
              <a:rPr lang="en-US" sz="2000" dirty="0" err="1"/>
              <a:t>b,c</a:t>
            </a:r>
            <a:r>
              <a:rPr lang="en-US" sz="2000" dirty="0"/>
              <a:t>):</a:t>
            </a:r>
          </a:p>
          <a:p>
            <a:r>
              <a:rPr lang="en-US" sz="2000" dirty="0"/>
              <a:t>	Pre: In-Hand(b), Clear(c)</a:t>
            </a:r>
          </a:p>
          <a:p>
            <a:r>
              <a:rPr lang="en-US" sz="2000" dirty="0"/>
              <a:t>	Add: </a:t>
            </a:r>
            <a:r>
              <a:rPr lang="en-US" sz="2000" dirty="0" err="1"/>
              <a:t>HandEmpty</a:t>
            </a:r>
            <a:r>
              <a:rPr lang="en-US" sz="2000" dirty="0"/>
              <a:t>(), On-Block(</a:t>
            </a:r>
            <a:r>
              <a:rPr lang="en-US" sz="2000" dirty="0" err="1"/>
              <a:t>b,c</a:t>
            </a:r>
            <a:r>
              <a:rPr lang="en-US" sz="2000" dirty="0"/>
              <a:t>)</a:t>
            </a:r>
          </a:p>
          <a:p>
            <a:r>
              <a:rPr lang="en-US" sz="2000" dirty="0"/>
              <a:t>	Delete: Clear(c), In-Hand(b)</a:t>
            </a:r>
          </a:p>
          <a:p>
            <a:endParaRPr lang="en-US" dirty="0"/>
          </a:p>
        </p:txBody>
      </p:sp>
      <p:sp>
        <p:nvSpPr>
          <p:cNvPr id="4" name="TextBox 3">
            <a:extLst>
              <a:ext uri="{FF2B5EF4-FFF2-40B4-BE49-F238E27FC236}">
                <a16:creationId xmlns:a16="http://schemas.microsoft.com/office/drawing/2014/main" id="{34E4A461-ABEC-E548-8CB3-C5CFF97C8509}"/>
              </a:ext>
            </a:extLst>
          </p:cNvPr>
          <p:cNvSpPr txBox="1"/>
          <p:nvPr/>
        </p:nvSpPr>
        <p:spPr>
          <a:xfrm>
            <a:off x="552099" y="5513989"/>
            <a:ext cx="7654403" cy="461665"/>
          </a:xfrm>
          <a:prstGeom prst="rect">
            <a:avLst/>
          </a:prstGeom>
          <a:noFill/>
        </p:spPr>
        <p:txBody>
          <a:bodyPr wrap="none" rtlCol="0">
            <a:spAutoFit/>
          </a:bodyPr>
          <a:lstStyle/>
          <a:p>
            <a:r>
              <a:rPr lang="en-US" sz="2400" dirty="0"/>
              <a:t>Why do we need separate operators for table vs on a block?</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77F568F7-2EE6-4B49-9F9E-A70444924657}"/>
                  </a:ext>
                </a:extLst>
              </p14:cNvPr>
              <p14:cNvContentPartPr/>
              <p14:nvPr/>
            </p14:nvContentPartPr>
            <p14:xfrm>
              <a:off x="1539360" y="1370880"/>
              <a:ext cx="8397360" cy="4597200"/>
            </p14:xfrm>
          </p:contentPart>
        </mc:Choice>
        <mc:Fallback>
          <p:pic>
            <p:nvPicPr>
              <p:cNvPr id="5" name="Ink 4">
                <a:extLst>
                  <a:ext uri="{FF2B5EF4-FFF2-40B4-BE49-F238E27FC236}">
                    <a16:creationId xmlns:a16="http://schemas.microsoft.com/office/drawing/2014/main" id="{77F568F7-2EE6-4B49-9F9E-A70444924657}"/>
                  </a:ext>
                </a:extLst>
              </p:cNvPr>
              <p:cNvPicPr/>
              <p:nvPr/>
            </p:nvPicPr>
            <p:blipFill>
              <a:blip r:embed="rId3"/>
              <a:stretch>
                <a:fillRect/>
              </a:stretch>
            </p:blipFill>
            <p:spPr>
              <a:xfrm>
                <a:off x="1530000" y="1361520"/>
                <a:ext cx="8416080" cy="4615920"/>
              </a:xfrm>
              <a:prstGeom prst="rect">
                <a:avLst/>
              </a:prstGeom>
            </p:spPr>
          </p:pic>
        </mc:Fallback>
      </mc:AlternateContent>
    </p:spTree>
    <p:extLst>
      <p:ext uri="{BB962C8B-B14F-4D97-AF65-F5344CB8AC3E}">
        <p14:creationId xmlns:p14="http://schemas.microsoft.com/office/powerpoint/2010/main" val="1201813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pPr marL="0" indent="0">
              <a:buNone/>
            </a:pPr>
            <a:r>
              <a:rPr lang="en-US" sz="1800" dirty="0" err="1"/>
              <a:t>HandEmpty</a:t>
            </a:r>
            <a:r>
              <a:rPr lang="en-US" sz="1800" dirty="0"/>
              <a:t>() &amp; On-Table(O) &amp; On-Block(B,O) &amp; Clear(B) &amp; On-Table(G) &amp; Clear(G)</a:t>
            </a:r>
          </a:p>
        </p:txBody>
      </p:sp>
      <p:grpSp>
        <p:nvGrpSpPr>
          <p:cNvPr id="19" name="Group 18"/>
          <p:cNvGrpSpPr/>
          <p:nvPr/>
        </p:nvGrpSpPr>
        <p:grpSpPr>
          <a:xfrm>
            <a:off x="3550061" y="5594347"/>
            <a:ext cx="1552513" cy="566842"/>
            <a:chOff x="3817346" y="2365937"/>
            <a:chExt cx="1552513" cy="566842"/>
          </a:xfrm>
        </p:grpSpPr>
        <p:cxnSp>
          <p:nvCxnSpPr>
            <p:cNvPr id="20" name="Straight Connector 19"/>
            <p:cNvCxnSpPr>
              <a:cxnSpLocks noChangeAspect="1"/>
            </p:cNvCxnSpPr>
            <p:nvPr/>
          </p:nvCxnSpPr>
          <p:spPr>
            <a:xfrm flipV="1">
              <a:off x="3817346"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a:spLocks noChangeAspect="1"/>
            </p:cNvSpPr>
            <p:nvPr/>
          </p:nvSpPr>
          <p:spPr>
            <a:xfrm>
              <a:off x="3968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4956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399217"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4462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236793" y="5571451"/>
            <a:ext cx="1552513" cy="570211"/>
            <a:chOff x="6358228" y="2365937"/>
            <a:chExt cx="1552513" cy="570211"/>
          </a:xfrm>
        </p:grpSpPr>
        <p:cxnSp>
          <p:nvCxnSpPr>
            <p:cNvPr id="26" name="Straight Connector 25"/>
            <p:cNvCxnSpPr>
              <a:cxnSpLocks noChangeAspect="1"/>
            </p:cNvCxnSpPr>
            <p:nvPr/>
          </p:nvCxnSpPr>
          <p:spPr>
            <a:xfrm flipV="1">
              <a:off x="6358228"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p:cNvSpPr>
              <a:spLocks noChangeAspect="1"/>
            </p:cNvSpPr>
            <p:nvPr/>
          </p:nvSpPr>
          <p:spPr>
            <a:xfrm>
              <a:off x="6509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7003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438963"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a:spLocks noChangeAspect="1"/>
            </p:cNvSpPr>
            <p:nvPr/>
          </p:nvSpPr>
          <p:spPr>
            <a:xfrm>
              <a:off x="7497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429661" y="5394888"/>
            <a:ext cx="1552513" cy="762304"/>
            <a:chOff x="3829154" y="1188457"/>
            <a:chExt cx="1552513" cy="762304"/>
          </a:xfrm>
        </p:grpSpPr>
        <p:cxnSp>
          <p:nvCxnSpPr>
            <p:cNvPr id="38" name="Straight Connector 37"/>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9" name="Rectangle 38"/>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4399967" y="1188457"/>
              <a:ext cx="468619" cy="394217"/>
              <a:chOff x="4399967" y="1188457"/>
              <a:chExt cx="468619" cy="394217"/>
            </a:xfrm>
          </p:grpSpPr>
          <p:sp>
            <p:nvSpPr>
              <p:cNvPr id="43" name="Rectangle 42"/>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1981199" y="5399819"/>
            <a:ext cx="1266670" cy="761370"/>
            <a:chOff x="3166439" y="3350167"/>
            <a:chExt cx="1266670" cy="761370"/>
          </a:xfrm>
        </p:grpSpPr>
        <p:cxnSp>
          <p:nvCxnSpPr>
            <p:cNvPr id="46" name="Straight Connector 45"/>
            <p:cNvCxnSpPr>
              <a:cxnSpLocks noChangeAspect="1"/>
            </p:cNvCxnSpPr>
            <p:nvPr/>
          </p:nvCxnSpPr>
          <p:spPr>
            <a:xfrm flipV="1">
              <a:off x="3166439" y="409761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a:spLocks noChangeAspect="1"/>
            </p:cNvSpPr>
            <p:nvPr/>
          </p:nvSpPr>
          <p:spPr>
            <a:xfrm>
              <a:off x="3318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3318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3811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764206" y="3350167"/>
              <a:ext cx="468619" cy="394217"/>
              <a:chOff x="4399967" y="1188457"/>
              <a:chExt cx="468619" cy="394217"/>
            </a:xfrm>
          </p:grpSpPr>
          <p:sp>
            <p:nvSpPr>
              <p:cNvPr id="51" name="Rectangle 50"/>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9097403" y="5373512"/>
            <a:ext cx="1266670" cy="749837"/>
            <a:chOff x="4791980" y="5658887"/>
            <a:chExt cx="1266670" cy="749837"/>
          </a:xfrm>
        </p:grpSpPr>
        <p:grpSp>
          <p:nvGrpSpPr>
            <p:cNvPr id="53" name="Group 52"/>
            <p:cNvGrpSpPr/>
            <p:nvPr/>
          </p:nvGrpSpPr>
          <p:grpSpPr>
            <a:xfrm>
              <a:off x="4968777" y="5658887"/>
              <a:ext cx="912457" cy="716555"/>
              <a:chOff x="6359337" y="3362754"/>
              <a:chExt cx="912457" cy="716555"/>
            </a:xfrm>
          </p:grpSpPr>
          <p:sp>
            <p:nvSpPr>
              <p:cNvPr id="54" name="Rectangle 53"/>
              <p:cNvSpPr>
                <a:spLocks noChangeAspect="1"/>
              </p:cNvSpPr>
              <p:nvPr/>
            </p:nvSpPr>
            <p:spPr>
              <a:xfrm>
                <a:off x="6359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a:spLocks noChangeAspect="1"/>
              </p:cNvSpPr>
              <p:nvPr/>
            </p:nvSpPr>
            <p:spPr>
              <a:xfrm>
                <a:off x="6852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a:spLocks noChangeAspect="1"/>
              </p:cNvSpPr>
              <p:nvPr/>
            </p:nvSpPr>
            <p:spPr>
              <a:xfrm>
                <a:off x="6359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6803175" y="3362754"/>
                <a:ext cx="468619" cy="394217"/>
                <a:chOff x="4399967" y="1188457"/>
                <a:chExt cx="468619" cy="394217"/>
              </a:xfrm>
            </p:grpSpPr>
            <p:sp>
              <p:nvSpPr>
                <p:cNvPr id="58" name="Rectangle 57"/>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68" name="Straight Connector 67"/>
            <p:cNvCxnSpPr>
              <a:cxnSpLocks noChangeAspect="1"/>
            </p:cNvCxnSpPr>
            <p:nvPr/>
          </p:nvCxnSpPr>
          <p:spPr>
            <a:xfrm flipV="1">
              <a:off x="4791980" y="6394803"/>
              <a:ext cx="1266670" cy="1392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70" name="Straight Arrow Connector 69"/>
          <p:cNvCxnSpPr/>
          <p:nvPr/>
        </p:nvCxnSpPr>
        <p:spPr>
          <a:xfrm flipH="1" flipV="1">
            <a:off x="3247869"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5007229" y="56793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flipV="1">
            <a:off x="6870187"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8917350" y="5729628"/>
            <a:ext cx="311256" cy="0"/>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580B5C4B-779F-F741-B669-C37DE066D7F4}"/>
              </a:ext>
            </a:extLst>
          </p:cNvPr>
          <p:cNvSpPr>
            <a:spLocks noGrp="1"/>
          </p:cNvSpPr>
          <p:nvPr>
            <p:ph type="title"/>
          </p:nvPr>
        </p:nvSpPr>
        <p:spPr/>
        <p:txBody>
          <a:bodyPr/>
          <a:lstStyle/>
          <a:p>
            <a:r>
              <a:rPr lang="en-US" dirty="0"/>
              <a:t>Example Matching Operators</a:t>
            </a:r>
          </a:p>
        </p:txBody>
      </p:sp>
    </p:spTree>
    <p:extLst>
      <p:ext uri="{BB962C8B-B14F-4D97-AF65-F5344CB8AC3E}">
        <p14:creationId xmlns:p14="http://schemas.microsoft.com/office/powerpoint/2010/main" val="28726787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8300" y="1600201"/>
            <a:ext cx="8686801" cy="4525963"/>
          </a:xfrm>
        </p:spPr>
        <p:txBody>
          <a:bodyPr numCol="1">
            <a:normAutofit/>
          </a:bodyPr>
          <a:lstStyle/>
          <a:p>
            <a:r>
              <a:rPr lang="en-US" sz="1800" dirty="0" err="1"/>
              <a:t>HandEmpty</a:t>
            </a:r>
            <a:r>
              <a:rPr lang="en-US" sz="1800" dirty="0"/>
              <a:t>() &amp; On-Table(O) &amp; On-Block(B,O) &amp; Clear(B) &amp; On-Table(G) &amp; Clear(G)</a:t>
            </a:r>
          </a:p>
        </p:txBody>
      </p:sp>
      <p:grpSp>
        <p:nvGrpSpPr>
          <p:cNvPr id="19" name="Group 18"/>
          <p:cNvGrpSpPr/>
          <p:nvPr/>
        </p:nvGrpSpPr>
        <p:grpSpPr>
          <a:xfrm>
            <a:off x="3550061" y="5594347"/>
            <a:ext cx="1552513" cy="566842"/>
            <a:chOff x="3817346" y="2365937"/>
            <a:chExt cx="1552513" cy="566842"/>
          </a:xfrm>
        </p:grpSpPr>
        <p:cxnSp>
          <p:nvCxnSpPr>
            <p:cNvPr id="20" name="Straight Connector 19"/>
            <p:cNvCxnSpPr>
              <a:cxnSpLocks noChangeAspect="1"/>
            </p:cNvCxnSpPr>
            <p:nvPr/>
          </p:nvCxnSpPr>
          <p:spPr>
            <a:xfrm flipV="1">
              <a:off x="3817346"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a:spLocks noChangeAspect="1"/>
            </p:cNvSpPr>
            <p:nvPr/>
          </p:nvSpPr>
          <p:spPr>
            <a:xfrm>
              <a:off x="3968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4956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399217"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4462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236793" y="5571451"/>
            <a:ext cx="1552513" cy="570211"/>
            <a:chOff x="6358228" y="2365937"/>
            <a:chExt cx="1552513" cy="570211"/>
          </a:xfrm>
        </p:grpSpPr>
        <p:cxnSp>
          <p:nvCxnSpPr>
            <p:cNvPr id="26" name="Straight Connector 25"/>
            <p:cNvCxnSpPr>
              <a:cxnSpLocks noChangeAspect="1"/>
            </p:cNvCxnSpPr>
            <p:nvPr/>
          </p:nvCxnSpPr>
          <p:spPr>
            <a:xfrm flipV="1">
              <a:off x="6358228"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p:cNvSpPr>
              <a:spLocks noChangeAspect="1"/>
            </p:cNvSpPr>
            <p:nvPr/>
          </p:nvSpPr>
          <p:spPr>
            <a:xfrm>
              <a:off x="6509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7003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438963"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a:spLocks noChangeAspect="1"/>
            </p:cNvSpPr>
            <p:nvPr/>
          </p:nvSpPr>
          <p:spPr>
            <a:xfrm>
              <a:off x="7497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429661" y="5394888"/>
            <a:ext cx="1552513" cy="762304"/>
            <a:chOff x="3829154" y="1188457"/>
            <a:chExt cx="1552513" cy="762304"/>
          </a:xfrm>
        </p:grpSpPr>
        <p:cxnSp>
          <p:nvCxnSpPr>
            <p:cNvPr id="38" name="Straight Connector 37"/>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9" name="Rectangle 38"/>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4399967" y="1188457"/>
              <a:ext cx="468619" cy="394217"/>
              <a:chOff x="4399967" y="1188457"/>
              <a:chExt cx="468619" cy="394217"/>
            </a:xfrm>
          </p:grpSpPr>
          <p:sp>
            <p:nvSpPr>
              <p:cNvPr id="43" name="Rectangle 42"/>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1981199" y="5399819"/>
            <a:ext cx="1266670" cy="761370"/>
            <a:chOff x="3166439" y="3350167"/>
            <a:chExt cx="1266670" cy="761370"/>
          </a:xfrm>
        </p:grpSpPr>
        <p:cxnSp>
          <p:nvCxnSpPr>
            <p:cNvPr id="46" name="Straight Connector 45"/>
            <p:cNvCxnSpPr>
              <a:cxnSpLocks noChangeAspect="1"/>
            </p:cNvCxnSpPr>
            <p:nvPr/>
          </p:nvCxnSpPr>
          <p:spPr>
            <a:xfrm flipV="1">
              <a:off x="3166439" y="409761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a:spLocks noChangeAspect="1"/>
            </p:cNvSpPr>
            <p:nvPr/>
          </p:nvSpPr>
          <p:spPr>
            <a:xfrm>
              <a:off x="3318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3318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3811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764206" y="3350167"/>
              <a:ext cx="468619" cy="394217"/>
              <a:chOff x="4399967" y="1188457"/>
              <a:chExt cx="468619" cy="394217"/>
            </a:xfrm>
          </p:grpSpPr>
          <p:sp>
            <p:nvSpPr>
              <p:cNvPr id="51" name="Rectangle 50"/>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9097403" y="5373512"/>
            <a:ext cx="1266670" cy="749837"/>
            <a:chOff x="4791980" y="5658887"/>
            <a:chExt cx="1266670" cy="749837"/>
          </a:xfrm>
        </p:grpSpPr>
        <p:grpSp>
          <p:nvGrpSpPr>
            <p:cNvPr id="53" name="Group 52"/>
            <p:cNvGrpSpPr/>
            <p:nvPr/>
          </p:nvGrpSpPr>
          <p:grpSpPr>
            <a:xfrm>
              <a:off x="4968777" y="5658887"/>
              <a:ext cx="912457" cy="716555"/>
              <a:chOff x="6359337" y="3362754"/>
              <a:chExt cx="912457" cy="716555"/>
            </a:xfrm>
          </p:grpSpPr>
          <p:sp>
            <p:nvSpPr>
              <p:cNvPr id="54" name="Rectangle 53"/>
              <p:cNvSpPr>
                <a:spLocks noChangeAspect="1"/>
              </p:cNvSpPr>
              <p:nvPr/>
            </p:nvSpPr>
            <p:spPr>
              <a:xfrm>
                <a:off x="6359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a:spLocks noChangeAspect="1"/>
              </p:cNvSpPr>
              <p:nvPr/>
            </p:nvSpPr>
            <p:spPr>
              <a:xfrm>
                <a:off x="6852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a:spLocks noChangeAspect="1"/>
              </p:cNvSpPr>
              <p:nvPr/>
            </p:nvSpPr>
            <p:spPr>
              <a:xfrm>
                <a:off x="6359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6803175" y="3362754"/>
                <a:ext cx="468619" cy="394217"/>
                <a:chOff x="4399967" y="1188457"/>
                <a:chExt cx="468619" cy="394217"/>
              </a:xfrm>
            </p:grpSpPr>
            <p:sp>
              <p:nvSpPr>
                <p:cNvPr id="58" name="Rectangle 57"/>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68" name="Straight Connector 67"/>
            <p:cNvCxnSpPr>
              <a:cxnSpLocks noChangeAspect="1"/>
            </p:cNvCxnSpPr>
            <p:nvPr/>
          </p:nvCxnSpPr>
          <p:spPr>
            <a:xfrm flipV="1">
              <a:off x="4791980" y="6394803"/>
              <a:ext cx="1266670" cy="1392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70" name="Straight Arrow Connector 69"/>
          <p:cNvCxnSpPr/>
          <p:nvPr/>
        </p:nvCxnSpPr>
        <p:spPr>
          <a:xfrm flipH="1" flipV="1">
            <a:off x="3247869"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5007229" y="56793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flipV="1">
            <a:off x="6870187"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8917350" y="5729628"/>
            <a:ext cx="311256" cy="0"/>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
        <p:nvSpPr>
          <p:cNvPr id="60" name="Rectangle 59"/>
          <p:cNvSpPr/>
          <p:nvPr/>
        </p:nvSpPr>
        <p:spPr>
          <a:xfrm>
            <a:off x="5953876" y="3867330"/>
            <a:ext cx="4572000" cy="1200329"/>
          </a:xfrm>
          <a:prstGeom prst="rect">
            <a:avLst/>
          </a:prstGeom>
        </p:spPr>
        <p:txBody>
          <a:bodyPr>
            <a:spAutoFit/>
          </a:bodyPr>
          <a:lstStyle/>
          <a:p>
            <a:r>
              <a:rPr lang="en-US" dirty="0" err="1">
                <a:cs typeface="Avenir Light"/>
              </a:rPr>
              <a:t>Pickup_Table</a:t>
            </a:r>
            <a:r>
              <a:rPr lang="en-US" dirty="0">
                <a:cs typeface="Avenir Light"/>
              </a:rPr>
              <a:t>(b):</a:t>
            </a:r>
          </a:p>
          <a:p>
            <a:pPr marL="460375" indent="-460375"/>
            <a:r>
              <a:rPr lang="en-US" dirty="0">
                <a:solidFill>
                  <a:srgbClr val="FF0000"/>
                </a:solidFill>
                <a:cs typeface="Avenir Light"/>
              </a:rPr>
              <a:t>Pre: </a:t>
            </a:r>
            <a:r>
              <a:rPr lang="en-US" dirty="0" err="1">
                <a:solidFill>
                  <a:srgbClr val="FF0000"/>
                </a:solidFill>
                <a:cs typeface="Avenir Light"/>
              </a:rPr>
              <a:t>HandEmpty</a:t>
            </a:r>
            <a:r>
              <a:rPr lang="en-US" dirty="0">
                <a:solidFill>
                  <a:srgbClr val="FF0000"/>
                </a:solidFill>
                <a:cs typeface="Avenir Light"/>
              </a:rPr>
              <a:t>, Clear(b), On-Table(b)</a:t>
            </a:r>
          </a:p>
          <a:p>
            <a:r>
              <a:rPr lang="en-US" dirty="0">
                <a:cs typeface="Avenir Light"/>
              </a:rPr>
              <a:t>Add: In-Hand(b)</a:t>
            </a:r>
          </a:p>
          <a:p>
            <a:r>
              <a:rPr lang="en-US" dirty="0">
                <a:cs typeface="Avenir Light"/>
              </a:rPr>
              <a:t>Delete: </a:t>
            </a:r>
            <a:r>
              <a:rPr lang="en-US" dirty="0" err="1">
                <a:cs typeface="Avenir Light"/>
              </a:rPr>
              <a:t>HandEmpty</a:t>
            </a:r>
            <a:r>
              <a:rPr lang="en-US" dirty="0">
                <a:cs typeface="Avenir Light"/>
              </a:rPr>
              <a:t>(), On-Table(b)</a:t>
            </a:r>
          </a:p>
        </p:txBody>
      </p:sp>
      <p:sp>
        <p:nvSpPr>
          <p:cNvPr id="61" name="Rectangle 60"/>
          <p:cNvSpPr/>
          <p:nvPr/>
        </p:nvSpPr>
        <p:spPr>
          <a:xfrm>
            <a:off x="1970194" y="3887814"/>
            <a:ext cx="4572000" cy="1200329"/>
          </a:xfrm>
          <a:prstGeom prst="rect">
            <a:avLst/>
          </a:prstGeom>
        </p:spPr>
        <p:txBody>
          <a:bodyPr>
            <a:spAutoFit/>
          </a:bodyPr>
          <a:lstStyle/>
          <a:p>
            <a:r>
              <a:rPr lang="en-US" dirty="0" err="1">
                <a:cs typeface="Avenir Light"/>
              </a:rPr>
              <a:t>Pickup_Block</a:t>
            </a:r>
            <a:r>
              <a:rPr lang="en-US" dirty="0">
                <a:cs typeface="Avenir Light"/>
              </a:rPr>
              <a:t>(</a:t>
            </a:r>
            <a:r>
              <a:rPr lang="en-US" dirty="0" err="1">
                <a:cs typeface="Avenir Light"/>
              </a:rPr>
              <a:t>b,c</a:t>
            </a:r>
            <a:r>
              <a:rPr lang="en-US" dirty="0">
                <a:cs typeface="Avenir Light"/>
              </a:rPr>
              <a:t>):</a:t>
            </a:r>
          </a:p>
          <a:p>
            <a:r>
              <a:rPr lang="en-US" dirty="0">
                <a:solidFill>
                  <a:srgbClr val="FF0000"/>
                </a:solidFill>
                <a:cs typeface="Avenir Light"/>
              </a:rPr>
              <a:t>Pre: </a:t>
            </a:r>
            <a:r>
              <a:rPr lang="en-US" dirty="0" err="1">
                <a:solidFill>
                  <a:srgbClr val="FF0000"/>
                </a:solidFill>
                <a:cs typeface="Avenir Light"/>
              </a:rPr>
              <a:t>HandEmpty</a:t>
            </a:r>
            <a:r>
              <a:rPr lang="en-US" dirty="0">
                <a:solidFill>
                  <a:srgbClr val="FF0000"/>
                </a:solidFill>
                <a:cs typeface="Avenir Light"/>
              </a:rPr>
              <a:t>(), On-Block(</a:t>
            </a:r>
            <a:r>
              <a:rPr lang="en-US" dirty="0" err="1">
                <a:solidFill>
                  <a:srgbClr val="FF0000"/>
                </a:solidFill>
                <a:cs typeface="Avenir Light"/>
              </a:rPr>
              <a:t>b,c</a:t>
            </a:r>
            <a:r>
              <a:rPr lang="en-US" dirty="0">
                <a:solidFill>
                  <a:srgbClr val="FF0000"/>
                </a:solidFill>
                <a:cs typeface="Avenir Light"/>
              </a:rPr>
              <a:t>), b!=c</a:t>
            </a:r>
          </a:p>
          <a:p>
            <a:r>
              <a:rPr lang="en-US" dirty="0">
                <a:cs typeface="Avenir Light"/>
              </a:rPr>
              <a:t>Add: In-Hand(b), Clear(c)</a:t>
            </a:r>
          </a:p>
          <a:p>
            <a:r>
              <a:rPr lang="en-US" dirty="0">
                <a:cs typeface="Avenir Light"/>
              </a:rPr>
              <a:t>Delete: </a:t>
            </a:r>
            <a:r>
              <a:rPr lang="en-US" dirty="0" err="1">
                <a:cs typeface="Avenir Light"/>
              </a:rPr>
              <a:t>HandEmpty</a:t>
            </a:r>
            <a:r>
              <a:rPr lang="en-US" dirty="0">
                <a:cs typeface="Avenir Light"/>
              </a:rPr>
              <a:t>(), On(</a:t>
            </a:r>
            <a:r>
              <a:rPr lang="en-US" dirty="0" err="1">
                <a:cs typeface="Avenir Light"/>
              </a:rPr>
              <a:t>b,c</a:t>
            </a:r>
            <a:r>
              <a:rPr lang="en-US" dirty="0">
                <a:cs typeface="Avenir Light"/>
              </a:rPr>
              <a:t>)         </a:t>
            </a:r>
          </a:p>
        </p:txBody>
      </p:sp>
      <p:cxnSp>
        <p:nvCxnSpPr>
          <p:cNvPr id="5" name="Straight Arrow Connector 4"/>
          <p:cNvCxnSpPr/>
          <p:nvPr/>
        </p:nvCxnSpPr>
        <p:spPr>
          <a:xfrm flipH="1" flipV="1">
            <a:off x="2578966" y="1993900"/>
            <a:ext cx="837334" cy="2235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flipV="1">
            <a:off x="4689683" y="1993900"/>
            <a:ext cx="412890" cy="2235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flipH="1" flipV="1">
            <a:off x="2664066" y="1992278"/>
            <a:ext cx="4612223" cy="22014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cxnSpLocks/>
          </p:cNvCxnSpPr>
          <p:nvPr/>
        </p:nvCxnSpPr>
        <p:spPr>
          <a:xfrm flipV="1">
            <a:off x="8223266" y="1958512"/>
            <a:ext cx="94261" cy="2235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65" name="Straight Arrow Connector 64"/>
          <p:cNvCxnSpPr>
            <a:cxnSpLocks/>
          </p:cNvCxnSpPr>
          <p:nvPr/>
        </p:nvCxnSpPr>
        <p:spPr>
          <a:xfrm flipH="1" flipV="1">
            <a:off x="7361389" y="1958512"/>
            <a:ext cx="1555961" cy="22352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itle 4">
            <a:extLst>
              <a:ext uri="{FF2B5EF4-FFF2-40B4-BE49-F238E27FC236}">
                <a16:creationId xmlns:a16="http://schemas.microsoft.com/office/drawing/2014/main" id="{3C68DF97-4492-A84B-844B-AC324BA1574A}"/>
              </a:ext>
            </a:extLst>
          </p:cNvPr>
          <p:cNvSpPr>
            <a:spLocks noGrp="1"/>
          </p:cNvSpPr>
          <p:nvPr>
            <p:ph type="title"/>
          </p:nvPr>
        </p:nvSpPr>
        <p:spPr>
          <a:xfrm>
            <a:off x="552099" y="367131"/>
            <a:ext cx="10515600" cy="627812"/>
          </a:xfrm>
        </p:spPr>
        <p:txBody>
          <a:bodyPr/>
          <a:lstStyle/>
          <a:p>
            <a:r>
              <a:rPr lang="en-US" dirty="0"/>
              <a:t>Example Matching Operators</a:t>
            </a:r>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946757D0-90D1-4021-BADA-5311614D83A0}"/>
                  </a:ext>
                </a:extLst>
              </p14:cNvPr>
              <p14:cNvContentPartPr/>
              <p14:nvPr/>
            </p14:nvContentPartPr>
            <p14:xfrm>
              <a:off x="831960" y="1735560"/>
              <a:ext cx="8495280" cy="4784400"/>
            </p14:xfrm>
          </p:contentPart>
        </mc:Choice>
        <mc:Fallback>
          <p:pic>
            <p:nvPicPr>
              <p:cNvPr id="2" name="Ink 1">
                <a:extLst>
                  <a:ext uri="{FF2B5EF4-FFF2-40B4-BE49-F238E27FC236}">
                    <a16:creationId xmlns:a16="http://schemas.microsoft.com/office/drawing/2014/main" id="{946757D0-90D1-4021-BADA-5311614D83A0}"/>
                  </a:ext>
                </a:extLst>
              </p:cNvPr>
              <p:cNvPicPr/>
              <p:nvPr/>
            </p:nvPicPr>
            <p:blipFill>
              <a:blip r:embed="rId3"/>
              <a:stretch>
                <a:fillRect/>
              </a:stretch>
            </p:blipFill>
            <p:spPr>
              <a:xfrm>
                <a:off x="822600" y="1726200"/>
                <a:ext cx="8514000" cy="4803120"/>
              </a:xfrm>
              <a:prstGeom prst="rect">
                <a:avLst/>
              </a:prstGeom>
            </p:spPr>
          </p:pic>
        </mc:Fallback>
      </mc:AlternateContent>
    </p:spTree>
    <p:extLst>
      <p:ext uri="{BB962C8B-B14F-4D97-AF65-F5344CB8AC3E}">
        <p14:creationId xmlns:p14="http://schemas.microsoft.com/office/powerpoint/2010/main" val="61704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63AB-C09E-3B42-9629-7E572931D13C}"/>
              </a:ext>
            </a:extLst>
          </p:cNvPr>
          <p:cNvSpPr>
            <a:spLocks noGrp="1"/>
          </p:cNvSpPr>
          <p:nvPr>
            <p:ph type="title"/>
          </p:nvPr>
        </p:nvSpPr>
        <p:spPr>
          <a:xfrm>
            <a:off x="552098" y="367131"/>
            <a:ext cx="11398579" cy="627812"/>
          </a:xfrm>
        </p:spPr>
        <p:txBody>
          <a:bodyPr/>
          <a:lstStyle/>
          <a:p>
            <a:r>
              <a:rPr lang="en-US" dirty="0"/>
              <a:t>Planning Graph (sometimes called Reachability Graph)</a:t>
            </a:r>
          </a:p>
        </p:txBody>
      </p:sp>
      <p:sp>
        <p:nvSpPr>
          <p:cNvPr id="4" name="Rectangle 3">
            <a:extLst>
              <a:ext uri="{FF2B5EF4-FFF2-40B4-BE49-F238E27FC236}">
                <a16:creationId xmlns:a16="http://schemas.microsoft.com/office/drawing/2014/main" id="{7D8AC86E-5202-7B40-8A41-338A922F8D5F}"/>
              </a:ext>
            </a:extLst>
          </p:cNvPr>
          <p:cNvSpPr/>
          <p:nvPr/>
        </p:nvSpPr>
        <p:spPr>
          <a:xfrm>
            <a:off x="2785727"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AD65595-AAD1-1D47-98EE-B252A82F9672}"/>
              </a:ext>
            </a:extLst>
          </p:cNvPr>
          <p:cNvCxnSpPr>
            <a:cxnSpLocks noChangeAspect="1"/>
          </p:cNvCxnSpPr>
          <p:nvPr/>
        </p:nvCxnSpPr>
        <p:spPr>
          <a:xfrm flipV="1">
            <a:off x="5353155"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7C8FE6C-6C82-1940-9AB5-7ABEE943BDC6}"/>
              </a:ext>
            </a:extLst>
          </p:cNvPr>
          <p:cNvSpPr>
            <a:spLocks noChangeAspect="1"/>
          </p:cNvSpPr>
          <p:nvPr/>
        </p:nvSpPr>
        <p:spPr>
          <a:xfrm>
            <a:off x="5504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978FE-9DC6-5E41-88C7-DE4793E0E699}"/>
              </a:ext>
            </a:extLst>
          </p:cNvPr>
          <p:cNvSpPr>
            <a:spLocks noChangeAspect="1"/>
          </p:cNvSpPr>
          <p:nvPr/>
        </p:nvSpPr>
        <p:spPr>
          <a:xfrm>
            <a:off x="5998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C1241C-DB37-8347-B848-8B4C7D499191}"/>
              </a:ext>
            </a:extLst>
          </p:cNvPr>
          <p:cNvSpPr>
            <a:spLocks noChangeAspect="1"/>
          </p:cNvSpPr>
          <p:nvPr/>
        </p:nvSpPr>
        <p:spPr>
          <a:xfrm>
            <a:off x="6492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A5224A-910C-DE4E-962A-66E1DFAA0B01}"/>
              </a:ext>
            </a:extLst>
          </p:cNvPr>
          <p:cNvCxnSpPr>
            <a:cxnSpLocks noChangeAspect="1"/>
          </p:cNvCxnSpPr>
          <p:nvPr/>
        </p:nvCxnSpPr>
        <p:spPr>
          <a:xfrm flipV="1">
            <a:off x="2697784" y="291834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3C3665B-46B2-FE4C-A39E-C97FC9147358}"/>
              </a:ext>
            </a:extLst>
          </p:cNvPr>
          <p:cNvSpPr>
            <a:spLocks noChangeAspect="1"/>
          </p:cNvSpPr>
          <p:nvPr/>
        </p:nvSpPr>
        <p:spPr>
          <a:xfrm>
            <a:off x="2849432" y="244440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568799-4713-CA42-A931-9C82DD9E3809}"/>
              </a:ext>
            </a:extLst>
          </p:cNvPr>
          <p:cNvSpPr>
            <a:spLocks noChangeAspect="1"/>
          </p:cNvSpPr>
          <p:nvPr/>
        </p:nvSpPr>
        <p:spPr>
          <a:xfrm>
            <a:off x="3343044" y="259606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62715D-37D7-4442-9B26-7A7D37D42DFC}"/>
              </a:ext>
            </a:extLst>
          </p:cNvPr>
          <p:cNvSpPr>
            <a:spLocks noChangeAspect="1"/>
          </p:cNvSpPr>
          <p:nvPr/>
        </p:nvSpPr>
        <p:spPr>
          <a:xfrm>
            <a:off x="3837406" y="259680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7D57CFB-0F0E-9D43-A808-63D1FB2241D6}"/>
              </a:ext>
            </a:extLst>
          </p:cNvPr>
          <p:cNvCxnSpPr>
            <a:cxnSpLocks noChangeAspect="1"/>
          </p:cNvCxnSpPr>
          <p:nvPr/>
        </p:nvCxnSpPr>
        <p:spPr>
          <a:xfrm flipV="1">
            <a:off x="5341347"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92F029DE-A50D-0C44-812E-9C0B6965F1D1}"/>
              </a:ext>
            </a:extLst>
          </p:cNvPr>
          <p:cNvSpPr>
            <a:spLocks noChangeAspect="1"/>
          </p:cNvSpPr>
          <p:nvPr/>
        </p:nvSpPr>
        <p:spPr>
          <a:xfrm>
            <a:off x="5492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862B4E-C872-B441-9BF8-EFA2C5ED2C6D}"/>
              </a:ext>
            </a:extLst>
          </p:cNvPr>
          <p:cNvSpPr>
            <a:spLocks noChangeAspect="1"/>
          </p:cNvSpPr>
          <p:nvPr/>
        </p:nvSpPr>
        <p:spPr>
          <a:xfrm>
            <a:off x="6480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3881072-88A4-C541-95CA-5E2B152649B4}"/>
              </a:ext>
            </a:extLst>
          </p:cNvPr>
          <p:cNvCxnSpPr>
            <a:cxnSpLocks noChangeAspect="1"/>
          </p:cNvCxnSpPr>
          <p:nvPr/>
        </p:nvCxnSpPr>
        <p:spPr>
          <a:xfrm flipV="1">
            <a:off x="7882229"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BD7D10C-29D1-ED40-AFAF-05C46061FB43}"/>
              </a:ext>
            </a:extLst>
          </p:cNvPr>
          <p:cNvSpPr>
            <a:spLocks noChangeAspect="1"/>
          </p:cNvSpPr>
          <p:nvPr/>
        </p:nvSpPr>
        <p:spPr>
          <a:xfrm>
            <a:off x="8033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C54854-D653-6544-8B84-B4B82AAEB133}"/>
              </a:ext>
            </a:extLst>
          </p:cNvPr>
          <p:cNvSpPr>
            <a:spLocks noChangeAspect="1"/>
          </p:cNvSpPr>
          <p:nvPr/>
        </p:nvSpPr>
        <p:spPr>
          <a:xfrm>
            <a:off x="8527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A2D950B-1897-084E-BB00-D047F6D4CA51}"/>
              </a:ext>
            </a:extLst>
          </p:cNvPr>
          <p:cNvCxnSpPr>
            <a:cxnSpLocks noChangeAspect="1"/>
          </p:cNvCxnSpPr>
          <p:nvPr/>
        </p:nvCxnSpPr>
        <p:spPr>
          <a:xfrm flipV="1">
            <a:off x="1734410"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02865096-410D-B348-A658-17763963CE80}"/>
              </a:ext>
            </a:extLst>
          </p:cNvPr>
          <p:cNvSpPr>
            <a:spLocks noChangeAspect="1"/>
          </p:cNvSpPr>
          <p:nvPr/>
        </p:nvSpPr>
        <p:spPr>
          <a:xfrm>
            <a:off x="1886059"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F9C870-F1C1-AB4D-AA02-2B304F39BDE7}"/>
              </a:ext>
            </a:extLst>
          </p:cNvPr>
          <p:cNvSpPr>
            <a:spLocks noChangeAspect="1"/>
          </p:cNvSpPr>
          <p:nvPr/>
        </p:nvSpPr>
        <p:spPr>
          <a:xfrm>
            <a:off x="188605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45C117-C151-3F4F-8183-80D0456315B3}"/>
              </a:ext>
            </a:extLst>
          </p:cNvPr>
          <p:cNvSpPr>
            <a:spLocks noChangeAspect="1"/>
          </p:cNvSpPr>
          <p:nvPr/>
        </p:nvSpPr>
        <p:spPr>
          <a:xfrm>
            <a:off x="2399766"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E64D6E5-DD5A-F349-9D68-6D7D31A93DF1}"/>
              </a:ext>
            </a:extLst>
          </p:cNvPr>
          <p:cNvCxnSpPr>
            <a:cxnSpLocks noChangeAspect="1"/>
          </p:cNvCxnSpPr>
          <p:nvPr/>
        </p:nvCxnSpPr>
        <p:spPr>
          <a:xfrm flipV="1">
            <a:off x="1737052"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1A9FDAA-16AF-D141-BBD0-67707E3E6553}"/>
              </a:ext>
            </a:extLst>
          </p:cNvPr>
          <p:cNvCxnSpPr>
            <a:cxnSpLocks noChangeAspect="1"/>
          </p:cNvCxnSpPr>
          <p:nvPr/>
        </p:nvCxnSpPr>
        <p:spPr>
          <a:xfrm flipV="1">
            <a:off x="1737052"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F2467E6-E29B-164E-BD94-1198B1DDA773}"/>
              </a:ext>
            </a:extLst>
          </p:cNvPr>
          <p:cNvCxnSpPr>
            <a:cxnSpLocks noChangeAspect="1"/>
          </p:cNvCxnSpPr>
          <p:nvPr/>
        </p:nvCxnSpPr>
        <p:spPr>
          <a:xfrm flipV="1">
            <a:off x="3206955"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33075D88-26C8-4641-902B-BBBF20DB76A5}"/>
              </a:ext>
            </a:extLst>
          </p:cNvPr>
          <p:cNvSpPr>
            <a:spLocks noChangeAspect="1"/>
          </p:cNvSpPr>
          <p:nvPr/>
        </p:nvSpPr>
        <p:spPr>
          <a:xfrm>
            <a:off x="3856362"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06E241-6A52-DA4E-9946-A10CA573D90F}"/>
              </a:ext>
            </a:extLst>
          </p:cNvPr>
          <p:cNvSpPr>
            <a:spLocks noChangeAspect="1"/>
          </p:cNvSpPr>
          <p:nvPr/>
        </p:nvSpPr>
        <p:spPr>
          <a:xfrm>
            <a:off x="3361246"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672AAB1-3B69-6845-AAF5-F3567680BE2F}"/>
              </a:ext>
            </a:extLst>
          </p:cNvPr>
          <p:cNvSpPr>
            <a:spLocks noChangeAspect="1"/>
          </p:cNvSpPr>
          <p:nvPr/>
        </p:nvSpPr>
        <p:spPr>
          <a:xfrm>
            <a:off x="3856362"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6E9145E-351D-FA4A-95EC-483DE1740239}"/>
              </a:ext>
            </a:extLst>
          </p:cNvPr>
          <p:cNvCxnSpPr>
            <a:cxnSpLocks noChangeAspect="1"/>
          </p:cNvCxnSpPr>
          <p:nvPr/>
        </p:nvCxnSpPr>
        <p:spPr>
          <a:xfrm flipV="1">
            <a:off x="3209597"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FC265F0-3760-3A4D-8F21-084C16955CB1}"/>
              </a:ext>
            </a:extLst>
          </p:cNvPr>
          <p:cNvCxnSpPr>
            <a:cxnSpLocks noChangeAspect="1"/>
          </p:cNvCxnSpPr>
          <p:nvPr/>
        </p:nvCxnSpPr>
        <p:spPr>
          <a:xfrm flipV="1">
            <a:off x="3209597"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27A21AF-8E30-4D42-B2C3-BD7666784400}"/>
              </a:ext>
            </a:extLst>
          </p:cNvPr>
          <p:cNvCxnSpPr>
            <a:cxnSpLocks noChangeAspect="1"/>
          </p:cNvCxnSpPr>
          <p:nvPr/>
        </p:nvCxnSpPr>
        <p:spPr>
          <a:xfrm flipV="1">
            <a:off x="4690439"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FC8A9A95-607B-2843-AF03-CA899EEE4F13}"/>
              </a:ext>
            </a:extLst>
          </p:cNvPr>
          <p:cNvSpPr>
            <a:spLocks noChangeAspect="1"/>
          </p:cNvSpPr>
          <p:nvPr/>
        </p:nvSpPr>
        <p:spPr>
          <a:xfrm>
            <a:off x="4842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0D0EBE-95E9-A046-A038-488F77D20BB5}"/>
              </a:ext>
            </a:extLst>
          </p:cNvPr>
          <p:cNvSpPr>
            <a:spLocks noChangeAspect="1"/>
          </p:cNvSpPr>
          <p:nvPr/>
        </p:nvSpPr>
        <p:spPr>
          <a:xfrm>
            <a:off x="4842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0785C58-2A0E-8F4E-BFDE-9288641910FA}"/>
              </a:ext>
            </a:extLst>
          </p:cNvPr>
          <p:cNvSpPr>
            <a:spLocks noChangeAspect="1"/>
          </p:cNvSpPr>
          <p:nvPr/>
        </p:nvSpPr>
        <p:spPr>
          <a:xfrm>
            <a:off x="5335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F1D5F95-ABE0-8C49-A81D-F953F38C5BFA}"/>
              </a:ext>
            </a:extLst>
          </p:cNvPr>
          <p:cNvCxnSpPr>
            <a:cxnSpLocks noChangeAspect="1"/>
          </p:cNvCxnSpPr>
          <p:nvPr/>
        </p:nvCxnSpPr>
        <p:spPr>
          <a:xfrm flipV="1">
            <a:off x="4693081"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A3B96A8-30D2-B246-AEBF-C22FEDE33277}"/>
              </a:ext>
            </a:extLst>
          </p:cNvPr>
          <p:cNvCxnSpPr>
            <a:cxnSpLocks noChangeAspect="1"/>
          </p:cNvCxnSpPr>
          <p:nvPr/>
        </p:nvCxnSpPr>
        <p:spPr>
          <a:xfrm flipV="1">
            <a:off x="4693081"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4E3D8B8-95DE-3549-8277-5BE8EFBAEDDC}"/>
              </a:ext>
            </a:extLst>
          </p:cNvPr>
          <p:cNvCxnSpPr>
            <a:cxnSpLocks noChangeAspect="1"/>
          </p:cNvCxnSpPr>
          <p:nvPr/>
        </p:nvCxnSpPr>
        <p:spPr>
          <a:xfrm flipV="1">
            <a:off x="6240187"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5A059072-E629-5C44-B713-4360556589E1}"/>
              </a:ext>
            </a:extLst>
          </p:cNvPr>
          <p:cNvSpPr>
            <a:spLocks noChangeAspect="1"/>
          </p:cNvSpPr>
          <p:nvPr/>
        </p:nvSpPr>
        <p:spPr>
          <a:xfrm>
            <a:off x="6391836"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2AAC2C-06F4-AB47-85F8-E52FB7C73FDF}"/>
              </a:ext>
            </a:extLst>
          </p:cNvPr>
          <p:cNvSpPr>
            <a:spLocks noChangeAspect="1"/>
          </p:cNvSpPr>
          <p:nvPr/>
        </p:nvSpPr>
        <p:spPr>
          <a:xfrm>
            <a:off x="688544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44F0244-E62D-9847-85AE-502EC4FB45CA}"/>
              </a:ext>
            </a:extLst>
          </p:cNvPr>
          <p:cNvSpPr>
            <a:spLocks noChangeAspect="1"/>
          </p:cNvSpPr>
          <p:nvPr/>
        </p:nvSpPr>
        <p:spPr>
          <a:xfrm>
            <a:off x="6885448"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E08D8504-A711-234C-BBE6-978D129637CD}"/>
              </a:ext>
            </a:extLst>
          </p:cNvPr>
          <p:cNvCxnSpPr>
            <a:cxnSpLocks noChangeAspect="1"/>
          </p:cNvCxnSpPr>
          <p:nvPr/>
        </p:nvCxnSpPr>
        <p:spPr>
          <a:xfrm flipV="1">
            <a:off x="6242829"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43A7977-AF0B-E943-9764-300EE5E3A39A}"/>
              </a:ext>
            </a:extLst>
          </p:cNvPr>
          <p:cNvCxnSpPr>
            <a:cxnSpLocks noChangeAspect="1"/>
          </p:cNvCxnSpPr>
          <p:nvPr/>
        </p:nvCxnSpPr>
        <p:spPr>
          <a:xfrm flipV="1">
            <a:off x="6242829"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580C5DB-E226-D54F-ADD8-261B7039D167}"/>
              </a:ext>
            </a:extLst>
          </p:cNvPr>
          <p:cNvCxnSpPr>
            <a:cxnSpLocks noChangeAspect="1"/>
          </p:cNvCxnSpPr>
          <p:nvPr/>
        </p:nvCxnSpPr>
        <p:spPr>
          <a:xfrm flipV="1">
            <a:off x="7731688"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723F9F22-48E6-E646-BBD5-7444ADD2B90D}"/>
              </a:ext>
            </a:extLst>
          </p:cNvPr>
          <p:cNvSpPr>
            <a:spLocks noChangeAspect="1"/>
          </p:cNvSpPr>
          <p:nvPr/>
        </p:nvSpPr>
        <p:spPr>
          <a:xfrm>
            <a:off x="7883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DC9CF5-4DFB-434E-8CEA-E851811EC162}"/>
              </a:ext>
            </a:extLst>
          </p:cNvPr>
          <p:cNvSpPr>
            <a:spLocks noChangeAspect="1"/>
          </p:cNvSpPr>
          <p:nvPr/>
        </p:nvSpPr>
        <p:spPr>
          <a:xfrm>
            <a:off x="8376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8C30777-5A32-B74A-9DB5-9515BF39D3EA}"/>
              </a:ext>
            </a:extLst>
          </p:cNvPr>
          <p:cNvSpPr>
            <a:spLocks noChangeAspect="1"/>
          </p:cNvSpPr>
          <p:nvPr/>
        </p:nvSpPr>
        <p:spPr>
          <a:xfrm>
            <a:off x="7883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07690969-4180-2347-9D5C-81336FB18313}"/>
              </a:ext>
            </a:extLst>
          </p:cNvPr>
          <p:cNvCxnSpPr>
            <a:cxnSpLocks noChangeAspect="1"/>
          </p:cNvCxnSpPr>
          <p:nvPr/>
        </p:nvCxnSpPr>
        <p:spPr>
          <a:xfrm flipV="1">
            <a:off x="7734330"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C398D9B4-4088-F342-99B3-01F1D829FA43}"/>
              </a:ext>
            </a:extLst>
          </p:cNvPr>
          <p:cNvSpPr>
            <a:spLocks noChangeAspect="1"/>
          </p:cNvSpPr>
          <p:nvPr/>
        </p:nvSpPr>
        <p:spPr>
          <a:xfrm>
            <a:off x="7885979" y="502414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6F8C063-86C0-3D44-B132-50E4662CEB9C}"/>
              </a:ext>
            </a:extLst>
          </p:cNvPr>
          <p:cNvSpPr>
            <a:spLocks noChangeAspect="1"/>
          </p:cNvSpPr>
          <p:nvPr/>
        </p:nvSpPr>
        <p:spPr>
          <a:xfrm>
            <a:off x="7885979" y="471471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E5C35646-3211-3D4A-96B5-4B5D8C73DD9B}"/>
              </a:ext>
            </a:extLst>
          </p:cNvPr>
          <p:cNvCxnSpPr>
            <a:cxnSpLocks noChangeAspect="1"/>
          </p:cNvCxnSpPr>
          <p:nvPr/>
        </p:nvCxnSpPr>
        <p:spPr>
          <a:xfrm flipV="1">
            <a:off x="7734330"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178BC9F7-B329-0643-869C-5AEC888C5447}"/>
              </a:ext>
            </a:extLst>
          </p:cNvPr>
          <p:cNvSpPr>
            <a:spLocks noChangeAspect="1"/>
          </p:cNvSpPr>
          <p:nvPr/>
        </p:nvSpPr>
        <p:spPr>
          <a:xfrm>
            <a:off x="7885979"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BBCD09F-C55F-2E42-8797-5833E7DDC8C4}"/>
              </a:ext>
            </a:extLst>
          </p:cNvPr>
          <p:cNvSpPr>
            <a:spLocks noChangeAspect="1"/>
          </p:cNvSpPr>
          <p:nvPr/>
        </p:nvSpPr>
        <p:spPr>
          <a:xfrm>
            <a:off x="7885979"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4AD323-E6A7-FC4F-BF66-BF24A4E34933}"/>
              </a:ext>
            </a:extLst>
          </p:cNvPr>
          <p:cNvSpPr>
            <a:spLocks noChangeAspect="1"/>
          </p:cNvSpPr>
          <p:nvPr/>
        </p:nvSpPr>
        <p:spPr>
          <a:xfrm>
            <a:off x="7885979" y="615887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B28D8CAC-3AA2-324F-8649-CE4EDAFEFB32}"/>
              </a:ext>
            </a:extLst>
          </p:cNvPr>
          <p:cNvCxnSpPr>
            <a:cxnSpLocks noChangeAspect="1"/>
          </p:cNvCxnSpPr>
          <p:nvPr/>
        </p:nvCxnSpPr>
        <p:spPr>
          <a:xfrm flipV="1">
            <a:off x="9158304"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C02D4258-5E24-4545-84F5-93C4D8DCA408}"/>
              </a:ext>
            </a:extLst>
          </p:cNvPr>
          <p:cNvSpPr>
            <a:spLocks noChangeAspect="1"/>
          </p:cNvSpPr>
          <p:nvPr/>
        </p:nvSpPr>
        <p:spPr>
          <a:xfrm>
            <a:off x="9309953"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08105F-E660-454A-BA39-9BD7092EBADF}"/>
              </a:ext>
            </a:extLst>
          </p:cNvPr>
          <p:cNvSpPr>
            <a:spLocks noChangeAspect="1"/>
          </p:cNvSpPr>
          <p:nvPr/>
        </p:nvSpPr>
        <p:spPr>
          <a:xfrm>
            <a:off x="9803565"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B46922A-B00D-D24F-9099-7BDC9F089878}"/>
              </a:ext>
            </a:extLst>
          </p:cNvPr>
          <p:cNvSpPr>
            <a:spLocks noChangeAspect="1"/>
          </p:cNvSpPr>
          <p:nvPr/>
        </p:nvSpPr>
        <p:spPr>
          <a:xfrm>
            <a:off x="9803565"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4D9091B7-18B1-254B-B78E-F47896037E8F}"/>
              </a:ext>
            </a:extLst>
          </p:cNvPr>
          <p:cNvCxnSpPr>
            <a:cxnSpLocks noChangeAspect="1"/>
          </p:cNvCxnSpPr>
          <p:nvPr/>
        </p:nvCxnSpPr>
        <p:spPr>
          <a:xfrm flipV="1">
            <a:off x="9160946"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D7947AA7-A45D-DC4D-A9DE-C78F5EAE24A3}"/>
              </a:ext>
            </a:extLst>
          </p:cNvPr>
          <p:cNvSpPr>
            <a:spLocks noChangeAspect="1"/>
          </p:cNvSpPr>
          <p:nvPr/>
        </p:nvSpPr>
        <p:spPr>
          <a:xfrm>
            <a:off x="9806207" y="502414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7083AE-F601-5D49-9C2F-087DE62E354F}"/>
              </a:ext>
            </a:extLst>
          </p:cNvPr>
          <p:cNvSpPr>
            <a:spLocks noChangeAspect="1"/>
          </p:cNvSpPr>
          <p:nvPr/>
        </p:nvSpPr>
        <p:spPr>
          <a:xfrm>
            <a:off x="9806207"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8B2123C1-69B5-7D46-ACC4-678EAA265A68}"/>
              </a:ext>
            </a:extLst>
          </p:cNvPr>
          <p:cNvCxnSpPr>
            <a:cxnSpLocks noChangeAspect="1"/>
          </p:cNvCxnSpPr>
          <p:nvPr/>
        </p:nvCxnSpPr>
        <p:spPr>
          <a:xfrm flipV="1">
            <a:off x="9160946"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3000D615-A804-C74F-87A8-0A0FEB1B5481}"/>
              </a:ext>
            </a:extLst>
          </p:cNvPr>
          <p:cNvSpPr>
            <a:spLocks noChangeAspect="1"/>
          </p:cNvSpPr>
          <p:nvPr/>
        </p:nvSpPr>
        <p:spPr>
          <a:xfrm>
            <a:off x="9806207"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2CB9D2-EDF0-4E46-AB74-EB39D6DD68C7}"/>
              </a:ext>
            </a:extLst>
          </p:cNvPr>
          <p:cNvSpPr>
            <a:spLocks noChangeAspect="1"/>
          </p:cNvSpPr>
          <p:nvPr/>
        </p:nvSpPr>
        <p:spPr>
          <a:xfrm>
            <a:off x="9806207" y="644672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7050CD5-731E-CC40-B78C-254D4AAB3668}"/>
              </a:ext>
            </a:extLst>
          </p:cNvPr>
          <p:cNvSpPr>
            <a:spLocks noChangeAspect="1"/>
          </p:cNvSpPr>
          <p:nvPr/>
        </p:nvSpPr>
        <p:spPr>
          <a:xfrm>
            <a:off x="9806207" y="613960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177F747-C7EB-CD44-822F-38A568E7D969}"/>
              </a:ext>
            </a:extLst>
          </p:cNvPr>
          <p:cNvSpPr>
            <a:spLocks noChangeAspect="1"/>
          </p:cNvSpPr>
          <p:nvPr/>
        </p:nvSpPr>
        <p:spPr>
          <a:xfrm>
            <a:off x="1886059" y="474925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30D0822-8805-7C42-8418-9126F9EB5796}"/>
              </a:ext>
            </a:extLst>
          </p:cNvPr>
          <p:cNvSpPr>
            <a:spLocks noChangeAspect="1"/>
          </p:cNvSpPr>
          <p:nvPr/>
        </p:nvSpPr>
        <p:spPr>
          <a:xfrm>
            <a:off x="1886059" y="50563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DFBDE02-A699-714F-BC1C-71406A3E93B6}"/>
              </a:ext>
            </a:extLst>
          </p:cNvPr>
          <p:cNvSpPr>
            <a:spLocks noChangeAspect="1"/>
          </p:cNvSpPr>
          <p:nvPr/>
        </p:nvSpPr>
        <p:spPr>
          <a:xfrm>
            <a:off x="1886059" y="617183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1F08FA1-B3BF-044E-BF1E-E5FE42414E09}"/>
              </a:ext>
            </a:extLst>
          </p:cNvPr>
          <p:cNvSpPr>
            <a:spLocks noChangeAspect="1"/>
          </p:cNvSpPr>
          <p:nvPr/>
        </p:nvSpPr>
        <p:spPr>
          <a:xfrm>
            <a:off x="1886059" y="647894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5BA998A-3F8F-574F-918B-1586313E0357}"/>
              </a:ext>
            </a:extLst>
          </p:cNvPr>
          <p:cNvSpPr>
            <a:spLocks noChangeAspect="1"/>
          </p:cNvSpPr>
          <p:nvPr/>
        </p:nvSpPr>
        <p:spPr>
          <a:xfrm>
            <a:off x="1889840" y="585175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519A046-D0B3-E94A-B480-FFD0F31735E1}"/>
              </a:ext>
            </a:extLst>
          </p:cNvPr>
          <p:cNvSpPr>
            <a:spLocks noChangeAspect="1"/>
          </p:cNvSpPr>
          <p:nvPr/>
        </p:nvSpPr>
        <p:spPr>
          <a:xfrm>
            <a:off x="3856362"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F976FAF-EF86-2A46-88F4-5103302DC054}"/>
              </a:ext>
            </a:extLst>
          </p:cNvPr>
          <p:cNvSpPr>
            <a:spLocks noChangeAspect="1"/>
          </p:cNvSpPr>
          <p:nvPr/>
        </p:nvSpPr>
        <p:spPr>
          <a:xfrm>
            <a:off x="3856362" y="502414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4281BC0-C7DD-8243-856B-A713CB50CEE0}"/>
              </a:ext>
            </a:extLst>
          </p:cNvPr>
          <p:cNvSpPr>
            <a:spLocks noChangeAspect="1"/>
          </p:cNvSpPr>
          <p:nvPr/>
        </p:nvSpPr>
        <p:spPr>
          <a:xfrm>
            <a:off x="3856362" y="613960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D284F9D-102F-9E48-9311-42BD56F89007}"/>
              </a:ext>
            </a:extLst>
          </p:cNvPr>
          <p:cNvSpPr>
            <a:spLocks noChangeAspect="1"/>
          </p:cNvSpPr>
          <p:nvPr/>
        </p:nvSpPr>
        <p:spPr>
          <a:xfrm>
            <a:off x="3856362"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F9D85F3-FEF4-914A-85E7-A61B3F9668DB}"/>
              </a:ext>
            </a:extLst>
          </p:cNvPr>
          <p:cNvSpPr>
            <a:spLocks noChangeAspect="1"/>
          </p:cNvSpPr>
          <p:nvPr/>
        </p:nvSpPr>
        <p:spPr>
          <a:xfrm>
            <a:off x="3856362"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A38C542-1426-E24F-B7DD-B71231700EEC}"/>
              </a:ext>
            </a:extLst>
          </p:cNvPr>
          <p:cNvSpPr>
            <a:spLocks noChangeAspect="1"/>
          </p:cNvSpPr>
          <p:nvPr/>
        </p:nvSpPr>
        <p:spPr>
          <a:xfrm>
            <a:off x="4842088" y="502182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7484109-33B0-B24F-87E2-DEE15A2E2FB2}"/>
              </a:ext>
            </a:extLst>
          </p:cNvPr>
          <p:cNvSpPr>
            <a:spLocks noChangeAspect="1"/>
          </p:cNvSpPr>
          <p:nvPr/>
        </p:nvSpPr>
        <p:spPr>
          <a:xfrm>
            <a:off x="484208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7EF107-5584-E34B-90F3-4EF461E6F1B5}"/>
              </a:ext>
            </a:extLst>
          </p:cNvPr>
          <p:cNvSpPr>
            <a:spLocks noChangeAspect="1"/>
          </p:cNvSpPr>
          <p:nvPr/>
        </p:nvSpPr>
        <p:spPr>
          <a:xfrm>
            <a:off x="688544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0C80C27-F7AC-5943-9503-430191349196}"/>
              </a:ext>
            </a:extLst>
          </p:cNvPr>
          <p:cNvSpPr>
            <a:spLocks noChangeAspect="1"/>
          </p:cNvSpPr>
          <p:nvPr/>
        </p:nvSpPr>
        <p:spPr>
          <a:xfrm>
            <a:off x="6885448" y="502182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A91FD5E-6A17-9741-9D40-2394CEDDC1FB}"/>
              </a:ext>
            </a:extLst>
          </p:cNvPr>
          <p:cNvSpPr>
            <a:spLocks noChangeAspect="1"/>
          </p:cNvSpPr>
          <p:nvPr/>
        </p:nvSpPr>
        <p:spPr>
          <a:xfrm>
            <a:off x="4842088"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7118B3C-3259-3046-9D7D-28BACA4AA09B}"/>
              </a:ext>
            </a:extLst>
          </p:cNvPr>
          <p:cNvSpPr>
            <a:spLocks noChangeAspect="1"/>
          </p:cNvSpPr>
          <p:nvPr/>
        </p:nvSpPr>
        <p:spPr>
          <a:xfrm>
            <a:off x="484208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D19B740-D98C-5241-A2F3-3AC46B51EECF}"/>
              </a:ext>
            </a:extLst>
          </p:cNvPr>
          <p:cNvSpPr>
            <a:spLocks noChangeAspect="1"/>
          </p:cNvSpPr>
          <p:nvPr/>
        </p:nvSpPr>
        <p:spPr>
          <a:xfrm>
            <a:off x="4842088" y="583248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DB43EBF-BE9C-A542-A302-7C2FA39A59F2}"/>
              </a:ext>
            </a:extLst>
          </p:cNvPr>
          <p:cNvSpPr>
            <a:spLocks noChangeAspect="1"/>
          </p:cNvSpPr>
          <p:nvPr/>
        </p:nvSpPr>
        <p:spPr>
          <a:xfrm>
            <a:off x="6885448"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C9C180C-8CF0-F143-87C1-11A9B3027BAB}"/>
              </a:ext>
            </a:extLst>
          </p:cNvPr>
          <p:cNvSpPr>
            <a:spLocks noChangeAspect="1"/>
          </p:cNvSpPr>
          <p:nvPr/>
        </p:nvSpPr>
        <p:spPr>
          <a:xfrm>
            <a:off x="688544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2583A83-B380-B34E-B805-0437936F056C}"/>
              </a:ext>
            </a:extLst>
          </p:cNvPr>
          <p:cNvSpPr>
            <a:spLocks noChangeAspect="1"/>
          </p:cNvSpPr>
          <p:nvPr/>
        </p:nvSpPr>
        <p:spPr>
          <a:xfrm>
            <a:off x="6885448"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D7FF4FF-B0C1-5A45-876F-9A3A0A766CD0}"/>
              </a:ext>
            </a:extLst>
          </p:cNvPr>
          <p:cNvSpPr/>
          <p:nvPr/>
        </p:nvSpPr>
        <p:spPr>
          <a:xfrm>
            <a:off x="5923218"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1027453-F683-0043-B6FB-0004204632A9}"/>
              </a:ext>
            </a:extLst>
          </p:cNvPr>
          <p:cNvSpPr/>
          <p:nvPr/>
        </p:nvSpPr>
        <p:spPr>
          <a:xfrm>
            <a:off x="8962964"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E0D5B54-69D3-A147-B630-B97A3303D8BC}"/>
              </a:ext>
            </a:extLst>
          </p:cNvPr>
          <p:cNvSpPr>
            <a:spLocks noChangeAspect="1"/>
          </p:cNvSpPr>
          <p:nvPr/>
        </p:nvSpPr>
        <p:spPr>
          <a:xfrm>
            <a:off x="5986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63D55EC-21C2-0049-96B5-24B899E16E28}"/>
              </a:ext>
            </a:extLst>
          </p:cNvPr>
          <p:cNvSpPr>
            <a:spLocks noChangeAspect="1"/>
          </p:cNvSpPr>
          <p:nvPr/>
        </p:nvSpPr>
        <p:spPr>
          <a:xfrm>
            <a:off x="9021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EEC4943-4070-674E-B278-05DCF56F1F90}"/>
              </a:ext>
            </a:extLst>
          </p:cNvPr>
          <p:cNvSpPr/>
          <p:nvPr/>
        </p:nvSpPr>
        <p:spPr>
          <a:xfrm>
            <a:off x="234242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8789E77-AFFC-4C46-A9B5-033046382BF3}"/>
              </a:ext>
            </a:extLst>
          </p:cNvPr>
          <p:cNvSpPr/>
          <p:nvPr/>
        </p:nvSpPr>
        <p:spPr>
          <a:xfrm>
            <a:off x="527049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08B3F4B-2F47-CD41-BB2D-C0FF24AA81B8}"/>
              </a:ext>
            </a:extLst>
          </p:cNvPr>
          <p:cNvSpPr/>
          <p:nvPr/>
        </p:nvSpPr>
        <p:spPr>
          <a:xfrm>
            <a:off x="8301879"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652CEE4-9B70-444F-9BD7-B535230DDD77}"/>
              </a:ext>
            </a:extLst>
          </p:cNvPr>
          <p:cNvSpPr/>
          <p:nvPr/>
        </p:nvSpPr>
        <p:spPr>
          <a:xfrm>
            <a:off x="3303671"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691B3D6-DC9F-684D-AA35-3BF7F3891418}"/>
              </a:ext>
            </a:extLst>
          </p:cNvPr>
          <p:cNvSpPr/>
          <p:nvPr/>
        </p:nvSpPr>
        <p:spPr>
          <a:xfrm>
            <a:off x="633460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F401E099-3F43-074B-9B2B-1A23B44368D4}"/>
              </a:ext>
            </a:extLst>
          </p:cNvPr>
          <p:cNvSpPr/>
          <p:nvPr/>
        </p:nvSpPr>
        <p:spPr>
          <a:xfrm>
            <a:off x="923834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5D5254-CAEE-9243-8F18-A6A4F2355E9C}"/>
              </a:ext>
            </a:extLst>
          </p:cNvPr>
          <p:cNvSpPr>
            <a:spLocks noChangeAspect="1"/>
          </p:cNvSpPr>
          <p:nvPr/>
        </p:nvSpPr>
        <p:spPr>
          <a:xfrm>
            <a:off x="2399766"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CDE43FB-A8FB-F44B-844F-B86DFC8A5EEA}"/>
              </a:ext>
            </a:extLst>
          </p:cNvPr>
          <p:cNvSpPr>
            <a:spLocks noChangeAspect="1"/>
          </p:cNvSpPr>
          <p:nvPr/>
        </p:nvSpPr>
        <p:spPr>
          <a:xfrm>
            <a:off x="8379591"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D61CDCE-2053-8E45-8391-42CBA7CEB34C}"/>
              </a:ext>
            </a:extLst>
          </p:cNvPr>
          <p:cNvSpPr>
            <a:spLocks noChangeAspect="1"/>
          </p:cNvSpPr>
          <p:nvPr/>
        </p:nvSpPr>
        <p:spPr>
          <a:xfrm>
            <a:off x="9312595" y="4714710"/>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FBCA46F-05CE-444F-8149-0715B7F77F3E}"/>
              </a:ext>
            </a:extLst>
          </p:cNvPr>
          <p:cNvSpPr>
            <a:spLocks noChangeAspect="1"/>
          </p:cNvSpPr>
          <p:nvPr/>
        </p:nvSpPr>
        <p:spPr>
          <a:xfrm>
            <a:off x="3361246"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3225522-2C2B-8C4B-91C1-D614C45FFB1F}"/>
              </a:ext>
            </a:extLst>
          </p:cNvPr>
          <p:cNvSpPr>
            <a:spLocks noChangeAspect="1"/>
          </p:cNvSpPr>
          <p:nvPr/>
        </p:nvSpPr>
        <p:spPr>
          <a:xfrm>
            <a:off x="5335700"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6F17223-7BF1-AF4A-B4C4-899222BC5E95}"/>
              </a:ext>
            </a:extLst>
          </p:cNvPr>
          <p:cNvSpPr>
            <a:spLocks noChangeAspect="1"/>
          </p:cNvSpPr>
          <p:nvPr/>
        </p:nvSpPr>
        <p:spPr>
          <a:xfrm>
            <a:off x="6391836"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87CE2649-6C79-4947-A010-BFE1F061D82F}"/>
              </a:ext>
            </a:extLst>
          </p:cNvPr>
          <p:cNvGrpSpPr/>
          <p:nvPr/>
        </p:nvGrpSpPr>
        <p:grpSpPr>
          <a:xfrm>
            <a:off x="5923968" y="1188458"/>
            <a:ext cx="468619" cy="394217"/>
            <a:chOff x="4399967" y="1188457"/>
            <a:chExt cx="468619" cy="394217"/>
          </a:xfrm>
        </p:grpSpPr>
        <p:sp>
          <p:nvSpPr>
            <p:cNvPr id="102" name="Rectangle 101">
              <a:extLst>
                <a:ext uri="{FF2B5EF4-FFF2-40B4-BE49-F238E27FC236}">
                  <a16:creationId xmlns:a16="http://schemas.microsoft.com/office/drawing/2014/main" id="{7E5DD368-70CB-8C40-B309-5CD541B80AC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372A3C3-5583-844C-AF7A-800379FDE31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4A780768-956F-4D43-A349-AEC607A3EBF0}"/>
              </a:ext>
            </a:extLst>
          </p:cNvPr>
          <p:cNvGrpSpPr/>
          <p:nvPr/>
        </p:nvGrpSpPr>
        <p:grpSpPr>
          <a:xfrm>
            <a:off x="2359449" y="3362755"/>
            <a:ext cx="468619" cy="394217"/>
            <a:chOff x="4399967" y="1188457"/>
            <a:chExt cx="468619" cy="394217"/>
          </a:xfrm>
        </p:grpSpPr>
        <p:sp>
          <p:nvSpPr>
            <p:cNvPr id="105" name="Rectangle 104">
              <a:extLst>
                <a:ext uri="{FF2B5EF4-FFF2-40B4-BE49-F238E27FC236}">
                  <a16:creationId xmlns:a16="http://schemas.microsoft.com/office/drawing/2014/main" id="{0CA4885B-C36A-AA43-AA24-D9A6F8590B1C}"/>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1273274-FD75-D641-893F-9857D0383A6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51BE0D31-82B1-EE4E-8293-C9C391944043}"/>
              </a:ext>
            </a:extLst>
          </p:cNvPr>
          <p:cNvGrpSpPr/>
          <p:nvPr/>
        </p:nvGrpSpPr>
        <p:grpSpPr>
          <a:xfrm>
            <a:off x="5288207" y="3350168"/>
            <a:ext cx="468619" cy="394217"/>
            <a:chOff x="4399967" y="1188457"/>
            <a:chExt cx="468619" cy="394217"/>
          </a:xfrm>
        </p:grpSpPr>
        <p:sp>
          <p:nvSpPr>
            <p:cNvPr id="108" name="Rectangle 107">
              <a:extLst>
                <a:ext uri="{FF2B5EF4-FFF2-40B4-BE49-F238E27FC236}">
                  <a16:creationId xmlns:a16="http://schemas.microsoft.com/office/drawing/2014/main" id="{ACBB59FE-8777-4140-B4F3-D80F29E0E95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DC0E514-5FCD-224E-8ED9-4F0FDAD344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1F6DC3F2-6089-6848-BD18-3EBFE96E62CA}"/>
              </a:ext>
            </a:extLst>
          </p:cNvPr>
          <p:cNvGrpSpPr/>
          <p:nvPr/>
        </p:nvGrpSpPr>
        <p:grpSpPr>
          <a:xfrm>
            <a:off x="8327176" y="3362755"/>
            <a:ext cx="468619" cy="394217"/>
            <a:chOff x="4399967" y="1188457"/>
            <a:chExt cx="468619" cy="394217"/>
          </a:xfrm>
        </p:grpSpPr>
        <p:sp>
          <p:nvSpPr>
            <p:cNvPr id="111" name="Rectangle 110">
              <a:extLst>
                <a:ext uri="{FF2B5EF4-FFF2-40B4-BE49-F238E27FC236}">
                  <a16:creationId xmlns:a16="http://schemas.microsoft.com/office/drawing/2014/main" id="{C8B16BDB-7E7F-404E-939B-949681B5E981}"/>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4ADBDE7-CDEE-4A43-99BB-F6004353A18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BDB6C38B-7E86-0C43-9E4B-13FC6D50A14B}"/>
              </a:ext>
            </a:extLst>
          </p:cNvPr>
          <p:cNvGrpSpPr/>
          <p:nvPr/>
        </p:nvGrpSpPr>
        <p:grpSpPr>
          <a:xfrm>
            <a:off x="3300511" y="3362755"/>
            <a:ext cx="468619" cy="394217"/>
            <a:chOff x="4399967" y="1188457"/>
            <a:chExt cx="468619" cy="394217"/>
          </a:xfrm>
        </p:grpSpPr>
        <p:sp>
          <p:nvSpPr>
            <p:cNvPr id="114" name="Rectangle 113">
              <a:extLst>
                <a:ext uri="{FF2B5EF4-FFF2-40B4-BE49-F238E27FC236}">
                  <a16:creationId xmlns:a16="http://schemas.microsoft.com/office/drawing/2014/main" id="{7FC8B199-5C5C-B74D-9E2A-6FD3099E3F26}"/>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6FCE2C9-2F57-B94C-9BA5-36DB36A1434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22D7EE93-3191-6542-B740-5BBC9C04BFE7}"/>
              </a:ext>
            </a:extLst>
          </p:cNvPr>
          <p:cNvGrpSpPr/>
          <p:nvPr/>
        </p:nvGrpSpPr>
        <p:grpSpPr>
          <a:xfrm>
            <a:off x="6305093" y="3350168"/>
            <a:ext cx="468619" cy="394217"/>
            <a:chOff x="4399967" y="1188457"/>
            <a:chExt cx="468619" cy="394217"/>
          </a:xfrm>
        </p:grpSpPr>
        <p:sp>
          <p:nvSpPr>
            <p:cNvPr id="117" name="Rectangle 116">
              <a:extLst>
                <a:ext uri="{FF2B5EF4-FFF2-40B4-BE49-F238E27FC236}">
                  <a16:creationId xmlns:a16="http://schemas.microsoft.com/office/drawing/2014/main" id="{53E1E184-9BAA-F842-A14A-311346A2A95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D935BD88-BC10-9D43-9815-7FDFDFF785C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92F7C95C-692C-3849-9EC6-9B7237E08274}"/>
              </a:ext>
            </a:extLst>
          </p:cNvPr>
          <p:cNvGrpSpPr/>
          <p:nvPr/>
        </p:nvGrpSpPr>
        <p:grpSpPr>
          <a:xfrm>
            <a:off x="9249282" y="3343797"/>
            <a:ext cx="468619" cy="394217"/>
            <a:chOff x="4399967" y="1188457"/>
            <a:chExt cx="468619" cy="394217"/>
          </a:xfrm>
        </p:grpSpPr>
        <p:sp>
          <p:nvSpPr>
            <p:cNvPr id="120" name="Rectangle 119">
              <a:extLst>
                <a:ext uri="{FF2B5EF4-FFF2-40B4-BE49-F238E27FC236}">
                  <a16:creationId xmlns:a16="http://schemas.microsoft.com/office/drawing/2014/main" id="{273FD37F-6C3D-BE4B-A7B6-68EE93B79DD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2F66A42-D046-6946-847C-9CD904A5AD9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AF7C0479-1019-6E47-9466-C770A7220F2A}"/>
              </a:ext>
            </a:extLst>
          </p:cNvPr>
          <p:cNvGrpSpPr/>
          <p:nvPr/>
        </p:nvGrpSpPr>
        <p:grpSpPr>
          <a:xfrm>
            <a:off x="2342427" y="5975267"/>
            <a:ext cx="468619" cy="394217"/>
            <a:chOff x="4399967" y="1188457"/>
            <a:chExt cx="468619" cy="394217"/>
          </a:xfrm>
        </p:grpSpPr>
        <p:sp>
          <p:nvSpPr>
            <p:cNvPr id="123" name="Rectangle 122">
              <a:extLst>
                <a:ext uri="{FF2B5EF4-FFF2-40B4-BE49-F238E27FC236}">
                  <a16:creationId xmlns:a16="http://schemas.microsoft.com/office/drawing/2014/main" id="{982C1D2A-7930-BD46-98AC-ABD686D32C4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886BA32-F166-124C-BC39-B4E48B28A34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1692E65A-710E-8740-AA8C-A0745657C637}"/>
              </a:ext>
            </a:extLst>
          </p:cNvPr>
          <p:cNvGrpSpPr/>
          <p:nvPr/>
        </p:nvGrpSpPr>
        <p:grpSpPr>
          <a:xfrm>
            <a:off x="5271185" y="5962680"/>
            <a:ext cx="468619" cy="394217"/>
            <a:chOff x="4399967" y="1188457"/>
            <a:chExt cx="468619" cy="394217"/>
          </a:xfrm>
        </p:grpSpPr>
        <p:sp>
          <p:nvSpPr>
            <p:cNvPr id="126" name="Rectangle 125">
              <a:extLst>
                <a:ext uri="{FF2B5EF4-FFF2-40B4-BE49-F238E27FC236}">
                  <a16:creationId xmlns:a16="http://schemas.microsoft.com/office/drawing/2014/main" id="{B179B654-F0AA-3349-8A18-9ADF71241418}"/>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C2E1197-32F6-F84F-BF5D-A0B93184322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9C1EEB00-176A-0C40-BD8D-BEA2D8B92938}"/>
              </a:ext>
            </a:extLst>
          </p:cNvPr>
          <p:cNvGrpSpPr/>
          <p:nvPr/>
        </p:nvGrpSpPr>
        <p:grpSpPr>
          <a:xfrm>
            <a:off x="8310154" y="5975267"/>
            <a:ext cx="468619" cy="394217"/>
            <a:chOff x="4399967" y="1188457"/>
            <a:chExt cx="468619" cy="394217"/>
          </a:xfrm>
        </p:grpSpPr>
        <p:sp>
          <p:nvSpPr>
            <p:cNvPr id="129" name="Rectangle 128">
              <a:extLst>
                <a:ext uri="{FF2B5EF4-FFF2-40B4-BE49-F238E27FC236}">
                  <a16:creationId xmlns:a16="http://schemas.microsoft.com/office/drawing/2014/main" id="{34534499-5E61-A14C-8E65-63AD7883F99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C09C4E8-AF03-564A-82A1-9835F1CC709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DB7895AF-AFB0-994E-AA03-AEBE53FC2111}"/>
              </a:ext>
            </a:extLst>
          </p:cNvPr>
          <p:cNvGrpSpPr/>
          <p:nvPr/>
        </p:nvGrpSpPr>
        <p:grpSpPr>
          <a:xfrm>
            <a:off x="3283489" y="5975267"/>
            <a:ext cx="468619" cy="394217"/>
            <a:chOff x="4399967" y="1188457"/>
            <a:chExt cx="468619" cy="394217"/>
          </a:xfrm>
        </p:grpSpPr>
        <p:sp>
          <p:nvSpPr>
            <p:cNvPr id="132" name="Rectangle 131">
              <a:extLst>
                <a:ext uri="{FF2B5EF4-FFF2-40B4-BE49-F238E27FC236}">
                  <a16:creationId xmlns:a16="http://schemas.microsoft.com/office/drawing/2014/main" id="{BACA4350-E7C6-B047-9B7D-02C358F2533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1DADCCA8-4EC7-1848-A819-A642E4439F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31042330-1261-BF43-9FBA-1D8841CE760B}"/>
              </a:ext>
            </a:extLst>
          </p:cNvPr>
          <p:cNvGrpSpPr/>
          <p:nvPr/>
        </p:nvGrpSpPr>
        <p:grpSpPr>
          <a:xfrm>
            <a:off x="6288071" y="5962680"/>
            <a:ext cx="468619" cy="394217"/>
            <a:chOff x="4399967" y="1188457"/>
            <a:chExt cx="468619" cy="394217"/>
          </a:xfrm>
        </p:grpSpPr>
        <p:sp>
          <p:nvSpPr>
            <p:cNvPr id="135" name="Rectangle 134">
              <a:extLst>
                <a:ext uri="{FF2B5EF4-FFF2-40B4-BE49-F238E27FC236}">
                  <a16:creationId xmlns:a16="http://schemas.microsoft.com/office/drawing/2014/main" id="{84BEDD93-DB16-5245-85A8-B1EB0A239849}"/>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F73D217-636F-8640-8577-FB173368F2FF}"/>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58278152-F8D4-3349-8756-AEDC5E00727D}"/>
              </a:ext>
            </a:extLst>
          </p:cNvPr>
          <p:cNvGrpSpPr/>
          <p:nvPr/>
        </p:nvGrpSpPr>
        <p:grpSpPr>
          <a:xfrm>
            <a:off x="9232260" y="5956309"/>
            <a:ext cx="468619" cy="394217"/>
            <a:chOff x="4399967" y="1188457"/>
            <a:chExt cx="468619" cy="394217"/>
          </a:xfrm>
        </p:grpSpPr>
        <p:sp>
          <p:nvSpPr>
            <p:cNvPr id="138" name="Rectangle 137">
              <a:extLst>
                <a:ext uri="{FF2B5EF4-FFF2-40B4-BE49-F238E27FC236}">
                  <a16:creationId xmlns:a16="http://schemas.microsoft.com/office/drawing/2014/main" id="{665B8124-5BE3-7241-ABD7-078E33E7B1C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34F69F3-CEBF-884F-88CE-E481AA9AD75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0" name="Straight Arrow Connector 139">
            <a:extLst>
              <a:ext uri="{FF2B5EF4-FFF2-40B4-BE49-F238E27FC236}">
                <a16:creationId xmlns:a16="http://schemas.microsoft.com/office/drawing/2014/main" id="{BE073EDD-E63F-8E46-9345-968990354C85}"/>
              </a:ext>
            </a:extLst>
          </p:cNvPr>
          <p:cNvCxnSpPr/>
          <p:nvPr/>
        </p:nvCxnSpPr>
        <p:spPr>
          <a:xfrm flipV="1">
            <a:off x="6044457" y="189357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65FF010-25FB-C14B-9FB7-7421913E4E68}"/>
              </a:ext>
            </a:extLst>
          </p:cNvPr>
          <p:cNvCxnSpPr/>
          <p:nvPr/>
        </p:nvCxnSpPr>
        <p:spPr>
          <a:xfrm>
            <a:off x="6273052" y="189357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77CA06DA-F9FA-4344-8A1B-5B55C65C05BF}"/>
              </a:ext>
            </a:extLst>
          </p:cNvPr>
          <p:cNvCxnSpPr/>
          <p:nvPr/>
        </p:nvCxnSpPr>
        <p:spPr>
          <a:xfrm flipV="1">
            <a:off x="3703208"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3DBE43E3-93C7-654D-9DBA-E4A05AB9492D}"/>
              </a:ext>
            </a:extLst>
          </p:cNvPr>
          <p:cNvCxnSpPr/>
          <p:nvPr/>
        </p:nvCxnSpPr>
        <p:spPr>
          <a:xfrm>
            <a:off x="3931803"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5B6C0ACB-C679-7741-9D66-37079621C6E1}"/>
              </a:ext>
            </a:extLst>
          </p:cNvPr>
          <p:cNvCxnSpPr/>
          <p:nvPr/>
        </p:nvCxnSpPr>
        <p:spPr>
          <a:xfrm flipV="1">
            <a:off x="3706030" y="533126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1F4E8D40-980A-C442-AD84-E3102BB41B63}"/>
              </a:ext>
            </a:extLst>
          </p:cNvPr>
          <p:cNvCxnSpPr/>
          <p:nvPr/>
        </p:nvCxnSpPr>
        <p:spPr>
          <a:xfrm>
            <a:off x="3934625" y="533126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4D0502D5-BD36-2840-92D2-95E7AE6B6D37}"/>
              </a:ext>
            </a:extLst>
          </p:cNvPr>
          <p:cNvCxnSpPr/>
          <p:nvPr/>
        </p:nvCxnSpPr>
        <p:spPr>
          <a:xfrm flipV="1">
            <a:off x="222245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4094C30B-F4EF-EE46-B6AC-FB99278D0D86}"/>
              </a:ext>
            </a:extLst>
          </p:cNvPr>
          <p:cNvCxnSpPr/>
          <p:nvPr/>
        </p:nvCxnSpPr>
        <p:spPr>
          <a:xfrm>
            <a:off x="245105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9BD3BC7D-CFB2-F648-A6F2-CDD834F19888}"/>
              </a:ext>
            </a:extLst>
          </p:cNvPr>
          <p:cNvCxnSpPr/>
          <p:nvPr/>
        </p:nvCxnSpPr>
        <p:spPr>
          <a:xfrm flipV="1">
            <a:off x="2259317"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8D3B9E9F-9498-D347-8F5B-58E77093285E}"/>
              </a:ext>
            </a:extLst>
          </p:cNvPr>
          <p:cNvCxnSpPr/>
          <p:nvPr/>
        </p:nvCxnSpPr>
        <p:spPr>
          <a:xfrm>
            <a:off x="2487912"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2AB6C2CA-FE27-B640-B7AC-48F0DE11AFF7}"/>
              </a:ext>
            </a:extLst>
          </p:cNvPr>
          <p:cNvCxnSpPr/>
          <p:nvPr/>
        </p:nvCxnSpPr>
        <p:spPr>
          <a:xfrm flipV="1">
            <a:off x="5181197"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351323F6-9353-714A-A83C-826A59F7E168}"/>
              </a:ext>
            </a:extLst>
          </p:cNvPr>
          <p:cNvCxnSpPr/>
          <p:nvPr/>
        </p:nvCxnSpPr>
        <p:spPr>
          <a:xfrm>
            <a:off x="5409792"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304336B6-B8C2-7446-B6E2-AD0BDCF99039}"/>
              </a:ext>
            </a:extLst>
          </p:cNvPr>
          <p:cNvCxnSpPr/>
          <p:nvPr/>
        </p:nvCxnSpPr>
        <p:spPr>
          <a:xfrm flipV="1">
            <a:off x="518119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AF9D0F48-C260-D347-933C-219060372CE2}"/>
              </a:ext>
            </a:extLst>
          </p:cNvPr>
          <p:cNvCxnSpPr/>
          <p:nvPr/>
        </p:nvCxnSpPr>
        <p:spPr>
          <a:xfrm>
            <a:off x="540979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981E5161-5D6E-8E4E-BEC8-39E3582E7CC0}"/>
              </a:ext>
            </a:extLst>
          </p:cNvPr>
          <p:cNvCxnSpPr/>
          <p:nvPr/>
        </p:nvCxnSpPr>
        <p:spPr>
          <a:xfrm flipV="1">
            <a:off x="6677072"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D0112DF3-188A-D44F-AF8B-3D76230DDCB7}"/>
              </a:ext>
            </a:extLst>
          </p:cNvPr>
          <p:cNvCxnSpPr/>
          <p:nvPr/>
        </p:nvCxnSpPr>
        <p:spPr>
          <a:xfrm>
            <a:off x="6905667"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EE679E26-7B96-D34B-BA8D-608E2A943B2A}"/>
              </a:ext>
            </a:extLst>
          </p:cNvPr>
          <p:cNvCxnSpPr/>
          <p:nvPr/>
        </p:nvCxnSpPr>
        <p:spPr>
          <a:xfrm flipV="1">
            <a:off x="6731904"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448D7BE0-AA39-2D4E-B029-EDDB4FE5FD1A}"/>
              </a:ext>
            </a:extLst>
          </p:cNvPr>
          <p:cNvCxnSpPr/>
          <p:nvPr/>
        </p:nvCxnSpPr>
        <p:spPr>
          <a:xfrm>
            <a:off x="6960499"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FB23FCFF-EE62-9740-94EE-6A0F0D1584E9}"/>
              </a:ext>
            </a:extLst>
          </p:cNvPr>
          <p:cNvCxnSpPr/>
          <p:nvPr/>
        </p:nvCxnSpPr>
        <p:spPr>
          <a:xfrm flipV="1">
            <a:off x="8173162"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3F0E5DC9-654E-9F48-8065-8777973971FF}"/>
              </a:ext>
            </a:extLst>
          </p:cNvPr>
          <p:cNvCxnSpPr/>
          <p:nvPr/>
        </p:nvCxnSpPr>
        <p:spPr>
          <a:xfrm>
            <a:off x="8401757"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CC2012B8-0EE2-5741-8842-4AC50C319FB8}"/>
              </a:ext>
            </a:extLst>
          </p:cNvPr>
          <p:cNvCxnSpPr/>
          <p:nvPr/>
        </p:nvCxnSpPr>
        <p:spPr>
          <a:xfrm flipV="1">
            <a:off x="8190184" y="532848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597D2F92-F74F-784B-A1F3-6D94F29480D4}"/>
              </a:ext>
            </a:extLst>
          </p:cNvPr>
          <p:cNvCxnSpPr/>
          <p:nvPr/>
        </p:nvCxnSpPr>
        <p:spPr>
          <a:xfrm>
            <a:off x="8418779" y="532848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C033390C-B554-A640-AF4B-05EE8AD7C2F7}"/>
              </a:ext>
            </a:extLst>
          </p:cNvPr>
          <p:cNvCxnSpPr/>
          <p:nvPr/>
        </p:nvCxnSpPr>
        <p:spPr>
          <a:xfrm flipV="1">
            <a:off x="9658436" y="5366862"/>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8D315502-8AE6-884A-9816-B8CC5E7F2B31}"/>
              </a:ext>
            </a:extLst>
          </p:cNvPr>
          <p:cNvCxnSpPr/>
          <p:nvPr/>
        </p:nvCxnSpPr>
        <p:spPr>
          <a:xfrm>
            <a:off x="9887031" y="5366863"/>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6CD5913F-66F6-4A4A-B7FA-5D27CC357407}"/>
              </a:ext>
            </a:extLst>
          </p:cNvPr>
          <p:cNvCxnSpPr/>
          <p:nvPr/>
        </p:nvCxnSpPr>
        <p:spPr>
          <a:xfrm flipV="1">
            <a:off x="9621416"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5D6AC3ED-9FE4-2442-A266-FCD84343921E}"/>
              </a:ext>
            </a:extLst>
          </p:cNvPr>
          <p:cNvCxnSpPr/>
          <p:nvPr/>
        </p:nvCxnSpPr>
        <p:spPr>
          <a:xfrm>
            <a:off x="9850011"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99130FE9-D70A-0C46-BC7F-55D50AE5267B}"/>
              </a:ext>
            </a:extLst>
          </p:cNvPr>
          <p:cNvCxnSpPr/>
          <p:nvPr/>
        </p:nvCxnSpPr>
        <p:spPr>
          <a:xfrm flipH="1" flipV="1">
            <a:off x="9180249" y="297259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7" name="Straight Arrow Connector 166">
            <a:extLst>
              <a:ext uri="{FF2B5EF4-FFF2-40B4-BE49-F238E27FC236}">
                <a16:creationId xmlns:a16="http://schemas.microsoft.com/office/drawing/2014/main" id="{70A947F3-8050-B54E-9BD1-3B3244496DC8}"/>
              </a:ext>
            </a:extLst>
          </p:cNvPr>
          <p:cNvCxnSpPr/>
          <p:nvPr/>
        </p:nvCxnSpPr>
        <p:spPr>
          <a:xfrm>
            <a:off x="9463688" y="2915718"/>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a:extLst>
              <a:ext uri="{FF2B5EF4-FFF2-40B4-BE49-F238E27FC236}">
                <a16:creationId xmlns:a16="http://schemas.microsoft.com/office/drawing/2014/main" id="{CA505184-A94D-0D40-9C17-4B0BB2DB872A}"/>
              </a:ext>
            </a:extLst>
          </p:cNvPr>
          <p:cNvCxnSpPr/>
          <p:nvPr/>
        </p:nvCxnSpPr>
        <p:spPr>
          <a:xfrm flipH="1" flipV="1">
            <a:off x="6321358" y="293541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9" name="Straight Arrow Connector 168">
            <a:extLst>
              <a:ext uri="{FF2B5EF4-FFF2-40B4-BE49-F238E27FC236}">
                <a16:creationId xmlns:a16="http://schemas.microsoft.com/office/drawing/2014/main" id="{1DC9C0A5-4BCC-0A46-AFAE-AFAC21945B33}"/>
              </a:ext>
            </a:extLst>
          </p:cNvPr>
          <p:cNvCxnSpPr/>
          <p:nvPr/>
        </p:nvCxnSpPr>
        <p:spPr>
          <a:xfrm>
            <a:off x="6604797" y="2935412"/>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0" name="Straight Arrow Connector 169">
            <a:extLst>
              <a:ext uri="{FF2B5EF4-FFF2-40B4-BE49-F238E27FC236}">
                <a16:creationId xmlns:a16="http://schemas.microsoft.com/office/drawing/2014/main" id="{A21E05CD-CA7A-2245-9410-FFED236F8676}"/>
              </a:ext>
            </a:extLst>
          </p:cNvPr>
          <p:cNvCxnSpPr/>
          <p:nvPr/>
        </p:nvCxnSpPr>
        <p:spPr>
          <a:xfrm flipH="1" flipV="1">
            <a:off x="3524080" y="2936149"/>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D057076D-5D2A-C341-BCA6-81B2A42AA744}"/>
              </a:ext>
            </a:extLst>
          </p:cNvPr>
          <p:cNvCxnSpPr/>
          <p:nvPr/>
        </p:nvCxnSpPr>
        <p:spPr>
          <a:xfrm>
            <a:off x="3807519" y="2936149"/>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723688A8-286F-154D-8F7A-7FB501AC5477}"/>
              </a:ext>
            </a:extLst>
          </p:cNvPr>
          <p:cNvCxnSpPr/>
          <p:nvPr/>
        </p:nvCxnSpPr>
        <p:spPr>
          <a:xfrm flipV="1">
            <a:off x="3724401" y="2075471"/>
            <a:ext cx="1546092"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B74E7BF8-8CED-CD47-89BE-72BDCCBD800B}"/>
              </a:ext>
            </a:extLst>
          </p:cNvPr>
          <p:cNvCxnSpPr/>
          <p:nvPr/>
        </p:nvCxnSpPr>
        <p:spPr>
          <a:xfrm flipH="1">
            <a:off x="4036899" y="2075471"/>
            <a:ext cx="1602326" cy="33866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3261FE53-E440-AF40-A1EC-DDE3191956D8}"/>
              </a:ext>
            </a:extLst>
          </p:cNvPr>
          <p:cNvCxnSpPr/>
          <p:nvPr/>
        </p:nvCxnSpPr>
        <p:spPr>
          <a:xfrm flipV="1">
            <a:off x="5448755" y="2961454"/>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C56CD90-A7A5-CE45-839E-35404DB3D704}"/>
              </a:ext>
            </a:extLst>
          </p:cNvPr>
          <p:cNvCxnSpPr/>
          <p:nvPr/>
        </p:nvCxnSpPr>
        <p:spPr>
          <a:xfrm flipH="1">
            <a:off x="5761253" y="2961454"/>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6" name="Straight Arrow Connector 175">
            <a:extLst>
              <a:ext uri="{FF2B5EF4-FFF2-40B4-BE49-F238E27FC236}">
                <a16:creationId xmlns:a16="http://schemas.microsoft.com/office/drawing/2014/main" id="{1B73D5F9-F01C-E841-9DC7-25C8B91B3512}"/>
              </a:ext>
            </a:extLst>
          </p:cNvPr>
          <p:cNvCxnSpPr/>
          <p:nvPr/>
        </p:nvCxnSpPr>
        <p:spPr>
          <a:xfrm flipV="1">
            <a:off x="8014677" y="2962192"/>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2BAC66E1-0808-6C4A-95CA-6B84F83244B1}"/>
              </a:ext>
            </a:extLst>
          </p:cNvPr>
          <p:cNvCxnSpPr/>
          <p:nvPr/>
        </p:nvCxnSpPr>
        <p:spPr>
          <a:xfrm flipH="1">
            <a:off x="8327175" y="2962192"/>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08E71E60-D855-BB4F-9957-6612DD281B89}"/>
              </a:ext>
            </a:extLst>
          </p:cNvPr>
          <p:cNvCxnSpPr/>
          <p:nvPr/>
        </p:nvCxnSpPr>
        <p:spPr>
          <a:xfrm flipH="1" flipV="1">
            <a:off x="6960499" y="1980683"/>
            <a:ext cx="1650114" cy="43344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3CFD3958-3623-ED48-8C33-FAD8165B4759}"/>
              </a:ext>
            </a:extLst>
          </p:cNvPr>
          <p:cNvCxnSpPr/>
          <p:nvPr/>
        </p:nvCxnSpPr>
        <p:spPr>
          <a:xfrm>
            <a:off x="6905667" y="2075471"/>
            <a:ext cx="1513112" cy="36893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662F624E-2258-304A-951F-057132F0B1ED}"/>
              </a:ext>
            </a:extLst>
          </p:cNvPr>
          <p:cNvCxnSpPr/>
          <p:nvPr/>
        </p:nvCxnSpPr>
        <p:spPr>
          <a:xfrm flipV="1">
            <a:off x="2473228" y="2936150"/>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DA5537C9-FFD1-114A-8A22-395A27343D36}"/>
              </a:ext>
            </a:extLst>
          </p:cNvPr>
          <p:cNvCxnSpPr/>
          <p:nvPr/>
        </p:nvCxnSpPr>
        <p:spPr>
          <a:xfrm flipH="1">
            <a:off x="2785726" y="2936150"/>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3EAD316F-AF7E-B540-A70E-515E5F8E71A8}"/>
              </a:ext>
            </a:extLst>
          </p:cNvPr>
          <p:cNvSpPr/>
          <p:nvPr/>
        </p:nvSpPr>
        <p:spPr>
          <a:xfrm>
            <a:off x="4626939" y="3073400"/>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A695F48-2942-AD4C-AE03-230FFC7C4D77}"/>
              </a:ext>
            </a:extLst>
          </p:cNvPr>
          <p:cNvSpPr/>
          <p:nvPr/>
        </p:nvSpPr>
        <p:spPr>
          <a:xfrm>
            <a:off x="7624434" y="3086109"/>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0A68B708-78A2-1340-9188-4B2E79915FD7}"/>
              </a:ext>
            </a:extLst>
          </p:cNvPr>
          <p:cNvSpPr txBox="1"/>
          <p:nvPr/>
        </p:nvSpPr>
        <p:spPr>
          <a:xfrm>
            <a:off x="4407616" y="2922055"/>
            <a:ext cx="632289" cy="369332"/>
          </a:xfrm>
          <a:prstGeom prst="rect">
            <a:avLst/>
          </a:prstGeom>
          <a:noFill/>
        </p:spPr>
        <p:txBody>
          <a:bodyPr wrap="none" rtlCol="0">
            <a:spAutoFit/>
          </a:bodyPr>
          <a:lstStyle/>
          <a:p>
            <a:r>
              <a:rPr lang="en-US" dirty="0"/>
              <a:t>Start</a:t>
            </a:r>
          </a:p>
        </p:txBody>
      </p:sp>
      <p:sp>
        <p:nvSpPr>
          <p:cNvPr id="184" name="TextBox 183">
            <a:extLst>
              <a:ext uri="{FF2B5EF4-FFF2-40B4-BE49-F238E27FC236}">
                <a16:creationId xmlns:a16="http://schemas.microsoft.com/office/drawing/2014/main" id="{E1CA7B23-8EC4-C147-B4A7-ECD8C7B482B7}"/>
              </a:ext>
            </a:extLst>
          </p:cNvPr>
          <p:cNvSpPr txBox="1"/>
          <p:nvPr/>
        </p:nvSpPr>
        <p:spPr>
          <a:xfrm>
            <a:off x="7278394" y="2949672"/>
            <a:ext cx="615874" cy="369332"/>
          </a:xfrm>
          <a:prstGeom prst="rect">
            <a:avLst/>
          </a:prstGeom>
          <a:noFill/>
        </p:spPr>
        <p:txBody>
          <a:bodyPr wrap="none" rtlCol="0">
            <a:spAutoFit/>
          </a:bodyPr>
          <a:lstStyle/>
          <a:p>
            <a:r>
              <a:rPr lang="en-US" dirty="0"/>
              <a:t>Goal</a:t>
            </a:r>
          </a:p>
        </p:txBody>
      </p:sp>
      <p:cxnSp>
        <p:nvCxnSpPr>
          <p:cNvPr id="185" name="Straight Arrow Connector 184">
            <a:extLst>
              <a:ext uri="{FF2B5EF4-FFF2-40B4-BE49-F238E27FC236}">
                <a16:creationId xmlns:a16="http://schemas.microsoft.com/office/drawing/2014/main" id="{F30FB9A3-003F-A14F-9FA1-610EE2F1B49A}"/>
              </a:ext>
            </a:extLst>
          </p:cNvPr>
          <p:cNvCxnSpPr/>
          <p:nvPr/>
        </p:nvCxnSpPr>
        <p:spPr>
          <a:xfrm flipV="1">
            <a:off x="5181197" y="4079309"/>
            <a:ext cx="1" cy="425820"/>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6" name="Straight Arrow Connector 185">
            <a:extLst>
              <a:ext uri="{FF2B5EF4-FFF2-40B4-BE49-F238E27FC236}">
                <a16:creationId xmlns:a16="http://schemas.microsoft.com/office/drawing/2014/main" id="{0DEABDE2-FAE8-BD47-9EFE-A7A2F7A092AE}"/>
              </a:ext>
            </a:extLst>
          </p:cNvPr>
          <p:cNvCxnSpPr/>
          <p:nvPr/>
        </p:nvCxnSpPr>
        <p:spPr>
          <a:xfrm flipH="1">
            <a:off x="5761253" y="2961454"/>
            <a:ext cx="283438" cy="338661"/>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187" name="Ink 186">
                <a:extLst>
                  <a:ext uri="{FF2B5EF4-FFF2-40B4-BE49-F238E27FC236}">
                    <a16:creationId xmlns:a16="http://schemas.microsoft.com/office/drawing/2014/main" id="{79461F29-FE84-45A9-A00B-01A8C015F654}"/>
                  </a:ext>
                </a:extLst>
              </p14:cNvPr>
              <p14:cNvContentPartPr/>
              <p14:nvPr/>
            </p14:nvContentPartPr>
            <p14:xfrm>
              <a:off x="0" y="135720"/>
              <a:ext cx="8654040" cy="3236040"/>
            </p14:xfrm>
          </p:contentPart>
        </mc:Choice>
        <mc:Fallback>
          <p:pic>
            <p:nvPicPr>
              <p:cNvPr id="187" name="Ink 186">
                <a:extLst>
                  <a:ext uri="{FF2B5EF4-FFF2-40B4-BE49-F238E27FC236}">
                    <a16:creationId xmlns:a16="http://schemas.microsoft.com/office/drawing/2014/main" id="{79461F29-FE84-45A9-A00B-01A8C015F654}"/>
                  </a:ext>
                </a:extLst>
              </p:cNvPr>
              <p:cNvPicPr/>
              <p:nvPr/>
            </p:nvPicPr>
            <p:blipFill>
              <a:blip r:embed="rId3"/>
              <a:stretch>
                <a:fillRect/>
              </a:stretch>
            </p:blipFill>
            <p:spPr>
              <a:xfrm>
                <a:off x="-9360" y="126360"/>
                <a:ext cx="8672760" cy="3254760"/>
              </a:xfrm>
              <a:prstGeom prst="rect">
                <a:avLst/>
              </a:prstGeom>
            </p:spPr>
          </p:pic>
        </mc:Fallback>
      </mc:AlternateContent>
    </p:spTree>
    <p:extLst>
      <p:ext uri="{BB962C8B-B14F-4D97-AF65-F5344CB8AC3E}">
        <p14:creationId xmlns:p14="http://schemas.microsoft.com/office/powerpoint/2010/main" val="278505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2" grpId="0" animBg="1"/>
      <p:bldP spid="183" grpId="0"/>
      <p:bldP spid="18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37764" y="1600201"/>
            <a:ext cx="9207501" cy="4525963"/>
          </a:xfrm>
        </p:spPr>
        <p:txBody>
          <a:bodyPr numCol="1">
            <a:normAutofit/>
          </a:bodyPr>
          <a:lstStyle/>
          <a:p>
            <a:r>
              <a:rPr lang="en-US" sz="1800" dirty="0" err="1"/>
              <a:t>HandEmpty</a:t>
            </a:r>
            <a:r>
              <a:rPr lang="en-US" sz="1800" dirty="0"/>
              <a:t>() &amp; On-Table(O) &amp; On-Block(B,O) &amp; Clear(B) &amp; On-Table(G) &amp; Clear(G)</a:t>
            </a:r>
          </a:p>
          <a:p>
            <a:pPr marL="0" indent="0">
              <a:buNone/>
            </a:pPr>
            <a:r>
              <a:rPr lang="en-US" sz="1800" dirty="0"/>
              <a:t>	</a:t>
            </a:r>
            <a:r>
              <a:rPr lang="en-US" sz="1800" i="1" dirty="0" err="1"/>
              <a:t>Pickup_Block</a:t>
            </a:r>
            <a:r>
              <a:rPr lang="en-US" sz="1800" i="1" dirty="0"/>
              <a:t>(B,O)</a:t>
            </a:r>
          </a:p>
          <a:p>
            <a:pPr marL="0" indent="0">
              <a:buNone/>
            </a:pPr>
            <a:r>
              <a:rPr lang="en-US" sz="1800" dirty="0"/>
              <a:t>On-Table(O) &amp; Clear(B) &amp; On-Table(G) &amp; Clear(G) &amp; In-Hand(B) &amp; Clear(O)</a:t>
            </a:r>
          </a:p>
          <a:p>
            <a:pPr marL="0" indent="0">
              <a:buNone/>
            </a:pPr>
            <a:r>
              <a:rPr lang="en-US" sz="1800" dirty="0"/>
              <a:t>	</a:t>
            </a:r>
            <a:r>
              <a:rPr lang="en-US" sz="1800" i="1" dirty="0" err="1"/>
              <a:t>Putdown_Table</a:t>
            </a:r>
            <a:r>
              <a:rPr lang="en-US" sz="1800" i="1" dirty="0"/>
              <a:t>(B)</a:t>
            </a:r>
          </a:p>
          <a:p>
            <a:r>
              <a:rPr lang="en-US" sz="1800" dirty="0"/>
              <a:t>On-Table(O) &amp; Clear(O) &amp; On-Table(G) &amp; Clear(G) &amp; Clear(B) &amp; On-Table(B) &amp; </a:t>
            </a:r>
            <a:r>
              <a:rPr lang="en-US" sz="1800" dirty="0" err="1"/>
              <a:t>HandEmpty</a:t>
            </a:r>
            <a:r>
              <a:rPr lang="en-US" sz="1800" dirty="0"/>
              <a:t>() </a:t>
            </a:r>
          </a:p>
          <a:p>
            <a:pPr marL="0" indent="0">
              <a:buNone/>
            </a:pPr>
            <a:r>
              <a:rPr lang="en-US" sz="1800" dirty="0"/>
              <a:t>	</a:t>
            </a:r>
            <a:r>
              <a:rPr lang="en-US" sz="1800" i="1" dirty="0" err="1"/>
              <a:t>Pickup_Table</a:t>
            </a:r>
            <a:r>
              <a:rPr lang="en-US" sz="1800" i="1" dirty="0"/>
              <a:t>(G)</a:t>
            </a:r>
          </a:p>
          <a:p>
            <a:pPr marL="0" indent="0">
              <a:buNone/>
            </a:pPr>
            <a:r>
              <a:rPr lang="en-US" sz="1800" dirty="0"/>
              <a:t>On-Table(O) &amp; Clear(B) &amp; Clear(G) &amp; Clear(O) &amp; On-Table(B) &amp; In-Hand(G)</a:t>
            </a:r>
          </a:p>
          <a:p>
            <a:pPr marL="0" indent="0">
              <a:buNone/>
            </a:pPr>
            <a:r>
              <a:rPr lang="en-US" sz="1800" dirty="0"/>
              <a:t>	</a:t>
            </a:r>
            <a:r>
              <a:rPr lang="en-US" sz="1800" i="1" dirty="0" err="1"/>
              <a:t>Putdown_Block</a:t>
            </a:r>
            <a:r>
              <a:rPr lang="en-US" sz="1800" i="1" dirty="0"/>
              <a:t>(G,O)</a:t>
            </a:r>
          </a:p>
          <a:p>
            <a:pPr marL="0" indent="0">
              <a:buNone/>
            </a:pPr>
            <a:r>
              <a:rPr lang="en-US" sz="1800" dirty="0"/>
              <a:t>On-Table(O) &amp; Clear(B) &amp; Clear(G) &amp; On-Table(B) &amp; On-Block(G,O) &amp; </a:t>
            </a:r>
            <a:r>
              <a:rPr lang="en-US" sz="1800" dirty="0" err="1"/>
              <a:t>HandEmpty</a:t>
            </a:r>
            <a:r>
              <a:rPr lang="en-US" sz="1800" dirty="0"/>
              <a:t>()</a:t>
            </a:r>
          </a:p>
        </p:txBody>
      </p:sp>
      <p:grpSp>
        <p:nvGrpSpPr>
          <p:cNvPr id="19" name="Group 18"/>
          <p:cNvGrpSpPr/>
          <p:nvPr/>
        </p:nvGrpSpPr>
        <p:grpSpPr>
          <a:xfrm>
            <a:off x="3550061" y="5594347"/>
            <a:ext cx="1552513" cy="566842"/>
            <a:chOff x="3817346" y="2365937"/>
            <a:chExt cx="1552513" cy="566842"/>
          </a:xfrm>
        </p:grpSpPr>
        <p:cxnSp>
          <p:nvCxnSpPr>
            <p:cNvPr id="20" name="Straight Connector 19"/>
            <p:cNvCxnSpPr>
              <a:cxnSpLocks noChangeAspect="1"/>
            </p:cNvCxnSpPr>
            <p:nvPr/>
          </p:nvCxnSpPr>
          <p:spPr>
            <a:xfrm flipV="1">
              <a:off x="3817346"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1" name="Rectangle 20"/>
            <p:cNvSpPr>
              <a:spLocks noChangeAspect="1"/>
            </p:cNvSpPr>
            <p:nvPr/>
          </p:nvSpPr>
          <p:spPr>
            <a:xfrm>
              <a:off x="3968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a:spLocks noChangeAspect="1"/>
            </p:cNvSpPr>
            <p:nvPr/>
          </p:nvSpPr>
          <p:spPr>
            <a:xfrm>
              <a:off x="4956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Rectangle 22"/>
            <p:cNvSpPr/>
            <p:nvPr/>
          </p:nvSpPr>
          <p:spPr>
            <a:xfrm>
              <a:off x="4399217"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a:spLocks noChangeAspect="1"/>
            </p:cNvSpPr>
            <p:nvPr/>
          </p:nvSpPr>
          <p:spPr>
            <a:xfrm>
              <a:off x="4462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5" name="Group 24"/>
          <p:cNvGrpSpPr/>
          <p:nvPr/>
        </p:nvGrpSpPr>
        <p:grpSpPr>
          <a:xfrm>
            <a:off x="7236793" y="5571451"/>
            <a:ext cx="1552513" cy="570211"/>
            <a:chOff x="6358228" y="2365937"/>
            <a:chExt cx="1552513" cy="570211"/>
          </a:xfrm>
        </p:grpSpPr>
        <p:cxnSp>
          <p:nvCxnSpPr>
            <p:cNvPr id="26" name="Straight Connector 25"/>
            <p:cNvCxnSpPr>
              <a:cxnSpLocks noChangeAspect="1"/>
            </p:cNvCxnSpPr>
            <p:nvPr/>
          </p:nvCxnSpPr>
          <p:spPr>
            <a:xfrm flipV="1">
              <a:off x="6358228"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7" name="Rectangle 26"/>
            <p:cNvSpPr>
              <a:spLocks noChangeAspect="1"/>
            </p:cNvSpPr>
            <p:nvPr/>
          </p:nvSpPr>
          <p:spPr>
            <a:xfrm>
              <a:off x="6509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p:cNvSpPr>
              <a:spLocks noChangeAspect="1"/>
            </p:cNvSpPr>
            <p:nvPr/>
          </p:nvSpPr>
          <p:spPr>
            <a:xfrm>
              <a:off x="7003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a:xfrm>
              <a:off x="7438963"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Rectangle 29"/>
            <p:cNvSpPr>
              <a:spLocks noChangeAspect="1"/>
            </p:cNvSpPr>
            <p:nvPr/>
          </p:nvSpPr>
          <p:spPr>
            <a:xfrm>
              <a:off x="7497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7" name="Group 36"/>
          <p:cNvGrpSpPr/>
          <p:nvPr/>
        </p:nvGrpSpPr>
        <p:grpSpPr>
          <a:xfrm>
            <a:off x="5429661" y="5394888"/>
            <a:ext cx="1552513" cy="762304"/>
            <a:chOff x="3829154" y="1188457"/>
            <a:chExt cx="1552513" cy="762304"/>
          </a:xfrm>
        </p:grpSpPr>
        <p:cxnSp>
          <p:nvCxnSpPr>
            <p:cNvPr id="38" name="Straight Connector 37"/>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9" name="Rectangle 38"/>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2" name="Group 41"/>
            <p:cNvGrpSpPr/>
            <p:nvPr/>
          </p:nvGrpSpPr>
          <p:grpSpPr>
            <a:xfrm>
              <a:off x="4399967" y="1188457"/>
              <a:ext cx="468619" cy="394217"/>
              <a:chOff x="4399967" y="1188457"/>
              <a:chExt cx="468619" cy="394217"/>
            </a:xfrm>
          </p:grpSpPr>
          <p:sp>
            <p:nvSpPr>
              <p:cNvPr id="43" name="Rectangle 42"/>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45" name="Group 44"/>
          <p:cNvGrpSpPr/>
          <p:nvPr/>
        </p:nvGrpSpPr>
        <p:grpSpPr>
          <a:xfrm>
            <a:off x="1981199" y="5399819"/>
            <a:ext cx="1266670" cy="761370"/>
            <a:chOff x="3166439" y="3350167"/>
            <a:chExt cx="1266670" cy="761370"/>
          </a:xfrm>
        </p:grpSpPr>
        <p:cxnSp>
          <p:nvCxnSpPr>
            <p:cNvPr id="46" name="Straight Connector 45"/>
            <p:cNvCxnSpPr>
              <a:cxnSpLocks noChangeAspect="1"/>
            </p:cNvCxnSpPr>
            <p:nvPr/>
          </p:nvCxnSpPr>
          <p:spPr>
            <a:xfrm flipV="1">
              <a:off x="3166439" y="409761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7" name="Rectangle 46"/>
            <p:cNvSpPr>
              <a:spLocks noChangeAspect="1"/>
            </p:cNvSpPr>
            <p:nvPr/>
          </p:nvSpPr>
          <p:spPr>
            <a:xfrm>
              <a:off x="3318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8" name="Rectangle 47"/>
            <p:cNvSpPr>
              <a:spLocks noChangeAspect="1"/>
            </p:cNvSpPr>
            <p:nvPr/>
          </p:nvSpPr>
          <p:spPr>
            <a:xfrm>
              <a:off x="3318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p:cNvSpPr>
              <a:spLocks noChangeAspect="1"/>
            </p:cNvSpPr>
            <p:nvPr/>
          </p:nvSpPr>
          <p:spPr>
            <a:xfrm>
              <a:off x="3811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a:off x="3764206" y="3350167"/>
              <a:ext cx="468619" cy="394217"/>
              <a:chOff x="4399967" y="1188457"/>
              <a:chExt cx="468619" cy="394217"/>
            </a:xfrm>
          </p:grpSpPr>
          <p:sp>
            <p:nvSpPr>
              <p:cNvPr id="51" name="Rectangle 50"/>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grpSp>
        <p:nvGrpSpPr>
          <p:cNvPr id="69" name="Group 68"/>
          <p:cNvGrpSpPr/>
          <p:nvPr/>
        </p:nvGrpSpPr>
        <p:grpSpPr>
          <a:xfrm>
            <a:off x="9097403" y="5373512"/>
            <a:ext cx="1266670" cy="749837"/>
            <a:chOff x="4791980" y="5658887"/>
            <a:chExt cx="1266670" cy="749837"/>
          </a:xfrm>
        </p:grpSpPr>
        <p:grpSp>
          <p:nvGrpSpPr>
            <p:cNvPr id="53" name="Group 52"/>
            <p:cNvGrpSpPr/>
            <p:nvPr/>
          </p:nvGrpSpPr>
          <p:grpSpPr>
            <a:xfrm>
              <a:off x="4968777" y="5658887"/>
              <a:ext cx="912457" cy="716555"/>
              <a:chOff x="6359337" y="3362754"/>
              <a:chExt cx="912457" cy="716555"/>
            </a:xfrm>
          </p:grpSpPr>
          <p:sp>
            <p:nvSpPr>
              <p:cNvPr id="54" name="Rectangle 53"/>
              <p:cNvSpPr>
                <a:spLocks noChangeAspect="1"/>
              </p:cNvSpPr>
              <p:nvPr/>
            </p:nvSpPr>
            <p:spPr>
              <a:xfrm>
                <a:off x="6359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p:cNvSpPr>
                <a:spLocks noChangeAspect="1"/>
              </p:cNvSpPr>
              <p:nvPr/>
            </p:nvSpPr>
            <p:spPr>
              <a:xfrm>
                <a:off x="6852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p:cNvSpPr>
                <a:spLocks noChangeAspect="1"/>
              </p:cNvSpPr>
              <p:nvPr/>
            </p:nvSpPr>
            <p:spPr>
              <a:xfrm>
                <a:off x="6359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7" name="Group 56"/>
              <p:cNvGrpSpPr/>
              <p:nvPr/>
            </p:nvGrpSpPr>
            <p:grpSpPr>
              <a:xfrm>
                <a:off x="6803175" y="3362754"/>
                <a:ext cx="468619" cy="394217"/>
                <a:chOff x="4399967" y="1188457"/>
                <a:chExt cx="468619" cy="394217"/>
              </a:xfrm>
            </p:grpSpPr>
            <p:sp>
              <p:nvSpPr>
                <p:cNvPr id="58" name="Rectangle 57"/>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68" name="Straight Connector 67"/>
            <p:cNvCxnSpPr>
              <a:cxnSpLocks noChangeAspect="1"/>
            </p:cNvCxnSpPr>
            <p:nvPr/>
          </p:nvCxnSpPr>
          <p:spPr>
            <a:xfrm flipV="1">
              <a:off x="4791980" y="6394803"/>
              <a:ext cx="1266670" cy="13921"/>
            </a:xfrm>
            <a:prstGeom prst="line">
              <a:avLst/>
            </a:prstGeom>
          </p:spPr>
          <p:style>
            <a:lnRef idx="2">
              <a:schemeClr val="accent1"/>
            </a:lnRef>
            <a:fillRef idx="0">
              <a:schemeClr val="accent1"/>
            </a:fillRef>
            <a:effectRef idx="1">
              <a:schemeClr val="accent1"/>
            </a:effectRef>
            <a:fontRef idx="minor">
              <a:schemeClr val="tx1"/>
            </a:fontRef>
          </p:style>
        </p:cxnSp>
      </p:grpSp>
      <p:cxnSp>
        <p:nvCxnSpPr>
          <p:cNvPr id="70" name="Straight Arrow Connector 69"/>
          <p:cNvCxnSpPr/>
          <p:nvPr/>
        </p:nvCxnSpPr>
        <p:spPr>
          <a:xfrm flipH="1" flipV="1">
            <a:off x="3247869"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flipH="1" flipV="1">
            <a:off x="5007229" y="56793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flipV="1">
            <a:off x="6870187" y="5692078"/>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H="1">
            <a:off x="8917350" y="5729628"/>
            <a:ext cx="311256" cy="0"/>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
        <p:nvSpPr>
          <p:cNvPr id="5" name="Title 4">
            <a:extLst>
              <a:ext uri="{FF2B5EF4-FFF2-40B4-BE49-F238E27FC236}">
                <a16:creationId xmlns:a16="http://schemas.microsoft.com/office/drawing/2014/main" id="{19FDD100-9AF3-1A44-BE15-F4603B438CC4}"/>
              </a:ext>
            </a:extLst>
          </p:cNvPr>
          <p:cNvSpPr>
            <a:spLocks noGrp="1"/>
          </p:cNvSpPr>
          <p:nvPr>
            <p:ph type="title"/>
          </p:nvPr>
        </p:nvSpPr>
        <p:spPr/>
        <p:txBody>
          <a:bodyPr/>
          <a:lstStyle/>
          <a:p>
            <a:r>
              <a:rPr lang="en-US" dirty="0"/>
              <a:t>Example Matching Operators</a:t>
            </a:r>
          </a:p>
        </p:txBody>
      </p:sp>
    </p:spTree>
    <p:extLst>
      <p:ext uri="{BB962C8B-B14F-4D97-AF65-F5344CB8AC3E}">
        <p14:creationId xmlns:p14="http://schemas.microsoft.com/office/powerpoint/2010/main" val="1205096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FE63AB-C09E-3B42-9629-7E572931D13C}"/>
              </a:ext>
            </a:extLst>
          </p:cNvPr>
          <p:cNvSpPr>
            <a:spLocks noGrp="1"/>
          </p:cNvSpPr>
          <p:nvPr>
            <p:ph type="title"/>
          </p:nvPr>
        </p:nvSpPr>
        <p:spPr>
          <a:xfrm>
            <a:off x="552098" y="367131"/>
            <a:ext cx="11398579" cy="627812"/>
          </a:xfrm>
        </p:spPr>
        <p:txBody>
          <a:bodyPr/>
          <a:lstStyle/>
          <a:p>
            <a:r>
              <a:rPr lang="en-US" dirty="0"/>
              <a:t>What kind of search can we do with a Planning Graph?</a:t>
            </a:r>
          </a:p>
        </p:txBody>
      </p:sp>
      <p:sp>
        <p:nvSpPr>
          <p:cNvPr id="4" name="Rectangle 3">
            <a:extLst>
              <a:ext uri="{FF2B5EF4-FFF2-40B4-BE49-F238E27FC236}">
                <a16:creationId xmlns:a16="http://schemas.microsoft.com/office/drawing/2014/main" id="{7D8AC86E-5202-7B40-8A41-338A922F8D5F}"/>
              </a:ext>
            </a:extLst>
          </p:cNvPr>
          <p:cNvSpPr/>
          <p:nvPr/>
        </p:nvSpPr>
        <p:spPr>
          <a:xfrm>
            <a:off x="2785727"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FAD65595-AAD1-1D47-98EE-B252A82F9672}"/>
              </a:ext>
            </a:extLst>
          </p:cNvPr>
          <p:cNvCxnSpPr>
            <a:cxnSpLocks noChangeAspect="1"/>
          </p:cNvCxnSpPr>
          <p:nvPr/>
        </p:nvCxnSpPr>
        <p:spPr>
          <a:xfrm flipV="1">
            <a:off x="5353155"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27C8FE6C-6C82-1940-9AB5-7ABEE943BDC6}"/>
              </a:ext>
            </a:extLst>
          </p:cNvPr>
          <p:cNvSpPr>
            <a:spLocks noChangeAspect="1"/>
          </p:cNvSpPr>
          <p:nvPr/>
        </p:nvSpPr>
        <p:spPr>
          <a:xfrm>
            <a:off x="5504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F978FE-9DC6-5E41-88C7-DE4793E0E699}"/>
              </a:ext>
            </a:extLst>
          </p:cNvPr>
          <p:cNvSpPr>
            <a:spLocks noChangeAspect="1"/>
          </p:cNvSpPr>
          <p:nvPr/>
        </p:nvSpPr>
        <p:spPr>
          <a:xfrm>
            <a:off x="5998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8C1241C-DB37-8347-B848-8B4C7D499191}"/>
              </a:ext>
            </a:extLst>
          </p:cNvPr>
          <p:cNvSpPr>
            <a:spLocks noChangeAspect="1"/>
          </p:cNvSpPr>
          <p:nvPr/>
        </p:nvSpPr>
        <p:spPr>
          <a:xfrm>
            <a:off x="6492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A7A5224A-910C-DE4E-962A-66E1DFAA0B01}"/>
              </a:ext>
            </a:extLst>
          </p:cNvPr>
          <p:cNvCxnSpPr>
            <a:cxnSpLocks noChangeAspect="1"/>
          </p:cNvCxnSpPr>
          <p:nvPr/>
        </p:nvCxnSpPr>
        <p:spPr>
          <a:xfrm flipV="1">
            <a:off x="2697784" y="291834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13C3665B-46B2-FE4C-A39E-C97FC9147358}"/>
              </a:ext>
            </a:extLst>
          </p:cNvPr>
          <p:cNvSpPr>
            <a:spLocks noChangeAspect="1"/>
          </p:cNvSpPr>
          <p:nvPr/>
        </p:nvSpPr>
        <p:spPr>
          <a:xfrm>
            <a:off x="2849432" y="244440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0568799-4713-CA42-A931-9C82DD9E3809}"/>
              </a:ext>
            </a:extLst>
          </p:cNvPr>
          <p:cNvSpPr>
            <a:spLocks noChangeAspect="1"/>
          </p:cNvSpPr>
          <p:nvPr/>
        </p:nvSpPr>
        <p:spPr>
          <a:xfrm>
            <a:off x="3343044" y="259606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62715D-37D7-4442-9B26-7A7D37D42DFC}"/>
              </a:ext>
            </a:extLst>
          </p:cNvPr>
          <p:cNvSpPr>
            <a:spLocks noChangeAspect="1"/>
          </p:cNvSpPr>
          <p:nvPr/>
        </p:nvSpPr>
        <p:spPr>
          <a:xfrm>
            <a:off x="3837406" y="259680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97D57CFB-0F0E-9D43-A808-63D1FB2241D6}"/>
              </a:ext>
            </a:extLst>
          </p:cNvPr>
          <p:cNvCxnSpPr>
            <a:cxnSpLocks noChangeAspect="1"/>
          </p:cNvCxnSpPr>
          <p:nvPr/>
        </p:nvCxnSpPr>
        <p:spPr>
          <a:xfrm flipV="1">
            <a:off x="5341347"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92F029DE-A50D-0C44-812E-9C0B6965F1D1}"/>
              </a:ext>
            </a:extLst>
          </p:cNvPr>
          <p:cNvSpPr>
            <a:spLocks noChangeAspect="1"/>
          </p:cNvSpPr>
          <p:nvPr/>
        </p:nvSpPr>
        <p:spPr>
          <a:xfrm>
            <a:off x="5492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A862B4E-C872-B441-9BF8-EFA2C5ED2C6D}"/>
              </a:ext>
            </a:extLst>
          </p:cNvPr>
          <p:cNvSpPr>
            <a:spLocks noChangeAspect="1"/>
          </p:cNvSpPr>
          <p:nvPr/>
        </p:nvSpPr>
        <p:spPr>
          <a:xfrm>
            <a:off x="6480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53881072-88A4-C541-95CA-5E2B152649B4}"/>
              </a:ext>
            </a:extLst>
          </p:cNvPr>
          <p:cNvCxnSpPr>
            <a:cxnSpLocks noChangeAspect="1"/>
          </p:cNvCxnSpPr>
          <p:nvPr/>
        </p:nvCxnSpPr>
        <p:spPr>
          <a:xfrm flipV="1">
            <a:off x="7882229"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6BD7D10C-29D1-ED40-AFAF-05C46061FB43}"/>
              </a:ext>
            </a:extLst>
          </p:cNvPr>
          <p:cNvSpPr>
            <a:spLocks noChangeAspect="1"/>
          </p:cNvSpPr>
          <p:nvPr/>
        </p:nvSpPr>
        <p:spPr>
          <a:xfrm>
            <a:off x="8033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51C54854-D653-6544-8B84-B4B82AAEB133}"/>
              </a:ext>
            </a:extLst>
          </p:cNvPr>
          <p:cNvSpPr>
            <a:spLocks noChangeAspect="1"/>
          </p:cNvSpPr>
          <p:nvPr/>
        </p:nvSpPr>
        <p:spPr>
          <a:xfrm>
            <a:off x="8527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7A2D950B-1897-084E-BB00-D047F6D4CA51}"/>
              </a:ext>
            </a:extLst>
          </p:cNvPr>
          <p:cNvCxnSpPr>
            <a:cxnSpLocks noChangeAspect="1"/>
          </p:cNvCxnSpPr>
          <p:nvPr/>
        </p:nvCxnSpPr>
        <p:spPr>
          <a:xfrm flipV="1">
            <a:off x="1734410"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0" name="Rectangle 19">
            <a:extLst>
              <a:ext uri="{FF2B5EF4-FFF2-40B4-BE49-F238E27FC236}">
                <a16:creationId xmlns:a16="http://schemas.microsoft.com/office/drawing/2014/main" id="{02865096-410D-B348-A658-17763963CE80}"/>
              </a:ext>
            </a:extLst>
          </p:cNvPr>
          <p:cNvSpPr>
            <a:spLocks noChangeAspect="1"/>
          </p:cNvSpPr>
          <p:nvPr/>
        </p:nvSpPr>
        <p:spPr>
          <a:xfrm>
            <a:off x="1886059"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7EF9C870-F1C1-AB4D-AA02-2B304F39BDE7}"/>
              </a:ext>
            </a:extLst>
          </p:cNvPr>
          <p:cNvSpPr>
            <a:spLocks noChangeAspect="1"/>
          </p:cNvSpPr>
          <p:nvPr/>
        </p:nvSpPr>
        <p:spPr>
          <a:xfrm>
            <a:off x="188605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B45C117-C151-3F4F-8183-80D0456315B3}"/>
              </a:ext>
            </a:extLst>
          </p:cNvPr>
          <p:cNvSpPr>
            <a:spLocks noChangeAspect="1"/>
          </p:cNvSpPr>
          <p:nvPr/>
        </p:nvSpPr>
        <p:spPr>
          <a:xfrm>
            <a:off x="2399766"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5E64D6E5-DD5A-F349-9D68-6D7D31A93DF1}"/>
              </a:ext>
            </a:extLst>
          </p:cNvPr>
          <p:cNvCxnSpPr>
            <a:cxnSpLocks noChangeAspect="1"/>
          </p:cNvCxnSpPr>
          <p:nvPr/>
        </p:nvCxnSpPr>
        <p:spPr>
          <a:xfrm flipV="1">
            <a:off x="1737052"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91A9FDAA-16AF-D141-BBD0-67707E3E6553}"/>
              </a:ext>
            </a:extLst>
          </p:cNvPr>
          <p:cNvCxnSpPr>
            <a:cxnSpLocks noChangeAspect="1"/>
          </p:cNvCxnSpPr>
          <p:nvPr/>
        </p:nvCxnSpPr>
        <p:spPr>
          <a:xfrm flipV="1">
            <a:off x="1737052"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8F2467E6-E29B-164E-BD94-1198B1DDA773}"/>
              </a:ext>
            </a:extLst>
          </p:cNvPr>
          <p:cNvCxnSpPr>
            <a:cxnSpLocks noChangeAspect="1"/>
          </p:cNvCxnSpPr>
          <p:nvPr/>
        </p:nvCxnSpPr>
        <p:spPr>
          <a:xfrm flipV="1">
            <a:off x="3206955"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26" name="Rectangle 25">
            <a:extLst>
              <a:ext uri="{FF2B5EF4-FFF2-40B4-BE49-F238E27FC236}">
                <a16:creationId xmlns:a16="http://schemas.microsoft.com/office/drawing/2014/main" id="{33075D88-26C8-4641-902B-BBBF20DB76A5}"/>
              </a:ext>
            </a:extLst>
          </p:cNvPr>
          <p:cNvSpPr>
            <a:spLocks noChangeAspect="1"/>
          </p:cNvSpPr>
          <p:nvPr/>
        </p:nvSpPr>
        <p:spPr>
          <a:xfrm>
            <a:off x="3856362" y="346507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A06E241-6A52-DA4E-9946-A10CA573D90F}"/>
              </a:ext>
            </a:extLst>
          </p:cNvPr>
          <p:cNvSpPr>
            <a:spLocks noChangeAspect="1"/>
          </p:cNvSpPr>
          <p:nvPr/>
        </p:nvSpPr>
        <p:spPr>
          <a:xfrm>
            <a:off x="3361246"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672AAB1-3B69-6845-AAF5-F3567680BE2F}"/>
              </a:ext>
            </a:extLst>
          </p:cNvPr>
          <p:cNvSpPr>
            <a:spLocks noChangeAspect="1"/>
          </p:cNvSpPr>
          <p:nvPr/>
        </p:nvSpPr>
        <p:spPr>
          <a:xfrm>
            <a:off x="3856362"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D6E9145E-351D-FA4A-95EC-483DE1740239}"/>
              </a:ext>
            </a:extLst>
          </p:cNvPr>
          <p:cNvCxnSpPr>
            <a:cxnSpLocks noChangeAspect="1"/>
          </p:cNvCxnSpPr>
          <p:nvPr/>
        </p:nvCxnSpPr>
        <p:spPr>
          <a:xfrm flipV="1">
            <a:off x="3209597"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FFC265F0-3760-3A4D-8F21-084C16955CB1}"/>
              </a:ext>
            </a:extLst>
          </p:cNvPr>
          <p:cNvCxnSpPr>
            <a:cxnSpLocks noChangeAspect="1"/>
          </p:cNvCxnSpPr>
          <p:nvPr/>
        </p:nvCxnSpPr>
        <p:spPr>
          <a:xfrm flipV="1">
            <a:off x="3209597"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27A21AF-8E30-4D42-B2C3-BD7666784400}"/>
              </a:ext>
            </a:extLst>
          </p:cNvPr>
          <p:cNvCxnSpPr>
            <a:cxnSpLocks noChangeAspect="1"/>
          </p:cNvCxnSpPr>
          <p:nvPr/>
        </p:nvCxnSpPr>
        <p:spPr>
          <a:xfrm flipV="1">
            <a:off x="4690439"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FC8A9A95-607B-2843-AF03-CA899EEE4F13}"/>
              </a:ext>
            </a:extLst>
          </p:cNvPr>
          <p:cNvSpPr>
            <a:spLocks noChangeAspect="1"/>
          </p:cNvSpPr>
          <p:nvPr/>
        </p:nvSpPr>
        <p:spPr>
          <a:xfrm>
            <a:off x="4842088"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C0D0EBE-95E9-A046-A038-488F77D20BB5}"/>
              </a:ext>
            </a:extLst>
          </p:cNvPr>
          <p:cNvSpPr>
            <a:spLocks noChangeAspect="1"/>
          </p:cNvSpPr>
          <p:nvPr/>
        </p:nvSpPr>
        <p:spPr>
          <a:xfrm>
            <a:off x="484208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0785C58-2A0E-8F4E-BFDE-9288641910FA}"/>
              </a:ext>
            </a:extLst>
          </p:cNvPr>
          <p:cNvSpPr>
            <a:spLocks noChangeAspect="1"/>
          </p:cNvSpPr>
          <p:nvPr/>
        </p:nvSpPr>
        <p:spPr>
          <a:xfrm>
            <a:off x="5335700"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5F1D5F95-ABE0-8C49-A81D-F953F38C5BFA}"/>
              </a:ext>
            </a:extLst>
          </p:cNvPr>
          <p:cNvCxnSpPr>
            <a:cxnSpLocks noChangeAspect="1"/>
          </p:cNvCxnSpPr>
          <p:nvPr/>
        </p:nvCxnSpPr>
        <p:spPr>
          <a:xfrm flipV="1">
            <a:off x="4693081"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4A3B96A8-30D2-B246-AEBF-C22FEDE33277}"/>
              </a:ext>
            </a:extLst>
          </p:cNvPr>
          <p:cNvCxnSpPr>
            <a:cxnSpLocks noChangeAspect="1"/>
          </p:cNvCxnSpPr>
          <p:nvPr/>
        </p:nvCxnSpPr>
        <p:spPr>
          <a:xfrm flipV="1">
            <a:off x="4693081"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4E3D8B8-95DE-3549-8277-5BE8EFBAEDDC}"/>
              </a:ext>
            </a:extLst>
          </p:cNvPr>
          <p:cNvCxnSpPr>
            <a:cxnSpLocks noChangeAspect="1"/>
          </p:cNvCxnSpPr>
          <p:nvPr/>
        </p:nvCxnSpPr>
        <p:spPr>
          <a:xfrm flipV="1">
            <a:off x="6240187"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5A059072-E629-5C44-B713-4360556589E1}"/>
              </a:ext>
            </a:extLst>
          </p:cNvPr>
          <p:cNvSpPr>
            <a:spLocks noChangeAspect="1"/>
          </p:cNvSpPr>
          <p:nvPr/>
        </p:nvSpPr>
        <p:spPr>
          <a:xfrm>
            <a:off x="6391836"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92AAC2C-06F4-AB47-85F8-E52FB7C73FDF}"/>
              </a:ext>
            </a:extLst>
          </p:cNvPr>
          <p:cNvSpPr>
            <a:spLocks noChangeAspect="1"/>
          </p:cNvSpPr>
          <p:nvPr/>
        </p:nvSpPr>
        <p:spPr>
          <a:xfrm>
            <a:off x="6885448" y="34650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F44F0244-E62D-9847-85AE-502EC4FB45CA}"/>
              </a:ext>
            </a:extLst>
          </p:cNvPr>
          <p:cNvSpPr>
            <a:spLocks noChangeAspect="1"/>
          </p:cNvSpPr>
          <p:nvPr/>
        </p:nvSpPr>
        <p:spPr>
          <a:xfrm>
            <a:off x="6885448" y="377219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E08D8504-A711-234C-BBE6-978D129637CD}"/>
              </a:ext>
            </a:extLst>
          </p:cNvPr>
          <p:cNvCxnSpPr>
            <a:cxnSpLocks noChangeAspect="1"/>
          </p:cNvCxnSpPr>
          <p:nvPr/>
        </p:nvCxnSpPr>
        <p:spPr>
          <a:xfrm flipV="1">
            <a:off x="6242829"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543A7977-AF0B-E943-9764-300EE5E3A39A}"/>
              </a:ext>
            </a:extLst>
          </p:cNvPr>
          <p:cNvCxnSpPr>
            <a:cxnSpLocks noChangeAspect="1"/>
          </p:cNvCxnSpPr>
          <p:nvPr/>
        </p:nvCxnSpPr>
        <p:spPr>
          <a:xfrm flipV="1">
            <a:off x="6242829"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3580C5DB-E226-D54F-ADD8-261B7039D167}"/>
              </a:ext>
            </a:extLst>
          </p:cNvPr>
          <p:cNvCxnSpPr>
            <a:cxnSpLocks noChangeAspect="1"/>
          </p:cNvCxnSpPr>
          <p:nvPr/>
        </p:nvCxnSpPr>
        <p:spPr>
          <a:xfrm flipV="1">
            <a:off x="7731688"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723F9F22-48E6-E646-BBD5-7444ADD2B90D}"/>
              </a:ext>
            </a:extLst>
          </p:cNvPr>
          <p:cNvSpPr>
            <a:spLocks noChangeAspect="1"/>
          </p:cNvSpPr>
          <p:nvPr/>
        </p:nvSpPr>
        <p:spPr>
          <a:xfrm>
            <a:off x="7883337"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8DC9CF5-4DFB-434E-8CEA-E851811EC162}"/>
              </a:ext>
            </a:extLst>
          </p:cNvPr>
          <p:cNvSpPr>
            <a:spLocks noChangeAspect="1"/>
          </p:cNvSpPr>
          <p:nvPr/>
        </p:nvSpPr>
        <p:spPr>
          <a:xfrm>
            <a:off x="8376949"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58C30777-5A32-B74A-9DB5-9515BF39D3EA}"/>
              </a:ext>
            </a:extLst>
          </p:cNvPr>
          <p:cNvSpPr>
            <a:spLocks noChangeAspect="1"/>
          </p:cNvSpPr>
          <p:nvPr/>
        </p:nvSpPr>
        <p:spPr>
          <a:xfrm>
            <a:off x="7883337"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7" name="Straight Connector 46">
            <a:extLst>
              <a:ext uri="{FF2B5EF4-FFF2-40B4-BE49-F238E27FC236}">
                <a16:creationId xmlns:a16="http://schemas.microsoft.com/office/drawing/2014/main" id="{07690969-4180-2347-9D5C-81336FB18313}"/>
              </a:ext>
            </a:extLst>
          </p:cNvPr>
          <p:cNvCxnSpPr>
            <a:cxnSpLocks noChangeAspect="1"/>
          </p:cNvCxnSpPr>
          <p:nvPr/>
        </p:nvCxnSpPr>
        <p:spPr>
          <a:xfrm flipV="1">
            <a:off x="7734330"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8" name="Rectangle 47">
            <a:extLst>
              <a:ext uri="{FF2B5EF4-FFF2-40B4-BE49-F238E27FC236}">
                <a16:creationId xmlns:a16="http://schemas.microsoft.com/office/drawing/2014/main" id="{C398D9B4-4088-F342-99B3-01F1D829FA43}"/>
              </a:ext>
            </a:extLst>
          </p:cNvPr>
          <p:cNvSpPr>
            <a:spLocks noChangeAspect="1"/>
          </p:cNvSpPr>
          <p:nvPr/>
        </p:nvSpPr>
        <p:spPr>
          <a:xfrm>
            <a:off x="7885979" y="502414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46F8C063-86C0-3D44-B132-50E4662CEB9C}"/>
              </a:ext>
            </a:extLst>
          </p:cNvPr>
          <p:cNvSpPr>
            <a:spLocks noChangeAspect="1"/>
          </p:cNvSpPr>
          <p:nvPr/>
        </p:nvSpPr>
        <p:spPr>
          <a:xfrm>
            <a:off x="7885979" y="471471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E5C35646-3211-3D4A-96B5-4B5D8C73DD9B}"/>
              </a:ext>
            </a:extLst>
          </p:cNvPr>
          <p:cNvCxnSpPr>
            <a:cxnSpLocks noChangeAspect="1"/>
          </p:cNvCxnSpPr>
          <p:nvPr/>
        </p:nvCxnSpPr>
        <p:spPr>
          <a:xfrm flipV="1">
            <a:off x="7734330"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1" name="Rectangle 50">
            <a:extLst>
              <a:ext uri="{FF2B5EF4-FFF2-40B4-BE49-F238E27FC236}">
                <a16:creationId xmlns:a16="http://schemas.microsoft.com/office/drawing/2014/main" id="{178BC9F7-B329-0643-869C-5AEC888C5447}"/>
              </a:ext>
            </a:extLst>
          </p:cNvPr>
          <p:cNvSpPr>
            <a:spLocks noChangeAspect="1"/>
          </p:cNvSpPr>
          <p:nvPr/>
        </p:nvSpPr>
        <p:spPr>
          <a:xfrm>
            <a:off x="7885979"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EBBCD09F-C55F-2E42-8797-5833E7DDC8C4}"/>
              </a:ext>
            </a:extLst>
          </p:cNvPr>
          <p:cNvSpPr>
            <a:spLocks noChangeAspect="1"/>
          </p:cNvSpPr>
          <p:nvPr/>
        </p:nvSpPr>
        <p:spPr>
          <a:xfrm>
            <a:off x="7885979"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64AD323-E6A7-FC4F-BF66-BF24A4E34933}"/>
              </a:ext>
            </a:extLst>
          </p:cNvPr>
          <p:cNvSpPr>
            <a:spLocks noChangeAspect="1"/>
          </p:cNvSpPr>
          <p:nvPr/>
        </p:nvSpPr>
        <p:spPr>
          <a:xfrm>
            <a:off x="7885979" y="615887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4" name="Straight Connector 53">
            <a:extLst>
              <a:ext uri="{FF2B5EF4-FFF2-40B4-BE49-F238E27FC236}">
                <a16:creationId xmlns:a16="http://schemas.microsoft.com/office/drawing/2014/main" id="{B28D8CAC-3AA2-324F-8649-CE4EDAFEFB32}"/>
              </a:ext>
            </a:extLst>
          </p:cNvPr>
          <p:cNvCxnSpPr>
            <a:cxnSpLocks noChangeAspect="1"/>
          </p:cNvCxnSpPr>
          <p:nvPr/>
        </p:nvCxnSpPr>
        <p:spPr>
          <a:xfrm flipV="1">
            <a:off x="9158304" y="409761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5" name="Rectangle 54">
            <a:extLst>
              <a:ext uri="{FF2B5EF4-FFF2-40B4-BE49-F238E27FC236}">
                <a16:creationId xmlns:a16="http://schemas.microsoft.com/office/drawing/2014/main" id="{C02D4258-5E24-4545-84F5-93C4D8DCA408}"/>
              </a:ext>
            </a:extLst>
          </p:cNvPr>
          <p:cNvSpPr>
            <a:spLocks noChangeAspect="1"/>
          </p:cNvSpPr>
          <p:nvPr/>
        </p:nvSpPr>
        <p:spPr>
          <a:xfrm>
            <a:off x="9309953" y="377219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08105F-E660-454A-BA39-9BD7092EBADF}"/>
              </a:ext>
            </a:extLst>
          </p:cNvPr>
          <p:cNvSpPr>
            <a:spLocks noChangeAspect="1"/>
          </p:cNvSpPr>
          <p:nvPr/>
        </p:nvSpPr>
        <p:spPr>
          <a:xfrm>
            <a:off x="9803565" y="377219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BB46922A-B00D-D24F-9099-7BDC9F089878}"/>
              </a:ext>
            </a:extLst>
          </p:cNvPr>
          <p:cNvSpPr>
            <a:spLocks noChangeAspect="1"/>
          </p:cNvSpPr>
          <p:nvPr/>
        </p:nvSpPr>
        <p:spPr>
          <a:xfrm>
            <a:off x="9803565" y="346507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a:extLst>
              <a:ext uri="{FF2B5EF4-FFF2-40B4-BE49-F238E27FC236}">
                <a16:creationId xmlns:a16="http://schemas.microsoft.com/office/drawing/2014/main" id="{4D9091B7-18B1-254B-B78E-F47896037E8F}"/>
              </a:ext>
            </a:extLst>
          </p:cNvPr>
          <p:cNvCxnSpPr>
            <a:cxnSpLocks noChangeAspect="1"/>
          </p:cNvCxnSpPr>
          <p:nvPr/>
        </p:nvCxnSpPr>
        <p:spPr>
          <a:xfrm flipV="1">
            <a:off x="9160946" y="534957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9" name="Rectangle 58">
            <a:extLst>
              <a:ext uri="{FF2B5EF4-FFF2-40B4-BE49-F238E27FC236}">
                <a16:creationId xmlns:a16="http://schemas.microsoft.com/office/drawing/2014/main" id="{D7947AA7-A45D-DC4D-A9DE-C78F5EAE24A3}"/>
              </a:ext>
            </a:extLst>
          </p:cNvPr>
          <p:cNvSpPr>
            <a:spLocks noChangeAspect="1"/>
          </p:cNvSpPr>
          <p:nvPr/>
        </p:nvSpPr>
        <p:spPr>
          <a:xfrm>
            <a:off x="9806207" y="502414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37083AE-F601-5D49-9C2F-087DE62E354F}"/>
              </a:ext>
            </a:extLst>
          </p:cNvPr>
          <p:cNvSpPr>
            <a:spLocks noChangeAspect="1"/>
          </p:cNvSpPr>
          <p:nvPr/>
        </p:nvSpPr>
        <p:spPr>
          <a:xfrm>
            <a:off x="9806207"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1" name="Straight Connector 60">
            <a:extLst>
              <a:ext uri="{FF2B5EF4-FFF2-40B4-BE49-F238E27FC236}">
                <a16:creationId xmlns:a16="http://schemas.microsoft.com/office/drawing/2014/main" id="{8B2123C1-69B5-7D46-ACC4-678EAA265A68}"/>
              </a:ext>
            </a:extLst>
          </p:cNvPr>
          <p:cNvCxnSpPr>
            <a:cxnSpLocks noChangeAspect="1"/>
          </p:cNvCxnSpPr>
          <p:nvPr/>
        </p:nvCxnSpPr>
        <p:spPr>
          <a:xfrm flipV="1">
            <a:off x="9160946" y="6772147"/>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3000D615-A804-C74F-87A8-0A0FEB1B5481}"/>
              </a:ext>
            </a:extLst>
          </p:cNvPr>
          <p:cNvSpPr>
            <a:spLocks noChangeAspect="1"/>
          </p:cNvSpPr>
          <p:nvPr/>
        </p:nvSpPr>
        <p:spPr>
          <a:xfrm>
            <a:off x="9806207"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2CB9D2-EDF0-4E46-AB74-EB39D6DD68C7}"/>
              </a:ext>
            </a:extLst>
          </p:cNvPr>
          <p:cNvSpPr>
            <a:spLocks noChangeAspect="1"/>
          </p:cNvSpPr>
          <p:nvPr/>
        </p:nvSpPr>
        <p:spPr>
          <a:xfrm>
            <a:off x="9806207" y="644672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B7050CD5-731E-CC40-B78C-254D4AAB3668}"/>
              </a:ext>
            </a:extLst>
          </p:cNvPr>
          <p:cNvSpPr>
            <a:spLocks noChangeAspect="1"/>
          </p:cNvSpPr>
          <p:nvPr/>
        </p:nvSpPr>
        <p:spPr>
          <a:xfrm>
            <a:off x="9806207" y="6139603"/>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A177F747-C7EB-CD44-822F-38A568E7D969}"/>
              </a:ext>
            </a:extLst>
          </p:cNvPr>
          <p:cNvSpPr>
            <a:spLocks noChangeAspect="1"/>
          </p:cNvSpPr>
          <p:nvPr/>
        </p:nvSpPr>
        <p:spPr>
          <a:xfrm>
            <a:off x="1886059" y="474925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30D0822-8805-7C42-8418-9126F9EB5796}"/>
              </a:ext>
            </a:extLst>
          </p:cNvPr>
          <p:cNvSpPr>
            <a:spLocks noChangeAspect="1"/>
          </p:cNvSpPr>
          <p:nvPr/>
        </p:nvSpPr>
        <p:spPr>
          <a:xfrm>
            <a:off x="1886059" y="505637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DFBDE02-A699-714F-BC1C-71406A3E93B6}"/>
              </a:ext>
            </a:extLst>
          </p:cNvPr>
          <p:cNvSpPr>
            <a:spLocks noChangeAspect="1"/>
          </p:cNvSpPr>
          <p:nvPr/>
        </p:nvSpPr>
        <p:spPr>
          <a:xfrm>
            <a:off x="1886059" y="617183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01F08FA1-B3BF-044E-BF1E-E5FE42414E09}"/>
              </a:ext>
            </a:extLst>
          </p:cNvPr>
          <p:cNvSpPr>
            <a:spLocks noChangeAspect="1"/>
          </p:cNvSpPr>
          <p:nvPr/>
        </p:nvSpPr>
        <p:spPr>
          <a:xfrm>
            <a:off x="1886059" y="647894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B5BA998A-3F8F-574F-918B-1586313E0357}"/>
              </a:ext>
            </a:extLst>
          </p:cNvPr>
          <p:cNvSpPr>
            <a:spLocks noChangeAspect="1"/>
          </p:cNvSpPr>
          <p:nvPr/>
        </p:nvSpPr>
        <p:spPr>
          <a:xfrm>
            <a:off x="1889840" y="585175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A519A046-D0B3-E94A-B480-FFD0F31735E1}"/>
              </a:ext>
            </a:extLst>
          </p:cNvPr>
          <p:cNvSpPr>
            <a:spLocks noChangeAspect="1"/>
          </p:cNvSpPr>
          <p:nvPr/>
        </p:nvSpPr>
        <p:spPr>
          <a:xfrm>
            <a:off x="3856362"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9F976FAF-EF86-2A46-88F4-5103302DC054}"/>
              </a:ext>
            </a:extLst>
          </p:cNvPr>
          <p:cNvSpPr>
            <a:spLocks noChangeAspect="1"/>
          </p:cNvSpPr>
          <p:nvPr/>
        </p:nvSpPr>
        <p:spPr>
          <a:xfrm>
            <a:off x="3856362" y="502414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4281BC0-C7DD-8243-856B-A713CB50CEE0}"/>
              </a:ext>
            </a:extLst>
          </p:cNvPr>
          <p:cNvSpPr>
            <a:spLocks noChangeAspect="1"/>
          </p:cNvSpPr>
          <p:nvPr/>
        </p:nvSpPr>
        <p:spPr>
          <a:xfrm>
            <a:off x="3856362" y="613960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8D284F9D-102F-9E48-9311-42BD56F89007}"/>
              </a:ext>
            </a:extLst>
          </p:cNvPr>
          <p:cNvSpPr>
            <a:spLocks noChangeAspect="1"/>
          </p:cNvSpPr>
          <p:nvPr/>
        </p:nvSpPr>
        <p:spPr>
          <a:xfrm>
            <a:off x="3856362" y="583248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AF9D85F3-FEF4-914A-85E7-A61B3F9668DB}"/>
              </a:ext>
            </a:extLst>
          </p:cNvPr>
          <p:cNvSpPr>
            <a:spLocks noChangeAspect="1"/>
          </p:cNvSpPr>
          <p:nvPr/>
        </p:nvSpPr>
        <p:spPr>
          <a:xfrm>
            <a:off x="3856362"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A38C542-1426-E24F-B7DD-B71231700EEC}"/>
              </a:ext>
            </a:extLst>
          </p:cNvPr>
          <p:cNvSpPr>
            <a:spLocks noChangeAspect="1"/>
          </p:cNvSpPr>
          <p:nvPr/>
        </p:nvSpPr>
        <p:spPr>
          <a:xfrm>
            <a:off x="4842088" y="502182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C7484109-33B0-B24F-87E2-DEE15A2E2FB2}"/>
              </a:ext>
            </a:extLst>
          </p:cNvPr>
          <p:cNvSpPr>
            <a:spLocks noChangeAspect="1"/>
          </p:cNvSpPr>
          <p:nvPr/>
        </p:nvSpPr>
        <p:spPr>
          <a:xfrm>
            <a:off x="484208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ED7EF107-5584-E34B-90F3-4EF461E6F1B5}"/>
              </a:ext>
            </a:extLst>
          </p:cNvPr>
          <p:cNvSpPr>
            <a:spLocks noChangeAspect="1"/>
          </p:cNvSpPr>
          <p:nvPr/>
        </p:nvSpPr>
        <p:spPr>
          <a:xfrm>
            <a:off x="6885448" y="471471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00C80C27-F7AC-5943-9503-430191349196}"/>
              </a:ext>
            </a:extLst>
          </p:cNvPr>
          <p:cNvSpPr>
            <a:spLocks noChangeAspect="1"/>
          </p:cNvSpPr>
          <p:nvPr/>
        </p:nvSpPr>
        <p:spPr>
          <a:xfrm>
            <a:off x="6885448" y="5021828"/>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8A91FD5E-6A17-9741-9D40-2394CEDDC1FB}"/>
              </a:ext>
            </a:extLst>
          </p:cNvPr>
          <p:cNvSpPr>
            <a:spLocks noChangeAspect="1"/>
          </p:cNvSpPr>
          <p:nvPr/>
        </p:nvSpPr>
        <p:spPr>
          <a:xfrm>
            <a:off x="4842088" y="644672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7118B3C-3259-3046-9D7D-28BACA4AA09B}"/>
              </a:ext>
            </a:extLst>
          </p:cNvPr>
          <p:cNvSpPr>
            <a:spLocks noChangeAspect="1"/>
          </p:cNvSpPr>
          <p:nvPr/>
        </p:nvSpPr>
        <p:spPr>
          <a:xfrm>
            <a:off x="484208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7D19B740-D98C-5241-A2F3-3AC46B51EECF}"/>
              </a:ext>
            </a:extLst>
          </p:cNvPr>
          <p:cNvSpPr>
            <a:spLocks noChangeAspect="1"/>
          </p:cNvSpPr>
          <p:nvPr/>
        </p:nvSpPr>
        <p:spPr>
          <a:xfrm>
            <a:off x="4842088" y="583248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DB43EBF-BE9C-A542-A302-7C2FA39A59F2}"/>
              </a:ext>
            </a:extLst>
          </p:cNvPr>
          <p:cNvSpPr>
            <a:spLocks noChangeAspect="1"/>
          </p:cNvSpPr>
          <p:nvPr/>
        </p:nvSpPr>
        <p:spPr>
          <a:xfrm>
            <a:off x="6885448" y="583248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8C9C180C-8CF0-F143-87C1-11A9B3027BAB}"/>
              </a:ext>
            </a:extLst>
          </p:cNvPr>
          <p:cNvSpPr>
            <a:spLocks noChangeAspect="1"/>
          </p:cNvSpPr>
          <p:nvPr/>
        </p:nvSpPr>
        <p:spPr>
          <a:xfrm>
            <a:off x="6885448" y="61396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22583A83-B380-B34E-B805-0437936F056C}"/>
              </a:ext>
            </a:extLst>
          </p:cNvPr>
          <p:cNvSpPr>
            <a:spLocks noChangeAspect="1"/>
          </p:cNvSpPr>
          <p:nvPr/>
        </p:nvSpPr>
        <p:spPr>
          <a:xfrm>
            <a:off x="6885448" y="64467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D7FF4FF-B0C1-5A45-876F-9A3A0A766CD0}"/>
              </a:ext>
            </a:extLst>
          </p:cNvPr>
          <p:cNvSpPr/>
          <p:nvPr/>
        </p:nvSpPr>
        <p:spPr>
          <a:xfrm>
            <a:off x="5923218"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11027453-F683-0043-B6FB-0004204632A9}"/>
              </a:ext>
            </a:extLst>
          </p:cNvPr>
          <p:cNvSpPr/>
          <p:nvPr/>
        </p:nvSpPr>
        <p:spPr>
          <a:xfrm>
            <a:off x="8962964" y="2365938"/>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6E0D5B54-69D3-A147-B630-B97A3303D8BC}"/>
              </a:ext>
            </a:extLst>
          </p:cNvPr>
          <p:cNvSpPr>
            <a:spLocks noChangeAspect="1"/>
          </p:cNvSpPr>
          <p:nvPr/>
        </p:nvSpPr>
        <p:spPr>
          <a:xfrm>
            <a:off x="5986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63D55EC-21C2-0049-96B5-24B899E16E28}"/>
              </a:ext>
            </a:extLst>
          </p:cNvPr>
          <p:cNvSpPr>
            <a:spLocks noChangeAspect="1"/>
          </p:cNvSpPr>
          <p:nvPr/>
        </p:nvSpPr>
        <p:spPr>
          <a:xfrm>
            <a:off x="9021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9EEC4943-4070-674E-B278-05DCF56F1F90}"/>
              </a:ext>
            </a:extLst>
          </p:cNvPr>
          <p:cNvSpPr/>
          <p:nvPr/>
        </p:nvSpPr>
        <p:spPr>
          <a:xfrm>
            <a:off x="234242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68789E77-AFFC-4C46-A9B5-033046382BF3}"/>
              </a:ext>
            </a:extLst>
          </p:cNvPr>
          <p:cNvSpPr/>
          <p:nvPr/>
        </p:nvSpPr>
        <p:spPr>
          <a:xfrm>
            <a:off x="527049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808B3F4B-2F47-CD41-BB2D-C0FF24AA81B8}"/>
              </a:ext>
            </a:extLst>
          </p:cNvPr>
          <p:cNvSpPr/>
          <p:nvPr/>
        </p:nvSpPr>
        <p:spPr>
          <a:xfrm>
            <a:off x="8301879"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F652CEE4-9B70-444F-9BD7-B535230DDD77}"/>
              </a:ext>
            </a:extLst>
          </p:cNvPr>
          <p:cNvSpPr/>
          <p:nvPr/>
        </p:nvSpPr>
        <p:spPr>
          <a:xfrm>
            <a:off x="3303671"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2691B3D6-DC9F-684D-AA35-3BF7F3891418}"/>
              </a:ext>
            </a:extLst>
          </p:cNvPr>
          <p:cNvSpPr/>
          <p:nvPr/>
        </p:nvSpPr>
        <p:spPr>
          <a:xfrm>
            <a:off x="6334607"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F401E099-3F43-074B-9B2B-1A23B44368D4}"/>
              </a:ext>
            </a:extLst>
          </p:cNvPr>
          <p:cNvSpPr/>
          <p:nvPr/>
        </p:nvSpPr>
        <p:spPr>
          <a:xfrm>
            <a:off x="9238344" y="4633823"/>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375D5254-CAEE-9243-8F18-A6A4F2355E9C}"/>
              </a:ext>
            </a:extLst>
          </p:cNvPr>
          <p:cNvSpPr>
            <a:spLocks noChangeAspect="1"/>
          </p:cNvSpPr>
          <p:nvPr/>
        </p:nvSpPr>
        <p:spPr>
          <a:xfrm>
            <a:off x="2399766"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CDE43FB-A8FB-F44B-844F-B86DFC8A5EEA}"/>
              </a:ext>
            </a:extLst>
          </p:cNvPr>
          <p:cNvSpPr>
            <a:spLocks noChangeAspect="1"/>
          </p:cNvSpPr>
          <p:nvPr/>
        </p:nvSpPr>
        <p:spPr>
          <a:xfrm>
            <a:off x="8379591"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7D61CDCE-2053-8E45-8391-42CBA7CEB34C}"/>
              </a:ext>
            </a:extLst>
          </p:cNvPr>
          <p:cNvSpPr>
            <a:spLocks noChangeAspect="1"/>
          </p:cNvSpPr>
          <p:nvPr/>
        </p:nvSpPr>
        <p:spPr>
          <a:xfrm>
            <a:off x="9312595" y="4714710"/>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FBCA46F-05CE-444F-8149-0715B7F77F3E}"/>
              </a:ext>
            </a:extLst>
          </p:cNvPr>
          <p:cNvSpPr>
            <a:spLocks noChangeAspect="1"/>
          </p:cNvSpPr>
          <p:nvPr/>
        </p:nvSpPr>
        <p:spPr>
          <a:xfrm>
            <a:off x="3361246" y="471702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03225522-2C2B-8C4B-91C1-D614C45FFB1F}"/>
              </a:ext>
            </a:extLst>
          </p:cNvPr>
          <p:cNvSpPr>
            <a:spLocks noChangeAspect="1"/>
          </p:cNvSpPr>
          <p:nvPr/>
        </p:nvSpPr>
        <p:spPr>
          <a:xfrm>
            <a:off x="5335700" y="471702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16F17223-7BF1-AF4A-B4C4-899222BC5E95}"/>
              </a:ext>
            </a:extLst>
          </p:cNvPr>
          <p:cNvSpPr>
            <a:spLocks noChangeAspect="1"/>
          </p:cNvSpPr>
          <p:nvPr/>
        </p:nvSpPr>
        <p:spPr>
          <a:xfrm>
            <a:off x="6391836" y="471702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87CE2649-6C79-4947-A010-BFE1F061D82F}"/>
              </a:ext>
            </a:extLst>
          </p:cNvPr>
          <p:cNvGrpSpPr/>
          <p:nvPr/>
        </p:nvGrpSpPr>
        <p:grpSpPr>
          <a:xfrm>
            <a:off x="5923968" y="1188458"/>
            <a:ext cx="468619" cy="394217"/>
            <a:chOff x="4399967" y="1188457"/>
            <a:chExt cx="468619" cy="394217"/>
          </a:xfrm>
        </p:grpSpPr>
        <p:sp>
          <p:nvSpPr>
            <p:cNvPr id="102" name="Rectangle 101">
              <a:extLst>
                <a:ext uri="{FF2B5EF4-FFF2-40B4-BE49-F238E27FC236}">
                  <a16:creationId xmlns:a16="http://schemas.microsoft.com/office/drawing/2014/main" id="{7E5DD368-70CB-8C40-B309-5CD541B80AC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E372A3C3-5583-844C-AF7A-800379FDE31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4A780768-956F-4D43-A349-AEC607A3EBF0}"/>
              </a:ext>
            </a:extLst>
          </p:cNvPr>
          <p:cNvGrpSpPr/>
          <p:nvPr/>
        </p:nvGrpSpPr>
        <p:grpSpPr>
          <a:xfrm>
            <a:off x="2359449" y="3362755"/>
            <a:ext cx="468619" cy="394217"/>
            <a:chOff x="4399967" y="1188457"/>
            <a:chExt cx="468619" cy="394217"/>
          </a:xfrm>
        </p:grpSpPr>
        <p:sp>
          <p:nvSpPr>
            <p:cNvPr id="105" name="Rectangle 104">
              <a:extLst>
                <a:ext uri="{FF2B5EF4-FFF2-40B4-BE49-F238E27FC236}">
                  <a16:creationId xmlns:a16="http://schemas.microsoft.com/office/drawing/2014/main" id="{0CA4885B-C36A-AA43-AA24-D9A6F8590B1C}"/>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1273274-FD75-D641-893F-9857D0383A6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07" name="Group 106">
            <a:extLst>
              <a:ext uri="{FF2B5EF4-FFF2-40B4-BE49-F238E27FC236}">
                <a16:creationId xmlns:a16="http://schemas.microsoft.com/office/drawing/2014/main" id="{51BE0D31-82B1-EE4E-8293-C9C391944043}"/>
              </a:ext>
            </a:extLst>
          </p:cNvPr>
          <p:cNvGrpSpPr/>
          <p:nvPr/>
        </p:nvGrpSpPr>
        <p:grpSpPr>
          <a:xfrm>
            <a:off x="5288207" y="3350168"/>
            <a:ext cx="468619" cy="394217"/>
            <a:chOff x="4399967" y="1188457"/>
            <a:chExt cx="468619" cy="394217"/>
          </a:xfrm>
        </p:grpSpPr>
        <p:sp>
          <p:nvSpPr>
            <p:cNvPr id="108" name="Rectangle 107">
              <a:extLst>
                <a:ext uri="{FF2B5EF4-FFF2-40B4-BE49-F238E27FC236}">
                  <a16:creationId xmlns:a16="http://schemas.microsoft.com/office/drawing/2014/main" id="{ACBB59FE-8777-4140-B4F3-D80F29E0E95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4DC0E514-5FCD-224E-8ED9-4F0FDAD344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1F6DC3F2-6089-6848-BD18-3EBFE96E62CA}"/>
              </a:ext>
            </a:extLst>
          </p:cNvPr>
          <p:cNvGrpSpPr/>
          <p:nvPr/>
        </p:nvGrpSpPr>
        <p:grpSpPr>
          <a:xfrm>
            <a:off x="8327176" y="3362755"/>
            <a:ext cx="468619" cy="394217"/>
            <a:chOff x="4399967" y="1188457"/>
            <a:chExt cx="468619" cy="394217"/>
          </a:xfrm>
        </p:grpSpPr>
        <p:sp>
          <p:nvSpPr>
            <p:cNvPr id="111" name="Rectangle 110">
              <a:extLst>
                <a:ext uri="{FF2B5EF4-FFF2-40B4-BE49-F238E27FC236}">
                  <a16:creationId xmlns:a16="http://schemas.microsoft.com/office/drawing/2014/main" id="{C8B16BDB-7E7F-404E-939B-949681B5E981}"/>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B4ADBDE7-CDEE-4A43-99BB-F6004353A18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BDB6C38B-7E86-0C43-9E4B-13FC6D50A14B}"/>
              </a:ext>
            </a:extLst>
          </p:cNvPr>
          <p:cNvGrpSpPr/>
          <p:nvPr/>
        </p:nvGrpSpPr>
        <p:grpSpPr>
          <a:xfrm>
            <a:off x="3300511" y="3362755"/>
            <a:ext cx="468619" cy="394217"/>
            <a:chOff x="4399967" y="1188457"/>
            <a:chExt cx="468619" cy="394217"/>
          </a:xfrm>
        </p:grpSpPr>
        <p:sp>
          <p:nvSpPr>
            <p:cNvPr id="114" name="Rectangle 113">
              <a:extLst>
                <a:ext uri="{FF2B5EF4-FFF2-40B4-BE49-F238E27FC236}">
                  <a16:creationId xmlns:a16="http://schemas.microsoft.com/office/drawing/2014/main" id="{7FC8B199-5C5C-B74D-9E2A-6FD3099E3F26}"/>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36FCE2C9-2F57-B94C-9BA5-36DB36A1434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22D7EE93-3191-6542-B740-5BBC9C04BFE7}"/>
              </a:ext>
            </a:extLst>
          </p:cNvPr>
          <p:cNvGrpSpPr/>
          <p:nvPr/>
        </p:nvGrpSpPr>
        <p:grpSpPr>
          <a:xfrm>
            <a:off x="6305093" y="3350168"/>
            <a:ext cx="468619" cy="394217"/>
            <a:chOff x="4399967" y="1188457"/>
            <a:chExt cx="468619" cy="394217"/>
          </a:xfrm>
        </p:grpSpPr>
        <p:sp>
          <p:nvSpPr>
            <p:cNvPr id="117" name="Rectangle 116">
              <a:extLst>
                <a:ext uri="{FF2B5EF4-FFF2-40B4-BE49-F238E27FC236}">
                  <a16:creationId xmlns:a16="http://schemas.microsoft.com/office/drawing/2014/main" id="{53E1E184-9BAA-F842-A14A-311346A2A95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D935BD88-BC10-9D43-9815-7FDFDFF785C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19" name="Group 118">
            <a:extLst>
              <a:ext uri="{FF2B5EF4-FFF2-40B4-BE49-F238E27FC236}">
                <a16:creationId xmlns:a16="http://schemas.microsoft.com/office/drawing/2014/main" id="{92F7C95C-692C-3849-9EC6-9B7237E08274}"/>
              </a:ext>
            </a:extLst>
          </p:cNvPr>
          <p:cNvGrpSpPr/>
          <p:nvPr/>
        </p:nvGrpSpPr>
        <p:grpSpPr>
          <a:xfrm>
            <a:off x="9249282" y="3343797"/>
            <a:ext cx="468619" cy="394217"/>
            <a:chOff x="4399967" y="1188457"/>
            <a:chExt cx="468619" cy="394217"/>
          </a:xfrm>
        </p:grpSpPr>
        <p:sp>
          <p:nvSpPr>
            <p:cNvPr id="120" name="Rectangle 119">
              <a:extLst>
                <a:ext uri="{FF2B5EF4-FFF2-40B4-BE49-F238E27FC236}">
                  <a16:creationId xmlns:a16="http://schemas.microsoft.com/office/drawing/2014/main" id="{273FD37F-6C3D-BE4B-A7B6-68EE93B79DD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B2F66A42-D046-6946-847C-9CD904A5AD9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2" name="Group 121">
            <a:extLst>
              <a:ext uri="{FF2B5EF4-FFF2-40B4-BE49-F238E27FC236}">
                <a16:creationId xmlns:a16="http://schemas.microsoft.com/office/drawing/2014/main" id="{AF7C0479-1019-6E47-9466-C770A7220F2A}"/>
              </a:ext>
            </a:extLst>
          </p:cNvPr>
          <p:cNvGrpSpPr/>
          <p:nvPr/>
        </p:nvGrpSpPr>
        <p:grpSpPr>
          <a:xfrm>
            <a:off x="2342427" y="5975267"/>
            <a:ext cx="468619" cy="394217"/>
            <a:chOff x="4399967" y="1188457"/>
            <a:chExt cx="468619" cy="394217"/>
          </a:xfrm>
        </p:grpSpPr>
        <p:sp>
          <p:nvSpPr>
            <p:cNvPr id="123" name="Rectangle 122">
              <a:extLst>
                <a:ext uri="{FF2B5EF4-FFF2-40B4-BE49-F238E27FC236}">
                  <a16:creationId xmlns:a16="http://schemas.microsoft.com/office/drawing/2014/main" id="{982C1D2A-7930-BD46-98AC-ABD686D32C4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E886BA32-F166-124C-BC39-B4E48B28A34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5" name="Group 124">
            <a:extLst>
              <a:ext uri="{FF2B5EF4-FFF2-40B4-BE49-F238E27FC236}">
                <a16:creationId xmlns:a16="http://schemas.microsoft.com/office/drawing/2014/main" id="{1692E65A-710E-8740-AA8C-A0745657C637}"/>
              </a:ext>
            </a:extLst>
          </p:cNvPr>
          <p:cNvGrpSpPr/>
          <p:nvPr/>
        </p:nvGrpSpPr>
        <p:grpSpPr>
          <a:xfrm>
            <a:off x="5271185" y="5962680"/>
            <a:ext cx="468619" cy="394217"/>
            <a:chOff x="4399967" y="1188457"/>
            <a:chExt cx="468619" cy="394217"/>
          </a:xfrm>
        </p:grpSpPr>
        <p:sp>
          <p:nvSpPr>
            <p:cNvPr id="126" name="Rectangle 125">
              <a:extLst>
                <a:ext uri="{FF2B5EF4-FFF2-40B4-BE49-F238E27FC236}">
                  <a16:creationId xmlns:a16="http://schemas.microsoft.com/office/drawing/2014/main" id="{B179B654-F0AA-3349-8A18-9ADF71241418}"/>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CC2E1197-32F6-F84F-BF5D-A0B93184322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28" name="Group 127">
            <a:extLst>
              <a:ext uri="{FF2B5EF4-FFF2-40B4-BE49-F238E27FC236}">
                <a16:creationId xmlns:a16="http://schemas.microsoft.com/office/drawing/2014/main" id="{9C1EEB00-176A-0C40-BD8D-BEA2D8B92938}"/>
              </a:ext>
            </a:extLst>
          </p:cNvPr>
          <p:cNvGrpSpPr/>
          <p:nvPr/>
        </p:nvGrpSpPr>
        <p:grpSpPr>
          <a:xfrm>
            <a:off x="8310154" y="5975267"/>
            <a:ext cx="468619" cy="394217"/>
            <a:chOff x="4399967" y="1188457"/>
            <a:chExt cx="468619" cy="394217"/>
          </a:xfrm>
        </p:grpSpPr>
        <p:sp>
          <p:nvSpPr>
            <p:cNvPr id="129" name="Rectangle 128">
              <a:extLst>
                <a:ext uri="{FF2B5EF4-FFF2-40B4-BE49-F238E27FC236}">
                  <a16:creationId xmlns:a16="http://schemas.microsoft.com/office/drawing/2014/main" id="{34534499-5E61-A14C-8E65-63AD7883F99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0" name="Rectangle 129">
              <a:extLst>
                <a:ext uri="{FF2B5EF4-FFF2-40B4-BE49-F238E27FC236}">
                  <a16:creationId xmlns:a16="http://schemas.microsoft.com/office/drawing/2014/main" id="{8C09C4E8-AF03-564A-82A1-9835F1CC709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1" name="Group 130">
            <a:extLst>
              <a:ext uri="{FF2B5EF4-FFF2-40B4-BE49-F238E27FC236}">
                <a16:creationId xmlns:a16="http://schemas.microsoft.com/office/drawing/2014/main" id="{DB7895AF-AFB0-994E-AA03-AEBE53FC2111}"/>
              </a:ext>
            </a:extLst>
          </p:cNvPr>
          <p:cNvGrpSpPr/>
          <p:nvPr/>
        </p:nvGrpSpPr>
        <p:grpSpPr>
          <a:xfrm>
            <a:off x="3283489" y="5975267"/>
            <a:ext cx="468619" cy="394217"/>
            <a:chOff x="4399967" y="1188457"/>
            <a:chExt cx="468619" cy="394217"/>
          </a:xfrm>
        </p:grpSpPr>
        <p:sp>
          <p:nvSpPr>
            <p:cNvPr id="132" name="Rectangle 131">
              <a:extLst>
                <a:ext uri="{FF2B5EF4-FFF2-40B4-BE49-F238E27FC236}">
                  <a16:creationId xmlns:a16="http://schemas.microsoft.com/office/drawing/2014/main" id="{BACA4350-E7C6-B047-9B7D-02C358F2533A}"/>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1DADCCA8-4EC7-1848-A819-A642E4439FB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4" name="Group 133">
            <a:extLst>
              <a:ext uri="{FF2B5EF4-FFF2-40B4-BE49-F238E27FC236}">
                <a16:creationId xmlns:a16="http://schemas.microsoft.com/office/drawing/2014/main" id="{31042330-1261-BF43-9FBA-1D8841CE760B}"/>
              </a:ext>
            </a:extLst>
          </p:cNvPr>
          <p:cNvGrpSpPr/>
          <p:nvPr/>
        </p:nvGrpSpPr>
        <p:grpSpPr>
          <a:xfrm>
            <a:off x="6288071" y="5962680"/>
            <a:ext cx="468619" cy="394217"/>
            <a:chOff x="4399967" y="1188457"/>
            <a:chExt cx="468619" cy="394217"/>
          </a:xfrm>
        </p:grpSpPr>
        <p:sp>
          <p:nvSpPr>
            <p:cNvPr id="135" name="Rectangle 134">
              <a:extLst>
                <a:ext uri="{FF2B5EF4-FFF2-40B4-BE49-F238E27FC236}">
                  <a16:creationId xmlns:a16="http://schemas.microsoft.com/office/drawing/2014/main" id="{84BEDD93-DB16-5245-85A8-B1EB0A239849}"/>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F73D217-636F-8640-8577-FB173368F2FF}"/>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137" name="Group 136">
            <a:extLst>
              <a:ext uri="{FF2B5EF4-FFF2-40B4-BE49-F238E27FC236}">
                <a16:creationId xmlns:a16="http://schemas.microsoft.com/office/drawing/2014/main" id="{58278152-F8D4-3349-8756-AEDC5E00727D}"/>
              </a:ext>
            </a:extLst>
          </p:cNvPr>
          <p:cNvGrpSpPr/>
          <p:nvPr/>
        </p:nvGrpSpPr>
        <p:grpSpPr>
          <a:xfrm>
            <a:off x="9232260" y="5956309"/>
            <a:ext cx="468619" cy="394217"/>
            <a:chOff x="4399967" y="1188457"/>
            <a:chExt cx="468619" cy="394217"/>
          </a:xfrm>
        </p:grpSpPr>
        <p:sp>
          <p:nvSpPr>
            <p:cNvPr id="138" name="Rectangle 137">
              <a:extLst>
                <a:ext uri="{FF2B5EF4-FFF2-40B4-BE49-F238E27FC236}">
                  <a16:creationId xmlns:a16="http://schemas.microsoft.com/office/drawing/2014/main" id="{665B8124-5BE3-7241-ABD7-078E33E7B1C0}"/>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34F69F3-CEBF-884F-88CE-E481AA9AD75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40" name="Straight Arrow Connector 139">
            <a:extLst>
              <a:ext uri="{FF2B5EF4-FFF2-40B4-BE49-F238E27FC236}">
                <a16:creationId xmlns:a16="http://schemas.microsoft.com/office/drawing/2014/main" id="{BE073EDD-E63F-8E46-9345-968990354C85}"/>
              </a:ext>
            </a:extLst>
          </p:cNvPr>
          <p:cNvCxnSpPr/>
          <p:nvPr/>
        </p:nvCxnSpPr>
        <p:spPr>
          <a:xfrm flipV="1">
            <a:off x="6044457" y="189357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1" name="Straight Arrow Connector 140">
            <a:extLst>
              <a:ext uri="{FF2B5EF4-FFF2-40B4-BE49-F238E27FC236}">
                <a16:creationId xmlns:a16="http://schemas.microsoft.com/office/drawing/2014/main" id="{165FF010-25FB-C14B-9FB7-7421913E4E68}"/>
              </a:ext>
            </a:extLst>
          </p:cNvPr>
          <p:cNvCxnSpPr/>
          <p:nvPr/>
        </p:nvCxnSpPr>
        <p:spPr>
          <a:xfrm>
            <a:off x="6273052" y="189357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2" name="Straight Arrow Connector 141">
            <a:extLst>
              <a:ext uri="{FF2B5EF4-FFF2-40B4-BE49-F238E27FC236}">
                <a16:creationId xmlns:a16="http://schemas.microsoft.com/office/drawing/2014/main" id="{77CA06DA-F9FA-4344-8A1B-5B55C65C05BF}"/>
              </a:ext>
            </a:extLst>
          </p:cNvPr>
          <p:cNvCxnSpPr/>
          <p:nvPr/>
        </p:nvCxnSpPr>
        <p:spPr>
          <a:xfrm flipV="1">
            <a:off x="3703208"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3" name="Straight Arrow Connector 142">
            <a:extLst>
              <a:ext uri="{FF2B5EF4-FFF2-40B4-BE49-F238E27FC236}">
                <a16:creationId xmlns:a16="http://schemas.microsoft.com/office/drawing/2014/main" id="{3DBE43E3-93C7-654D-9DBA-E4A05AB9492D}"/>
              </a:ext>
            </a:extLst>
          </p:cNvPr>
          <p:cNvCxnSpPr/>
          <p:nvPr/>
        </p:nvCxnSpPr>
        <p:spPr>
          <a:xfrm>
            <a:off x="3931803"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4" name="Straight Arrow Connector 143">
            <a:extLst>
              <a:ext uri="{FF2B5EF4-FFF2-40B4-BE49-F238E27FC236}">
                <a16:creationId xmlns:a16="http://schemas.microsoft.com/office/drawing/2014/main" id="{5B6C0ACB-C679-7741-9D66-37079621C6E1}"/>
              </a:ext>
            </a:extLst>
          </p:cNvPr>
          <p:cNvCxnSpPr/>
          <p:nvPr/>
        </p:nvCxnSpPr>
        <p:spPr>
          <a:xfrm flipV="1">
            <a:off x="3706030" y="533126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5" name="Straight Arrow Connector 144">
            <a:extLst>
              <a:ext uri="{FF2B5EF4-FFF2-40B4-BE49-F238E27FC236}">
                <a16:creationId xmlns:a16="http://schemas.microsoft.com/office/drawing/2014/main" id="{1F4E8D40-980A-C442-AD84-E3102BB41B63}"/>
              </a:ext>
            </a:extLst>
          </p:cNvPr>
          <p:cNvCxnSpPr/>
          <p:nvPr/>
        </p:nvCxnSpPr>
        <p:spPr>
          <a:xfrm>
            <a:off x="3934625" y="533126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6" name="Straight Arrow Connector 145">
            <a:extLst>
              <a:ext uri="{FF2B5EF4-FFF2-40B4-BE49-F238E27FC236}">
                <a16:creationId xmlns:a16="http://schemas.microsoft.com/office/drawing/2014/main" id="{4D0502D5-BD36-2840-92D2-95E7AE6B6D37}"/>
              </a:ext>
            </a:extLst>
          </p:cNvPr>
          <p:cNvCxnSpPr/>
          <p:nvPr/>
        </p:nvCxnSpPr>
        <p:spPr>
          <a:xfrm flipV="1">
            <a:off x="222245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7" name="Straight Arrow Connector 146">
            <a:extLst>
              <a:ext uri="{FF2B5EF4-FFF2-40B4-BE49-F238E27FC236}">
                <a16:creationId xmlns:a16="http://schemas.microsoft.com/office/drawing/2014/main" id="{4094C30B-F4EF-EE46-B6AC-FB99278D0D86}"/>
              </a:ext>
            </a:extLst>
          </p:cNvPr>
          <p:cNvCxnSpPr/>
          <p:nvPr/>
        </p:nvCxnSpPr>
        <p:spPr>
          <a:xfrm>
            <a:off x="245105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8" name="Straight Arrow Connector 147">
            <a:extLst>
              <a:ext uri="{FF2B5EF4-FFF2-40B4-BE49-F238E27FC236}">
                <a16:creationId xmlns:a16="http://schemas.microsoft.com/office/drawing/2014/main" id="{9BD3BC7D-CFB2-F648-A6F2-CDD834F19888}"/>
              </a:ext>
            </a:extLst>
          </p:cNvPr>
          <p:cNvCxnSpPr/>
          <p:nvPr/>
        </p:nvCxnSpPr>
        <p:spPr>
          <a:xfrm flipV="1">
            <a:off x="2259317"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49" name="Straight Arrow Connector 148">
            <a:extLst>
              <a:ext uri="{FF2B5EF4-FFF2-40B4-BE49-F238E27FC236}">
                <a16:creationId xmlns:a16="http://schemas.microsoft.com/office/drawing/2014/main" id="{8D3B9E9F-9498-D347-8F5B-58E77093285E}"/>
              </a:ext>
            </a:extLst>
          </p:cNvPr>
          <p:cNvCxnSpPr/>
          <p:nvPr/>
        </p:nvCxnSpPr>
        <p:spPr>
          <a:xfrm>
            <a:off x="2487912"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0" name="Straight Arrow Connector 149">
            <a:extLst>
              <a:ext uri="{FF2B5EF4-FFF2-40B4-BE49-F238E27FC236}">
                <a16:creationId xmlns:a16="http://schemas.microsoft.com/office/drawing/2014/main" id="{2AB6C2CA-FE27-B640-B7AC-48F0DE11AFF7}"/>
              </a:ext>
            </a:extLst>
          </p:cNvPr>
          <p:cNvCxnSpPr/>
          <p:nvPr/>
        </p:nvCxnSpPr>
        <p:spPr>
          <a:xfrm flipV="1">
            <a:off x="5181197"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1" name="Straight Arrow Connector 150">
            <a:extLst>
              <a:ext uri="{FF2B5EF4-FFF2-40B4-BE49-F238E27FC236}">
                <a16:creationId xmlns:a16="http://schemas.microsoft.com/office/drawing/2014/main" id="{351323F6-9353-714A-A83C-826A59F7E168}"/>
              </a:ext>
            </a:extLst>
          </p:cNvPr>
          <p:cNvCxnSpPr/>
          <p:nvPr/>
        </p:nvCxnSpPr>
        <p:spPr>
          <a:xfrm>
            <a:off x="5409792"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2" name="Straight Arrow Connector 151">
            <a:extLst>
              <a:ext uri="{FF2B5EF4-FFF2-40B4-BE49-F238E27FC236}">
                <a16:creationId xmlns:a16="http://schemas.microsoft.com/office/drawing/2014/main" id="{304336B6-B8C2-7446-B6E2-AD0BDCF99039}"/>
              </a:ext>
            </a:extLst>
          </p:cNvPr>
          <p:cNvCxnSpPr/>
          <p:nvPr/>
        </p:nvCxnSpPr>
        <p:spPr>
          <a:xfrm flipV="1">
            <a:off x="5181197"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3" name="Straight Arrow Connector 152">
            <a:extLst>
              <a:ext uri="{FF2B5EF4-FFF2-40B4-BE49-F238E27FC236}">
                <a16:creationId xmlns:a16="http://schemas.microsoft.com/office/drawing/2014/main" id="{AF9D0F48-C260-D347-933C-219060372CE2}"/>
              </a:ext>
            </a:extLst>
          </p:cNvPr>
          <p:cNvCxnSpPr/>
          <p:nvPr/>
        </p:nvCxnSpPr>
        <p:spPr>
          <a:xfrm>
            <a:off x="5409792"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4" name="Straight Arrow Connector 153">
            <a:extLst>
              <a:ext uri="{FF2B5EF4-FFF2-40B4-BE49-F238E27FC236}">
                <a16:creationId xmlns:a16="http://schemas.microsoft.com/office/drawing/2014/main" id="{981E5161-5D6E-8E4E-BEC8-39E3582E7CC0}"/>
              </a:ext>
            </a:extLst>
          </p:cNvPr>
          <p:cNvCxnSpPr/>
          <p:nvPr/>
        </p:nvCxnSpPr>
        <p:spPr>
          <a:xfrm flipV="1">
            <a:off x="6677072" y="5349570"/>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5" name="Straight Arrow Connector 154">
            <a:extLst>
              <a:ext uri="{FF2B5EF4-FFF2-40B4-BE49-F238E27FC236}">
                <a16:creationId xmlns:a16="http://schemas.microsoft.com/office/drawing/2014/main" id="{D0112DF3-188A-D44F-AF8B-3D76230DDCB7}"/>
              </a:ext>
            </a:extLst>
          </p:cNvPr>
          <p:cNvCxnSpPr/>
          <p:nvPr/>
        </p:nvCxnSpPr>
        <p:spPr>
          <a:xfrm>
            <a:off x="6905667" y="5349571"/>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6" name="Straight Arrow Connector 155">
            <a:extLst>
              <a:ext uri="{FF2B5EF4-FFF2-40B4-BE49-F238E27FC236}">
                <a16:creationId xmlns:a16="http://schemas.microsoft.com/office/drawing/2014/main" id="{EE679E26-7B96-D34B-BA8D-608E2A943B2A}"/>
              </a:ext>
            </a:extLst>
          </p:cNvPr>
          <p:cNvCxnSpPr/>
          <p:nvPr/>
        </p:nvCxnSpPr>
        <p:spPr>
          <a:xfrm flipV="1">
            <a:off x="6731904"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7" name="Straight Arrow Connector 156">
            <a:extLst>
              <a:ext uri="{FF2B5EF4-FFF2-40B4-BE49-F238E27FC236}">
                <a16:creationId xmlns:a16="http://schemas.microsoft.com/office/drawing/2014/main" id="{448D7BE0-AA39-2D4E-B029-EDDB4FE5FD1A}"/>
              </a:ext>
            </a:extLst>
          </p:cNvPr>
          <p:cNvCxnSpPr/>
          <p:nvPr/>
        </p:nvCxnSpPr>
        <p:spPr>
          <a:xfrm>
            <a:off x="6960499"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8" name="Straight Arrow Connector 157">
            <a:extLst>
              <a:ext uri="{FF2B5EF4-FFF2-40B4-BE49-F238E27FC236}">
                <a16:creationId xmlns:a16="http://schemas.microsoft.com/office/drawing/2014/main" id="{FB23FCFF-EE62-9740-94EE-6A0F0D1584E9}"/>
              </a:ext>
            </a:extLst>
          </p:cNvPr>
          <p:cNvCxnSpPr/>
          <p:nvPr/>
        </p:nvCxnSpPr>
        <p:spPr>
          <a:xfrm flipV="1">
            <a:off x="8173162" y="4079309"/>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59" name="Straight Arrow Connector 158">
            <a:extLst>
              <a:ext uri="{FF2B5EF4-FFF2-40B4-BE49-F238E27FC236}">
                <a16:creationId xmlns:a16="http://schemas.microsoft.com/office/drawing/2014/main" id="{3F0E5DC9-654E-9F48-8065-8777973971FF}"/>
              </a:ext>
            </a:extLst>
          </p:cNvPr>
          <p:cNvCxnSpPr/>
          <p:nvPr/>
        </p:nvCxnSpPr>
        <p:spPr>
          <a:xfrm>
            <a:off x="8401757" y="4079310"/>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0" name="Straight Arrow Connector 159">
            <a:extLst>
              <a:ext uri="{FF2B5EF4-FFF2-40B4-BE49-F238E27FC236}">
                <a16:creationId xmlns:a16="http://schemas.microsoft.com/office/drawing/2014/main" id="{CC2012B8-0EE2-5741-8842-4AC50C319FB8}"/>
              </a:ext>
            </a:extLst>
          </p:cNvPr>
          <p:cNvCxnSpPr/>
          <p:nvPr/>
        </p:nvCxnSpPr>
        <p:spPr>
          <a:xfrm flipV="1">
            <a:off x="8190184" y="5328483"/>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1" name="Straight Arrow Connector 160">
            <a:extLst>
              <a:ext uri="{FF2B5EF4-FFF2-40B4-BE49-F238E27FC236}">
                <a16:creationId xmlns:a16="http://schemas.microsoft.com/office/drawing/2014/main" id="{597D2F92-F74F-784B-A1F3-6D94F29480D4}"/>
              </a:ext>
            </a:extLst>
          </p:cNvPr>
          <p:cNvCxnSpPr/>
          <p:nvPr/>
        </p:nvCxnSpPr>
        <p:spPr>
          <a:xfrm>
            <a:off x="8418779" y="5328484"/>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2" name="Straight Arrow Connector 161">
            <a:extLst>
              <a:ext uri="{FF2B5EF4-FFF2-40B4-BE49-F238E27FC236}">
                <a16:creationId xmlns:a16="http://schemas.microsoft.com/office/drawing/2014/main" id="{C033390C-B554-A640-AF4B-05EE8AD7C2F7}"/>
              </a:ext>
            </a:extLst>
          </p:cNvPr>
          <p:cNvCxnSpPr/>
          <p:nvPr/>
        </p:nvCxnSpPr>
        <p:spPr>
          <a:xfrm flipV="1">
            <a:off x="9658436" y="5366862"/>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3" name="Straight Arrow Connector 162">
            <a:extLst>
              <a:ext uri="{FF2B5EF4-FFF2-40B4-BE49-F238E27FC236}">
                <a16:creationId xmlns:a16="http://schemas.microsoft.com/office/drawing/2014/main" id="{8D315502-8AE6-884A-9816-B8CC5E7F2B31}"/>
              </a:ext>
            </a:extLst>
          </p:cNvPr>
          <p:cNvCxnSpPr/>
          <p:nvPr/>
        </p:nvCxnSpPr>
        <p:spPr>
          <a:xfrm>
            <a:off x="9887031" y="5366863"/>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4" name="Straight Arrow Connector 163">
            <a:extLst>
              <a:ext uri="{FF2B5EF4-FFF2-40B4-BE49-F238E27FC236}">
                <a16:creationId xmlns:a16="http://schemas.microsoft.com/office/drawing/2014/main" id="{6CD5913F-66F6-4A4A-B7FA-5D27CC357407}"/>
              </a:ext>
            </a:extLst>
          </p:cNvPr>
          <p:cNvCxnSpPr/>
          <p:nvPr/>
        </p:nvCxnSpPr>
        <p:spPr>
          <a:xfrm flipV="1">
            <a:off x="9621416" y="4078448"/>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5" name="Straight Arrow Connector 164">
            <a:extLst>
              <a:ext uri="{FF2B5EF4-FFF2-40B4-BE49-F238E27FC236}">
                <a16:creationId xmlns:a16="http://schemas.microsoft.com/office/drawing/2014/main" id="{5D6AC3ED-9FE4-2442-A266-FCD84343921E}"/>
              </a:ext>
            </a:extLst>
          </p:cNvPr>
          <p:cNvCxnSpPr/>
          <p:nvPr/>
        </p:nvCxnSpPr>
        <p:spPr>
          <a:xfrm>
            <a:off x="9850011" y="4078449"/>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6" name="Straight Arrow Connector 165">
            <a:extLst>
              <a:ext uri="{FF2B5EF4-FFF2-40B4-BE49-F238E27FC236}">
                <a16:creationId xmlns:a16="http://schemas.microsoft.com/office/drawing/2014/main" id="{99130FE9-D70A-0C46-BC7F-55D50AE5267B}"/>
              </a:ext>
            </a:extLst>
          </p:cNvPr>
          <p:cNvCxnSpPr/>
          <p:nvPr/>
        </p:nvCxnSpPr>
        <p:spPr>
          <a:xfrm flipH="1" flipV="1">
            <a:off x="9180249" y="297259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7" name="Straight Arrow Connector 166">
            <a:extLst>
              <a:ext uri="{FF2B5EF4-FFF2-40B4-BE49-F238E27FC236}">
                <a16:creationId xmlns:a16="http://schemas.microsoft.com/office/drawing/2014/main" id="{70A947F3-8050-B54E-9BD1-3B3244496DC8}"/>
              </a:ext>
            </a:extLst>
          </p:cNvPr>
          <p:cNvCxnSpPr/>
          <p:nvPr/>
        </p:nvCxnSpPr>
        <p:spPr>
          <a:xfrm>
            <a:off x="9463688" y="2915718"/>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8" name="Straight Arrow Connector 167">
            <a:extLst>
              <a:ext uri="{FF2B5EF4-FFF2-40B4-BE49-F238E27FC236}">
                <a16:creationId xmlns:a16="http://schemas.microsoft.com/office/drawing/2014/main" id="{CA505184-A94D-0D40-9C17-4B0BB2DB872A}"/>
              </a:ext>
            </a:extLst>
          </p:cNvPr>
          <p:cNvCxnSpPr/>
          <p:nvPr/>
        </p:nvCxnSpPr>
        <p:spPr>
          <a:xfrm flipH="1" flipV="1">
            <a:off x="6321358" y="2935412"/>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69" name="Straight Arrow Connector 168">
            <a:extLst>
              <a:ext uri="{FF2B5EF4-FFF2-40B4-BE49-F238E27FC236}">
                <a16:creationId xmlns:a16="http://schemas.microsoft.com/office/drawing/2014/main" id="{1DC9C0A5-4BCC-0A46-AFAE-AFAC21945B33}"/>
              </a:ext>
            </a:extLst>
          </p:cNvPr>
          <p:cNvCxnSpPr/>
          <p:nvPr/>
        </p:nvCxnSpPr>
        <p:spPr>
          <a:xfrm>
            <a:off x="6604797" y="2935412"/>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0" name="Straight Arrow Connector 169">
            <a:extLst>
              <a:ext uri="{FF2B5EF4-FFF2-40B4-BE49-F238E27FC236}">
                <a16:creationId xmlns:a16="http://schemas.microsoft.com/office/drawing/2014/main" id="{A21E05CD-CA7A-2245-9410-FFED236F8676}"/>
              </a:ext>
            </a:extLst>
          </p:cNvPr>
          <p:cNvCxnSpPr/>
          <p:nvPr/>
        </p:nvCxnSpPr>
        <p:spPr>
          <a:xfrm flipH="1" flipV="1">
            <a:off x="3524080" y="2936149"/>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1" name="Straight Arrow Connector 170">
            <a:extLst>
              <a:ext uri="{FF2B5EF4-FFF2-40B4-BE49-F238E27FC236}">
                <a16:creationId xmlns:a16="http://schemas.microsoft.com/office/drawing/2014/main" id="{D057076D-5D2A-C341-BCA6-81B2A42AA744}"/>
              </a:ext>
            </a:extLst>
          </p:cNvPr>
          <p:cNvCxnSpPr/>
          <p:nvPr/>
        </p:nvCxnSpPr>
        <p:spPr>
          <a:xfrm>
            <a:off x="3807519" y="2936149"/>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2" name="Straight Arrow Connector 171">
            <a:extLst>
              <a:ext uri="{FF2B5EF4-FFF2-40B4-BE49-F238E27FC236}">
                <a16:creationId xmlns:a16="http://schemas.microsoft.com/office/drawing/2014/main" id="{723688A8-286F-154D-8F7A-7FB501AC5477}"/>
              </a:ext>
            </a:extLst>
          </p:cNvPr>
          <p:cNvCxnSpPr/>
          <p:nvPr/>
        </p:nvCxnSpPr>
        <p:spPr>
          <a:xfrm flipV="1">
            <a:off x="3724401" y="2075471"/>
            <a:ext cx="1546092"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3" name="Straight Arrow Connector 172">
            <a:extLst>
              <a:ext uri="{FF2B5EF4-FFF2-40B4-BE49-F238E27FC236}">
                <a16:creationId xmlns:a16="http://schemas.microsoft.com/office/drawing/2014/main" id="{B74E7BF8-8CED-CD47-89BE-72BDCCBD800B}"/>
              </a:ext>
            </a:extLst>
          </p:cNvPr>
          <p:cNvCxnSpPr/>
          <p:nvPr/>
        </p:nvCxnSpPr>
        <p:spPr>
          <a:xfrm flipH="1">
            <a:off x="4036899" y="2075471"/>
            <a:ext cx="1602326" cy="33866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4" name="Straight Arrow Connector 173">
            <a:extLst>
              <a:ext uri="{FF2B5EF4-FFF2-40B4-BE49-F238E27FC236}">
                <a16:creationId xmlns:a16="http://schemas.microsoft.com/office/drawing/2014/main" id="{3261FE53-E440-AF40-A1EC-DDE3191956D8}"/>
              </a:ext>
            </a:extLst>
          </p:cNvPr>
          <p:cNvCxnSpPr/>
          <p:nvPr/>
        </p:nvCxnSpPr>
        <p:spPr>
          <a:xfrm flipV="1">
            <a:off x="5448755" y="2961454"/>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5" name="Straight Arrow Connector 174">
            <a:extLst>
              <a:ext uri="{FF2B5EF4-FFF2-40B4-BE49-F238E27FC236}">
                <a16:creationId xmlns:a16="http://schemas.microsoft.com/office/drawing/2014/main" id="{DC56CD90-A7A5-CE45-839E-35404DB3D704}"/>
              </a:ext>
            </a:extLst>
          </p:cNvPr>
          <p:cNvCxnSpPr/>
          <p:nvPr/>
        </p:nvCxnSpPr>
        <p:spPr>
          <a:xfrm flipH="1">
            <a:off x="5761253" y="2961454"/>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6" name="Straight Arrow Connector 175">
            <a:extLst>
              <a:ext uri="{FF2B5EF4-FFF2-40B4-BE49-F238E27FC236}">
                <a16:creationId xmlns:a16="http://schemas.microsoft.com/office/drawing/2014/main" id="{1B73D5F9-F01C-E841-9DC7-25C8B91B3512}"/>
              </a:ext>
            </a:extLst>
          </p:cNvPr>
          <p:cNvCxnSpPr/>
          <p:nvPr/>
        </p:nvCxnSpPr>
        <p:spPr>
          <a:xfrm flipV="1">
            <a:off x="8014677" y="2962192"/>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7" name="Straight Arrow Connector 176">
            <a:extLst>
              <a:ext uri="{FF2B5EF4-FFF2-40B4-BE49-F238E27FC236}">
                <a16:creationId xmlns:a16="http://schemas.microsoft.com/office/drawing/2014/main" id="{2BAC66E1-0808-6C4A-95CA-6B84F83244B1}"/>
              </a:ext>
            </a:extLst>
          </p:cNvPr>
          <p:cNvCxnSpPr/>
          <p:nvPr/>
        </p:nvCxnSpPr>
        <p:spPr>
          <a:xfrm flipH="1">
            <a:off x="8327175" y="2962192"/>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8" name="Straight Arrow Connector 177">
            <a:extLst>
              <a:ext uri="{FF2B5EF4-FFF2-40B4-BE49-F238E27FC236}">
                <a16:creationId xmlns:a16="http://schemas.microsoft.com/office/drawing/2014/main" id="{08E71E60-D855-BB4F-9957-6612DD281B89}"/>
              </a:ext>
            </a:extLst>
          </p:cNvPr>
          <p:cNvCxnSpPr/>
          <p:nvPr/>
        </p:nvCxnSpPr>
        <p:spPr>
          <a:xfrm flipH="1" flipV="1">
            <a:off x="6960499" y="1980683"/>
            <a:ext cx="1650114" cy="43344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79" name="Straight Arrow Connector 178">
            <a:extLst>
              <a:ext uri="{FF2B5EF4-FFF2-40B4-BE49-F238E27FC236}">
                <a16:creationId xmlns:a16="http://schemas.microsoft.com/office/drawing/2014/main" id="{3CFD3958-3623-ED48-8C33-FAD8165B4759}"/>
              </a:ext>
            </a:extLst>
          </p:cNvPr>
          <p:cNvCxnSpPr/>
          <p:nvPr/>
        </p:nvCxnSpPr>
        <p:spPr>
          <a:xfrm>
            <a:off x="6905667" y="2075471"/>
            <a:ext cx="1513112" cy="36893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0" name="Straight Arrow Connector 179">
            <a:extLst>
              <a:ext uri="{FF2B5EF4-FFF2-40B4-BE49-F238E27FC236}">
                <a16:creationId xmlns:a16="http://schemas.microsoft.com/office/drawing/2014/main" id="{662F624E-2258-304A-951F-057132F0B1ED}"/>
              </a:ext>
            </a:extLst>
          </p:cNvPr>
          <p:cNvCxnSpPr/>
          <p:nvPr/>
        </p:nvCxnSpPr>
        <p:spPr>
          <a:xfrm flipV="1">
            <a:off x="2473228" y="2936150"/>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1" name="Straight Arrow Connector 180">
            <a:extLst>
              <a:ext uri="{FF2B5EF4-FFF2-40B4-BE49-F238E27FC236}">
                <a16:creationId xmlns:a16="http://schemas.microsoft.com/office/drawing/2014/main" id="{DA5537C9-FFD1-114A-8A22-395A27343D36}"/>
              </a:ext>
            </a:extLst>
          </p:cNvPr>
          <p:cNvCxnSpPr/>
          <p:nvPr/>
        </p:nvCxnSpPr>
        <p:spPr>
          <a:xfrm flipH="1">
            <a:off x="2785726" y="2936150"/>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3" name="Oval 2">
            <a:extLst>
              <a:ext uri="{FF2B5EF4-FFF2-40B4-BE49-F238E27FC236}">
                <a16:creationId xmlns:a16="http://schemas.microsoft.com/office/drawing/2014/main" id="{3EAD316F-AF7E-B540-A70E-515E5F8E71A8}"/>
              </a:ext>
            </a:extLst>
          </p:cNvPr>
          <p:cNvSpPr/>
          <p:nvPr/>
        </p:nvSpPr>
        <p:spPr>
          <a:xfrm>
            <a:off x="4626939" y="3073400"/>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a:extLst>
              <a:ext uri="{FF2B5EF4-FFF2-40B4-BE49-F238E27FC236}">
                <a16:creationId xmlns:a16="http://schemas.microsoft.com/office/drawing/2014/main" id="{5A695F48-2942-AD4C-AE03-230FFC7C4D77}"/>
              </a:ext>
            </a:extLst>
          </p:cNvPr>
          <p:cNvSpPr/>
          <p:nvPr/>
        </p:nvSpPr>
        <p:spPr>
          <a:xfrm>
            <a:off x="7624434" y="3086109"/>
            <a:ext cx="1405561" cy="1244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0A68B708-78A2-1340-9188-4B2E79915FD7}"/>
              </a:ext>
            </a:extLst>
          </p:cNvPr>
          <p:cNvSpPr txBox="1"/>
          <p:nvPr/>
        </p:nvSpPr>
        <p:spPr>
          <a:xfrm>
            <a:off x="4407616" y="2922055"/>
            <a:ext cx="632289" cy="369332"/>
          </a:xfrm>
          <a:prstGeom prst="rect">
            <a:avLst/>
          </a:prstGeom>
          <a:noFill/>
        </p:spPr>
        <p:txBody>
          <a:bodyPr wrap="none" rtlCol="0">
            <a:spAutoFit/>
          </a:bodyPr>
          <a:lstStyle/>
          <a:p>
            <a:r>
              <a:rPr lang="en-US" dirty="0"/>
              <a:t>Start</a:t>
            </a:r>
          </a:p>
        </p:txBody>
      </p:sp>
      <p:sp>
        <p:nvSpPr>
          <p:cNvPr id="184" name="TextBox 183">
            <a:extLst>
              <a:ext uri="{FF2B5EF4-FFF2-40B4-BE49-F238E27FC236}">
                <a16:creationId xmlns:a16="http://schemas.microsoft.com/office/drawing/2014/main" id="{E1CA7B23-8EC4-C147-B4A7-ECD8C7B482B7}"/>
              </a:ext>
            </a:extLst>
          </p:cNvPr>
          <p:cNvSpPr txBox="1"/>
          <p:nvPr/>
        </p:nvSpPr>
        <p:spPr>
          <a:xfrm>
            <a:off x="7278394" y="2949672"/>
            <a:ext cx="615874" cy="369332"/>
          </a:xfrm>
          <a:prstGeom prst="rect">
            <a:avLst/>
          </a:prstGeom>
          <a:noFill/>
        </p:spPr>
        <p:txBody>
          <a:bodyPr wrap="none" rtlCol="0">
            <a:spAutoFit/>
          </a:bodyPr>
          <a:lstStyle/>
          <a:p>
            <a:r>
              <a:rPr lang="en-US" dirty="0"/>
              <a:t>Goal</a:t>
            </a:r>
          </a:p>
        </p:txBody>
      </p:sp>
      <p:cxnSp>
        <p:nvCxnSpPr>
          <p:cNvPr id="185" name="Straight Arrow Connector 184">
            <a:extLst>
              <a:ext uri="{FF2B5EF4-FFF2-40B4-BE49-F238E27FC236}">
                <a16:creationId xmlns:a16="http://schemas.microsoft.com/office/drawing/2014/main" id="{F30FB9A3-003F-A14F-9FA1-610EE2F1B49A}"/>
              </a:ext>
            </a:extLst>
          </p:cNvPr>
          <p:cNvCxnSpPr/>
          <p:nvPr/>
        </p:nvCxnSpPr>
        <p:spPr>
          <a:xfrm flipV="1">
            <a:off x="5181197" y="4079309"/>
            <a:ext cx="1" cy="425820"/>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86" name="Straight Arrow Connector 185">
            <a:extLst>
              <a:ext uri="{FF2B5EF4-FFF2-40B4-BE49-F238E27FC236}">
                <a16:creationId xmlns:a16="http://schemas.microsoft.com/office/drawing/2014/main" id="{0DEABDE2-FAE8-BD47-9EFE-A7A2F7A092AE}"/>
              </a:ext>
            </a:extLst>
          </p:cNvPr>
          <p:cNvCxnSpPr/>
          <p:nvPr/>
        </p:nvCxnSpPr>
        <p:spPr>
          <a:xfrm flipH="1">
            <a:off x="5761253" y="2961454"/>
            <a:ext cx="283438" cy="338661"/>
          </a:xfrm>
          <a:prstGeom prst="straightConnector1">
            <a:avLst/>
          </a:prstGeom>
          <a:ln w="38100">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187" name="Ink 186">
                <a:extLst>
                  <a:ext uri="{FF2B5EF4-FFF2-40B4-BE49-F238E27FC236}">
                    <a16:creationId xmlns:a16="http://schemas.microsoft.com/office/drawing/2014/main" id="{1FACFA46-EEEB-403F-BA4F-70A5552944D6}"/>
                  </a:ext>
                </a:extLst>
              </p14:cNvPr>
              <p14:cNvContentPartPr/>
              <p14:nvPr/>
            </p14:nvContentPartPr>
            <p14:xfrm>
              <a:off x="4785480" y="3091320"/>
              <a:ext cx="1298160" cy="1270440"/>
            </p14:xfrm>
          </p:contentPart>
        </mc:Choice>
        <mc:Fallback>
          <p:pic>
            <p:nvPicPr>
              <p:cNvPr id="187" name="Ink 186">
                <a:extLst>
                  <a:ext uri="{FF2B5EF4-FFF2-40B4-BE49-F238E27FC236}">
                    <a16:creationId xmlns:a16="http://schemas.microsoft.com/office/drawing/2014/main" id="{1FACFA46-EEEB-403F-BA4F-70A5552944D6}"/>
                  </a:ext>
                </a:extLst>
              </p:cNvPr>
              <p:cNvPicPr/>
              <p:nvPr/>
            </p:nvPicPr>
            <p:blipFill>
              <a:blip r:embed="rId3"/>
              <a:stretch>
                <a:fillRect/>
              </a:stretch>
            </p:blipFill>
            <p:spPr>
              <a:xfrm>
                <a:off x="4776120" y="3081960"/>
                <a:ext cx="1316880" cy="1289160"/>
              </a:xfrm>
              <a:prstGeom prst="rect">
                <a:avLst/>
              </a:prstGeom>
            </p:spPr>
          </p:pic>
        </mc:Fallback>
      </mc:AlternateContent>
    </p:spTree>
    <p:extLst>
      <p:ext uri="{BB962C8B-B14F-4D97-AF65-F5344CB8AC3E}">
        <p14:creationId xmlns:p14="http://schemas.microsoft.com/office/powerpoint/2010/main" val="6550822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856C16-C8D0-C74D-AFA5-E34D4D847222}"/>
              </a:ext>
            </a:extLst>
          </p:cNvPr>
          <p:cNvSpPr>
            <a:spLocks noGrp="1"/>
          </p:cNvSpPr>
          <p:nvPr>
            <p:ph type="title"/>
          </p:nvPr>
        </p:nvSpPr>
        <p:spPr/>
        <p:txBody>
          <a:bodyPr/>
          <a:lstStyle/>
          <a:p>
            <a:r>
              <a:rPr lang="en-US" dirty="0"/>
              <a:t>Finding Plans with Symbolic Representations</a:t>
            </a:r>
          </a:p>
        </p:txBody>
      </p:sp>
      <p:sp>
        <p:nvSpPr>
          <p:cNvPr id="3" name="Content Placeholder 2">
            <a:extLst>
              <a:ext uri="{FF2B5EF4-FFF2-40B4-BE49-F238E27FC236}">
                <a16:creationId xmlns:a16="http://schemas.microsoft.com/office/drawing/2014/main" id="{E958D887-E0B8-FA40-A874-72592B0413F7}"/>
              </a:ext>
            </a:extLst>
          </p:cNvPr>
          <p:cNvSpPr>
            <a:spLocks noGrp="1"/>
          </p:cNvSpPr>
          <p:nvPr>
            <p:ph idx="1"/>
          </p:nvPr>
        </p:nvSpPr>
        <p:spPr/>
        <p:txBody>
          <a:bodyPr/>
          <a:lstStyle/>
          <a:p>
            <a:r>
              <a:rPr lang="en-US" dirty="0"/>
              <a:t>Breadth-First Search</a:t>
            </a:r>
          </a:p>
          <a:p>
            <a:r>
              <a:rPr lang="en-US" dirty="0"/>
              <a:t>	</a:t>
            </a:r>
            <a:r>
              <a:rPr lang="en-US" sz="2400" dirty="0">
                <a:solidFill>
                  <a:schemeClr val="tx1"/>
                </a:solidFill>
              </a:rPr>
              <a:t>Sound? </a:t>
            </a:r>
            <a:endParaRPr lang="en-US" sz="2400" dirty="0">
              <a:solidFill>
                <a:srgbClr val="C00000"/>
              </a:solidFill>
            </a:endParaRPr>
          </a:p>
          <a:p>
            <a:r>
              <a:rPr lang="en-US" sz="2400" dirty="0">
                <a:solidFill>
                  <a:schemeClr val="tx1"/>
                </a:solidFill>
              </a:rPr>
              <a:t>	Complete? </a:t>
            </a:r>
          </a:p>
          <a:p>
            <a:r>
              <a:rPr lang="en-US" sz="2400" dirty="0">
                <a:solidFill>
                  <a:schemeClr val="tx1"/>
                </a:solidFill>
              </a:rPr>
              <a:t>	Optimal?</a:t>
            </a:r>
          </a:p>
        </p:txBody>
      </p:sp>
      <p:sp>
        <p:nvSpPr>
          <p:cNvPr id="4" name="Rectangle 3">
            <a:extLst>
              <a:ext uri="{FF2B5EF4-FFF2-40B4-BE49-F238E27FC236}">
                <a16:creationId xmlns:a16="http://schemas.microsoft.com/office/drawing/2014/main" id="{3B864F2D-6325-9845-8FB0-90623F929949}"/>
              </a:ext>
            </a:extLst>
          </p:cNvPr>
          <p:cNvSpPr/>
          <p:nvPr/>
        </p:nvSpPr>
        <p:spPr>
          <a:xfrm>
            <a:off x="1339988" y="5569344"/>
            <a:ext cx="9512023" cy="1067343"/>
          </a:xfrm>
          <a:prstGeom prst="rect">
            <a:avLst/>
          </a:prstGeom>
        </p:spPr>
        <p:txBody>
          <a:bodyPr wrap="square">
            <a:spAutoFit/>
          </a:bodyPr>
          <a:lstStyle/>
          <a:p>
            <a:pPr>
              <a:lnSpc>
                <a:spcPct val="120000"/>
              </a:lnSpc>
            </a:pPr>
            <a:r>
              <a:rPr lang="en-US" altLang="en-US" b="1" dirty="0"/>
              <a:t>Soundness - </a:t>
            </a:r>
            <a:r>
              <a:rPr lang="en-US" altLang="en-US" dirty="0"/>
              <a:t>all solutions found are legal plans </a:t>
            </a:r>
          </a:p>
          <a:p>
            <a:pPr>
              <a:lnSpc>
                <a:spcPct val="120000"/>
              </a:lnSpc>
            </a:pPr>
            <a:r>
              <a:rPr lang="en-US" altLang="en-US" b="1" dirty="0"/>
              <a:t>Completeness - </a:t>
            </a:r>
            <a:r>
              <a:rPr lang="en-US" altLang="en-US" dirty="0"/>
              <a:t>a solution can be found whenever one actually exists</a:t>
            </a:r>
          </a:p>
          <a:p>
            <a:pPr>
              <a:lnSpc>
                <a:spcPct val="120000"/>
              </a:lnSpc>
            </a:pPr>
            <a:r>
              <a:rPr lang="en-US" altLang="en-US" b="1" dirty="0"/>
              <a:t>Optimality - </a:t>
            </a:r>
            <a:r>
              <a:rPr lang="en-US" altLang="en-US" dirty="0"/>
              <a:t>the order in which solutions are found is consistent with some measure of plan quality</a:t>
            </a:r>
          </a:p>
        </p:txBody>
      </p:sp>
      <p:sp>
        <p:nvSpPr>
          <p:cNvPr id="5" name="TextBox 4">
            <a:extLst>
              <a:ext uri="{FF2B5EF4-FFF2-40B4-BE49-F238E27FC236}">
                <a16:creationId xmlns:a16="http://schemas.microsoft.com/office/drawing/2014/main" id="{E2EBDF30-8C27-2C43-B723-0C6AAE402A33}"/>
              </a:ext>
            </a:extLst>
          </p:cNvPr>
          <p:cNvSpPr txBox="1"/>
          <p:nvPr/>
        </p:nvSpPr>
        <p:spPr>
          <a:xfrm>
            <a:off x="2552700" y="1633182"/>
            <a:ext cx="587340" cy="461665"/>
          </a:xfrm>
          <a:prstGeom prst="rect">
            <a:avLst/>
          </a:prstGeom>
          <a:noFill/>
        </p:spPr>
        <p:txBody>
          <a:bodyPr wrap="none" rtlCol="0">
            <a:spAutoFit/>
          </a:bodyPr>
          <a:lstStyle/>
          <a:p>
            <a:r>
              <a:rPr lang="en-US" sz="2400" dirty="0">
                <a:solidFill>
                  <a:srgbClr val="C00000"/>
                </a:solidFill>
              </a:rPr>
              <a:t>Yes</a:t>
            </a:r>
          </a:p>
        </p:txBody>
      </p:sp>
      <p:sp>
        <p:nvSpPr>
          <p:cNvPr id="6" name="TextBox 5">
            <a:extLst>
              <a:ext uri="{FF2B5EF4-FFF2-40B4-BE49-F238E27FC236}">
                <a16:creationId xmlns:a16="http://schemas.microsoft.com/office/drawing/2014/main" id="{2ECB3947-FD96-024F-B3FD-5172D8881C26}"/>
              </a:ext>
            </a:extLst>
          </p:cNvPr>
          <p:cNvSpPr txBox="1"/>
          <p:nvPr/>
        </p:nvSpPr>
        <p:spPr>
          <a:xfrm>
            <a:off x="2959100" y="2107547"/>
            <a:ext cx="587340" cy="461665"/>
          </a:xfrm>
          <a:prstGeom prst="rect">
            <a:avLst/>
          </a:prstGeom>
          <a:noFill/>
        </p:spPr>
        <p:txBody>
          <a:bodyPr wrap="none" rtlCol="0">
            <a:spAutoFit/>
          </a:bodyPr>
          <a:lstStyle/>
          <a:p>
            <a:r>
              <a:rPr lang="en-US" sz="2400" dirty="0">
                <a:solidFill>
                  <a:srgbClr val="C00000"/>
                </a:solidFill>
              </a:rPr>
              <a:t>Yes</a:t>
            </a:r>
          </a:p>
        </p:txBody>
      </p:sp>
      <p:sp>
        <p:nvSpPr>
          <p:cNvPr id="7" name="TextBox 6">
            <a:extLst>
              <a:ext uri="{FF2B5EF4-FFF2-40B4-BE49-F238E27FC236}">
                <a16:creationId xmlns:a16="http://schemas.microsoft.com/office/drawing/2014/main" id="{E1AAEB19-507F-9549-B317-8ABD2ECE1F82}"/>
              </a:ext>
            </a:extLst>
          </p:cNvPr>
          <p:cNvSpPr txBox="1"/>
          <p:nvPr/>
        </p:nvSpPr>
        <p:spPr>
          <a:xfrm>
            <a:off x="2755900" y="2556512"/>
            <a:ext cx="587340" cy="461665"/>
          </a:xfrm>
          <a:prstGeom prst="rect">
            <a:avLst/>
          </a:prstGeom>
          <a:noFill/>
        </p:spPr>
        <p:txBody>
          <a:bodyPr wrap="none" rtlCol="0">
            <a:spAutoFit/>
          </a:bodyPr>
          <a:lstStyle/>
          <a:p>
            <a:r>
              <a:rPr lang="en-US" sz="2400" dirty="0">
                <a:solidFill>
                  <a:srgbClr val="C00000"/>
                </a:solidFill>
              </a:rPr>
              <a:t>Yes</a:t>
            </a:r>
          </a:p>
        </p:txBody>
      </p:sp>
      <mc:AlternateContent xmlns:mc="http://schemas.openxmlformats.org/markup-compatibility/2006">
        <mc:Choice xmlns:p14="http://schemas.microsoft.com/office/powerpoint/2010/main" Requires="p14">
          <p:contentPart p14:bwMode="auto" r:id="rId3">
            <p14:nvContentPartPr>
              <p14:cNvPr id="8" name="Ink 7">
                <a:extLst>
                  <a:ext uri="{FF2B5EF4-FFF2-40B4-BE49-F238E27FC236}">
                    <a16:creationId xmlns:a16="http://schemas.microsoft.com/office/drawing/2014/main" id="{5D517D81-EE9A-41FB-B503-6C645BD7ECFD}"/>
                  </a:ext>
                </a:extLst>
              </p14:cNvPr>
              <p14:cNvContentPartPr/>
              <p14:nvPr/>
            </p14:nvContentPartPr>
            <p14:xfrm>
              <a:off x="3040560" y="6215040"/>
              <a:ext cx="4713120" cy="73440"/>
            </p14:xfrm>
          </p:contentPart>
        </mc:Choice>
        <mc:Fallback>
          <p:pic>
            <p:nvPicPr>
              <p:cNvPr id="8" name="Ink 7">
                <a:extLst>
                  <a:ext uri="{FF2B5EF4-FFF2-40B4-BE49-F238E27FC236}">
                    <a16:creationId xmlns:a16="http://schemas.microsoft.com/office/drawing/2014/main" id="{5D517D81-EE9A-41FB-B503-6C645BD7ECFD}"/>
                  </a:ext>
                </a:extLst>
              </p:cNvPr>
              <p:cNvPicPr/>
              <p:nvPr/>
            </p:nvPicPr>
            <p:blipFill>
              <a:blip r:embed="rId4"/>
              <a:stretch>
                <a:fillRect/>
              </a:stretch>
            </p:blipFill>
            <p:spPr>
              <a:xfrm>
                <a:off x="3031200" y="6205680"/>
                <a:ext cx="4731840" cy="92160"/>
              </a:xfrm>
              <a:prstGeom prst="rect">
                <a:avLst/>
              </a:prstGeom>
            </p:spPr>
          </p:pic>
        </mc:Fallback>
      </mc:AlternateContent>
    </p:spTree>
    <p:extLst>
      <p:ext uri="{BB962C8B-B14F-4D97-AF65-F5344CB8AC3E}">
        <p14:creationId xmlns:p14="http://schemas.microsoft.com/office/powerpoint/2010/main" val="895368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A390-489E-934E-9F18-62A8A90C4CF3}"/>
              </a:ext>
            </a:extLst>
          </p:cNvPr>
          <p:cNvSpPr>
            <a:spLocks noGrp="1"/>
          </p:cNvSpPr>
          <p:nvPr>
            <p:ph type="title"/>
          </p:nvPr>
        </p:nvSpPr>
        <p:spPr/>
        <p:txBody>
          <a:bodyPr/>
          <a:lstStyle/>
          <a:p>
            <a:r>
              <a:rPr lang="en-US" dirty="0"/>
              <a:t>Linear Planning</a:t>
            </a:r>
          </a:p>
        </p:txBody>
      </p:sp>
      <p:sp>
        <p:nvSpPr>
          <p:cNvPr id="3" name="Content Placeholder 2">
            <a:extLst>
              <a:ext uri="{FF2B5EF4-FFF2-40B4-BE49-F238E27FC236}">
                <a16:creationId xmlns:a16="http://schemas.microsoft.com/office/drawing/2014/main" id="{EFE95847-D072-9845-8162-B31852D935B0}"/>
              </a:ext>
            </a:extLst>
          </p:cNvPr>
          <p:cNvSpPr>
            <a:spLocks noGrp="1"/>
          </p:cNvSpPr>
          <p:nvPr>
            <p:ph idx="1"/>
          </p:nvPr>
        </p:nvSpPr>
        <p:spPr>
          <a:xfrm>
            <a:off x="552098" y="1113178"/>
            <a:ext cx="11398601" cy="2039539"/>
          </a:xfrm>
        </p:spPr>
        <p:txBody>
          <a:bodyPr/>
          <a:lstStyle/>
          <a:p>
            <a:r>
              <a:rPr lang="en-US" dirty="0"/>
              <a:t>Since we have a conjunction of goal predicates, let’s try to solve one at a time</a:t>
            </a:r>
          </a:p>
          <a:p>
            <a:pPr lvl="1"/>
            <a:r>
              <a:rPr lang="en-US" dirty="0">
                <a:solidFill>
                  <a:schemeClr val="tx1"/>
                </a:solidFill>
              </a:rPr>
              <a:t>Maintain a stack of achievable goals</a:t>
            </a:r>
          </a:p>
          <a:p>
            <a:pPr lvl="1"/>
            <a:r>
              <a:rPr lang="en-US" dirty="0">
                <a:solidFill>
                  <a:schemeClr val="tx1"/>
                </a:solidFill>
              </a:rPr>
              <a:t>Use BFS (or anything else) to find a plan to achieve that single goal</a:t>
            </a:r>
          </a:p>
          <a:p>
            <a:pPr lvl="1"/>
            <a:r>
              <a:rPr lang="en-US" dirty="0">
                <a:solidFill>
                  <a:schemeClr val="tx1"/>
                </a:solidFill>
              </a:rPr>
              <a:t>Add a goal back on the stack if a later change makes it violated</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C6F13C8B-5908-46C5-B439-A715C9D477E9}"/>
                  </a:ext>
                </a:extLst>
              </p14:cNvPr>
              <p14:cNvContentPartPr/>
              <p14:nvPr/>
            </p14:nvContentPartPr>
            <p14:xfrm>
              <a:off x="619920" y="1029960"/>
              <a:ext cx="3236040" cy="144720"/>
            </p14:xfrm>
          </p:contentPart>
        </mc:Choice>
        <mc:Fallback>
          <p:pic>
            <p:nvPicPr>
              <p:cNvPr id="4" name="Ink 3">
                <a:extLst>
                  <a:ext uri="{FF2B5EF4-FFF2-40B4-BE49-F238E27FC236}">
                    <a16:creationId xmlns:a16="http://schemas.microsoft.com/office/drawing/2014/main" id="{C6F13C8B-5908-46C5-B439-A715C9D477E9}"/>
                  </a:ext>
                </a:extLst>
              </p:cNvPr>
              <p:cNvPicPr/>
              <p:nvPr/>
            </p:nvPicPr>
            <p:blipFill>
              <a:blip r:embed="rId3"/>
              <a:stretch>
                <a:fillRect/>
              </a:stretch>
            </p:blipFill>
            <p:spPr>
              <a:xfrm>
                <a:off x="610560" y="1020600"/>
                <a:ext cx="3254760" cy="163440"/>
              </a:xfrm>
              <a:prstGeom prst="rect">
                <a:avLst/>
              </a:prstGeom>
            </p:spPr>
          </p:pic>
        </mc:Fallback>
      </mc:AlternateContent>
    </p:spTree>
    <p:extLst>
      <p:ext uri="{BB962C8B-B14F-4D97-AF65-F5344CB8AC3E}">
        <p14:creationId xmlns:p14="http://schemas.microsoft.com/office/powerpoint/2010/main" val="1790599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Example 1</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Stack:</a:t>
            </a:r>
          </a:p>
          <a:p>
            <a:pPr marL="0" indent="0" defTabSz="914400">
              <a:spcBef>
                <a:spcPts val="0"/>
              </a:spcBef>
              <a:buNone/>
              <a:defRPr/>
            </a:pPr>
            <a:r>
              <a:rPr lang="en-US" sz="2000" dirty="0"/>
              <a:t>On-Table(B)</a:t>
            </a:r>
          </a:p>
          <a:p>
            <a:pPr marL="0" indent="0" defTabSz="914400">
              <a:spcBef>
                <a:spcPts val="0"/>
              </a:spcBef>
              <a:buNone/>
              <a:defRPr/>
            </a:pPr>
            <a:r>
              <a:rPr lang="en-US" sz="2000" dirty="0"/>
              <a:t>On-Table(O)</a:t>
            </a:r>
          </a:p>
          <a:p>
            <a:pPr marL="0" indent="0" defTabSz="914400">
              <a:spcBef>
                <a:spcPts val="0"/>
              </a:spcBef>
              <a:buNone/>
              <a:defRPr/>
            </a:pPr>
            <a:r>
              <a:rPr lang="en-US" sz="2000" dirty="0"/>
              <a:t>On-Block(G,O)</a:t>
            </a:r>
          </a:p>
          <a:p>
            <a:pPr marL="0" indent="0" defTabSz="914400">
              <a:spcBef>
                <a:spcPts val="0"/>
              </a:spcBef>
              <a:buNone/>
              <a:defRPr/>
            </a:pPr>
            <a:r>
              <a:rPr lang="en-US" sz="2000" dirty="0"/>
              <a:t>Clear(G)</a:t>
            </a:r>
          </a:p>
          <a:p>
            <a:pPr marL="0" indent="0" defTabSz="914400">
              <a:spcBef>
                <a:spcPts val="0"/>
              </a:spcBef>
              <a:buNone/>
              <a:defRPr/>
            </a:pPr>
            <a:r>
              <a:rPr lang="en-US" sz="2000" dirty="0"/>
              <a:t>Clear(B)</a:t>
            </a:r>
          </a:p>
        </p:txBody>
      </p:sp>
      <p:cxnSp>
        <p:nvCxnSpPr>
          <p:cNvPr id="5" name="Straight Connector 4">
            <a:extLst>
              <a:ext uri="{FF2B5EF4-FFF2-40B4-BE49-F238E27FC236}">
                <a16:creationId xmlns:a16="http://schemas.microsoft.com/office/drawing/2014/main" id="{03FA3430-1111-FE40-83E2-6FAC5B3C7BE9}"/>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1FB0866A-477B-6B40-A9C0-4A8646A7C17B}"/>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7AD33C-52DB-A74A-82E4-2CDF6C714129}"/>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95DE2E-68DF-CA45-9274-4350C084DCCA}"/>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EE12DF2-416A-2C4F-B942-22F3270CB31D}"/>
              </a:ext>
            </a:extLst>
          </p:cNvPr>
          <p:cNvGrpSpPr/>
          <p:nvPr/>
        </p:nvGrpSpPr>
        <p:grpSpPr>
          <a:xfrm>
            <a:off x="2403339" y="5797154"/>
            <a:ext cx="468619" cy="394217"/>
            <a:chOff x="4399967" y="1188457"/>
            <a:chExt cx="468619" cy="394217"/>
          </a:xfrm>
        </p:grpSpPr>
        <p:sp>
          <p:nvSpPr>
            <p:cNvPr id="10" name="Rectangle 9">
              <a:extLst>
                <a:ext uri="{FF2B5EF4-FFF2-40B4-BE49-F238E27FC236}">
                  <a16:creationId xmlns:a16="http://schemas.microsoft.com/office/drawing/2014/main" id="{6B4C9A0A-ABBC-3E4F-8B1D-F49494460CF4}"/>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53E515-5234-AE47-B1D8-3536A7B85C95}"/>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A3EAEFE2-660D-9E4D-91E1-A81570787724}"/>
              </a:ext>
            </a:extLst>
          </p:cNvPr>
          <p:cNvCxnSpPr>
            <a:cxnSpLocks noChangeAspect="1"/>
          </p:cNvCxnSpPr>
          <p:nvPr/>
        </p:nvCxnSpPr>
        <p:spPr>
          <a:xfrm flipV="1">
            <a:off x="9140640" y="6512375"/>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B5527168-BE6B-E549-8D11-17FE944617D8}"/>
              </a:ext>
            </a:extLst>
          </p:cNvPr>
          <p:cNvSpPr>
            <a:spLocks noChangeAspect="1"/>
          </p:cNvSpPr>
          <p:nvPr/>
        </p:nvSpPr>
        <p:spPr>
          <a:xfrm>
            <a:off x="9292289" y="618694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FBFF59-8C74-8146-A232-37BC9144175E}"/>
              </a:ext>
            </a:extLst>
          </p:cNvPr>
          <p:cNvSpPr>
            <a:spLocks noChangeAspect="1"/>
          </p:cNvSpPr>
          <p:nvPr/>
        </p:nvSpPr>
        <p:spPr>
          <a:xfrm>
            <a:off x="9785901" y="618694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C87CBD-DF4F-E243-A152-5AE0AE580D03}"/>
              </a:ext>
            </a:extLst>
          </p:cNvPr>
          <p:cNvSpPr>
            <a:spLocks noChangeAspect="1"/>
          </p:cNvSpPr>
          <p:nvPr/>
        </p:nvSpPr>
        <p:spPr>
          <a:xfrm>
            <a:off x="9292289" y="587983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C15F90E-3E2D-E646-9D8F-E9A5E404B25E}"/>
              </a:ext>
            </a:extLst>
          </p:cNvPr>
          <p:cNvGrpSpPr/>
          <p:nvPr/>
        </p:nvGrpSpPr>
        <p:grpSpPr>
          <a:xfrm>
            <a:off x="9736128" y="5777513"/>
            <a:ext cx="468619" cy="394217"/>
            <a:chOff x="4399967" y="1188457"/>
            <a:chExt cx="468619" cy="394217"/>
          </a:xfrm>
        </p:grpSpPr>
        <p:sp>
          <p:nvSpPr>
            <p:cNvPr id="17" name="Rectangle 16">
              <a:extLst>
                <a:ext uri="{FF2B5EF4-FFF2-40B4-BE49-F238E27FC236}">
                  <a16:creationId xmlns:a16="http://schemas.microsoft.com/office/drawing/2014/main" id="{6DB9C205-37CC-374D-9249-AF4455136D5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DD1460-E4E7-5344-AB2E-D27DE4E94EB5}"/>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1981201" y="1895035"/>
            <a:ext cx="1590541" cy="361774"/>
          </a:xfrm>
          <a:prstGeom prst="rect">
            <a:avLst/>
          </a:prstGeom>
        </p:spPr>
        <p:txBody>
          <a:bodyPr>
            <a:normAutofit lnSpcReduction="10000"/>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rgbClr val="C00000"/>
                </a:solidFill>
              </a:rPr>
              <a:t>On-Table(B)</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540000" cy="1015663"/>
          </a:xfrm>
          <a:prstGeom prst="rect">
            <a:avLst/>
          </a:prstGeom>
        </p:spPr>
        <p:txBody>
          <a:bodyPr wrap="square">
            <a:spAutoFit/>
          </a:bodyPr>
          <a:lstStyle/>
          <a:p>
            <a:r>
              <a:rPr lang="en-US" sz="2000" dirty="0"/>
              <a:t>On-Table(B)</a:t>
            </a:r>
          </a:p>
          <a:p>
            <a:r>
              <a:rPr lang="en-US" sz="2000" dirty="0"/>
              <a:t>       Pickup-Block(B,O)</a:t>
            </a:r>
          </a:p>
          <a:p>
            <a:r>
              <a:rPr lang="en-US" sz="2000" dirty="0"/>
              <a:t>       Put-Table(B)</a:t>
            </a:r>
          </a:p>
        </p:txBody>
      </p:sp>
      <p:grpSp>
        <p:nvGrpSpPr>
          <p:cNvPr id="22" name="Group 21">
            <a:extLst>
              <a:ext uri="{FF2B5EF4-FFF2-40B4-BE49-F238E27FC236}">
                <a16:creationId xmlns:a16="http://schemas.microsoft.com/office/drawing/2014/main" id="{4DB3A83C-7AA0-F34F-A618-A6E81C316ED1}"/>
              </a:ext>
            </a:extLst>
          </p:cNvPr>
          <p:cNvGrpSpPr/>
          <p:nvPr/>
        </p:nvGrpSpPr>
        <p:grpSpPr>
          <a:xfrm>
            <a:off x="3550061" y="5980715"/>
            <a:ext cx="1552513" cy="566842"/>
            <a:chOff x="3817346" y="2365937"/>
            <a:chExt cx="1552513" cy="566842"/>
          </a:xfrm>
        </p:grpSpPr>
        <p:cxnSp>
          <p:nvCxnSpPr>
            <p:cNvPr id="23" name="Straight Connector 22">
              <a:extLst>
                <a:ext uri="{FF2B5EF4-FFF2-40B4-BE49-F238E27FC236}">
                  <a16:creationId xmlns:a16="http://schemas.microsoft.com/office/drawing/2014/main" id="{F3EFFEE9-F4AF-A346-AF2F-86D9EEE1B9E7}"/>
                </a:ext>
              </a:extLst>
            </p:cNvPr>
            <p:cNvCxnSpPr>
              <a:cxnSpLocks noChangeAspect="1"/>
            </p:cNvCxnSpPr>
            <p:nvPr/>
          </p:nvCxnSpPr>
          <p:spPr>
            <a:xfrm flipV="1">
              <a:off x="3817346"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36733DE7-2FCE-4D40-B30A-DDB351846B46}"/>
                </a:ext>
              </a:extLst>
            </p:cNvPr>
            <p:cNvSpPr>
              <a:spLocks noChangeAspect="1"/>
            </p:cNvSpPr>
            <p:nvPr/>
          </p:nvSpPr>
          <p:spPr>
            <a:xfrm>
              <a:off x="3968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5977FB4-9DE5-EA4C-B475-CB4B019A108C}"/>
                </a:ext>
              </a:extLst>
            </p:cNvPr>
            <p:cNvSpPr>
              <a:spLocks noChangeAspect="1"/>
            </p:cNvSpPr>
            <p:nvPr/>
          </p:nvSpPr>
          <p:spPr>
            <a:xfrm>
              <a:off x="4956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413F083-7E1B-2C47-ADD1-B2ABCBBC91DE}"/>
                </a:ext>
              </a:extLst>
            </p:cNvPr>
            <p:cNvSpPr/>
            <p:nvPr/>
          </p:nvSpPr>
          <p:spPr>
            <a:xfrm>
              <a:off x="4399217"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6ECEA57-3852-BA42-A0A5-48F2CE6FD3CF}"/>
                </a:ext>
              </a:extLst>
            </p:cNvPr>
            <p:cNvSpPr>
              <a:spLocks noChangeAspect="1"/>
            </p:cNvSpPr>
            <p:nvPr/>
          </p:nvSpPr>
          <p:spPr>
            <a:xfrm>
              <a:off x="4462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B41D34A5-DF55-1A4F-9E7B-219D35720F15}"/>
              </a:ext>
            </a:extLst>
          </p:cNvPr>
          <p:cNvGrpSpPr/>
          <p:nvPr/>
        </p:nvGrpSpPr>
        <p:grpSpPr>
          <a:xfrm>
            <a:off x="5429661" y="5781256"/>
            <a:ext cx="1552513" cy="762304"/>
            <a:chOff x="3829154" y="1188457"/>
            <a:chExt cx="1552513" cy="762304"/>
          </a:xfrm>
        </p:grpSpPr>
        <p:cxnSp>
          <p:nvCxnSpPr>
            <p:cNvPr id="29" name="Straight Connector 28">
              <a:extLst>
                <a:ext uri="{FF2B5EF4-FFF2-40B4-BE49-F238E27FC236}">
                  <a16:creationId xmlns:a16="http://schemas.microsoft.com/office/drawing/2014/main" id="{5B25B0A3-3D4E-5E43-A2EA-AC82ED563411}"/>
                </a:ext>
              </a:extLst>
            </p:cNvPr>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1D2684CE-EEDA-9642-80CC-FCC617E41AF9}"/>
                </a:ext>
              </a:extLst>
            </p:cNvPr>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1D9137D-9F9B-A54D-B7D1-DB8CE932F35A}"/>
                </a:ext>
              </a:extLst>
            </p:cNvPr>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FD4F1AD-0E34-074A-B16B-11B9F64182CC}"/>
                </a:ext>
              </a:extLst>
            </p:cNvPr>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0D446BFF-9631-1740-AD01-941B9BB8CF01}"/>
                </a:ext>
              </a:extLst>
            </p:cNvPr>
            <p:cNvGrpSpPr/>
            <p:nvPr/>
          </p:nvGrpSpPr>
          <p:grpSpPr>
            <a:xfrm>
              <a:off x="4399967" y="1188457"/>
              <a:ext cx="468619" cy="394217"/>
              <a:chOff x="4399967" y="1188457"/>
              <a:chExt cx="468619" cy="394217"/>
            </a:xfrm>
          </p:grpSpPr>
          <p:sp>
            <p:nvSpPr>
              <p:cNvPr id="34" name="Rectangle 33">
                <a:extLst>
                  <a:ext uri="{FF2B5EF4-FFF2-40B4-BE49-F238E27FC236}">
                    <a16:creationId xmlns:a16="http://schemas.microsoft.com/office/drawing/2014/main" id="{C271021B-CA2E-BE4A-8C22-4BCC113D5744}"/>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8719EC-5310-444F-B1C4-46416E1189D3}"/>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36" name="Straight Arrow Connector 35">
            <a:extLst>
              <a:ext uri="{FF2B5EF4-FFF2-40B4-BE49-F238E27FC236}">
                <a16:creationId xmlns:a16="http://schemas.microsoft.com/office/drawing/2014/main" id="{BECF58E7-B3AD-6D4A-8B26-ABFAA03233E7}"/>
              </a:ext>
            </a:extLst>
          </p:cNvPr>
          <p:cNvCxnSpPr/>
          <p:nvPr/>
        </p:nvCxnSpPr>
        <p:spPr>
          <a:xfrm flipH="1" flipV="1">
            <a:off x="3247869" y="6078446"/>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5DDE033B-5FCA-264A-9CED-75B12E941F02}"/>
              </a:ext>
            </a:extLst>
          </p:cNvPr>
          <p:cNvCxnSpPr/>
          <p:nvPr/>
        </p:nvCxnSpPr>
        <p:spPr>
          <a:xfrm flipH="1" flipV="1">
            <a:off x="5007229" y="6065746"/>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0D274860-F3C9-4B63-9C4A-8B0CB115FB95}"/>
                  </a:ext>
                </a:extLst>
              </p14:cNvPr>
              <p14:cNvContentPartPr/>
              <p14:nvPr/>
            </p14:nvContentPartPr>
            <p14:xfrm>
              <a:off x="1925280" y="1890000"/>
              <a:ext cx="8307360" cy="4823280"/>
            </p14:xfrm>
          </p:contentPart>
        </mc:Choice>
        <mc:Fallback>
          <p:pic>
            <p:nvPicPr>
              <p:cNvPr id="3" name="Ink 2">
                <a:extLst>
                  <a:ext uri="{FF2B5EF4-FFF2-40B4-BE49-F238E27FC236}">
                    <a16:creationId xmlns:a16="http://schemas.microsoft.com/office/drawing/2014/main" id="{0D274860-F3C9-4B63-9C4A-8B0CB115FB95}"/>
                  </a:ext>
                </a:extLst>
              </p:cNvPr>
              <p:cNvPicPr/>
              <p:nvPr/>
            </p:nvPicPr>
            <p:blipFill>
              <a:blip r:embed="rId3"/>
              <a:stretch>
                <a:fillRect/>
              </a:stretch>
            </p:blipFill>
            <p:spPr>
              <a:xfrm>
                <a:off x="1915920" y="1880640"/>
                <a:ext cx="8326080" cy="4842000"/>
              </a:xfrm>
              <a:prstGeom prst="rect">
                <a:avLst/>
              </a:prstGeom>
            </p:spPr>
          </p:pic>
        </mc:Fallback>
      </mc:AlternateContent>
    </p:spTree>
    <p:extLst>
      <p:ext uri="{BB962C8B-B14F-4D97-AF65-F5344CB8AC3E}">
        <p14:creationId xmlns:p14="http://schemas.microsoft.com/office/powerpoint/2010/main" val="58163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ctrTitle"/>
          </p:nvPr>
        </p:nvSpPr>
        <p:spPr>
          <a:xfrm>
            <a:off x="0" y="279401"/>
            <a:ext cx="12192000" cy="1470025"/>
          </a:xfrm>
        </p:spPr>
        <p:txBody>
          <a:bodyPr>
            <a:normAutofit/>
          </a:bodyPr>
          <a:lstStyle/>
          <a:p>
            <a:r>
              <a:rPr lang="en-US" sz="4400" dirty="0"/>
              <a:t>AI: Representation and Problem Solving</a:t>
            </a:r>
            <a:br>
              <a:rPr lang="en-US" sz="4400" dirty="0"/>
            </a:br>
            <a:endParaRPr lang="en-US" sz="4400" dirty="0"/>
          </a:p>
        </p:txBody>
      </p:sp>
      <p:sp>
        <p:nvSpPr>
          <p:cNvPr id="5123" name="Rectangle 6"/>
          <p:cNvSpPr>
            <a:spLocks noGrp="1" noChangeArrowheads="1"/>
          </p:cNvSpPr>
          <p:nvPr>
            <p:ph type="subTitle" idx="1"/>
          </p:nvPr>
        </p:nvSpPr>
        <p:spPr>
          <a:xfrm>
            <a:off x="0" y="1295400"/>
            <a:ext cx="12192000" cy="1524000"/>
          </a:xfrm>
        </p:spPr>
        <p:txBody>
          <a:bodyPr/>
          <a:lstStyle/>
          <a:p>
            <a:pPr eaLnBrk="1" hangingPunct="1"/>
            <a:r>
              <a:rPr lang="en-US" sz="4267" dirty="0"/>
              <a:t>Classical Planning</a:t>
            </a:r>
          </a:p>
          <a:p>
            <a:pPr eaLnBrk="1" hangingPunct="1"/>
            <a:r>
              <a:rPr lang="en-US" sz="4267" dirty="0"/>
              <a:t>or Symbolic Planning</a:t>
            </a:r>
          </a:p>
        </p:txBody>
      </p:sp>
      <p:sp>
        <p:nvSpPr>
          <p:cNvPr id="5125" name="Text Box 8"/>
          <p:cNvSpPr txBox="1">
            <a:spLocks noChangeArrowheads="1"/>
          </p:cNvSpPr>
          <p:nvPr/>
        </p:nvSpPr>
        <p:spPr bwMode="auto">
          <a:xfrm>
            <a:off x="0" y="5562600"/>
            <a:ext cx="12192000" cy="892678"/>
          </a:xfrm>
          <a:prstGeom prst="rect">
            <a:avLst/>
          </a:prstGeom>
          <a:noFill/>
          <a:ln w="9525">
            <a:noFill/>
            <a:miter lim="800000"/>
            <a:headEnd/>
            <a:tailEnd/>
          </a:ln>
        </p:spPr>
        <p:txBody>
          <a:bodyPr wrap="square" lIns="91439" tIns="45719" rIns="91439" bIns="45719">
            <a:spAutoFit/>
          </a:bodyPr>
          <a:lstStyle/>
          <a:p>
            <a:pPr algn="ctr">
              <a:spcBef>
                <a:spcPct val="50000"/>
              </a:spcBef>
            </a:pPr>
            <a:r>
              <a:rPr lang="en-US" sz="2400" dirty="0"/>
              <a:t>Instructors: Pat Virtue &amp; Stephanie Rosenthal</a:t>
            </a:r>
          </a:p>
          <a:p>
            <a:pPr algn="ctr">
              <a:spcBef>
                <a:spcPct val="50000"/>
              </a:spcBef>
            </a:pPr>
            <a:r>
              <a:rPr lang="en-US" sz="1867" dirty="0"/>
              <a:t>Slide credits: CMU AI, http://ai.berkeley.edu</a:t>
            </a:r>
          </a:p>
        </p:txBody>
      </p:sp>
      <p:grpSp>
        <p:nvGrpSpPr>
          <p:cNvPr id="7" name="Group 6">
            <a:extLst>
              <a:ext uri="{FF2B5EF4-FFF2-40B4-BE49-F238E27FC236}">
                <a16:creationId xmlns:a16="http://schemas.microsoft.com/office/drawing/2014/main" id="{7CDBE588-2D97-C14A-8763-ED725E703709}"/>
              </a:ext>
            </a:extLst>
          </p:cNvPr>
          <p:cNvGrpSpPr/>
          <p:nvPr/>
        </p:nvGrpSpPr>
        <p:grpSpPr>
          <a:xfrm>
            <a:off x="5161695" y="2957418"/>
            <a:ext cx="1794665" cy="1323197"/>
            <a:chOff x="4032557" y="3312320"/>
            <a:chExt cx="1266670" cy="953582"/>
          </a:xfrm>
        </p:grpSpPr>
        <p:cxnSp>
          <p:nvCxnSpPr>
            <p:cNvPr id="8" name="Straight Connector 7">
              <a:extLst>
                <a:ext uri="{FF2B5EF4-FFF2-40B4-BE49-F238E27FC236}">
                  <a16:creationId xmlns:a16="http://schemas.microsoft.com/office/drawing/2014/main" id="{0CB17C6D-638B-BE4B-BF6F-AD4902B976E3}"/>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B9D73A0A-0677-EB4E-85B5-5F143BFF864D}"/>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BDE8D33-5E99-8349-A64C-E3D3AAA31B65}"/>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884AE22-9F4D-0948-B7AB-AD33CEC1EDD0}"/>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FEB62EB2-A03D-3A45-83B4-7C3DD483301F}"/>
                </a:ext>
              </a:extLst>
            </p:cNvPr>
            <p:cNvGrpSpPr/>
            <p:nvPr/>
          </p:nvGrpSpPr>
          <p:grpSpPr>
            <a:xfrm>
              <a:off x="4106448" y="3455101"/>
              <a:ext cx="468619" cy="394217"/>
              <a:chOff x="4399967" y="1188457"/>
              <a:chExt cx="468619" cy="394217"/>
            </a:xfrm>
          </p:grpSpPr>
          <p:sp>
            <p:nvSpPr>
              <p:cNvPr id="13" name="Rectangle 12">
                <a:extLst>
                  <a:ext uri="{FF2B5EF4-FFF2-40B4-BE49-F238E27FC236}">
                    <a16:creationId xmlns:a16="http://schemas.microsoft.com/office/drawing/2014/main" id="{DB1FAB59-995A-F147-9AEB-0D06D69C5F64}"/>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64BED01-B4BF-B941-AFF0-C1156F0C1AF5}"/>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4040557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Example 1</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Stack:</a:t>
            </a:r>
          </a:p>
          <a:p>
            <a:pPr marL="0" indent="0" defTabSz="914400">
              <a:spcBef>
                <a:spcPts val="0"/>
              </a:spcBef>
              <a:buNone/>
              <a:defRPr/>
            </a:pPr>
            <a:r>
              <a:rPr lang="en-US" sz="2000" dirty="0"/>
              <a:t>On-Table(O)</a:t>
            </a:r>
          </a:p>
          <a:p>
            <a:pPr>
              <a:spcBef>
                <a:spcPts val="0"/>
              </a:spcBef>
              <a:defRPr/>
            </a:pPr>
            <a:r>
              <a:rPr lang="en-US" sz="2000" dirty="0"/>
              <a:t>On-Block(G,O)</a:t>
            </a:r>
          </a:p>
          <a:p>
            <a:pPr>
              <a:spcBef>
                <a:spcPts val="0"/>
              </a:spcBef>
              <a:defRPr/>
            </a:pPr>
            <a:r>
              <a:rPr lang="en-US" sz="2000" dirty="0"/>
              <a:t>Clear(G)</a:t>
            </a:r>
          </a:p>
          <a:p>
            <a:pPr>
              <a:spcBef>
                <a:spcPts val="0"/>
              </a:spcBef>
              <a:defRPr/>
            </a:pPr>
            <a:r>
              <a:rPr lang="en-US" sz="2000" dirty="0"/>
              <a:t>Clear(B)</a:t>
            </a:r>
          </a:p>
        </p:txBody>
      </p:sp>
      <p:cxnSp>
        <p:nvCxnSpPr>
          <p:cNvPr id="5" name="Straight Connector 4">
            <a:extLst>
              <a:ext uri="{FF2B5EF4-FFF2-40B4-BE49-F238E27FC236}">
                <a16:creationId xmlns:a16="http://schemas.microsoft.com/office/drawing/2014/main" id="{03FA3430-1111-FE40-83E2-6FAC5B3C7BE9}"/>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1FB0866A-477B-6B40-A9C0-4A8646A7C17B}"/>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7AD33C-52DB-A74A-82E4-2CDF6C714129}"/>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95DE2E-68DF-CA45-9274-4350C084DCCA}"/>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EE12DF2-416A-2C4F-B942-22F3270CB31D}"/>
              </a:ext>
            </a:extLst>
          </p:cNvPr>
          <p:cNvGrpSpPr/>
          <p:nvPr/>
        </p:nvGrpSpPr>
        <p:grpSpPr>
          <a:xfrm>
            <a:off x="2403339" y="5797154"/>
            <a:ext cx="468619" cy="394217"/>
            <a:chOff x="4399967" y="1188457"/>
            <a:chExt cx="468619" cy="394217"/>
          </a:xfrm>
        </p:grpSpPr>
        <p:sp>
          <p:nvSpPr>
            <p:cNvPr id="10" name="Rectangle 9">
              <a:extLst>
                <a:ext uri="{FF2B5EF4-FFF2-40B4-BE49-F238E27FC236}">
                  <a16:creationId xmlns:a16="http://schemas.microsoft.com/office/drawing/2014/main" id="{6B4C9A0A-ABBC-3E4F-8B1D-F49494460CF4}"/>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53E515-5234-AE47-B1D8-3536A7B85C95}"/>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A3EAEFE2-660D-9E4D-91E1-A81570787724}"/>
              </a:ext>
            </a:extLst>
          </p:cNvPr>
          <p:cNvCxnSpPr>
            <a:cxnSpLocks noChangeAspect="1"/>
          </p:cNvCxnSpPr>
          <p:nvPr/>
        </p:nvCxnSpPr>
        <p:spPr>
          <a:xfrm flipV="1">
            <a:off x="9140640" y="6512375"/>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B5527168-BE6B-E549-8D11-17FE944617D8}"/>
              </a:ext>
            </a:extLst>
          </p:cNvPr>
          <p:cNvSpPr>
            <a:spLocks noChangeAspect="1"/>
          </p:cNvSpPr>
          <p:nvPr/>
        </p:nvSpPr>
        <p:spPr>
          <a:xfrm>
            <a:off x="9292289" y="618694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FBFF59-8C74-8146-A232-37BC9144175E}"/>
              </a:ext>
            </a:extLst>
          </p:cNvPr>
          <p:cNvSpPr>
            <a:spLocks noChangeAspect="1"/>
          </p:cNvSpPr>
          <p:nvPr/>
        </p:nvSpPr>
        <p:spPr>
          <a:xfrm>
            <a:off x="9785901" y="618694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C87CBD-DF4F-E243-A152-5AE0AE580D03}"/>
              </a:ext>
            </a:extLst>
          </p:cNvPr>
          <p:cNvSpPr>
            <a:spLocks noChangeAspect="1"/>
          </p:cNvSpPr>
          <p:nvPr/>
        </p:nvSpPr>
        <p:spPr>
          <a:xfrm>
            <a:off x="9292289" y="587983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C15F90E-3E2D-E646-9D8F-E9A5E404B25E}"/>
              </a:ext>
            </a:extLst>
          </p:cNvPr>
          <p:cNvGrpSpPr/>
          <p:nvPr/>
        </p:nvGrpSpPr>
        <p:grpSpPr>
          <a:xfrm>
            <a:off x="9736128" y="5777513"/>
            <a:ext cx="468619" cy="394217"/>
            <a:chOff x="4399967" y="1188457"/>
            <a:chExt cx="468619" cy="394217"/>
          </a:xfrm>
        </p:grpSpPr>
        <p:sp>
          <p:nvSpPr>
            <p:cNvPr id="17" name="Rectangle 16">
              <a:extLst>
                <a:ext uri="{FF2B5EF4-FFF2-40B4-BE49-F238E27FC236}">
                  <a16:creationId xmlns:a16="http://schemas.microsoft.com/office/drawing/2014/main" id="{6DB9C205-37CC-374D-9249-AF4455136D5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DD1460-E4E7-5344-AB2E-D27DE4E94EB5}"/>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1981201" y="1895400"/>
            <a:ext cx="1590541" cy="361774"/>
          </a:xfrm>
          <a:prstGeom prst="rect">
            <a:avLst/>
          </a:prstGeom>
        </p:spPr>
        <p:txBody>
          <a:bodyPr>
            <a:normAutofit lnSpcReduction="10000"/>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rgbClr val="C00000"/>
                </a:solidFill>
              </a:rPr>
              <a:t>On-Table(O)</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015663"/>
          </a:xfrm>
          <a:prstGeom prst="rect">
            <a:avLst/>
          </a:prstGeom>
        </p:spPr>
        <p:txBody>
          <a:bodyPr wrap="square">
            <a:spAutoFit/>
          </a:bodyPr>
          <a:lstStyle/>
          <a:p>
            <a:r>
              <a:rPr lang="en-US" sz="2000" dirty="0"/>
              <a:t>On-Table(B)</a:t>
            </a:r>
          </a:p>
          <a:p>
            <a:r>
              <a:rPr lang="en-US" sz="2000" dirty="0"/>
              <a:t>       Pickup-Block(B,O)</a:t>
            </a:r>
          </a:p>
          <a:p>
            <a:r>
              <a:rPr lang="en-US" sz="2000" dirty="0"/>
              <a:t>       Put-Table(B)</a:t>
            </a:r>
          </a:p>
        </p:txBody>
      </p:sp>
      <p:grpSp>
        <p:nvGrpSpPr>
          <p:cNvPr id="22" name="Group 21">
            <a:extLst>
              <a:ext uri="{FF2B5EF4-FFF2-40B4-BE49-F238E27FC236}">
                <a16:creationId xmlns:a16="http://schemas.microsoft.com/office/drawing/2014/main" id="{4DB3A83C-7AA0-F34F-A618-A6E81C316ED1}"/>
              </a:ext>
            </a:extLst>
          </p:cNvPr>
          <p:cNvGrpSpPr/>
          <p:nvPr/>
        </p:nvGrpSpPr>
        <p:grpSpPr>
          <a:xfrm>
            <a:off x="3550061" y="5980715"/>
            <a:ext cx="1552513" cy="566842"/>
            <a:chOff x="3817346" y="2365937"/>
            <a:chExt cx="1552513" cy="566842"/>
          </a:xfrm>
        </p:grpSpPr>
        <p:cxnSp>
          <p:nvCxnSpPr>
            <p:cNvPr id="23" name="Straight Connector 22">
              <a:extLst>
                <a:ext uri="{FF2B5EF4-FFF2-40B4-BE49-F238E27FC236}">
                  <a16:creationId xmlns:a16="http://schemas.microsoft.com/office/drawing/2014/main" id="{F3EFFEE9-F4AF-A346-AF2F-86D9EEE1B9E7}"/>
                </a:ext>
              </a:extLst>
            </p:cNvPr>
            <p:cNvCxnSpPr>
              <a:cxnSpLocks noChangeAspect="1"/>
            </p:cNvCxnSpPr>
            <p:nvPr/>
          </p:nvCxnSpPr>
          <p:spPr>
            <a:xfrm flipV="1">
              <a:off x="3817346"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36733DE7-2FCE-4D40-B30A-DDB351846B46}"/>
                </a:ext>
              </a:extLst>
            </p:cNvPr>
            <p:cNvSpPr>
              <a:spLocks noChangeAspect="1"/>
            </p:cNvSpPr>
            <p:nvPr/>
          </p:nvSpPr>
          <p:spPr>
            <a:xfrm>
              <a:off x="3968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5977FB4-9DE5-EA4C-B475-CB4B019A108C}"/>
                </a:ext>
              </a:extLst>
            </p:cNvPr>
            <p:cNvSpPr>
              <a:spLocks noChangeAspect="1"/>
            </p:cNvSpPr>
            <p:nvPr/>
          </p:nvSpPr>
          <p:spPr>
            <a:xfrm>
              <a:off x="4956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413F083-7E1B-2C47-ADD1-B2ABCBBC91DE}"/>
                </a:ext>
              </a:extLst>
            </p:cNvPr>
            <p:cNvSpPr/>
            <p:nvPr/>
          </p:nvSpPr>
          <p:spPr>
            <a:xfrm>
              <a:off x="4399217"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6ECEA57-3852-BA42-A0A5-48F2CE6FD3CF}"/>
                </a:ext>
              </a:extLst>
            </p:cNvPr>
            <p:cNvSpPr>
              <a:spLocks noChangeAspect="1"/>
            </p:cNvSpPr>
            <p:nvPr/>
          </p:nvSpPr>
          <p:spPr>
            <a:xfrm>
              <a:off x="4462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B41D34A5-DF55-1A4F-9E7B-219D35720F15}"/>
              </a:ext>
            </a:extLst>
          </p:cNvPr>
          <p:cNvGrpSpPr/>
          <p:nvPr/>
        </p:nvGrpSpPr>
        <p:grpSpPr>
          <a:xfrm>
            <a:off x="5429661" y="5781256"/>
            <a:ext cx="1552513" cy="762304"/>
            <a:chOff x="3829154" y="1188457"/>
            <a:chExt cx="1552513" cy="762304"/>
          </a:xfrm>
        </p:grpSpPr>
        <p:cxnSp>
          <p:nvCxnSpPr>
            <p:cNvPr id="29" name="Straight Connector 28">
              <a:extLst>
                <a:ext uri="{FF2B5EF4-FFF2-40B4-BE49-F238E27FC236}">
                  <a16:creationId xmlns:a16="http://schemas.microsoft.com/office/drawing/2014/main" id="{5B25B0A3-3D4E-5E43-A2EA-AC82ED563411}"/>
                </a:ext>
              </a:extLst>
            </p:cNvPr>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1D2684CE-EEDA-9642-80CC-FCC617E41AF9}"/>
                </a:ext>
              </a:extLst>
            </p:cNvPr>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1D9137D-9F9B-A54D-B7D1-DB8CE932F35A}"/>
                </a:ext>
              </a:extLst>
            </p:cNvPr>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FD4F1AD-0E34-074A-B16B-11B9F64182CC}"/>
                </a:ext>
              </a:extLst>
            </p:cNvPr>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0D446BFF-9631-1740-AD01-941B9BB8CF01}"/>
                </a:ext>
              </a:extLst>
            </p:cNvPr>
            <p:cNvGrpSpPr/>
            <p:nvPr/>
          </p:nvGrpSpPr>
          <p:grpSpPr>
            <a:xfrm>
              <a:off x="4399967" y="1188457"/>
              <a:ext cx="468619" cy="394217"/>
              <a:chOff x="4399967" y="1188457"/>
              <a:chExt cx="468619" cy="394217"/>
            </a:xfrm>
          </p:grpSpPr>
          <p:sp>
            <p:nvSpPr>
              <p:cNvPr id="34" name="Rectangle 33">
                <a:extLst>
                  <a:ext uri="{FF2B5EF4-FFF2-40B4-BE49-F238E27FC236}">
                    <a16:creationId xmlns:a16="http://schemas.microsoft.com/office/drawing/2014/main" id="{C271021B-CA2E-BE4A-8C22-4BCC113D5744}"/>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8719EC-5310-444F-B1C4-46416E1189D3}"/>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36" name="Straight Arrow Connector 35">
            <a:extLst>
              <a:ext uri="{FF2B5EF4-FFF2-40B4-BE49-F238E27FC236}">
                <a16:creationId xmlns:a16="http://schemas.microsoft.com/office/drawing/2014/main" id="{BECF58E7-B3AD-6D4A-8B26-ABFAA03233E7}"/>
              </a:ext>
            </a:extLst>
          </p:cNvPr>
          <p:cNvCxnSpPr/>
          <p:nvPr/>
        </p:nvCxnSpPr>
        <p:spPr>
          <a:xfrm flipH="1" flipV="1">
            <a:off x="3247869" y="6078446"/>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5DDE033B-5FCA-264A-9CED-75B12E941F02}"/>
              </a:ext>
            </a:extLst>
          </p:cNvPr>
          <p:cNvCxnSpPr/>
          <p:nvPr/>
        </p:nvCxnSpPr>
        <p:spPr>
          <a:xfrm flipH="1" flipV="1">
            <a:off x="5007229" y="6065746"/>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9692F6C5-657C-AA49-AC3B-7959938C1E43}"/>
              </a:ext>
            </a:extLst>
          </p:cNvPr>
          <p:cNvSpPr/>
          <p:nvPr/>
        </p:nvSpPr>
        <p:spPr>
          <a:xfrm>
            <a:off x="4229100" y="2754109"/>
            <a:ext cx="1866900" cy="400110"/>
          </a:xfrm>
          <a:prstGeom prst="rect">
            <a:avLst/>
          </a:prstGeom>
        </p:spPr>
        <p:txBody>
          <a:bodyPr wrap="square">
            <a:spAutoFit/>
          </a:bodyPr>
          <a:lstStyle/>
          <a:p>
            <a:r>
              <a:rPr lang="en-US" sz="2000" dirty="0"/>
              <a:t>On-Table(O)</a:t>
            </a:r>
          </a:p>
        </p:txBody>
      </p:sp>
    </p:spTree>
    <p:extLst>
      <p:ext uri="{BB962C8B-B14F-4D97-AF65-F5344CB8AC3E}">
        <p14:creationId xmlns:p14="http://schemas.microsoft.com/office/powerpoint/2010/main" val="400610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Example 1</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Stack:</a:t>
            </a:r>
          </a:p>
          <a:p>
            <a:pPr>
              <a:spcBef>
                <a:spcPts val="0"/>
              </a:spcBef>
              <a:defRPr/>
            </a:pPr>
            <a:r>
              <a:rPr lang="en-US" sz="2000" dirty="0"/>
              <a:t>On-Block(G,O)</a:t>
            </a:r>
          </a:p>
          <a:p>
            <a:pPr>
              <a:spcBef>
                <a:spcPts val="0"/>
              </a:spcBef>
              <a:defRPr/>
            </a:pPr>
            <a:r>
              <a:rPr lang="en-US" sz="2000" dirty="0"/>
              <a:t>Clear(G)</a:t>
            </a:r>
          </a:p>
          <a:p>
            <a:pPr>
              <a:spcBef>
                <a:spcPts val="0"/>
              </a:spcBef>
              <a:defRPr/>
            </a:pPr>
            <a:r>
              <a:rPr lang="en-US" sz="2000" dirty="0"/>
              <a:t>Clear(B)</a:t>
            </a:r>
          </a:p>
        </p:txBody>
      </p:sp>
      <p:cxnSp>
        <p:nvCxnSpPr>
          <p:cNvPr id="5" name="Straight Connector 4">
            <a:extLst>
              <a:ext uri="{FF2B5EF4-FFF2-40B4-BE49-F238E27FC236}">
                <a16:creationId xmlns:a16="http://schemas.microsoft.com/office/drawing/2014/main" id="{03FA3430-1111-FE40-83E2-6FAC5B3C7BE9}"/>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1FB0866A-477B-6B40-A9C0-4A8646A7C17B}"/>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7AD33C-52DB-A74A-82E4-2CDF6C714129}"/>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95DE2E-68DF-CA45-9274-4350C084DCCA}"/>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EE12DF2-416A-2C4F-B942-22F3270CB31D}"/>
              </a:ext>
            </a:extLst>
          </p:cNvPr>
          <p:cNvGrpSpPr/>
          <p:nvPr/>
        </p:nvGrpSpPr>
        <p:grpSpPr>
          <a:xfrm>
            <a:off x="2403339" y="5797154"/>
            <a:ext cx="468619" cy="394217"/>
            <a:chOff x="4399967" y="1188457"/>
            <a:chExt cx="468619" cy="394217"/>
          </a:xfrm>
        </p:grpSpPr>
        <p:sp>
          <p:nvSpPr>
            <p:cNvPr id="10" name="Rectangle 9">
              <a:extLst>
                <a:ext uri="{FF2B5EF4-FFF2-40B4-BE49-F238E27FC236}">
                  <a16:creationId xmlns:a16="http://schemas.microsoft.com/office/drawing/2014/main" id="{6B4C9A0A-ABBC-3E4F-8B1D-F49494460CF4}"/>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53E515-5234-AE47-B1D8-3536A7B85C95}"/>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A3EAEFE2-660D-9E4D-91E1-A81570787724}"/>
              </a:ext>
            </a:extLst>
          </p:cNvPr>
          <p:cNvCxnSpPr>
            <a:cxnSpLocks noChangeAspect="1"/>
          </p:cNvCxnSpPr>
          <p:nvPr/>
        </p:nvCxnSpPr>
        <p:spPr>
          <a:xfrm flipV="1">
            <a:off x="9140640" y="6512375"/>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B5527168-BE6B-E549-8D11-17FE944617D8}"/>
              </a:ext>
            </a:extLst>
          </p:cNvPr>
          <p:cNvSpPr>
            <a:spLocks noChangeAspect="1"/>
          </p:cNvSpPr>
          <p:nvPr/>
        </p:nvSpPr>
        <p:spPr>
          <a:xfrm>
            <a:off x="9292289" y="618694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FBFF59-8C74-8146-A232-37BC9144175E}"/>
              </a:ext>
            </a:extLst>
          </p:cNvPr>
          <p:cNvSpPr>
            <a:spLocks noChangeAspect="1"/>
          </p:cNvSpPr>
          <p:nvPr/>
        </p:nvSpPr>
        <p:spPr>
          <a:xfrm>
            <a:off x="9785901" y="618694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C87CBD-DF4F-E243-A152-5AE0AE580D03}"/>
              </a:ext>
            </a:extLst>
          </p:cNvPr>
          <p:cNvSpPr>
            <a:spLocks noChangeAspect="1"/>
          </p:cNvSpPr>
          <p:nvPr/>
        </p:nvSpPr>
        <p:spPr>
          <a:xfrm>
            <a:off x="9292289" y="587983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C15F90E-3E2D-E646-9D8F-E9A5E404B25E}"/>
              </a:ext>
            </a:extLst>
          </p:cNvPr>
          <p:cNvGrpSpPr/>
          <p:nvPr/>
        </p:nvGrpSpPr>
        <p:grpSpPr>
          <a:xfrm>
            <a:off x="9736128" y="5777513"/>
            <a:ext cx="468619" cy="394217"/>
            <a:chOff x="4399967" y="1188457"/>
            <a:chExt cx="468619" cy="394217"/>
          </a:xfrm>
        </p:grpSpPr>
        <p:sp>
          <p:nvSpPr>
            <p:cNvPr id="17" name="Rectangle 16">
              <a:extLst>
                <a:ext uri="{FF2B5EF4-FFF2-40B4-BE49-F238E27FC236}">
                  <a16:creationId xmlns:a16="http://schemas.microsoft.com/office/drawing/2014/main" id="{6DB9C205-37CC-374D-9249-AF4455136D5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DD1460-E4E7-5344-AB2E-D27DE4E94EB5}"/>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1985222" y="1874637"/>
            <a:ext cx="1720509" cy="403300"/>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rgbClr val="C00000"/>
                </a:solidFill>
              </a:rPr>
              <a:t>On-Block(G,O)</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015663"/>
          </a:xfrm>
          <a:prstGeom prst="rect">
            <a:avLst/>
          </a:prstGeom>
        </p:spPr>
        <p:txBody>
          <a:bodyPr wrap="square">
            <a:spAutoFit/>
          </a:bodyPr>
          <a:lstStyle/>
          <a:p>
            <a:r>
              <a:rPr lang="en-US" sz="2000" dirty="0"/>
              <a:t>On-Table(B)</a:t>
            </a:r>
          </a:p>
          <a:p>
            <a:r>
              <a:rPr lang="en-US" sz="2000" dirty="0"/>
              <a:t>       Pickup-Block(B,O)</a:t>
            </a:r>
          </a:p>
          <a:p>
            <a:r>
              <a:rPr lang="en-US" sz="2000" dirty="0"/>
              <a:t>       Put-Table(B)</a:t>
            </a:r>
          </a:p>
        </p:txBody>
      </p:sp>
      <p:grpSp>
        <p:nvGrpSpPr>
          <p:cNvPr id="22" name="Group 21">
            <a:extLst>
              <a:ext uri="{FF2B5EF4-FFF2-40B4-BE49-F238E27FC236}">
                <a16:creationId xmlns:a16="http://schemas.microsoft.com/office/drawing/2014/main" id="{4DB3A83C-7AA0-F34F-A618-A6E81C316ED1}"/>
              </a:ext>
            </a:extLst>
          </p:cNvPr>
          <p:cNvGrpSpPr/>
          <p:nvPr/>
        </p:nvGrpSpPr>
        <p:grpSpPr>
          <a:xfrm>
            <a:off x="3550061" y="5980715"/>
            <a:ext cx="1552513" cy="566842"/>
            <a:chOff x="3817346" y="2365937"/>
            <a:chExt cx="1552513" cy="566842"/>
          </a:xfrm>
        </p:grpSpPr>
        <p:cxnSp>
          <p:nvCxnSpPr>
            <p:cNvPr id="23" name="Straight Connector 22">
              <a:extLst>
                <a:ext uri="{FF2B5EF4-FFF2-40B4-BE49-F238E27FC236}">
                  <a16:creationId xmlns:a16="http://schemas.microsoft.com/office/drawing/2014/main" id="{F3EFFEE9-F4AF-A346-AF2F-86D9EEE1B9E7}"/>
                </a:ext>
              </a:extLst>
            </p:cNvPr>
            <p:cNvCxnSpPr>
              <a:cxnSpLocks noChangeAspect="1"/>
            </p:cNvCxnSpPr>
            <p:nvPr/>
          </p:nvCxnSpPr>
          <p:spPr>
            <a:xfrm flipV="1">
              <a:off x="3817346"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36733DE7-2FCE-4D40-B30A-DDB351846B46}"/>
                </a:ext>
              </a:extLst>
            </p:cNvPr>
            <p:cNvSpPr>
              <a:spLocks noChangeAspect="1"/>
            </p:cNvSpPr>
            <p:nvPr/>
          </p:nvSpPr>
          <p:spPr>
            <a:xfrm>
              <a:off x="3968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5977FB4-9DE5-EA4C-B475-CB4B019A108C}"/>
                </a:ext>
              </a:extLst>
            </p:cNvPr>
            <p:cNvSpPr>
              <a:spLocks noChangeAspect="1"/>
            </p:cNvSpPr>
            <p:nvPr/>
          </p:nvSpPr>
          <p:spPr>
            <a:xfrm>
              <a:off x="4956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413F083-7E1B-2C47-ADD1-B2ABCBBC91DE}"/>
                </a:ext>
              </a:extLst>
            </p:cNvPr>
            <p:cNvSpPr/>
            <p:nvPr/>
          </p:nvSpPr>
          <p:spPr>
            <a:xfrm>
              <a:off x="4399217"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6ECEA57-3852-BA42-A0A5-48F2CE6FD3CF}"/>
                </a:ext>
              </a:extLst>
            </p:cNvPr>
            <p:cNvSpPr>
              <a:spLocks noChangeAspect="1"/>
            </p:cNvSpPr>
            <p:nvPr/>
          </p:nvSpPr>
          <p:spPr>
            <a:xfrm>
              <a:off x="4462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B41D34A5-DF55-1A4F-9E7B-219D35720F15}"/>
              </a:ext>
            </a:extLst>
          </p:cNvPr>
          <p:cNvGrpSpPr/>
          <p:nvPr/>
        </p:nvGrpSpPr>
        <p:grpSpPr>
          <a:xfrm>
            <a:off x="5429661" y="5781256"/>
            <a:ext cx="1552513" cy="762304"/>
            <a:chOff x="3829154" y="1188457"/>
            <a:chExt cx="1552513" cy="762304"/>
          </a:xfrm>
        </p:grpSpPr>
        <p:cxnSp>
          <p:nvCxnSpPr>
            <p:cNvPr id="29" name="Straight Connector 28">
              <a:extLst>
                <a:ext uri="{FF2B5EF4-FFF2-40B4-BE49-F238E27FC236}">
                  <a16:creationId xmlns:a16="http://schemas.microsoft.com/office/drawing/2014/main" id="{5B25B0A3-3D4E-5E43-A2EA-AC82ED563411}"/>
                </a:ext>
              </a:extLst>
            </p:cNvPr>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1D2684CE-EEDA-9642-80CC-FCC617E41AF9}"/>
                </a:ext>
              </a:extLst>
            </p:cNvPr>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1D9137D-9F9B-A54D-B7D1-DB8CE932F35A}"/>
                </a:ext>
              </a:extLst>
            </p:cNvPr>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FD4F1AD-0E34-074A-B16B-11B9F64182CC}"/>
                </a:ext>
              </a:extLst>
            </p:cNvPr>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0D446BFF-9631-1740-AD01-941B9BB8CF01}"/>
                </a:ext>
              </a:extLst>
            </p:cNvPr>
            <p:cNvGrpSpPr/>
            <p:nvPr/>
          </p:nvGrpSpPr>
          <p:grpSpPr>
            <a:xfrm>
              <a:off x="4399967" y="1188457"/>
              <a:ext cx="468619" cy="394217"/>
              <a:chOff x="4399967" y="1188457"/>
              <a:chExt cx="468619" cy="394217"/>
            </a:xfrm>
          </p:grpSpPr>
          <p:sp>
            <p:nvSpPr>
              <p:cNvPr id="34" name="Rectangle 33">
                <a:extLst>
                  <a:ext uri="{FF2B5EF4-FFF2-40B4-BE49-F238E27FC236}">
                    <a16:creationId xmlns:a16="http://schemas.microsoft.com/office/drawing/2014/main" id="{C271021B-CA2E-BE4A-8C22-4BCC113D5744}"/>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8719EC-5310-444F-B1C4-46416E1189D3}"/>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36" name="Straight Arrow Connector 35">
            <a:extLst>
              <a:ext uri="{FF2B5EF4-FFF2-40B4-BE49-F238E27FC236}">
                <a16:creationId xmlns:a16="http://schemas.microsoft.com/office/drawing/2014/main" id="{BECF58E7-B3AD-6D4A-8B26-ABFAA03233E7}"/>
              </a:ext>
            </a:extLst>
          </p:cNvPr>
          <p:cNvCxnSpPr/>
          <p:nvPr/>
        </p:nvCxnSpPr>
        <p:spPr>
          <a:xfrm flipH="1" flipV="1">
            <a:off x="3247869" y="6078446"/>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5DDE033B-5FCA-264A-9CED-75B12E941F02}"/>
              </a:ext>
            </a:extLst>
          </p:cNvPr>
          <p:cNvCxnSpPr/>
          <p:nvPr/>
        </p:nvCxnSpPr>
        <p:spPr>
          <a:xfrm flipH="1" flipV="1">
            <a:off x="5007229" y="6065746"/>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9692F6C5-657C-AA49-AC3B-7959938C1E43}"/>
              </a:ext>
            </a:extLst>
          </p:cNvPr>
          <p:cNvSpPr/>
          <p:nvPr/>
        </p:nvSpPr>
        <p:spPr>
          <a:xfrm>
            <a:off x="4229100" y="2754109"/>
            <a:ext cx="1866900" cy="400110"/>
          </a:xfrm>
          <a:prstGeom prst="rect">
            <a:avLst/>
          </a:prstGeom>
        </p:spPr>
        <p:txBody>
          <a:bodyPr wrap="square">
            <a:spAutoFit/>
          </a:bodyPr>
          <a:lstStyle/>
          <a:p>
            <a:r>
              <a:rPr lang="en-US" sz="2000" dirty="0"/>
              <a:t>On-Table(O)</a:t>
            </a:r>
          </a:p>
        </p:txBody>
      </p:sp>
      <p:sp>
        <p:nvSpPr>
          <p:cNvPr id="39" name="Rectangle 38">
            <a:extLst>
              <a:ext uri="{FF2B5EF4-FFF2-40B4-BE49-F238E27FC236}">
                <a16:creationId xmlns:a16="http://schemas.microsoft.com/office/drawing/2014/main" id="{3FFCEB66-A3E3-6C42-90D5-C793C6BFA586}"/>
              </a:ext>
            </a:extLst>
          </p:cNvPr>
          <p:cNvSpPr/>
          <p:nvPr/>
        </p:nvSpPr>
        <p:spPr>
          <a:xfrm>
            <a:off x="4229100" y="3028863"/>
            <a:ext cx="2681396" cy="1015663"/>
          </a:xfrm>
          <a:prstGeom prst="rect">
            <a:avLst/>
          </a:prstGeom>
        </p:spPr>
        <p:txBody>
          <a:bodyPr wrap="square">
            <a:spAutoFit/>
          </a:bodyPr>
          <a:lstStyle/>
          <a:p>
            <a:r>
              <a:rPr lang="en-US" sz="2000" dirty="0"/>
              <a:t>On-Block(G,O)</a:t>
            </a:r>
          </a:p>
          <a:p>
            <a:r>
              <a:rPr lang="en-US" sz="2000" dirty="0"/>
              <a:t>       Pickup-Table(G)</a:t>
            </a:r>
          </a:p>
          <a:p>
            <a:r>
              <a:rPr lang="en-US" sz="2000" dirty="0"/>
              <a:t>       Put-Block(G,O)</a:t>
            </a:r>
          </a:p>
        </p:txBody>
      </p:sp>
      <p:grpSp>
        <p:nvGrpSpPr>
          <p:cNvPr id="40" name="Group 39">
            <a:extLst>
              <a:ext uri="{FF2B5EF4-FFF2-40B4-BE49-F238E27FC236}">
                <a16:creationId xmlns:a16="http://schemas.microsoft.com/office/drawing/2014/main" id="{2E4D70CF-2188-6C46-9418-79B0209FC867}"/>
              </a:ext>
            </a:extLst>
          </p:cNvPr>
          <p:cNvGrpSpPr/>
          <p:nvPr/>
        </p:nvGrpSpPr>
        <p:grpSpPr>
          <a:xfrm>
            <a:off x="7228028" y="5956085"/>
            <a:ext cx="1552513" cy="570211"/>
            <a:chOff x="6358228" y="2365937"/>
            <a:chExt cx="1552513" cy="570211"/>
          </a:xfrm>
        </p:grpSpPr>
        <p:cxnSp>
          <p:nvCxnSpPr>
            <p:cNvPr id="41" name="Straight Connector 40">
              <a:extLst>
                <a:ext uri="{FF2B5EF4-FFF2-40B4-BE49-F238E27FC236}">
                  <a16:creationId xmlns:a16="http://schemas.microsoft.com/office/drawing/2014/main" id="{1054F814-F02A-6948-8441-69D8C06B18F8}"/>
                </a:ext>
              </a:extLst>
            </p:cNvPr>
            <p:cNvCxnSpPr>
              <a:cxnSpLocks noChangeAspect="1"/>
            </p:cNvCxnSpPr>
            <p:nvPr/>
          </p:nvCxnSpPr>
          <p:spPr>
            <a:xfrm flipV="1">
              <a:off x="6358228"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B5D8F3E6-224C-204F-A6FF-350F21C0EE8B}"/>
                </a:ext>
              </a:extLst>
            </p:cNvPr>
            <p:cNvSpPr>
              <a:spLocks noChangeAspect="1"/>
            </p:cNvSpPr>
            <p:nvPr/>
          </p:nvSpPr>
          <p:spPr>
            <a:xfrm>
              <a:off x="6509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2E6D7D7-31B2-3348-801D-8D4DFE968837}"/>
                </a:ext>
              </a:extLst>
            </p:cNvPr>
            <p:cNvSpPr>
              <a:spLocks noChangeAspect="1"/>
            </p:cNvSpPr>
            <p:nvPr/>
          </p:nvSpPr>
          <p:spPr>
            <a:xfrm>
              <a:off x="7003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46254EF-562F-6A48-8F24-05F7B2D6DF36}"/>
                </a:ext>
              </a:extLst>
            </p:cNvPr>
            <p:cNvSpPr/>
            <p:nvPr/>
          </p:nvSpPr>
          <p:spPr>
            <a:xfrm>
              <a:off x="7438963"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43A89AAB-E5E1-A245-AAF2-C1C526DEFD7D}"/>
                </a:ext>
              </a:extLst>
            </p:cNvPr>
            <p:cNvSpPr>
              <a:spLocks noChangeAspect="1"/>
            </p:cNvSpPr>
            <p:nvPr/>
          </p:nvSpPr>
          <p:spPr>
            <a:xfrm>
              <a:off x="7497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6" name="Straight Arrow Connector 45">
            <a:extLst>
              <a:ext uri="{FF2B5EF4-FFF2-40B4-BE49-F238E27FC236}">
                <a16:creationId xmlns:a16="http://schemas.microsoft.com/office/drawing/2014/main" id="{71C028D3-2887-A04C-8F4A-4F1C0D45EE29}"/>
              </a:ext>
            </a:extLst>
          </p:cNvPr>
          <p:cNvCxnSpPr/>
          <p:nvPr/>
        </p:nvCxnSpPr>
        <p:spPr>
          <a:xfrm flipH="1" flipV="1">
            <a:off x="6861422" y="6076712"/>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5318BF44-5532-4443-BB75-9ADB7D66A869}"/>
              </a:ext>
            </a:extLst>
          </p:cNvPr>
          <p:cNvCxnSpPr/>
          <p:nvPr/>
        </p:nvCxnSpPr>
        <p:spPr>
          <a:xfrm flipH="1">
            <a:off x="8908585" y="6114262"/>
            <a:ext cx="311256" cy="0"/>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E7D0C76-35F2-48F7-97F2-8B731727784F}"/>
                  </a:ext>
                </a:extLst>
              </p14:cNvPr>
              <p14:cNvContentPartPr/>
              <p14:nvPr/>
            </p14:nvContentPartPr>
            <p14:xfrm>
              <a:off x="3515400" y="2311200"/>
              <a:ext cx="6112800" cy="4205520"/>
            </p14:xfrm>
          </p:contentPart>
        </mc:Choice>
        <mc:Fallback>
          <p:pic>
            <p:nvPicPr>
              <p:cNvPr id="3" name="Ink 2">
                <a:extLst>
                  <a:ext uri="{FF2B5EF4-FFF2-40B4-BE49-F238E27FC236}">
                    <a16:creationId xmlns:a16="http://schemas.microsoft.com/office/drawing/2014/main" id="{EE7D0C76-35F2-48F7-97F2-8B731727784F}"/>
                  </a:ext>
                </a:extLst>
              </p:cNvPr>
              <p:cNvPicPr/>
              <p:nvPr/>
            </p:nvPicPr>
            <p:blipFill>
              <a:blip r:embed="rId3"/>
              <a:stretch>
                <a:fillRect/>
              </a:stretch>
            </p:blipFill>
            <p:spPr>
              <a:xfrm>
                <a:off x="3506040" y="2301840"/>
                <a:ext cx="6131520" cy="4224240"/>
              </a:xfrm>
              <a:prstGeom prst="rect">
                <a:avLst/>
              </a:prstGeom>
            </p:spPr>
          </p:pic>
        </mc:Fallback>
      </mc:AlternateContent>
    </p:spTree>
    <p:extLst>
      <p:ext uri="{BB962C8B-B14F-4D97-AF65-F5344CB8AC3E}">
        <p14:creationId xmlns:p14="http://schemas.microsoft.com/office/powerpoint/2010/main" val="2147259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Example 1</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Stack:</a:t>
            </a:r>
          </a:p>
          <a:p>
            <a:pPr>
              <a:spcBef>
                <a:spcPts val="0"/>
              </a:spcBef>
              <a:defRPr/>
            </a:pPr>
            <a:r>
              <a:rPr lang="en-US" sz="2000" dirty="0"/>
              <a:t>Clear(G)</a:t>
            </a:r>
          </a:p>
          <a:p>
            <a:pPr>
              <a:spcBef>
                <a:spcPts val="0"/>
              </a:spcBef>
              <a:defRPr/>
            </a:pPr>
            <a:r>
              <a:rPr lang="en-US" sz="2000" dirty="0"/>
              <a:t>Clear(B)</a:t>
            </a:r>
          </a:p>
        </p:txBody>
      </p:sp>
      <p:cxnSp>
        <p:nvCxnSpPr>
          <p:cNvPr id="5" name="Straight Connector 4">
            <a:extLst>
              <a:ext uri="{FF2B5EF4-FFF2-40B4-BE49-F238E27FC236}">
                <a16:creationId xmlns:a16="http://schemas.microsoft.com/office/drawing/2014/main" id="{03FA3430-1111-FE40-83E2-6FAC5B3C7BE9}"/>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1FB0866A-477B-6B40-A9C0-4A8646A7C17B}"/>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B7AD33C-52DB-A74A-82E4-2CDF6C714129}"/>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A95DE2E-68DF-CA45-9274-4350C084DCCA}"/>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EE12DF2-416A-2C4F-B942-22F3270CB31D}"/>
              </a:ext>
            </a:extLst>
          </p:cNvPr>
          <p:cNvGrpSpPr/>
          <p:nvPr/>
        </p:nvGrpSpPr>
        <p:grpSpPr>
          <a:xfrm>
            <a:off x="2403339" y="5797154"/>
            <a:ext cx="468619" cy="394217"/>
            <a:chOff x="4399967" y="1188457"/>
            <a:chExt cx="468619" cy="394217"/>
          </a:xfrm>
        </p:grpSpPr>
        <p:sp>
          <p:nvSpPr>
            <p:cNvPr id="10" name="Rectangle 9">
              <a:extLst>
                <a:ext uri="{FF2B5EF4-FFF2-40B4-BE49-F238E27FC236}">
                  <a16:creationId xmlns:a16="http://schemas.microsoft.com/office/drawing/2014/main" id="{6B4C9A0A-ABBC-3E4F-8B1D-F49494460CF4}"/>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53E515-5234-AE47-B1D8-3536A7B85C95}"/>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12" name="Straight Connector 11">
            <a:extLst>
              <a:ext uri="{FF2B5EF4-FFF2-40B4-BE49-F238E27FC236}">
                <a16:creationId xmlns:a16="http://schemas.microsoft.com/office/drawing/2014/main" id="{A3EAEFE2-660D-9E4D-91E1-A81570787724}"/>
              </a:ext>
            </a:extLst>
          </p:cNvPr>
          <p:cNvCxnSpPr>
            <a:cxnSpLocks noChangeAspect="1"/>
          </p:cNvCxnSpPr>
          <p:nvPr/>
        </p:nvCxnSpPr>
        <p:spPr>
          <a:xfrm flipV="1">
            <a:off x="9140640" y="6512375"/>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B5527168-BE6B-E549-8D11-17FE944617D8}"/>
              </a:ext>
            </a:extLst>
          </p:cNvPr>
          <p:cNvSpPr>
            <a:spLocks noChangeAspect="1"/>
          </p:cNvSpPr>
          <p:nvPr/>
        </p:nvSpPr>
        <p:spPr>
          <a:xfrm>
            <a:off x="9292289" y="6186949"/>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3FBFF59-8C74-8146-A232-37BC9144175E}"/>
              </a:ext>
            </a:extLst>
          </p:cNvPr>
          <p:cNvSpPr>
            <a:spLocks noChangeAspect="1"/>
          </p:cNvSpPr>
          <p:nvPr/>
        </p:nvSpPr>
        <p:spPr>
          <a:xfrm>
            <a:off x="9785901" y="618694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AC87CBD-DF4F-E243-A152-5AE0AE580D03}"/>
              </a:ext>
            </a:extLst>
          </p:cNvPr>
          <p:cNvSpPr>
            <a:spLocks noChangeAspect="1"/>
          </p:cNvSpPr>
          <p:nvPr/>
        </p:nvSpPr>
        <p:spPr>
          <a:xfrm>
            <a:off x="9292289" y="587983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CC15F90E-3E2D-E646-9D8F-E9A5E404B25E}"/>
              </a:ext>
            </a:extLst>
          </p:cNvPr>
          <p:cNvGrpSpPr/>
          <p:nvPr/>
        </p:nvGrpSpPr>
        <p:grpSpPr>
          <a:xfrm>
            <a:off x="9736128" y="5777513"/>
            <a:ext cx="468619" cy="394217"/>
            <a:chOff x="4399967" y="1188457"/>
            <a:chExt cx="468619" cy="394217"/>
          </a:xfrm>
        </p:grpSpPr>
        <p:sp>
          <p:nvSpPr>
            <p:cNvPr id="17" name="Rectangle 16">
              <a:extLst>
                <a:ext uri="{FF2B5EF4-FFF2-40B4-BE49-F238E27FC236}">
                  <a16:creationId xmlns:a16="http://schemas.microsoft.com/office/drawing/2014/main" id="{6DB9C205-37CC-374D-9249-AF4455136D5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FDD1460-E4E7-5344-AB2E-D27DE4E94EB5}"/>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1981201" y="1887337"/>
            <a:ext cx="1720509" cy="873672"/>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rgbClr val="C00000"/>
                </a:solidFill>
              </a:rPr>
              <a:t>Clear(G)</a:t>
            </a:r>
          </a:p>
          <a:p>
            <a:pPr>
              <a:spcBef>
                <a:spcPts val="0"/>
              </a:spcBef>
              <a:defRPr/>
            </a:pPr>
            <a:r>
              <a:rPr lang="en-US" sz="2000" dirty="0">
                <a:solidFill>
                  <a:srgbClr val="C00000"/>
                </a:solidFill>
              </a:rPr>
              <a:t>Clear(B)</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015663"/>
          </a:xfrm>
          <a:prstGeom prst="rect">
            <a:avLst/>
          </a:prstGeom>
        </p:spPr>
        <p:txBody>
          <a:bodyPr wrap="square">
            <a:spAutoFit/>
          </a:bodyPr>
          <a:lstStyle/>
          <a:p>
            <a:r>
              <a:rPr lang="en-US" sz="2000" dirty="0"/>
              <a:t>On-Table(B)</a:t>
            </a:r>
          </a:p>
          <a:p>
            <a:r>
              <a:rPr lang="en-US" sz="2000" dirty="0"/>
              <a:t>       Pickup-Block(B,O)</a:t>
            </a:r>
          </a:p>
          <a:p>
            <a:r>
              <a:rPr lang="en-US" sz="2000" dirty="0"/>
              <a:t>       Put-Table(B)</a:t>
            </a:r>
          </a:p>
        </p:txBody>
      </p:sp>
      <p:grpSp>
        <p:nvGrpSpPr>
          <p:cNvPr id="22" name="Group 21">
            <a:extLst>
              <a:ext uri="{FF2B5EF4-FFF2-40B4-BE49-F238E27FC236}">
                <a16:creationId xmlns:a16="http://schemas.microsoft.com/office/drawing/2014/main" id="{4DB3A83C-7AA0-F34F-A618-A6E81C316ED1}"/>
              </a:ext>
            </a:extLst>
          </p:cNvPr>
          <p:cNvGrpSpPr/>
          <p:nvPr/>
        </p:nvGrpSpPr>
        <p:grpSpPr>
          <a:xfrm>
            <a:off x="3550061" y="5980715"/>
            <a:ext cx="1552513" cy="566842"/>
            <a:chOff x="3817346" y="2365937"/>
            <a:chExt cx="1552513" cy="566842"/>
          </a:xfrm>
        </p:grpSpPr>
        <p:cxnSp>
          <p:nvCxnSpPr>
            <p:cNvPr id="23" name="Straight Connector 22">
              <a:extLst>
                <a:ext uri="{FF2B5EF4-FFF2-40B4-BE49-F238E27FC236}">
                  <a16:creationId xmlns:a16="http://schemas.microsoft.com/office/drawing/2014/main" id="{F3EFFEE9-F4AF-A346-AF2F-86D9EEE1B9E7}"/>
                </a:ext>
              </a:extLst>
            </p:cNvPr>
            <p:cNvCxnSpPr>
              <a:cxnSpLocks noChangeAspect="1"/>
            </p:cNvCxnSpPr>
            <p:nvPr/>
          </p:nvCxnSpPr>
          <p:spPr>
            <a:xfrm flipV="1">
              <a:off x="3817346" y="2915717"/>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36733DE7-2FCE-4D40-B30A-DDB351846B46}"/>
                </a:ext>
              </a:extLst>
            </p:cNvPr>
            <p:cNvSpPr>
              <a:spLocks noChangeAspect="1"/>
            </p:cNvSpPr>
            <p:nvPr/>
          </p:nvSpPr>
          <p:spPr>
            <a:xfrm>
              <a:off x="3968995" y="2593433"/>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05977FB4-9DE5-EA4C-B475-CB4B019A108C}"/>
                </a:ext>
              </a:extLst>
            </p:cNvPr>
            <p:cNvSpPr>
              <a:spLocks noChangeAspect="1"/>
            </p:cNvSpPr>
            <p:nvPr/>
          </p:nvSpPr>
          <p:spPr>
            <a:xfrm>
              <a:off x="4956969" y="25941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413F083-7E1B-2C47-ADD1-B2ABCBBC91DE}"/>
                </a:ext>
              </a:extLst>
            </p:cNvPr>
            <p:cNvSpPr/>
            <p:nvPr/>
          </p:nvSpPr>
          <p:spPr>
            <a:xfrm>
              <a:off x="4399217"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B6ECEA57-3852-BA42-A0A5-48F2CE6FD3CF}"/>
                </a:ext>
              </a:extLst>
            </p:cNvPr>
            <p:cNvSpPr>
              <a:spLocks noChangeAspect="1"/>
            </p:cNvSpPr>
            <p:nvPr/>
          </p:nvSpPr>
          <p:spPr>
            <a:xfrm>
              <a:off x="4462607" y="244440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B41D34A5-DF55-1A4F-9E7B-219D35720F15}"/>
              </a:ext>
            </a:extLst>
          </p:cNvPr>
          <p:cNvGrpSpPr/>
          <p:nvPr/>
        </p:nvGrpSpPr>
        <p:grpSpPr>
          <a:xfrm>
            <a:off x="5429661" y="5781256"/>
            <a:ext cx="1552513" cy="762304"/>
            <a:chOff x="3829154" y="1188457"/>
            <a:chExt cx="1552513" cy="762304"/>
          </a:xfrm>
        </p:grpSpPr>
        <p:cxnSp>
          <p:nvCxnSpPr>
            <p:cNvPr id="29" name="Straight Connector 28">
              <a:extLst>
                <a:ext uri="{FF2B5EF4-FFF2-40B4-BE49-F238E27FC236}">
                  <a16:creationId xmlns:a16="http://schemas.microsoft.com/office/drawing/2014/main" id="{5B25B0A3-3D4E-5E43-A2EA-AC82ED563411}"/>
                </a:ext>
              </a:extLst>
            </p:cNvPr>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1D2684CE-EEDA-9642-80CC-FCC617E41AF9}"/>
                </a:ext>
              </a:extLst>
            </p:cNvPr>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1D9137D-9F9B-A54D-B7D1-DB8CE932F35A}"/>
                </a:ext>
              </a:extLst>
            </p:cNvPr>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FD4F1AD-0E34-074A-B16B-11B9F64182CC}"/>
                </a:ext>
              </a:extLst>
            </p:cNvPr>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0D446BFF-9631-1740-AD01-941B9BB8CF01}"/>
                </a:ext>
              </a:extLst>
            </p:cNvPr>
            <p:cNvGrpSpPr/>
            <p:nvPr/>
          </p:nvGrpSpPr>
          <p:grpSpPr>
            <a:xfrm>
              <a:off x="4399967" y="1188457"/>
              <a:ext cx="468619" cy="394217"/>
              <a:chOff x="4399967" y="1188457"/>
              <a:chExt cx="468619" cy="394217"/>
            </a:xfrm>
          </p:grpSpPr>
          <p:sp>
            <p:nvSpPr>
              <p:cNvPr id="34" name="Rectangle 33">
                <a:extLst>
                  <a:ext uri="{FF2B5EF4-FFF2-40B4-BE49-F238E27FC236}">
                    <a16:creationId xmlns:a16="http://schemas.microsoft.com/office/drawing/2014/main" id="{C271021B-CA2E-BE4A-8C22-4BCC113D5744}"/>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B8719EC-5310-444F-B1C4-46416E1189D3}"/>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cxnSp>
        <p:nvCxnSpPr>
          <p:cNvPr id="36" name="Straight Arrow Connector 35">
            <a:extLst>
              <a:ext uri="{FF2B5EF4-FFF2-40B4-BE49-F238E27FC236}">
                <a16:creationId xmlns:a16="http://schemas.microsoft.com/office/drawing/2014/main" id="{BECF58E7-B3AD-6D4A-8B26-ABFAA03233E7}"/>
              </a:ext>
            </a:extLst>
          </p:cNvPr>
          <p:cNvCxnSpPr/>
          <p:nvPr/>
        </p:nvCxnSpPr>
        <p:spPr>
          <a:xfrm flipH="1" flipV="1">
            <a:off x="3247869" y="6078446"/>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5DDE033B-5FCA-264A-9CED-75B12E941F02}"/>
              </a:ext>
            </a:extLst>
          </p:cNvPr>
          <p:cNvCxnSpPr/>
          <p:nvPr/>
        </p:nvCxnSpPr>
        <p:spPr>
          <a:xfrm flipH="1" flipV="1">
            <a:off x="5007229" y="6065746"/>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9692F6C5-657C-AA49-AC3B-7959938C1E43}"/>
              </a:ext>
            </a:extLst>
          </p:cNvPr>
          <p:cNvSpPr/>
          <p:nvPr/>
        </p:nvSpPr>
        <p:spPr>
          <a:xfrm>
            <a:off x="4229100" y="2754109"/>
            <a:ext cx="1866900" cy="400110"/>
          </a:xfrm>
          <a:prstGeom prst="rect">
            <a:avLst/>
          </a:prstGeom>
        </p:spPr>
        <p:txBody>
          <a:bodyPr wrap="square">
            <a:spAutoFit/>
          </a:bodyPr>
          <a:lstStyle/>
          <a:p>
            <a:r>
              <a:rPr lang="en-US" sz="2000" dirty="0"/>
              <a:t>On-Table(O)</a:t>
            </a:r>
          </a:p>
        </p:txBody>
      </p:sp>
      <p:sp>
        <p:nvSpPr>
          <p:cNvPr id="39" name="Rectangle 38">
            <a:extLst>
              <a:ext uri="{FF2B5EF4-FFF2-40B4-BE49-F238E27FC236}">
                <a16:creationId xmlns:a16="http://schemas.microsoft.com/office/drawing/2014/main" id="{3FFCEB66-A3E3-6C42-90D5-C793C6BFA586}"/>
              </a:ext>
            </a:extLst>
          </p:cNvPr>
          <p:cNvSpPr/>
          <p:nvPr/>
        </p:nvSpPr>
        <p:spPr>
          <a:xfrm>
            <a:off x="4229100" y="3028863"/>
            <a:ext cx="2681396" cy="1015663"/>
          </a:xfrm>
          <a:prstGeom prst="rect">
            <a:avLst/>
          </a:prstGeom>
        </p:spPr>
        <p:txBody>
          <a:bodyPr wrap="square">
            <a:spAutoFit/>
          </a:bodyPr>
          <a:lstStyle/>
          <a:p>
            <a:r>
              <a:rPr lang="en-US" sz="2000" dirty="0"/>
              <a:t>On-Block(G,O)</a:t>
            </a:r>
          </a:p>
          <a:p>
            <a:r>
              <a:rPr lang="en-US" sz="2000" dirty="0"/>
              <a:t>       Pickup-Table(G)</a:t>
            </a:r>
          </a:p>
          <a:p>
            <a:r>
              <a:rPr lang="en-US" sz="2000" dirty="0"/>
              <a:t>       Put-Block(G,O)</a:t>
            </a:r>
          </a:p>
        </p:txBody>
      </p:sp>
      <p:grpSp>
        <p:nvGrpSpPr>
          <p:cNvPr id="40" name="Group 39">
            <a:extLst>
              <a:ext uri="{FF2B5EF4-FFF2-40B4-BE49-F238E27FC236}">
                <a16:creationId xmlns:a16="http://schemas.microsoft.com/office/drawing/2014/main" id="{B17FD442-3E79-6046-901C-3FB3F6B5A7D6}"/>
              </a:ext>
            </a:extLst>
          </p:cNvPr>
          <p:cNvGrpSpPr/>
          <p:nvPr/>
        </p:nvGrpSpPr>
        <p:grpSpPr>
          <a:xfrm>
            <a:off x="7228028" y="5956085"/>
            <a:ext cx="1552513" cy="570211"/>
            <a:chOff x="6358228" y="2365937"/>
            <a:chExt cx="1552513" cy="570211"/>
          </a:xfrm>
        </p:grpSpPr>
        <p:cxnSp>
          <p:nvCxnSpPr>
            <p:cNvPr id="41" name="Straight Connector 40">
              <a:extLst>
                <a:ext uri="{FF2B5EF4-FFF2-40B4-BE49-F238E27FC236}">
                  <a16:creationId xmlns:a16="http://schemas.microsoft.com/office/drawing/2014/main" id="{670F9C0C-F3B8-D943-9A11-4DA1075786FF}"/>
                </a:ext>
              </a:extLst>
            </p:cNvPr>
            <p:cNvCxnSpPr>
              <a:cxnSpLocks noChangeAspect="1"/>
            </p:cNvCxnSpPr>
            <p:nvPr/>
          </p:nvCxnSpPr>
          <p:spPr>
            <a:xfrm flipV="1">
              <a:off x="6358228" y="29190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42" name="Rectangle 41">
              <a:extLst>
                <a:ext uri="{FF2B5EF4-FFF2-40B4-BE49-F238E27FC236}">
                  <a16:creationId xmlns:a16="http://schemas.microsoft.com/office/drawing/2014/main" id="{4062EA9A-1040-974A-88BE-6F46901FEE54}"/>
                </a:ext>
              </a:extLst>
            </p:cNvPr>
            <p:cNvSpPr>
              <a:spLocks noChangeAspect="1"/>
            </p:cNvSpPr>
            <p:nvPr/>
          </p:nvSpPr>
          <p:spPr>
            <a:xfrm>
              <a:off x="6509877" y="25968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DDE2DAB-C443-BE40-9937-048EAD2FD771}"/>
                </a:ext>
              </a:extLst>
            </p:cNvPr>
            <p:cNvSpPr>
              <a:spLocks noChangeAspect="1"/>
            </p:cNvSpPr>
            <p:nvPr/>
          </p:nvSpPr>
          <p:spPr>
            <a:xfrm>
              <a:off x="7003489" y="259680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BFE5A70-3767-944D-A0C9-BC12C82815FD}"/>
                </a:ext>
              </a:extLst>
            </p:cNvPr>
            <p:cNvSpPr/>
            <p:nvPr/>
          </p:nvSpPr>
          <p:spPr>
            <a:xfrm>
              <a:off x="7438963" y="236593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91070C0-892B-9247-8E4F-588D44D739F8}"/>
                </a:ext>
              </a:extLst>
            </p:cNvPr>
            <p:cNvSpPr>
              <a:spLocks noChangeAspect="1"/>
            </p:cNvSpPr>
            <p:nvPr/>
          </p:nvSpPr>
          <p:spPr>
            <a:xfrm>
              <a:off x="7497851" y="244440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46" name="Straight Arrow Connector 45">
            <a:extLst>
              <a:ext uri="{FF2B5EF4-FFF2-40B4-BE49-F238E27FC236}">
                <a16:creationId xmlns:a16="http://schemas.microsoft.com/office/drawing/2014/main" id="{001066CD-5351-714D-8201-964EE84838FD}"/>
              </a:ext>
            </a:extLst>
          </p:cNvPr>
          <p:cNvCxnSpPr/>
          <p:nvPr/>
        </p:nvCxnSpPr>
        <p:spPr>
          <a:xfrm flipH="1" flipV="1">
            <a:off x="6861422" y="6076712"/>
            <a:ext cx="593540" cy="8637"/>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05E67A5D-023F-C04D-9651-7D4B8EA0353D}"/>
              </a:ext>
            </a:extLst>
          </p:cNvPr>
          <p:cNvCxnSpPr/>
          <p:nvPr/>
        </p:nvCxnSpPr>
        <p:spPr>
          <a:xfrm flipH="1">
            <a:off x="8908585" y="6114262"/>
            <a:ext cx="311256" cy="0"/>
          </a:xfrm>
          <a:prstGeom prst="straightConnector1">
            <a:avLst/>
          </a:prstGeom>
          <a:ln w="12700">
            <a:headEnd type="arrow"/>
            <a:tailEnd type="none"/>
          </a:ln>
        </p:spPr>
        <p:style>
          <a:lnRef idx="2">
            <a:schemeClr val="accent1"/>
          </a:lnRef>
          <a:fillRef idx="0">
            <a:schemeClr val="accent1"/>
          </a:fillRef>
          <a:effectRef idx="1">
            <a:schemeClr val="accent1"/>
          </a:effectRef>
          <a:fontRef idx="minor">
            <a:schemeClr val="tx1"/>
          </a:fontRef>
        </p:style>
      </p:cxnSp>
      <p:sp>
        <p:nvSpPr>
          <p:cNvPr id="48" name="Content Placeholder 2">
            <a:extLst>
              <a:ext uri="{FF2B5EF4-FFF2-40B4-BE49-F238E27FC236}">
                <a16:creationId xmlns:a16="http://schemas.microsoft.com/office/drawing/2014/main" id="{EBBE884D-A029-E345-BC96-3200A5E2AF7D}"/>
              </a:ext>
            </a:extLst>
          </p:cNvPr>
          <p:cNvSpPr txBox="1">
            <a:spLocks/>
          </p:cNvSpPr>
          <p:nvPr/>
        </p:nvSpPr>
        <p:spPr>
          <a:xfrm>
            <a:off x="4229100" y="3943572"/>
            <a:ext cx="1720509" cy="873672"/>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chemeClr val="tx1"/>
                </a:solidFill>
              </a:rPr>
              <a:t>Clear(G)</a:t>
            </a:r>
          </a:p>
          <a:p>
            <a:pPr>
              <a:spcBef>
                <a:spcPts val="0"/>
              </a:spcBef>
              <a:defRPr/>
            </a:pPr>
            <a:r>
              <a:rPr lang="en-US" sz="2000" dirty="0">
                <a:solidFill>
                  <a:schemeClr val="tx1"/>
                </a:solidFill>
              </a:rPr>
              <a:t>Clear(B)</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660A016-BF92-4E52-8B5C-D4D5286F5B61}"/>
                  </a:ext>
                </a:extLst>
              </p14:cNvPr>
              <p14:cNvContentPartPr/>
              <p14:nvPr/>
            </p14:nvContentPartPr>
            <p14:xfrm>
              <a:off x="6337440" y="2260440"/>
              <a:ext cx="743040" cy="1782720"/>
            </p14:xfrm>
          </p:contentPart>
        </mc:Choice>
        <mc:Fallback>
          <p:pic>
            <p:nvPicPr>
              <p:cNvPr id="3" name="Ink 2">
                <a:extLst>
                  <a:ext uri="{FF2B5EF4-FFF2-40B4-BE49-F238E27FC236}">
                    <a16:creationId xmlns:a16="http://schemas.microsoft.com/office/drawing/2014/main" id="{1660A016-BF92-4E52-8B5C-D4D5286F5B61}"/>
                  </a:ext>
                </a:extLst>
              </p:cNvPr>
              <p:cNvPicPr/>
              <p:nvPr/>
            </p:nvPicPr>
            <p:blipFill>
              <a:blip r:embed="rId3"/>
              <a:stretch>
                <a:fillRect/>
              </a:stretch>
            </p:blipFill>
            <p:spPr>
              <a:xfrm>
                <a:off x="6328080" y="2251080"/>
                <a:ext cx="761760" cy="1801440"/>
              </a:xfrm>
              <a:prstGeom prst="rect">
                <a:avLst/>
              </a:prstGeom>
            </p:spPr>
          </p:pic>
        </mc:Fallback>
      </mc:AlternateContent>
    </p:spTree>
    <p:extLst>
      <p:ext uri="{BB962C8B-B14F-4D97-AF65-F5344CB8AC3E}">
        <p14:creationId xmlns:p14="http://schemas.microsoft.com/office/powerpoint/2010/main" val="3753385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Example 2</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Stack:</a:t>
            </a:r>
          </a:p>
          <a:p>
            <a:pPr>
              <a:spcBef>
                <a:spcPts val="0"/>
              </a:spcBef>
              <a:defRPr/>
            </a:pPr>
            <a:r>
              <a:rPr lang="en-US" sz="2000" dirty="0"/>
              <a:t>On-Block(O,G)</a:t>
            </a:r>
          </a:p>
          <a:p>
            <a:pPr>
              <a:spcBef>
                <a:spcPts val="0"/>
              </a:spcBef>
              <a:defRPr/>
            </a:pPr>
            <a:r>
              <a:rPr lang="en-US" sz="2000" dirty="0"/>
              <a:t>On-Table(B)</a:t>
            </a:r>
          </a:p>
          <a:p>
            <a:pPr>
              <a:spcBef>
                <a:spcPts val="0"/>
              </a:spcBef>
              <a:defRPr/>
            </a:pPr>
            <a:r>
              <a:rPr lang="en-US" sz="2000" dirty="0"/>
              <a:t>On-Block(G,B)</a:t>
            </a:r>
          </a:p>
          <a:p>
            <a:pPr>
              <a:spcBef>
                <a:spcPts val="0"/>
              </a:spcBef>
              <a:defRPr/>
            </a:pPr>
            <a:r>
              <a:rPr lang="en-US" sz="2000" dirty="0"/>
              <a:t>Clear(O)</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1986303" y="1880437"/>
            <a:ext cx="1720509" cy="873672"/>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rgbClr val="C00000"/>
                </a:solidFill>
              </a:rPr>
              <a:t>On-Block(O,G)</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631216"/>
          </a:xfrm>
          <a:prstGeom prst="rect">
            <a:avLst/>
          </a:prstGeom>
        </p:spPr>
        <p:txBody>
          <a:bodyPr wrap="square">
            <a:spAutoFit/>
          </a:bodyPr>
          <a:lstStyle/>
          <a:p>
            <a:r>
              <a:rPr lang="en-US" sz="2000" dirty="0"/>
              <a:t>On-Block(O,G)</a:t>
            </a:r>
          </a:p>
          <a:p>
            <a:r>
              <a:rPr lang="en-US" sz="2000" dirty="0"/>
              <a:t>       Pickup-Block(B,O)</a:t>
            </a:r>
          </a:p>
          <a:p>
            <a:r>
              <a:rPr lang="en-US" sz="2000" dirty="0"/>
              <a:t>       Put-Table(B)</a:t>
            </a:r>
          </a:p>
          <a:p>
            <a:r>
              <a:rPr lang="en-US" sz="2000" dirty="0"/>
              <a:t>       Pickup-Table(O)</a:t>
            </a:r>
          </a:p>
          <a:p>
            <a:r>
              <a:rPr lang="en-US" sz="2000" dirty="0"/>
              <a:t>       Put-Block(O,G)</a:t>
            </a:r>
          </a:p>
        </p:txBody>
      </p:sp>
      <p:cxnSp>
        <p:nvCxnSpPr>
          <p:cNvPr id="49" name="Straight Connector 48">
            <a:extLst>
              <a:ext uri="{FF2B5EF4-FFF2-40B4-BE49-F238E27FC236}">
                <a16:creationId xmlns:a16="http://schemas.microsoft.com/office/drawing/2014/main" id="{CCDF1AF7-F60C-0B42-9CAA-8ED8AC08D9C6}"/>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E2CD53C-86A9-9A43-9787-1BFE6481EEEC}"/>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21EE5D1-3A8B-8F42-B9ED-9AC0633107BC}"/>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61F087-5E31-E34E-91BA-CA763E3BE1E0}"/>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4977D6D-515A-5F47-B3D3-519ADD34223D}"/>
              </a:ext>
            </a:extLst>
          </p:cNvPr>
          <p:cNvGrpSpPr/>
          <p:nvPr/>
        </p:nvGrpSpPr>
        <p:grpSpPr>
          <a:xfrm>
            <a:off x="2403339" y="5797154"/>
            <a:ext cx="468619" cy="394217"/>
            <a:chOff x="4399967" y="1188457"/>
            <a:chExt cx="468619" cy="394217"/>
          </a:xfrm>
        </p:grpSpPr>
        <p:sp>
          <p:nvSpPr>
            <p:cNvPr id="54" name="Rectangle 53">
              <a:extLst>
                <a:ext uri="{FF2B5EF4-FFF2-40B4-BE49-F238E27FC236}">
                  <a16:creationId xmlns:a16="http://schemas.microsoft.com/office/drawing/2014/main" id="{997660FA-9694-FC41-87EF-D64921E681F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A244B8D-2237-C048-A54F-46D41736934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5C23FC6A-DB23-5347-9F27-0A5E70F203EB}"/>
              </a:ext>
            </a:extLst>
          </p:cNvPr>
          <p:cNvCxnSpPr>
            <a:cxnSpLocks noChangeAspect="1"/>
          </p:cNvCxnSpPr>
          <p:nvPr/>
        </p:nvCxnSpPr>
        <p:spPr>
          <a:xfrm flipV="1">
            <a:off x="6533243" y="649977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E1239C0F-C404-364D-9CA1-6ABC76217F04}"/>
              </a:ext>
            </a:extLst>
          </p:cNvPr>
          <p:cNvSpPr>
            <a:spLocks noChangeAspect="1"/>
          </p:cNvSpPr>
          <p:nvPr/>
        </p:nvSpPr>
        <p:spPr>
          <a:xfrm>
            <a:off x="6684892" y="556011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2BD4919-DCC6-BB43-8549-7E2D8A397483}"/>
              </a:ext>
            </a:extLst>
          </p:cNvPr>
          <p:cNvSpPr>
            <a:spLocks noChangeAspect="1"/>
          </p:cNvSpPr>
          <p:nvPr/>
        </p:nvSpPr>
        <p:spPr>
          <a:xfrm>
            <a:off x="6684892" y="61835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85A9CC8-13D3-9743-A701-D9544157EB27}"/>
              </a:ext>
            </a:extLst>
          </p:cNvPr>
          <p:cNvSpPr>
            <a:spLocks noChangeAspect="1"/>
          </p:cNvSpPr>
          <p:nvPr/>
        </p:nvSpPr>
        <p:spPr>
          <a:xfrm>
            <a:off x="6684892" y="586723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9ECC736-8183-714C-8F23-D908D318B586}"/>
              </a:ext>
            </a:extLst>
          </p:cNvPr>
          <p:cNvGrpSpPr/>
          <p:nvPr/>
        </p:nvGrpSpPr>
        <p:grpSpPr>
          <a:xfrm>
            <a:off x="7128731" y="5764914"/>
            <a:ext cx="468619" cy="394217"/>
            <a:chOff x="4399967" y="1188457"/>
            <a:chExt cx="468619" cy="394217"/>
          </a:xfrm>
        </p:grpSpPr>
        <p:sp>
          <p:nvSpPr>
            <p:cNvPr id="61" name="Rectangle 60">
              <a:extLst>
                <a:ext uri="{FF2B5EF4-FFF2-40B4-BE49-F238E27FC236}">
                  <a16:creationId xmlns:a16="http://schemas.microsoft.com/office/drawing/2014/main" id="{ABEEA57F-3881-2C45-8003-7A526F5AB22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3AF3AEB-8B22-7343-9DEC-2D74796BD087}"/>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3" name="Straight Connector 62">
            <a:extLst>
              <a:ext uri="{FF2B5EF4-FFF2-40B4-BE49-F238E27FC236}">
                <a16:creationId xmlns:a16="http://schemas.microsoft.com/office/drawing/2014/main" id="{20CCABD7-979D-F244-B041-A78634843AA1}"/>
              </a:ext>
            </a:extLst>
          </p:cNvPr>
          <p:cNvCxnSpPr>
            <a:cxnSpLocks noChangeAspect="1"/>
          </p:cNvCxnSpPr>
          <p:nvPr/>
        </p:nvCxnSpPr>
        <p:spPr>
          <a:xfrm flipV="1">
            <a:off x="3461490" y="6541310"/>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EB30ADEB-AF35-A740-93FD-D1E6BC347869}"/>
              </a:ext>
            </a:extLst>
          </p:cNvPr>
          <p:cNvSpPr>
            <a:spLocks noChangeAspect="1"/>
          </p:cNvSpPr>
          <p:nvPr/>
        </p:nvSpPr>
        <p:spPr>
          <a:xfrm>
            <a:off x="4104914" y="59033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830D10C-6DC8-AF41-B579-061797C309E4}"/>
              </a:ext>
            </a:extLst>
          </p:cNvPr>
          <p:cNvSpPr>
            <a:spLocks noChangeAspect="1"/>
          </p:cNvSpPr>
          <p:nvPr/>
        </p:nvSpPr>
        <p:spPr>
          <a:xfrm>
            <a:off x="3636295" y="621917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035A2D0-1713-9849-806E-553439742DC7}"/>
              </a:ext>
            </a:extLst>
          </p:cNvPr>
          <p:cNvSpPr>
            <a:spLocks noChangeAspect="1"/>
          </p:cNvSpPr>
          <p:nvPr/>
        </p:nvSpPr>
        <p:spPr>
          <a:xfrm>
            <a:off x="4106751" y="6215884"/>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EAF6CA9F-FF07-4D42-BAE8-90EDE14B1817}"/>
              </a:ext>
            </a:extLst>
          </p:cNvPr>
          <p:cNvGrpSpPr/>
          <p:nvPr/>
        </p:nvGrpSpPr>
        <p:grpSpPr>
          <a:xfrm>
            <a:off x="3544692" y="5803361"/>
            <a:ext cx="468619" cy="394217"/>
            <a:chOff x="4399967" y="1188457"/>
            <a:chExt cx="468619" cy="394217"/>
          </a:xfrm>
        </p:grpSpPr>
        <p:sp>
          <p:nvSpPr>
            <p:cNvPr id="68" name="Rectangle 67">
              <a:extLst>
                <a:ext uri="{FF2B5EF4-FFF2-40B4-BE49-F238E27FC236}">
                  <a16:creationId xmlns:a16="http://schemas.microsoft.com/office/drawing/2014/main" id="{6EFFBB2A-305E-1F4E-9494-C4F240F98B2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6F488DA-D125-2143-BA62-C4CC966F91FE}"/>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45F78D6-5119-4D1D-B0F4-BD1846C4091A}"/>
                  </a:ext>
                </a:extLst>
              </p14:cNvPr>
              <p14:cNvContentPartPr/>
              <p14:nvPr/>
            </p14:nvContentPartPr>
            <p14:xfrm>
              <a:off x="1311840" y="1810080"/>
              <a:ext cx="10131120" cy="4922280"/>
            </p14:xfrm>
          </p:contentPart>
        </mc:Choice>
        <mc:Fallback>
          <p:pic>
            <p:nvPicPr>
              <p:cNvPr id="3" name="Ink 2">
                <a:extLst>
                  <a:ext uri="{FF2B5EF4-FFF2-40B4-BE49-F238E27FC236}">
                    <a16:creationId xmlns:a16="http://schemas.microsoft.com/office/drawing/2014/main" id="{E45F78D6-5119-4D1D-B0F4-BD1846C4091A}"/>
                  </a:ext>
                </a:extLst>
              </p:cNvPr>
              <p:cNvPicPr/>
              <p:nvPr/>
            </p:nvPicPr>
            <p:blipFill>
              <a:blip r:embed="rId3"/>
              <a:stretch>
                <a:fillRect/>
              </a:stretch>
            </p:blipFill>
            <p:spPr>
              <a:xfrm>
                <a:off x="1302480" y="1800720"/>
                <a:ext cx="10149840" cy="4941000"/>
              </a:xfrm>
              <a:prstGeom prst="rect">
                <a:avLst/>
              </a:prstGeom>
            </p:spPr>
          </p:pic>
        </mc:Fallback>
      </mc:AlternateContent>
    </p:spTree>
    <p:extLst>
      <p:ext uri="{BB962C8B-B14F-4D97-AF65-F5344CB8AC3E}">
        <p14:creationId xmlns:p14="http://schemas.microsoft.com/office/powerpoint/2010/main" val="403727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64" grpId="0" animBg="1"/>
      <p:bldP spid="65" grpId="0" animBg="1"/>
      <p:bldP spid="6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Example 2</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Stack:</a:t>
            </a:r>
          </a:p>
          <a:p>
            <a:pPr>
              <a:spcBef>
                <a:spcPts val="0"/>
              </a:spcBef>
              <a:defRPr/>
            </a:pPr>
            <a:r>
              <a:rPr lang="en-US" sz="2000" dirty="0"/>
              <a:t>On-Table(B)</a:t>
            </a:r>
          </a:p>
          <a:p>
            <a:pPr>
              <a:spcBef>
                <a:spcPts val="0"/>
              </a:spcBef>
              <a:defRPr/>
            </a:pPr>
            <a:r>
              <a:rPr lang="en-US" sz="2000" dirty="0"/>
              <a:t>On-Block(G,B)</a:t>
            </a:r>
          </a:p>
          <a:p>
            <a:pPr>
              <a:spcBef>
                <a:spcPts val="0"/>
              </a:spcBef>
              <a:defRPr/>
            </a:pPr>
            <a:r>
              <a:rPr lang="en-US" sz="2000" dirty="0"/>
              <a:t>Clear(O)</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1986303" y="1880437"/>
            <a:ext cx="1720509" cy="873672"/>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rgbClr val="C00000"/>
                </a:solidFill>
              </a:rPr>
              <a:t>On-Table(B)</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631216"/>
          </a:xfrm>
          <a:prstGeom prst="rect">
            <a:avLst/>
          </a:prstGeom>
        </p:spPr>
        <p:txBody>
          <a:bodyPr wrap="square">
            <a:spAutoFit/>
          </a:bodyPr>
          <a:lstStyle/>
          <a:p>
            <a:r>
              <a:rPr lang="en-US" sz="2000" dirty="0"/>
              <a:t>On-Block(O,G)</a:t>
            </a:r>
          </a:p>
          <a:p>
            <a:r>
              <a:rPr lang="en-US" sz="2000" dirty="0"/>
              <a:t>       Pickup-Block(B,O)</a:t>
            </a:r>
          </a:p>
          <a:p>
            <a:r>
              <a:rPr lang="en-US" sz="2000" dirty="0"/>
              <a:t>       Put-Table(B)</a:t>
            </a:r>
          </a:p>
          <a:p>
            <a:r>
              <a:rPr lang="en-US" sz="2000" dirty="0"/>
              <a:t>       Pickup-Table(O)</a:t>
            </a:r>
          </a:p>
          <a:p>
            <a:r>
              <a:rPr lang="en-US" sz="2000" dirty="0"/>
              <a:t>       Put-Block(O,G)</a:t>
            </a:r>
          </a:p>
        </p:txBody>
      </p:sp>
      <p:cxnSp>
        <p:nvCxnSpPr>
          <p:cNvPr id="49" name="Straight Connector 48">
            <a:extLst>
              <a:ext uri="{FF2B5EF4-FFF2-40B4-BE49-F238E27FC236}">
                <a16:creationId xmlns:a16="http://schemas.microsoft.com/office/drawing/2014/main" id="{CCDF1AF7-F60C-0B42-9CAA-8ED8AC08D9C6}"/>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E2CD53C-86A9-9A43-9787-1BFE6481EEEC}"/>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21EE5D1-3A8B-8F42-B9ED-9AC0633107BC}"/>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61F087-5E31-E34E-91BA-CA763E3BE1E0}"/>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4977D6D-515A-5F47-B3D3-519ADD34223D}"/>
              </a:ext>
            </a:extLst>
          </p:cNvPr>
          <p:cNvGrpSpPr/>
          <p:nvPr/>
        </p:nvGrpSpPr>
        <p:grpSpPr>
          <a:xfrm>
            <a:off x="2403339" y="5797154"/>
            <a:ext cx="468619" cy="394217"/>
            <a:chOff x="4399967" y="1188457"/>
            <a:chExt cx="468619" cy="394217"/>
          </a:xfrm>
        </p:grpSpPr>
        <p:sp>
          <p:nvSpPr>
            <p:cNvPr id="54" name="Rectangle 53">
              <a:extLst>
                <a:ext uri="{FF2B5EF4-FFF2-40B4-BE49-F238E27FC236}">
                  <a16:creationId xmlns:a16="http://schemas.microsoft.com/office/drawing/2014/main" id="{997660FA-9694-FC41-87EF-D64921E681F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A244B8D-2237-C048-A54F-46D41736934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5C23FC6A-DB23-5347-9F27-0A5E70F203EB}"/>
              </a:ext>
            </a:extLst>
          </p:cNvPr>
          <p:cNvCxnSpPr>
            <a:cxnSpLocks noChangeAspect="1"/>
          </p:cNvCxnSpPr>
          <p:nvPr/>
        </p:nvCxnSpPr>
        <p:spPr>
          <a:xfrm flipV="1">
            <a:off x="6533243" y="649977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E1239C0F-C404-364D-9CA1-6ABC76217F04}"/>
              </a:ext>
            </a:extLst>
          </p:cNvPr>
          <p:cNvSpPr>
            <a:spLocks noChangeAspect="1"/>
          </p:cNvSpPr>
          <p:nvPr/>
        </p:nvSpPr>
        <p:spPr>
          <a:xfrm>
            <a:off x="6684892" y="556011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2BD4919-DCC6-BB43-8549-7E2D8A397483}"/>
              </a:ext>
            </a:extLst>
          </p:cNvPr>
          <p:cNvSpPr>
            <a:spLocks noChangeAspect="1"/>
          </p:cNvSpPr>
          <p:nvPr/>
        </p:nvSpPr>
        <p:spPr>
          <a:xfrm>
            <a:off x="6684892" y="61835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85A9CC8-13D3-9743-A701-D9544157EB27}"/>
              </a:ext>
            </a:extLst>
          </p:cNvPr>
          <p:cNvSpPr>
            <a:spLocks noChangeAspect="1"/>
          </p:cNvSpPr>
          <p:nvPr/>
        </p:nvSpPr>
        <p:spPr>
          <a:xfrm>
            <a:off x="6684892" y="586723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9ECC736-8183-714C-8F23-D908D318B586}"/>
              </a:ext>
            </a:extLst>
          </p:cNvPr>
          <p:cNvGrpSpPr/>
          <p:nvPr/>
        </p:nvGrpSpPr>
        <p:grpSpPr>
          <a:xfrm>
            <a:off x="7128731" y="5764914"/>
            <a:ext cx="468619" cy="394217"/>
            <a:chOff x="4399967" y="1188457"/>
            <a:chExt cx="468619" cy="394217"/>
          </a:xfrm>
        </p:grpSpPr>
        <p:sp>
          <p:nvSpPr>
            <p:cNvPr id="61" name="Rectangle 60">
              <a:extLst>
                <a:ext uri="{FF2B5EF4-FFF2-40B4-BE49-F238E27FC236}">
                  <a16:creationId xmlns:a16="http://schemas.microsoft.com/office/drawing/2014/main" id="{ABEEA57F-3881-2C45-8003-7A526F5AB22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3AF3AEB-8B22-7343-9DEC-2D74796BD087}"/>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3" name="Straight Connector 62">
            <a:extLst>
              <a:ext uri="{FF2B5EF4-FFF2-40B4-BE49-F238E27FC236}">
                <a16:creationId xmlns:a16="http://schemas.microsoft.com/office/drawing/2014/main" id="{20CCABD7-979D-F244-B041-A78634843AA1}"/>
              </a:ext>
            </a:extLst>
          </p:cNvPr>
          <p:cNvCxnSpPr>
            <a:cxnSpLocks noChangeAspect="1"/>
          </p:cNvCxnSpPr>
          <p:nvPr/>
        </p:nvCxnSpPr>
        <p:spPr>
          <a:xfrm flipV="1">
            <a:off x="3461490" y="6541310"/>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EB30ADEB-AF35-A740-93FD-D1E6BC347869}"/>
              </a:ext>
            </a:extLst>
          </p:cNvPr>
          <p:cNvSpPr>
            <a:spLocks noChangeAspect="1"/>
          </p:cNvSpPr>
          <p:nvPr/>
        </p:nvSpPr>
        <p:spPr>
          <a:xfrm>
            <a:off x="4104914" y="59033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830D10C-6DC8-AF41-B579-061797C309E4}"/>
              </a:ext>
            </a:extLst>
          </p:cNvPr>
          <p:cNvSpPr>
            <a:spLocks noChangeAspect="1"/>
          </p:cNvSpPr>
          <p:nvPr/>
        </p:nvSpPr>
        <p:spPr>
          <a:xfrm>
            <a:off x="3636295" y="621917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035A2D0-1713-9849-806E-553439742DC7}"/>
              </a:ext>
            </a:extLst>
          </p:cNvPr>
          <p:cNvSpPr>
            <a:spLocks noChangeAspect="1"/>
          </p:cNvSpPr>
          <p:nvPr/>
        </p:nvSpPr>
        <p:spPr>
          <a:xfrm>
            <a:off x="4106751" y="6215884"/>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EAF6CA9F-FF07-4D42-BAE8-90EDE14B1817}"/>
              </a:ext>
            </a:extLst>
          </p:cNvPr>
          <p:cNvGrpSpPr/>
          <p:nvPr/>
        </p:nvGrpSpPr>
        <p:grpSpPr>
          <a:xfrm>
            <a:off x="3544692" y="5803361"/>
            <a:ext cx="468619" cy="394217"/>
            <a:chOff x="4399967" y="1188457"/>
            <a:chExt cx="468619" cy="394217"/>
          </a:xfrm>
        </p:grpSpPr>
        <p:sp>
          <p:nvSpPr>
            <p:cNvPr id="68" name="Rectangle 67">
              <a:extLst>
                <a:ext uri="{FF2B5EF4-FFF2-40B4-BE49-F238E27FC236}">
                  <a16:creationId xmlns:a16="http://schemas.microsoft.com/office/drawing/2014/main" id="{6EFFBB2A-305E-1F4E-9494-C4F240F98B2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6F488DA-D125-2143-BA62-C4CC966F91FE}"/>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288A69C-C38C-944B-96D3-C5E8BD4772C2}"/>
              </a:ext>
            </a:extLst>
          </p:cNvPr>
          <p:cNvSpPr/>
          <p:nvPr/>
        </p:nvSpPr>
        <p:spPr>
          <a:xfrm>
            <a:off x="4229100" y="3360676"/>
            <a:ext cx="2681396" cy="400110"/>
          </a:xfrm>
          <a:prstGeom prst="rect">
            <a:avLst/>
          </a:prstGeom>
        </p:spPr>
        <p:txBody>
          <a:bodyPr wrap="square">
            <a:spAutoFit/>
          </a:bodyPr>
          <a:lstStyle/>
          <a:p>
            <a:r>
              <a:rPr lang="en-US" sz="2000" dirty="0"/>
              <a:t>On-Table(B)</a:t>
            </a:r>
          </a:p>
        </p:txBody>
      </p:sp>
    </p:spTree>
    <p:extLst>
      <p:ext uri="{BB962C8B-B14F-4D97-AF65-F5344CB8AC3E}">
        <p14:creationId xmlns:p14="http://schemas.microsoft.com/office/powerpoint/2010/main" val="3305415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Example 2</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Stack:</a:t>
            </a:r>
          </a:p>
          <a:p>
            <a:pPr>
              <a:spcBef>
                <a:spcPts val="0"/>
              </a:spcBef>
              <a:defRPr/>
            </a:pPr>
            <a:r>
              <a:rPr lang="en-US" sz="2000" dirty="0"/>
              <a:t>On-Block(G,B)</a:t>
            </a:r>
          </a:p>
          <a:p>
            <a:pPr>
              <a:spcBef>
                <a:spcPts val="0"/>
              </a:spcBef>
              <a:defRPr/>
            </a:pPr>
            <a:r>
              <a:rPr lang="en-US" sz="2000" dirty="0"/>
              <a:t>Clear(O)</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1986303" y="1880437"/>
            <a:ext cx="1720509" cy="873672"/>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rgbClr val="C00000"/>
                </a:solidFill>
              </a:rPr>
              <a:t>On-Block(G,B)</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631216"/>
          </a:xfrm>
          <a:prstGeom prst="rect">
            <a:avLst/>
          </a:prstGeom>
        </p:spPr>
        <p:txBody>
          <a:bodyPr wrap="square">
            <a:spAutoFit/>
          </a:bodyPr>
          <a:lstStyle/>
          <a:p>
            <a:r>
              <a:rPr lang="en-US" sz="2000" dirty="0"/>
              <a:t>On-Block(O,G)</a:t>
            </a:r>
          </a:p>
          <a:p>
            <a:r>
              <a:rPr lang="en-US" sz="2000" dirty="0"/>
              <a:t>       Pickup-Block(B,O)</a:t>
            </a:r>
          </a:p>
          <a:p>
            <a:r>
              <a:rPr lang="en-US" sz="2000" dirty="0"/>
              <a:t>       Put-Table(B)</a:t>
            </a:r>
          </a:p>
          <a:p>
            <a:r>
              <a:rPr lang="en-US" sz="2000" dirty="0"/>
              <a:t>       Pickup-Table(O)</a:t>
            </a:r>
          </a:p>
          <a:p>
            <a:r>
              <a:rPr lang="en-US" sz="2000" dirty="0"/>
              <a:t>       Put-Block(O,G)</a:t>
            </a:r>
          </a:p>
        </p:txBody>
      </p:sp>
      <p:cxnSp>
        <p:nvCxnSpPr>
          <p:cNvPr id="49" name="Straight Connector 48">
            <a:extLst>
              <a:ext uri="{FF2B5EF4-FFF2-40B4-BE49-F238E27FC236}">
                <a16:creationId xmlns:a16="http://schemas.microsoft.com/office/drawing/2014/main" id="{CCDF1AF7-F60C-0B42-9CAA-8ED8AC08D9C6}"/>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E2CD53C-86A9-9A43-9787-1BFE6481EEEC}"/>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21EE5D1-3A8B-8F42-B9ED-9AC0633107BC}"/>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61F087-5E31-E34E-91BA-CA763E3BE1E0}"/>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4977D6D-515A-5F47-B3D3-519ADD34223D}"/>
              </a:ext>
            </a:extLst>
          </p:cNvPr>
          <p:cNvGrpSpPr/>
          <p:nvPr/>
        </p:nvGrpSpPr>
        <p:grpSpPr>
          <a:xfrm>
            <a:off x="2403339" y="5797154"/>
            <a:ext cx="468619" cy="394217"/>
            <a:chOff x="4399967" y="1188457"/>
            <a:chExt cx="468619" cy="394217"/>
          </a:xfrm>
        </p:grpSpPr>
        <p:sp>
          <p:nvSpPr>
            <p:cNvPr id="54" name="Rectangle 53">
              <a:extLst>
                <a:ext uri="{FF2B5EF4-FFF2-40B4-BE49-F238E27FC236}">
                  <a16:creationId xmlns:a16="http://schemas.microsoft.com/office/drawing/2014/main" id="{997660FA-9694-FC41-87EF-D64921E681F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A244B8D-2237-C048-A54F-46D41736934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5C23FC6A-DB23-5347-9F27-0A5E70F203EB}"/>
              </a:ext>
            </a:extLst>
          </p:cNvPr>
          <p:cNvCxnSpPr>
            <a:cxnSpLocks noChangeAspect="1"/>
          </p:cNvCxnSpPr>
          <p:nvPr/>
        </p:nvCxnSpPr>
        <p:spPr>
          <a:xfrm flipV="1">
            <a:off x="6533243" y="649977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E1239C0F-C404-364D-9CA1-6ABC76217F04}"/>
              </a:ext>
            </a:extLst>
          </p:cNvPr>
          <p:cNvSpPr>
            <a:spLocks noChangeAspect="1"/>
          </p:cNvSpPr>
          <p:nvPr/>
        </p:nvSpPr>
        <p:spPr>
          <a:xfrm>
            <a:off x="6684892" y="556011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2BD4919-DCC6-BB43-8549-7E2D8A397483}"/>
              </a:ext>
            </a:extLst>
          </p:cNvPr>
          <p:cNvSpPr>
            <a:spLocks noChangeAspect="1"/>
          </p:cNvSpPr>
          <p:nvPr/>
        </p:nvSpPr>
        <p:spPr>
          <a:xfrm>
            <a:off x="6684892" y="61835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85A9CC8-13D3-9743-A701-D9544157EB27}"/>
              </a:ext>
            </a:extLst>
          </p:cNvPr>
          <p:cNvSpPr>
            <a:spLocks noChangeAspect="1"/>
          </p:cNvSpPr>
          <p:nvPr/>
        </p:nvSpPr>
        <p:spPr>
          <a:xfrm>
            <a:off x="6684892" y="586723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9ECC736-8183-714C-8F23-D908D318B586}"/>
              </a:ext>
            </a:extLst>
          </p:cNvPr>
          <p:cNvGrpSpPr/>
          <p:nvPr/>
        </p:nvGrpSpPr>
        <p:grpSpPr>
          <a:xfrm>
            <a:off x="7128731" y="5764914"/>
            <a:ext cx="468619" cy="394217"/>
            <a:chOff x="4399967" y="1188457"/>
            <a:chExt cx="468619" cy="394217"/>
          </a:xfrm>
        </p:grpSpPr>
        <p:sp>
          <p:nvSpPr>
            <p:cNvPr id="61" name="Rectangle 60">
              <a:extLst>
                <a:ext uri="{FF2B5EF4-FFF2-40B4-BE49-F238E27FC236}">
                  <a16:creationId xmlns:a16="http://schemas.microsoft.com/office/drawing/2014/main" id="{ABEEA57F-3881-2C45-8003-7A526F5AB22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3AF3AEB-8B22-7343-9DEC-2D74796BD087}"/>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3" name="Straight Connector 62">
            <a:extLst>
              <a:ext uri="{FF2B5EF4-FFF2-40B4-BE49-F238E27FC236}">
                <a16:creationId xmlns:a16="http://schemas.microsoft.com/office/drawing/2014/main" id="{20CCABD7-979D-F244-B041-A78634843AA1}"/>
              </a:ext>
            </a:extLst>
          </p:cNvPr>
          <p:cNvCxnSpPr>
            <a:cxnSpLocks noChangeAspect="1"/>
          </p:cNvCxnSpPr>
          <p:nvPr/>
        </p:nvCxnSpPr>
        <p:spPr>
          <a:xfrm flipV="1">
            <a:off x="3461490" y="6541310"/>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EB30ADEB-AF35-A740-93FD-D1E6BC347869}"/>
              </a:ext>
            </a:extLst>
          </p:cNvPr>
          <p:cNvSpPr>
            <a:spLocks noChangeAspect="1"/>
          </p:cNvSpPr>
          <p:nvPr/>
        </p:nvSpPr>
        <p:spPr>
          <a:xfrm>
            <a:off x="4104914" y="59033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830D10C-6DC8-AF41-B579-061797C309E4}"/>
              </a:ext>
            </a:extLst>
          </p:cNvPr>
          <p:cNvSpPr>
            <a:spLocks noChangeAspect="1"/>
          </p:cNvSpPr>
          <p:nvPr/>
        </p:nvSpPr>
        <p:spPr>
          <a:xfrm>
            <a:off x="3636295" y="621917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035A2D0-1713-9849-806E-553439742DC7}"/>
              </a:ext>
            </a:extLst>
          </p:cNvPr>
          <p:cNvSpPr>
            <a:spLocks noChangeAspect="1"/>
          </p:cNvSpPr>
          <p:nvPr/>
        </p:nvSpPr>
        <p:spPr>
          <a:xfrm>
            <a:off x="4106751" y="6215884"/>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EAF6CA9F-FF07-4D42-BAE8-90EDE14B1817}"/>
              </a:ext>
            </a:extLst>
          </p:cNvPr>
          <p:cNvGrpSpPr/>
          <p:nvPr/>
        </p:nvGrpSpPr>
        <p:grpSpPr>
          <a:xfrm>
            <a:off x="3544692" y="5803361"/>
            <a:ext cx="468619" cy="394217"/>
            <a:chOff x="4399967" y="1188457"/>
            <a:chExt cx="468619" cy="394217"/>
          </a:xfrm>
        </p:grpSpPr>
        <p:sp>
          <p:nvSpPr>
            <p:cNvPr id="68" name="Rectangle 67">
              <a:extLst>
                <a:ext uri="{FF2B5EF4-FFF2-40B4-BE49-F238E27FC236}">
                  <a16:creationId xmlns:a16="http://schemas.microsoft.com/office/drawing/2014/main" id="{6EFFBB2A-305E-1F4E-9494-C4F240F98B2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6F488DA-D125-2143-BA62-C4CC966F91FE}"/>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288A69C-C38C-944B-96D3-C5E8BD4772C2}"/>
              </a:ext>
            </a:extLst>
          </p:cNvPr>
          <p:cNvSpPr/>
          <p:nvPr/>
        </p:nvSpPr>
        <p:spPr>
          <a:xfrm>
            <a:off x="4229100" y="3360676"/>
            <a:ext cx="2681396" cy="400110"/>
          </a:xfrm>
          <a:prstGeom prst="rect">
            <a:avLst/>
          </a:prstGeom>
        </p:spPr>
        <p:txBody>
          <a:bodyPr wrap="square">
            <a:spAutoFit/>
          </a:bodyPr>
          <a:lstStyle/>
          <a:p>
            <a:r>
              <a:rPr lang="en-US" sz="2000" dirty="0"/>
              <a:t>On-Table(B)</a:t>
            </a:r>
          </a:p>
        </p:txBody>
      </p:sp>
      <p:sp>
        <p:nvSpPr>
          <p:cNvPr id="29" name="Rectangle 28">
            <a:extLst>
              <a:ext uri="{FF2B5EF4-FFF2-40B4-BE49-F238E27FC236}">
                <a16:creationId xmlns:a16="http://schemas.microsoft.com/office/drawing/2014/main" id="{79F3F39F-A80B-1940-9331-5BCA9C8470D4}"/>
              </a:ext>
            </a:extLst>
          </p:cNvPr>
          <p:cNvSpPr/>
          <p:nvPr/>
        </p:nvSpPr>
        <p:spPr>
          <a:xfrm>
            <a:off x="4229100" y="3675921"/>
            <a:ext cx="2681396" cy="1631216"/>
          </a:xfrm>
          <a:prstGeom prst="rect">
            <a:avLst/>
          </a:prstGeom>
        </p:spPr>
        <p:txBody>
          <a:bodyPr wrap="square">
            <a:spAutoFit/>
          </a:bodyPr>
          <a:lstStyle/>
          <a:p>
            <a:r>
              <a:rPr lang="en-US" sz="2000" dirty="0"/>
              <a:t>On-Block(G,B)</a:t>
            </a:r>
          </a:p>
          <a:p>
            <a:r>
              <a:rPr lang="en-US" sz="2000" dirty="0"/>
              <a:t>       Pickup-Block(O,G)</a:t>
            </a:r>
          </a:p>
          <a:p>
            <a:r>
              <a:rPr lang="en-US" sz="2000" dirty="0"/>
              <a:t>       Put-Table(O)</a:t>
            </a:r>
          </a:p>
          <a:p>
            <a:r>
              <a:rPr lang="en-US" sz="2000" dirty="0"/>
              <a:t>       Pickup-Table(G)</a:t>
            </a:r>
          </a:p>
          <a:p>
            <a:r>
              <a:rPr lang="en-US" sz="2000" dirty="0"/>
              <a:t>       Put-Block(G,B)</a:t>
            </a:r>
          </a:p>
        </p:txBody>
      </p:sp>
      <p:cxnSp>
        <p:nvCxnSpPr>
          <p:cNvPr id="30" name="Straight Connector 29">
            <a:extLst>
              <a:ext uri="{FF2B5EF4-FFF2-40B4-BE49-F238E27FC236}">
                <a16:creationId xmlns:a16="http://schemas.microsoft.com/office/drawing/2014/main" id="{0E8250E2-1139-244B-9655-39472BFC8459}"/>
              </a:ext>
            </a:extLst>
          </p:cNvPr>
          <p:cNvCxnSpPr>
            <a:cxnSpLocks noChangeAspect="1"/>
          </p:cNvCxnSpPr>
          <p:nvPr/>
        </p:nvCxnSpPr>
        <p:spPr>
          <a:xfrm flipV="1">
            <a:off x="5003925" y="6512375"/>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929FE99-C62B-2A4E-BCED-C51A418284FE}"/>
              </a:ext>
            </a:extLst>
          </p:cNvPr>
          <p:cNvSpPr>
            <a:spLocks noChangeAspect="1"/>
          </p:cNvSpPr>
          <p:nvPr/>
        </p:nvSpPr>
        <p:spPr>
          <a:xfrm>
            <a:off x="5657200" y="618103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9AFC29-284F-974C-A0B1-C3A4621AE5C6}"/>
              </a:ext>
            </a:extLst>
          </p:cNvPr>
          <p:cNvSpPr>
            <a:spLocks noChangeAspect="1"/>
          </p:cNvSpPr>
          <p:nvPr/>
        </p:nvSpPr>
        <p:spPr>
          <a:xfrm>
            <a:off x="5178730" y="619024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9DAB40D-935D-7B48-BA6E-EB85C8EEE1B3}"/>
              </a:ext>
            </a:extLst>
          </p:cNvPr>
          <p:cNvSpPr>
            <a:spLocks noChangeAspect="1"/>
          </p:cNvSpPr>
          <p:nvPr/>
        </p:nvSpPr>
        <p:spPr>
          <a:xfrm>
            <a:off x="5186960" y="587802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F76EC12-207C-8F4C-9643-A5ECBAE72D1C}"/>
              </a:ext>
            </a:extLst>
          </p:cNvPr>
          <p:cNvGrpSpPr/>
          <p:nvPr/>
        </p:nvGrpSpPr>
        <p:grpSpPr>
          <a:xfrm>
            <a:off x="5593234" y="5752710"/>
            <a:ext cx="468619" cy="394217"/>
            <a:chOff x="4399967" y="1188457"/>
            <a:chExt cx="468619" cy="394217"/>
          </a:xfrm>
        </p:grpSpPr>
        <p:sp>
          <p:nvSpPr>
            <p:cNvPr id="35" name="Rectangle 34">
              <a:extLst>
                <a:ext uri="{FF2B5EF4-FFF2-40B4-BE49-F238E27FC236}">
                  <a16:creationId xmlns:a16="http://schemas.microsoft.com/office/drawing/2014/main" id="{810D019A-D6FE-5045-8D0E-DD930F38D6C5}"/>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7B8780D-986C-E742-8D07-6ECDF55A9F8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D3E85997-C3F6-423D-9E6F-9387867101CF}"/>
                  </a:ext>
                </a:extLst>
              </p14:cNvPr>
              <p14:cNvContentPartPr/>
              <p14:nvPr/>
            </p14:nvContentPartPr>
            <p14:xfrm>
              <a:off x="3688200" y="5891040"/>
              <a:ext cx="1407240" cy="559080"/>
            </p14:xfrm>
          </p:contentPart>
        </mc:Choice>
        <mc:Fallback>
          <p:pic>
            <p:nvPicPr>
              <p:cNvPr id="3" name="Ink 2">
                <a:extLst>
                  <a:ext uri="{FF2B5EF4-FFF2-40B4-BE49-F238E27FC236}">
                    <a16:creationId xmlns:a16="http://schemas.microsoft.com/office/drawing/2014/main" id="{D3E85997-C3F6-423D-9E6F-9387867101CF}"/>
                  </a:ext>
                </a:extLst>
              </p:cNvPr>
              <p:cNvPicPr/>
              <p:nvPr/>
            </p:nvPicPr>
            <p:blipFill>
              <a:blip r:embed="rId3"/>
              <a:stretch>
                <a:fillRect/>
              </a:stretch>
            </p:blipFill>
            <p:spPr>
              <a:xfrm>
                <a:off x="3678840" y="5881680"/>
                <a:ext cx="1425960" cy="577800"/>
              </a:xfrm>
              <a:prstGeom prst="rect">
                <a:avLst/>
              </a:prstGeom>
            </p:spPr>
          </p:pic>
        </mc:Fallback>
      </mc:AlternateContent>
    </p:spTree>
    <p:extLst>
      <p:ext uri="{BB962C8B-B14F-4D97-AF65-F5344CB8AC3E}">
        <p14:creationId xmlns:p14="http://schemas.microsoft.com/office/powerpoint/2010/main" val="3336682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9" grpId="0"/>
      <p:bldP spid="31" grpId="0" animBg="1"/>
      <p:bldP spid="32" grpId="0" animBg="1"/>
      <p:bldP spid="3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Example 2</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Stack:</a:t>
            </a:r>
          </a:p>
          <a:p>
            <a:pPr>
              <a:spcBef>
                <a:spcPts val="0"/>
              </a:spcBef>
              <a:defRPr/>
            </a:pPr>
            <a:r>
              <a:rPr lang="en-US" sz="2000" dirty="0"/>
              <a:t>On-Block(O,G)</a:t>
            </a:r>
          </a:p>
          <a:p>
            <a:pPr>
              <a:spcBef>
                <a:spcPts val="0"/>
              </a:spcBef>
              <a:defRPr/>
            </a:pPr>
            <a:r>
              <a:rPr lang="en-US" sz="2000" dirty="0"/>
              <a:t>Clear(O)</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1986303" y="1880437"/>
            <a:ext cx="1720509" cy="873672"/>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rgbClr val="C00000"/>
                </a:solidFill>
              </a:rPr>
              <a:t>On-Block(O,G)</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631216"/>
          </a:xfrm>
          <a:prstGeom prst="rect">
            <a:avLst/>
          </a:prstGeom>
        </p:spPr>
        <p:txBody>
          <a:bodyPr wrap="square">
            <a:spAutoFit/>
          </a:bodyPr>
          <a:lstStyle/>
          <a:p>
            <a:r>
              <a:rPr lang="en-US" sz="2000" dirty="0"/>
              <a:t>On-Block(O,G)</a:t>
            </a:r>
          </a:p>
          <a:p>
            <a:r>
              <a:rPr lang="en-US" sz="2000" dirty="0"/>
              <a:t>       Pickup-Block(B,O)</a:t>
            </a:r>
          </a:p>
          <a:p>
            <a:r>
              <a:rPr lang="en-US" sz="2000" dirty="0"/>
              <a:t>       Put-Table(B)</a:t>
            </a:r>
          </a:p>
          <a:p>
            <a:r>
              <a:rPr lang="en-US" sz="2000" dirty="0"/>
              <a:t>       Pickup-Table(O)</a:t>
            </a:r>
          </a:p>
          <a:p>
            <a:r>
              <a:rPr lang="en-US" sz="2000" dirty="0"/>
              <a:t>       Put-Block(O,G)</a:t>
            </a:r>
          </a:p>
        </p:txBody>
      </p:sp>
      <p:cxnSp>
        <p:nvCxnSpPr>
          <p:cNvPr id="49" name="Straight Connector 48">
            <a:extLst>
              <a:ext uri="{FF2B5EF4-FFF2-40B4-BE49-F238E27FC236}">
                <a16:creationId xmlns:a16="http://schemas.microsoft.com/office/drawing/2014/main" id="{CCDF1AF7-F60C-0B42-9CAA-8ED8AC08D9C6}"/>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E2CD53C-86A9-9A43-9787-1BFE6481EEEC}"/>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21EE5D1-3A8B-8F42-B9ED-9AC0633107BC}"/>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61F087-5E31-E34E-91BA-CA763E3BE1E0}"/>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4977D6D-515A-5F47-B3D3-519ADD34223D}"/>
              </a:ext>
            </a:extLst>
          </p:cNvPr>
          <p:cNvGrpSpPr/>
          <p:nvPr/>
        </p:nvGrpSpPr>
        <p:grpSpPr>
          <a:xfrm>
            <a:off x="2403339" y="5797154"/>
            <a:ext cx="468619" cy="394217"/>
            <a:chOff x="4399967" y="1188457"/>
            <a:chExt cx="468619" cy="394217"/>
          </a:xfrm>
        </p:grpSpPr>
        <p:sp>
          <p:nvSpPr>
            <p:cNvPr id="54" name="Rectangle 53">
              <a:extLst>
                <a:ext uri="{FF2B5EF4-FFF2-40B4-BE49-F238E27FC236}">
                  <a16:creationId xmlns:a16="http://schemas.microsoft.com/office/drawing/2014/main" id="{997660FA-9694-FC41-87EF-D64921E681F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A244B8D-2237-C048-A54F-46D41736934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5C23FC6A-DB23-5347-9F27-0A5E70F203EB}"/>
              </a:ext>
            </a:extLst>
          </p:cNvPr>
          <p:cNvCxnSpPr>
            <a:cxnSpLocks noChangeAspect="1"/>
          </p:cNvCxnSpPr>
          <p:nvPr/>
        </p:nvCxnSpPr>
        <p:spPr>
          <a:xfrm flipV="1">
            <a:off x="6533243" y="649977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E1239C0F-C404-364D-9CA1-6ABC76217F04}"/>
              </a:ext>
            </a:extLst>
          </p:cNvPr>
          <p:cNvSpPr>
            <a:spLocks noChangeAspect="1"/>
          </p:cNvSpPr>
          <p:nvPr/>
        </p:nvSpPr>
        <p:spPr>
          <a:xfrm>
            <a:off x="6684892" y="556011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2BD4919-DCC6-BB43-8549-7E2D8A397483}"/>
              </a:ext>
            </a:extLst>
          </p:cNvPr>
          <p:cNvSpPr>
            <a:spLocks noChangeAspect="1"/>
          </p:cNvSpPr>
          <p:nvPr/>
        </p:nvSpPr>
        <p:spPr>
          <a:xfrm>
            <a:off x="6684892" y="61835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85A9CC8-13D3-9743-A701-D9544157EB27}"/>
              </a:ext>
            </a:extLst>
          </p:cNvPr>
          <p:cNvSpPr>
            <a:spLocks noChangeAspect="1"/>
          </p:cNvSpPr>
          <p:nvPr/>
        </p:nvSpPr>
        <p:spPr>
          <a:xfrm>
            <a:off x="6684892" y="586723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9ECC736-8183-714C-8F23-D908D318B586}"/>
              </a:ext>
            </a:extLst>
          </p:cNvPr>
          <p:cNvGrpSpPr/>
          <p:nvPr/>
        </p:nvGrpSpPr>
        <p:grpSpPr>
          <a:xfrm>
            <a:off x="7128731" y="5764914"/>
            <a:ext cx="468619" cy="394217"/>
            <a:chOff x="4399967" y="1188457"/>
            <a:chExt cx="468619" cy="394217"/>
          </a:xfrm>
        </p:grpSpPr>
        <p:sp>
          <p:nvSpPr>
            <p:cNvPr id="61" name="Rectangle 60">
              <a:extLst>
                <a:ext uri="{FF2B5EF4-FFF2-40B4-BE49-F238E27FC236}">
                  <a16:creationId xmlns:a16="http://schemas.microsoft.com/office/drawing/2014/main" id="{ABEEA57F-3881-2C45-8003-7A526F5AB22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3AF3AEB-8B22-7343-9DEC-2D74796BD087}"/>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3" name="Straight Connector 62">
            <a:extLst>
              <a:ext uri="{FF2B5EF4-FFF2-40B4-BE49-F238E27FC236}">
                <a16:creationId xmlns:a16="http://schemas.microsoft.com/office/drawing/2014/main" id="{20CCABD7-979D-F244-B041-A78634843AA1}"/>
              </a:ext>
            </a:extLst>
          </p:cNvPr>
          <p:cNvCxnSpPr>
            <a:cxnSpLocks noChangeAspect="1"/>
          </p:cNvCxnSpPr>
          <p:nvPr/>
        </p:nvCxnSpPr>
        <p:spPr>
          <a:xfrm flipV="1">
            <a:off x="3461490" y="6541310"/>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EB30ADEB-AF35-A740-93FD-D1E6BC347869}"/>
              </a:ext>
            </a:extLst>
          </p:cNvPr>
          <p:cNvSpPr>
            <a:spLocks noChangeAspect="1"/>
          </p:cNvSpPr>
          <p:nvPr/>
        </p:nvSpPr>
        <p:spPr>
          <a:xfrm>
            <a:off x="4104914" y="59033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830D10C-6DC8-AF41-B579-061797C309E4}"/>
              </a:ext>
            </a:extLst>
          </p:cNvPr>
          <p:cNvSpPr>
            <a:spLocks noChangeAspect="1"/>
          </p:cNvSpPr>
          <p:nvPr/>
        </p:nvSpPr>
        <p:spPr>
          <a:xfrm>
            <a:off x="3636295" y="621917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035A2D0-1713-9849-806E-553439742DC7}"/>
              </a:ext>
            </a:extLst>
          </p:cNvPr>
          <p:cNvSpPr>
            <a:spLocks noChangeAspect="1"/>
          </p:cNvSpPr>
          <p:nvPr/>
        </p:nvSpPr>
        <p:spPr>
          <a:xfrm>
            <a:off x="4106751" y="6215884"/>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EAF6CA9F-FF07-4D42-BAE8-90EDE14B1817}"/>
              </a:ext>
            </a:extLst>
          </p:cNvPr>
          <p:cNvGrpSpPr/>
          <p:nvPr/>
        </p:nvGrpSpPr>
        <p:grpSpPr>
          <a:xfrm>
            <a:off x="3544692" y="5803361"/>
            <a:ext cx="468619" cy="394217"/>
            <a:chOff x="4399967" y="1188457"/>
            <a:chExt cx="468619" cy="394217"/>
          </a:xfrm>
        </p:grpSpPr>
        <p:sp>
          <p:nvSpPr>
            <p:cNvPr id="68" name="Rectangle 67">
              <a:extLst>
                <a:ext uri="{FF2B5EF4-FFF2-40B4-BE49-F238E27FC236}">
                  <a16:creationId xmlns:a16="http://schemas.microsoft.com/office/drawing/2014/main" id="{6EFFBB2A-305E-1F4E-9494-C4F240F98B2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6F488DA-D125-2143-BA62-C4CC966F91FE}"/>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288A69C-C38C-944B-96D3-C5E8BD4772C2}"/>
              </a:ext>
            </a:extLst>
          </p:cNvPr>
          <p:cNvSpPr/>
          <p:nvPr/>
        </p:nvSpPr>
        <p:spPr>
          <a:xfrm>
            <a:off x="4229100" y="3360676"/>
            <a:ext cx="2681396" cy="400110"/>
          </a:xfrm>
          <a:prstGeom prst="rect">
            <a:avLst/>
          </a:prstGeom>
        </p:spPr>
        <p:txBody>
          <a:bodyPr wrap="square">
            <a:spAutoFit/>
          </a:bodyPr>
          <a:lstStyle/>
          <a:p>
            <a:r>
              <a:rPr lang="en-US" sz="2000" dirty="0"/>
              <a:t>On-Table(B)</a:t>
            </a:r>
          </a:p>
        </p:txBody>
      </p:sp>
      <p:sp>
        <p:nvSpPr>
          <p:cNvPr id="29" name="Rectangle 28">
            <a:extLst>
              <a:ext uri="{FF2B5EF4-FFF2-40B4-BE49-F238E27FC236}">
                <a16:creationId xmlns:a16="http://schemas.microsoft.com/office/drawing/2014/main" id="{79F3F39F-A80B-1940-9331-5BCA9C8470D4}"/>
              </a:ext>
            </a:extLst>
          </p:cNvPr>
          <p:cNvSpPr/>
          <p:nvPr/>
        </p:nvSpPr>
        <p:spPr>
          <a:xfrm>
            <a:off x="4229100" y="3675921"/>
            <a:ext cx="2681396" cy="1631216"/>
          </a:xfrm>
          <a:prstGeom prst="rect">
            <a:avLst/>
          </a:prstGeom>
        </p:spPr>
        <p:txBody>
          <a:bodyPr wrap="square">
            <a:spAutoFit/>
          </a:bodyPr>
          <a:lstStyle/>
          <a:p>
            <a:r>
              <a:rPr lang="en-US" sz="2000" dirty="0"/>
              <a:t>On-Block(G,B)</a:t>
            </a:r>
          </a:p>
          <a:p>
            <a:r>
              <a:rPr lang="en-US" sz="2000" dirty="0"/>
              <a:t>       Pickup-Block(O,G)</a:t>
            </a:r>
          </a:p>
          <a:p>
            <a:r>
              <a:rPr lang="en-US" sz="2000" dirty="0"/>
              <a:t>       Put-Table(O)</a:t>
            </a:r>
          </a:p>
          <a:p>
            <a:r>
              <a:rPr lang="en-US" sz="2000" dirty="0"/>
              <a:t>       Pickup-Table(G)</a:t>
            </a:r>
          </a:p>
          <a:p>
            <a:r>
              <a:rPr lang="en-US" sz="2000" dirty="0"/>
              <a:t>       Put-Block(G,B)</a:t>
            </a:r>
          </a:p>
        </p:txBody>
      </p:sp>
      <p:cxnSp>
        <p:nvCxnSpPr>
          <p:cNvPr id="30" name="Straight Connector 29">
            <a:extLst>
              <a:ext uri="{FF2B5EF4-FFF2-40B4-BE49-F238E27FC236}">
                <a16:creationId xmlns:a16="http://schemas.microsoft.com/office/drawing/2014/main" id="{0E8250E2-1139-244B-9655-39472BFC8459}"/>
              </a:ext>
            </a:extLst>
          </p:cNvPr>
          <p:cNvCxnSpPr>
            <a:cxnSpLocks noChangeAspect="1"/>
          </p:cNvCxnSpPr>
          <p:nvPr/>
        </p:nvCxnSpPr>
        <p:spPr>
          <a:xfrm flipV="1">
            <a:off x="5003925" y="6512375"/>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929FE99-C62B-2A4E-BCED-C51A418284FE}"/>
              </a:ext>
            </a:extLst>
          </p:cNvPr>
          <p:cNvSpPr>
            <a:spLocks noChangeAspect="1"/>
          </p:cNvSpPr>
          <p:nvPr/>
        </p:nvSpPr>
        <p:spPr>
          <a:xfrm>
            <a:off x="5657200" y="618103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9AFC29-284F-974C-A0B1-C3A4621AE5C6}"/>
              </a:ext>
            </a:extLst>
          </p:cNvPr>
          <p:cNvSpPr>
            <a:spLocks noChangeAspect="1"/>
          </p:cNvSpPr>
          <p:nvPr/>
        </p:nvSpPr>
        <p:spPr>
          <a:xfrm>
            <a:off x="5178730" y="619024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9DAB40D-935D-7B48-BA6E-EB85C8EEE1B3}"/>
              </a:ext>
            </a:extLst>
          </p:cNvPr>
          <p:cNvSpPr>
            <a:spLocks noChangeAspect="1"/>
          </p:cNvSpPr>
          <p:nvPr/>
        </p:nvSpPr>
        <p:spPr>
          <a:xfrm>
            <a:off x="5186960" y="587802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F76EC12-207C-8F4C-9643-A5ECBAE72D1C}"/>
              </a:ext>
            </a:extLst>
          </p:cNvPr>
          <p:cNvGrpSpPr/>
          <p:nvPr/>
        </p:nvGrpSpPr>
        <p:grpSpPr>
          <a:xfrm>
            <a:off x="5593234" y="5752710"/>
            <a:ext cx="468619" cy="394217"/>
            <a:chOff x="4399967" y="1188457"/>
            <a:chExt cx="468619" cy="394217"/>
          </a:xfrm>
        </p:grpSpPr>
        <p:sp>
          <p:nvSpPr>
            <p:cNvPr id="35" name="Rectangle 34">
              <a:extLst>
                <a:ext uri="{FF2B5EF4-FFF2-40B4-BE49-F238E27FC236}">
                  <a16:creationId xmlns:a16="http://schemas.microsoft.com/office/drawing/2014/main" id="{810D019A-D6FE-5045-8D0E-DD930F38D6C5}"/>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7B8780D-986C-E742-8D07-6ECDF55A9F8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7" name="Rectangle 36">
            <a:extLst>
              <a:ext uri="{FF2B5EF4-FFF2-40B4-BE49-F238E27FC236}">
                <a16:creationId xmlns:a16="http://schemas.microsoft.com/office/drawing/2014/main" id="{FBFD9AEA-E361-8541-B95E-42755AFBD071}"/>
              </a:ext>
            </a:extLst>
          </p:cNvPr>
          <p:cNvSpPr/>
          <p:nvPr/>
        </p:nvSpPr>
        <p:spPr>
          <a:xfrm>
            <a:off x="6910496" y="1860979"/>
            <a:ext cx="2681396" cy="1015663"/>
          </a:xfrm>
          <a:prstGeom prst="rect">
            <a:avLst/>
          </a:prstGeom>
        </p:spPr>
        <p:txBody>
          <a:bodyPr wrap="square">
            <a:spAutoFit/>
          </a:bodyPr>
          <a:lstStyle/>
          <a:p>
            <a:r>
              <a:rPr lang="en-US" sz="2000" dirty="0"/>
              <a:t>On-Block(O,G)</a:t>
            </a:r>
          </a:p>
          <a:p>
            <a:r>
              <a:rPr lang="en-US" sz="2000" dirty="0"/>
              <a:t>       Pickup-Table(O)</a:t>
            </a:r>
          </a:p>
          <a:p>
            <a:r>
              <a:rPr lang="en-US" sz="2000" dirty="0"/>
              <a:t>       Put-Block(O,G)</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CB536B32-E47D-4539-8304-C9AEE33B999D}"/>
                  </a:ext>
                </a:extLst>
              </p14:cNvPr>
              <p14:cNvContentPartPr/>
              <p14:nvPr/>
            </p14:nvContentPartPr>
            <p14:xfrm>
              <a:off x="5688360" y="1221840"/>
              <a:ext cx="1900080" cy="5327640"/>
            </p14:xfrm>
          </p:contentPart>
        </mc:Choice>
        <mc:Fallback>
          <p:pic>
            <p:nvPicPr>
              <p:cNvPr id="3" name="Ink 2">
                <a:extLst>
                  <a:ext uri="{FF2B5EF4-FFF2-40B4-BE49-F238E27FC236}">
                    <a16:creationId xmlns:a16="http://schemas.microsoft.com/office/drawing/2014/main" id="{CB536B32-E47D-4539-8304-C9AEE33B999D}"/>
                  </a:ext>
                </a:extLst>
              </p:cNvPr>
              <p:cNvPicPr/>
              <p:nvPr/>
            </p:nvPicPr>
            <p:blipFill>
              <a:blip r:embed="rId3"/>
              <a:stretch>
                <a:fillRect/>
              </a:stretch>
            </p:blipFill>
            <p:spPr>
              <a:xfrm>
                <a:off x="5679000" y="1212480"/>
                <a:ext cx="1918800" cy="5346360"/>
              </a:xfrm>
              <a:prstGeom prst="rect">
                <a:avLst/>
              </a:prstGeom>
            </p:spPr>
          </p:pic>
        </mc:Fallback>
      </mc:AlternateContent>
    </p:spTree>
    <p:extLst>
      <p:ext uri="{BB962C8B-B14F-4D97-AF65-F5344CB8AC3E}">
        <p14:creationId xmlns:p14="http://schemas.microsoft.com/office/powerpoint/2010/main" val="62522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Example 2</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Stack:</a:t>
            </a:r>
          </a:p>
          <a:p>
            <a:pPr>
              <a:spcBef>
                <a:spcPts val="0"/>
              </a:spcBef>
              <a:defRPr/>
            </a:pPr>
            <a:r>
              <a:rPr lang="en-US" sz="2000" dirty="0"/>
              <a:t>Clear(O)</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1986303" y="1880437"/>
            <a:ext cx="1720509" cy="873672"/>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rgbClr val="C00000"/>
                </a:solidFill>
              </a:rPr>
              <a:t>Clear(O)</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631216"/>
          </a:xfrm>
          <a:prstGeom prst="rect">
            <a:avLst/>
          </a:prstGeom>
        </p:spPr>
        <p:txBody>
          <a:bodyPr wrap="square">
            <a:spAutoFit/>
          </a:bodyPr>
          <a:lstStyle/>
          <a:p>
            <a:r>
              <a:rPr lang="en-US" sz="2000" dirty="0"/>
              <a:t>On-Block(O,G)</a:t>
            </a:r>
          </a:p>
          <a:p>
            <a:r>
              <a:rPr lang="en-US" sz="2000" dirty="0"/>
              <a:t>       Pickup-Block(B,O)</a:t>
            </a:r>
          </a:p>
          <a:p>
            <a:r>
              <a:rPr lang="en-US" sz="2000" dirty="0"/>
              <a:t>       Put-Table(B)</a:t>
            </a:r>
          </a:p>
          <a:p>
            <a:r>
              <a:rPr lang="en-US" sz="2000" dirty="0"/>
              <a:t>       Pickup-Table(O)</a:t>
            </a:r>
          </a:p>
          <a:p>
            <a:r>
              <a:rPr lang="en-US" sz="2000" dirty="0"/>
              <a:t>       Put-Block(O,G)</a:t>
            </a:r>
          </a:p>
        </p:txBody>
      </p:sp>
      <p:cxnSp>
        <p:nvCxnSpPr>
          <p:cNvPr id="49" name="Straight Connector 48">
            <a:extLst>
              <a:ext uri="{FF2B5EF4-FFF2-40B4-BE49-F238E27FC236}">
                <a16:creationId xmlns:a16="http://schemas.microsoft.com/office/drawing/2014/main" id="{CCDF1AF7-F60C-0B42-9CAA-8ED8AC08D9C6}"/>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E2CD53C-86A9-9A43-9787-1BFE6481EEEC}"/>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21EE5D1-3A8B-8F42-B9ED-9AC0633107BC}"/>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61F087-5E31-E34E-91BA-CA763E3BE1E0}"/>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4977D6D-515A-5F47-B3D3-519ADD34223D}"/>
              </a:ext>
            </a:extLst>
          </p:cNvPr>
          <p:cNvGrpSpPr/>
          <p:nvPr/>
        </p:nvGrpSpPr>
        <p:grpSpPr>
          <a:xfrm>
            <a:off x="2403339" y="5797154"/>
            <a:ext cx="468619" cy="394217"/>
            <a:chOff x="4399967" y="1188457"/>
            <a:chExt cx="468619" cy="394217"/>
          </a:xfrm>
        </p:grpSpPr>
        <p:sp>
          <p:nvSpPr>
            <p:cNvPr id="54" name="Rectangle 53">
              <a:extLst>
                <a:ext uri="{FF2B5EF4-FFF2-40B4-BE49-F238E27FC236}">
                  <a16:creationId xmlns:a16="http://schemas.microsoft.com/office/drawing/2014/main" id="{997660FA-9694-FC41-87EF-D64921E681F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A244B8D-2237-C048-A54F-46D41736934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5C23FC6A-DB23-5347-9F27-0A5E70F203EB}"/>
              </a:ext>
            </a:extLst>
          </p:cNvPr>
          <p:cNvCxnSpPr>
            <a:cxnSpLocks noChangeAspect="1"/>
          </p:cNvCxnSpPr>
          <p:nvPr/>
        </p:nvCxnSpPr>
        <p:spPr>
          <a:xfrm flipV="1">
            <a:off x="6533243" y="649977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E1239C0F-C404-364D-9CA1-6ABC76217F04}"/>
              </a:ext>
            </a:extLst>
          </p:cNvPr>
          <p:cNvSpPr>
            <a:spLocks noChangeAspect="1"/>
          </p:cNvSpPr>
          <p:nvPr/>
        </p:nvSpPr>
        <p:spPr>
          <a:xfrm>
            <a:off x="6684892" y="556011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2BD4919-DCC6-BB43-8549-7E2D8A397483}"/>
              </a:ext>
            </a:extLst>
          </p:cNvPr>
          <p:cNvSpPr>
            <a:spLocks noChangeAspect="1"/>
          </p:cNvSpPr>
          <p:nvPr/>
        </p:nvSpPr>
        <p:spPr>
          <a:xfrm>
            <a:off x="6684892" y="61835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85A9CC8-13D3-9743-A701-D9544157EB27}"/>
              </a:ext>
            </a:extLst>
          </p:cNvPr>
          <p:cNvSpPr>
            <a:spLocks noChangeAspect="1"/>
          </p:cNvSpPr>
          <p:nvPr/>
        </p:nvSpPr>
        <p:spPr>
          <a:xfrm>
            <a:off x="6684892" y="586723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9ECC736-8183-714C-8F23-D908D318B586}"/>
              </a:ext>
            </a:extLst>
          </p:cNvPr>
          <p:cNvGrpSpPr/>
          <p:nvPr/>
        </p:nvGrpSpPr>
        <p:grpSpPr>
          <a:xfrm>
            <a:off x="7128731" y="5764914"/>
            <a:ext cx="468619" cy="394217"/>
            <a:chOff x="4399967" y="1188457"/>
            <a:chExt cx="468619" cy="394217"/>
          </a:xfrm>
        </p:grpSpPr>
        <p:sp>
          <p:nvSpPr>
            <p:cNvPr id="61" name="Rectangle 60">
              <a:extLst>
                <a:ext uri="{FF2B5EF4-FFF2-40B4-BE49-F238E27FC236}">
                  <a16:creationId xmlns:a16="http://schemas.microsoft.com/office/drawing/2014/main" id="{ABEEA57F-3881-2C45-8003-7A526F5AB22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3AF3AEB-8B22-7343-9DEC-2D74796BD087}"/>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3" name="Straight Connector 62">
            <a:extLst>
              <a:ext uri="{FF2B5EF4-FFF2-40B4-BE49-F238E27FC236}">
                <a16:creationId xmlns:a16="http://schemas.microsoft.com/office/drawing/2014/main" id="{20CCABD7-979D-F244-B041-A78634843AA1}"/>
              </a:ext>
            </a:extLst>
          </p:cNvPr>
          <p:cNvCxnSpPr>
            <a:cxnSpLocks noChangeAspect="1"/>
          </p:cNvCxnSpPr>
          <p:nvPr/>
        </p:nvCxnSpPr>
        <p:spPr>
          <a:xfrm flipV="1">
            <a:off x="3461490" y="6541310"/>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EB30ADEB-AF35-A740-93FD-D1E6BC347869}"/>
              </a:ext>
            </a:extLst>
          </p:cNvPr>
          <p:cNvSpPr>
            <a:spLocks noChangeAspect="1"/>
          </p:cNvSpPr>
          <p:nvPr/>
        </p:nvSpPr>
        <p:spPr>
          <a:xfrm>
            <a:off x="4104914" y="59033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830D10C-6DC8-AF41-B579-061797C309E4}"/>
              </a:ext>
            </a:extLst>
          </p:cNvPr>
          <p:cNvSpPr>
            <a:spLocks noChangeAspect="1"/>
          </p:cNvSpPr>
          <p:nvPr/>
        </p:nvSpPr>
        <p:spPr>
          <a:xfrm>
            <a:off x="3636295" y="621917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035A2D0-1713-9849-806E-553439742DC7}"/>
              </a:ext>
            </a:extLst>
          </p:cNvPr>
          <p:cNvSpPr>
            <a:spLocks noChangeAspect="1"/>
          </p:cNvSpPr>
          <p:nvPr/>
        </p:nvSpPr>
        <p:spPr>
          <a:xfrm>
            <a:off x="4106751" y="6215884"/>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EAF6CA9F-FF07-4D42-BAE8-90EDE14B1817}"/>
              </a:ext>
            </a:extLst>
          </p:cNvPr>
          <p:cNvGrpSpPr/>
          <p:nvPr/>
        </p:nvGrpSpPr>
        <p:grpSpPr>
          <a:xfrm>
            <a:off x="3544692" y="5803361"/>
            <a:ext cx="468619" cy="394217"/>
            <a:chOff x="4399967" y="1188457"/>
            <a:chExt cx="468619" cy="394217"/>
          </a:xfrm>
        </p:grpSpPr>
        <p:sp>
          <p:nvSpPr>
            <p:cNvPr id="68" name="Rectangle 67">
              <a:extLst>
                <a:ext uri="{FF2B5EF4-FFF2-40B4-BE49-F238E27FC236}">
                  <a16:creationId xmlns:a16="http://schemas.microsoft.com/office/drawing/2014/main" id="{6EFFBB2A-305E-1F4E-9494-C4F240F98B2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6F488DA-D125-2143-BA62-C4CC966F91FE}"/>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288A69C-C38C-944B-96D3-C5E8BD4772C2}"/>
              </a:ext>
            </a:extLst>
          </p:cNvPr>
          <p:cNvSpPr/>
          <p:nvPr/>
        </p:nvSpPr>
        <p:spPr>
          <a:xfrm>
            <a:off x="4229100" y="3360676"/>
            <a:ext cx="2681396" cy="400110"/>
          </a:xfrm>
          <a:prstGeom prst="rect">
            <a:avLst/>
          </a:prstGeom>
        </p:spPr>
        <p:txBody>
          <a:bodyPr wrap="square">
            <a:spAutoFit/>
          </a:bodyPr>
          <a:lstStyle/>
          <a:p>
            <a:r>
              <a:rPr lang="en-US" sz="2000" dirty="0"/>
              <a:t>On-Table(B)</a:t>
            </a:r>
          </a:p>
        </p:txBody>
      </p:sp>
      <p:sp>
        <p:nvSpPr>
          <p:cNvPr id="29" name="Rectangle 28">
            <a:extLst>
              <a:ext uri="{FF2B5EF4-FFF2-40B4-BE49-F238E27FC236}">
                <a16:creationId xmlns:a16="http://schemas.microsoft.com/office/drawing/2014/main" id="{79F3F39F-A80B-1940-9331-5BCA9C8470D4}"/>
              </a:ext>
            </a:extLst>
          </p:cNvPr>
          <p:cNvSpPr/>
          <p:nvPr/>
        </p:nvSpPr>
        <p:spPr>
          <a:xfrm>
            <a:off x="4229100" y="3675921"/>
            <a:ext cx="2681396" cy="1631216"/>
          </a:xfrm>
          <a:prstGeom prst="rect">
            <a:avLst/>
          </a:prstGeom>
        </p:spPr>
        <p:txBody>
          <a:bodyPr wrap="square">
            <a:spAutoFit/>
          </a:bodyPr>
          <a:lstStyle/>
          <a:p>
            <a:r>
              <a:rPr lang="en-US" sz="2000" dirty="0"/>
              <a:t>On-Block(G,B)</a:t>
            </a:r>
          </a:p>
          <a:p>
            <a:r>
              <a:rPr lang="en-US" sz="2000" dirty="0"/>
              <a:t>       Pickup-Block(O,G)</a:t>
            </a:r>
          </a:p>
          <a:p>
            <a:r>
              <a:rPr lang="en-US" sz="2000" dirty="0"/>
              <a:t>       Put-Table(O)</a:t>
            </a:r>
          </a:p>
          <a:p>
            <a:r>
              <a:rPr lang="en-US" sz="2000" dirty="0"/>
              <a:t>       Pickup-Table(G)</a:t>
            </a:r>
          </a:p>
          <a:p>
            <a:r>
              <a:rPr lang="en-US" sz="2000" dirty="0"/>
              <a:t>       Put-Block(G,B)</a:t>
            </a:r>
          </a:p>
        </p:txBody>
      </p:sp>
      <p:cxnSp>
        <p:nvCxnSpPr>
          <p:cNvPr id="30" name="Straight Connector 29">
            <a:extLst>
              <a:ext uri="{FF2B5EF4-FFF2-40B4-BE49-F238E27FC236}">
                <a16:creationId xmlns:a16="http://schemas.microsoft.com/office/drawing/2014/main" id="{0E8250E2-1139-244B-9655-39472BFC8459}"/>
              </a:ext>
            </a:extLst>
          </p:cNvPr>
          <p:cNvCxnSpPr>
            <a:cxnSpLocks noChangeAspect="1"/>
          </p:cNvCxnSpPr>
          <p:nvPr/>
        </p:nvCxnSpPr>
        <p:spPr>
          <a:xfrm flipV="1">
            <a:off x="5003925" y="6512375"/>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929FE99-C62B-2A4E-BCED-C51A418284FE}"/>
              </a:ext>
            </a:extLst>
          </p:cNvPr>
          <p:cNvSpPr>
            <a:spLocks noChangeAspect="1"/>
          </p:cNvSpPr>
          <p:nvPr/>
        </p:nvSpPr>
        <p:spPr>
          <a:xfrm>
            <a:off x="5657200" y="618103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9AFC29-284F-974C-A0B1-C3A4621AE5C6}"/>
              </a:ext>
            </a:extLst>
          </p:cNvPr>
          <p:cNvSpPr>
            <a:spLocks noChangeAspect="1"/>
          </p:cNvSpPr>
          <p:nvPr/>
        </p:nvSpPr>
        <p:spPr>
          <a:xfrm>
            <a:off x="5178730" y="619024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9DAB40D-935D-7B48-BA6E-EB85C8EEE1B3}"/>
              </a:ext>
            </a:extLst>
          </p:cNvPr>
          <p:cNvSpPr>
            <a:spLocks noChangeAspect="1"/>
          </p:cNvSpPr>
          <p:nvPr/>
        </p:nvSpPr>
        <p:spPr>
          <a:xfrm>
            <a:off x="5186960" y="587802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F76EC12-207C-8F4C-9643-A5ECBAE72D1C}"/>
              </a:ext>
            </a:extLst>
          </p:cNvPr>
          <p:cNvGrpSpPr/>
          <p:nvPr/>
        </p:nvGrpSpPr>
        <p:grpSpPr>
          <a:xfrm>
            <a:off x="5593234" y="5752710"/>
            <a:ext cx="468619" cy="394217"/>
            <a:chOff x="4399967" y="1188457"/>
            <a:chExt cx="468619" cy="394217"/>
          </a:xfrm>
        </p:grpSpPr>
        <p:sp>
          <p:nvSpPr>
            <p:cNvPr id="35" name="Rectangle 34">
              <a:extLst>
                <a:ext uri="{FF2B5EF4-FFF2-40B4-BE49-F238E27FC236}">
                  <a16:creationId xmlns:a16="http://schemas.microsoft.com/office/drawing/2014/main" id="{810D019A-D6FE-5045-8D0E-DD930F38D6C5}"/>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7B8780D-986C-E742-8D07-6ECDF55A9F8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E3A6FB4B-E755-EC45-8F19-B533BAD7EC2C}"/>
              </a:ext>
            </a:extLst>
          </p:cNvPr>
          <p:cNvSpPr/>
          <p:nvPr/>
        </p:nvSpPr>
        <p:spPr>
          <a:xfrm>
            <a:off x="6910496" y="1860979"/>
            <a:ext cx="2681396" cy="1323439"/>
          </a:xfrm>
          <a:prstGeom prst="rect">
            <a:avLst/>
          </a:prstGeom>
        </p:spPr>
        <p:txBody>
          <a:bodyPr wrap="square">
            <a:spAutoFit/>
          </a:bodyPr>
          <a:lstStyle/>
          <a:p>
            <a:r>
              <a:rPr lang="en-US" sz="2000" dirty="0"/>
              <a:t>On-Block(O,G)</a:t>
            </a:r>
          </a:p>
          <a:p>
            <a:r>
              <a:rPr lang="en-US" sz="2000" dirty="0"/>
              <a:t>       Pickup-Table(O)</a:t>
            </a:r>
          </a:p>
          <a:p>
            <a:r>
              <a:rPr lang="en-US" sz="2000" dirty="0"/>
              <a:t>       Put-Block(O,G)</a:t>
            </a:r>
          </a:p>
          <a:p>
            <a:r>
              <a:rPr lang="en-US" sz="2000" dirty="0"/>
              <a:t>Clear(O)</a:t>
            </a:r>
          </a:p>
        </p:txBody>
      </p:sp>
    </p:spTree>
    <p:extLst>
      <p:ext uri="{BB962C8B-B14F-4D97-AF65-F5344CB8AC3E}">
        <p14:creationId xmlns:p14="http://schemas.microsoft.com/office/powerpoint/2010/main" val="37517092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Example 2</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Stack:</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631216"/>
          </a:xfrm>
          <a:prstGeom prst="rect">
            <a:avLst/>
          </a:prstGeom>
        </p:spPr>
        <p:txBody>
          <a:bodyPr wrap="square">
            <a:spAutoFit/>
          </a:bodyPr>
          <a:lstStyle/>
          <a:p>
            <a:r>
              <a:rPr lang="en-US" sz="2000" dirty="0"/>
              <a:t>On-Block(O,G)</a:t>
            </a:r>
          </a:p>
          <a:p>
            <a:r>
              <a:rPr lang="en-US" sz="2000" dirty="0"/>
              <a:t>       Pickup-Block(B,O)</a:t>
            </a:r>
          </a:p>
          <a:p>
            <a:r>
              <a:rPr lang="en-US" sz="2000" dirty="0"/>
              <a:t>       Put-Table(B)</a:t>
            </a:r>
          </a:p>
          <a:p>
            <a:r>
              <a:rPr lang="en-US" sz="2000" dirty="0"/>
              <a:t>       Pickup-Table(O)</a:t>
            </a:r>
          </a:p>
          <a:p>
            <a:r>
              <a:rPr lang="en-US" sz="2000" dirty="0"/>
              <a:t>       Put-Block(O,G)</a:t>
            </a:r>
          </a:p>
        </p:txBody>
      </p:sp>
      <p:cxnSp>
        <p:nvCxnSpPr>
          <p:cNvPr id="49" name="Straight Connector 48">
            <a:extLst>
              <a:ext uri="{FF2B5EF4-FFF2-40B4-BE49-F238E27FC236}">
                <a16:creationId xmlns:a16="http://schemas.microsoft.com/office/drawing/2014/main" id="{CCDF1AF7-F60C-0B42-9CAA-8ED8AC08D9C6}"/>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E2CD53C-86A9-9A43-9787-1BFE6481EEEC}"/>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21EE5D1-3A8B-8F42-B9ED-9AC0633107BC}"/>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61F087-5E31-E34E-91BA-CA763E3BE1E0}"/>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4977D6D-515A-5F47-B3D3-519ADD34223D}"/>
              </a:ext>
            </a:extLst>
          </p:cNvPr>
          <p:cNvGrpSpPr/>
          <p:nvPr/>
        </p:nvGrpSpPr>
        <p:grpSpPr>
          <a:xfrm>
            <a:off x="2403339" y="5797154"/>
            <a:ext cx="468619" cy="394217"/>
            <a:chOff x="4399967" y="1188457"/>
            <a:chExt cx="468619" cy="394217"/>
          </a:xfrm>
        </p:grpSpPr>
        <p:sp>
          <p:nvSpPr>
            <p:cNvPr id="54" name="Rectangle 53">
              <a:extLst>
                <a:ext uri="{FF2B5EF4-FFF2-40B4-BE49-F238E27FC236}">
                  <a16:creationId xmlns:a16="http://schemas.microsoft.com/office/drawing/2014/main" id="{997660FA-9694-FC41-87EF-D64921E681F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A244B8D-2237-C048-A54F-46D41736934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5C23FC6A-DB23-5347-9F27-0A5E70F203EB}"/>
              </a:ext>
            </a:extLst>
          </p:cNvPr>
          <p:cNvCxnSpPr>
            <a:cxnSpLocks noChangeAspect="1"/>
          </p:cNvCxnSpPr>
          <p:nvPr/>
        </p:nvCxnSpPr>
        <p:spPr>
          <a:xfrm flipV="1">
            <a:off x="6533243" y="649977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E1239C0F-C404-364D-9CA1-6ABC76217F04}"/>
              </a:ext>
            </a:extLst>
          </p:cNvPr>
          <p:cNvSpPr>
            <a:spLocks noChangeAspect="1"/>
          </p:cNvSpPr>
          <p:nvPr/>
        </p:nvSpPr>
        <p:spPr>
          <a:xfrm>
            <a:off x="6684892" y="556011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2BD4919-DCC6-BB43-8549-7E2D8A397483}"/>
              </a:ext>
            </a:extLst>
          </p:cNvPr>
          <p:cNvSpPr>
            <a:spLocks noChangeAspect="1"/>
          </p:cNvSpPr>
          <p:nvPr/>
        </p:nvSpPr>
        <p:spPr>
          <a:xfrm>
            <a:off x="6684892" y="61835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85A9CC8-13D3-9743-A701-D9544157EB27}"/>
              </a:ext>
            </a:extLst>
          </p:cNvPr>
          <p:cNvSpPr>
            <a:spLocks noChangeAspect="1"/>
          </p:cNvSpPr>
          <p:nvPr/>
        </p:nvSpPr>
        <p:spPr>
          <a:xfrm>
            <a:off x="6684892" y="586723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9ECC736-8183-714C-8F23-D908D318B586}"/>
              </a:ext>
            </a:extLst>
          </p:cNvPr>
          <p:cNvGrpSpPr/>
          <p:nvPr/>
        </p:nvGrpSpPr>
        <p:grpSpPr>
          <a:xfrm>
            <a:off x="7128731" y="5764914"/>
            <a:ext cx="468619" cy="394217"/>
            <a:chOff x="4399967" y="1188457"/>
            <a:chExt cx="468619" cy="394217"/>
          </a:xfrm>
        </p:grpSpPr>
        <p:sp>
          <p:nvSpPr>
            <p:cNvPr id="61" name="Rectangle 60">
              <a:extLst>
                <a:ext uri="{FF2B5EF4-FFF2-40B4-BE49-F238E27FC236}">
                  <a16:creationId xmlns:a16="http://schemas.microsoft.com/office/drawing/2014/main" id="{ABEEA57F-3881-2C45-8003-7A526F5AB22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3AF3AEB-8B22-7343-9DEC-2D74796BD087}"/>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3" name="Straight Connector 62">
            <a:extLst>
              <a:ext uri="{FF2B5EF4-FFF2-40B4-BE49-F238E27FC236}">
                <a16:creationId xmlns:a16="http://schemas.microsoft.com/office/drawing/2014/main" id="{20CCABD7-979D-F244-B041-A78634843AA1}"/>
              </a:ext>
            </a:extLst>
          </p:cNvPr>
          <p:cNvCxnSpPr>
            <a:cxnSpLocks noChangeAspect="1"/>
          </p:cNvCxnSpPr>
          <p:nvPr/>
        </p:nvCxnSpPr>
        <p:spPr>
          <a:xfrm flipV="1">
            <a:off x="3461490" y="6541310"/>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EB30ADEB-AF35-A740-93FD-D1E6BC347869}"/>
              </a:ext>
            </a:extLst>
          </p:cNvPr>
          <p:cNvSpPr>
            <a:spLocks noChangeAspect="1"/>
          </p:cNvSpPr>
          <p:nvPr/>
        </p:nvSpPr>
        <p:spPr>
          <a:xfrm>
            <a:off x="4104914" y="59033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830D10C-6DC8-AF41-B579-061797C309E4}"/>
              </a:ext>
            </a:extLst>
          </p:cNvPr>
          <p:cNvSpPr>
            <a:spLocks noChangeAspect="1"/>
          </p:cNvSpPr>
          <p:nvPr/>
        </p:nvSpPr>
        <p:spPr>
          <a:xfrm>
            <a:off x="3636295" y="621917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035A2D0-1713-9849-806E-553439742DC7}"/>
              </a:ext>
            </a:extLst>
          </p:cNvPr>
          <p:cNvSpPr>
            <a:spLocks noChangeAspect="1"/>
          </p:cNvSpPr>
          <p:nvPr/>
        </p:nvSpPr>
        <p:spPr>
          <a:xfrm>
            <a:off x="4106751" y="6215884"/>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EAF6CA9F-FF07-4D42-BAE8-90EDE14B1817}"/>
              </a:ext>
            </a:extLst>
          </p:cNvPr>
          <p:cNvGrpSpPr/>
          <p:nvPr/>
        </p:nvGrpSpPr>
        <p:grpSpPr>
          <a:xfrm>
            <a:off x="3544692" y="5803361"/>
            <a:ext cx="468619" cy="394217"/>
            <a:chOff x="4399967" y="1188457"/>
            <a:chExt cx="468619" cy="394217"/>
          </a:xfrm>
        </p:grpSpPr>
        <p:sp>
          <p:nvSpPr>
            <p:cNvPr id="68" name="Rectangle 67">
              <a:extLst>
                <a:ext uri="{FF2B5EF4-FFF2-40B4-BE49-F238E27FC236}">
                  <a16:creationId xmlns:a16="http://schemas.microsoft.com/office/drawing/2014/main" id="{6EFFBB2A-305E-1F4E-9494-C4F240F98B2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6F488DA-D125-2143-BA62-C4CC966F91FE}"/>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288A69C-C38C-944B-96D3-C5E8BD4772C2}"/>
              </a:ext>
            </a:extLst>
          </p:cNvPr>
          <p:cNvSpPr/>
          <p:nvPr/>
        </p:nvSpPr>
        <p:spPr>
          <a:xfrm>
            <a:off x="4229100" y="3360676"/>
            <a:ext cx="2681396" cy="400110"/>
          </a:xfrm>
          <a:prstGeom prst="rect">
            <a:avLst/>
          </a:prstGeom>
        </p:spPr>
        <p:txBody>
          <a:bodyPr wrap="square">
            <a:spAutoFit/>
          </a:bodyPr>
          <a:lstStyle/>
          <a:p>
            <a:r>
              <a:rPr lang="en-US" sz="2000" dirty="0"/>
              <a:t>On-Table(B)</a:t>
            </a:r>
          </a:p>
        </p:txBody>
      </p:sp>
      <p:sp>
        <p:nvSpPr>
          <p:cNvPr id="29" name="Rectangle 28">
            <a:extLst>
              <a:ext uri="{FF2B5EF4-FFF2-40B4-BE49-F238E27FC236}">
                <a16:creationId xmlns:a16="http://schemas.microsoft.com/office/drawing/2014/main" id="{79F3F39F-A80B-1940-9331-5BCA9C8470D4}"/>
              </a:ext>
            </a:extLst>
          </p:cNvPr>
          <p:cNvSpPr/>
          <p:nvPr/>
        </p:nvSpPr>
        <p:spPr>
          <a:xfrm>
            <a:off x="4229100" y="3675921"/>
            <a:ext cx="2681396" cy="1631216"/>
          </a:xfrm>
          <a:prstGeom prst="rect">
            <a:avLst/>
          </a:prstGeom>
        </p:spPr>
        <p:txBody>
          <a:bodyPr wrap="square">
            <a:spAutoFit/>
          </a:bodyPr>
          <a:lstStyle/>
          <a:p>
            <a:r>
              <a:rPr lang="en-US" sz="2000" dirty="0"/>
              <a:t>On-Block(G,B)</a:t>
            </a:r>
          </a:p>
          <a:p>
            <a:r>
              <a:rPr lang="en-US" sz="2000" dirty="0"/>
              <a:t>       Pickup-Block(O,G)</a:t>
            </a:r>
          </a:p>
          <a:p>
            <a:r>
              <a:rPr lang="en-US" sz="2000" dirty="0"/>
              <a:t>       Put-Table(O)</a:t>
            </a:r>
          </a:p>
          <a:p>
            <a:r>
              <a:rPr lang="en-US" sz="2000" dirty="0"/>
              <a:t>       Pickup-Table(G)</a:t>
            </a:r>
          </a:p>
          <a:p>
            <a:r>
              <a:rPr lang="en-US" sz="2000" dirty="0"/>
              <a:t>       Put-Block(G,B)</a:t>
            </a:r>
          </a:p>
        </p:txBody>
      </p:sp>
      <p:cxnSp>
        <p:nvCxnSpPr>
          <p:cNvPr id="30" name="Straight Connector 29">
            <a:extLst>
              <a:ext uri="{FF2B5EF4-FFF2-40B4-BE49-F238E27FC236}">
                <a16:creationId xmlns:a16="http://schemas.microsoft.com/office/drawing/2014/main" id="{0E8250E2-1139-244B-9655-39472BFC8459}"/>
              </a:ext>
            </a:extLst>
          </p:cNvPr>
          <p:cNvCxnSpPr>
            <a:cxnSpLocks noChangeAspect="1"/>
          </p:cNvCxnSpPr>
          <p:nvPr/>
        </p:nvCxnSpPr>
        <p:spPr>
          <a:xfrm flipV="1">
            <a:off x="5003925" y="6512375"/>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929FE99-C62B-2A4E-BCED-C51A418284FE}"/>
              </a:ext>
            </a:extLst>
          </p:cNvPr>
          <p:cNvSpPr>
            <a:spLocks noChangeAspect="1"/>
          </p:cNvSpPr>
          <p:nvPr/>
        </p:nvSpPr>
        <p:spPr>
          <a:xfrm>
            <a:off x="5657200" y="618103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9AFC29-284F-974C-A0B1-C3A4621AE5C6}"/>
              </a:ext>
            </a:extLst>
          </p:cNvPr>
          <p:cNvSpPr>
            <a:spLocks noChangeAspect="1"/>
          </p:cNvSpPr>
          <p:nvPr/>
        </p:nvSpPr>
        <p:spPr>
          <a:xfrm>
            <a:off x="5178730" y="619024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9DAB40D-935D-7B48-BA6E-EB85C8EEE1B3}"/>
              </a:ext>
            </a:extLst>
          </p:cNvPr>
          <p:cNvSpPr>
            <a:spLocks noChangeAspect="1"/>
          </p:cNvSpPr>
          <p:nvPr/>
        </p:nvSpPr>
        <p:spPr>
          <a:xfrm>
            <a:off x="5186960" y="587802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F76EC12-207C-8F4C-9643-A5ECBAE72D1C}"/>
              </a:ext>
            </a:extLst>
          </p:cNvPr>
          <p:cNvGrpSpPr/>
          <p:nvPr/>
        </p:nvGrpSpPr>
        <p:grpSpPr>
          <a:xfrm>
            <a:off x="5593234" y="5752710"/>
            <a:ext cx="468619" cy="394217"/>
            <a:chOff x="4399967" y="1188457"/>
            <a:chExt cx="468619" cy="394217"/>
          </a:xfrm>
        </p:grpSpPr>
        <p:sp>
          <p:nvSpPr>
            <p:cNvPr id="35" name="Rectangle 34">
              <a:extLst>
                <a:ext uri="{FF2B5EF4-FFF2-40B4-BE49-F238E27FC236}">
                  <a16:creationId xmlns:a16="http://schemas.microsoft.com/office/drawing/2014/main" id="{810D019A-D6FE-5045-8D0E-DD930F38D6C5}"/>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7B8780D-986C-E742-8D07-6ECDF55A9F8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E3A6FB4B-E755-EC45-8F19-B533BAD7EC2C}"/>
              </a:ext>
            </a:extLst>
          </p:cNvPr>
          <p:cNvSpPr/>
          <p:nvPr/>
        </p:nvSpPr>
        <p:spPr>
          <a:xfrm>
            <a:off x="6910496" y="1860979"/>
            <a:ext cx="2681396" cy="1323439"/>
          </a:xfrm>
          <a:prstGeom prst="rect">
            <a:avLst/>
          </a:prstGeom>
        </p:spPr>
        <p:txBody>
          <a:bodyPr wrap="square">
            <a:spAutoFit/>
          </a:bodyPr>
          <a:lstStyle/>
          <a:p>
            <a:r>
              <a:rPr lang="en-US" sz="2000" dirty="0"/>
              <a:t>On-Block(O,G)</a:t>
            </a:r>
          </a:p>
          <a:p>
            <a:r>
              <a:rPr lang="en-US" sz="2000" dirty="0"/>
              <a:t>       Pickup-Table(O)</a:t>
            </a:r>
          </a:p>
          <a:p>
            <a:r>
              <a:rPr lang="en-US" sz="2000" dirty="0"/>
              <a:t>       Put-Block(O,G)</a:t>
            </a:r>
          </a:p>
          <a:p>
            <a:r>
              <a:rPr lang="en-US" sz="2000" dirty="0"/>
              <a:t>Clear(O)</a:t>
            </a:r>
          </a:p>
        </p:txBody>
      </p:sp>
      <p:sp>
        <p:nvSpPr>
          <p:cNvPr id="39" name="Content Placeholder 2">
            <a:extLst>
              <a:ext uri="{FF2B5EF4-FFF2-40B4-BE49-F238E27FC236}">
                <a16:creationId xmlns:a16="http://schemas.microsoft.com/office/drawing/2014/main" id="{A8E6C4A5-74EC-2348-91E6-7592D394B72E}"/>
              </a:ext>
            </a:extLst>
          </p:cNvPr>
          <p:cNvSpPr txBox="1">
            <a:spLocks/>
          </p:cNvSpPr>
          <p:nvPr/>
        </p:nvSpPr>
        <p:spPr>
          <a:xfrm>
            <a:off x="7597350" y="3483042"/>
            <a:ext cx="3794975" cy="20316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solidFill>
                  <a:srgbClr val="C00000"/>
                </a:solidFill>
                <a:latin typeface="+mn-lt"/>
              </a:rPr>
              <a:t>What happened?</a:t>
            </a:r>
          </a:p>
          <a:p>
            <a:pPr marL="0" indent="0" defTabSz="914400">
              <a:spcBef>
                <a:spcPts val="0"/>
              </a:spcBef>
              <a:buNone/>
            </a:pPr>
            <a:endParaRPr lang="en-US" sz="2000" dirty="0">
              <a:solidFill>
                <a:srgbClr val="C00000"/>
              </a:solidFill>
              <a:latin typeface="+mn-lt"/>
            </a:endParaRPr>
          </a:p>
          <a:p>
            <a:pPr marL="0" indent="0" defTabSz="914400">
              <a:spcBef>
                <a:spcPts val="0"/>
              </a:spcBef>
              <a:buNone/>
            </a:pPr>
            <a:r>
              <a:rPr lang="en-US" sz="2000" dirty="0">
                <a:solidFill>
                  <a:srgbClr val="C00000"/>
                </a:solidFill>
                <a:latin typeface="+mn-lt"/>
              </a:rPr>
              <a:t>Is linear planning sound?</a:t>
            </a:r>
          </a:p>
          <a:p>
            <a:pPr marL="0" indent="0" defTabSz="914400">
              <a:spcBef>
                <a:spcPts val="0"/>
              </a:spcBef>
              <a:buNone/>
            </a:pPr>
            <a:r>
              <a:rPr lang="en-US" sz="2000" dirty="0">
                <a:solidFill>
                  <a:srgbClr val="C00000"/>
                </a:solidFill>
                <a:latin typeface="+mn-lt"/>
              </a:rPr>
              <a:t>Is linear planning complete?</a:t>
            </a:r>
          </a:p>
          <a:p>
            <a:pPr marL="0" indent="0" defTabSz="914400">
              <a:spcBef>
                <a:spcPts val="0"/>
              </a:spcBef>
              <a:buNone/>
            </a:pPr>
            <a:r>
              <a:rPr lang="en-US" sz="2000" dirty="0">
                <a:solidFill>
                  <a:srgbClr val="C00000"/>
                </a:solidFill>
                <a:latin typeface="+mn-lt"/>
              </a:rPr>
              <a:t>Is linear planning optimal?</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0A7D9723-CB6E-4D05-9FF6-DD37E2BA9B3D}"/>
                  </a:ext>
                </a:extLst>
              </p14:cNvPr>
              <p14:cNvContentPartPr/>
              <p14:nvPr/>
            </p14:nvContentPartPr>
            <p14:xfrm>
              <a:off x="7604640" y="4383720"/>
              <a:ext cx="2614320" cy="99720"/>
            </p14:xfrm>
          </p:contentPart>
        </mc:Choice>
        <mc:Fallback>
          <p:pic>
            <p:nvPicPr>
              <p:cNvPr id="3" name="Ink 2">
                <a:extLst>
                  <a:ext uri="{FF2B5EF4-FFF2-40B4-BE49-F238E27FC236}">
                    <a16:creationId xmlns:a16="http://schemas.microsoft.com/office/drawing/2014/main" id="{0A7D9723-CB6E-4D05-9FF6-DD37E2BA9B3D}"/>
                  </a:ext>
                </a:extLst>
              </p:cNvPr>
              <p:cNvPicPr/>
              <p:nvPr/>
            </p:nvPicPr>
            <p:blipFill>
              <a:blip r:embed="rId3"/>
              <a:stretch>
                <a:fillRect/>
              </a:stretch>
            </p:blipFill>
            <p:spPr>
              <a:xfrm>
                <a:off x="7595280" y="4374360"/>
                <a:ext cx="2633040" cy="118440"/>
              </a:xfrm>
              <a:prstGeom prst="rect">
                <a:avLst/>
              </a:prstGeom>
            </p:spPr>
          </p:pic>
        </mc:Fallback>
      </mc:AlternateContent>
    </p:spTree>
    <p:extLst>
      <p:ext uri="{BB962C8B-B14F-4D97-AF65-F5344CB8AC3E}">
        <p14:creationId xmlns:p14="http://schemas.microsoft.com/office/powerpoint/2010/main" val="289611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F24C5-BD00-D545-A9AD-71CA8821D9EE}"/>
              </a:ext>
            </a:extLst>
          </p:cNvPr>
          <p:cNvSpPr>
            <a:spLocks noGrp="1"/>
          </p:cNvSpPr>
          <p:nvPr>
            <p:ph type="title"/>
          </p:nvPr>
        </p:nvSpPr>
        <p:spPr/>
        <p:txBody>
          <a:bodyPr/>
          <a:lstStyle/>
          <a:p>
            <a:r>
              <a:rPr lang="en-US" dirty="0"/>
              <a:t>Sussman’s Anomaly</a:t>
            </a:r>
          </a:p>
        </p:txBody>
      </p:sp>
      <p:sp>
        <p:nvSpPr>
          <p:cNvPr id="3" name="Content Placeholder 2">
            <a:extLst>
              <a:ext uri="{FF2B5EF4-FFF2-40B4-BE49-F238E27FC236}">
                <a16:creationId xmlns:a16="http://schemas.microsoft.com/office/drawing/2014/main" id="{4FF97F92-EBD5-584E-B02C-D0A2D3913DA2}"/>
              </a:ext>
            </a:extLst>
          </p:cNvPr>
          <p:cNvSpPr>
            <a:spLocks noGrp="1"/>
          </p:cNvSpPr>
          <p:nvPr>
            <p:ph idx="1"/>
          </p:nvPr>
        </p:nvSpPr>
        <p:spPr>
          <a:xfrm>
            <a:off x="552098" y="1113178"/>
            <a:ext cx="10992201" cy="2039539"/>
          </a:xfrm>
        </p:spPr>
        <p:txBody>
          <a:bodyPr/>
          <a:lstStyle/>
          <a:p>
            <a:pPr>
              <a:spcBef>
                <a:spcPts val="0"/>
              </a:spcBef>
              <a:defRPr/>
            </a:pPr>
            <a:r>
              <a:rPr lang="en-US" dirty="0"/>
              <a:t>A weakness of linear planning is that sometimes you get long plans </a:t>
            </a:r>
          </a:p>
          <a:p>
            <a:pPr>
              <a:spcBef>
                <a:spcPts val="0"/>
              </a:spcBef>
              <a:defRPr/>
            </a:pPr>
            <a:r>
              <a:rPr lang="en-US" dirty="0"/>
              <a:t>	One goal can be achieved </a:t>
            </a:r>
          </a:p>
          <a:p>
            <a:pPr>
              <a:spcBef>
                <a:spcPts val="0"/>
              </a:spcBef>
              <a:defRPr/>
            </a:pPr>
            <a:r>
              <a:rPr lang="en-US" dirty="0"/>
              <a:t>	The second goal immediately undoes it</a:t>
            </a:r>
          </a:p>
          <a:p>
            <a:pPr>
              <a:spcBef>
                <a:spcPts val="0"/>
              </a:spcBef>
              <a:defRPr/>
            </a:pPr>
            <a:r>
              <a:rPr lang="en-US" dirty="0"/>
              <a:t>In fact, there are some problems for which solving goals one at a time will never result in a feasible plan.</a:t>
            </a:r>
          </a:p>
          <a:p>
            <a:pPr>
              <a:spcBef>
                <a:spcPts val="0"/>
              </a:spcBef>
              <a:defRPr/>
            </a:pPr>
            <a:endParaRPr lang="en-US" dirty="0">
              <a:solidFill>
                <a:schemeClr val="tx1"/>
              </a:solidFill>
            </a:endParaRPr>
          </a:p>
          <a:p>
            <a:pPr>
              <a:spcBef>
                <a:spcPts val="0"/>
              </a:spcBef>
              <a:defRPr/>
            </a:pPr>
            <a:r>
              <a:rPr lang="en-US" dirty="0">
                <a:solidFill>
                  <a:schemeClr val="tx1"/>
                </a:solidFill>
              </a:rPr>
              <a:t>Note: This isn’t just a choice of goals. The anomaly happens no matter which goal is first</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12758F8A-9C27-4ED1-A0D3-4C87C1A95986}"/>
                  </a:ext>
                </a:extLst>
              </p14:cNvPr>
              <p14:cNvContentPartPr/>
              <p14:nvPr/>
            </p14:nvContentPartPr>
            <p14:xfrm>
              <a:off x="610920" y="932760"/>
              <a:ext cx="6511680" cy="4833360"/>
            </p14:xfrm>
          </p:contentPart>
        </mc:Choice>
        <mc:Fallback>
          <p:pic>
            <p:nvPicPr>
              <p:cNvPr id="4" name="Ink 3">
                <a:extLst>
                  <a:ext uri="{FF2B5EF4-FFF2-40B4-BE49-F238E27FC236}">
                    <a16:creationId xmlns:a16="http://schemas.microsoft.com/office/drawing/2014/main" id="{12758F8A-9C27-4ED1-A0D3-4C87C1A95986}"/>
                  </a:ext>
                </a:extLst>
              </p:cNvPr>
              <p:cNvPicPr/>
              <p:nvPr/>
            </p:nvPicPr>
            <p:blipFill>
              <a:blip r:embed="rId3"/>
              <a:stretch>
                <a:fillRect/>
              </a:stretch>
            </p:blipFill>
            <p:spPr>
              <a:xfrm>
                <a:off x="601560" y="923400"/>
                <a:ext cx="6530400" cy="4852080"/>
              </a:xfrm>
              <a:prstGeom prst="rect">
                <a:avLst/>
              </a:prstGeom>
            </p:spPr>
          </p:pic>
        </mc:Fallback>
      </mc:AlternateContent>
    </p:spTree>
    <p:extLst>
      <p:ext uri="{BB962C8B-B14F-4D97-AF65-F5344CB8AC3E}">
        <p14:creationId xmlns:p14="http://schemas.microsoft.com/office/powerpoint/2010/main" val="299910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Represent this Blocks World </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9" y="1113178"/>
            <a:ext cx="10233132" cy="1579917"/>
          </a:xfrm>
        </p:spPr>
        <p:txBody>
          <a:bodyPr/>
          <a:lstStyle/>
          <a:p>
            <a:r>
              <a:rPr lang="en-US" dirty="0"/>
              <a:t>A robot arm (yellow) can </a:t>
            </a:r>
            <a:r>
              <a:rPr lang="en-US" dirty="0">
                <a:solidFill>
                  <a:srgbClr val="C00000"/>
                </a:solidFill>
              </a:rPr>
              <a:t>pick up </a:t>
            </a:r>
            <a:r>
              <a:rPr lang="en-US" dirty="0"/>
              <a:t>and </a:t>
            </a:r>
            <a:r>
              <a:rPr lang="en-US" dirty="0">
                <a:solidFill>
                  <a:srgbClr val="C00000"/>
                </a:solidFill>
              </a:rPr>
              <a:t>put down</a:t>
            </a:r>
            <a:r>
              <a:rPr lang="en-US" dirty="0"/>
              <a:t> blocks to form stacks. </a:t>
            </a:r>
          </a:p>
          <a:p>
            <a:r>
              <a:rPr lang="en-US" dirty="0"/>
              <a:t>It cannot pick up a block that has another block on top of it. </a:t>
            </a:r>
          </a:p>
          <a:p>
            <a:r>
              <a:rPr lang="en-US" dirty="0"/>
              <a:t>It cannot pick up more than one block at a time. </a:t>
            </a:r>
          </a:p>
          <a:p>
            <a:r>
              <a:rPr lang="en-US" dirty="0"/>
              <a:t>Any number of blocks can sit on the table.</a:t>
            </a:r>
          </a:p>
          <a:p>
            <a:endParaRPr lang="en-US" dirty="0"/>
          </a:p>
          <a:p>
            <a:r>
              <a:rPr lang="en-US" dirty="0">
                <a:solidFill>
                  <a:schemeClr val="tx1"/>
                </a:solidFill>
              </a:rPr>
              <a:t>How would you represent this block world to be able to run </a:t>
            </a:r>
            <a:r>
              <a:rPr lang="en-US" dirty="0">
                <a:solidFill>
                  <a:srgbClr val="C00000"/>
                </a:solidFill>
              </a:rPr>
              <a:t>BFS</a:t>
            </a:r>
            <a:r>
              <a:rPr lang="en-US" dirty="0">
                <a:solidFill>
                  <a:schemeClr val="tx1"/>
                </a:solidFill>
              </a:rPr>
              <a:t>?</a:t>
            </a:r>
          </a:p>
          <a:p>
            <a:r>
              <a:rPr lang="en-US" dirty="0">
                <a:solidFill>
                  <a:schemeClr val="tx1"/>
                </a:solidFill>
              </a:rPr>
              <a:t>States</a:t>
            </a:r>
          </a:p>
          <a:p>
            <a:r>
              <a:rPr lang="en-US" dirty="0">
                <a:solidFill>
                  <a:schemeClr val="tx1"/>
                </a:solidFill>
              </a:rPr>
              <a:t>Actions</a:t>
            </a:r>
          </a:p>
          <a:p>
            <a:r>
              <a:rPr lang="en-US" dirty="0">
                <a:solidFill>
                  <a:schemeClr val="tx1"/>
                </a:solidFill>
              </a:rPr>
              <a:t>Goals</a:t>
            </a:r>
          </a:p>
          <a:p>
            <a:r>
              <a:rPr lang="en-US" dirty="0">
                <a:solidFill>
                  <a:schemeClr val="tx1"/>
                </a:solidFill>
              </a:rPr>
              <a:t>Transitions</a:t>
            </a:r>
          </a:p>
        </p:txBody>
      </p:sp>
      <p:grpSp>
        <p:nvGrpSpPr>
          <p:cNvPr id="29" name="Group 28">
            <a:extLst>
              <a:ext uri="{FF2B5EF4-FFF2-40B4-BE49-F238E27FC236}">
                <a16:creationId xmlns:a16="http://schemas.microsoft.com/office/drawing/2014/main" id="{063653B5-5F6E-CB45-9EEF-8E2AD6DC24D8}"/>
              </a:ext>
            </a:extLst>
          </p:cNvPr>
          <p:cNvGrpSpPr/>
          <p:nvPr/>
        </p:nvGrpSpPr>
        <p:grpSpPr>
          <a:xfrm>
            <a:off x="9262997" y="2031496"/>
            <a:ext cx="1794665" cy="1323197"/>
            <a:chOff x="4032557" y="3312320"/>
            <a:chExt cx="1266670" cy="953582"/>
          </a:xfrm>
        </p:grpSpPr>
        <p:cxnSp>
          <p:nvCxnSpPr>
            <p:cNvPr id="30" name="Straight Connector 29">
              <a:extLst>
                <a:ext uri="{FF2B5EF4-FFF2-40B4-BE49-F238E27FC236}">
                  <a16:creationId xmlns:a16="http://schemas.microsoft.com/office/drawing/2014/main" id="{39ECAFEA-87E4-D549-83D8-C46F465FBCAD}"/>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FAF71938-B6B2-6F4A-B7C1-3A6CA72F6284}"/>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63D9F4-CF7F-B041-A187-234565B7868A}"/>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4385D3C-3888-8942-8A36-2AF83D8235B6}"/>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1296D01-8115-1F43-8EE6-6072BAD75A0F}"/>
                </a:ext>
              </a:extLst>
            </p:cNvPr>
            <p:cNvGrpSpPr/>
            <p:nvPr/>
          </p:nvGrpSpPr>
          <p:grpSpPr>
            <a:xfrm>
              <a:off x="4106448" y="3455101"/>
              <a:ext cx="468619" cy="394217"/>
              <a:chOff x="4399967" y="1188457"/>
              <a:chExt cx="468619" cy="394217"/>
            </a:xfrm>
          </p:grpSpPr>
          <p:sp>
            <p:nvSpPr>
              <p:cNvPr id="35" name="Rectangle 34">
                <a:extLst>
                  <a:ext uri="{FF2B5EF4-FFF2-40B4-BE49-F238E27FC236}">
                    <a16:creationId xmlns:a16="http://schemas.microsoft.com/office/drawing/2014/main" id="{9D696893-779D-3540-B46F-80D9B62811E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B902D94-2D6B-9A4D-8AC7-180AFDEF84D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B3F065E3-A18E-44B0-B7C4-F708A7878BE9}"/>
                  </a:ext>
                </a:extLst>
              </p14:cNvPr>
              <p14:cNvContentPartPr/>
              <p14:nvPr/>
            </p14:nvContentPartPr>
            <p14:xfrm>
              <a:off x="2084040" y="4084560"/>
              <a:ext cx="9714600" cy="1446480"/>
            </p14:xfrm>
          </p:contentPart>
        </mc:Choice>
        <mc:Fallback>
          <p:pic>
            <p:nvPicPr>
              <p:cNvPr id="2" name="Ink 1">
                <a:extLst>
                  <a:ext uri="{FF2B5EF4-FFF2-40B4-BE49-F238E27FC236}">
                    <a16:creationId xmlns:a16="http://schemas.microsoft.com/office/drawing/2014/main" id="{B3F065E3-A18E-44B0-B7C4-F708A7878BE9}"/>
                  </a:ext>
                </a:extLst>
              </p:cNvPr>
              <p:cNvPicPr/>
              <p:nvPr/>
            </p:nvPicPr>
            <p:blipFill>
              <a:blip r:embed="rId4"/>
              <a:stretch>
                <a:fillRect/>
              </a:stretch>
            </p:blipFill>
            <p:spPr>
              <a:xfrm>
                <a:off x="2074680" y="4075200"/>
                <a:ext cx="9733320" cy="1465200"/>
              </a:xfrm>
              <a:prstGeom prst="rect">
                <a:avLst/>
              </a:prstGeom>
            </p:spPr>
          </p:pic>
        </mc:Fallback>
      </mc:AlternateContent>
    </p:spTree>
    <p:extLst>
      <p:ext uri="{BB962C8B-B14F-4D97-AF65-F5344CB8AC3E}">
        <p14:creationId xmlns:p14="http://schemas.microsoft.com/office/powerpoint/2010/main" val="381170071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a:xfrm>
            <a:off x="552098" y="367131"/>
            <a:ext cx="11360501" cy="627812"/>
          </a:xfrm>
        </p:spPr>
        <p:txBody>
          <a:bodyPr/>
          <a:lstStyle/>
          <a:p>
            <a:r>
              <a:rPr lang="en-US" dirty="0"/>
              <a:t>Linear Planning Soundness, Completeness, Optimality</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Stack:</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631216"/>
          </a:xfrm>
          <a:prstGeom prst="rect">
            <a:avLst/>
          </a:prstGeom>
        </p:spPr>
        <p:txBody>
          <a:bodyPr wrap="square">
            <a:spAutoFit/>
          </a:bodyPr>
          <a:lstStyle/>
          <a:p>
            <a:r>
              <a:rPr lang="en-US" sz="2000" dirty="0"/>
              <a:t>On-Block(O,G)</a:t>
            </a:r>
          </a:p>
          <a:p>
            <a:r>
              <a:rPr lang="en-US" sz="2000" dirty="0"/>
              <a:t>       Pickup-Block(B,O)</a:t>
            </a:r>
          </a:p>
          <a:p>
            <a:r>
              <a:rPr lang="en-US" sz="2000" dirty="0"/>
              <a:t>       Put-Table(B)</a:t>
            </a:r>
          </a:p>
          <a:p>
            <a:r>
              <a:rPr lang="en-US" sz="2000" dirty="0"/>
              <a:t>       Pickup-Table(O)</a:t>
            </a:r>
          </a:p>
          <a:p>
            <a:r>
              <a:rPr lang="en-US" sz="2000" dirty="0"/>
              <a:t>       Put-Block(O,G)</a:t>
            </a:r>
          </a:p>
        </p:txBody>
      </p:sp>
      <p:cxnSp>
        <p:nvCxnSpPr>
          <p:cNvPr id="49" name="Straight Connector 48">
            <a:extLst>
              <a:ext uri="{FF2B5EF4-FFF2-40B4-BE49-F238E27FC236}">
                <a16:creationId xmlns:a16="http://schemas.microsoft.com/office/drawing/2014/main" id="{CCDF1AF7-F60C-0B42-9CAA-8ED8AC08D9C6}"/>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E2CD53C-86A9-9A43-9787-1BFE6481EEEC}"/>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21EE5D1-3A8B-8F42-B9ED-9AC0633107BC}"/>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61F087-5E31-E34E-91BA-CA763E3BE1E0}"/>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4977D6D-515A-5F47-B3D3-519ADD34223D}"/>
              </a:ext>
            </a:extLst>
          </p:cNvPr>
          <p:cNvGrpSpPr/>
          <p:nvPr/>
        </p:nvGrpSpPr>
        <p:grpSpPr>
          <a:xfrm>
            <a:off x="2403339" y="5797154"/>
            <a:ext cx="468619" cy="394217"/>
            <a:chOff x="4399967" y="1188457"/>
            <a:chExt cx="468619" cy="394217"/>
          </a:xfrm>
        </p:grpSpPr>
        <p:sp>
          <p:nvSpPr>
            <p:cNvPr id="54" name="Rectangle 53">
              <a:extLst>
                <a:ext uri="{FF2B5EF4-FFF2-40B4-BE49-F238E27FC236}">
                  <a16:creationId xmlns:a16="http://schemas.microsoft.com/office/drawing/2014/main" id="{997660FA-9694-FC41-87EF-D64921E681F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A244B8D-2237-C048-A54F-46D41736934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5C23FC6A-DB23-5347-9F27-0A5E70F203EB}"/>
              </a:ext>
            </a:extLst>
          </p:cNvPr>
          <p:cNvCxnSpPr>
            <a:cxnSpLocks noChangeAspect="1"/>
          </p:cNvCxnSpPr>
          <p:nvPr/>
        </p:nvCxnSpPr>
        <p:spPr>
          <a:xfrm flipV="1">
            <a:off x="6533243" y="649977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E1239C0F-C404-364D-9CA1-6ABC76217F04}"/>
              </a:ext>
            </a:extLst>
          </p:cNvPr>
          <p:cNvSpPr>
            <a:spLocks noChangeAspect="1"/>
          </p:cNvSpPr>
          <p:nvPr/>
        </p:nvSpPr>
        <p:spPr>
          <a:xfrm>
            <a:off x="6684892" y="556011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2BD4919-DCC6-BB43-8549-7E2D8A397483}"/>
              </a:ext>
            </a:extLst>
          </p:cNvPr>
          <p:cNvSpPr>
            <a:spLocks noChangeAspect="1"/>
          </p:cNvSpPr>
          <p:nvPr/>
        </p:nvSpPr>
        <p:spPr>
          <a:xfrm>
            <a:off x="6684892" y="61835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85A9CC8-13D3-9743-A701-D9544157EB27}"/>
              </a:ext>
            </a:extLst>
          </p:cNvPr>
          <p:cNvSpPr>
            <a:spLocks noChangeAspect="1"/>
          </p:cNvSpPr>
          <p:nvPr/>
        </p:nvSpPr>
        <p:spPr>
          <a:xfrm>
            <a:off x="6684892" y="586723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9ECC736-8183-714C-8F23-D908D318B586}"/>
              </a:ext>
            </a:extLst>
          </p:cNvPr>
          <p:cNvGrpSpPr/>
          <p:nvPr/>
        </p:nvGrpSpPr>
        <p:grpSpPr>
          <a:xfrm>
            <a:off x="7128731" y="5764914"/>
            <a:ext cx="468619" cy="394217"/>
            <a:chOff x="4399967" y="1188457"/>
            <a:chExt cx="468619" cy="394217"/>
          </a:xfrm>
        </p:grpSpPr>
        <p:sp>
          <p:nvSpPr>
            <p:cNvPr id="61" name="Rectangle 60">
              <a:extLst>
                <a:ext uri="{FF2B5EF4-FFF2-40B4-BE49-F238E27FC236}">
                  <a16:creationId xmlns:a16="http://schemas.microsoft.com/office/drawing/2014/main" id="{ABEEA57F-3881-2C45-8003-7A526F5AB22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3AF3AEB-8B22-7343-9DEC-2D74796BD087}"/>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3" name="Straight Connector 62">
            <a:extLst>
              <a:ext uri="{FF2B5EF4-FFF2-40B4-BE49-F238E27FC236}">
                <a16:creationId xmlns:a16="http://schemas.microsoft.com/office/drawing/2014/main" id="{20CCABD7-979D-F244-B041-A78634843AA1}"/>
              </a:ext>
            </a:extLst>
          </p:cNvPr>
          <p:cNvCxnSpPr>
            <a:cxnSpLocks noChangeAspect="1"/>
          </p:cNvCxnSpPr>
          <p:nvPr/>
        </p:nvCxnSpPr>
        <p:spPr>
          <a:xfrm flipV="1">
            <a:off x="3461490" y="6541310"/>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EB30ADEB-AF35-A740-93FD-D1E6BC347869}"/>
              </a:ext>
            </a:extLst>
          </p:cNvPr>
          <p:cNvSpPr>
            <a:spLocks noChangeAspect="1"/>
          </p:cNvSpPr>
          <p:nvPr/>
        </p:nvSpPr>
        <p:spPr>
          <a:xfrm>
            <a:off x="4104914" y="59033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830D10C-6DC8-AF41-B579-061797C309E4}"/>
              </a:ext>
            </a:extLst>
          </p:cNvPr>
          <p:cNvSpPr>
            <a:spLocks noChangeAspect="1"/>
          </p:cNvSpPr>
          <p:nvPr/>
        </p:nvSpPr>
        <p:spPr>
          <a:xfrm>
            <a:off x="3636295" y="621917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035A2D0-1713-9849-806E-553439742DC7}"/>
              </a:ext>
            </a:extLst>
          </p:cNvPr>
          <p:cNvSpPr>
            <a:spLocks noChangeAspect="1"/>
          </p:cNvSpPr>
          <p:nvPr/>
        </p:nvSpPr>
        <p:spPr>
          <a:xfrm>
            <a:off x="4106751" y="6215884"/>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EAF6CA9F-FF07-4D42-BAE8-90EDE14B1817}"/>
              </a:ext>
            </a:extLst>
          </p:cNvPr>
          <p:cNvGrpSpPr/>
          <p:nvPr/>
        </p:nvGrpSpPr>
        <p:grpSpPr>
          <a:xfrm>
            <a:off x="3544692" y="5803361"/>
            <a:ext cx="468619" cy="394217"/>
            <a:chOff x="4399967" y="1188457"/>
            <a:chExt cx="468619" cy="394217"/>
          </a:xfrm>
        </p:grpSpPr>
        <p:sp>
          <p:nvSpPr>
            <p:cNvPr id="68" name="Rectangle 67">
              <a:extLst>
                <a:ext uri="{FF2B5EF4-FFF2-40B4-BE49-F238E27FC236}">
                  <a16:creationId xmlns:a16="http://schemas.microsoft.com/office/drawing/2014/main" id="{6EFFBB2A-305E-1F4E-9494-C4F240F98B2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6F488DA-D125-2143-BA62-C4CC966F91FE}"/>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288A69C-C38C-944B-96D3-C5E8BD4772C2}"/>
              </a:ext>
            </a:extLst>
          </p:cNvPr>
          <p:cNvSpPr/>
          <p:nvPr/>
        </p:nvSpPr>
        <p:spPr>
          <a:xfrm>
            <a:off x="4229100" y="3360676"/>
            <a:ext cx="2681396" cy="400110"/>
          </a:xfrm>
          <a:prstGeom prst="rect">
            <a:avLst/>
          </a:prstGeom>
        </p:spPr>
        <p:txBody>
          <a:bodyPr wrap="square">
            <a:spAutoFit/>
          </a:bodyPr>
          <a:lstStyle/>
          <a:p>
            <a:r>
              <a:rPr lang="en-US" sz="2000" dirty="0"/>
              <a:t>On-Table(B)</a:t>
            </a:r>
          </a:p>
        </p:txBody>
      </p:sp>
      <p:sp>
        <p:nvSpPr>
          <p:cNvPr id="29" name="Rectangle 28">
            <a:extLst>
              <a:ext uri="{FF2B5EF4-FFF2-40B4-BE49-F238E27FC236}">
                <a16:creationId xmlns:a16="http://schemas.microsoft.com/office/drawing/2014/main" id="{79F3F39F-A80B-1940-9331-5BCA9C8470D4}"/>
              </a:ext>
            </a:extLst>
          </p:cNvPr>
          <p:cNvSpPr/>
          <p:nvPr/>
        </p:nvSpPr>
        <p:spPr>
          <a:xfrm>
            <a:off x="4229100" y="3675921"/>
            <a:ext cx="2681396" cy="1631216"/>
          </a:xfrm>
          <a:prstGeom prst="rect">
            <a:avLst/>
          </a:prstGeom>
        </p:spPr>
        <p:txBody>
          <a:bodyPr wrap="square">
            <a:spAutoFit/>
          </a:bodyPr>
          <a:lstStyle/>
          <a:p>
            <a:r>
              <a:rPr lang="en-US" sz="2000" dirty="0"/>
              <a:t>On-Block(G,B)</a:t>
            </a:r>
          </a:p>
          <a:p>
            <a:r>
              <a:rPr lang="en-US" sz="2000" dirty="0"/>
              <a:t>       Pickup-Block(O,G)</a:t>
            </a:r>
          </a:p>
          <a:p>
            <a:r>
              <a:rPr lang="en-US" sz="2000" dirty="0"/>
              <a:t>       Put-Table(O)</a:t>
            </a:r>
          </a:p>
          <a:p>
            <a:r>
              <a:rPr lang="en-US" sz="2000" dirty="0"/>
              <a:t>       Pickup-Table(G)</a:t>
            </a:r>
          </a:p>
          <a:p>
            <a:r>
              <a:rPr lang="en-US" sz="2000" dirty="0"/>
              <a:t>       Put-Block(G,B)</a:t>
            </a:r>
          </a:p>
        </p:txBody>
      </p:sp>
      <p:cxnSp>
        <p:nvCxnSpPr>
          <p:cNvPr id="30" name="Straight Connector 29">
            <a:extLst>
              <a:ext uri="{FF2B5EF4-FFF2-40B4-BE49-F238E27FC236}">
                <a16:creationId xmlns:a16="http://schemas.microsoft.com/office/drawing/2014/main" id="{0E8250E2-1139-244B-9655-39472BFC8459}"/>
              </a:ext>
            </a:extLst>
          </p:cNvPr>
          <p:cNvCxnSpPr>
            <a:cxnSpLocks noChangeAspect="1"/>
          </p:cNvCxnSpPr>
          <p:nvPr/>
        </p:nvCxnSpPr>
        <p:spPr>
          <a:xfrm flipV="1">
            <a:off x="5003925" y="6512375"/>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929FE99-C62B-2A4E-BCED-C51A418284FE}"/>
              </a:ext>
            </a:extLst>
          </p:cNvPr>
          <p:cNvSpPr>
            <a:spLocks noChangeAspect="1"/>
          </p:cNvSpPr>
          <p:nvPr/>
        </p:nvSpPr>
        <p:spPr>
          <a:xfrm>
            <a:off x="5657200" y="618103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9AFC29-284F-974C-A0B1-C3A4621AE5C6}"/>
              </a:ext>
            </a:extLst>
          </p:cNvPr>
          <p:cNvSpPr>
            <a:spLocks noChangeAspect="1"/>
          </p:cNvSpPr>
          <p:nvPr/>
        </p:nvSpPr>
        <p:spPr>
          <a:xfrm>
            <a:off x="5178730" y="619024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9DAB40D-935D-7B48-BA6E-EB85C8EEE1B3}"/>
              </a:ext>
            </a:extLst>
          </p:cNvPr>
          <p:cNvSpPr>
            <a:spLocks noChangeAspect="1"/>
          </p:cNvSpPr>
          <p:nvPr/>
        </p:nvSpPr>
        <p:spPr>
          <a:xfrm>
            <a:off x="5186960" y="587802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F76EC12-207C-8F4C-9643-A5ECBAE72D1C}"/>
              </a:ext>
            </a:extLst>
          </p:cNvPr>
          <p:cNvGrpSpPr/>
          <p:nvPr/>
        </p:nvGrpSpPr>
        <p:grpSpPr>
          <a:xfrm>
            <a:off x="5593234" y="5752710"/>
            <a:ext cx="468619" cy="394217"/>
            <a:chOff x="4399967" y="1188457"/>
            <a:chExt cx="468619" cy="394217"/>
          </a:xfrm>
        </p:grpSpPr>
        <p:sp>
          <p:nvSpPr>
            <p:cNvPr id="35" name="Rectangle 34">
              <a:extLst>
                <a:ext uri="{FF2B5EF4-FFF2-40B4-BE49-F238E27FC236}">
                  <a16:creationId xmlns:a16="http://schemas.microsoft.com/office/drawing/2014/main" id="{810D019A-D6FE-5045-8D0E-DD930F38D6C5}"/>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7B8780D-986C-E742-8D07-6ECDF55A9F8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E3A6FB4B-E755-EC45-8F19-B533BAD7EC2C}"/>
              </a:ext>
            </a:extLst>
          </p:cNvPr>
          <p:cNvSpPr/>
          <p:nvPr/>
        </p:nvSpPr>
        <p:spPr>
          <a:xfrm>
            <a:off x="6910496" y="1860979"/>
            <a:ext cx="2681396" cy="1323439"/>
          </a:xfrm>
          <a:prstGeom prst="rect">
            <a:avLst/>
          </a:prstGeom>
        </p:spPr>
        <p:txBody>
          <a:bodyPr wrap="square">
            <a:spAutoFit/>
          </a:bodyPr>
          <a:lstStyle/>
          <a:p>
            <a:r>
              <a:rPr lang="en-US" sz="2000" dirty="0"/>
              <a:t>On-Block(O,G)</a:t>
            </a:r>
          </a:p>
          <a:p>
            <a:r>
              <a:rPr lang="en-US" sz="2000" dirty="0"/>
              <a:t>       Pickup-Table(O)</a:t>
            </a:r>
          </a:p>
          <a:p>
            <a:r>
              <a:rPr lang="en-US" sz="2000" dirty="0"/>
              <a:t>       Put-Block(O,G)</a:t>
            </a:r>
          </a:p>
          <a:p>
            <a:r>
              <a:rPr lang="en-US" sz="2000" dirty="0"/>
              <a:t>Clear(O)</a:t>
            </a:r>
          </a:p>
        </p:txBody>
      </p:sp>
      <p:sp>
        <p:nvSpPr>
          <p:cNvPr id="39" name="Content Placeholder 2">
            <a:extLst>
              <a:ext uri="{FF2B5EF4-FFF2-40B4-BE49-F238E27FC236}">
                <a16:creationId xmlns:a16="http://schemas.microsoft.com/office/drawing/2014/main" id="{A8E6C4A5-74EC-2348-91E6-7592D394B72E}"/>
              </a:ext>
            </a:extLst>
          </p:cNvPr>
          <p:cNvSpPr txBox="1">
            <a:spLocks/>
          </p:cNvSpPr>
          <p:nvPr/>
        </p:nvSpPr>
        <p:spPr>
          <a:xfrm>
            <a:off x="7597350" y="3483042"/>
            <a:ext cx="3794975" cy="20316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solidFill>
                  <a:srgbClr val="C00000"/>
                </a:solidFill>
                <a:latin typeface="+mn-lt"/>
              </a:rPr>
              <a:t>What happened?</a:t>
            </a:r>
          </a:p>
          <a:p>
            <a:pPr marL="0" indent="0" defTabSz="914400">
              <a:spcBef>
                <a:spcPts val="0"/>
              </a:spcBef>
              <a:buNone/>
            </a:pPr>
            <a:endParaRPr lang="en-US" sz="2000" dirty="0">
              <a:solidFill>
                <a:srgbClr val="C00000"/>
              </a:solidFill>
              <a:latin typeface="+mn-lt"/>
            </a:endParaRPr>
          </a:p>
          <a:p>
            <a:pPr marL="0" indent="0" defTabSz="914400">
              <a:spcBef>
                <a:spcPts val="0"/>
              </a:spcBef>
              <a:buNone/>
            </a:pPr>
            <a:r>
              <a:rPr lang="en-US" sz="2000" dirty="0">
                <a:solidFill>
                  <a:srgbClr val="C00000"/>
                </a:solidFill>
                <a:latin typeface="+mn-lt"/>
              </a:rPr>
              <a:t>Is linear planning sound?</a:t>
            </a:r>
          </a:p>
          <a:p>
            <a:pPr marL="0" indent="0" defTabSz="914400">
              <a:spcBef>
                <a:spcPts val="0"/>
              </a:spcBef>
              <a:buNone/>
            </a:pPr>
            <a:r>
              <a:rPr lang="en-US" sz="2000" dirty="0">
                <a:solidFill>
                  <a:srgbClr val="C00000"/>
                </a:solidFill>
                <a:latin typeface="+mn-lt"/>
              </a:rPr>
              <a:t>Is linear planning complete?</a:t>
            </a:r>
          </a:p>
          <a:p>
            <a:pPr marL="0" indent="0" defTabSz="914400">
              <a:spcBef>
                <a:spcPts val="0"/>
              </a:spcBef>
              <a:buNone/>
            </a:pPr>
            <a:r>
              <a:rPr lang="en-US" sz="2000" dirty="0">
                <a:solidFill>
                  <a:srgbClr val="C00000"/>
                </a:solidFill>
                <a:latin typeface="+mn-lt"/>
              </a:rPr>
              <a:t>Is linear planning optimal?</a:t>
            </a:r>
          </a:p>
        </p:txBody>
      </p:sp>
    </p:spTree>
    <p:extLst>
      <p:ext uri="{BB962C8B-B14F-4D97-AF65-F5344CB8AC3E}">
        <p14:creationId xmlns:p14="http://schemas.microsoft.com/office/powerpoint/2010/main" val="35015646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a:xfrm>
            <a:off x="552098" y="367131"/>
            <a:ext cx="11360501" cy="627812"/>
          </a:xfrm>
        </p:spPr>
        <p:txBody>
          <a:bodyPr/>
          <a:lstStyle/>
          <a:p>
            <a:r>
              <a:rPr lang="en-US" dirty="0">
                <a:solidFill>
                  <a:srgbClr val="C00000"/>
                </a:solidFill>
              </a:rPr>
              <a:t>Piazza Poll 2</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Stack:</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631216"/>
          </a:xfrm>
          <a:prstGeom prst="rect">
            <a:avLst/>
          </a:prstGeom>
        </p:spPr>
        <p:txBody>
          <a:bodyPr wrap="square">
            <a:spAutoFit/>
          </a:bodyPr>
          <a:lstStyle/>
          <a:p>
            <a:r>
              <a:rPr lang="en-US" sz="2000" dirty="0"/>
              <a:t>On-Block(O,G)</a:t>
            </a:r>
          </a:p>
          <a:p>
            <a:r>
              <a:rPr lang="en-US" sz="2000" dirty="0"/>
              <a:t>       Pickup-Block(B,O)</a:t>
            </a:r>
          </a:p>
          <a:p>
            <a:r>
              <a:rPr lang="en-US" sz="2000" dirty="0"/>
              <a:t>       Put-Table(B)</a:t>
            </a:r>
          </a:p>
          <a:p>
            <a:r>
              <a:rPr lang="en-US" sz="2000" dirty="0"/>
              <a:t>       Pickup-Table(O)</a:t>
            </a:r>
          </a:p>
          <a:p>
            <a:r>
              <a:rPr lang="en-US" sz="2000" dirty="0"/>
              <a:t>       Put-Block(O,G)</a:t>
            </a:r>
          </a:p>
        </p:txBody>
      </p:sp>
      <p:cxnSp>
        <p:nvCxnSpPr>
          <p:cNvPr id="49" name="Straight Connector 48">
            <a:extLst>
              <a:ext uri="{FF2B5EF4-FFF2-40B4-BE49-F238E27FC236}">
                <a16:creationId xmlns:a16="http://schemas.microsoft.com/office/drawing/2014/main" id="{CCDF1AF7-F60C-0B42-9CAA-8ED8AC08D9C6}"/>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E2CD53C-86A9-9A43-9787-1BFE6481EEEC}"/>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21EE5D1-3A8B-8F42-B9ED-9AC0633107BC}"/>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61F087-5E31-E34E-91BA-CA763E3BE1E0}"/>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4977D6D-515A-5F47-B3D3-519ADD34223D}"/>
              </a:ext>
            </a:extLst>
          </p:cNvPr>
          <p:cNvGrpSpPr/>
          <p:nvPr/>
        </p:nvGrpSpPr>
        <p:grpSpPr>
          <a:xfrm>
            <a:off x="2403339" y="5797154"/>
            <a:ext cx="468619" cy="394217"/>
            <a:chOff x="4399967" y="1188457"/>
            <a:chExt cx="468619" cy="394217"/>
          </a:xfrm>
        </p:grpSpPr>
        <p:sp>
          <p:nvSpPr>
            <p:cNvPr id="54" name="Rectangle 53">
              <a:extLst>
                <a:ext uri="{FF2B5EF4-FFF2-40B4-BE49-F238E27FC236}">
                  <a16:creationId xmlns:a16="http://schemas.microsoft.com/office/drawing/2014/main" id="{997660FA-9694-FC41-87EF-D64921E681F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A244B8D-2237-C048-A54F-46D41736934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5C23FC6A-DB23-5347-9F27-0A5E70F203EB}"/>
              </a:ext>
            </a:extLst>
          </p:cNvPr>
          <p:cNvCxnSpPr>
            <a:cxnSpLocks noChangeAspect="1"/>
          </p:cNvCxnSpPr>
          <p:nvPr/>
        </p:nvCxnSpPr>
        <p:spPr>
          <a:xfrm flipV="1">
            <a:off x="6533243" y="649977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E1239C0F-C404-364D-9CA1-6ABC76217F04}"/>
              </a:ext>
            </a:extLst>
          </p:cNvPr>
          <p:cNvSpPr>
            <a:spLocks noChangeAspect="1"/>
          </p:cNvSpPr>
          <p:nvPr/>
        </p:nvSpPr>
        <p:spPr>
          <a:xfrm>
            <a:off x="6684892" y="556011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2BD4919-DCC6-BB43-8549-7E2D8A397483}"/>
              </a:ext>
            </a:extLst>
          </p:cNvPr>
          <p:cNvSpPr>
            <a:spLocks noChangeAspect="1"/>
          </p:cNvSpPr>
          <p:nvPr/>
        </p:nvSpPr>
        <p:spPr>
          <a:xfrm>
            <a:off x="6684892" y="61835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85A9CC8-13D3-9743-A701-D9544157EB27}"/>
              </a:ext>
            </a:extLst>
          </p:cNvPr>
          <p:cNvSpPr>
            <a:spLocks noChangeAspect="1"/>
          </p:cNvSpPr>
          <p:nvPr/>
        </p:nvSpPr>
        <p:spPr>
          <a:xfrm>
            <a:off x="6684892" y="586723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9ECC736-8183-714C-8F23-D908D318B586}"/>
              </a:ext>
            </a:extLst>
          </p:cNvPr>
          <p:cNvGrpSpPr/>
          <p:nvPr/>
        </p:nvGrpSpPr>
        <p:grpSpPr>
          <a:xfrm>
            <a:off x="7128731" y="5764914"/>
            <a:ext cx="468619" cy="394217"/>
            <a:chOff x="4399967" y="1188457"/>
            <a:chExt cx="468619" cy="394217"/>
          </a:xfrm>
        </p:grpSpPr>
        <p:sp>
          <p:nvSpPr>
            <p:cNvPr id="61" name="Rectangle 60">
              <a:extLst>
                <a:ext uri="{FF2B5EF4-FFF2-40B4-BE49-F238E27FC236}">
                  <a16:creationId xmlns:a16="http://schemas.microsoft.com/office/drawing/2014/main" id="{ABEEA57F-3881-2C45-8003-7A526F5AB22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3AF3AEB-8B22-7343-9DEC-2D74796BD087}"/>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63" name="Straight Connector 62">
            <a:extLst>
              <a:ext uri="{FF2B5EF4-FFF2-40B4-BE49-F238E27FC236}">
                <a16:creationId xmlns:a16="http://schemas.microsoft.com/office/drawing/2014/main" id="{20CCABD7-979D-F244-B041-A78634843AA1}"/>
              </a:ext>
            </a:extLst>
          </p:cNvPr>
          <p:cNvCxnSpPr>
            <a:cxnSpLocks noChangeAspect="1"/>
          </p:cNvCxnSpPr>
          <p:nvPr/>
        </p:nvCxnSpPr>
        <p:spPr>
          <a:xfrm flipV="1">
            <a:off x="3461490" y="6541310"/>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EB30ADEB-AF35-A740-93FD-D1E6BC347869}"/>
              </a:ext>
            </a:extLst>
          </p:cNvPr>
          <p:cNvSpPr>
            <a:spLocks noChangeAspect="1"/>
          </p:cNvSpPr>
          <p:nvPr/>
        </p:nvSpPr>
        <p:spPr>
          <a:xfrm>
            <a:off x="4104914" y="59033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5830D10C-6DC8-AF41-B579-061797C309E4}"/>
              </a:ext>
            </a:extLst>
          </p:cNvPr>
          <p:cNvSpPr>
            <a:spLocks noChangeAspect="1"/>
          </p:cNvSpPr>
          <p:nvPr/>
        </p:nvSpPr>
        <p:spPr>
          <a:xfrm>
            <a:off x="3636295" y="6219177"/>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7035A2D0-1713-9849-806E-553439742DC7}"/>
              </a:ext>
            </a:extLst>
          </p:cNvPr>
          <p:cNvSpPr>
            <a:spLocks noChangeAspect="1"/>
          </p:cNvSpPr>
          <p:nvPr/>
        </p:nvSpPr>
        <p:spPr>
          <a:xfrm>
            <a:off x="4106751" y="6215884"/>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EAF6CA9F-FF07-4D42-BAE8-90EDE14B1817}"/>
              </a:ext>
            </a:extLst>
          </p:cNvPr>
          <p:cNvGrpSpPr/>
          <p:nvPr/>
        </p:nvGrpSpPr>
        <p:grpSpPr>
          <a:xfrm>
            <a:off x="3544692" y="5803361"/>
            <a:ext cx="468619" cy="394217"/>
            <a:chOff x="4399967" y="1188457"/>
            <a:chExt cx="468619" cy="394217"/>
          </a:xfrm>
        </p:grpSpPr>
        <p:sp>
          <p:nvSpPr>
            <p:cNvPr id="68" name="Rectangle 67">
              <a:extLst>
                <a:ext uri="{FF2B5EF4-FFF2-40B4-BE49-F238E27FC236}">
                  <a16:creationId xmlns:a16="http://schemas.microsoft.com/office/drawing/2014/main" id="{6EFFBB2A-305E-1F4E-9494-C4F240F98B2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76F488DA-D125-2143-BA62-C4CC966F91FE}"/>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288A69C-C38C-944B-96D3-C5E8BD4772C2}"/>
              </a:ext>
            </a:extLst>
          </p:cNvPr>
          <p:cNvSpPr/>
          <p:nvPr/>
        </p:nvSpPr>
        <p:spPr>
          <a:xfrm>
            <a:off x="4229100" y="3360676"/>
            <a:ext cx="2681396" cy="400110"/>
          </a:xfrm>
          <a:prstGeom prst="rect">
            <a:avLst/>
          </a:prstGeom>
        </p:spPr>
        <p:txBody>
          <a:bodyPr wrap="square">
            <a:spAutoFit/>
          </a:bodyPr>
          <a:lstStyle/>
          <a:p>
            <a:r>
              <a:rPr lang="en-US" sz="2000" dirty="0"/>
              <a:t>On-Table(B)</a:t>
            </a:r>
          </a:p>
        </p:txBody>
      </p:sp>
      <p:sp>
        <p:nvSpPr>
          <p:cNvPr id="29" name="Rectangle 28">
            <a:extLst>
              <a:ext uri="{FF2B5EF4-FFF2-40B4-BE49-F238E27FC236}">
                <a16:creationId xmlns:a16="http://schemas.microsoft.com/office/drawing/2014/main" id="{79F3F39F-A80B-1940-9331-5BCA9C8470D4}"/>
              </a:ext>
            </a:extLst>
          </p:cNvPr>
          <p:cNvSpPr/>
          <p:nvPr/>
        </p:nvSpPr>
        <p:spPr>
          <a:xfrm>
            <a:off x="4229100" y="3675921"/>
            <a:ext cx="2681396" cy="1631216"/>
          </a:xfrm>
          <a:prstGeom prst="rect">
            <a:avLst/>
          </a:prstGeom>
        </p:spPr>
        <p:txBody>
          <a:bodyPr wrap="square">
            <a:spAutoFit/>
          </a:bodyPr>
          <a:lstStyle/>
          <a:p>
            <a:r>
              <a:rPr lang="en-US" sz="2000" dirty="0"/>
              <a:t>On-Block(G,B)</a:t>
            </a:r>
          </a:p>
          <a:p>
            <a:r>
              <a:rPr lang="en-US" sz="2000" dirty="0"/>
              <a:t>       Pickup-Block(O,G)</a:t>
            </a:r>
          </a:p>
          <a:p>
            <a:r>
              <a:rPr lang="en-US" sz="2000" dirty="0"/>
              <a:t>       Put-Table(O)</a:t>
            </a:r>
          </a:p>
          <a:p>
            <a:r>
              <a:rPr lang="en-US" sz="2000" dirty="0"/>
              <a:t>       Pickup-Table(G)</a:t>
            </a:r>
          </a:p>
          <a:p>
            <a:r>
              <a:rPr lang="en-US" sz="2000" dirty="0"/>
              <a:t>       Put-Block(G,B)</a:t>
            </a:r>
          </a:p>
        </p:txBody>
      </p:sp>
      <p:cxnSp>
        <p:nvCxnSpPr>
          <p:cNvPr id="30" name="Straight Connector 29">
            <a:extLst>
              <a:ext uri="{FF2B5EF4-FFF2-40B4-BE49-F238E27FC236}">
                <a16:creationId xmlns:a16="http://schemas.microsoft.com/office/drawing/2014/main" id="{0E8250E2-1139-244B-9655-39472BFC8459}"/>
              </a:ext>
            </a:extLst>
          </p:cNvPr>
          <p:cNvCxnSpPr>
            <a:cxnSpLocks noChangeAspect="1"/>
          </p:cNvCxnSpPr>
          <p:nvPr/>
        </p:nvCxnSpPr>
        <p:spPr>
          <a:xfrm flipV="1">
            <a:off x="5003925" y="6512375"/>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2929FE99-C62B-2A4E-BCED-C51A418284FE}"/>
              </a:ext>
            </a:extLst>
          </p:cNvPr>
          <p:cNvSpPr>
            <a:spLocks noChangeAspect="1"/>
          </p:cNvSpPr>
          <p:nvPr/>
        </p:nvSpPr>
        <p:spPr>
          <a:xfrm>
            <a:off x="5657200" y="618103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99AFC29-284F-974C-A0B1-C3A4621AE5C6}"/>
              </a:ext>
            </a:extLst>
          </p:cNvPr>
          <p:cNvSpPr>
            <a:spLocks noChangeAspect="1"/>
          </p:cNvSpPr>
          <p:nvPr/>
        </p:nvSpPr>
        <p:spPr>
          <a:xfrm>
            <a:off x="5178730" y="619024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9DAB40D-935D-7B48-BA6E-EB85C8EEE1B3}"/>
              </a:ext>
            </a:extLst>
          </p:cNvPr>
          <p:cNvSpPr>
            <a:spLocks noChangeAspect="1"/>
          </p:cNvSpPr>
          <p:nvPr/>
        </p:nvSpPr>
        <p:spPr>
          <a:xfrm>
            <a:off x="5186960" y="587802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AF76EC12-207C-8F4C-9643-A5ECBAE72D1C}"/>
              </a:ext>
            </a:extLst>
          </p:cNvPr>
          <p:cNvGrpSpPr/>
          <p:nvPr/>
        </p:nvGrpSpPr>
        <p:grpSpPr>
          <a:xfrm>
            <a:off x="5593234" y="5752710"/>
            <a:ext cx="468619" cy="394217"/>
            <a:chOff x="4399967" y="1188457"/>
            <a:chExt cx="468619" cy="394217"/>
          </a:xfrm>
        </p:grpSpPr>
        <p:sp>
          <p:nvSpPr>
            <p:cNvPr id="35" name="Rectangle 34">
              <a:extLst>
                <a:ext uri="{FF2B5EF4-FFF2-40B4-BE49-F238E27FC236}">
                  <a16:creationId xmlns:a16="http://schemas.microsoft.com/office/drawing/2014/main" id="{810D019A-D6FE-5045-8D0E-DD930F38D6C5}"/>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7B8780D-986C-E742-8D07-6ECDF55A9F8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8" name="Rectangle 37">
            <a:extLst>
              <a:ext uri="{FF2B5EF4-FFF2-40B4-BE49-F238E27FC236}">
                <a16:creationId xmlns:a16="http://schemas.microsoft.com/office/drawing/2014/main" id="{E3A6FB4B-E755-EC45-8F19-B533BAD7EC2C}"/>
              </a:ext>
            </a:extLst>
          </p:cNvPr>
          <p:cNvSpPr/>
          <p:nvPr/>
        </p:nvSpPr>
        <p:spPr>
          <a:xfrm>
            <a:off x="6910496" y="1860979"/>
            <a:ext cx="2681396" cy="1323439"/>
          </a:xfrm>
          <a:prstGeom prst="rect">
            <a:avLst/>
          </a:prstGeom>
        </p:spPr>
        <p:txBody>
          <a:bodyPr wrap="square">
            <a:spAutoFit/>
          </a:bodyPr>
          <a:lstStyle/>
          <a:p>
            <a:r>
              <a:rPr lang="en-US" sz="2000" dirty="0"/>
              <a:t>On-Block(O,G)</a:t>
            </a:r>
          </a:p>
          <a:p>
            <a:r>
              <a:rPr lang="en-US" sz="2000" dirty="0"/>
              <a:t>       Pickup-Table(O)</a:t>
            </a:r>
          </a:p>
          <a:p>
            <a:r>
              <a:rPr lang="en-US" sz="2000" dirty="0"/>
              <a:t>       Put-Block(O,G)</a:t>
            </a:r>
          </a:p>
          <a:p>
            <a:r>
              <a:rPr lang="en-US" sz="2000" dirty="0"/>
              <a:t>Clear(O)</a:t>
            </a:r>
          </a:p>
        </p:txBody>
      </p:sp>
      <p:sp>
        <p:nvSpPr>
          <p:cNvPr id="39" name="Content Placeholder 2">
            <a:extLst>
              <a:ext uri="{FF2B5EF4-FFF2-40B4-BE49-F238E27FC236}">
                <a16:creationId xmlns:a16="http://schemas.microsoft.com/office/drawing/2014/main" id="{A8E6C4A5-74EC-2348-91E6-7592D394B72E}"/>
              </a:ext>
            </a:extLst>
          </p:cNvPr>
          <p:cNvSpPr txBox="1">
            <a:spLocks/>
          </p:cNvSpPr>
          <p:nvPr/>
        </p:nvSpPr>
        <p:spPr>
          <a:xfrm>
            <a:off x="7597350" y="3483042"/>
            <a:ext cx="3794975" cy="203164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solidFill>
                  <a:srgbClr val="C00000"/>
                </a:solidFill>
                <a:latin typeface="+mn-lt"/>
              </a:rPr>
              <a:t>What happened?</a:t>
            </a:r>
          </a:p>
          <a:p>
            <a:pPr marL="0" indent="0" defTabSz="914400">
              <a:spcBef>
                <a:spcPts val="0"/>
              </a:spcBef>
              <a:buNone/>
            </a:pPr>
            <a:endParaRPr lang="en-US" sz="2000" dirty="0">
              <a:solidFill>
                <a:srgbClr val="C00000"/>
              </a:solidFill>
              <a:latin typeface="+mn-lt"/>
            </a:endParaRPr>
          </a:p>
          <a:p>
            <a:pPr marL="0" indent="0" defTabSz="914400">
              <a:spcBef>
                <a:spcPts val="0"/>
              </a:spcBef>
              <a:buNone/>
            </a:pPr>
            <a:r>
              <a:rPr lang="en-US" sz="2000" dirty="0">
                <a:solidFill>
                  <a:srgbClr val="C00000"/>
                </a:solidFill>
                <a:latin typeface="+mn-lt"/>
              </a:rPr>
              <a:t>Is linear planning sound?</a:t>
            </a:r>
          </a:p>
          <a:p>
            <a:pPr marL="0" indent="0" defTabSz="914400">
              <a:spcBef>
                <a:spcPts val="0"/>
              </a:spcBef>
              <a:buNone/>
            </a:pPr>
            <a:r>
              <a:rPr lang="en-US" sz="2000" dirty="0">
                <a:solidFill>
                  <a:srgbClr val="C00000"/>
                </a:solidFill>
                <a:latin typeface="+mn-lt"/>
              </a:rPr>
              <a:t>Is linear planning complete?</a:t>
            </a:r>
          </a:p>
          <a:p>
            <a:pPr marL="0" indent="0" defTabSz="914400">
              <a:spcBef>
                <a:spcPts val="0"/>
              </a:spcBef>
              <a:buNone/>
            </a:pPr>
            <a:r>
              <a:rPr lang="en-US" sz="2000" dirty="0">
                <a:solidFill>
                  <a:srgbClr val="C00000"/>
                </a:solidFill>
                <a:latin typeface="+mn-lt"/>
              </a:rPr>
              <a:t>Is linear planning optimal?</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2EA79C3-9B36-40AA-825C-38B780D6518B}"/>
                  </a:ext>
                </a:extLst>
              </p14:cNvPr>
              <p14:cNvContentPartPr/>
              <p14:nvPr/>
            </p14:nvContentPartPr>
            <p14:xfrm>
              <a:off x="6810840" y="2292120"/>
              <a:ext cx="5380200" cy="4201920"/>
            </p14:xfrm>
          </p:contentPart>
        </mc:Choice>
        <mc:Fallback>
          <p:pic>
            <p:nvPicPr>
              <p:cNvPr id="3" name="Ink 2">
                <a:extLst>
                  <a:ext uri="{FF2B5EF4-FFF2-40B4-BE49-F238E27FC236}">
                    <a16:creationId xmlns:a16="http://schemas.microsoft.com/office/drawing/2014/main" id="{32EA79C3-9B36-40AA-825C-38B780D6518B}"/>
                  </a:ext>
                </a:extLst>
              </p:cNvPr>
              <p:cNvPicPr/>
              <p:nvPr/>
            </p:nvPicPr>
            <p:blipFill>
              <a:blip r:embed="rId3"/>
              <a:stretch>
                <a:fillRect/>
              </a:stretch>
            </p:blipFill>
            <p:spPr>
              <a:xfrm>
                <a:off x="6801480" y="2282760"/>
                <a:ext cx="5398920" cy="4220640"/>
              </a:xfrm>
              <a:prstGeom prst="rect">
                <a:avLst/>
              </a:prstGeom>
            </p:spPr>
          </p:pic>
        </mc:Fallback>
      </mc:AlternateContent>
    </p:spTree>
    <p:extLst>
      <p:ext uri="{BB962C8B-B14F-4D97-AF65-F5344CB8AC3E}">
        <p14:creationId xmlns:p14="http://schemas.microsoft.com/office/powerpoint/2010/main" val="392731975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441A-54AD-4644-A73B-3D541EBD8126}"/>
              </a:ext>
            </a:extLst>
          </p:cNvPr>
          <p:cNvSpPr>
            <a:spLocks noGrp="1"/>
          </p:cNvSpPr>
          <p:nvPr>
            <p:ph type="title"/>
          </p:nvPr>
        </p:nvSpPr>
        <p:spPr/>
        <p:txBody>
          <a:bodyPr/>
          <a:lstStyle/>
          <a:p>
            <a:r>
              <a:rPr lang="en-US" dirty="0"/>
              <a:t>Non-Linear Planning </a:t>
            </a:r>
          </a:p>
        </p:txBody>
      </p:sp>
      <p:sp>
        <p:nvSpPr>
          <p:cNvPr id="3" name="Content Placeholder 2">
            <a:extLst>
              <a:ext uri="{FF2B5EF4-FFF2-40B4-BE49-F238E27FC236}">
                <a16:creationId xmlns:a16="http://schemas.microsoft.com/office/drawing/2014/main" id="{4E9CC0D7-B4DF-A242-BB79-D4B2C5D6B71E}"/>
              </a:ext>
            </a:extLst>
          </p:cNvPr>
          <p:cNvSpPr>
            <a:spLocks noGrp="1"/>
          </p:cNvSpPr>
          <p:nvPr>
            <p:ph idx="1"/>
          </p:nvPr>
        </p:nvSpPr>
        <p:spPr/>
        <p:txBody>
          <a:bodyPr/>
          <a:lstStyle/>
          <a:p>
            <a:r>
              <a:rPr lang="en-US" dirty="0"/>
              <a:t>Interleave goals to achieve plans</a:t>
            </a:r>
          </a:p>
          <a:p>
            <a:pPr lvl="1"/>
            <a:r>
              <a:rPr lang="en-US" dirty="0"/>
              <a:t>Maintain a set of unachieved goals</a:t>
            </a:r>
          </a:p>
          <a:p>
            <a:pPr lvl="1"/>
            <a:r>
              <a:rPr lang="en-US" dirty="0"/>
              <a:t>Search all </a:t>
            </a:r>
            <a:r>
              <a:rPr lang="en-US" dirty="0" err="1"/>
              <a:t>interleavings</a:t>
            </a:r>
            <a:r>
              <a:rPr lang="en-US" dirty="0"/>
              <a:t> of goals</a:t>
            </a:r>
          </a:p>
          <a:p>
            <a:pPr lvl="1"/>
            <a:r>
              <a:rPr lang="en-US" dirty="0"/>
              <a:t>Add a goal back to the set if a later change makes it violated</a:t>
            </a:r>
          </a:p>
          <a:p>
            <a:endParaRPr lang="en-US" dirty="0"/>
          </a:p>
        </p:txBody>
      </p:sp>
    </p:spTree>
    <p:extLst>
      <p:ext uri="{BB962C8B-B14F-4D97-AF65-F5344CB8AC3E}">
        <p14:creationId xmlns:p14="http://schemas.microsoft.com/office/powerpoint/2010/main" val="3134060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Non-Linear Planning Example (same as Lin Plan 2)</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Set:</a:t>
            </a:r>
          </a:p>
          <a:p>
            <a:pPr>
              <a:spcBef>
                <a:spcPts val="0"/>
              </a:spcBef>
              <a:defRPr/>
            </a:pPr>
            <a:r>
              <a:rPr lang="en-US" sz="2000" dirty="0"/>
              <a:t>On-Block(O,G)</a:t>
            </a:r>
          </a:p>
          <a:p>
            <a:pPr>
              <a:spcBef>
                <a:spcPts val="0"/>
              </a:spcBef>
              <a:defRPr/>
            </a:pPr>
            <a:r>
              <a:rPr lang="en-US" sz="2000" dirty="0"/>
              <a:t>On-Table(B)</a:t>
            </a:r>
          </a:p>
          <a:p>
            <a:pPr>
              <a:spcBef>
                <a:spcPts val="0"/>
              </a:spcBef>
              <a:defRPr/>
            </a:pPr>
            <a:r>
              <a:rPr lang="en-US" sz="2000" dirty="0"/>
              <a:t>On-Block(G,B)</a:t>
            </a:r>
          </a:p>
          <a:p>
            <a:pPr>
              <a:spcBef>
                <a:spcPts val="0"/>
              </a:spcBef>
              <a:defRPr/>
            </a:pPr>
            <a:r>
              <a:rPr lang="en-US" sz="2000" dirty="0"/>
              <a:t>Clear(O)</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1986303" y="1880437"/>
            <a:ext cx="1720509" cy="873672"/>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rgbClr val="C00000"/>
                </a:solidFill>
              </a:rPr>
              <a:t>On-Block(O,G)</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015663"/>
          </a:xfrm>
          <a:prstGeom prst="rect">
            <a:avLst/>
          </a:prstGeom>
        </p:spPr>
        <p:txBody>
          <a:bodyPr wrap="square">
            <a:spAutoFit/>
          </a:bodyPr>
          <a:lstStyle/>
          <a:p>
            <a:r>
              <a:rPr lang="en-US" sz="2000" dirty="0"/>
              <a:t>On-Block(O,G)</a:t>
            </a:r>
          </a:p>
          <a:p>
            <a:r>
              <a:rPr lang="en-US" sz="2000" dirty="0"/>
              <a:t>       Pickup-Block(B,O)</a:t>
            </a:r>
          </a:p>
          <a:p>
            <a:r>
              <a:rPr lang="en-US" sz="2000" dirty="0"/>
              <a:t>       Put-Table(B)</a:t>
            </a:r>
          </a:p>
        </p:txBody>
      </p:sp>
      <p:cxnSp>
        <p:nvCxnSpPr>
          <p:cNvPr id="49" name="Straight Connector 48">
            <a:extLst>
              <a:ext uri="{FF2B5EF4-FFF2-40B4-BE49-F238E27FC236}">
                <a16:creationId xmlns:a16="http://schemas.microsoft.com/office/drawing/2014/main" id="{CCDF1AF7-F60C-0B42-9CAA-8ED8AC08D9C6}"/>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E2CD53C-86A9-9A43-9787-1BFE6481EEEC}"/>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21EE5D1-3A8B-8F42-B9ED-9AC0633107BC}"/>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61F087-5E31-E34E-91BA-CA763E3BE1E0}"/>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4977D6D-515A-5F47-B3D3-519ADD34223D}"/>
              </a:ext>
            </a:extLst>
          </p:cNvPr>
          <p:cNvGrpSpPr/>
          <p:nvPr/>
        </p:nvGrpSpPr>
        <p:grpSpPr>
          <a:xfrm>
            <a:off x="2403339" y="5797154"/>
            <a:ext cx="468619" cy="394217"/>
            <a:chOff x="4399967" y="1188457"/>
            <a:chExt cx="468619" cy="394217"/>
          </a:xfrm>
        </p:grpSpPr>
        <p:sp>
          <p:nvSpPr>
            <p:cNvPr id="54" name="Rectangle 53">
              <a:extLst>
                <a:ext uri="{FF2B5EF4-FFF2-40B4-BE49-F238E27FC236}">
                  <a16:creationId xmlns:a16="http://schemas.microsoft.com/office/drawing/2014/main" id="{997660FA-9694-FC41-87EF-D64921E681F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A244B8D-2237-C048-A54F-46D41736934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5C23FC6A-DB23-5347-9F27-0A5E70F203EB}"/>
              </a:ext>
            </a:extLst>
          </p:cNvPr>
          <p:cNvCxnSpPr>
            <a:cxnSpLocks noChangeAspect="1"/>
          </p:cNvCxnSpPr>
          <p:nvPr/>
        </p:nvCxnSpPr>
        <p:spPr>
          <a:xfrm flipV="1">
            <a:off x="6533243" y="649977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E1239C0F-C404-364D-9CA1-6ABC76217F04}"/>
              </a:ext>
            </a:extLst>
          </p:cNvPr>
          <p:cNvSpPr>
            <a:spLocks noChangeAspect="1"/>
          </p:cNvSpPr>
          <p:nvPr/>
        </p:nvSpPr>
        <p:spPr>
          <a:xfrm>
            <a:off x="6684892" y="556011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2BD4919-DCC6-BB43-8549-7E2D8A397483}"/>
              </a:ext>
            </a:extLst>
          </p:cNvPr>
          <p:cNvSpPr>
            <a:spLocks noChangeAspect="1"/>
          </p:cNvSpPr>
          <p:nvPr/>
        </p:nvSpPr>
        <p:spPr>
          <a:xfrm>
            <a:off x="6684892" y="61835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85A9CC8-13D3-9743-A701-D9544157EB27}"/>
              </a:ext>
            </a:extLst>
          </p:cNvPr>
          <p:cNvSpPr>
            <a:spLocks noChangeAspect="1"/>
          </p:cNvSpPr>
          <p:nvPr/>
        </p:nvSpPr>
        <p:spPr>
          <a:xfrm>
            <a:off x="6684892" y="586723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9ECC736-8183-714C-8F23-D908D318B586}"/>
              </a:ext>
            </a:extLst>
          </p:cNvPr>
          <p:cNvGrpSpPr/>
          <p:nvPr/>
        </p:nvGrpSpPr>
        <p:grpSpPr>
          <a:xfrm>
            <a:off x="7128731" y="5764914"/>
            <a:ext cx="468619" cy="394217"/>
            <a:chOff x="4399967" y="1188457"/>
            <a:chExt cx="468619" cy="394217"/>
          </a:xfrm>
        </p:grpSpPr>
        <p:sp>
          <p:nvSpPr>
            <p:cNvPr id="61" name="Rectangle 60">
              <a:extLst>
                <a:ext uri="{FF2B5EF4-FFF2-40B4-BE49-F238E27FC236}">
                  <a16:creationId xmlns:a16="http://schemas.microsoft.com/office/drawing/2014/main" id="{ABEEA57F-3881-2C45-8003-7A526F5AB22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3AF3AEB-8B22-7343-9DEC-2D74796BD087}"/>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8" name="Rectangle 27">
            <a:extLst>
              <a:ext uri="{FF2B5EF4-FFF2-40B4-BE49-F238E27FC236}">
                <a16:creationId xmlns:a16="http://schemas.microsoft.com/office/drawing/2014/main" id="{D549379D-8BF8-394E-86E8-C5E549E6B247}"/>
              </a:ext>
            </a:extLst>
          </p:cNvPr>
          <p:cNvSpPr/>
          <p:nvPr/>
        </p:nvSpPr>
        <p:spPr>
          <a:xfrm>
            <a:off x="4163768" y="2749906"/>
            <a:ext cx="2681396" cy="400110"/>
          </a:xfrm>
          <a:prstGeom prst="rect">
            <a:avLst/>
          </a:prstGeom>
        </p:spPr>
        <p:txBody>
          <a:bodyPr wrap="square">
            <a:spAutoFit/>
          </a:bodyPr>
          <a:lstStyle/>
          <a:p>
            <a:r>
              <a:rPr lang="en-US" sz="2000" dirty="0"/>
              <a:t>Stop and Switch Goals!</a:t>
            </a:r>
          </a:p>
        </p:txBody>
      </p:sp>
      <p:grpSp>
        <p:nvGrpSpPr>
          <p:cNvPr id="29" name="Group 28">
            <a:extLst>
              <a:ext uri="{FF2B5EF4-FFF2-40B4-BE49-F238E27FC236}">
                <a16:creationId xmlns:a16="http://schemas.microsoft.com/office/drawing/2014/main" id="{9386FA6F-64A9-AE4C-8BB8-07142F7B279F}"/>
              </a:ext>
            </a:extLst>
          </p:cNvPr>
          <p:cNvGrpSpPr/>
          <p:nvPr/>
        </p:nvGrpSpPr>
        <p:grpSpPr>
          <a:xfrm>
            <a:off x="3225912" y="5783038"/>
            <a:ext cx="1552513" cy="762304"/>
            <a:chOff x="3829154" y="1188457"/>
            <a:chExt cx="1552513" cy="762304"/>
          </a:xfrm>
        </p:grpSpPr>
        <p:cxnSp>
          <p:nvCxnSpPr>
            <p:cNvPr id="30" name="Straight Connector 29">
              <a:extLst>
                <a:ext uri="{FF2B5EF4-FFF2-40B4-BE49-F238E27FC236}">
                  <a16:creationId xmlns:a16="http://schemas.microsoft.com/office/drawing/2014/main" id="{21A97354-3D74-1642-8577-E8A576934E78}"/>
                </a:ext>
              </a:extLst>
            </p:cNvPr>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863040BA-E800-7442-AF24-BC9999F8FF89}"/>
                </a:ext>
              </a:extLst>
            </p:cNvPr>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59095EB-B4BB-2A4D-AEFA-3FCF2B662746}"/>
                </a:ext>
              </a:extLst>
            </p:cNvPr>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6C65AA1-91F4-7F42-85E8-917E43BCE6E2}"/>
                </a:ext>
              </a:extLst>
            </p:cNvPr>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67CF5F3-DC70-B146-82E9-2E4954B87A00}"/>
                </a:ext>
              </a:extLst>
            </p:cNvPr>
            <p:cNvGrpSpPr/>
            <p:nvPr/>
          </p:nvGrpSpPr>
          <p:grpSpPr>
            <a:xfrm>
              <a:off x="4399967" y="1188457"/>
              <a:ext cx="468619" cy="394217"/>
              <a:chOff x="4399967" y="1188457"/>
              <a:chExt cx="468619" cy="394217"/>
            </a:xfrm>
          </p:grpSpPr>
          <p:sp>
            <p:nvSpPr>
              <p:cNvPr id="35" name="Rectangle 34">
                <a:extLst>
                  <a:ext uri="{FF2B5EF4-FFF2-40B4-BE49-F238E27FC236}">
                    <a16:creationId xmlns:a16="http://schemas.microsoft.com/office/drawing/2014/main" id="{B8B3667E-B823-3447-B34B-1ED092FF9F28}"/>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D417B4-CF5B-8545-98B1-8E414BC7790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0B99CDBD-3C85-4C12-A976-38996FAAB21B}"/>
                  </a:ext>
                </a:extLst>
              </p14:cNvPr>
              <p14:cNvContentPartPr/>
              <p14:nvPr/>
            </p14:nvContentPartPr>
            <p14:xfrm>
              <a:off x="1902600" y="1834920"/>
              <a:ext cx="2867760" cy="4735800"/>
            </p14:xfrm>
          </p:contentPart>
        </mc:Choice>
        <mc:Fallback>
          <p:pic>
            <p:nvPicPr>
              <p:cNvPr id="3" name="Ink 2">
                <a:extLst>
                  <a:ext uri="{FF2B5EF4-FFF2-40B4-BE49-F238E27FC236}">
                    <a16:creationId xmlns:a16="http://schemas.microsoft.com/office/drawing/2014/main" id="{0B99CDBD-3C85-4C12-A976-38996FAAB21B}"/>
                  </a:ext>
                </a:extLst>
              </p:cNvPr>
              <p:cNvPicPr/>
              <p:nvPr/>
            </p:nvPicPr>
            <p:blipFill>
              <a:blip r:embed="rId3"/>
              <a:stretch>
                <a:fillRect/>
              </a:stretch>
            </p:blipFill>
            <p:spPr>
              <a:xfrm>
                <a:off x="1893240" y="1825560"/>
                <a:ext cx="2886480" cy="4754520"/>
              </a:xfrm>
              <a:prstGeom prst="rect">
                <a:avLst/>
              </a:prstGeom>
            </p:spPr>
          </p:pic>
        </mc:Fallback>
      </mc:AlternateContent>
    </p:spTree>
    <p:extLst>
      <p:ext uri="{BB962C8B-B14F-4D97-AF65-F5344CB8AC3E}">
        <p14:creationId xmlns:p14="http://schemas.microsoft.com/office/powerpoint/2010/main" val="51414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a:extLst>
              <a:ext uri="{FF2B5EF4-FFF2-40B4-BE49-F238E27FC236}">
                <a16:creationId xmlns:a16="http://schemas.microsoft.com/office/drawing/2014/main" id="{B6A15276-16B2-4B46-98C6-6E4448F30417}"/>
              </a:ext>
            </a:extLst>
          </p:cNvPr>
          <p:cNvSpPr txBox="1">
            <a:spLocks/>
          </p:cNvSpPr>
          <p:nvPr/>
        </p:nvSpPr>
        <p:spPr>
          <a:xfrm>
            <a:off x="1981201" y="1600201"/>
            <a:ext cx="1860208" cy="2430887"/>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t>Goal Set:</a:t>
            </a:r>
          </a:p>
          <a:p>
            <a:pPr>
              <a:spcBef>
                <a:spcPts val="0"/>
              </a:spcBef>
              <a:defRPr/>
            </a:pPr>
            <a:r>
              <a:rPr lang="en-US" sz="2000" dirty="0"/>
              <a:t>On-Block(O,G)</a:t>
            </a:r>
          </a:p>
          <a:p>
            <a:pPr>
              <a:spcBef>
                <a:spcPts val="0"/>
              </a:spcBef>
              <a:defRPr/>
            </a:pPr>
            <a:r>
              <a:rPr lang="en-US" sz="2000" dirty="0"/>
              <a:t>On-Table(B)</a:t>
            </a:r>
          </a:p>
          <a:p>
            <a:pPr>
              <a:spcBef>
                <a:spcPts val="0"/>
              </a:spcBef>
              <a:defRPr/>
            </a:pPr>
            <a:r>
              <a:rPr lang="en-US" sz="2000" dirty="0"/>
              <a:t>On-Block(G,B)</a:t>
            </a:r>
          </a:p>
          <a:p>
            <a:pPr>
              <a:spcBef>
                <a:spcPts val="0"/>
              </a:spcBef>
              <a:defRPr/>
            </a:pPr>
            <a:r>
              <a:rPr lang="en-US" sz="2000" dirty="0"/>
              <a:t>Clear(O)</a:t>
            </a:r>
          </a:p>
        </p:txBody>
      </p:sp>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Linear Planning Example 2</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1979018" y="2421777"/>
            <a:ext cx="1720509" cy="873672"/>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rgbClr val="C00000"/>
                </a:solidFill>
              </a:rPr>
              <a:t>On-Block(G,B)</a:t>
            </a:r>
          </a:p>
        </p:txBody>
      </p:sp>
      <p:cxnSp>
        <p:nvCxnSpPr>
          <p:cNvPr id="49" name="Straight Connector 48">
            <a:extLst>
              <a:ext uri="{FF2B5EF4-FFF2-40B4-BE49-F238E27FC236}">
                <a16:creationId xmlns:a16="http://schemas.microsoft.com/office/drawing/2014/main" id="{CCDF1AF7-F60C-0B42-9CAA-8ED8AC08D9C6}"/>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E2CD53C-86A9-9A43-9787-1BFE6481EEEC}"/>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21EE5D1-3A8B-8F42-B9ED-9AC0633107BC}"/>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61F087-5E31-E34E-91BA-CA763E3BE1E0}"/>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4977D6D-515A-5F47-B3D3-519ADD34223D}"/>
              </a:ext>
            </a:extLst>
          </p:cNvPr>
          <p:cNvGrpSpPr/>
          <p:nvPr/>
        </p:nvGrpSpPr>
        <p:grpSpPr>
          <a:xfrm>
            <a:off x="2403339" y="5797154"/>
            <a:ext cx="468619" cy="394217"/>
            <a:chOff x="4399967" y="1188457"/>
            <a:chExt cx="468619" cy="394217"/>
          </a:xfrm>
        </p:grpSpPr>
        <p:sp>
          <p:nvSpPr>
            <p:cNvPr id="54" name="Rectangle 53">
              <a:extLst>
                <a:ext uri="{FF2B5EF4-FFF2-40B4-BE49-F238E27FC236}">
                  <a16:creationId xmlns:a16="http://schemas.microsoft.com/office/drawing/2014/main" id="{997660FA-9694-FC41-87EF-D64921E681F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A244B8D-2237-C048-A54F-46D41736934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5C23FC6A-DB23-5347-9F27-0A5E70F203EB}"/>
              </a:ext>
            </a:extLst>
          </p:cNvPr>
          <p:cNvCxnSpPr>
            <a:cxnSpLocks noChangeAspect="1"/>
          </p:cNvCxnSpPr>
          <p:nvPr/>
        </p:nvCxnSpPr>
        <p:spPr>
          <a:xfrm flipV="1">
            <a:off x="6533243" y="649977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E1239C0F-C404-364D-9CA1-6ABC76217F04}"/>
              </a:ext>
            </a:extLst>
          </p:cNvPr>
          <p:cNvSpPr>
            <a:spLocks noChangeAspect="1"/>
          </p:cNvSpPr>
          <p:nvPr/>
        </p:nvSpPr>
        <p:spPr>
          <a:xfrm>
            <a:off x="6684892" y="556011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2BD4919-DCC6-BB43-8549-7E2D8A397483}"/>
              </a:ext>
            </a:extLst>
          </p:cNvPr>
          <p:cNvSpPr>
            <a:spLocks noChangeAspect="1"/>
          </p:cNvSpPr>
          <p:nvPr/>
        </p:nvSpPr>
        <p:spPr>
          <a:xfrm>
            <a:off x="6684892" y="61835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85A9CC8-13D3-9743-A701-D9544157EB27}"/>
              </a:ext>
            </a:extLst>
          </p:cNvPr>
          <p:cNvSpPr>
            <a:spLocks noChangeAspect="1"/>
          </p:cNvSpPr>
          <p:nvPr/>
        </p:nvSpPr>
        <p:spPr>
          <a:xfrm>
            <a:off x="6684892" y="586723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9ECC736-8183-714C-8F23-D908D318B586}"/>
              </a:ext>
            </a:extLst>
          </p:cNvPr>
          <p:cNvGrpSpPr/>
          <p:nvPr/>
        </p:nvGrpSpPr>
        <p:grpSpPr>
          <a:xfrm>
            <a:off x="7128731" y="5764914"/>
            <a:ext cx="468619" cy="394217"/>
            <a:chOff x="4399967" y="1188457"/>
            <a:chExt cx="468619" cy="394217"/>
          </a:xfrm>
        </p:grpSpPr>
        <p:sp>
          <p:nvSpPr>
            <p:cNvPr id="61" name="Rectangle 60">
              <a:extLst>
                <a:ext uri="{FF2B5EF4-FFF2-40B4-BE49-F238E27FC236}">
                  <a16:creationId xmlns:a16="http://schemas.microsoft.com/office/drawing/2014/main" id="{ABEEA57F-3881-2C45-8003-7A526F5AB22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3AF3AEB-8B22-7343-9DEC-2D74796BD087}"/>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2" name="Rectangle 31">
            <a:extLst>
              <a:ext uri="{FF2B5EF4-FFF2-40B4-BE49-F238E27FC236}">
                <a16:creationId xmlns:a16="http://schemas.microsoft.com/office/drawing/2014/main" id="{937B2646-A218-3447-B265-868C224B5E02}"/>
              </a:ext>
            </a:extLst>
          </p:cNvPr>
          <p:cNvSpPr/>
          <p:nvPr/>
        </p:nvSpPr>
        <p:spPr>
          <a:xfrm>
            <a:off x="4229100" y="1851826"/>
            <a:ext cx="2681396" cy="1015663"/>
          </a:xfrm>
          <a:prstGeom prst="rect">
            <a:avLst/>
          </a:prstGeom>
        </p:spPr>
        <p:txBody>
          <a:bodyPr wrap="square">
            <a:spAutoFit/>
          </a:bodyPr>
          <a:lstStyle/>
          <a:p>
            <a:r>
              <a:rPr lang="en-US" sz="2000" dirty="0"/>
              <a:t>On-Block(O,G)</a:t>
            </a:r>
          </a:p>
          <a:p>
            <a:r>
              <a:rPr lang="en-US" sz="2000" dirty="0"/>
              <a:t>       Pickup-Block(B,O)</a:t>
            </a:r>
          </a:p>
          <a:p>
            <a:r>
              <a:rPr lang="en-US" sz="2000" dirty="0"/>
              <a:t>       Put-Table(B)</a:t>
            </a:r>
          </a:p>
        </p:txBody>
      </p:sp>
      <p:sp>
        <p:nvSpPr>
          <p:cNvPr id="33" name="Rectangle 32">
            <a:extLst>
              <a:ext uri="{FF2B5EF4-FFF2-40B4-BE49-F238E27FC236}">
                <a16:creationId xmlns:a16="http://schemas.microsoft.com/office/drawing/2014/main" id="{1CD4E759-C216-7544-ABA3-DCDADF6909DF}"/>
              </a:ext>
            </a:extLst>
          </p:cNvPr>
          <p:cNvSpPr/>
          <p:nvPr/>
        </p:nvSpPr>
        <p:spPr>
          <a:xfrm>
            <a:off x="4229100" y="2765562"/>
            <a:ext cx="2681396" cy="400110"/>
          </a:xfrm>
          <a:prstGeom prst="rect">
            <a:avLst/>
          </a:prstGeom>
        </p:spPr>
        <p:txBody>
          <a:bodyPr wrap="square">
            <a:spAutoFit/>
          </a:bodyPr>
          <a:lstStyle/>
          <a:p>
            <a:r>
              <a:rPr lang="en-US" sz="2000" dirty="0"/>
              <a:t>Stop and Switch Goals!</a:t>
            </a:r>
          </a:p>
        </p:txBody>
      </p:sp>
      <p:grpSp>
        <p:nvGrpSpPr>
          <p:cNvPr id="34" name="Group 33">
            <a:extLst>
              <a:ext uri="{FF2B5EF4-FFF2-40B4-BE49-F238E27FC236}">
                <a16:creationId xmlns:a16="http://schemas.microsoft.com/office/drawing/2014/main" id="{7D4A4CA7-BDAE-F64A-9BDA-5AE717588EBE}"/>
              </a:ext>
            </a:extLst>
          </p:cNvPr>
          <p:cNvGrpSpPr/>
          <p:nvPr/>
        </p:nvGrpSpPr>
        <p:grpSpPr>
          <a:xfrm>
            <a:off x="3225912" y="5783038"/>
            <a:ext cx="1552513" cy="762304"/>
            <a:chOff x="3829154" y="1188457"/>
            <a:chExt cx="1552513" cy="762304"/>
          </a:xfrm>
        </p:grpSpPr>
        <p:cxnSp>
          <p:nvCxnSpPr>
            <p:cNvPr id="35" name="Straight Connector 34">
              <a:extLst>
                <a:ext uri="{FF2B5EF4-FFF2-40B4-BE49-F238E27FC236}">
                  <a16:creationId xmlns:a16="http://schemas.microsoft.com/office/drawing/2014/main" id="{F30C85D3-9288-5744-B8CF-CFEBC636820C}"/>
                </a:ext>
              </a:extLst>
            </p:cNvPr>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47AEB5CB-D70D-1F44-B3FB-EF9CAEB93508}"/>
                </a:ext>
              </a:extLst>
            </p:cNvPr>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DB62F3A9-A49C-FD43-BA54-FF37F6DFF907}"/>
                </a:ext>
              </a:extLst>
            </p:cNvPr>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B98E95E9-2F62-534A-8A64-121D807B1431}"/>
                </a:ext>
              </a:extLst>
            </p:cNvPr>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7E2E6201-7625-3B4D-BE4B-6CA9A5056A06}"/>
                </a:ext>
              </a:extLst>
            </p:cNvPr>
            <p:cNvGrpSpPr/>
            <p:nvPr/>
          </p:nvGrpSpPr>
          <p:grpSpPr>
            <a:xfrm>
              <a:off x="4399967" y="1188457"/>
              <a:ext cx="468619" cy="394217"/>
              <a:chOff x="4399967" y="1188457"/>
              <a:chExt cx="468619" cy="394217"/>
            </a:xfrm>
          </p:grpSpPr>
          <p:sp>
            <p:nvSpPr>
              <p:cNvPr id="40" name="Rectangle 39">
                <a:extLst>
                  <a:ext uri="{FF2B5EF4-FFF2-40B4-BE49-F238E27FC236}">
                    <a16:creationId xmlns:a16="http://schemas.microsoft.com/office/drawing/2014/main" id="{56056D4F-E7DA-7B4C-A22E-497812883D7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45D9BF44-101A-6244-A33F-773F240F1199}"/>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42" name="Rectangle 41">
            <a:extLst>
              <a:ext uri="{FF2B5EF4-FFF2-40B4-BE49-F238E27FC236}">
                <a16:creationId xmlns:a16="http://schemas.microsoft.com/office/drawing/2014/main" id="{98084797-1BE3-B146-BBAF-AE16703CE563}"/>
              </a:ext>
            </a:extLst>
          </p:cNvPr>
          <p:cNvSpPr/>
          <p:nvPr/>
        </p:nvSpPr>
        <p:spPr>
          <a:xfrm>
            <a:off x="4229100" y="3099228"/>
            <a:ext cx="2681396" cy="1015663"/>
          </a:xfrm>
          <a:prstGeom prst="rect">
            <a:avLst/>
          </a:prstGeom>
        </p:spPr>
        <p:txBody>
          <a:bodyPr wrap="square">
            <a:spAutoFit/>
          </a:bodyPr>
          <a:lstStyle/>
          <a:p>
            <a:r>
              <a:rPr lang="en-US" sz="2000" dirty="0"/>
              <a:t>On-Block(G,B)</a:t>
            </a:r>
          </a:p>
          <a:p>
            <a:r>
              <a:rPr lang="en-US" sz="2000" dirty="0"/>
              <a:t>       Pickup-Table(G)</a:t>
            </a:r>
          </a:p>
          <a:p>
            <a:r>
              <a:rPr lang="en-US" sz="2000" dirty="0"/>
              <a:t>       Put-Block(G,B)</a:t>
            </a:r>
          </a:p>
        </p:txBody>
      </p:sp>
      <p:cxnSp>
        <p:nvCxnSpPr>
          <p:cNvPr id="43" name="Straight Connector 42">
            <a:extLst>
              <a:ext uri="{FF2B5EF4-FFF2-40B4-BE49-F238E27FC236}">
                <a16:creationId xmlns:a16="http://schemas.microsoft.com/office/drawing/2014/main" id="{A3715220-2D0D-8A4E-8871-8C37CE672228}"/>
              </a:ext>
            </a:extLst>
          </p:cNvPr>
          <p:cNvCxnSpPr>
            <a:cxnSpLocks noChangeAspect="1"/>
          </p:cNvCxnSpPr>
          <p:nvPr/>
        </p:nvCxnSpPr>
        <p:spPr>
          <a:xfrm flipV="1">
            <a:off x="5003925" y="6512375"/>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6095E4F2-30EE-C84C-B705-245AB9CD251B}"/>
              </a:ext>
            </a:extLst>
          </p:cNvPr>
          <p:cNvSpPr>
            <a:spLocks noChangeAspect="1"/>
          </p:cNvSpPr>
          <p:nvPr/>
        </p:nvSpPr>
        <p:spPr>
          <a:xfrm>
            <a:off x="5657200" y="618103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B2E305D-EE8D-3049-80D0-663623044D15}"/>
              </a:ext>
            </a:extLst>
          </p:cNvPr>
          <p:cNvSpPr>
            <a:spLocks noChangeAspect="1"/>
          </p:cNvSpPr>
          <p:nvPr/>
        </p:nvSpPr>
        <p:spPr>
          <a:xfrm>
            <a:off x="5178730" y="619024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644D02E4-D2F2-0A47-98A6-964BC36F428C}"/>
              </a:ext>
            </a:extLst>
          </p:cNvPr>
          <p:cNvSpPr>
            <a:spLocks noChangeAspect="1"/>
          </p:cNvSpPr>
          <p:nvPr/>
        </p:nvSpPr>
        <p:spPr>
          <a:xfrm>
            <a:off x="5174260" y="587802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508F17CD-01A5-4345-9629-BAF52B3E2F02}"/>
              </a:ext>
            </a:extLst>
          </p:cNvPr>
          <p:cNvGrpSpPr/>
          <p:nvPr/>
        </p:nvGrpSpPr>
        <p:grpSpPr>
          <a:xfrm>
            <a:off x="5593234" y="5752710"/>
            <a:ext cx="468619" cy="394217"/>
            <a:chOff x="4399967" y="1188457"/>
            <a:chExt cx="468619" cy="394217"/>
          </a:xfrm>
        </p:grpSpPr>
        <p:sp>
          <p:nvSpPr>
            <p:cNvPr id="48" name="Rectangle 47">
              <a:extLst>
                <a:ext uri="{FF2B5EF4-FFF2-40B4-BE49-F238E27FC236}">
                  <a16:creationId xmlns:a16="http://schemas.microsoft.com/office/drawing/2014/main" id="{7187849B-F794-8346-93F4-C191956CCDB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029E4F-40CE-E547-99E5-3635CBC6D84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900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42" grpId="0"/>
      <p:bldP spid="44" grpId="0" animBg="1"/>
      <p:bldP spid="45" grpId="0" animBg="1"/>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9B372-5769-774C-AF5F-E55A68CB3395}"/>
              </a:ext>
            </a:extLst>
          </p:cNvPr>
          <p:cNvSpPr>
            <a:spLocks noGrp="1"/>
          </p:cNvSpPr>
          <p:nvPr>
            <p:ph type="title"/>
          </p:nvPr>
        </p:nvSpPr>
        <p:spPr/>
        <p:txBody>
          <a:bodyPr/>
          <a:lstStyle/>
          <a:p>
            <a:r>
              <a:rPr lang="en-US" dirty="0"/>
              <a:t>Non-Linear Planning Example</a:t>
            </a:r>
          </a:p>
        </p:txBody>
      </p:sp>
      <p:sp>
        <p:nvSpPr>
          <p:cNvPr id="4" name="Content Placeholder 2">
            <a:extLst>
              <a:ext uri="{FF2B5EF4-FFF2-40B4-BE49-F238E27FC236}">
                <a16:creationId xmlns:a16="http://schemas.microsoft.com/office/drawing/2014/main" id="{9ACE238C-188C-7746-8397-FED49F2704A1}"/>
              </a:ext>
            </a:extLst>
          </p:cNvPr>
          <p:cNvSpPr>
            <a:spLocks noGrp="1"/>
          </p:cNvSpPr>
          <p:nvPr>
            <p:ph idx="1"/>
          </p:nvPr>
        </p:nvSpPr>
        <p:spPr>
          <a:xfrm>
            <a:off x="1981201" y="1600201"/>
            <a:ext cx="1860208" cy="2430887"/>
          </a:xfrm>
        </p:spPr>
        <p:txBody>
          <a:bodyPr>
            <a:normAutofit/>
          </a:bodyPr>
          <a:lstStyle/>
          <a:p>
            <a:pPr marL="0" indent="0" defTabSz="914400">
              <a:spcBef>
                <a:spcPts val="0"/>
              </a:spcBef>
              <a:buNone/>
              <a:defRPr/>
            </a:pPr>
            <a:r>
              <a:rPr lang="en-US" sz="2000" dirty="0"/>
              <a:t>Goal Set:</a:t>
            </a:r>
          </a:p>
          <a:p>
            <a:pPr>
              <a:spcBef>
                <a:spcPts val="0"/>
              </a:spcBef>
              <a:defRPr/>
            </a:pPr>
            <a:r>
              <a:rPr lang="en-US" sz="2000" dirty="0"/>
              <a:t>On-Block(O,G)</a:t>
            </a:r>
          </a:p>
          <a:p>
            <a:pPr>
              <a:spcBef>
                <a:spcPts val="0"/>
              </a:spcBef>
              <a:defRPr/>
            </a:pPr>
            <a:r>
              <a:rPr lang="en-US" sz="2000" dirty="0"/>
              <a:t>On-Table(B)</a:t>
            </a:r>
          </a:p>
          <a:p>
            <a:pPr>
              <a:spcBef>
                <a:spcPts val="0"/>
              </a:spcBef>
              <a:defRPr/>
            </a:pPr>
            <a:r>
              <a:rPr lang="en-US" sz="2000" dirty="0"/>
              <a:t>On-Block(G,B)</a:t>
            </a:r>
          </a:p>
          <a:p>
            <a:pPr>
              <a:spcBef>
                <a:spcPts val="0"/>
              </a:spcBef>
              <a:defRPr/>
            </a:pPr>
            <a:r>
              <a:rPr lang="en-US" sz="2000" dirty="0"/>
              <a:t>Clear(O)</a:t>
            </a:r>
          </a:p>
        </p:txBody>
      </p:sp>
      <p:sp>
        <p:nvSpPr>
          <p:cNvPr id="19" name="Content Placeholder 2">
            <a:extLst>
              <a:ext uri="{FF2B5EF4-FFF2-40B4-BE49-F238E27FC236}">
                <a16:creationId xmlns:a16="http://schemas.microsoft.com/office/drawing/2014/main" id="{CB62FA3D-4AB0-0945-83AE-09DF56946EB9}"/>
              </a:ext>
            </a:extLst>
          </p:cNvPr>
          <p:cNvSpPr txBox="1">
            <a:spLocks/>
          </p:cNvSpPr>
          <p:nvPr/>
        </p:nvSpPr>
        <p:spPr>
          <a:xfrm>
            <a:off x="3988158" y="1600200"/>
            <a:ext cx="3794975" cy="3950595"/>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2000" dirty="0">
                <a:latin typeface="+mn-lt"/>
              </a:rPr>
              <a:t>Action Plan:</a:t>
            </a:r>
          </a:p>
        </p:txBody>
      </p:sp>
      <p:sp>
        <p:nvSpPr>
          <p:cNvPr id="20" name="Content Placeholder 2">
            <a:extLst>
              <a:ext uri="{FF2B5EF4-FFF2-40B4-BE49-F238E27FC236}">
                <a16:creationId xmlns:a16="http://schemas.microsoft.com/office/drawing/2014/main" id="{0A050BC8-9653-F64A-BAD5-AD62F0E0A7BE}"/>
              </a:ext>
            </a:extLst>
          </p:cNvPr>
          <p:cNvSpPr txBox="1">
            <a:spLocks/>
          </p:cNvSpPr>
          <p:nvPr/>
        </p:nvSpPr>
        <p:spPr>
          <a:xfrm>
            <a:off x="1986303" y="1880437"/>
            <a:ext cx="1720509" cy="873672"/>
          </a:xfrm>
          <a:prstGeom prst="rect">
            <a:avLst/>
          </a:prstGeom>
        </p:spPr>
        <p:txBody>
          <a:bodyPr>
            <a:normAutofit/>
          </a:bodyPr>
          <a:lst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accent1">
                    <a:lumMod val="75000"/>
                  </a:schemeClr>
                </a:solidFill>
                <a:latin typeface="+mn-lt"/>
                <a:ea typeface="+mn-ea"/>
                <a:cs typeface="+mn-cs"/>
              </a:defRPr>
            </a:lvl1pPr>
            <a:lvl2pPr marL="230188" indent="-230188"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mn-lt"/>
                <a:ea typeface="+mn-ea"/>
                <a:cs typeface="+mn-cs"/>
              </a:defRPr>
            </a:lvl2pPr>
            <a:lvl3pPr marL="460375" indent="-230188"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mn-lt"/>
                <a:ea typeface="+mn-ea"/>
                <a:cs typeface="+mn-cs"/>
              </a:defRPr>
            </a:lvl3pPr>
            <a:lvl4pPr marL="684213" indent="-223838"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4pPr>
            <a:lvl5pPr marL="914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defRPr/>
            </a:pPr>
            <a:r>
              <a:rPr lang="en-US" sz="2000" dirty="0">
                <a:solidFill>
                  <a:srgbClr val="C00000"/>
                </a:solidFill>
              </a:rPr>
              <a:t>On-Block(O,G)</a:t>
            </a:r>
          </a:p>
        </p:txBody>
      </p:sp>
      <p:sp>
        <p:nvSpPr>
          <p:cNvPr id="21" name="Rectangle 20">
            <a:extLst>
              <a:ext uri="{FF2B5EF4-FFF2-40B4-BE49-F238E27FC236}">
                <a16:creationId xmlns:a16="http://schemas.microsoft.com/office/drawing/2014/main" id="{D3B059BC-4A39-B145-A68E-CF3FD0D833B1}"/>
              </a:ext>
            </a:extLst>
          </p:cNvPr>
          <p:cNvSpPr/>
          <p:nvPr/>
        </p:nvSpPr>
        <p:spPr>
          <a:xfrm>
            <a:off x="4229100" y="1851826"/>
            <a:ext cx="2681396" cy="1015663"/>
          </a:xfrm>
          <a:prstGeom prst="rect">
            <a:avLst/>
          </a:prstGeom>
        </p:spPr>
        <p:txBody>
          <a:bodyPr wrap="square">
            <a:spAutoFit/>
          </a:bodyPr>
          <a:lstStyle/>
          <a:p>
            <a:r>
              <a:rPr lang="en-US" sz="2000" dirty="0"/>
              <a:t>On-Block(O,G)</a:t>
            </a:r>
          </a:p>
          <a:p>
            <a:r>
              <a:rPr lang="en-US" sz="2000" dirty="0"/>
              <a:t>       Pickup-Block(B,O)</a:t>
            </a:r>
          </a:p>
          <a:p>
            <a:r>
              <a:rPr lang="en-US" sz="2000" dirty="0"/>
              <a:t>       Put-Table(B)</a:t>
            </a:r>
          </a:p>
        </p:txBody>
      </p:sp>
      <p:cxnSp>
        <p:nvCxnSpPr>
          <p:cNvPr id="49" name="Straight Connector 48">
            <a:extLst>
              <a:ext uri="{FF2B5EF4-FFF2-40B4-BE49-F238E27FC236}">
                <a16:creationId xmlns:a16="http://schemas.microsoft.com/office/drawing/2014/main" id="{CCDF1AF7-F60C-0B42-9CAA-8ED8AC08D9C6}"/>
              </a:ext>
            </a:extLst>
          </p:cNvPr>
          <p:cNvCxnSpPr>
            <a:cxnSpLocks noChangeAspect="1"/>
          </p:cNvCxnSpPr>
          <p:nvPr/>
        </p:nvCxnSpPr>
        <p:spPr>
          <a:xfrm flipV="1">
            <a:off x="1805571" y="6544603"/>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FE2CD53C-86A9-9A43-9787-1BFE6481EEEC}"/>
              </a:ext>
            </a:extLst>
          </p:cNvPr>
          <p:cNvSpPr>
            <a:spLocks noChangeAspect="1"/>
          </p:cNvSpPr>
          <p:nvPr/>
        </p:nvSpPr>
        <p:spPr>
          <a:xfrm>
            <a:off x="1957220" y="6219177"/>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F21EE5D1-3A8B-8F42-B9ED-9AC0633107BC}"/>
              </a:ext>
            </a:extLst>
          </p:cNvPr>
          <p:cNvSpPr>
            <a:spLocks noChangeAspect="1"/>
          </p:cNvSpPr>
          <p:nvPr/>
        </p:nvSpPr>
        <p:spPr>
          <a:xfrm>
            <a:off x="1957220" y="5912059"/>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2561F087-5E31-E34E-91BA-CA763E3BE1E0}"/>
              </a:ext>
            </a:extLst>
          </p:cNvPr>
          <p:cNvSpPr>
            <a:spLocks noChangeAspect="1"/>
          </p:cNvSpPr>
          <p:nvPr/>
        </p:nvSpPr>
        <p:spPr>
          <a:xfrm>
            <a:off x="2450832" y="6219177"/>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3" name="Group 52">
            <a:extLst>
              <a:ext uri="{FF2B5EF4-FFF2-40B4-BE49-F238E27FC236}">
                <a16:creationId xmlns:a16="http://schemas.microsoft.com/office/drawing/2014/main" id="{A4977D6D-515A-5F47-B3D3-519ADD34223D}"/>
              </a:ext>
            </a:extLst>
          </p:cNvPr>
          <p:cNvGrpSpPr/>
          <p:nvPr/>
        </p:nvGrpSpPr>
        <p:grpSpPr>
          <a:xfrm>
            <a:off x="2403339" y="5797154"/>
            <a:ext cx="468619" cy="394217"/>
            <a:chOff x="4399967" y="1188457"/>
            <a:chExt cx="468619" cy="394217"/>
          </a:xfrm>
        </p:grpSpPr>
        <p:sp>
          <p:nvSpPr>
            <p:cNvPr id="54" name="Rectangle 53">
              <a:extLst>
                <a:ext uri="{FF2B5EF4-FFF2-40B4-BE49-F238E27FC236}">
                  <a16:creationId xmlns:a16="http://schemas.microsoft.com/office/drawing/2014/main" id="{997660FA-9694-FC41-87EF-D64921E681FE}"/>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4A244B8D-2237-C048-A54F-46D41736934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56" name="Straight Connector 55">
            <a:extLst>
              <a:ext uri="{FF2B5EF4-FFF2-40B4-BE49-F238E27FC236}">
                <a16:creationId xmlns:a16="http://schemas.microsoft.com/office/drawing/2014/main" id="{5C23FC6A-DB23-5347-9F27-0A5E70F203EB}"/>
              </a:ext>
            </a:extLst>
          </p:cNvPr>
          <p:cNvCxnSpPr>
            <a:cxnSpLocks noChangeAspect="1"/>
          </p:cNvCxnSpPr>
          <p:nvPr/>
        </p:nvCxnSpPr>
        <p:spPr>
          <a:xfrm flipV="1">
            <a:off x="6533243" y="6499776"/>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E1239C0F-C404-364D-9CA1-6ABC76217F04}"/>
              </a:ext>
            </a:extLst>
          </p:cNvPr>
          <p:cNvSpPr>
            <a:spLocks noChangeAspect="1"/>
          </p:cNvSpPr>
          <p:nvPr/>
        </p:nvSpPr>
        <p:spPr>
          <a:xfrm>
            <a:off x="6684892" y="556011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F2BD4919-DCC6-BB43-8549-7E2D8A397483}"/>
              </a:ext>
            </a:extLst>
          </p:cNvPr>
          <p:cNvSpPr>
            <a:spLocks noChangeAspect="1"/>
          </p:cNvSpPr>
          <p:nvPr/>
        </p:nvSpPr>
        <p:spPr>
          <a:xfrm>
            <a:off x="6684892" y="6183503"/>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285A9CC8-13D3-9743-A701-D9544157EB27}"/>
              </a:ext>
            </a:extLst>
          </p:cNvPr>
          <p:cNvSpPr>
            <a:spLocks noChangeAspect="1"/>
          </p:cNvSpPr>
          <p:nvPr/>
        </p:nvSpPr>
        <p:spPr>
          <a:xfrm>
            <a:off x="6684892" y="586723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49ECC736-8183-714C-8F23-D908D318B586}"/>
              </a:ext>
            </a:extLst>
          </p:cNvPr>
          <p:cNvGrpSpPr/>
          <p:nvPr/>
        </p:nvGrpSpPr>
        <p:grpSpPr>
          <a:xfrm>
            <a:off x="7128731" y="5764914"/>
            <a:ext cx="468619" cy="394217"/>
            <a:chOff x="4399967" y="1188457"/>
            <a:chExt cx="468619" cy="394217"/>
          </a:xfrm>
        </p:grpSpPr>
        <p:sp>
          <p:nvSpPr>
            <p:cNvPr id="61" name="Rectangle 60">
              <a:extLst>
                <a:ext uri="{FF2B5EF4-FFF2-40B4-BE49-F238E27FC236}">
                  <a16:creationId xmlns:a16="http://schemas.microsoft.com/office/drawing/2014/main" id="{ABEEA57F-3881-2C45-8003-7A526F5AB22D}"/>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3AF3AEB-8B22-7343-9DEC-2D74796BD087}"/>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9386FA6F-64A9-AE4C-8BB8-07142F7B279F}"/>
              </a:ext>
            </a:extLst>
          </p:cNvPr>
          <p:cNvGrpSpPr/>
          <p:nvPr/>
        </p:nvGrpSpPr>
        <p:grpSpPr>
          <a:xfrm>
            <a:off x="3225912" y="5783038"/>
            <a:ext cx="1552513" cy="762304"/>
            <a:chOff x="3829154" y="1188457"/>
            <a:chExt cx="1552513" cy="762304"/>
          </a:xfrm>
        </p:grpSpPr>
        <p:cxnSp>
          <p:nvCxnSpPr>
            <p:cNvPr id="30" name="Straight Connector 29">
              <a:extLst>
                <a:ext uri="{FF2B5EF4-FFF2-40B4-BE49-F238E27FC236}">
                  <a16:creationId xmlns:a16="http://schemas.microsoft.com/office/drawing/2014/main" id="{21A97354-3D74-1642-8577-E8A576934E78}"/>
                </a:ext>
              </a:extLst>
            </p:cNvPr>
            <p:cNvCxnSpPr>
              <a:cxnSpLocks noChangeAspect="1"/>
            </p:cNvCxnSpPr>
            <p:nvPr/>
          </p:nvCxnSpPr>
          <p:spPr>
            <a:xfrm flipV="1">
              <a:off x="3829154" y="1933699"/>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863040BA-E800-7442-AF24-BC9999F8FF89}"/>
                </a:ext>
              </a:extLst>
            </p:cNvPr>
            <p:cNvSpPr>
              <a:spLocks noChangeAspect="1"/>
            </p:cNvSpPr>
            <p:nvPr/>
          </p:nvSpPr>
          <p:spPr>
            <a:xfrm>
              <a:off x="3980803" y="1611415"/>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59095EB-B4BB-2A4D-AEFA-3FCF2B662746}"/>
                </a:ext>
              </a:extLst>
            </p:cNvPr>
            <p:cNvSpPr>
              <a:spLocks noChangeAspect="1"/>
            </p:cNvSpPr>
            <p:nvPr/>
          </p:nvSpPr>
          <p:spPr>
            <a:xfrm>
              <a:off x="4474415" y="1611415"/>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6C65AA1-91F4-7F42-85E8-917E43BCE6E2}"/>
                </a:ext>
              </a:extLst>
            </p:cNvPr>
            <p:cNvSpPr>
              <a:spLocks noChangeAspect="1"/>
            </p:cNvSpPr>
            <p:nvPr/>
          </p:nvSpPr>
          <p:spPr>
            <a:xfrm>
              <a:off x="4968777" y="1612152"/>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567CF5F3-DC70-B146-82E9-2E4954B87A00}"/>
                </a:ext>
              </a:extLst>
            </p:cNvPr>
            <p:cNvGrpSpPr/>
            <p:nvPr/>
          </p:nvGrpSpPr>
          <p:grpSpPr>
            <a:xfrm>
              <a:off x="4399967" y="1188457"/>
              <a:ext cx="468619" cy="394217"/>
              <a:chOff x="4399967" y="1188457"/>
              <a:chExt cx="468619" cy="394217"/>
            </a:xfrm>
          </p:grpSpPr>
          <p:sp>
            <p:nvSpPr>
              <p:cNvPr id="35" name="Rectangle 34">
                <a:extLst>
                  <a:ext uri="{FF2B5EF4-FFF2-40B4-BE49-F238E27FC236}">
                    <a16:creationId xmlns:a16="http://schemas.microsoft.com/office/drawing/2014/main" id="{B8B3667E-B823-3447-B34B-1ED092FF9F28}"/>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3D417B4-CF5B-8545-98B1-8E414BC7790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sp>
        <p:nvSpPr>
          <p:cNvPr id="37" name="Rectangle 36">
            <a:extLst>
              <a:ext uri="{FF2B5EF4-FFF2-40B4-BE49-F238E27FC236}">
                <a16:creationId xmlns:a16="http://schemas.microsoft.com/office/drawing/2014/main" id="{53E9CA5E-B4A8-7141-92EF-81DF9801CD35}"/>
              </a:ext>
            </a:extLst>
          </p:cNvPr>
          <p:cNvSpPr/>
          <p:nvPr/>
        </p:nvSpPr>
        <p:spPr>
          <a:xfrm>
            <a:off x="4229100" y="1851826"/>
            <a:ext cx="2681396" cy="1015663"/>
          </a:xfrm>
          <a:prstGeom prst="rect">
            <a:avLst/>
          </a:prstGeom>
        </p:spPr>
        <p:txBody>
          <a:bodyPr wrap="square">
            <a:spAutoFit/>
          </a:bodyPr>
          <a:lstStyle/>
          <a:p>
            <a:r>
              <a:rPr lang="en-US" sz="2000" dirty="0"/>
              <a:t>On-Block(O,G)</a:t>
            </a:r>
          </a:p>
          <a:p>
            <a:r>
              <a:rPr lang="en-US" sz="2000" dirty="0"/>
              <a:t>       Pickup-Block(B,O)</a:t>
            </a:r>
          </a:p>
          <a:p>
            <a:r>
              <a:rPr lang="en-US" sz="2000" dirty="0"/>
              <a:t>       Put-Table(B)</a:t>
            </a:r>
          </a:p>
        </p:txBody>
      </p:sp>
      <p:sp>
        <p:nvSpPr>
          <p:cNvPr id="39" name="Rectangle 38">
            <a:extLst>
              <a:ext uri="{FF2B5EF4-FFF2-40B4-BE49-F238E27FC236}">
                <a16:creationId xmlns:a16="http://schemas.microsoft.com/office/drawing/2014/main" id="{A42DE703-B46A-4941-8482-D7A07DC05150}"/>
              </a:ext>
            </a:extLst>
          </p:cNvPr>
          <p:cNvSpPr/>
          <p:nvPr/>
        </p:nvSpPr>
        <p:spPr>
          <a:xfrm>
            <a:off x="4229100" y="3099228"/>
            <a:ext cx="2681396" cy="1015663"/>
          </a:xfrm>
          <a:prstGeom prst="rect">
            <a:avLst/>
          </a:prstGeom>
        </p:spPr>
        <p:txBody>
          <a:bodyPr wrap="square">
            <a:spAutoFit/>
          </a:bodyPr>
          <a:lstStyle/>
          <a:p>
            <a:r>
              <a:rPr lang="en-US" sz="2000" dirty="0"/>
              <a:t>On-Block(G,B)</a:t>
            </a:r>
          </a:p>
          <a:p>
            <a:r>
              <a:rPr lang="en-US" sz="2000" dirty="0"/>
              <a:t>       Pickup-Table(G)</a:t>
            </a:r>
          </a:p>
          <a:p>
            <a:r>
              <a:rPr lang="en-US" sz="2000" dirty="0"/>
              <a:t>       Put-Block(G,B)</a:t>
            </a:r>
          </a:p>
        </p:txBody>
      </p:sp>
      <p:cxnSp>
        <p:nvCxnSpPr>
          <p:cNvPr id="40" name="Straight Connector 39">
            <a:extLst>
              <a:ext uri="{FF2B5EF4-FFF2-40B4-BE49-F238E27FC236}">
                <a16:creationId xmlns:a16="http://schemas.microsoft.com/office/drawing/2014/main" id="{EDF6A478-5224-1F4D-B7BE-50C206561DBD}"/>
              </a:ext>
            </a:extLst>
          </p:cNvPr>
          <p:cNvCxnSpPr>
            <a:cxnSpLocks noChangeAspect="1"/>
          </p:cNvCxnSpPr>
          <p:nvPr/>
        </p:nvCxnSpPr>
        <p:spPr>
          <a:xfrm flipV="1">
            <a:off x="5003925" y="6512375"/>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41" name="Rectangle 40">
            <a:extLst>
              <a:ext uri="{FF2B5EF4-FFF2-40B4-BE49-F238E27FC236}">
                <a16:creationId xmlns:a16="http://schemas.microsoft.com/office/drawing/2014/main" id="{849654E1-E674-C849-BE85-05DA0A301FD1}"/>
              </a:ext>
            </a:extLst>
          </p:cNvPr>
          <p:cNvSpPr>
            <a:spLocks noChangeAspect="1"/>
          </p:cNvSpPr>
          <p:nvPr/>
        </p:nvSpPr>
        <p:spPr>
          <a:xfrm>
            <a:off x="5657200" y="618103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0F058F5B-A7D1-714D-A507-3325B5A01BC4}"/>
              </a:ext>
            </a:extLst>
          </p:cNvPr>
          <p:cNvSpPr>
            <a:spLocks noChangeAspect="1"/>
          </p:cNvSpPr>
          <p:nvPr/>
        </p:nvSpPr>
        <p:spPr>
          <a:xfrm>
            <a:off x="5178730" y="6190242"/>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E2BB055-5BF7-494A-A92E-BF993FFF7406}"/>
              </a:ext>
            </a:extLst>
          </p:cNvPr>
          <p:cNvSpPr>
            <a:spLocks noChangeAspect="1"/>
          </p:cNvSpPr>
          <p:nvPr/>
        </p:nvSpPr>
        <p:spPr>
          <a:xfrm>
            <a:off x="5174260" y="5878025"/>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558740E-7A09-C247-A249-0360314566B9}"/>
              </a:ext>
            </a:extLst>
          </p:cNvPr>
          <p:cNvGrpSpPr/>
          <p:nvPr/>
        </p:nvGrpSpPr>
        <p:grpSpPr>
          <a:xfrm>
            <a:off x="5593234" y="5752710"/>
            <a:ext cx="468619" cy="394217"/>
            <a:chOff x="4399967" y="1188457"/>
            <a:chExt cx="468619" cy="394217"/>
          </a:xfrm>
        </p:grpSpPr>
        <p:sp>
          <p:nvSpPr>
            <p:cNvPr id="45" name="Rectangle 44">
              <a:extLst>
                <a:ext uri="{FF2B5EF4-FFF2-40B4-BE49-F238E27FC236}">
                  <a16:creationId xmlns:a16="http://schemas.microsoft.com/office/drawing/2014/main" id="{8E3AAA90-16EC-E540-8ED0-88901F514858}"/>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2AFB33A4-95DB-0241-9ACB-5A099137E222}"/>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47" name="Rectangle 46">
            <a:extLst>
              <a:ext uri="{FF2B5EF4-FFF2-40B4-BE49-F238E27FC236}">
                <a16:creationId xmlns:a16="http://schemas.microsoft.com/office/drawing/2014/main" id="{07BAA3F1-A871-0D45-AA86-C0C7A1FF9F59}"/>
              </a:ext>
            </a:extLst>
          </p:cNvPr>
          <p:cNvSpPr/>
          <p:nvPr/>
        </p:nvSpPr>
        <p:spPr>
          <a:xfrm>
            <a:off x="4229100" y="2765562"/>
            <a:ext cx="2681396" cy="400110"/>
          </a:xfrm>
          <a:prstGeom prst="rect">
            <a:avLst/>
          </a:prstGeom>
        </p:spPr>
        <p:txBody>
          <a:bodyPr wrap="square">
            <a:spAutoFit/>
          </a:bodyPr>
          <a:lstStyle/>
          <a:p>
            <a:r>
              <a:rPr lang="en-US" sz="2000" dirty="0"/>
              <a:t>Stop and Switch Goals!</a:t>
            </a:r>
          </a:p>
        </p:txBody>
      </p:sp>
      <p:sp>
        <p:nvSpPr>
          <p:cNvPr id="48" name="Rectangle 47">
            <a:extLst>
              <a:ext uri="{FF2B5EF4-FFF2-40B4-BE49-F238E27FC236}">
                <a16:creationId xmlns:a16="http://schemas.microsoft.com/office/drawing/2014/main" id="{29BE7AB8-D40D-8642-BFC5-FCE66C71C2ED}"/>
              </a:ext>
            </a:extLst>
          </p:cNvPr>
          <p:cNvSpPr/>
          <p:nvPr/>
        </p:nvSpPr>
        <p:spPr>
          <a:xfrm>
            <a:off x="4229100" y="3997308"/>
            <a:ext cx="2681396" cy="1015663"/>
          </a:xfrm>
          <a:prstGeom prst="rect">
            <a:avLst/>
          </a:prstGeom>
        </p:spPr>
        <p:txBody>
          <a:bodyPr wrap="square">
            <a:spAutoFit/>
          </a:bodyPr>
          <a:lstStyle/>
          <a:p>
            <a:r>
              <a:rPr lang="en-US" sz="2000" dirty="0"/>
              <a:t>On-Block(O,G)</a:t>
            </a:r>
          </a:p>
          <a:p>
            <a:r>
              <a:rPr lang="en-US" sz="2000" dirty="0"/>
              <a:t>       Pickup-Table(O)</a:t>
            </a:r>
          </a:p>
          <a:p>
            <a:r>
              <a:rPr lang="en-US" sz="2000" dirty="0"/>
              <a:t>       Put-Block(O,G)</a:t>
            </a:r>
          </a:p>
        </p:txBody>
      </p:sp>
    </p:spTree>
    <p:extLst>
      <p:ext uri="{BB962C8B-B14F-4D97-AF65-F5344CB8AC3E}">
        <p14:creationId xmlns:p14="http://schemas.microsoft.com/office/powerpoint/2010/main" val="201417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64441A-54AD-4644-A73B-3D541EBD8126}"/>
              </a:ext>
            </a:extLst>
          </p:cNvPr>
          <p:cNvSpPr>
            <a:spLocks noGrp="1"/>
          </p:cNvSpPr>
          <p:nvPr>
            <p:ph type="title"/>
          </p:nvPr>
        </p:nvSpPr>
        <p:spPr/>
        <p:txBody>
          <a:bodyPr/>
          <a:lstStyle/>
          <a:p>
            <a:r>
              <a:rPr lang="en-US" dirty="0"/>
              <a:t>Non-Linear Planning </a:t>
            </a:r>
          </a:p>
        </p:txBody>
      </p:sp>
      <p:sp>
        <p:nvSpPr>
          <p:cNvPr id="3" name="Content Placeholder 2">
            <a:extLst>
              <a:ext uri="{FF2B5EF4-FFF2-40B4-BE49-F238E27FC236}">
                <a16:creationId xmlns:a16="http://schemas.microsoft.com/office/drawing/2014/main" id="{4E9CC0D7-B4DF-A242-BB79-D4B2C5D6B71E}"/>
              </a:ext>
            </a:extLst>
          </p:cNvPr>
          <p:cNvSpPr>
            <a:spLocks noGrp="1"/>
          </p:cNvSpPr>
          <p:nvPr>
            <p:ph idx="1"/>
          </p:nvPr>
        </p:nvSpPr>
        <p:spPr/>
        <p:txBody>
          <a:bodyPr/>
          <a:lstStyle/>
          <a:p>
            <a:r>
              <a:rPr lang="en-US" dirty="0"/>
              <a:t>Interleave goals to achieve plans</a:t>
            </a:r>
          </a:p>
          <a:p>
            <a:pPr lvl="1"/>
            <a:r>
              <a:rPr lang="en-US" dirty="0"/>
              <a:t>Maintain a set of unachieved goals</a:t>
            </a:r>
          </a:p>
          <a:p>
            <a:pPr lvl="1"/>
            <a:r>
              <a:rPr lang="en-US" dirty="0"/>
              <a:t>Search all </a:t>
            </a:r>
            <a:r>
              <a:rPr lang="en-US" dirty="0" err="1"/>
              <a:t>interleavings</a:t>
            </a:r>
            <a:r>
              <a:rPr lang="en-US" dirty="0"/>
              <a:t> of goals</a:t>
            </a:r>
          </a:p>
          <a:p>
            <a:pPr lvl="1"/>
            <a:r>
              <a:rPr lang="en-US" dirty="0"/>
              <a:t>Add a goal back to the set if a later change makes it violated</a:t>
            </a:r>
          </a:p>
          <a:p>
            <a:endParaRPr lang="en-US" dirty="0">
              <a:solidFill>
                <a:srgbClr val="7030A0"/>
              </a:solidFill>
            </a:endParaRPr>
          </a:p>
          <a:p>
            <a:r>
              <a:rPr lang="en-US" dirty="0">
                <a:solidFill>
                  <a:srgbClr val="7030A0"/>
                </a:solidFill>
              </a:rPr>
              <a:t>It is complete, but takes longer to search</a:t>
            </a:r>
          </a:p>
          <a:p>
            <a:r>
              <a:rPr lang="en-US" dirty="0">
                <a:solidFill>
                  <a:srgbClr val="7030A0"/>
                </a:solidFill>
              </a:rPr>
              <a:t>It can produce shorter plans</a:t>
            </a:r>
          </a:p>
          <a:p>
            <a:pPr lvl="1"/>
            <a:r>
              <a:rPr lang="en-US" dirty="0">
                <a:solidFill>
                  <a:srgbClr val="7030A0"/>
                </a:solidFill>
              </a:rPr>
              <a:t>Optimal plans if all </a:t>
            </a:r>
            <a:r>
              <a:rPr lang="en-US" dirty="0" err="1">
                <a:solidFill>
                  <a:srgbClr val="7030A0"/>
                </a:solidFill>
              </a:rPr>
              <a:t>interleavings</a:t>
            </a:r>
            <a:r>
              <a:rPr lang="en-US" dirty="0">
                <a:solidFill>
                  <a:srgbClr val="7030A0"/>
                </a:solidFill>
              </a:rPr>
              <a:t> are searched</a:t>
            </a:r>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95C5F5B-08C3-4D91-874A-001F6CA7F30C}"/>
                  </a:ext>
                </a:extLst>
              </p14:cNvPr>
              <p14:cNvContentPartPr/>
              <p14:nvPr/>
            </p14:nvContentPartPr>
            <p14:xfrm>
              <a:off x="633600" y="1105560"/>
              <a:ext cx="4705920" cy="2661120"/>
            </p14:xfrm>
          </p:contentPart>
        </mc:Choice>
        <mc:Fallback>
          <p:pic>
            <p:nvPicPr>
              <p:cNvPr id="4" name="Ink 3">
                <a:extLst>
                  <a:ext uri="{FF2B5EF4-FFF2-40B4-BE49-F238E27FC236}">
                    <a16:creationId xmlns:a16="http://schemas.microsoft.com/office/drawing/2014/main" id="{895C5F5B-08C3-4D91-874A-001F6CA7F30C}"/>
                  </a:ext>
                </a:extLst>
              </p:cNvPr>
              <p:cNvPicPr/>
              <p:nvPr/>
            </p:nvPicPr>
            <p:blipFill>
              <a:blip r:embed="rId3"/>
              <a:stretch>
                <a:fillRect/>
              </a:stretch>
            </p:blipFill>
            <p:spPr>
              <a:xfrm>
                <a:off x="624240" y="1096200"/>
                <a:ext cx="4724640" cy="2679840"/>
              </a:xfrm>
              <a:prstGeom prst="rect">
                <a:avLst/>
              </a:prstGeom>
            </p:spPr>
          </p:pic>
        </mc:Fallback>
      </mc:AlternateContent>
    </p:spTree>
    <p:extLst>
      <p:ext uri="{BB962C8B-B14F-4D97-AF65-F5344CB8AC3E}">
        <p14:creationId xmlns:p14="http://schemas.microsoft.com/office/powerpoint/2010/main" val="1388082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F3DB8-CF67-404A-9671-84D907819068}"/>
              </a:ext>
            </a:extLst>
          </p:cNvPr>
          <p:cNvSpPr>
            <a:spLocks noGrp="1"/>
          </p:cNvSpPr>
          <p:nvPr>
            <p:ph type="title"/>
          </p:nvPr>
        </p:nvSpPr>
        <p:spPr/>
        <p:txBody>
          <a:bodyPr/>
          <a:lstStyle/>
          <a:p>
            <a:r>
              <a:rPr lang="en-US" dirty="0"/>
              <a:t>Size of the Search Tree</a:t>
            </a:r>
          </a:p>
        </p:txBody>
      </p:sp>
      <p:sp>
        <p:nvSpPr>
          <p:cNvPr id="3" name="Content Placeholder 2">
            <a:extLst>
              <a:ext uri="{FF2B5EF4-FFF2-40B4-BE49-F238E27FC236}">
                <a16:creationId xmlns:a16="http://schemas.microsoft.com/office/drawing/2014/main" id="{80692FA4-20A4-7A48-B736-73A218170D79}"/>
              </a:ext>
            </a:extLst>
          </p:cNvPr>
          <p:cNvSpPr>
            <a:spLocks noGrp="1"/>
          </p:cNvSpPr>
          <p:nvPr>
            <p:ph idx="1"/>
          </p:nvPr>
        </p:nvSpPr>
        <p:spPr/>
        <p:txBody>
          <a:bodyPr/>
          <a:lstStyle/>
          <a:p>
            <a:r>
              <a:rPr lang="en-US" dirty="0"/>
              <a:t>A planning tree’s size is exponential in the number of predicates</a:t>
            </a:r>
          </a:p>
          <a:p>
            <a:r>
              <a:rPr lang="en-US" dirty="0"/>
              <a:t>Even if we use linear or non-linear planning, they use this graph</a:t>
            </a:r>
          </a:p>
          <a:p>
            <a:endParaRPr lang="en-US" dirty="0"/>
          </a:p>
          <a:p>
            <a:endParaRPr lang="en-US" dirty="0"/>
          </a:p>
          <a:p>
            <a:endParaRPr lang="en-US" dirty="0"/>
          </a:p>
          <a:p>
            <a:endParaRPr lang="en-US" dirty="0"/>
          </a:p>
          <a:p>
            <a:endParaRPr lang="en-US" dirty="0"/>
          </a:p>
          <a:p>
            <a:r>
              <a:rPr lang="en-US" dirty="0"/>
              <a:t>Can we reduce the size of the planning graph?</a:t>
            </a:r>
          </a:p>
        </p:txBody>
      </p:sp>
      <p:sp>
        <p:nvSpPr>
          <p:cNvPr id="4" name="Rectangle 3">
            <a:extLst>
              <a:ext uri="{FF2B5EF4-FFF2-40B4-BE49-F238E27FC236}">
                <a16:creationId xmlns:a16="http://schemas.microsoft.com/office/drawing/2014/main" id="{C6BE285B-F5EC-CD44-8069-4BCFBF7BA5BF}"/>
              </a:ext>
            </a:extLst>
          </p:cNvPr>
          <p:cNvSpPr/>
          <p:nvPr/>
        </p:nvSpPr>
        <p:spPr>
          <a:xfrm>
            <a:off x="2366627" y="330460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8BDAAE9E-4169-5546-84B2-C1A81CA9BF27}"/>
              </a:ext>
            </a:extLst>
          </p:cNvPr>
          <p:cNvCxnSpPr>
            <a:cxnSpLocks noChangeAspect="1"/>
          </p:cNvCxnSpPr>
          <p:nvPr/>
        </p:nvCxnSpPr>
        <p:spPr>
          <a:xfrm flipV="1">
            <a:off x="4934055" y="2872368"/>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6" name="Rectangle 5">
            <a:extLst>
              <a:ext uri="{FF2B5EF4-FFF2-40B4-BE49-F238E27FC236}">
                <a16:creationId xmlns:a16="http://schemas.microsoft.com/office/drawing/2014/main" id="{85AF30F6-313F-4846-8F01-67E7A02B7972}"/>
              </a:ext>
            </a:extLst>
          </p:cNvPr>
          <p:cNvSpPr>
            <a:spLocks noChangeAspect="1"/>
          </p:cNvSpPr>
          <p:nvPr/>
        </p:nvSpPr>
        <p:spPr>
          <a:xfrm>
            <a:off x="5085703" y="2550084"/>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4C7012E2-9B14-FC47-B169-E7CC87D8CE62}"/>
              </a:ext>
            </a:extLst>
          </p:cNvPr>
          <p:cNvSpPr>
            <a:spLocks noChangeAspect="1"/>
          </p:cNvSpPr>
          <p:nvPr/>
        </p:nvSpPr>
        <p:spPr>
          <a:xfrm>
            <a:off x="5579315" y="2550084"/>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9EE044A-0178-D040-B13D-2823C1E6774E}"/>
              </a:ext>
            </a:extLst>
          </p:cNvPr>
          <p:cNvSpPr>
            <a:spLocks noChangeAspect="1"/>
          </p:cNvSpPr>
          <p:nvPr/>
        </p:nvSpPr>
        <p:spPr>
          <a:xfrm>
            <a:off x="6073677" y="255082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5807C5F4-8C73-084B-B453-BACC5D19CA08}"/>
              </a:ext>
            </a:extLst>
          </p:cNvPr>
          <p:cNvCxnSpPr>
            <a:cxnSpLocks noChangeAspect="1"/>
          </p:cNvCxnSpPr>
          <p:nvPr/>
        </p:nvCxnSpPr>
        <p:spPr>
          <a:xfrm flipV="1">
            <a:off x="2278684" y="3857018"/>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0" name="Rectangle 9">
            <a:extLst>
              <a:ext uri="{FF2B5EF4-FFF2-40B4-BE49-F238E27FC236}">
                <a16:creationId xmlns:a16="http://schemas.microsoft.com/office/drawing/2014/main" id="{79365E19-E9FC-214C-8950-6F8B02A2DCB3}"/>
              </a:ext>
            </a:extLst>
          </p:cNvPr>
          <p:cNvSpPr>
            <a:spLocks noChangeAspect="1"/>
          </p:cNvSpPr>
          <p:nvPr/>
        </p:nvSpPr>
        <p:spPr>
          <a:xfrm>
            <a:off x="2430332" y="3383070"/>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A655F33-8C47-9F4C-BF2A-BDC4CB0CC437}"/>
              </a:ext>
            </a:extLst>
          </p:cNvPr>
          <p:cNvSpPr>
            <a:spLocks noChangeAspect="1"/>
          </p:cNvSpPr>
          <p:nvPr/>
        </p:nvSpPr>
        <p:spPr>
          <a:xfrm>
            <a:off x="2923944" y="3534734"/>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E2CAE8-7B53-5843-90D5-40D9EBA060D8}"/>
              </a:ext>
            </a:extLst>
          </p:cNvPr>
          <p:cNvSpPr>
            <a:spLocks noChangeAspect="1"/>
          </p:cNvSpPr>
          <p:nvPr/>
        </p:nvSpPr>
        <p:spPr>
          <a:xfrm>
            <a:off x="3418306" y="3535471"/>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B4493617-256A-0B46-87A7-D9D37C393C4D}"/>
              </a:ext>
            </a:extLst>
          </p:cNvPr>
          <p:cNvCxnSpPr>
            <a:cxnSpLocks noChangeAspect="1"/>
          </p:cNvCxnSpPr>
          <p:nvPr/>
        </p:nvCxnSpPr>
        <p:spPr>
          <a:xfrm flipV="1">
            <a:off x="4922247" y="3854386"/>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82270D73-43F8-694D-AA18-140B43904A1E}"/>
              </a:ext>
            </a:extLst>
          </p:cNvPr>
          <p:cNvSpPr>
            <a:spLocks noChangeAspect="1"/>
          </p:cNvSpPr>
          <p:nvPr/>
        </p:nvSpPr>
        <p:spPr>
          <a:xfrm>
            <a:off x="5073895" y="3532102"/>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37A4DD2-5C35-7D43-AAC1-387CCE47EDC6}"/>
              </a:ext>
            </a:extLst>
          </p:cNvPr>
          <p:cNvSpPr>
            <a:spLocks noChangeAspect="1"/>
          </p:cNvSpPr>
          <p:nvPr/>
        </p:nvSpPr>
        <p:spPr>
          <a:xfrm>
            <a:off x="6061869" y="3532839"/>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71A03450-EA57-A94C-B922-56BBCE9B5A2F}"/>
              </a:ext>
            </a:extLst>
          </p:cNvPr>
          <p:cNvCxnSpPr>
            <a:cxnSpLocks noChangeAspect="1"/>
          </p:cNvCxnSpPr>
          <p:nvPr/>
        </p:nvCxnSpPr>
        <p:spPr>
          <a:xfrm flipV="1">
            <a:off x="7463129" y="3857755"/>
            <a:ext cx="1552513" cy="17062"/>
          </a:xfrm>
          <a:prstGeom prst="line">
            <a:avLst/>
          </a:prstGeom>
        </p:spPr>
        <p:style>
          <a:lnRef idx="2">
            <a:schemeClr val="accent1"/>
          </a:lnRef>
          <a:fillRef idx="0">
            <a:schemeClr val="accent1"/>
          </a:fillRef>
          <a:effectRef idx="1">
            <a:schemeClr val="accent1"/>
          </a:effectRef>
          <a:fontRef idx="minor">
            <a:schemeClr val="tx1"/>
          </a:fontRef>
        </p:style>
      </p:cxnSp>
      <p:sp>
        <p:nvSpPr>
          <p:cNvPr id="17" name="Rectangle 16">
            <a:extLst>
              <a:ext uri="{FF2B5EF4-FFF2-40B4-BE49-F238E27FC236}">
                <a16:creationId xmlns:a16="http://schemas.microsoft.com/office/drawing/2014/main" id="{95D551C7-C99F-D943-BA57-C9A076138CF2}"/>
              </a:ext>
            </a:extLst>
          </p:cNvPr>
          <p:cNvSpPr>
            <a:spLocks noChangeAspect="1"/>
          </p:cNvSpPr>
          <p:nvPr/>
        </p:nvSpPr>
        <p:spPr>
          <a:xfrm>
            <a:off x="7614777" y="3535471"/>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AE58229-52F4-3F4D-9681-BD7D4E810C2D}"/>
              </a:ext>
            </a:extLst>
          </p:cNvPr>
          <p:cNvSpPr>
            <a:spLocks noChangeAspect="1"/>
          </p:cNvSpPr>
          <p:nvPr/>
        </p:nvSpPr>
        <p:spPr>
          <a:xfrm>
            <a:off x="8108389" y="3535471"/>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923EF2F-9E71-CA4D-BA37-3845D9E1DD7B}"/>
              </a:ext>
            </a:extLst>
          </p:cNvPr>
          <p:cNvSpPr/>
          <p:nvPr/>
        </p:nvSpPr>
        <p:spPr>
          <a:xfrm>
            <a:off x="5504118" y="330460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B278247-A829-1A42-9BE6-2E3C52DB1F07}"/>
              </a:ext>
            </a:extLst>
          </p:cNvPr>
          <p:cNvSpPr/>
          <p:nvPr/>
        </p:nvSpPr>
        <p:spPr>
          <a:xfrm>
            <a:off x="8543864" y="330460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40C4D31-953E-0B41-8D9C-0246BF716AAD}"/>
              </a:ext>
            </a:extLst>
          </p:cNvPr>
          <p:cNvSpPr>
            <a:spLocks noChangeAspect="1"/>
          </p:cNvSpPr>
          <p:nvPr/>
        </p:nvSpPr>
        <p:spPr>
          <a:xfrm>
            <a:off x="5567507" y="338307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04B26B4-EF02-4F47-989A-EC3734E34429}"/>
              </a:ext>
            </a:extLst>
          </p:cNvPr>
          <p:cNvSpPr>
            <a:spLocks noChangeAspect="1"/>
          </p:cNvSpPr>
          <p:nvPr/>
        </p:nvSpPr>
        <p:spPr>
          <a:xfrm>
            <a:off x="8602751" y="3383070"/>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3" name="Group 22">
            <a:extLst>
              <a:ext uri="{FF2B5EF4-FFF2-40B4-BE49-F238E27FC236}">
                <a16:creationId xmlns:a16="http://schemas.microsoft.com/office/drawing/2014/main" id="{6B23013B-090E-B748-ACBC-E130359B7A22}"/>
              </a:ext>
            </a:extLst>
          </p:cNvPr>
          <p:cNvGrpSpPr/>
          <p:nvPr/>
        </p:nvGrpSpPr>
        <p:grpSpPr>
          <a:xfrm>
            <a:off x="5504868" y="2127127"/>
            <a:ext cx="468619" cy="394217"/>
            <a:chOff x="4399967" y="1188457"/>
            <a:chExt cx="468619" cy="394217"/>
          </a:xfrm>
        </p:grpSpPr>
        <p:sp>
          <p:nvSpPr>
            <p:cNvPr id="24" name="Rectangle 23">
              <a:extLst>
                <a:ext uri="{FF2B5EF4-FFF2-40B4-BE49-F238E27FC236}">
                  <a16:creationId xmlns:a16="http://schemas.microsoft.com/office/drawing/2014/main" id="{60E3686A-09F8-984B-B911-EB6DF93AB1B6}"/>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0C1BC2F-87E3-3A40-AEC8-B7877439E16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cxnSp>
        <p:nvCxnSpPr>
          <p:cNvPr id="26" name="Straight Arrow Connector 25">
            <a:extLst>
              <a:ext uri="{FF2B5EF4-FFF2-40B4-BE49-F238E27FC236}">
                <a16:creationId xmlns:a16="http://schemas.microsoft.com/office/drawing/2014/main" id="{A65681D5-2EFF-2D47-A592-108131E99924}"/>
              </a:ext>
            </a:extLst>
          </p:cNvPr>
          <p:cNvCxnSpPr/>
          <p:nvPr/>
        </p:nvCxnSpPr>
        <p:spPr>
          <a:xfrm flipV="1">
            <a:off x="5625357" y="2832247"/>
            <a:ext cx="1" cy="42582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A592593-D717-864B-A69F-C3FCA5CA6DCA}"/>
              </a:ext>
            </a:extLst>
          </p:cNvPr>
          <p:cNvCxnSpPr/>
          <p:nvPr/>
        </p:nvCxnSpPr>
        <p:spPr>
          <a:xfrm>
            <a:off x="5853952" y="2832248"/>
            <a:ext cx="0" cy="419287"/>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59EE285D-8F2B-6049-8CE0-D25E0E7FE870}"/>
              </a:ext>
            </a:extLst>
          </p:cNvPr>
          <p:cNvCxnSpPr/>
          <p:nvPr/>
        </p:nvCxnSpPr>
        <p:spPr>
          <a:xfrm flipH="1" flipV="1">
            <a:off x="8761149" y="3911261"/>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377C5676-C223-7440-8F94-03B8D40F7C5A}"/>
              </a:ext>
            </a:extLst>
          </p:cNvPr>
          <p:cNvCxnSpPr/>
          <p:nvPr/>
        </p:nvCxnSpPr>
        <p:spPr>
          <a:xfrm>
            <a:off x="9044588" y="3854387"/>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0" name="Straight Arrow Connector 29">
            <a:extLst>
              <a:ext uri="{FF2B5EF4-FFF2-40B4-BE49-F238E27FC236}">
                <a16:creationId xmlns:a16="http://schemas.microsoft.com/office/drawing/2014/main" id="{4B04D403-5889-3947-B3F7-ECC3AE3D7566}"/>
              </a:ext>
            </a:extLst>
          </p:cNvPr>
          <p:cNvCxnSpPr/>
          <p:nvPr/>
        </p:nvCxnSpPr>
        <p:spPr>
          <a:xfrm flipH="1" flipV="1">
            <a:off x="5902258" y="3874081"/>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713AFDBD-4C74-D346-9CFE-AAA41486BBF5}"/>
              </a:ext>
            </a:extLst>
          </p:cNvPr>
          <p:cNvCxnSpPr/>
          <p:nvPr/>
        </p:nvCxnSpPr>
        <p:spPr>
          <a:xfrm>
            <a:off x="6185697" y="3874081"/>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1E45E25A-BD4C-A046-883E-79113755450F}"/>
              </a:ext>
            </a:extLst>
          </p:cNvPr>
          <p:cNvCxnSpPr/>
          <p:nvPr/>
        </p:nvCxnSpPr>
        <p:spPr>
          <a:xfrm flipH="1" flipV="1">
            <a:off x="3104980" y="3874818"/>
            <a:ext cx="303342" cy="33328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879AEE98-9240-8148-9BB6-11BF0533E6B1}"/>
              </a:ext>
            </a:extLst>
          </p:cNvPr>
          <p:cNvCxnSpPr/>
          <p:nvPr/>
        </p:nvCxnSpPr>
        <p:spPr>
          <a:xfrm>
            <a:off x="3388419" y="3874818"/>
            <a:ext cx="254213" cy="33328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4" name="Straight Arrow Connector 33">
            <a:extLst>
              <a:ext uri="{FF2B5EF4-FFF2-40B4-BE49-F238E27FC236}">
                <a16:creationId xmlns:a16="http://schemas.microsoft.com/office/drawing/2014/main" id="{656175C5-A46B-7841-9AC9-6FF6BE07AC35}"/>
              </a:ext>
            </a:extLst>
          </p:cNvPr>
          <p:cNvCxnSpPr/>
          <p:nvPr/>
        </p:nvCxnSpPr>
        <p:spPr>
          <a:xfrm flipV="1">
            <a:off x="3305301" y="3014140"/>
            <a:ext cx="1546092"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5" name="Straight Arrow Connector 34">
            <a:extLst>
              <a:ext uri="{FF2B5EF4-FFF2-40B4-BE49-F238E27FC236}">
                <a16:creationId xmlns:a16="http://schemas.microsoft.com/office/drawing/2014/main" id="{1A54C5BC-907E-014B-8A8F-73C4D83557B0}"/>
              </a:ext>
            </a:extLst>
          </p:cNvPr>
          <p:cNvCxnSpPr/>
          <p:nvPr/>
        </p:nvCxnSpPr>
        <p:spPr>
          <a:xfrm flipH="1">
            <a:off x="3617799" y="3014140"/>
            <a:ext cx="1602326" cy="33866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8C0D277B-62E1-E44A-BCAA-D273751C368B}"/>
              </a:ext>
            </a:extLst>
          </p:cNvPr>
          <p:cNvCxnSpPr/>
          <p:nvPr/>
        </p:nvCxnSpPr>
        <p:spPr>
          <a:xfrm flipV="1">
            <a:off x="5029655" y="3900123"/>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7" name="Straight Arrow Connector 36">
            <a:extLst>
              <a:ext uri="{FF2B5EF4-FFF2-40B4-BE49-F238E27FC236}">
                <a16:creationId xmlns:a16="http://schemas.microsoft.com/office/drawing/2014/main" id="{7B6C5BD8-ABBC-AA40-968D-361CFB926585}"/>
              </a:ext>
            </a:extLst>
          </p:cNvPr>
          <p:cNvCxnSpPr/>
          <p:nvPr/>
        </p:nvCxnSpPr>
        <p:spPr>
          <a:xfrm flipH="1">
            <a:off x="5342153" y="3900123"/>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8" name="Straight Arrow Connector 37">
            <a:extLst>
              <a:ext uri="{FF2B5EF4-FFF2-40B4-BE49-F238E27FC236}">
                <a16:creationId xmlns:a16="http://schemas.microsoft.com/office/drawing/2014/main" id="{18E43F5F-FAEB-A949-A870-860D0B925300}"/>
              </a:ext>
            </a:extLst>
          </p:cNvPr>
          <p:cNvCxnSpPr/>
          <p:nvPr/>
        </p:nvCxnSpPr>
        <p:spPr>
          <a:xfrm flipV="1">
            <a:off x="7595577" y="3900861"/>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AC91E9EA-CEBE-AC4F-AB1C-0852D2994558}"/>
              </a:ext>
            </a:extLst>
          </p:cNvPr>
          <p:cNvCxnSpPr/>
          <p:nvPr/>
        </p:nvCxnSpPr>
        <p:spPr>
          <a:xfrm flipH="1">
            <a:off x="7908075" y="3900861"/>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0" name="Straight Arrow Connector 39">
            <a:extLst>
              <a:ext uri="{FF2B5EF4-FFF2-40B4-BE49-F238E27FC236}">
                <a16:creationId xmlns:a16="http://schemas.microsoft.com/office/drawing/2014/main" id="{80049AA5-325B-874C-9301-FFF7675F1631}"/>
              </a:ext>
            </a:extLst>
          </p:cNvPr>
          <p:cNvCxnSpPr/>
          <p:nvPr/>
        </p:nvCxnSpPr>
        <p:spPr>
          <a:xfrm flipH="1" flipV="1">
            <a:off x="6541399" y="2919352"/>
            <a:ext cx="1650114" cy="433449"/>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6AAEADB9-5CF8-C944-8EA6-EF567979256D}"/>
              </a:ext>
            </a:extLst>
          </p:cNvPr>
          <p:cNvCxnSpPr/>
          <p:nvPr/>
        </p:nvCxnSpPr>
        <p:spPr>
          <a:xfrm>
            <a:off x="6486567" y="3014140"/>
            <a:ext cx="1513112" cy="368930"/>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F285C00-A76B-B94B-B8EF-99B0141B701B}"/>
              </a:ext>
            </a:extLst>
          </p:cNvPr>
          <p:cNvCxnSpPr/>
          <p:nvPr/>
        </p:nvCxnSpPr>
        <p:spPr>
          <a:xfrm flipV="1">
            <a:off x="2054128" y="3874819"/>
            <a:ext cx="312498" cy="339398"/>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841578CE-BA85-4F49-BA6D-244A0134E69F}"/>
              </a:ext>
            </a:extLst>
          </p:cNvPr>
          <p:cNvCxnSpPr/>
          <p:nvPr/>
        </p:nvCxnSpPr>
        <p:spPr>
          <a:xfrm flipH="1">
            <a:off x="2366626" y="3874819"/>
            <a:ext cx="283438" cy="338661"/>
          </a:xfrm>
          <a:prstGeom prst="straightConnector1">
            <a:avLst/>
          </a:prstGeom>
          <a:ln w="38100">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2">
            <p14:nvContentPartPr>
              <p14:cNvPr id="44" name="Ink 43">
                <a:extLst>
                  <a:ext uri="{FF2B5EF4-FFF2-40B4-BE49-F238E27FC236}">
                    <a16:creationId xmlns:a16="http://schemas.microsoft.com/office/drawing/2014/main" id="{1A5F156F-CD09-4A73-9D7D-4E751714F723}"/>
                  </a:ext>
                </a:extLst>
              </p14:cNvPr>
              <p14:cNvContentPartPr/>
              <p14:nvPr/>
            </p14:nvContentPartPr>
            <p14:xfrm>
              <a:off x="10759320" y="396720"/>
              <a:ext cx="471600" cy="491400"/>
            </p14:xfrm>
          </p:contentPart>
        </mc:Choice>
        <mc:Fallback>
          <p:pic>
            <p:nvPicPr>
              <p:cNvPr id="44" name="Ink 43">
                <a:extLst>
                  <a:ext uri="{FF2B5EF4-FFF2-40B4-BE49-F238E27FC236}">
                    <a16:creationId xmlns:a16="http://schemas.microsoft.com/office/drawing/2014/main" id="{1A5F156F-CD09-4A73-9D7D-4E751714F723}"/>
                  </a:ext>
                </a:extLst>
              </p:cNvPr>
              <p:cNvPicPr/>
              <p:nvPr/>
            </p:nvPicPr>
            <p:blipFill>
              <a:blip r:embed="rId3"/>
              <a:stretch>
                <a:fillRect/>
              </a:stretch>
            </p:blipFill>
            <p:spPr>
              <a:xfrm>
                <a:off x="10749960" y="387360"/>
                <a:ext cx="490320" cy="510120"/>
              </a:xfrm>
              <a:prstGeom prst="rect">
                <a:avLst/>
              </a:prstGeom>
            </p:spPr>
          </p:pic>
        </mc:Fallback>
      </mc:AlternateContent>
    </p:spTree>
    <p:extLst>
      <p:ext uri="{BB962C8B-B14F-4D97-AF65-F5344CB8AC3E}">
        <p14:creationId xmlns:p14="http://schemas.microsoft.com/office/powerpoint/2010/main" val="113704587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6A762-2C03-A346-B4CB-C044A4F9400C}"/>
              </a:ext>
            </a:extLst>
          </p:cNvPr>
          <p:cNvSpPr>
            <a:spLocks noGrp="1"/>
          </p:cNvSpPr>
          <p:nvPr>
            <p:ph type="title"/>
          </p:nvPr>
        </p:nvSpPr>
        <p:spPr/>
        <p:txBody>
          <a:bodyPr/>
          <a:lstStyle/>
          <a:p>
            <a:r>
              <a:rPr lang="en-US" dirty="0" err="1"/>
              <a:t>GraphPlan</a:t>
            </a:r>
            <a:r>
              <a:rPr lang="en-US" dirty="0"/>
              <a:t> and </a:t>
            </a:r>
            <a:r>
              <a:rPr lang="en-US" dirty="0" err="1"/>
              <a:t>GraphPlan</a:t>
            </a:r>
            <a:r>
              <a:rPr lang="en-US" dirty="0"/>
              <a:t> Graph Representation</a:t>
            </a:r>
          </a:p>
        </p:txBody>
      </p:sp>
      <p:sp>
        <p:nvSpPr>
          <p:cNvPr id="3" name="Content Placeholder 2">
            <a:extLst>
              <a:ext uri="{FF2B5EF4-FFF2-40B4-BE49-F238E27FC236}">
                <a16:creationId xmlns:a16="http://schemas.microsoft.com/office/drawing/2014/main" id="{38CF2454-EF49-BC4F-B93A-3B9E6AF2FAC0}"/>
              </a:ext>
            </a:extLst>
          </p:cNvPr>
          <p:cNvSpPr>
            <a:spLocks noGrp="1"/>
          </p:cNvSpPr>
          <p:nvPr>
            <p:ph idx="1"/>
          </p:nvPr>
        </p:nvSpPr>
        <p:spPr/>
        <p:txBody>
          <a:bodyPr/>
          <a:lstStyle/>
          <a:p>
            <a:r>
              <a:rPr lang="en-US" dirty="0"/>
              <a:t>Construct an approximation of the planning graph in polynomial space</a:t>
            </a:r>
          </a:p>
          <a:p>
            <a:pPr lvl="1"/>
            <a:r>
              <a:rPr lang="en-US" dirty="0"/>
              <a:t>The </a:t>
            </a:r>
            <a:r>
              <a:rPr lang="en-US" dirty="0" err="1">
                <a:solidFill>
                  <a:srgbClr val="C00000"/>
                </a:solidFill>
              </a:rPr>
              <a:t>GraphPlan</a:t>
            </a:r>
            <a:r>
              <a:rPr lang="en-US" dirty="0">
                <a:solidFill>
                  <a:srgbClr val="C00000"/>
                </a:solidFill>
              </a:rPr>
              <a:t> graph</a:t>
            </a:r>
            <a:r>
              <a:rPr lang="en-US" dirty="0"/>
              <a:t> computes the </a:t>
            </a:r>
            <a:r>
              <a:rPr lang="en-US" b="1" dirty="0"/>
              <a:t>possibly reachable</a:t>
            </a:r>
            <a:r>
              <a:rPr lang="en-US" dirty="0"/>
              <a:t> states although they aren’t necessarily </a:t>
            </a:r>
            <a:r>
              <a:rPr lang="en-US" b="1" dirty="0"/>
              <a:t>feasible</a:t>
            </a:r>
          </a:p>
          <a:p>
            <a:r>
              <a:rPr lang="en-US" dirty="0"/>
              <a:t>Planning graphs contain two types of layers</a:t>
            </a:r>
          </a:p>
          <a:p>
            <a:pPr lvl="1"/>
            <a:r>
              <a:rPr lang="en-US" dirty="0"/>
              <a:t>Proposition layers </a:t>
            </a:r>
            <a:r>
              <a:rPr lang="mr-IN" dirty="0"/>
              <a:t>–</a:t>
            </a:r>
            <a:r>
              <a:rPr lang="en-US" dirty="0"/>
              <a:t> all reachable predicates</a:t>
            </a:r>
          </a:p>
          <a:p>
            <a:pPr lvl="1"/>
            <a:r>
              <a:rPr lang="en-US" dirty="0"/>
              <a:t>Action layers </a:t>
            </a:r>
            <a:r>
              <a:rPr lang="mr-IN" dirty="0"/>
              <a:t>–</a:t>
            </a:r>
            <a:r>
              <a:rPr lang="en-US" dirty="0"/>
              <a:t> actions that could be taken</a:t>
            </a:r>
          </a:p>
          <a:p>
            <a:pPr lvl="1"/>
            <a:r>
              <a:rPr lang="en-US" dirty="0"/>
              <a:t>Both layers represent one time step</a:t>
            </a:r>
          </a:p>
          <a:p>
            <a:pPr lvl="1"/>
            <a:endParaRPr lang="en-US" dirty="0"/>
          </a:p>
          <a:p>
            <a:pPr marL="0" lvl="1" indent="0">
              <a:buNone/>
            </a:pPr>
            <a:r>
              <a:rPr lang="en-US" sz="2800" dirty="0" err="1">
                <a:solidFill>
                  <a:schemeClr val="accent1">
                    <a:lumMod val="75000"/>
                  </a:schemeClr>
                </a:solidFill>
              </a:rPr>
              <a:t>GraphPlan</a:t>
            </a:r>
            <a:r>
              <a:rPr lang="en-US" sz="2800" dirty="0">
                <a:solidFill>
                  <a:schemeClr val="accent1">
                    <a:lumMod val="75000"/>
                  </a:schemeClr>
                </a:solidFill>
              </a:rPr>
              <a:t> algorithm includes two subtasks</a:t>
            </a:r>
          </a:p>
          <a:p>
            <a:pPr lvl="1">
              <a:spcBef>
                <a:spcPct val="25000"/>
              </a:spcBef>
            </a:pPr>
            <a:r>
              <a:rPr lang="en-US" altLang="en-US" b="1" dirty="0">
                <a:ea typeface="Arial" charset="0"/>
                <a:cs typeface="Arial" charset="0"/>
              </a:rPr>
              <a:t>Extend</a:t>
            </a:r>
            <a:r>
              <a:rPr lang="en-US" altLang="en-US" dirty="0">
                <a:ea typeface="Arial" charset="0"/>
                <a:cs typeface="Arial" charset="0"/>
              </a:rPr>
              <a:t>: One time step (two layers) in the planning graph</a:t>
            </a:r>
          </a:p>
          <a:p>
            <a:pPr lvl="1">
              <a:spcBef>
                <a:spcPct val="10000"/>
              </a:spcBef>
            </a:pPr>
            <a:r>
              <a:rPr lang="en-US" altLang="en-US" b="1" dirty="0">
                <a:ea typeface="Arial" charset="0"/>
                <a:cs typeface="Arial" charset="0"/>
              </a:rPr>
              <a:t>Search</a:t>
            </a:r>
            <a:r>
              <a:rPr lang="en-US" altLang="en-US" dirty="0">
                <a:ea typeface="Arial" charset="0"/>
                <a:cs typeface="Arial" charset="0"/>
              </a:rPr>
              <a:t>: Find a valid plan in the planning graph</a:t>
            </a:r>
          </a:p>
          <a:p>
            <a:pPr>
              <a:spcBef>
                <a:spcPct val="10000"/>
              </a:spcBef>
            </a:pPr>
            <a:r>
              <a:rPr lang="en-US" altLang="en-US" dirty="0" err="1"/>
              <a:t>GraphPlan</a:t>
            </a:r>
            <a:r>
              <a:rPr lang="en-US" altLang="en-US" dirty="0"/>
              <a:t> finds a plan or proves that no plan has fewer </a:t>
            </a:r>
            <a:r>
              <a:rPr lang="en-US" altLang="ja-JP" dirty="0"/>
              <a:t>time steps</a:t>
            </a:r>
          </a:p>
          <a:p>
            <a:pPr lvl="1">
              <a:spcBef>
                <a:spcPts val="200"/>
              </a:spcBef>
            </a:pPr>
            <a:r>
              <a:rPr lang="en-US" altLang="en-US" dirty="0"/>
              <a:t>Each time step can contain multiple actions</a:t>
            </a:r>
            <a:endParaRPr lang="en-US" dirty="0"/>
          </a:p>
          <a:p>
            <a:pPr marL="0" lvl="1" indent="0">
              <a:spcBef>
                <a:spcPct val="10000"/>
              </a:spcBef>
              <a:buNone/>
            </a:pPr>
            <a:endParaRPr lang="en-US" altLang="en-US" dirty="0">
              <a:ea typeface="Arial" charset="0"/>
              <a:cs typeface="Arial" charset="0"/>
            </a:endParaRPr>
          </a:p>
          <a:p>
            <a:pPr marL="0" lvl="1" indent="0">
              <a:buNone/>
            </a:pPr>
            <a:endParaRPr lang="en-US" dirty="0"/>
          </a:p>
          <a:p>
            <a:pPr marL="0" lvl="1" indent="0">
              <a:buNone/>
            </a:pPr>
            <a:endParaRPr lang="en-US" dirty="0"/>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5A6C4B1D-6727-43EE-92AE-B36D6FF69C1D}"/>
                  </a:ext>
                </a:extLst>
              </p14:cNvPr>
              <p14:cNvContentPartPr/>
              <p14:nvPr/>
            </p14:nvContentPartPr>
            <p14:xfrm>
              <a:off x="394920" y="3557520"/>
              <a:ext cx="9872280" cy="3143160"/>
            </p14:xfrm>
          </p:contentPart>
        </mc:Choice>
        <mc:Fallback>
          <p:pic>
            <p:nvPicPr>
              <p:cNvPr id="4" name="Ink 3">
                <a:extLst>
                  <a:ext uri="{FF2B5EF4-FFF2-40B4-BE49-F238E27FC236}">
                    <a16:creationId xmlns:a16="http://schemas.microsoft.com/office/drawing/2014/main" id="{5A6C4B1D-6727-43EE-92AE-B36D6FF69C1D}"/>
                  </a:ext>
                </a:extLst>
              </p:cNvPr>
              <p:cNvPicPr/>
              <p:nvPr/>
            </p:nvPicPr>
            <p:blipFill>
              <a:blip r:embed="rId3"/>
              <a:stretch>
                <a:fillRect/>
              </a:stretch>
            </p:blipFill>
            <p:spPr>
              <a:xfrm>
                <a:off x="385560" y="3548160"/>
                <a:ext cx="9891000" cy="31618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7764AFA1-7706-4EAF-85EC-F1B52E4E43CD}"/>
                  </a:ext>
                </a:extLst>
              </p14:cNvPr>
              <p14:cNvContentPartPr/>
              <p14:nvPr/>
            </p14:nvContentPartPr>
            <p14:xfrm>
              <a:off x="398880" y="1916280"/>
              <a:ext cx="11565000" cy="4847760"/>
            </p14:xfrm>
          </p:contentPart>
        </mc:Choice>
        <mc:Fallback>
          <p:pic>
            <p:nvPicPr>
              <p:cNvPr id="5" name="Ink 4">
                <a:extLst>
                  <a:ext uri="{FF2B5EF4-FFF2-40B4-BE49-F238E27FC236}">
                    <a16:creationId xmlns:a16="http://schemas.microsoft.com/office/drawing/2014/main" id="{7764AFA1-7706-4EAF-85EC-F1B52E4E43CD}"/>
                  </a:ext>
                </a:extLst>
              </p:cNvPr>
              <p:cNvPicPr/>
              <p:nvPr/>
            </p:nvPicPr>
            <p:blipFill>
              <a:blip r:embed="rId5"/>
              <a:stretch>
                <a:fillRect/>
              </a:stretch>
            </p:blipFill>
            <p:spPr>
              <a:xfrm>
                <a:off x="389520" y="1906920"/>
                <a:ext cx="11583720" cy="4866480"/>
              </a:xfrm>
              <a:prstGeom prst="rect">
                <a:avLst/>
              </a:prstGeom>
            </p:spPr>
          </p:pic>
        </mc:Fallback>
      </mc:AlternateContent>
    </p:spTree>
    <p:extLst>
      <p:ext uri="{BB962C8B-B14F-4D97-AF65-F5344CB8AC3E}">
        <p14:creationId xmlns:p14="http://schemas.microsoft.com/office/powerpoint/2010/main" val="2304393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9D8EEA45-588F-724C-8F37-5E89E065E7D0}"/>
              </a:ext>
            </a:extLst>
          </p:cNvPr>
          <p:cNvSpPr txBox="1"/>
          <p:nvPr/>
        </p:nvSpPr>
        <p:spPr>
          <a:xfrm>
            <a:off x="3275527" y="1368025"/>
            <a:ext cx="6569747" cy="461665"/>
          </a:xfrm>
          <a:prstGeom prst="rect">
            <a:avLst/>
          </a:prstGeom>
          <a:noFill/>
        </p:spPr>
        <p:txBody>
          <a:bodyPr wrap="none" rtlCol="0">
            <a:spAutoFit/>
          </a:bodyPr>
          <a:lstStyle/>
          <a:p>
            <a:r>
              <a:rPr lang="en-US" sz="2400" dirty="0">
                <a:ea typeface="Avenir Book" charset="0"/>
                <a:cs typeface="Avenir Book" charset="0"/>
              </a:rPr>
              <a:t>Start the planning graph with all </a:t>
            </a:r>
            <a:r>
              <a:rPr lang="en-US" sz="2400">
                <a:ea typeface="Avenir Book" charset="0"/>
                <a:cs typeface="Avenir Book" charset="0"/>
              </a:rPr>
              <a:t>starting predicates</a:t>
            </a:r>
          </a:p>
        </p:txBody>
      </p:sp>
      <p:cxnSp>
        <p:nvCxnSpPr>
          <p:cNvPr id="14" name="Straight Connector 13">
            <a:extLst>
              <a:ext uri="{FF2B5EF4-FFF2-40B4-BE49-F238E27FC236}">
                <a16:creationId xmlns:a16="http://schemas.microsoft.com/office/drawing/2014/main" id="{EE4ACEE2-CC8C-E94B-8CE8-3A7E87A50E46}"/>
              </a:ext>
            </a:extLst>
          </p:cNvPr>
          <p:cNvCxnSpPr>
            <a:cxnSpLocks noChangeAspect="1"/>
          </p:cNvCxnSpPr>
          <p:nvPr/>
        </p:nvCxnSpPr>
        <p:spPr>
          <a:xfrm flipV="1">
            <a:off x="1829551" y="197761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15" name="Rectangle 14">
            <a:extLst>
              <a:ext uri="{FF2B5EF4-FFF2-40B4-BE49-F238E27FC236}">
                <a16:creationId xmlns:a16="http://schemas.microsoft.com/office/drawing/2014/main" id="{E0EE51E5-2E84-6B43-9097-564A04EEEBBD}"/>
              </a:ext>
            </a:extLst>
          </p:cNvPr>
          <p:cNvSpPr>
            <a:spLocks noChangeAspect="1"/>
          </p:cNvSpPr>
          <p:nvPr/>
        </p:nvSpPr>
        <p:spPr>
          <a:xfrm>
            <a:off x="1981200" y="165218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22E433D-BC70-9A4A-819D-EC0340A0D807}"/>
              </a:ext>
            </a:extLst>
          </p:cNvPr>
          <p:cNvSpPr>
            <a:spLocks noChangeAspect="1"/>
          </p:cNvSpPr>
          <p:nvPr/>
        </p:nvSpPr>
        <p:spPr>
          <a:xfrm>
            <a:off x="1981200" y="1345068"/>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ABBF981-4153-D943-8B18-D5369A773DFF}"/>
              </a:ext>
            </a:extLst>
          </p:cNvPr>
          <p:cNvSpPr>
            <a:spLocks noChangeAspect="1"/>
          </p:cNvSpPr>
          <p:nvPr/>
        </p:nvSpPr>
        <p:spPr>
          <a:xfrm>
            <a:off x="2474812" y="165218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C3D262C2-7B49-0C4D-9396-547DB57BE9C3}"/>
              </a:ext>
            </a:extLst>
          </p:cNvPr>
          <p:cNvGrpSpPr/>
          <p:nvPr/>
        </p:nvGrpSpPr>
        <p:grpSpPr>
          <a:xfrm>
            <a:off x="2427319" y="1230163"/>
            <a:ext cx="468619" cy="394217"/>
            <a:chOff x="4399967" y="1188457"/>
            <a:chExt cx="468619" cy="394217"/>
          </a:xfrm>
        </p:grpSpPr>
        <p:sp>
          <p:nvSpPr>
            <p:cNvPr id="19" name="Rectangle 18">
              <a:extLst>
                <a:ext uri="{FF2B5EF4-FFF2-40B4-BE49-F238E27FC236}">
                  <a16:creationId xmlns:a16="http://schemas.microsoft.com/office/drawing/2014/main" id="{02CFA936-81F7-B94D-8F38-05990A3B0C21}"/>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052FACBC-BF5B-4142-B5FB-77BF09C4C93F}"/>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FE271957-ACD0-494D-8B4E-C896A3A90FB7}"/>
              </a:ext>
            </a:extLst>
          </p:cNvPr>
          <p:cNvSpPr/>
          <p:nvPr/>
        </p:nvSpPr>
        <p:spPr>
          <a:xfrm>
            <a:off x="1829551" y="2034294"/>
            <a:ext cx="1445976" cy="3139321"/>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Clear(G) </a:t>
            </a:r>
          </a:p>
          <a:p>
            <a:endParaRPr lang="en-US" dirty="0"/>
          </a:p>
          <a:p>
            <a:r>
              <a:rPr lang="en-US" dirty="0"/>
              <a:t>Clear(B)</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39DB727B-321E-48FE-BC24-EFE5E5E13C18}"/>
                  </a:ext>
                </a:extLst>
              </p14:cNvPr>
              <p14:cNvContentPartPr/>
              <p14:nvPr/>
            </p14:nvContentPartPr>
            <p14:xfrm>
              <a:off x="1720800" y="1083960"/>
              <a:ext cx="1441800" cy="4337640"/>
            </p14:xfrm>
          </p:contentPart>
        </mc:Choice>
        <mc:Fallback>
          <p:pic>
            <p:nvPicPr>
              <p:cNvPr id="3" name="Ink 2">
                <a:extLst>
                  <a:ext uri="{FF2B5EF4-FFF2-40B4-BE49-F238E27FC236}">
                    <a16:creationId xmlns:a16="http://schemas.microsoft.com/office/drawing/2014/main" id="{39DB727B-321E-48FE-BC24-EFE5E5E13C18}"/>
                  </a:ext>
                </a:extLst>
              </p:cNvPr>
              <p:cNvPicPr/>
              <p:nvPr/>
            </p:nvPicPr>
            <p:blipFill>
              <a:blip r:embed="rId3"/>
              <a:stretch>
                <a:fillRect/>
              </a:stretch>
            </p:blipFill>
            <p:spPr>
              <a:xfrm>
                <a:off x="1711440" y="1074600"/>
                <a:ext cx="1460520" cy="4356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8BBF20C4-347A-41DB-8313-0269F234E2FF}"/>
                  </a:ext>
                </a:extLst>
              </p14:cNvPr>
              <p14:cNvContentPartPr/>
              <p14:nvPr/>
            </p14:nvContentPartPr>
            <p14:xfrm>
              <a:off x="1267560" y="1982880"/>
              <a:ext cx="1964880" cy="3987360"/>
            </p14:xfrm>
          </p:contentPart>
        </mc:Choice>
        <mc:Fallback>
          <p:pic>
            <p:nvPicPr>
              <p:cNvPr id="4" name="Ink 3">
                <a:extLst>
                  <a:ext uri="{FF2B5EF4-FFF2-40B4-BE49-F238E27FC236}">
                    <a16:creationId xmlns:a16="http://schemas.microsoft.com/office/drawing/2014/main" id="{8BBF20C4-347A-41DB-8313-0269F234E2FF}"/>
                  </a:ext>
                </a:extLst>
              </p:cNvPr>
              <p:cNvPicPr/>
              <p:nvPr/>
            </p:nvPicPr>
            <p:blipFill>
              <a:blip r:embed="rId5"/>
              <a:stretch>
                <a:fillRect/>
              </a:stretch>
            </p:blipFill>
            <p:spPr>
              <a:xfrm>
                <a:off x="1258200" y="1973520"/>
                <a:ext cx="1983600" cy="4006080"/>
              </a:xfrm>
              <a:prstGeom prst="rect">
                <a:avLst/>
              </a:prstGeom>
            </p:spPr>
          </p:pic>
        </mc:Fallback>
      </mc:AlternateContent>
    </p:spTree>
    <p:extLst>
      <p:ext uri="{BB962C8B-B14F-4D97-AF65-F5344CB8AC3E}">
        <p14:creationId xmlns:p14="http://schemas.microsoft.com/office/powerpoint/2010/main" val="23272855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a:t>Represent this Blocks World </a:t>
            </a:r>
          </a:p>
        </p:txBody>
      </p:sp>
      <p:sp>
        <p:nvSpPr>
          <p:cNvPr id="4" name="Content Placeholder 3">
            <a:extLst>
              <a:ext uri="{FF2B5EF4-FFF2-40B4-BE49-F238E27FC236}">
                <a16:creationId xmlns:a16="http://schemas.microsoft.com/office/drawing/2014/main" id="{737BEE12-9F69-4091-A49A-312743233759}"/>
              </a:ext>
            </a:extLst>
          </p:cNvPr>
          <p:cNvSpPr>
            <a:spLocks noGrp="1"/>
          </p:cNvSpPr>
          <p:nvPr>
            <p:ph idx="1"/>
          </p:nvPr>
        </p:nvSpPr>
        <p:spPr>
          <a:xfrm>
            <a:off x="552098" y="1113178"/>
            <a:ext cx="11360153" cy="1579917"/>
          </a:xfrm>
        </p:spPr>
        <p:txBody>
          <a:bodyPr/>
          <a:lstStyle/>
          <a:p>
            <a:r>
              <a:rPr lang="en-US" dirty="0"/>
              <a:t>A robot arm (yellow) can </a:t>
            </a:r>
            <a:r>
              <a:rPr lang="en-US" dirty="0">
                <a:solidFill>
                  <a:srgbClr val="C00000"/>
                </a:solidFill>
              </a:rPr>
              <a:t>pick up </a:t>
            </a:r>
            <a:r>
              <a:rPr lang="en-US" dirty="0"/>
              <a:t>and </a:t>
            </a:r>
            <a:r>
              <a:rPr lang="en-US" dirty="0">
                <a:solidFill>
                  <a:srgbClr val="C00000"/>
                </a:solidFill>
              </a:rPr>
              <a:t>put down</a:t>
            </a:r>
            <a:r>
              <a:rPr lang="en-US" dirty="0"/>
              <a:t> blocks to form stacks. </a:t>
            </a:r>
          </a:p>
          <a:p>
            <a:r>
              <a:rPr lang="en-US" dirty="0"/>
              <a:t>It cannot pick up a block that has another block on top of it. </a:t>
            </a:r>
          </a:p>
          <a:p>
            <a:r>
              <a:rPr lang="en-US" dirty="0"/>
              <a:t>It cannot pick up more than one block at a time. </a:t>
            </a:r>
          </a:p>
          <a:p>
            <a:r>
              <a:rPr lang="en-US" dirty="0"/>
              <a:t>Any number of blocks can sit on the table.</a:t>
            </a:r>
          </a:p>
          <a:p>
            <a:endParaRPr lang="en-US" dirty="0"/>
          </a:p>
          <a:p>
            <a:r>
              <a:rPr lang="en-US" dirty="0">
                <a:solidFill>
                  <a:schemeClr val="tx1"/>
                </a:solidFill>
              </a:rPr>
              <a:t>How would you represent this block world to be able to run </a:t>
            </a:r>
            <a:r>
              <a:rPr lang="en-US" dirty="0">
                <a:solidFill>
                  <a:srgbClr val="C00000"/>
                </a:solidFill>
              </a:rPr>
              <a:t>logical planning</a:t>
            </a:r>
            <a:r>
              <a:rPr lang="en-US" dirty="0">
                <a:solidFill>
                  <a:schemeClr val="tx1"/>
                </a:solidFill>
              </a:rPr>
              <a:t>?</a:t>
            </a:r>
          </a:p>
          <a:p>
            <a:r>
              <a:rPr lang="en-US" dirty="0">
                <a:solidFill>
                  <a:schemeClr val="tx1"/>
                </a:solidFill>
              </a:rPr>
              <a:t>States</a:t>
            </a:r>
          </a:p>
          <a:p>
            <a:r>
              <a:rPr lang="en-US" dirty="0">
                <a:solidFill>
                  <a:schemeClr val="tx1"/>
                </a:solidFill>
              </a:rPr>
              <a:t>Actions</a:t>
            </a:r>
          </a:p>
          <a:p>
            <a:r>
              <a:rPr lang="en-US" dirty="0">
                <a:solidFill>
                  <a:schemeClr val="tx1"/>
                </a:solidFill>
              </a:rPr>
              <a:t>Goals</a:t>
            </a:r>
          </a:p>
          <a:p>
            <a:r>
              <a:rPr lang="en-US" dirty="0">
                <a:solidFill>
                  <a:schemeClr val="tx1"/>
                </a:solidFill>
              </a:rPr>
              <a:t>Transitions</a:t>
            </a:r>
          </a:p>
        </p:txBody>
      </p:sp>
      <p:grpSp>
        <p:nvGrpSpPr>
          <p:cNvPr id="29" name="Group 28">
            <a:extLst>
              <a:ext uri="{FF2B5EF4-FFF2-40B4-BE49-F238E27FC236}">
                <a16:creationId xmlns:a16="http://schemas.microsoft.com/office/drawing/2014/main" id="{063653B5-5F6E-CB45-9EEF-8E2AD6DC24D8}"/>
              </a:ext>
            </a:extLst>
          </p:cNvPr>
          <p:cNvGrpSpPr/>
          <p:nvPr/>
        </p:nvGrpSpPr>
        <p:grpSpPr>
          <a:xfrm>
            <a:off x="9262997" y="2031496"/>
            <a:ext cx="1794665" cy="1323197"/>
            <a:chOff x="4032557" y="3312320"/>
            <a:chExt cx="1266670" cy="953582"/>
          </a:xfrm>
        </p:grpSpPr>
        <p:cxnSp>
          <p:nvCxnSpPr>
            <p:cNvPr id="30" name="Straight Connector 29">
              <a:extLst>
                <a:ext uri="{FF2B5EF4-FFF2-40B4-BE49-F238E27FC236}">
                  <a16:creationId xmlns:a16="http://schemas.microsoft.com/office/drawing/2014/main" id="{39ECAFEA-87E4-D549-83D8-C46F465FBCAD}"/>
                </a:ext>
              </a:extLst>
            </p:cNvPr>
            <p:cNvCxnSpPr>
              <a:cxnSpLocks noChangeAspect="1"/>
            </p:cNvCxnSpPr>
            <p:nvPr/>
          </p:nvCxnSpPr>
          <p:spPr>
            <a:xfrm flipV="1">
              <a:off x="4032557" y="4251981"/>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1" name="Rectangle 30">
              <a:extLst>
                <a:ext uri="{FF2B5EF4-FFF2-40B4-BE49-F238E27FC236}">
                  <a16:creationId xmlns:a16="http://schemas.microsoft.com/office/drawing/2014/main" id="{FAF71938-B6B2-6F4A-B7C1-3A6CA72F6284}"/>
                </a:ext>
              </a:extLst>
            </p:cNvPr>
            <p:cNvSpPr>
              <a:spLocks noChangeAspect="1"/>
            </p:cNvSpPr>
            <p:nvPr/>
          </p:nvSpPr>
          <p:spPr>
            <a:xfrm>
              <a:off x="4679322" y="3619438"/>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E63D9F4-CF7F-B041-A187-234565B7868A}"/>
                </a:ext>
              </a:extLst>
            </p:cNvPr>
            <p:cNvSpPr>
              <a:spLocks noChangeAspect="1"/>
            </p:cNvSpPr>
            <p:nvPr/>
          </p:nvSpPr>
          <p:spPr>
            <a:xfrm>
              <a:off x="4679322" y="3312320"/>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14385D3C-3888-8942-8A36-2AF83D8235B6}"/>
                </a:ext>
              </a:extLst>
            </p:cNvPr>
            <p:cNvSpPr>
              <a:spLocks noChangeAspect="1"/>
            </p:cNvSpPr>
            <p:nvPr/>
          </p:nvSpPr>
          <p:spPr>
            <a:xfrm>
              <a:off x="4679322" y="392655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E1296D01-8115-1F43-8EE6-6072BAD75A0F}"/>
                </a:ext>
              </a:extLst>
            </p:cNvPr>
            <p:cNvGrpSpPr/>
            <p:nvPr/>
          </p:nvGrpSpPr>
          <p:grpSpPr>
            <a:xfrm>
              <a:off x="4106448" y="3455101"/>
              <a:ext cx="468619" cy="394217"/>
              <a:chOff x="4399967" y="1188457"/>
              <a:chExt cx="468619" cy="394217"/>
            </a:xfrm>
          </p:grpSpPr>
          <p:sp>
            <p:nvSpPr>
              <p:cNvPr id="35" name="Rectangle 34">
                <a:extLst>
                  <a:ext uri="{FF2B5EF4-FFF2-40B4-BE49-F238E27FC236}">
                    <a16:creationId xmlns:a16="http://schemas.microsoft.com/office/drawing/2014/main" id="{9D696893-779D-3540-B46F-80D9B62811E7}"/>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B902D94-2D6B-9A4D-8AC7-180AFDEF84D1}"/>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E895D1D8-73EA-4BAE-94E4-C80B1E8BB880}"/>
                  </a:ext>
                </a:extLst>
              </p14:cNvPr>
              <p14:cNvContentPartPr/>
              <p14:nvPr/>
            </p14:nvContentPartPr>
            <p14:xfrm>
              <a:off x="1951920" y="4083480"/>
              <a:ext cx="10175760" cy="2638800"/>
            </p14:xfrm>
          </p:contentPart>
        </mc:Choice>
        <mc:Fallback>
          <p:pic>
            <p:nvPicPr>
              <p:cNvPr id="2" name="Ink 1">
                <a:extLst>
                  <a:ext uri="{FF2B5EF4-FFF2-40B4-BE49-F238E27FC236}">
                    <a16:creationId xmlns:a16="http://schemas.microsoft.com/office/drawing/2014/main" id="{E895D1D8-73EA-4BAE-94E4-C80B1E8BB880}"/>
                  </a:ext>
                </a:extLst>
              </p:cNvPr>
              <p:cNvPicPr/>
              <p:nvPr/>
            </p:nvPicPr>
            <p:blipFill>
              <a:blip r:embed="rId4"/>
              <a:stretch>
                <a:fillRect/>
              </a:stretch>
            </p:blipFill>
            <p:spPr>
              <a:xfrm>
                <a:off x="1942560" y="4074120"/>
                <a:ext cx="10194480" cy="2657520"/>
              </a:xfrm>
              <a:prstGeom prst="rect">
                <a:avLst/>
              </a:prstGeom>
            </p:spPr>
          </p:pic>
        </mc:Fallback>
      </mc:AlternateContent>
    </p:spTree>
    <p:extLst>
      <p:ext uri="{BB962C8B-B14F-4D97-AF65-F5344CB8AC3E}">
        <p14:creationId xmlns:p14="http://schemas.microsoft.com/office/powerpoint/2010/main" val="157920864"/>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FE06-3BFD-AF4F-82BF-CAFEF6298CC5}"/>
              </a:ext>
            </a:extLst>
          </p:cNvPr>
          <p:cNvSpPr>
            <a:spLocks noGrp="1"/>
          </p:cNvSpPr>
          <p:nvPr>
            <p:ph type="title"/>
          </p:nvPr>
        </p:nvSpPr>
        <p:spPr/>
        <p:txBody>
          <a:bodyPr/>
          <a:lstStyle/>
          <a:p>
            <a:r>
              <a:rPr lang="en-US" dirty="0"/>
              <a:t>Building a </a:t>
            </a:r>
            <a:r>
              <a:rPr lang="en-US" dirty="0" err="1"/>
              <a:t>GraphPlan</a:t>
            </a:r>
            <a:r>
              <a:rPr lang="en-US" dirty="0"/>
              <a:t> Graph</a:t>
            </a:r>
          </a:p>
        </p:txBody>
      </p:sp>
      <p:sp>
        <p:nvSpPr>
          <p:cNvPr id="13" name="TextBox 12">
            <a:extLst>
              <a:ext uri="{FF2B5EF4-FFF2-40B4-BE49-F238E27FC236}">
                <a16:creationId xmlns:a16="http://schemas.microsoft.com/office/drawing/2014/main" id="{7C682324-80ED-B046-829C-22166FB98F41}"/>
              </a:ext>
            </a:extLst>
          </p:cNvPr>
          <p:cNvSpPr txBox="1"/>
          <p:nvPr/>
        </p:nvSpPr>
        <p:spPr>
          <a:xfrm>
            <a:off x="3230392" y="1314612"/>
            <a:ext cx="5605958" cy="830997"/>
          </a:xfrm>
          <a:prstGeom prst="rect">
            <a:avLst/>
          </a:prstGeom>
          <a:noFill/>
        </p:spPr>
        <p:txBody>
          <a:bodyPr wrap="non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with all applicable actions</a:t>
            </a:r>
          </a:p>
          <a:p>
            <a:r>
              <a:rPr lang="en-US" sz="2400" dirty="0">
                <a:ea typeface="Avenir Book" charset="0"/>
                <a:cs typeface="Avenir Book" charset="0"/>
              </a:rPr>
              <a:t>Designate all effects (add/delete)</a:t>
            </a:r>
          </a:p>
        </p:txBody>
      </p:sp>
      <p:sp>
        <p:nvSpPr>
          <p:cNvPr id="14" name="TextBox 13">
            <a:extLst>
              <a:ext uri="{FF2B5EF4-FFF2-40B4-BE49-F238E27FC236}">
                <a16:creationId xmlns:a16="http://schemas.microsoft.com/office/drawing/2014/main" id="{EC1D31A8-923F-5940-BFC6-9236FF074E9C}"/>
              </a:ext>
            </a:extLst>
          </p:cNvPr>
          <p:cNvSpPr txBox="1"/>
          <p:nvPr/>
        </p:nvSpPr>
        <p:spPr>
          <a:xfrm>
            <a:off x="3769925" y="2946400"/>
            <a:ext cx="952505" cy="646331"/>
          </a:xfrm>
          <a:prstGeom prst="rect">
            <a:avLst/>
          </a:prstGeom>
          <a:noFill/>
        </p:spPr>
        <p:txBody>
          <a:bodyPr wrap="none" rtlCol="0">
            <a:spAutoFit/>
          </a:bodyPr>
          <a:lstStyle/>
          <a:p>
            <a:r>
              <a:rPr lang="en-US" dirty="0"/>
              <a:t>Pickup-</a:t>
            </a:r>
          </a:p>
          <a:p>
            <a:r>
              <a:rPr lang="en-US" dirty="0"/>
              <a:t>Block(B)</a:t>
            </a:r>
          </a:p>
        </p:txBody>
      </p:sp>
      <p:sp>
        <p:nvSpPr>
          <p:cNvPr id="15" name="TextBox 14">
            <a:extLst>
              <a:ext uri="{FF2B5EF4-FFF2-40B4-BE49-F238E27FC236}">
                <a16:creationId xmlns:a16="http://schemas.microsoft.com/office/drawing/2014/main" id="{0BCEDDB4-CD1B-754A-8510-496E6FBFAD5A}"/>
              </a:ext>
            </a:extLst>
          </p:cNvPr>
          <p:cNvSpPr txBox="1"/>
          <p:nvPr/>
        </p:nvSpPr>
        <p:spPr>
          <a:xfrm>
            <a:off x="3769925" y="3936650"/>
            <a:ext cx="966547" cy="646331"/>
          </a:xfrm>
          <a:prstGeom prst="rect">
            <a:avLst/>
          </a:prstGeom>
          <a:noFill/>
        </p:spPr>
        <p:txBody>
          <a:bodyPr wrap="none" rtlCol="0">
            <a:spAutoFit/>
          </a:bodyPr>
          <a:lstStyle/>
          <a:p>
            <a:r>
              <a:rPr lang="en-US" dirty="0"/>
              <a:t>Pickup-</a:t>
            </a:r>
          </a:p>
          <a:p>
            <a:r>
              <a:rPr lang="en-US" dirty="0"/>
              <a:t>Table(G)</a:t>
            </a:r>
          </a:p>
        </p:txBody>
      </p:sp>
      <p:cxnSp>
        <p:nvCxnSpPr>
          <p:cNvPr id="16" name="Straight Connector 15">
            <a:extLst>
              <a:ext uri="{FF2B5EF4-FFF2-40B4-BE49-F238E27FC236}">
                <a16:creationId xmlns:a16="http://schemas.microsoft.com/office/drawing/2014/main" id="{AF772FB1-DD46-1E41-ACA3-8B7A7B86C8D8}"/>
              </a:ext>
            </a:extLst>
          </p:cNvPr>
          <p:cNvCxnSpPr>
            <a:endCxn id="14" idx="1"/>
          </p:cNvCxnSpPr>
          <p:nvPr/>
        </p:nvCxnSpPr>
        <p:spPr>
          <a:xfrm>
            <a:off x="3096222" y="2222500"/>
            <a:ext cx="673703" cy="1047066"/>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CFA9D8CD-5037-0C44-8CDE-EBC66DB3319A}"/>
              </a:ext>
            </a:extLst>
          </p:cNvPr>
          <p:cNvCxnSpPr>
            <a:endCxn id="15" idx="1"/>
          </p:cNvCxnSpPr>
          <p:nvPr/>
        </p:nvCxnSpPr>
        <p:spPr>
          <a:xfrm>
            <a:off x="3096222" y="2222500"/>
            <a:ext cx="673703" cy="203731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6E0D6142-F87C-CF43-840F-C5E2A7129B7B}"/>
              </a:ext>
            </a:extLst>
          </p:cNvPr>
          <p:cNvCxnSpPr>
            <a:endCxn id="15" idx="1"/>
          </p:cNvCxnSpPr>
          <p:nvPr/>
        </p:nvCxnSpPr>
        <p:spPr>
          <a:xfrm flipV="1">
            <a:off x="2795360" y="4259816"/>
            <a:ext cx="974565" cy="66708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1DB282E-3901-2347-A56F-BB441243B417}"/>
              </a:ext>
            </a:extLst>
          </p:cNvPr>
          <p:cNvCxnSpPr>
            <a:endCxn id="15" idx="1"/>
          </p:cNvCxnSpPr>
          <p:nvPr/>
        </p:nvCxnSpPr>
        <p:spPr>
          <a:xfrm>
            <a:off x="3096222" y="3311768"/>
            <a:ext cx="673703" cy="94804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F85ED41-FE85-1F41-8B7B-73FFFCE77C26}"/>
              </a:ext>
            </a:extLst>
          </p:cNvPr>
          <p:cNvCxnSpPr>
            <a:endCxn id="14" idx="1"/>
          </p:cNvCxnSpPr>
          <p:nvPr/>
        </p:nvCxnSpPr>
        <p:spPr>
          <a:xfrm flipV="1">
            <a:off x="2690858" y="3269566"/>
            <a:ext cx="1079067" cy="11653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255F5402-0A97-484A-86AD-68CDCE264DB8}"/>
              </a:ext>
            </a:extLst>
          </p:cNvPr>
          <p:cNvCxnSpPr>
            <a:endCxn id="14" idx="1"/>
          </p:cNvCxnSpPr>
          <p:nvPr/>
        </p:nvCxnSpPr>
        <p:spPr>
          <a:xfrm flipV="1">
            <a:off x="2690858" y="3269566"/>
            <a:ext cx="1079067" cy="572034"/>
          </a:xfrm>
          <a:prstGeom prst="line">
            <a:avLst/>
          </a:prstGeom>
        </p:spPr>
        <p:style>
          <a:lnRef idx="2">
            <a:schemeClr val="accent1"/>
          </a:lnRef>
          <a:fillRef idx="0">
            <a:schemeClr val="accent1"/>
          </a:fillRef>
          <a:effectRef idx="1">
            <a:schemeClr val="accent1"/>
          </a:effectRef>
          <a:fontRef idx="minor">
            <a:schemeClr val="tx1"/>
          </a:fontRef>
        </p:style>
      </p:cxnSp>
      <p:sp>
        <p:nvSpPr>
          <p:cNvPr id="22" name="Rectangle 21">
            <a:extLst>
              <a:ext uri="{FF2B5EF4-FFF2-40B4-BE49-F238E27FC236}">
                <a16:creationId xmlns:a16="http://schemas.microsoft.com/office/drawing/2014/main" id="{342324D9-D555-9A45-93A4-EC84F5FC4D80}"/>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cxnSp>
        <p:nvCxnSpPr>
          <p:cNvPr id="23" name="Straight Connector 22">
            <a:extLst>
              <a:ext uri="{FF2B5EF4-FFF2-40B4-BE49-F238E27FC236}">
                <a16:creationId xmlns:a16="http://schemas.microsoft.com/office/drawing/2014/main" id="{19A86BC1-A93D-9941-B4D6-6842A71BBA9D}"/>
              </a:ext>
            </a:extLst>
          </p:cNvPr>
          <p:cNvCxnSpPr/>
          <p:nvPr/>
        </p:nvCxnSpPr>
        <p:spPr>
          <a:xfrm>
            <a:off x="4796863" y="4112023"/>
            <a:ext cx="823748" cy="248753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A807FBCE-2FDD-2D48-A157-61156E102205}"/>
              </a:ext>
            </a:extLst>
          </p:cNvPr>
          <p:cNvCxnSpPr/>
          <p:nvPr/>
        </p:nvCxnSpPr>
        <p:spPr>
          <a:xfrm>
            <a:off x="4769353" y="3155932"/>
            <a:ext cx="851258" cy="2368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761E963C-37D8-1545-8C93-5B9AFE0FA3B4}"/>
              </a:ext>
            </a:extLst>
          </p:cNvPr>
          <p:cNvCxnSpPr/>
          <p:nvPr/>
        </p:nvCxnSpPr>
        <p:spPr>
          <a:xfrm>
            <a:off x="4769353" y="3142789"/>
            <a:ext cx="876658" cy="2907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9AEC37B0-1EBE-E047-A633-54E903A2FB05}"/>
              </a:ext>
            </a:extLst>
          </p:cNvPr>
          <p:cNvCxnSpPr/>
          <p:nvPr/>
        </p:nvCxnSpPr>
        <p:spPr>
          <a:xfrm flipV="1">
            <a:off x="4771463" y="2336802"/>
            <a:ext cx="798348" cy="81966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C156800-BC71-C741-A7CA-7AFCA24B7735}"/>
              </a:ext>
            </a:extLst>
          </p:cNvPr>
          <p:cNvCxnSpPr/>
          <p:nvPr/>
        </p:nvCxnSpPr>
        <p:spPr>
          <a:xfrm>
            <a:off x="4769353" y="3155931"/>
            <a:ext cx="876658" cy="68566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BBD265D-1610-B247-A569-5F73DFA0BF46}"/>
              </a:ext>
            </a:extLst>
          </p:cNvPr>
          <p:cNvCxnSpPr/>
          <p:nvPr/>
        </p:nvCxnSpPr>
        <p:spPr>
          <a:xfrm flipH="1">
            <a:off x="4798839" y="2336802"/>
            <a:ext cx="770972" cy="179721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FAEF09AE-C345-3E45-87D2-F31A6BE76C6B}"/>
              </a:ext>
            </a:extLst>
          </p:cNvPr>
          <p:cNvCxnSpPr/>
          <p:nvPr/>
        </p:nvCxnSpPr>
        <p:spPr>
          <a:xfrm flipH="1">
            <a:off x="4782053" y="3311768"/>
            <a:ext cx="800458" cy="822249"/>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A24B1382-BE22-F949-9831-F361BAD93A5C}"/>
              </a:ext>
            </a:extLst>
          </p:cNvPr>
          <p:cNvCxnSpPr>
            <a:cxnSpLocks noChangeAspect="1"/>
          </p:cNvCxnSpPr>
          <p:nvPr/>
        </p:nvCxnSpPr>
        <p:spPr>
          <a:xfrm flipV="1">
            <a:off x="1829551" y="197761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1646A0DD-F74E-E248-9E6A-FBCE0FEC7E71}"/>
              </a:ext>
            </a:extLst>
          </p:cNvPr>
          <p:cNvSpPr>
            <a:spLocks noChangeAspect="1"/>
          </p:cNvSpPr>
          <p:nvPr/>
        </p:nvSpPr>
        <p:spPr>
          <a:xfrm>
            <a:off x="1981200" y="165218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4AE03F0-03D9-D74B-B0C3-30713536EAEE}"/>
              </a:ext>
            </a:extLst>
          </p:cNvPr>
          <p:cNvSpPr>
            <a:spLocks noChangeAspect="1"/>
          </p:cNvSpPr>
          <p:nvPr/>
        </p:nvSpPr>
        <p:spPr>
          <a:xfrm>
            <a:off x="1981200" y="1345068"/>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B9AD36AA-AFC6-DD4B-BDD4-C7FC27414C79}"/>
              </a:ext>
            </a:extLst>
          </p:cNvPr>
          <p:cNvSpPr>
            <a:spLocks noChangeAspect="1"/>
          </p:cNvSpPr>
          <p:nvPr/>
        </p:nvSpPr>
        <p:spPr>
          <a:xfrm>
            <a:off x="2474812" y="165218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7CB7E1AC-4F14-C54F-96C2-6CFB249388A2}"/>
              </a:ext>
            </a:extLst>
          </p:cNvPr>
          <p:cNvGrpSpPr/>
          <p:nvPr/>
        </p:nvGrpSpPr>
        <p:grpSpPr>
          <a:xfrm>
            <a:off x="2427319" y="1230163"/>
            <a:ext cx="468619" cy="394217"/>
            <a:chOff x="4399967" y="1188457"/>
            <a:chExt cx="468619" cy="394217"/>
          </a:xfrm>
        </p:grpSpPr>
        <p:sp>
          <p:nvSpPr>
            <p:cNvPr id="36" name="Rectangle 35">
              <a:extLst>
                <a:ext uri="{FF2B5EF4-FFF2-40B4-BE49-F238E27FC236}">
                  <a16:creationId xmlns:a16="http://schemas.microsoft.com/office/drawing/2014/main" id="{EF89FB5F-984D-8642-9E0D-CDBDF734C65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B857A7A3-1B7B-FE46-9BAE-81A11374630D}"/>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9" name="Rectangle 38">
            <a:extLst>
              <a:ext uri="{FF2B5EF4-FFF2-40B4-BE49-F238E27FC236}">
                <a16:creationId xmlns:a16="http://schemas.microsoft.com/office/drawing/2014/main" id="{90839C70-6D6F-BF44-8FA0-AF1EA05F8A63}"/>
              </a:ext>
            </a:extLst>
          </p:cNvPr>
          <p:cNvSpPr/>
          <p:nvPr/>
        </p:nvSpPr>
        <p:spPr>
          <a:xfrm>
            <a:off x="1829551" y="2034294"/>
            <a:ext cx="1445976" cy="3139321"/>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Clear(G) </a:t>
            </a:r>
          </a:p>
          <a:p>
            <a:endParaRPr lang="en-US" dirty="0"/>
          </a:p>
          <a:p>
            <a:r>
              <a:rPr lang="en-US" dirty="0"/>
              <a:t>Clear(B)</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EF8456DD-3238-4F5C-A6A5-440EEB4A957E}"/>
                  </a:ext>
                </a:extLst>
              </p14:cNvPr>
              <p14:cNvContentPartPr/>
              <p14:nvPr/>
            </p14:nvContentPartPr>
            <p14:xfrm>
              <a:off x="2355840" y="1938600"/>
              <a:ext cx="4348800" cy="4382640"/>
            </p14:xfrm>
          </p:contentPart>
        </mc:Choice>
        <mc:Fallback>
          <p:pic>
            <p:nvPicPr>
              <p:cNvPr id="3" name="Ink 2">
                <a:extLst>
                  <a:ext uri="{FF2B5EF4-FFF2-40B4-BE49-F238E27FC236}">
                    <a16:creationId xmlns:a16="http://schemas.microsoft.com/office/drawing/2014/main" id="{EF8456DD-3238-4F5C-A6A5-440EEB4A957E}"/>
                  </a:ext>
                </a:extLst>
              </p:cNvPr>
              <p:cNvPicPr/>
              <p:nvPr/>
            </p:nvPicPr>
            <p:blipFill>
              <a:blip r:embed="rId3"/>
              <a:stretch>
                <a:fillRect/>
              </a:stretch>
            </p:blipFill>
            <p:spPr>
              <a:xfrm>
                <a:off x="2346480" y="1929240"/>
                <a:ext cx="4367520" cy="4401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E75B44F-23B0-477F-9653-61CDBA69B2A8}"/>
                  </a:ext>
                </a:extLst>
              </p14:cNvPr>
              <p14:cNvContentPartPr/>
              <p14:nvPr/>
            </p14:nvContentPartPr>
            <p14:xfrm>
              <a:off x="2691000" y="1164240"/>
              <a:ext cx="6266520" cy="2651040"/>
            </p14:xfrm>
          </p:contentPart>
        </mc:Choice>
        <mc:Fallback>
          <p:pic>
            <p:nvPicPr>
              <p:cNvPr id="4" name="Ink 3">
                <a:extLst>
                  <a:ext uri="{FF2B5EF4-FFF2-40B4-BE49-F238E27FC236}">
                    <a16:creationId xmlns:a16="http://schemas.microsoft.com/office/drawing/2014/main" id="{2E75B44F-23B0-477F-9653-61CDBA69B2A8}"/>
                  </a:ext>
                </a:extLst>
              </p:cNvPr>
              <p:cNvPicPr/>
              <p:nvPr/>
            </p:nvPicPr>
            <p:blipFill>
              <a:blip r:embed="rId5"/>
              <a:stretch>
                <a:fillRect/>
              </a:stretch>
            </p:blipFill>
            <p:spPr>
              <a:xfrm>
                <a:off x="2681640" y="1154880"/>
                <a:ext cx="6285240" cy="2669760"/>
              </a:xfrm>
              <a:prstGeom prst="rect">
                <a:avLst/>
              </a:prstGeom>
            </p:spPr>
          </p:pic>
        </mc:Fallback>
      </mc:AlternateContent>
    </p:spTree>
    <p:extLst>
      <p:ext uri="{BB962C8B-B14F-4D97-AF65-F5344CB8AC3E}">
        <p14:creationId xmlns:p14="http://schemas.microsoft.com/office/powerpoint/2010/main" val="115919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xEl>
                                              <p:pRg st="14" end="1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xEl>
                                              <p:pRg st="16" end="1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F079F8-118C-F844-A243-16009D9B6B73}"/>
              </a:ext>
            </a:extLst>
          </p:cNvPr>
          <p:cNvSpPr>
            <a:spLocks noGrp="1"/>
          </p:cNvSpPr>
          <p:nvPr>
            <p:ph type="title"/>
          </p:nvPr>
        </p:nvSpPr>
        <p:spPr/>
        <p:txBody>
          <a:bodyPr/>
          <a:lstStyle/>
          <a:p>
            <a:r>
              <a:rPr lang="en-US" dirty="0"/>
              <a:t>Building a </a:t>
            </a:r>
            <a:r>
              <a:rPr lang="en-US" dirty="0" err="1"/>
              <a:t>GraphPlan</a:t>
            </a:r>
            <a:r>
              <a:rPr lang="en-US" dirty="0"/>
              <a:t> Graph</a:t>
            </a:r>
          </a:p>
        </p:txBody>
      </p:sp>
      <p:cxnSp>
        <p:nvCxnSpPr>
          <p:cNvPr id="4" name="Straight Connector 3">
            <a:extLst>
              <a:ext uri="{FF2B5EF4-FFF2-40B4-BE49-F238E27FC236}">
                <a16:creationId xmlns:a16="http://schemas.microsoft.com/office/drawing/2014/main" id="{DEB9B351-AAC1-8146-8348-00258609C8BA}"/>
              </a:ext>
            </a:extLst>
          </p:cNvPr>
          <p:cNvCxnSpPr/>
          <p:nvPr/>
        </p:nvCxnSpPr>
        <p:spPr>
          <a:xfrm flipV="1">
            <a:off x="4771463" y="2336802"/>
            <a:ext cx="798348" cy="81966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74F609BB-C715-8C48-9A48-6812FAC54787}"/>
              </a:ext>
            </a:extLst>
          </p:cNvPr>
          <p:cNvCxnSpPr/>
          <p:nvPr/>
        </p:nvCxnSpPr>
        <p:spPr>
          <a:xfrm>
            <a:off x="4769353" y="3155931"/>
            <a:ext cx="876658" cy="68566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0B7298BB-F61F-0C45-B2C0-3B3B65D33A1B}"/>
              </a:ext>
            </a:extLst>
          </p:cNvPr>
          <p:cNvCxnSpPr/>
          <p:nvPr/>
        </p:nvCxnSpPr>
        <p:spPr>
          <a:xfrm flipH="1">
            <a:off x="4798839" y="2336802"/>
            <a:ext cx="770972" cy="179721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8E6F5693-7C97-1A48-9BA3-DF3AAC46BBF4}"/>
              </a:ext>
            </a:extLst>
          </p:cNvPr>
          <p:cNvCxnSpPr/>
          <p:nvPr/>
        </p:nvCxnSpPr>
        <p:spPr>
          <a:xfrm flipH="1">
            <a:off x="4782053" y="3311768"/>
            <a:ext cx="800458" cy="822249"/>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8528796F-578C-A245-A012-67A065FA0387}"/>
              </a:ext>
            </a:extLst>
          </p:cNvPr>
          <p:cNvCxnSpPr>
            <a:cxnSpLocks noChangeAspect="1"/>
          </p:cNvCxnSpPr>
          <p:nvPr/>
        </p:nvCxnSpPr>
        <p:spPr>
          <a:xfrm flipV="1">
            <a:off x="1829551" y="197761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4BFD0DC2-7BFE-0E44-85E4-8DBC1ED39D1C}"/>
              </a:ext>
            </a:extLst>
          </p:cNvPr>
          <p:cNvSpPr>
            <a:spLocks noChangeAspect="1"/>
          </p:cNvSpPr>
          <p:nvPr/>
        </p:nvSpPr>
        <p:spPr>
          <a:xfrm>
            <a:off x="1981200" y="165218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B489300-14E6-2547-83EF-AFE398DE7489}"/>
              </a:ext>
            </a:extLst>
          </p:cNvPr>
          <p:cNvSpPr>
            <a:spLocks noChangeAspect="1"/>
          </p:cNvSpPr>
          <p:nvPr/>
        </p:nvSpPr>
        <p:spPr>
          <a:xfrm>
            <a:off x="1981200" y="1345068"/>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AD615B-4D5F-E048-BC36-CCB454055A61}"/>
              </a:ext>
            </a:extLst>
          </p:cNvPr>
          <p:cNvSpPr>
            <a:spLocks noChangeAspect="1"/>
          </p:cNvSpPr>
          <p:nvPr/>
        </p:nvSpPr>
        <p:spPr>
          <a:xfrm>
            <a:off x="2474812" y="165218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950553E7-C7D0-C443-9FCC-5B37EB7D2FED}"/>
              </a:ext>
            </a:extLst>
          </p:cNvPr>
          <p:cNvGrpSpPr/>
          <p:nvPr/>
        </p:nvGrpSpPr>
        <p:grpSpPr>
          <a:xfrm>
            <a:off x="2427319" y="1230163"/>
            <a:ext cx="468619" cy="394217"/>
            <a:chOff x="4399967" y="1188457"/>
            <a:chExt cx="468619" cy="394217"/>
          </a:xfrm>
        </p:grpSpPr>
        <p:sp>
          <p:nvSpPr>
            <p:cNvPr id="13" name="Rectangle 12">
              <a:extLst>
                <a:ext uri="{FF2B5EF4-FFF2-40B4-BE49-F238E27FC236}">
                  <a16:creationId xmlns:a16="http://schemas.microsoft.com/office/drawing/2014/main" id="{513C11EA-B6E6-7C4D-B05B-DEBE63D712C1}"/>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908BE0C-9B10-1B46-BA2B-290068CBAC8B}"/>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C073EE30-07EE-A94B-B435-92B5D035A755}"/>
              </a:ext>
            </a:extLst>
          </p:cNvPr>
          <p:cNvSpPr txBox="1"/>
          <p:nvPr/>
        </p:nvSpPr>
        <p:spPr>
          <a:xfrm>
            <a:off x="3230392" y="1314612"/>
            <a:ext cx="6518195" cy="830997"/>
          </a:xfrm>
          <a:prstGeom prst="rect">
            <a:avLst/>
          </a:prstGeom>
          <a:noFill/>
        </p:spPr>
        <p:txBody>
          <a:bodyPr wrap="non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with all applicable actions, </a:t>
            </a:r>
            <a:r>
              <a:rPr lang="en-US" sz="2400" dirty="0" err="1">
                <a:ea typeface="Avenir Book" charset="0"/>
                <a:cs typeface="Avenir Book" charset="0"/>
              </a:rPr>
              <a:t>noops</a:t>
            </a:r>
            <a:endParaRPr lang="en-US" sz="2400" dirty="0">
              <a:ea typeface="Avenir Book" charset="0"/>
              <a:cs typeface="Avenir Book" charset="0"/>
            </a:endParaRPr>
          </a:p>
          <a:p>
            <a:r>
              <a:rPr lang="en-US" sz="2400" dirty="0">
                <a:ea typeface="Avenir Book" charset="0"/>
                <a:cs typeface="Avenir Book" charset="0"/>
              </a:rPr>
              <a:t>Designate all effects (add/delete)</a:t>
            </a:r>
          </a:p>
        </p:txBody>
      </p:sp>
      <p:cxnSp>
        <p:nvCxnSpPr>
          <p:cNvPr id="19" name="Straight Connector 18">
            <a:extLst>
              <a:ext uri="{FF2B5EF4-FFF2-40B4-BE49-F238E27FC236}">
                <a16:creationId xmlns:a16="http://schemas.microsoft.com/office/drawing/2014/main" id="{25B4EA8B-22D1-9846-948F-0F93654B861A}"/>
              </a:ext>
            </a:extLst>
          </p:cNvPr>
          <p:cNvCxnSpPr/>
          <p:nvPr/>
        </p:nvCxnSpPr>
        <p:spPr>
          <a:xfrm>
            <a:off x="3083735" y="2222500"/>
            <a:ext cx="673703" cy="9085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B30D7C34-D577-7A4A-8276-3901ED2C2FD9}"/>
              </a:ext>
            </a:extLst>
          </p:cNvPr>
          <p:cNvCxnSpPr/>
          <p:nvPr/>
        </p:nvCxnSpPr>
        <p:spPr>
          <a:xfrm>
            <a:off x="3083735" y="2222500"/>
            <a:ext cx="673703" cy="189881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33B1C8E1-B296-BE42-ADAA-BDF779BF4792}"/>
              </a:ext>
            </a:extLst>
          </p:cNvPr>
          <p:cNvCxnSpPr/>
          <p:nvPr/>
        </p:nvCxnSpPr>
        <p:spPr>
          <a:xfrm flipV="1">
            <a:off x="2794375" y="4112023"/>
            <a:ext cx="974565" cy="80558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38833EC8-AC1A-BC43-BF59-D09FD593C966}"/>
              </a:ext>
            </a:extLst>
          </p:cNvPr>
          <p:cNvCxnSpPr>
            <a:cxnSpLocks/>
          </p:cNvCxnSpPr>
          <p:nvPr/>
        </p:nvCxnSpPr>
        <p:spPr>
          <a:xfrm>
            <a:off x="3096222" y="3311768"/>
            <a:ext cx="673703" cy="809549"/>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C0F270A4-7059-1340-9FDC-E03797783A60}"/>
              </a:ext>
            </a:extLst>
          </p:cNvPr>
          <p:cNvCxnSpPr>
            <a:cxnSpLocks/>
          </p:cNvCxnSpPr>
          <p:nvPr/>
        </p:nvCxnSpPr>
        <p:spPr>
          <a:xfrm flipV="1">
            <a:off x="2690858" y="3131066"/>
            <a:ext cx="1079066" cy="1303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8C8E2404-56C5-2D42-9078-40AC2D2802E1}"/>
              </a:ext>
            </a:extLst>
          </p:cNvPr>
          <p:cNvCxnSpPr>
            <a:cxnSpLocks/>
          </p:cNvCxnSpPr>
          <p:nvPr/>
        </p:nvCxnSpPr>
        <p:spPr>
          <a:xfrm flipV="1">
            <a:off x="2690858" y="3131067"/>
            <a:ext cx="1079066" cy="710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6D74E23F-64DB-8E48-8A53-98D751E7B7BF}"/>
              </a:ext>
            </a:extLst>
          </p:cNvPr>
          <p:cNvCxnSpPr/>
          <p:nvPr/>
        </p:nvCxnSpPr>
        <p:spPr>
          <a:xfrm>
            <a:off x="4796863" y="4112023"/>
            <a:ext cx="823748" cy="248753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8CE54AC2-13EB-2C47-9162-3AE49EAB8AC8}"/>
              </a:ext>
            </a:extLst>
          </p:cNvPr>
          <p:cNvCxnSpPr/>
          <p:nvPr/>
        </p:nvCxnSpPr>
        <p:spPr>
          <a:xfrm>
            <a:off x="4769353" y="3155932"/>
            <a:ext cx="851258" cy="2368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5D38BBA8-0A6B-0041-93C1-A2084E7E8815}"/>
              </a:ext>
            </a:extLst>
          </p:cNvPr>
          <p:cNvCxnSpPr/>
          <p:nvPr/>
        </p:nvCxnSpPr>
        <p:spPr>
          <a:xfrm>
            <a:off x="4769353" y="3142789"/>
            <a:ext cx="876658" cy="2907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34338D8C-F327-E14E-8629-C35AAB527E75}"/>
              </a:ext>
            </a:extLst>
          </p:cNvPr>
          <p:cNvCxnSpPr/>
          <p:nvPr/>
        </p:nvCxnSpPr>
        <p:spPr>
          <a:xfrm>
            <a:off x="307279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739590CA-DDE1-E64B-A371-DB50D194E2A3}"/>
              </a:ext>
            </a:extLst>
          </p:cNvPr>
          <p:cNvSpPr/>
          <p:nvPr/>
        </p:nvSpPr>
        <p:spPr>
          <a:xfrm>
            <a:off x="423338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98B99278-9447-A741-BBD4-EC890FB25BF3}"/>
              </a:ext>
            </a:extLst>
          </p:cNvPr>
          <p:cNvCxnSpPr/>
          <p:nvPr/>
        </p:nvCxnSpPr>
        <p:spPr>
          <a:xfrm>
            <a:off x="307279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7A4A8F00-DFAE-4345-A3C4-CB3304B69CC5}"/>
              </a:ext>
            </a:extLst>
          </p:cNvPr>
          <p:cNvSpPr/>
          <p:nvPr/>
        </p:nvSpPr>
        <p:spPr>
          <a:xfrm>
            <a:off x="423338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C9E82AE1-310F-9048-976B-2FD4281120E7}"/>
              </a:ext>
            </a:extLst>
          </p:cNvPr>
          <p:cNvCxnSpPr/>
          <p:nvPr/>
        </p:nvCxnSpPr>
        <p:spPr>
          <a:xfrm>
            <a:off x="307279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D90B4FCB-808C-F044-B841-8D53F7982FBC}"/>
              </a:ext>
            </a:extLst>
          </p:cNvPr>
          <p:cNvSpPr/>
          <p:nvPr/>
        </p:nvSpPr>
        <p:spPr>
          <a:xfrm>
            <a:off x="423338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BBF417EC-545B-674F-A5EE-CDF9A789A6E7}"/>
              </a:ext>
            </a:extLst>
          </p:cNvPr>
          <p:cNvCxnSpPr/>
          <p:nvPr/>
        </p:nvCxnSpPr>
        <p:spPr>
          <a:xfrm>
            <a:off x="307279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F57E4E98-41D9-804E-924D-F8B0661A7772}"/>
              </a:ext>
            </a:extLst>
          </p:cNvPr>
          <p:cNvSpPr/>
          <p:nvPr/>
        </p:nvSpPr>
        <p:spPr>
          <a:xfrm>
            <a:off x="423338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5E932775-436B-D240-BDA7-71D1EA417A30}"/>
              </a:ext>
            </a:extLst>
          </p:cNvPr>
          <p:cNvCxnSpPr/>
          <p:nvPr/>
        </p:nvCxnSpPr>
        <p:spPr>
          <a:xfrm>
            <a:off x="307279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1B25E29E-A071-034B-B208-FFAF5731F1FA}"/>
              </a:ext>
            </a:extLst>
          </p:cNvPr>
          <p:cNvSpPr/>
          <p:nvPr/>
        </p:nvSpPr>
        <p:spPr>
          <a:xfrm>
            <a:off x="423338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DBBD2B2D-9E0A-9640-A3B6-58792A43A9E5}"/>
              </a:ext>
            </a:extLst>
          </p:cNvPr>
          <p:cNvCxnSpPr/>
          <p:nvPr/>
        </p:nvCxnSpPr>
        <p:spPr>
          <a:xfrm>
            <a:off x="307279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EBB90679-2EF9-9B4F-988B-C33B4AA268A3}"/>
              </a:ext>
            </a:extLst>
          </p:cNvPr>
          <p:cNvSpPr/>
          <p:nvPr/>
        </p:nvSpPr>
        <p:spPr>
          <a:xfrm>
            <a:off x="423338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DB96D485-31B4-4941-A95A-C1E18C2BE4BE}"/>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42" name="TextBox 41">
            <a:extLst>
              <a:ext uri="{FF2B5EF4-FFF2-40B4-BE49-F238E27FC236}">
                <a16:creationId xmlns:a16="http://schemas.microsoft.com/office/drawing/2014/main" id="{ECB7D8D7-FDEC-FF48-9CBD-54B17B7B2FF5}"/>
              </a:ext>
            </a:extLst>
          </p:cNvPr>
          <p:cNvSpPr txBox="1"/>
          <p:nvPr/>
        </p:nvSpPr>
        <p:spPr>
          <a:xfrm>
            <a:off x="3769925" y="2946400"/>
            <a:ext cx="1064972" cy="369332"/>
          </a:xfrm>
          <a:prstGeom prst="rect">
            <a:avLst/>
          </a:prstGeom>
          <a:noFill/>
        </p:spPr>
        <p:txBody>
          <a:bodyPr wrap="none" rtlCol="0">
            <a:spAutoFit/>
          </a:bodyPr>
          <a:lstStyle/>
          <a:p>
            <a:r>
              <a:rPr lang="en-US" dirty="0"/>
              <a:t>Pickup(B)</a:t>
            </a:r>
          </a:p>
        </p:txBody>
      </p:sp>
      <p:sp>
        <p:nvSpPr>
          <p:cNvPr id="43" name="TextBox 42">
            <a:extLst>
              <a:ext uri="{FF2B5EF4-FFF2-40B4-BE49-F238E27FC236}">
                <a16:creationId xmlns:a16="http://schemas.microsoft.com/office/drawing/2014/main" id="{F4155B20-82B8-664A-8E31-A9DC7650C0AF}"/>
              </a:ext>
            </a:extLst>
          </p:cNvPr>
          <p:cNvSpPr txBox="1"/>
          <p:nvPr/>
        </p:nvSpPr>
        <p:spPr>
          <a:xfrm>
            <a:off x="3769925" y="3936650"/>
            <a:ext cx="1085810" cy="369332"/>
          </a:xfrm>
          <a:prstGeom prst="rect">
            <a:avLst/>
          </a:prstGeom>
          <a:noFill/>
        </p:spPr>
        <p:txBody>
          <a:bodyPr wrap="none" rtlCol="0">
            <a:spAutoFit/>
          </a:bodyPr>
          <a:lstStyle/>
          <a:p>
            <a:r>
              <a:rPr lang="en-US" dirty="0"/>
              <a:t>Pickup(G)</a:t>
            </a:r>
          </a:p>
        </p:txBody>
      </p:sp>
      <p:sp>
        <p:nvSpPr>
          <p:cNvPr id="44" name="Rectangle 43">
            <a:extLst>
              <a:ext uri="{FF2B5EF4-FFF2-40B4-BE49-F238E27FC236}">
                <a16:creationId xmlns:a16="http://schemas.microsoft.com/office/drawing/2014/main" id="{96545363-8382-9F48-8508-F1BB798486BB}"/>
              </a:ext>
            </a:extLst>
          </p:cNvPr>
          <p:cNvSpPr/>
          <p:nvPr/>
        </p:nvSpPr>
        <p:spPr>
          <a:xfrm>
            <a:off x="1829551" y="2034294"/>
            <a:ext cx="1445976" cy="3139321"/>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Clear(G) </a:t>
            </a:r>
          </a:p>
          <a:p>
            <a:endParaRPr lang="en-US" dirty="0"/>
          </a:p>
          <a:p>
            <a:r>
              <a:rPr lang="en-US" dirty="0"/>
              <a:t>Clear(B)</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0A73B90A-EAC2-45B2-BE47-4C5088FF988E}"/>
                  </a:ext>
                </a:extLst>
              </p14:cNvPr>
              <p14:cNvContentPartPr/>
              <p14:nvPr/>
            </p14:nvContentPartPr>
            <p14:xfrm>
              <a:off x="3051720" y="772560"/>
              <a:ext cx="8353080" cy="6084000"/>
            </p14:xfrm>
          </p:contentPart>
        </mc:Choice>
        <mc:Fallback>
          <p:pic>
            <p:nvPicPr>
              <p:cNvPr id="3" name="Ink 2">
                <a:extLst>
                  <a:ext uri="{FF2B5EF4-FFF2-40B4-BE49-F238E27FC236}">
                    <a16:creationId xmlns:a16="http://schemas.microsoft.com/office/drawing/2014/main" id="{0A73B90A-EAC2-45B2-BE47-4C5088FF988E}"/>
                  </a:ext>
                </a:extLst>
              </p:cNvPr>
              <p:cNvPicPr/>
              <p:nvPr/>
            </p:nvPicPr>
            <p:blipFill>
              <a:blip r:embed="rId3"/>
              <a:stretch>
                <a:fillRect/>
              </a:stretch>
            </p:blipFill>
            <p:spPr>
              <a:xfrm>
                <a:off x="3042360" y="763200"/>
                <a:ext cx="8371800" cy="610272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5" name="Ink 14">
                <a:extLst>
                  <a:ext uri="{FF2B5EF4-FFF2-40B4-BE49-F238E27FC236}">
                    <a16:creationId xmlns:a16="http://schemas.microsoft.com/office/drawing/2014/main" id="{27A9E806-2128-47DD-BEA0-055B089C2A12}"/>
                  </a:ext>
                </a:extLst>
              </p14:cNvPr>
              <p14:cNvContentPartPr/>
              <p14:nvPr/>
            </p14:nvContentPartPr>
            <p14:xfrm>
              <a:off x="1846440" y="3207600"/>
              <a:ext cx="4665240" cy="2602440"/>
            </p14:xfrm>
          </p:contentPart>
        </mc:Choice>
        <mc:Fallback>
          <p:pic>
            <p:nvPicPr>
              <p:cNvPr id="15" name="Ink 14">
                <a:extLst>
                  <a:ext uri="{FF2B5EF4-FFF2-40B4-BE49-F238E27FC236}">
                    <a16:creationId xmlns:a16="http://schemas.microsoft.com/office/drawing/2014/main" id="{27A9E806-2128-47DD-BEA0-055B089C2A12}"/>
                  </a:ext>
                </a:extLst>
              </p:cNvPr>
              <p:cNvPicPr/>
              <p:nvPr/>
            </p:nvPicPr>
            <p:blipFill>
              <a:blip r:embed="rId5"/>
              <a:stretch>
                <a:fillRect/>
              </a:stretch>
            </p:blipFill>
            <p:spPr>
              <a:xfrm>
                <a:off x="1837080" y="3198240"/>
                <a:ext cx="4683960" cy="2621160"/>
              </a:xfrm>
              <a:prstGeom prst="rect">
                <a:avLst/>
              </a:prstGeom>
            </p:spPr>
          </p:pic>
        </mc:Fallback>
      </mc:AlternateContent>
    </p:spTree>
    <p:extLst>
      <p:ext uri="{BB962C8B-B14F-4D97-AF65-F5344CB8AC3E}">
        <p14:creationId xmlns:p14="http://schemas.microsoft.com/office/powerpoint/2010/main" val="351933239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9A2B-E5AA-224D-9866-A482108F7B45}"/>
              </a:ext>
            </a:extLst>
          </p:cNvPr>
          <p:cNvSpPr>
            <a:spLocks noGrp="1"/>
          </p:cNvSpPr>
          <p:nvPr>
            <p:ph type="title"/>
          </p:nvPr>
        </p:nvSpPr>
        <p:spPr/>
        <p:txBody>
          <a:bodyPr/>
          <a:lstStyle/>
          <a:p>
            <a:r>
              <a:rPr lang="en-US" dirty="0"/>
              <a:t>Building a </a:t>
            </a:r>
            <a:r>
              <a:rPr lang="en-US" dirty="0" err="1"/>
              <a:t>GraphPlan</a:t>
            </a:r>
            <a:r>
              <a:rPr lang="en-US" dirty="0"/>
              <a:t> Graph</a:t>
            </a:r>
          </a:p>
        </p:txBody>
      </p:sp>
      <p:cxnSp>
        <p:nvCxnSpPr>
          <p:cNvPr id="4" name="Straight Connector 3">
            <a:extLst>
              <a:ext uri="{FF2B5EF4-FFF2-40B4-BE49-F238E27FC236}">
                <a16:creationId xmlns:a16="http://schemas.microsoft.com/office/drawing/2014/main" id="{77D65678-2966-FD46-AA4B-121D59C1D6B0}"/>
              </a:ext>
            </a:extLst>
          </p:cNvPr>
          <p:cNvCxnSpPr/>
          <p:nvPr/>
        </p:nvCxnSpPr>
        <p:spPr>
          <a:xfrm flipV="1">
            <a:off x="4771463" y="2336802"/>
            <a:ext cx="798348" cy="81966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D48A87-7438-0C4A-9584-E3776E5F3EA2}"/>
              </a:ext>
            </a:extLst>
          </p:cNvPr>
          <p:cNvCxnSpPr/>
          <p:nvPr/>
        </p:nvCxnSpPr>
        <p:spPr>
          <a:xfrm>
            <a:off x="4769353" y="3155931"/>
            <a:ext cx="876658" cy="68566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5DD3AEA-B951-354E-A7A6-5498A1B096A2}"/>
              </a:ext>
            </a:extLst>
          </p:cNvPr>
          <p:cNvCxnSpPr/>
          <p:nvPr/>
        </p:nvCxnSpPr>
        <p:spPr>
          <a:xfrm flipH="1">
            <a:off x="4798839" y="2336802"/>
            <a:ext cx="770972" cy="179721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5C00076-9A95-2D4C-B0C2-E7C9042E59FC}"/>
              </a:ext>
            </a:extLst>
          </p:cNvPr>
          <p:cNvCxnSpPr/>
          <p:nvPr/>
        </p:nvCxnSpPr>
        <p:spPr>
          <a:xfrm flipH="1">
            <a:off x="4782053" y="3311768"/>
            <a:ext cx="800458" cy="822249"/>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830C89F-26A2-8B45-BD19-688C4D8C6828}"/>
              </a:ext>
            </a:extLst>
          </p:cNvPr>
          <p:cNvCxnSpPr>
            <a:cxnSpLocks noChangeAspect="1"/>
          </p:cNvCxnSpPr>
          <p:nvPr/>
        </p:nvCxnSpPr>
        <p:spPr>
          <a:xfrm flipV="1">
            <a:off x="1829551" y="197761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740D4A8A-B68B-1144-B85F-AA990E1C3636}"/>
              </a:ext>
            </a:extLst>
          </p:cNvPr>
          <p:cNvSpPr>
            <a:spLocks noChangeAspect="1"/>
          </p:cNvSpPr>
          <p:nvPr/>
        </p:nvSpPr>
        <p:spPr>
          <a:xfrm>
            <a:off x="1981200" y="165218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BBE3CA-7754-8A4F-9BF2-D08EE6AD702C}"/>
              </a:ext>
            </a:extLst>
          </p:cNvPr>
          <p:cNvSpPr>
            <a:spLocks noChangeAspect="1"/>
          </p:cNvSpPr>
          <p:nvPr/>
        </p:nvSpPr>
        <p:spPr>
          <a:xfrm>
            <a:off x="1981200" y="1345068"/>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3AABE0-4536-EF4B-B6A8-F91B714BAD3E}"/>
              </a:ext>
            </a:extLst>
          </p:cNvPr>
          <p:cNvSpPr>
            <a:spLocks noChangeAspect="1"/>
          </p:cNvSpPr>
          <p:nvPr/>
        </p:nvSpPr>
        <p:spPr>
          <a:xfrm>
            <a:off x="2474812" y="165218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E9C070F-A359-E247-8514-88EA799523D6}"/>
              </a:ext>
            </a:extLst>
          </p:cNvPr>
          <p:cNvGrpSpPr/>
          <p:nvPr/>
        </p:nvGrpSpPr>
        <p:grpSpPr>
          <a:xfrm>
            <a:off x="2427319" y="1230163"/>
            <a:ext cx="468619" cy="394217"/>
            <a:chOff x="4399967" y="1188457"/>
            <a:chExt cx="468619" cy="394217"/>
          </a:xfrm>
        </p:grpSpPr>
        <p:sp>
          <p:nvSpPr>
            <p:cNvPr id="13" name="Rectangle 12">
              <a:extLst>
                <a:ext uri="{FF2B5EF4-FFF2-40B4-BE49-F238E27FC236}">
                  <a16:creationId xmlns:a16="http://schemas.microsoft.com/office/drawing/2014/main" id="{FB7AFBDB-5F76-D349-AA26-8963D932E20F}"/>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5BA034C-1CD6-0249-BCFF-538FB08C2CA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F7BDBDF-1834-154C-B857-753B49CB0D83}"/>
              </a:ext>
            </a:extLst>
          </p:cNvPr>
          <p:cNvSpPr txBox="1"/>
          <p:nvPr/>
        </p:nvSpPr>
        <p:spPr>
          <a:xfrm>
            <a:off x="3230392" y="1314612"/>
            <a:ext cx="3669210" cy="830997"/>
          </a:xfrm>
          <a:prstGeom prst="rect">
            <a:avLst/>
          </a:prstGeom>
          <a:noFill/>
        </p:spPr>
        <p:txBody>
          <a:bodyPr wrap="non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a:t>
            </a:r>
          </a:p>
          <a:p>
            <a:r>
              <a:rPr lang="en-US" sz="2400" dirty="0">
                <a:ea typeface="Avenir Book" charset="0"/>
                <a:cs typeface="Avenir Book" charset="0"/>
              </a:rPr>
              <a:t>Determine </a:t>
            </a:r>
            <a:r>
              <a:rPr lang="en-US" sz="2400" dirty="0">
                <a:solidFill>
                  <a:srgbClr val="FF0000"/>
                </a:solidFill>
                <a:ea typeface="Avenir Book" charset="0"/>
                <a:cs typeface="Avenir Book" charset="0"/>
              </a:rPr>
              <a:t>exclusive</a:t>
            </a:r>
            <a:r>
              <a:rPr lang="en-US" sz="2400" dirty="0">
                <a:ea typeface="Avenir Book" charset="0"/>
                <a:cs typeface="Avenir Book" charset="0"/>
              </a:rPr>
              <a:t> actions</a:t>
            </a:r>
          </a:p>
        </p:txBody>
      </p:sp>
      <p:cxnSp>
        <p:nvCxnSpPr>
          <p:cNvPr id="19" name="Straight Connector 18">
            <a:extLst>
              <a:ext uri="{FF2B5EF4-FFF2-40B4-BE49-F238E27FC236}">
                <a16:creationId xmlns:a16="http://schemas.microsoft.com/office/drawing/2014/main" id="{1441D4A2-6484-374D-80D8-E02A7252EB0E}"/>
              </a:ext>
            </a:extLst>
          </p:cNvPr>
          <p:cNvCxnSpPr/>
          <p:nvPr/>
        </p:nvCxnSpPr>
        <p:spPr>
          <a:xfrm>
            <a:off x="3083735" y="2222500"/>
            <a:ext cx="673703" cy="9085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07F8A09-EAE5-3D43-B47C-DDB1BCFA7FBC}"/>
              </a:ext>
            </a:extLst>
          </p:cNvPr>
          <p:cNvCxnSpPr/>
          <p:nvPr/>
        </p:nvCxnSpPr>
        <p:spPr>
          <a:xfrm>
            <a:off x="3083735" y="2222500"/>
            <a:ext cx="673703" cy="189881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A677FEC-4A17-3343-8A18-115F6B4F4ADF}"/>
              </a:ext>
            </a:extLst>
          </p:cNvPr>
          <p:cNvCxnSpPr/>
          <p:nvPr/>
        </p:nvCxnSpPr>
        <p:spPr>
          <a:xfrm flipV="1">
            <a:off x="2794375" y="4112023"/>
            <a:ext cx="974565" cy="80558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D5F16A3-93B2-B84E-9941-C48D4E7B8A54}"/>
              </a:ext>
            </a:extLst>
          </p:cNvPr>
          <p:cNvCxnSpPr>
            <a:cxnSpLocks/>
          </p:cNvCxnSpPr>
          <p:nvPr/>
        </p:nvCxnSpPr>
        <p:spPr>
          <a:xfrm>
            <a:off x="3096222" y="3311768"/>
            <a:ext cx="673703" cy="809549"/>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A53102F-C6DC-134D-AC27-EA0F95801B6A}"/>
              </a:ext>
            </a:extLst>
          </p:cNvPr>
          <p:cNvCxnSpPr>
            <a:cxnSpLocks/>
          </p:cNvCxnSpPr>
          <p:nvPr/>
        </p:nvCxnSpPr>
        <p:spPr>
          <a:xfrm flipV="1">
            <a:off x="2690858" y="3131066"/>
            <a:ext cx="1079066" cy="1303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884652D-8417-BB4A-936A-0E3591EBAF6E}"/>
              </a:ext>
            </a:extLst>
          </p:cNvPr>
          <p:cNvCxnSpPr>
            <a:cxnSpLocks/>
          </p:cNvCxnSpPr>
          <p:nvPr/>
        </p:nvCxnSpPr>
        <p:spPr>
          <a:xfrm flipV="1">
            <a:off x="2690858" y="3131067"/>
            <a:ext cx="1079066" cy="710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28C0D93-179E-7F45-AFF8-7A90A16AE930}"/>
              </a:ext>
            </a:extLst>
          </p:cNvPr>
          <p:cNvCxnSpPr/>
          <p:nvPr/>
        </p:nvCxnSpPr>
        <p:spPr>
          <a:xfrm>
            <a:off x="4796863" y="4112023"/>
            <a:ext cx="823748" cy="248753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70F9D80-50CD-9C4A-B63A-69233FB38BB8}"/>
              </a:ext>
            </a:extLst>
          </p:cNvPr>
          <p:cNvCxnSpPr/>
          <p:nvPr/>
        </p:nvCxnSpPr>
        <p:spPr>
          <a:xfrm>
            <a:off x="4769353" y="3155932"/>
            <a:ext cx="851258" cy="2368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FD5C644-C7EB-DA44-A107-9CFB70726EDE}"/>
              </a:ext>
            </a:extLst>
          </p:cNvPr>
          <p:cNvCxnSpPr/>
          <p:nvPr/>
        </p:nvCxnSpPr>
        <p:spPr>
          <a:xfrm>
            <a:off x="4769353" y="3142789"/>
            <a:ext cx="876658" cy="2907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32F6BC3-EA82-8349-AFC7-22B8A03DE3B8}"/>
              </a:ext>
            </a:extLst>
          </p:cNvPr>
          <p:cNvCxnSpPr/>
          <p:nvPr/>
        </p:nvCxnSpPr>
        <p:spPr>
          <a:xfrm>
            <a:off x="307279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C611DA23-EBD2-E540-9E8D-9A7B246293E2}"/>
              </a:ext>
            </a:extLst>
          </p:cNvPr>
          <p:cNvSpPr/>
          <p:nvPr/>
        </p:nvSpPr>
        <p:spPr>
          <a:xfrm>
            <a:off x="423338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455E89A-8C8E-2A4A-8726-9A7689C15EDA}"/>
              </a:ext>
            </a:extLst>
          </p:cNvPr>
          <p:cNvCxnSpPr/>
          <p:nvPr/>
        </p:nvCxnSpPr>
        <p:spPr>
          <a:xfrm>
            <a:off x="307279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34FB03B2-9AFF-AD4D-8C5E-12C0AD05A8E8}"/>
              </a:ext>
            </a:extLst>
          </p:cNvPr>
          <p:cNvSpPr/>
          <p:nvPr/>
        </p:nvSpPr>
        <p:spPr>
          <a:xfrm>
            <a:off x="423338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2A8689A5-38A5-A64B-9CB4-9D391165DB5F}"/>
              </a:ext>
            </a:extLst>
          </p:cNvPr>
          <p:cNvCxnSpPr/>
          <p:nvPr/>
        </p:nvCxnSpPr>
        <p:spPr>
          <a:xfrm>
            <a:off x="307279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03EA16D3-8101-6A4B-B6B3-3173417BB0CD}"/>
              </a:ext>
            </a:extLst>
          </p:cNvPr>
          <p:cNvSpPr/>
          <p:nvPr/>
        </p:nvSpPr>
        <p:spPr>
          <a:xfrm>
            <a:off x="423338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A804C4B-F302-284A-AC88-9E0725B31064}"/>
              </a:ext>
            </a:extLst>
          </p:cNvPr>
          <p:cNvCxnSpPr/>
          <p:nvPr/>
        </p:nvCxnSpPr>
        <p:spPr>
          <a:xfrm>
            <a:off x="307279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EE70EC05-38FE-D648-A8D1-AB021C54D34F}"/>
              </a:ext>
            </a:extLst>
          </p:cNvPr>
          <p:cNvSpPr/>
          <p:nvPr/>
        </p:nvSpPr>
        <p:spPr>
          <a:xfrm>
            <a:off x="423338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3B009726-CC05-B44B-9E44-D34D4009D188}"/>
              </a:ext>
            </a:extLst>
          </p:cNvPr>
          <p:cNvCxnSpPr/>
          <p:nvPr/>
        </p:nvCxnSpPr>
        <p:spPr>
          <a:xfrm>
            <a:off x="307279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C9CFD21E-8BFC-914C-BEFC-61488CC82FF1}"/>
              </a:ext>
            </a:extLst>
          </p:cNvPr>
          <p:cNvSpPr/>
          <p:nvPr/>
        </p:nvSpPr>
        <p:spPr>
          <a:xfrm>
            <a:off x="423338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E445B0F-3C4F-B040-BB5D-396DC8C63790}"/>
              </a:ext>
            </a:extLst>
          </p:cNvPr>
          <p:cNvCxnSpPr/>
          <p:nvPr/>
        </p:nvCxnSpPr>
        <p:spPr>
          <a:xfrm>
            <a:off x="307279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375D6536-AB1A-E746-8095-C595517539CF}"/>
              </a:ext>
            </a:extLst>
          </p:cNvPr>
          <p:cNvSpPr/>
          <p:nvPr/>
        </p:nvSpPr>
        <p:spPr>
          <a:xfrm>
            <a:off x="423338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2F937A29-B365-404A-9864-D2D9A1CDF89C}"/>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46" name="TextBox 45">
            <a:extLst>
              <a:ext uri="{FF2B5EF4-FFF2-40B4-BE49-F238E27FC236}">
                <a16:creationId xmlns:a16="http://schemas.microsoft.com/office/drawing/2014/main" id="{18C01DC0-6A52-FC4F-A499-F1882B3CEF30}"/>
              </a:ext>
            </a:extLst>
          </p:cNvPr>
          <p:cNvSpPr txBox="1"/>
          <p:nvPr/>
        </p:nvSpPr>
        <p:spPr>
          <a:xfrm>
            <a:off x="3769925" y="2946400"/>
            <a:ext cx="1064972" cy="369332"/>
          </a:xfrm>
          <a:prstGeom prst="rect">
            <a:avLst/>
          </a:prstGeom>
          <a:noFill/>
        </p:spPr>
        <p:txBody>
          <a:bodyPr wrap="none" rtlCol="0">
            <a:spAutoFit/>
          </a:bodyPr>
          <a:lstStyle/>
          <a:p>
            <a:r>
              <a:rPr lang="en-US" dirty="0"/>
              <a:t>Pickup(B)</a:t>
            </a:r>
          </a:p>
        </p:txBody>
      </p:sp>
      <p:sp>
        <p:nvSpPr>
          <p:cNvPr id="47" name="TextBox 46">
            <a:extLst>
              <a:ext uri="{FF2B5EF4-FFF2-40B4-BE49-F238E27FC236}">
                <a16:creationId xmlns:a16="http://schemas.microsoft.com/office/drawing/2014/main" id="{30C5A76E-10A4-5B4E-B44B-657CBC86B9FE}"/>
              </a:ext>
            </a:extLst>
          </p:cNvPr>
          <p:cNvSpPr txBox="1"/>
          <p:nvPr/>
        </p:nvSpPr>
        <p:spPr>
          <a:xfrm>
            <a:off x="3769925" y="3936650"/>
            <a:ext cx="1085810" cy="369332"/>
          </a:xfrm>
          <a:prstGeom prst="rect">
            <a:avLst/>
          </a:prstGeom>
          <a:noFill/>
        </p:spPr>
        <p:txBody>
          <a:bodyPr wrap="none" rtlCol="0">
            <a:spAutoFit/>
          </a:bodyPr>
          <a:lstStyle/>
          <a:p>
            <a:r>
              <a:rPr lang="en-US" dirty="0"/>
              <a:t>Pickup(G)</a:t>
            </a:r>
          </a:p>
        </p:txBody>
      </p:sp>
      <p:sp>
        <p:nvSpPr>
          <p:cNvPr id="48" name="Rectangle 47">
            <a:extLst>
              <a:ext uri="{FF2B5EF4-FFF2-40B4-BE49-F238E27FC236}">
                <a16:creationId xmlns:a16="http://schemas.microsoft.com/office/drawing/2014/main" id="{C018B3B7-31CF-AC4A-96B4-DD8EC7C0C8C4}"/>
              </a:ext>
            </a:extLst>
          </p:cNvPr>
          <p:cNvSpPr/>
          <p:nvPr/>
        </p:nvSpPr>
        <p:spPr>
          <a:xfrm>
            <a:off x="1829551" y="2034294"/>
            <a:ext cx="1445976" cy="3139321"/>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Clear(G) </a:t>
            </a:r>
          </a:p>
          <a:p>
            <a:endParaRPr lang="en-US" dirty="0"/>
          </a:p>
          <a:p>
            <a:r>
              <a:rPr lang="en-US" dirty="0"/>
              <a:t>Clear(B)</a:t>
            </a:r>
          </a:p>
        </p:txBody>
      </p:sp>
      <p:sp>
        <p:nvSpPr>
          <p:cNvPr id="41" name="TextBox 40">
            <a:extLst>
              <a:ext uri="{FF2B5EF4-FFF2-40B4-BE49-F238E27FC236}">
                <a16:creationId xmlns:a16="http://schemas.microsoft.com/office/drawing/2014/main" id="{76155A1F-E7C4-6946-B63F-7D9E6CBD82B8}"/>
              </a:ext>
            </a:extLst>
          </p:cNvPr>
          <p:cNvSpPr txBox="1"/>
          <p:nvPr/>
        </p:nvSpPr>
        <p:spPr>
          <a:xfrm>
            <a:off x="7852918" y="916194"/>
            <a:ext cx="3500653" cy="3647152"/>
          </a:xfrm>
          <a:prstGeom prst="rect">
            <a:avLst/>
          </a:prstGeom>
          <a:noFill/>
        </p:spPr>
        <p:txBody>
          <a:bodyPr wrap="square" rtlCol="0">
            <a:spAutoFit/>
          </a:bodyPr>
          <a:lstStyle/>
          <a:p>
            <a:pPr>
              <a:spcBef>
                <a:spcPct val="40000"/>
              </a:spcBef>
            </a:pPr>
            <a:r>
              <a:rPr lang="en-US" altLang="en-US" dirty="0">
                <a:latin typeface="Avenir Book" charset="0"/>
                <a:ea typeface="Avenir Book" charset="0"/>
                <a:cs typeface="Avenir Book" charset="0"/>
              </a:rPr>
              <a:t>Actions A and B are </a:t>
            </a:r>
            <a:r>
              <a:rPr lang="en-US" altLang="en-US" b="1" i="1" dirty="0">
                <a:solidFill>
                  <a:srgbClr val="C00000"/>
                </a:solidFill>
                <a:latin typeface="Avenir Book" charset="0"/>
                <a:ea typeface="Avenir Book" charset="0"/>
                <a:cs typeface="Avenir Book" charset="0"/>
              </a:rPr>
              <a:t>exclusive (</a:t>
            </a:r>
            <a:r>
              <a:rPr lang="en-US" altLang="en-US" b="1" i="1" dirty="0" err="1">
                <a:solidFill>
                  <a:srgbClr val="C00000"/>
                </a:solidFill>
                <a:latin typeface="Avenir Book" charset="0"/>
                <a:ea typeface="Avenir Book" charset="0"/>
                <a:cs typeface="Avenir Book" charset="0"/>
              </a:rPr>
              <a:t>mutex</a:t>
            </a:r>
            <a:r>
              <a:rPr lang="en-US" altLang="en-US" b="1" i="1" dirty="0">
                <a:solidFill>
                  <a:srgbClr val="C00000"/>
                </a:solidFill>
                <a:latin typeface="Avenir Book" charset="0"/>
                <a:ea typeface="Avenir Book" charset="0"/>
                <a:cs typeface="Avenir Book" charset="0"/>
              </a:rPr>
              <a:t>) </a:t>
            </a:r>
            <a:r>
              <a:rPr lang="en-US" altLang="en-US" dirty="0">
                <a:latin typeface="Avenir Book" charset="0"/>
                <a:ea typeface="Avenir Book" charset="0"/>
                <a:cs typeface="Avenir Book" charset="0"/>
              </a:rPr>
              <a:t>at action-level </a:t>
            </a:r>
            <a:r>
              <a:rPr lang="en-US" altLang="en-US" i="1" dirty="0" err="1">
                <a:latin typeface="Avenir Book" charset="0"/>
                <a:ea typeface="Avenir Book" charset="0"/>
                <a:cs typeface="Avenir Book" charset="0"/>
              </a:rPr>
              <a:t>i</a:t>
            </a:r>
            <a:r>
              <a:rPr lang="en-US" altLang="en-US" dirty="0">
                <a:latin typeface="Avenir Book" charset="0"/>
                <a:ea typeface="Avenir Book" charset="0"/>
                <a:cs typeface="Avenir Book" charset="0"/>
              </a:rPr>
              <a:t>, if:</a:t>
            </a:r>
          </a:p>
          <a:p>
            <a:pPr lvl="1">
              <a:spcBef>
                <a:spcPts val="600"/>
              </a:spcBef>
            </a:pPr>
            <a:r>
              <a:rPr lang="en-US" altLang="en-US" b="1" dirty="0">
                <a:solidFill>
                  <a:srgbClr val="C00000"/>
                </a:solidFill>
                <a:latin typeface="Avenir Book" charset="0"/>
                <a:ea typeface="Avenir Book" charset="0"/>
                <a:cs typeface="Avenir Book" charset="0"/>
              </a:rPr>
              <a:t>Interference</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a </a:t>
            </a:r>
            <a:r>
              <a:rPr lang="en-US" altLang="en-US" b="1" dirty="0">
                <a:latin typeface="Avenir Book" charset="0"/>
                <a:ea typeface="Avenir Book" charset="0"/>
                <a:cs typeface="Avenir Book" charset="0"/>
              </a:rPr>
              <a:t>precondition</a:t>
            </a:r>
            <a:r>
              <a:rPr lang="en-US" altLang="en-US" dirty="0">
                <a:latin typeface="Avenir Book" charset="0"/>
                <a:ea typeface="Avenir Book" charset="0"/>
                <a:cs typeface="Avenir Book" charset="0"/>
              </a:rPr>
              <a:t> of the other</a:t>
            </a:r>
          </a:p>
          <a:p>
            <a:pPr lvl="1">
              <a:spcBef>
                <a:spcPts val="600"/>
              </a:spcBef>
            </a:pPr>
            <a:r>
              <a:rPr lang="en-US" altLang="en-US" b="1" dirty="0">
                <a:solidFill>
                  <a:srgbClr val="C00000"/>
                </a:solidFill>
                <a:latin typeface="Avenir Book" charset="0"/>
                <a:ea typeface="Avenir Book" charset="0"/>
                <a:cs typeface="Avenir Book" charset="0"/>
              </a:rPr>
              <a:t>Inconsistency</a:t>
            </a:r>
            <a:r>
              <a:rPr lang="en-US" altLang="en-US" b="1" dirty="0">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the </a:t>
            </a:r>
            <a:r>
              <a:rPr lang="en-US" altLang="en-US" b="1" dirty="0">
                <a:latin typeface="Avenir Book" charset="0"/>
                <a:ea typeface="Avenir Book" charset="0"/>
                <a:cs typeface="Avenir Book" charset="0"/>
              </a:rPr>
              <a:t>effect</a:t>
            </a:r>
            <a:r>
              <a:rPr lang="en-US" altLang="en-US" dirty="0">
                <a:latin typeface="Avenir Book" charset="0"/>
                <a:ea typeface="Avenir Book" charset="0"/>
                <a:cs typeface="Avenir Book" charset="0"/>
              </a:rPr>
              <a:t> of the other</a:t>
            </a:r>
            <a:endParaRPr lang="en-US" altLang="en-US" b="1" dirty="0">
              <a:solidFill>
                <a:srgbClr val="C00000"/>
              </a:solidFill>
              <a:latin typeface="Avenir Book" charset="0"/>
              <a:ea typeface="Avenir Book" charset="0"/>
              <a:cs typeface="Avenir Book" charset="0"/>
            </a:endParaRPr>
          </a:p>
          <a:p>
            <a:pPr lvl="1">
              <a:spcBef>
                <a:spcPts val="600"/>
              </a:spcBef>
            </a:pPr>
            <a:r>
              <a:rPr lang="en-US" altLang="en-US" b="1" dirty="0">
                <a:solidFill>
                  <a:srgbClr val="C00000"/>
                </a:solidFill>
                <a:latin typeface="Avenir Book" charset="0"/>
                <a:ea typeface="Avenir Book" charset="0"/>
                <a:cs typeface="Avenir Book" charset="0"/>
              </a:rPr>
              <a:t>Competing Needs</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the actions have preconditions that are</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mutex</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in proposition-level </a:t>
            </a:r>
            <a:r>
              <a:rPr lang="en-US" altLang="en-US" i="1" dirty="0" err="1">
                <a:latin typeface="Avenir Book" charset="0"/>
                <a:ea typeface="Avenir Book" charset="0"/>
                <a:cs typeface="Avenir Book" charset="0"/>
              </a:rPr>
              <a:t>i</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 1</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77A0C73D-B920-44D9-8E79-D5644C7FA986}"/>
                  </a:ext>
                </a:extLst>
              </p14:cNvPr>
              <p14:cNvContentPartPr/>
              <p14:nvPr/>
            </p14:nvContentPartPr>
            <p14:xfrm>
              <a:off x="9771480" y="1216080"/>
              <a:ext cx="831960" cy="71640"/>
            </p14:xfrm>
          </p:contentPart>
        </mc:Choice>
        <mc:Fallback>
          <p:pic>
            <p:nvPicPr>
              <p:cNvPr id="3" name="Ink 2">
                <a:extLst>
                  <a:ext uri="{FF2B5EF4-FFF2-40B4-BE49-F238E27FC236}">
                    <a16:creationId xmlns:a16="http://schemas.microsoft.com/office/drawing/2014/main" id="{77A0C73D-B920-44D9-8E79-D5644C7FA986}"/>
                  </a:ext>
                </a:extLst>
              </p:cNvPr>
              <p:cNvPicPr/>
              <p:nvPr/>
            </p:nvPicPr>
            <p:blipFill>
              <a:blip r:embed="rId3"/>
              <a:stretch>
                <a:fillRect/>
              </a:stretch>
            </p:blipFill>
            <p:spPr>
              <a:xfrm>
                <a:off x="9762120" y="1206720"/>
                <a:ext cx="85068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5" name="Ink 14">
                <a:extLst>
                  <a:ext uri="{FF2B5EF4-FFF2-40B4-BE49-F238E27FC236}">
                    <a16:creationId xmlns:a16="http://schemas.microsoft.com/office/drawing/2014/main" id="{9BFFFF18-BEE4-43F4-9DA4-D3DB1FCCB376}"/>
                  </a:ext>
                </a:extLst>
              </p14:cNvPr>
              <p14:cNvContentPartPr/>
              <p14:nvPr/>
            </p14:nvContentPartPr>
            <p14:xfrm>
              <a:off x="4790520" y="1867680"/>
              <a:ext cx="5393880" cy="2303280"/>
            </p14:xfrm>
          </p:contentPart>
        </mc:Choice>
        <mc:Fallback>
          <p:pic>
            <p:nvPicPr>
              <p:cNvPr id="15" name="Ink 14">
                <a:extLst>
                  <a:ext uri="{FF2B5EF4-FFF2-40B4-BE49-F238E27FC236}">
                    <a16:creationId xmlns:a16="http://schemas.microsoft.com/office/drawing/2014/main" id="{9BFFFF18-BEE4-43F4-9DA4-D3DB1FCCB376}"/>
                  </a:ext>
                </a:extLst>
              </p:cNvPr>
              <p:cNvPicPr/>
              <p:nvPr/>
            </p:nvPicPr>
            <p:blipFill>
              <a:blip r:embed="rId5"/>
              <a:stretch>
                <a:fillRect/>
              </a:stretch>
            </p:blipFill>
            <p:spPr>
              <a:xfrm>
                <a:off x="4781160" y="1858320"/>
                <a:ext cx="5412600" cy="2322000"/>
              </a:xfrm>
              <a:prstGeom prst="rect">
                <a:avLst/>
              </a:prstGeom>
            </p:spPr>
          </p:pic>
        </mc:Fallback>
      </mc:AlternateContent>
    </p:spTree>
    <p:extLst>
      <p:ext uri="{BB962C8B-B14F-4D97-AF65-F5344CB8AC3E}">
        <p14:creationId xmlns:p14="http://schemas.microsoft.com/office/powerpoint/2010/main" val="9233483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9A2B-E5AA-224D-9866-A482108F7B45}"/>
              </a:ext>
            </a:extLst>
          </p:cNvPr>
          <p:cNvSpPr>
            <a:spLocks noGrp="1"/>
          </p:cNvSpPr>
          <p:nvPr>
            <p:ph type="title"/>
          </p:nvPr>
        </p:nvSpPr>
        <p:spPr/>
        <p:txBody>
          <a:bodyPr/>
          <a:lstStyle/>
          <a:p>
            <a:r>
              <a:rPr lang="en-US" dirty="0"/>
              <a:t>Building a </a:t>
            </a:r>
            <a:r>
              <a:rPr lang="en-US" dirty="0" err="1"/>
              <a:t>GraphPlan</a:t>
            </a:r>
            <a:r>
              <a:rPr lang="en-US" dirty="0"/>
              <a:t> Graph</a:t>
            </a:r>
          </a:p>
        </p:txBody>
      </p:sp>
      <p:cxnSp>
        <p:nvCxnSpPr>
          <p:cNvPr id="4" name="Straight Connector 3">
            <a:extLst>
              <a:ext uri="{FF2B5EF4-FFF2-40B4-BE49-F238E27FC236}">
                <a16:creationId xmlns:a16="http://schemas.microsoft.com/office/drawing/2014/main" id="{77D65678-2966-FD46-AA4B-121D59C1D6B0}"/>
              </a:ext>
            </a:extLst>
          </p:cNvPr>
          <p:cNvCxnSpPr/>
          <p:nvPr/>
        </p:nvCxnSpPr>
        <p:spPr>
          <a:xfrm flipV="1">
            <a:off x="4771463" y="2336802"/>
            <a:ext cx="798348" cy="81966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D48A87-7438-0C4A-9584-E3776E5F3EA2}"/>
              </a:ext>
            </a:extLst>
          </p:cNvPr>
          <p:cNvCxnSpPr/>
          <p:nvPr/>
        </p:nvCxnSpPr>
        <p:spPr>
          <a:xfrm>
            <a:off x="4769353" y="3155931"/>
            <a:ext cx="876658" cy="68566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5DD3AEA-B951-354E-A7A6-5498A1B096A2}"/>
              </a:ext>
            </a:extLst>
          </p:cNvPr>
          <p:cNvCxnSpPr/>
          <p:nvPr/>
        </p:nvCxnSpPr>
        <p:spPr>
          <a:xfrm flipH="1">
            <a:off x="4798839" y="2336802"/>
            <a:ext cx="770972" cy="179721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5C00076-9A95-2D4C-B0C2-E7C9042E59FC}"/>
              </a:ext>
            </a:extLst>
          </p:cNvPr>
          <p:cNvCxnSpPr/>
          <p:nvPr/>
        </p:nvCxnSpPr>
        <p:spPr>
          <a:xfrm flipH="1">
            <a:off x="4782053" y="3311768"/>
            <a:ext cx="800458" cy="822249"/>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830C89F-26A2-8B45-BD19-688C4D8C6828}"/>
              </a:ext>
            </a:extLst>
          </p:cNvPr>
          <p:cNvCxnSpPr>
            <a:cxnSpLocks noChangeAspect="1"/>
          </p:cNvCxnSpPr>
          <p:nvPr/>
        </p:nvCxnSpPr>
        <p:spPr>
          <a:xfrm flipV="1">
            <a:off x="1829551" y="197761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740D4A8A-B68B-1144-B85F-AA990E1C3636}"/>
              </a:ext>
            </a:extLst>
          </p:cNvPr>
          <p:cNvSpPr>
            <a:spLocks noChangeAspect="1"/>
          </p:cNvSpPr>
          <p:nvPr/>
        </p:nvSpPr>
        <p:spPr>
          <a:xfrm>
            <a:off x="1981200" y="165218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BBE3CA-7754-8A4F-9BF2-D08EE6AD702C}"/>
              </a:ext>
            </a:extLst>
          </p:cNvPr>
          <p:cNvSpPr>
            <a:spLocks noChangeAspect="1"/>
          </p:cNvSpPr>
          <p:nvPr/>
        </p:nvSpPr>
        <p:spPr>
          <a:xfrm>
            <a:off x="1981200" y="1345068"/>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3AABE0-4536-EF4B-B6A8-F91B714BAD3E}"/>
              </a:ext>
            </a:extLst>
          </p:cNvPr>
          <p:cNvSpPr>
            <a:spLocks noChangeAspect="1"/>
          </p:cNvSpPr>
          <p:nvPr/>
        </p:nvSpPr>
        <p:spPr>
          <a:xfrm>
            <a:off x="2474812" y="165218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E9C070F-A359-E247-8514-88EA799523D6}"/>
              </a:ext>
            </a:extLst>
          </p:cNvPr>
          <p:cNvGrpSpPr/>
          <p:nvPr/>
        </p:nvGrpSpPr>
        <p:grpSpPr>
          <a:xfrm>
            <a:off x="2427319" y="1230163"/>
            <a:ext cx="468619" cy="394217"/>
            <a:chOff x="4399967" y="1188457"/>
            <a:chExt cx="468619" cy="394217"/>
          </a:xfrm>
        </p:grpSpPr>
        <p:sp>
          <p:nvSpPr>
            <p:cNvPr id="13" name="Rectangle 12">
              <a:extLst>
                <a:ext uri="{FF2B5EF4-FFF2-40B4-BE49-F238E27FC236}">
                  <a16:creationId xmlns:a16="http://schemas.microsoft.com/office/drawing/2014/main" id="{FB7AFBDB-5F76-D349-AA26-8963D932E20F}"/>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5BA034C-1CD6-0249-BCFF-538FB08C2CA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F7BDBDF-1834-154C-B857-753B49CB0D83}"/>
              </a:ext>
            </a:extLst>
          </p:cNvPr>
          <p:cNvSpPr txBox="1"/>
          <p:nvPr/>
        </p:nvSpPr>
        <p:spPr>
          <a:xfrm>
            <a:off x="3230392" y="1314612"/>
            <a:ext cx="3669210" cy="830997"/>
          </a:xfrm>
          <a:prstGeom prst="rect">
            <a:avLst/>
          </a:prstGeom>
          <a:noFill/>
        </p:spPr>
        <p:txBody>
          <a:bodyPr wrap="non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a:t>
            </a:r>
          </a:p>
          <a:p>
            <a:r>
              <a:rPr lang="en-US" sz="2400" dirty="0">
                <a:ea typeface="Avenir Book" charset="0"/>
                <a:cs typeface="Avenir Book" charset="0"/>
              </a:rPr>
              <a:t>Determine </a:t>
            </a:r>
            <a:r>
              <a:rPr lang="en-US" sz="2400" dirty="0">
                <a:solidFill>
                  <a:srgbClr val="FF0000"/>
                </a:solidFill>
                <a:ea typeface="Avenir Book" charset="0"/>
                <a:cs typeface="Avenir Book" charset="0"/>
              </a:rPr>
              <a:t>exclusive</a:t>
            </a:r>
            <a:r>
              <a:rPr lang="en-US" sz="2400" dirty="0">
                <a:ea typeface="Avenir Book" charset="0"/>
                <a:cs typeface="Avenir Book" charset="0"/>
              </a:rPr>
              <a:t> actions</a:t>
            </a:r>
          </a:p>
        </p:txBody>
      </p:sp>
      <p:cxnSp>
        <p:nvCxnSpPr>
          <p:cNvPr id="19" name="Straight Connector 18">
            <a:extLst>
              <a:ext uri="{FF2B5EF4-FFF2-40B4-BE49-F238E27FC236}">
                <a16:creationId xmlns:a16="http://schemas.microsoft.com/office/drawing/2014/main" id="{1441D4A2-6484-374D-80D8-E02A7252EB0E}"/>
              </a:ext>
            </a:extLst>
          </p:cNvPr>
          <p:cNvCxnSpPr/>
          <p:nvPr/>
        </p:nvCxnSpPr>
        <p:spPr>
          <a:xfrm>
            <a:off x="3083735" y="2222500"/>
            <a:ext cx="673703" cy="9085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07F8A09-EAE5-3D43-B47C-DDB1BCFA7FBC}"/>
              </a:ext>
            </a:extLst>
          </p:cNvPr>
          <p:cNvCxnSpPr/>
          <p:nvPr/>
        </p:nvCxnSpPr>
        <p:spPr>
          <a:xfrm>
            <a:off x="3083735" y="2222500"/>
            <a:ext cx="673703" cy="189881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A677FEC-4A17-3343-8A18-115F6B4F4ADF}"/>
              </a:ext>
            </a:extLst>
          </p:cNvPr>
          <p:cNvCxnSpPr/>
          <p:nvPr/>
        </p:nvCxnSpPr>
        <p:spPr>
          <a:xfrm flipV="1">
            <a:off x="2794375" y="4112023"/>
            <a:ext cx="974565" cy="80558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D5F16A3-93B2-B84E-9941-C48D4E7B8A54}"/>
              </a:ext>
            </a:extLst>
          </p:cNvPr>
          <p:cNvCxnSpPr>
            <a:cxnSpLocks/>
          </p:cNvCxnSpPr>
          <p:nvPr/>
        </p:nvCxnSpPr>
        <p:spPr>
          <a:xfrm>
            <a:off x="3096222" y="3311768"/>
            <a:ext cx="673703" cy="809549"/>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A53102F-C6DC-134D-AC27-EA0F95801B6A}"/>
              </a:ext>
            </a:extLst>
          </p:cNvPr>
          <p:cNvCxnSpPr>
            <a:cxnSpLocks/>
          </p:cNvCxnSpPr>
          <p:nvPr/>
        </p:nvCxnSpPr>
        <p:spPr>
          <a:xfrm flipV="1">
            <a:off x="2690858" y="3131066"/>
            <a:ext cx="1079066" cy="1303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884652D-8417-BB4A-936A-0E3591EBAF6E}"/>
              </a:ext>
            </a:extLst>
          </p:cNvPr>
          <p:cNvCxnSpPr>
            <a:cxnSpLocks/>
          </p:cNvCxnSpPr>
          <p:nvPr/>
        </p:nvCxnSpPr>
        <p:spPr>
          <a:xfrm flipV="1">
            <a:off x="2690858" y="3131067"/>
            <a:ext cx="1079066" cy="710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28C0D93-179E-7F45-AFF8-7A90A16AE930}"/>
              </a:ext>
            </a:extLst>
          </p:cNvPr>
          <p:cNvCxnSpPr/>
          <p:nvPr/>
        </p:nvCxnSpPr>
        <p:spPr>
          <a:xfrm>
            <a:off x="4796863" y="4112023"/>
            <a:ext cx="823748" cy="248753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70F9D80-50CD-9C4A-B63A-69233FB38BB8}"/>
              </a:ext>
            </a:extLst>
          </p:cNvPr>
          <p:cNvCxnSpPr/>
          <p:nvPr/>
        </p:nvCxnSpPr>
        <p:spPr>
          <a:xfrm>
            <a:off x="4769353" y="3155932"/>
            <a:ext cx="851258" cy="2368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FD5C644-C7EB-DA44-A107-9CFB70726EDE}"/>
              </a:ext>
            </a:extLst>
          </p:cNvPr>
          <p:cNvCxnSpPr/>
          <p:nvPr/>
        </p:nvCxnSpPr>
        <p:spPr>
          <a:xfrm>
            <a:off x="4769353" y="3142789"/>
            <a:ext cx="876658" cy="2907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32F6BC3-EA82-8349-AFC7-22B8A03DE3B8}"/>
              </a:ext>
            </a:extLst>
          </p:cNvPr>
          <p:cNvCxnSpPr/>
          <p:nvPr/>
        </p:nvCxnSpPr>
        <p:spPr>
          <a:xfrm>
            <a:off x="307279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C611DA23-EBD2-E540-9E8D-9A7B246293E2}"/>
              </a:ext>
            </a:extLst>
          </p:cNvPr>
          <p:cNvSpPr/>
          <p:nvPr/>
        </p:nvSpPr>
        <p:spPr>
          <a:xfrm>
            <a:off x="423338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455E89A-8C8E-2A4A-8726-9A7689C15EDA}"/>
              </a:ext>
            </a:extLst>
          </p:cNvPr>
          <p:cNvCxnSpPr/>
          <p:nvPr/>
        </p:nvCxnSpPr>
        <p:spPr>
          <a:xfrm>
            <a:off x="307279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34FB03B2-9AFF-AD4D-8C5E-12C0AD05A8E8}"/>
              </a:ext>
            </a:extLst>
          </p:cNvPr>
          <p:cNvSpPr/>
          <p:nvPr/>
        </p:nvSpPr>
        <p:spPr>
          <a:xfrm>
            <a:off x="423338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2A8689A5-38A5-A64B-9CB4-9D391165DB5F}"/>
              </a:ext>
            </a:extLst>
          </p:cNvPr>
          <p:cNvCxnSpPr/>
          <p:nvPr/>
        </p:nvCxnSpPr>
        <p:spPr>
          <a:xfrm>
            <a:off x="307279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03EA16D3-8101-6A4B-B6B3-3173417BB0CD}"/>
              </a:ext>
            </a:extLst>
          </p:cNvPr>
          <p:cNvSpPr/>
          <p:nvPr/>
        </p:nvSpPr>
        <p:spPr>
          <a:xfrm>
            <a:off x="423338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A804C4B-F302-284A-AC88-9E0725B31064}"/>
              </a:ext>
            </a:extLst>
          </p:cNvPr>
          <p:cNvCxnSpPr/>
          <p:nvPr/>
        </p:nvCxnSpPr>
        <p:spPr>
          <a:xfrm>
            <a:off x="307279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EE70EC05-38FE-D648-A8D1-AB021C54D34F}"/>
              </a:ext>
            </a:extLst>
          </p:cNvPr>
          <p:cNvSpPr/>
          <p:nvPr/>
        </p:nvSpPr>
        <p:spPr>
          <a:xfrm>
            <a:off x="423338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3B009726-CC05-B44B-9E44-D34D4009D188}"/>
              </a:ext>
            </a:extLst>
          </p:cNvPr>
          <p:cNvCxnSpPr/>
          <p:nvPr/>
        </p:nvCxnSpPr>
        <p:spPr>
          <a:xfrm>
            <a:off x="307279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C9CFD21E-8BFC-914C-BEFC-61488CC82FF1}"/>
              </a:ext>
            </a:extLst>
          </p:cNvPr>
          <p:cNvSpPr/>
          <p:nvPr/>
        </p:nvSpPr>
        <p:spPr>
          <a:xfrm>
            <a:off x="423338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E445B0F-3C4F-B040-BB5D-396DC8C63790}"/>
              </a:ext>
            </a:extLst>
          </p:cNvPr>
          <p:cNvCxnSpPr/>
          <p:nvPr/>
        </p:nvCxnSpPr>
        <p:spPr>
          <a:xfrm>
            <a:off x="307279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375D6536-AB1A-E746-8095-C595517539CF}"/>
              </a:ext>
            </a:extLst>
          </p:cNvPr>
          <p:cNvSpPr/>
          <p:nvPr/>
        </p:nvSpPr>
        <p:spPr>
          <a:xfrm>
            <a:off x="423338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Curved Connector 41">
            <a:extLst>
              <a:ext uri="{FF2B5EF4-FFF2-40B4-BE49-F238E27FC236}">
                <a16:creationId xmlns:a16="http://schemas.microsoft.com/office/drawing/2014/main" id="{64CC95F7-CAFE-D044-973D-F737AD1BF693}"/>
              </a:ext>
            </a:extLst>
          </p:cNvPr>
          <p:cNvCxnSpPr/>
          <p:nvPr/>
        </p:nvCxnSpPr>
        <p:spPr>
          <a:xfrm rot="10800000" flipV="1">
            <a:off x="4712623" y="3106283"/>
            <a:ext cx="12700" cy="990250"/>
          </a:xfrm>
          <a:prstGeom prst="curvedConnector3">
            <a:avLst>
              <a:gd name="adj1" fmla="val -150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F5021C97-AEEB-C848-A6D7-F0A6B10A7358}"/>
              </a:ext>
            </a:extLst>
          </p:cNvPr>
          <p:cNvSpPr/>
          <p:nvPr/>
        </p:nvSpPr>
        <p:spPr>
          <a:xfrm>
            <a:off x="7861300" y="1574776"/>
            <a:ext cx="3683000" cy="901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CD43137-CC3A-524F-B544-BF55EE3A870C}"/>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48" name="TextBox 47">
            <a:extLst>
              <a:ext uri="{FF2B5EF4-FFF2-40B4-BE49-F238E27FC236}">
                <a16:creationId xmlns:a16="http://schemas.microsoft.com/office/drawing/2014/main" id="{6443CC5D-EB19-1248-A829-ADBBCB48F06D}"/>
              </a:ext>
            </a:extLst>
          </p:cNvPr>
          <p:cNvSpPr txBox="1"/>
          <p:nvPr/>
        </p:nvSpPr>
        <p:spPr>
          <a:xfrm>
            <a:off x="3769925" y="2946400"/>
            <a:ext cx="1064972" cy="369332"/>
          </a:xfrm>
          <a:prstGeom prst="rect">
            <a:avLst/>
          </a:prstGeom>
          <a:noFill/>
        </p:spPr>
        <p:txBody>
          <a:bodyPr wrap="none" rtlCol="0">
            <a:spAutoFit/>
          </a:bodyPr>
          <a:lstStyle/>
          <a:p>
            <a:r>
              <a:rPr lang="en-US" dirty="0"/>
              <a:t>Pickup(B)</a:t>
            </a:r>
          </a:p>
        </p:txBody>
      </p:sp>
      <p:sp>
        <p:nvSpPr>
          <p:cNvPr id="49" name="TextBox 48">
            <a:extLst>
              <a:ext uri="{FF2B5EF4-FFF2-40B4-BE49-F238E27FC236}">
                <a16:creationId xmlns:a16="http://schemas.microsoft.com/office/drawing/2014/main" id="{6D6BA65C-9819-0744-957A-9BD83F07A32F}"/>
              </a:ext>
            </a:extLst>
          </p:cNvPr>
          <p:cNvSpPr txBox="1"/>
          <p:nvPr/>
        </p:nvSpPr>
        <p:spPr>
          <a:xfrm>
            <a:off x="3769925" y="3936650"/>
            <a:ext cx="1085810" cy="369332"/>
          </a:xfrm>
          <a:prstGeom prst="rect">
            <a:avLst/>
          </a:prstGeom>
          <a:noFill/>
        </p:spPr>
        <p:txBody>
          <a:bodyPr wrap="none" rtlCol="0">
            <a:spAutoFit/>
          </a:bodyPr>
          <a:lstStyle/>
          <a:p>
            <a:r>
              <a:rPr lang="en-US" dirty="0"/>
              <a:t>Pickup(G)</a:t>
            </a:r>
          </a:p>
        </p:txBody>
      </p:sp>
      <p:sp>
        <p:nvSpPr>
          <p:cNvPr id="50" name="Rectangle 49">
            <a:extLst>
              <a:ext uri="{FF2B5EF4-FFF2-40B4-BE49-F238E27FC236}">
                <a16:creationId xmlns:a16="http://schemas.microsoft.com/office/drawing/2014/main" id="{99C1F417-5B04-384D-B999-842D05743AF1}"/>
              </a:ext>
            </a:extLst>
          </p:cNvPr>
          <p:cNvSpPr/>
          <p:nvPr/>
        </p:nvSpPr>
        <p:spPr>
          <a:xfrm>
            <a:off x="1829551" y="2034294"/>
            <a:ext cx="1445976" cy="3139321"/>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Clear(G) </a:t>
            </a:r>
          </a:p>
          <a:p>
            <a:endParaRPr lang="en-US" dirty="0"/>
          </a:p>
          <a:p>
            <a:r>
              <a:rPr lang="en-US" dirty="0"/>
              <a:t>Clear(B)</a:t>
            </a:r>
          </a:p>
        </p:txBody>
      </p:sp>
      <p:sp>
        <p:nvSpPr>
          <p:cNvPr id="43" name="TextBox 42">
            <a:extLst>
              <a:ext uri="{FF2B5EF4-FFF2-40B4-BE49-F238E27FC236}">
                <a16:creationId xmlns:a16="http://schemas.microsoft.com/office/drawing/2014/main" id="{7C92AD86-4E3A-BC41-8C9A-3FB876973F09}"/>
              </a:ext>
            </a:extLst>
          </p:cNvPr>
          <p:cNvSpPr txBox="1"/>
          <p:nvPr/>
        </p:nvSpPr>
        <p:spPr>
          <a:xfrm>
            <a:off x="7852918" y="916194"/>
            <a:ext cx="3500653" cy="3647152"/>
          </a:xfrm>
          <a:prstGeom prst="rect">
            <a:avLst/>
          </a:prstGeom>
          <a:noFill/>
        </p:spPr>
        <p:txBody>
          <a:bodyPr wrap="square" rtlCol="0">
            <a:spAutoFit/>
          </a:bodyPr>
          <a:lstStyle/>
          <a:p>
            <a:pPr>
              <a:spcBef>
                <a:spcPct val="40000"/>
              </a:spcBef>
            </a:pPr>
            <a:r>
              <a:rPr lang="en-US" altLang="en-US" dirty="0">
                <a:latin typeface="Avenir Book" charset="0"/>
                <a:ea typeface="Avenir Book" charset="0"/>
                <a:cs typeface="Avenir Book" charset="0"/>
              </a:rPr>
              <a:t>Actions A and B are </a:t>
            </a:r>
            <a:r>
              <a:rPr lang="en-US" altLang="en-US" b="1" i="1" dirty="0">
                <a:solidFill>
                  <a:srgbClr val="C00000"/>
                </a:solidFill>
                <a:latin typeface="Avenir Book" charset="0"/>
                <a:ea typeface="Avenir Book" charset="0"/>
                <a:cs typeface="Avenir Book" charset="0"/>
              </a:rPr>
              <a:t>exclusive (</a:t>
            </a:r>
            <a:r>
              <a:rPr lang="en-US" altLang="en-US" b="1" i="1" dirty="0" err="1">
                <a:solidFill>
                  <a:srgbClr val="C00000"/>
                </a:solidFill>
                <a:latin typeface="Avenir Book" charset="0"/>
                <a:ea typeface="Avenir Book" charset="0"/>
                <a:cs typeface="Avenir Book" charset="0"/>
              </a:rPr>
              <a:t>mutex</a:t>
            </a:r>
            <a:r>
              <a:rPr lang="en-US" altLang="en-US" b="1" i="1" dirty="0">
                <a:solidFill>
                  <a:srgbClr val="C00000"/>
                </a:solidFill>
                <a:latin typeface="Avenir Book" charset="0"/>
                <a:ea typeface="Avenir Book" charset="0"/>
                <a:cs typeface="Avenir Book" charset="0"/>
              </a:rPr>
              <a:t>) </a:t>
            </a:r>
            <a:r>
              <a:rPr lang="en-US" altLang="en-US" dirty="0">
                <a:latin typeface="Avenir Book" charset="0"/>
                <a:ea typeface="Avenir Book" charset="0"/>
                <a:cs typeface="Avenir Book" charset="0"/>
              </a:rPr>
              <a:t>at action-level </a:t>
            </a:r>
            <a:r>
              <a:rPr lang="en-US" altLang="en-US" i="1" dirty="0" err="1">
                <a:latin typeface="Avenir Book" charset="0"/>
                <a:ea typeface="Avenir Book" charset="0"/>
                <a:cs typeface="Avenir Book" charset="0"/>
              </a:rPr>
              <a:t>i</a:t>
            </a:r>
            <a:r>
              <a:rPr lang="en-US" altLang="en-US" dirty="0">
                <a:latin typeface="Avenir Book" charset="0"/>
                <a:ea typeface="Avenir Book" charset="0"/>
                <a:cs typeface="Avenir Book" charset="0"/>
              </a:rPr>
              <a:t>, if:</a:t>
            </a:r>
          </a:p>
          <a:p>
            <a:pPr lvl="1">
              <a:spcBef>
                <a:spcPts val="600"/>
              </a:spcBef>
            </a:pPr>
            <a:r>
              <a:rPr lang="en-US" altLang="en-US" b="1" dirty="0">
                <a:solidFill>
                  <a:srgbClr val="C00000"/>
                </a:solidFill>
                <a:latin typeface="Avenir Book" charset="0"/>
                <a:ea typeface="Avenir Book" charset="0"/>
                <a:cs typeface="Avenir Book" charset="0"/>
              </a:rPr>
              <a:t>Interference</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a </a:t>
            </a:r>
            <a:r>
              <a:rPr lang="en-US" altLang="en-US" b="1" dirty="0">
                <a:latin typeface="Avenir Book" charset="0"/>
                <a:ea typeface="Avenir Book" charset="0"/>
                <a:cs typeface="Avenir Book" charset="0"/>
              </a:rPr>
              <a:t>precondition</a:t>
            </a:r>
            <a:r>
              <a:rPr lang="en-US" altLang="en-US" dirty="0">
                <a:latin typeface="Avenir Book" charset="0"/>
                <a:ea typeface="Avenir Book" charset="0"/>
                <a:cs typeface="Avenir Book" charset="0"/>
              </a:rPr>
              <a:t> of the other</a:t>
            </a:r>
          </a:p>
          <a:p>
            <a:pPr lvl="1">
              <a:spcBef>
                <a:spcPts val="600"/>
              </a:spcBef>
            </a:pPr>
            <a:r>
              <a:rPr lang="en-US" altLang="en-US" b="1" dirty="0">
                <a:solidFill>
                  <a:srgbClr val="C00000"/>
                </a:solidFill>
                <a:latin typeface="Avenir Book" charset="0"/>
                <a:ea typeface="Avenir Book" charset="0"/>
                <a:cs typeface="Avenir Book" charset="0"/>
              </a:rPr>
              <a:t>Inconsistency</a:t>
            </a:r>
            <a:r>
              <a:rPr lang="en-US" altLang="en-US" b="1" dirty="0">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the </a:t>
            </a:r>
            <a:r>
              <a:rPr lang="en-US" altLang="en-US" b="1" dirty="0">
                <a:latin typeface="Avenir Book" charset="0"/>
                <a:ea typeface="Avenir Book" charset="0"/>
                <a:cs typeface="Avenir Book" charset="0"/>
              </a:rPr>
              <a:t>effect</a:t>
            </a:r>
            <a:r>
              <a:rPr lang="en-US" altLang="en-US" dirty="0">
                <a:latin typeface="Avenir Book" charset="0"/>
                <a:ea typeface="Avenir Book" charset="0"/>
                <a:cs typeface="Avenir Book" charset="0"/>
              </a:rPr>
              <a:t> of the other</a:t>
            </a:r>
            <a:endParaRPr lang="en-US" altLang="en-US" b="1" dirty="0">
              <a:solidFill>
                <a:srgbClr val="C00000"/>
              </a:solidFill>
              <a:latin typeface="Avenir Book" charset="0"/>
              <a:ea typeface="Avenir Book" charset="0"/>
              <a:cs typeface="Avenir Book" charset="0"/>
            </a:endParaRPr>
          </a:p>
          <a:p>
            <a:pPr lvl="1">
              <a:spcBef>
                <a:spcPts val="600"/>
              </a:spcBef>
            </a:pPr>
            <a:r>
              <a:rPr lang="en-US" altLang="en-US" b="1" dirty="0">
                <a:solidFill>
                  <a:srgbClr val="C00000"/>
                </a:solidFill>
                <a:latin typeface="Avenir Book" charset="0"/>
                <a:ea typeface="Avenir Book" charset="0"/>
                <a:cs typeface="Avenir Book" charset="0"/>
              </a:rPr>
              <a:t>Competing Needs</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the actions have preconditions that are</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mutex</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in proposition-level </a:t>
            </a:r>
            <a:r>
              <a:rPr lang="en-US" altLang="en-US" i="1" dirty="0" err="1">
                <a:latin typeface="Avenir Book" charset="0"/>
                <a:ea typeface="Avenir Book" charset="0"/>
                <a:cs typeface="Avenir Book" charset="0"/>
              </a:rPr>
              <a:t>i</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 1</a:t>
            </a:r>
          </a:p>
        </p:txBody>
      </p:sp>
      <mc:AlternateContent xmlns:mc="http://schemas.openxmlformats.org/markup-compatibility/2006">
        <mc:Choice xmlns:p14="http://schemas.microsoft.com/office/powerpoint/2010/main" Requires="p14">
          <p:contentPart p14:bwMode="auto" r:id="rId2">
            <p14:nvContentPartPr>
              <p14:cNvPr id="15" name="Ink 14">
                <a:extLst>
                  <a:ext uri="{FF2B5EF4-FFF2-40B4-BE49-F238E27FC236}">
                    <a16:creationId xmlns:a16="http://schemas.microsoft.com/office/drawing/2014/main" id="{4A7BFAA9-CFD9-4E0B-934E-384A1F0B8CE1}"/>
                  </a:ext>
                </a:extLst>
              </p14:cNvPr>
              <p14:cNvContentPartPr/>
              <p14:nvPr/>
            </p14:nvContentPartPr>
            <p14:xfrm>
              <a:off x="3027600" y="2157840"/>
              <a:ext cx="2626920" cy="2075040"/>
            </p14:xfrm>
          </p:contentPart>
        </mc:Choice>
        <mc:Fallback>
          <p:pic>
            <p:nvPicPr>
              <p:cNvPr id="15" name="Ink 14">
                <a:extLst>
                  <a:ext uri="{FF2B5EF4-FFF2-40B4-BE49-F238E27FC236}">
                    <a16:creationId xmlns:a16="http://schemas.microsoft.com/office/drawing/2014/main" id="{4A7BFAA9-CFD9-4E0B-934E-384A1F0B8CE1}"/>
                  </a:ext>
                </a:extLst>
              </p:cNvPr>
              <p:cNvPicPr/>
              <p:nvPr/>
            </p:nvPicPr>
            <p:blipFill>
              <a:blip r:embed="rId3"/>
              <a:stretch>
                <a:fillRect/>
              </a:stretch>
            </p:blipFill>
            <p:spPr>
              <a:xfrm>
                <a:off x="3018240" y="2148480"/>
                <a:ext cx="2645640" cy="2093760"/>
              </a:xfrm>
              <a:prstGeom prst="rect">
                <a:avLst/>
              </a:prstGeom>
            </p:spPr>
          </p:pic>
        </mc:Fallback>
      </mc:AlternateContent>
    </p:spTree>
    <p:extLst>
      <p:ext uri="{BB962C8B-B14F-4D97-AF65-F5344CB8AC3E}">
        <p14:creationId xmlns:p14="http://schemas.microsoft.com/office/powerpoint/2010/main" val="27898041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9A2B-E5AA-224D-9866-A482108F7B45}"/>
              </a:ext>
            </a:extLst>
          </p:cNvPr>
          <p:cNvSpPr>
            <a:spLocks noGrp="1"/>
          </p:cNvSpPr>
          <p:nvPr>
            <p:ph type="title"/>
          </p:nvPr>
        </p:nvSpPr>
        <p:spPr/>
        <p:txBody>
          <a:bodyPr/>
          <a:lstStyle/>
          <a:p>
            <a:r>
              <a:rPr lang="en-US" dirty="0"/>
              <a:t>Building a </a:t>
            </a:r>
            <a:r>
              <a:rPr lang="en-US" dirty="0" err="1"/>
              <a:t>GraphPlan</a:t>
            </a:r>
            <a:r>
              <a:rPr lang="en-US" dirty="0"/>
              <a:t> Graph</a:t>
            </a:r>
          </a:p>
        </p:txBody>
      </p:sp>
      <p:cxnSp>
        <p:nvCxnSpPr>
          <p:cNvPr id="4" name="Straight Connector 3">
            <a:extLst>
              <a:ext uri="{FF2B5EF4-FFF2-40B4-BE49-F238E27FC236}">
                <a16:creationId xmlns:a16="http://schemas.microsoft.com/office/drawing/2014/main" id="{77D65678-2966-FD46-AA4B-121D59C1D6B0}"/>
              </a:ext>
            </a:extLst>
          </p:cNvPr>
          <p:cNvCxnSpPr/>
          <p:nvPr/>
        </p:nvCxnSpPr>
        <p:spPr>
          <a:xfrm flipV="1">
            <a:off x="4771463" y="2336802"/>
            <a:ext cx="798348" cy="81966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D48A87-7438-0C4A-9584-E3776E5F3EA2}"/>
              </a:ext>
            </a:extLst>
          </p:cNvPr>
          <p:cNvCxnSpPr/>
          <p:nvPr/>
        </p:nvCxnSpPr>
        <p:spPr>
          <a:xfrm>
            <a:off x="4769353" y="3155931"/>
            <a:ext cx="876658" cy="68566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5DD3AEA-B951-354E-A7A6-5498A1B096A2}"/>
              </a:ext>
            </a:extLst>
          </p:cNvPr>
          <p:cNvCxnSpPr/>
          <p:nvPr/>
        </p:nvCxnSpPr>
        <p:spPr>
          <a:xfrm flipH="1">
            <a:off x="4798839" y="2336802"/>
            <a:ext cx="770972" cy="179721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5C00076-9A95-2D4C-B0C2-E7C9042E59FC}"/>
              </a:ext>
            </a:extLst>
          </p:cNvPr>
          <p:cNvCxnSpPr/>
          <p:nvPr/>
        </p:nvCxnSpPr>
        <p:spPr>
          <a:xfrm flipH="1">
            <a:off x="4782053" y="3311768"/>
            <a:ext cx="800458" cy="822249"/>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830C89F-26A2-8B45-BD19-688C4D8C6828}"/>
              </a:ext>
            </a:extLst>
          </p:cNvPr>
          <p:cNvCxnSpPr>
            <a:cxnSpLocks noChangeAspect="1"/>
          </p:cNvCxnSpPr>
          <p:nvPr/>
        </p:nvCxnSpPr>
        <p:spPr>
          <a:xfrm flipV="1">
            <a:off x="1829551" y="197761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740D4A8A-B68B-1144-B85F-AA990E1C3636}"/>
              </a:ext>
            </a:extLst>
          </p:cNvPr>
          <p:cNvSpPr>
            <a:spLocks noChangeAspect="1"/>
          </p:cNvSpPr>
          <p:nvPr/>
        </p:nvSpPr>
        <p:spPr>
          <a:xfrm>
            <a:off x="1981200" y="165218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BBE3CA-7754-8A4F-9BF2-D08EE6AD702C}"/>
              </a:ext>
            </a:extLst>
          </p:cNvPr>
          <p:cNvSpPr>
            <a:spLocks noChangeAspect="1"/>
          </p:cNvSpPr>
          <p:nvPr/>
        </p:nvSpPr>
        <p:spPr>
          <a:xfrm>
            <a:off x="1981200" y="1345068"/>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3AABE0-4536-EF4B-B6A8-F91B714BAD3E}"/>
              </a:ext>
            </a:extLst>
          </p:cNvPr>
          <p:cNvSpPr>
            <a:spLocks noChangeAspect="1"/>
          </p:cNvSpPr>
          <p:nvPr/>
        </p:nvSpPr>
        <p:spPr>
          <a:xfrm>
            <a:off x="2474812" y="165218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E9C070F-A359-E247-8514-88EA799523D6}"/>
              </a:ext>
            </a:extLst>
          </p:cNvPr>
          <p:cNvGrpSpPr/>
          <p:nvPr/>
        </p:nvGrpSpPr>
        <p:grpSpPr>
          <a:xfrm>
            <a:off x="2427319" y="1230163"/>
            <a:ext cx="468619" cy="394217"/>
            <a:chOff x="4399967" y="1188457"/>
            <a:chExt cx="468619" cy="394217"/>
          </a:xfrm>
        </p:grpSpPr>
        <p:sp>
          <p:nvSpPr>
            <p:cNvPr id="13" name="Rectangle 12">
              <a:extLst>
                <a:ext uri="{FF2B5EF4-FFF2-40B4-BE49-F238E27FC236}">
                  <a16:creationId xmlns:a16="http://schemas.microsoft.com/office/drawing/2014/main" id="{FB7AFBDB-5F76-D349-AA26-8963D932E20F}"/>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5BA034C-1CD6-0249-BCFF-538FB08C2CA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F7BDBDF-1834-154C-B857-753B49CB0D83}"/>
              </a:ext>
            </a:extLst>
          </p:cNvPr>
          <p:cNvSpPr txBox="1"/>
          <p:nvPr/>
        </p:nvSpPr>
        <p:spPr>
          <a:xfrm>
            <a:off x="3230392" y="1314612"/>
            <a:ext cx="3669210" cy="830997"/>
          </a:xfrm>
          <a:prstGeom prst="rect">
            <a:avLst/>
          </a:prstGeom>
          <a:noFill/>
        </p:spPr>
        <p:txBody>
          <a:bodyPr wrap="non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a:t>
            </a:r>
          </a:p>
          <a:p>
            <a:r>
              <a:rPr lang="en-US" sz="2400" dirty="0">
                <a:ea typeface="Avenir Book" charset="0"/>
                <a:cs typeface="Avenir Book" charset="0"/>
              </a:rPr>
              <a:t>Determine </a:t>
            </a:r>
            <a:r>
              <a:rPr lang="en-US" sz="2400" dirty="0">
                <a:solidFill>
                  <a:srgbClr val="FF0000"/>
                </a:solidFill>
                <a:ea typeface="Avenir Book" charset="0"/>
                <a:cs typeface="Avenir Book" charset="0"/>
              </a:rPr>
              <a:t>exclusive</a:t>
            </a:r>
            <a:r>
              <a:rPr lang="en-US" sz="2400" dirty="0">
                <a:ea typeface="Avenir Book" charset="0"/>
                <a:cs typeface="Avenir Book" charset="0"/>
              </a:rPr>
              <a:t> actions</a:t>
            </a:r>
          </a:p>
        </p:txBody>
      </p:sp>
      <p:cxnSp>
        <p:nvCxnSpPr>
          <p:cNvPr id="19" name="Straight Connector 18">
            <a:extLst>
              <a:ext uri="{FF2B5EF4-FFF2-40B4-BE49-F238E27FC236}">
                <a16:creationId xmlns:a16="http://schemas.microsoft.com/office/drawing/2014/main" id="{1441D4A2-6484-374D-80D8-E02A7252EB0E}"/>
              </a:ext>
            </a:extLst>
          </p:cNvPr>
          <p:cNvCxnSpPr/>
          <p:nvPr/>
        </p:nvCxnSpPr>
        <p:spPr>
          <a:xfrm>
            <a:off x="3083735" y="2222500"/>
            <a:ext cx="673703" cy="9085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07F8A09-EAE5-3D43-B47C-DDB1BCFA7FBC}"/>
              </a:ext>
            </a:extLst>
          </p:cNvPr>
          <p:cNvCxnSpPr/>
          <p:nvPr/>
        </p:nvCxnSpPr>
        <p:spPr>
          <a:xfrm>
            <a:off x="3083735" y="2222500"/>
            <a:ext cx="673703" cy="189881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A677FEC-4A17-3343-8A18-115F6B4F4ADF}"/>
              </a:ext>
            </a:extLst>
          </p:cNvPr>
          <p:cNvCxnSpPr/>
          <p:nvPr/>
        </p:nvCxnSpPr>
        <p:spPr>
          <a:xfrm flipV="1">
            <a:off x="2794375" y="4112023"/>
            <a:ext cx="974565" cy="80558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D5F16A3-93B2-B84E-9941-C48D4E7B8A54}"/>
              </a:ext>
            </a:extLst>
          </p:cNvPr>
          <p:cNvCxnSpPr>
            <a:cxnSpLocks/>
          </p:cNvCxnSpPr>
          <p:nvPr/>
        </p:nvCxnSpPr>
        <p:spPr>
          <a:xfrm>
            <a:off x="3096222" y="3311768"/>
            <a:ext cx="673703" cy="809549"/>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A53102F-C6DC-134D-AC27-EA0F95801B6A}"/>
              </a:ext>
            </a:extLst>
          </p:cNvPr>
          <p:cNvCxnSpPr>
            <a:cxnSpLocks/>
          </p:cNvCxnSpPr>
          <p:nvPr/>
        </p:nvCxnSpPr>
        <p:spPr>
          <a:xfrm flipV="1">
            <a:off x="2690858" y="3131066"/>
            <a:ext cx="1079066" cy="1303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884652D-8417-BB4A-936A-0E3591EBAF6E}"/>
              </a:ext>
            </a:extLst>
          </p:cNvPr>
          <p:cNvCxnSpPr>
            <a:cxnSpLocks/>
          </p:cNvCxnSpPr>
          <p:nvPr/>
        </p:nvCxnSpPr>
        <p:spPr>
          <a:xfrm flipV="1">
            <a:off x="2690858" y="3131067"/>
            <a:ext cx="1079066" cy="710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28C0D93-179E-7F45-AFF8-7A90A16AE930}"/>
              </a:ext>
            </a:extLst>
          </p:cNvPr>
          <p:cNvCxnSpPr/>
          <p:nvPr/>
        </p:nvCxnSpPr>
        <p:spPr>
          <a:xfrm>
            <a:off x="4796863" y="4112023"/>
            <a:ext cx="823748" cy="248753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70F9D80-50CD-9C4A-B63A-69233FB38BB8}"/>
              </a:ext>
            </a:extLst>
          </p:cNvPr>
          <p:cNvCxnSpPr/>
          <p:nvPr/>
        </p:nvCxnSpPr>
        <p:spPr>
          <a:xfrm>
            <a:off x="4769353" y="3155932"/>
            <a:ext cx="851258" cy="2368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FD5C644-C7EB-DA44-A107-9CFB70726EDE}"/>
              </a:ext>
            </a:extLst>
          </p:cNvPr>
          <p:cNvCxnSpPr/>
          <p:nvPr/>
        </p:nvCxnSpPr>
        <p:spPr>
          <a:xfrm>
            <a:off x="4769353" y="3142789"/>
            <a:ext cx="876658" cy="2907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32F6BC3-EA82-8349-AFC7-22B8A03DE3B8}"/>
              </a:ext>
            </a:extLst>
          </p:cNvPr>
          <p:cNvCxnSpPr/>
          <p:nvPr/>
        </p:nvCxnSpPr>
        <p:spPr>
          <a:xfrm>
            <a:off x="307279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C611DA23-EBD2-E540-9E8D-9A7B246293E2}"/>
              </a:ext>
            </a:extLst>
          </p:cNvPr>
          <p:cNvSpPr/>
          <p:nvPr/>
        </p:nvSpPr>
        <p:spPr>
          <a:xfrm>
            <a:off x="423338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455E89A-8C8E-2A4A-8726-9A7689C15EDA}"/>
              </a:ext>
            </a:extLst>
          </p:cNvPr>
          <p:cNvCxnSpPr/>
          <p:nvPr/>
        </p:nvCxnSpPr>
        <p:spPr>
          <a:xfrm>
            <a:off x="307279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34FB03B2-9AFF-AD4D-8C5E-12C0AD05A8E8}"/>
              </a:ext>
            </a:extLst>
          </p:cNvPr>
          <p:cNvSpPr/>
          <p:nvPr/>
        </p:nvSpPr>
        <p:spPr>
          <a:xfrm>
            <a:off x="423338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2A8689A5-38A5-A64B-9CB4-9D391165DB5F}"/>
              </a:ext>
            </a:extLst>
          </p:cNvPr>
          <p:cNvCxnSpPr/>
          <p:nvPr/>
        </p:nvCxnSpPr>
        <p:spPr>
          <a:xfrm>
            <a:off x="307279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03EA16D3-8101-6A4B-B6B3-3173417BB0CD}"/>
              </a:ext>
            </a:extLst>
          </p:cNvPr>
          <p:cNvSpPr/>
          <p:nvPr/>
        </p:nvSpPr>
        <p:spPr>
          <a:xfrm>
            <a:off x="423338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A804C4B-F302-284A-AC88-9E0725B31064}"/>
              </a:ext>
            </a:extLst>
          </p:cNvPr>
          <p:cNvCxnSpPr/>
          <p:nvPr/>
        </p:nvCxnSpPr>
        <p:spPr>
          <a:xfrm>
            <a:off x="307279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EE70EC05-38FE-D648-A8D1-AB021C54D34F}"/>
              </a:ext>
            </a:extLst>
          </p:cNvPr>
          <p:cNvSpPr/>
          <p:nvPr/>
        </p:nvSpPr>
        <p:spPr>
          <a:xfrm>
            <a:off x="423338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3B009726-CC05-B44B-9E44-D34D4009D188}"/>
              </a:ext>
            </a:extLst>
          </p:cNvPr>
          <p:cNvCxnSpPr/>
          <p:nvPr/>
        </p:nvCxnSpPr>
        <p:spPr>
          <a:xfrm>
            <a:off x="307279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C9CFD21E-8BFC-914C-BEFC-61488CC82FF1}"/>
              </a:ext>
            </a:extLst>
          </p:cNvPr>
          <p:cNvSpPr/>
          <p:nvPr/>
        </p:nvSpPr>
        <p:spPr>
          <a:xfrm>
            <a:off x="423338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E445B0F-3C4F-B040-BB5D-396DC8C63790}"/>
              </a:ext>
            </a:extLst>
          </p:cNvPr>
          <p:cNvCxnSpPr/>
          <p:nvPr/>
        </p:nvCxnSpPr>
        <p:spPr>
          <a:xfrm>
            <a:off x="307279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375D6536-AB1A-E746-8095-C595517539CF}"/>
              </a:ext>
            </a:extLst>
          </p:cNvPr>
          <p:cNvSpPr/>
          <p:nvPr/>
        </p:nvSpPr>
        <p:spPr>
          <a:xfrm>
            <a:off x="423338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Curved Connector 41">
            <a:extLst>
              <a:ext uri="{FF2B5EF4-FFF2-40B4-BE49-F238E27FC236}">
                <a16:creationId xmlns:a16="http://schemas.microsoft.com/office/drawing/2014/main" id="{64CC95F7-CAFE-D044-973D-F737AD1BF693}"/>
              </a:ext>
            </a:extLst>
          </p:cNvPr>
          <p:cNvCxnSpPr/>
          <p:nvPr/>
        </p:nvCxnSpPr>
        <p:spPr>
          <a:xfrm rot="10800000" flipV="1">
            <a:off x="4712623" y="3106283"/>
            <a:ext cx="12700" cy="990250"/>
          </a:xfrm>
          <a:prstGeom prst="curvedConnector3">
            <a:avLst>
              <a:gd name="adj1" fmla="val -150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0DEBB3B9-0024-8643-BCBC-7CD8F6D69C71}"/>
              </a:ext>
            </a:extLst>
          </p:cNvPr>
          <p:cNvSpPr txBox="1"/>
          <p:nvPr/>
        </p:nvSpPr>
        <p:spPr>
          <a:xfrm>
            <a:off x="7852918" y="916194"/>
            <a:ext cx="3500653" cy="3647152"/>
          </a:xfrm>
          <a:prstGeom prst="rect">
            <a:avLst/>
          </a:prstGeom>
          <a:noFill/>
        </p:spPr>
        <p:txBody>
          <a:bodyPr wrap="square" rtlCol="0">
            <a:spAutoFit/>
          </a:bodyPr>
          <a:lstStyle/>
          <a:p>
            <a:pPr>
              <a:spcBef>
                <a:spcPct val="40000"/>
              </a:spcBef>
            </a:pPr>
            <a:r>
              <a:rPr lang="en-US" altLang="en-US" dirty="0">
                <a:latin typeface="Avenir Book" charset="0"/>
                <a:ea typeface="Avenir Book" charset="0"/>
                <a:cs typeface="Avenir Book" charset="0"/>
              </a:rPr>
              <a:t>Actions A and B are </a:t>
            </a:r>
            <a:r>
              <a:rPr lang="en-US" altLang="en-US" b="1" i="1" dirty="0">
                <a:solidFill>
                  <a:srgbClr val="C00000"/>
                </a:solidFill>
                <a:latin typeface="Avenir Book" charset="0"/>
                <a:ea typeface="Avenir Book" charset="0"/>
                <a:cs typeface="Avenir Book" charset="0"/>
              </a:rPr>
              <a:t>exclusive (</a:t>
            </a:r>
            <a:r>
              <a:rPr lang="en-US" altLang="en-US" b="1" i="1" dirty="0" err="1">
                <a:solidFill>
                  <a:srgbClr val="C00000"/>
                </a:solidFill>
                <a:latin typeface="Avenir Book" charset="0"/>
                <a:ea typeface="Avenir Book" charset="0"/>
                <a:cs typeface="Avenir Book" charset="0"/>
              </a:rPr>
              <a:t>mutex</a:t>
            </a:r>
            <a:r>
              <a:rPr lang="en-US" altLang="en-US" b="1" i="1" dirty="0">
                <a:solidFill>
                  <a:srgbClr val="C00000"/>
                </a:solidFill>
                <a:latin typeface="Avenir Book" charset="0"/>
                <a:ea typeface="Avenir Book" charset="0"/>
                <a:cs typeface="Avenir Book" charset="0"/>
              </a:rPr>
              <a:t>) </a:t>
            </a:r>
            <a:r>
              <a:rPr lang="en-US" altLang="en-US" dirty="0">
                <a:latin typeface="Avenir Book" charset="0"/>
                <a:ea typeface="Avenir Book" charset="0"/>
                <a:cs typeface="Avenir Book" charset="0"/>
              </a:rPr>
              <a:t>at action-level </a:t>
            </a:r>
            <a:r>
              <a:rPr lang="en-US" altLang="en-US" i="1" dirty="0" err="1">
                <a:latin typeface="Avenir Book" charset="0"/>
                <a:ea typeface="Avenir Book" charset="0"/>
                <a:cs typeface="Avenir Book" charset="0"/>
              </a:rPr>
              <a:t>i</a:t>
            </a:r>
            <a:r>
              <a:rPr lang="en-US" altLang="en-US" dirty="0">
                <a:latin typeface="Avenir Book" charset="0"/>
                <a:ea typeface="Avenir Book" charset="0"/>
                <a:cs typeface="Avenir Book" charset="0"/>
              </a:rPr>
              <a:t>, if:</a:t>
            </a:r>
          </a:p>
          <a:p>
            <a:pPr lvl="1">
              <a:spcBef>
                <a:spcPts val="600"/>
              </a:spcBef>
            </a:pPr>
            <a:r>
              <a:rPr lang="en-US" altLang="en-US" b="1" dirty="0">
                <a:solidFill>
                  <a:srgbClr val="C00000"/>
                </a:solidFill>
                <a:latin typeface="Avenir Book" charset="0"/>
                <a:ea typeface="Avenir Book" charset="0"/>
                <a:cs typeface="Avenir Book" charset="0"/>
              </a:rPr>
              <a:t>Interference</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a </a:t>
            </a:r>
            <a:r>
              <a:rPr lang="en-US" altLang="en-US" b="1" dirty="0">
                <a:latin typeface="Avenir Book" charset="0"/>
                <a:ea typeface="Avenir Book" charset="0"/>
                <a:cs typeface="Avenir Book" charset="0"/>
              </a:rPr>
              <a:t>precondition</a:t>
            </a:r>
            <a:r>
              <a:rPr lang="en-US" altLang="en-US" dirty="0">
                <a:latin typeface="Avenir Book" charset="0"/>
                <a:ea typeface="Avenir Book" charset="0"/>
                <a:cs typeface="Avenir Book" charset="0"/>
              </a:rPr>
              <a:t> of the other</a:t>
            </a:r>
          </a:p>
          <a:p>
            <a:pPr lvl="1">
              <a:spcBef>
                <a:spcPts val="600"/>
              </a:spcBef>
            </a:pPr>
            <a:r>
              <a:rPr lang="en-US" altLang="en-US" b="1" dirty="0">
                <a:solidFill>
                  <a:srgbClr val="C00000"/>
                </a:solidFill>
                <a:latin typeface="Avenir Book" charset="0"/>
                <a:ea typeface="Avenir Book" charset="0"/>
                <a:cs typeface="Avenir Book" charset="0"/>
              </a:rPr>
              <a:t>Inconsistency</a:t>
            </a:r>
            <a:r>
              <a:rPr lang="en-US" altLang="en-US" b="1" dirty="0">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the </a:t>
            </a:r>
            <a:r>
              <a:rPr lang="en-US" altLang="en-US" b="1" dirty="0">
                <a:latin typeface="Avenir Book" charset="0"/>
                <a:ea typeface="Avenir Book" charset="0"/>
                <a:cs typeface="Avenir Book" charset="0"/>
              </a:rPr>
              <a:t>effect</a:t>
            </a:r>
            <a:r>
              <a:rPr lang="en-US" altLang="en-US" dirty="0">
                <a:latin typeface="Avenir Book" charset="0"/>
                <a:ea typeface="Avenir Book" charset="0"/>
                <a:cs typeface="Avenir Book" charset="0"/>
              </a:rPr>
              <a:t> of the other</a:t>
            </a:r>
            <a:endParaRPr lang="en-US" altLang="en-US" b="1" dirty="0">
              <a:solidFill>
                <a:srgbClr val="C00000"/>
              </a:solidFill>
              <a:latin typeface="Avenir Book" charset="0"/>
              <a:ea typeface="Avenir Book" charset="0"/>
              <a:cs typeface="Avenir Book" charset="0"/>
            </a:endParaRPr>
          </a:p>
          <a:p>
            <a:pPr lvl="1">
              <a:spcBef>
                <a:spcPts val="600"/>
              </a:spcBef>
            </a:pPr>
            <a:r>
              <a:rPr lang="en-US" altLang="en-US" b="1" dirty="0">
                <a:solidFill>
                  <a:srgbClr val="C00000"/>
                </a:solidFill>
                <a:latin typeface="Avenir Book" charset="0"/>
                <a:ea typeface="Avenir Book" charset="0"/>
                <a:cs typeface="Avenir Book" charset="0"/>
              </a:rPr>
              <a:t>Competing Needs</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the actions have preconditions that are</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mutex</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in proposition-level </a:t>
            </a:r>
            <a:r>
              <a:rPr lang="en-US" altLang="en-US" i="1" dirty="0" err="1">
                <a:latin typeface="Avenir Book" charset="0"/>
                <a:ea typeface="Avenir Book" charset="0"/>
                <a:cs typeface="Avenir Book" charset="0"/>
              </a:rPr>
              <a:t>i</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 1</a:t>
            </a:r>
          </a:p>
        </p:txBody>
      </p:sp>
      <p:sp>
        <p:nvSpPr>
          <p:cNvPr id="3" name="Rectangle 2">
            <a:extLst>
              <a:ext uri="{FF2B5EF4-FFF2-40B4-BE49-F238E27FC236}">
                <a16:creationId xmlns:a16="http://schemas.microsoft.com/office/drawing/2014/main" id="{F5021C97-AEEB-C848-A6D7-F0A6B10A7358}"/>
              </a:ext>
            </a:extLst>
          </p:cNvPr>
          <p:cNvSpPr/>
          <p:nvPr/>
        </p:nvSpPr>
        <p:spPr>
          <a:xfrm>
            <a:off x="7861300" y="1574776"/>
            <a:ext cx="3683000" cy="901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urved Connector 45">
            <a:extLst>
              <a:ext uri="{FF2B5EF4-FFF2-40B4-BE49-F238E27FC236}">
                <a16:creationId xmlns:a16="http://schemas.microsoft.com/office/drawing/2014/main" id="{CD3AADD1-13A6-AF43-AFB3-2160DF9221E4}"/>
              </a:ext>
            </a:extLst>
          </p:cNvPr>
          <p:cNvCxnSpPr/>
          <p:nvPr/>
        </p:nvCxnSpPr>
        <p:spPr>
          <a:xfrm>
            <a:off x="4385785" y="2228358"/>
            <a:ext cx="425754" cy="1892959"/>
          </a:xfrm>
          <a:prstGeom prst="curvedConnector3">
            <a:avLst>
              <a:gd name="adj1" fmla="val 186505"/>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a:extLst>
              <a:ext uri="{FF2B5EF4-FFF2-40B4-BE49-F238E27FC236}">
                <a16:creationId xmlns:a16="http://schemas.microsoft.com/office/drawing/2014/main" id="{F62E202F-CDCF-4F47-981C-B1D7ABE257E1}"/>
              </a:ext>
            </a:extLst>
          </p:cNvPr>
          <p:cNvCxnSpPr/>
          <p:nvPr/>
        </p:nvCxnSpPr>
        <p:spPr>
          <a:xfrm>
            <a:off x="4436585" y="2228358"/>
            <a:ext cx="385678" cy="902709"/>
          </a:xfrm>
          <a:prstGeom prst="curvedConnector3">
            <a:avLst>
              <a:gd name="adj1" fmla="val 12634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a:extLst>
              <a:ext uri="{FF2B5EF4-FFF2-40B4-BE49-F238E27FC236}">
                <a16:creationId xmlns:a16="http://schemas.microsoft.com/office/drawing/2014/main" id="{C4928FCD-799E-B44C-AD73-88C61AEC5111}"/>
              </a:ext>
            </a:extLst>
          </p:cNvPr>
          <p:cNvCxnSpPr/>
          <p:nvPr/>
        </p:nvCxnSpPr>
        <p:spPr>
          <a:xfrm>
            <a:off x="4436585" y="3378560"/>
            <a:ext cx="360278" cy="631513"/>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Curved Connector 48">
            <a:extLst>
              <a:ext uri="{FF2B5EF4-FFF2-40B4-BE49-F238E27FC236}">
                <a16:creationId xmlns:a16="http://schemas.microsoft.com/office/drawing/2014/main" id="{AFE34DD5-8ECA-4941-8501-B28FF3B7F77C}"/>
              </a:ext>
            </a:extLst>
          </p:cNvPr>
          <p:cNvCxnSpPr/>
          <p:nvPr/>
        </p:nvCxnSpPr>
        <p:spPr>
          <a:xfrm rot="5400000">
            <a:off x="4225785" y="3341867"/>
            <a:ext cx="756481" cy="334878"/>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0" name="Rectangle 49">
            <a:extLst>
              <a:ext uri="{FF2B5EF4-FFF2-40B4-BE49-F238E27FC236}">
                <a16:creationId xmlns:a16="http://schemas.microsoft.com/office/drawing/2014/main" id="{BC349CFA-DB7B-A94A-8ACE-ECFFA733F613}"/>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51" name="TextBox 50">
            <a:extLst>
              <a:ext uri="{FF2B5EF4-FFF2-40B4-BE49-F238E27FC236}">
                <a16:creationId xmlns:a16="http://schemas.microsoft.com/office/drawing/2014/main" id="{C2306811-C90F-414B-824F-FB0A7E354A95}"/>
              </a:ext>
            </a:extLst>
          </p:cNvPr>
          <p:cNvSpPr txBox="1"/>
          <p:nvPr/>
        </p:nvSpPr>
        <p:spPr>
          <a:xfrm>
            <a:off x="3769925" y="2946400"/>
            <a:ext cx="1064972" cy="369332"/>
          </a:xfrm>
          <a:prstGeom prst="rect">
            <a:avLst/>
          </a:prstGeom>
          <a:noFill/>
        </p:spPr>
        <p:txBody>
          <a:bodyPr wrap="none" rtlCol="0">
            <a:spAutoFit/>
          </a:bodyPr>
          <a:lstStyle/>
          <a:p>
            <a:r>
              <a:rPr lang="en-US" dirty="0"/>
              <a:t>Pickup(B)</a:t>
            </a:r>
          </a:p>
        </p:txBody>
      </p:sp>
      <p:sp>
        <p:nvSpPr>
          <p:cNvPr id="52" name="TextBox 51">
            <a:extLst>
              <a:ext uri="{FF2B5EF4-FFF2-40B4-BE49-F238E27FC236}">
                <a16:creationId xmlns:a16="http://schemas.microsoft.com/office/drawing/2014/main" id="{4FA9F30E-41BD-9D4B-8EEA-B84C26A1CD95}"/>
              </a:ext>
            </a:extLst>
          </p:cNvPr>
          <p:cNvSpPr txBox="1"/>
          <p:nvPr/>
        </p:nvSpPr>
        <p:spPr>
          <a:xfrm>
            <a:off x="3769925" y="3936650"/>
            <a:ext cx="1085810" cy="369332"/>
          </a:xfrm>
          <a:prstGeom prst="rect">
            <a:avLst/>
          </a:prstGeom>
          <a:noFill/>
        </p:spPr>
        <p:txBody>
          <a:bodyPr wrap="none" rtlCol="0">
            <a:spAutoFit/>
          </a:bodyPr>
          <a:lstStyle/>
          <a:p>
            <a:r>
              <a:rPr lang="en-US" dirty="0"/>
              <a:t>Pickup(G)</a:t>
            </a:r>
          </a:p>
        </p:txBody>
      </p:sp>
      <p:sp>
        <p:nvSpPr>
          <p:cNvPr id="53" name="Rectangle 52">
            <a:extLst>
              <a:ext uri="{FF2B5EF4-FFF2-40B4-BE49-F238E27FC236}">
                <a16:creationId xmlns:a16="http://schemas.microsoft.com/office/drawing/2014/main" id="{9F7A6D45-17D2-614D-9CC4-2A59EC8EF9FC}"/>
              </a:ext>
            </a:extLst>
          </p:cNvPr>
          <p:cNvSpPr/>
          <p:nvPr/>
        </p:nvSpPr>
        <p:spPr>
          <a:xfrm>
            <a:off x="1829551" y="2034294"/>
            <a:ext cx="1445976" cy="3139321"/>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Clear(G) </a:t>
            </a:r>
          </a:p>
          <a:p>
            <a:endParaRPr lang="en-US" dirty="0"/>
          </a:p>
          <a:p>
            <a:r>
              <a:rPr lang="en-US" dirty="0"/>
              <a:t>Clear(B)</a:t>
            </a:r>
          </a:p>
        </p:txBody>
      </p:sp>
      <mc:AlternateContent xmlns:mc="http://schemas.openxmlformats.org/markup-compatibility/2006">
        <mc:Choice xmlns:p14="http://schemas.microsoft.com/office/powerpoint/2010/main" Requires="p14">
          <p:contentPart p14:bwMode="auto" r:id="rId2">
            <p14:nvContentPartPr>
              <p14:cNvPr id="15" name="Ink 14">
                <a:extLst>
                  <a:ext uri="{FF2B5EF4-FFF2-40B4-BE49-F238E27FC236}">
                    <a16:creationId xmlns:a16="http://schemas.microsoft.com/office/drawing/2014/main" id="{0CBA5D91-0D72-443E-94F7-0F591B09E6DA}"/>
                  </a:ext>
                </a:extLst>
              </p14:cNvPr>
              <p14:cNvContentPartPr/>
              <p14:nvPr/>
            </p14:nvContentPartPr>
            <p14:xfrm>
              <a:off x="2961720" y="2086560"/>
              <a:ext cx="2757600" cy="1237680"/>
            </p14:xfrm>
          </p:contentPart>
        </mc:Choice>
        <mc:Fallback>
          <p:pic>
            <p:nvPicPr>
              <p:cNvPr id="15" name="Ink 14">
                <a:extLst>
                  <a:ext uri="{FF2B5EF4-FFF2-40B4-BE49-F238E27FC236}">
                    <a16:creationId xmlns:a16="http://schemas.microsoft.com/office/drawing/2014/main" id="{0CBA5D91-0D72-443E-94F7-0F591B09E6DA}"/>
                  </a:ext>
                </a:extLst>
              </p:cNvPr>
              <p:cNvPicPr/>
              <p:nvPr/>
            </p:nvPicPr>
            <p:blipFill>
              <a:blip r:embed="rId3"/>
              <a:stretch>
                <a:fillRect/>
              </a:stretch>
            </p:blipFill>
            <p:spPr>
              <a:xfrm>
                <a:off x="2952360" y="2077200"/>
                <a:ext cx="2776320" cy="1256400"/>
              </a:xfrm>
              <a:prstGeom prst="rect">
                <a:avLst/>
              </a:prstGeom>
            </p:spPr>
          </p:pic>
        </mc:Fallback>
      </mc:AlternateContent>
    </p:spTree>
    <p:extLst>
      <p:ext uri="{BB962C8B-B14F-4D97-AF65-F5344CB8AC3E}">
        <p14:creationId xmlns:p14="http://schemas.microsoft.com/office/powerpoint/2010/main" val="31102597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9A2B-E5AA-224D-9866-A482108F7B45}"/>
              </a:ext>
            </a:extLst>
          </p:cNvPr>
          <p:cNvSpPr>
            <a:spLocks noGrp="1"/>
          </p:cNvSpPr>
          <p:nvPr>
            <p:ph type="title"/>
          </p:nvPr>
        </p:nvSpPr>
        <p:spPr/>
        <p:txBody>
          <a:bodyPr/>
          <a:lstStyle/>
          <a:p>
            <a:r>
              <a:rPr lang="en-US" dirty="0"/>
              <a:t>Building a </a:t>
            </a:r>
            <a:r>
              <a:rPr lang="en-US" dirty="0" err="1"/>
              <a:t>GraphPlan</a:t>
            </a:r>
            <a:r>
              <a:rPr lang="en-US" dirty="0"/>
              <a:t> Graph</a:t>
            </a:r>
          </a:p>
        </p:txBody>
      </p:sp>
      <p:cxnSp>
        <p:nvCxnSpPr>
          <p:cNvPr id="4" name="Straight Connector 3">
            <a:extLst>
              <a:ext uri="{FF2B5EF4-FFF2-40B4-BE49-F238E27FC236}">
                <a16:creationId xmlns:a16="http://schemas.microsoft.com/office/drawing/2014/main" id="{77D65678-2966-FD46-AA4B-121D59C1D6B0}"/>
              </a:ext>
            </a:extLst>
          </p:cNvPr>
          <p:cNvCxnSpPr/>
          <p:nvPr/>
        </p:nvCxnSpPr>
        <p:spPr>
          <a:xfrm flipV="1">
            <a:off x="4771463" y="2336802"/>
            <a:ext cx="798348" cy="81966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D48A87-7438-0C4A-9584-E3776E5F3EA2}"/>
              </a:ext>
            </a:extLst>
          </p:cNvPr>
          <p:cNvCxnSpPr/>
          <p:nvPr/>
        </p:nvCxnSpPr>
        <p:spPr>
          <a:xfrm>
            <a:off x="4769353" y="3155931"/>
            <a:ext cx="876658" cy="68566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5DD3AEA-B951-354E-A7A6-5498A1B096A2}"/>
              </a:ext>
            </a:extLst>
          </p:cNvPr>
          <p:cNvCxnSpPr/>
          <p:nvPr/>
        </p:nvCxnSpPr>
        <p:spPr>
          <a:xfrm flipH="1">
            <a:off x="4798839" y="2336802"/>
            <a:ext cx="770972" cy="179721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5C00076-9A95-2D4C-B0C2-E7C9042E59FC}"/>
              </a:ext>
            </a:extLst>
          </p:cNvPr>
          <p:cNvCxnSpPr/>
          <p:nvPr/>
        </p:nvCxnSpPr>
        <p:spPr>
          <a:xfrm flipH="1">
            <a:off x="4782053" y="3311768"/>
            <a:ext cx="800458" cy="822249"/>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830C89F-26A2-8B45-BD19-688C4D8C6828}"/>
              </a:ext>
            </a:extLst>
          </p:cNvPr>
          <p:cNvCxnSpPr>
            <a:cxnSpLocks noChangeAspect="1"/>
          </p:cNvCxnSpPr>
          <p:nvPr/>
        </p:nvCxnSpPr>
        <p:spPr>
          <a:xfrm flipV="1">
            <a:off x="1829551" y="197761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740D4A8A-B68B-1144-B85F-AA990E1C3636}"/>
              </a:ext>
            </a:extLst>
          </p:cNvPr>
          <p:cNvSpPr>
            <a:spLocks noChangeAspect="1"/>
          </p:cNvSpPr>
          <p:nvPr/>
        </p:nvSpPr>
        <p:spPr>
          <a:xfrm>
            <a:off x="1981200" y="165218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BBE3CA-7754-8A4F-9BF2-D08EE6AD702C}"/>
              </a:ext>
            </a:extLst>
          </p:cNvPr>
          <p:cNvSpPr>
            <a:spLocks noChangeAspect="1"/>
          </p:cNvSpPr>
          <p:nvPr/>
        </p:nvSpPr>
        <p:spPr>
          <a:xfrm>
            <a:off x="1981200" y="1345068"/>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3AABE0-4536-EF4B-B6A8-F91B714BAD3E}"/>
              </a:ext>
            </a:extLst>
          </p:cNvPr>
          <p:cNvSpPr>
            <a:spLocks noChangeAspect="1"/>
          </p:cNvSpPr>
          <p:nvPr/>
        </p:nvSpPr>
        <p:spPr>
          <a:xfrm>
            <a:off x="2474812" y="165218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E9C070F-A359-E247-8514-88EA799523D6}"/>
              </a:ext>
            </a:extLst>
          </p:cNvPr>
          <p:cNvGrpSpPr/>
          <p:nvPr/>
        </p:nvGrpSpPr>
        <p:grpSpPr>
          <a:xfrm>
            <a:off x="2427319" y="1230163"/>
            <a:ext cx="468619" cy="394217"/>
            <a:chOff x="4399967" y="1188457"/>
            <a:chExt cx="468619" cy="394217"/>
          </a:xfrm>
        </p:grpSpPr>
        <p:sp>
          <p:nvSpPr>
            <p:cNvPr id="13" name="Rectangle 12">
              <a:extLst>
                <a:ext uri="{FF2B5EF4-FFF2-40B4-BE49-F238E27FC236}">
                  <a16:creationId xmlns:a16="http://schemas.microsoft.com/office/drawing/2014/main" id="{FB7AFBDB-5F76-D349-AA26-8963D932E20F}"/>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5BA034C-1CD6-0249-BCFF-538FB08C2CA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F7BDBDF-1834-154C-B857-753B49CB0D83}"/>
              </a:ext>
            </a:extLst>
          </p:cNvPr>
          <p:cNvSpPr txBox="1"/>
          <p:nvPr/>
        </p:nvSpPr>
        <p:spPr>
          <a:xfrm>
            <a:off x="3230392" y="1314612"/>
            <a:ext cx="4071564" cy="830997"/>
          </a:xfrm>
          <a:prstGeom prst="rect">
            <a:avLst/>
          </a:prstGeom>
          <a:noFill/>
        </p:spPr>
        <p:txBody>
          <a:bodyPr wrap="non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a:t>
            </a:r>
          </a:p>
          <a:p>
            <a:r>
              <a:rPr lang="en-US" sz="2400" dirty="0">
                <a:ea typeface="Avenir Book" charset="0"/>
                <a:cs typeface="Avenir Book" charset="0"/>
              </a:rPr>
              <a:t>Determine </a:t>
            </a:r>
            <a:r>
              <a:rPr lang="en-US" sz="2400" dirty="0">
                <a:solidFill>
                  <a:srgbClr val="FF0000"/>
                </a:solidFill>
                <a:ea typeface="Avenir Book" charset="0"/>
                <a:cs typeface="Avenir Book" charset="0"/>
              </a:rPr>
              <a:t>exclusive</a:t>
            </a:r>
            <a:r>
              <a:rPr lang="en-US" sz="2400" dirty="0">
                <a:ea typeface="Avenir Book" charset="0"/>
                <a:cs typeface="Avenir Book" charset="0"/>
              </a:rPr>
              <a:t> predicates</a:t>
            </a:r>
          </a:p>
        </p:txBody>
      </p:sp>
      <p:cxnSp>
        <p:nvCxnSpPr>
          <p:cNvPr id="19" name="Straight Connector 18">
            <a:extLst>
              <a:ext uri="{FF2B5EF4-FFF2-40B4-BE49-F238E27FC236}">
                <a16:creationId xmlns:a16="http://schemas.microsoft.com/office/drawing/2014/main" id="{1441D4A2-6484-374D-80D8-E02A7252EB0E}"/>
              </a:ext>
            </a:extLst>
          </p:cNvPr>
          <p:cNvCxnSpPr/>
          <p:nvPr/>
        </p:nvCxnSpPr>
        <p:spPr>
          <a:xfrm>
            <a:off x="3083735" y="2222500"/>
            <a:ext cx="673703" cy="9085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07F8A09-EAE5-3D43-B47C-DDB1BCFA7FBC}"/>
              </a:ext>
            </a:extLst>
          </p:cNvPr>
          <p:cNvCxnSpPr/>
          <p:nvPr/>
        </p:nvCxnSpPr>
        <p:spPr>
          <a:xfrm>
            <a:off x="3083735" y="2222500"/>
            <a:ext cx="673703" cy="189881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A677FEC-4A17-3343-8A18-115F6B4F4ADF}"/>
              </a:ext>
            </a:extLst>
          </p:cNvPr>
          <p:cNvCxnSpPr/>
          <p:nvPr/>
        </p:nvCxnSpPr>
        <p:spPr>
          <a:xfrm flipV="1">
            <a:off x="2794375" y="4112023"/>
            <a:ext cx="974565" cy="80558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D5F16A3-93B2-B84E-9941-C48D4E7B8A54}"/>
              </a:ext>
            </a:extLst>
          </p:cNvPr>
          <p:cNvCxnSpPr>
            <a:cxnSpLocks/>
          </p:cNvCxnSpPr>
          <p:nvPr/>
        </p:nvCxnSpPr>
        <p:spPr>
          <a:xfrm>
            <a:off x="3096222" y="3311768"/>
            <a:ext cx="673703" cy="809549"/>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A53102F-C6DC-134D-AC27-EA0F95801B6A}"/>
              </a:ext>
            </a:extLst>
          </p:cNvPr>
          <p:cNvCxnSpPr>
            <a:cxnSpLocks/>
          </p:cNvCxnSpPr>
          <p:nvPr/>
        </p:nvCxnSpPr>
        <p:spPr>
          <a:xfrm flipV="1">
            <a:off x="2690858" y="3131066"/>
            <a:ext cx="1079066" cy="1303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884652D-8417-BB4A-936A-0E3591EBAF6E}"/>
              </a:ext>
            </a:extLst>
          </p:cNvPr>
          <p:cNvCxnSpPr>
            <a:cxnSpLocks/>
          </p:cNvCxnSpPr>
          <p:nvPr/>
        </p:nvCxnSpPr>
        <p:spPr>
          <a:xfrm flipV="1">
            <a:off x="2690858" y="3131067"/>
            <a:ext cx="1079066" cy="710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28C0D93-179E-7F45-AFF8-7A90A16AE930}"/>
              </a:ext>
            </a:extLst>
          </p:cNvPr>
          <p:cNvCxnSpPr/>
          <p:nvPr/>
        </p:nvCxnSpPr>
        <p:spPr>
          <a:xfrm>
            <a:off x="4796863" y="4112023"/>
            <a:ext cx="823748" cy="248753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70F9D80-50CD-9C4A-B63A-69233FB38BB8}"/>
              </a:ext>
            </a:extLst>
          </p:cNvPr>
          <p:cNvCxnSpPr/>
          <p:nvPr/>
        </p:nvCxnSpPr>
        <p:spPr>
          <a:xfrm>
            <a:off x="4769353" y="3155932"/>
            <a:ext cx="851258" cy="2368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FD5C644-C7EB-DA44-A107-9CFB70726EDE}"/>
              </a:ext>
            </a:extLst>
          </p:cNvPr>
          <p:cNvCxnSpPr/>
          <p:nvPr/>
        </p:nvCxnSpPr>
        <p:spPr>
          <a:xfrm>
            <a:off x="4769353" y="3142789"/>
            <a:ext cx="876658" cy="2907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32F6BC3-EA82-8349-AFC7-22B8A03DE3B8}"/>
              </a:ext>
            </a:extLst>
          </p:cNvPr>
          <p:cNvCxnSpPr/>
          <p:nvPr/>
        </p:nvCxnSpPr>
        <p:spPr>
          <a:xfrm>
            <a:off x="307279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C611DA23-EBD2-E540-9E8D-9A7B246293E2}"/>
              </a:ext>
            </a:extLst>
          </p:cNvPr>
          <p:cNvSpPr/>
          <p:nvPr/>
        </p:nvSpPr>
        <p:spPr>
          <a:xfrm>
            <a:off x="423338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455E89A-8C8E-2A4A-8726-9A7689C15EDA}"/>
              </a:ext>
            </a:extLst>
          </p:cNvPr>
          <p:cNvCxnSpPr/>
          <p:nvPr/>
        </p:nvCxnSpPr>
        <p:spPr>
          <a:xfrm>
            <a:off x="307279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34FB03B2-9AFF-AD4D-8C5E-12C0AD05A8E8}"/>
              </a:ext>
            </a:extLst>
          </p:cNvPr>
          <p:cNvSpPr/>
          <p:nvPr/>
        </p:nvSpPr>
        <p:spPr>
          <a:xfrm>
            <a:off x="423338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2A8689A5-38A5-A64B-9CB4-9D391165DB5F}"/>
              </a:ext>
            </a:extLst>
          </p:cNvPr>
          <p:cNvCxnSpPr/>
          <p:nvPr/>
        </p:nvCxnSpPr>
        <p:spPr>
          <a:xfrm>
            <a:off x="307279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03EA16D3-8101-6A4B-B6B3-3173417BB0CD}"/>
              </a:ext>
            </a:extLst>
          </p:cNvPr>
          <p:cNvSpPr/>
          <p:nvPr/>
        </p:nvSpPr>
        <p:spPr>
          <a:xfrm>
            <a:off x="423338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A804C4B-F302-284A-AC88-9E0725B31064}"/>
              </a:ext>
            </a:extLst>
          </p:cNvPr>
          <p:cNvCxnSpPr/>
          <p:nvPr/>
        </p:nvCxnSpPr>
        <p:spPr>
          <a:xfrm>
            <a:off x="307279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EE70EC05-38FE-D648-A8D1-AB021C54D34F}"/>
              </a:ext>
            </a:extLst>
          </p:cNvPr>
          <p:cNvSpPr/>
          <p:nvPr/>
        </p:nvSpPr>
        <p:spPr>
          <a:xfrm>
            <a:off x="423338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3B009726-CC05-B44B-9E44-D34D4009D188}"/>
              </a:ext>
            </a:extLst>
          </p:cNvPr>
          <p:cNvCxnSpPr/>
          <p:nvPr/>
        </p:nvCxnSpPr>
        <p:spPr>
          <a:xfrm>
            <a:off x="307279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C9CFD21E-8BFC-914C-BEFC-61488CC82FF1}"/>
              </a:ext>
            </a:extLst>
          </p:cNvPr>
          <p:cNvSpPr/>
          <p:nvPr/>
        </p:nvSpPr>
        <p:spPr>
          <a:xfrm>
            <a:off x="423338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E445B0F-3C4F-B040-BB5D-396DC8C63790}"/>
              </a:ext>
            </a:extLst>
          </p:cNvPr>
          <p:cNvCxnSpPr/>
          <p:nvPr/>
        </p:nvCxnSpPr>
        <p:spPr>
          <a:xfrm>
            <a:off x="307279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375D6536-AB1A-E746-8095-C595517539CF}"/>
              </a:ext>
            </a:extLst>
          </p:cNvPr>
          <p:cNvSpPr/>
          <p:nvPr/>
        </p:nvSpPr>
        <p:spPr>
          <a:xfrm>
            <a:off x="423338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Curved Connector 41">
            <a:extLst>
              <a:ext uri="{FF2B5EF4-FFF2-40B4-BE49-F238E27FC236}">
                <a16:creationId xmlns:a16="http://schemas.microsoft.com/office/drawing/2014/main" id="{64CC95F7-CAFE-D044-973D-F737AD1BF693}"/>
              </a:ext>
            </a:extLst>
          </p:cNvPr>
          <p:cNvCxnSpPr/>
          <p:nvPr/>
        </p:nvCxnSpPr>
        <p:spPr>
          <a:xfrm rot="10800000" flipV="1">
            <a:off x="4712623" y="3106283"/>
            <a:ext cx="12700" cy="990250"/>
          </a:xfrm>
          <a:prstGeom prst="curvedConnector3">
            <a:avLst>
              <a:gd name="adj1" fmla="val -150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0DEBB3B9-0024-8643-BCBC-7CD8F6D69C71}"/>
              </a:ext>
            </a:extLst>
          </p:cNvPr>
          <p:cNvSpPr txBox="1"/>
          <p:nvPr/>
        </p:nvSpPr>
        <p:spPr>
          <a:xfrm>
            <a:off x="7852918" y="916194"/>
            <a:ext cx="3500653" cy="3647152"/>
          </a:xfrm>
          <a:prstGeom prst="rect">
            <a:avLst/>
          </a:prstGeom>
          <a:noFill/>
        </p:spPr>
        <p:txBody>
          <a:bodyPr wrap="square" rtlCol="0">
            <a:spAutoFit/>
          </a:bodyPr>
          <a:lstStyle/>
          <a:p>
            <a:pPr>
              <a:spcBef>
                <a:spcPct val="40000"/>
              </a:spcBef>
            </a:pPr>
            <a:r>
              <a:rPr lang="en-US" altLang="en-US" dirty="0">
                <a:latin typeface="Avenir Book" charset="0"/>
                <a:ea typeface="Avenir Book" charset="0"/>
                <a:cs typeface="Avenir Book" charset="0"/>
              </a:rPr>
              <a:t>Actions A and B are </a:t>
            </a:r>
            <a:r>
              <a:rPr lang="en-US" altLang="en-US" b="1" i="1" dirty="0">
                <a:solidFill>
                  <a:srgbClr val="C00000"/>
                </a:solidFill>
                <a:latin typeface="Avenir Book" charset="0"/>
                <a:ea typeface="Avenir Book" charset="0"/>
                <a:cs typeface="Avenir Book" charset="0"/>
              </a:rPr>
              <a:t>exclusive (</a:t>
            </a:r>
            <a:r>
              <a:rPr lang="en-US" altLang="en-US" b="1" i="1" dirty="0" err="1">
                <a:solidFill>
                  <a:srgbClr val="C00000"/>
                </a:solidFill>
                <a:latin typeface="Avenir Book" charset="0"/>
                <a:ea typeface="Avenir Book" charset="0"/>
                <a:cs typeface="Avenir Book" charset="0"/>
              </a:rPr>
              <a:t>mutex</a:t>
            </a:r>
            <a:r>
              <a:rPr lang="en-US" altLang="en-US" b="1" i="1" dirty="0">
                <a:solidFill>
                  <a:srgbClr val="C00000"/>
                </a:solidFill>
                <a:latin typeface="Avenir Book" charset="0"/>
                <a:ea typeface="Avenir Book" charset="0"/>
                <a:cs typeface="Avenir Book" charset="0"/>
              </a:rPr>
              <a:t>) </a:t>
            </a:r>
            <a:r>
              <a:rPr lang="en-US" altLang="en-US" dirty="0">
                <a:latin typeface="Avenir Book" charset="0"/>
                <a:ea typeface="Avenir Book" charset="0"/>
                <a:cs typeface="Avenir Book" charset="0"/>
              </a:rPr>
              <a:t>at action-level </a:t>
            </a:r>
            <a:r>
              <a:rPr lang="en-US" altLang="en-US" i="1" dirty="0" err="1">
                <a:latin typeface="Avenir Book" charset="0"/>
                <a:ea typeface="Avenir Book" charset="0"/>
                <a:cs typeface="Avenir Book" charset="0"/>
              </a:rPr>
              <a:t>i</a:t>
            </a:r>
            <a:r>
              <a:rPr lang="en-US" altLang="en-US" dirty="0">
                <a:latin typeface="Avenir Book" charset="0"/>
                <a:ea typeface="Avenir Book" charset="0"/>
                <a:cs typeface="Avenir Book" charset="0"/>
              </a:rPr>
              <a:t>, if:</a:t>
            </a:r>
          </a:p>
          <a:p>
            <a:pPr lvl="1">
              <a:spcBef>
                <a:spcPts val="600"/>
              </a:spcBef>
            </a:pPr>
            <a:r>
              <a:rPr lang="en-US" altLang="en-US" b="1" dirty="0">
                <a:solidFill>
                  <a:srgbClr val="C00000"/>
                </a:solidFill>
                <a:latin typeface="Avenir Book" charset="0"/>
                <a:ea typeface="Avenir Book" charset="0"/>
                <a:cs typeface="Avenir Book" charset="0"/>
              </a:rPr>
              <a:t>Interference</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a </a:t>
            </a:r>
            <a:r>
              <a:rPr lang="en-US" altLang="en-US" b="1" dirty="0">
                <a:latin typeface="Avenir Book" charset="0"/>
                <a:ea typeface="Avenir Book" charset="0"/>
                <a:cs typeface="Avenir Book" charset="0"/>
              </a:rPr>
              <a:t>precondition</a:t>
            </a:r>
            <a:r>
              <a:rPr lang="en-US" altLang="en-US" dirty="0">
                <a:latin typeface="Avenir Book" charset="0"/>
                <a:ea typeface="Avenir Book" charset="0"/>
                <a:cs typeface="Avenir Book" charset="0"/>
              </a:rPr>
              <a:t> of the other</a:t>
            </a:r>
          </a:p>
          <a:p>
            <a:pPr lvl="1">
              <a:spcBef>
                <a:spcPts val="600"/>
              </a:spcBef>
            </a:pPr>
            <a:r>
              <a:rPr lang="en-US" altLang="en-US" b="1" dirty="0">
                <a:solidFill>
                  <a:srgbClr val="C00000"/>
                </a:solidFill>
                <a:latin typeface="Avenir Book" charset="0"/>
                <a:ea typeface="Avenir Book" charset="0"/>
                <a:cs typeface="Avenir Book" charset="0"/>
              </a:rPr>
              <a:t>Inconsistency</a:t>
            </a:r>
            <a:r>
              <a:rPr lang="en-US" altLang="en-US" b="1" dirty="0">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the </a:t>
            </a:r>
            <a:r>
              <a:rPr lang="en-US" altLang="en-US" b="1" dirty="0">
                <a:latin typeface="Avenir Book" charset="0"/>
                <a:ea typeface="Avenir Book" charset="0"/>
                <a:cs typeface="Avenir Book" charset="0"/>
              </a:rPr>
              <a:t>effect</a:t>
            </a:r>
            <a:r>
              <a:rPr lang="en-US" altLang="en-US" dirty="0">
                <a:latin typeface="Avenir Book" charset="0"/>
                <a:ea typeface="Avenir Book" charset="0"/>
                <a:cs typeface="Avenir Book" charset="0"/>
              </a:rPr>
              <a:t> of the other</a:t>
            </a:r>
            <a:endParaRPr lang="en-US" altLang="en-US" b="1" dirty="0">
              <a:solidFill>
                <a:srgbClr val="C00000"/>
              </a:solidFill>
              <a:latin typeface="Avenir Book" charset="0"/>
              <a:ea typeface="Avenir Book" charset="0"/>
              <a:cs typeface="Avenir Book" charset="0"/>
            </a:endParaRPr>
          </a:p>
          <a:p>
            <a:pPr lvl="1">
              <a:spcBef>
                <a:spcPts val="600"/>
              </a:spcBef>
            </a:pPr>
            <a:r>
              <a:rPr lang="en-US" altLang="en-US" b="1" dirty="0">
                <a:solidFill>
                  <a:srgbClr val="C00000"/>
                </a:solidFill>
                <a:latin typeface="Avenir Book" charset="0"/>
                <a:ea typeface="Avenir Book" charset="0"/>
                <a:cs typeface="Avenir Book" charset="0"/>
              </a:rPr>
              <a:t>Competing Needs</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the actions have preconditions that are</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mutex</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in proposition-level </a:t>
            </a:r>
            <a:r>
              <a:rPr lang="en-US" altLang="en-US" i="1" dirty="0" err="1">
                <a:latin typeface="Avenir Book" charset="0"/>
                <a:ea typeface="Avenir Book" charset="0"/>
                <a:cs typeface="Avenir Book" charset="0"/>
              </a:rPr>
              <a:t>i</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 1</a:t>
            </a:r>
          </a:p>
        </p:txBody>
      </p:sp>
      <p:sp>
        <p:nvSpPr>
          <p:cNvPr id="45" name="TextBox 44">
            <a:extLst>
              <a:ext uri="{FF2B5EF4-FFF2-40B4-BE49-F238E27FC236}">
                <a16:creationId xmlns:a16="http://schemas.microsoft.com/office/drawing/2014/main" id="{1EDE1097-39D0-6744-B65E-FA592409FAB2}"/>
              </a:ext>
            </a:extLst>
          </p:cNvPr>
          <p:cNvSpPr txBox="1"/>
          <p:nvPr/>
        </p:nvSpPr>
        <p:spPr>
          <a:xfrm>
            <a:off x="7852918" y="4561509"/>
            <a:ext cx="4085134" cy="2185214"/>
          </a:xfrm>
          <a:prstGeom prst="rect">
            <a:avLst/>
          </a:prstGeom>
          <a:noFill/>
        </p:spPr>
        <p:txBody>
          <a:bodyPr wrap="square" rtlCol="0">
            <a:spAutoFit/>
          </a:bodyPr>
          <a:lstStyle/>
          <a:p>
            <a:pPr>
              <a:spcBef>
                <a:spcPct val="40000"/>
              </a:spcBef>
            </a:pPr>
            <a:r>
              <a:rPr lang="en-US" altLang="en-US" dirty="0">
                <a:latin typeface="Avenir Book" charset="0"/>
                <a:ea typeface="Avenir Book" charset="0"/>
                <a:cs typeface="Avenir Book" charset="0"/>
              </a:rPr>
              <a:t>Propositions P and Q are </a:t>
            </a:r>
            <a:r>
              <a:rPr lang="en-US" altLang="en-US" b="1" i="1" dirty="0">
                <a:solidFill>
                  <a:srgbClr val="C00000"/>
                </a:solidFill>
                <a:latin typeface="Avenir Book" charset="0"/>
                <a:ea typeface="Avenir Book" charset="0"/>
                <a:cs typeface="Avenir Book" charset="0"/>
              </a:rPr>
              <a:t>exclusive (mutex) </a:t>
            </a:r>
            <a:r>
              <a:rPr lang="en-US" altLang="en-US" dirty="0">
                <a:latin typeface="Avenir Book" charset="0"/>
                <a:ea typeface="Avenir Book" charset="0"/>
                <a:cs typeface="Avenir Book" charset="0"/>
              </a:rPr>
              <a:t>at action-level </a:t>
            </a:r>
            <a:r>
              <a:rPr lang="en-US" altLang="en-US" i="1" dirty="0" err="1">
                <a:latin typeface="Avenir Book" charset="0"/>
                <a:ea typeface="Avenir Book" charset="0"/>
                <a:cs typeface="Avenir Book" charset="0"/>
              </a:rPr>
              <a:t>i</a:t>
            </a:r>
            <a:r>
              <a:rPr lang="en-US" altLang="en-US" dirty="0">
                <a:latin typeface="Avenir Book" charset="0"/>
                <a:ea typeface="Avenir Book" charset="0"/>
                <a:cs typeface="Avenir Book" charset="0"/>
              </a:rPr>
              <a:t>, if:</a:t>
            </a:r>
          </a:p>
          <a:p>
            <a:pPr lvl="1">
              <a:spcBef>
                <a:spcPts val="600"/>
              </a:spcBef>
            </a:pPr>
            <a:r>
              <a:rPr lang="en-US" altLang="en-US" b="1" dirty="0">
                <a:solidFill>
                  <a:srgbClr val="C00000"/>
                </a:solidFill>
                <a:latin typeface="Avenir Book" charset="0"/>
                <a:ea typeface="Avenir Book" charset="0"/>
                <a:cs typeface="Avenir Book" charset="0"/>
              </a:rPr>
              <a:t>Negation: </a:t>
            </a:r>
            <a:r>
              <a:rPr lang="en-US" altLang="en-US" dirty="0">
                <a:latin typeface="Avenir Book" charset="0"/>
                <a:ea typeface="Avenir Book" charset="0"/>
                <a:cs typeface="Avenir Book" charset="0"/>
              </a:rPr>
              <a:t>They are the negation of each other</a:t>
            </a:r>
            <a:endParaRPr lang="en-US" altLang="en-US" b="1" dirty="0">
              <a:solidFill>
                <a:srgbClr val="C00000"/>
              </a:solidFill>
              <a:latin typeface="Avenir Book" charset="0"/>
              <a:ea typeface="Avenir Book" charset="0"/>
              <a:cs typeface="Avenir Book" charset="0"/>
            </a:endParaRPr>
          </a:p>
          <a:p>
            <a:pPr lvl="1">
              <a:spcBef>
                <a:spcPts val="600"/>
              </a:spcBef>
            </a:pPr>
            <a:r>
              <a:rPr lang="en-US" altLang="en-US" b="1" dirty="0">
                <a:solidFill>
                  <a:srgbClr val="C00000"/>
                </a:solidFill>
                <a:latin typeface="Avenir Book" charset="0"/>
                <a:ea typeface="Avenir Book" charset="0"/>
                <a:cs typeface="Avenir Book" charset="0"/>
              </a:rPr>
              <a:t>Inconsistent Support</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a:t>
            </a:r>
            <a:r>
              <a:rPr lang="en-US" altLang="en-US" b="1" dirty="0">
                <a:latin typeface="Avenir Book" charset="0"/>
                <a:ea typeface="Avenir Book" charset="0"/>
                <a:cs typeface="Avenir Book" charset="0"/>
              </a:rPr>
              <a:t>all</a:t>
            </a:r>
            <a:r>
              <a:rPr lang="en-US" altLang="en-US" dirty="0">
                <a:latin typeface="Avenir Book" charset="0"/>
                <a:ea typeface="Avenir Book" charset="0"/>
                <a:cs typeface="Avenir Book" charset="0"/>
              </a:rPr>
              <a:t> actions that produce those propositions at i-1 are mutex</a:t>
            </a:r>
          </a:p>
        </p:txBody>
      </p:sp>
      <p:sp>
        <p:nvSpPr>
          <p:cNvPr id="3" name="Rectangle 2">
            <a:extLst>
              <a:ext uri="{FF2B5EF4-FFF2-40B4-BE49-F238E27FC236}">
                <a16:creationId xmlns:a16="http://schemas.microsoft.com/office/drawing/2014/main" id="{F5021C97-AEEB-C848-A6D7-F0A6B10A7358}"/>
              </a:ext>
            </a:extLst>
          </p:cNvPr>
          <p:cNvSpPr/>
          <p:nvPr/>
        </p:nvSpPr>
        <p:spPr>
          <a:xfrm>
            <a:off x="7861300" y="1574776"/>
            <a:ext cx="3683000" cy="9017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Curved Connector 45">
            <a:extLst>
              <a:ext uri="{FF2B5EF4-FFF2-40B4-BE49-F238E27FC236}">
                <a16:creationId xmlns:a16="http://schemas.microsoft.com/office/drawing/2014/main" id="{CD3AADD1-13A6-AF43-AFB3-2160DF9221E4}"/>
              </a:ext>
            </a:extLst>
          </p:cNvPr>
          <p:cNvCxnSpPr/>
          <p:nvPr/>
        </p:nvCxnSpPr>
        <p:spPr>
          <a:xfrm>
            <a:off x="4385785" y="2228358"/>
            <a:ext cx="425754" cy="1892959"/>
          </a:xfrm>
          <a:prstGeom prst="curvedConnector3">
            <a:avLst>
              <a:gd name="adj1" fmla="val 186505"/>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a:extLst>
              <a:ext uri="{FF2B5EF4-FFF2-40B4-BE49-F238E27FC236}">
                <a16:creationId xmlns:a16="http://schemas.microsoft.com/office/drawing/2014/main" id="{F62E202F-CDCF-4F47-981C-B1D7ABE257E1}"/>
              </a:ext>
            </a:extLst>
          </p:cNvPr>
          <p:cNvCxnSpPr/>
          <p:nvPr/>
        </p:nvCxnSpPr>
        <p:spPr>
          <a:xfrm>
            <a:off x="4436585" y="2228358"/>
            <a:ext cx="385678" cy="902709"/>
          </a:xfrm>
          <a:prstGeom prst="curvedConnector3">
            <a:avLst>
              <a:gd name="adj1" fmla="val 12634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a:extLst>
              <a:ext uri="{FF2B5EF4-FFF2-40B4-BE49-F238E27FC236}">
                <a16:creationId xmlns:a16="http://schemas.microsoft.com/office/drawing/2014/main" id="{C4928FCD-799E-B44C-AD73-88C61AEC5111}"/>
              </a:ext>
            </a:extLst>
          </p:cNvPr>
          <p:cNvCxnSpPr/>
          <p:nvPr/>
        </p:nvCxnSpPr>
        <p:spPr>
          <a:xfrm>
            <a:off x="4436585" y="3378560"/>
            <a:ext cx="360278" cy="631513"/>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Curved Connector 48">
            <a:extLst>
              <a:ext uri="{FF2B5EF4-FFF2-40B4-BE49-F238E27FC236}">
                <a16:creationId xmlns:a16="http://schemas.microsoft.com/office/drawing/2014/main" id="{AFE34DD5-8ECA-4941-8501-B28FF3B7F77C}"/>
              </a:ext>
            </a:extLst>
          </p:cNvPr>
          <p:cNvCxnSpPr/>
          <p:nvPr/>
        </p:nvCxnSpPr>
        <p:spPr>
          <a:xfrm rot="5400000">
            <a:off x="4225785" y="3341867"/>
            <a:ext cx="756481" cy="334878"/>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6" name="Freeform 55">
            <a:extLst>
              <a:ext uri="{FF2B5EF4-FFF2-40B4-BE49-F238E27FC236}">
                <a16:creationId xmlns:a16="http://schemas.microsoft.com/office/drawing/2014/main" id="{06CF85F6-201E-F74A-A0FA-46E728A137F3}"/>
              </a:ext>
            </a:extLst>
          </p:cNvPr>
          <p:cNvSpPr/>
          <p:nvPr/>
        </p:nvSpPr>
        <p:spPr>
          <a:xfrm>
            <a:off x="6807200" y="2260600"/>
            <a:ext cx="623060" cy="3835400"/>
          </a:xfrm>
          <a:custGeom>
            <a:avLst/>
            <a:gdLst>
              <a:gd name="connsiteX0" fmla="*/ 0 w 623060"/>
              <a:gd name="connsiteY0" fmla="*/ 3835400 h 3835400"/>
              <a:gd name="connsiteX1" fmla="*/ 622300 w 623060"/>
              <a:gd name="connsiteY1" fmla="*/ 901700 h 3835400"/>
              <a:gd name="connsiteX2" fmla="*/ 101600 w 623060"/>
              <a:gd name="connsiteY2" fmla="*/ 0 h 3835400"/>
            </a:gdLst>
            <a:ahLst/>
            <a:cxnLst>
              <a:cxn ang="0">
                <a:pos x="connsiteX0" y="connsiteY0"/>
              </a:cxn>
              <a:cxn ang="0">
                <a:pos x="connsiteX1" y="connsiteY1"/>
              </a:cxn>
              <a:cxn ang="0">
                <a:pos x="connsiteX2" y="connsiteY2"/>
              </a:cxn>
            </a:cxnLst>
            <a:rect l="l" t="t" r="r" b="b"/>
            <a:pathLst>
              <a:path w="623060" h="3835400">
                <a:moveTo>
                  <a:pt x="0" y="3835400"/>
                </a:moveTo>
                <a:cubicBezTo>
                  <a:pt x="302683" y="2688166"/>
                  <a:pt x="605367" y="1540933"/>
                  <a:pt x="622300" y="901700"/>
                </a:cubicBezTo>
                <a:cubicBezTo>
                  <a:pt x="639233" y="262467"/>
                  <a:pt x="370416" y="131233"/>
                  <a:pt x="10160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a:extLst>
              <a:ext uri="{FF2B5EF4-FFF2-40B4-BE49-F238E27FC236}">
                <a16:creationId xmlns:a16="http://schemas.microsoft.com/office/drawing/2014/main" id="{76CA4283-98D7-4946-B935-02BDB691595B}"/>
              </a:ext>
            </a:extLst>
          </p:cNvPr>
          <p:cNvSpPr/>
          <p:nvPr/>
        </p:nvSpPr>
        <p:spPr>
          <a:xfrm>
            <a:off x="6819900" y="2171700"/>
            <a:ext cx="864004" cy="4495800"/>
          </a:xfrm>
          <a:custGeom>
            <a:avLst/>
            <a:gdLst>
              <a:gd name="connsiteX0" fmla="*/ 0 w 864004"/>
              <a:gd name="connsiteY0" fmla="*/ 4495800 h 4495800"/>
              <a:gd name="connsiteX1" fmla="*/ 863600 w 864004"/>
              <a:gd name="connsiteY1" fmla="*/ 1231900 h 4495800"/>
              <a:gd name="connsiteX2" fmla="*/ 88900 w 864004"/>
              <a:gd name="connsiteY2" fmla="*/ 0 h 4495800"/>
            </a:gdLst>
            <a:ahLst/>
            <a:cxnLst>
              <a:cxn ang="0">
                <a:pos x="connsiteX0" y="connsiteY0"/>
              </a:cxn>
              <a:cxn ang="0">
                <a:pos x="connsiteX1" y="connsiteY1"/>
              </a:cxn>
              <a:cxn ang="0">
                <a:pos x="connsiteX2" y="connsiteY2"/>
              </a:cxn>
            </a:cxnLst>
            <a:rect l="l" t="t" r="r" b="b"/>
            <a:pathLst>
              <a:path w="864004" h="4495800">
                <a:moveTo>
                  <a:pt x="0" y="4495800"/>
                </a:moveTo>
                <a:cubicBezTo>
                  <a:pt x="424391" y="3238500"/>
                  <a:pt x="848783" y="1981200"/>
                  <a:pt x="863600" y="1231900"/>
                </a:cubicBezTo>
                <a:cubicBezTo>
                  <a:pt x="878417" y="482600"/>
                  <a:pt x="483658" y="241300"/>
                  <a:pt x="88900" y="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a:extLst>
              <a:ext uri="{FF2B5EF4-FFF2-40B4-BE49-F238E27FC236}">
                <a16:creationId xmlns:a16="http://schemas.microsoft.com/office/drawing/2014/main" id="{4AFF6904-64CD-D648-852D-6DAC514C2F6F}"/>
              </a:ext>
            </a:extLst>
          </p:cNvPr>
          <p:cNvSpPr/>
          <p:nvPr/>
        </p:nvSpPr>
        <p:spPr>
          <a:xfrm>
            <a:off x="6731000" y="6019800"/>
            <a:ext cx="469900" cy="596900"/>
          </a:xfrm>
          <a:custGeom>
            <a:avLst/>
            <a:gdLst>
              <a:gd name="connsiteX0" fmla="*/ 0 w 469900"/>
              <a:gd name="connsiteY0" fmla="*/ 0 h 596900"/>
              <a:gd name="connsiteX1" fmla="*/ 469900 w 469900"/>
              <a:gd name="connsiteY1" fmla="*/ 254000 h 596900"/>
              <a:gd name="connsiteX2" fmla="*/ 0 w 469900"/>
              <a:gd name="connsiteY2" fmla="*/ 596900 h 596900"/>
            </a:gdLst>
            <a:ahLst/>
            <a:cxnLst>
              <a:cxn ang="0">
                <a:pos x="connsiteX0" y="connsiteY0"/>
              </a:cxn>
              <a:cxn ang="0">
                <a:pos x="connsiteX1" y="connsiteY1"/>
              </a:cxn>
              <a:cxn ang="0">
                <a:pos x="connsiteX2" y="connsiteY2"/>
              </a:cxn>
            </a:cxnLst>
            <a:rect l="l" t="t" r="r" b="b"/>
            <a:pathLst>
              <a:path w="469900" h="596900">
                <a:moveTo>
                  <a:pt x="0" y="0"/>
                </a:moveTo>
                <a:cubicBezTo>
                  <a:pt x="234950" y="77258"/>
                  <a:pt x="469900" y="154517"/>
                  <a:pt x="469900" y="254000"/>
                </a:cubicBezTo>
                <a:cubicBezTo>
                  <a:pt x="469900" y="353483"/>
                  <a:pt x="234950" y="475191"/>
                  <a:pt x="0" y="596900"/>
                </a:cubicBezTo>
              </a:path>
            </a:pathLst>
          </a:cu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2240FFDC-88C3-4149-8316-E5C4A6DF660C}"/>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61" name="TextBox 60">
            <a:extLst>
              <a:ext uri="{FF2B5EF4-FFF2-40B4-BE49-F238E27FC236}">
                <a16:creationId xmlns:a16="http://schemas.microsoft.com/office/drawing/2014/main" id="{C6EA9C90-F168-1447-9D4A-F1802D29F31A}"/>
              </a:ext>
            </a:extLst>
          </p:cNvPr>
          <p:cNvSpPr txBox="1"/>
          <p:nvPr/>
        </p:nvSpPr>
        <p:spPr>
          <a:xfrm>
            <a:off x="3769925" y="2946400"/>
            <a:ext cx="1064972" cy="369332"/>
          </a:xfrm>
          <a:prstGeom prst="rect">
            <a:avLst/>
          </a:prstGeom>
          <a:noFill/>
        </p:spPr>
        <p:txBody>
          <a:bodyPr wrap="none" rtlCol="0">
            <a:spAutoFit/>
          </a:bodyPr>
          <a:lstStyle/>
          <a:p>
            <a:r>
              <a:rPr lang="en-US" dirty="0"/>
              <a:t>Pickup(B)</a:t>
            </a:r>
          </a:p>
        </p:txBody>
      </p:sp>
      <p:sp>
        <p:nvSpPr>
          <p:cNvPr id="62" name="TextBox 61">
            <a:extLst>
              <a:ext uri="{FF2B5EF4-FFF2-40B4-BE49-F238E27FC236}">
                <a16:creationId xmlns:a16="http://schemas.microsoft.com/office/drawing/2014/main" id="{9195974F-7ECA-E045-A606-6E7CC1A27970}"/>
              </a:ext>
            </a:extLst>
          </p:cNvPr>
          <p:cNvSpPr txBox="1"/>
          <p:nvPr/>
        </p:nvSpPr>
        <p:spPr>
          <a:xfrm>
            <a:off x="3769925" y="3936650"/>
            <a:ext cx="1085810" cy="369332"/>
          </a:xfrm>
          <a:prstGeom prst="rect">
            <a:avLst/>
          </a:prstGeom>
          <a:noFill/>
        </p:spPr>
        <p:txBody>
          <a:bodyPr wrap="none" rtlCol="0">
            <a:spAutoFit/>
          </a:bodyPr>
          <a:lstStyle/>
          <a:p>
            <a:r>
              <a:rPr lang="en-US" dirty="0"/>
              <a:t>Pickup(G)</a:t>
            </a:r>
          </a:p>
        </p:txBody>
      </p:sp>
      <p:sp>
        <p:nvSpPr>
          <p:cNvPr id="63" name="Rectangle 62">
            <a:extLst>
              <a:ext uri="{FF2B5EF4-FFF2-40B4-BE49-F238E27FC236}">
                <a16:creationId xmlns:a16="http://schemas.microsoft.com/office/drawing/2014/main" id="{9D3F61F9-0B38-274C-AD19-9E0120C1B67A}"/>
              </a:ext>
            </a:extLst>
          </p:cNvPr>
          <p:cNvSpPr/>
          <p:nvPr/>
        </p:nvSpPr>
        <p:spPr>
          <a:xfrm>
            <a:off x="1829551" y="2034294"/>
            <a:ext cx="1445976" cy="3139321"/>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Clear(G) </a:t>
            </a:r>
          </a:p>
          <a:p>
            <a:endParaRPr lang="en-US" dirty="0"/>
          </a:p>
          <a:p>
            <a:r>
              <a:rPr lang="en-US" dirty="0"/>
              <a:t>Clear(B)</a:t>
            </a:r>
          </a:p>
        </p:txBody>
      </p:sp>
      <mc:AlternateContent xmlns:mc="http://schemas.openxmlformats.org/markup-compatibility/2006">
        <mc:Choice xmlns:p14="http://schemas.microsoft.com/office/powerpoint/2010/main" Requires="p14">
          <p:contentPart p14:bwMode="auto" r:id="rId2">
            <p14:nvContentPartPr>
              <p14:cNvPr id="15" name="Ink 14">
                <a:extLst>
                  <a:ext uri="{FF2B5EF4-FFF2-40B4-BE49-F238E27FC236}">
                    <a16:creationId xmlns:a16="http://schemas.microsoft.com/office/drawing/2014/main" id="{77534152-2C55-4122-A8C1-BE70EC275E65}"/>
                  </a:ext>
                </a:extLst>
              </p14:cNvPr>
              <p14:cNvContentPartPr/>
              <p14:nvPr/>
            </p14:nvContentPartPr>
            <p14:xfrm>
              <a:off x="3625920" y="2134080"/>
              <a:ext cx="8331480" cy="4569840"/>
            </p14:xfrm>
          </p:contentPart>
        </mc:Choice>
        <mc:Fallback>
          <p:pic>
            <p:nvPicPr>
              <p:cNvPr id="15" name="Ink 14">
                <a:extLst>
                  <a:ext uri="{FF2B5EF4-FFF2-40B4-BE49-F238E27FC236}">
                    <a16:creationId xmlns:a16="http://schemas.microsoft.com/office/drawing/2014/main" id="{77534152-2C55-4122-A8C1-BE70EC275E65}"/>
                  </a:ext>
                </a:extLst>
              </p:cNvPr>
              <p:cNvPicPr/>
              <p:nvPr/>
            </p:nvPicPr>
            <p:blipFill>
              <a:blip r:embed="rId3"/>
              <a:stretch>
                <a:fillRect/>
              </a:stretch>
            </p:blipFill>
            <p:spPr>
              <a:xfrm>
                <a:off x="3616560" y="2124720"/>
                <a:ext cx="8350200" cy="45885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17" name="Ink 16">
                <a:extLst>
                  <a:ext uri="{FF2B5EF4-FFF2-40B4-BE49-F238E27FC236}">
                    <a16:creationId xmlns:a16="http://schemas.microsoft.com/office/drawing/2014/main" id="{D226A1AF-090D-4D75-815C-725DBC6C71FF}"/>
                  </a:ext>
                </a:extLst>
              </p14:cNvPr>
              <p14:cNvContentPartPr/>
              <p14:nvPr/>
            </p14:nvContentPartPr>
            <p14:xfrm>
              <a:off x="3831480" y="3240360"/>
              <a:ext cx="1873800" cy="1249920"/>
            </p14:xfrm>
          </p:contentPart>
        </mc:Choice>
        <mc:Fallback>
          <p:pic>
            <p:nvPicPr>
              <p:cNvPr id="17" name="Ink 16">
                <a:extLst>
                  <a:ext uri="{FF2B5EF4-FFF2-40B4-BE49-F238E27FC236}">
                    <a16:creationId xmlns:a16="http://schemas.microsoft.com/office/drawing/2014/main" id="{D226A1AF-090D-4D75-815C-725DBC6C71FF}"/>
                  </a:ext>
                </a:extLst>
              </p:cNvPr>
              <p:cNvPicPr/>
              <p:nvPr/>
            </p:nvPicPr>
            <p:blipFill>
              <a:blip r:embed="rId5"/>
              <a:stretch>
                <a:fillRect/>
              </a:stretch>
            </p:blipFill>
            <p:spPr>
              <a:xfrm>
                <a:off x="3822120" y="3231000"/>
                <a:ext cx="1892520" cy="1268640"/>
              </a:xfrm>
              <a:prstGeom prst="rect">
                <a:avLst/>
              </a:prstGeom>
            </p:spPr>
          </p:pic>
        </mc:Fallback>
      </mc:AlternateContent>
    </p:spTree>
    <p:extLst>
      <p:ext uri="{BB962C8B-B14F-4D97-AF65-F5344CB8AC3E}">
        <p14:creationId xmlns:p14="http://schemas.microsoft.com/office/powerpoint/2010/main" val="189853162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B4F78-C5AC-C24F-9FD3-EC3A2574261C}"/>
              </a:ext>
            </a:extLst>
          </p:cNvPr>
          <p:cNvSpPr>
            <a:spLocks noGrp="1"/>
          </p:cNvSpPr>
          <p:nvPr>
            <p:ph type="title"/>
          </p:nvPr>
        </p:nvSpPr>
        <p:spPr/>
        <p:txBody>
          <a:bodyPr/>
          <a:lstStyle/>
          <a:p>
            <a:r>
              <a:rPr lang="en-US" dirty="0"/>
              <a:t>Searching the </a:t>
            </a:r>
            <a:r>
              <a:rPr lang="en-US" dirty="0" err="1"/>
              <a:t>GraphPlan</a:t>
            </a:r>
            <a:r>
              <a:rPr lang="en-US" dirty="0"/>
              <a:t> Graph</a:t>
            </a:r>
          </a:p>
        </p:txBody>
      </p:sp>
      <p:sp>
        <p:nvSpPr>
          <p:cNvPr id="3" name="Content Placeholder 2">
            <a:extLst>
              <a:ext uri="{FF2B5EF4-FFF2-40B4-BE49-F238E27FC236}">
                <a16:creationId xmlns:a16="http://schemas.microsoft.com/office/drawing/2014/main" id="{71BD28F4-1609-F346-84A0-FDEC29AD061D}"/>
              </a:ext>
            </a:extLst>
          </p:cNvPr>
          <p:cNvSpPr>
            <a:spLocks noGrp="1"/>
          </p:cNvSpPr>
          <p:nvPr>
            <p:ph idx="1"/>
          </p:nvPr>
        </p:nvSpPr>
        <p:spPr>
          <a:xfrm>
            <a:off x="552098" y="1113178"/>
            <a:ext cx="10928701" cy="2039539"/>
          </a:xfrm>
        </p:spPr>
        <p:txBody>
          <a:bodyPr/>
          <a:lstStyle/>
          <a:p>
            <a:r>
              <a:rPr lang="en-US" altLang="en-US" dirty="0"/>
              <a:t>Extend until first time all goals are present at a proposition level</a:t>
            </a:r>
          </a:p>
          <a:p>
            <a:pPr lvl="1">
              <a:spcBef>
                <a:spcPts val="600"/>
              </a:spcBef>
            </a:pPr>
            <a:r>
              <a:rPr lang="en-US" altLang="en-US" dirty="0"/>
              <a:t>May not be a solution, at that level</a:t>
            </a:r>
          </a:p>
          <a:p>
            <a:r>
              <a:rPr lang="en-US" altLang="en-US" dirty="0"/>
              <a:t>For each goal (predicate) present (in some arbitrary order)</a:t>
            </a:r>
          </a:p>
          <a:p>
            <a:pPr lvl="1">
              <a:spcBef>
                <a:spcPts val="600"/>
              </a:spcBef>
            </a:pPr>
            <a:r>
              <a:rPr lang="en-US" altLang="en-US" dirty="0"/>
              <a:t>Select an action at level </a:t>
            </a:r>
            <a:r>
              <a:rPr lang="en-US" altLang="en-US" i="1" dirty="0"/>
              <a:t>i</a:t>
            </a:r>
            <a:r>
              <a:rPr lang="en-US" altLang="en-US" dirty="0"/>
              <a:t>-1 that achieves that goal and is not exclusive with any other action already selected at that level</a:t>
            </a:r>
          </a:p>
          <a:p>
            <a:pPr lvl="1">
              <a:spcBef>
                <a:spcPts val="600"/>
              </a:spcBef>
            </a:pPr>
            <a:r>
              <a:rPr lang="en-US" altLang="en-US" dirty="0"/>
              <a:t>Add all its preconditions to the set of goals at level </a:t>
            </a:r>
            <a:r>
              <a:rPr lang="en-US" altLang="en-US" i="1" dirty="0"/>
              <a:t>i-2</a:t>
            </a:r>
          </a:p>
          <a:p>
            <a:pPr lvl="1">
              <a:spcBef>
                <a:spcPts val="600"/>
              </a:spcBef>
            </a:pPr>
            <a:r>
              <a:rPr lang="en-US" altLang="en-US" dirty="0"/>
              <a:t>Do this for all the goals at level </a:t>
            </a:r>
            <a:r>
              <a:rPr lang="en-US" altLang="en-US" i="1" dirty="0" err="1"/>
              <a:t>i</a:t>
            </a:r>
            <a:endParaRPr lang="en-US" altLang="en-US" dirty="0"/>
          </a:p>
          <a:p>
            <a:pPr lvl="2">
              <a:spcBef>
                <a:spcPts val="600"/>
              </a:spcBef>
            </a:pPr>
            <a:r>
              <a:rPr lang="en-US" altLang="en-US" dirty="0"/>
              <a:t>Use already selected actions, when possible</a:t>
            </a:r>
          </a:p>
          <a:p>
            <a:pPr lvl="1">
              <a:spcBef>
                <a:spcPts val="600"/>
              </a:spcBef>
            </a:pPr>
            <a:r>
              <a:rPr lang="en-US" altLang="en-US" dirty="0"/>
              <a:t>Backtrack if no non-exclusive action exists</a:t>
            </a:r>
          </a:p>
          <a:p>
            <a:pPr>
              <a:spcBef>
                <a:spcPts val="1200"/>
              </a:spcBef>
            </a:pPr>
            <a:r>
              <a:rPr lang="en-US" altLang="en-US" dirty="0"/>
              <a:t>If search is exhausted, extend planning graph one more proposition level</a:t>
            </a:r>
          </a:p>
          <a:p>
            <a:endParaRPr lang="en-US" dirty="0"/>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D7A4BFB0-BF4C-49B7-AFEF-B546A661C134}"/>
                  </a:ext>
                </a:extLst>
              </p14:cNvPr>
              <p14:cNvContentPartPr/>
              <p14:nvPr/>
            </p14:nvContentPartPr>
            <p14:xfrm>
              <a:off x="3903840" y="2765160"/>
              <a:ext cx="5696280" cy="832320"/>
            </p14:xfrm>
          </p:contentPart>
        </mc:Choice>
        <mc:Fallback>
          <p:pic>
            <p:nvPicPr>
              <p:cNvPr id="4" name="Ink 3">
                <a:extLst>
                  <a:ext uri="{FF2B5EF4-FFF2-40B4-BE49-F238E27FC236}">
                    <a16:creationId xmlns:a16="http://schemas.microsoft.com/office/drawing/2014/main" id="{D7A4BFB0-BF4C-49B7-AFEF-B546A661C134}"/>
                  </a:ext>
                </a:extLst>
              </p:cNvPr>
              <p:cNvPicPr/>
              <p:nvPr/>
            </p:nvPicPr>
            <p:blipFill>
              <a:blip r:embed="rId3"/>
              <a:stretch>
                <a:fillRect/>
              </a:stretch>
            </p:blipFill>
            <p:spPr>
              <a:xfrm>
                <a:off x="3894480" y="2755800"/>
                <a:ext cx="5715000" cy="851040"/>
              </a:xfrm>
              <a:prstGeom prst="rect">
                <a:avLst/>
              </a:prstGeom>
            </p:spPr>
          </p:pic>
        </mc:Fallback>
      </mc:AlternateContent>
    </p:spTree>
    <p:extLst>
      <p:ext uri="{BB962C8B-B14F-4D97-AF65-F5344CB8AC3E}">
        <p14:creationId xmlns:p14="http://schemas.microsoft.com/office/powerpoint/2010/main" val="10351756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9A2B-E5AA-224D-9866-A482108F7B45}"/>
              </a:ext>
            </a:extLst>
          </p:cNvPr>
          <p:cNvSpPr>
            <a:spLocks noGrp="1"/>
          </p:cNvSpPr>
          <p:nvPr>
            <p:ph type="title"/>
          </p:nvPr>
        </p:nvSpPr>
        <p:spPr/>
        <p:txBody>
          <a:bodyPr/>
          <a:lstStyle/>
          <a:p>
            <a:r>
              <a:rPr lang="en-US" dirty="0"/>
              <a:t>Building a </a:t>
            </a:r>
            <a:r>
              <a:rPr lang="en-US" dirty="0" err="1"/>
              <a:t>GraphPlan</a:t>
            </a:r>
            <a:r>
              <a:rPr lang="en-US" dirty="0"/>
              <a:t> Graph</a:t>
            </a:r>
          </a:p>
        </p:txBody>
      </p:sp>
      <p:cxnSp>
        <p:nvCxnSpPr>
          <p:cNvPr id="4" name="Straight Connector 3">
            <a:extLst>
              <a:ext uri="{FF2B5EF4-FFF2-40B4-BE49-F238E27FC236}">
                <a16:creationId xmlns:a16="http://schemas.microsoft.com/office/drawing/2014/main" id="{77D65678-2966-FD46-AA4B-121D59C1D6B0}"/>
              </a:ext>
            </a:extLst>
          </p:cNvPr>
          <p:cNvCxnSpPr/>
          <p:nvPr/>
        </p:nvCxnSpPr>
        <p:spPr>
          <a:xfrm flipV="1">
            <a:off x="4771463" y="2336802"/>
            <a:ext cx="798348" cy="81966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D48A87-7438-0C4A-9584-E3776E5F3EA2}"/>
              </a:ext>
            </a:extLst>
          </p:cNvPr>
          <p:cNvCxnSpPr/>
          <p:nvPr/>
        </p:nvCxnSpPr>
        <p:spPr>
          <a:xfrm>
            <a:off x="4769353" y="3155931"/>
            <a:ext cx="876658" cy="68566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5DD3AEA-B951-354E-A7A6-5498A1B096A2}"/>
              </a:ext>
            </a:extLst>
          </p:cNvPr>
          <p:cNvCxnSpPr/>
          <p:nvPr/>
        </p:nvCxnSpPr>
        <p:spPr>
          <a:xfrm flipH="1">
            <a:off x="4798839" y="2336802"/>
            <a:ext cx="770972" cy="179721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5C00076-9A95-2D4C-B0C2-E7C9042E59FC}"/>
              </a:ext>
            </a:extLst>
          </p:cNvPr>
          <p:cNvCxnSpPr/>
          <p:nvPr/>
        </p:nvCxnSpPr>
        <p:spPr>
          <a:xfrm flipH="1">
            <a:off x="4782053" y="3311768"/>
            <a:ext cx="800458" cy="822249"/>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830C89F-26A2-8B45-BD19-688C4D8C6828}"/>
              </a:ext>
            </a:extLst>
          </p:cNvPr>
          <p:cNvCxnSpPr>
            <a:cxnSpLocks noChangeAspect="1"/>
          </p:cNvCxnSpPr>
          <p:nvPr/>
        </p:nvCxnSpPr>
        <p:spPr>
          <a:xfrm flipV="1">
            <a:off x="1829551" y="197761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740D4A8A-B68B-1144-B85F-AA990E1C3636}"/>
              </a:ext>
            </a:extLst>
          </p:cNvPr>
          <p:cNvSpPr>
            <a:spLocks noChangeAspect="1"/>
          </p:cNvSpPr>
          <p:nvPr/>
        </p:nvSpPr>
        <p:spPr>
          <a:xfrm>
            <a:off x="1981200" y="165218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BBE3CA-7754-8A4F-9BF2-D08EE6AD702C}"/>
              </a:ext>
            </a:extLst>
          </p:cNvPr>
          <p:cNvSpPr>
            <a:spLocks noChangeAspect="1"/>
          </p:cNvSpPr>
          <p:nvPr/>
        </p:nvSpPr>
        <p:spPr>
          <a:xfrm>
            <a:off x="1981200" y="1345068"/>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3AABE0-4536-EF4B-B6A8-F91B714BAD3E}"/>
              </a:ext>
            </a:extLst>
          </p:cNvPr>
          <p:cNvSpPr>
            <a:spLocks noChangeAspect="1"/>
          </p:cNvSpPr>
          <p:nvPr/>
        </p:nvSpPr>
        <p:spPr>
          <a:xfrm>
            <a:off x="2474812" y="165218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E9C070F-A359-E247-8514-88EA799523D6}"/>
              </a:ext>
            </a:extLst>
          </p:cNvPr>
          <p:cNvGrpSpPr/>
          <p:nvPr/>
        </p:nvGrpSpPr>
        <p:grpSpPr>
          <a:xfrm>
            <a:off x="2427319" y="1230163"/>
            <a:ext cx="468619" cy="394217"/>
            <a:chOff x="4399967" y="1188457"/>
            <a:chExt cx="468619" cy="394217"/>
          </a:xfrm>
        </p:grpSpPr>
        <p:sp>
          <p:nvSpPr>
            <p:cNvPr id="13" name="Rectangle 12">
              <a:extLst>
                <a:ext uri="{FF2B5EF4-FFF2-40B4-BE49-F238E27FC236}">
                  <a16:creationId xmlns:a16="http://schemas.microsoft.com/office/drawing/2014/main" id="{FB7AFBDB-5F76-D349-AA26-8963D932E20F}"/>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5BA034C-1CD6-0249-BCFF-538FB08C2CA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F7BDBDF-1834-154C-B857-753B49CB0D83}"/>
              </a:ext>
            </a:extLst>
          </p:cNvPr>
          <p:cNvSpPr txBox="1"/>
          <p:nvPr/>
        </p:nvSpPr>
        <p:spPr>
          <a:xfrm>
            <a:off x="3230392" y="1314612"/>
            <a:ext cx="5111912" cy="830997"/>
          </a:xfrm>
          <a:prstGeom prst="rect">
            <a:avLst/>
          </a:prstGeom>
          <a:noFill/>
        </p:spPr>
        <p:txBody>
          <a:bodyPr wrap="non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a:t>
            </a:r>
          </a:p>
          <a:p>
            <a:r>
              <a:rPr lang="en-US" sz="2400" dirty="0">
                <a:ea typeface="Avenir Book" charset="0"/>
                <a:cs typeface="Avenir Book" charset="0"/>
              </a:rPr>
              <a:t>Determine </a:t>
            </a:r>
            <a:r>
              <a:rPr lang="en-US" sz="2400" dirty="0">
                <a:solidFill>
                  <a:srgbClr val="FF0000"/>
                </a:solidFill>
                <a:ea typeface="Avenir Book" charset="0"/>
                <a:cs typeface="Avenir Book" charset="0"/>
              </a:rPr>
              <a:t>exclusive</a:t>
            </a:r>
            <a:r>
              <a:rPr lang="en-US" sz="2400" dirty="0">
                <a:ea typeface="Avenir Book" charset="0"/>
                <a:cs typeface="Avenir Book" charset="0"/>
              </a:rPr>
              <a:t> actions, predicates</a:t>
            </a:r>
          </a:p>
        </p:txBody>
      </p:sp>
      <p:cxnSp>
        <p:nvCxnSpPr>
          <p:cNvPr id="19" name="Straight Connector 18">
            <a:extLst>
              <a:ext uri="{FF2B5EF4-FFF2-40B4-BE49-F238E27FC236}">
                <a16:creationId xmlns:a16="http://schemas.microsoft.com/office/drawing/2014/main" id="{1441D4A2-6484-374D-80D8-E02A7252EB0E}"/>
              </a:ext>
            </a:extLst>
          </p:cNvPr>
          <p:cNvCxnSpPr/>
          <p:nvPr/>
        </p:nvCxnSpPr>
        <p:spPr>
          <a:xfrm>
            <a:off x="3083735" y="2222500"/>
            <a:ext cx="673703" cy="9085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07F8A09-EAE5-3D43-B47C-DDB1BCFA7FBC}"/>
              </a:ext>
            </a:extLst>
          </p:cNvPr>
          <p:cNvCxnSpPr/>
          <p:nvPr/>
        </p:nvCxnSpPr>
        <p:spPr>
          <a:xfrm>
            <a:off x="3083735" y="2222500"/>
            <a:ext cx="673703" cy="189881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A677FEC-4A17-3343-8A18-115F6B4F4ADF}"/>
              </a:ext>
            </a:extLst>
          </p:cNvPr>
          <p:cNvCxnSpPr/>
          <p:nvPr/>
        </p:nvCxnSpPr>
        <p:spPr>
          <a:xfrm flipV="1">
            <a:off x="2794375" y="4112023"/>
            <a:ext cx="974565" cy="80558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D5F16A3-93B2-B84E-9941-C48D4E7B8A54}"/>
              </a:ext>
            </a:extLst>
          </p:cNvPr>
          <p:cNvCxnSpPr>
            <a:cxnSpLocks/>
          </p:cNvCxnSpPr>
          <p:nvPr/>
        </p:nvCxnSpPr>
        <p:spPr>
          <a:xfrm>
            <a:off x="3096222" y="3311768"/>
            <a:ext cx="673703" cy="809549"/>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A53102F-C6DC-134D-AC27-EA0F95801B6A}"/>
              </a:ext>
            </a:extLst>
          </p:cNvPr>
          <p:cNvCxnSpPr>
            <a:cxnSpLocks/>
          </p:cNvCxnSpPr>
          <p:nvPr/>
        </p:nvCxnSpPr>
        <p:spPr>
          <a:xfrm flipV="1">
            <a:off x="2690858" y="3131066"/>
            <a:ext cx="1079066" cy="1303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884652D-8417-BB4A-936A-0E3591EBAF6E}"/>
              </a:ext>
            </a:extLst>
          </p:cNvPr>
          <p:cNvCxnSpPr>
            <a:cxnSpLocks/>
          </p:cNvCxnSpPr>
          <p:nvPr/>
        </p:nvCxnSpPr>
        <p:spPr>
          <a:xfrm flipV="1">
            <a:off x="2690858" y="3131067"/>
            <a:ext cx="1079066" cy="710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28C0D93-179E-7F45-AFF8-7A90A16AE930}"/>
              </a:ext>
            </a:extLst>
          </p:cNvPr>
          <p:cNvCxnSpPr/>
          <p:nvPr/>
        </p:nvCxnSpPr>
        <p:spPr>
          <a:xfrm>
            <a:off x="4796863" y="4112023"/>
            <a:ext cx="823748" cy="248753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70F9D80-50CD-9C4A-B63A-69233FB38BB8}"/>
              </a:ext>
            </a:extLst>
          </p:cNvPr>
          <p:cNvCxnSpPr/>
          <p:nvPr/>
        </p:nvCxnSpPr>
        <p:spPr>
          <a:xfrm>
            <a:off x="4769353" y="3155932"/>
            <a:ext cx="851258" cy="2368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FD5C644-C7EB-DA44-A107-9CFB70726EDE}"/>
              </a:ext>
            </a:extLst>
          </p:cNvPr>
          <p:cNvCxnSpPr/>
          <p:nvPr/>
        </p:nvCxnSpPr>
        <p:spPr>
          <a:xfrm>
            <a:off x="4769353" y="3142789"/>
            <a:ext cx="876658" cy="2907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32F6BC3-EA82-8349-AFC7-22B8A03DE3B8}"/>
              </a:ext>
            </a:extLst>
          </p:cNvPr>
          <p:cNvCxnSpPr/>
          <p:nvPr/>
        </p:nvCxnSpPr>
        <p:spPr>
          <a:xfrm>
            <a:off x="307279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C611DA23-EBD2-E540-9E8D-9A7B246293E2}"/>
              </a:ext>
            </a:extLst>
          </p:cNvPr>
          <p:cNvSpPr/>
          <p:nvPr/>
        </p:nvSpPr>
        <p:spPr>
          <a:xfrm>
            <a:off x="423338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455E89A-8C8E-2A4A-8726-9A7689C15EDA}"/>
              </a:ext>
            </a:extLst>
          </p:cNvPr>
          <p:cNvCxnSpPr/>
          <p:nvPr/>
        </p:nvCxnSpPr>
        <p:spPr>
          <a:xfrm>
            <a:off x="307279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34FB03B2-9AFF-AD4D-8C5E-12C0AD05A8E8}"/>
              </a:ext>
            </a:extLst>
          </p:cNvPr>
          <p:cNvSpPr/>
          <p:nvPr/>
        </p:nvSpPr>
        <p:spPr>
          <a:xfrm>
            <a:off x="423338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2A8689A5-38A5-A64B-9CB4-9D391165DB5F}"/>
              </a:ext>
            </a:extLst>
          </p:cNvPr>
          <p:cNvCxnSpPr/>
          <p:nvPr/>
        </p:nvCxnSpPr>
        <p:spPr>
          <a:xfrm>
            <a:off x="307279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03EA16D3-8101-6A4B-B6B3-3173417BB0CD}"/>
              </a:ext>
            </a:extLst>
          </p:cNvPr>
          <p:cNvSpPr/>
          <p:nvPr/>
        </p:nvSpPr>
        <p:spPr>
          <a:xfrm>
            <a:off x="423338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A804C4B-F302-284A-AC88-9E0725B31064}"/>
              </a:ext>
            </a:extLst>
          </p:cNvPr>
          <p:cNvCxnSpPr/>
          <p:nvPr/>
        </p:nvCxnSpPr>
        <p:spPr>
          <a:xfrm>
            <a:off x="307279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EE70EC05-38FE-D648-A8D1-AB021C54D34F}"/>
              </a:ext>
            </a:extLst>
          </p:cNvPr>
          <p:cNvSpPr/>
          <p:nvPr/>
        </p:nvSpPr>
        <p:spPr>
          <a:xfrm>
            <a:off x="423338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3B009726-CC05-B44B-9E44-D34D4009D188}"/>
              </a:ext>
            </a:extLst>
          </p:cNvPr>
          <p:cNvCxnSpPr/>
          <p:nvPr/>
        </p:nvCxnSpPr>
        <p:spPr>
          <a:xfrm>
            <a:off x="307279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C9CFD21E-8BFC-914C-BEFC-61488CC82FF1}"/>
              </a:ext>
            </a:extLst>
          </p:cNvPr>
          <p:cNvSpPr/>
          <p:nvPr/>
        </p:nvSpPr>
        <p:spPr>
          <a:xfrm>
            <a:off x="423338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E445B0F-3C4F-B040-BB5D-396DC8C63790}"/>
              </a:ext>
            </a:extLst>
          </p:cNvPr>
          <p:cNvCxnSpPr/>
          <p:nvPr/>
        </p:nvCxnSpPr>
        <p:spPr>
          <a:xfrm>
            <a:off x="307279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375D6536-AB1A-E746-8095-C595517539CF}"/>
              </a:ext>
            </a:extLst>
          </p:cNvPr>
          <p:cNvSpPr/>
          <p:nvPr/>
        </p:nvSpPr>
        <p:spPr>
          <a:xfrm>
            <a:off x="423338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Curved Connector 41">
            <a:extLst>
              <a:ext uri="{FF2B5EF4-FFF2-40B4-BE49-F238E27FC236}">
                <a16:creationId xmlns:a16="http://schemas.microsoft.com/office/drawing/2014/main" id="{64CC95F7-CAFE-D044-973D-F737AD1BF693}"/>
              </a:ext>
            </a:extLst>
          </p:cNvPr>
          <p:cNvCxnSpPr/>
          <p:nvPr/>
        </p:nvCxnSpPr>
        <p:spPr>
          <a:xfrm rot="10800000" flipV="1">
            <a:off x="4712623" y="3106283"/>
            <a:ext cx="12700" cy="990250"/>
          </a:xfrm>
          <a:prstGeom prst="curvedConnector3">
            <a:avLst>
              <a:gd name="adj1" fmla="val -150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a:extLst>
              <a:ext uri="{FF2B5EF4-FFF2-40B4-BE49-F238E27FC236}">
                <a16:creationId xmlns:a16="http://schemas.microsoft.com/office/drawing/2014/main" id="{CD3AADD1-13A6-AF43-AFB3-2160DF9221E4}"/>
              </a:ext>
            </a:extLst>
          </p:cNvPr>
          <p:cNvCxnSpPr/>
          <p:nvPr/>
        </p:nvCxnSpPr>
        <p:spPr>
          <a:xfrm>
            <a:off x="4385785" y="2228358"/>
            <a:ext cx="425754" cy="1892959"/>
          </a:xfrm>
          <a:prstGeom prst="curvedConnector3">
            <a:avLst>
              <a:gd name="adj1" fmla="val 186505"/>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a:extLst>
              <a:ext uri="{FF2B5EF4-FFF2-40B4-BE49-F238E27FC236}">
                <a16:creationId xmlns:a16="http://schemas.microsoft.com/office/drawing/2014/main" id="{F62E202F-CDCF-4F47-981C-B1D7ABE257E1}"/>
              </a:ext>
            </a:extLst>
          </p:cNvPr>
          <p:cNvCxnSpPr/>
          <p:nvPr/>
        </p:nvCxnSpPr>
        <p:spPr>
          <a:xfrm>
            <a:off x="4436585" y="2228358"/>
            <a:ext cx="385678" cy="902709"/>
          </a:xfrm>
          <a:prstGeom prst="curvedConnector3">
            <a:avLst>
              <a:gd name="adj1" fmla="val 12634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a:extLst>
              <a:ext uri="{FF2B5EF4-FFF2-40B4-BE49-F238E27FC236}">
                <a16:creationId xmlns:a16="http://schemas.microsoft.com/office/drawing/2014/main" id="{C4928FCD-799E-B44C-AD73-88C61AEC5111}"/>
              </a:ext>
            </a:extLst>
          </p:cNvPr>
          <p:cNvCxnSpPr/>
          <p:nvPr/>
        </p:nvCxnSpPr>
        <p:spPr>
          <a:xfrm>
            <a:off x="4436585" y="3378560"/>
            <a:ext cx="360278" cy="631513"/>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Curved Connector 48">
            <a:extLst>
              <a:ext uri="{FF2B5EF4-FFF2-40B4-BE49-F238E27FC236}">
                <a16:creationId xmlns:a16="http://schemas.microsoft.com/office/drawing/2014/main" id="{AFE34DD5-8ECA-4941-8501-B28FF3B7F77C}"/>
              </a:ext>
            </a:extLst>
          </p:cNvPr>
          <p:cNvCxnSpPr/>
          <p:nvPr/>
        </p:nvCxnSpPr>
        <p:spPr>
          <a:xfrm rot="5400000">
            <a:off x="4225785" y="3341867"/>
            <a:ext cx="756481" cy="334878"/>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0CF9C4ED-DC79-F947-A808-8B1BE416FE01}"/>
              </a:ext>
            </a:extLst>
          </p:cNvPr>
          <p:cNvSpPr txBox="1"/>
          <p:nvPr/>
        </p:nvSpPr>
        <p:spPr>
          <a:xfrm>
            <a:off x="7556386" y="2306956"/>
            <a:ext cx="1064972" cy="369332"/>
          </a:xfrm>
          <a:prstGeom prst="rect">
            <a:avLst/>
          </a:prstGeom>
          <a:noFill/>
        </p:spPr>
        <p:txBody>
          <a:bodyPr wrap="none" rtlCol="0">
            <a:spAutoFit/>
          </a:bodyPr>
          <a:lstStyle/>
          <a:p>
            <a:r>
              <a:rPr lang="en-US" dirty="0"/>
              <a:t>Pickup(B)</a:t>
            </a:r>
          </a:p>
        </p:txBody>
      </p:sp>
      <p:sp>
        <p:nvSpPr>
          <p:cNvPr id="84" name="TextBox 83">
            <a:extLst>
              <a:ext uri="{FF2B5EF4-FFF2-40B4-BE49-F238E27FC236}">
                <a16:creationId xmlns:a16="http://schemas.microsoft.com/office/drawing/2014/main" id="{E49E9C1F-17EC-534C-A99E-8AC0482AADB8}"/>
              </a:ext>
            </a:extLst>
          </p:cNvPr>
          <p:cNvSpPr txBox="1"/>
          <p:nvPr/>
        </p:nvSpPr>
        <p:spPr>
          <a:xfrm>
            <a:off x="7563077" y="4548275"/>
            <a:ext cx="1092415" cy="369332"/>
          </a:xfrm>
          <a:prstGeom prst="rect">
            <a:avLst/>
          </a:prstGeom>
          <a:noFill/>
        </p:spPr>
        <p:txBody>
          <a:bodyPr wrap="none" rtlCol="0">
            <a:spAutoFit/>
          </a:bodyPr>
          <a:lstStyle/>
          <a:p>
            <a:r>
              <a:rPr lang="en-US" dirty="0"/>
              <a:t>Pickup(G)</a:t>
            </a:r>
          </a:p>
        </p:txBody>
      </p:sp>
      <p:sp>
        <p:nvSpPr>
          <p:cNvPr id="85" name="TextBox 84">
            <a:extLst>
              <a:ext uri="{FF2B5EF4-FFF2-40B4-BE49-F238E27FC236}">
                <a16:creationId xmlns:a16="http://schemas.microsoft.com/office/drawing/2014/main" id="{6755AEE3-1559-D247-929C-19A6D3F2C380}"/>
              </a:ext>
            </a:extLst>
          </p:cNvPr>
          <p:cNvSpPr txBox="1"/>
          <p:nvPr/>
        </p:nvSpPr>
        <p:spPr>
          <a:xfrm>
            <a:off x="7563077" y="6198491"/>
            <a:ext cx="1065163" cy="369332"/>
          </a:xfrm>
          <a:prstGeom prst="rect">
            <a:avLst/>
          </a:prstGeom>
          <a:noFill/>
        </p:spPr>
        <p:txBody>
          <a:bodyPr wrap="none" rtlCol="0">
            <a:spAutoFit/>
          </a:bodyPr>
          <a:lstStyle/>
          <a:p>
            <a:r>
              <a:rPr lang="en-US" dirty="0"/>
              <a:t>Pickup(B)</a:t>
            </a:r>
          </a:p>
        </p:txBody>
      </p:sp>
      <p:sp>
        <p:nvSpPr>
          <p:cNvPr id="86" name="TextBox 85">
            <a:extLst>
              <a:ext uri="{FF2B5EF4-FFF2-40B4-BE49-F238E27FC236}">
                <a16:creationId xmlns:a16="http://schemas.microsoft.com/office/drawing/2014/main" id="{34DDD128-D444-2048-93FE-E525F5BD256B}"/>
              </a:ext>
            </a:extLst>
          </p:cNvPr>
          <p:cNvSpPr txBox="1"/>
          <p:nvPr/>
        </p:nvSpPr>
        <p:spPr>
          <a:xfrm>
            <a:off x="7572892" y="2891026"/>
            <a:ext cx="975011" cy="369332"/>
          </a:xfrm>
          <a:prstGeom prst="rect">
            <a:avLst/>
          </a:prstGeom>
          <a:noFill/>
        </p:spPr>
        <p:txBody>
          <a:bodyPr wrap="none" rtlCol="0">
            <a:spAutoFit/>
          </a:bodyPr>
          <a:lstStyle/>
          <a:p>
            <a:r>
              <a:rPr lang="en-US" dirty="0"/>
              <a:t>Put(B,O)</a:t>
            </a:r>
          </a:p>
        </p:txBody>
      </p:sp>
      <p:sp>
        <p:nvSpPr>
          <p:cNvPr id="87" name="TextBox 86">
            <a:extLst>
              <a:ext uri="{FF2B5EF4-FFF2-40B4-BE49-F238E27FC236}">
                <a16:creationId xmlns:a16="http://schemas.microsoft.com/office/drawing/2014/main" id="{75932830-8605-C245-A435-61CBC067288B}"/>
              </a:ext>
            </a:extLst>
          </p:cNvPr>
          <p:cNvSpPr txBox="1"/>
          <p:nvPr/>
        </p:nvSpPr>
        <p:spPr>
          <a:xfrm>
            <a:off x="7563077" y="3436009"/>
            <a:ext cx="968598" cy="369332"/>
          </a:xfrm>
          <a:prstGeom prst="rect">
            <a:avLst/>
          </a:prstGeom>
          <a:noFill/>
        </p:spPr>
        <p:txBody>
          <a:bodyPr wrap="none" rtlCol="0">
            <a:spAutoFit/>
          </a:bodyPr>
          <a:lstStyle/>
          <a:p>
            <a:r>
              <a:rPr lang="en-US" dirty="0"/>
              <a:t>Put(B,G)</a:t>
            </a:r>
          </a:p>
        </p:txBody>
      </p:sp>
      <p:sp>
        <p:nvSpPr>
          <p:cNvPr id="88" name="TextBox 87">
            <a:extLst>
              <a:ext uri="{FF2B5EF4-FFF2-40B4-BE49-F238E27FC236}">
                <a16:creationId xmlns:a16="http://schemas.microsoft.com/office/drawing/2014/main" id="{2B40ABF2-DD96-2A4C-A698-A98DD3BD50B0}"/>
              </a:ext>
            </a:extLst>
          </p:cNvPr>
          <p:cNvSpPr txBox="1"/>
          <p:nvPr/>
        </p:nvSpPr>
        <p:spPr>
          <a:xfrm>
            <a:off x="7563077" y="3966820"/>
            <a:ext cx="1348061" cy="369332"/>
          </a:xfrm>
          <a:prstGeom prst="rect">
            <a:avLst/>
          </a:prstGeom>
          <a:noFill/>
        </p:spPr>
        <p:txBody>
          <a:bodyPr wrap="none" rtlCol="0">
            <a:spAutoFit/>
          </a:bodyPr>
          <a:lstStyle/>
          <a:p>
            <a:r>
              <a:rPr lang="en-US" dirty="0"/>
              <a:t>Put-Table(B)</a:t>
            </a:r>
          </a:p>
        </p:txBody>
      </p:sp>
      <p:sp>
        <p:nvSpPr>
          <p:cNvPr id="89" name="TextBox 88">
            <a:extLst>
              <a:ext uri="{FF2B5EF4-FFF2-40B4-BE49-F238E27FC236}">
                <a16:creationId xmlns:a16="http://schemas.microsoft.com/office/drawing/2014/main" id="{8D676540-F9C1-8540-A31A-97FECB100555}"/>
              </a:ext>
            </a:extLst>
          </p:cNvPr>
          <p:cNvSpPr txBox="1"/>
          <p:nvPr/>
        </p:nvSpPr>
        <p:spPr>
          <a:xfrm>
            <a:off x="7556385" y="5074587"/>
            <a:ext cx="1353960" cy="369332"/>
          </a:xfrm>
          <a:prstGeom prst="rect">
            <a:avLst/>
          </a:prstGeom>
          <a:noFill/>
        </p:spPr>
        <p:txBody>
          <a:bodyPr wrap="none" rtlCol="0">
            <a:spAutoFit/>
          </a:bodyPr>
          <a:lstStyle/>
          <a:p>
            <a:r>
              <a:rPr lang="en-US" dirty="0"/>
              <a:t>Put-Table(G)</a:t>
            </a:r>
          </a:p>
        </p:txBody>
      </p:sp>
      <p:sp>
        <p:nvSpPr>
          <p:cNvPr id="90" name="TextBox 89">
            <a:extLst>
              <a:ext uri="{FF2B5EF4-FFF2-40B4-BE49-F238E27FC236}">
                <a16:creationId xmlns:a16="http://schemas.microsoft.com/office/drawing/2014/main" id="{00B0C9F6-AA97-C44D-A540-E1C460A837CE}"/>
              </a:ext>
            </a:extLst>
          </p:cNvPr>
          <p:cNvSpPr txBox="1"/>
          <p:nvPr/>
        </p:nvSpPr>
        <p:spPr>
          <a:xfrm>
            <a:off x="7557536" y="5604943"/>
            <a:ext cx="971741" cy="369332"/>
          </a:xfrm>
          <a:prstGeom prst="rect">
            <a:avLst/>
          </a:prstGeom>
          <a:noFill/>
        </p:spPr>
        <p:txBody>
          <a:bodyPr wrap="none" rtlCol="0">
            <a:spAutoFit/>
          </a:bodyPr>
          <a:lstStyle/>
          <a:p>
            <a:r>
              <a:rPr lang="en-US" dirty="0"/>
              <a:t>Put(G,B)</a:t>
            </a:r>
          </a:p>
        </p:txBody>
      </p:sp>
      <p:cxnSp>
        <p:nvCxnSpPr>
          <p:cNvPr id="91" name="Straight Connector 90">
            <a:extLst>
              <a:ext uri="{FF2B5EF4-FFF2-40B4-BE49-F238E27FC236}">
                <a16:creationId xmlns:a16="http://schemas.microsoft.com/office/drawing/2014/main" id="{8ABAF2D5-B76D-A047-80AB-FF9017FC931F}"/>
              </a:ext>
            </a:extLst>
          </p:cNvPr>
          <p:cNvCxnSpPr/>
          <p:nvPr/>
        </p:nvCxnSpPr>
        <p:spPr>
          <a:xfrm>
            <a:off x="686957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5B0DC9CF-3FBA-1148-BD11-0D1A1CC2478B}"/>
              </a:ext>
            </a:extLst>
          </p:cNvPr>
          <p:cNvSpPr/>
          <p:nvPr/>
        </p:nvSpPr>
        <p:spPr>
          <a:xfrm>
            <a:off x="803016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9A3A771E-79FC-7F49-8F21-903EBA20064E}"/>
              </a:ext>
            </a:extLst>
          </p:cNvPr>
          <p:cNvCxnSpPr/>
          <p:nvPr/>
        </p:nvCxnSpPr>
        <p:spPr>
          <a:xfrm>
            <a:off x="686957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836808DF-E364-8549-B0C6-44CCE800E975}"/>
              </a:ext>
            </a:extLst>
          </p:cNvPr>
          <p:cNvSpPr/>
          <p:nvPr/>
        </p:nvSpPr>
        <p:spPr>
          <a:xfrm>
            <a:off x="803016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26C10A9F-05FA-7145-83D6-53AC6F87AEA3}"/>
              </a:ext>
            </a:extLst>
          </p:cNvPr>
          <p:cNvCxnSpPr/>
          <p:nvPr/>
        </p:nvCxnSpPr>
        <p:spPr>
          <a:xfrm>
            <a:off x="686957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CE4EF9BB-7933-A54F-91CE-A6E51FE66862}"/>
              </a:ext>
            </a:extLst>
          </p:cNvPr>
          <p:cNvSpPr/>
          <p:nvPr/>
        </p:nvSpPr>
        <p:spPr>
          <a:xfrm>
            <a:off x="803016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F2FE92B5-C728-864D-B214-443BFF96E95E}"/>
              </a:ext>
            </a:extLst>
          </p:cNvPr>
          <p:cNvCxnSpPr/>
          <p:nvPr/>
        </p:nvCxnSpPr>
        <p:spPr>
          <a:xfrm>
            <a:off x="686957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AB7C2111-51BF-954B-88DE-956FC418938B}"/>
              </a:ext>
            </a:extLst>
          </p:cNvPr>
          <p:cNvSpPr/>
          <p:nvPr/>
        </p:nvSpPr>
        <p:spPr>
          <a:xfrm>
            <a:off x="803016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784EFF83-4E9E-0F4D-99CC-3C2EB530A456}"/>
              </a:ext>
            </a:extLst>
          </p:cNvPr>
          <p:cNvCxnSpPr/>
          <p:nvPr/>
        </p:nvCxnSpPr>
        <p:spPr>
          <a:xfrm>
            <a:off x="686957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10337577-09A1-244C-A89E-D1194B011B16}"/>
              </a:ext>
            </a:extLst>
          </p:cNvPr>
          <p:cNvSpPr/>
          <p:nvPr/>
        </p:nvSpPr>
        <p:spPr>
          <a:xfrm>
            <a:off x="803016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082A7630-5CA7-4247-AA3F-EBB0A38B5444}"/>
              </a:ext>
            </a:extLst>
          </p:cNvPr>
          <p:cNvCxnSpPr/>
          <p:nvPr/>
        </p:nvCxnSpPr>
        <p:spPr>
          <a:xfrm>
            <a:off x="686957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2" name="Rectangle 101">
            <a:extLst>
              <a:ext uri="{FF2B5EF4-FFF2-40B4-BE49-F238E27FC236}">
                <a16:creationId xmlns:a16="http://schemas.microsoft.com/office/drawing/2014/main" id="{6B18ACCD-8F30-0449-960D-E2A5CABDF756}"/>
              </a:ext>
            </a:extLst>
          </p:cNvPr>
          <p:cNvSpPr/>
          <p:nvPr/>
        </p:nvSpPr>
        <p:spPr>
          <a:xfrm>
            <a:off x="803016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6CFE730C-D298-B34B-B393-51AB4EB1A658}"/>
              </a:ext>
            </a:extLst>
          </p:cNvPr>
          <p:cNvCxnSpPr/>
          <p:nvPr/>
        </p:nvCxnSpPr>
        <p:spPr>
          <a:xfrm>
            <a:off x="6869570" y="5536086"/>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970DC2F9-2DFF-2449-8F8E-8421053B2642}"/>
              </a:ext>
            </a:extLst>
          </p:cNvPr>
          <p:cNvSpPr/>
          <p:nvPr/>
        </p:nvSpPr>
        <p:spPr>
          <a:xfrm>
            <a:off x="8030165" y="541941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5D27FD00-75CD-9D40-BA08-6FEF12833C63}"/>
              </a:ext>
            </a:extLst>
          </p:cNvPr>
          <p:cNvCxnSpPr/>
          <p:nvPr/>
        </p:nvCxnSpPr>
        <p:spPr>
          <a:xfrm>
            <a:off x="6869570" y="608936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49041D8D-369C-E543-81B3-0DAEEF27D273}"/>
              </a:ext>
            </a:extLst>
          </p:cNvPr>
          <p:cNvSpPr/>
          <p:nvPr/>
        </p:nvSpPr>
        <p:spPr>
          <a:xfrm>
            <a:off x="8030165" y="597269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1203AD2A-0295-D444-810A-388365C6EA93}"/>
              </a:ext>
            </a:extLst>
          </p:cNvPr>
          <p:cNvCxnSpPr/>
          <p:nvPr/>
        </p:nvCxnSpPr>
        <p:spPr>
          <a:xfrm>
            <a:off x="6869570" y="6656458"/>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D637F7BB-5576-A244-82F7-AF5A639C5DD4}"/>
              </a:ext>
            </a:extLst>
          </p:cNvPr>
          <p:cNvSpPr/>
          <p:nvPr/>
        </p:nvSpPr>
        <p:spPr>
          <a:xfrm>
            <a:off x="8030165" y="6539790"/>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665D9181-E127-0042-917E-B8FBCDA5B828}"/>
              </a:ext>
            </a:extLst>
          </p:cNvPr>
          <p:cNvSpPr/>
          <p:nvPr/>
        </p:nvSpPr>
        <p:spPr>
          <a:xfrm>
            <a:off x="9418245" y="2043857"/>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r>
              <a:rPr lang="en-US" dirty="0"/>
              <a:t>On-Table(B)</a:t>
            </a:r>
          </a:p>
          <a:p>
            <a:r>
              <a:rPr lang="en-US" dirty="0"/>
              <a:t>On-Table(G) </a:t>
            </a:r>
          </a:p>
          <a:p>
            <a:r>
              <a:rPr lang="en-US" dirty="0"/>
              <a:t>On(G,B)</a:t>
            </a:r>
          </a:p>
          <a:p>
            <a:r>
              <a:rPr lang="en-US" dirty="0"/>
              <a:t>On(B,O) </a:t>
            </a:r>
          </a:p>
          <a:p>
            <a:r>
              <a:rPr lang="en-US" dirty="0"/>
              <a:t>On(B,G)</a:t>
            </a:r>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cxnSp>
        <p:nvCxnSpPr>
          <p:cNvPr id="110" name="Straight Connector 109">
            <a:extLst>
              <a:ext uri="{FF2B5EF4-FFF2-40B4-BE49-F238E27FC236}">
                <a16:creationId xmlns:a16="http://schemas.microsoft.com/office/drawing/2014/main" id="{3F1EE2FA-E311-5C42-8A32-EA7779BE9BDA}"/>
              </a:ext>
            </a:extLst>
          </p:cNvPr>
          <p:cNvCxnSpPr>
            <a:endCxn id="83" idx="1"/>
          </p:cNvCxnSpPr>
          <p:nvPr/>
        </p:nvCxnSpPr>
        <p:spPr>
          <a:xfrm>
            <a:off x="6856121" y="2222500"/>
            <a:ext cx="700265" cy="269122"/>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EDE5A59-C2FE-B247-8036-9AAEEF8A62F3}"/>
              </a:ext>
            </a:extLst>
          </p:cNvPr>
          <p:cNvCxnSpPr>
            <a:endCxn id="83" idx="1"/>
          </p:cNvCxnSpPr>
          <p:nvPr/>
        </p:nvCxnSpPr>
        <p:spPr>
          <a:xfrm flipV="1">
            <a:off x="6510545" y="2491622"/>
            <a:ext cx="1045841" cy="1422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EC2D15FA-B61D-8047-B71D-C5E5796F5105}"/>
              </a:ext>
            </a:extLst>
          </p:cNvPr>
          <p:cNvCxnSpPr>
            <a:endCxn id="83" idx="1"/>
          </p:cNvCxnSpPr>
          <p:nvPr/>
        </p:nvCxnSpPr>
        <p:spPr>
          <a:xfrm flipV="1">
            <a:off x="6486151" y="2491622"/>
            <a:ext cx="1070235" cy="2006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5056A05-3DB0-3E49-8725-9F8AA7515005}"/>
              </a:ext>
            </a:extLst>
          </p:cNvPr>
          <p:cNvCxnSpPr/>
          <p:nvPr/>
        </p:nvCxnSpPr>
        <p:spPr>
          <a:xfrm flipV="1">
            <a:off x="8573130" y="2237776"/>
            <a:ext cx="820830" cy="25728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78915355-20AE-904C-8243-0C2582725FB8}"/>
              </a:ext>
            </a:extLst>
          </p:cNvPr>
          <p:cNvCxnSpPr/>
          <p:nvPr/>
        </p:nvCxnSpPr>
        <p:spPr>
          <a:xfrm>
            <a:off x="8567820" y="2471851"/>
            <a:ext cx="819585" cy="14028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40A95629-F9FD-B849-9206-88FE84B1F2BF}"/>
              </a:ext>
            </a:extLst>
          </p:cNvPr>
          <p:cNvCxnSpPr>
            <a:stCxn id="86" idx="3"/>
          </p:cNvCxnSpPr>
          <p:nvPr/>
        </p:nvCxnSpPr>
        <p:spPr>
          <a:xfrm flipV="1">
            <a:off x="8547903" y="2224740"/>
            <a:ext cx="836109" cy="850952"/>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D4136AA4-3F5C-654D-8B1A-450595076D36}"/>
              </a:ext>
            </a:extLst>
          </p:cNvPr>
          <p:cNvCxnSpPr/>
          <p:nvPr/>
        </p:nvCxnSpPr>
        <p:spPr>
          <a:xfrm flipV="1">
            <a:off x="6666880" y="3113288"/>
            <a:ext cx="928374" cy="299656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A9E726EA-E0D5-D344-95BC-DDCCB3F8B1E5}"/>
              </a:ext>
            </a:extLst>
          </p:cNvPr>
          <p:cNvCxnSpPr>
            <a:endCxn id="86" idx="1"/>
          </p:cNvCxnSpPr>
          <p:nvPr/>
        </p:nvCxnSpPr>
        <p:spPr>
          <a:xfrm flipV="1">
            <a:off x="6498624" y="3075692"/>
            <a:ext cx="1074268" cy="243743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23300C1F-E024-0942-AE1D-B44C80D2304F}"/>
              </a:ext>
            </a:extLst>
          </p:cNvPr>
          <p:cNvCxnSpPr>
            <a:endCxn id="86" idx="3"/>
          </p:cNvCxnSpPr>
          <p:nvPr/>
        </p:nvCxnSpPr>
        <p:spPr>
          <a:xfrm flipH="1" flipV="1">
            <a:off x="8547903" y="3075692"/>
            <a:ext cx="836111" cy="2437434"/>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29B8B4C-7816-1C4F-A3FF-3884A8CAE408}"/>
              </a:ext>
            </a:extLst>
          </p:cNvPr>
          <p:cNvCxnSpPr>
            <a:stCxn id="86" idx="3"/>
          </p:cNvCxnSpPr>
          <p:nvPr/>
        </p:nvCxnSpPr>
        <p:spPr>
          <a:xfrm>
            <a:off x="8547903" y="3075692"/>
            <a:ext cx="785415" cy="736792"/>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515F77D4-7566-B445-A081-1CA72CB76AFE}"/>
              </a:ext>
            </a:extLst>
          </p:cNvPr>
          <p:cNvCxnSpPr/>
          <p:nvPr/>
        </p:nvCxnSpPr>
        <p:spPr>
          <a:xfrm flipV="1">
            <a:off x="6670474" y="3659389"/>
            <a:ext cx="886681" cy="242083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29873A0D-F426-1645-B5AA-564F6A3CC369}"/>
              </a:ext>
            </a:extLst>
          </p:cNvPr>
          <p:cNvCxnSpPr/>
          <p:nvPr/>
        </p:nvCxnSpPr>
        <p:spPr>
          <a:xfrm flipV="1">
            <a:off x="6474696" y="3621792"/>
            <a:ext cx="1060097" cy="139244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38CF8DA1-F033-7743-BAFF-60ADDFB3A402}"/>
              </a:ext>
            </a:extLst>
          </p:cNvPr>
          <p:cNvCxnSpPr/>
          <p:nvPr/>
        </p:nvCxnSpPr>
        <p:spPr>
          <a:xfrm flipV="1">
            <a:off x="8474494" y="2259263"/>
            <a:ext cx="905128" cy="142101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FD33745-75D9-5A48-B5DB-4F075CD79D2D}"/>
              </a:ext>
            </a:extLst>
          </p:cNvPr>
          <p:cNvCxnSpPr>
            <a:stCxn id="87" idx="3"/>
          </p:cNvCxnSpPr>
          <p:nvPr/>
        </p:nvCxnSpPr>
        <p:spPr>
          <a:xfrm>
            <a:off x="8531675" y="3620675"/>
            <a:ext cx="855730" cy="1358428"/>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694D654C-31D4-4343-A6FE-B69842A9A683}"/>
              </a:ext>
            </a:extLst>
          </p:cNvPr>
          <p:cNvCxnSpPr>
            <a:stCxn id="87" idx="3"/>
          </p:cNvCxnSpPr>
          <p:nvPr/>
        </p:nvCxnSpPr>
        <p:spPr>
          <a:xfrm>
            <a:off x="8531675" y="3620675"/>
            <a:ext cx="941422" cy="55332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C72D1A00-414E-884F-89E8-87707E344C4F}"/>
              </a:ext>
            </a:extLst>
          </p:cNvPr>
          <p:cNvCxnSpPr/>
          <p:nvPr/>
        </p:nvCxnSpPr>
        <p:spPr>
          <a:xfrm flipV="1">
            <a:off x="6692975" y="4178724"/>
            <a:ext cx="839146" cy="184290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18CFA82-B44C-EB40-ACA6-DDDBF40DF4CA}"/>
              </a:ext>
            </a:extLst>
          </p:cNvPr>
          <p:cNvCxnSpPr/>
          <p:nvPr/>
        </p:nvCxnSpPr>
        <p:spPr>
          <a:xfrm flipV="1">
            <a:off x="8518279" y="2272966"/>
            <a:ext cx="869010" cy="18681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ABECFA9C-5CFC-2D41-8AFD-361A45F109D4}"/>
              </a:ext>
            </a:extLst>
          </p:cNvPr>
          <p:cNvCxnSpPr/>
          <p:nvPr/>
        </p:nvCxnSpPr>
        <p:spPr>
          <a:xfrm flipV="1">
            <a:off x="8511566" y="3075693"/>
            <a:ext cx="961531" cy="110642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569A1CA5-9437-6C43-85BF-7E9082813A80}"/>
              </a:ext>
            </a:extLst>
          </p:cNvPr>
          <p:cNvCxnSpPr/>
          <p:nvPr/>
        </p:nvCxnSpPr>
        <p:spPr>
          <a:xfrm>
            <a:off x="8487438" y="4130894"/>
            <a:ext cx="910148" cy="1940764"/>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05DD0C06-92ED-CD42-AE57-3013FD7B0920}"/>
              </a:ext>
            </a:extLst>
          </p:cNvPr>
          <p:cNvCxnSpPr>
            <a:stCxn id="87" idx="3"/>
          </p:cNvCxnSpPr>
          <p:nvPr/>
        </p:nvCxnSpPr>
        <p:spPr>
          <a:xfrm>
            <a:off x="8531675" y="3620675"/>
            <a:ext cx="852336" cy="2400956"/>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B076EDB-BE77-724B-9E66-17B490EF138E}"/>
              </a:ext>
            </a:extLst>
          </p:cNvPr>
          <p:cNvCxnSpPr>
            <a:stCxn id="86" idx="3"/>
          </p:cNvCxnSpPr>
          <p:nvPr/>
        </p:nvCxnSpPr>
        <p:spPr>
          <a:xfrm>
            <a:off x="8547903" y="3075692"/>
            <a:ext cx="829531" cy="2945938"/>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453BC618-7DD6-B948-96C0-6A62F2F52796}"/>
              </a:ext>
            </a:extLst>
          </p:cNvPr>
          <p:cNvCxnSpPr>
            <a:endCxn id="84" idx="1"/>
          </p:cNvCxnSpPr>
          <p:nvPr/>
        </p:nvCxnSpPr>
        <p:spPr>
          <a:xfrm>
            <a:off x="6906238" y="2272965"/>
            <a:ext cx="656839" cy="245997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B82AE762-4704-4346-9513-12DC8DFFF7D0}"/>
              </a:ext>
            </a:extLst>
          </p:cNvPr>
          <p:cNvCxnSpPr>
            <a:endCxn id="84" idx="1"/>
          </p:cNvCxnSpPr>
          <p:nvPr/>
        </p:nvCxnSpPr>
        <p:spPr>
          <a:xfrm flipV="1">
            <a:off x="6488442" y="4732941"/>
            <a:ext cx="1074634" cy="23152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08C3565F-8465-424D-B74B-F796AEAE0E07}"/>
              </a:ext>
            </a:extLst>
          </p:cNvPr>
          <p:cNvCxnSpPr/>
          <p:nvPr/>
        </p:nvCxnSpPr>
        <p:spPr>
          <a:xfrm flipV="1">
            <a:off x="8559817" y="2257692"/>
            <a:ext cx="837138" cy="2467735"/>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1962DB5A-6249-5347-9D80-B270B6CF7B36}"/>
              </a:ext>
            </a:extLst>
          </p:cNvPr>
          <p:cNvCxnSpPr/>
          <p:nvPr/>
        </p:nvCxnSpPr>
        <p:spPr>
          <a:xfrm flipV="1">
            <a:off x="8510935" y="3372703"/>
            <a:ext cx="863921" cy="132878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9C093D58-AF21-504D-87EB-2EC83547DE7B}"/>
              </a:ext>
            </a:extLst>
          </p:cNvPr>
          <p:cNvCxnSpPr>
            <a:endCxn id="89" idx="1"/>
          </p:cNvCxnSpPr>
          <p:nvPr/>
        </p:nvCxnSpPr>
        <p:spPr>
          <a:xfrm flipV="1">
            <a:off x="6753589" y="5259253"/>
            <a:ext cx="802797" cy="139231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60388F5C-E833-6248-992D-9568B2BB59C0}"/>
              </a:ext>
            </a:extLst>
          </p:cNvPr>
          <p:cNvCxnSpPr/>
          <p:nvPr/>
        </p:nvCxnSpPr>
        <p:spPr>
          <a:xfrm flipV="1">
            <a:off x="8780135" y="3367099"/>
            <a:ext cx="631099" cy="19644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942DA3A0-10FC-774D-A29A-9AF3A2CA22BE}"/>
              </a:ext>
            </a:extLst>
          </p:cNvPr>
          <p:cNvCxnSpPr/>
          <p:nvPr/>
        </p:nvCxnSpPr>
        <p:spPr>
          <a:xfrm flipV="1">
            <a:off x="8767630" y="2209237"/>
            <a:ext cx="666936" cy="3122323"/>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B229B38-1C27-AB41-999C-38B9C5E00E21}"/>
              </a:ext>
            </a:extLst>
          </p:cNvPr>
          <p:cNvCxnSpPr>
            <a:endCxn id="90" idx="1"/>
          </p:cNvCxnSpPr>
          <p:nvPr/>
        </p:nvCxnSpPr>
        <p:spPr>
          <a:xfrm flipV="1">
            <a:off x="6753331" y="5789609"/>
            <a:ext cx="804205" cy="853689"/>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5C7CF36A-8F2E-2C4B-ADED-567D15FAA9BE}"/>
              </a:ext>
            </a:extLst>
          </p:cNvPr>
          <p:cNvCxnSpPr/>
          <p:nvPr/>
        </p:nvCxnSpPr>
        <p:spPr>
          <a:xfrm flipV="1">
            <a:off x="8441179" y="2272875"/>
            <a:ext cx="955777" cy="354528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9F8B129E-6EF1-A34F-AC66-A5E6AD2BA0CD}"/>
              </a:ext>
            </a:extLst>
          </p:cNvPr>
          <p:cNvCxnSpPr/>
          <p:nvPr/>
        </p:nvCxnSpPr>
        <p:spPr>
          <a:xfrm flipV="1">
            <a:off x="8477395" y="3603237"/>
            <a:ext cx="949105" cy="2186372"/>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7856630-7621-2944-9034-47970CF2443B}"/>
              </a:ext>
            </a:extLst>
          </p:cNvPr>
          <p:cNvCxnSpPr>
            <a:stCxn id="90" idx="3"/>
            <a:endCxn id="109" idx="1"/>
          </p:cNvCxnSpPr>
          <p:nvPr/>
        </p:nvCxnSpPr>
        <p:spPr>
          <a:xfrm flipV="1">
            <a:off x="8529277" y="4444514"/>
            <a:ext cx="888968" cy="1345095"/>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440361E1-D3AC-C947-8D7E-34BB42A6F89B}"/>
              </a:ext>
            </a:extLst>
          </p:cNvPr>
          <p:cNvCxnSpPr>
            <a:stCxn id="90" idx="3"/>
          </p:cNvCxnSpPr>
          <p:nvPr/>
        </p:nvCxnSpPr>
        <p:spPr>
          <a:xfrm>
            <a:off x="8529277" y="5789609"/>
            <a:ext cx="881253" cy="908268"/>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0F79835A-1B55-BC41-BFEC-43E16F202EB6}"/>
              </a:ext>
            </a:extLst>
          </p:cNvPr>
          <p:cNvCxnSpPr/>
          <p:nvPr/>
        </p:nvCxnSpPr>
        <p:spPr>
          <a:xfrm flipH="1" flipV="1">
            <a:off x="8774992" y="5270476"/>
            <a:ext cx="621869" cy="1451277"/>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11CCF7F4-8110-F74C-AAE1-484E6BBAB99B}"/>
              </a:ext>
            </a:extLst>
          </p:cNvPr>
          <p:cNvCxnSpPr>
            <a:stCxn id="85" idx="1"/>
          </p:cNvCxnSpPr>
          <p:nvPr/>
        </p:nvCxnSpPr>
        <p:spPr>
          <a:xfrm flipH="1" flipV="1">
            <a:off x="6477828" y="5550721"/>
            <a:ext cx="1085248" cy="8324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86082878-E458-4946-AB84-2D18446FDE7A}"/>
              </a:ext>
            </a:extLst>
          </p:cNvPr>
          <p:cNvCxnSpPr>
            <a:stCxn id="85" idx="1"/>
          </p:cNvCxnSpPr>
          <p:nvPr/>
        </p:nvCxnSpPr>
        <p:spPr>
          <a:xfrm flipH="1" flipV="1">
            <a:off x="6902694" y="2271551"/>
            <a:ext cx="660382" cy="411160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48A92AF1-EEC2-4D49-A56C-37EE81056965}"/>
              </a:ext>
            </a:extLst>
          </p:cNvPr>
          <p:cNvCxnSpPr>
            <a:stCxn id="85" idx="1"/>
          </p:cNvCxnSpPr>
          <p:nvPr/>
        </p:nvCxnSpPr>
        <p:spPr>
          <a:xfrm flipH="1" flipV="1">
            <a:off x="6866670" y="2782207"/>
            <a:ext cx="696406" cy="360095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8DE46B69-1D7E-6F41-8F27-1C0BF6546B1B}"/>
              </a:ext>
            </a:extLst>
          </p:cNvPr>
          <p:cNvCxnSpPr/>
          <p:nvPr/>
        </p:nvCxnSpPr>
        <p:spPr>
          <a:xfrm flipV="1">
            <a:off x="8507773" y="2263281"/>
            <a:ext cx="899734" cy="4148128"/>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5B0E5F16-0FD2-2F4E-A656-F24BF64CCC80}"/>
              </a:ext>
            </a:extLst>
          </p:cNvPr>
          <p:cNvCxnSpPr/>
          <p:nvPr/>
        </p:nvCxnSpPr>
        <p:spPr>
          <a:xfrm flipV="1">
            <a:off x="8509807" y="2789681"/>
            <a:ext cx="915153" cy="3672102"/>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sp>
        <p:nvSpPr>
          <p:cNvPr id="149" name="Rectangle 148">
            <a:extLst>
              <a:ext uri="{FF2B5EF4-FFF2-40B4-BE49-F238E27FC236}">
                <a16:creationId xmlns:a16="http://schemas.microsoft.com/office/drawing/2014/main" id="{20D8DCFB-5277-EC4B-8C1C-469664CD8351}"/>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150" name="TextBox 149">
            <a:extLst>
              <a:ext uri="{FF2B5EF4-FFF2-40B4-BE49-F238E27FC236}">
                <a16:creationId xmlns:a16="http://schemas.microsoft.com/office/drawing/2014/main" id="{64D77F24-9926-D745-B5A8-496EF8567EF4}"/>
              </a:ext>
            </a:extLst>
          </p:cNvPr>
          <p:cNvSpPr txBox="1"/>
          <p:nvPr/>
        </p:nvSpPr>
        <p:spPr>
          <a:xfrm>
            <a:off x="3769925" y="2946400"/>
            <a:ext cx="1064972" cy="369332"/>
          </a:xfrm>
          <a:prstGeom prst="rect">
            <a:avLst/>
          </a:prstGeom>
          <a:noFill/>
        </p:spPr>
        <p:txBody>
          <a:bodyPr wrap="none" rtlCol="0">
            <a:spAutoFit/>
          </a:bodyPr>
          <a:lstStyle/>
          <a:p>
            <a:r>
              <a:rPr lang="en-US" dirty="0"/>
              <a:t>Pickup(B)</a:t>
            </a:r>
          </a:p>
        </p:txBody>
      </p:sp>
      <p:sp>
        <p:nvSpPr>
          <p:cNvPr id="151" name="TextBox 150">
            <a:extLst>
              <a:ext uri="{FF2B5EF4-FFF2-40B4-BE49-F238E27FC236}">
                <a16:creationId xmlns:a16="http://schemas.microsoft.com/office/drawing/2014/main" id="{0EFFE3B7-D861-BE47-9C1F-976F0C625CC5}"/>
              </a:ext>
            </a:extLst>
          </p:cNvPr>
          <p:cNvSpPr txBox="1"/>
          <p:nvPr/>
        </p:nvSpPr>
        <p:spPr>
          <a:xfrm>
            <a:off x="3769925" y="3936650"/>
            <a:ext cx="1085810" cy="369332"/>
          </a:xfrm>
          <a:prstGeom prst="rect">
            <a:avLst/>
          </a:prstGeom>
          <a:noFill/>
        </p:spPr>
        <p:txBody>
          <a:bodyPr wrap="none" rtlCol="0">
            <a:spAutoFit/>
          </a:bodyPr>
          <a:lstStyle/>
          <a:p>
            <a:r>
              <a:rPr lang="en-US" dirty="0"/>
              <a:t>Pickup(G)</a:t>
            </a:r>
          </a:p>
        </p:txBody>
      </p:sp>
      <p:sp>
        <p:nvSpPr>
          <p:cNvPr id="152" name="Rectangle 151">
            <a:extLst>
              <a:ext uri="{FF2B5EF4-FFF2-40B4-BE49-F238E27FC236}">
                <a16:creationId xmlns:a16="http://schemas.microsoft.com/office/drawing/2014/main" id="{9DACDFFE-A123-DF43-B1A6-25BA8C5C207A}"/>
              </a:ext>
            </a:extLst>
          </p:cNvPr>
          <p:cNvSpPr/>
          <p:nvPr/>
        </p:nvSpPr>
        <p:spPr>
          <a:xfrm>
            <a:off x="1829551" y="2034294"/>
            <a:ext cx="1445976" cy="3139321"/>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Clear(G) </a:t>
            </a:r>
          </a:p>
          <a:p>
            <a:endParaRPr lang="en-US" dirty="0"/>
          </a:p>
          <a:p>
            <a:r>
              <a:rPr lang="en-US" dirty="0"/>
              <a:t>Clear(B)</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14C12A77-689F-4104-A89B-5ADE4007BC0A}"/>
                  </a:ext>
                </a:extLst>
              </p14:cNvPr>
              <p14:cNvContentPartPr/>
              <p14:nvPr/>
            </p14:nvContentPartPr>
            <p14:xfrm>
              <a:off x="5647680" y="1793160"/>
              <a:ext cx="5339520" cy="323280"/>
            </p14:xfrm>
          </p:contentPart>
        </mc:Choice>
        <mc:Fallback>
          <p:pic>
            <p:nvPicPr>
              <p:cNvPr id="3" name="Ink 2">
                <a:extLst>
                  <a:ext uri="{FF2B5EF4-FFF2-40B4-BE49-F238E27FC236}">
                    <a16:creationId xmlns:a16="http://schemas.microsoft.com/office/drawing/2014/main" id="{14C12A77-689F-4104-A89B-5ADE4007BC0A}"/>
                  </a:ext>
                </a:extLst>
              </p:cNvPr>
              <p:cNvPicPr/>
              <p:nvPr/>
            </p:nvPicPr>
            <p:blipFill>
              <a:blip r:embed="rId3"/>
              <a:stretch>
                <a:fillRect/>
              </a:stretch>
            </p:blipFill>
            <p:spPr>
              <a:xfrm>
                <a:off x="5638320" y="1783800"/>
                <a:ext cx="5358240" cy="342000"/>
              </a:xfrm>
              <a:prstGeom prst="rect">
                <a:avLst/>
              </a:prstGeom>
            </p:spPr>
          </p:pic>
        </mc:Fallback>
      </mc:AlternateContent>
    </p:spTree>
    <p:extLst>
      <p:ext uri="{BB962C8B-B14F-4D97-AF65-F5344CB8AC3E}">
        <p14:creationId xmlns:p14="http://schemas.microsoft.com/office/powerpoint/2010/main" val="340913264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D9A2B-E5AA-224D-9866-A482108F7B45}"/>
              </a:ext>
            </a:extLst>
          </p:cNvPr>
          <p:cNvSpPr>
            <a:spLocks noGrp="1"/>
          </p:cNvSpPr>
          <p:nvPr>
            <p:ph type="title"/>
          </p:nvPr>
        </p:nvSpPr>
        <p:spPr/>
        <p:txBody>
          <a:bodyPr/>
          <a:lstStyle/>
          <a:p>
            <a:r>
              <a:rPr lang="en-US" dirty="0"/>
              <a:t>Building a </a:t>
            </a:r>
            <a:r>
              <a:rPr lang="en-US" dirty="0" err="1"/>
              <a:t>GraphPlan</a:t>
            </a:r>
            <a:r>
              <a:rPr lang="en-US" dirty="0"/>
              <a:t> Graph</a:t>
            </a:r>
          </a:p>
        </p:txBody>
      </p:sp>
      <p:cxnSp>
        <p:nvCxnSpPr>
          <p:cNvPr id="4" name="Straight Connector 3">
            <a:extLst>
              <a:ext uri="{FF2B5EF4-FFF2-40B4-BE49-F238E27FC236}">
                <a16:creationId xmlns:a16="http://schemas.microsoft.com/office/drawing/2014/main" id="{77D65678-2966-FD46-AA4B-121D59C1D6B0}"/>
              </a:ext>
            </a:extLst>
          </p:cNvPr>
          <p:cNvCxnSpPr/>
          <p:nvPr/>
        </p:nvCxnSpPr>
        <p:spPr>
          <a:xfrm flipV="1">
            <a:off x="4771463" y="2336802"/>
            <a:ext cx="798348" cy="819664"/>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D48A87-7438-0C4A-9584-E3776E5F3EA2}"/>
              </a:ext>
            </a:extLst>
          </p:cNvPr>
          <p:cNvCxnSpPr/>
          <p:nvPr/>
        </p:nvCxnSpPr>
        <p:spPr>
          <a:xfrm>
            <a:off x="4769353" y="3155931"/>
            <a:ext cx="876658" cy="685666"/>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a16="http://schemas.microsoft.com/office/drawing/2014/main" id="{55DD3AEA-B951-354E-A7A6-5498A1B096A2}"/>
              </a:ext>
            </a:extLst>
          </p:cNvPr>
          <p:cNvCxnSpPr/>
          <p:nvPr/>
        </p:nvCxnSpPr>
        <p:spPr>
          <a:xfrm flipH="1">
            <a:off x="4798839" y="2336802"/>
            <a:ext cx="770972" cy="179721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D5C00076-9A95-2D4C-B0C2-E7C9042E59FC}"/>
              </a:ext>
            </a:extLst>
          </p:cNvPr>
          <p:cNvCxnSpPr/>
          <p:nvPr/>
        </p:nvCxnSpPr>
        <p:spPr>
          <a:xfrm flipH="1">
            <a:off x="4782053" y="3311768"/>
            <a:ext cx="800458" cy="822249"/>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E830C89F-26A2-8B45-BD19-688C4D8C6828}"/>
              </a:ext>
            </a:extLst>
          </p:cNvPr>
          <p:cNvCxnSpPr>
            <a:cxnSpLocks noChangeAspect="1"/>
          </p:cNvCxnSpPr>
          <p:nvPr/>
        </p:nvCxnSpPr>
        <p:spPr>
          <a:xfrm flipV="1">
            <a:off x="1829551" y="1977612"/>
            <a:ext cx="1266670" cy="13921"/>
          </a:xfrm>
          <a:prstGeom prst="line">
            <a:avLst/>
          </a:prstGeom>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740D4A8A-B68B-1144-B85F-AA990E1C3636}"/>
              </a:ext>
            </a:extLst>
          </p:cNvPr>
          <p:cNvSpPr>
            <a:spLocks noChangeAspect="1"/>
          </p:cNvSpPr>
          <p:nvPr/>
        </p:nvSpPr>
        <p:spPr>
          <a:xfrm>
            <a:off x="1981200" y="1652186"/>
            <a:ext cx="341212" cy="307118"/>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EBBE3CA-7754-8A4F-9BF2-D08EE6AD702C}"/>
              </a:ext>
            </a:extLst>
          </p:cNvPr>
          <p:cNvSpPr>
            <a:spLocks noChangeAspect="1"/>
          </p:cNvSpPr>
          <p:nvPr/>
        </p:nvSpPr>
        <p:spPr>
          <a:xfrm>
            <a:off x="1981200" y="1345068"/>
            <a:ext cx="341212" cy="307118"/>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53AABE0-4536-EF4B-B6A8-F91B714BAD3E}"/>
              </a:ext>
            </a:extLst>
          </p:cNvPr>
          <p:cNvSpPr>
            <a:spLocks noChangeAspect="1"/>
          </p:cNvSpPr>
          <p:nvPr/>
        </p:nvSpPr>
        <p:spPr>
          <a:xfrm>
            <a:off x="2474812" y="1652186"/>
            <a:ext cx="341212" cy="3071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8E9C070F-A359-E247-8514-88EA799523D6}"/>
              </a:ext>
            </a:extLst>
          </p:cNvPr>
          <p:cNvGrpSpPr/>
          <p:nvPr/>
        </p:nvGrpSpPr>
        <p:grpSpPr>
          <a:xfrm>
            <a:off x="2427319" y="1230163"/>
            <a:ext cx="468619" cy="394217"/>
            <a:chOff x="4399967" y="1188457"/>
            <a:chExt cx="468619" cy="394217"/>
          </a:xfrm>
        </p:grpSpPr>
        <p:sp>
          <p:nvSpPr>
            <p:cNvPr id="13" name="Rectangle 12">
              <a:extLst>
                <a:ext uri="{FF2B5EF4-FFF2-40B4-BE49-F238E27FC236}">
                  <a16:creationId xmlns:a16="http://schemas.microsoft.com/office/drawing/2014/main" id="{FB7AFBDB-5F76-D349-AA26-8963D932E20F}"/>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5BA034C-1CD6-0249-BCFF-538FB08C2CA4}"/>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4F7BDBDF-1834-154C-B857-753B49CB0D83}"/>
              </a:ext>
            </a:extLst>
          </p:cNvPr>
          <p:cNvSpPr txBox="1"/>
          <p:nvPr/>
        </p:nvSpPr>
        <p:spPr>
          <a:xfrm>
            <a:off x="3230392" y="1314612"/>
            <a:ext cx="5111912" cy="830997"/>
          </a:xfrm>
          <a:prstGeom prst="rect">
            <a:avLst/>
          </a:prstGeom>
          <a:noFill/>
        </p:spPr>
        <p:txBody>
          <a:bodyPr wrap="none" rtlCol="0">
            <a:spAutoFit/>
          </a:bodyPr>
          <a:lstStyle/>
          <a:p>
            <a:r>
              <a:rPr lang="en-US" sz="2400" dirty="0">
                <a:solidFill>
                  <a:srgbClr val="FF0000"/>
                </a:solidFill>
                <a:ea typeface="Avenir Book" charset="0"/>
                <a:cs typeface="Avenir Book" charset="0"/>
              </a:rPr>
              <a:t>Extend</a:t>
            </a:r>
            <a:r>
              <a:rPr lang="en-US" sz="2400" dirty="0">
                <a:ea typeface="Avenir Book" charset="0"/>
                <a:cs typeface="Avenir Book" charset="0"/>
              </a:rPr>
              <a:t> the graph </a:t>
            </a:r>
          </a:p>
          <a:p>
            <a:r>
              <a:rPr lang="en-US" sz="2400" dirty="0">
                <a:ea typeface="Avenir Book" charset="0"/>
                <a:cs typeface="Avenir Book" charset="0"/>
              </a:rPr>
              <a:t>Determine </a:t>
            </a:r>
            <a:r>
              <a:rPr lang="en-US" sz="2400" dirty="0">
                <a:solidFill>
                  <a:srgbClr val="FF0000"/>
                </a:solidFill>
                <a:ea typeface="Avenir Book" charset="0"/>
                <a:cs typeface="Avenir Book" charset="0"/>
              </a:rPr>
              <a:t>exclusive</a:t>
            </a:r>
            <a:r>
              <a:rPr lang="en-US" sz="2400" dirty="0">
                <a:ea typeface="Avenir Book" charset="0"/>
                <a:cs typeface="Avenir Book" charset="0"/>
              </a:rPr>
              <a:t> actions, predicates</a:t>
            </a:r>
          </a:p>
        </p:txBody>
      </p:sp>
      <p:cxnSp>
        <p:nvCxnSpPr>
          <p:cNvPr id="19" name="Straight Connector 18">
            <a:extLst>
              <a:ext uri="{FF2B5EF4-FFF2-40B4-BE49-F238E27FC236}">
                <a16:creationId xmlns:a16="http://schemas.microsoft.com/office/drawing/2014/main" id="{1441D4A2-6484-374D-80D8-E02A7252EB0E}"/>
              </a:ext>
            </a:extLst>
          </p:cNvPr>
          <p:cNvCxnSpPr/>
          <p:nvPr/>
        </p:nvCxnSpPr>
        <p:spPr>
          <a:xfrm>
            <a:off x="3083735" y="2222500"/>
            <a:ext cx="673703" cy="908566"/>
          </a:xfrm>
          <a:prstGeom prst="line">
            <a:avLst/>
          </a:prstGeom>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807F8A09-EAE5-3D43-B47C-DDB1BCFA7FBC}"/>
              </a:ext>
            </a:extLst>
          </p:cNvPr>
          <p:cNvCxnSpPr/>
          <p:nvPr/>
        </p:nvCxnSpPr>
        <p:spPr>
          <a:xfrm>
            <a:off x="3083735" y="2222500"/>
            <a:ext cx="673703" cy="189881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5A677FEC-4A17-3343-8A18-115F6B4F4ADF}"/>
              </a:ext>
            </a:extLst>
          </p:cNvPr>
          <p:cNvCxnSpPr/>
          <p:nvPr/>
        </p:nvCxnSpPr>
        <p:spPr>
          <a:xfrm flipV="1">
            <a:off x="2794375" y="4112023"/>
            <a:ext cx="974565" cy="80558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D5F16A3-93B2-B84E-9941-C48D4E7B8A54}"/>
              </a:ext>
            </a:extLst>
          </p:cNvPr>
          <p:cNvCxnSpPr>
            <a:cxnSpLocks/>
          </p:cNvCxnSpPr>
          <p:nvPr/>
        </p:nvCxnSpPr>
        <p:spPr>
          <a:xfrm>
            <a:off x="3096222" y="3311768"/>
            <a:ext cx="673703" cy="809549"/>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5A53102F-C6DC-134D-AC27-EA0F95801B6A}"/>
              </a:ext>
            </a:extLst>
          </p:cNvPr>
          <p:cNvCxnSpPr>
            <a:cxnSpLocks/>
          </p:cNvCxnSpPr>
          <p:nvPr/>
        </p:nvCxnSpPr>
        <p:spPr>
          <a:xfrm flipV="1">
            <a:off x="2690858" y="3131066"/>
            <a:ext cx="1079066" cy="1303898"/>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884652D-8417-BB4A-936A-0E3591EBAF6E}"/>
              </a:ext>
            </a:extLst>
          </p:cNvPr>
          <p:cNvCxnSpPr>
            <a:cxnSpLocks/>
          </p:cNvCxnSpPr>
          <p:nvPr/>
        </p:nvCxnSpPr>
        <p:spPr>
          <a:xfrm flipV="1">
            <a:off x="2690858" y="3131067"/>
            <a:ext cx="1079066" cy="710531"/>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F28C0D93-179E-7F45-AFF8-7A90A16AE930}"/>
              </a:ext>
            </a:extLst>
          </p:cNvPr>
          <p:cNvCxnSpPr/>
          <p:nvPr/>
        </p:nvCxnSpPr>
        <p:spPr>
          <a:xfrm>
            <a:off x="4796863" y="4112023"/>
            <a:ext cx="823748" cy="248753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A70F9D80-50CD-9C4A-B63A-69233FB38BB8}"/>
              </a:ext>
            </a:extLst>
          </p:cNvPr>
          <p:cNvCxnSpPr/>
          <p:nvPr/>
        </p:nvCxnSpPr>
        <p:spPr>
          <a:xfrm>
            <a:off x="4769353" y="3155932"/>
            <a:ext cx="851258" cy="2368569"/>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7FD5C644-C7EB-DA44-A107-9CFB70726EDE}"/>
              </a:ext>
            </a:extLst>
          </p:cNvPr>
          <p:cNvCxnSpPr/>
          <p:nvPr/>
        </p:nvCxnSpPr>
        <p:spPr>
          <a:xfrm>
            <a:off x="4769353" y="3142789"/>
            <a:ext cx="876658" cy="2907576"/>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832F6BC3-EA82-8349-AFC7-22B8A03DE3B8}"/>
              </a:ext>
            </a:extLst>
          </p:cNvPr>
          <p:cNvCxnSpPr/>
          <p:nvPr/>
        </p:nvCxnSpPr>
        <p:spPr>
          <a:xfrm>
            <a:off x="307279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0" name="Rectangle 29">
            <a:extLst>
              <a:ext uri="{FF2B5EF4-FFF2-40B4-BE49-F238E27FC236}">
                <a16:creationId xmlns:a16="http://schemas.microsoft.com/office/drawing/2014/main" id="{C611DA23-EBD2-E540-9E8D-9A7B246293E2}"/>
              </a:ext>
            </a:extLst>
          </p:cNvPr>
          <p:cNvSpPr/>
          <p:nvPr/>
        </p:nvSpPr>
        <p:spPr>
          <a:xfrm>
            <a:off x="423338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1" name="Straight Connector 30">
            <a:extLst>
              <a:ext uri="{FF2B5EF4-FFF2-40B4-BE49-F238E27FC236}">
                <a16:creationId xmlns:a16="http://schemas.microsoft.com/office/drawing/2014/main" id="{5455E89A-8C8E-2A4A-8726-9A7689C15EDA}"/>
              </a:ext>
            </a:extLst>
          </p:cNvPr>
          <p:cNvCxnSpPr/>
          <p:nvPr/>
        </p:nvCxnSpPr>
        <p:spPr>
          <a:xfrm>
            <a:off x="307279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2" name="Rectangle 31">
            <a:extLst>
              <a:ext uri="{FF2B5EF4-FFF2-40B4-BE49-F238E27FC236}">
                <a16:creationId xmlns:a16="http://schemas.microsoft.com/office/drawing/2014/main" id="{34FB03B2-9AFF-AD4D-8C5E-12C0AD05A8E8}"/>
              </a:ext>
            </a:extLst>
          </p:cNvPr>
          <p:cNvSpPr/>
          <p:nvPr/>
        </p:nvSpPr>
        <p:spPr>
          <a:xfrm>
            <a:off x="423338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Connector 32">
            <a:extLst>
              <a:ext uri="{FF2B5EF4-FFF2-40B4-BE49-F238E27FC236}">
                <a16:creationId xmlns:a16="http://schemas.microsoft.com/office/drawing/2014/main" id="{2A8689A5-38A5-A64B-9CB4-9D391165DB5F}"/>
              </a:ext>
            </a:extLst>
          </p:cNvPr>
          <p:cNvCxnSpPr/>
          <p:nvPr/>
        </p:nvCxnSpPr>
        <p:spPr>
          <a:xfrm>
            <a:off x="307279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4" name="Rectangle 33">
            <a:extLst>
              <a:ext uri="{FF2B5EF4-FFF2-40B4-BE49-F238E27FC236}">
                <a16:creationId xmlns:a16="http://schemas.microsoft.com/office/drawing/2014/main" id="{03EA16D3-8101-6A4B-B6B3-3173417BB0CD}"/>
              </a:ext>
            </a:extLst>
          </p:cNvPr>
          <p:cNvSpPr/>
          <p:nvPr/>
        </p:nvSpPr>
        <p:spPr>
          <a:xfrm>
            <a:off x="423338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A804C4B-F302-284A-AC88-9E0725B31064}"/>
              </a:ext>
            </a:extLst>
          </p:cNvPr>
          <p:cNvCxnSpPr/>
          <p:nvPr/>
        </p:nvCxnSpPr>
        <p:spPr>
          <a:xfrm>
            <a:off x="307279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6" name="Rectangle 35">
            <a:extLst>
              <a:ext uri="{FF2B5EF4-FFF2-40B4-BE49-F238E27FC236}">
                <a16:creationId xmlns:a16="http://schemas.microsoft.com/office/drawing/2014/main" id="{EE70EC05-38FE-D648-A8D1-AB021C54D34F}"/>
              </a:ext>
            </a:extLst>
          </p:cNvPr>
          <p:cNvSpPr/>
          <p:nvPr/>
        </p:nvSpPr>
        <p:spPr>
          <a:xfrm>
            <a:off x="423338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3B009726-CC05-B44B-9E44-D34D4009D188}"/>
              </a:ext>
            </a:extLst>
          </p:cNvPr>
          <p:cNvCxnSpPr/>
          <p:nvPr/>
        </p:nvCxnSpPr>
        <p:spPr>
          <a:xfrm>
            <a:off x="307279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38" name="Rectangle 37">
            <a:extLst>
              <a:ext uri="{FF2B5EF4-FFF2-40B4-BE49-F238E27FC236}">
                <a16:creationId xmlns:a16="http://schemas.microsoft.com/office/drawing/2014/main" id="{C9CFD21E-8BFC-914C-BEFC-61488CC82FF1}"/>
              </a:ext>
            </a:extLst>
          </p:cNvPr>
          <p:cNvSpPr/>
          <p:nvPr/>
        </p:nvSpPr>
        <p:spPr>
          <a:xfrm>
            <a:off x="423338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FE445B0F-3C4F-B040-BB5D-396DC8C63790}"/>
              </a:ext>
            </a:extLst>
          </p:cNvPr>
          <p:cNvCxnSpPr/>
          <p:nvPr/>
        </p:nvCxnSpPr>
        <p:spPr>
          <a:xfrm>
            <a:off x="307279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40" name="Rectangle 39">
            <a:extLst>
              <a:ext uri="{FF2B5EF4-FFF2-40B4-BE49-F238E27FC236}">
                <a16:creationId xmlns:a16="http://schemas.microsoft.com/office/drawing/2014/main" id="{375D6536-AB1A-E746-8095-C595517539CF}"/>
              </a:ext>
            </a:extLst>
          </p:cNvPr>
          <p:cNvSpPr/>
          <p:nvPr/>
        </p:nvSpPr>
        <p:spPr>
          <a:xfrm>
            <a:off x="423338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2" name="Curved Connector 41">
            <a:extLst>
              <a:ext uri="{FF2B5EF4-FFF2-40B4-BE49-F238E27FC236}">
                <a16:creationId xmlns:a16="http://schemas.microsoft.com/office/drawing/2014/main" id="{64CC95F7-CAFE-D044-973D-F737AD1BF693}"/>
              </a:ext>
            </a:extLst>
          </p:cNvPr>
          <p:cNvCxnSpPr/>
          <p:nvPr/>
        </p:nvCxnSpPr>
        <p:spPr>
          <a:xfrm rot="10800000" flipV="1">
            <a:off x="4712623" y="3106283"/>
            <a:ext cx="12700" cy="990250"/>
          </a:xfrm>
          <a:prstGeom prst="curvedConnector3">
            <a:avLst>
              <a:gd name="adj1" fmla="val -150000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a:extLst>
              <a:ext uri="{FF2B5EF4-FFF2-40B4-BE49-F238E27FC236}">
                <a16:creationId xmlns:a16="http://schemas.microsoft.com/office/drawing/2014/main" id="{CD3AADD1-13A6-AF43-AFB3-2160DF9221E4}"/>
              </a:ext>
            </a:extLst>
          </p:cNvPr>
          <p:cNvCxnSpPr/>
          <p:nvPr/>
        </p:nvCxnSpPr>
        <p:spPr>
          <a:xfrm>
            <a:off x="4385785" y="2228358"/>
            <a:ext cx="425754" cy="1892959"/>
          </a:xfrm>
          <a:prstGeom prst="curvedConnector3">
            <a:avLst>
              <a:gd name="adj1" fmla="val 186505"/>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7" name="Curved Connector 46">
            <a:extLst>
              <a:ext uri="{FF2B5EF4-FFF2-40B4-BE49-F238E27FC236}">
                <a16:creationId xmlns:a16="http://schemas.microsoft.com/office/drawing/2014/main" id="{F62E202F-CDCF-4F47-981C-B1D7ABE257E1}"/>
              </a:ext>
            </a:extLst>
          </p:cNvPr>
          <p:cNvCxnSpPr/>
          <p:nvPr/>
        </p:nvCxnSpPr>
        <p:spPr>
          <a:xfrm>
            <a:off x="4436585" y="2228358"/>
            <a:ext cx="385678" cy="902709"/>
          </a:xfrm>
          <a:prstGeom prst="curvedConnector3">
            <a:avLst>
              <a:gd name="adj1" fmla="val 126343"/>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8" name="Curved Connector 47">
            <a:extLst>
              <a:ext uri="{FF2B5EF4-FFF2-40B4-BE49-F238E27FC236}">
                <a16:creationId xmlns:a16="http://schemas.microsoft.com/office/drawing/2014/main" id="{C4928FCD-799E-B44C-AD73-88C61AEC5111}"/>
              </a:ext>
            </a:extLst>
          </p:cNvPr>
          <p:cNvCxnSpPr/>
          <p:nvPr/>
        </p:nvCxnSpPr>
        <p:spPr>
          <a:xfrm>
            <a:off x="4436585" y="3378560"/>
            <a:ext cx="360278" cy="631513"/>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9" name="Curved Connector 48">
            <a:extLst>
              <a:ext uri="{FF2B5EF4-FFF2-40B4-BE49-F238E27FC236}">
                <a16:creationId xmlns:a16="http://schemas.microsoft.com/office/drawing/2014/main" id="{AFE34DD5-8ECA-4941-8501-B28FF3B7F77C}"/>
              </a:ext>
            </a:extLst>
          </p:cNvPr>
          <p:cNvCxnSpPr/>
          <p:nvPr/>
        </p:nvCxnSpPr>
        <p:spPr>
          <a:xfrm rot="5400000">
            <a:off x="4225785" y="3341867"/>
            <a:ext cx="756481" cy="334878"/>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91" name="Straight Connector 90">
            <a:extLst>
              <a:ext uri="{FF2B5EF4-FFF2-40B4-BE49-F238E27FC236}">
                <a16:creationId xmlns:a16="http://schemas.microsoft.com/office/drawing/2014/main" id="{8ABAF2D5-B76D-A047-80AB-FF9017FC931F}"/>
              </a:ext>
            </a:extLst>
          </p:cNvPr>
          <p:cNvCxnSpPr/>
          <p:nvPr/>
        </p:nvCxnSpPr>
        <p:spPr>
          <a:xfrm>
            <a:off x="686957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5B0DC9CF-3FBA-1148-BD11-0D1A1CC2478B}"/>
              </a:ext>
            </a:extLst>
          </p:cNvPr>
          <p:cNvSpPr/>
          <p:nvPr/>
        </p:nvSpPr>
        <p:spPr>
          <a:xfrm>
            <a:off x="803016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9A3A771E-79FC-7F49-8F21-903EBA20064E}"/>
              </a:ext>
            </a:extLst>
          </p:cNvPr>
          <p:cNvCxnSpPr/>
          <p:nvPr/>
        </p:nvCxnSpPr>
        <p:spPr>
          <a:xfrm>
            <a:off x="686957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836808DF-E364-8549-B0C6-44CCE800E975}"/>
              </a:ext>
            </a:extLst>
          </p:cNvPr>
          <p:cNvSpPr/>
          <p:nvPr/>
        </p:nvSpPr>
        <p:spPr>
          <a:xfrm>
            <a:off x="803016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26C10A9F-05FA-7145-83D6-53AC6F87AEA3}"/>
              </a:ext>
            </a:extLst>
          </p:cNvPr>
          <p:cNvCxnSpPr/>
          <p:nvPr/>
        </p:nvCxnSpPr>
        <p:spPr>
          <a:xfrm>
            <a:off x="686957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CE4EF9BB-7933-A54F-91CE-A6E51FE66862}"/>
              </a:ext>
            </a:extLst>
          </p:cNvPr>
          <p:cNvSpPr/>
          <p:nvPr/>
        </p:nvSpPr>
        <p:spPr>
          <a:xfrm>
            <a:off x="803016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F2FE92B5-C728-864D-B214-443BFF96E95E}"/>
              </a:ext>
            </a:extLst>
          </p:cNvPr>
          <p:cNvCxnSpPr/>
          <p:nvPr/>
        </p:nvCxnSpPr>
        <p:spPr>
          <a:xfrm>
            <a:off x="686957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AB7C2111-51BF-954B-88DE-956FC418938B}"/>
              </a:ext>
            </a:extLst>
          </p:cNvPr>
          <p:cNvSpPr/>
          <p:nvPr/>
        </p:nvSpPr>
        <p:spPr>
          <a:xfrm>
            <a:off x="803016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784EFF83-4E9E-0F4D-99CC-3C2EB530A456}"/>
              </a:ext>
            </a:extLst>
          </p:cNvPr>
          <p:cNvCxnSpPr/>
          <p:nvPr/>
        </p:nvCxnSpPr>
        <p:spPr>
          <a:xfrm>
            <a:off x="686957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10337577-09A1-244C-A89E-D1194B011B16}"/>
              </a:ext>
            </a:extLst>
          </p:cNvPr>
          <p:cNvSpPr/>
          <p:nvPr/>
        </p:nvSpPr>
        <p:spPr>
          <a:xfrm>
            <a:off x="803016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082A7630-5CA7-4247-AA3F-EBB0A38B5444}"/>
              </a:ext>
            </a:extLst>
          </p:cNvPr>
          <p:cNvCxnSpPr/>
          <p:nvPr/>
        </p:nvCxnSpPr>
        <p:spPr>
          <a:xfrm>
            <a:off x="686957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2" name="Rectangle 101">
            <a:extLst>
              <a:ext uri="{FF2B5EF4-FFF2-40B4-BE49-F238E27FC236}">
                <a16:creationId xmlns:a16="http://schemas.microsoft.com/office/drawing/2014/main" id="{6B18ACCD-8F30-0449-960D-E2A5CABDF756}"/>
              </a:ext>
            </a:extLst>
          </p:cNvPr>
          <p:cNvSpPr/>
          <p:nvPr/>
        </p:nvSpPr>
        <p:spPr>
          <a:xfrm>
            <a:off x="803016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6CFE730C-D298-B34B-B393-51AB4EB1A658}"/>
              </a:ext>
            </a:extLst>
          </p:cNvPr>
          <p:cNvCxnSpPr/>
          <p:nvPr/>
        </p:nvCxnSpPr>
        <p:spPr>
          <a:xfrm>
            <a:off x="6869570" y="5536086"/>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970DC2F9-2DFF-2449-8F8E-8421053B2642}"/>
              </a:ext>
            </a:extLst>
          </p:cNvPr>
          <p:cNvSpPr/>
          <p:nvPr/>
        </p:nvSpPr>
        <p:spPr>
          <a:xfrm>
            <a:off x="8030165" y="541941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5D27FD00-75CD-9D40-BA08-6FEF12833C63}"/>
              </a:ext>
            </a:extLst>
          </p:cNvPr>
          <p:cNvCxnSpPr/>
          <p:nvPr/>
        </p:nvCxnSpPr>
        <p:spPr>
          <a:xfrm>
            <a:off x="6869570" y="608936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49041D8D-369C-E543-81B3-0DAEEF27D273}"/>
              </a:ext>
            </a:extLst>
          </p:cNvPr>
          <p:cNvSpPr/>
          <p:nvPr/>
        </p:nvSpPr>
        <p:spPr>
          <a:xfrm>
            <a:off x="8030165" y="597269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1203AD2A-0295-D444-810A-388365C6EA93}"/>
              </a:ext>
            </a:extLst>
          </p:cNvPr>
          <p:cNvCxnSpPr/>
          <p:nvPr/>
        </p:nvCxnSpPr>
        <p:spPr>
          <a:xfrm>
            <a:off x="6869570" y="6656458"/>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D637F7BB-5576-A244-82F7-AF5A639C5DD4}"/>
              </a:ext>
            </a:extLst>
          </p:cNvPr>
          <p:cNvSpPr/>
          <p:nvPr/>
        </p:nvSpPr>
        <p:spPr>
          <a:xfrm>
            <a:off x="8030165" y="6539790"/>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3F1EE2FA-E311-5C42-8A32-EA7779BE9BDA}"/>
              </a:ext>
            </a:extLst>
          </p:cNvPr>
          <p:cNvCxnSpPr>
            <a:cxnSpLocks/>
          </p:cNvCxnSpPr>
          <p:nvPr/>
        </p:nvCxnSpPr>
        <p:spPr>
          <a:xfrm>
            <a:off x="6856121" y="2222500"/>
            <a:ext cx="700265" cy="2691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EDE5A59-C2FE-B247-8036-9AAEEF8A62F3}"/>
              </a:ext>
            </a:extLst>
          </p:cNvPr>
          <p:cNvCxnSpPr>
            <a:cxnSpLocks/>
          </p:cNvCxnSpPr>
          <p:nvPr/>
        </p:nvCxnSpPr>
        <p:spPr>
          <a:xfrm flipV="1">
            <a:off x="6510545" y="2491622"/>
            <a:ext cx="1045840" cy="1422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EC2D15FA-B61D-8047-B71D-C5E5796F5105}"/>
              </a:ext>
            </a:extLst>
          </p:cNvPr>
          <p:cNvCxnSpPr>
            <a:cxnSpLocks/>
          </p:cNvCxnSpPr>
          <p:nvPr/>
        </p:nvCxnSpPr>
        <p:spPr>
          <a:xfrm flipV="1">
            <a:off x="6486151" y="2491622"/>
            <a:ext cx="1070234" cy="2006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5056A05-3DB0-3E49-8725-9F8AA7515005}"/>
              </a:ext>
            </a:extLst>
          </p:cNvPr>
          <p:cNvCxnSpPr/>
          <p:nvPr/>
        </p:nvCxnSpPr>
        <p:spPr>
          <a:xfrm flipV="1">
            <a:off x="8573130" y="2237776"/>
            <a:ext cx="820830" cy="25728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78915355-20AE-904C-8243-0C2582725FB8}"/>
              </a:ext>
            </a:extLst>
          </p:cNvPr>
          <p:cNvCxnSpPr/>
          <p:nvPr/>
        </p:nvCxnSpPr>
        <p:spPr>
          <a:xfrm>
            <a:off x="8567820" y="2471851"/>
            <a:ext cx="819585" cy="14028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40A95629-F9FD-B849-9206-88FE84B1F2BF}"/>
              </a:ext>
            </a:extLst>
          </p:cNvPr>
          <p:cNvCxnSpPr>
            <a:cxnSpLocks/>
          </p:cNvCxnSpPr>
          <p:nvPr/>
        </p:nvCxnSpPr>
        <p:spPr>
          <a:xfrm flipV="1">
            <a:off x="8487439" y="2224738"/>
            <a:ext cx="896573" cy="85095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D4136AA4-3F5C-654D-8B1A-450595076D36}"/>
              </a:ext>
            </a:extLst>
          </p:cNvPr>
          <p:cNvCxnSpPr/>
          <p:nvPr/>
        </p:nvCxnSpPr>
        <p:spPr>
          <a:xfrm flipV="1">
            <a:off x="6666880" y="3113288"/>
            <a:ext cx="928374" cy="299656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A9E726EA-E0D5-D344-95BC-DDCCB3F8B1E5}"/>
              </a:ext>
            </a:extLst>
          </p:cNvPr>
          <p:cNvCxnSpPr>
            <a:cxnSpLocks/>
          </p:cNvCxnSpPr>
          <p:nvPr/>
        </p:nvCxnSpPr>
        <p:spPr>
          <a:xfrm flipV="1">
            <a:off x="6498624" y="3075692"/>
            <a:ext cx="1074268" cy="243743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23300C1F-E024-0942-AE1D-B44C80D2304F}"/>
              </a:ext>
            </a:extLst>
          </p:cNvPr>
          <p:cNvCxnSpPr>
            <a:cxnSpLocks/>
          </p:cNvCxnSpPr>
          <p:nvPr/>
        </p:nvCxnSpPr>
        <p:spPr>
          <a:xfrm flipH="1" flipV="1">
            <a:off x="8487439" y="3075692"/>
            <a:ext cx="896573" cy="2437434"/>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29B8B4C-7816-1C4F-A3FF-3884A8CAE408}"/>
              </a:ext>
            </a:extLst>
          </p:cNvPr>
          <p:cNvCxnSpPr>
            <a:cxnSpLocks/>
          </p:cNvCxnSpPr>
          <p:nvPr/>
        </p:nvCxnSpPr>
        <p:spPr>
          <a:xfrm>
            <a:off x="8487439" y="3075693"/>
            <a:ext cx="845879" cy="73679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515F77D4-7566-B445-A081-1CA72CB76AFE}"/>
              </a:ext>
            </a:extLst>
          </p:cNvPr>
          <p:cNvCxnSpPr/>
          <p:nvPr/>
        </p:nvCxnSpPr>
        <p:spPr>
          <a:xfrm flipV="1">
            <a:off x="6670474" y="3659389"/>
            <a:ext cx="886681" cy="242083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29873A0D-F426-1645-B5AA-564F6A3CC369}"/>
              </a:ext>
            </a:extLst>
          </p:cNvPr>
          <p:cNvCxnSpPr/>
          <p:nvPr/>
        </p:nvCxnSpPr>
        <p:spPr>
          <a:xfrm flipV="1">
            <a:off x="6474696" y="3621792"/>
            <a:ext cx="1060097" cy="139244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38CF8DA1-F033-7743-BAFF-60ADDFB3A402}"/>
              </a:ext>
            </a:extLst>
          </p:cNvPr>
          <p:cNvCxnSpPr/>
          <p:nvPr/>
        </p:nvCxnSpPr>
        <p:spPr>
          <a:xfrm flipV="1">
            <a:off x="8474494" y="2259263"/>
            <a:ext cx="905128" cy="142101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FD33745-75D9-5A48-B5DB-4F075CD79D2D}"/>
              </a:ext>
            </a:extLst>
          </p:cNvPr>
          <p:cNvCxnSpPr>
            <a:cxnSpLocks/>
          </p:cNvCxnSpPr>
          <p:nvPr/>
        </p:nvCxnSpPr>
        <p:spPr>
          <a:xfrm>
            <a:off x="8504874" y="3620676"/>
            <a:ext cx="882531" cy="1358427"/>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694D654C-31D4-4343-A6FE-B69842A9A683}"/>
              </a:ext>
            </a:extLst>
          </p:cNvPr>
          <p:cNvCxnSpPr>
            <a:cxnSpLocks/>
          </p:cNvCxnSpPr>
          <p:nvPr/>
        </p:nvCxnSpPr>
        <p:spPr>
          <a:xfrm>
            <a:off x="8504874" y="3620675"/>
            <a:ext cx="968223" cy="55332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C72D1A00-414E-884F-89E8-87707E344C4F}"/>
              </a:ext>
            </a:extLst>
          </p:cNvPr>
          <p:cNvCxnSpPr/>
          <p:nvPr/>
        </p:nvCxnSpPr>
        <p:spPr>
          <a:xfrm flipV="1">
            <a:off x="6692975" y="4178724"/>
            <a:ext cx="839146" cy="184290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18CFA82-B44C-EB40-ACA6-DDDBF40DF4CA}"/>
              </a:ext>
            </a:extLst>
          </p:cNvPr>
          <p:cNvCxnSpPr/>
          <p:nvPr/>
        </p:nvCxnSpPr>
        <p:spPr>
          <a:xfrm flipV="1">
            <a:off x="8518279" y="2272966"/>
            <a:ext cx="869010" cy="18681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ABECFA9C-5CFC-2D41-8AFD-361A45F109D4}"/>
              </a:ext>
            </a:extLst>
          </p:cNvPr>
          <p:cNvCxnSpPr/>
          <p:nvPr/>
        </p:nvCxnSpPr>
        <p:spPr>
          <a:xfrm flipV="1">
            <a:off x="8511566" y="3075693"/>
            <a:ext cx="961531" cy="110642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569A1CA5-9437-6C43-85BF-7E9082813A80}"/>
              </a:ext>
            </a:extLst>
          </p:cNvPr>
          <p:cNvCxnSpPr/>
          <p:nvPr/>
        </p:nvCxnSpPr>
        <p:spPr>
          <a:xfrm>
            <a:off x="8487438" y="4130894"/>
            <a:ext cx="910148" cy="1940764"/>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05DD0C06-92ED-CD42-AE57-3013FD7B0920}"/>
              </a:ext>
            </a:extLst>
          </p:cNvPr>
          <p:cNvCxnSpPr>
            <a:cxnSpLocks/>
          </p:cNvCxnSpPr>
          <p:nvPr/>
        </p:nvCxnSpPr>
        <p:spPr>
          <a:xfrm>
            <a:off x="8504873" y="3620676"/>
            <a:ext cx="879138" cy="2400955"/>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B076EDB-BE77-724B-9E66-17B490EF138E}"/>
              </a:ext>
            </a:extLst>
          </p:cNvPr>
          <p:cNvCxnSpPr>
            <a:cxnSpLocks/>
          </p:cNvCxnSpPr>
          <p:nvPr/>
        </p:nvCxnSpPr>
        <p:spPr>
          <a:xfrm>
            <a:off x="8487438" y="3075692"/>
            <a:ext cx="889996" cy="2945938"/>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453BC618-7DD6-B948-96C0-6A62F2F52796}"/>
              </a:ext>
            </a:extLst>
          </p:cNvPr>
          <p:cNvCxnSpPr>
            <a:cxnSpLocks/>
          </p:cNvCxnSpPr>
          <p:nvPr/>
        </p:nvCxnSpPr>
        <p:spPr>
          <a:xfrm>
            <a:off x="6906238" y="2272965"/>
            <a:ext cx="656839" cy="245997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B82AE762-4704-4346-9513-12DC8DFFF7D0}"/>
              </a:ext>
            </a:extLst>
          </p:cNvPr>
          <p:cNvCxnSpPr>
            <a:cxnSpLocks/>
          </p:cNvCxnSpPr>
          <p:nvPr/>
        </p:nvCxnSpPr>
        <p:spPr>
          <a:xfrm flipV="1">
            <a:off x="6488442" y="4732941"/>
            <a:ext cx="1074634" cy="23152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08C3565F-8465-424D-B74B-F796AEAE0E07}"/>
              </a:ext>
            </a:extLst>
          </p:cNvPr>
          <p:cNvCxnSpPr/>
          <p:nvPr/>
        </p:nvCxnSpPr>
        <p:spPr>
          <a:xfrm flipV="1">
            <a:off x="8559817" y="2257692"/>
            <a:ext cx="837138" cy="2467735"/>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1962DB5A-6249-5347-9D80-B270B6CF7B36}"/>
              </a:ext>
            </a:extLst>
          </p:cNvPr>
          <p:cNvCxnSpPr/>
          <p:nvPr/>
        </p:nvCxnSpPr>
        <p:spPr>
          <a:xfrm flipV="1">
            <a:off x="8510935" y="3372703"/>
            <a:ext cx="863921" cy="132878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9C093D58-AF21-504D-87EB-2EC83547DE7B}"/>
              </a:ext>
            </a:extLst>
          </p:cNvPr>
          <p:cNvCxnSpPr>
            <a:cxnSpLocks/>
          </p:cNvCxnSpPr>
          <p:nvPr/>
        </p:nvCxnSpPr>
        <p:spPr>
          <a:xfrm flipV="1">
            <a:off x="6753589" y="5259253"/>
            <a:ext cx="802797" cy="139231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60388F5C-E833-6248-992D-9568B2BB59C0}"/>
              </a:ext>
            </a:extLst>
          </p:cNvPr>
          <p:cNvCxnSpPr/>
          <p:nvPr/>
        </p:nvCxnSpPr>
        <p:spPr>
          <a:xfrm flipV="1">
            <a:off x="8780135" y="3367099"/>
            <a:ext cx="631099" cy="19644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942DA3A0-10FC-774D-A29A-9AF3A2CA22BE}"/>
              </a:ext>
            </a:extLst>
          </p:cNvPr>
          <p:cNvCxnSpPr/>
          <p:nvPr/>
        </p:nvCxnSpPr>
        <p:spPr>
          <a:xfrm flipV="1">
            <a:off x="8767630" y="2209237"/>
            <a:ext cx="666936" cy="3122323"/>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B229B38-1C27-AB41-999C-38B9C5E00E21}"/>
              </a:ext>
            </a:extLst>
          </p:cNvPr>
          <p:cNvCxnSpPr>
            <a:cxnSpLocks/>
          </p:cNvCxnSpPr>
          <p:nvPr/>
        </p:nvCxnSpPr>
        <p:spPr>
          <a:xfrm flipV="1">
            <a:off x="6753331" y="5789610"/>
            <a:ext cx="804205" cy="853687"/>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5C7CF36A-8F2E-2C4B-ADED-567D15FAA9BE}"/>
              </a:ext>
            </a:extLst>
          </p:cNvPr>
          <p:cNvCxnSpPr/>
          <p:nvPr/>
        </p:nvCxnSpPr>
        <p:spPr>
          <a:xfrm flipV="1">
            <a:off x="8441179" y="2272875"/>
            <a:ext cx="955777" cy="354528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9F8B129E-6EF1-A34F-AC66-A5E6AD2BA0CD}"/>
              </a:ext>
            </a:extLst>
          </p:cNvPr>
          <p:cNvCxnSpPr/>
          <p:nvPr/>
        </p:nvCxnSpPr>
        <p:spPr>
          <a:xfrm flipV="1">
            <a:off x="8477395" y="3603237"/>
            <a:ext cx="949105" cy="2186372"/>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7856630-7621-2944-9034-47970CF2443B}"/>
              </a:ext>
            </a:extLst>
          </p:cNvPr>
          <p:cNvCxnSpPr>
            <a:cxnSpLocks/>
          </p:cNvCxnSpPr>
          <p:nvPr/>
        </p:nvCxnSpPr>
        <p:spPr>
          <a:xfrm flipV="1">
            <a:off x="8502795" y="4444515"/>
            <a:ext cx="915451" cy="1345095"/>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440361E1-D3AC-C947-8D7E-34BB42A6F89B}"/>
              </a:ext>
            </a:extLst>
          </p:cNvPr>
          <p:cNvCxnSpPr>
            <a:cxnSpLocks/>
          </p:cNvCxnSpPr>
          <p:nvPr/>
        </p:nvCxnSpPr>
        <p:spPr>
          <a:xfrm>
            <a:off x="8502794" y="5789609"/>
            <a:ext cx="907736" cy="908268"/>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0F79835A-1B55-BC41-BFEC-43E16F202EB6}"/>
              </a:ext>
            </a:extLst>
          </p:cNvPr>
          <p:cNvCxnSpPr/>
          <p:nvPr/>
        </p:nvCxnSpPr>
        <p:spPr>
          <a:xfrm flipH="1" flipV="1">
            <a:off x="8774992" y="5270476"/>
            <a:ext cx="621869" cy="1451277"/>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11CCF7F4-8110-F74C-AAE1-484E6BBAB99B}"/>
              </a:ext>
            </a:extLst>
          </p:cNvPr>
          <p:cNvCxnSpPr>
            <a:cxnSpLocks/>
          </p:cNvCxnSpPr>
          <p:nvPr/>
        </p:nvCxnSpPr>
        <p:spPr>
          <a:xfrm flipH="1" flipV="1">
            <a:off x="6477828" y="5550721"/>
            <a:ext cx="1085248" cy="8324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86082878-E458-4946-AB84-2D18446FDE7A}"/>
              </a:ext>
            </a:extLst>
          </p:cNvPr>
          <p:cNvCxnSpPr>
            <a:cxnSpLocks/>
          </p:cNvCxnSpPr>
          <p:nvPr/>
        </p:nvCxnSpPr>
        <p:spPr>
          <a:xfrm flipH="1" flipV="1">
            <a:off x="6902694" y="2271551"/>
            <a:ext cx="660382" cy="411160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48A92AF1-EEC2-4D49-A56C-37EE81056965}"/>
              </a:ext>
            </a:extLst>
          </p:cNvPr>
          <p:cNvCxnSpPr>
            <a:cxnSpLocks/>
          </p:cNvCxnSpPr>
          <p:nvPr/>
        </p:nvCxnSpPr>
        <p:spPr>
          <a:xfrm flipH="1" flipV="1">
            <a:off x="6866670" y="2782207"/>
            <a:ext cx="696406" cy="360095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8DE46B69-1D7E-6F41-8F27-1C0BF6546B1B}"/>
              </a:ext>
            </a:extLst>
          </p:cNvPr>
          <p:cNvCxnSpPr/>
          <p:nvPr/>
        </p:nvCxnSpPr>
        <p:spPr>
          <a:xfrm flipV="1">
            <a:off x="8507773" y="2263281"/>
            <a:ext cx="899734" cy="4148128"/>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5B0E5F16-0FD2-2F4E-A656-F24BF64CCC80}"/>
              </a:ext>
            </a:extLst>
          </p:cNvPr>
          <p:cNvCxnSpPr/>
          <p:nvPr/>
        </p:nvCxnSpPr>
        <p:spPr>
          <a:xfrm flipV="1">
            <a:off x="8509807" y="2789681"/>
            <a:ext cx="915153" cy="3672102"/>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D76F11C2-DC74-E141-B9A6-B912C736308C}"/>
              </a:ext>
            </a:extLst>
          </p:cNvPr>
          <p:cNvSpPr txBox="1"/>
          <p:nvPr/>
        </p:nvSpPr>
        <p:spPr>
          <a:xfrm>
            <a:off x="356941" y="5806000"/>
            <a:ext cx="4720523" cy="369332"/>
          </a:xfrm>
          <a:prstGeom prst="rect">
            <a:avLst/>
          </a:prstGeom>
          <a:noFill/>
        </p:spPr>
        <p:txBody>
          <a:bodyPr wrap="none" rtlCol="0">
            <a:spAutoFit/>
          </a:bodyPr>
          <a:lstStyle/>
          <a:p>
            <a:r>
              <a:rPr lang="en-US" dirty="0">
                <a:solidFill>
                  <a:srgbClr val="FF0000"/>
                </a:solidFill>
              </a:rPr>
              <a:t>ALL 2</a:t>
            </a:r>
            <a:r>
              <a:rPr lang="en-US" baseline="30000" dirty="0">
                <a:solidFill>
                  <a:srgbClr val="FF0000"/>
                </a:solidFill>
              </a:rPr>
              <a:t>nd</a:t>
            </a:r>
            <a:r>
              <a:rPr lang="en-US" dirty="0">
                <a:solidFill>
                  <a:srgbClr val="FF0000"/>
                </a:solidFill>
              </a:rPr>
              <a:t> LEVEL ACTIONS ARE MUTALLY EXCLUSIVE</a:t>
            </a:r>
          </a:p>
        </p:txBody>
      </p:sp>
      <p:sp>
        <p:nvSpPr>
          <p:cNvPr id="157" name="TextBox 156">
            <a:extLst>
              <a:ext uri="{FF2B5EF4-FFF2-40B4-BE49-F238E27FC236}">
                <a16:creationId xmlns:a16="http://schemas.microsoft.com/office/drawing/2014/main" id="{14D7B609-537A-1E43-9C6F-9A2FE36AC303}"/>
              </a:ext>
            </a:extLst>
          </p:cNvPr>
          <p:cNvSpPr txBox="1"/>
          <p:nvPr/>
        </p:nvSpPr>
        <p:spPr>
          <a:xfrm>
            <a:off x="7556386" y="2306956"/>
            <a:ext cx="1064972" cy="369332"/>
          </a:xfrm>
          <a:prstGeom prst="rect">
            <a:avLst/>
          </a:prstGeom>
          <a:noFill/>
        </p:spPr>
        <p:txBody>
          <a:bodyPr wrap="none" rtlCol="0">
            <a:spAutoFit/>
          </a:bodyPr>
          <a:lstStyle/>
          <a:p>
            <a:r>
              <a:rPr lang="en-US" dirty="0"/>
              <a:t>Pickup(B)</a:t>
            </a:r>
          </a:p>
        </p:txBody>
      </p:sp>
      <p:sp>
        <p:nvSpPr>
          <p:cNvPr id="158" name="TextBox 157">
            <a:extLst>
              <a:ext uri="{FF2B5EF4-FFF2-40B4-BE49-F238E27FC236}">
                <a16:creationId xmlns:a16="http://schemas.microsoft.com/office/drawing/2014/main" id="{5FDF9FA9-5195-964A-9D32-3E71FD695AD0}"/>
              </a:ext>
            </a:extLst>
          </p:cNvPr>
          <p:cNvSpPr txBox="1"/>
          <p:nvPr/>
        </p:nvSpPr>
        <p:spPr>
          <a:xfrm>
            <a:off x="7563077" y="4548275"/>
            <a:ext cx="1092415" cy="369332"/>
          </a:xfrm>
          <a:prstGeom prst="rect">
            <a:avLst/>
          </a:prstGeom>
          <a:noFill/>
        </p:spPr>
        <p:txBody>
          <a:bodyPr wrap="none" rtlCol="0">
            <a:spAutoFit/>
          </a:bodyPr>
          <a:lstStyle/>
          <a:p>
            <a:r>
              <a:rPr lang="en-US" dirty="0"/>
              <a:t>Pickup(G)</a:t>
            </a:r>
          </a:p>
        </p:txBody>
      </p:sp>
      <p:sp>
        <p:nvSpPr>
          <p:cNvPr id="159" name="TextBox 158">
            <a:extLst>
              <a:ext uri="{FF2B5EF4-FFF2-40B4-BE49-F238E27FC236}">
                <a16:creationId xmlns:a16="http://schemas.microsoft.com/office/drawing/2014/main" id="{E608D4C1-50F5-6F47-A0B1-2D41EF5108E2}"/>
              </a:ext>
            </a:extLst>
          </p:cNvPr>
          <p:cNvSpPr txBox="1"/>
          <p:nvPr/>
        </p:nvSpPr>
        <p:spPr>
          <a:xfrm>
            <a:off x="7563077" y="6198491"/>
            <a:ext cx="1065163" cy="369332"/>
          </a:xfrm>
          <a:prstGeom prst="rect">
            <a:avLst/>
          </a:prstGeom>
          <a:noFill/>
        </p:spPr>
        <p:txBody>
          <a:bodyPr wrap="none" rtlCol="0">
            <a:spAutoFit/>
          </a:bodyPr>
          <a:lstStyle/>
          <a:p>
            <a:r>
              <a:rPr lang="en-US" dirty="0"/>
              <a:t>Pickup(B)</a:t>
            </a:r>
          </a:p>
        </p:txBody>
      </p:sp>
      <p:sp>
        <p:nvSpPr>
          <p:cNvPr id="160" name="TextBox 159">
            <a:extLst>
              <a:ext uri="{FF2B5EF4-FFF2-40B4-BE49-F238E27FC236}">
                <a16:creationId xmlns:a16="http://schemas.microsoft.com/office/drawing/2014/main" id="{608004D3-2D3D-5C4E-A362-BB02496CE460}"/>
              </a:ext>
            </a:extLst>
          </p:cNvPr>
          <p:cNvSpPr txBox="1"/>
          <p:nvPr/>
        </p:nvSpPr>
        <p:spPr>
          <a:xfrm>
            <a:off x="7572892" y="2891026"/>
            <a:ext cx="975011" cy="369332"/>
          </a:xfrm>
          <a:prstGeom prst="rect">
            <a:avLst/>
          </a:prstGeom>
          <a:noFill/>
        </p:spPr>
        <p:txBody>
          <a:bodyPr wrap="none" rtlCol="0">
            <a:spAutoFit/>
          </a:bodyPr>
          <a:lstStyle/>
          <a:p>
            <a:r>
              <a:rPr lang="en-US" dirty="0"/>
              <a:t>Put(B,O)</a:t>
            </a:r>
          </a:p>
        </p:txBody>
      </p:sp>
      <p:sp>
        <p:nvSpPr>
          <p:cNvPr id="161" name="TextBox 160">
            <a:extLst>
              <a:ext uri="{FF2B5EF4-FFF2-40B4-BE49-F238E27FC236}">
                <a16:creationId xmlns:a16="http://schemas.microsoft.com/office/drawing/2014/main" id="{A39EB27E-17C0-2942-B66C-1418BA679513}"/>
              </a:ext>
            </a:extLst>
          </p:cNvPr>
          <p:cNvSpPr txBox="1"/>
          <p:nvPr/>
        </p:nvSpPr>
        <p:spPr>
          <a:xfrm>
            <a:off x="7563077" y="3436009"/>
            <a:ext cx="968598" cy="369332"/>
          </a:xfrm>
          <a:prstGeom prst="rect">
            <a:avLst/>
          </a:prstGeom>
          <a:noFill/>
        </p:spPr>
        <p:txBody>
          <a:bodyPr wrap="none" rtlCol="0">
            <a:spAutoFit/>
          </a:bodyPr>
          <a:lstStyle/>
          <a:p>
            <a:r>
              <a:rPr lang="en-US" dirty="0"/>
              <a:t>Put(B,G)</a:t>
            </a:r>
          </a:p>
        </p:txBody>
      </p:sp>
      <p:sp>
        <p:nvSpPr>
          <p:cNvPr id="162" name="TextBox 161">
            <a:extLst>
              <a:ext uri="{FF2B5EF4-FFF2-40B4-BE49-F238E27FC236}">
                <a16:creationId xmlns:a16="http://schemas.microsoft.com/office/drawing/2014/main" id="{E53CF3C6-4145-7F49-8B6D-793E623FF84A}"/>
              </a:ext>
            </a:extLst>
          </p:cNvPr>
          <p:cNvSpPr txBox="1"/>
          <p:nvPr/>
        </p:nvSpPr>
        <p:spPr>
          <a:xfrm>
            <a:off x="7563077" y="3966820"/>
            <a:ext cx="1348061" cy="369332"/>
          </a:xfrm>
          <a:prstGeom prst="rect">
            <a:avLst/>
          </a:prstGeom>
          <a:noFill/>
        </p:spPr>
        <p:txBody>
          <a:bodyPr wrap="none" rtlCol="0">
            <a:spAutoFit/>
          </a:bodyPr>
          <a:lstStyle/>
          <a:p>
            <a:r>
              <a:rPr lang="en-US" dirty="0"/>
              <a:t>Put-Table(B)</a:t>
            </a:r>
          </a:p>
        </p:txBody>
      </p:sp>
      <p:sp>
        <p:nvSpPr>
          <p:cNvPr id="163" name="TextBox 162">
            <a:extLst>
              <a:ext uri="{FF2B5EF4-FFF2-40B4-BE49-F238E27FC236}">
                <a16:creationId xmlns:a16="http://schemas.microsoft.com/office/drawing/2014/main" id="{602BD0C1-89BA-1A46-94C4-0627E6B3968F}"/>
              </a:ext>
            </a:extLst>
          </p:cNvPr>
          <p:cNvSpPr txBox="1"/>
          <p:nvPr/>
        </p:nvSpPr>
        <p:spPr>
          <a:xfrm>
            <a:off x="7556385" y="5074587"/>
            <a:ext cx="1353960" cy="369332"/>
          </a:xfrm>
          <a:prstGeom prst="rect">
            <a:avLst/>
          </a:prstGeom>
          <a:noFill/>
        </p:spPr>
        <p:txBody>
          <a:bodyPr wrap="none" rtlCol="0">
            <a:spAutoFit/>
          </a:bodyPr>
          <a:lstStyle/>
          <a:p>
            <a:r>
              <a:rPr lang="en-US" dirty="0"/>
              <a:t>Put-Table(G)</a:t>
            </a:r>
          </a:p>
        </p:txBody>
      </p:sp>
      <p:sp>
        <p:nvSpPr>
          <p:cNvPr id="164" name="TextBox 163">
            <a:extLst>
              <a:ext uri="{FF2B5EF4-FFF2-40B4-BE49-F238E27FC236}">
                <a16:creationId xmlns:a16="http://schemas.microsoft.com/office/drawing/2014/main" id="{535C1053-A44F-A74C-BB07-CC9D8900307E}"/>
              </a:ext>
            </a:extLst>
          </p:cNvPr>
          <p:cNvSpPr txBox="1"/>
          <p:nvPr/>
        </p:nvSpPr>
        <p:spPr>
          <a:xfrm>
            <a:off x="7557536" y="5604943"/>
            <a:ext cx="971741" cy="369332"/>
          </a:xfrm>
          <a:prstGeom prst="rect">
            <a:avLst/>
          </a:prstGeom>
          <a:noFill/>
        </p:spPr>
        <p:txBody>
          <a:bodyPr wrap="none" rtlCol="0">
            <a:spAutoFit/>
          </a:bodyPr>
          <a:lstStyle/>
          <a:p>
            <a:r>
              <a:rPr lang="en-US" dirty="0"/>
              <a:t>Put(G,B)</a:t>
            </a:r>
          </a:p>
        </p:txBody>
      </p:sp>
      <p:sp>
        <p:nvSpPr>
          <p:cNvPr id="165" name="Rectangle 164">
            <a:extLst>
              <a:ext uri="{FF2B5EF4-FFF2-40B4-BE49-F238E27FC236}">
                <a16:creationId xmlns:a16="http://schemas.microsoft.com/office/drawing/2014/main" id="{E6F1C48F-7689-4B4E-A6EE-AE98BB91FD91}"/>
              </a:ext>
            </a:extLst>
          </p:cNvPr>
          <p:cNvSpPr/>
          <p:nvPr/>
        </p:nvSpPr>
        <p:spPr>
          <a:xfrm>
            <a:off x="9418245" y="2043857"/>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r>
              <a:rPr lang="en-US" dirty="0"/>
              <a:t>On-Table(B)</a:t>
            </a:r>
          </a:p>
          <a:p>
            <a:r>
              <a:rPr lang="en-US" dirty="0"/>
              <a:t>On-Table(G) </a:t>
            </a:r>
          </a:p>
          <a:p>
            <a:r>
              <a:rPr lang="en-US" dirty="0"/>
              <a:t>On(G,B)</a:t>
            </a:r>
          </a:p>
          <a:p>
            <a:r>
              <a:rPr lang="en-US" dirty="0"/>
              <a:t>On(B,O) </a:t>
            </a:r>
          </a:p>
          <a:p>
            <a:r>
              <a:rPr lang="en-US" dirty="0"/>
              <a:t>On(B,G)</a:t>
            </a:r>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166" name="Rectangle 165">
            <a:extLst>
              <a:ext uri="{FF2B5EF4-FFF2-40B4-BE49-F238E27FC236}">
                <a16:creationId xmlns:a16="http://schemas.microsoft.com/office/drawing/2014/main" id="{839884A1-46CF-C644-8087-24BD31939B39}"/>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167" name="TextBox 166">
            <a:extLst>
              <a:ext uri="{FF2B5EF4-FFF2-40B4-BE49-F238E27FC236}">
                <a16:creationId xmlns:a16="http://schemas.microsoft.com/office/drawing/2014/main" id="{84022EC3-E147-C44F-A83C-20ED85298457}"/>
              </a:ext>
            </a:extLst>
          </p:cNvPr>
          <p:cNvSpPr txBox="1"/>
          <p:nvPr/>
        </p:nvSpPr>
        <p:spPr>
          <a:xfrm>
            <a:off x="3769925" y="2946400"/>
            <a:ext cx="1064972" cy="369332"/>
          </a:xfrm>
          <a:prstGeom prst="rect">
            <a:avLst/>
          </a:prstGeom>
          <a:noFill/>
        </p:spPr>
        <p:txBody>
          <a:bodyPr wrap="none" rtlCol="0">
            <a:spAutoFit/>
          </a:bodyPr>
          <a:lstStyle/>
          <a:p>
            <a:r>
              <a:rPr lang="en-US" dirty="0"/>
              <a:t>Pickup(B)</a:t>
            </a:r>
          </a:p>
        </p:txBody>
      </p:sp>
      <p:sp>
        <p:nvSpPr>
          <p:cNvPr id="168" name="TextBox 167">
            <a:extLst>
              <a:ext uri="{FF2B5EF4-FFF2-40B4-BE49-F238E27FC236}">
                <a16:creationId xmlns:a16="http://schemas.microsoft.com/office/drawing/2014/main" id="{C3695347-E71A-054B-905E-0401D3F068DE}"/>
              </a:ext>
            </a:extLst>
          </p:cNvPr>
          <p:cNvSpPr txBox="1"/>
          <p:nvPr/>
        </p:nvSpPr>
        <p:spPr>
          <a:xfrm>
            <a:off x="3769925" y="3936650"/>
            <a:ext cx="1085810" cy="369332"/>
          </a:xfrm>
          <a:prstGeom prst="rect">
            <a:avLst/>
          </a:prstGeom>
          <a:noFill/>
        </p:spPr>
        <p:txBody>
          <a:bodyPr wrap="none" rtlCol="0">
            <a:spAutoFit/>
          </a:bodyPr>
          <a:lstStyle/>
          <a:p>
            <a:r>
              <a:rPr lang="en-US" dirty="0"/>
              <a:t>Pickup(G)</a:t>
            </a:r>
          </a:p>
        </p:txBody>
      </p:sp>
      <p:sp>
        <p:nvSpPr>
          <p:cNvPr id="169" name="Rectangle 168">
            <a:extLst>
              <a:ext uri="{FF2B5EF4-FFF2-40B4-BE49-F238E27FC236}">
                <a16:creationId xmlns:a16="http://schemas.microsoft.com/office/drawing/2014/main" id="{F9F2896F-C913-F34A-9A2E-666D4D00CB47}"/>
              </a:ext>
            </a:extLst>
          </p:cNvPr>
          <p:cNvSpPr/>
          <p:nvPr/>
        </p:nvSpPr>
        <p:spPr>
          <a:xfrm>
            <a:off x="1829551" y="2034294"/>
            <a:ext cx="1445976" cy="3139321"/>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Clear(G) </a:t>
            </a:r>
          </a:p>
          <a:p>
            <a:endParaRPr lang="en-US" dirty="0"/>
          </a:p>
          <a:p>
            <a:r>
              <a:rPr lang="en-US" dirty="0"/>
              <a:t>Clear(B)</a:t>
            </a:r>
          </a:p>
        </p:txBody>
      </p:sp>
      <mc:AlternateContent xmlns:mc="http://schemas.openxmlformats.org/markup-compatibility/2006">
        <mc:Choice xmlns:p14="http://schemas.microsoft.com/office/powerpoint/2010/main" Requires="p14">
          <p:contentPart p14:bwMode="auto" r:id="rId2">
            <p14:nvContentPartPr>
              <p14:cNvPr id="15" name="Ink 14">
                <a:extLst>
                  <a:ext uri="{FF2B5EF4-FFF2-40B4-BE49-F238E27FC236}">
                    <a16:creationId xmlns:a16="http://schemas.microsoft.com/office/drawing/2014/main" id="{131738DE-9824-4AB7-9865-B0FD72BE8B2F}"/>
                  </a:ext>
                </a:extLst>
              </p14:cNvPr>
              <p14:cNvContentPartPr/>
              <p14:nvPr/>
            </p14:nvContentPartPr>
            <p14:xfrm>
              <a:off x="7608600" y="2633040"/>
              <a:ext cx="843480" cy="3867840"/>
            </p14:xfrm>
          </p:contentPart>
        </mc:Choice>
        <mc:Fallback>
          <p:pic>
            <p:nvPicPr>
              <p:cNvPr id="15" name="Ink 14">
                <a:extLst>
                  <a:ext uri="{FF2B5EF4-FFF2-40B4-BE49-F238E27FC236}">
                    <a16:creationId xmlns:a16="http://schemas.microsoft.com/office/drawing/2014/main" id="{131738DE-9824-4AB7-9865-B0FD72BE8B2F}"/>
                  </a:ext>
                </a:extLst>
              </p:cNvPr>
              <p:cNvPicPr/>
              <p:nvPr/>
            </p:nvPicPr>
            <p:blipFill>
              <a:blip r:embed="rId3"/>
              <a:stretch>
                <a:fillRect/>
              </a:stretch>
            </p:blipFill>
            <p:spPr>
              <a:xfrm>
                <a:off x="7599240" y="2623680"/>
                <a:ext cx="862200" cy="3886560"/>
              </a:xfrm>
              <a:prstGeom prst="rect">
                <a:avLst/>
              </a:prstGeom>
            </p:spPr>
          </p:pic>
        </mc:Fallback>
      </mc:AlternateContent>
    </p:spTree>
    <p:extLst>
      <p:ext uri="{BB962C8B-B14F-4D97-AF65-F5344CB8AC3E}">
        <p14:creationId xmlns:p14="http://schemas.microsoft.com/office/powerpoint/2010/main" val="6926735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a:extLst>
              <a:ext uri="{FF2B5EF4-FFF2-40B4-BE49-F238E27FC236}">
                <a16:creationId xmlns:a16="http://schemas.microsoft.com/office/drawing/2014/main" id="{09997229-FDEE-4448-95EB-D995658541A8}"/>
              </a:ext>
            </a:extLst>
          </p:cNvPr>
          <p:cNvSpPr txBox="1"/>
          <p:nvPr/>
        </p:nvSpPr>
        <p:spPr>
          <a:xfrm>
            <a:off x="552099" y="1232758"/>
            <a:ext cx="8656537" cy="2677656"/>
          </a:xfrm>
          <a:prstGeom prst="rect">
            <a:avLst/>
          </a:prstGeom>
          <a:noFill/>
        </p:spPr>
        <p:txBody>
          <a:bodyPr wrap="none" rtlCol="0">
            <a:spAutoFit/>
          </a:bodyPr>
          <a:lstStyle/>
          <a:p>
            <a:r>
              <a:rPr lang="en-US" sz="2400" dirty="0"/>
              <a:t>What kind of mutex are actions to each other? (select all that apply)</a:t>
            </a:r>
          </a:p>
          <a:p>
            <a:pPr marL="457200" indent="-457200">
              <a:buAutoNum type="arabicParenR"/>
            </a:pPr>
            <a:r>
              <a:rPr lang="en-US" sz="2400" dirty="0"/>
              <a:t>Pickup-pickup are interference</a:t>
            </a:r>
          </a:p>
          <a:p>
            <a:pPr marL="457200" indent="-457200">
              <a:buAutoNum type="arabicParenR"/>
            </a:pPr>
            <a:r>
              <a:rPr lang="en-US" sz="2400" dirty="0"/>
              <a:t>Pickup-pickup are inconsistency</a:t>
            </a:r>
          </a:p>
          <a:p>
            <a:pPr marL="457200" indent="-457200">
              <a:buAutoNum type="arabicParenR"/>
            </a:pPr>
            <a:r>
              <a:rPr lang="en-US" sz="2400" dirty="0"/>
              <a:t>Pickup-pickup are competing needs</a:t>
            </a:r>
          </a:p>
          <a:p>
            <a:pPr marL="457200" indent="-457200">
              <a:buAutoNum type="arabicParenR"/>
            </a:pPr>
            <a:r>
              <a:rPr lang="en-US" sz="2400" dirty="0"/>
              <a:t>Pickup-put are interference</a:t>
            </a:r>
          </a:p>
          <a:p>
            <a:pPr marL="457200" indent="-457200">
              <a:buAutoNum type="arabicParenR"/>
            </a:pPr>
            <a:r>
              <a:rPr lang="en-US" sz="2400" dirty="0"/>
              <a:t>Pickup-put are inconsistency</a:t>
            </a:r>
          </a:p>
          <a:p>
            <a:pPr marL="457200" indent="-457200">
              <a:buAutoNum type="arabicParenR"/>
            </a:pPr>
            <a:r>
              <a:rPr lang="en-US" sz="2400" dirty="0"/>
              <a:t>Pickup-put are competing needs</a:t>
            </a:r>
          </a:p>
        </p:txBody>
      </p:sp>
      <p:sp>
        <p:nvSpPr>
          <p:cNvPr id="2" name="Title 1">
            <a:extLst>
              <a:ext uri="{FF2B5EF4-FFF2-40B4-BE49-F238E27FC236}">
                <a16:creationId xmlns:a16="http://schemas.microsoft.com/office/drawing/2014/main" id="{F82D9A2B-E5AA-224D-9866-A482108F7B45}"/>
              </a:ext>
            </a:extLst>
          </p:cNvPr>
          <p:cNvSpPr>
            <a:spLocks noGrp="1"/>
          </p:cNvSpPr>
          <p:nvPr>
            <p:ph type="title"/>
          </p:nvPr>
        </p:nvSpPr>
        <p:spPr/>
        <p:txBody>
          <a:bodyPr/>
          <a:lstStyle/>
          <a:p>
            <a:r>
              <a:rPr lang="en-US" dirty="0">
                <a:solidFill>
                  <a:srgbClr val="C00000"/>
                </a:solidFill>
              </a:rPr>
              <a:t>Piazza Poll 3</a:t>
            </a:r>
          </a:p>
        </p:txBody>
      </p:sp>
      <p:cxnSp>
        <p:nvCxnSpPr>
          <p:cNvPr id="91" name="Straight Connector 90">
            <a:extLst>
              <a:ext uri="{FF2B5EF4-FFF2-40B4-BE49-F238E27FC236}">
                <a16:creationId xmlns:a16="http://schemas.microsoft.com/office/drawing/2014/main" id="{8ABAF2D5-B76D-A047-80AB-FF9017FC931F}"/>
              </a:ext>
            </a:extLst>
          </p:cNvPr>
          <p:cNvCxnSpPr/>
          <p:nvPr/>
        </p:nvCxnSpPr>
        <p:spPr>
          <a:xfrm>
            <a:off x="6869570" y="222250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2" name="Rectangle 91">
            <a:extLst>
              <a:ext uri="{FF2B5EF4-FFF2-40B4-BE49-F238E27FC236}">
                <a16:creationId xmlns:a16="http://schemas.microsoft.com/office/drawing/2014/main" id="{5B0DC9CF-3FBA-1148-BD11-0D1A1CC2478B}"/>
              </a:ext>
            </a:extLst>
          </p:cNvPr>
          <p:cNvSpPr/>
          <p:nvPr/>
        </p:nvSpPr>
        <p:spPr>
          <a:xfrm>
            <a:off x="8030165" y="210583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3" name="Straight Connector 92">
            <a:extLst>
              <a:ext uri="{FF2B5EF4-FFF2-40B4-BE49-F238E27FC236}">
                <a16:creationId xmlns:a16="http://schemas.microsoft.com/office/drawing/2014/main" id="{9A3A771E-79FC-7F49-8F21-903EBA20064E}"/>
              </a:ext>
            </a:extLst>
          </p:cNvPr>
          <p:cNvCxnSpPr/>
          <p:nvPr/>
        </p:nvCxnSpPr>
        <p:spPr>
          <a:xfrm>
            <a:off x="6869570" y="2776349"/>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4" name="Rectangle 93">
            <a:extLst>
              <a:ext uri="{FF2B5EF4-FFF2-40B4-BE49-F238E27FC236}">
                <a16:creationId xmlns:a16="http://schemas.microsoft.com/office/drawing/2014/main" id="{836808DF-E364-8549-B0C6-44CCE800E975}"/>
              </a:ext>
            </a:extLst>
          </p:cNvPr>
          <p:cNvSpPr/>
          <p:nvPr/>
        </p:nvSpPr>
        <p:spPr>
          <a:xfrm>
            <a:off x="8030165" y="2659681"/>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Straight Connector 94">
            <a:extLst>
              <a:ext uri="{FF2B5EF4-FFF2-40B4-BE49-F238E27FC236}">
                <a16:creationId xmlns:a16="http://schemas.microsoft.com/office/drawing/2014/main" id="{26C10A9F-05FA-7145-83D6-53AC6F87AEA3}"/>
              </a:ext>
            </a:extLst>
          </p:cNvPr>
          <p:cNvCxnSpPr/>
          <p:nvPr/>
        </p:nvCxnSpPr>
        <p:spPr>
          <a:xfrm>
            <a:off x="6869570" y="337270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6" name="Rectangle 95">
            <a:extLst>
              <a:ext uri="{FF2B5EF4-FFF2-40B4-BE49-F238E27FC236}">
                <a16:creationId xmlns:a16="http://schemas.microsoft.com/office/drawing/2014/main" id="{CE4EF9BB-7933-A54F-91CE-A6E51FE66862}"/>
              </a:ext>
            </a:extLst>
          </p:cNvPr>
          <p:cNvSpPr/>
          <p:nvPr/>
        </p:nvSpPr>
        <p:spPr>
          <a:xfrm>
            <a:off x="8030165" y="325603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7" name="Straight Connector 96">
            <a:extLst>
              <a:ext uri="{FF2B5EF4-FFF2-40B4-BE49-F238E27FC236}">
                <a16:creationId xmlns:a16="http://schemas.microsoft.com/office/drawing/2014/main" id="{F2FE92B5-C728-864D-B214-443BFF96E95E}"/>
              </a:ext>
            </a:extLst>
          </p:cNvPr>
          <p:cNvCxnSpPr/>
          <p:nvPr/>
        </p:nvCxnSpPr>
        <p:spPr>
          <a:xfrm>
            <a:off x="6869570" y="388169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98" name="Rectangle 97">
            <a:extLst>
              <a:ext uri="{FF2B5EF4-FFF2-40B4-BE49-F238E27FC236}">
                <a16:creationId xmlns:a16="http://schemas.microsoft.com/office/drawing/2014/main" id="{AB7C2111-51BF-954B-88DE-956FC418938B}"/>
              </a:ext>
            </a:extLst>
          </p:cNvPr>
          <p:cNvSpPr/>
          <p:nvPr/>
        </p:nvSpPr>
        <p:spPr>
          <a:xfrm>
            <a:off x="8030165" y="376502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9" name="Straight Connector 98">
            <a:extLst>
              <a:ext uri="{FF2B5EF4-FFF2-40B4-BE49-F238E27FC236}">
                <a16:creationId xmlns:a16="http://schemas.microsoft.com/office/drawing/2014/main" id="{784EFF83-4E9E-0F4D-99CC-3C2EB530A456}"/>
              </a:ext>
            </a:extLst>
          </p:cNvPr>
          <p:cNvCxnSpPr/>
          <p:nvPr/>
        </p:nvCxnSpPr>
        <p:spPr>
          <a:xfrm>
            <a:off x="6869570" y="4434964"/>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0" name="Rectangle 99">
            <a:extLst>
              <a:ext uri="{FF2B5EF4-FFF2-40B4-BE49-F238E27FC236}">
                <a16:creationId xmlns:a16="http://schemas.microsoft.com/office/drawing/2014/main" id="{10337577-09A1-244C-A89E-D1194B011B16}"/>
              </a:ext>
            </a:extLst>
          </p:cNvPr>
          <p:cNvSpPr/>
          <p:nvPr/>
        </p:nvSpPr>
        <p:spPr>
          <a:xfrm>
            <a:off x="8030165" y="4318296"/>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1" name="Straight Connector 100">
            <a:extLst>
              <a:ext uri="{FF2B5EF4-FFF2-40B4-BE49-F238E27FC236}">
                <a16:creationId xmlns:a16="http://schemas.microsoft.com/office/drawing/2014/main" id="{082A7630-5CA7-4247-AA3F-EBB0A38B5444}"/>
              </a:ext>
            </a:extLst>
          </p:cNvPr>
          <p:cNvCxnSpPr/>
          <p:nvPr/>
        </p:nvCxnSpPr>
        <p:spPr>
          <a:xfrm>
            <a:off x="6869570" y="5002062"/>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2" name="Rectangle 101">
            <a:extLst>
              <a:ext uri="{FF2B5EF4-FFF2-40B4-BE49-F238E27FC236}">
                <a16:creationId xmlns:a16="http://schemas.microsoft.com/office/drawing/2014/main" id="{6B18ACCD-8F30-0449-960D-E2A5CABDF756}"/>
              </a:ext>
            </a:extLst>
          </p:cNvPr>
          <p:cNvSpPr/>
          <p:nvPr/>
        </p:nvSpPr>
        <p:spPr>
          <a:xfrm>
            <a:off x="8030165" y="4885394"/>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3" name="Straight Connector 102">
            <a:extLst>
              <a:ext uri="{FF2B5EF4-FFF2-40B4-BE49-F238E27FC236}">
                <a16:creationId xmlns:a16="http://schemas.microsoft.com/office/drawing/2014/main" id="{6CFE730C-D298-B34B-B393-51AB4EB1A658}"/>
              </a:ext>
            </a:extLst>
          </p:cNvPr>
          <p:cNvCxnSpPr/>
          <p:nvPr/>
        </p:nvCxnSpPr>
        <p:spPr>
          <a:xfrm>
            <a:off x="6869570" y="5536086"/>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4" name="Rectangle 103">
            <a:extLst>
              <a:ext uri="{FF2B5EF4-FFF2-40B4-BE49-F238E27FC236}">
                <a16:creationId xmlns:a16="http://schemas.microsoft.com/office/drawing/2014/main" id="{970DC2F9-2DFF-2449-8F8E-8421053B2642}"/>
              </a:ext>
            </a:extLst>
          </p:cNvPr>
          <p:cNvSpPr/>
          <p:nvPr/>
        </p:nvSpPr>
        <p:spPr>
          <a:xfrm>
            <a:off x="8030165" y="5419418"/>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5" name="Straight Connector 104">
            <a:extLst>
              <a:ext uri="{FF2B5EF4-FFF2-40B4-BE49-F238E27FC236}">
                <a16:creationId xmlns:a16="http://schemas.microsoft.com/office/drawing/2014/main" id="{5D27FD00-75CD-9D40-BA08-6FEF12833C63}"/>
              </a:ext>
            </a:extLst>
          </p:cNvPr>
          <p:cNvCxnSpPr/>
          <p:nvPr/>
        </p:nvCxnSpPr>
        <p:spPr>
          <a:xfrm>
            <a:off x="6869570" y="6089360"/>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6" name="Rectangle 105">
            <a:extLst>
              <a:ext uri="{FF2B5EF4-FFF2-40B4-BE49-F238E27FC236}">
                <a16:creationId xmlns:a16="http://schemas.microsoft.com/office/drawing/2014/main" id="{49041D8D-369C-E543-81B3-0DAEEF27D273}"/>
              </a:ext>
            </a:extLst>
          </p:cNvPr>
          <p:cNvSpPr/>
          <p:nvPr/>
        </p:nvSpPr>
        <p:spPr>
          <a:xfrm>
            <a:off x="8030165" y="5972692"/>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7" name="Straight Connector 106">
            <a:extLst>
              <a:ext uri="{FF2B5EF4-FFF2-40B4-BE49-F238E27FC236}">
                <a16:creationId xmlns:a16="http://schemas.microsoft.com/office/drawing/2014/main" id="{1203AD2A-0295-D444-810A-388365C6EA93}"/>
              </a:ext>
            </a:extLst>
          </p:cNvPr>
          <p:cNvCxnSpPr/>
          <p:nvPr/>
        </p:nvCxnSpPr>
        <p:spPr>
          <a:xfrm>
            <a:off x="6869570" y="6656458"/>
            <a:ext cx="2524390" cy="0"/>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108" name="Rectangle 107">
            <a:extLst>
              <a:ext uri="{FF2B5EF4-FFF2-40B4-BE49-F238E27FC236}">
                <a16:creationId xmlns:a16="http://schemas.microsoft.com/office/drawing/2014/main" id="{D637F7BB-5576-A244-82F7-AF5A639C5DD4}"/>
              </a:ext>
            </a:extLst>
          </p:cNvPr>
          <p:cNvSpPr/>
          <p:nvPr/>
        </p:nvSpPr>
        <p:spPr>
          <a:xfrm>
            <a:off x="8030165" y="6539790"/>
            <a:ext cx="203200" cy="245050"/>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10" name="Straight Connector 109">
            <a:extLst>
              <a:ext uri="{FF2B5EF4-FFF2-40B4-BE49-F238E27FC236}">
                <a16:creationId xmlns:a16="http://schemas.microsoft.com/office/drawing/2014/main" id="{3F1EE2FA-E311-5C42-8A32-EA7779BE9BDA}"/>
              </a:ext>
            </a:extLst>
          </p:cNvPr>
          <p:cNvCxnSpPr>
            <a:cxnSpLocks/>
          </p:cNvCxnSpPr>
          <p:nvPr/>
        </p:nvCxnSpPr>
        <p:spPr>
          <a:xfrm>
            <a:off x="6856121" y="2222500"/>
            <a:ext cx="700265" cy="269123"/>
          </a:xfrm>
          <a:prstGeom prst="line">
            <a:avLst/>
          </a:prstGeom>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6EDE5A59-C2FE-B247-8036-9AAEEF8A62F3}"/>
              </a:ext>
            </a:extLst>
          </p:cNvPr>
          <p:cNvCxnSpPr>
            <a:cxnSpLocks/>
          </p:cNvCxnSpPr>
          <p:nvPr/>
        </p:nvCxnSpPr>
        <p:spPr>
          <a:xfrm flipV="1">
            <a:off x="6510545" y="2491622"/>
            <a:ext cx="1045840" cy="14228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EC2D15FA-B61D-8047-B71D-C5E5796F5105}"/>
              </a:ext>
            </a:extLst>
          </p:cNvPr>
          <p:cNvCxnSpPr>
            <a:cxnSpLocks/>
          </p:cNvCxnSpPr>
          <p:nvPr/>
        </p:nvCxnSpPr>
        <p:spPr>
          <a:xfrm flipV="1">
            <a:off x="6486151" y="2491622"/>
            <a:ext cx="1070234" cy="200692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B5056A05-3DB0-3E49-8725-9F8AA7515005}"/>
              </a:ext>
            </a:extLst>
          </p:cNvPr>
          <p:cNvCxnSpPr/>
          <p:nvPr/>
        </p:nvCxnSpPr>
        <p:spPr>
          <a:xfrm flipV="1">
            <a:off x="8573130" y="2237776"/>
            <a:ext cx="820830" cy="257281"/>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4" name="Straight Connector 113">
            <a:extLst>
              <a:ext uri="{FF2B5EF4-FFF2-40B4-BE49-F238E27FC236}">
                <a16:creationId xmlns:a16="http://schemas.microsoft.com/office/drawing/2014/main" id="{78915355-20AE-904C-8243-0C2582725FB8}"/>
              </a:ext>
            </a:extLst>
          </p:cNvPr>
          <p:cNvCxnSpPr/>
          <p:nvPr/>
        </p:nvCxnSpPr>
        <p:spPr>
          <a:xfrm>
            <a:off x="8567820" y="2471851"/>
            <a:ext cx="819585" cy="140280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115" name="Straight Connector 114">
            <a:extLst>
              <a:ext uri="{FF2B5EF4-FFF2-40B4-BE49-F238E27FC236}">
                <a16:creationId xmlns:a16="http://schemas.microsoft.com/office/drawing/2014/main" id="{40A95629-F9FD-B849-9206-88FE84B1F2BF}"/>
              </a:ext>
            </a:extLst>
          </p:cNvPr>
          <p:cNvCxnSpPr>
            <a:cxnSpLocks/>
          </p:cNvCxnSpPr>
          <p:nvPr/>
        </p:nvCxnSpPr>
        <p:spPr>
          <a:xfrm flipV="1">
            <a:off x="8487439" y="2224738"/>
            <a:ext cx="896573" cy="850955"/>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a:extLst>
              <a:ext uri="{FF2B5EF4-FFF2-40B4-BE49-F238E27FC236}">
                <a16:creationId xmlns:a16="http://schemas.microsoft.com/office/drawing/2014/main" id="{D4136AA4-3F5C-654D-8B1A-450595076D36}"/>
              </a:ext>
            </a:extLst>
          </p:cNvPr>
          <p:cNvCxnSpPr/>
          <p:nvPr/>
        </p:nvCxnSpPr>
        <p:spPr>
          <a:xfrm flipV="1">
            <a:off x="6666880" y="3113288"/>
            <a:ext cx="928374" cy="2996568"/>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a:extLst>
              <a:ext uri="{FF2B5EF4-FFF2-40B4-BE49-F238E27FC236}">
                <a16:creationId xmlns:a16="http://schemas.microsoft.com/office/drawing/2014/main" id="{A9E726EA-E0D5-D344-95BC-DDCCB3F8B1E5}"/>
              </a:ext>
            </a:extLst>
          </p:cNvPr>
          <p:cNvCxnSpPr>
            <a:cxnSpLocks/>
          </p:cNvCxnSpPr>
          <p:nvPr/>
        </p:nvCxnSpPr>
        <p:spPr>
          <a:xfrm flipV="1">
            <a:off x="6498624" y="3075692"/>
            <a:ext cx="1074268" cy="2437434"/>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23300C1F-E024-0942-AE1D-B44C80D2304F}"/>
              </a:ext>
            </a:extLst>
          </p:cNvPr>
          <p:cNvCxnSpPr>
            <a:cxnSpLocks/>
          </p:cNvCxnSpPr>
          <p:nvPr/>
        </p:nvCxnSpPr>
        <p:spPr>
          <a:xfrm flipH="1" flipV="1">
            <a:off x="8487439" y="3075692"/>
            <a:ext cx="896573" cy="2437434"/>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19" name="Straight Connector 118">
            <a:extLst>
              <a:ext uri="{FF2B5EF4-FFF2-40B4-BE49-F238E27FC236}">
                <a16:creationId xmlns:a16="http://schemas.microsoft.com/office/drawing/2014/main" id="{229B8B4C-7816-1C4F-A3FF-3884A8CAE408}"/>
              </a:ext>
            </a:extLst>
          </p:cNvPr>
          <p:cNvCxnSpPr>
            <a:cxnSpLocks/>
          </p:cNvCxnSpPr>
          <p:nvPr/>
        </p:nvCxnSpPr>
        <p:spPr>
          <a:xfrm>
            <a:off x="8487439" y="3075693"/>
            <a:ext cx="845879" cy="736791"/>
          </a:xfrm>
          <a:prstGeom prst="line">
            <a:avLst/>
          </a:prstGeom>
          <a:ln>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a:extLst>
              <a:ext uri="{FF2B5EF4-FFF2-40B4-BE49-F238E27FC236}">
                <a16:creationId xmlns:a16="http://schemas.microsoft.com/office/drawing/2014/main" id="{515F77D4-7566-B445-A081-1CA72CB76AFE}"/>
              </a:ext>
            </a:extLst>
          </p:cNvPr>
          <p:cNvCxnSpPr/>
          <p:nvPr/>
        </p:nvCxnSpPr>
        <p:spPr>
          <a:xfrm flipV="1">
            <a:off x="6670474" y="3659389"/>
            <a:ext cx="886681" cy="2420835"/>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a:extLst>
              <a:ext uri="{FF2B5EF4-FFF2-40B4-BE49-F238E27FC236}">
                <a16:creationId xmlns:a16="http://schemas.microsoft.com/office/drawing/2014/main" id="{29873A0D-F426-1645-B5AA-564F6A3CC369}"/>
              </a:ext>
            </a:extLst>
          </p:cNvPr>
          <p:cNvCxnSpPr/>
          <p:nvPr/>
        </p:nvCxnSpPr>
        <p:spPr>
          <a:xfrm flipV="1">
            <a:off x="6474696" y="3621792"/>
            <a:ext cx="1060097" cy="1392442"/>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a:extLst>
              <a:ext uri="{FF2B5EF4-FFF2-40B4-BE49-F238E27FC236}">
                <a16:creationId xmlns:a16="http://schemas.microsoft.com/office/drawing/2014/main" id="{38CF8DA1-F033-7743-BAFF-60ADDFB3A402}"/>
              </a:ext>
            </a:extLst>
          </p:cNvPr>
          <p:cNvCxnSpPr/>
          <p:nvPr/>
        </p:nvCxnSpPr>
        <p:spPr>
          <a:xfrm flipV="1">
            <a:off x="8474494" y="2259263"/>
            <a:ext cx="905128" cy="142101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a:extLst>
              <a:ext uri="{FF2B5EF4-FFF2-40B4-BE49-F238E27FC236}">
                <a16:creationId xmlns:a16="http://schemas.microsoft.com/office/drawing/2014/main" id="{AFD33745-75D9-5A48-B5DB-4F075CD79D2D}"/>
              </a:ext>
            </a:extLst>
          </p:cNvPr>
          <p:cNvCxnSpPr>
            <a:cxnSpLocks/>
          </p:cNvCxnSpPr>
          <p:nvPr/>
        </p:nvCxnSpPr>
        <p:spPr>
          <a:xfrm>
            <a:off x="8504874" y="3620676"/>
            <a:ext cx="882531" cy="1358427"/>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694D654C-31D4-4343-A6FE-B69842A9A683}"/>
              </a:ext>
            </a:extLst>
          </p:cNvPr>
          <p:cNvCxnSpPr>
            <a:cxnSpLocks/>
          </p:cNvCxnSpPr>
          <p:nvPr/>
        </p:nvCxnSpPr>
        <p:spPr>
          <a:xfrm>
            <a:off x="8504874" y="3620675"/>
            <a:ext cx="968223" cy="553320"/>
          </a:xfrm>
          <a:prstGeom prst="line">
            <a:avLst/>
          </a:prstGeom>
          <a:ln>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C72D1A00-414E-884F-89E8-87707E344C4F}"/>
              </a:ext>
            </a:extLst>
          </p:cNvPr>
          <p:cNvCxnSpPr/>
          <p:nvPr/>
        </p:nvCxnSpPr>
        <p:spPr>
          <a:xfrm flipV="1">
            <a:off x="6692975" y="4178724"/>
            <a:ext cx="839146" cy="1842907"/>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018CFA82-B44C-EB40-ACA6-DDDBF40DF4CA}"/>
              </a:ext>
            </a:extLst>
          </p:cNvPr>
          <p:cNvCxnSpPr/>
          <p:nvPr/>
        </p:nvCxnSpPr>
        <p:spPr>
          <a:xfrm flipV="1">
            <a:off x="8518279" y="2272966"/>
            <a:ext cx="869010" cy="1868161"/>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ABECFA9C-5CFC-2D41-8AFD-361A45F109D4}"/>
              </a:ext>
            </a:extLst>
          </p:cNvPr>
          <p:cNvCxnSpPr/>
          <p:nvPr/>
        </p:nvCxnSpPr>
        <p:spPr>
          <a:xfrm flipV="1">
            <a:off x="8511566" y="3075693"/>
            <a:ext cx="961531" cy="1106428"/>
          </a:xfrm>
          <a:prstGeom prst="line">
            <a:avLst/>
          </a:prstGeom>
          <a:ln>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a:extLst>
              <a:ext uri="{FF2B5EF4-FFF2-40B4-BE49-F238E27FC236}">
                <a16:creationId xmlns:a16="http://schemas.microsoft.com/office/drawing/2014/main" id="{569A1CA5-9437-6C43-85BF-7E9082813A80}"/>
              </a:ext>
            </a:extLst>
          </p:cNvPr>
          <p:cNvCxnSpPr/>
          <p:nvPr/>
        </p:nvCxnSpPr>
        <p:spPr>
          <a:xfrm>
            <a:off x="8487438" y="4130894"/>
            <a:ext cx="910148" cy="1940764"/>
          </a:xfrm>
          <a:prstGeom prst="line">
            <a:avLst/>
          </a:prstGeom>
          <a:ln>
            <a:solidFill>
              <a:srgbClr val="FFC000"/>
            </a:solidFill>
            <a:prstDash val="dash"/>
          </a:ln>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05DD0C06-92ED-CD42-AE57-3013FD7B0920}"/>
              </a:ext>
            </a:extLst>
          </p:cNvPr>
          <p:cNvCxnSpPr>
            <a:cxnSpLocks/>
          </p:cNvCxnSpPr>
          <p:nvPr/>
        </p:nvCxnSpPr>
        <p:spPr>
          <a:xfrm>
            <a:off x="8504873" y="3620676"/>
            <a:ext cx="879138" cy="2400955"/>
          </a:xfrm>
          <a:prstGeom prst="line">
            <a:avLst/>
          </a:prstGeom>
          <a:ln>
            <a:solidFill>
              <a:srgbClr val="00B050"/>
            </a:solidFill>
            <a:prstDash val="dash"/>
          </a:ln>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CB076EDB-BE77-724B-9E66-17B490EF138E}"/>
              </a:ext>
            </a:extLst>
          </p:cNvPr>
          <p:cNvCxnSpPr>
            <a:cxnSpLocks/>
          </p:cNvCxnSpPr>
          <p:nvPr/>
        </p:nvCxnSpPr>
        <p:spPr>
          <a:xfrm>
            <a:off x="8487438" y="3075692"/>
            <a:ext cx="889996" cy="2945938"/>
          </a:xfrm>
          <a:prstGeom prst="line">
            <a:avLst/>
          </a:prstGeom>
          <a:ln>
            <a:solidFill>
              <a:srgbClr val="00B0F0"/>
            </a:solidFill>
            <a:prstDash val="dash"/>
          </a:ln>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453BC618-7DD6-B948-96C0-6A62F2F52796}"/>
              </a:ext>
            </a:extLst>
          </p:cNvPr>
          <p:cNvCxnSpPr>
            <a:cxnSpLocks/>
          </p:cNvCxnSpPr>
          <p:nvPr/>
        </p:nvCxnSpPr>
        <p:spPr>
          <a:xfrm>
            <a:off x="6906238" y="2272965"/>
            <a:ext cx="656839" cy="245997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B82AE762-4704-4346-9513-12DC8DFFF7D0}"/>
              </a:ext>
            </a:extLst>
          </p:cNvPr>
          <p:cNvCxnSpPr>
            <a:cxnSpLocks/>
          </p:cNvCxnSpPr>
          <p:nvPr/>
        </p:nvCxnSpPr>
        <p:spPr>
          <a:xfrm flipV="1">
            <a:off x="6488442" y="4732941"/>
            <a:ext cx="1074634" cy="231526"/>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08C3565F-8465-424D-B74B-F796AEAE0E07}"/>
              </a:ext>
            </a:extLst>
          </p:cNvPr>
          <p:cNvCxnSpPr/>
          <p:nvPr/>
        </p:nvCxnSpPr>
        <p:spPr>
          <a:xfrm flipV="1">
            <a:off x="8559817" y="2257692"/>
            <a:ext cx="837138" cy="2467735"/>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4" name="Straight Connector 133">
            <a:extLst>
              <a:ext uri="{FF2B5EF4-FFF2-40B4-BE49-F238E27FC236}">
                <a16:creationId xmlns:a16="http://schemas.microsoft.com/office/drawing/2014/main" id="{1962DB5A-6249-5347-9D80-B270B6CF7B36}"/>
              </a:ext>
            </a:extLst>
          </p:cNvPr>
          <p:cNvCxnSpPr/>
          <p:nvPr/>
        </p:nvCxnSpPr>
        <p:spPr>
          <a:xfrm flipV="1">
            <a:off x="8510935" y="3372703"/>
            <a:ext cx="863921" cy="1328784"/>
          </a:xfrm>
          <a:prstGeom prst="line">
            <a:avLst/>
          </a:prstGeom>
          <a:ln>
            <a:solidFill>
              <a:schemeClr val="accent4"/>
            </a:solidFill>
            <a:prstDash val="dash"/>
          </a:ln>
        </p:spPr>
        <p:style>
          <a:lnRef idx="2">
            <a:schemeClr val="accent1"/>
          </a:lnRef>
          <a:fillRef idx="0">
            <a:schemeClr val="accent1"/>
          </a:fillRef>
          <a:effectRef idx="1">
            <a:schemeClr val="accent1"/>
          </a:effectRef>
          <a:fontRef idx="minor">
            <a:schemeClr val="tx1"/>
          </a:fontRef>
        </p:style>
      </p:cxnSp>
      <p:cxnSp>
        <p:nvCxnSpPr>
          <p:cNvPr id="135" name="Straight Connector 134">
            <a:extLst>
              <a:ext uri="{FF2B5EF4-FFF2-40B4-BE49-F238E27FC236}">
                <a16:creationId xmlns:a16="http://schemas.microsoft.com/office/drawing/2014/main" id="{9C093D58-AF21-504D-87EB-2EC83547DE7B}"/>
              </a:ext>
            </a:extLst>
          </p:cNvPr>
          <p:cNvCxnSpPr>
            <a:cxnSpLocks/>
          </p:cNvCxnSpPr>
          <p:nvPr/>
        </p:nvCxnSpPr>
        <p:spPr>
          <a:xfrm flipV="1">
            <a:off x="6753589" y="5259253"/>
            <a:ext cx="802797" cy="1392314"/>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a:extLst>
              <a:ext uri="{FF2B5EF4-FFF2-40B4-BE49-F238E27FC236}">
                <a16:creationId xmlns:a16="http://schemas.microsoft.com/office/drawing/2014/main" id="{60388F5C-E833-6248-992D-9568B2BB59C0}"/>
              </a:ext>
            </a:extLst>
          </p:cNvPr>
          <p:cNvCxnSpPr/>
          <p:nvPr/>
        </p:nvCxnSpPr>
        <p:spPr>
          <a:xfrm flipV="1">
            <a:off x="8780135" y="3367099"/>
            <a:ext cx="631099" cy="1964461"/>
          </a:xfrm>
          <a:prstGeom prst="line">
            <a:avLst/>
          </a:prstGeom>
          <a:ln>
            <a:solidFill>
              <a:schemeClr val="accent6">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a:extLst>
              <a:ext uri="{FF2B5EF4-FFF2-40B4-BE49-F238E27FC236}">
                <a16:creationId xmlns:a16="http://schemas.microsoft.com/office/drawing/2014/main" id="{942DA3A0-10FC-774D-A29A-9AF3A2CA22BE}"/>
              </a:ext>
            </a:extLst>
          </p:cNvPr>
          <p:cNvCxnSpPr/>
          <p:nvPr/>
        </p:nvCxnSpPr>
        <p:spPr>
          <a:xfrm flipV="1">
            <a:off x="8767630" y="2209237"/>
            <a:ext cx="666936" cy="3122323"/>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EB229B38-1C27-AB41-999C-38B9C5E00E21}"/>
              </a:ext>
            </a:extLst>
          </p:cNvPr>
          <p:cNvCxnSpPr>
            <a:cxnSpLocks/>
          </p:cNvCxnSpPr>
          <p:nvPr/>
        </p:nvCxnSpPr>
        <p:spPr>
          <a:xfrm flipV="1">
            <a:off x="6753331" y="5789610"/>
            <a:ext cx="804205" cy="853687"/>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a:extLst>
              <a:ext uri="{FF2B5EF4-FFF2-40B4-BE49-F238E27FC236}">
                <a16:creationId xmlns:a16="http://schemas.microsoft.com/office/drawing/2014/main" id="{5C7CF36A-8F2E-2C4B-ADED-567D15FAA9BE}"/>
              </a:ext>
            </a:extLst>
          </p:cNvPr>
          <p:cNvCxnSpPr/>
          <p:nvPr/>
        </p:nvCxnSpPr>
        <p:spPr>
          <a:xfrm flipV="1">
            <a:off x="8441179" y="2272875"/>
            <a:ext cx="955777" cy="3545280"/>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9F8B129E-6EF1-A34F-AC66-A5E6AD2BA0CD}"/>
              </a:ext>
            </a:extLst>
          </p:cNvPr>
          <p:cNvCxnSpPr/>
          <p:nvPr/>
        </p:nvCxnSpPr>
        <p:spPr>
          <a:xfrm flipV="1">
            <a:off x="8477395" y="3603237"/>
            <a:ext cx="949105" cy="2186372"/>
          </a:xfrm>
          <a:prstGeom prst="line">
            <a:avLst/>
          </a:prstGeom>
          <a:ln>
            <a:solidFill>
              <a:schemeClr val="accent5">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E7856630-7621-2944-9034-47970CF2443B}"/>
              </a:ext>
            </a:extLst>
          </p:cNvPr>
          <p:cNvCxnSpPr>
            <a:cxnSpLocks/>
          </p:cNvCxnSpPr>
          <p:nvPr/>
        </p:nvCxnSpPr>
        <p:spPr>
          <a:xfrm flipV="1">
            <a:off x="8502795" y="4444515"/>
            <a:ext cx="915451" cy="1345095"/>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2" name="Straight Connector 141">
            <a:extLst>
              <a:ext uri="{FF2B5EF4-FFF2-40B4-BE49-F238E27FC236}">
                <a16:creationId xmlns:a16="http://schemas.microsoft.com/office/drawing/2014/main" id="{440361E1-D3AC-C947-8D7E-34BB42A6F89B}"/>
              </a:ext>
            </a:extLst>
          </p:cNvPr>
          <p:cNvCxnSpPr>
            <a:cxnSpLocks/>
          </p:cNvCxnSpPr>
          <p:nvPr/>
        </p:nvCxnSpPr>
        <p:spPr>
          <a:xfrm>
            <a:off x="8502794" y="5789609"/>
            <a:ext cx="907736" cy="908268"/>
          </a:xfrm>
          <a:prstGeom prst="line">
            <a:avLst/>
          </a:prstGeom>
          <a:ln>
            <a:solidFill>
              <a:schemeClr val="accent5">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0F79835A-1B55-BC41-BFEC-43E16F202EB6}"/>
              </a:ext>
            </a:extLst>
          </p:cNvPr>
          <p:cNvCxnSpPr/>
          <p:nvPr/>
        </p:nvCxnSpPr>
        <p:spPr>
          <a:xfrm flipH="1" flipV="1">
            <a:off x="8774992" y="5270476"/>
            <a:ext cx="621869" cy="1451277"/>
          </a:xfrm>
          <a:prstGeom prst="line">
            <a:avLst/>
          </a:prstGeom>
          <a:ln>
            <a:solidFill>
              <a:schemeClr val="accent6">
                <a:lumMod val="75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11CCF7F4-8110-F74C-AAE1-484E6BBAB99B}"/>
              </a:ext>
            </a:extLst>
          </p:cNvPr>
          <p:cNvCxnSpPr>
            <a:cxnSpLocks/>
          </p:cNvCxnSpPr>
          <p:nvPr/>
        </p:nvCxnSpPr>
        <p:spPr>
          <a:xfrm flipH="1" flipV="1">
            <a:off x="6477828" y="5550721"/>
            <a:ext cx="1085248" cy="83243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86082878-E458-4946-AB84-2D18446FDE7A}"/>
              </a:ext>
            </a:extLst>
          </p:cNvPr>
          <p:cNvCxnSpPr>
            <a:cxnSpLocks/>
          </p:cNvCxnSpPr>
          <p:nvPr/>
        </p:nvCxnSpPr>
        <p:spPr>
          <a:xfrm flipH="1" flipV="1">
            <a:off x="6902694" y="2271551"/>
            <a:ext cx="660382" cy="4111606"/>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48A92AF1-EEC2-4D49-A56C-37EE81056965}"/>
              </a:ext>
            </a:extLst>
          </p:cNvPr>
          <p:cNvCxnSpPr>
            <a:cxnSpLocks/>
          </p:cNvCxnSpPr>
          <p:nvPr/>
        </p:nvCxnSpPr>
        <p:spPr>
          <a:xfrm flipH="1" flipV="1">
            <a:off x="6866670" y="2782207"/>
            <a:ext cx="696406" cy="3600950"/>
          </a:xfrm>
          <a:prstGeom prst="line">
            <a:avLst/>
          </a:prstGeom>
          <a:ln>
            <a:solidFill>
              <a:srgbClr val="002060"/>
            </a:solidFill>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8DE46B69-1D7E-6F41-8F27-1C0BF6546B1B}"/>
              </a:ext>
            </a:extLst>
          </p:cNvPr>
          <p:cNvCxnSpPr/>
          <p:nvPr/>
        </p:nvCxnSpPr>
        <p:spPr>
          <a:xfrm flipV="1">
            <a:off x="8507773" y="2263281"/>
            <a:ext cx="899734" cy="4148128"/>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5B0E5F16-0FD2-2F4E-A656-F24BF64CCC80}"/>
              </a:ext>
            </a:extLst>
          </p:cNvPr>
          <p:cNvCxnSpPr/>
          <p:nvPr/>
        </p:nvCxnSpPr>
        <p:spPr>
          <a:xfrm flipV="1">
            <a:off x="8509807" y="2789681"/>
            <a:ext cx="915153" cy="3672102"/>
          </a:xfrm>
          <a:prstGeom prst="line">
            <a:avLst/>
          </a:prstGeom>
          <a:ln>
            <a:solidFill>
              <a:srgbClr val="002060"/>
            </a:solidFill>
            <a:prstDash val="dash"/>
          </a:ln>
        </p:spPr>
        <p:style>
          <a:lnRef idx="2">
            <a:schemeClr val="accent1"/>
          </a:lnRef>
          <a:fillRef idx="0">
            <a:schemeClr val="accent1"/>
          </a:fillRef>
          <a:effectRef idx="1">
            <a:schemeClr val="accent1"/>
          </a:effectRef>
          <a:fontRef idx="minor">
            <a:schemeClr val="tx1"/>
          </a:fontRef>
        </p:style>
      </p:cxnSp>
      <p:sp>
        <p:nvSpPr>
          <p:cNvPr id="149" name="TextBox 148">
            <a:extLst>
              <a:ext uri="{FF2B5EF4-FFF2-40B4-BE49-F238E27FC236}">
                <a16:creationId xmlns:a16="http://schemas.microsoft.com/office/drawing/2014/main" id="{CA69CF41-0C81-3447-A08F-2736D202B619}"/>
              </a:ext>
            </a:extLst>
          </p:cNvPr>
          <p:cNvSpPr txBox="1"/>
          <p:nvPr/>
        </p:nvSpPr>
        <p:spPr>
          <a:xfrm>
            <a:off x="690566" y="3923482"/>
            <a:ext cx="4836682" cy="2816156"/>
          </a:xfrm>
          <a:prstGeom prst="rect">
            <a:avLst/>
          </a:prstGeom>
          <a:noFill/>
        </p:spPr>
        <p:txBody>
          <a:bodyPr wrap="square" rtlCol="0">
            <a:spAutoFit/>
          </a:bodyPr>
          <a:lstStyle/>
          <a:p>
            <a:pPr>
              <a:spcBef>
                <a:spcPct val="40000"/>
              </a:spcBef>
            </a:pPr>
            <a:r>
              <a:rPr lang="en-US" altLang="en-US" dirty="0">
                <a:latin typeface="Avenir Book" charset="0"/>
                <a:ea typeface="Avenir Book" charset="0"/>
                <a:cs typeface="Avenir Book" charset="0"/>
              </a:rPr>
              <a:t>Actions A and B are </a:t>
            </a:r>
            <a:r>
              <a:rPr lang="en-US" altLang="en-US" b="1" i="1" dirty="0">
                <a:solidFill>
                  <a:srgbClr val="C00000"/>
                </a:solidFill>
                <a:latin typeface="Avenir Book" charset="0"/>
                <a:ea typeface="Avenir Book" charset="0"/>
                <a:cs typeface="Avenir Book" charset="0"/>
              </a:rPr>
              <a:t>exclusive (</a:t>
            </a:r>
            <a:r>
              <a:rPr lang="en-US" altLang="en-US" b="1" i="1" dirty="0" err="1">
                <a:solidFill>
                  <a:srgbClr val="C00000"/>
                </a:solidFill>
                <a:latin typeface="Avenir Book" charset="0"/>
                <a:ea typeface="Avenir Book" charset="0"/>
                <a:cs typeface="Avenir Book" charset="0"/>
              </a:rPr>
              <a:t>mutex</a:t>
            </a:r>
            <a:r>
              <a:rPr lang="en-US" altLang="en-US" b="1" i="1" dirty="0">
                <a:solidFill>
                  <a:srgbClr val="C00000"/>
                </a:solidFill>
                <a:latin typeface="Avenir Book" charset="0"/>
                <a:ea typeface="Avenir Book" charset="0"/>
                <a:cs typeface="Avenir Book" charset="0"/>
              </a:rPr>
              <a:t>) </a:t>
            </a:r>
            <a:r>
              <a:rPr lang="en-US" altLang="en-US" dirty="0">
                <a:latin typeface="Avenir Book" charset="0"/>
                <a:ea typeface="Avenir Book" charset="0"/>
                <a:cs typeface="Avenir Book" charset="0"/>
              </a:rPr>
              <a:t>at action-level </a:t>
            </a:r>
            <a:r>
              <a:rPr lang="en-US" altLang="en-US" i="1" dirty="0" err="1">
                <a:latin typeface="Avenir Book" charset="0"/>
                <a:ea typeface="Avenir Book" charset="0"/>
                <a:cs typeface="Avenir Book" charset="0"/>
              </a:rPr>
              <a:t>i</a:t>
            </a:r>
            <a:r>
              <a:rPr lang="en-US" altLang="en-US" dirty="0">
                <a:latin typeface="Avenir Book" charset="0"/>
                <a:ea typeface="Avenir Book" charset="0"/>
                <a:cs typeface="Avenir Book" charset="0"/>
              </a:rPr>
              <a:t>, if:</a:t>
            </a:r>
          </a:p>
          <a:p>
            <a:pPr lvl="1">
              <a:spcBef>
                <a:spcPts val="600"/>
              </a:spcBef>
            </a:pPr>
            <a:r>
              <a:rPr lang="en-US" altLang="en-US" b="1" dirty="0">
                <a:solidFill>
                  <a:srgbClr val="C00000"/>
                </a:solidFill>
                <a:latin typeface="Avenir Book" charset="0"/>
                <a:ea typeface="Avenir Book" charset="0"/>
                <a:cs typeface="Avenir Book" charset="0"/>
              </a:rPr>
              <a:t>Interference</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a </a:t>
            </a:r>
            <a:r>
              <a:rPr lang="en-US" altLang="en-US" b="1" dirty="0">
                <a:latin typeface="Avenir Book" charset="0"/>
                <a:ea typeface="Avenir Book" charset="0"/>
                <a:cs typeface="Avenir Book" charset="0"/>
              </a:rPr>
              <a:t>precondition</a:t>
            </a:r>
            <a:r>
              <a:rPr lang="en-US" altLang="en-US" dirty="0">
                <a:latin typeface="Avenir Book" charset="0"/>
                <a:ea typeface="Avenir Book" charset="0"/>
                <a:cs typeface="Avenir Book" charset="0"/>
              </a:rPr>
              <a:t> of the other</a:t>
            </a:r>
          </a:p>
          <a:p>
            <a:pPr lvl="1">
              <a:spcBef>
                <a:spcPts val="600"/>
              </a:spcBef>
            </a:pPr>
            <a:r>
              <a:rPr lang="en-US" altLang="en-US" b="1" dirty="0">
                <a:solidFill>
                  <a:srgbClr val="C00000"/>
                </a:solidFill>
                <a:latin typeface="Avenir Book" charset="0"/>
                <a:ea typeface="Avenir Book" charset="0"/>
                <a:cs typeface="Avenir Book" charset="0"/>
              </a:rPr>
              <a:t>Inconsistency</a:t>
            </a:r>
            <a:r>
              <a:rPr lang="en-US" altLang="en-US" b="1" dirty="0">
                <a:latin typeface="Avenir Book" charset="0"/>
                <a:ea typeface="Avenir Book" charset="0"/>
                <a:cs typeface="Avenir Book" charset="0"/>
              </a:rPr>
              <a:t>:</a:t>
            </a:r>
            <a:r>
              <a:rPr lang="en-US" altLang="en-US" dirty="0">
                <a:latin typeface="Avenir Book" charset="0"/>
                <a:ea typeface="Avenir Book" charset="0"/>
                <a:cs typeface="Avenir Book" charset="0"/>
              </a:rPr>
              <a:t> one action effect deletes or negates the </a:t>
            </a:r>
            <a:r>
              <a:rPr lang="en-US" altLang="en-US" b="1" dirty="0">
                <a:latin typeface="Avenir Book" charset="0"/>
                <a:ea typeface="Avenir Book" charset="0"/>
                <a:cs typeface="Avenir Book" charset="0"/>
              </a:rPr>
              <a:t>effect</a:t>
            </a:r>
            <a:r>
              <a:rPr lang="en-US" altLang="en-US" dirty="0">
                <a:latin typeface="Avenir Book" charset="0"/>
                <a:ea typeface="Avenir Book" charset="0"/>
                <a:cs typeface="Avenir Book" charset="0"/>
              </a:rPr>
              <a:t> of the other</a:t>
            </a:r>
            <a:endParaRPr lang="en-US" altLang="en-US" b="1" dirty="0">
              <a:solidFill>
                <a:srgbClr val="C00000"/>
              </a:solidFill>
              <a:latin typeface="Avenir Book" charset="0"/>
              <a:ea typeface="Avenir Book" charset="0"/>
              <a:cs typeface="Avenir Book" charset="0"/>
            </a:endParaRPr>
          </a:p>
          <a:p>
            <a:pPr lvl="1">
              <a:spcBef>
                <a:spcPts val="600"/>
              </a:spcBef>
            </a:pPr>
            <a:r>
              <a:rPr lang="en-US" altLang="en-US" b="1" dirty="0">
                <a:solidFill>
                  <a:srgbClr val="C00000"/>
                </a:solidFill>
                <a:latin typeface="Avenir Book" charset="0"/>
                <a:ea typeface="Avenir Book" charset="0"/>
                <a:cs typeface="Avenir Book" charset="0"/>
              </a:rPr>
              <a:t>Competing Needs</a:t>
            </a:r>
            <a:r>
              <a:rPr lang="en-US" altLang="en-US" dirty="0">
                <a:solidFill>
                  <a:srgbClr val="3333FF"/>
                </a:solidFill>
                <a:latin typeface="Avenir Book" charset="0"/>
                <a:ea typeface="Avenir Book" charset="0"/>
                <a:cs typeface="Avenir Book" charset="0"/>
              </a:rPr>
              <a:t>:</a:t>
            </a:r>
            <a:r>
              <a:rPr lang="en-US" altLang="en-US" dirty="0">
                <a:latin typeface="Avenir Book" charset="0"/>
                <a:ea typeface="Avenir Book" charset="0"/>
                <a:cs typeface="Avenir Book" charset="0"/>
              </a:rPr>
              <a:t> the actions have preconditions that are</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mutex</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in proposition-level </a:t>
            </a:r>
            <a:r>
              <a:rPr lang="en-US" altLang="en-US" i="1" dirty="0" err="1">
                <a:latin typeface="Avenir Book" charset="0"/>
                <a:ea typeface="Avenir Book" charset="0"/>
                <a:cs typeface="Avenir Book" charset="0"/>
              </a:rPr>
              <a:t>i</a:t>
            </a:r>
            <a:r>
              <a:rPr lang="en-US" altLang="en-US" i="1" dirty="0">
                <a:latin typeface="Avenir Book" charset="0"/>
                <a:ea typeface="Avenir Book" charset="0"/>
                <a:cs typeface="Avenir Book" charset="0"/>
              </a:rPr>
              <a:t> </a:t>
            </a:r>
            <a:r>
              <a:rPr lang="en-US" altLang="en-US" dirty="0">
                <a:latin typeface="Avenir Book" charset="0"/>
                <a:ea typeface="Avenir Book" charset="0"/>
                <a:cs typeface="Avenir Book" charset="0"/>
              </a:rPr>
              <a:t>– 1</a:t>
            </a:r>
          </a:p>
        </p:txBody>
      </p:sp>
      <p:sp>
        <p:nvSpPr>
          <p:cNvPr id="158" name="TextBox 157">
            <a:extLst>
              <a:ext uri="{FF2B5EF4-FFF2-40B4-BE49-F238E27FC236}">
                <a16:creationId xmlns:a16="http://schemas.microsoft.com/office/drawing/2014/main" id="{7C827470-C1B8-B743-8C54-479F9F14A811}"/>
              </a:ext>
            </a:extLst>
          </p:cNvPr>
          <p:cNvSpPr txBox="1"/>
          <p:nvPr/>
        </p:nvSpPr>
        <p:spPr>
          <a:xfrm>
            <a:off x="7556386" y="2306956"/>
            <a:ext cx="1064972" cy="369332"/>
          </a:xfrm>
          <a:prstGeom prst="rect">
            <a:avLst/>
          </a:prstGeom>
          <a:noFill/>
        </p:spPr>
        <p:txBody>
          <a:bodyPr wrap="none" rtlCol="0">
            <a:spAutoFit/>
          </a:bodyPr>
          <a:lstStyle/>
          <a:p>
            <a:r>
              <a:rPr lang="en-US" dirty="0"/>
              <a:t>Pickup(B)</a:t>
            </a:r>
          </a:p>
        </p:txBody>
      </p:sp>
      <p:sp>
        <p:nvSpPr>
          <p:cNvPr id="159" name="TextBox 158">
            <a:extLst>
              <a:ext uri="{FF2B5EF4-FFF2-40B4-BE49-F238E27FC236}">
                <a16:creationId xmlns:a16="http://schemas.microsoft.com/office/drawing/2014/main" id="{FC1C54A5-1B4C-F646-B352-BDC78161A35C}"/>
              </a:ext>
            </a:extLst>
          </p:cNvPr>
          <p:cNvSpPr txBox="1"/>
          <p:nvPr/>
        </p:nvSpPr>
        <p:spPr>
          <a:xfrm>
            <a:off x="7563077" y="4548275"/>
            <a:ext cx="1092415" cy="369332"/>
          </a:xfrm>
          <a:prstGeom prst="rect">
            <a:avLst/>
          </a:prstGeom>
          <a:noFill/>
        </p:spPr>
        <p:txBody>
          <a:bodyPr wrap="none" rtlCol="0">
            <a:spAutoFit/>
          </a:bodyPr>
          <a:lstStyle/>
          <a:p>
            <a:r>
              <a:rPr lang="en-US" dirty="0"/>
              <a:t>Pickup(G)</a:t>
            </a:r>
          </a:p>
        </p:txBody>
      </p:sp>
      <p:sp>
        <p:nvSpPr>
          <p:cNvPr id="160" name="TextBox 159">
            <a:extLst>
              <a:ext uri="{FF2B5EF4-FFF2-40B4-BE49-F238E27FC236}">
                <a16:creationId xmlns:a16="http://schemas.microsoft.com/office/drawing/2014/main" id="{B307FB23-CA36-6841-9A55-F5763DAC150D}"/>
              </a:ext>
            </a:extLst>
          </p:cNvPr>
          <p:cNvSpPr txBox="1"/>
          <p:nvPr/>
        </p:nvSpPr>
        <p:spPr>
          <a:xfrm>
            <a:off x="7563077" y="6198491"/>
            <a:ext cx="1065163" cy="369332"/>
          </a:xfrm>
          <a:prstGeom prst="rect">
            <a:avLst/>
          </a:prstGeom>
          <a:noFill/>
        </p:spPr>
        <p:txBody>
          <a:bodyPr wrap="none" rtlCol="0">
            <a:spAutoFit/>
          </a:bodyPr>
          <a:lstStyle/>
          <a:p>
            <a:r>
              <a:rPr lang="en-US" dirty="0"/>
              <a:t>Pickup(B)</a:t>
            </a:r>
          </a:p>
        </p:txBody>
      </p:sp>
      <p:sp>
        <p:nvSpPr>
          <p:cNvPr id="161" name="TextBox 160">
            <a:extLst>
              <a:ext uri="{FF2B5EF4-FFF2-40B4-BE49-F238E27FC236}">
                <a16:creationId xmlns:a16="http://schemas.microsoft.com/office/drawing/2014/main" id="{3F5BB04C-D7D6-F64C-8F62-17F59A766518}"/>
              </a:ext>
            </a:extLst>
          </p:cNvPr>
          <p:cNvSpPr txBox="1"/>
          <p:nvPr/>
        </p:nvSpPr>
        <p:spPr>
          <a:xfrm>
            <a:off x="7572892" y="2891026"/>
            <a:ext cx="975011" cy="369332"/>
          </a:xfrm>
          <a:prstGeom prst="rect">
            <a:avLst/>
          </a:prstGeom>
          <a:noFill/>
        </p:spPr>
        <p:txBody>
          <a:bodyPr wrap="none" rtlCol="0">
            <a:spAutoFit/>
          </a:bodyPr>
          <a:lstStyle/>
          <a:p>
            <a:r>
              <a:rPr lang="en-US" dirty="0"/>
              <a:t>Put(B,O)</a:t>
            </a:r>
          </a:p>
        </p:txBody>
      </p:sp>
      <p:sp>
        <p:nvSpPr>
          <p:cNvPr id="162" name="TextBox 161">
            <a:extLst>
              <a:ext uri="{FF2B5EF4-FFF2-40B4-BE49-F238E27FC236}">
                <a16:creationId xmlns:a16="http://schemas.microsoft.com/office/drawing/2014/main" id="{F8A1B968-0B9E-2643-8382-C78591553E9D}"/>
              </a:ext>
            </a:extLst>
          </p:cNvPr>
          <p:cNvSpPr txBox="1"/>
          <p:nvPr/>
        </p:nvSpPr>
        <p:spPr>
          <a:xfrm>
            <a:off x="7563077" y="3436009"/>
            <a:ext cx="968598" cy="369332"/>
          </a:xfrm>
          <a:prstGeom prst="rect">
            <a:avLst/>
          </a:prstGeom>
          <a:noFill/>
        </p:spPr>
        <p:txBody>
          <a:bodyPr wrap="none" rtlCol="0">
            <a:spAutoFit/>
          </a:bodyPr>
          <a:lstStyle/>
          <a:p>
            <a:r>
              <a:rPr lang="en-US" dirty="0"/>
              <a:t>Put(B,G)</a:t>
            </a:r>
          </a:p>
        </p:txBody>
      </p:sp>
      <p:sp>
        <p:nvSpPr>
          <p:cNvPr id="163" name="TextBox 162">
            <a:extLst>
              <a:ext uri="{FF2B5EF4-FFF2-40B4-BE49-F238E27FC236}">
                <a16:creationId xmlns:a16="http://schemas.microsoft.com/office/drawing/2014/main" id="{AE70B38A-C46A-D94D-A08E-82F5C23E06DA}"/>
              </a:ext>
            </a:extLst>
          </p:cNvPr>
          <p:cNvSpPr txBox="1"/>
          <p:nvPr/>
        </p:nvSpPr>
        <p:spPr>
          <a:xfrm>
            <a:off x="7563077" y="3966820"/>
            <a:ext cx="1348061" cy="369332"/>
          </a:xfrm>
          <a:prstGeom prst="rect">
            <a:avLst/>
          </a:prstGeom>
          <a:noFill/>
        </p:spPr>
        <p:txBody>
          <a:bodyPr wrap="none" rtlCol="0">
            <a:spAutoFit/>
          </a:bodyPr>
          <a:lstStyle/>
          <a:p>
            <a:r>
              <a:rPr lang="en-US" dirty="0"/>
              <a:t>Put-Table(B)</a:t>
            </a:r>
          </a:p>
        </p:txBody>
      </p:sp>
      <p:sp>
        <p:nvSpPr>
          <p:cNvPr id="164" name="TextBox 163">
            <a:extLst>
              <a:ext uri="{FF2B5EF4-FFF2-40B4-BE49-F238E27FC236}">
                <a16:creationId xmlns:a16="http://schemas.microsoft.com/office/drawing/2014/main" id="{189CA189-C4C0-4540-B156-45C850F7FC00}"/>
              </a:ext>
            </a:extLst>
          </p:cNvPr>
          <p:cNvSpPr txBox="1"/>
          <p:nvPr/>
        </p:nvSpPr>
        <p:spPr>
          <a:xfrm>
            <a:off x="7556385" y="5074587"/>
            <a:ext cx="1353960" cy="369332"/>
          </a:xfrm>
          <a:prstGeom prst="rect">
            <a:avLst/>
          </a:prstGeom>
          <a:noFill/>
        </p:spPr>
        <p:txBody>
          <a:bodyPr wrap="none" rtlCol="0">
            <a:spAutoFit/>
          </a:bodyPr>
          <a:lstStyle/>
          <a:p>
            <a:r>
              <a:rPr lang="en-US" dirty="0"/>
              <a:t>Put-Table(G)</a:t>
            </a:r>
          </a:p>
        </p:txBody>
      </p:sp>
      <p:sp>
        <p:nvSpPr>
          <p:cNvPr id="165" name="TextBox 164">
            <a:extLst>
              <a:ext uri="{FF2B5EF4-FFF2-40B4-BE49-F238E27FC236}">
                <a16:creationId xmlns:a16="http://schemas.microsoft.com/office/drawing/2014/main" id="{C1C120E0-8EB5-CD4D-9910-1898E0602F27}"/>
              </a:ext>
            </a:extLst>
          </p:cNvPr>
          <p:cNvSpPr txBox="1"/>
          <p:nvPr/>
        </p:nvSpPr>
        <p:spPr>
          <a:xfrm>
            <a:off x="7557536" y="5604943"/>
            <a:ext cx="971741" cy="369332"/>
          </a:xfrm>
          <a:prstGeom prst="rect">
            <a:avLst/>
          </a:prstGeom>
          <a:noFill/>
        </p:spPr>
        <p:txBody>
          <a:bodyPr wrap="none" rtlCol="0">
            <a:spAutoFit/>
          </a:bodyPr>
          <a:lstStyle/>
          <a:p>
            <a:r>
              <a:rPr lang="en-US" dirty="0"/>
              <a:t>Put(G,B)</a:t>
            </a:r>
          </a:p>
        </p:txBody>
      </p:sp>
      <p:sp>
        <p:nvSpPr>
          <p:cNvPr id="166" name="Rectangle 165">
            <a:extLst>
              <a:ext uri="{FF2B5EF4-FFF2-40B4-BE49-F238E27FC236}">
                <a16:creationId xmlns:a16="http://schemas.microsoft.com/office/drawing/2014/main" id="{4A0B1B3E-BC00-E14F-A5DD-FC6FED0F6D8F}"/>
              </a:ext>
            </a:extLst>
          </p:cNvPr>
          <p:cNvSpPr/>
          <p:nvPr/>
        </p:nvSpPr>
        <p:spPr>
          <a:xfrm>
            <a:off x="9418245" y="2043857"/>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r>
              <a:rPr lang="en-US" dirty="0"/>
              <a:t>On-Table(B)</a:t>
            </a:r>
          </a:p>
          <a:p>
            <a:r>
              <a:rPr lang="en-US" dirty="0"/>
              <a:t>On-Table(G) </a:t>
            </a:r>
          </a:p>
          <a:p>
            <a:r>
              <a:rPr lang="en-US" dirty="0"/>
              <a:t>On(G,B)</a:t>
            </a:r>
          </a:p>
          <a:p>
            <a:r>
              <a:rPr lang="en-US" dirty="0"/>
              <a:t>On(B,O) </a:t>
            </a:r>
          </a:p>
          <a:p>
            <a:r>
              <a:rPr lang="en-US" dirty="0"/>
              <a:t>On(B,G)</a:t>
            </a:r>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p:sp>
        <p:nvSpPr>
          <p:cNvPr id="167" name="Rectangle 166">
            <a:extLst>
              <a:ext uri="{FF2B5EF4-FFF2-40B4-BE49-F238E27FC236}">
                <a16:creationId xmlns:a16="http://schemas.microsoft.com/office/drawing/2014/main" id="{8ECE3901-C77A-BF4F-BBBA-814335625B69}"/>
              </a:ext>
            </a:extLst>
          </p:cNvPr>
          <p:cNvSpPr/>
          <p:nvPr/>
        </p:nvSpPr>
        <p:spPr>
          <a:xfrm>
            <a:off x="5620611" y="2067732"/>
            <a:ext cx="1445976" cy="4801314"/>
          </a:xfrm>
          <a:prstGeom prst="rect">
            <a:avLst/>
          </a:prstGeom>
        </p:spPr>
        <p:txBody>
          <a:bodyPr wrap="square">
            <a:spAutoFit/>
          </a:bodyPr>
          <a:lstStyle/>
          <a:p>
            <a:r>
              <a:rPr lang="en-US" dirty="0" err="1"/>
              <a:t>HandEmpty</a:t>
            </a:r>
            <a:endParaRPr lang="en-US" dirty="0"/>
          </a:p>
          <a:p>
            <a:endParaRPr lang="en-US" dirty="0"/>
          </a:p>
          <a:p>
            <a:r>
              <a:rPr lang="en-US" dirty="0"/>
              <a:t>On-Table(O) </a:t>
            </a:r>
          </a:p>
          <a:p>
            <a:endParaRPr lang="en-US" dirty="0"/>
          </a:p>
          <a:p>
            <a:r>
              <a:rPr lang="en-US" dirty="0"/>
              <a:t>On-Table(G) </a:t>
            </a:r>
          </a:p>
          <a:p>
            <a:endParaRPr lang="en-US" dirty="0"/>
          </a:p>
          <a:p>
            <a:r>
              <a:rPr lang="en-US" dirty="0"/>
              <a:t>On(B,O) </a:t>
            </a:r>
          </a:p>
          <a:p>
            <a:endParaRPr lang="en-US" dirty="0"/>
          </a:p>
          <a:p>
            <a:r>
              <a:rPr lang="en-US" dirty="0"/>
              <a:t>Clear(B) </a:t>
            </a:r>
          </a:p>
          <a:p>
            <a:endParaRPr lang="en-US" dirty="0"/>
          </a:p>
          <a:p>
            <a:r>
              <a:rPr lang="en-US" dirty="0"/>
              <a:t>Clear(G)</a:t>
            </a:r>
          </a:p>
          <a:p>
            <a:endParaRPr lang="en-US" dirty="0"/>
          </a:p>
          <a:p>
            <a:r>
              <a:rPr lang="en-US" dirty="0"/>
              <a:t>Clear(O)</a:t>
            </a:r>
          </a:p>
          <a:p>
            <a:endParaRPr lang="en-US" dirty="0"/>
          </a:p>
          <a:p>
            <a:r>
              <a:rPr lang="en-US" dirty="0"/>
              <a:t>In-Hand(B)</a:t>
            </a:r>
          </a:p>
          <a:p>
            <a:endParaRPr lang="en-US" dirty="0"/>
          </a:p>
          <a:p>
            <a:r>
              <a:rPr lang="en-US" dirty="0"/>
              <a:t>In-Hand(G)</a:t>
            </a:r>
          </a:p>
        </p:txBody>
      </p:sp>
      <mc:AlternateContent xmlns:mc="http://schemas.openxmlformats.org/markup-compatibility/2006">
        <mc:Choice xmlns:p14="http://schemas.microsoft.com/office/powerpoint/2010/main" Requires="p14">
          <p:contentPart p14:bwMode="auto" r:id="rId2">
            <p14:nvContentPartPr>
              <p14:cNvPr id="3" name="Ink 2">
                <a:extLst>
                  <a:ext uri="{FF2B5EF4-FFF2-40B4-BE49-F238E27FC236}">
                    <a16:creationId xmlns:a16="http://schemas.microsoft.com/office/drawing/2014/main" id="{9707E94A-3BE9-46CA-AA12-D6B23CD10D71}"/>
                  </a:ext>
                </a:extLst>
              </p14:cNvPr>
              <p14:cNvContentPartPr/>
              <p14:nvPr/>
            </p14:nvContentPartPr>
            <p14:xfrm>
              <a:off x="378360" y="984600"/>
              <a:ext cx="11504160" cy="5789520"/>
            </p14:xfrm>
          </p:contentPart>
        </mc:Choice>
        <mc:Fallback>
          <p:pic>
            <p:nvPicPr>
              <p:cNvPr id="3" name="Ink 2">
                <a:extLst>
                  <a:ext uri="{FF2B5EF4-FFF2-40B4-BE49-F238E27FC236}">
                    <a16:creationId xmlns:a16="http://schemas.microsoft.com/office/drawing/2014/main" id="{9707E94A-3BE9-46CA-AA12-D6B23CD10D71}"/>
                  </a:ext>
                </a:extLst>
              </p:cNvPr>
              <p:cNvPicPr/>
              <p:nvPr/>
            </p:nvPicPr>
            <p:blipFill>
              <a:blip r:embed="rId3"/>
              <a:stretch>
                <a:fillRect/>
              </a:stretch>
            </p:blipFill>
            <p:spPr>
              <a:xfrm>
                <a:off x="369000" y="975240"/>
                <a:ext cx="11522880" cy="5808240"/>
              </a:xfrm>
              <a:prstGeom prst="rect">
                <a:avLst/>
              </a:prstGeom>
            </p:spPr>
          </p:pic>
        </mc:Fallback>
      </mc:AlternateContent>
    </p:spTree>
    <p:extLst>
      <p:ext uri="{BB962C8B-B14F-4D97-AF65-F5344CB8AC3E}">
        <p14:creationId xmlns:p14="http://schemas.microsoft.com/office/powerpoint/2010/main" val="101110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F9D31-3903-3841-AD9B-44285D627DD3}"/>
              </a:ext>
            </a:extLst>
          </p:cNvPr>
          <p:cNvSpPr>
            <a:spLocks noGrp="1"/>
          </p:cNvSpPr>
          <p:nvPr>
            <p:ph type="title"/>
          </p:nvPr>
        </p:nvSpPr>
        <p:spPr/>
        <p:txBody>
          <a:bodyPr/>
          <a:lstStyle/>
          <a:p>
            <a:r>
              <a:rPr lang="en-US" dirty="0"/>
              <a:t>Pros and Cons of the Approaches</a:t>
            </a:r>
          </a:p>
        </p:txBody>
      </p:sp>
      <p:sp>
        <p:nvSpPr>
          <p:cNvPr id="3" name="Content Placeholder 2">
            <a:extLst>
              <a:ext uri="{FF2B5EF4-FFF2-40B4-BE49-F238E27FC236}">
                <a16:creationId xmlns:a16="http://schemas.microsoft.com/office/drawing/2014/main" id="{91C9F4E2-1B8C-9640-87A7-1F295994F635}"/>
              </a:ext>
            </a:extLst>
          </p:cNvPr>
          <p:cNvSpPr>
            <a:spLocks noGrp="1"/>
          </p:cNvSpPr>
          <p:nvPr>
            <p:ph idx="1"/>
          </p:nvPr>
        </p:nvSpPr>
        <p:spPr>
          <a:xfrm>
            <a:off x="552098" y="1113178"/>
            <a:ext cx="11209841" cy="2039539"/>
          </a:xfrm>
        </p:spPr>
        <p:txBody>
          <a:bodyPr/>
          <a:lstStyle/>
          <a:p>
            <a:r>
              <a:rPr lang="en-US" dirty="0"/>
              <a:t>BFS</a:t>
            </a:r>
          </a:p>
          <a:p>
            <a:r>
              <a:rPr lang="en-US" dirty="0">
                <a:solidFill>
                  <a:schemeClr val="tx1"/>
                </a:solidFill>
              </a:rPr>
              <a:t>+ concise representation of objects </a:t>
            </a:r>
          </a:p>
          <a:p>
            <a:r>
              <a:rPr lang="en-US" dirty="0">
                <a:solidFill>
                  <a:schemeClr val="tx1"/>
                </a:solidFill>
              </a:rPr>
              <a:t>- more challenging to write a definition of the actions for each possible state</a:t>
            </a:r>
          </a:p>
          <a:p>
            <a:r>
              <a:rPr lang="en-US" dirty="0"/>
              <a:t>Logical Planning</a:t>
            </a:r>
          </a:p>
          <a:p>
            <a:r>
              <a:rPr lang="en-US" dirty="0">
                <a:solidFill>
                  <a:schemeClr val="tx1"/>
                </a:solidFill>
              </a:rPr>
              <a:t>+ successor-state axioms are relatively concise to write but there are many</a:t>
            </a:r>
          </a:p>
          <a:p>
            <a:r>
              <a:rPr lang="en-US" dirty="0">
                <a:solidFill>
                  <a:schemeClr val="tx1"/>
                </a:solidFill>
              </a:rPr>
              <a:t>- states and </a:t>
            </a:r>
            <a:r>
              <a:rPr lang="en-US" dirty="0" err="1">
                <a:solidFill>
                  <a:schemeClr val="tx1"/>
                </a:solidFill>
              </a:rPr>
              <a:t>fluents</a:t>
            </a:r>
            <a:r>
              <a:rPr lang="en-US" dirty="0">
                <a:solidFill>
                  <a:schemeClr val="tx1"/>
                </a:solidFill>
              </a:rPr>
              <a:t> are cumbersome to write and debug</a:t>
            </a:r>
          </a:p>
          <a:p>
            <a:r>
              <a:rPr lang="en-US" dirty="0"/>
              <a:t>Classical Planning: </a:t>
            </a:r>
          </a:p>
          <a:p>
            <a:r>
              <a:rPr lang="en-US" dirty="0">
                <a:solidFill>
                  <a:schemeClr val="tx1"/>
                </a:solidFill>
              </a:rPr>
              <a:t>+ concise object representation and clearer action definitions</a:t>
            </a:r>
          </a:p>
          <a:p>
            <a:r>
              <a:rPr lang="en-US" dirty="0">
                <a:solidFill>
                  <a:schemeClr val="tx1"/>
                </a:solidFill>
              </a:rPr>
              <a:t>- still only works for deterministic fully observable worlds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30D3FE8-4773-4CAA-B7BA-BABCB459503C}"/>
                  </a:ext>
                </a:extLst>
              </p14:cNvPr>
              <p14:cNvContentPartPr/>
              <p14:nvPr/>
            </p14:nvContentPartPr>
            <p14:xfrm>
              <a:off x="974160" y="2009880"/>
              <a:ext cx="10387800" cy="3870000"/>
            </p14:xfrm>
          </p:contentPart>
        </mc:Choice>
        <mc:Fallback>
          <p:pic>
            <p:nvPicPr>
              <p:cNvPr id="4" name="Ink 3">
                <a:extLst>
                  <a:ext uri="{FF2B5EF4-FFF2-40B4-BE49-F238E27FC236}">
                    <a16:creationId xmlns:a16="http://schemas.microsoft.com/office/drawing/2014/main" id="{830D3FE8-4773-4CAA-B7BA-BABCB459503C}"/>
                  </a:ext>
                </a:extLst>
              </p:cNvPr>
              <p:cNvPicPr/>
              <p:nvPr/>
            </p:nvPicPr>
            <p:blipFill>
              <a:blip r:embed="rId3"/>
              <a:stretch>
                <a:fillRect/>
              </a:stretch>
            </p:blipFill>
            <p:spPr>
              <a:xfrm>
                <a:off x="964800" y="2000520"/>
                <a:ext cx="10406520" cy="3888720"/>
              </a:xfrm>
              <a:prstGeom prst="rect">
                <a:avLst/>
              </a:prstGeom>
            </p:spPr>
          </p:pic>
        </mc:Fallback>
      </mc:AlternateContent>
    </p:spTree>
    <p:extLst>
      <p:ext uri="{BB962C8B-B14F-4D97-AF65-F5344CB8AC3E}">
        <p14:creationId xmlns:p14="http://schemas.microsoft.com/office/powerpoint/2010/main" val="3325802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DC624-E3DB-6145-A6F9-FD646EE9B413}"/>
              </a:ext>
            </a:extLst>
          </p:cNvPr>
          <p:cNvSpPr>
            <a:spLocks noGrp="1"/>
          </p:cNvSpPr>
          <p:nvPr>
            <p:ph type="title"/>
          </p:nvPr>
        </p:nvSpPr>
        <p:spPr/>
        <p:txBody>
          <a:bodyPr/>
          <a:lstStyle/>
          <a:p>
            <a:r>
              <a:rPr lang="en-US" dirty="0" err="1"/>
              <a:t>GraphPlan</a:t>
            </a:r>
            <a:r>
              <a:rPr lang="en-US" dirty="0"/>
              <a:t> Takeaways</a:t>
            </a:r>
          </a:p>
        </p:txBody>
      </p:sp>
      <p:sp>
        <p:nvSpPr>
          <p:cNvPr id="3" name="Content Placeholder 2">
            <a:extLst>
              <a:ext uri="{FF2B5EF4-FFF2-40B4-BE49-F238E27FC236}">
                <a16:creationId xmlns:a16="http://schemas.microsoft.com/office/drawing/2014/main" id="{862401E6-2E7E-1A45-B11C-975241BAD970}"/>
              </a:ext>
            </a:extLst>
          </p:cNvPr>
          <p:cNvSpPr>
            <a:spLocks noGrp="1"/>
          </p:cNvSpPr>
          <p:nvPr>
            <p:ph idx="1"/>
          </p:nvPr>
        </p:nvSpPr>
        <p:spPr>
          <a:xfrm>
            <a:off x="552099" y="1113178"/>
            <a:ext cx="10515600" cy="3852522"/>
          </a:xfrm>
        </p:spPr>
        <p:txBody>
          <a:bodyPr/>
          <a:lstStyle/>
          <a:p>
            <a:r>
              <a:rPr lang="en-US" dirty="0" err="1"/>
              <a:t>GraphPlan</a:t>
            </a:r>
            <a:r>
              <a:rPr lang="en-US" dirty="0"/>
              <a:t> is a relaxation of other classical planning search techniques like BFS</a:t>
            </a:r>
          </a:p>
          <a:p>
            <a:r>
              <a:rPr lang="en-US" dirty="0"/>
              <a:t>It creates a different kind of graph that allows you to decide that </a:t>
            </a:r>
            <a:r>
              <a:rPr lang="en-US" b="1" dirty="0"/>
              <a:t>no plan is reachable at a given depth</a:t>
            </a:r>
            <a:r>
              <a:rPr lang="en-US" dirty="0"/>
              <a:t>. </a:t>
            </a:r>
          </a:p>
          <a:p>
            <a:r>
              <a:rPr lang="en-US" dirty="0"/>
              <a:t>If it finds a </a:t>
            </a:r>
            <a:r>
              <a:rPr lang="en-US" b="1" dirty="0"/>
              <a:t>reachable</a:t>
            </a:r>
            <a:r>
              <a:rPr lang="en-US" dirty="0"/>
              <a:t> solution, it may not be a feasible solution because it </a:t>
            </a:r>
            <a:r>
              <a:rPr lang="en-US" b="1" dirty="0"/>
              <a:t>allows you to perform multiple actions at the same time</a:t>
            </a:r>
            <a:r>
              <a:rPr lang="en-US" dirty="0"/>
              <a:t>.</a:t>
            </a:r>
          </a:p>
          <a:p>
            <a:r>
              <a:rPr lang="en-US" dirty="0"/>
              <a:t>The search graph is linear space in the number of predicates</a:t>
            </a:r>
          </a:p>
          <a:p>
            <a:r>
              <a:rPr lang="en-US" dirty="0"/>
              <a:t>Know the differences between the mutex conditions!!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FF7C6232-BD8A-4DB1-A89D-A1DCBD17AE2B}"/>
                  </a:ext>
                </a:extLst>
              </p14:cNvPr>
              <p14:cNvContentPartPr/>
              <p14:nvPr/>
            </p14:nvContentPartPr>
            <p14:xfrm>
              <a:off x="589320" y="2739240"/>
              <a:ext cx="7629120" cy="2107800"/>
            </p14:xfrm>
          </p:contentPart>
        </mc:Choice>
        <mc:Fallback>
          <p:pic>
            <p:nvPicPr>
              <p:cNvPr id="4" name="Ink 3">
                <a:extLst>
                  <a:ext uri="{FF2B5EF4-FFF2-40B4-BE49-F238E27FC236}">
                    <a16:creationId xmlns:a16="http://schemas.microsoft.com/office/drawing/2014/main" id="{FF7C6232-BD8A-4DB1-A89D-A1DCBD17AE2B}"/>
                  </a:ext>
                </a:extLst>
              </p:cNvPr>
              <p:cNvPicPr/>
              <p:nvPr/>
            </p:nvPicPr>
            <p:blipFill>
              <a:blip r:embed="rId3"/>
              <a:stretch>
                <a:fillRect/>
              </a:stretch>
            </p:blipFill>
            <p:spPr>
              <a:xfrm>
                <a:off x="579960" y="2729880"/>
                <a:ext cx="7647840" cy="2126520"/>
              </a:xfrm>
              <a:prstGeom prst="rect">
                <a:avLst/>
              </a:prstGeom>
            </p:spPr>
          </p:pic>
        </mc:Fallback>
      </mc:AlternateContent>
    </p:spTree>
    <p:extLst>
      <p:ext uri="{BB962C8B-B14F-4D97-AF65-F5344CB8AC3E}">
        <p14:creationId xmlns:p14="http://schemas.microsoft.com/office/powerpoint/2010/main" val="11216898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p:txBody>
          <a:bodyPr/>
          <a:lstStyle/>
          <a:p>
            <a:r>
              <a:rPr lang="en-US" dirty="0"/>
              <a:t>Literals: Each thing/object in our model</a:t>
            </a:r>
          </a:p>
          <a:p>
            <a:r>
              <a:rPr lang="en-US" dirty="0"/>
              <a:t>			</a:t>
            </a:r>
            <a:r>
              <a:rPr lang="en-US" dirty="0" err="1">
                <a:solidFill>
                  <a:schemeClr val="accent5">
                    <a:lumMod val="75000"/>
                  </a:schemeClr>
                </a:solidFill>
              </a:rPr>
              <a:t>i</a:t>
            </a:r>
            <a:r>
              <a:rPr lang="en-US" dirty="0">
                <a:solidFill>
                  <a:schemeClr val="accent5">
                    <a:lumMod val="75000"/>
                  </a:schemeClr>
                </a:solidFill>
              </a:rPr>
              <a:t> = Instance(“</a:t>
            </a:r>
            <a:r>
              <a:rPr lang="en-US" dirty="0" err="1">
                <a:solidFill>
                  <a:schemeClr val="accent5">
                    <a:lumMod val="75000"/>
                  </a:schemeClr>
                </a:solidFill>
              </a:rPr>
              <a:t>name”,TYPE</a:t>
            </a:r>
            <a:r>
              <a:rPr lang="en-US" dirty="0">
                <a:solidFill>
                  <a:schemeClr val="accent5">
                    <a:lumMod val="75000"/>
                  </a:schemeClr>
                </a:solidFill>
              </a:rPr>
              <a:t>)</a:t>
            </a:r>
          </a:p>
          <a:p>
            <a:r>
              <a:rPr lang="en-US" dirty="0"/>
              <a:t>Variables: Can take on any TYPE thing </a:t>
            </a:r>
          </a:p>
          <a:p>
            <a:r>
              <a:rPr lang="en-US" dirty="0"/>
              <a:t>			</a:t>
            </a:r>
            <a:r>
              <a:rPr lang="en-US" dirty="0">
                <a:solidFill>
                  <a:schemeClr val="accent5">
                    <a:lumMod val="75000"/>
                  </a:schemeClr>
                </a:solidFill>
              </a:rPr>
              <a:t>v = Variable(“</a:t>
            </a:r>
            <a:r>
              <a:rPr lang="en-US" dirty="0" err="1">
                <a:solidFill>
                  <a:schemeClr val="accent5">
                    <a:lumMod val="75000"/>
                  </a:schemeClr>
                </a:solidFill>
              </a:rPr>
              <a:t>v_name”,TYPE</a:t>
            </a:r>
            <a:r>
              <a:rPr lang="en-US" dirty="0">
                <a:solidFill>
                  <a:schemeClr val="accent5">
                    <a:lumMod val="75000"/>
                  </a:schemeClr>
                </a:solidFill>
              </a:rPr>
              <a:t>)</a:t>
            </a:r>
          </a:p>
          <a:p>
            <a:endParaRPr lang="en-US" dirty="0">
              <a:solidFill>
                <a:schemeClr val="accent5">
                  <a:lumMod val="75000"/>
                </a:schemeClr>
              </a:solidFill>
            </a:endParaRPr>
          </a:p>
          <a:p>
            <a:r>
              <a:rPr lang="en-US" dirty="0">
                <a:solidFill>
                  <a:schemeClr val="tx1"/>
                </a:solidFill>
              </a:rPr>
              <a:t>Block World Example:</a:t>
            </a:r>
          </a:p>
          <a:p>
            <a:r>
              <a:rPr lang="en-US" sz="2400" dirty="0" err="1">
                <a:solidFill>
                  <a:schemeClr val="tx1"/>
                </a:solidFill>
              </a:rPr>
              <a:t>Pickup_from_Table</a:t>
            </a:r>
            <a:r>
              <a:rPr lang="en-US" sz="2400" dirty="0">
                <a:solidFill>
                  <a:schemeClr val="tx1"/>
                </a:solidFill>
              </a:rPr>
              <a:t>(b):</a:t>
            </a:r>
          </a:p>
          <a:p>
            <a:pPr marL="460375" indent="-460375"/>
            <a:r>
              <a:rPr lang="en-US" sz="2400" dirty="0">
                <a:solidFill>
                  <a:schemeClr val="tx1"/>
                </a:solidFill>
              </a:rPr>
              <a:t>		Pre: </a:t>
            </a:r>
            <a:r>
              <a:rPr lang="en-US" sz="2400" dirty="0" err="1">
                <a:solidFill>
                  <a:schemeClr val="tx1"/>
                </a:solidFill>
              </a:rPr>
              <a:t>HandEmpty</a:t>
            </a:r>
            <a:r>
              <a:rPr lang="en-US" sz="2400" dirty="0">
                <a:solidFill>
                  <a:schemeClr val="tx1"/>
                </a:solidFill>
              </a:rPr>
              <a:t>(), Clear(</a:t>
            </a:r>
            <a:r>
              <a:rPr lang="en-US" sz="2400" dirty="0">
                <a:solidFill>
                  <a:srgbClr val="C00000"/>
                </a:solidFill>
              </a:rPr>
              <a:t>b</a:t>
            </a:r>
            <a:r>
              <a:rPr lang="en-US" sz="2400" dirty="0">
                <a:solidFill>
                  <a:schemeClr val="tx1"/>
                </a:solidFill>
              </a:rPr>
              <a:t>), On-Table(</a:t>
            </a:r>
            <a:r>
              <a:rPr lang="en-US" sz="2400" dirty="0">
                <a:solidFill>
                  <a:srgbClr val="C00000"/>
                </a:solidFill>
              </a:rPr>
              <a:t>b</a:t>
            </a:r>
            <a:r>
              <a:rPr lang="en-US" sz="2400" dirty="0">
                <a:solidFill>
                  <a:schemeClr val="tx1"/>
                </a:solidFill>
              </a:rPr>
              <a:t>)</a:t>
            </a:r>
          </a:p>
          <a:p>
            <a:pPr marL="460375" indent="-460375"/>
            <a:r>
              <a:rPr lang="en-US" sz="2400" dirty="0">
                <a:solidFill>
                  <a:schemeClr val="tx1"/>
                </a:solidFill>
              </a:rPr>
              <a:t>		Add: In-Hand(</a:t>
            </a:r>
            <a:r>
              <a:rPr lang="en-US" sz="2400" dirty="0">
                <a:solidFill>
                  <a:srgbClr val="C00000"/>
                </a:solidFill>
              </a:rPr>
              <a:t>b</a:t>
            </a:r>
            <a:r>
              <a:rPr lang="en-US" sz="2400" dirty="0">
                <a:solidFill>
                  <a:schemeClr val="tx1"/>
                </a:solidFill>
              </a:rPr>
              <a:t>)</a:t>
            </a:r>
          </a:p>
          <a:p>
            <a:r>
              <a:rPr lang="en-US" sz="2400" dirty="0">
                <a:solidFill>
                  <a:schemeClr val="tx1"/>
                </a:solidFill>
              </a:rPr>
              <a:t>        	Delete: </a:t>
            </a:r>
            <a:r>
              <a:rPr lang="en-US" sz="2400" dirty="0" err="1">
                <a:solidFill>
                  <a:schemeClr val="tx1"/>
                </a:solidFill>
              </a:rPr>
              <a:t>HandEmpty</a:t>
            </a:r>
            <a:r>
              <a:rPr lang="en-US" sz="2400" dirty="0">
                <a:solidFill>
                  <a:schemeClr val="tx1"/>
                </a:solidFill>
              </a:rPr>
              <a:t>(), On-Table(</a:t>
            </a:r>
            <a:r>
              <a:rPr lang="en-US" sz="2400" dirty="0">
                <a:solidFill>
                  <a:srgbClr val="C00000"/>
                </a:solidFill>
              </a:rPr>
              <a:t>b</a:t>
            </a:r>
            <a:r>
              <a:rPr lang="en-US" sz="2400" dirty="0">
                <a:solidFill>
                  <a:schemeClr val="tx1"/>
                </a:solidFill>
              </a:rPr>
              <a:t>)</a:t>
            </a:r>
          </a:p>
          <a:p>
            <a:endParaRPr lang="en-US" dirty="0"/>
          </a:p>
        </p:txBody>
      </p:sp>
      <p:sp>
        <p:nvSpPr>
          <p:cNvPr id="4" name="TextBox 3">
            <a:extLst>
              <a:ext uri="{FF2B5EF4-FFF2-40B4-BE49-F238E27FC236}">
                <a16:creationId xmlns:a16="http://schemas.microsoft.com/office/drawing/2014/main" id="{1BE3A84C-53DC-3847-8735-B89EF468F0F1}"/>
              </a:ext>
            </a:extLst>
          </p:cNvPr>
          <p:cNvSpPr txBox="1"/>
          <p:nvPr/>
        </p:nvSpPr>
        <p:spPr>
          <a:xfrm>
            <a:off x="6883881" y="4381826"/>
            <a:ext cx="4917056" cy="1569660"/>
          </a:xfrm>
          <a:prstGeom prst="rect">
            <a:avLst/>
          </a:prstGeom>
          <a:noFill/>
        </p:spPr>
        <p:txBody>
          <a:bodyPr wrap="square" rtlCol="0">
            <a:spAutoFit/>
          </a:bodyPr>
          <a:lstStyle/>
          <a:p>
            <a:r>
              <a:rPr lang="en-US" sz="2400" dirty="0">
                <a:solidFill>
                  <a:srgbClr val="C00000"/>
                </a:solidFill>
              </a:rPr>
              <a:t>Instances: “A”, “B”, “C” of type BLOCK</a:t>
            </a:r>
          </a:p>
          <a:p>
            <a:r>
              <a:rPr lang="en-US" sz="2400" dirty="0">
                <a:solidFill>
                  <a:srgbClr val="C00000"/>
                </a:solidFill>
              </a:rPr>
              <a:t>Variable: “b” of type BLOCK</a:t>
            </a:r>
          </a:p>
          <a:p>
            <a:r>
              <a:rPr lang="en-US" sz="2400" dirty="0">
                <a:solidFill>
                  <a:srgbClr val="C00000"/>
                </a:solidFill>
              </a:rPr>
              <a:t>In this operator, b can take on the value of any block instance</a:t>
            </a:r>
          </a:p>
        </p:txBody>
      </p:sp>
      <mc:AlternateContent xmlns:mc="http://schemas.openxmlformats.org/markup-compatibility/2006">
        <mc:Choice xmlns:p14="http://schemas.microsoft.com/office/powerpoint/2010/main" Requires="p14">
          <p:contentPart p14:bwMode="auto" r:id="rId2">
            <p14:nvContentPartPr>
              <p14:cNvPr id="5" name="Ink 4">
                <a:extLst>
                  <a:ext uri="{FF2B5EF4-FFF2-40B4-BE49-F238E27FC236}">
                    <a16:creationId xmlns:a16="http://schemas.microsoft.com/office/drawing/2014/main" id="{64BE40D0-5116-42B4-B20C-7034B8A7085B}"/>
                  </a:ext>
                </a:extLst>
              </p14:cNvPr>
              <p14:cNvContentPartPr/>
              <p14:nvPr/>
            </p14:nvContentPartPr>
            <p14:xfrm>
              <a:off x="2711520" y="1479240"/>
              <a:ext cx="9411120" cy="4428000"/>
            </p14:xfrm>
          </p:contentPart>
        </mc:Choice>
        <mc:Fallback>
          <p:pic>
            <p:nvPicPr>
              <p:cNvPr id="5" name="Ink 4">
                <a:extLst>
                  <a:ext uri="{FF2B5EF4-FFF2-40B4-BE49-F238E27FC236}">
                    <a16:creationId xmlns:a16="http://schemas.microsoft.com/office/drawing/2014/main" id="{64BE40D0-5116-42B4-B20C-7034B8A7085B}"/>
                  </a:ext>
                </a:extLst>
              </p:cNvPr>
              <p:cNvPicPr/>
              <p:nvPr/>
            </p:nvPicPr>
            <p:blipFill>
              <a:blip r:embed="rId3"/>
              <a:stretch>
                <a:fillRect/>
              </a:stretch>
            </p:blipFill>
            <p:spPr>
              <a:xfrm>
                <a:off x="2702160" y="1469880"/>
                <a:ext cx="9429840" cy="4446720"/>
              </a:xfrm>
              <a:prstGeom prst="rect">
                <a:avLst/>
              </a:prstGeom>
            </p:spPr>
          </p:pic>
        </mc:Fallback>
      </mc:AlternateContent>
    </p:spTree>
    <p:extLst>
      <p:ext uri="{BB962C8B-B14F-4D97-AF65-F5344CB8AC3E}">
        <p14:creationId xmlns:p14="http://schemas.microsoft.com/office/powerpoint/2010/main" val="227932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8" y="1113178"/>
            <a:ext cx="11421365" cy="2039539"/>
          </a:xfrm>
        </p:spPr>
        <p:txBody>
          <a:bodyPr/>
          <a:lstStyle/>
          <a:p>
            <a:r>
              <a:rPr lang="en-US" dirty="0"/>
              <a:t>Literals: Each thing/object in our model</a:t>
            </a:r>
          </a:p>
          <a:p>
            <a:r>
              <a:rPr lang="en-US" dirty="0"/>
              <a:t>			</a:t>
            </a:r>
            <a:r>
              <a:rPr lang="en-US" dirty="0" err="1">
                <a:solidFill>
                  <a:srgbClr val="C00000"/>
                </a:solidFill>
              </a:rPr>
              <a:t>i_a</a:t>
            </a:r>
            <a:r>
              <a:rPr lang="en-US" dirty="0">
                <a:solidFill>
                  <a:srgbClr val="C00000"/>
                </a:solidFill>
              </a:rPr>
              <a:t> = Instance(“A”,BLOCK), </a:t>
            </a:r>
            <a:r>
              <a:rPr lang="en-US" dirty="0" err="1">
                <a:solidFill>
                  <a:srgbClr val="C00000"/>
                </a:solidFill>
              </a:rPr>
              <a:t>i_b</a:t>
            </a:r>
            <a:r>
              <a:rPr lang="en-US" dirty="0">
                <a:solidFill>
                  <a:srgbClr val="C00000"/>
                </a:solidFill>
              </a:rPr>
              <a:t> = Instance(“B”,BLOCK”)</a:t>
            </a:r>
          </a:p>
          <a:p>
            <a:r>
              <a:rPr lang="en-US" dirty="0"/>
              <a:t>Variables: Can take on any TYPE thing </a:t>
            </a:r>
          </a:p>
          <a:p>
            <a:r>
              <a:rPr lang="en-US" dirty="0"/>
              <a:t>			</a:t>
            </a:r>
            <a:r>
              <a:rPr lang="en-US" dirty="0">
                <a:solidFill>
                  <a:srgbClr val="C00000"/>
                </a:solidFill>
              </a:rPr>
              <a:t>b = Variable(“</a:t>
            </a:r>
            <a:r>
              <a:rPr lang="en-US" dirty="0" err="1">
                <a:solidFill>
                  <a:srgbClr val="C00000"/>
                </a:solidFill>
              </a:rPr>
              <a:t>b”,BLOCK</a:t>
            </a:r>
            <a:r>
              <a:rPr lang="en-US" dirty="0">
                <a:solidFill>
                  <a:srgbClr val="C00000"/>
                </a:solidFill>
              </a:rPr>
              <a:t>)</a:t>
            </a:r>
          </a:p>
          <a:p>
            <a:endParaRPr lang="en-US" dirty="0">
              <a:solidFill>
                <a:schemeClr val="accent5">
                  <a:lumMod val="75000"/>
                </a:schemeClr>
              </a:solidFill>
            </a:endParaRPr>
          </a:p>
          <a:p>
            <a:r>
              <a:rPr lang="en-US" dirty="0">
                <a:solidFill>
                  <a:schemeClr val="tx1"/>
                </a:solidFill>
              </a:rPr>
              <a:t>Block World Example:</a:t>
            </a:r>
          </a:p>
          <a:p>
            <a:r>
              <a:rPr lang="en-US" sz="2400" dirty="0" err="1">
                <a:solidFill>
                  <a:schemeClr val="tx1"/>
                </a:solidFill>
              </a:rPr>
              <a:t>Pickup_from_Table</a:t>
            </a:r>
            <a:r>
              <a:rPr lang="en-US" sz="2400" dirty="0">
                <a:solidFill>
                  <a:schemeClr val="tx1"/>
                </a:solidFill>
              </a:rPr>
              <a:t>(b):</a:t>
            </a:r>
          </a:p>
          <a:p>
            <a:pPr marL="460375" indent="-460375"/>
            <a:r>
              <a:rPr lang="en-US" sz="2400" dirty="0">
                <a:solidFill>
                  <a:schemeClr val="tx1"/>
                </a:solidFill>
              </a:rPr>
              <a:t>		Pre: </a:t>
            </a:r>
            <a:r>
              <a:rPr lang="en-US" sz="2400" dirty="0" err="1">
                <a:solidFill>
                  <a:schemeClr val="tx1"/>
                </a:solidFill>
              </a:rPr>
              <a:t>HandEmpty</a:t>
            </a:r>
            <a:r>
              <a:rPr lang="en-US" sz="2400" dirty="0">
                <a:solidFill>
                  <a:schemeClr val="tx1"/>
                </a:solidFill>
              </a:rPr>
              <a:t>(), Clear(</a:t>
            </a:r>
            <a:r>
              <a:rPr lang="en-US" sz="2400" dirty="0">
                <a:solidFill>
                  <a:srgbClr val="C00000"/>
                </a:solidFill>
              </a:rPr>
              <a:t>b</a:t>
            </a:r>
            <a:r>
              <a:rPr lang="en-US" sz="2400" dirty="0">
                <a:solidFill>
                  <a:schemeClr val="tx1"/>
                </a:solidFill>
              </a:rPr>
              <a:t>), On-Table(</a:t>
            </a:r>
            <a:r>
              <a:rPr lang="en-US" sz="2400" dirty="0">
                <a:solidFill>
                  <a:srgbClr val="C00000"/>
                </a:solidFill>
              </a:rPr>
              <a:t>b</a:t>
            </a:r>
            <a:r>
              <a:rPr lang="en-US" sz="2400" dirty="0">
                <a:solidFill>
                  <a:schemeClr val="tx1"/>
                </a:solidFill>
              </a:rPr>
              <a:t>)</a:t>
            </a:r>
          </a:p>
          <a:p>
            <a:pPr marL="460375" indent="-460375"/>
            <a:r>
              <a:rPr lang="en-US" sz="2400" dirty="0">
                <a:solidFill>
                  <a:schemeClr val="tx1"/>
                </a:solidFill>
              </a:rPr>
              <a:t>		Add: In-Hand(</a:t>
            </a:r>
            <a:r>
              <a:rPr lang="en-US" sz="2400" dirty="0">
                <a:solidFill>
                  <a:srgbClr val="C00000"/>
                </a:solidFill>
              </a:rPr>
              <a:t>b</a:t>
            </a:r>
            <a:r>
              <a:rPr lang="en-US" sz="2400" dirty="0">
                <a:solidFill>
                  <a:schemeClr val="tx1"/>
                </a:solidFill>
              </a:rPr>
              <a:t>)</a:t>
            </a:r>
          </a:p>
          <a:p>
            <a:r>
              <a:rPr lang="en-US" sz="2400" dirty="0">
                <a:solidFill>
                  <a:schemeClr val="tx1"/>
                </a:solidFill>
              </a:rPr>
              <a:t>        	Delete: </a:t>
            </a:r>
            <a:r>
              <a:rPr lang="en-US" sz="2400" dirty="0" err="1">
                <a:solidFill>
                  <a:schemeClr val="tx1"/>
                </a:solidFill>
              </a:rPr>
              <a:t>HandEmpty</a:t>
            </a:r>
            <a:r>
              <a:rPr lang="en-US" sz="2400" dirty="0">
                <a:solidFill>
                  <a:schemeClr val="tx1"/>
                </a:solidFill>
              </a:rPr>
              <a:t>(), On-Table(</a:t>
            </a:r>
            <a:r>
              <a:rPr lang="en-US" sz="2400" dirty="0">
                <a:solidFill>
                  <a:srgbClr val="C00000"/>
                </a:solidFill>
              </a:rPr>
              <a:t>b</a:t>
            </a:r>
            <a:r>
              <a:rPr lang="en-US" sz="2400" dirty="0">
                <a:solidFill>
                  <a:schemeClr val="tx1"/>
                </a:solidFill>
              </a:rPr>
              <a:t>)</a:t>
            </a:r>
          </a:p>
          <a:p>
            <a:endParaRPr lang="en-US" dirty="0"/>
          </a:p>
        </p:txBody>
      </p:sp>
      <p:sp>
        <p:nvSpPr>
          <p:cNvPr id="5" name="TextBox 4">
            <a:extLst>
              <a:ext uri="{FF2B5EF4-FFF2-40B4-BE49-F238E27FC236}">
                <a16:creationId xmlns:a16="http://schemas.microsoft.com/office/drawing/2014/main" id="{3867AC21-CD60-1A4B-BF6C-0B961ED44677}"/>
              </a:ext>
            </a:extLst>
          </p:cNvPr>
          <p:cNvSpPr txBox="1"/>
          <p:nvPr/>
        </p:nvSpPr>
        <p:spPr>
          <a:xfrm>
            <a:off x="7266326" y="2321720"/>
            <a:ext cx="4917056" cy="830997"/>
          </a:xfrm>
          <a:prstGeom prst="rect">
            <a:avLst/>
          </a:prstGeom>
          <a:noFill/>
        </p:spPr>
        <p:txBody>
          <a:bodyPr wrap="square" rtlCol="0">
            <a:spAutoFit/>
          </a:bodyPr>
          <a:lstStyle/>
          <a:p>
            <a:r>
              <a:rPr lang="en-US" sz="2400" dirty="0">
                <a:solidFill>
                  <a:srgbClr val="C00000"/>
                </a:solidFill>
              </a:rPr>
              <a:t>ALERT: no two literals nor variables can have the same string name!!</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06D51891-9E54-443F-B2F0-C0C1F662D738}"/>
                  </a:ext>
                </a:extLst>
              </p14:cNvPr>
              <p14:cNvContentPartPr/>
              <p14:nvPr/>
            </p14:nvContentPartPr>
            <p14:xfrm>
              <a:off x="5194440" y="1954440"/>
              <a:ext cx="6017400" cy="1185840"/>
            </p14:xfrm>
          </p:contentPart>
        </mc:Choice>
        <mc:Fallback>
          <p:pic>
            <p:nvPicPr>
              <p:cNvPr id="4" name="Ink 3">
                <a:extLst>
                  <a:ext uri="{FF2B5EF4-FFF2-40B4-BE49-F238E27FC236}">
                    <a16:creationId xmlns:a16="http://schemas.microsoft.com/office/drawing/2014/main" id="{06D51891-9E54-443F-B2F0-C0C1F662D738}"/>
                  </a:ext>
                </a:extLst>
              </p:cNvPr>
              <p:cNvPicPr/>
              <p:nvPr/>
            </p:nvPicPr>
            <p:blipFill>
              <a:blip r:embed="rId3"/>
              <a:stretch>
                <a:fillRect/>
              </a:stretch>
            </p:blipFill>
            <p:spPr>
              <a:xfrm>
                <a:off x="5185080" y="1945080"/>
                <a:ext cx="6036120" cy="1204560"/>
              </a:xfrm>
              <a:prstGeom prst="rect">
                <a:avLst/>
              </a:prstGeom>
            </p:spPr>
          </p:pic>
        </mc:Fallback>
      </mc:AlternateContent>
    </p:spTree>
    <p:extLst>
      <p:ext uri="{BB962C8B-B14F-4D97-AF65-F5344CB8AC3E}">
        <p14:creationId xmlns:p14="http://schemas.microsoft.com/office/powerpoint/2010/main" val="3103541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44C64-F64A-6A42-9017-09408913D99C}"/>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7D1B5FAE-149B-0145-9F39-4CC607890BA9}"/>
              </a:ext>
            </a:extLst>
          </p:cNvPr>
          <p:cNvSpPr>
            <a:spLocks noGrp="1"/>
          </p:cNvSpPr>
          <p:nvPr>
            <p:ph idx="1"/>
          </p:nvPr>
        </p:nvSpPr>
        <p:spPr>
          <a:xfrm>
            <a:off x="552099" y="1113178"/>
            <a:ext cx="11073844" cy="2039539"/>
          </a:xfrm>
        </p:spPr>
        <p:txBody>
          <a:bodyPr/>
          <a:lstStyle/>
          <a:p>
            <a:r>
              <a:rPr lang="en-US" dirty="0"/>
              <a:t>Literals: Each thing/object in our model</a:t>
            </a:r>
          </a:p>
          <a:p>
            <a:r>
              <a:rPr lang="en-US" dirty="0"/>
              <a:t>			</a:t>
            </a:r>
            <a:r>
              <a:rPr lang="en-US" dirty="0" err="1">
                <a:solidFill>
                  <a:srgbClr val="C00000"/>
                </a:solidFill>
              </a:rPr>
              <a:t>i_a</a:t>
            </a:r>
            <a:r>
              <a:rPr lang="en-US" dirty="0">
                <a:solidFill>
                  <a:srgbClr val="C00000"/>
                </a:solidFill>
              </a:rPr>
              <a:t> = Instance(“A”,BLOCK), </a:t>
            </a:r>
            <a:r>
              <a:rPr lang="en-US" dirty="0" err="1">
                <a:solidFill>
                  <a:srgbClr val="C00000"/>
                </a:solidFill>
              </a:rPr>
              <a:t>i_b</a:t>
            </a:r>
            <a:r>
              <a:rPr lang="en-US" dirty="0">
                <a:solidFill>
                  <a:srgbClr val="C00000"/>
                </a:solidFill>
              </a:rPr>
              <a:t> = Instance(“B”,BLOCK”)</a:t>
            </a:r>
          </a:p>
          <a:p>
            <a:r>
              <a:rPr lang="en-US" dirty="0"/>
              <a:t>Variables: Can take on any TYPE thing </a:t>
            </a:r>
          </a:p>
          <a:p>
            <a:r>
              <a:rPr lang="en-US" dirty="0"/>
              <a:t>			</a:t>
            </a:r>
            <a:r>
              <a:rPr lang="en-US" dirty="0" err="1">
                <a:solidFill>
                  <a:srgbClr val="C00000"/>
                </a:solidFill>
              </a:rPr>
              <a:t>v_block</a:t>
            </a:r>
            <a:r>
              <a:rPr lang="en-US" dirty="0">
                <a:solidFill>
                  <a:srgbClr val="C00000"/>
                </a:solidFill>
              </a:rPr>
              <a:t> = Variable(“</a:t>
            </a:r>
            <a:r>
              <a:rPr lang="en-US" dirty="0" err="1">
                <a:solidFill>
                  <a:srgbClr val="C00000"/>
                </a:solidFill>
              </a:rPr>
              <a:t>b”,BLOCK</a:t>
            </a:r>
            <a:r>
              <a:rPr lang="en-US" dirty="0">
                <a:solidFill>
                  <a:srgbClr val="C00000"/>
                </a:solidFill>
              </a:rPr>
              <a:t>)</a:t>
            </a:r>
          </a:p>
          <a:p>
            <a:r>
              <a:rPr lang="en-US" dirty="0"/>
              <a:t>Propositions: Predicate Relationships</a:t>
            </a:r>
          </a:p>
          <a:p>
            <a:r>
              <a:rPr lang="en-US" dirty="0"/>
              <a:t>			</a:t>
            </a:r>
            <a:r>
              <a:rPr lang="en-US" dirty="0">
                <a:solidFill>
                  <a:srgbClr val="C00000"/>
                </a:solidFill>
              </a:rPr>
              <a:t>Proposition(“relation”, </a:t>
            </a:r>
            <a:r>
              <a:rPr lang="en-US" dirty="0" err="1">
                <a:solidFill>
                  <a:srgbClr val="C00000"/>
                </a:solidFill>
              </a:rPr>
              <a:t>v_a</a:t>
            </a:r>
            <a:r>
              <a:rPr lang="en-US" dirty="0">
                <a:solidFill>
                  <a:srgbClr val="C00000"/>
                </a:solidFill>
              </a:rPr>
              <a:t>, </a:t>
            </a:r>
            <a:r>
              <a:rPr lang="en-US" dirty="0" err="1">
                <a:solidFill>
                  <a:srgbClr val="C00000"/>
                </a:solidFill>
              </a:rPr>
              <a:t>i</a:t>
            </a:r>
            <a:r>
              <a:rPr lang="en-US" dirty="0">
                <a:solidFill>
                  <a:srgbClr val="C00000"/>
                </a:solidFill>
              </a:rPr>
              <a:t>, …)</a:t>
            </a:r>
          </a:p>
          <a:p>
            <a:endParaRPr lang="en-US" dirty="0">
              <a:solidFill>
                <a:schemeClr val="accent5">
                  <a:lumMod val="75000"/>
                </a:schemeClr>
              </a:solidFill>
            </a:endParaRPr>
          </a:p>
          <a:p>
            <a:r>
              <a:rPr lang="en-US" dirty="0">
                <a:solidFill>
                  <a:schemeClr val="tx1"/>
                </a:solidFill>
              </a:rPr>
              <a:t>Block World Example:</a:t>
            </a:r>
          </a:p>
          <a:p>
            <a:r>
              <a:rPr lang="en-US" dirty="0" err="1">
                <a:solidFill>
                  <a:schemeClr val="tx1"/>
                </a:solidFill>
              </a:rPr>
              <a:t>HandEmpty</a:t>
            </a:r>
            <a:r>
              <a:rPr lang="en-US" dirty="0">
                <a:solidFill>
                  <a:schemeClr val="tx1"/>
                </a:solidFill>
              </a:rPr>
              <a:t>(), Clear(</a:t>
            </a:r>
            <a:r>
              <a:rPr lang="en-US" dirty="0">
                <a:solidFill>
                  <a:srgbClr val="C00000"/>
                </a:solidFill>
              </a:rPr>
              <a:t>b</a:t>
            </a:r>
            <a:r>
              <a:rPr lang="en-US" dirty="0">
                <a:solidFill>
                  <a:schemeClr val="tx1"/>
                </a:solidFill>
              </a:rPr>
              <a:t>), On-Table(</a:t>
            </a:r>
            <a:r>
              <a:rPr lang="en-US" dirty="0">
                <a:solidFill>
                  <a:srgbClr val="C00000"/>
                </a:solidFill>
              </a:rPr>
              <a:t>b</a:t>
            </a:r>
            <a:r>
              <a:rPr lang="en-US" dirty="0">
                <a:solidFill>
                  <a:schemeClr val="tx1"/>
                </a:solidFill>
              </a:rPr>
              <a:t>), On-Block(b1,b2)</a:t>
            </a:r>
          </a:p>
          <a:p>
            <a:pPr marL="460375" indent="-460375"/>
            <a:r>
              <a:rPr lang="en-US" dirty="0">
                <a:solidFill>
                  <a:srgbClr val="C00000"/>
                </a:solidFill>
              </a:rPr>
              <a:t>Proposition(“</a:t>
            </a:r>
            <a:r>
              <a:rPr lang="en-US" dirty="0" err="1">
                <a:solidFill>
                  <a:srgbClr val="C00000"/>
                </a:solidFill>
              </a:rPr>
              <a:t>handempty</a:t>
            </a:r>
            <a:r>
              <a:rPr lang="en-US" dirty="0">
                <a:solidFill>
                  <a:srgbClr val="C00000"/>
                </a:solidFill>
              </a:rPr>
              <a:t>”), Proposition(“clear”,</a:t>
            </a:r>
            <a:r>
              <a:rPr lang="en-US" dirty="0" err="1">
                <a:solidFill>
                  <a:srgbClr val="C00000"/>
                </a:solidFill>
              </a:rPr>
              <a:t>v_block</a:t>
            </a:r>
            <a:r>
              <a:rPr lang="en-US" dirty="0">
                <a:solidFill>
                  <a:srgbClr val="C00000"/>
                </a:solidFill>
              </a:rPr>
              <a:t>), 		       Proposition(“on-table”,</a:t>
            </a:r>
            <a:r>
              <a:rPr lang="en-US" dirty="0" err="1">
                <a:solidFill>
                  <a:srgbClr val="C00000"/>
                </a:solidFill>
              </a:rPr>
              <a:t>v_block</a:t>
            </a:r>
            <a:r>
              <a:rPr lang="en-US" dirty="0">
                <a:solidFill>
                  <a:srgbClr val="C00000"/>
                </a:solidFill>
              </a:rPr>
              <a:t>), Proposition(“on-block”,</a:t>
            </a:r>
            <a:r>
              <a:rPr lang="en-US" dirty="0" err="1">
                <a:solidFill>
                  <a:srgbClr val="C00000"/>
                </a:solidFill>
              </a:rPr>
              <a:t>v_block</a:t>
            </a:r>
            <a:r>
              <a:rPr lang="en-US" dirty="0">
                <a:solidFill>
                  <a:srgbClr val="C00000"/>
                </a:solidFill>
              </a:rPr>
              <a:t>, </a:t>
            </a:r>
            <a:r>
              <a:rPr lang="en-US" dirty="0" err="1">
                <a:solidFill>
                  <a:srgbClr val="C00000"/>
                </a:solidFill>
              </a:rPr>
              <a:t>i_a</a:t>
            </a:r>
            <a:r>
              <a:rPr lang="en-US" dirty="0">
                <a:solidFill>
                  <a:srgbClr val="C00000"/>
                </a:solidFill>
              </a:rPr>
              <a:t>)</a:t>
            </a:r>
          </a:p>
          <a:p>
            <a:endParaRPr lang="en-US" dirty="0">
              <a:solidFill>
                <a:schemeClr val="accent5">
                  <a:lumMod val="75000"/>
                </a:schemeClr>
              </a:solidFill>
            </a:endParaRPr>
          </a:p>
          <a:p>
            <a:endParaRPr lang="en-US" dirty="0"/>
          </a:p>
        </p:txBody>
      </p:sp>
      <p:sp>
        <p:nvSpPr>
          <p:cNvPr id="5" name="TextBox 4">
            <a:extLst>
              <a:ext uri="{FF2B5EF4-FFF2-40B4-BE49-F238E27FC236}">
                <a16:creationId xmlns:a16="http://schemas.microsoft.com/office/drawing/2014/main" id="{7937526C-ABAA-3C4C-A901-7AB813503385}"/>
              </a:ext>
            </a:extLst>
          </p:cNvPr>
          <p:cNvSpPr txBox="1"/>
          <p:nvPr/>
        </p:nvSpPr>
        <p:spPr>
          <a:xfrm>
            <a:off x="6979456" y="4222237"/>
            <a:ext cx="4917056" cy="830997"/>
          </a:xfrm>
          <a:prstGeom prst="rect">
            <a:avLst/>
          </a:prstGeom>
          <a:noFill/>
        </p:spPr>
        <p:txBody>
          <a:bodyPr wrap="square" rtlCol="0">
            <a:spAutoFit/>
          </a:bodyPr>
          <a:lstStyle/>
          <a:p>
            <a:r>
              <a:rPr lang="en-US" sz="2400" dirty="0">
                <a:solidFill>
                  <a:srgbClr val="C00000"/>
                </a:solidFill>
              </a:rPr>
              <a:t>ALERT: variables and instances do not have to start with </a:t>
            </a:r>
            <a:r>
              <a:rPr lang="en-US" sz="2400" dirty="0" err="1">
                <a:solidFill>
                  <a:srgbClr val="C00000"/>
                </a:solidFill>
              </a:rPr>
              <a:t>i</a:t>
            </a:r>
            <a:r>
              <a:rPr lang="en-US" sz="2400" dirty="0">
                <a:solidFill>
                  <a:srgbClr val="C00000"/>
                </a:solidFill>
              </a:rPr>
              <a:t>_ and v_</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BFB8688-1E49-4CDC-94CF-58702225F5B7}"/>
                  </a:ext>
                </a:extLst>
              </p14:cNvPr>
              <p14:cNvContentPartPr/>
              <p14:nvPr/>
            </p14:nvContentPartPr>
            <p14:xfrm>
              <a:off x="2984400" y="2217600"/>
              <a:ext cx="9206640" cy="4382640"/>
            </p14:xfrm>
          </p:contentPart>
        </mc:Choice>
        <mc:Fallback>
          <p:pic>
            <p:nvPicPr>
              <p:cNvPr id="4" name="Ink 3">
                <a:extLst>
                  <a:ext uri="{FF2B5EF4-FFF2-40B4-BE49-F238E27FC236}">
                    <a16:creationId xmlns:a16="http://schemas.microsoft.com/office/drawing/2014/main" id="{EBFB8688-1E49-4CDC-94CF-58702225F5B7}"/>
                  </a:ext>
                </a:extLst>
              </p:cNvPr>
              <p:cNvPicPr/>
              <p:nvPr/>
            </p:nvPicPr>
            <p:blipFill>
              <a:blip r:embed="rId3"/>
              <a:stretch>
                <a:fillRect/>
              </a:stretch>
            </p:blipFill>
            <p:spPr>
              <a:xfrm>
                <a:off x="2975040" y="2208240"/>
                <a:ext cx="9225360" cy="4401360"/>
              </a:xfrm>
              <a:prstGeom prst="rect">
                <a:avLst/>
              </a:prstGeom>
            </p:spPr>
          </p:pic>
        </mc:Fallback>
      </mc:AlternateContent>
    </p:spTree>
    <p:extLst>
      <p:ext uri="{BB962C8B-B14F-4D97-AF65-F5344CB8AC3E}">
        <p14:creationId xmlns:p14="http://schemas.microsoft.com/office/powerpoint/2010/main" val="172675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AFDA3-8C38-E043-A547-C86DCBB301BF}"/>
              </a:ext>
            </a:extLst>
          </p:cNvPr>
          <p:cNvSpPr>
            <a:spLocks noGrp="1"/>
          </p:cNvSpPr>
          <p:nvPr>
            <p:ph type="title"/>
          </p:nvPr>
        </p:nvSpPr>
        <p:spPr/>
        <p:txBody>
          <a:bodyPr/>
          <a:lstStyle/>
          <a:p>
            <a:r>
              <a:rPr lang="en-US" dirty="0"/>
              <a:t>Initial State and Goal State</a:t>
            </a:r>
          </a:p>
        </p:txBody>
      </p:sp>
      <p:sp>
        <p:nvSpPr>
          <p:cNvPr id="3" name="Content Placeholder 2">
            <a:extLst>
              <a:ext uri="{FF2B5EF4-FFF2-40B4-BE49-F238E27FC236}">
                <a16:creationId xmlns:a16="http://schemas.microsoft.com/office/drawing/2014/main" id="{2281F861-74A1-7E46-A44E-77712826C82F}"/>
              </a:ext>
            </a:extLst>
          </p:cNvPr>
          <p:cNvSpPr>
            <a:spLocks noGrp="1"/>
          </p:cNvSpPr>
          <p:nvPr>
            <p:ph idx="1"/>
          </p:nvPr>
        </p:nvSpPr>
        <p:spPr>
          <a:xfrm>
            <a:off x="552098" y="1113178"/>
            <a:ext cx="11424749" cy="2039539"/>
          </a:xfrm>
        </p:spPr>
        <p:txBody>
          <a:bodyPr/>
          <a:lstStyle/>
          <a:p>
            <a:r>
              <a:rPr lang="en-US" dirty="0"/>
              <a:t>Create lists of Propositions as the initial state and goal state</a:t>
            </a:r>
          </a:p>
          <a:p>
            <a:endParaRPr lang="en-US" dirty="0"/>
          </a:p>
          <a:p>
            <a:r>
              <a:rPr lang="en-US" dirty="0">
                <a:solidFill>
                  <a:srgbClr val="C00000"/>
                </a:solidFill>
              </a:rPr>
              <a:t>initial = [Proposition(“</a:t>
            </a:r>
            <a:r>
              <a:rPr lang="en-US" dirty="0" err="1">
                <a:solidFill>
                  <a:srgbClr val="C00000"/>
                </a:solidFill>
              </a:rPr>
              <a:t>handempty</a:t>
            </a:r>
            <a:r>
              <a:rPr lang="en-US" dirty="0">
                <a:solidFill>
                  <a:srgbClr val="C00000"/>
                </a:solidFill>
              </a:rPr>
              <a:t>”), Proposition(“on-table”, </a:t>
            </a:r>
            <a:r>
              <a:rPr lang="en-US" dirty="0" err="1">
                <a:solidFill>
                  <a:srgbClr val="C00000"/>
                </a:solidFill>
              </a:rPr>
              <a:t>i_c</a:t>
            </a:r>
            <a:r>
              <a:rPr lang="en-US" dirty="0">
                <a:solidFill>
                  <a:srgbClr val="C00000"/>
                </a:solidFill>
              </a:rPr>
              <a:t>), Proposition(“on-table”, </a:t>
            </a:r>
            <a:r>
              <a:rPr lang="en-US" dirty="0" err="1">
                <a:solidFill>
                  <a:srgbClr val="C00000"/>
                </a:solidFill>
              </a:rPr>
              <a:t>i_b</a:t>
            </a:r>
            <a:r>
              <a:rPr lang="en-US" dirty="0">
                <a:solidFill>
                  <a:srgbClr val="C00000"/>
                </a:solidFill>
              </a:rPr>
              <a:t>), Proposition(“on-block”, </a:t>
            </a:r>
            <a:r>
              <a:rPr lang="en-US" dirty="0" err="1">
                <a:solidFill>
                  <a:srgbClr val="C00000"/>
                </a:solidFill>
              </a:rPr>
              <a:t>i_a</a:t>
            </a:r>
            <a:r>
              <a:rPr lang="en-US" dirty="0">
                <a:solidFill>
                  <a:srgbClr val="C00000"/>
                </a:solidFill>
              </a:rPr>
              <a:t>, </a:t>
            </a:r>
            <a:r>
              <a:rPr lang="en-US" dirty="0" err="1">
                <a:solidFill>
                  <a:srgbClr val="C00000"/>
                </a:solidFill>
              </a:rPr>
              <a:t>i_b</a:t>
            </a:r>
            <a:r>
              <a:rPr lang="en-US" dirty="0">
                <a:solidFill>
                  <a:srgbClr val="C00000"/>
                </a:solidFill>
              </a:rPr>
              <a:t>), Proposition(“clear”, </a:t>
            </a:r>
            <a:r>
              <a:rPr lang="en-US" dirty="0" err="1">
                <a:solidFill>
                  <a:srgbClr val="C00000"/>
                </a:solidFill>
              </a:rPr>
              <a:t>i_a</a:t>
            </a:r>
            <a:r>
              <a:rPr lang="en-US" dirty="0">
                <a:solidFill>
                  <a:srgbClr val="C00000"/>
                </a:solidFill>
              </a:rPr>
              <a:t>), Proposition(“clear”, </a:t>
            </a:r>
            <a:r>
              <a:rPr lang="en-US" dirty="0" err="1">
                <a:solidFill>
                  <a:srgbClr val="C00000"/>
                </a:solidFill>
              </a:rPr>
              <a:t>i_c</a:t>
            </a:r>
            <a:r>
              <a:rPr lang="en-US" dirty="0">
                <a:solidFill>
                  <a:srgbClr val="C00000"/>
                </a:solidFill>
              </a:rPr>
              <a:t>)]</a:t>
            </a:r>
          </a:p>
          <a:p>
            <a:endParaRPr lang="en-US" dirty="0">
              <a:solidFill>
                <a:srgbClr val="C00000"/>
              </a:solidFill>
            </a:endParaRPr>
          </a:p>
          <a:p>
            <a:pPr>
              <a:spcBef>
                <a:spcPts val="0"/>
              </a:spcBef>
              <a:defRPr/>
            </a:pPr>
            <a:r>
              <a:rPr lang="en-US" dirty="0">
                <a:solidFill>
                  <a:srgbClr val="C00000"/>
                </a:solidFill>
              </a:rPr>
              <a:t>Goal = [Proposition(“on-table”,</a:t>
            </a:r>
            <a:r>
              <a:rPr lang="en-US" dirty="0" err="1">
                <a:solidFill>
                  <a:srgbClr val="C00000"/>
                </a:solidFill>
              </a:rPr>
              <a:t>i_b</a:t>
            </a:r>
            <a:r>
              <a:rPr lang="en-US" dirty="0">
                <a:solidFill>
                  <a:srgbClr val="C00000"/>
                </a:solidFill>
              </a:rPr>
              <a:t>), Proposition(“on-table”,</a:t>
            </a:r>
            <a:r>
              <a:rPr lang="en-US" dirty="0" err="1">
                <a:solidFill>
                  <a:srgbClr val="C00000"/>
                </a:solidFill>
              </a:rPr>
              <a:t>i_c</a:t>
            </a:r>
            <a:r>
              <a:rPr lang="en-US" dirty="0">
                <a:solidFill>
                  <a:srgbClr val="C00000"/>
                </a:solidFill>
              </a:rPr>
              <a:t>),   Proposition(“on-block”,</a:t>
            </a:r>
            <a:r>
              <a:rPr lang="en-US" dirty="0" err="1">
                <a:solidFill>
                  <a:srgbClr val="C00000"/>
                </a:solidFill>
              </a:rPr>
              <a:t>i_a</a:t>
            </a:r>
            <a:r>
              <a:rPr lang="en-US" dirty="0">
                <a:solidFill>
                  <a:srgbClr val="C00000"/>
                </a:solidFill>
              </a:rPr>
              <a:t>, </a:t>
            </a:r>
            <a:r>
              <a:rPr lang="en-US" dirty="0" err="1">
                <a:solidFill>
                  <a:srgbClr val="C00000"/>
                </a:solidFill>
              </a:rPr>
              <a:t>i_c</a:t>
            </a:r>
            <a:r>
              <a:rPr lang="en-US" dirty="0">
                <a:solidFill>
                  <a:srgbClr val="C00000"/>
                </a:solidFill>
              </a:rPr>
              <a:t>), Proposition(“clear”,</a:t>
            </a:r>
            <a:r>
              <a:rPr lang="en-US" dirty="0" err="1">
                <a:solidFill>
                  <a:srgbClr val="C00000"/>
                </a:solidFill>
              </a:rPr>
              <a:t>i_a</a:t>
            </a:r>
            <a:r>
              <a:rPr lang="en-US" dirty="0">
                <a:solidFill>
                  <a:srgbClr val="C00000"/>
                </a:solidFill>
              </a:rPr>
              <a:t>), Proposition(“</a:t>
            </a:r>
            <a:r>
              <a:rPr lang="en-US" dirty="0" err="1">
                <a:solidFill>
                  <a:srgbClr val="C00000"/>
                </a:solidFill>
              </a:rPr>
              <a:t>clear”,”c</a:t>
            </a:r>
            <a:r>
              <a:rPr lang="en-US" dirty="0">
                <a:solidFill>
                  <a:srgbClr val="C00000"/>
                </a:solidFill>
              </a:rPr>
              <a:t>”)]</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DF733201-CA81-4A5A-A2E2-2C2EE3B132D6}"/>
                  </a:ext>
                </a:extLst>
              </p14:cNvPr>
              <p14:cNvContentPartPr/>
              <p14:nvPr/>
            </p14:nvContentPartPr>
            <p14:xfrm>
              <a:off x="1708200" y="2163240"/>
              <a:ext cx="305280" cy="421560"/>
            </p14:xfrm>
          </p:contentPart>
        </mc:Choice>
        <mc:Fallback>
          <p:pic>
            <p:nvPicPr>
              <p:cNvPr id="4" name="Ink 3">
                <a:extLst>
                  <a:ext uri="{FF2B5EF4-FFF2-40B4-BE49-F238E27FC236}">
                    <a16:creationId xmlns:a16="http://schemas.microsoft.com/office/drawing/2014/main" id="{DF733201-CA81-4A5A-A2E2-2C2EE3B132D6}"/>
                  </a:ext>
                </a:extLst>
              </p:cNvPr>
              <p:cNvPicPr/>
              <p:nvPr/>
            </p:nvPicPr>
            <p:blipFill>
              <a:blip r:embed="rId3"/>
              <a:stretch>
                <a:fillRect/>
              </a:stretch>
            </p:blipFill>
            <p:spPr>
              <a:xfrm>
                <a:off x="1698840" y="2153880"/>
                <a:ext cx="324000" cy="440280"/>
              </a:xfrm>
              <a:prstGeom prst="rect">
                <a:avLst/>
              </a:prstGeom>
            </p:spPr>
          </p:pic>
        </mc:Fallback>
      </mc:AlternateContent>
    </p:spTree>
    <p:extLst>
      <p:ext uri="{BB962C8B-B14F-4D97-AF65-F5344CB8AC3E}">
        <p14:creationId xmlns:p14="http://schemas.microsoft.com/office/powerpoint/2010/main" val="33633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A7F59-223C-4647-9F82-7BD75DC369E9}"/>
              </a:ext>
            </a:extLst>
          </p:cNvPr>
          <p:cNvSpPr>
            <a:spLocks noGrp="1"/>
          </p:cNvSpPr>
          <p:nvPr>
            <p:ph type="title"/>
          </p:nvPr>
        </p:nvSpPr>
        <p:spPr/>
        <p:txBody>
          <a:bodyPr/>
          <a:lstStyle/>
          <a:p>
            <a:r>
              <a:rPr lang="en-US" dirty="0"/>
              <a:t>Implementing Symbolic Representations</a:t>
            </a:r>
          </a:p>
        </p:txBody>
      </p:sp>
      <p:sp>
        <p:nvSpPr>
          <p:cNvPr id="3" name="Content Placeholder 2">
            <a:extLst>
              <a:ext uri="{FF2B5EF4-FFF2-40B4-BE49-F238E27FC236}">
                <a16:creationId xmlns:a16="http://schemas.microsoft.com/office/drawing/2014/main" id="{F7BE5782-7EA5-7D40-B4E1-99550734D5A5}"/>
              </a:ext>
            </a:extLst>
          </p:cNvPr>
          <p:cNvSpPr>
            <a:spLocks noGrp="1"/>
          </p:cNvSpPr>
          <p:nvPr>
            <p:ph idx="1"/>
          </p:nvPr>
        </p:nvSpPr>
        <p:spPr>
          <a:xfrm>
            <a:off x="552098" y="1113178"/>
            <a:ext cx="11388889" cy="2039539"/>
          </a:xfrm>
        </p:spPr>
        <p:txBody>
          <a:bodyPr/>
          <a:lstStyle/>
          <a:p>
            <a:r>
              <a:rPr lang="en-US" dirty="0"/>
              <a:t>Operators: the actions we take change state</a:t>
            </a:r>
          </a:p>
          <a:p>
            <a:r>
              <a:rPr lang="en-US" dirty="0"/>
              <a:t>	</a:t>
            </a:r>
            <a:r>
              <a:rPr lang="en-US" dirty="0" err="1">
                <a:solidFill>
                  <a:schemeClr val="accent5">
                    <a:lumMod val="75000"/>
                  </a:schemeClr>
                </a:solidFill>
              </a:rPr>
              <a:t>pickup_table</a:t>
            </a:r>
            <a:r>
              <a:rPr lang="en-US" dirty="0">
                <a:solidFill>
                  <a:schemeClr val="accent5">
                    <a:lumMod val="75000"/>
                  </a:schemeClr>
                </a:solidFill>
              </a:rPr>
              <a:t> = Operator(“</a:t>
            </a:r>
            <a:r>
              <a:rPr lang="en-US" dirty="0" err="1">
                <a:solidFill>
                  <a:schemeClr val="accent5">
                    <a:lumMod val="75000"/>
                  </a:schemeClr>
                </a:solidFill>
              </a:rPr>
              <a:t>pick_table</a:t>
            </a:r>
            <a:r>
              <a:rPr lang="en-US" dirty="0">
                <a:solidFill>
                  <a:schemeClr val="accent5">
                    <a:lumMod val="75000"/>
                  </a:schemeClr>
                </a:solidFill>
              </a:rPr>
              <a:t>”, </a:t>
            </a:r>
            <a:r>
              <a:rPr lang="en-US" dirty="0">
                <a:solidFill>
                  <a:schemeClr val="accent6">
                    <a:lumMod val="75000"/>
                  </a:schemeClr>
                </a:solidFill>
              </a:rPr>
              <a:t>#name</a:t>
            </a:r>
          </a:p>
          <a:p>
            <a:r>
              <a:rPr lang="en-US" dirty="0">
                <a:solidFill>
                  <a:schemeClr val="accent5">
                    <a:lumMod val="75000"/>
                  </a:schemeClr>
                </a:solidFill>
              </a:rPr>
              <a:t>				[Proposition(“</a:t>
            </a:r>
            <a:r>
              <a:rPr lang="en-US" dirty="0" err="1">
                <a:solidFill>
                  <a:schemeClr val="accent5">
                    <a:lumMod val="75000"/>
                  </a:schemeClr>
                </a:solidFill>
              </a:rPr>
              <a:t>handempty</a:t>
            </a:r>
            <a:r>
              <a:rPr lang="en-US" dirty="0">
                <a:solidFill>
                  <a:schemeClr val="accent5">
                    <a:lumMod val="75000"/>
                  </a:schemeClr>
                </a:solidFill>
              </a:rPr>
              <a:t>”,), </a:t>
            </a:r>
            <a:r>
              <a:rPr lang="en-US" dirty="0">
                <a:solidFill>
                  <a:schemeClr val="accent6">
                    <a:lumMod val="75000"/>
                  </a:schemeClr>
                </a:solidFill>
              </a:rPr>
              <a:t>#preconditions</a:t>
            </a:r>
          </a:p>
          <a:p>
            <a:r>
              <a:rPr lang="en-US" dirty="0">
                <a:solidFill>
                  <a:schemeClr val="accent5">
                    <a:lumMod val="75000"/>
                  </a:schemeClr>
                </a:solidFill>
              </a:rPr>
              <a:t>				 Proposition(“clear”, </a:t>
            </a:r>
            <a:r>
              <a:rPr lang="en-US" dirty="0" err="1">
                <a:solidFill>
                  <a:schemeClr val="accent5">
                    <a:lumMod val="75000"/>
                  </a:schemeClr>
                </a:solidFill>
              </a:rPr>
              <a:t>v_block</a:t>
            </a:r>
            <a:r>
              <a:rPr lang="en-US" dirty="0">
                <a:solidFill>
                  <a:schemeClr val="accent5">
                    <a:lumMod val="75000"/>
                  </a:schemeClr>
                </a:solidFill>
              </a:rPr>
              <a:t>),</a:t>
            </a:r>
          </a:p>
          <a:p>
            <a:r>
              <a:rPr lang="en-US" dirty="0">
                <a:solidFill>
                  <a:schemeClr val="accent5">
                    <a:lumMod val="75000"/>
                  </a:schemeClr>
                </a:solidFill>
              </a:rPr>
              <a:t>				 Proposition(“on-table”, </a:t>
            </a:r>
            <a:r>
              <a:rPr lang="en-US" dirty="0" err="1">
                <a:solidFill>
                  <a:schemeClr val="accent5">
                    <a:lumMod val="75000"/>
                  </a:schemeClr>
                </a:solidFill>
              </a:rPr>
              <a:t>v_block</a:t>
            </a:r>
            <a:r>
              <a:rPr lang="en-US" dirty="0">
                <a:solidFill>
                  <a:schemeClr val="accent5">
                    <a:lumMod val="75000"/>
                  </a:schemeClr>
                </a:solidFill>
              </a:rPr>
              <a:t>)], 	</a:t>
            </a:r>
          </a:p>
          <a:p>
            <a:r>
              <a:rPr lang="en-US" dirty="0">
                <a:solidFill>
                  <a:schemeClr val="accent5">
                    <a:lumMod val="75000"/>
                  </a:schemeClr>
                </a:solidFill>
              </a:rPr>
              <a:t>				[Proposition(“in-hand”, </a:t>
            </a:r>
            <a:r>
              <a:rPr lang="en-US" dirty="0" err="1">
                <a:solidFill>
                  <a:schemeClr val="accent5">
                    <a:lumMod val="75000"/>
                  </a:schemeClr>
                </a:solidFill>
              </a:rPr>
              <a:t>v_block</a:t>
            </a:r>
            <a:r>
              <a:rPr lang="en-US" dirty="0">
                <a:solidFill>
                  <a:schemeClr val="accent5">
                    <a:lumMod val="75000"/>
                  </a:schemeClr>
                </a:solidFill>
              </a:rPr>
              <a:t>)], </a:t>
            </a:r>
            <a:r>
              <a:rPr lang="en-US" dirty="0">
                <a:solidFill>
                  <a:schemeClr val="accent6">
                    <a:lumMod val="75000"/>
                  </a:schemeClr>
                </a:solidFill>
              </a:rPr>
              <a:t>#add effects</a:t>
            </a:r>
          </a:p>
          <a:p>
            <a:r>
              <a:rPr lang="en-US" dirty="0">
                <a:solidFill>
                  <a:schemeClr val="accent5">
                    <a:lumMod val="75000"/>
                  </a:schemeClr>
                </a:solidFill>
              </a:rPr>
              <a:t>				[Proposition(“</a:t>
            </a:r>
            <a:r>
              <a:rPr lang="en-US" dirty="0" err="1">
                <a:solidFill>
                  <a:schemeClr val="accent5">
                    <a:lumMod val="75000"/>
                  </a:schemeClr>
                </a:solidFill>
              </a:rPr>
              <a:t>handempty</a:t>
            </a:r>
            <a:r>
              <a:rPr lang="en-US" dirty="0">
                <a:solidFill>
                  <a:schemeClr val="accent5">
                    <a:lumMod val="75000"/>
                  </a:schemeClr>
                </a:solidFill>
              </a:rPr>
              <a:t>”), </a:t>
            </a:r>
            <a:r>
              <a:rPr lang="en-US" dirty="0">
                <a:solidFill>
                  <a:schemeClr val="accent6">
                    <a:lumMod val="75000"/>
                  </a:schemeClr>
                </a:solidFill>
              </a:rPr>
              <a:t>#delete effects</a:t>
            </a:r>
            <a:endParaRPr lang="en-US" dirty="0">
              <a:solidFill>
                <a:schemeClr val="accent5">
                  <a:lumMod val="75000"/>
                </a:schemeClr>
              </a:solidFill>
            </a:endParaRPr>
          </a:p>
          <a:p>
            <a:r>
              <a:rPr lang="en-US" dirty="0">
                <a:solidFill>
                  <a:schemeClr val="accent5">
                    <a:lumMod val="75000"/>
                  </a:schemeClr>
                </a:solidFill>
              </a:rPr>
              <a:t>				 Proposition(“on-table”, </a:t>
            </a:r>
            <a:r>
              <a:rPr lang="en-US" dirty="0" err="1">
                <a:solidFill>
                  <a:schemeClr val="accent5">
                    <a:lumMod val="75000"/>
                  </a:schemeClr>
                </a:solidFill>
              </a:rPr>
              <a:t>v_block</a:t>
            </a:r>
            <a:r>
              <a:rPr lang="en-US" dirty="0">
                <a:solidFill>
                  <a:schemeClr val="accent5">
                    <a:lumMod val="75000"/>
                  </a:schemeClr>
                </a:solidFill>
              </a:rPr>
              <a:t>]</a:t>
            </a:r>
          </a:p>
          <a:p>
            <a:r>
              <a:rPr lang="en-US" dirty="0">
                <a:solidFill>
                  <a:schemeClr val="accent5">
                    <a:lumMod val="75000"/>
                  </a:schemeClr>
                </a:solidFill>
              </a:rPr>
              <a:t>			)</a:t>
            </a:r>
          </a:p>
          <a:p>
            <a:endParaRPr lang="en-US" dirty="0"/>
          </a:p>
        </p:txBody>
      </p:sp>
      <p:sp>
        <p:nvSpPr>
          <p:cNvPr id="4" name="TextBox 3">
            <a:extLst>
              <a:ext uri="{FF2B5EF4-FFF2-40B4-BE49-F238E27FC236}">
                <a16:creationId xmlns:a16="http://schemas.microsoft.com/office/drawing/2014/main" id="{CA86E63E-24C2-1447-8009-942ECD919549}"/>
              </a:ext>
            </a:extLst>
          </p:cNvPr>
          <p:cNvSpPr txBox="1"/>
          <p:nvPr/>
        </p:nvSpPr>
        <p:spPr>
          <a:xfrm>
            <a:off x="552100" y="2516827"/>
            <a:ext cx="2963825" cy="461665"/>
          </a:xfrm>
          <a:prstGeom prst="rect">
            <a:avLst/>
          </a:prstGeom>
          <a:noFill/>
        </p:spPr>
        <p:txBody>
          <a:bodyPr wrap="none" rtlCol="0">
            <a:spAutoFit/>
          </a:bodyPr>
          <a:lstStyle/>
          <a:p>
            <a:r>
              <a:rPr lang="en-US" sz="2400" dirty="0">
                <a:solidFill>
                  <a:srgbClr val="C00000"/>
                </a:solidFill>
              </a:rPr>
              <a:t>Lists are conjunctions!</a:t>
            </a:r>
          </a:p>
        </p:txBody>
      </p:sp>
      <p:sp>
        <p:nvSpPr>
          <p:cNvPr id="5" name="TextBox 4">
            <a:extLst>
              <a:ext uri="{FF2B5EF4-FFF2-40B4-BE49-F238E27FC236}">
                <a16:creationId xmlns:a16="http://schemas.microsoft.com/office/drawing/2014/main" id="{BA4A943B-B6E5-8E46-8816-BEAFA94F9AD5}"/>
              </a:ext>
            </a:extLst>
          </p:cNvPr>
          <p:cNvSpPr txBox="1"/>
          <p:nvPr/>
        </p:nvSpPr>
        <p:spPr>
          <a:xfrm>
            <a:off x="552099" y="3161328"/>
            <a:ext cx="3285565" cy="1200329"/>
          </a:xfrm>
          <a:prstGeom prst="rect">
            <a:avLst/>
          </a:prstGeom>
          <a:noFill/>
        </p:spPr>
        <p:txBody>
          <a:bodyPr wrap="square" rtlCol="0">
            <a:spAutoFit/>
          </a:bodyPr>
          <a:lstStyle/>
          <a:p>
            <a:r>
              <a:rPr lang="en-US" sz="2400" dirty="0">
                <a:solidFill>
                  <a:srgbClr val="C00000"/>
                </a:solidFill>
              </a:rPr>
              <a:t>All propositions with a variable must take on the same instance!</a:t>
            </a:r>
          </a:p>
        </p:txBody>
      </p:sp>
      <p:sp>
        <p:nvSpPr>
          <p:cNvPr id="6" name="TextBox 5">
            <a:extLst>
              <a:ext uri="{FF2B5EF4-FFF2-40B4-BE49-F238E27FC236}">
                <a16:creationId xmlns:a16="http://schemas.microsoft.com/office/drawing/2014/main" id="{9CB2FEEA-032B-A149-B572-7C3F32D4C920}"/>
              </a:ext>
            </a:extLst>
          </p:cNvPr>
          <p:cNvSpPr txBox="1"/>
          <p:nvPr/>
        </p:nvSpPr>
        <p:spPr>
          <a:xfrm>
            <a:off x="552098" y="4544493"/>
            <a:ext cx="2729753" cy="1938992"/>
          </a:xfrm>
          <a:prstGeom prst="rect">
            <a:avLst/>
          </a:prstGeom>
          <a:noFill/>
        </p:spPr>
        <p:txBody>
          <a:bodyPr wrap="square" rtlCol="0">
            <a:spAutoFit/>
          </a:bodyPr>
          <a:lstStyle/>
          <a:p>
            <a:r>
              <a:rPr lang="en-US" sz="2400" dirty="0">
                <a:solidFill>
                  <a:srgbClr val="C00000"/>
                </a:solidFill>
              </a:rPr>
              <a:t>Variables that don’t match name don’t have to be the same but can be unless otherwise specified!</a:t>
            </a:r>
          </a:p>
        </p:txBody>
      </p:sp>
      <mc:AlternateContent xmlns:mc="http://schemas.openxmlformats.org/markup-compatibility/2006">
        <mc:Choice xmlns:p14="http://schemas.microsoft.com/office/powerpoint/2010/main" Requires="p14">
          <p:contentPart p14:bwMode="auto" r:id="rId2">
            <p14:nvContentPartPr>
              <p14:cNvPr id="7" name="Ink 6">
                <a:extLst>
                  <a:ext uri="{FF2B5EF4-FFF2-40B4-BE49-F238E27FC236}">
                    <a16:creationId xmlns:a16="http://schemas.microsoft.com/office/drawing/2014/main" id="{B98BBFFE-A4F4-479F-8940-1E3A6C9E1743}"/>
                  </a:ext>
                </a:extLst>
              </p14:cNvPr>
              <p14:cNvContentPartPr/>
              <p14:nvPr/>
            </p14:nvContentPartPr>
            <p14:xfrm>
              <a:off x="3229560" y="1534680"/>
              <a:ext cx="5973120" cy="4201920"/>
            </p14:xfrm>
          </p:contentPart>
        </mc:Choice>
        <mc:Fallback>
          <p:pic>
            <p:nvPicPr>
              <p:cNvPr id="7" name="Ink 6">
                <a:extLst>
                  <a:ext uri="{FF2B5EF4-FFF2-40B4-BE49-F238E27FC236}">
                    <a16:creationId xmlns:a16="http://schemas.microsoft.com/office/drawing/2014/main" id="{B98BBFFE-A4F4-479F-8940-1E3A6C9E1743}"/>
                  </a:ext>
                </a:extLst>
              </p:cNvPr>
              <p:cNvPicPr/>
              <p:nvPr/>
            </p:nvPicPr>
            <p:blipFill>
              <a:blip r:embed="rId3"/>
              <a:stretch>
                <a:fillRect/>
              </a:stretch>
            </p:blipFill>
            <p:spPr>
              <a:xfrm>
                <a:off x="3220200" y="1525320"/>
                <a:ext cx="5991840" cy="4220640"/>
              </a:xfrm>
              <a:prstGeom prst="rect">
                <a:avLst/>
              </a:prstGeom>
            </p:spPr>
          </p:pic>
        </mc:Fallback>
      </mc:AlternateContent>
    </p:spTree>
    <p:extLst>
      <p:ext uri="{BB962C8B-B14F-4D97-AF65-F5344CB8AC3E}">
        <p14:creationId xmlns:p14="http://schemas.microsoft.com/office/powerpoint/2010/main" val="30163044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3B850-08B6-6841-B1FC-117CBAB1C15A}"/>
              </a:ext>
            </a:extLst>
          </p:cNvPr>
          <p:cNvSpPr>
            <a:spLocks noGrp="1"/>
          </p:cNvSpPr>
          <p:nvPr>
            <p:ph type="title"/>
          </p:nvPr>
        </p:nvSpPr>
        <p:spPr/>
        <p:txBody>
          <a:bodyPr/>
          <a:lstStyle/>
          <a:p>
            <a:r>
              <a:rPr lang="en-US" dirty="0"/>
              <a:t>We provide the </a:t>
            </a:r>
            <a:r>
              <a:rPr lang="en-US" dirty="0" err="1"/>
              <a:t>GraphPlan</a:t>
            </a:r>
            <a:r>
              <a:rPr lang="en-US" dirty="0"/>
              <a:t> implementation</a:t>
            </a:r>
          </a:p>
        </p:txBody>
      </p:sp>
      <p:sp>
        <p:nvSpPr>
          <p:cNvPr id="3" name="Content Placeholder 2">
            <a:extLst>
              <a:ext uri="{FF2B5EF4-FFF2-40B4-BE49-F238E27FC236}">
                <a16:creationId xmlns:a16="http://schemas.microsoft.com/office/drawing/2014/main" id="{3C40D543-B9A7-C74D-A5A4-C0B57B1BEE6E}"/>
              </a:ext>
            </a:extLst>
          </p:cNvPr>
          <p:cNvSpPr>
            <a:spLocks noGrp="1"/>
          </p:cNvSpPr>
          <p:nvPr>
            <p:ph idx="1"/>
          </p:nvPr>
        </p:nvSpPr>
        <p:spPr/>
        <p:txBody>
          <a:bodyPr/>
          <a:lstStyle/>
          <a:p>
            <a:r>
              <a:rPr lang="en-US" dirty="0"/>
              <a:t>You will create the representation, which will be passed into our </a:t>
            </a:r>
            <a:r>
              <a:rPr lang="en-US" dirty="0" err="1"/>
              <a:t>GraphPlan</a:t>
            </a:r>
            <a:r>
              <a:rPr lang="en-US" dirty="0"/>
              <a:t> implementation</a:t>
            </a:r>
          </a:p>
        </p:txBody>
      </p:sp>
    </p:spTree>
    <p:extLst>
      <p:ext uri="{BB962C8B-B14F-4D97-AF65-F5344CB8AC3E}">
        <p14:creationId xmlns:p14="http://schemas.microsoft.com/office/powerpoint/2010/main" val="19263644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p:txBody>
          <a:bodyPr/>
          <a:lstStyle/>
          <a:p>
            <a:pPr marL="0" indent="0" defTabSz="914400">
              <a:spcBef>
                <a:spcPts val="0"/>
              </a:spcBef>
              <a:buNone/>
              <a:defRPr/>
            </a:pPr>
            <a:r>
              <a:rPr lang="en-US" dirty="0"/>
              <a:t>Suppose we have a rocket ship that can only be used once. </a:t>
            </a:r>
          </a:p>
          <a:p>
            <a:pPr marL="0" indent="0" defTabSz="914400">
              <a:spcBef>
                <a:spcPts val="0"/>
              </a:spcBef>
              <a:buNone/>
              <a:defRPr/>
            </a:pPr>
            <a:r>
              <a:rPr lang="en-US" dirty="0"/>
              <a:t>It has to carry two payloads.</a:t>
            </a:r>
          </a:p>
          <a:p>
            <a:pPr marL="0" indent="0" defTabSz="914400">
              <a:spcBef>
                <a:spcPts val="0"/>
              </a:spcBef>
              <a:buNone/>
              <a:defRPr/>
            </a:pPr>
            <a:endParaRPr lang="en-US" dirty="0"/>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787650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p:txBody>
          <a:bodyPr/>
          <a:lstStyle/>
          <a:p>
            <a:pPr marL="0" indent="0" defTabSz="914400">
              <a:spcBef>
                <a:spcPts val="0"/>
              </a:spcBef>
              <a:buNone/>
              <a:defRPr/>
            </a:pPr>
            <a:r>
              <a:rPr lang="en-US" dirty="0"/>
              <a:t>Suppose we have a rocket ship that can only be used once. </a:t>
            </a:r>
          </a:p>
          <a:p>
            <a:pPr marL="0" indent="0" defTabSz="914400">
              <a:spcBef>
                <a:spcPts val="0"/>
              </a:spcBef>
              <a:buNone/>
              <a:defRPr/>
            </a:pPr>
            <a:r>
              <a:rPr lang="en-US" dirty="0"/>
              <a:t>It has to carry two payloads.</a:t>
            </a:r>
          </a:p>
          <a:p>
            <a:pPr marL="0" indent="0" defTabSz="914400">
              <a:spcBef>
                <a:spcPts val="0"/>
              </a:spcBef>
              <a:buNone/>
              <a:defRPr/>
            </a:pPr>
            <a:endParaRPr lang="en-US" dirty="0"/>
          </a:p>
          <a:p>
            <a:pPr marL="0" indent="0" defTabSz="914400">
              <a:spcBef>
                <a:spcPts val="0"/>
              </a:spcBef>
              <a:buNone/>
              <a:defRPr/>
            </a:pPr>
            <a:r>
              <a:rPr lang="en-US" sz="2400" dirty="0"/>
              <a:t>Literals?</a:t>
            </a:r>
          </a:p>
          <a:p>
            <a:pPr marL="0" indent="0" defTabSz="914400">
              <a:spcBef>
                <a:spcPts val="0"/>
              </a:spcBef>
              <a:buNone/>
              <a:defRPr/>
            </a:pPr>
            <a:endParaRPr lang="en-US"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59460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p:txBody>
          <a:bodyPr/>
          <a:lstStyle/>
          <a:p>
            <a:pPr marL="0" indent="0" defTabSz="914400">
              <a:spcBef>
                <a:spcPts val="0"/>
              </a:spcBef>
              <a:buNone/>
              <a:defRPr/>
            </a:pPr>
            <a:r>
              <a:rPr lang="en-US" dirty="0"/>
              <a:t>Suppose we have a rocket ship that can only be used once. </a:t>
            </a:r>
          </a:p>
          <a:p>
            <a:pPr marL="0" indent="0" defTabSz="914400">
              <a:spcBef>
                <a:spcPts val="0"/>
              </a:spcBef>
              <a:buNone/>
              <a:defRPr/>
            </a:pPr>
            <a:r>
              <a:rPr lang="en-US" dirty="0"/>
              <a:t>It has to carry two payloads.</a:t>
            </a:r>
          </a:p>
          <a:p>
            <a:pPr marL="0" indent="0" defTabSz="914400">
              <a:spcBef>
                <a:spcPts val="0"/>
              </a:spcBef>
              <a:buNone/>
              <a:defRPr/>
            </a:pPr>
            <a:endParaRPr lang="en-US" dirty="0"/>
          </a:p>
          <a:p>
            <a:pPr marL="0" indent="0" defTabSz="914400">
              <a:spcBef>
                <a:spcPts val="0"/>
              </a:spcBef>
              <a:buNone/>
              <a:defRPr/>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endParaRPr lang="en-US" sz="2400" dirty="0"/>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126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A5E8-1F66-A44D-AB88-51A3AD3064B9}"/>
              </a:ext>
            </a:extLst>
          </p:cNvPr>
          <p:cNvSpPr>
            <a:spLocks noGrp="1"/>
          </p:cNvSpPr>
          <p:nvPr>
            <p:ph type="title"/>
          </p:nvPr>
        </p:nvSpPr>
        <p:spPr/>
        <p:txBody>
          <a:bodyPr/>
          <a:lstStyle/>
          <a:p>
            <a:r>
              <a:rPr lang="en-US" dirty="0"/>
              <a:t>Symbolic Representation </a:t>
            </a:r>
          </a:p>
        </p:txBody>
      </p:sp>
      <p:sp>
        <p:nvSpPr>
          <p:cNvPr id="3" name="Content Placeholder 2">
            <a:extLst>
              <a:ext uri="{FF2B5EF4-FFF2-40B4-BE49-F238E27FC236}">
                <a16:creationId xmlns:a16="http://schemas.microsoft.com/office/drawing/2014/main" id="{5425B563-2F01-FA45-9F80-4C1C3E3B7727}"/>
              </a:ext>
            </a:extLst>
          </p:cNvPr>
          <p:cNvSpPr>
            <a:spLocks noGrp="1"/>
          </p:cNvSpPr>
          <p:nvPr>
            <p:ph idx="1"/>
          </p:nvPr>
        </p:nvSpPr>
        <p:spPr>
          <a:xfrm>
            <a:off x="552098" y="1113178"/>
            <a:ext cx="11208101" cy="2722222"/>
          </a:xfrm>
        </p:spPr>
        <p:txBody>
          <a:bodyPr/>
          <a:lstStyle/>
          <a:p>
            <a:r>
              <a:rPr lang="en-US" dirty="0"/>
              <a:t>In Logic, we represent each object in location as a Boolean proposition</a:t>
            </a:r>
          </a:p>
          <a:p>
            <a:endParaRPr lang="en-US" dirty="0"/>
          </a:p>
        </p:txBody>
      </p:sp>
      <p:cxnSp>
        <p:nvCxnSpPr>
          <p:cNvPr id="4" name="Straight Connector 3">
            <a:extLst>
              <a:ext uri="{FF2B5EF4-FFF2-40B4-BE49-F238E27FC236}">
                <a16:creationId xmlns:a16="http://schemas.microsoft.com/office/drawing/2014/main" id="{1283ACB9-18D0-FE44-BAE1-5E8635710A62}"/>
              </a:ext>
            </a:extLst>
          </p:cNvPr>
          <p:cNvCxnSpPr>
            <a:cxnSpLocks noChangeAspect="1"/>
          </p:cNvCxnSpPr>
          <p:nvPr/>
        </p:nvCxnSpPr>
        <p:spPr>
          <a:xfrm flipH="1">
            <a:off x="4926414" y="5383312"/>
            <a:ext cx="388516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C7600C50-5E56-254F-A3FF-DE1AAC01C75F}"/>
              </a:ext>
            </a:extLst>
          </p:cNvPr>
          <p:cNvSpPr>
            <a:spLocks noChangeAspect="1"/>
          </p:cNvSpPr>
          <p:nvPr/>
        </p:nvSpPr>
        <p:spPr>
          <a:xfrm>
            <a:off x="5320203" y="4417140"/>
            <a:ext cx="835945" cy="902673"/>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83060B-962B-F643-9709-6CE1C2A80EFF}"/>
              </a:ext>
            </a:extLst>
          </p:cNvPr>
          <p:cNvSpPr>
            <a:spLocks noChangeAspect="1"/>
          </p:cNvSpPr>
          <p:nvPr/>
        </p:nvSpPr>
        <p:spPr>
          <a:xfrm>
            <a:off x="6529517" y="4417140"/>
            <a:ext cx="835945" cy="902673"/>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01BCA1-D2BA-204C-B758-5D4746F7E452}"/>
              </a:ext>
            </a:extLst>
          </p:cNvPr>
          <p:cNvSpPr>
            <a:spLocks noChangeAspect="1"/>
          </p:cNvSpPr>
          <p:nvPr/>
        </p:nvSpPr>
        <p:spPr>
          <a:xfrm>
            <a:off x="7740669" y="4419306"/>
            <a:ext cx="835945" cy="90267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2AE6054-F0F2-0F44-A1BD-65A9902992D7}"/>
              </a:ext>
            </a:extLst>
          </p:cNvPr>
          <p:cNvGrpSpPr/>
          <p:nvPr/>
        </p:nvGrpSpPr>
        <p:grpSpPr>
          <a:xfrm>
            <a:off x="6347125" y="3173992"/>
            <a:ext cx="1148083" cy="1158672"/>
            <a:chOff x="4399967" y="1188457"/>
            <a:chExt cx="468619" cy="394217"/>
          </a:xfrm>
        </p:grpSpPr>
        <p:sp>
          <p:nvSpPr>
            <p:cNvPr id="9" name="Rectangle 8">
              <a:extLst>
                <a:ext uri="{FF2B5EF4-FFF2-40B4-BE49-F238E27FC236}">
                  <a16:creationId xmlns:a16="http://schemas.microsoft.com/office/drawing/2014/main" id="{38745AD3-7439-D34C-841F-8C7E964D57C9}"/>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ED64F3-6E64-8145-96AA-2F192319C078}"/>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972B6BC8-2866-3342-81F0-09F1EF7173EB}"/>
              </a:ext>
            </a:extLst>
          </p:cNvPr>
          <p:cNvSpPr txBox="1"/>
          <p:nvPr/>
        </p:nvSpPr>
        <p:spPr>
          <a:xfrm>
            <a:off x="5564519" y="4721147"/>
            <a:ext cx="317716" cy="369332"/>
          </a:xfrm>
          <a:prstGeom prst="rect">
            <a:avLst/>
          </a:prstGeom>
          <a:noFill/>
        </p:spPr>
        <p:txBody>
          <a:bodyPr wrap="none" rtlCol="0">
            <a:spAutoFit/>
          </a:bodyPr>
          <a:lstStyle/>
          <a:p>
            <a:r>
              <a:rPr lang="en-US" dirty="0"/>
              <a:t>A</a:t>
            </a:r>
          </a:p>
        </p:txBody>
      </p:sp>
      <p:sp>
        <p:nvSpPr>
          <p:cNvPr id="12" name="TextBox 11">
            <a:extLst>
              <a:ext uri="{FF2B5EF4-FFF2-40B4-BE49-F238E27FC236}">
                <a16:creationId xmlns:a16="http://schemas.microsoft.com/office/drawing/2014/main" id="{305CF2CB-F9A2-3646-88A8-B6B39157161B}"/>
              </a:ext>
            </a:extLst>
          </p:cNvPr>
          <p:cNvSpPr txBox="1"/>
          <p:nvPr/>
        </p:nvSpPr>
        <p:spPr>
          <a:xfrm>
            <a:off x="6809119" y="4722179"/>
            <a:ext cx="309700" cy="369332"/>
          </a:xfrm>
          <a:prstGeom prst="rect">
            <a:avLst/>
          </a:prstGeom>
          <a:noFill/>
        </p:spPr>
        <p:txBody>
          <a:bodyPr wrap="none" rtlCol="0">
            <a:spAutoFit/>
          </a:bodyPr>
          <a:lstStyle/>
          <a:p>
            <a:r>
              <a:rPr lang="en-US" dirty="0"/>
              <a:t>B</a:t>
            </a:r>
          </a:p>
        </p:txBody>
      </p:sp>
      <p:sp>
        <p:nvSpPr>
          <p:cNvPr id="13" name="TextBox 12">
            <a:extLst>
              <a:ext uri="{FF2B5EF4-FFF2-40B4-BE49-F238E27FC236}">
                <a16:creationId xmlns:a16="http://schemas.microsoft.com/office/drawing/2014/main" id="{323EC0EC-3EEA-D74B-8E55-41A9533AF654}"/>
              </a:ext>
            </a:extLst>
          </p:cNvPr>
          <p:cNvSpPr txBox="1"/>
          <p:nvPr/>
        </p:nvSpPr>
        <p:spPr>
          <a:xfrm>
            <a:off x="8002919" y="4722179"/>
            <a:ext cx="308098" cy="369332"/>
          </a:xfrm>
          <a:prstGeom prst="rect">
            <a:avLst/>
          </a:prstGeom>
          <a:noFill/>
        </p:spPr>
        <p:txBody>
          <a:bodyPr wrap="none" rtlCol="0">
            <a:spAutoFit/>
          </a:bodyPr>
          <a:lstStyle/>
          <a:p>
            <a:r>
              <a:rPr lang="en-US" dirty="0"/>
              <a:t>C</a:t>
            </a:r>
          </a:p>
        </p:txBody>
      </p:sp>
      <p:sp>
        <p:nvSpPr>
          <p:cNvPr id="14" name="TextBox 13">
            <a:extLst>
              <a:ext uri="{FF2B5EF4-FFF2-40B4-BE49-F238E27FC236}">
                <a16:creationId xmlns:a16="http://schemas.microsoft.com/office/drawing/2014/main" id="{DDBA7D83-88E9-6F43-ADE7-9F6E0033EA27}"/>
              </a:ext>
            </a:extLst>
          </p:cNvPr>
          <p:cNvSpPr txBox="1"/>
          <p:nvPr/>
        </p:nvSpPr>
        <p:spPr>
          <a:xfrm>
            <a:off x="7589841" y="3514647"/>
            <a:ext cx="1202673" cy="369332"/>
          </a:xfrm>
          <a:prstGeom prst="rect">
            <a:avLst/>
          </a:prstGeom>
          <a:noFill/>
        </p:spPr>
        <p:txBody>
          <a:bodyPr wrap="none" rtlCol="0">
            <a:spAutoFit/>
          </a:bodyPr>
          <a:lstStyle/>
          <a:p>
            <a:r>
              <a:rPr lang="en-US" dirty="0"/>
              <a:t>Robot Arm</a:t>
            </a:r>
          </a:p>
        </p:txBody>
      </p:sp>
      <p:sp>
        <p:nvSpPr>
          <p:cNvPr id="15" name="Rectangle 14">
            <a:extLst>
              <a:ext uri="{FF2B5EF4-FFF2-40B4-BE49-F238E27FC236}">
                <a16:creationId xmlns:a16="http://schemas.microsoft.com/office/drawing/2014/main" id="{11C7DA91-E9DA-FD4F-9584-84B8D47D233D}"/>
              </a:ext>
            </a:extLst>
          </p:cNvPr>
          <p:cNvSpPr/>
          <p:nvPr/>
        </p:nvSpPr>
        <p:spPr>
          <a:xfrm>
            <a:off x="1598584" y="2993836"/>
            <a:ext cx="3447706" cy="3416320"/>
          </a:xfrm>
          <a:prstGeom prst="rect">
            <a:avLst/>
          </a:prstGeom>
        </p:spPr>
        <p:txBody>
          <a:bodyPr wrap="square">
            <a:spAutoFit/>
          </a:bodyPr>
          <a:lstStyle/>
          <a:p>
            <a:pPr>
              <a:defRPr/>
            </a:pPr>
            <a:r>
              <a:rPr lang="en-US" sz="2400" dirty="0">
                <a:ea typeface="Avenir Book" charset="0"/>
                <a:cs typeface="Avenir Book" charset="0"/>
              </a:rPr>
              <a:t>A-on-Table	A-In-Hand</a:t>
            </a:r>
          </a:p>
          <a:p>
            <a:pPr>
              <a:defRPr/>
            </a:pPr>
            <a:r>
              <a:rPr lang="en-US" sz="2400" dirty="0">
                <a:ea typeface="Avenir Book" charset="0"/>
                <a:cs typeface="Avenir Book" charset="0"/>
              </a:rPr>
              <a:t>B-on-Table	B-In-Hand</a:t>
            </a:r>
          </a:p>
          <a:p>
            <a:pPr>
              <a:defRPr/>
            </a:pPr>
            <a:r>
              <a:rPr lang="en-US" sz="2400" dirty="0">
                <a:ea typeface="Avenir Book" charset="0"/>
                <a:cs typeface="Avenir Book" charset="0"/>
              </a:rPr>
              <a:t>C-on-Table	C-In-Hand</a:t>
            </a:r>
          </a:p>
          <a:p>
            <a:pPr>
              <a:defRPr/>
            </a:pPr>
            <a:r>
              <a:rPr lang="en-US" sz="2400" dirty="0">
                <a:ea typeface="Avenir Book" charset="0"/>
                <a:cs typeface="Avenir Book" charset="0"/>
              </a:rPr>
              <a:t>Hand-Empty	</a:t>
            </a:r>
          </a:p>
          <a:p>
            <a:pPr>
              <a:defRPr/>
            </a:pPr>
            <a:r>
              <a:rPr lang="en-US" sz="2400" dirty="0">
                <a:ea typeface="Avenir Book" charset="0"/>
                <a:cs typeface="Avenir Book" charset="0"/>
              </a:rPr>
              <a:t>A-on-B		B-on-A</a:t>
            </a:r>
          </a:p>
          <a:p>
            <a:pPr>
              <a:defRPr/>
            </a:pPr>
            <a:r>
              <a:rPr lang="en-US" sz="2400" dirty="0">
                <a:ea typeface="Avenir Book" charset="0"/>
                <a:cs typeface="Avenir Book" charset="0"/>
              </a:rPr>
              <a:t>A-on-C		C-on-A</a:t>
            </a:r>
          </a:p>
          <a:p>
            <a:pPr>
              <a:defRPr/>
            </a:pPr>
            <a:r>
              <a:rPr lang="en-US" sz="2400" dirty="0">
                <a:ea typeface="Avenir Book" charset="0"/>
                <a:cs typeface="Avenir Book" charset="0"/>
              </a:rPr>
              <a:t>B-on-C		C-on-B</a:t>
            </a:r>
          </a:p>
          <a:p>
            <a:pPr>
              <a:defRPr/>
            </a:pPr>
            <a:r>
              <a:rPr lang="en-US" sz="2400" dirty="0"/>
              <a:t>Clear-A		Clear-B</a:t>
            </a:r>
          </a:p>
          <a:p>
            <a:pPr>
              <a:defRPr/>
            </a:pPr>
            <a:r>
              <a:rPr lang="en-US" sz="2400" dirty="0"/>
              <a:t>Clear-C</a:t>
            </a:r>
          </a:p>
        </p:txBody>
      </p:sp>
      <mc:AlternateContent xmlns:mc="http://schemas.openxmlformats.org/markup-compatibility/2006">
        <mc:Choice xmlns:p14="http://schemas.microsoft.com/office/powerpoint/2010/main" Requires="p14">
          <p:contentPart p14:bwMode="auto" r:id="rId2">
            <p14:nvContentPartPr>
              <p14:cNvPr id="16" name="Ink 15">
                <a:extLst>
                  <a:ext uri="{FF2B5EF4-FFF2-40B4-BE49-F238E27FC236}">
                    <a16:creationId xmlns:a16="http://schemas.microsoft.com/office/drawing/2014/main" id="{5D384B9B-500C-472B-9315-47C2243A0154}"/>
                  </a:ext>
                </a:extLst>
              </p14:cNvPr>
              <p14:cNvContentPartPr/>
              <p14:nvPr/>
            </p14:nvContentPartPr>
            <p14:xfrm>
              <a:off x="5387400" y="5266800"/>
              <a:ext cx="3027960" cy="113040"/>
            </p14:xfrm>
          </p:contentPart>
        </mc:Choice>
        <mc:Fallback>
          <p:pic>
            <p:nvPicPr>
              <p:cNvPr id="16" name="Ink 15">
                <a:extLst>
                  <a:ext uri="{FF2B5EF4-FFF2-40B4-BE49-F238E27FC236}">
                    <a16:creationId xmlns:a16="http://schemas.microsoft.com/office/drawing/2014/main" id="{5D384B9B-500C-472B-9315-47C2243A0154}"/>
                  </a:ext>
                </a:extLst>
              </p:cNvPr>
              <p:cNvPicPr/>
              <p:nvPr/>
            </p:nvPicPr>
            <p:blipFill>
              <a:blip r:embed="rId3"/>
              <a:stretch>
                <a:fillRect/>
              </a:stretch>
            </p:blipFill>
            <p:spPr>
              <a:xfrm>
                <a:off x="5378040" y="5257440"/>
                <a:ext cx="3046680" cy="131760"/>
              </a:xfrm>
              <a:prstGeom prst="rect">
                <a:avLst/>
              </a:prstGeom>
            </p:spPr>
          </p:pic>
        </mc:Fallback>
      </mc:AlternateContent>
    </p:spTree>
    <p:extLst>
      <p:ext uri="{BB962C8B-B14F-4D97-AF65-F5344CB8AC3E}">
        <p14:creationId xmlns:p14="http://schemas.microsoft.com/office/powerpoint/2010/main" val="32286476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48386" y="1147018"/>
            <a:ext cx="8686800" cy="4525963"/>
          </a:xfrm>
        </p:spPr>
        <p:txBody>
          <a:bodyPr/>
          <a:lstStyle/>
          <a:p>
            <a:pPr marL="0" indent="0" defTabSz="914400">
              <a:spcBef>
                <a:spcPts val="0"/>
              </a:spcBef>
              <a:buNone/>
              <a:defRPr/>
            </a:pPr>
            <a:r>
              <a:rPr lang="en-US" dirty="0"/>
              <a:t>Suppose we have a rocket ship that can only be used once. It has to carry two payloads.</a:t>
            </a:r>
          </a:p>
          <a:p>
            <a:pPr marL="0" indent="0" defTabSz="914400">
              <a:spcBef>
                <a:spcPts val="0"/>
              </a:spcBef>
              <a:buNone/>
              <a:defRPr/>
            </a:pPr>
            <a:endParaRPr lang="en-US" dirty="0"/>
          </a:p>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p:txBody>
      </p:sp>
      <p:pic>
        <p:nvPicPr>
          <p:cNvPr id="4" name="Picture 3"/>
          <p:cNvPicPr>
            <a:picLocks noChangeAspect="1"/>
          </p:cNvPicPr>
          <p:nvPr/>
        </p:nvPicPr>
        <p:blipFill>
          <a:blip r:embed="rId2"/>
          <a:stretch>
            <a:fillRect/>
          </a:stretch>
        </p:blipFill>
        <p:spPr>
          <a:xfrm rot="18968427">
            <a:off x="2119500" y="5335396"/>
            <a:ext cx="1317928" cy="1339284"/>
          </a:xfrm>
          <a:prstGeom prst="rect">
            <a:avLst/>
          </a:prstGeom>
        </p:spPr>
      </p:pic>
      <p:sp>
        <p:nvSpPr>
          <p:cNvPr id="5" name="Rectangle 4"/>
          <p:cNvSpPr>
            <a:spLocks noChangeAspect="1"/>
          </p:cNvSpPr>
          <p:nvPr/>
        </p:nvSpPr>
        <p:spPr>
          <a:xfrm>
            <a:off x="3324403" y="6044366"/>
            <a:ext cx="597576" cy="528718"/>
          </a:xfrm>
          <a:prstGeom prst="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a:spLocks noChangeAspect="1"/>
          </p:cNvSpPr>
          <p:nvPr/>
        </p:nvSpPr>
        <p:spPr>
          <a:xfrm>
            <a:off x="4126363" y="6044366"/>
            <a:ext cx="597576" cy="528718"/>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932BC2A-2342-DD4F-97A8-17261664ED5A}"/>
              </a:ext>
            </a:extLst>
          </p:cNvPr>
          <p:cNvSpPr txBox="1"/>
          <p:nvPr/>
        </p:nvSpPr>
        <p:spPr>
          <a:xfrm>
            <a:off x="7356909" y="2098331"/>
            <a:ext cx="4286705" cy="1323439"/>
          </a:xfrm>
          <a:prstGeom prst="rect">
            <a:avLst/>
          </a:prstGeom>
          <a:noFill/>
        </p:spPr>
        <p:txBody>
          <a:bodyPr wrap="square" rtlCol="0">
            <a:spAutoFit/>
          </a:bodyPr>
          <a:lstStyle/>
          <a:p>
            <a:r>
              <a:rPr lang="en-US" sz="2000" dirty="0">
                <a:solidFill>
                  <a:srgbClr val="C00000"/>
                </a:solidFill>
              </a:rPr>
              <a:t>I create literals and variables as I go through the problem. In order to create the start state and the goal state, I need the literals defined.</a:t>
            </a:r>
          </a:p>
        </p:txBody>
      </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218C0713-6AFD-40EC-A4B3-F927EC2C0493}"/>
                  </a:ext>
                </a:extLst>
              </p14:cNvPr>
              <p14:cNvContentPartPr/>
              <p14:nvPr/>
            </p14:nvContentPartPr>
            <p14:xfrm>
              <a:off x="7246800" y="3384720"/>
              <a:ext cx="3967560" cy="231840"/>
            </p14:xfrm>
          </p:contentPart>
        </mc:Choice>
        <mc:Fallback>
          <p:pic>
            <p:nvPicPr>
              <p:cNvPr id="7" name="Ink 6">
                <a:extLst>
                  <a:ext uri="{FF2B5EF4-FFF2-40B4-BE49-F238E27FC236}">
                    <a16:creationId xmlns:a16="http://schemas.microsoft.com/office/drawing/2014/main" id="{218C0713-6AFD-40EC-A4B3-F927EC2C0493}"/>
                  </a:ext>
                </a:extLst>
              </p:cNvPr>
              <p:cNvPicPr/>
              <p:nvPr/>
            </p:nvPicPr>
            <p:blipFill>
              <a:blip r:embed="rId4"/>
              <a:stretch>
                <a:fillRect/>
              </a:stretch>
            </p:blipFill>
            <p:spPr>
              <a:xfrm>
                <a:off x="7237440" y="3375360"/>
                <a:ext cx="3986280" cy="250560"/>
              </a:xfrm>
              <a:prstGeom prst="rect">
                <a:avLst/>
              </a:prstGeom>
            </p:spPr>
          </p:pic>
        </mc:Fallback>
      </mc:AlternateContent>
    </p:spTree>
    <p:extLst>
      <p:ext uri="{BB962C8B-B14F-4D97-AF65-F5344CB8AC3E}">
        <p14:creationId xmlns:p14="http://schemas.microsoft.com/office/powerpoint/2010/main" val="2682299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Load:			Unload:</a:t>
            </a:r>
          </a:p>
        </p:txBody>
      </p:sp>
      <p:sp>
        <p:nvSpPr>
          <p:cNvPr id="4" name="TextBox 3">
            <a:extLst>
              <a:ext uri="{FF2B5EF4-FFF2-40B4-BE49-F238E27FC236}">
                <a16:creationId xmlns:a16="http://schemas.microsoft.com/office/drawing/2014/main" id="{32BF6E9A-8415-2D4E-831D-AABB7E8111FB}"/>
              </a:ext>
            </a:extLst>
          </p:cNvPr>
          <p:cNvSpPr txBox="1"/>
          <p:nvPr/>
        </p:nvSpPr>
        <p:spPr>
          <a:xfrm>
            <a:off x="7353196" y="1363226"/>
            <a:ext cx="4286705" cy="707886"/>
          </a:xfrm>
          <a:prstGeom prst="rect">
            <a:avLst/>
          </a:prstGeom>
          <a:noFill/>
        </p:spPr>
        <p:txBody>
          <a:bodyPr wrap="square" rtlCol="0">
            <a:spAutoFit/>
          </a:bodyPr>
          <a:lstStyle/>
          <a:p>
            <a:r>
              <a:rPr lang="en-US" sz="2000" dirty="0">
                <a:solidFill>
                  <a:srgbClr val="C00000"/>
                </a:solidFill>
              </a:rPr>
              <a:t>As I create my operators, I will add variables.</a:t>
            </a:r>
          </a:p>
        </p:txBody>
      </p:sp>
    </p:spTree>
    <p:extLst>
      <p:ext uri="{BB962C8B-B14F-4D97-AF65-F5344CB8AC3E}">
        <p14:creationId xmlns:p14="http://schemas.microsoft.com/office/powerpoint/2010/main" val="384064769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6DF3AA76-8FD4-4BA9-952C-B7A102F75481}"/>
                  </a:ext>
                </a:extLst>
              </p14:cNvPr>
              <p14:cNvContentPartPr/>
              <p14:nvPr/>
            </p14:nvContentPartPr>
            <p14:xfrm>
              <a:off x="550080" y="4422240"/>
              <a:ext cx="428040" cy="783720"/>
            </p14:xfrm>
          </p:contentPart>
        </mc:Choice>
        <mc:Fallback>
          <p:pic>
            <p:nvPicPr>
              <p:cNvPr id="4" name="Ink 3">
                <a:extLst>
                  <a:ext uri="{FF2B5EF4-FFF2-40B4-BE49-F238E27FC236}">
                    <a16:creationId xmlns:a16="http://schemas.microsoft.com/office/drawing/2014/main" id="{6DF3AA76-8FD4-4BA9-952C-B7A102F75481}"/>
                  </a:ext>
                </a:extLst>
              </p:cNvPr>
              <p:cNvPicPr/>
              <p:nvPr/>
            </p:nvPicPr>
            <p:blipFill>
              <a:blip r:embed="rId3"/>
              <a:stretch>
                <a:fillRect/>
              </a:stretch>
            </p:blipFill>
            <p:spPr>
              <a:xfrm>
                <a:off x="540720" y="4412880"/>
                <a:ext cx="446760" cy="802440"/>
              </a:xfrm>
              <a:prstGeom prst="rect">
                <a:avLst/>
              </a:prstGeom>
            </p:spPr>
          </p:pic>
        </mc:Fallback>
      </mc:AlternateContent>
    </p:spTree>
    <p:extLst>
      <p:ext uri="{BB962C8B-B14F-4D97-AF65-F5344CB8AC3E}">
        <p14:creationId xmlns:p14="http://schemas.microsoft.com/office/powerpoint/2010/main" val="247156178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solidFill>
                  <a:srgbClr val="C00000"/>
                </a:solidFill>
              </a:rPr>
              <a:t>Variables: L</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a:t>
            </a:r>
            <a:r>
              <a:rPr lang="en-US" sz="2400" dirty="0" err="1">
                <a:solidFill>
                  <a:srgbClr val="FF0000"/>
                </a:solidFill>
              </a:rPr>
              <a:t>L</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7CE79E4-2345-AC47-8B59-C541EC2B076D}"/>
              </a:ext>
            </a:extLst>
          </p:cNvPr>
          <p:cNvSpPr txBox="1"/>
          <p:nvPr/>
        </p:nvSpPr>
        <p:spPr>
          <a:xfrm>
            <a:off x="7353196" y="1363226"/>
            <a:ext cx="4286705" cy="1015663"/>
          </a:xfrm>
          <a:prstGeom prst="rect">
            <a:avLst/>
          </a:prstGeom>
          <a:noFill/>
        </p:spPr>
        <p:txBody>
          <a:bodyPr wrap="square" rtlCol="0">
            <a:spAutoFit/>
          </a:bodyPr>
          <a:lstStyle/>
          <a:p>
            <a:r>
              <a:rPr lang="en-US" sz="2000" dirty="0">
                <a:solidFill>
                  <a:srgbClr val="C00000"/>
                </a:solidFill>
              </a:rPr>
              <a:t>The rocket starts at a location, and it could be either location. I need to add a location variable</a:t>
            </a:r>
          </a:p>
        </p:txBody>
      </p:sp>
    </p:spTree>
    <p:extLst>
      <p:ext uri="{BB962C8B-B14F-4D97-AF65-F5344CB8AC3E}">
        <p14:creationId xmlns:p14="http://schemas.microsoft.com/office/powerpoint/2010/main" val="26635478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a:t>
            </a: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Rocket,L</a:t>
            </a:r>
            <a:r>
              <a:rPr lang="en-US" sz="2400" dirty="0"/>
              <a:t>), Has-Fuel()</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9608232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solidFill>
                  <a:srgbClr val="C00000"/>
                </a:solidFill>
              </a:rPr>
              <a:t>Dest</a:t>
            </a:r>
            <a:endParaRPr lang="en-US" sz="2400" dirty="0">
              <a:solidFill>
                <a:srgbClr val="C00000"/>
              </a:solidFill>
            </a:endParaRPr>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Rocket,L</a:t>
            </a:r>
            <a:r>
              <a:rPr lang="en-US" sz="2400" dirty="0"/>
              <a:t>), Has-Fuel(), L!=</a:t>
            </a:r>
            <a:r>
              <a:rPr lang="en-US" sz="2400" dirty="0" err="1">
                <a:solidFill>
                  <a:srgbClr val="C00000"/>
                </a:solidFill>
              </a:rPr>
              <a:t>Dest</a:t>
            </a:r>
            <a:endParaRPr lang="en-US" sz="2400" dirty="0">
              <a:solidFill>
                <a:srgbClr val="C00000"/>
              </a:solidFill>
            </a:endParaRPr>
          </a:p>
          <a:p>
            <a:pPr marL="0" indent="0" defTabSz="914400">
              <a:spcBef>
                <a:spcPts val="0"/>
              </a:spcBef>
              <a:buNone/>
              <a:defRPr/>
            </a:pPr>
            <a:r>
              <a:rPr lang="en-US" sz="2400" dirty="0"/>
              <a:t>A: At(</a:t>
            </a:r>
            <a:r>
              <a:rPr lang="en-US" sz="2400" dirty="0" err="1"/>
              <a:t>Rocket,</a:t>
            </a:r>
            <a:r>
              <a:rPr lang="en-US" sz="2400" dirty="0" err="1">
                <a:solidFill>
                  <a:srgbClr val="C00000"/>
                </a:solidFill>
              </a:rPr>
              <a:t>Dest</a:t>
            </a:r>
            <a:r>
              <a:rPr lang="en-US" sz="2400" dirty="0"/>
              <a:t>)</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80220F8C-2C1D-A74E-8A54-55D64B602C19}"/>
              </a:ext>
            </a:extLst>
          </p:cNvPr>
          <p:cNvSpPr txBox="1"/>
          <p:nvPr/>
        </p:nvSpPr>
        <p:spPr>
          <a:xfrm>
            <a:off x="7353196" y="1363226"/>
            <a:ext cx="4286705" cy="1323439"/>
          </a:xfrm>
          <a:prstGeom prst="rect">
            <a:avLst/>
          </a:prstGeom>
          <a:noFill/>
        </p:spPr>
        <p:txBody>
          <a:bodyPr wrap="square" rtlCol="0">
            <a:spAutoFit/>
          </a:bodyPr>
          <a:lstStyle/>
          <a:p>
            <a:r>
              <a:rPr lang="en-US" sz="2000" dirty="0">
                <a:solidFill>
                  <a:srgbClr val="C00000"/>
                </a:solidFill>
              </a:rPr>
              <a:t>The rocket needs to go to a destination, which needs to be different from the start location. We need to define a </a:t>
            </a:r>
            <a:r>
              <a:rPr lang="en-US" sz="2000" dirty="0" err="1">
                <a:solidFill>
                  <a:srgbClr val="C00000"/>
                </a:solidFill>
              </a:rPr>
              <a:t>dest</a:t>
            </a:r>
            <a:r>
              <a:rPr lang="en-US" sz="2000" dirty="0">
                <a:solidFill>
                  <a:srgbClr val="C00000"/>
                </a:solidFill>
              </a:rPr>
              <a:t> variable. </a:t>
            </a:r>
          </a:p>
        </p:txBody>
      </p:sp>
    </p:spTree>
    <p:extLst>
      <p:ext uri="{BB962C8B-B14F-4D97-AF65-F5344CB8AC3E}">
        <p14:creationId xmlns:p14="http://schemas.microsoft.com/office/powerpoint/2010/main" val="54141438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Move:			</a:t>
            </a:r>
          </a:p>
          <a:p>
            <a:pPr marL="0" indent="0" defTabSz="914400">
              <a:spcBef>
                <a:spcPts val="0"/>
              </a:spcBef>
              <a:buNone/>
              <a:defRPr/>
            </a:pPr>
            <a:r>
              <a:rPr lang="en-US" sz="2400" dirty="0"/>
              <a:t>P: At(</a:t>
            </a:r>
            <a:r>
              <a:rPr lang="en-US" sz="2400" dirty="0" err="1"/>
              <a:t>Rocket,L</a:t>
            </a:r>
            <a:r>
              <a:rPr lang="en-US" sz="2400" dirty="0"/>
              <a:t>), Has-Fuel(), L!=</a:t>
            </a:r>
            <a:r>
              <a:rPr lang="en-US" sz="2400" dirty="0" err="1"/>
              <a:t>Dest</a:t>
            </a:r>
            <a:endParaRPr lang="en-US" sz="2400" dirty="0"/>
          </a:p>
          <a:p>
            <a:pPr marL="0" indent="0" defTabSz="914400">
              <a:spcBef>
                <a:spcPts val="0"/>
              </a:spcBef>
              <a:buNone/>
              <a:defRPr/>
            </a:pPr>
            <a:r>
              <a:rPr lang="en-US" sz="2400" dirty="0"/>
              <a:t>A: At(</a:t>
            </a:r>
            <a:r>
              <a:rPr lang="en-US" sz="2400" dirty="0" err="1"/>
              <a:t>Rocket,Dest</a:t>
            </a:r>
            <a:r>
              <a:rPr lang="en-US" sz="2400" dirty="0"/>
              <a:t>)</a:t>
            </a:r>
          </a:p>
          <a:p>
            <a:pPr marL="0" indent="0" defTabSz="914400">
              <a:spcBef>
                <a:spcPts val="0"/>
              </a:spcBef>
              <a:buNone/>
              <a:defRPr/>
            </a:pPr>
            <a:r>
              <a:rPr lang="en-US" sz="2400" dirty="0"/>
              <a:t>D: Has-Fuel(),At(</a:t>
            </a:r>
            <a:r>
              <a:rPr lang="en-US" sz="2400" dirty="0" err="1"/>
              <a:t>Rocket,L</a:t>
            </a:r>
            <a:r>
              <a:rPr lang="en-US" sz="2400" dirty="0"/>
              <a:t>)</a:t>
            </a:r>
          </a:p>
        </p:txBody>
      </p:sp>
    </p:spTree>
    <p:extLst>
      <p:ext uri="{BB962C8B-B14F-4D97-AF65-F5344CB8AC3E}">
        <p14:creationId xmlns:p14="http://schemas.microsoft.com/office/powerpoint/2010/main" val="27091734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Tree>
    <p:extLst>
      <p:ext uri="{BB962C8B-B14F-4D97-AF65-F5344CB8AC3E}">
        <p14:creationId xmlns:p14="http://schemas.microsoft.com/office/powerpoint/2010/main" val="34095559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r>
              <a:rPr lang="en-US" sz="2400" dirty="0"/>
              <a:t>, </a:t>
            </a:r>
            <a:r>
              <a:rPr lang="en-US" sz="2400" dirty="0">
                <a:solidFill>
                  <a:srgbClr val="C00000"/>
                </a:solidFill>
              </a:rPr>
              <a:t>Pkg</a:t>
            </a:r>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a:t>
            </a:r>
            <a:r>
              <a:rPr lang="en-US" sz="2400" dirty="0" err="1">
                <a:solidFill>
                  <a:srgbClr val="C00000"/>
                </a:solidFill>
              </a:rPr>
              <a:t>L</a:t>
            </a:r>
            <a:r>
              <a:rPr lang="en-US" sz="2400" dirty="0"/>
              <a:t>), Unloaded(</a:t>
            </a:r>
            <a:r>
              <a:rPr lang="en-US" sz="2400" dirty="0" err="1">
                <a:solidFill>
                  <a:srgbClr val="C00000"/>
                </a:solidFill>
              </a:rPr>
              <a:t>Pkg</a:t>
            </a:r>
            <a:r>
              <a:rPr lang="en-US" sz="2400" dirty="0" err="1"/>
              <a:t>,</a:t>
            </a:r>
            <a:r>
              <a:rPr lang="en-US" sz="2400" dirty="0" err="1">
                <a:solidFill>
                  <a:srgbClr val="C00000"/>
                </a:solidFill>
              </a:rPr>
              <a:t>L</a:t>
            </a:r>
            <a:r>
              <a:rPr lang="en-US" sz="2400" dirty="0"/>
              <a:t>)</a:t>
            </a:r>
          </a:p>
          <a:p>
            <a:pPr marL="0" indent="0" defTabSz="914400">
              <a:spcBef>
                <a:spcPts val="0"/>
              </a:spcBef>
              <a:buNone/>
              <a:defRPr/>
            </a:pPr>
            <a:r>
              <a:rPr lang="en-US" sz="2400" dirty="0"/>
              <a:t>A:</a:t>
            </a:r>
          </a:p>
          <a:p>
            <a:pPr marL="0" indent="0" defTabSz="914400">
              <a:spcBef>
                <a:spcPts val="0"/>
              </a:spcBef>
              <a:buNone/>
              <a:defRPr/>
            </a:pPr>
            <a:r>
              <a:rPr lang="en-US" sz="2400" dirty="0"/>
              <a:t>D:</a:t>
            </a:r>
          </a:p>
        </p:txBody>
      </p:sp>
      <p:sp>
        <p:nvSpPr>
          <p:cNvPr id="4" name="TextBox 3">
            <a:extLst>
              <a:ext uri="{FF2B5EF4-FFF2-40B4-BE49-F238E27FC236}">
                <a16:creationId xmlns:a16="http://schemas.microsoft.com/office/drawing/2014/main" id="{C30846E5-D35A-BE40-8F86-190092558ABB}"/>
              </a:ext>
            </a:extLst>
          </p:cNvPr>
          <p:cNvSpPr txBox="1"/>
          <p:nvPr/>
        </p:nvSpPr>
        <p:spPr>
          <a:xfrm>
            <a:off x="7353196" y="1363226"/>
            <a:ext cx="4286705" cy="1323439"/>
          </a:xfrm>
          <a:prstGeom prst="rect">
            <a:avLst/>
          </a:prstGeom>
          <a:noFill/>
        </p:spPr>
        <p:txBody>
          <a:bodyPr wrap="square" rtlCol="0">
            <a:spAutoFit/>
          </a:bodyPr>
          <a:lstStyle/>
          <a:p>
            <a:r>
              <a:rPr lang="en-US" sz="2000" dirty="0">
                <a:solidFill>
                  <a:srgbClr val="C00000"/>
                </a:solidFill>
              </a:rPr>
              <a:t>The rocket needs to load a specific package G or O. The load action doesn’t care which package it is. We need a variable pkg to use.</a:t>
            </a:r>
          </a:p>
        </p:txBody>
      </p:sp>
    </p:spTree>
    <p:extLst>
      <p:ext uri="{BB962C8B-B14F-4D97-AF65-F5344CB8AC3E}">
        <p14:creationId xmlns:p14="http://schemas.microsoft.com/office/powerpoint/2010/main" val="60990307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r>
              <a:rPr lang="en-US" sz="2400" dirty="0"/>
              <a:t>, </a:t>
            </a:r>
            <a:r>
              <a:rPr lang="en-US" sz="2400" dirty="0" err="1"/>
              <a:t>Pkg</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Load:</a:t>
            </a:r>
          </a:p>
          <a:p>
            <a:pPr marL="0" indent="0" defTabSz="914400">
              <a:spcBef>
                <a:spcPts val="0"/>
              </a:spcBef>
              <a:buNone/>
              <a:defRPr/>
            </a:pPr>
            <a:r>
              <a:rPr lang="en-US" sz="2400" dirty="0"/>
              <a:t>P: At(</a:t>
            </a:r>
            <a:r>
              <a:rPr lang="en-US" sz="2400" dirty="0" err="1"/>
              <a:t>Rocket,L</a:t>
            </a:r>
            <a:r>
              <a:rPr lang="en-US" sz="2400" dirty="0"/>
              <a:t>), Unloaded(</a:t>
            </a:r>
            <a:r>
              <a:rPr lang="en-US" sz="2400" dirty="0" err="1"/>
              <a:t>Pkg,L</a:t>
            </a:r>
            <a:r>
              <a:rPr lang="en-US" sz="2400" dirty="0"/>
              <a:t>)</a:t>
            </a:r>
          </a:p>
          <a:p>
            <a:pPr marL="0" indent="0" defTabSz="914400">
              <a:spcBef>
                <a:spcPts val="0"/>
              </a:spcBef>
              <a:buNone/>
              <a:defRPr/>
            </a:pPr>
            <a:r>
              <a:rPr lang="en-US" sz="2400" dirty="0"/>
              <a:t>A: Loaded(</a:t>
            </a:r>
            <a:r>
              <a:rPr lang="en-US" sz="2400" dirty="0" err="1"/>
              <a:t>Pkg,Rocket</a:t>
            </a:r>
            <a:r>
              <a:rPr lang="en-US" sz="2400" dirty="0"/>
              <a:t>)</a:t>
            </a:r>
          </a:p>
          <a:p>
            <a:pPr marL="0" indent="0" defTabSz="914400">
              <a:spcBef>
                <a:spcPts val="0"/>
              </a:spcBef>
              <a:buNone/>
              <a:defRPr/>
            </a:pPr>
            <a:r>
              <a:rPr lang="en-US" sz="2400" dirty="0"/>
              <a:t>D: Unloaded(</a:t>
            </a:r>
            <a:r>
              <a:rPr lang="en-US" sz="2400" dirty="0" err="1"/>
              <a:t>Pkg,L</a:t>
            </a:r>
            <a:r>
              <a:rPr lang="en-US" sz="2400" dirty="0"/>
              <a:t>)</a:t>
            </a:r>
          </a:p>
        </p:txBody>
      </p:sp>
    </p:spTree>
    <p:extLst>
      <p:ext uri="{BB962C8B-B14F-4D97-AF65-F5344CB8AC3E}">
        <p14:creationId xmlns:p14="http://schemas.microsoft.com/office/powerpoint/2010/main" val="1978652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2A5E8-1F66-A44D-AB88-51A3AD3064B9}"/>
              </a:ext>
            </a:extLst>
          </p:cNvPr>
          <p:cNvSpPr>
            <a:spLocks noGrp="1"/>
          </p:cNvSpPr>
          <p:nvPr>
            <p:ph type="title"/>
          </p:nvPr>
        </p:nvSpPr>
        <p:spPr/>
        <p:txBody>
          <a:bodyPr/>
          <a:lstStyle/>
          <a:p>
            <a:r>
              <a:rPr lang="en-US" dirty="0"/>
              <a:t>Symbolic Representation </a:t>
            </a:r>
          </a:p>
        </p:txBody>
      </p:sp>
      <p:sp>
        <p:nvSpPr>
          <p:cNvPr id="3" name="Content Placeholder 2">
            <a:extLst>
              <a:ext uri="{FF2B5EF4-FFF2-40B4-BE49-F238E27FC236}">
                <a16:creationId xmlns:a16="http://schemas.microsoft.com/office/drawing/2014/main" id="{5425B563-2F01-FA45-9F80-4C1C3E3B7727}"/>
              </a:ext>
            </a:extLst>
          </p:cNvPr>
          <p:cNvSpPr>
            <a:spLocks noGrp="1"/>
          </p:cNvSpPr>
          <p:nvPr>
            <p:ph idx="1"/>
          </p:nvPr>
        </p:nvSpPr>
        <p:spPr>
          <a:xfrm>
            <a:off x="552098" y="1113178"/>
            <a:ext cx="11208101" cy="2722222"/>
          </a:xfrm>
        </p:spPr>
        <p:txBody>
          <a:bodyPr/>
          <a:lstStyle/>
          <a:p>
            <a:r>
              <a:rPr lang="en-US" dirty="0"/>
              <a:t>In Logic, we represent each object in location as a Boolean proposition</a:t>
            </a:r>
          </a:p>
          <a:p>
            <a:r>
              <a:rPr lang="en-US" sz="2400" dirty="0">
                <a:solidFill>
                  <a:schemeClr val="tx1"/>
                </a:solidFill>
              </a:rPr>
              <a:t>The issue is that every time you add an object into this world, your number of propositions expands exponentially as do your successor-state axioms</a:t>
            </a:r>
          </a:p>
          <a:p>
            <a:endParaRPr lang="en-US" dirty="0"/>
          </a:p>
        </p:txBody>
      </p:sp>
      <p:cxnSp>
        <p:nvCxnSpPr>
          <p:cNvPr id="4" name="Straight Connector 3">
            <a:extLst>
              <a:ext uri="{FF2B5EF4-FFF2-40B4-BE49-F238E27FC236}">
                <a16:creationId xmlns:a16="http://schemas.microsoft.com/office/drawing/2014/main" id="{1283ACB9-18D0-FE44-BAE1-5E8635710A62}"/>
              </a:ext>
            </a:extLst>
          </p:cNvPr>
          <p:cNvCxnSpPr>
            <a:cxnSpLocks noChangeAspect="1"/>
          </p:cNvCxnSpPr>
          <p:nvPr/>
        </p:nvCxnSpPr>
        <p:spPr>
          <a:xfrm flipH="1">
            <a:off x="4926414" y="5383312"/>
            <a:ext cx="388516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C7600C50-5E56-254F-A3FF-DE1AAC01C75F}"/>
              </a:ext>
            </a:extLst>
          </p:cNvPr>
          <p:cNvSpPr>
            <a:spLocks noChangeAspect="1"/>
          </p:cNvSpPr>
          <p:nvPr/>
        </p:nvSpPr>
        <p:spPr>
          <a:xfrm>
            <a:off x="5320203" y="4417140"/>
            <a:ext cx="835945" cy="902673"/>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283060B-962B-F643-9709-6CE1C2A80EFF}"/>
              </a:ext>
            </a:extLst>
          </p:cNvPr>
          <p:cNvSpPr>
            <a:spLocks noChangeAspect="1"/>
          </p:cNvSpPr>
          <p:nvPr/>
        </p:nvSpPr>
        <p:spPr>
          <a:xfrm>
            <a:off x="6529517" y="4417140"/>
            <a:ext cx="835945" cy="902673"/>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801BCA1-D2BA-204C-B758-5D4746F7E452}"/>
              </a:ext>
            </a:extLst>
          </p:cNvPr>
          <p:cNvSpPr>
            <a:spLocks noChangeAspect="1"/>
          </p:cNvSpPr>
          <p:nvPr/>
        </p:nvSpPr>
        <p:spPr>
          <a:xfrm>
            <a:off x="7740669" y="4419306"/>
            <a:ext cx="835945" cy="90267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A2AE6054-F0F2-0F44-A1BD-65A9902992D7}"/>
              </a:ext>
            </a:extLst>
          </p:cNvPr>
          <p:cNvGrpSpPr/>
          <p:nvPr/>
        </p:nvGrpSpPr>
        <p:grpSpPr>
          <a:xfrm>
            <a:off x="6347125" y="3173992"/>
            <a:ext cx="1148083" cy="1158672"/>
            <a:chOff x="4399967" y="1188457"/>
            <a:chExt cx="468619" cy="394217"/>
          </a:xfrm>
        </p:grpSpPr>
        <p:sp>
          <p:nvSpPr>
            <p:cNvPr id="9" name="Rectangle 8">
              <a:extLst>
                <a:ext uri="{FF2B5EF4-FFF2-40B4-BE49-F238E27FC236}">
                  <a16:creationId xmlns:a16="http://schemas.microsoft.com/office/drawing/2014/main" id="{38745AD3-7439-D34C-841F-8C7E964D57C9}"/>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3ED64F3-6E64-8145-96AA-2F192319C078}"/>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972B6BC8-2866-3342-81F0-09F1EF7173EB}"/>
              </a:ext>
            </a:extLst>
          </p:cNvPr>
          <p:cNvSpPr txBox="1"/>
          <p:nvPr/>
        </p:nvSpPr>
        <p:spPr>
          <a:xfrm>
            <a:off x="5564519" y="4721147"/>
            <a:ext cx="317716" cy="369332"/>
          </a:xfrm>
          <a:prstGeom prst="rect">
            <a:avLst/>
          </a:prstGeom>
          <a:noFill/>
        </p:spPr>
        <p:txBody>
          <a:bodyPr wrap="none" rtlCol="0">
            <a:spAutoFit/>
          </a:bodyPr>
          <a:lstStyle/>
          <a:p>
            <a:r>
              <a:rPr lang="en-US" dirty="0"/>
              <a:t>A</a:t>
            </a:r>
          </a:p>
        </p:txBody>
      </p:sp>
      <p:sp>
        <p:nvSpPr>
          <p:cNvPr id="12" name="TextBox 11">
            <a:extLst>
              <a:ext uri="{FF2B5EF4-FFF2-40B4-BE49-F238E27FC236}">
                <a16:creationId xmlns:a16="http://schemas.microsoft.com/office/drawing/2014/main" id="{305CF2CB-F9A2-3646-88A8-B6B39157161B}"/>
              </a:ext>
            </a:extLst>
          </p:cNvPr>
          <p:cNvSpPr txBox="1"/>
          <p:nvPr/>
        </p:nvSpPr>
        <p:spPr>
          <a:xfrm>
            <a:off x="6809119" y="4722179"/>
            <a:ext cx="309700" cy="369332"/>
          </a:xfrm>
          <a:prstGeom prst="rect">
            <a:avLst/>
          </a:prstGeom>
          <a:noFill/>
        </p:spPr>
        <p:txBody>
          <a:bodyPr wrap="none" rtlCol="0">
            <a:spAutoFit/>
          </a:bodyPr>
          <a:lstStyle/>
          <a:p>
            <a:r>
              <a:rPr lang="en-US" dirty="0"/>
              <a:t>B</a:t>
            </a:r>
          </a:p>
        </p:txBody>
      </p:sp>
      <p:sp>
        <p:nvSpPr>
          <p:cNvPr id="13" name="TextBox 12">
            <a:extLst>
              <a:ext uri="{FF2B5EF4-FFF2-40B4-BE49-F238E27FC236}">
                <a16:creationId xmlns:a16="http://schemas.microsoft.com/office/drawing/2014/main" id="{323EC0EC-3EEA-D74B-8E55-41A9533AF654}"/>
              </a:ext>
            </a:extLst>
          </p:cNvPr>
          <p:cNvSpPr txBox="1"/>
          <p:nvPr/>
        </p:nvSpPr>
        <p:spPr>
          <a:xfrm>
            <a:off x="8002919" y="4722179"/>
            <a:ext cx="308098" cy="369332"/>
          </a:xfrm>
          <a:prstGeom prst="rect">
            <a:avLst/>
          </a:prstGeom>
          <a:noFill/>
        </p:spPr>
        <p:txBody>
          <a:bodyPr wrap="none" rtlCol="0">
            <a:spAutoFit/>
          </a:bodyPr>
          <a:lstStyle/>
          <a:p>
            <a:r>
              <a:rPr lang="en-US" dirty="0"/>
              <a:t>C</a:t>
            </a:r>
          </a:p>
        </p:txBody>
      </p:sp>
      <p:sp>
        <p:nvSpPr>
          <p:cNvPr id="14" name="TextBox 13">
            <a:extLst>
              <a:ext uri="{FF2B5EF4-FFF2-40B4-BE49-F238E27FC236}">
                <a16:creationId xmlns:a16="http://schemas.microsoft.com/office/drawing/2014/main" id="{DDBA7D83-88E9-6F43-ADE7-9F6E0033EA27}"/>
              </a:ext>
            </a:extLst>
          </p:cNvPr>
          <p:cNvSpPr txBox="1"/>
          <p:nvPr/>
        </p:nvSpPr>
        <p:spPr>
          <a:xfrm>
            <a:off x="7589841" y="3514647"/>
            <a:ext cx="1202673" cy="369332"/>
          </a:xfrm>
          <a:prstGeom prst="rect">
            <a:avLst/>
          </a:prstGeom>
          <a:noFill/>
        </p:spPr>
        <p:txBody>
          <a:bodyPr wrap="none" rtlCol="0">
            <a:spAutoFit/>
          </a:bodyPr>
          <a:lstStyle/>
          <a:p>
            <a:r>
              <a:rPr lang="en-US" dirty="0"/>
              <a:t>Robot Arm</a:t>
            </a:r>
          </a:p>
        </p:txBody>
      </p:sp>
      <p:sp>
        <p:nvSpPr>
          <p:cNvPr id="15" name="Rectangle 14">
            <a:extLst>
              <a:ext uri="{FF2B5EF4-FFF2-40B4-BE49-F238E27FC236}">
                <a16:creationId xmlns:a16="http://schemas.microsoft.com/office/drawing/2014/main" id="{11C7DA91-E9DA-FD4F-9584-84B8D47D233D}"/>
              </a:ext>
            </a:extLst>
          </p:cNvPr>
          <p:cNvSpPr/>
          <p:nvPr/>
        </p:nvSpPr>
        <p:spPr>
          <a:xfrm>
            <a:off x="1598584" y="2993836"/>
            <a:ext cx="3447706" cy="3785652"/>
          </a:xfrm>
          <a:prstGeom prst="rect">
            <a:avLst/>
          </a:prstGeom>
        </p:spPr>
        <p:txBody>
          <a:bodyPr wrap="square">
            <a:spAutoFit/>
          </a:bodyPr>
          <a:lstStyle/>
          <a:p>
            <a:pPr>
              <a:defRPr/>
            </a:pPr>
            <a:r>
              <a:rPr lang="en-US" sz="2400" dirty="0">
                <a:ea typeface="Avenir Book" charset="0"/>
                <a:cs typeface="Avenir Book" charset="0"/>
              </a:rPr>
              <a:t>A-on-Table	A-In-Hand</a:t>
            </a:r>
          </a:p>
          <a:p>
            <a:pPr>
              <a:defRPr/>
            </a:pPr>
            <a:r>
              <a:rPr lang="en-US" sz="2400" dirty="0">
                <a:ea typeface="Avenir Book" charset="0"/>
                <a:cs typeface="Avenir Book" charset="0"/>
              </a:rPr>
              <a:t>B-on-Table	B-In-Hand</a:t>
            </a:r>
          </a:p>
          <a:p>
            <a:pPr>
              <a:defRPr/>
            </a:pPr>
            <a:r>
              <a:rPr lang="en-US" sz="2400" dirty="0">
                <a:ea typeface="Avenir Book" charset="0"/>
                <a:cs typeface="Avenir Book" charset="0"/>
              </a:rPr>
              <a:t>C-on-Table	C-In-Hand</a:t>
            </a:r>
          </a:p>
          <a:p>
            <a:pPr>
              <a:defRPr/>
            </a:pPr>
            <a:r>
              <a:rPr lang="en-US" sz="2400" dirty="0">
                <a:ea typeface="Avenir Book" charset="0"/>
                <a:cs typeface="Avenir Book" charset="0"/>
              </a:rPr>
              <a:t>D-on-Table	D-In-Hand</a:t>
            </a:r>
          </a:p>
          <a:p>
            <a:pPr>
              <a:defRPr/>
            </a:pPr>
            <a:r>
              <a:rPr lang="en-US" sz="2400" dirty="0">
                <a:ea typeface="Avenir Book" charset="0"/>
                <a:cs typeface="Avenir Book" charset="0"/>
              </a:rPr>
              <a:t>Hand-Empty	</a:t>
            </a:r>
          </a:p>
          <a:p>
            <a:pPr>
              <a:defRPr/>
            </a:pPr>
            <a:r>
              <a:rPr lang="en-US" sz="2400" dirty="0">
                <a:ea typeface="Avenir Book" charset="0"/>
                <a:cs typeface="Avenir Book" charset="0"/>
              </a:rPr>
              <a:t>A-on-B		B-on-A</a:t>
            </a:r>
          </a:p>
          <a:p>
            <a:pPr>
              <a:defRPr/>
            </a:pPr>
            <a:r>
              <a:rPr lang="en-US" sz="2400" dirty="0">
                <a:ea typeface="Avenir Book" charset="0"/>
                <a:cs typeface="Avenir Book" charset="0"/>
              </a:rPr>
              <a:t>A-on-C		C-on-A</a:t>
            </a:r>
          </a:p>
          <a:p>
            <a:pPr>
              <a:defRPr/>
            </a:pPr>
            <a:r>
              <a:rPr lang="en-US" sz="2400" dirty="0">
                <a:ea typeface="Avenir Book" charset="0"/>
                <a:cs typeface="Avenir Book" charset="0"/>
              </a:rPr>
              <a:t>B-on-C		C-on-B</a:t>
            </a:r>
          </a:p>
          <a:p>
            <a:pPr>
              <a:defRPr/>
            </a:pPr>
            <a:r>
              <a:rPr lang="en-US" sz="2400" dirty="0"/>
              <a:t>D-on-A		D-on-B</a:t>
            </a:r>
          </a:p>
          <a:p>
            <a:pPr>
              <a:defRPr/>
            </a:pPr>
            <a:r>
              <a:rPr lang="en-US" sz="2400" dirty="0"/>
              <a:t>D-on-C</a:t>
            </a:r>
          </a:p>
        </p:txBody>
      </p:sp>
      <p:sp>
        <p:nvSpPr>
          <p:cNvPr id="16" name="TextBox 15">
            <a:extLst>
              <a:ext uri="{FF2B5EF4-FFF2-40B4-BE49-F238E27FC236}">
                <a16:creationId xmlns:a16="http://schemas.microsoft.com/office/drawing/2014/main" id="{42B58DCF-A13B-D144-B6F8-2B6860527443}"/>
              </a:ext>
            </a:extLst>
          </p:cNvPr>
          <p:cNvSpPr txBox="1"/>
          <p:nvPr/>
        </p:nvSpPr>
        <p:spPr>
          <a:xfrm>
            <a:off x="9079729" y="3201913"/>
            <a:ext cx="2358338" cy="1938992"/>
          </a:xfrm>
          <a:prstGeom prst="rect">
            <a:avLst/>
          </a:prstGeom>
          <a:noFill/>
        </p:spPr>
        <p:txBody>
          <a:bodyPr wrap="none" rtlCol="0">
            <a:spAutoFit/>
          </a:bodyPr>
          <a:lstStyle/>
          <a:p>
            <a:r>
              <a:rPr lang="en-US" sz="2400" dirty="0"/>
              <a:t>D-on-A[t] &lt;=&gt; ? </a:t>
            </a:r>
          </a:p>
          <a:p>
            <a:r>
              <a:rPr lang="en-US" sz="2400" dirty="0"/>
              <a:t>D-on-B[t] &lt;=&gt; ? </a:t>
            </a:r>
          </a:p>
          <a:p>
            <a:r>
              <a:rPr lang="en-US" sz="2400" dirty="0"/>
              <a:t>D-on-C[t] &lt;=&gt; ?</a:t>
            </a:r>
          </a:p>
          <a:p>
            <a:r>
              <a:rPr lang="en-US" sz="2400" dirty="0"/>
              <a:t>D-In-Hand &lt;=&gt; ? </a:t>
            </a:r>
          </a:p>
          <a:p>
            <a:r>
              <a:rPr lang="en-US" sz="2400" dirty="0"/>
              <a:t>D-on-Table &lt;=&gt; ? </a:t>
            </a:r>
          </a:p>
        </p:txBody>
      </p:sp>
      <mc:AlternateContent xmlns:mc="http://schemas.openxmlformats.org/markup-compatibility/2006">
        <mc:Choice xmlns:p14="http://schemas.microsoft.com/office/powerpoint/2010/main" Requires="p14">
          <p:contentPart p14:bwMode="auto" r:id="rId2">
            <p14:nvContentPartPr>
              <p14:cNvPr id="17" name="Ink 16">
                <a:extLst>
                  <a:ext uri="{FF2B5EF4-FFF2-40B4-BE49-F238E27FC236}">
                    <a16:creationId xmlns:a16="http://schemas.microsoft.com/office/drawing/2014/main" id="{7E8B5673-DD8C-424F-B876-88B95B09F1C6}"/>
                  </a:ext>
                </a:extLst>
              </p14:cNvPr>
              <p14:cNvContentPartPr/>
              <p14:nvPr/>
            </p14:nvContentPartPr>
            <p14:xfrm>
              <a:off x="1470600" y="2957040"/>
              <a:ext cx="10014480" cy="3382560"/>
            </p14:xfrm>
          </p:contentPart>
        </mc:Choice>
        <mc:Fallback>
          <p:pic>
            <p:nvPicPr>
              <p:cNvPr id="17" name="Ink 16">
                <a:extLst>
                  <a:ext uri="{FF2B5EF4-FFF2-40B4-BE49-F238E27FC236}">
                    <a16:creationId xmlns:a16="http://schemas.microsoft.com/office/drawing/2014/main" id="{7E8B5673-DD8C-424F-B876-88B95B09F1C6}"/>
                  </a:ext>
                </a:extLst>
              </p:cNvPr>
              <p:cNvPicPr/>
              <p:nvPr/>
            </p:nvPicPr>
            <p:blipFill>
              <a:blip r:embed="rId3"/>
              <a:stretch>
                <a:fillRect/>
              </a:stretch>
            </p:blipFill>
            <p:spPr>
              <a:xfrm>
                <a:off x="1461240" y="2947680"/>
                <a:ext cx="10033200" cy="3401280"/>
              </a:xfrm>
              <a:prstGeom prst="rect">
                <a:avLst/>
              </a:prstGeom>
            </p:spPr>
          </p:pic>
        </mc:Fallback>
      </mc:AlternateContent>
    </p:spTree>
    <p:extLst>
      <p:ext uri="{BB962C8B-B14F-4D97-AF65-F5344CB8AC3E}">
        <p14:creationId xmlns:p14="http://schemas.microsoft.com/office/powerpoint/2010/main" val="332040955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Another Example - Rocket Ship</a:t>
            </a:r>
          </a:p>
        </p:txBody>
      </p:sp>
      <p:sp>
        <p:nvSpPr>
          <p:cNvPr id="3" name="Content Placeholder 2"/>
          <p:cNvSpPr>
            <a:spLocks noGrp="1"/>
          </p:cNvSpPr>
          <p:nvPr>
            <p:ph idx="1"/>
          </p:nvPr>
        </p:nvSpPr>
        <p:spPr>
          <a:xfrm>
            <a:off x="552099" y="1166018"/>
            <a:ext cx="8686800" cy="4525963"/>
          </a:xfrm>
        </p:spPr>
        <p:txBody>
          <a:bodyPr/>
          <a:lstStyle/>
          <a:p>
            <a:pPr marL="0" indent="0" defTabSz="914400">
              <a:spcBef>
                <a:spcPts val="0"/>
              </a:spcBef>
              <a:buNone/>
            </a:pPr>
            <a:r>
              <a:rPr lang="en-US" sz="2400" dirty="0"/>
              <a:t>Literals: Rocket, G, O, </a:t>
            </a:r>
            <a:r>
              <a:rPr lang="en-US" sz="2400" dirty="0" err="1"/>
              <a:t>LocA</a:t>
            </a:r>
            <a:r>
              <a:rPr lang="en-US" sz="2400" dirty="0"/>
              <a:t>, </a:t>
            </a:r>
            <a:r>
              <a:rPr lang="en-US" sz="2400" dirty="0" err="1"/>
              <a:t>LocB</a:t>
            </a:r>
            <a:endParaRPr lang="en-US" sz="2400" dirty="0"/>
          </a:p>
          <a:p>
            <a:pPr marL="0" indent="0" defTabSz="914400">
              <a:spcBef>
                <a:spcPts val="0"/>
              </a:spcBef>
              <a:buNone/>
              <a:defRPr/>
            </a:pPr>
            <a:r>
              <a:rPr lang="en-US" sz="2400" dirty="0"/>
              <a:t>Start state: </a:t>
            </a:r>
          </a:p>
          <a:p>
            <a:pPr marL="0" indent="0" defTabSz="914400">
              <a:spcBef>
                <a:spcPts val="0"/>
              </a:spcBef>
              <a:buNone/>
            </a:pPr>
            <a:r>
              <a:rPr lang="en-US" sz="2400" dirty="0"/>
              <a:t>	At(Rocket, </a:t>
            </a:r>
            <a:r>
              <a:rPr lang="en-US" sz="2400" dirty="0" err="1"/>
              <a:t>LocA</a:t>
            </a:r>
            <a:r>
              <a:rPr lang="en-US" sz="2400" dirty="0"/>
              <a:t>), Has-Fuel(),</a:t>
            </a:r>
          </a:p>
          <a:p>
            <a:pPr marL="0" indent="0" defTabSz="914400">
              <a:spcBef>
                <a:spcPts val="0"/>
              </a:spcBef>
              <a:buNone/>
              <a:defRPr/>
            </a:pPr>
            <a:r>
              <a:rPr lang="en-US" sz="2400" dirty="0"/>
              <a:t>	Unloaded(</a:t>
            </a:r>
            <a:r>
              <a:rPr lang="en-US" sz="2400" dirty="0" err="1"/>
              <a:t>G,LocA</a:t>
            </a:r>
            <a:r>
              <a:rPr lang="en-US" sz="2400" dirty="0"/>
              <a:t>), Unloaded(</a:t>
            </a:r>
            <a:r>
              <a:rPr lang="en-US" sz="2400" dirty="0" err="1"/>
              <a:t>O,LocA</a:t>
            </a:r>
            <a:r>
              <a:rPr lang="en-US" sz="2400" dirty="0"/>
              <a:t>) </a:t>
            </a:r>
          </a:p>
          <a:p>
            <a:pPr marL="0" indent="0" defTabSz="914400">
              <a:spcBef>
                <a:spcPts val="0"/>
              </a:spcBef>
              <a:buNone/>
              <a:defRPr/>
            </a:pPr>
            <a:r>
              <a:rPr lang="en-US" sz="2400" dirty="0"/>
              <a:t>Goal state: </a:t>
            </a:r>
          </a:p>
          <a:p>
            <a:pPr marL="0" indent="0" defTabSz="914400">
              <a:spcBef>
                <a:spcPts val="0"/>
              </a:spcBef>
              <a:buNone/>
              <a:defRPr/>
            </a:pPr>
            <a:r>
              <a:rPr lang="en-US" sz="2400" dirty="0"/>
              <a:t>	At(Rocket, </a:t>
            </a:r>
            <a:r>
              <a:rPr lang="en-US" sz="2400" dirty="0" err="1"/>
              <a:t>LocB</a:t>
            </a:r>
            <a:r>
              <a:rPr lang="en-US" sz="2400" dirty="0"/>
              <a:t>), Unloaded(</a:t>
            </a:r>
            <a:r>
              <a:rPr lang="en-US" sz="2400" dirty="0" err="1"/>
              <a:t>G,LocB</a:t>
            </a:r>
            <a:r>
              <a:rPr lang="en-US" sz="2400" dirty="0"/>
              <a:t>), Unloaded(</a:t>
            </a:r>
            <a:r>
              <a:rPr lang="en-US" sz="2400" dirty="0" err="1"/>
              <a:t>O,LocB</a:t>
            </a:r>
            <a:r>
              <a:rPr lang="en-US" sz="2400" dirty="0"/>
              <a:t>)</a:t>
            </a:r>
          </a:p>
          <a:p>
            <a:pPr marL="0" indent="0" defTabSz="914400">
              <a:spcBef>
                <a:spcPts val="0"/>
              </a:spcBef>
              <a:buNone/>
              <a:defRPr/>
            </a:pPr>
            <a:r>
              <a:rPr lang="en-US" sz="2400" dirty="0"/>
              <a:t>Variables: L, </a:t>
            </a:r>
            <a:r>
              <a:rPr lang="en-US" sz="2400" dirty="0" err="1"/>
              <a:t>Dest</a:t>
            </a:r>
            <a:r>
              <a:rPr lang="en-US" sz="2400" dirty="0"/>
              <a:t>, </a:t>
            </a:r>
            <a:r>
              <a:rPr lang="en-US" sz="2400" dirty="0" err="1"/>
              <a:t>Pkg</a:t>
            </a:r>
            <a:endParaRPr lang="en-US" sz="2400" dirty="0"/>
          </a:p>
          <a:p>
            <a:pPr marL="0" indent="0" defTabSz="914400">
              <a:spcBef>
                <a:spcPts val="0"/>
              </a:spcBef>
              <a:buNone/>
              <a:defRPr/>
            </a:pPr>
            <a:endParaRPr lang="en-US" sz="2400" dirty="0"/>
          </a:p>
          <a:p>
            <a:pPr marL="0" indent="0" defTabSz="914400">
              <a:spcBef>
                <a:spcPts val="0"/>
              </a:spcBef>
              <a:buNone/>
              <a:defRPr/>
            </a:pPr>
            <a:r>
              <a:rPr lang="en-US" sz="2400" dirty="0"/>
              <a:t>Unload:</a:t>
            </a:r>
          </a:p>
          <a:p>
            <a:pPr marL="0" indent="0" defTabSz="914400">
              <a:spcBef>
                <a:spcPts val="0"/>
              </a:spcBef>
              <a:buNone/>
              <a:defRPr/>
            </a:pPr>
            <a:r>
              <a:rPr lang="en-US" sz="2400" dirty="0"/>
              <a:t>P: At(</a:t>
            </a:r>
            <a:r>
              <a:rPr lang="en-US" sz="2400" dirty="0" err="1"/>
              <a:t>Rocket,Dest</a:t>
            </a:r>
            <a:r>
              <a:rPr lang="en-US" sz="2400" dirty="0"/>
              <a:t>), Loaded(</a:t>
            </a:r>
            <a:r>
              <a:rPr lang="en-US" sz="2400" dirty="0" err="1"/>
              <a:t>Pkg,Rocket</a:t>
            </a:r>
            <a:r>
              <a:rPr lang="en-US" sz="2400" dirty="0"/>
              <a:t>)</a:t>
            </a:r>
          </a:p>
          <a:p>
            <a:pPr marL="0" indent="0" defTabSz="914400">
              <a:spcBef>
                <a:spcPts val="0"/>
              </a:spcBef>
              <a:buNone/>
              <a:defRPr/>
            </a:pPr>
            <a:r>
              <a:rPr lang="en-US" sz="2400" dirty="0"/>
              <a:t>A: Unloaded(</a:t>
            </a:r>
            <a:r>
              <a:rPr lang="en-US" sz="2400" dirty="0" err="1"/>
              <a:t>Pkg,Dest</a:t>
            </a:r>
            <a:r>
              <a:rPr lang="en-US" sz="2400" dirty="0"/>
              <a:t>)</a:t>
            </a:r>
          </a:p>
          <a:p>
            <a:pPr marL="0" indent="0" defTabSz="914400">
              <a:spcBef>
                <a:spcPts val="0"/>
              </a:spcBef>
              <a:buNone/>
              <a:defRPr/>
            </a:pPr>
            <a:r>
              <a:rPr lang="en-US" sz="2400" dirty="0"/>
              <a:t>D: Loaded(</a:t>
            </a:r>
            <a:r>
              <a:rPr lang="en-US" sz="2400" dirty="0" err="1"/>
              <a:t>Pkg,Rocket</a:t>
            </a:r>
            <a:r>
              <a:rPr lang="en-US" sz="2400" dirty="0"/>
              <a:t>)</a:t>
            </a:r>
          </a:p>
        </p:txBody>
      </p:sp>
      <p:sp>
        <p:nvSpPr>
          <p:cNvPr id="4" name="TextBox 3">
            <a:extLst>
              <a:ext uri="{FF2B5EF4-FFF2-40B4-BE49-F238E27FC236}">
                <a16:creationId xmlns:a16="http://schemas.microsoft.com/office/drawing/2014/main" id="{53AA9321-A08B-6446-ADAE-43C15264BF78}"/>
              </a:ext>
            </a:extLst>
          </p:cNvPr>
          <p:cNvSpPr txBox="1"/>
          <p:nvPr/>
        </p:nvSpPr>
        <p:spPr>
          <a:xfrm>
            <a:off x="7353196" y="1363226"/>
            <a:ext cx="4286705" cy="400110"/>
          </a:xfrm>
          <a:prstGeom prst="rect">
            <a:avLst/>
          </a:prstGeom>
          <a:noFill/>
        </p:spPr>
        <p:txBody>
          <a:bodyPr wrap="square" rtlCol="0">
            <a:spAutoFit/>
          </a:bodyPr>
          <a:lstStyle/>
          <a:p>
            <a:r>
              <a:rPr lang="en-US" sz="2000" dirty="0">
                <a:solidFill>
                  <a:srgbClr val="C00000"/>
                </a:solidFill>
              </a:rPr>
              <a:t>No new variables needed for unload.</a:t>
            </a:r>
          </a:p>
        </p:txBody>
      </p:sp>
    </p:spTree>
    <p:extLst>
      <p:ext uri="{BB962C8B-B14F-4D97-AF65-F5344CB8AC3E}">
        <p14:creationId xmlns:p14="http://schemas.microsoft.com/office/powerpoint/2010/main" val="29072789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00200"/>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G,LocA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O,LocA</a:t>
            </a:r>
            <a:r>
              <a:rPr lang="en-US" sz="1500" dirty="0">
                <a:latin typeface="Avenir Book" charset="0"/>
                <a:ea typeface="Avenir Book" charset="0"/>
                <a:cs typeface="Avenir Book" charset="0"/>
              </a:rPr>
              <a:t>)</a:t>
            </a:r>
          </a:p>
        </p:txBody>
      </p:sp>
      <p:sp>
        <p:nvSpPr>
          <p:cNvPr id="5" name="TextBox 4"/>
          <p:cNvSpPr txBox="1"/>
          <p:nvPr/>
        </p:nvSpPr>
        <p:spPr>
          <a:xfrm>
            <a:off x="435812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4355853" y="2661593"/>
            <a:ext cx="859531" cy="323165"/>
          </a:xfrm>
          <a:prstGeom prst="rect">
            <a:avLst/>
          </a:prstGeom>
          <a:noFill/>
        </p:spPr>
        <p:txBody>
          <a:bodyPr wrap="none" rtlCol="0">
            <a:spAutoFit/>
          </a:bodyPr>
          <a:lstStyle/>
          <a:p>
            <a:r>
              <a:rPr lang="en-US" sz="1500" dirty="0">
                <a:latin typeface="Avenir Book" charset="0"/>
                <a:ea typeface="Avenir Book" charset="0"/>
                <a:cs typeface="Avenir Book" charset="0"/>
              </a:rPr>
              <a:t>Load(G)</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G,LocA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O,LocA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a:t>
            </a:r>
            <a:r>
              <a:rPr lang="en-US" sz="1500" dirty="0" err="1">
                <a:latin typeface="Avenir Book" charset="0"/>
                <a:ea typeface="Avenir Book" charset="0"/>
                <a:cs typeface="Avenir Book" charset="0"/>
              </a:rPr>
              <a:t>G,Rocket</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a:t>
            </a:r>
            <a:r>
              <a:rPr lang="en-US" sz="1500" dirty="0" err="1">
                <a:latin typeface="Avenir Book" charset="0"/>
                <a:ea typeface="Avenir Book" charset="0"/>
                <a:cs typeface="Avenir Book" charset="0"/>
              </a:rPr>
              <a:t>O,Rocket</a:t>
            </a:r>
            <a:r>
              <a:rPr lang="en-US" sz="1500" dirty="0">
                <a:latin typeface="Avenir Book" charset="0"/>
                <a:ea typeface="Avenir Book" charset="0"/>
                <a:cs typeface="Avenir Book" charset="0"/>
              </a:rPr>
              <a:t>)</a:t>
            </a:r>
          </a:p>
        </p:txBody>
      </p:sp>
      <p:sp>
        <p:nvSpPr>
          <p:cNvPr id="13" name="TextBox 12"/>
          <p:cNvSpPr txBox="1"/>
          <p:nvPr/>
        </p:nvSpPr>
        <p:spPr>
          <a:xfrm>
            <a:off x="4355852" y="3375903"/>
            <a:ext cx="870751" cy="323165"/>
          </a:xfrm>
          <a:prstGeom prst="rect">
            <a:avLst/>
          </a:prstGeom>
          <a:noFill/>
        </p:spPr>
        <p:txBody>
          <a:bodyPr wrap="none" rtlCol="0">
            <a:spAutoFit/>
          </a:bodyPr>
          <a:lstStyle/>
          <a:p>
            <a:r>
              <a:rPr lang="en-US" sz="1500" dirty="0">
                <a:latin typeface="Avenir Book" charset="0"/>
                <a:ea typeface="Avenir Book" charset="0"/>
                <a:cs typeface="Avenir Book" charset="0"/>
              </a:rPr>
              <a:t>Load(O)</a:t>
            </a:r>
          </a:p>
        </p:txBody>
      </p:sp>
      <p:cxnSp>
        <p:nvCxnSpPr>
          <p:cNvPr id="19" name="Straight Connector 18"/>
          <p:cNvCxnSpPr>
            <a:endCxn id="5" idx="3"/>
          </p:cNvCxnSpPr>
          <p:nvPr/>
        </p:nvCxnSpPr>
        <p:spPr>
          <a:xfrm flipH="1">
            <a:off x="502850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502850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502850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215384"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215384"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226602"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226602"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3C67ABC4-1CFC-7949-A902-D6085C33D96A}"/>
              </a:ext>
            </a:extLst>
          </p:cNvPr>
          <p:cNvSpPr txBox="1"/>
          <p:nvPr/>
        </p:nvSpPr>
        <p:spPr>
          <a:xfrm>
            <a:off x="1981200" y="1291229"/>
            <a:ext cx="1144865" cy="369332"/>
          </a:xfrm>
          <a:prstGeom prst="rect">
            <a:avLst/>
          </a:prstGeom>
          <a:noFill/>
        </p:spPr>
        <p:txBody>
          <a:bodyPr wrap="none" rtlCol="0">
            <a:spAutoFit/>
          </a:bodyPr>
          <a:lstStyle/>
          <a:p>
            <a:r>
              <a:rPr lang="en-US" dirty="0">
                <a:solidFill>
                  <a:srgbClr val="C00000"/>
                </a:solidFill>
              </a:rPr>
              <a:t>Start state</a:t>
            </a:r>
          </a:p>
        </p:txBody>
      </p:sp>
      <p:sp>
        <p:nvSpPr>
          <p:cNvPr id="23" name="TextBox 22">
            <a:extLst>
              <a:ext uri="{FF2B5EF4-FFF2-40B4-BE49-F238E27FC236}">
                <a16:creationId xmlns:a16="http://schemas.microsoft.com/office/drawing/2014/main" id="{7DEBFE46-69B4-5543-9063-AA9848025F26}"/>
              </a:ext>
            </a:extLst>
          </p:cNvPr>
          <p:cNvSpPr txBox="1"/>
          <p:nvPr/>
        </p:nvSpPr>
        <p:spPr>
          <a:xfrm>
            <a:off x="3917960" y="1260457"/>
            <a:ext cx="1512850" cy="369332"/>
          </a:xfrm>
          <a:prstGeom prst="rect">
            <a:avLst/>
          </a:prstGeom>
          <a:noFill/>
        </p:spPr>
        <p:txBody>
          <a:bodyPr wrap="none" rtlCol="0">
            <a:spAutoFit/>
          </a:bodyPr>
          <a:lstStyle/>
          <a:p>
            <a:r>
              <a:rPr lang="en-US" dirty="0">
                <a:solidFill>
                  <a:srgbClr val="C00000"/>
                </a:solidFill>
              </a:rPr>
              <a:t>Action Layer 1</a:t>
            </a:r>
          </a:p>
        </p:txBody>
      </p:sp>
      <p:sp>
        <p:nvSpPr>
          <p:cNvPr id="24" name="TextBox 23">
            <a:extLst>
              <a:ext uri="{FF2B5EF4-FFF2-40B4-BE49-F238E27FC236}">
                <a16:creationId xmlns:a16="http://schemas.microsoft.com/office/drawing/2014/main" id="{4B28EE79-2FD6-714F-868C-11BA6E54C370}"/>
              </a:ext>
            </a:extLst>
          </p:cNvPr>
          <p:cNvSpPr txBox="1"/>
          <p:nvPr/>
        </p:nvSpPr>
        <p:spPr>
          <a:xfrm>
            <a:off x="5764377" y="1260457"/>
            <a:ext cx="1788631" cy="369332"/>
          </a:xfrm>
          <a:prstGeom prst="rect">
            <a:avLst/>
          </a:prstGeom>
          <a:noFill/>
        </p:spPr>
        <p:txBody>
          <a:bodyPr wrap="none" rtlCol="0">
            <a:spAutoFit/>
          </a:bodyPr>
          <a:lstStyle/>
          <a:p>
            <a:r>
              <a:rPr lang="en-US" dirty="0">
                <a:solidFill>
                  <a:srgbClr val="C00000"/>
                </a:solidFill>
              </a:rPr>
              <a:t>Predicate Layer 1</a:t>
            </a:r>
          </a:p>
        </p:txBody>
      </p:sp>
    </p:spTree>
    <p:extLst>
      <p:ext uri="{BB962C8B-B14F-4D97-AF65-F5344CB8AC3E}">
        <p14:creationId xmlns:p14="http://schemas.microsoft.com/office/powerpoint/2010/main" val="19858651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981200" y="1600200"/>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G,LocA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O,LocA</a:t>
            </a:r>
            <a:r>
              <a:rPr lang="en-US" sz="1500" dirty="0">
                <a:latin typeface="Avenir Book" charset="0"/>
                <a:ea typeface="Avenir Book" charset="0"/>
                <a:cs typeface="Avenir Book" charset="0"/>
              </a:rPr>
              <a:t>)</a:t>
            </a:r>
          </a:p>
        </p:txBody>
      </p:sp>
      <p:sp>
        <p:nvSpPr>
          <p:cNvPr id="5" name="TextBox 4"/>
          <p:cNvSpPr txBox="1"/>
          <p:nvPr/>
        </p:nvSpPr>
        <p:spPr>
          <a:xfrm>
            <a:off x="435812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4355853" y="2661593"/>
            <a:ext cx="859531" cy="323165"/>
          </a:xfrm>
          <a:prstGeom prst="rect">
            <a:avLst/>
          </a:prstGeom>
          <a:noFill/>
        </p:spPr>
        <p:txBody>
          <a:bodyPr wrap="none" rtlCol="0">
            <a:spAutoFit/>
          </a:bodyPr>
          <a:lstStyle/>
          <a:p>
            <a:r>
              <a:rPr lang="en-US" sz="1500" dirty="0">
                <a:latin typeface="Avenir Book" charset="0"/>
                <a:ea typeface="Avenir Book" charset="0"/>
                <a:cs typeface="Avenir Book" charset="0"/>
              </a:rPr>
              <a:t>Load(G)</a:t>
            </a:r>
          </a:p>
        </p:txBody>
      </p:sp>
      <p:cxnSp>
        <p:nvCxnSpPr>
          <p:cNvPr id="8" name="Straight Connector 7"/>
          <p:cNvCxnSpPr/>
          <p:nvPr/>
        </p:nvCxnSpPr>
        <p:spPr>
          <a:xfrm flipV="1">
            <a:off x="366141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66141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699760"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G,LocA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O,LocA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a:t>
            </a:r>
            <a:r>
              <a:rPr lang="en-US" sz="1500" dirty="0" err="1">
                <a:latin typeface="Avenir Book" charset="0"/>
                <a:ea typeface="Avenir Book" charset="0"/>
                <a:cs typeface="Avenir Book" charset="0"/>
              </a:rPr>
              <a:t>G,Rocket</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a:t>
            </a:r>
            <a:r>
              <a:rPr lang="en-US" sz="1500" dirty="0" err="1">
                <a:latin typeface="Avenir Book" charset="0"/>
                <a:ea typeface="Avenir Book" charset="0"/>
                <a:cs typeface="Avenir Book" charset="0"/>
              </a:rPr>
              <a:t>O,Rocket</a:t>
            </a:r>
            <a:r>
              <a:rPr lang="en-US" sz="1500" dirty="0">
                <a:latin typeface="Avenir Book" charset="0"/>
                <a:ea typeface="Avenir Book" charset="0"/>
                <a:cs typeface="Avenir Book" charset="0"/>
              </a:rPr>
              <a:t>)</a:t>
            </a:r>
          </a:p>
        </p:txBody>
      </p:sp>
      <p:sp>
        <p:nvSpPr>
          <p:cNvPr id="13" name="TextBox 12"/>
          <p:cNvSpPr txBox="1"/>
          <p:nvPr/>
        </p:nvSpPr>
        <p:spPr>
          <a:xfrm>
            <a:off x="4355852" y="3375903"/>
            <a:ext cx="870751" cy="323165"/>
          </a:xfrm>
          <a:prstGeom prst="rect">
            <a:avLst/>
          </a:prstGeom>
          <a:noFill/>
        </p:spPr>
        <p:txBody>
          <a:bodyPr wrap="none" rtlCol="0">
            <a:spAutoFit/>
          </a:bodyPr>
          <a:lstStyle/>
          <a:p>
            <a:r>
              <a:rPr lang="en-US" sz="1500" dirty="0">
                <a:latin typeface="Avenir Book" charset="0"/>
                <a:ea typeface="Avenir Book" charset="0"/>
                <a:cs typeface="Avenir Book" charset="0"/>
              </a:rPr>
              <a:t>Load(O)</a:t>
            </a:r>
          </a:p>
        </p:txBody>
      </p:sp>
      <p:cxnSp>
        <p:nvCxnSpPr>
          <p:cNvPr id="19" name="Straight Connector 18"/>
          <p:cNvCxnSpPr>
            <a:endCxn id="5" idx="3"/>
          </p:cNvCxnSpPr>
          <p:nvPr/>
        </p:nvCxnSpPr>
        <p:spPr>
          <a:xfrm flipH="1">
            <a:off x="502850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502850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502850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660530"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679296"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659135"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65913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5215384"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5215384"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5226602"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5226602"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71381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44531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70820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43970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70820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43970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70259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43409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4355852"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4355853"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50599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49396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693314"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596830"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2230550" y="4620748"/>
            <a:ext cx="6087564" cy="1754326"/>
          </a:xfrm>
          <a:prstGeom prst="rect">
            <a:avLst/>
          </a:prstGeom>
          <a:noFill/>
        </p:spPr>
        <p:txBody>
          <a:bodyPr wrap="none" rtlCol="0">
            <a:spAutoFit/>
          </a:bodyPr>
          <a:lstStyle/>
          <a:p>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Actions</a:t>
            </a:r>
          </a:p>
          <a:p>
            <a:r>
              <a:rPr lang="en-US" dirty="0">
                <a:solidFill>
                  <a:srgbClr val="C00000"/>
                </a:solidFill>
                <a:latin typeface="Avenir Book" charset="0"/>
                <a:ea typeface="Avenir Book" charset="0"/>
                <a:cs typeface="Avenir Book" charset="0"/>
              </a:rPr>
              <a:t>Interference: </a:t>
            </a:r>
          </a:p>
          <a:p>
            <a:r>
              <a:rPr lang="en-US" dirty="0">
                <a:solidFill>
                  <a:srgbClr val="C00000"/>
                </a:solidFill>
                <a:latin typeface="Avenir Book" charset="0"/>
                <a:ea typeface="Avenir Book" charset="0"/>
                <a:cs typeface="Avenir Book" charset="0"/>
              </a:rPr>
              <a:t>	Move deletes At which is a precondition of Load</a:t>
            </a:r>
          </a:p>
          <a:p>
            <a:r>
              <a:rPr lang="en-US" dirty="0">
                <a:solidFill>
                  <a:srgbClr val="C00000"/>
                </a:solidFill>
                <a:latin typeface="Avenir Book" charset="0"/>
                <a:ea typeface="Avenir Book" charset="0"/>
                <a:cs typeface="Avenir Book" charset="0"/>
              </a:rPr>
              <a:t>Inconsistent:</a:t>
            </a:r>
          </a:p>
          <a:p>
            <a:r>
              <a:rPr lang="en-US" dirty="0">
                <a:solidFill>
                  <a:srgbClr val="C00000"/>
                </a:solidFill>
                <a:latin typeface="Avenir Book" charset="0"/>
                <a:ea typeface="Avenir Book" charset="0"/>
                <a:cs typeface="Avenir Book" charset="0"/>
              </a:rPr>
              <a:t>	Move deletes At but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adds it</a:t>
            </a:r>
          </a:p>
          <a:p>
            <a:r>
              <a:rPr lang="en-US" dirty="0">
                <a:solidFill>
                  <a:srgbClr val="C00000"/>
                </a:solidFill>
                <a:latin typeface="Avenir Book" charset="0"/>
                <a:ea typeface="Avenir Book" charset="0"/>
                <a:cs typeface="Avenir Book" charset="0"/>
              </a:rPr>
              <a:t>	Move deletes Has-Fuel but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adds it </a:t>
            </a:r>
          </a:p>
        </p:txBody>
      </p:sp>
      <p:cxnSp>
        <p:nvCxnSpPr>
          <p:cNvPr id="53" name="Curved Connector 52"/>
          <p:cNvCxnSpPr/>
          <p:nvPr/>
        </p:nvCxnSpPr>
        <p:spPr>
          <a:xfrm rot="5400000">
            <a:off x="6374644" y="1991872"/>
            <a:ext cx="440465" cy="2"/>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8523203" y="4620748"/>
            <a:ext cx="3101375" cy="1754326"/>
          </a:xfrm>
          <a:prstGeom prst="rect">
            <a:avLst/>
          </a:prstGeom>
          <a:noFill/>
        </p:spPr>
        <p:txBody>
          <a:bodyPr wrap="square" rtlCol="0">
            <a:spAutoFit/>
          </a:bodyPr>
          <a:lstStyle/>
          <a:p>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Propositions:</a:t>
            </a:r>
          </a:p>
          <a:p>
            <a:r>
              <a:rPr lang="en-US" dirty="0">
                <a:solidFill>
                  <a:srgbClr val="C00000"/>
                </a:solidFill>
                <a:latin typeface="Avenir Book" charset="0"/>
                <a:ea typeface="Avenir Book" charset="0"/>
                <a:cs typeface="Avenir Book" charset="0"/>
              </a:rPr>
              <a:t>- At(</a:t>
            </a:r>
            <a:r>
              <a:rPr lang="en-US" dirty="0" err="1">
                <a:solidFill>
                  <a:srgbClr val="C00000"/>
                </a:solidFill>
                <a:latin typeface="Avenir Book" charset="0"/>
                <a:ea typeface="Avenir Book" charset="0"/>
                <a:cs typeface="Avenir Book" charset="0"/>
              </a:rPr>
              <a:t>Rocket,LocB</a:t>
            </a:r>
            <a:r>
              <a:rPr lang="en-US" dirty="0">
                <a:solidFill>
                  <a:srgbClr val="C00000"/>
                </a:solidFill>
                <a:latin typeface="Avenir Book" charset="0"/>
                <a:ea typeface="Avenir Book" charset="0"/>
                <a:cs typeface="Avenir Book" charset="0"/>
              </a:rPr>
              <a:t>) and </a:t>
            </a:r>
          </a:p>
          <a:p>
            <a:r>
              <a:rPr lang="en-US" dirty="0">
                <a:solidFill>
                  <a:srgbClr val="C00000"/>
                </a:solidFill>
                <a:latin typeface="Avenir Book" charset="0"/>
                <a:ea typeface="Avenir Book" charset="0"/>
                <a:cs typeface="Avenir Book" charset="0"/>
              </a:rPr>
              <a:t>At(</a:t>
            </a:r>
            <a:r>
              <a:rPr lang="en-US" dirty="0" err="1">
                <a:solidFill>
                  <a:srgbClr val="C00000"/>
                </a:solidFill>
                <a:latin typeface="Avenir Book" charset="0"/>
                <a:ea typeface="Avenir Book" charset="0"/>
                <a:cs typeface="Avenir Book" charset="0"/>
              </a:rPr>
              <a:t>Rocket,LocA</a:t>
            </a:r>
            <a:r>
              <a:rPr lang="en-US" dirty="0">
                <a:solidFill>
                  <a:srgbClr val="C00000"/>
                </a:solidFill>
                <a:latin typeface="Avenir Book" charset="0"/>
                <a:ea typeface="Avenir Book" charset="0"/>
                <a:cs typeface="Avenir Book" charset="0"/>
              </a:rPr>
              <a:t>) because </a:t>
            </a:r>
          </a:p>
          <a:p>
            <a:r>
              <a:rPr lang="en-US" dirty="0">
                <a:solidFill>
                  <a:srgbClr val="C00000"/>
                </a:solidFill>
                <a:latin typeface="Avenir Book" charset="0"/>
                <a:ea typeface="Avenir Book" charset="0"/>
                <a:cs typeface="Avenir Book" charset="0"/>
              </a:rPr>
              <a:t>Move and </a:t>
            </a:r>
            <a:r>
              <a:rPr lang="en-US" dirty="0" err="1">
                <a:solidFill>
                  <a:srgbClr val="C00000"/>
                </a:solidFill>
                <a:latin typeface="Avenir Book" charset="0"/>
                <a:ea typeface="Avenir Book" charset="0"/>
                <a:cs typeface="Avenir Book" charset="0"/>
              </a:rPr>
              <a:t>noop</a:t>
            </a:r>
            <a:r>
              <a:rPr lang="en-US" dirty="0">
                <a:solidFill>
                  <a:srgbClr val="C00000"/>
                </a:solidFill>
                <a:latin typeface="Avenir Book" charset="0"/>
                <a:ea typeface="Avenir Book" charset="0"/>
                <a:cs typeface="Avenir Book" charset="0"/>
              </a:rPr>
              <a:t> are </a:t>
            </a:r>
            <a:r>
              <a:rPr lang="en-US" dirty="0" err="1">
                <a:solidFill>
                  <a:srgbClr val="C00000"/>
                </a:solidFill>
                <a:latin typeface="Avenir Book" charset="0"/>
                <a:ea typeface="Avenir Book" charset="0"/>
                <a:cs typeface="Avenir Book" charset="0"/>
              </a:rPr>
              <a:t>mutex</a:t>
            </a:r>
            <a:r>
              <a:rPr lang="en-US" dirty="0">
                <a:solidFill>
                  <a:srgbClr val="C00000"/>
                </a:solidFill>
                <a:latin typeface="Avenir Book" charset="0"/>
                <a:ea typeface="Avenir Book" charset="0"/>
                <a:cs typeface="Avenir Book" charset="0"/>
              </a:rPr>
              <a:t> actions</a:t>
            </a:r>
          </a:p>
          <a:p>
            <a:r>
              <a:rPr lang="en-US" dirty="0">
                <a:solidFill>
                  <a:srgbClr val="C00000"/>
                </a:solidFill>
                <a:latin typeface="Avenir Book" charset="0"/>
                <a:ea typeface="Avenir Book" charset="0"/>
                <a:cs typeface="Avenir Book" charset="0"/>
              </a:rPr>
              <a:t>- What else?</a:t>
            </a:r>
          </a:p>
        </p:txBody>
      </p:sp>
      <p:cxnSp>
        <p:nvCxnSpPr>
          <p:cNvPr id="64" name="Curved Connector 63"/>
          <p:cNvCxnSpPr/>
          <p:nvPr/>
        </p:nvCxnSpPr>
        <p:spPr>
          <a:xfrm rot="5400000">
            <a:off x="6230999" y="2135521"/>
            <a:ext cx="846101" cy="118345"/>
          </a:xfrm>
          <a:prstGeom prst="curvedConnector3">
            <a:avLst>
              <a:gd name="adj1" fmla="val 50000"/>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2225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604010" y="1600200"/>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G,LocA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O,LocA</a:t>
            </a:r>
            <a:r>
              <a:rPr lang="en-US" sz="1500" dirty="0">
                <a:latin typeface="Avenir Book" charset="0"/>
                <a:ea typeface="Avenir Book" charset="0"/>
                <a:cs typeface="Avenir Book" charset="0"/>
              </a:rPr>
              <a:t>)</a:t>
            </a:r>
          </a:p>
        </p:txBody>
      </p:sp>
      <p:sp>
        <p:nvSpPr>
          <p:cNvPr id="5" name="TextBox 4"/>
          <p:cNvSpPr txBox="1"/>
          <p:nvPr/>
        </p:nvSpPr>
        <p:spPr>
          <a:xfrm>
            <a:off x="398093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3978663" y="2661593"/>
            <a:ext cx="859531" cy="323165"/>
          </a:xfrm>
          <a:prstGeom prst="rect">
            <a:avLst/>
          </a:prstGeom>
          <a:noFill/>
        </p:spPr>
        <p:txBody>
          <a:bodyPr wrap="none" rtlCol="0">
            <a:spAutoFit/>
          </a:bodyPr>
          <a:lstStyle/>
          <a:p>
            <a:r>
              <a:rPr lang="en-US" sz="1500" dirty="0">
                <a:latin typeface="Avenir Book" charset="0"/>
                <a:ea typeface="Avenir Book" charset="0"/>
                <a:cs typeface="Avenir Book" charset="0"/>
              </a:rPr>
              <a:t>Load(G)</a:t>
            </a:r>
          </a:p>
        </p:txBody>
      </p:sp>
      <p:cxnSp>
        <p:nvCxnSpPr>
          <p:cNvPr id="8" name="Straight Connector 7"/>
          <p:cNvCxnSpPr/>
          <p:nvPr/>
        </p:nvCxnSpPr>
        <p:spPr>
          <a:xfrm flipV="1">
            <a:off x="328422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28422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322570" y="1600201"/>
            <a:ext cx="2152185" cy="3520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G,LocA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O,LocA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a:t>
            </a:r>
            <a:r>
              <a:rPr lang="en-US" sz="1500" dirty="0" err="1">
                <a:latin typeface="Avenir Book" charset="0"/>
                <a:ea typeface="Avenir Book" charset="0"/>
                <a:cs typeface="Avenir Book" charset="0"/>
              </a:rPr>
              <a:t>G,Rocket</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a:t>
            </a:r>
            <a:r>
              <a:rPr lang="en-US" sz="1500" dirty="0" err="1">
                <a:latin typeface="Avenir Book" charset="0"/>
                <a:ea typeface="Avenir Book" charset="0"/>
                <a:cs typeface="Avenir Book" charset="0"/>
              </a:rPr>
              <a:t>O,Rocket</a:t>
            </a:r>
            <a:r>
              <a:rPr lang="en-US" sz="1500" dirty="0">
                <a:latin typeface="Avenir Book" charset="0"/>
                <a:ea typeface="Avenir Book" charset="0"/>
                <a:cs typeface="Avenir Book" charset="0"/>
              </a:rPr>
              <a:t>)</a:t>
            </a:r>
          </a:p>
        </p:txBody>
      </p:sp>
      <p:sp>
        <p:nvSpPr>
          <p:cNvPr id="13" name="TextBox 12"/>
          <p:cNvSpPr txBox="1"/>
          <p:nvPr/>
        </p:nvSpPr>
        <p:spPr>
          <a:xfrm>
            <a:off x="3978662" y="3375903"/>
            <a:ext cx="870751" cy="323165"/>
          </a:xfrm>
          <a:prstGeom prst="rect">
            <a:avLst/>
          </a:prstGeom>
          <a:noFill/>
        </p:spPr>
        <p:txBody>
          <a:bodyPr wrap="none" rtlCol="0">
            <a:spAutoFit/>
          </a:bodyPr>
          <a:lstStyle/>
          <a:p>
            <a:r>
              <a:rPr lang="en-US" sz="1500" dirty="0">
                <a:latin typeface="Avenir Book" charset="0"/>
                <a:ea typeface="Avenir Book" charset="0"/>
                <a:cs typeface="Avenir Book" charset="0"/>
              </a:rPr>
              <a:t>Load(O)</a:t>
            </a:r>
          </a:p>
        </p:txBody>
      </p:sp>
      <p:cxnSp>
        <p:nvCxnSpPr>
          <p:cNvPr id="19" name="Straight Connector 18"/>
          <p:cNvCxnSpPr>
            <a:endCxn id="5" idx="3"/>
          </p:cNvCxnSpPr>
          <p:nvPr/>
        </p:nvCxnSpPr>
        <p:spPr>
          <a:xfrm flipH="1">
            <a:off x="465131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65131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65131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283340"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302106"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281945"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28194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4838194"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4838194"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4849412"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4849412"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33662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06812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33101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06251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33101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6251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32540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05690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3978662"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3978663"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12880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11677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316124"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219640"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7725571"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48" name="TextBox 47"/>
          <p:cNvSpPr txBox="1"/>
          <p:nvPr/>
        </p:nvSpPr>
        <p:spPr>
          <a:xfrm>
            <a:off x="7723298" y="2661593"/>
            <a:ext cx="859531" cy="323165"/>
          </a:xfrm>
          <a:prstGeom prst="rect">
            <a:avLst/>
          </a:prstGeom>
          <a:noFill/>
        </p:spPr>
        <p:txBody>
          <a:bodyPr wrap="none" rtlCol="0">
            <a:spAutoFit/>
          </a:bodyPr>
          <a:lstStyle/>
          <a:p>
            <a:r>
              <a:rPr lang="en-US" sz="1500" dirty="0">
                <a:latin typeface="Avenir Book" charset="0"/>
                <a:ea typeface="Avenir Book" charset="0"/>
                <a:cs typeface="Avenir Book" charset="0"/>
              </a:rPr>
              <a:t>Load(G)</a:t>
            </a:r>
          </a:p>
        </p:txBody>
      </p:sp>
      <p:cxnSp>
        <p:nvCxnSpPr>
          <p:cNvPr id="49" name="Straight Connector 48"/>
          <p:cNvCxnSpPr/>
          <p:nvPr/>
        </p:nvCxnSpPr>
        <p:spPr>
          <a:xfrm flipV="1">
            <a:off x="7028855"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028855"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8979095"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G,LocA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O,LocA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a:t>
            </a:r>
            <a:r>
              <a:rPr lang="en-US" sz="1500" dirty="0" err="1">
                <a:latin typeface="Avenir Book" charset="0"/>
                <a:ea typeface="Avenir Book" charset="0"/>
                <a:cs typeface="Avenir Book" charset="0"/>
              </a:rPr>
              <a:t>G,Rocket</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a:t>
            </a:r>
            <a:r>
              <a:rPr lang="en-US" sz="1500" dirty="0" err="1">
                <a:latin typeface="Avenir Book" charset="0"/>
                <a:ea typeface="Avenir Book" charset="0"/>
                <a:cs typeface="Avenir Book" charset="0"/>
              </a:rPr>
              <a:t>O,Rocket</a:t>
            </a:r>
            <a:r>
              <a:rPr lang="en-US" sz="1500" dirty="0">
                <a:latin typeface="Avenir Book" charset="0"/>
                <a:ea typeface="Avenir Book" charset="0"/>
                <a:cs typeface="Avenir Book" charset="0"/>
              </a:rPr>
              <a:t>)</a:t>
            </a:r>
          </a:p>
        </p:txBody>
      </p:sp>
      <p:sp>
        <p:nvSpPr>
          <p:cNvPr id="54" name="TextBox 53"/>
          <p:cNvSpPr txBox="1"/>
          <p:nvPr/>
        </p:nvSpPr>
        <p:spPr>
          <a:xfrm>
            <a:off x="7723297" y="3375903"/>
            <a:ext cx="870751" cy="323165"/>
          </a:xfrm>
          <a:prstGeom prst="rect">
            <a:avLst/>
          </a:prstGeom>
          <a:noFill/>
        </p:spPr>
        <p:txBody>
          <a:bodyPr wrap="none" rtlCol="0">
            <a:spAutoFit/>
          </a:bodyPr>
          <a:lstStyle/>
          <a:p>
            <a:r>
              <a:rPr lang="en-US" sz="1500" dirty="0">
                <a:latin typeface="Avenir Book" charset="0"/>
                <a:ea typeface="Avenir Book" charset="0"/>
                <a:cs typeface="Avenir Book" charset="0"/>
              </a:rPr>
              <a:t>Load(O)</a:t>
            </a:r>
          </a:p>
        </p:txBody>
      </p:sp>
      <p:cxnSp>
        <p:nvCxnSpPr>
          <p:cNvPr id="55" name="Straight Connector 54"/>
          <p:cNvCxnSpPr>
            <a:endCxn id="52" idx="3"/>
          </p:cNvCxnSpPr>
          <p:nvPr/>
        </p:nvCxnSpPr>
        <p:spPr>
          <a:xfrm flipH="1">
            <a:off x="8395947"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52" idx="3"/>
          </p:cNvCxnSpPr>
          <p:nvPr/>
        </p:nvCxnSpPr>
        <p:spPr>
          <a:xfrm flipH="1" flipV="1">
            <a:off x="8395947"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2" idx="3"/>
          </p:cNvCxnSpPr>
          <p:nvPr/>
        </p:nvCxnSpPr>
        <p:spPr>
          <a:xfrm flipH="1" flipV="1">
            <a:off x="8395947"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27975"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46741"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6" idx="1"/>
          </p:cNvCxnSpPr>
          <p:nvPr/>
        </p:nvCxnSpPr>
        <p:spPr>
          <a:xfrm>
            <a:off x="7026580"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026579"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8582829"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8582829"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66" idx="3"/>
          </p:cNvCxnSpPr>
          <p:nvPr/>
        </p:nvCxnSpPr>
        <p:spPr>
          <a:xfrm flipH="1">
            <a:off x="8594047"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66" idx="3"/>
          </p:cNvCxnSpPr>
          <p:nvPr/>
        </p:nvCxnSpPr>
        <p:spPr>
          <a:xfrm flipH="1" flipV="1">
            <a:off x="8594047"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081259"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812761"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075649"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807151"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7075649"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7807151"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7070040"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7801542"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52" idx="1"/>
          </p:cNvCxnSpPr>
          <p:nvPr/>
        </p:nvCxnSpPr>
        <p:spPr>
          <a:xfrm rot="10800000" flipV="1">
            <a:off x="7723297"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52" idx="1"/>
            <a:endCxn id="66" idx="1"/>
          </p:cNvCxnSpPr>
          <p:nvPr/>
        </p:nvCxnSpPr>
        <p:spPr>
          <a:xfrm rot="10800000" flipV="1">
            <a:off x="7723298"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5400000">
            <a:off x="7873443"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p:nvPr/>
        </p:nvCxnSpPr>
        <p:spPr>
          <a:xfrm rot="10800000" flipV="1">
            <a:off x="7861414"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52" idx="3"/>
            <a:endCxn id="52" idx="2"/>
          </p:cNvCxnSpPr>
          <p:nvPr/>
        </p:nvCxnSpPr>
        <p:spPr>
          <a:xfrm flipH="1">
            <a:off x="8060759"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52" idx="3"/>
          </p:cNvCxnSpPr>
          <p:nvPr/>
        </p:nvCxnSpPr>
        <p:spPr>
          <a:xfrm flipH="1">
            <a:off x="7964275"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86" name="TextBox 85">
            <a:extLst>
              <a:ext uri="{FF2B5EF4-FFF2-40B4-BE49-F238E27FC236}">
                <a16:creationId xmlns:a16="http://schemas.microsoft.com/office/drawing/2014/main" id="{CC3E1E9F-082D-F140-83EF-2278E1FBB2EE}"/>
              </a:ext>
            </a:extLst>
          </p:cNvPr>
          <p:cNvSpPr txBox="1"/>
          <p:nvPr/>
        </p:nvSpPr>
        <p:spPr>
          <a:xfrm>
            <a:off x="1550611" y="1219523"/>
            <a:ext cx="1144865" cy="369332"/>
          </a:xfrm>
          <a:prstGeom prst="rect">
            <a:avLst/>
          </a:prstGeom>
          <a:noFill/>
        </p:spPr>
        <p:txBody>
          <a:bodyPr wrap="none" rtlCol="0">
            <a:spAutoFit/>
          </a:bodyPr>
          <a:lstStyle/>
          <a:p>
            <a:r>
              <a:rPr lang="en-US" dirty="0">
                <a:solidFill>
                  <a:srgbClr val="C00000"/>
                </a:solidFill>
              </a:rPr>
              <a:t>Start state</a:t>
            </a:r>
          </a:p>
        </p:txBody>
      </p:sp>
      <p:sp>
        <p:nvSpPr>
          <p:cNvPr id="87" name="TextBox 86">
            <a:extLst>
              <a:ext uri="{FF2B5EF4-FFF2-40B4-BE49-F238E27FC236}">
                <a16:creationId xmlns:a16="http://schemas.microsoft.com/office/drawing/2014/main" id="{1D7A4722-0756-9542-935F-A13319A6870F}"/>
              </a:ext>
            </a:extLst>
          </p:cNvPr>
          <p:cNvSpPr txBox="1"/>
          <p:nvPr/>
        </p:nvSpPr>
        <p:spPr>
          <a:xfrm>
            <a:off x="3487371" y="1188751"/>
            <a:ext cx="1512850" cy="369332"/>
          </a:xfrm>
          <a:prstGeom prst="rect">
            <a:avLst/>
          </a:prstGeom>
          <a:noFill/>
        </p:spPr>
        <p:txBody>
          <a:bodyPr wrap="none" rtlCol="0">
            <a:spAutoFit/>
          </a:bodyPr>
          <a:lstStyle/>
          <a:p>
            <a:r>
              <a:rPr lang="en-US" dirty="0">
                <a:solidFill>
                  <a:srgbClr val="C00000"/>
                </a:solidFill>
              </a:rPr>
              <a:t>Action Layer 1</a:t>
            </a:r>
          </a:p>
        </p:txBody>
      </p:sp>
      <p:sp>
        <p:nvSpPr>
          <p:cNvPr id="88" name="TextBox 87">
            <a:extLst>
              <a:ext uri="{FF2B5EF4-FFF2-40B4-BE49-F238E27FC236}">
                <a16:creationId xmlns:a16="http://schemas.microsoft.com/office/drawing/2014/main" id="{91CDE1DA-9A25-DA4F-8AD0-84D41D118D9C}"/>
              </a:ext>
            </a:extLst>
          </p:cNvPr>
          <p:cNvSpPr txBox="1"/>
          <p:nvPr/>
        </p:nvSpPr>
        <p:spPr>
          <a:xfrm>
            <a:off x="5333788" y="1188751"/>
            <a:ext cx="1788631" cy="369332"/>
          </a:xfrm>
          <a:prstGeom prst="rect">
            <a:avLst/>
          </a:prstGeom>
          <a:noFill/>
        </p:spPr>
        <p:txBody>
          <a:bodyPr wrap="none" rtlCol="0">
            <a:spAutoFit/>
          </a:bodyPr>
          <a:lstStyle/>
          <a:p>
            <a:r>
              <a:rPr lang="en-US" dirty="0">
                <a:solidFill>
                  <a:srgbClr val="C00000"/>
                </a:solidFill>
              </a:rPr>
              <a:t>Predicate Layer 1</a:t>
            </a:r>
          </a:p>
        </p:txBody>
      </p:sp>
      <p:sp>
        <p:nvSpPr>
          <p:cNvPr id="89" name="TextBox 88">
            <a:extLst>
              <a:ext uri="{FF2B5EF4-FFF2-40B4-BE49-F238E27FC236}">
                <a16:creationId xmlns:a16="http://schemas.microsoft.com/office/drawing/2014/main" id="{71132F11-F9EC-EF4D-972A-F5FBB7910B11}"/>
              </a:ext>
            </a:extLst>
          </p:cNvPr>
          <p:cNvSpPr txBox="1"/>
          <p:nvPr/>
        </p:nvSpPr>
        <p:spPr>
          <a:xfrm>
            <a:off x="7432651" y="1197817"/>
            <a:ext cx="1512850" cy="369332"/>
          </a:xfrm>
          <a:prstGeom prst="rect">
            <a:avLst/>
          </a:prstGeom>
          <a:noFill/>
        </p:spPr>
        <p:txBody>
          <a:bodyPr wrap="none" rtlCol="0">
            <a:spAutoFit/>
          </a:bodyPr>
          <a:lstStyle/>
          <a:p>
            <a:r>
              <a:rPr lang="en-US" dirty="0">
                <a:solidFill>
                  <a:srgbClr val="C00000"/>
                </a:solidFill>
              </a:rPr>
              <a:t>Action Layer 2</a:t>
            </a:r>
          </a:p>
        </p:txBody>
      </p:sp>
      <p:sp>
        <p:nvSpPr>
          <p:cNvPr id="90" name="TextBox 89">
            <a:extLst>
              <a:ext uri="{FF2B5EF4-FFF2-40B4-BE49-F238E27FC236}">
                <a16:creationId xmlns:a16="http://schemas.microsoft.com/office/drawing/2014/main" id="{15642125-95F8-1F4A-9A9A-CD447B73B0BF}"/>
              </a:ext>
            </a:extLst>
          </p:cNvPr>
          <p:cNvSpPr txBox="1"/>
          <p:nvPr/>
        </p:nvSpPr>
        <p:spPr>
          <a:xfrm>
            <a:off x="9279068" y="1197817"/>
            <a:ext cx="1788631" cy="369332"/>
          </a:xfrm>
          <a:prstGeom prst="rect">
            <a:avLst/>
          </a:prstGeom>
          <a:noFill/>
        </p:spPr>
        <p:txBody>
          <a:bodyPr wrap="none" rtlCol="0">
            <a:spAutoFit/>
          </a:bodyPr>
          <a:lstStyle/>
          <a:p>
            <a:r>
              <a:rPr lang="en-US" dirty="0">
                <a:solidFill>
                  <a:srgbClr val="C00000"/>
                </a:solidFill>
              </a:rPr>
              <a:t>Predicate Layer 2</a:t>
            </a:r>
          </a:p>
        </p:txBody>
      </p:sp>
    </p:spTree>
    <p:extLst>
      <p:ext uri="{BB962C8B-B14F-4D97-AF65-F5344CB8AC3E}">
        <p14:creationId xmlns:p14="http://schemas.microsoft.com/office/powerpoint/2010/main" val="194733911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Rocket Ship </a:t>
            </a:r>
            <a:r>
              <a:rPr lang="en-US" dirty="0" err="1"/>
              <a:t>GraphPlan</a:t>
            </a:r>
            <a:r>
              <a:rPr lang="en-US" dirty="0"/>
              <a:t> Graph</a:t>
            </a:r>
          </a:p>
        </p:txBody>
      </p:sp>
      <p:sp>
        <p:nvSpPr>
          <p:cNvPr id="3" name="Content Placeholder 2"/>
          <p:cNvSpPr>
            <a:spLocks noGrp="1"/>
          </p:cNvSpPr>
          <p:nvPr>
            <p:ph idx="1"/>
          </p:nvPr>
        </p:nvSpPr>
        <p:spPr>
          <a:xfrm>
            <a:off x="1604010" y="1600200"/>
            <a:ext cx="2152185" cy="4689088"/>
          </a:xfrm>
        </p:spPr>
        <p:txBody>
          <a:bodyPr>
            <a:normAutofit/>
          </a:bodyPr>
          <a:lstStyle/>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Has-Fuel()</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G,LocA</a:t>
            </a:r>
            <a:r>
              <a:rPr lang="en-US" sz="1500" dirty="0">
                <a:latin typeface="Avenir Book" charset="0"/>
                <a:ea typeface="Avenir Book" charset="0"/>
                <a:cs typeface="Avenir Book" charset="0"/>
              </a:rPr>
              <a:t>)</a:t>
            </a:r>
          </a:p>
          <a:p>
            <a:pPr marL="0" indent="0" defTabSz="914400">
              <a:spcBef>
                <a:spcPts val="0"/>
              </a:spcBef>
              <a:buNone/>
              <a:defRPr/>
            </a:pPr>
            <a:endParaRPr lang="en-US" sz="1500" dirty="0">
              <a:latin typeface="Avenir Book" charset="0"/>
              <a:ea typeface="Avenir Book" charset="0"/>
              <a:cs typeface="Avenir Book" charset="0"/>
            </a:endParaRPr>
          </a:p>
          <a:p>
            <a:pPr marL="0" indent="0" defTabSz="914400">
              <a:spcBef>
                <a:spcPts val="0"/>
              </a:spcBef>
              <a:buNone/>
              <a:defRPr/>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O,LocA</a:t>
            </a:r>
            <a:r>
              <a:rPr lang="en-US" sz="1500" dirty="0">
                <a:latin typeface="Avenir Book" charset="0"/>
                <a:ea typeface="Avenir Book" charset="0"/>
                <a:cs typeface="Avenir Book" charset="0"/>
              </a:rPr>
              <a:t>)</a:t>
            </a:r>
          </a:p>
        </p:txBody>
      </p:sp>
      <p:sp>
        <p:nvSpPr>
          <p:cNvPr id="5" name="TextBox 4"/>
          <p:cNvSpPr txBox="1"/>
          <p:nvPr/>
        </p:nvSpPr>
        <p:spPr>
          <a:xfrm>
            <a:off x="3980936"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6" name="TextBox 5"/>
          <p:cNvSpPr txBox="1"/>
          <p:nvPr/>
        </p:nvSpPr>
        <p:spPr>
          <a:xfrm>
            <a:off x="3978663" y="2661593"/>
            <a:ext cx="859531" cy="323165"/>
          </a:xfrm>
          <a:prstGeom prst="rect">
            <a:avLst/>
          </a:prstGeom>
          <a:noFill/>
        </p:spPr>
        <p:txBody>
          <a:bodyPr wrap="none" rtlCol="0">
            <a:spAutoFit/>
          </a:bodyPr>
          <a:lstStyle/>
          <a:p>
            <a:r>
              <a:rPr lang="en-US" sz="1500" dirty="0">
                <a:latin typeface="Avenir Book" charset="0"/>
                <a:ea typeface="Avenir Book" charset="0"/>
                <a:cs typeface="Avenir Book" charset="0"/>
              </a:rPr>
              <a:t>Load(G)</a:t>
            </a:r>
          </a:p>
        </p:txBody>
      </p:sp>
      <p:cxnSp>
        <p:nvCxnSpPr>
          <p:cNvPr id="8" name="Straight Connector 7"/>
          <p:cNvCxnSpPr/>
          <p:nvPr/>
        </p:nvCxnSpPr>
        <p:spPr>
          <a:xfrm flipV="1">
            <a:off x="3284220"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284220"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a:xfrm>
            <a:off x="5322570" y="1600201"/>
            <a:ext cx="2152185" cy="352072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G,LocA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O,LocA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a:t>
            </a:r>
            <a:r>
              <a:rPr lang="en-US" sz="1500" dirty="0" err="1">
                <a:latin typeface="Avenir Book" charset="0"/>
                <a:ea typeface="Avenir Book" charset="0"/>
                <a:cs typeface="Avenir Book" charset="0"/>
              </a:rPr>
              <a:t>G,Rocket</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a:t>
            </a:r>
            <a:r>
              <a:rPr lang="en-US" sz="1500" dirty="0" err="1">
                <a:latin typeface="Avenir Book" charset="0"/>
                <a:ea typeface="Avenir Book" charset="0"/>
                <a:cs typeface="Avenir Book" charset="0"/>
              </a:rPr>
              <a:t>O,Rocket</a:t>
            </a:r>
            <a:r>
              <a:rPr lang="en-US" sz="1500" dirty="0">
                <a:latin typeface="Avenir Book" charset="0"/>
                <a:ea typeface="Avenir Book" charset="0"/>
                <a:cs typeface="Avenir Book" charset="0"/>
              </a:rPr>
              <a:t>)</a:t>
            </a:r>
          </a:p>
        </p:txBody>
      </p:sp>
      <p:sp>
        <p:nvSpPr>
          <p:cNvPr id="13" name="TextBox 12"/>
          <p:cNvSpPr txBox="1"/>
          <p:nvPr/>
        </p:nvSpPr>
        <p:spPr>
          <a:xfrm>
            <a:off x="3978662" y="3375903"/>
            <a:ext cx="870751" cy="323165"/>
          </a:xfrm>
          <a:prstGeom prst="rect">
            <a:avLst/>
          </a:prstGeom>
          <a:noFill/>
        </p:spPr>
        <p:txBody>
          <a:bodyPr wrap="none" rtlCol="0">
            <a:spAutoFit/>
          </a:bodyPr>
          <a:lstStyle/>
          <a:p>
            <a:r>
              <a:rPr lang="en-US" sz="1500" dirty="0">
                <a:latin typeface="Avenir Book" charset="0"/>
                <a:ea typeface="Avenir Book" charset="0"/>
                <a:cs typeface="Avenir Book" charset="0"/>
              </a:rPr>
              <a:t>Load(O)</a:t>
            </a:r>
          </a:p>
        </p:txBody>
      </p:sp>
      <p:cxnSp>
        <p:nvCxnSpPr>
          <p:cNvPr id="19" name="Straight Connector 18"/>
          <p:cNvCxnSpPr>
            <a:endCxn id="5" idx="3"/>
          </p:cNvCxnSpPr>
          <p:nvPr/>
        </p:nvCxnSpPr>
        <p:spPr>
          <a:xfrm flipH="1">
            <a:off x="4651312"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a:endCxn id="5" idx="3"/>
          </p:cNvCxnSpPr>
          <p:nvPr/>
        </p:nvCxnSpPr>
        <p:spPr>
          <a:xfrm flipH="1" flipV="1">
            <a:off x="4651312"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a:endCxn id="5" idx="3"/>
          </p:cNvCxnSpPr>
          <p:nvPr/>
        </p:nvCxnSpPr>
        <p:spPr>
          <a:xfrm flipH="1" flipV="1">
            <a:off x="4651312"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a:endCxn id="6" idx="1"/>
          </p:cNvCxnSpPr>
          <p:nvPr/>
        </p:nvCxnSpPr>
        <p:spPr>
          <a:xfrm>
            <a:off x="3283340"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endCxn id="6" idx="1"/>
          </p:cNvCxnSpPr>
          <p:nvPr/>
        </p:nvCxnSpPr>
        <p:spPr>
          <a:xfrm flipV="1">
            <a:off x="3302106"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endCxn id="13" idx="1"/>
          </p:cNvCxnSpPr>
          <p:nvPr/>
        </p:nvCxnSpPr>
        <p:spPr>
          <a:xfrm>
            <a:off x="3281945"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flipV="1">
            <a:off x="3281944"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p:cNvCxnSpPr>
            <a:endCxn id="6" idx="3"/>
          </p:cNvCxnSpPr>
          <p:nvPr/>
        </p:nvCxnSpPr>
        <p:spPr>
          <a:xfrm flipH="1" flipV="1">
            <a:off x="4838194"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p:cNvCxnSpPr>
            <a:endCxn id="6" idx="3"/>
          </p:cNvCxnSpPr>
          <p:nvPr/>
        </p:nvCxnSpPr>
        <p:spPr>
          <a:xfrm flipH="1" flipV="1">
            <a:off x="4838194"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a:endCxn id="13" idx="3"/>
          </p:cNvCxnSpPr>
          <p:nvPr/>
        </p:nvCxnSpPr>
        <p:spPr>
          <a:xfrm flipH="1">
            <a:off x="4849412"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41" name="Straight Connector 40"/>
          <p:cNvCxnSpPr>
            <a:endCxn id="13" idx="3"/>
          </p:cNvCxnSpPr>
          <p:nvPr/>
        </p:nvCxnSpPr>
        <p:spPr>
          <a:xfrm flipH="1" flipV="1">
            <a:off x="4849412"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3336624"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1" name="Rectangle 50"/>
          <p:cNvSpPr/>
          <p:nvPr/>
        </p:nvSpPr>
        <p:spPr>
          <a:xfrm>
            <a:off x="4068126"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3331014"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59" name="Rectangle 58"/>
          <p:cNvSpPr/>
          <p:nvPr/>
        </p:nvSpPr>
        <p:spPr>
          <a:xfrm>
            <a:off x="4062516"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0" name="Straight Connector 59"/>
          <p:cNvCxnSpPr/>
          <p:nvPr/>
        </p:nvCxnSpPr>
        <p:spPr>
          <a:xfrm>
            <a:off x="3331014"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4062516"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3325405"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63" name="Rectangle 62"/>
          <p:cNvSpPr/>
          <p:nvPr/>
        </p:nvSpPr>
        <p:spPr>
          <a:xfrm>
            <a:off x="4056907"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Curved Connector 6"/>
          <p:cNvCxnSpPr>
            <a:stCxn id="5" idx="1"/>
            <a:endCxn id="6" idx="1"/>
          </p:cNvCxnSpPr>
          <p:nvPr/>
        </p:nvCxnSpPr>
        <p:spPr>
          <a:xfrm rot="10800000" flipV="1">
            <a:off x="3978662"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1" name="Curved Connector 30"/>
          <p:cNvCxnSpPr>
            <a:stCxn id="5" idx="1"/>
            <a:endCxn id="13" idx="1"/>
          </p:cNvCxnSpPr>
          <p:nvPr/>
        </p:nvCxnSpPr>
        <p:spPr>
          <a:xfrm rot="10800000" flipV="1">
            <a:off x="3978663"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34" name="Curved Connector 33"/>
          <p:cNvCxnSpPr>
            <a:endCxn id="61" idx="3"/>
          </p:cNvCxnSpPr>
          <p:nvPr/>
        </p:nvCxnSpPr>
        <p:spPr>
          <a:xfrm rot="5400000">
            <a:off x="4128808"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2" name="Curved Connector 41"/>
          <p:cNvCxnSpPr>
            <a:endCxn id="63" idx="2"/>
          </p:cNvCxnSpPr>
          <p:nvPr/>
        </p:nvCxnSpPr>
        <p:spPr>
          <a:xfrm rot="10800000" flipV="1">
            <a:off x="4116779"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3" name="Curved Connector 42"/>
          <p:cNvCxnSpPr>
            <a:stCxn id="5" idx="3"/>
            <a:endCxn id="5" idx="2"/>
          </p:cNvCxnSpPr>
          <p:nvPr/>
        </p:nvCxnSpPr>
        <p:spPr>
          <a:xfrm flipH="1">
            <a:off x="4316124"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46" name="Curved Connector 45"/>
          <p:cNvCxnSpPr>
            <a:stCxn id="5" idx="3"/>
          </p:cNvCxnSpPr>
          <p:nvPr/>
        </p:nvCxnSpPr>
        <p:spPr>
          <a:xfrm flipH="1">
            <a:off x="4219640"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342833" y="5257389"/>
            <a:ext cx="11719731" cy="1477328"/>
          </a:xfrm>
          <a:prstGeom prst="rect">
            <a:avLst/>
          </a:prstGeom>
          <a:noFill/>
        </p:spPr>
        <p:txBody>
          <a:bodyPr wrap="square" rtlCol="0">
            <a:spAutoFit/>
          </a:bodyPr>
          <a:lstStyle/>
          <a:p>
            <a:r>
              <a:rPr lang="en-US" dirty="0">
                <a:solidFill>
                  <a:srgbClr val="C00000"/>
                </a:solidFill>
                <a:latin typeface="Avenir Book" charset="0"/>
                <a:ea typeface="Avenir Book" charset="0"/>
                <a:cs typeface="Avenir Book" charset="0"/>
              </a:rPr>
              <a:t>At time 1: Move can be performed OR both Load actions </a:t>
            </a:r>
          </a:p>
          <a:p>
            <a:r>
              <a:rPr lang="en-US" dirty="0">
                <a:solidFill>
                  <a:srgbClr val="C00000"/>
                </a:solidFill>
                <a:latin typeface="Avenir Book" charset="0"/>
                <a:ea typeface="Avenir Book" charset="0"/>
                <a:cs typeface="Avenir Book" charset="0"/>
              </a:rPr>
              <a:t>At time 2: Possible plans include:</a:t>
            </a:r>
          </a:p>
          <a:p>
            <a:r>
              <a:rPr lang="en-US" dirty="0">
                <a:solidFill>
                  <a:srgbClr val="C00000"/>
                </a:solidFill>
                <a:latin typeface="Avenir Book" charset="0"/>
                <a:ea typeface="Avenir Book" charset="0"/>
                <a:cs typeface="Avenir Book" charset="0"/>
              </a:rPr>
              <a:t>			Load(G), Load(O), Move(</a:t>
            </a:r>
            <a:r>
              <a:rPr lang="en-US" dirty="0" err="1">
                <a:solidFill>
                  <a:srgbClr val="C00000"/>
                </a:solidFill>
                <a:latin typeface="Avenir Book" charset="0"/>
                <a:ea typeface="Avenir Book" charset="0"/>
                <a:cs typeface="Avenir Book" charset="0"/>
              </a:rPr>
              <a:t>LocB</a:t>
            </a:r>
            <a:r>
              <a:rPr lang="en-US" dirty="0">
                <a:solidFill>
                  <a:srgbClr val="C00000"/>
                </a:solidFill>
                <a:latin typeface="Avenir Book" charset="0"/>
                <a:ea typeface="Avenir Book" charset="0"/>
                <a:cs typeface="Avenir Book" charset="0"/>
              </a:rPr>
              <a:t>) </a:t>
            </a:r>
            <a:r>
              <a:rPr lang="en-US" dirty="0">
                <a:solidFill>
                  <a:srgbClr val="C00000"/>
                </a:solidFill>
                <a:latin typeface="Avenir Book" charset="0"/>
                <a:ea typeface="Avenir Book" charset="0"/>
                <a:cs typeface="Avenir Book" charset="0"/>
                <a:sym typeface="Wingdings" pitchFamily="2" charset="2"/>
              </a:rPr>
              <a:t> reachable goal in two steps but feasible in three</a:t>
            </a:r>
            <a:endParaRPr lang="en-US" dirty="0">
              <a:solidFill>
                <a:srgbClr val="C00000"/>
              </a:solidFill>
              <a:latin typeface="Avenir Book" charset="0"/>
              <a:ea typeface="Avenir Book" charset="0"/>
              <a:cs typeface="Avenir Book" charset="0"/>
            </a:endParaRPr>
          </a:p>
          <a:p>
            <a:r>
              <a:rPr lang="en-US" dirty="0">
                <a:solidFill>
                  <a:srgbClr val="C00000"/>
                </a:solidFill>
                <a:latin typeface="Avenir Book" charset="0"/>
                <a:ea typeface="Avenir Book" charset="0"/>
                <a:cs typeface="Avenir Book" charset="0"/>
              </a:rPr>
              <a:t>			Load(G), Move(</a:t>
            </a:r>
            <a:r>
              <a:rPr lang="en-US" dirty="0" err="1">
                <a:solidFill>
                  <a:srgbClr val="C00000"/>
                </a:solidFill>
                <a:latin typeface="Avenir Book" charset="0"/>
                <a:ea typeface="Avenir Book" charset="0"/>
                <a:cs typeface="Avenir Book" charset="0"/>
              </a:rPr>
              <a:t>LocB</a:t>
            </a:r>
            <a:r>
              <a:rPr lang="en-US" dirty="0">
                <a:solidFill>
                  <a:srgbClr val="C00000"/>
                </a:solidFill>
                <a:latin typeface="Avenir Book" charset="0"/>
                <a:ea typeface="Avenir Book" charset="0"/>
                <a:cs typeface="Avenir Book" charset="0"/>
              </a:rPr>
              <a:t>)</a:t>
            </a:r>
          </a:p>
          <a:p>
            <a:r>
              <a:rPr lang="en-US" dirty="0">
                <a:solidFill>
                  <a:srgbClr val="C00000"/>
                </a:solidFill>
                <a:latin typeface="Avenir Book" charset="0"/>
                <a:ea typeface="Avenir Book" charset="0"/>
                <a:cs typeface="Avenir Book" charset="0"/>
              </a:rPr>
              <a:t>			Load(O), Move(</a:t>
            </a:r>
            <a:r>
              <a:rPr lang="en-US" dirty="0" err="1">
                <a:solidFill>
                  <a:srgbClr val="C00000"/>
                </a:solidFill>
                <a:latin typeface="Avenir Book" charset="0"/>
                <a:ea typeface="Avenir Book" charset="0"/>
                <a:cs typeface="Avenir Book" charset="0"/>
              </a:rPr>
              <a:t>LocB</a:t>
            </a:r>
            <a:r>
              <a:rPr lang="en-US" dirty="0">
                <a:solidFill>
                  <a:srgbClr val="C00000"/>
                </a:solidFill>
                <a:latin typeface="Avenir Book" charset="0"/>
                <a:ea typeface="Avenir Book" charset="0"/>
                <a:cs typeface="Avenir Book" charset="0"/>
              </a:rPr>
              <a:t>)</a:t>
            </a:r>
          </a:p>
        </p:txBody>
      </p:sp>
      <p:sp>
        <p:nvSpPr>
          <p:cNvPr id="47" name="TextBox 46"/>
          <p:cNvSpPr txBox="1"/>
          <p:nvPr/>
        </p:nvSpPr>
        <p:spPr>
          <a:xfrm>
            <a:off x="7725571" y="1912023"/>
            <a:ext cx="670376" cy="323165"/>
          </a:xfrm>
          <a:prstGeom prst="rect">
            <a:avLst/>
          </a:prstGeom>
          <a:noFill/>
        </p:spPr>
        <p:txBody>
          <a:bodyPr wrap="none" rtlCol="0">
            <a:spAutoFit/>
          </a:bodyPr>
          <a:lstStyle/>
          <a:p>
            <a:r>
              <a:rPr lang="en-US" sz="1500" dirty="0">
                <a:latin typeface="Avenir Book" charset="0"/>
                <a:ea typeface="Avenir Book" charset="0"/>
                <a:cs typeface="Avenir Book" charset="0"/>
              </a:rPr>
              <a:t>Move</a:t>
            </a:r>
          </a:p>
        </p:txBody>
      </p:sp>
      <p:sp>
        <p:nvSpPr>
          <p:cNvPr id="48" name="TextBox 47"/>
          <p:cNvSpPr txBox="1"/>
          <p:nvPr/>
        </p:nvSpPr>
        <p:spPr>
          <a:xfrm>
            <a:off x="7723298" y="2661593"/>
            <a:ext cx="859531" cy="323165"/>
          </a:xfrm>
          <a:prstGeom prst="rect">
            <a:avLst/>
          </a:prstGeom>
          <a:noFill/>
        </p:spPr>
        <p:txBody>
          <a:bodyPr wrap="none" rtlCol="0">
            <a:spAutoFit/>
          </a:bodyPr>
          <a:lstStyle/>
          <a:p>
            <a:r>
              <a:rPr lang="en-US" sz="1500" dirty="0">
                <a:latin typeface="Avenir Book" charset="0"/>
                <a:ea typeface="Avenir Book" charset="0"/>
                <a:cs typeface="Avenir Book" charset="0"/>
              </a:rPr>
              <a:t>Load(G)</a:t>
            </a:r>
          </a:p>
        </p:txBody>
      </p:sp>
      <p:cxnSp>
        <p:nvCxnSpPr>
          <p:cNvPr id="49" name="Straight Connector 48"/>
          <p:cNvCxnSpPr/>
          <p:nvPr/>
        </p:nvCxnSpPr>
        <p:spPr>
          <a:xfrm flipV="1">
            <a:off x="7028855" y="2131949"/>
            <a:ext cx="695836" cy="80157"/>
          </a:xfrm>
          <a:prstGeom prst="line">
            <a:avLst/>
          </a:prstGeom>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flipV="1">
            <a:off x="7028855" y="2131948"/>
            <a:ext cx="695836" cy="529646"/>
          </a:xfrm>
          <a:prstGeom prst="line">
            <a:avLst/>
          </a:prstGeom>
        </p:spPr>
        <p:style>
          <a:lnRef idx="2">
            <a:schemeClr val="accent1"/>
          </a:lnRef>
          <a:fillRef idx="0">
            <a:schemeClr val="accent1"/>
          </a:fillRef>
          <a:effectRef idx="1">
            <a:schemeClr val="accent1"/>
          </a:effectRef>
          <a:fontRef idx="minor">
            <a:schemeClr val="tx1"/>
          </a:fontRef>
        </p:style>
      </p:cxnSp>
      <p:sp>
        <p:nvSpPr>
          <p:cNvPr id="53" name="Content Placeholder 2"/>
          <p:cNvSpPr txBox="1">
            <a:spLocks/>
          </p:cNvSpPr>
          <p:nvPr/>
        </p:nvSpPr>
        <p:spPr>
          <a:xfrm>
            <a:off x="8979095" y="1600200"/>
            <a:ext cx="2152185" cy="4689088"/>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Avenir Light"/>
                <a:ea typeface="+mn-ea"/>
                <a:cs typeface="Avenir Light"/>
              </a:defRPr>
            </a:lvl1pPr>
            <a:lvl2pPr marL="742950" indent="-285750" algn="l" defTabSz="457200" rtl="0" eaLnBrk="1" latinLnBrk="0" hangingPunct="1">
              <a:spcBef>
                <a:spcPct val="20000"/>
              </a:spcBef>
              <a:buFont typeface="Arial"/>
              <a:buChar char="–"/>
              <a:defRPr sz="2800" kern="1200">
                <a:solidFill>
                  <a:schemeClr val="tx1"/>
                </a:solidFill>
                <a:latin typeface="Avenir Light"/>
                <a:ea typeface="+mn-ea"/>
                <a:cs typeface="Avenir Light"/>
              </a:defRPr>
            </a:lvl2pPr>
            <a:lvl3pPr marL="1143000" indent="-228600" algn="l" defTabSz="457200" rtl="0" eaLnBrk="1" latinLnBrk="0" hangingPunct="1">
              <a:spcBef>
                <a:spcPct val="20000"/>
              </a:spcBef>
              <a:buFont typeface="Arial"/>
              <a:buChar char="•"/>
              <a:defRPr sz="2400" kern="1200">
                <a:solidFill>
                  <a:schemeClr val="tx1"/>
                </a:solidFill>
                <a:latin typeface="Avenir Light"/>
                <a:ea typeface="+mn-ea"/>
                <a:cs typeface="Avenir Light"/>
              </a:defRPr>
            </a:lvl3pPr>
            <a:lvl4pPr marL="16002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4pPr>
            <a:lvl5pPr marL="2057400" indent="-228600" algn="l" defTabSz="457200" rtl="0" eaLnBrk="1" latinLnBrk="0" hangingPunct="1">
              <a:spcBef>
                <a:spcPct val="20000"/>
              </a:spcBef>
              <a:buFont typeface="Arial"/>
              <a:buChar char="»"/>
              <a:defRPr sz="2000" kern="1200">
                <a:solidFill>
                  <a:schemeClr val="tx1"/>
                </a:solidFill>
                <a:latin typeface="Avenir Light"/>
                <a:ea typeface="+mn-ea"/>
                <a:cs typeface="Avenir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Rocket,LocB</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At(</a:t>
            </a:r>
            <a:r>
              <a:rPr lang="en-US" sz="1500" dirty="0" err="1">
                <a:latin typeface="Avenir Book" charset="0"/>
                <a:ea typeface="Avenir Book" charset="0"/>
                <a:cs typeface="Avenir Book" charset="0"/>
              </a:rPr>
              <a:t>Rocket,LocA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Has-Fuel()</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G,LocA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Unloaded(</a:t>
            </a:r>
            <a:r>
              <a:rPr lang="en-US" sz="1500" dirty="0" err="1">
                <a:latin typeface="Avenir Book" charset="0"/>
                <a:ea typeface="Avenir Book" charset="0"/>
                <a:cs typeface="Avenir Book" charset="0"/>
              </a:rPr>
              <a:t>O,LocA</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a:t>
            </a:r>
            <a:r>
              <a:rPr lang="en-US" sz="1500" dirty="0" err="1">
                <a:latin typeface="Avenir Book" charset="0"/>
                <a:ea typeface="Avenir Book" charset="0"/>
                <a:cs typeface="Avenir Book" charset="0"/>
              </a:rPr>
              <a:t>G,Rocket</a:t>
            </a:r>
            <a:r>
              <a:rPr lang="en-US" sz="1500" dirty="0">
                <a:latin typeface="Avenir Book" charset="0"/>
                <a:ea typeface="Avenir Book" charset="0"/>
                <a:cs typeface="Avenir Book" charset="0"/>
              </a:rPr>
              <a:t>)</a:t>
            </a:r>
          </a:p>
          <a:p>
            <a:pPr marL="0" indent="0" defTabSz="914400">
              <a:spcBef>
                <a:spcPts val="0"/>
              </a:spcBef>
              <a:buNone/>
            </a:pPr>
            <a:endParaRPr lang="en-US" sz="1500" dirty="0">
              <a:latin typeface="Avenir Book" charset="0"/>
              <a:ea typeface="Avenir Book" charset="0"/>
              <a:cs typeface="Avenir Book" charset="0"/>
            </a:endParaRPr>
          </a:p>
          <a:p>
            <a:pPr marL="0" indent="0" defTabSz="914400">
              <a:spcBef>
                <a:spcPts val="0"/>
              </a:spcBef>
              <a:buNone/>
            </a:pPr>
            <a:r>
              <a:rPr lang="en-US" sz="1500" dirty="0">
                <a:latin typeface="Avenir Book" charset="0"/>
                <a:ea typeface="Avenir Book" charset="0"/>
                <a:cs typeface="Avenir Book" charset="0"/>
              </a:rPr>
              <a:t>Loaded(</a:t>
            </a:r>
            <a:r>
              <a:rPr lang="en-US" sz="1500" dirty="0" err="1">
                <a:latin typeface="Avenir Book" charset="0"/>
                <a:ea typeface="Avenir Book" charset="0"/>
                <a:cs typeface="Avenir Book" charset="0"/>
              </a:rPr>
              <a:t>O,Rocket</a:t>
            </a:r>
            <a:r>
              <a:rPr lang="en-US" sz="1500" dirty="0">
                <a:latin typeface="Avenir Book" charset="0"/>
                <a:ea typeface="Avenir Book" charset="0"/>
                <a:cs typeface="Avenir Book" charset="0"/>
              </a:rPr>
              <a:t>)</a:t>
            </a:r>
          </a:p>
        </p:txBody>
      </p:sp>
      <p:sp>
        <p:nvSpPr>
          <p:cNvPr id="54" name="TextBox 53"/>
          <p:cNvSpPr txBox="1"/>
          <p:nvPr/>
        </p:nvSpPr>
        <p:spPr>
          <a:xfrm>
            <a:off x="7723297" y="3375903"/>
            <a:ext cx="870751" cy="323165"/>
          </a:xfrm>
          <a:prstGeom prst="rect">
            <a:avLst/>
          </a:prstGeom>
          <a:noFill/>
        </p:spPr>
        <p:txBody>
          <a:bodyPr wrap="none" rtlCol="0">
            <a:spAutoFit/>
          </a:bodyPr>
          <a:lstStyle/>
          <a:p>
            <a:r>
              <a:rPr lang="en-US" sz="1500" dirty="0">
                <a:latin typeface="Avenir Book" charset="0"/>
                <a:ea typeface="Avenir Book" charset="0"/>
                <a:cs typeface="Avenir Book" charset="0"/>
              </a:rPr>
              <a:t>Load(O)</a:t>
            </a:r>
          </a:p>
        </p:txBody>
      </p:sp>
      <p:cxnSp>
        <p:nvCxnSpPr>
          <p:cNvPr id="55" name="Straight Connector 54"/>
          <p:cNvCxnSpPr>
            <a:endCxn id="52" idx="3"/>
          </p:cNvCxnSpPr>
          <p:nvPr/>
        </p:nvCxnSpPr>
        <p:spPr>
          <a:xfrm flipH="1">
            <a:off x="8395947" y="1780663"/>
            <a:ext cx="671258"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56" name="Straight Connector 55"/>
          <p:cNvCxnSpPr>
            <a:endCxn id="52" idx="3"/>
          </p:cNvCxnSpPr>
          <p:nvPr/>
        </p:nvCxnSpPr>
        <p:spPr>
          <a:xfrm flipH="1" flipV="1">
            <a:off x="8395947" y="2073605"/>
            <a:ext cx="670376" cy="147522"/>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a:endCxn id="52" idx="3"/>
          </p:cNvCxnSpPr>
          <p:nvPr/>
        </p:nvCxnSpPr>
        <p:spPr>
          <a:xfrm flipH="1" flipV="1">
            <a:off x="8395947" y="2073606"/>
            <a:ext cx="670376" cy="602047"/>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7027975" y="2235187"/>
            <a:ext cx="695323" cy="587988"/>
          </a:xfrm>
          <a:prstGeom prst="line">
            <a:avLst/>
          </a:prstGeom>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flipV="1">
            <a:off x="7046741" y="2823176"/>
            <a:ext cx="676556" cy="309721"/>
          </a:xfrm>
          <a:prstGeom prst="line">
            <a:avLst/>
          </a:prstGeom>
        </p:spPr>
        <p:style>
          <a:lnRef idx="2">
            <a:schemeClr val="accent1"/>
          </a:lnRef>
          <a:fillRef idx="0">
            <a:schemeClr val="accent1"/>
          </a:fillRef>
          <a:effectRef idx="1">
            <a:schemeClr val="accent1"/>
          </a:effectRef>
          <a:fontRef idx="minor">
            <a:schemeClr val="tx1"/>
          </a:fontRef>
        </p:style>
      </p:cxnSp>
      <p:cxnSp>
        <p:nvCxnSpPr>
          <p:cNvPr id="66" name="Straight Connector 65"/>
          <p:cNvCxnSpPr>
            <a:endCxn id="66" idx="1"/>
          </p:cNvCxnSpPr>
          <p:nvPr/>
        </p:nvCxnSpPr>
        <p:spPr>
          <a:xfrm>
            <a:off x="7026580" y="2235187"/>
            <a:ext cx="696716" cy="1302298"/>
          </a:xfrm>
          <a:prstGeom prst="line">
            <a:avLst/>
          </a:prstGeom>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flipV="1">
            <a:off x="7026579" y="3537485"/>
            <a:ext cx="696718" cy="47434"/>
          </a:xfrm>
          <a:prstGeom prst="line">
            <a:avLst/>
          </a:prstGeom>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flipH="1" flipV="1">
            <a:off x="8582829" y="2823175"/>
            <a:ext cx="483495" cy="292942"/>
          </a:xfrm>
          <a:prstGeom prst="line">
            <a:avLst/>
          </a:prstGeom>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flipH="1" flipV="1">
            <a:off x="8582829" y="2823176"/>
            <a:ext cx="495595" cy="1257335"/>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a:endCxn id="66" idx="3"/>
          </p:cNvCxnSpPr>
          <p:nvPr/>
        </p:nvCxnSpPr>
        <p:spPr>
          <a:xfrm flipH="1">
            <a:off x="8594047" y="3537485"/>
            <a:ext cx="48437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71" name="Straight Connector 70"/>
          <p:cNvCxnSpPr>
            <a:endCxn id="66" idx="3"/>
          </p:cNvCxnSpPr>
          <p:nvPr/>
        </p:nvCxnSpPr>
        <p:spPr>
          <a:xfrm flipH="1" flipV="1">
            <a:off x="8594047" y="3537486"/>
            <a:ext cx="484376" cy="964393"/>
          </a:xfrm>
          <a:prstGeom prst="line">
            <a:avLst/>
          </a:prstGeom>
          <a:ln>
            <a:prstDash val="dash"/>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7081259" y="2250825"/>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3" name="Rectangle 72"/>
          <p:cNvSpPr/>
          <p:nvPr/>
        </p:nvSpPr>
        <p:spPr>
          <a:xfrm>
            <a:off x="7812761" y="2193128"/>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4" name="Straight Connector 73"/>
          <p:cNvCxnSpPr/>
          <p:nvPr/>
        </p:nvCxnSpPr>
        <p:spPr>
          <a:xfrm>
            <a:off x="7075649" y="2675437"/>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5" name="Rectangle 74"/>
          <p:cNvSpPr/>
          <p:nvPr/>
        </p:nvSpPr>
        <p:spPr>
          <a:xfrm>
            <a:off x="7807151" y="2617740"/>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6" name="Straight Connector 75"/>
          <p:cNvCxnSpPr/>
          <p:nvPr/>
        </p:nvCxnSpPr>
        <p:spPr>
          <a:xfrm>
            <a:off x="7075649" y="3193343"/>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7" name="Rectangle 76"/>
          <p:cNvSpPr/>
          <p:nvPr/>
        </p:nvSpPr>
        <p:spPr>
          <a:xfrm>
            <a:off x="7807151" y="3135646"/>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8" name="Straight Connector 77"/>
          <p:cNvCxnSpPr/>
          <p:nvPr/>
        </p:nvCxnSpPr>
        <p:spPr>
          <a:xfrm>
            <a:off x="7070040" y="3665750"/>
            <a:ext cx="1932361" cy="4131"/>
          </a:xfrm>
          <a:prstGeom prst="line">
            <a:avLst/>
          </a:prstGeom>
          <a:ln>
            <a:solidFill>
              <a:schemeClr val="bg1">
                <a:lumMod val="65000"/>
              </a:schemeClr>
            </a:solidFill>
          </a:ln>
        </p:spPr>
        <p:style>
          <a:lnRef idx="2">
            <a:schemeClr val="accent1"/>
          </a:lnRef>
          <a:fillRef idx="0">
            <a:schemeClr val="accent1"/>
          </a:fillRef>
          <a:effectRef idx="1">
            <a:schemeClr val="accent1"/>
          </a:effectRef>
          <a:fontRef idx="minor">
            <a:schemeClr val="tx1"/>
          </a:fontRef>
        </p:style>
      </p:cxnSp>
      <p:sp>
        <p:nvSpPr>
          <p:cNvPr id="79" name="Rectangle 78"/>
          <p:cNvSpPr/>
          <p:nvPr/>
        </p:nvSpPr>
        <p:spPr>
          <a:xfrm>
            <a:off x="7801542" y="3608053"/>
            <a:ext cx="119740" cy="145058"/>
          </a:xfrm>
          <a:prstGeom prst="rect">
            <a:avLst/>
          </a:prstGeom>
          <a:solidFill>
            <a:schemeClr val="bg1">
              <a:lumMod val="6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0" name="Curved Connector 79"/>
          <p:cNvCxnSpPr>
            <a:stCxn id="52" idx="1"/>
          </p:cNvCxnSpPr>
          <p:nvPr/>
        </p:nvCxnSpPr>
        <p:spPr>
          <a:xfrm rot="10800000" flipV="1">
            <a:off x="7723297" y="2073605"/>
            <a:ext cx="2274" cy="749570"/>
          </a:xfrm>
          <a:prstGeom prst="curvedConnector3">
            <a:avLst>
              <a:gd name="adj1" fmla="val 10152770"/>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1" name="Curved Connector 80"/>
          <p:cNvCxnSpPr>
            <a:stCxn id="52" idx="1"/>
            <a:endCxn id="66" idx="1"/>
          </p:cNvCxnSpPr>
          <p:nvPr/>
        </p:nvCxnSpPr>
        <p:spPr>
          <a:xfrm rot="10800000" flipV="1">
            <a:off x="7723298" y="2073605"/>
            <a:ext cx="2275" cy="1463880"/>
          </a:xfrm>
          <a:prstGeom prst="curvedConnector3">
            <a:avLst>
              <a:gd name="adj1" fmla="val 1014835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2" name="Curved Connector 81"/>
          <p:cNvCxnSpPr/>
          <p:nvPr/>
        </p:nvCxnSpPr>
        <p:spPr>
          <a:xfrm rot="5400000">
            <a:off x="7873443" y="2873945"/>
            <a:ext cx="387681" cy="280781"/>
          </a:xfrm>
          <a:prstGeom prst="curvedConnector2">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3" name="Curved Connector 82"/>
          <p:cNvCxnSpPr/>
          <p:nvPr/>
        </p:nvCxnSpPr>
        <p:spPr>
          <a:xfrm rot="10800000" flipV="1">
            <a:off x="7861414" y="3512368"/>
            <a:ext cx="366941" cy="240743"/>
          </a:xfrm>
          <a:prstGeom prst="curvedConnector4">
            <a:avLst>
              <a:gd name="adj1" fmla="val 41842"/>
              <a:gd name="adj2" fmla="val 85757"/>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4" name="Curved Connector 83"/>
          <p:cNvCxnSpPr>
            <a:stCxn id="52" idx="3"/>
            <a:endCxn id="52" idx="2"/>
          </p:cNvCxnSpPr>
          <p:nvPr/>
        </p:nvCxnSpPr>
        <p:spPr>
          <a:xfrm flipH="1">
            <a:off x="8060759" y="2073605"/>
            <a:ext cx="335188" cy="161582"/>
          </a:xfrm>
          <a:prstGeom prst="curvedConnector4">
            <a:avLst>
              <a:gd name="adj1" fmla="val -68201"/>
              <a:gd name="adj2" fmla="val 241476"/>
            </a:avLst>
          </a:prstGeom>
          <a:ln>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85" name="Curved Connector 84"/>
          <p:cNvCxnSpPr>
            <a:stCxn id="52" idx="3"/>
          </p:cNvCxnSpPr>
          <p:nvPr/>
        </p:nvCxnSpPr>
        <p:spPr>
          <a:xfrm flipH="1">
            <a:off x="7964275" y="2073605"/>
            <a:ext cx="431672" cy="621180"/>
          </a:xfrm>
          <a:prstGeom prst="curvedConnector4">
            <a:avLst>
              <a:gd name="adj1" fmla="val -52957"/>
              <a:gd name="adj2" fmla="val 63006"/>
            </a:avLst>
          </a:prstGeom>
          <a:ln>
            <a:solidFill>
              <a:srgbClr val="FF0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5371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1BAB3-3B63-304E-B966-852DB7BF3D89}"/>
              </a:ext>
            </a:extLst>
          </p:cNvPr>
          <p:cNvSpPr>
            <a:spLocks noGrp="1"/>
          </p:cNvSpPr>
          <p:nvPr>
            <p:ph type="title"/>
          </p:nvPr>
        </p:nvSpPr>
        <p:spPr/>
        <p:txBody>
          <a:bodyPr/>
          <a:lstStyle/>
          <a:p>
            <a:r>
              <a:rPr lang="en-US" dirty="0"/>
              <a:t>Idea of Classical Planning</a:t>
            </a:r>
          </a:p>
        </p:txBody>
      </p:sp>
      <p:sp>
        <p:nvSpPr>
          <p:cNvPr id="3" name="Content Placeholder 2">
            <a:extLst>
              <a:ext uri="{FF2B5EF4-FFF2-40B4-BE49-F238E27FC236}">
                <a16:creationId xmlns:a16="http://schemas.microsoft.com/office/drawing/2014/main" id="{585DAFF5-5739-F24D-AD64-7EB217E6AA96}"/>
              </a:ext>
            </a:extLst>
          </p:cNvPr>
          <p:cNvSpPr>
            <a:spLocks noGrp="1"/>
          </p:cNvSpPr>
          <p:nvPr>
            <p:ph idx="1"/>
          </p:nvPr>
        </p:nvSpPr>
        <p:spPr/>
        <p:txBody>
          <a:bodyPr/>
          <a:lstStyle/>
          <a:p>
            <a:r>
              <a:rPr lang="en-US" dirty="0"/>
              <a:t>Represent objects/values separately from the state </a:t>
            </a:r>
            <a:r>
              <a:rPr lang="en-US" dirty="0">
                <a:solidFill>
                  <a:srgbClr val="7030A0"/>
                </a:solidFill>
              </a:rPr>
              <a:t>(instances)</a:t>
            </a:r>
          </a:p>
          <a:p>
            <a:r>
              <a:rPr lang="en-US" dirty="0"/>
              <a:t>	</a:t>
            </a:r>
          </a:p>
          <a:p>
            <a:r>
              <a:rPr lang="en-US" dirty="0"/>
              <a:t>Define </a:t>
            </a:r>
            <a:r>
              <a:rPr lang="en-US" dirty="0">
                <a:solidFill>
                  <a:srgbClr val="7030A0"/>
                </a:solidFill>
              </a:rPr>
              <a:t>predicates</a:t>
            </a:r>
            <a:r>
              <a:rPr lang="en-US" dirty="0"/>
              <a:t> as true/false functions over the objects</a:t>
            </a:r>
          </a:p>
          <a:p>
            <a:endParaRPr lang="en-US" dirty="0"/>
          </a:p>
          <a:p>
            <a:endParaRPr lang="en-US" dirty="0"/>
          </a:p>
          <a:p>
            <a:r>
              <a:rPr lang="en-US" dirty="0"/>
              <a:t>States are conjunctions of predicates</a:t>
            </a:r>
          </a:p>
          <a:p>
            <a:endParaRPr lang="en-US" dirty="0"/>
          </a:p>
          <a:p>
            <a:endParaRPr lang="en-US" dirty="0"/>
          </a:p>
          <a:p>
            <a:r>
              <a:rPr lang="en-US" dirty="0"/>
              <a:t>Goals are conjunctions of predicates</a:t>
            </a:r>
          </a:p>
        </p:txBody>
      </p:sp>
      <p:cxnSp>
        <p:nvCxnSpPr>
          <p:cNvPr id="4" name="Straight Connector 3">
            <a:extLst>
              <a:ext uri="{FF2B5EF4-FFF2-40B4-BE49-F238E27FC236}">
                <a16:creationId xmlns:a16="http://schemas.microsoft.com/office/drawing/2014/main" id="{72BB2C7E-4848-FE46-8018-3DA3659A298C}"/>
              </a:ext>
            </a:extLst>
          </p:cNvPr>
          <p:cNvCxnSpPr>
            <a:cxnSpLocks noChangeAspect="1"/>
          </p:cNvCxnSpPr>
          <p:nvPr/>
        </p:nvCxnSpPr>
        <p:spPr>
          <a:xfrm flipH="1">
            <a:off x="7733114" y="6490869"/>
            <a:ext cx="3885167"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Rectangle 4">
            <a:extLst>
              <a:ext uri="{FF2B5EF4-FFF2-40B4-BE49-F238E27FC236}">
                <a16:creationId xmlns:a16="http://schemas.microsoft.com/office/drawing/2014/main" id="{57FE54DC-BB47-DE4F-AD11-9E81A0957961}"/>
              </a:ext>
            </a:extLst>
          </p:cNvPr>
          <p:cNvSpPr>
            <a:spLocks noChangeAspect="1"/>
          </p:cNvSpPr>
          <p:nvPr/>
        </p:nvSpPr>
        <p:spPr>
          <a:xfrm>
            <a:off x="8126903" y="5524697"/>
            <a:ext cx="835945" cy="902673"/>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7800228-564F-DA4F-A121-38E9F98307F7}"/>
              </a:ext>
            </a:extLst>
          </p:cNvPr>
          <p:cNvSpPr>
            <a:spLocks noChangeAspect="1"/>
          </p:cNvSpPr>
          <p:nvPr/>
        </p:nvSpPr>
        <p:spPr>
          <a:xfrm>
            <a:off x="9336217" y="5524697"/>
            <a:ext cx="835945" cy="902673"/>
          </a:xfrm>
          <a:prstGeom prst="rect">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2EAF80-CE2B-4041-881C-0654F1FAB90F}"/>
              </a:ext>
            </a:extLst>
          </p:cNvPr>
          <p:cNvSpPr>
            <a:spLocks noChangeAspect="1"/>
          </p:cNvSpPr>
          <p:nvPr/>
        </p:nvSpPr>
        <p:spPr>
          <a:xfrm>
            <a:off x="10547369" y="5526863"/>
            <a:ext cx="835945" cy="902673"/>
          </a:xfrm>
          <a:prstGeom prst="rect">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A3DE684-E0F2-F449-9C52-399C82531F53}"/>
              </a:ext>
            </a:extLst>
          </p:cNvPr>
          <p:cNvGrpSpPr/>
          <p:nvPr/>
        </p:nvGrpSpPr>
        <p:grpSpPr>
          <a:xfrm>
            <a:off x="9153825" y="4281549"/>
            <a:ext cx="1148083" cy="1158672"/>
            <a:chOff x="4399967" y="1188457"/>
            <a:chExt cx="468619" cy="394217"/>
          </a:xfrm>
        </p:grpSpPr>
        <p:sp>
          <p:nvSpPr>
            <p:cNvPr id="9" name="Rectangle 8">
              <a:extLst>
                <a:ext uri="{FF2B5EF4-FFF2-40B4-BE49-F238E27FC236}">
                  <a16:creationId xmlns:a16="http://schemas.microsoft.com/office/drawing/2014/main" id="{7E69B306-F4C4-004A-B143-60D96D11AF2B}"/>
                </a:ext>
              </a:extLst>
            </p:cNvPr>
            <p:cNvSpPr/>
            <p:nvPr/>
          </p:nvSpPr>
          <p:spPr>
            <a:xfrm>
              <a:off x="4399967" y="1188457"/>
              <a:ext cx="468619" cy="344613"/>
            </a:xfrm>
            <a:prstGeom prst="rect">
              <a:avLst/>
            </a:prstGeom>
            <a:noFill/>
            <a:ln w="50800">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B57717C-C22D-EF4E-B143-4AFA86E9AE83}"/>
                </a:ext>
              </a:extLst>
            </p:cNvPr>
            <p:cNvSpPr/>
            <p:nvPr/>
          </p:nvSpPr>
          <p:spPr>
            <a:xfrm>
              <a:off x="4491571" y="1472946"/>
              <a:ext cx="276437" cy="10972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FBC2871F-0913-CD47-8836-4D9BE5899176}"/>
              </a:ext>
            </a:extLst>
          </p:cNvPr>
          <p:cNvSpPr txBox="1"/>
          <p:nvPr/>
        </p:nvSpPr>
        <p:spPr>
          <a:xfrm>
            <a:off x="8371219" y="5828704"/>
            <a:ext cx="317716" cy="369332"/>
          </a:xfrm>
          <a:prstGeom prst="rect">
            <a:avLst/>
          </a:prstGeom>
          <a:noFill/>
        </p:spPr>
        <p:txBody>
          <a:bodyPr wrap="none" rtlCol="0">
            <a:spAutoFit/>
          </a:bodyPr>
          <a:lstStyle/>
          <a:p>
            <a:r>
              <a:rPr lang="en-US" dirty="0"/>
              <a:t>A</a:t>
            </a:r>
          </a:p>
        </p:txBody>
      </p:sp>
      <p:sp>
        <p:nvSpPr>
          <p:cNvPr id="12" name="TextBox 11">
            <a:extLst>
              <a:ext uri="{FF2B5EF4-FFF2-40B4-BE49-F238E27FC236}">
                <a16:creationId xmlns:a16="http://schemas.microsoft.com/office/drawing/2014/main" id="{2CC15FE7-50A8-974D-8975-F65D4FB564DA}"/>
              </a:ext>
            </a:extLst>
          </p:cNvPr>
          <p:cNvSpPr txBox="1"/>
          <p:nvPr/>
        </p:nvSpPr>
        <p:spPr>
          <a:xfrm>
            <a:off x="9615819" y="5829736"/>
            <a:ext cx="309700" cy="369332"/>
          </a:xfrm>
          <a:prstGeom prst="rect">
            <a:avLst/>
          </a:prstGeom>
          <a:noFill/>
        </p:spPr>
        <p:txBody>
          <a:bodyPr wrap="none" rtlCol="0">
            <a:spAutoFit/>
          </a:bodyPr>
          <a:lstStyle/>
          <a:p>
            <a:r>
              <a:rPr lang="en-US" dirty="0"/>
              <a:t>B</a:t>
            </a:r>
          </a:p>
        </p:txBody>
      </p:sp>
      <p:sp>
        <p:nvSpPr>
          <p:cNvPr id="13" name="TextBox 12">
            <a:extLst>
              <a:ext uri="{FF2B5EF4-FFF2-40B4-BE49-F238E27FC236}">
                <a16:creationId xmlns:a16="http://schemas.microsoft.com/office/drawing/2014/main" id="{8B18CD57-51E1-3A41-BA3D-042414E99420}"/>
              </a:ext>
            </a:extLst>
          </p:cNvPr>
          <p:cNvSpPr txBox="1"/>
          <p:nvPr/>
        </p:nvSpPr>
        <p:spPr>
          <a:xfrm>
            <a:off x="10809619" y="5829736"/>
            <a:ext cx="308098" cy="369332"/>
          </a:xfrm>
          <a:prstGeom prst="rect">
            <a:avLst/>
          </a:prstGeom>
          <a:noFill/>
        </p:spPr>
        <p:txBody>
          <a:bodyPr wrap="none" rtlCol="0">
            <a:spAutoFit/>
          </a:bodyPr>
          <a:lstStyle/>
          <a:p>
            <a:r>
              <a:rPr lang="en-US" dirty="0"/>
              <a:t>C</a:t>
            </a:r>
          </a:p>
        </p:txBody>
      </p:sp>
      <p:sp>
        <p:nvSpPr>
          <p:cNvPr id="14" name="TextBox 13">
            <a:extLst>
              <a:ext uri="{FF2B5EF4-FFF2-40B4-BE49-F238E27FC236}">
                <a16:creationId xmlns:a16="http://schemas.microsoft.com/office/drawing/2014/main" id="{EEA0872A-ABCD-224C-A59B-D8E5CE1DB5D2}"/>
              </a:ext>
            </a:extLst>
          </p:cNvPr>
          <p:cNvSpPr txBox="1"/>
          <p:nvPr/>
        </p:nvSpPr>
        <p:spPr>
          <a:xfrm>
            <a:off x="10396541" y="4622204"/>
            <a:ext cx="1202673" cy="369332"/>
          </a:xfrm>
          <a:prstGeom prst="rect">
            <a:avLst/>
          </a:prstGeom>
          <a:noFill/>
        </p:spPr>
        <p:txBody>
          <a:bodyPr wrap="none" rtlCol="0">
            <a:spAutoFit/>
          </a:bodyPr>
          <a:lstStyle/>
          <a:p>
            <a:r>
              <a:rPr lang="en-US" dirty="0"/>
              <a:t>Robot Arm</a:t>
            </a:r>
          </a:p>
        </p:txBody>
      </p:sp>
      <p:sp>
        <p:nvSpPr>
          <p:cNvPr id="15" name="TextBox 14">
            <a:extLst>
              <a:ext uri="{FF2B5EF4-FFF2-40B4-BE49-F238E27FC236}">
                <a16:creationId xmlns:a16="http://schemas.microsoft.com/office/drawing/2014/main" id="{64BF3EA6-7429-2A4C-B2A5-A284929CEB06}"/>
              </a:ext>
            </a:extLst>
          </p:cNvPr>
          <p:cNvSpPr txBox="1"/>
          <p:nvPr/>
        </p:nvSpPr>
        <p:spPr>
          <a:xfrm>
            <a:off x="7120649" y="399349"/>
            <a:ext cx="4990340" cy="707886"/>
          </a:xfrm>
          <a:prstGeom prst="rect">
            <a:avLst/>
          </a:prstGeom>
          <a:noFill/>
        </p:spPr>
        <p:txBody>
          <a:bodyPr wrap="none" rtlCol="0">
            <a:spAutoFit/>
          </a:bodyPr>
          <a:lstStyle/>
          <a:p>
            <a:r>
              <a:rPr lang="en-US" sz="2000" dirty="0">
                <a:solidFill>
                  <a:srgbClr val="C00000"/>
                </a:solidFill>
              </a:rPr>
              <a:t>Notes: We can give them any names we want!</a:t>
            </a:r>
          </a:p>
          <a:p>
            <a:r>
              <a:rPr lang="en-US" sz="2000" dirty="0">
                <a:solidFill>
                  <a:srgbClr val="C00000"/>
                </a:solidFill>
              </a:rPr>
              <a:t>And we can change representation too!</a:t>
            </a:r>
          </a:p>
        </p:txBody>
      </p:sp>
      <mc:AlternateContent xmlns:mc="http://schemas.openxmlformats.org/markup-compatibility/2006">
        <mc:Choice xmlns:p14="http://schemas.microsoft.com/office/powerpoint/2010/main" Requires="p14">
          <p:contentPart p14:bwMode="auto" r:id="rId2">
            <p14:nvContentPartPr>
              <p14:cNvPr id="16" name="Ink 15">
                <a:extLst>
                  <a:ext uri="{FF2B5EF4-FFF2-40B4-BE49-F238E27FC236}">
                    <a16:creationId xmlns:a16="http://schemas.microsoft.com/office/drawing/2014/main" id="{CF68C8BA-9339-482B-BEDC-F4B0E1C03912}"/>
                  </a:ext>
                </a:extLst>
              </p14:cNvPr>
              <p14:cNvContentPartPr/>
              <p14:nvPr/>
            </p14:nvContentPartPr>
            <p14:xfrm>
              <a:off x="139680" y="1485000"/>
              <a:ext cx="11859480" cy="5228280"/>
            </p14:xfrm>
          </p:contentPart>
        </mc:Choice>
        <mc:Fallback>
          <p:pic>
            <p:nvPicPr>
              <p:cNvPr id="16" name="Ink 15">
                <a:extLst>
                  <a:ext uri="{FF2B5EF4-FFF2-40B4-BE49-F238E27FC236}">
                    <a16:creationId xmlns:a16="http://schemas.microsoft.com/office/drawing/2014/main" id="{CF68C8BA-9339-482B-BEDC-F4B0E1C03912}"/>
                  </a:ext>
                </a:extLst>
              </p:cNvPr>
              <p:cNvPicPr/>
              <p:nvPr/>
            </p:nvPicPr>
            <p:blipFill>
              <a:blip r:embed="rId3"/>
              <a:stretch>
                <a:fillRect/>
              </a:stretch>
            </p:blipFill>
            <p:spPr>
              <a:xfrm>
                <a:off x="130320" y="1475640"/>
                <a:ext cx="11878200" cy="5247000"/>
              </a:xfrm>
              <a:prstGeom prst="rect">
                <a:avLst/>
              </a:prstGeom>
            </p:spPr>
          </p:pic>
        </mc:Fallback>
      </mc:AlternateContent>
    </p:spTree>
    <p:extLst>
      <p:ext uri="{BB962C8B-B14F-4D97-AF65-F5344CB8AC3E}">
        <p14:creationId xmlns:p14="http://schemas.microsoft.com/office/powerpoint/2010/main" val="823371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potx" id="{DA11FA2B-8FCA-4322-93DA-6C8F53468DA7}" vid="{856CF231-596A-4CB8-93D6-B29F8EE2888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25786</TotalTime>
  <Words>7824</Words>
  <Application>Microsoft Office PowerPoint</Application>
  <PresentationFormat>Widescreen</PresentationFormat>
  <Paragraphs>1460</Paragraphs>
  <Slides>84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84</vt:i4>
      </vt:variant>
    </vt:vector>
  </HeadingPairs>
  <TitlesOfParts>
    <vt:vector size="90" baseType="lpstr">
      <vt:lpstr>Calibri</vt:lpstr>
      <vt:lpstr>Calibri Light</vt:lpstr>
      <vt:lpstr>Avenir Book</vt:lpstr>
      <vt:lpstr>Wingdings</vt:lpstr>
      <vt:lpstr>Arial</vt:lpstr>
      <vt:lpstr>Office Theme</vt:lpstr>
      <vt:lpstr>Warm Up: Represent this Blocks World </vt:lpstr>
      <vt:lpstr>Announcements</vt:lpstr>
      <vt:lpstr>AI: Representation and Problem Solving </vt:lpstr>
      <vt:lpstr>Represent this Blocks World </vt:lpstr>
      <vt:lpstr>Represent this Blocks World </vt:lpstr>
      <vt:lpstr>Pros and Cons of the Approaches</vt:lpstr>
      <vt:lpstr>Symbolic Representation </vt:lpstr>
      <vt:lpstr>Symbolic Representation </vt:lpstr>
      <vt:lpstr>Idea of Classical Planning</vt:lpstr>
      <vt:lpstr>Piazza Poll 1</vt:lpstr>
      <vt:lpstr>Piazza Poll 1</vt:lpstr>
      <vt:lpstr>Full State Description</vt:lpstr>
      <vt:lpstr>Operators </vt:lpstr>
      <vt:lpstr>Rules of Block World</vt:lpstr>
      <vt:lpstr>Pickup Block C from Table (State Transition)</vt:lpstr>
      <vt:lpstr>Pickup Block C from Table (Preconditions, Effects)</vt:lpstr>
      <vt:lpstr>Operator: Pickup-Block-C from Table</vt:lpstr>
      <vt:lpstr>Operator: Pickup-Block from Table</vt:lpstr>
      <vt:lpstr>Operator: PutDown-Block on Table</vt:lpstr>
      <vt:lpstr>Full State Description</vt:lpstr>
      <vt:lpstr>Operators for Block Stacking</vt:lpstr>
      <vt:lpstr>Example Matching Operators</vt:lpstr>
      <vt:lpstr>Example Matching Operators</vt:lpstr>
      <vt:lpstr>Planning Graph (sometimes called Reachability Graph)</vt:lpstr>
      <vt:lpstr>Example Matching Operators</vt:lpstr>
      <vt:lpstr>What kind of search can we do with a Planning Graph?</vt:lpstr>
      <vt:lpstr>Finding Plans with Symbolic Representations</vt:lpstr>
      <vt:lpstr>Linear Planning</vt:lpstr>
      <vt:lpstr>Linear Planning Example 1</vt:lpstr>
      <vt:lpstr>Linear Planning Example 1</vt:lpstr>
      <vt:lpstr>Linear Planning Example 1</vt:lpstr>
      <vt:lpstr>Linear Planning Example 1</vt:lpstr>
      <vt:lpstr>Linear Planning Example 2</vt:lpstr>
      <vt:lpstr>Linear Planning Example 2</vt:lpstr>
      <vt:lpstr>Linear Planning Example 2</vt:lpstr>
      <vt:lpstr>Linear Planning Example 2</vt:lpstr>
      <vt:lpstr>Linear Planning Example 2</vt:lpstr>
      <vt:lpstr>Linear Planning Example 2</vt:lpstr>
      <vt:lpstr>Sussman’s Anomaly</vt:lpstr>
      <vt:lpstr>Linear Planning Soundness, Completeness, Optimality</vt:lpstr>
      <vt:lpstr>Piazza Poll 2</vt:lpstr>
      <vt:lpstr>Non-Linear Planning </vt:lpstr>
      <vt:lpstr>Non-Linear Planning Example (same as Lin Plan 2)</vt:lpstr>
      <vt:lpstr>Linear Planning Example 2</vt:lpstr>
      <vt:lpstr>Non-Linear Planning Example</vt:lpstr>
      <vt:lpstr>Non-Linear Planning </vt:lpstr>
      <vt:lpstr>Size of the Search Tree</vt:lpstr>
      <vt:lpstr>GraphPlan and GraphPlan Graph Representation</vt:lpstr>
      <vt:lpstr>Building a GraphPlan Graph</vt:lpstr>
      <vt:lpstr>Building a GraphPlan Graph</vt:lpstr>
      <vt:lpstr>Building a GraphPlan Graph</vt:lpstr>
      <vt:lpstr>Building a GraphPlan Graph</vt:lpstr>
      <vt:lpstr>Building a GraphPlan Graph</vt:lpstr>
      <vt:lpstr>Building a GraphPlan Graph</vt:lpstr>
      <vt:lpstr>Building a GraphPlan Graph</vt:lpstr>
      <vt:lpstr>Searching the GraphPlan Graph</vt:lpstr>
      <vt:lpstr>Building a GraphPlan Graph</vt:lpstr>
      <vt:lpstr>Building a GraphPlan Graph</vt:lpstr>
      <vt:lpstr>Piazza Poll 3</vt:lpstr>
      <vt:lpstr>GraphPlan Takeaways</vt:lpstr>
      <vt:lpstr>Implementing Symbolic Representations</vt:lpstr>
      <vt:lpstr>Implementing Symbolic Representations</vt:lpstr>
      <vt:lpstr>Implementing Symbolic Representations</vt:lpstr>
      <vt:lpstr>Initial State and Goal State</vt:lpstr>
      <vt:lpstr>Implementing Symbolic Representations</vt:lpstr>
      <vt:lpstr>We provide the GraphPlan implementation</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Another Example - Rocket Ship</vt:lpstr>
      <vt:lpstr>Rocket Ship GraphPlan Graph</vt:lpstr>
      <vt:lpstr>Rocket Ship GraphPlan Graph</vt:lpstr>
      <vt:lpstr>Rocket Ship GraphPlan Graph</vt:lpstr>
      <vt:lpstr>Rocket Ship GraphPlan Graph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Warm-up:</dc:title>
  <dc:creator>Pat Virtue</dc:creator>
  <cp:lastModifiedBy>Stephanie Rosenthal</cp:lastModifiedBy>
  <cp:revision>930</cp:revision>
  <cp:lastPrinted>2018-11-27T13:42:27Z</cp:lastPrinted>
  <dcterms:created xsi:type="dcterms:W3CDTF">2018-10-11T11:39:27Z</dcterms:created>
  <dcterms:modified xsi:type="dcterms:W3CDTF">2020-02-26T19:14:32Z</dcterms:modified>
</cp:coreProperties>
</file>