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8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2"/>
  </p:notesMasterIdLst>
  <p:sldIdLst>
    <p:sldId id="1251" r:id="rId3"/>
    <p:sldId id="1024" r:id="rId4"/>
    <p:sldId id="663" r:id="rId5"/>
    <p:sldId id="1257" r:id="rId6"/>
    <p:sldId id="375" r:id="rId7"/>
    <p:sldId id="377" r:id="rId8"/>
    <p:sldId id="378" r:id="rId9"/>
    <p:sldId id="398" r:id="rId10"/>
    <p:sldId id="1254" r:id="rId11"/>
    <p:sldId id="1266" r:id="rId12"/>
    <p:sldId id="1240" r:id="rId13"/>
    <p:sldId id="1256" r:id="rId14"/>
    <p:sldId id="1247" r:id="rId15"/>
    <p:sldId id="1243" r:id="rId16"/>
    <p:sldId id="1246" r:id="rId17"/>
    <p:sldId id="1252" r:id="rId18"/>
    <p:sldId id="1253" r:id="rId19"/>
    <p:sldId id="544" r:id="rId20"/>
    <p:sldId id="545" r:id="rId21"/>
    <p:sldId id="483" r:id="rId22"/>
    <p:sldId id="507" r:id="rId23"/>
    <p:sldId id="509" r:id="rId24"/>
    <p:sldId id="486" r:id="rId25"/>
    <p:sldId id="487" r:id="rId26"/>
    <p:sldId id="497" r:id="rId27"/>
    <p:sldId id="564" r:id="rId28"/>
    <p:sldId id="488" r:id="rId29"/>
    <p:sldId id="491" r:id="rId30"/>
    <p:sldId id="1269" r:id="rId31"/>
    <p:sldId id="1262" r:id="rId32"/>
    <p:sldId id="1263" r:id="rId33"/>
    <p:sldId id="1264" r:id="rId34"/>
    <p:sldId id="1265" r:id="rId35"/>
    <p:sldId id="1261" r:id="rId36"/>
    <p:sldId id="549" r:id="rId37"/>
    <p:sldId id="550" r:id="rId38"/>
    <p:sldId id="560" r:id="rId39"/>
    <p:sldId id="558" r:id="rId40"/>
    <p:sldId id="559" r:id="rId41"/>
    <p:sldId id="561" r:id="rId42"/>
    <p:sldId id="552" r:id="rId43"/>
    <p:sldId id="553" r:id="rId44"/>
    <p:sldId id="520" r:id="rId45"/>
    <p:sldId id="1271" r:id="rId46"/>
    <p:sldId id="1272" r:id="rId47"/>
    <p:sldId id="1273" r:id="rId48"/>
    <p:sldId id="1274" r:id="rId49"/>
    <p:sldId id="1275" r:id="rId50"/>
    <p:sldId id="1276" r:id="rId51"/>
    <p:sldId id="1277" r:id="rId52"/>
    <p:sldId id="1281" r:id="rId53"/>
    <p:sldId id="1278" r:id="rId54"/>
    <p:sldId id="1279" r:id="rId55"/>
    <p:sldId id="1280" r:id="rId56"/>
    <p:sldId id="1282" r:id="rId57"/>
    <p:sldId id="1283" r:id="rId58"/>
    <p:sldId id="1270" r:id="rId59"/>
    <p:sldId id="517" r:id="rId60"/>
    <p:sldId id="423" r:id="rId61"/>
  </p:sldIdLst>
  <p:sldSz cx="12192000" cy="6858000"/>
  <p:notesSz cx="7010400" cy="92964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libri Light" panose="020F0302020204030204" pitchFamily="34" charset="0"/>
      <p:regular r:id="rId67"/>
      <p: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44A"/>
    <a:srgbClr val="D1FFE6"/>
    <a:srgbClr val="E88510"/>
    <a:srgbClr val="FFCCCC"/>
    <a:srgbClr val="FF9999"/>
    <a:srgbClr val="D60093"/>
    <a:srgbClr val="104F9C"/>
    <a:srgbClr val="AE7C4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80272" autoAdjust="0"/>
  </p:normalViewPr>
  <p:slideViewPr>
    <p:cSldViewPr snapToGrid="0">
      <p:cViewPr varScale="1">
        <p:scale>
          <a:sx n="73" d="100"/>
          <a:sy n="73" d="100"/>
        </p:scale>
        <p:origin x="109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3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5:58:10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24661 773 58 0,'0'0'142'0,"4"-6"-1"0,-2 5-13 15,-2-3-5-15,0 4-9 0,2-4-4 0,-2 4-2 16,4-4-8-16,-4 4 6 0,2-3-9 15,-2 3 0-15,2-3-7 0,-2 3-9 16,0 0-1-16,0-6-6 0,0 6-7 0,0 0-7 16,-4-4-7-16,2-1-5 0,-2 4-7 15,4 1-4-15,-10-6-10 0,3 4-7 16,-1-2-7-16,-3 3-2 0,0-4-1 0,-3 2-4 16,-4 0-8-16,0 0-5 0,-4 3-2 15,1-3-2-15,-4 6-1 0,-2-1-4 0,-3 2 2 16,0-1 1-16,1 3-1 0,-1 1 6 15,2 1-2-15,-3 3 1 0,1 1 0 16,2 1 1-16,3 4 0 0,-1-2 1 0,2 5 1 16,0 1-2-16,3-1 1 0,-3 4 1 15,4 1-5-15,0-3 3 0,1 3-2 0,0-2 1 16,0 2 3-16,3-1 5 0,0-3-5 16,4 2 2-16,-1-3 5 0,2 3 4 0,1-3-8 15,1-1 1-15,1 2-2 0,2-4 1 16,4 2 2-16,0-1 3 0,2 2-2 15,2-2-1-15,4 6 1 0,0-3 2 0,3 1-6 16,-1-2 1-16,3-1-9 0,0 0 2 16,1-2-4-16,2-2-5 0,0 3 0 0,-4-7-3 15,3 1-1-15,0-1 2 0,-1-3-1 16,1-2-1-16,-1-1 6 0,4-2 2 16,-6 0-4-16,2-3 1 0,2 0 6 0,-2-4-1 15,3-1-2-15,2 0 2 0,-2 0-2 16,-3-4 4-16,4 2-1 0,-4-2-1 0,1 1 3 15,-1-1 0-15,-1-1 1 0,-2 0-1 16,-1 1 1-16,-2 2 8 0,0-1 7 0,-2-2-6 16,0 3 1-16,0-3 1 0,-4 3-1 15,0-2-1-15,-4-2 0 0,0 3-4 16,0-3-5-16,-4 3 6 0,0-3-4 0,-3-1 1 16,-2 4 7-16,1 0 1 0,-3-2 11 15,2 3 6-15,0-1 12 0,1 4 12 16,4-2-1-16,-4 3-9 0,4-3-6 0,0 3-5 15,3 0-1-15,5 3 1 0,-4-3-5 16,4 3 4-16,0 0-4 0,15 0-2 0,-2 0-1 16,2-3 3-16,1 2 6 0,6 1 2 15,-3-2 1-15,0 0-2 0,0 2-5 0,-1-2-2 16,0 2 0-16,-4-2-13 0,1 2-22 16,-2 0-25-16,-2 2-33 0,1-2-34 0,-6 2-452 15,4 0 191-15,-6 1 126 0</inkml:trace>
  <inkml:trace contextRef="#ctx0" brushRef="#br0" timeOffset="472.73">24748 1209 41 0,'-5'-3'148'16,"5"3"-2"-16,-6-3-11 0,2 2-6 16,4 1-7-16,0 0-13 0,-9 0-11 0,9 0-12 15,-8 6-4-15,1-1-11 0,-1 1-6 16,0 3-7-16,0 3-9 0,-4 1-1 0,0 3 0 15,-1 1-13-15,2-1-8 0,1 2 2 16,-3 0-5-16,5 1-7 0,0-5-9 16,0 3 3-16,2-2-7 0,2 1-11 0,2-5-2 15,2 1-4-15,2-1 2 0,2-3-4 16,2 0 13-16,4-3 0 0,0-2 11 0,3 0 5 16,-1-3 1-16,5-4 7 0,0-1-2 15,1-2 0-15,2-2-4 0,2-4-1 16,-1 1-1-16,-3-1-6 0,2-2 0 0,-4 0-2 15,2-1-2-15,-6 2-4 0,-1-2 1 16,-5 2 5-16,0 3-7 0,-6 0 12 0,-2 1-4 16,-2 3 6-16,-6-1-3 0,-7-1-3 15,-7 7-1-15,-3 0-2 0,-3 2 0 16,-2 0-3-16,0 2-14 0,3-1-19 0,2 0-35 16,4 5-30-16,1-3-53 0,3-1-331 15,4 4 164-15,5-3 108 0</inkml:trace>
  <inkml:trace contextRef="#ctx0" brushRef="#br0" timeOffset="988.35">25156 1187 148 0,'0'0'144'16,"-15"9"-8"-16,11-3-13 0,0 0-10 0,-2-1-15 16,-1 3-10-16,3 1-4 0,-3-1-13 15,3 5-12-15,-2-1 0 0,0-1-7 0,2 1-6 16,0 1-4-16,-1 1 0 0,0-3-5 15,3 0-13-15,0-1-2 0,2 2-2 0,0-3-3 16,0 2 1-16,0-3 0 0,2 1-7 16,-2-1 0-16,2-2 4 0,0 1-7 15,3-1 6-15,2-4 1 0,-3 2 0 0,0-4 2 16,2 0 2-16,2 0 0 0,1-3-2 16,-2 0 1-16,3-3-2 0,-2 0-1 0,1 0 0 15,-1-3-4-15,1 2-1 0,0-3 1 16,-1 0-3-16,-2 0 7 0,0-1-1 15,-2 3 2-15,-2-3 10 0,-2 4 4 0,0-2 5 16,-4 0-2-16,-2 2-2 0,0 1-1 16,-6-1-6-16,0 2 0 0,-2 4-2 0,1-4-1 15,1 5-6-15,-4 0-10 0,4 0-17 16,0 3-19-16,0 0-30 0,2 2-34 0,0-1-29 16,1-1-469-16,1 3 201 0,3 0 133 15</inkml:trace>
  <inkml:trace contextRef="#ctx0" brushRef="#br0" timeOffset="1582.77">25656 1236 42 0,'-7'-2'166'0,"7"2"-10"0,-11-1-18 16,11 1-12-16,-8 3-15 0,2 1-8 15,0 1-14-15,-3 3-11 0,0 2-2 0,-1 3-9 16,-5 2-8-16,2 2-7 0,-4 7-10 15,-1 1-4-15,2-1-7 0,-2 1-6 0,0 2-7 16,4-3 0-16,-3 1 1 0,4-2 1 16,2-2-9-16,3-2-2 0,0-2-7 15,4-2 0-15,0-1 6 0,2-3-6 0,2-1-2 16,2-5 3-16,2 1 0 0,0-4-1 16,4-4 2-16,2-4 5 0,6-2 0 0,1-5 1 15,-1-2 5-15,10-8 11 0,-3 1 0 16,7-9-3-16,-2-3 0 0,0 3-1 15,0-3-2-15,0-1-4 0,-3 2-2 0,-1-3 2 16,-1 3-6-16,-6 4 1 0,-2 0 0 16,-1 3 0-16,-3 5 3 0,0 1 1 0,-5 2 9 15,0 3 1-15,-2-1 2 0,0 3-3 16,-1 1-3-16,1 0 0 0,-1 5 4 16,-1 0 4-16,-2 1-7 0,2 2 0 0,-2 4-4 15,0 0 0-15,-11 14 4 0,4-1-1 16,1 3 3-16,-2 9-1 0,-5 6 0 0,0 3-4 15,-1 8 0-15,-1 4 4 0,0 1 20 16,2 3 29-16,3 0-1 0,2-1-4 16,-2-1-4-16,6-8-2 0,2-2-4 0,0-6-8 15,2-1-8-15,4-2-16 0,2-3-31 16,2-5-40-16,2-4-63 0,6-4-65 0,-2-2-671 16,4-10 287-16,3 1 190 0</inkml:trace>
  <inkml:trace contextRef="#ctx0" brushRef="#br0" timeOffset="4409.21">26756 1277 104 0,'0'0'108'0,"0"0"0"0,0 0-4 0,0 0-12 16,0 0-1-16,0 0-13 0,3 18-7 16,-1-12-10-16,-2 1-6 0,0 1-1 0,0 0-6 15,0 3 0-15,-2-1 2 0,2 2 2 16,-3 0 1-16,1 4-6 0,0-1 3 15,-2 2-2-15,1 0-10 0,-1 0-4 0,0 3-6 16,0 3 2-16,-4-1-2 0,-1 0-9 16,2 0 1-16,1-1-1 0,0-4-3 15,2-2-3-15,0 0 0 0,-1-1-2 0,1-5-8 16,2 1 3-16,0-2-7 0,0-1 0 16,0-6-3-16,2-1 0 0,0 0-7 0,-2-14 7 15,4-1-2-15,0-6-7 0,4-3 6 16,-2-2-2-16,3-3 4 0,3-5-2 0,-2 2-4 15,6-2 2-15,-2-1 1 0,1 3-2 16,2-1 0-16,-1 5 1 0,3 2 8 16,-1 1-7-16,-4 1 2 0,0 6 0 0,2 0-3 15,-4 1 1-15,2 4-1 0,-1 1-3 16,0 3 1-16,2-1 4 0,-3 7 0 0,0 2-5 16,4-2 5-16,-4 7-2 0,2-1 5 15,1 3 1-15,-2 4-1 0,0-1 7 16,-3 3-2-16,2 1-1 0,-4-2 3 0,4 3 3 15,-4-1 1-15,0-1 2 0,-2-2 2 16,0 1 2-16,-2-3 2 0,0 3-1 0,1-4-3 16,-3 0 2-16,2 2-1 0,-2-4-1 15,2 0-5-15,-2-2 2 0,0-3-11 0,4 2 1 16,-4-2-3-16,9-6-6 0,-1 2-1 16,1-1-8-16,3-4 3 0,4 1 1 15,2-4 1-15,4 1 3 0,-1 3-11 0,-3-2 2 16,2 2 2-16,-4 3 0 0,0 1 3 15,-4 2 5-15,-1 2-1 0,-3 2 6 0,-1 4 5 16,-3 1 4-16,-2 2 1 0,-2 3 9 16,-2 4 5-16,-2 3-2 0,-1 0-4 0,-1 1 6 15,-1 0-1-15,3-1-2 0,0 0 1 16,-2 0 1-16,2-2-4 0,2 0-5 0,-2-2 1 16,-1 1 1-16,2-6-2 0,3 1-10 15,0 1-7-15,0-5-16 0,3 0-15 16,0-1-11-16,1-1-19 0,-2-4-24 0,-2-1-300 15,0 0 134-15,12-12 89 0</inkml:trace>
  <inkml:trace contextRef="#ctx0" brushRef="#br0" timeOffset="4864.99">27781 1274 7 0,'0'0'141'0,"-9"-3"-15"0,9 3-4 16,-15 3-11-16,15-3-2 0,-16 6-14 0,2 2-8 15,2-1-6-15,-3 5-7 0,1 1-9 16,-2 5-10-16,2-2-3 0,2 3-4 0,0 0-3 16,2 1-3-16,2-2-12 0,1 0-2 15,1-3-5-15,4-1-1 0,0 0 0 0,4 0-1 16,0-5-1-16,0 1-5 0,2-2 1 16,3-2-5-16,-1-5-2 0,4 1 0 15,2-4 1-15,-2 1-2 0,2-4 6 0,1-2 1 16,0 0-6-16,-3-5 2 0,1 0 3 15,-3-1 6-15,-4-2 6 0,3-1-3 16,-5 1 5-16,-2 2-3 0,-5-2 0 0,1-1-8 16,-4 3 4-16,-7-2-12 0,-2 2-1 15,-4 1-5-15,-3 3 1 0,2-1-2 0,-2 3 3 16,3-1-5-16,5 2-14 0,0 1-22 16,4 2-13-16,1 0-10 0,5 3-22 0,6 0-20 15,-5-2-43-15,5 2-298 0,0 0 150 16,26 0 99-16</inkml:trace>
  <inkml:trace contextRef="#ctx0" brushRef="#br0" timeOffset="5268.55">28143 1448 2 0,'-8'13'134'0,"-2"0"-2"16,4-1-4-16,0-2-7 0,0 1-5 16,-3 1-4-16,3-1-11 0,-2-3-4 0,1 0-2 15,0-2-3-15,1 0-1 0,0 0-2 16,0-3 0-16,0 1-6 0,-1-2-8 15,7-2-7-15,-11-3-5 0,7-5-7 0,-2 0-7 16,4-5-4-16,0-1-4 0,0-2-5 16,2-1-3-16,4-3-3 0,0-1-4 0,0 2-1 15,4-3-6-15,6 0-1 0,-2 1-2 16,0 0-2-16,6 5-3 0,-3-3-13 16,1 2-17-16,4 3-24 0,-4 2-18 0,0 3-17 15,-2 1-15-15,1 3-14 0,-5 2-21 16,1 2-408-16,-4 2 182 0,-1 5 120 0</inkml:trace>
  <inkml:trace contextRef="#ctx0" brushRef="#br0" timeOffset="5878.58">28630 1301 77 0,'0'0'108'0,"-15"13"-8"0,8-6-6 16,-1 5-6-16,-1 1-2 0,3 3-14 15,-4-1-2-15,1 2-2 0,-2 1-9 0,3-2-1 16,-2 4-3-16,3-5 7 0,-2-2 14 15,3 0-1-15,0-3 6 0,-1-1-1 16,3-1-3-16,0 0 1 0,0-2-4 0,2-3-5 16,2-3-13-16,0 0-3 0,0 0-9 15,0-14-6-15,6 2-7 0,2-4-4 16,7-1-6-16,0-4-2 0,4-2-3 0,5 2-5 16,-3-1 2-16,4 1-5 0,-2 1-2 15,1 6-2-15,-3 1-2 0,-2 1-3 16,0 1 3-16,-5 4-7 0,2 6-1 0,-6 1 4 15,-2 1-1-15,1 4 0 0,-5 0 2 16,-1 4 1-16,-1 2-1 0,-2 0 3 0,0 3 10 16,-5 0 10-16,3-1 8 0,-5 3 2 15,3-3 4-15,0 0-1 0,-2 1-3 16,2-5-3-16,0 1-2 0,2-1-2 0,0-1-4 16,0-1-4-16,-1-1-1 0,1 0-7 15,2-5 1-15,5 2-2 0,-5-3-4 0,12-6-10 16,-2-3-14-16,5 1-9 0,4-4-3 15,2-1-3-15,-1 2 6 0,-2 1 3 0,2-1 1 16,-6 3-4-16,-1 2 0 0,0 1 3 16,-2 3 5-16,-3 4 3 0,-2 3 3 15,-2 5 2-15,-2 1 0 0,-4 0 3 0,0 7-6 16,-2 1-12-16,2-3-9 0,-2 6-18 16,2-5-1-16,2 0-20 0,0-2-25 15,2-3-48-15,-2-1-331 0,2-5 164 0,2 0 107 16</inkml:trace>
  <inkml:trace contextRef="#ctx0" brushRef="#br0" timeOffset="6707.11">28969 1274 63 0,'2'-7'66'16,"-2"7"-2"-16,0-9-4 0,0 9-7 0,0-5 0 15,2 0-8-15,-2-1-6 0,2 0-2 16,0-2-2-16,2 1-1 0,-2-1-3 16,0 1 0-16,0-1 7 0,-2 0 4 0,2 1 5 15,-2 1 5-15,2 0-1 0,-2 1 1 16,0 5 2-16,0-8 2 0,0 8 1 0,0-6-1 16,0 6 1-16,0-6-3 0,0 6 7 15,0 0-11-15,-2-5-3 0,2 5-11 16,0 0 1-16,0 0-1 0,0 0-1 0,0 0-3 15,0 0-2-15,0 0-4 0,-12 13-2 16,12-13 0-16,-4 4-5 0,4-4 0 0,-4 4-6 16,4-4-9-16,0 0-14 0,-8 4-19 15,8-4-21-15,0 0-23 0,-6 3-21 16,6-3-42-16,-6 2-316 0,6-2 154 16,-4 2 101-16</inkml:trace>
  <inkml:trace contextRef="#ctx0" brushRef="#br0" timeOffset="7283.53">29244 1288 76 0,'0'-5'85'16,"0"5"-2"-16,0-9-5 0,0 9-4 15,0-4-8-15,0 4-2 0,0 0 3 0,0 0-9 16,0 0-3-16,-9 18-4 0,7-10-7 15,-5 4-2-15,3 1-5 0,-4 4 2 0,1-4 7 16,1 2 3-16,0 0 5 0,-2 0 1 16,-2 1 4-16,2-1 3 0,0-4 2 15,0 2 5-15,1-1 4 0,0-1-2 0,1-3-5 16,0-1-4-16,2-1-6 0,2 0-3 16,-3-2-6-16,5-4-2 0,-4 3-6 15,4-3-5-15,0 0-5 0,0 0-1 0,9-17-9 16,-1 6-17-16,5-5-7 0,2 0 0 15,1-4-9-15,6 1 3 0,-1 0-3 0,2-2 5 16,-4 4 0-16,1 3-3 0,-2-3 4 16,-1 7-2-16,-2 1-2 0,-4 6 4 0,-1 0 2 15,-4 6 7-15,0 3 1 0,-3 3 2 16,-3 3 2-16,0 3-2 0,-5 2 1 16,1 0-3-16,0 2 0 0,0 0 1 0,2-2-2 15,-2 1 4-15,2-3-7 0,0-2-5 16,0-1 3-16,2-1-9 0,0-3-2 0,4-2-14 15,2-5-19-15,2-2-25 0,3-4-25 16,4-4-21-16,1-4-393 0,4-2 174 16,-3-1 115-16</inkml:trace>
  <inkml:trace contextRef="#ctx0" brushRef="#br0" timeOffset="7802.52">29705 1213 41 0,'0'0'143'0,"0"0"-22"0,0 0-5 16,0 0-16-16,-21 17-8 0,11-5-6 0,-6 3-10 15,2 2-11-15,-4 8-16 0,1 0-23 16,3-1-14-16,1-1-5 0,4-2 1 16,-1 2-1-16,6-5 14 0,2-2 10 0,2 2-8 15,2-8 7-15,0 1-3 0,4-4 4 16,0-3 8-16,6-2-4 0,0-4 9 0,2-3-6 15,1-3-5-15,3-4-2 0,-2-4-6 16,2 2 0-16,-4-6-4 0,1 2-2 0,-2-1-2 16,-3-1 1-16,-1 4 1 0,-3 0-10 15,-2 1 12-15,0 3-3 0,-2 0 2 16,0 5-1-16,-2 1-4 0,0 6 3 0,0 0-5 16,0 0-4-16,0 0 3 0,-14 19-2 15,8-2-2-15,-3 2 0 0,1 3-5 0,-3 5-3 16,0 3 5-16,3 4 4 0,-2 3 25 15,0 1 15-15,0 0 10 0,-2 7 0 16,-1-1 1-16,-4-2 5 0,-2 1 4 0,-1-4 7 16,0-1 7-16,-2-2 7 0,-3-2-2 15,-1 0-1-15,2-9-8 0,0-2-4 0,-3-3 3 16,1-3 3-16,0-6-3 0,4-1 5 16,-2-5-6-16,5-3-3 0,3-2-12 15,2-5-5-15,6-7-20 0,6-5-12 0,8-8-15 16,6-7-18-16,21-21-15 0,9-2-12 15,9-1-11-15,17-11-13 0,-9 16-6 16,3 4-6-16,-1 2-21 0,-2 10-26 0,-15 10-30 16,-8 4-36-16,-8 6-43 0,-9 7-532 15,-9 6 258-15,-5 4 170 0</inkml:trace>
  <inkml:trace contextRef="#ctx0" brushRef="#br0" timeOffset="18568">30439 762 77 0,'0'0'75'0,"0"0"-9"16,0 0-4-16,0 0-6 0,0 0 0 15,0 0-6-15,0 0-7 0,0 0-7 0,0 0 4 16,0 0 0-16,0 0-2 0,0 0-5 16,0 0 5-16,0 0 2 0,0 0 0 0,0 0 3 15,0 0-1-15,9 11-3 0,-9-7 2 16,0-4 3-16,0 13-6 0,0-5 8 16,2 0-7-16,-4 1 6 0,2 3-1 0,0-1-7 15,-2 0-2-15,2 3 1 0,-2 0-8 16,2 1 1-16,-3-2-4 0,3 1-3 0,0 2-2 15,-2 0-1-15,2-1-2 0,0 0-2 16,0-2-4-16,-2 1-7 0,2-3-6 16,0 0-8-16,0 1-19 0,0-1-13 0,0 0-15 15,0-1-13-15,0-1-38 0,-2-1-297 16,2 0 137-16,-2 0 91 0</inkml:trace>
  <inkml:trace contextRef="#ctx0" brushRef="#br0" timeOffset="19146.68">30336 1628 5 0,'14'-9'85'0,"-9"5"-8"0,1 1-6 15,0-1-12-15,2-1-5 0,0 2-4 16,-2 1-6-16,0-2 2 0,-6 4-4 0,8-6-3 15,-4 5 2-15,-4 1 5 0,7-2 7 16,-7 2 4-16,0 0 11 0,0 0 2 0,0 0 3 16,0 0-4-16,-3 11 0 0,3-11-2 15,-6 6-5-15,4-2-3 0,2-4-6 16,0 0-6-16,-2 6-9 0,2-6-2 0,0 0-10 16,0 0-5-16,0 0-2 0,-2 5-23 15,2-5-26-15,0 0-20 0,4 4-28 16,-4-4-37-16,0 0-317 0,0 0 147 0,0 0 97 15</inkml:trace>
  <inkml:trace contextRef="#ctx0" brushRef="#br0" timeOffset="22534.28">27519 1301 5 0,'0'0'58'0,"-9"4"-4"0,6-2-1 0,-1-1-3 16,4-1 0-16,-6 6-2 0,4-4 1 15,0 2-2-15,-2 0 2 0,1-1 0 0,-1 3-4 16,0-1-3-16,0 1-1 0,0 1-3 15,-3-1-6-15,3 1 3 0,-1-2-4 16,-1 5-3-16,4-2-2 0,-2-1 3 0,0 2-6 16,0 3-3-16,2-3-1 0,0 1-1 15,2 2-2-15,2-5 3 0,-2 3-5 16,4-2-4-16,0 3 4 0,0-4-6 0,2 0 0 16,3-1-3-16,2-1 4 0,-1-1-2 15,1-1 4-15,1-1-5 0,1 1 0 0,0-3-3 16,1 1 7-16,0-2-7 0,0 1 1 15,1 0 0-15,-2-3-2 0,0 3 0 0,-3-2-4 16,0 2 5-16,4-1 4 0,-4 1-6 16,0-2 6-16,1-1-6 0,-2 2 2 15,-1 1 4-15,3-2-8 0,-3-1 3 0,0 2-3 16,3-1 1-16,-2-2 0 0,1 0-2 16,0 1 4-16,-1-3 0 0,4 1-6 0,-3-1 6 15,3 2-3-15,0-5 0 0,-2 2 5 16,3 0-6-16,-4-1-2 0,2 2 4 15,-2-1-3-15,-2-1 6 0,1 1-5 0,-1 1 6 16,1-2-4-16,-3 2 2 0,1-1-2 16,-1 1-2-16,-2-2-1 0,0 1 2 15,-2 1-2-15,2-2 3 0,0 1 0 0,0-2 1 16,-4 0-4-16,2 2 2 0,-2 1 0 16,0-1 1-16,-2 0-1 0,-4-1 0 15,4 2-5-15,-2-3 4 0,-2 5-4 0,-2-2-1 16,-1 2 3-16,1 0-1 0,-3-1 1 15,0 2-2-15,1 0 2 0,-2-1 2 16,0 2-1-16,-2 2-2 0,4-2 0 0,-4 1-1 16,2 1 2-16,-1 0 8 0,3 0-7 15,-3-3 0-15,2 3-1 0,1 0 4 0,0 0-3 16,-2 3 2-16,4-3-2 0,8 0-3 16,-19 1 7-16,11-1-4 0,-1 2 1 0,9-2 2 15,-17 2 1-15,9-2-3 0,0 2 1 16,-2 2-1-16,2-3 4 0,-2 2-5 15,1 0 2-15,-1-1-1 0,1 2 2 0,1-3 3 16,-3 5-3-16,1-3 2 0,2 1 0 16,-4 1-1-16,2-1 1 0,2-1-1 15,-1 2 2-15,0 1-1 0,1-4 5 0,0 1-3 16,1 0 2-16,-1 2 0 0,2-1 3 16,-1-2-7-16,3 1 2 0,-3 1 0 0,1 0-5 15,2-1 5-15,0 2-7 0,0 1 4 16,0-5-4-16,-1 4 0 0,3-3 2 0,-1 3-10 15,3-5-4-15,-4 6-2 0,4-3-7 16,0-3-15-16,0 6-25 0,0-6-240 16,0 0 103-16,4 1 68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6:04:32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6549 9772 172 0,'0'0'175'0,"-9"2"1"0,9-2-2 15,0 0-4-15,0 0-4 0,0 0-5 16,0 0-13-16,0 0-7 0,-11 0-11 15,11 0-14-15,0 0-8 0,0 0-13 0,0 0-10 16,-4 4-8-16,4-4-8 0,0 0-5 16,8 8-7-16,-1-5-4 0,2 1-6 0,3 4-3 15,3-2-4-15,4 3-6 0,2 1-2 16,11 3-4-16,2 1-3 0,6 2-3 0,9 2-11 16,20 7-3-16,8 1 0 0,1 3 4 15,9-1-2-15,16 9-2 0,-16-12-2 16,0 6-1-16,-2-1 2 0,-5-2-1 0,1 0 0 15,-6 1 1-15,0 0-3 0,-7 1-2 16,-5-4-12-16,-12-1-18 0,-7-6-24 0,-4 2-28 16,1-2-31-16,-1 1-27 0,-8-4-25 15,-3-2-49-15,-5-1-440 0,-1-1 222 16,-4-1 146-16</inkml:trace>
  <inkml:trace contextRef="#ctx0" brushRef="#br0" timeOffset="501.7">6629 10957 140 0,'-2'-6'168'16,"0"-1"-10"-16,4-3-2 0,0-3-5 0,4-2-2 16,5-2-8-16,1-3-8 0,6 2-15 15,2-5-11-15,8-6-10 0,6 1-6 16,17-11 1-16,6 0-8 0,11-7-9 0,23-11-8 15,8-5-6-15,9 0-6 0,7-5-6 16,1-1-2-16,0-1-9 0,3 4-1 16,-5 5-5-16,-4 2-5 0,-11 8-15 0,-22 14-54 15,-3 10-61-15,-25 3-87 0,-11 11-473 16,-15 9 225-16,-13 3 149 0</inkml:trace>
  <inkml:trace contextRef="#ctx0" brushRef="#br0" timeOffset="7682.78">6887 9649 56 0,'3'-8'107'0,"-3"8"-7"16,2-8-8-16,0 3-7 0,0 1 3 15,0-2 0-15,2 0-10 0,0 1 3 0,0-5 0 16,1 2-1-16,1-3 2 0,0 0-13 15,1-1-4-15,-1-1-3 0,1-3-7 16,-1 0-2-16,2-4-7 0,-4 1-1 0,4-3-6 16,2-1-2-16,-4-4-5 0,2 0-9 15,3-3 4-15,-1-5-3 0,3-1 0 0,0 0-7 16,-1-6-1-16,8 0 0 0,-2-2-2 16,2 3-2-16,-1-1 3 0,2 4-6 0,-2 3 2 15,0 5-5-15,-4 5-4 0,-3 4-8 16,1 2 6-16,-2 4-9 0,-3 3 0 15,1 5-8-15,-3 5 9 0,-6 2 0 0,14 13-1 16,-6 0 3-16,-4 10 3 0,2 8 1 16,-2 7-5-16,4 10 4 0,-1 4 2 0,1 3-2 15,1-1-1-15,1-2 8 0,1-1 0 16,-1-1 5-16,2-4 8 0,-2-10 0 0,2-2-3 16,1-1 4-16,0-7-1 0,-1-2 5 15,1-10-1-15,2-1 4 0,0-5 7 16,-1-4-6-16,0-4 4 0,2-7-7 0,1-5 0 15,2-8-2-15,2-5-6 0,-1-5 4 0,3-7-5 16,-2-2 3-16,0-4-2 0,1-1-6 16,-4-2-2-16,1 3-7 0,-2-5-7 15,2 4-4-15,-3 1-8 0,-4 8-6 0,0 2-2 16,-1 3-15-16,-4 5-6 0,1 3-16 16,-4 3-14-16,0 5-3 0,1 1-17 15,-5 1-51-15,-5 4-332 0,3 5 164 0,-4-2 108 16</inkml:trace>
  <inkml:trace contextRef="#ctx0" brushRef="#br0" timeOffset="8080.12">8094 9075 90 0,'-13'6'136'15,"6"0"-15"-15,1 1 4 0,0 5-11 0,0 3-9 16,-1 1-10-16,3 2-10 0,0 3-12 16,4 4-7-16,0 2-8 0,0-1-10 0,4 1-5 15,0-1-1-15,5-2-13 0,-1-2-2 16,2-1-4-16,2-2-3 0,-4-4 0 15,2-3 1-15,1-1 4 0,0-3-2 0,-3-4 12 16,3-3-10-16,-3-2 2 0,0-5-3 16,-1-2 2-16,-1-3 2 0,1-6 0 0,-3 0 1 15,-2-6-4-15,0-1-2 0,-2-1 2 16,-2-2 0-16,-2 2 3 0,0 0 5 16,-5 4-1-16,0 0-7 0,-3 6-8 0,-1 0-6 15,-2 1-6-15,0 5-17 0,3 0-14 16,-1 3-17-16,-2-1-18 0,3 1-17 0,1 1-21 15,0 2-33-15,1-1-348 0,1 3 164 16,1-4 107-16</inkml:trace>
  <inkml:trace contextRef="#ctx0" brushRef="#br0" timeOffset="8843.91">8424 9014 100 0,'-5'-1'171'0,"5"1"-11"0,-4-3-11 16,4 3-14-16,0 0-11 0,-6 8-14 0,4 0-10 16,0 3-6-16,0 3-7 0,2 6-8 15,0 2-3-15,0 4-6 0,4-1-4 16,-2 2 5-16,0-1-2 0,2 1-6 0,0-2-3 15,3-3-8-15,-1 0-4 0,1-3-4 16,-3-5 1-16,2 2 0 0,1-3 2 0,-1-1 1 16,0-5-3-16,0-1 1 0,1-4 10 15,2-4-7-15,-3-4 1 0,2-3 0 0,2-9-4 16,4-3-4-16,0-9-5 0,1-1-3 16,0-1-5-16,0-2-7 0,1 2-13 0,-2-1-24 15,-2 6-19-15,-1 5-21 0,-1 3-27 16,-3 3-26-16,-1 9-26 0,-2 2-37 15,-6 4-519-15,2 1 234 0,0 0 155 0</inkml:trace>
  <inkml:trace contextRef="#ctx0" brushRef="#br0" timeOffset="9154.41">8968 9603 124 0,'0'0'364'16,"0"0"-35"-16,0 0-32 0,-9 0-33 16,9 0-30-16,0 0-32 0,0 0-32 15,-4-4-44-15,4 4-48 0,0-6-58 0,0 6-73 16,-2-4-68-16,2 4-571 0,0-7 235 16,0 7 156-16</inkml:trace>
  <inkml:trace contextRef="#ctx0" brushRef="#br0" timeOffset="9717.56">9302 8961 23 0,'2'-6'153'15,"2"-2"-5"-15,-2 3-12 0,2-1-5 16,2 1-12-16,0 0-5 0,-2 0-19 0,4 2-3 16,-2-2-8-16,3 4-3 0,2 1-14 15,-3 0-3-15,3 1-2 0,1 1-12 0,-1 2-4 16,2 2-1-16,-1 1-7 0,1 1-6 16,0 1-4-16,-1 3 3 0,-1-1-7 15,-1 5 1-15,2-3-4 0,-6 2 0 0,2 2-2 16,-4 1-1-16,-2 0 1 0,0 4 2 15,-2-1 3-15,-4 1 5 0,-2 1-6 0,0 2 14 16,-5 0-3-16,0-1 5 0,-1 2 7 16,-3 2 10-16,0-3-2 0,2-4-3 0,3 1-5 15,0-3-2-15,0 2-6 0,4-4 0 16,4-1-2-16,2-1-7 0,2-2-1 0,4-2-5 16,4 0-1-16,0 0-4 0,2-4-5 15,3-1-12-15,0 0-15 0,2-5-30 16,-2 4-28-16,2-2-32 0,-3 1-34 0,-2-2-53 15,-2 2-480-15,0-3 228 0,-1 2 150 16</inkml:trace>
  <inkml:trace contextRef="#ctx0" brushRef="#br0" timeOffset="10405.83">9882 9244 27 0,'-10'0'173'16,"10"0"-15"-16,-7 5-14 0,5 0-8 0,2 3-9 15,-2 4-11-15,2 1-12 0,2 1-12 16,-2 4-14-16,2 0-6 0,0 0-7 0,3-1-12 16,-1 3-3-16,0-4-7 0,0 2-6 15,0-3 0-15,3 0-9 0,-3-3-1 16,1-1-4-16,-1-2 1 0,0-1-4 0,0 0 1 16,-2 0 2-16,2-2 4 0,2-3 5 15,-1 0 2-15,0-3 5 0,-5 0-2 0,10-6-1 16,-4 0-4-16,-2-5-3 0,5 0-2 0,-3-3-4 15,1 1-3-15,-1-1 0 0,3-4-1 16,-5 1-5-16,2-2 0 0,-4 0-6 16,2-2-8-16,0-3-14 0,-4 3-4 0,0-4-10 15,-2 0-2-15,0-2-11 0,-4 1-3 16,2-3-2-16,-7-2-9 0,1 3 4 0,-5 0-3 16,0-1 7-16,-5 2 12 0,2 2 1 15,-1 3 13-15,-5 2 15 0,6 5 5 16,-4 2 4-16,4 1 1 0,-2 2 2 0,1-1 5 15,4 4-6-15,2-2-2 0,1 0-11 16,2 2-7-16,3 0-2 0,2 1 6 0,3 0-9 16,4-1-10-16,3 1-11 0,4 0-10 15,1 2 2-15,5-1-3 0,4 1 1 16,2 2 6-16,1 0-2 0,0 4 8 0,0 1 3 16,3 5 11-16,-1 0 9 0,-4 0 10 15,0 3 8-15,-4 3 13 0,-1 0 20 0,-2 2 12 16,-6 1 14-16,-5 2 13 0,-2 2 8 15,-5 1 6-15,-3 3 3 0,-5 4 3 0,-4-3-3 16,-1-1-6-16,0 0-8 0,2-1-8 16,0-6-10-16,4-1-19 0,-1-1-28 0,5-3-34 15,-1 2-44-15,4 0-33 0,1-3-66 16,2-1-416-16,2-2 198 0,0-1 130 0</inkml:trace>
  <inkml:trace contextRef="#ctx0" brushRef="#br0" timeOffset="11437.38">7541 7932 163 0,'-4'15'182'0,"0"6"-12"0,-1 2-10 16,3 5-16-16,0 0-14 0,2-1-13 16,0 0-6-16,2 2-10 0,0 0-11 15,1-5-9-15,3 3-9 0,-2-2-11 0,0 0-20 16,0-3-18-16,1 0-27 0,-1-4-16 16,-2 2-31-16,1-3-19 0,-1 0-30 0,-4-2-377 15,-1-3 162-15,1-3 107 0</inkml:trace>
  <inkml:trace contextRef="#ctx0" brushRef="#br0" timeOffset="11702.33">7209 7951 100 0,'-2'-5'156'0,"2"-1"4"16,2 0-3-16,-2 0-2 0,0 6-6 0,2-7-10 16,0 5 1-16,2 0-5 0,3 2-6 15,-7 0-6-15,16 5-7 0,-2 3-9 0,-2-2-7 16,8 5-9-16,0-1-10 0,-1 1-2 16,7-1-5-16,0-3-6 0,0 3-5 0,4-4-9 15,2-3-5-15,-1-3-12 0,4 2-22 16,-1-2-30-16,-2-2-42 0,1 1-40 15,-1 1-45-15,-2-4-69 0,-5 4-454 0,-4 2 226 16,-2 1 149-16</inkml:trace>
  <inkml:trace contextRef="#ctx0" brushRef="#br0" timeOffset="12172.37">7993 8229 6 0,'0'0'147'15,"0"0"-7"-15,0 0-6 0,0 0-3 16,-6 18 0-16,6-11-7 0,0 5-8 0,-2-2-9 15,2 2-6-15,2 0-8 0,-2 0-10 16,2-2-7-16,2 2-5 0,0-3-10 0,-2-1-6 16,4 0-6-16,-2-3 0 0,2-1-5 15,3 0-4-15,-3-6-7 0,5-1-2 16,-3-3-3-16,5-4-1 0,-1-3-6 0,2-6-6 16,0-1-16-16,1-10-17 0,2 4-8 15,-2-1-1-15,1 0-1 0,-5 6 4 0,0 2 3 16,-1 4 0-16,-4 2 14 0,1 3-1 15,-2 5 8-15,-3 3 5 0,-2 2 8 16,0 0 4-16,0 18 3 0,-2-4 4 0,-1 3 2 16,3 2-1-16,-2 0 5 0,2 1 7 15,-2 0-1-15,4-1-2 0,3 0 6 0,-1-1 2 16,4-4 5-16,0 0 3 0,3-1-2 16,2-3-4-16,2-2-5 0,-1-3-16 0,4-1-41 15,-4-2-65-15,1-2-73 0,0 0-550 16,-2 0 240-16,-5 0 158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6:07:50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9065 5835 27 0,'0'0'118'0,"0"0"-6"16,7 9-13-16,-7-9-2 0,4 9 1 16,0-6-19-16,-2 2-4 0,0-1-12 0,0 2 0 15,2 0 0-15,-2-2 1 0,0 1 2 16,3 3-3-16,-2-3 6 0,1 5 2 0,-2-1-1 16,0 3 1-16,0 3-7 0,0 3-5 15,0 3-5-15,0 4-7 0,-2 1-3 16,2 5-5-16,-2 0 0 0,2 8-6 0,0-3-5 15,-2-4-1-15,4-1 0 0,-2-3-10 16,1 1 0-16,1-4-2 0,-2 0-10 0,3-7-9 16,-3 1-14-16,0-4-12 0,2 1-20 15,-4-3-13-15,4-1-4 0,-2-3-11 0,-2 1-9 16,2-4-15-16,1 0-369 0,-3-3 160 16,0-3 106-16</inkml:trace>
  <inkml:trace contextRef="#ctx0" brushRef="#br0" timeOffset="623.89">8815 5953 23 0,'0'0'131'0,"-2"-6"-13"16,2 6-8-16,0-8-6 0,0 8-7 0,4-9-5 16,0 3-8-16,3-1 1 0,0-1-10 15,1-2-9-15,2 1-12 0,1 0 3 16,2-1-7-16,0-1-4 0,3-1 4 0,4-1 2 15,-2 1-8-15,6 0-4 0,-1-1-4 16,3 4-1-16,-3-1-3 0,6 1-4 16,-1 3-2-16,1 1 1 0,1 0-7 0,-2 5 5 15,-3 0-5-15,3 5-1 0,-3-1-6 16,1 0 2-16,-4 2 2 0,2 2 0 0,-3 2 1 16,-4-3 6-16,-2 4 6 0,-5 0 8 15,1 0 12-15,-2 2 11 0,-5 0 3 0,-2 3 7 16,-4-1 6-16,-4 0 1 0,-6 2-5 15,0 1-9-15,-3-3-7 0,-6-1-3 16,-4 4-9-16,1-5-5 0,-3 0-3 0,4-1-3 16,0-1-5-16,1-3-12 0,3 0-19 15,2-2-27-15,5 1-38 0,-3-1-41 16,6 0-23-16,3 0-44 0,-1-1-559 0,5-1 250 16,-2 3 164-16</inkml:trace>
  <inkml:trace contextRef="#ctx0" brushRef="#br0" timeOffset="1204.19">9698 5823 34 0,'0'0'165'0,"-6"-1"-16"16,6 1-7-16,-7 0-15 0,7 0-9 0,0 0-17 15,-6 3-7-15,6-3-11 0,-2 4-4 16,0 1-11-16,0-3-5 0,0 3 2 0,-1 1 2 15,1 1 9-15,-2-1 2 0,2 3 4 16,-2 3 1-16,-3 1-4 0,1 4-1 0,0 2-1 16,-2 4-5-16,-2 0 0 0,2 1-6 15,0 4-4-15,0 4 0 0,1 0-9 0,1 2-4 16,3 0-1-16,1-2-5 0,2 1-5 16,2-1-1-16,1 5-6 0,5-5-4 15,1 1-3-15,3-1-2 0,4-4-3 0,0 0 0 16,3-2-5-16,2-3-3 0,0-2-15 15,-3-6-21-15,0-2-29 0,4-1-33 0,-3-3-41 16,-1-3-45-16,-4-5-578 0,0-1 256 16,-4-1 168-16</inkml:trace>
  <inkml:trace contextRef="#ctx0" brushRef="#br0" timeOffset="1967.82">9992 6216 49 0,'0'0'170'0,"0"-6"-3"15,0 6-9-15,0 0-7 0,0-4-6 0,0 4-6 16,0 0-8-16,0 0-10 0,0 0-9 15,5-3-10-15,-5 3-5 0,0 0-10 16,0 0-9-16,0 0-6 0,0-5-9 0,0 5-5 16,0 0-8-16,0 0-3 0,0 0-8 15,0 0-2-15,0 0-6 0,0 0 0 0,0 0-1 16,0 0-2-16,10 12-2 0,-6-8 0 16,2 4-5-16,4 4 0 0,-2-4-2 15,2 4 0-15,1 1-3 0,2 4-2 0,-1-1 0 16,1 1-1-16,1-2-3 0,2 2 2 0,-2 0-4 15,1-2-2-15,2 1-1 0,-2-2-4 16,0 0-19-16,-2-4-21 0,-1-1-24 16,0 1-33-16,2-4-32 0,-4-3-35 0,-2 1-489 15,1-2 221-15,-3 0 147 0</inkml:trace>
  <inkml:trace contextRef="#ctx0" brushRef="#br0" timeOffset="2265.76">10033 6528 70 0,'-4'-4'158'0,"4"4"-9"15,-5-6-5-15,5 6-12 0,0-7-9 16,-3 3-11-16,3 4-8 0,-2-5-11 15,2 5-5-15,2-8-10 0,4 2-6 0,-2-1-8 16,2 1-5-16,2-3-4 0,0-3-5 16,3 2-7-16,2-3-5 0,2-2-3 15,-1-3-4-15,4 1-3 0,0-4-1 0,2-1-7 16,-1 1-18-16,0-2-32 0,-2 4-19 16,-3 1-39-16,2 0-43 0,-6 4-372 0,-2 0 171 15,-1 6 113-15</inkml:trace>
  <inkml:trace contextRef="#ctx0" brushRef="#br0" timeOffset="2749.57">10598 6423 91 0,'0'0'143'15,"0"0"-2"-15,0 0 1 0,0 0-6 16,2 16 0-16,-4-7-12 0,2 2-9 0,-3-3-12 15,1 4-11-15,2 1-8 0,0 0-7 16,-2 0-9-16,2-1-7 0,0 1-7 0,-2-1-8 16,2-1-10-16,0-1-15 0,0-2-27 15,0 0-24-15,0 0-22 0,0 1-20 16,0-4-14-16,0-2-18 0,0-3-345 0,2 5 152 16,-2-5 101-16</inkml:trace>
  <inkml:trace contextRef="#ctx0" brushRef="#br0" timeOffset="3062.1">10678 6553 32 0,'0'0'120'15,"4"-4"-8"-15,-4 4 3 0,0 0-1 0,7-4-1 16,-7 4 1-16,0 0-2 0,0 0-6 16,0 0-8-16,0 0-13 0,0 0-7 15,0 0-9-15,0 0-7 0,0 0-8 0,-32 4-3 16,20-4-6-16,-2 2-3 0,-2 0 1 15,1 0 4-15,-4 0 1 0,2-2-7 0,-1 2-3 16,2-2-3-16,4 1 0 0,-4-1 0 16,4 3-1-16,-1-6-10 0,3 3-5 15,-2 0-10-15,4-1 0 0,2-1-6 0,0-2-3 16,2-2-5-16,0 1-4 0,1-1-8 16,1-2-7-16,2-2 1 0,0 1-2 0,2 0 0 15,1 1-4-15,-3-2-3 0,2 3-4 16,-2-2-5-16,2 2-6 0,-2-2-5 0,0 3-6 15,-2-2-22-15,0 3-36 0,-1-3-334 16,-2 2 153-16,3 3 101 0</inkml:trace>
  <inkml:trace contextRef="#ctx0" brushRef="#br0" timeOffset="4548.04">10960 5656 102 0,'6'-2'143'0,"-6"2"-17"15,0 0-11-15,0 0-11 0,21 7-7 0,-15 1-8 16,3 1-11-16,2 1 0 0,-1 1-9 16,0 1-8-16,2 1-6 0,-2 1-5 15,2-3-4-15,4 4 0 0,-6-4 2 0,3 3-5 16,-1 3 0-16,1-1 0 0,0 1-2 15,-1 1 1-15,4 3-6 0,-2 6-3 0,1 2-8 16,-5 1-3-16,6 4-6 0,-6 3 1 16,2 5-1-16,-3 3 1 0,0 0-4 0,-5-1 6 15,-2 1-7-15,0-1 0 0,-6 7 7 16,-2 1 8-16,-4-1 8 0,0-3 12 16,-2-1 8-16,-3-5 4 0,2-8-5 0,-2 0-3 15,3-5-10-15,-1-6-21 0,2-2-41 16,3-4-55-16,2-3-62 0,0-9-519 15,3-3 224-15,3 0 147 0</inkml:trace>
  <inkml:trace contextRef="#ctx0" brushRef="#br0" timeOffset="5016.6">11940 6210 88 0,'0'0'137'0,"0"0"-5"0,0 0 0 15,8-1-1-15,-8 1-1 0,12-3-5 16,0 3-1-16,2 0-10 0,1 0-7 0,2-2-12 15,6 1-9-15,1 1-6 0,1 0-9 16,5-3-9-16,-1 1-2 0,0 2-11 0,-1-1-8 16,2 1-18-16,-5 0-23 0,1 0-28 15,-3 0-29-15,0 1-28 0,-4 1-31 16,-3-2-395-16,-4 4 174 0,-2-2 114 0</inkml:trace>
  <inkml:trace contextRef="#ctx0" brushRef="#br0" timeOffset="5609.24">12018 6423 31 0,'0'0'170'0,"0"0"-3"0,0 0-8 0,0 0-8 15,0 0-10-15,0 0-11 0,0 0-9 16,0 0-3-16,0 0-7 0,19 0-11 0,-19 0-3 16,12 0-14-16,-2 0-5 0,0 0-10 15,0 0-4-15,3-1-8 0,2 1-5 16,0 0-3-16,3 0-5 0,2-3-4 0,1 6-5 15,0-3-5-15,0 0-4 0,1-3-4 16,0 3-21-16,0 0-32 0,-1 0-43 0,2 3-37 16,-4-6-540-16,-1 3 222 0,-6 0 146 15</inkml:trace>
  <inkml:trace contextRef="#ctx0" brushRef="#br0" timeOffset="6338.9">13491 5917 53 0,'2'-2'185'16,"-2"2"8"-16,0 0-14 0,0 13-9 16,0-3-12-16,-2 1-11 0,2 6-7 15,-2 2-12-15,2 2-6 0,-2 7-5 0,0-1-12 16,0 2-6-16,2-1-22 0,-2 5-7 16,-2-3-10-16,2 0-2 0,-3 1-7 0,3 0-6 15,-3-4-4-15,3 1-5 0,-2-1-7 16,0-1-14-16,2-4-25 0,0-3-29 0,0 0-33 15,2-1-22-15,0-4-29 0,-2-1-30 16,-1-3-455-16,1-3 207 0,0 1 136 16</inkml:trace>
  <inkml:trace contextRef="#ctx0" brushRef="#br0" timeOffset="6670.75">13237 6054 69 0,'6'-20'104'0,"1"2"1"0,2 0-4 15,1 1-9-15,2 3 9 0,4 0-2 16,0-1 3-16,3-1 1 0,1 3-6 0,0 0-8 16,4 1-7-16,-1 1-9 0,0 1-6 15,5 3-8-15,-3 1-2 0,1 3-7 0,-1 3-6 16,-1 0-6-16,0 1-3 0,0 4 1 15,2-1-5-15,-3 2-2 0,-2 4-2 0,-2-1-2 16,-4 3 0-16,-2-1 3 0,-3 1 6 16,-3 3 12-16,-7 2 13 0,-3 0 20 15,-3 3 13-15,-9 3 15 0,-6 2 8 0,-9 1-7 16,-3-2-2-16,-1 1-2 0,4-8-9 16,2 2-7-16,1-4-15 0,5-3-18 0,4 1-41 15,-2-4-56-15,6 1-75 0,8-3-64 16,-1-2-705-16,5-2 302 0,2-3 198 0</inkml:trace>
  <inkml:trace contextRef="#ctx0" brushRef="#br0" timeOffset="7111.19">14077 5844 23 0,'-6'-2'211'0,"0"1"-12"15,-1 1-7-15,7 0-9 0,-16 7-13 0,5 1-13 16,2 3-21-16,-1 4-10 0,0 5-8 16,-2 2-9-16,2 3-9 0,0 5-9 0,-1 5-8 15,0 1-10-15,3 0-6 0,-3 4-6 16,1 4-5-16,2-5-7 0,0 0-4 15,2 1-5-15,0-4-6 0,4 0-2 0,0-5-5 16,0 0-3-16,2-3-2 0,2-1-2 16,2-4 0-16,4-2-8 0,-1-4-12 0,4-4-23 15,-1-4-42-15,5-1-55 0,0-6-69 16,0-2-520-16,1-2 241 0,0-2 159 16</inkml:trace>
  <inkml:trace contextRef="#ctx0" brushRef="#br0" timeOffset="8422.25">14363 5926 109 0,'0'0'157'0,"0"0"-7"0,0 0-7 16,0 0-8-16,5-6-6 0,-5 6-6 16,0 0-6-16,2-3-3 0,-2 3-8 15,0 0-3-15,0 0-5 0,0 0-7 0,0 0-7 16,0 0-4-16,0 0-9 0,0 0-3 16,0 0-4-16,6 9 0 0,-2-5-8 0,0 4-4 15,0-1-2-15,3 5 0 0,2 1-4 16,-1 1-4-16,4 5-2 0,1 1-2 0,4 4-5 15,0 0-1-15,5 1 2 0,-4 0 3 16,4 1-1-16,1-1-1 0,0 1-1 16,0-1-3-16,1 0-3 0,-1-2-2 0,-2 2-3 15,-2-4-2-15,1 1-1 0,-4-2-5 16,1-3-1-16,-2-1-10 0,0 2-12 0,-1 0-13 16,-3-4-16-16,0 0-22 0,-1-1-18 15,-2 0-23-15,-1-1-28 0,0 1-13 16,-1 1-7-16,-2-1-8 0,-2-4-28 0,0 3-409 15,-2-3 201-15,2 0 133 0</inkml:trace>
  <inkml:trace contextRef="#ctx0" brushRef="#br0" timeOffset="8834.36">14268 6484 56 0,'0'0'162'0,"0"-7"1"0,2 3 7 0,5-2 1 16,-1-1-1-16,4-3-8 0,4 1-7 15,-2-3-6-15,7-1-7 0,0-3-8 0,4 0-12 16,1-4-9-16,3 1-10 0,0-2-11 16,8-3-9-16,-2-3-5 0,3-2-10 0,0 1-8 15,0-3-7-15,-2 3-5 0,-3-1-7 16,1 3-3-16,-6 1-11 0,-3 4-29 0,-6 4-31 15,0 0-49-15,-5 1-47 0,-3 7-23 16,-4 1-584-16,-5 4 251 0,-2 3 165 0</inkml:trace>
  <inkml:trace contextRef="#ctx0" brushRef="#br0" timeOffset="9546.24">15248 6463 60 0,'-2'14'118'0,"0"-7"-3"0,0 1-15 16,0 3-3-16,0 1-15 0,0 1-5 0,-3 1-2 16,0-1-12-16,1 0 0 0,2-3-10 15,-2 1-7-15,2-2-5 0,0 2-9 16,0-3 1-16,0 0-7 0,2 1-5 0,-2-4-13 16,2 0-10-16,0-1-13 0,0 1-11 15,0-5-11-15,0 0-12 0,0 0-1 0,0 0-9 16,16-9 0-16,-10 6-2 0,2-4 5 15,-2 1 13-15,0-5 21 0,4 4 18 16,-3-3 16-16,-1 4 13 0,1-2 10 0,-3 1 13 16,2 1 16-16,-1 1 3 0,-3 0 5 15,2-1 2-15,-2 0 3 0,-2 2 4 0,0 0-1 16,0 4-9-16,-2-5-6 0,-2 3-10 16,4 2-4-16,-9-4-5 0,3 4-2 15,-1 0-6-15,-1 0-3 0,-3 0 6 0,-1 2 6 16,-2-2 3-16,0 0 4 0,-3 2 3 15,-2-2 0-15,0 0 6 0,0 0 3 0,0-2 1 16,0 2-1-16,2-2 1 0,0 2-4 16,2-2-5-16,4 0-2 0,1 0-13 15,2 0-7-15,0-4-5 0,0 1-1 0,6-1-7 16,0-1-8-16,2-3-13 0,0 1-12 16,2-1-14-16,2 0-13 0,2-1-22 0,-2 2-18 15,0-1-14-15,0-2-22 0,0 4-21 16,0 0-20-16,-2-1-513 0,0 1 227 0,-4 3 149 15</inkml:trace>
  <inkml:trace contextRef="#ctx0" brushRef="#br0" timeOffset="10108.91">15507 6376 51 0,'4'-3'85'15,"-4"3"-9"-15,0 0 1 0,0 0-10 0,4-3 0 16,-4 3-2-16,0 0 3 0,6 0 6 16,-6 0 4-16,0 0 2 0,8 0 5 15,-8 0-2-15,9 2 3 0,-9-2-3 0,0 0-1 16,9 0-3-16,-9 0-8 0,6 0-5 16,-6 0-7-16,4 1-7 0,-4-1-1 0,0 0-10 15,10 3-4-15,-10-3-1 0,7 2 0 16,-7-2-7-16,8 0-5 0,-1 1 0 0,-3 1-1 15,5-2-6-15,-3 0 0 0,2 3-3 16,2-3-1-16,2 0-3 0,0 1-5 0,1-1-3 16,0 0-7-16,4 1-30 0,-1 2-40 15,2-1-29-15,-6-1-39 0,0-1-385 0,2 2 180 16,-4 1 118-16</inkml:trace>
  <inkml:trace contextRef="#ctx0" brushRef="#br0" timeOffset="10420.85">15413 6526 85 0,'0'0'191'15,"9"0"2"-15,-9 0 0 0,12 2-13 16,-12-2-13-16,17 0-11 0,-8 0-10 16,1 0-11-16,1 2-11 0,-1-4-12 0,3 4-11 15,0-2-11-15,-3 0-9 0,3 0-6 16,0 0-13-16,-1 0-12 0,1 0-35 0,0 0-39 16,0 0-52-16,-1 2-45 0,-2-4-71 15,4 2-401-15,-4 0 202 0,3-2 132 16</inkml:trace>
  <inkml:trace contextRef="#ctx0" brushRef="#br0" timeOffset="10844.22">16056 6294 52 0,'0'0'160'0,"0"-2"-13"0,0 2-11 15,0 0-1-15,0 0-2 0,0 0-10 0,11 8-6 16,-7-3-9-16,1 3-3 0,-1-3-10 16,0 5-9-16,5 1-7 0,-3 1-11 0,2 0-4 15,0-2-5-15,2 3-7 0,0 1-5 16,0-3-3-16,1 1-6 0,0 0-5 0,-1 0-1 15,1 0-5-15,-1-4-2 0,-1 2-10 16,2-1-28-16,-5-3-21 0,2 2-32 16,0-1-18-16,-1-1-17 0,0-1-33 0,-3 1-393 15,0-2 179-15,-2 0 119 0</inkml:trace>
  <inkml:trace contextRef="#ctx0" brushRef="#br0" timeOffset="11078.22">16044 6585 162 0,'-8'-1'200'0,"1"-2"-18"15,0 0-21-15,5-2-15 0,0 0-13 16,2-3-9-16,4-1-11 0,3-3-10 0,4-3-9 16,1 0-9-16,3-2-9 0,2 0-4 15,0 1-11-15,5-4-7 0,-2-2-4 0,2 3-7 16,-1-1-4-16,0-1-8 0,-2 6-19 15,-1-3-30-15,-2 1-24 0,1 4-32 16,-3 0-26-16,-3-2-52 0,-2 3-377 0,-1 2 180 16,-2 2 118-16</inkml:trace>
  <inkml:trace contextRef="#ctx0" brushRef="#br0" timeOffset="11448.94">16556 6570 94 0,'3'8'145'0,"-3"-2"-8"0,2 1-15 16,-2-1-7-16,0 1-6 0,0 3-6 0,2-5-12 16,-2 4-10-16,2-2-11 0,-2-1-3 15,0 0-9-15,0 0-23 0,2-3-26 16,-2 1-29-16,4 2-30 0,-4-6-41 0,2 1-275 15,-2-1 124-15,0 0 83 0</inkml:trace>
  <inkml:trace contextRef="#ctx0" brushRef="#br0" timeOffset="11841.87">16717 6581 138 0,'0'0'132'0,"0"0"-4"0,0 0-11 16,0-5-2-16,0 5-8 0,0 0-11 0,0 0-8 16,0 0-6-16,-11-4-4 0,11 4-1 15,0 0-1-15,0 0 4 0,-17 1-2 0,17-1-4 16,-15 3-7-16,7-3-6 0,0 2-6 16,0-1-5-16,-4-1-6 0,0 2-4 0,2 1-4 15,-3-1-5-15,0 1 0 0,0-1-7 16,-1-1 0-16,0 1-3 0,2 1 0 15,-3-2 0-15,4 1 3 0,1 2 8 16,-1-2-8-16,1 1-3 0,2-3-6 0,1 1 0 16,0-1-7-16,1 1 0 0,0-1-2 0,6 0 0 15,-8-1-1-15,8 1-3 0,-6-4-2 16,3 1 5-16,3-2 0 0,-2-1-2 16,2 3 1-16,0 3-2 0,0-10-1 0,0 4 1 15,0 3-3-15,0 3-9 0,2-11-13 16,-2 7-16-16,3-2-15 0,-1 2-18 15,-2 4-17-15,2-9-10 0,0 5-10 0,0 0-19 16,-2 0-402-16,2-2 181 0,-2 3 118 16</inkml:trace>
  <inkml:trace contextRef="#ctx0" brushRef="#br0" timeOffset="12344.97">16731 5928 182 0,'0'-6'216'0,"0"-1"-20"0,2 3-15 0,4 0-9 15,-6 4-15-15,14-2-4 0,0 8-11 16,8 7-8-16,3 5-10 0,7 7-7 0,12 18-9 16,3 4-5-16,-3 5-4 0,1 2 0 15,-3 5-2-15,1 1-5 0,-7 3-2 0,-2 1-3 16,-7-2 5-16,-10-7 10 0,-8-8 2 15,-7-3 12-15,-6-1 18 0,-5 2-9 0,-4-1-14 16,-4-7-7-16,1-7-40 0,-2-4-50 16,0-2-74-16,2-9-113 0,4-8-943 15,3-5 379-15,3-4 251 0</inkml:trace>
  <inkml:trace contextRef="#ctx0" brushRef="#br0" timeOffset="31155.36">1160 7490 2 0,'0'0'56'16,"0"0"4"-16,0 0 5 0,0 0-3 0,0 0 6 16,0 0 0-16,0 0 7 0,0 0-5 15,0 0 1-15,0 0 0 0,0 0-4 0,0 0-5 16,0 0-9-16,0 0 6 0,-4 6-7 16,4-6 1-16,0 0-9 0,6 7 0 0,-2-1 0 15,2-2-4-15,-2 2-2 0,4-3-1 16,2 3-6-16,-2-2 4 0,4 2-4 0,3-1 0 15,2 1 8-15,4-2 1 0,7 1 13 16,4 0-4-16,10-4 6 0,5 3 0 16,12 0-3-16,8-4 5 0,31 0-2 0,4 0 3 15,3 2-3-15,8-6-5 0,0 2 0 16,34-2-7-16,1 4 0 0,5-3-3 0,3 0-6 16,7 0-2-16,-5 3-6 0,6 2 2 15,-1-1-4-15,9-1-4 0,-3 0 2 0,4 5-6 16,-2-1 0-16,-1-1-1 0,-3 3-1 15,-4 0-2-15,-6 3-2 0,-5-1-1 16,-10 1-4-16,-2 1 1 0,-5 1 2 0,-2-2-3 16,-22 0-3-16,-4 0 2 0,23 4-7 15,-25-4-2-15,-1-1-4 0,-4 2-9 16,-5-3-10-16,-4 3-16 0,-7-4-12 0,-15 0-10 16,-12-1-14-16,-3-1-17 0,-9 0-19 15,-3 0-17-15,-10-3-36 0,-5 3-398 0,-1 2 193 16,-10-1 127-16</inkml:trace>
  <inkml:trace contextRef="#ctx0" brushRef="#br0" timeOffset="32374.71">1707 8767 80 0,'0'-4'160'0,"-2"0"6"0,2 4-5 0,0-6-8 16,0 6-11-16,0-6-7 0,0 6-12 0,-2-3-12 16,2 3-8-16,0 0-4 0,0 0-3 15,0 0-6-15,2 17-2 0,0-4-5 16,1 4-7-16,-3 6-3 0,0 4-5 0,0 7-3 16,0 9-4-16,0 2-4 0,0 8-4 15,-5 5 4-15,3-1-4 0,2 0-5 0,-2-4-6 16,2-6-2-16,0-1-6 0,0-2-12 15,0-2-7-15,0-2-17 0,0-7-29 16,0-2-18-16,2-4-21 0,0-2-16 0,-2-4-18 16,5-2-9-16,-3-2-6 0,2-1-14 15,-2-8-26-15,0 0-415 0,-2-2 195 0,3-2 129 16</inkml:trace>
  <inkml:trace contextRef="#ctx0" brushRef="#br0" timeOffset="32828.61">1507 8851 69 0,'0'-5'132'0,"0"-3"-19"0,2 1-5 15,0-2-13-15,0 1 1 0,2 1-3 16,2-3-7-16,1 1 6 0,3-3-8 0,-1 1-3 16,0-1-9-16,1 1-7 0,2 0-5 15,6-1-4-15,-2-1-7 0,4 1-3 16,1 3-7-16,-1-2-3 0,6 0-7 0,0 4 1 15,1 1-7-15,1 2 0 0,2 4-6 16,-1 3 1-16,1 2-3 0,-3 4-2 0,1 2 4 16,-1 3-7-16,-6 2 4 0,-1-1-1 15,-2 4 7-15,-3 0 6 0,-4 2 6 16,-3 0 5-16,-3 4 4 0,-3-5 1 0,-4 2 2 16,-5 3-2-16,-3-3 0 0,-3 5-1 15,-4-2 1-15,-3 2-2 0,0-6 2 0,-1-1-5 16,-1-2-3-16,4-1-10 0,-2-4-18 15,2 0-17-15,0-1-18 0,4 0-24 16,1-4-28-16,2 0-30 0,2 0-36 0,1-3-484 16,2 1 215-16,4 2 141 0</inkml:trace>
  <inkml:trace contextRef="#ctx0" brushRef="#br0" timeOffset="33330.16">2523 8776 74 0,'-2'-2'196'0,"-3"-2"-11"0,5 4-16 0,0 0-14 16,-11 0-17-16,11 0-12 0,-8 10-9 0,2-1-5 16,0 5-6-16,-1 1-7 0,0 8-9 15,1 2-7-15,0 8-7 0,0 2-7 16,-3 3-7-16,1 12-5 0,2-1-6 0,-3 5-7 16,0-1-4-16,3 0-4 0,2 1-6 15,0-5-4-15,2-7-7 0,2 0-5 16,0-4-6-16,2-7-4 0,4-3-11 0,0-1-1 15,3-6-5-15,2-2-25 0,1-8-29 16,1-1-8-16,3-6-31 0,2-3-33 0,-2-4-451 16,2-1 201-16,-2-4 132 0</inkml:trace>
  <inkml:trace contextRef="#ctx0" brushRef="#br0" timeOffset="33841.83">2679 9168 12 0,'2'-3'153'0,"-2"3"5"15,4-4-1-15,-2 2-3 0,-2 2 1 16,4-4 0-16,-4 4-4 0,3-4-6 16,-3 4-7-16,0 0-12 0,0 0-9 0,0 0-15 15,0 0-6-15,0 0-5 0,7 10-8 16,-5-3-6-16,2 3-8 0,-2 1-7 0,4 1-8 16,0 3-2-16,3 2-8 0,4 1-3 15,-1 5-3-15,3-1-5 0,0 1-5 0,4 2-3 16,0-2-4-16,0-2-10 0,0 1-9 15,-2-3-14-15,0-1-20 0,-3-2-18 16,2 0-18-16,1-1-39 0,-3-2-23 0,-3-1-22 16,2-2-38-16,-5-1-426 0,-2-1 210 15,0-1 138-15</inkml:trace>
  <inkml:trace contextRef="#ctx0" brushRef="#br0" timeOffset="34164.96">2800 9628 117 0,'-4'-6'148'0,"4"6"-5"15,0 0-2-15,2-12-15 0,0 7-6 16,0-1-10-16,0-4-7 0,2 1-2 15,2-3-10-15,1-3-8 0,2 0-7 0,1-4-6 16,1-1-7-16,-1-4-7 0,3 0-6 16,0-3-6-16,-1-2-5 0,4 1-1 0,-4-1-8 15,3-2-4-15,-3 3-8 0,3-1-9 16,0 3-12-16,-3-1-12 0,2 4-20 0,-4 4-19 16,0 1-10-16,1 0-21 0,-4 5-22 15,-1 1-383-15,-2 0 167 0,0 6 110 16</inkml:trace>
  <inkml:trace contextRef="#ctx0" brushRef="#br0" timeOffset="34657.92">3414 9386 47 0,'0'0'101'0,"0"-8"-7"0,0 8-5 16,0 0-3-16,0 0 4 0,0 0-2 0,0 0 0 15,0 0 0-15,0 0 6 0,0 0 2 16,0 0 1-16,0 23-6 0,-2-11-8 16,0 3-8-16,0 1-5 0,0 3-12 0,0 0-2 15,-1 0-7-15,0 1-5 0,1 1-15 16,0 0-14-16,0-2-11 0,0-2-19 0,0 2-9 16,0-2-15-16,-2-3-7 0,4-1-21 15,-2-1-15-15,2-1-21 0,0-3-325 16,-2-1 146-16,2-1 96 0</inkml:trace>
  <inkml:trace contextRef="#ctx0" brushRef="#br0" timeOffset="35035.3">3503 9603 41 0,'0'0'118'0,"-2"-8"-9"0,2 8-5 0,-4-6-7 15,4 6-14-15,-9-3-5 0,9 3-4 16,-11-2-7-16,5 2 5 0,6 0-6 0,-17 2 5 16,6-1 3-16,0 1-1 0,-1 1-2 15,0-2 1-15,-4 1-1 0,4 0-3 0,-3-2-4 16,2 2-2-16,-2-2-1 0,3 2-2 16,0-2-4-16,0-2-3 0,0 2-2 15,1-2-2-15,1 0 1 0,-1 0-6 0,2-2-4 16,1 2-5-16,0-1-4 0,-3-1-2 15,4-2-6-15,-1 0-3 0,2 1-2 16,0-3-6-16,-1-1-3 0,3 1-6 0,0-5-8 16,1 1-5-16,1-2-8 0,2-4-1 15,0 0-14-15,5-1-9 0,-1-1-21 0,0 3-17 16,1-2-13-16,-1 2-22 0,-2 1-46 16,0 3-353-16,-2 2 176 0,0-1 115 15</inkml:trace>
  <inkml:trace contextRef="#ctx0" brushRef="#br0" timeOffset="35904.5">3962 8899 20 0,'0'0'137'0,"4"-5"-18"15,-4 5 0-15,0 0-12 0,0 0-14 0,2-3-1 16,-2 3-4-16,0 0-2 0,0 0 2 16,0 0-3-16,0 0-1 0,0 0-2 0,0 0-6 15,0 0 7-15,0 0-1 0,0 0 9 16,4 13-2-16,-4-4 2 0,-2 2-2 15,2 5-7-15,0 3-4 0,-2 5-5 0,0 6-3 16,0 1 1-16,-2 7-3 0,-1 6-2 16,-1 8-6-16,0-1-6 0,0 1-2 0,0-1-5 15,-4-5-7-15,6-6-4 0,0-2-5 16,0-1-4-16,2-9-18 0,0-2-30 16,0-5-38-16,4-2-38 0,0-3-44 0,0-9-46 15,2-3-548-15,0-2 250 0,-4-2 165 16</inkml:trace>
  <inkml:trace contextRef="#ctx0" brushRef="#br0" timeOffset="36789.76">4167 9368 46 0,'7'-1'150'0,"-1"-1"-14"0,0-2-5 0,3 2-8 0,2-2-13 16,-1 2-14-16,0-1-8 0,6-3-4 16,-2 2-13-16,-3 1-6 0,6-3-7 15,-2 0-5-15,1 0-5 0,0 0-4 0,-2 0-6 16,1-1-3-16,-2 1-3 0,-1 2-5 15,-1-4-2-15,-1 5-3 0,-2-2-4 16,2-1-5-16,-2 0 1 0,0-2-1 0,-2 3-2 16,1-1-5-16,-3-2-5 0,1 1-13 15,-1-1-9-15,-2 1-10 0,-2-3-1 0,-2 2-3 16,0-1-3-16,-5 1-2 0,-2 1 3 16,-3-1 5-16,-2 2 15 0,-4 2-3 15,1 2 5-15,-4 2 6 0,2 2-1 0,-3 0 10 16,2 4 0-16,1 0 3 0,-3-1 4 15,4 5 4-15,2-3 3 0,2 3 4 0,-1 1 6 16,4 3-1-16,1-1 13 0,4 4 8 16,1 3 12-16,3-1 1 0,2 3-2 0,4 1-2 15,5 2-4-15,3-2-3 0,4 4-5 16,-2-7-4-16,4 3-5 0,2-4-5 0,-3-4-23 16,3 1-27-16,-4-3-51 0,4-3-41 15,-6-5-441-15,1-1 189 0,-2-2 125 16</inkml:trace>
  <inkml:trace contextRef="#ctx0" brushRef="#br0" timeOffset="37203.83">4726 9532 61 0,'3'6'225'0,"-1"3"-4"0,-2 1-6 0,2 1-12 15,-2 3-12-15,0-1-18 0,-2 2-15 16,2-1-16-16,-2-1-17 0,2-1-19 0,0-1-24 15,-3-2-34-15,3 1-48 0,0-1-58 16,0-1-74-16,0 0-467 0,0-5 204 16,0 0 134-16</inkml:trace>
  <inkml:trace contextRef="#ctx0" brushRef="#br0" timeOffset="37531.64">5054 9643 99 0,'2'7'238'0,"-2"3"-6"0,0 1-9 16,0 3-16-16,-4 0-15 0,0 2-13 0,0 1-14 15,-4 1-14-15,-2-1-12 0,0 2-14 16,0 0-15-16,1-2-14 0,-2-2-29 0,3-2-37 16,-1 0-44-16,3-1-50 0,0-5-47 15,2 1-54-15,0-2-481 0,-1-6 219 0,5 0 146 16</inkml:trace>
  <inkml:trace contextRef="#ctx0" brushRef="#br0" timeOffset="38176.89">5270 9338 121 0,'0'4'128'0,"0"-4"-9"0,0 0-16 0,4 5-5 16,-4-5-6-16,0 0-5 0,9 3 3 15,-9-3-10-15,0 0-7 0,0 0-4 16,19-10-4-16,-13 7-13 0,1-3-1 0,1-1-4 15,2-2-5-15,2 0-8 0,-2-3-3 16,-2 3-10-16,0-2-7 0,3-1-4 0,-4 1 2 16,-1 3-1-16,2-2-7 0,-3-1 4 15,-1 2 1-15,-2-1-3 0,0 0-8 16,-2 0-7-16,-2 3 3 0,-2-1-4 0,2 5 6 16,-5-3-3-16,1 4 1 0,-2 0-2 15,8 2 9-15,-18 2 5 0,12 2-1 0,-4 2 0 16,2-1 5-16,-2 5 2 0,4 0 8 15,-2 1 2-15,2 0-1 0,-1 4 5 0,3 0 9 16,0 3 6-16,1-1 0 0,1 3-2 16,4 0 2-16,-2-1-3 0,5 0-3 15,-3 2 3-15,2-2-7 0,3 0-3 0,-1-4-4 16,2 3 0-16,0-5-9 0,2 0-18 16,0 0-31-16,-2-2-18 0,3-3-28 15,2-2-37-15,-3-1-460 0,1-4 196 0,-3-2 129 16</inkml:trace>
  <inkml:trace contextRef="#ctx0" brushRef="#br0" timeOffset="38657.55">5535 9496 69 0,'0'0'101'0,"0"0"-10"16,0 0 0-16,0 0-10 0,6-9-5 15,-2 4 7-15,0 2-9 0,2-1 1 0,-1 0 7 16,4 1-11-16,-3-2-4 0,0 2 5 16,0-1-2-16,1 2-8 0,-1-2-2 0,0 3-2 15,-6 1-7-15,13 0-2 0,-4 0-3 16,-9 0-2-16,12 1 0 0,-6 0 2 16,-6-1 6-16,12 9 3 0,-6-4 2 0,-2 4 4 15,-2-2-1-15,0 5 6 0,-2-4 2 16,0 4 5-16,-2 0 5 0,2 1 1 15,-4 2 3-15,0 0 0 0,0 1-1 0,0-3-5 16,-2 2-5-16,4 1-6 0,-2-1-2 16,0-2-8-16,2-1-3 0,-2-1-5 0,2-2-6 15,0 3-5-15,0-5-4 0,2 1-4 16,0 2-3-16,2-4-6 0,2 0-4 0,0-3-17 16,2 0-14-16,0-2-20 0,6-1-32 15,-12 0-43-15,20-1-54 0,-7-4-54 16,-2 1-620-16,2 1 286 0,-3-2 188 0</inkml:trace>
  <inkml:trace contextRef="#ctx0" brushRef="#br0" timeOffset="39076.93">6013 9626 83 0,'0'9'240'0,"-2"3"2"0,-2-2 3 0,1 7-8 15,-1-4-10-15,0 1-18 0,0 3-20 16,-1-3-15-16,-1 0-20 0,2 1-19 15,0-2-28-15,-2-1-37 0,2-1-54 0,-6-1-69 16,6-1-79-16,-4-3-597 0,2 1 248 16,0-1 163-16</inkml:trace>
  <inkml:trace contextRef="#ctx0" brushRef="#br0" timeOffset="44314.83">6254 9403 112 0,'12'0'136'0,"-12"0"-11"15,14 0-7-15,-6 0-5 0,-8 0-1 16,19-4-1-16,-10 4 2 0,-1-2-2 16,3 0-2-16,-3 0-6 0,2 1-7 0,0 1-9 15,-2-3-6-15,2 2-5 0,-2 1-9 16,1 0-6-16,2-2-7 0,-3 0-5 15,3 0-3-15,-1 0-7 0,3-2-3 0,0 0-5 16,1-1-4-16,2-3-2 0,-2 0-6 16,-1 1-4-16,2 0-8 0,-2-4-6 0,-1 3-7 15,0-3-15-15,0 3-8 0,-2-3-10 16,0-1 4-16,-3 4 1 0,-1-3 3 0,-2 3-1 16,1 0-3-16,-5-2 4 0,0 3-9 15,-2-3 4-15,-3 4 7 0,-1 1 5 16,-3 1-6-16,1 2 7 0,-4 0 3 0,-2 2 4 15,0 2 13-15,2 2 4 0,-6-2-1 16,6 2 0-16,-3-1 1 0,2 3 10 0,2 2 1 16,1-1 7-16,2 3 6 0,1 0 1 15,3 2 6-15,-1 1 1 0,5 1 3 16,2 3 0-16,1 1 3 0,4-1 1 0,-1 0-5 16,2 2-7-16,0 0-1 0,3 0-3 15,2-2-2-15,-5-3-2 0,3-1-10 0,-1 1-24 16,3-3-34-16,-2 0-29 0,1-6-36 15,1 0-63-15,0 1-374 0,-3-6 187 16,1 0 124-16</inkml:trace>
  <inkml:trace contextRef="#ctx0" brushRef="#br0" timeOffset="51470.44">6756 9414 2 0,'5'-6'125'0,"1"3"-10"0,-2-3 5 0,2 2-12 15,0-2-2-15,0 3-7 0,1-1-1 16,-2 0-6-16,3-2-4 0,-4 5-5 15,2-3-6-15,-1 0-4 0,-5 4-4 0,10-4-3 16,-8 2-2-16,-2 2-6 0,9-6-5 16,-9 6-3-16,6-1-7 0,-6 1-1 0,9 0-5 15,-9 0-5-15,12 1-2 0,-12-1-3 16,13 0-3-16,-2 2-3 0,-3 0 1 0,3 0-9 16,1 0-7-16,-1-2-8 0,2 2-1 15,-1 2-6-15,2-2-6 0,-2 2-5 16,-2-3 0-16,1 3 2 0,0 2-1 0,-3-2 2 15,-2 2 9-15,-1-1 3 0,-3 3 13 16,0 1 5-16,-4-1 6 0,-2 1 9 0,-1-1 2 16,1 2 4-16,-2-2 4 0,-1 0 2 15,-1 3 0-15,-1-2-1 0,3-1-2 16,0-1-2-16,-2-1-2 0,0 0-3 0,4 0-6 16,0 0-1-16,0-4-12 0,0 3-7 15,0-2-6-15,4 1 1 0,0-4-5 16,-2 6-4-16,2-6-1 0,4 6-1 0,0-3 2 15,0-1-8-15,0 2-1 0,-4-4-1 0,6 6 0 16,0-4 5-16,-2 2-6 0,0 1 8 16,2 1 0-16,-2-1-1 0,-2 1 4 15,2 0-1-15,-2 2 5 0,0-1 4 0,3-1 5 16,-5 2 2-16,2-1 6 0,0 1 1 16,-2-1-1-16,2 0 5 0,-2-1 5 0,0 2-1 15,-2 2 13-15,0-3 5 0,-2 1 8 16,-1 0 2-16,1 0 1 0,-4-2-1 15,-2 1-3-15,-2 0-6 0,0-1-11 0,-1-1-14 16,0-2-17-16,-1 1-31 0,1-3-43 16,1 3-41-16,-2-4-41 0,0 2-540 0,-1-2 237 15,2 0 158-15</inkml:trace>
  <inkml:trace contextRef="#ctx0" brushRef="#br0" timeOffset="52487.35">7403 9616 20 0,'0'0'188'15,"0"0"3"-15,9-2-4 0,-9 2-5 0,0 0-12 16,0 0-13-16,0 0-6 0,0 0-4 16,7 4-1-16,-7-4-3 0,2 8-9 15,0-3-7-15,-2 3-13 0,2 0-8 0,-4 1-7 16,2 0-7-16,-2 2-10 0,-3 3-8 15,-1-3-5-15,1 6-6 0,-3-4-8 0,0 0-6 16,0 2-10-16,-4-2-15 0,2 1-18 16,0-1-18-16,-1-1-27 0,0-3-31 15,-1 0-39-15,3 1-41 0,-1-2-43 0,2-5-570 16,0 1 260-16,2-4 171 0</inkml:trace>
  <inkml:trace contextRef="#ctx0" brushRef="#br0" timeOffset="53108.26">7686 9380 96 0,'0'0'157'0,"0"0"-4"15,0 0-14-15,0 0-8 0,0 0-13 16,0 0-11-16,0 0-5 0,0 0-12 16,22-6-6-16,-16 4-10 0,1 1-7 0,2-2-7 15,1 2-7-15,-1-3-3 0,1 0-2 16,0-2-10-16,2 3-4 0,-2-5-5 0,2 3-13 16,-3-4-6-16,4 2-9 0,-5-2-3 15,1-2-9-15,-1 3 3 0,0-3 2 16,-1 0 2-16,-2 2 1 0,-1-2-3 0,-2 4 6 15,-2-2-6-15,0 2-2 0,-4 1 3 16,-1-2 0-16,-1 4-2 0,-3 2 0 0,-3 1 9 16,1 1 1-16,-1 0 9 0,-4 3 9 15,0 3 2-15,0 0-2 0,2 1 6 16,-1 2 9-16,0 3 7 0,2 1 5 0,1 3 5 16,2 1 2-16,0 0-3 0,6 2 0 15,0 0-3-15,2 1 3 0,0-2-1 0,4 1-4 16,0 1-2-16,2-1-5 0,3 2-3 15,2-4-6-15,-1-2-17 0,2 0-14 16,-1-1-26-16,2-3-32 0,1-1-43 0,-1-3-55 16,-1-3-542-16,1 0 237 0,0-2 157 15</inkml:trace>
  <inkml:trace contextRef="#ctx0" brushRef="#br0" timeOffset="53468.28">8174 9447 92 0,'0'3'173'16,"0"3"-8"-16,0 0-11 0,2 1-11 0,-2 0-12 16,0 4-11-16,0-2-11 0,0 1-10 15,-2 2-11-15,2-4-7 0,0 6-7 16,-2-1-9-16,2-1-7 0,-2 1-5 0,-1 2-14 15,1-3-13-15,0-1-19 0,2 1-21 16,-2-1-18-16,2-1-26 0,-2-2-26 0,2 0-20 16,-2-2-367-16,2-1 160 0,2 1 105 15</inkml:trace>
  <inkml:trace contextRef="#ctx0" brushRef="#br0" timeOffset="53843.36">8261 9553 108 0,'0'0'138'0,"0"0"1"0,0 0-3 15,0-6-14-15,0 6-1 0,0 0-1 16,-9-1-12-16,9 1-2 0,-8 0-4 0,8 0-5 15,-13 1-6-15,3 2-6 0,1-2-4 16,-4 1-2-16,1 0 0 0,-1 0-5 0,-2 0-2 16,0 2 3-16,1-2-4 0,-2 1-5 15,4 0-4-15,0-3-7 0,0 1-5 0,2 1-7 16,2-2 1-16,-1 2-7 0,3-2-5 16,0 0-7-16,6 0-7 0,-11-4-1 0,7 3-2 15,1-3-2-15,3 0-2 0,0-4-3 16,0-1-4-16,5 0-8 0,-3-3-10 15,2 2-7-15,-2-1-12 0,3 0-11 0,-3-1-6 16,0 2-11-16,0 1-18 0,-2-2-17 16,2 4-17-16,-2 0-27 0,-2 1-489 0,0 1 214 15,0 3 141-15</inkml:trace>
  <inkml:trace contextRef="#ctx0" brushRef="#br0" timeOffset="54840.52">8417 8607 28 0,'0'0'157'0,"0"-8"-1"16,0 2-6-16,2 2-9 0,-2 1-7 16,0 3-8-16,2-6-8 0,-2 6-6 15,0-4-4-15,0 4-6 0,0 0-7 0,0 0-1 16,9 7-1-16,-4 3-5 0,1 1-8 15,2 3-6-15,1 5-8 0,1 4-6 0,3 4-5 16,2 4-5-16,1 2-4 0,6 7-7 16,-1 0-1-16,0 4-4 0,-2 2-3 0,7 16-5 15,-7-8 4-15,-2-6 2 0,-4-1 8 16,-1 1 4-16,-4-2 8 0,-4-4 8 0,1-4 9 16,-5-4 0-16,-3 2-4 0,-5-2-7 15,0-1-5-15,-7-2-3 0,-2-4-9 16,-4 3-6-16,-1-8-15 0,2 1-27 0,-4-2-36 15,5-6-54-15,1 2-68 0,0-3-49 0,0-1-634 16,0-1 288-16,4-4 191 0</inkml:trace>
  <inkml:trace contextRef="#ctx0" brushRef="#br0" timeOffset="108295.77">9099 8934 3 0,'0'0'144'0,"0"0"0"0,0 0-7 16,11 0-4-16,-11 0-5 0,0 0-5 0,10-2-2 15,-10 2 1-15,10-4-6 0,-1 2-3 16,0 1-4-16,1 0-7 0,1-4-4 16,4 1-6-16,0 2-3 0,-1 1-2 0,6-5-8 15,-4 4-6-15,5-2-5 0,-1 0-8 16,0 2-5-16,2 1-5 0,1 1-2 0,1-2-9 16,-2-1-10-16,2 3-17 0,-1 0-21 15,1-1-28-15,-1 1-28 0,0 0-31 0,3-2-24 16,-3-1-27-16,-2 2-499 0,0-4 219 15,3 4 145-15</inkml:trace>
  <inkml:trace contextRef="#ctx0" brushRef="#br0" timeOffset="108779.89">9181 9247 110 0,'-4'-3'191'0,"4"3"7"0,0 0 0 15,0 0-5-15,0 0-6 0,9-6-9 0,-9 6-2 16,15 0-9-16,-7 0-1 0,2 0-7 16,4 0-4-16,2 3-6 0,3-6-10 15,3 6-9-15,6-6-8 0,0 2-32 0,7-3-5 16,-3 0-12-16,6-1-5 0,1-1-9 16,4-2-23-16,-3 1-33 0,2-1-51 15,-1 2-75-15,-1-3-92 0,-8 3-685 0,-7 3 306 16,-4 3 202-16</inkml:trace>
  <inkml:trace contextRef="#ctx0" brushRef="#br0" timeOffset="114812.59">10915 7991 54 0,'2'-2'96'0,"-2"2"-10"0,3-4-8 0,-3 4-5 16,0 0 0-16,0 0-12 0,0 0 3 0,0 0-10 16,0 0 4-16,8-2 1 0,-8 2-9 15,0 0 11-15,0 0-9 0,0 0 7 16,6 8-7-16,-2-2 1 0,-2 0 1 0,0 1-5 15,-2 2-3-15,2 3-6 0,0 4 6 16,1-2-2-16,-3 6 1 0,3 3-2 0,-3 1-2 16,0 5 15-16,2-1-1 0,-4 3-5 15,2 2-6-15,0-3-3 0,0 0-6 16,0 1-2-16,0-3-3 0,2 1-3 0,-2-2-4 16,4-2-14-16,-4-5-11 0,0-1-23 15,2-1-32-15,2-2-25 0,-2-2-23 16,0-7-57-16,0-1-335 0,2-4 169 0,0-2 111 15</inkml:trace>
  <inkml:trace contextRef="#ctx0" brushRef="#br0" timeOffset="115298.43">10651 7995 98 0,'-2'-7'130'0,"4"-1"-3"0,0 0-13 15,2 0-16-15,4-1-3 0,3-3-15 0,2 3 1 16,4-3-17-16,1 1-2 0,6 2-12 16,2 0-2-16,3-2-4 0,-1 3-4 15,8 2-4-15,-1-2-3 0,-3 4-3 0,0 1 1 16,0 0-6-16,-1 2-4 0,1-1-7 15,-4 4 6-15,-3-2-9 0,-1 0 7 0,-4 1 1 16,0 3 8-16,-4-1 12 0,-1 1 16 16,-2 3 8-16,-4 3 9 0,-5-2 11 15,-2 5 5-15,-4 1 5 0,-2 1 1 0,-7 6-3 16,-4 0-4-16,-4 4 4 0,-2-1-9 16,-2 4-1-16,-3-3-4 0,1-3-9 0,-1-1-2 15,4-2-14-15,4-4-29 0,1 0-45 16,5-3-62-16,1-5-69 0,2-5-685 15,7-2 285-15,2 0 188 0</inkml:trace>
  <inkml:trace contextRef="#ctx0" brushRef="#br0" timeOffset="116374.74">11722 7693 23 0,'0'0'141'0,"0"0"-12"0,0 0-4 15,0 0-5-15,0 0-2 0,0 0 2 16,-13 9 6-16,11-4 7 0,-2 3 5 16,1 2-4-16,-3 3 0 0,2 2-2 0,-5 6-2 15,1 4-11-15,-2 5-3 0,-4 4-8 16,-2 10-7-16,1 4-9 0,0 1-5 0,-4 16-6 15,5-8-2-15,4-7-7 0,2-1-8 16,6-6-9-16,2-4-6 0,4 0-4 16,7-2-1-16,2-2-14 0,8 1-18 0,0-9-30 15,2-4-32-15,7-5-47 0,2 0-50 16,-1-7-52-16,-3-3-599 0,2-2 271 16,-1-4 179-16</inkml:trace>
  <inkml:trace contextRef="#ctx0" brushRef="#br0" timeOffset="116857.97">11988 8063 32 0,'0'0'156'0,"4"12"-5"16,1-6 0-16,-1 1-4 0,2 4-3 16,3-3-3-16,2 6-12 0,-3-3-8 0,4 3-5 15,4 1-9-15,-2 0-8 0,1-2-12 16,2 2-9-16,2 0-7 0,0-2-8 15,0 2-8-15,3-5-5 0,-6 5-6 0,3-5-19 16,-2 1-18-16,0-3-16 0,-3 3-15 16,2-2-18-16,-4 1-20 0,1-3-17 0,0 2-25 15,-2-1-27-15,-3 0-387 0,-2-1 176 16,-2 1 116-16</inkml:trace>
  <inkml:trace contextRef="#ctx0" brushRef="#br0" timeOffset="117095.29">12166 8444 39 0,'-8'-3'202'0,"-1"-3"-6"0,3 0-9 16,-3 1-13-16,5-3-13 0,-2 0-25 16,2 1-12-16,1-5-13 0,3-1-12 15,3 0-11-15,-1-4-10 0,4-1-5 0,0-3-9 16,5 1-6-16,0-1-7 0,-1-1-6 15,2 0-8-15,0 1-12 0,0 2-25 16,1 0-20-16,-1-1-28 0,-3 5-20 0,0 2-28 16,1-1-37-16,-6 4-406 0,2 0 184 15,-2 1 120-15</inkml:trace>
  <inkml:trace contextRef="#ctx0" brushRef="#br0" timeOffset="117565.62">12638 8380 150 0,'0'9'142'0,"-2"3"-13"15,2-3-10-15,0 3-8 0,-2-2-10 16,2 2-9-16,-2 0-10 0,0 0-9 0,2-4-8 16,0 3-13-16,0-1-12 0,0-1-12 15,0-2-19-15,0-1-12 0,2 1-11 0,0-1-14 16,0-2-10-16,0 0-12 0,3-2-11 15,-5-2-22-15,6 0-229 0,-6 0 106 16,0 0 70-16</inkml:trace>
  <inkml:trace contextRef="#ctx0" brushRef="#br0" timeOffset="117843.77">12703 8493 43 0,'3'-5'99'0,"-3"5"-9"0,0-7-7 15,-3 1-7-15,3 6 9 0,-2-7-4 0,0 2-1 16,-4 2-9-16,2-1-5 0,-2-1-2 15,0 3-1-15,-4-3-5 0,2 4 5 0,-2-4 12 16,-3 5-12-16,0-1-2 0,-2-1 2 16,1 2-2-16,-4 0-1 0,0 0-6 15,3-3-4-15,0 3 0 0,2 0 0 0,-1 0 0 16,3-1-2-16,-2 1-3 0,5-2-2 16,0 1-12-16,-1-2-5 0,0 2-4 0,5-1-4 15,0-2 3-15,2-2-4 0,0 1-7 16,2-3 3-16,0 0-3 0,0-1 2 15,2-1-2-15,0 1-5 0,0-3-13 0,0 1-22 16,0-1-16-16,0-1-24 0,0 2-30 16,0 0-45-16,-4-3-396 0,2 4 184 15,-4 3 121-15</inkml:trace>
  <inkml:trace contextRef="#ctx0" brushRef="#br0" timeOffset="120091.16">13077 8429 85 0,'0'0'168'15,"2"3"-8"-15,-2-3-3 0,0 6-5 16,0-6-1-16,0 6 0 0,0-1-2 0,0-5-4 16,0 8-4-16,-2-2-2 0,0-1-5 15,-1 1-11-15,1-1-11 0,-3 3-10 0,1-1-13 16,-4 3-16-16,0-1-27 0,-1-1-32 15,-1 3-45-15,-3-1-46 0,2 3-40 0,-1-5-43 16,-2 3-489-16,4-2 221 0,0-1 146 16</inkml:trace>
  <inkml:trace contextRef="#ctx0" brushRef="#br0" timeOffset="120668.02">13335 8315 98 0,'12'0'97'0,"-12"0"-10"0,11-2-5 0,-11 2-3 15,12-1-5-15,-6-2-8 0,-6 3-6 16,14-3-3-16,-8 1-3 0,2-1-6 15,-2 2-2-15,3 0-3 0,-2-4 1 0,1-1-5 16,0 3-4-16,-1-3-3 0,1-1 6 16,0 1-7-16,2-4-5 0,-2 1 5 15,0-2-10-15,2 3 2 0,-3-4-2 0,2 3 7 16,-5-1-6-16,2 1-1 0,-2-1 5 16,-2 0 1-16,-2 1 5 0,0-1 0 0,-2 3 6 15,0-1-4-15,-4 0-3 0,0 3-5 16,-3 2-4-16,0-2-3 0,-1 5 2 0,0 0 4 15,-1 5 6-15,-2-1 1 0,3 6 1 16,-1 1 2-16,1 3 0 0,1 1-3 16,0 2-1-16,1 2 2 0,2-2-4 0,2 2 1 15,0-1-3-15,4-1 0 0,0 1-4 16,4-3-2-16,0-1-5 0,2-2 0 0,2 1-10 16,3-3-21-16,0-3-39 0,3 1-49 15,-1-6-71-15,-3 0-420 0,6-2 201 16,-4-2 134-16</inkml:trace>
  <inkml:trace contextRef="#ctx0" brushRef="#br0" timeOffset="120996.53">13715 8412 164 0,'0'0'194'16,"4"4"-3"-16,-4-4-4 0,3 8-11 0,-1-3-12 15,-4 1-13-15,2 3-11 0,0-2-13 16,-3 5-13-16,1 0-13 0,2 0-8 0,-2 0-16 16,0-1-32-16,0 0-44 0,0 0-48 15,0-3-64-15,0-1-490 0,2 1 204 16,-2-4 135-16</inkml:trace>
  <inkml:trace contextRef="#ctx0" brushRef="#br0" timeOffset="121297.6">13946 8580 126 0,'-2'8'228'0,"0"-1"-6"15,0 1-11-15,-5 1-13 0,3 3-18 0,-2 1-16 16,-2-1-14-16,1-1-14 0,-2 0-7 16,3 0-17-16,0 1-12 0,0-2-23 15,0-2-27-15,1 1-29 0,-2-2-35 0,3-1-39 16,2 2-42-16,-2-1-43 0,0-3-476 0,2 0 209 15,0 0 138-15</inkml:trace>
  <inkml:trace contextRef="#ctx0" brushRef="#br0" timeOffset="121860.01">14212 8416 112 0,'10'-8'112'16,"-10"8"-2"-16,10-4-10 0,-4 1-4 0,3-1-7 15,1 0-1-15,3-1-9 0,0-3 3 16,-1 2-6-16,4-4-13 0,-4 1-2 0,3 0-2 15,2-3-9-15,0-1-5 0,-3-1-6 16,2 1 1-16,-6 0-11 0,2 0 2 0,-3-1 5 16,0 1-13-16,-3 1 2 0,-2-1-1 15,-4 1-2-15,2 3 4 0,-4-1-6 0,-2 5-3 16,-4 1-3-16,-1 0 2 0,-2 4 1 16,-1 2 14-16,-4 2 7 0,4 3 3 15,-3 3 7-15,3 2-1 0,-6 3 4 0,6-1-2 16,0 6 0-16,0-1-5 0,6 0-3 15,2 0-3-15,0-1-2 0,4 0-3 16,2 0-3-16,0-2-3 0,2 0-1 0,2-1-4 16,4-4-2-16,0 1-13 0,-2-2-17 15,5-3-34-15,0 1-40 0,-1-4-48 0,-1-1-552 16,-1-3 233-16,1 3 153 0</inkml:trace>
  <inkml:trace contextRef="#ctx0" brushRef="#br0" timeOffset="122311.86">14509 8449 96 0,'0'0'116'15,"0"0"-9"-15,0 0-8 0,0 0-8 0,13-11-6 16,-4 8-8-16,1 0 4 0,0 0-4 16,3 2 3-16,0-2-8 0,0 2 0 15,-1-1-2-15,-2 0-3 0,4 0-4 0,-2 2 0 16,-1 0 1-16,-3 0 1 0,1 2 11 15,-1 2 7-15,-3 1 6 0,-3 1-2 0,-2 2-2 16,-4-1 0-16,-1 3-1 0,-1 2 1 16,-3-2 1-16,-1 5 3 0,-1-5-4 15,1 2-4-15,0 0-6 0,0-3-7 0,2 2-6 16,0-1-8-16,2-1-6 0,-1 1-7 16,5-2 0-16,0 1 0 0,2 1-9 0,0-3-2 15,4 1-2-15,0-2-1 0,3-1-6 16,3 0-4-16,-2-2-28 0,6-1-46 15,-2-2-58-15,3 0-72 0,-5-5-723 0,3 4 309 16,0-3 205-16</inkml:trace>
  <inkml:trace contextRef="#ctx0" brushRef="#br0" timeOffset="122816.3">15147 8555 125 0,'-5'10'219'0,"1"-1"2"0,-1 5-3 0,-1-1-15 16,0 0-18-16,0 1-22 0,-2-4-18 16,-2 2-19-16,4 0-29 0,0 0-31 0,2-5-41 15,-3 0-55-15,5 4-52 0,-2-9-69 16,2 3-370-16,0-1 177 0,2-4 117 0</inkml:trace>
  <inkml:trace contextRef="#ctx0" brushRef="#br0" timeOffset="123217.86">15364 8463 127 0,'0'-6'208'0,"3"3"-9"0,-1-1-6 0,-2 1-18 16,0 3-21-16,4-6-16 0,-2 3-17 15,-2 3-10-15,6-3-12 0,-1-1-10 16,1 2-6-16,0-2-6 0,0 1-10 0,1-3-5 16,4 2-7-16,-1-4-6 0,2 1-5 15,0-2-5-15,2-3-3 0,1-1-4 16,0-3-2-16,0 0-10 0,-3-2-14 0,1 4-6 15,-2-6-4-15,-3 4 4 0,0 2-14 16,-3 0-6-16,-1 3 1 0,-4-2 6 0,-2 9-2 16,-5-2 5-16,-3 4 3 0,-2 4 12 15,-4 5 9-15,0 1 7 0,-2 4 3 0,0 3-1 16,-1 2-2-16,1-1-1 0,0 5-2 16,2-3 1-16,4 1-1 0,-1 0-1 15,5 0-5-15,2-2-3 0,1 1 2 0,3-1 0 16,4 0-1-16,0-2-1 0,3-2 1 15,3-1-4-15,3 0-4 0,-1-4 0 0,5 1-5 16,0-4-21-16,-1 1-43 0,6-2-47 16,-5-4-57-16,-1 0-515 0,-1 0 234 0,2 0 153 15</inkml:trace>
  <inkml:trace contextRef="#ctx0" brushRef="#br0" timeOffset="123737.62">15587 8512 230 0,'0'0'241'0,"-3"-8"-8"0,3 8-12 15,0-4-19-15,0 4-25 0,0-6-17 0,0 6-17 16,5-3-13-16,-3 0-12 0,4 2-12 16,3-4-11-16,-3 4-11 0,4-4-10 15,0 4-8-15,0 0-8 0,0-1-7 0,1-1-6 16,-1 2-9-16,-1-1-2 0,2-1-9 16,-3 2 0-16,-2-1-2 0,2 2 1 0,0-3 4 15,-8 3 10-15,8-1 7 0,-8 1 4 16,0 0 2-16,0 0 0 0,0 0 1 0,0 6-4 15,0-6-5-15,0 0-4 0,0 0-9 16,-4 7-3-16,2-2-3 0,2-3-5 16,0-2-3-16,2 6-4 0,2-1-12 0,0 1-14 15,0-2-10-15,4 0-8 0,1 2-2 0,0-1 4 16,1 2 3-16,1-4 1 0,-1 3 5 16,-2 0 0-16,1 0 2 0,-2 0 6 15,1-1 3-15,-4 1 22 0,-2 2 17 0,-2-3 16 16,-2 3 23-16,-4 0 29 0,-2 3 17 15,-4-1-8-15,0-1-1 0,-3 0-3 0,3-1-11 16,-4 0-10-16,4 0-14 0,2-3-33 16,-2 4-43-16,6-4-64 0,-2-2-76 15,6 1-83-15,0-3-104 0,2-1-703 0,0 0 353 16,0 0 234-16</inkml:trace>
  <inkml:trace contextRef="#ctx0" brushRef="#br0" timeOffset="124062.54">16213 8624 160 0,'5'4'249'0,"-3"-1"8"0,-2 3-4 15,0 0-15-15,-2 2-19 0,0 3-18 0,-1-2-14 16,-1 1-18-16,-3 0-14 0,1 3-6 16,0-2-17-16,-3 2-28 0,1-1-38 0,0-3-61 15,-1 3-68-15,2-5-72 0,-1 3-71 16,0-5-522-16,0 3 247 0,1-4 164 0</inkml:trace>
  <inkml:trace contextRef="#ctx0" brushRef="#br0" timeOffset="124530.21">16478 8389 197 0,'0'0'216'0,"0"0"-8"15,2-3-13-15,-2 3-20 0,0 0-20 16,6 0-13-16,-6 0-14 0,11 0-11 0,-5-3-12 15,2 2-12-15,3-1-10 0,2-2-7 16,-1 0-7-16,4-4-9 0,0-1-7 16,3 0-9-16,-1-5-10 0,0 1 0 0,2-2-10 15,-2-1-7-15,-1-3-3 0,-2 1-5 16,2 2-1-16,-5-1-3 0,0 0 3 16,-4 4 1-16,-2-3 1 0,-2 7-3 0,-4-1-3 15,-2 4 3-15,0 1 1 0,2 5 5 16,-12 1 0-16,12-1 3 0,-18 14-3 0,10-4 2 15,-4 3-4-15,-1 6 5 0,2 0 1 16,-2-1 3-16,3 3 2 0,2 1-1 16,-2 0 3-16,2-1 1 0,2 3 3 0,2-6 0 15,0 0-1-15,2-1-4 0,0 0 0 16,2-4-5-16,2 1-3 0,0-3-11 0,2-2-20 16,2 2-30-16,0-6-52 0,6-2-52 15,-2 0-74-15,0-3-515 0,5-3 251 0,-2 2 166 16</inkml:trace>
  <inkml:trace contextRef="#ctx0" brushRef="#br0" timeOffset="124813.58">17062 8367 163 0,'8'7'186'15,"-8"-3"-2"-15,0 4-14 0,-2 1-12 0,0 0-13 16,-4 3-7-16,2 0-14 0,0-2-13 16,0 3-5-16,1-1-12 0,-2 1-12 0,1-1-7 15,0-1-7-15,2-3-14 0,-2 3-16 16,4-3-23-16,-2 0-30 0,0 0-29 0,4-3-36 15,-2 1-27-15,2-2-41 0,0-2-368 16,2 0 175-16,-4-2 116 0</inkml:trace>
  <inkml:trace contextRef="#ctx0" brushRef="#br0" timeOffset="125122.26">17153 8522 60 0,'0'0'218'0,"-4"-7"-3"15,4 7-1-15,-6-3-11 0,-1 1-16 16,7 2-17-16,-17-3-15 0,7 3-14 16,-1 0-13-16,-4-1-11 0,2 1-9 0,-1 0-9 15,-2 0-10-15,2 0-4 0,1 0-7 16,1 0-5-16,-1 0-9 0,2-2-8 0,1 2-7 16,0-3-7-16,-2 2-8 0,12 1-3 15,-14-3-6-15,8 0-5 0,1 2-6 0,-1-4-1 16,1-1-4-16,3-1-2 0,0 1-11 15,2-3-11-15,0-1-11 0,4 1-16 16,-1-3-7-16,-1 1-9 0,2 0-11 0,-2 1-11 16,0-1-17-16,1 3-29 0,-1-2-37 15,-2 1-509-15,0 1 228 0,2 0 151 0</inkml:trace>
  <inkml:trace contextRef="#ctx0" brushRef="#br0" timeOffset="125578.85">17347 7644 128 0,'0'-6'190'0,"2"3"-15"0,0-1-13 16,4 2-1-16,0 1-11 0,-6 1-7 16,18 4-5-16,-5 5 0 0,2 3 1 0,0 3 3 15,2 3 3-15,0 7-11 0,-5 4-6 16,4 5 3-16,-4 11-2 0,-1 5 0 16,-1 2-12-16,-2 1-13 0,3 2-3 0,-6-2-10 15,1 3-3-15,-2-3-2 0,-2-1 1 16,-2-7-1-16,-2-2-9 0,-2-4-5 15,2-1-7-15,-4-3-13 0,-3-3-41 0,0-7-54 16,-1-3-69-16,1-1-99 0,-3-5-855 16,1-7 363-16,2-3 239 0</inkml:trace>
  <inkml:trace contextRef="#ctx0" brushRef="#br0" timeOffset="127061.44">10758 8801 81 0,'4'-4'168'16,"1"2"-1"-16,2 0-10 0,-1-2-10 0,0 3-9 16,3 1-8-16,1-2-8 0,3 4-5 15,0-2-3-15,5 3-10 0,0 1-7 0,3 0-4 16,4 1-2-16,0 4-3 0,3 0-6 16,2-3-4-16,5 3-6 0,3 0-6 15,1-1-1-15,3 0-7 0,2-2-3 0,11 1-8 16,1-3-3-16,5-2-6 0,9-1-2 15,23-1 0-15,-2 0-4 0,2-1-1 0,2-1-3 16,-4-2 0-16,0 0-3 0,-2 1 1 16,-2-2-2-16,-13-1 8 0,-6 5-2 0,0-1-3 15,21-1-2-15,-11 2-4 0,11-3 0 16,-15 2-2-16,-6 2 0 0,-1 0-4 0,1 0-1 16,-1 2-2-16,-1-2-3 0,0 0 1 15,0 3-1-15,-5-2-2 0,1 3 0 16,-1-1-1-16,-2 0 2 0,1-1-2 0,-1-1-1 15,1 2 0-15,0-3 0 0,-1 0 0 16,-8 2-3-16,2-2 2 0,0 0 1 0,0 0-2 16,-2 0 0-16,8 1 1 0,-11-1-3 15,4 0 0-15,-1 2 1 0,-1 1-1 0,-1-2 0 16,-1 0-1-16,1 2 2 0,0 0-1 16,-3 0 0-16,3-1 2 0,-2-1-3 15,2 4 1-15,-5-4-1 0,3 1 1 0,-5-2 2 16,0 3 0-16,1-3-1 0,-8 0 1 15,3 1 4-15,-4-1 1 0,3 1-2 0,-1 2 0 16,-3-1 2-16,-1-2-1 0,0 1-1 16,2-1 2-16,-3 3 1 0,1-1 0 15,0-1-4-15,0 4 2 0,-1-2 3 0,-1 0 0 16,2-2 0-16,-1 2-3 0,-1 0 6 16,4 0-1-16,-3-1-1 0,3 0 1 15,0 0-3-15,1 0 1 0,-1 0-2 0,1 0 5 16,1-2-5-16,0 0 1 0,6 1-5 0,1 1 2 15,-7-2-1-15,6 2 1 0,1 0-1 16,-3-2-3-16,-3 2 2 0,4 0 0 16,-1 4 1-16,0-4-2 0,1 1-1 0,1 1 1 15,-4 0 0-15,2 2 0 0,-1-2-2 0,1-1 4 16,-7 1-3-16,1 0-2 0,0-2 1 16,0 2 6-16,2-3 3 0,-2 3-2 15,6-2 2-15,-4-2-2 0,0 3-2 0,1-2 2 16,-2 1-3-16,-1-2 1 0,0 2-4 15,0-2 2-15,-3 2 1 0,1-2 0 0,0 0-3 16,0 2 3-16,-3 0-1 0,1-2 0 16,0 2-2-16,-1-2 1 0,1 2 1 15,2-2-4-15,-3 0 1 0,5 1 0 0,-2-1-2 16,2 0 1-16,-1 0 0 0,1 2-1 16,0 0-1-16,-2-2 1 0,-1 0 1 0,2 2-4 15,-4 0-5-15,0-1-13 0,-7 2-20 16,1-3-19-16,-6 2-32 0,0-2-46 0,-3 1-52 15,-2-2-82-15,-4 1-616 0,-4 1 303 16,-4-1 199-16</inkml:trace>
  <inkml:trace contextRef="#ctx0" brushRef="#br0" timeOffset="128422.46">11558 9233 16 0,'-4'10'155'0,"4"-6"0"0,-2 0-17 0,0 7-4 16,2-2-12-16,-2 2-9 0,0 6-9 15,-2-1-11-15,2 3-4 0,0 0-7 16,-3 0-9-16,3 2-9 0,-2 2-5 0,-1 2-7 16,1-3-15-16,0 2-4 0,0-1-15 15,2-2-17-15,-5 1-24 0,3-3-19 0,0 2-12 16,2-4-22-16,-2 2-27 0,0-4-319 15,-1-2 143-15,1-1 95 0</inkml:trace>
  <inkml:trace contextRef="#ctx0" brushRef="#br0" timeOffset="128782.06">11607 9043 73 0,'20'-2'63'0,"-4"4"10"0,0 4 1 16,-4 1-3-16,0 3 3 0,1 3 0 0,-2 1-3 15,-3 5 7-15,1 1 8 0,-3 1-4 16,-4-2 12-16,-2 4 4 0,-2-2 7 0,-2 4 0 16,-2-3 2-16,-5 2-8 0,0-4-7 15,-2 1-11-15,-1-2-5 0,-4-1-9 16,4-3-9-16,-3 0-8 0,2-3-15 0,0-1-25 16,3-1-35-16,-1-1-40 0,2 1-33 15,1-7-49-15,2 3-384 0,-1 0 180 0,2-3 120 16</inkml:trace>
  <inkml:trace contextRef="#ctx0" brushRef="#br0" timeOffset="129784.97">11469 9328 2 0,'0'0'51'0,"7"3"4"0,-7-3 6 15,0 0 2-15,0 0 6 0,0 0-6 0,0 0 4 16,0 0-6-16,0 0-5 0,0 0 1 15,0 0-12-15,0 0 2 0,0 0-12 16,2-7-5-16,-2 7 1 0,3-6-8 0,-1 1-6 16,2 4-6-16,-2-4-2 0,2 2 0 15,-2-2-5-15,2 0 5 0,3 1-5 0,-3-1 3 16,0 1-2-16,-2-2 0 0,2 2 3 16,1-2-3-16,-1 1-1 0,0-1 0 0,3-1-7 15,-3-2 8-15,0 4 2 0,2-2-2 16,-4 1-3-16,2-1 0 0,1-1-1 15,0 0 1-15,-1 3 1 0,0-1-4 0,0 0 0 16,0-2 1-16,0 4 3 0,0-1 0 16,-1 1 3-16,-1 0 2 0,2 0 0 15,-2 0-5-15,0 1-1 0,-2 3-2 0,4-6-8 16,-1 5-13-16,1-2-13 0,0 0-25 16,1 0-230-16,-1 1 98 0,0 1 65 0</inkml:trace>
  <inkml:trace contextRef="#ctx0" brushRef="#br0" timeOffset="130471.71">12138 8989 98 0,'-6'-3'160'0,"6"3"8"16,0 0-5-16,0 0 1 0,0 0-8 16,-12 9-1-16,7-5-10 0,-1 4-12 0,-2 1-11 15,-3 1-10-15,-2 2-10 0,1 6-10 16,-6 1-7-16,2 6-6 0,-3 1-4 0,-1 5-7 16,2 7-4-16,-2 0-7 0,6 3-6 15,-3-2-4-15,6-2-5 0,3 1-4 16,1-2-5-16,5-4-3 0,2 0-5 0,2-2-5 15,2-2-3-15,5-2-12 0,1-3-19 16,6 0-23-16,-2-4-21 0,4-3-29 16,0-1-27-16,3-4-31 0,-4-5-553 0,0-1 237 15,3-2 157-15</inkml:trace>
  <inkml:trace contextRef="#ctx0" brushRef="#br0" timeOffset="131045.77">12255 9462 18 0,'4'-2'95'0,"2"-2"-12"0,3 2-6 15,-2-2-1-15,3-2 3 0,0 1-7 16,3-3-5-16,0 1 3 0,0 1-8 16,-1-2-5-16,-1 1-8 0,2-1 2 0,-3 1-2 15,-2-1 2-15,1 0-1 0,-2-1-9 16,-1 1 3-16,-2 0-1 0,0-1 0 16,-2-1-3-16,1 3 4 0,-3-2-4 0,-3-2 10 15,1 4 2-15,0 1-1 0,-4 0-5 16,0 0-4-16,-3 4-5 0,0-3 6 0,-1 5 2 15,-2 2 8-15,-2 1 1 0,2-1-3 16,-3 7-1-16,2-1-2 0,1 3-9 16,1 0 1-16,1 2-6 0,1 3-4 0,0-1 1 15,3 2-1-15,0 0-1 0,2 0 1 16,2 2-2-16,0-1-7 0,2-2 2 0,0 2-4 16,4 0-5-16,0-4 0 0,2 2-8 15,2-5-14-15,-1 0-31 0,6-3-36 16,-1 0-44-16,1-7-70 0,-2 2-451 0,4-3 218 15,-3 0 143-15</inkml:trace>
  <inkml:trace contextRef="#ctx0" brushRef="#br0" timeOffset="131310.97">12594 9521 31 0,'-2'4'201'0,"0"2"-5"15,0 0-19-15,0 1-16 0,-1 2-15 0,0 3-15 16,1-3-14-16,0 4-13 0,0-3-7 16,-2 3-4-16,2-1-12 0,0-1-11 0,0-1-7 15,-2 0-22-15,2-1-33 0,0-2-49 16,2 0-46-16,-2-1-454 0,2-1 184 0,-2-4 122 15</inkml:trace>
  <inkml:trace contextRef="#ctx0" brushRef="#br0" timeOffset="131705.31">12786 9653 63 0,'0'4'231'0,"0"4"-4"0,0 1-11 0,-2-1-16 16,0 3-19-16,-2-3-18 0,0 6-15 15,0-3-14-15,0 1-4 0,-1 0-19 16,0-1-11-16,1 2-10 0,-2-1-8 0,0-1-9 15,-1-1-14-15,3-1-26 0,0-1-32 16,-2 0-43-16,1-1-51 0,1 1-46 16,-5-2-531-16,5-2 228 0,-2 1 150 0</inkml:trace>
  <inkml:trace contextRef="#ctx0" brushRef="#br0" timeOffset="132208.64">12978 9561 84 0,'0'0'156'0,"0"0"-11"16,10-8-19-16,-10 8-9 0,10-3-11 16,-4-1-13-16,5 0-9 0,-3 0-7 0,3 0 1 15,2-1-4-15,-1-3-4 0,4 0-7 16,-2 1 0-16,0-3-10 0,4 1-5 0,1-3-4 16,-5 0-8-16,2 3 1 0,-4-2-3 15,0-1-5-15,0 1-1 0,-4-1-1 16,0 1-5-16,-1-2 3 0,-3 3-1 0,-2-1 1 15,-2 1 2-15,-4 1-2 0,-1-1-4 16,-1 4-4-16,-2 3-3 0,-3 2 2 0,-2-2 2 16,1 3 13-16,-1 4 0 0,-2 2 0 15,0 3-8-15,3 1 5 0,1 1-3 0,-4 4 2 16,5 2 2-16,0 0 0 0,2 1 1 16,4-2 3-16,-2 3 1 0,4 0 2 15,2-1-6-15,0 0 3 0,2 1-3 0,0-5-2 16,4 3-3-16,-1-3-1 0,2 1-4 15,-1-4-2-15,0 1-7 0,2-4-29 0,1-1-21 16,0-1-43-16,-1 0-42 0,0-4-55 16,1-2-525-16,1 0 239 0,-1-2 158 15</inkml:trace>
  <inkml:trace contextRef="#ctx0" brushRef="#br0" timeOffset="132744.96">13382 9641 119 0,'0'0'145'0,"0"-8"-16"15,0 8-13-15,0 0-13 0,14-7-13 16,-8 5-6-16,0-2-7 0,3 2-12 16,0-2-7-16,-1 2-3 0,0-2-7 0,1 3-9 15,-1-1 0-15,-8 2 1 0,16-2-3 16,-10 0-4-16,-6 2-2 0,12 0-1 0,-4 2 3 16,-3 0-2-16,-1 0 11 0,1-1 6 15,-1 3 4-15,0 0 4 0,-2 2-3 0,0 0 3 16,-2-1 3-16,0 3-4 0,-2 0-3 15,0-1-2-15,-2 0-4 0,0 1-2 16,-3 0-4-16,0 1 0 0,-1 2 6 0,0-4 2 16,0 0 0-16,-1 4 0 0,0-6-4 15,1 3-4-15,2-2-2 0,-1 1 0 0,3-2-3 16,-2 1-2-16,2 0-7 0,-1-1-1 16,1 1-2-16,-1-2-4 0,3 1 2 0,0 1-4 15,4-2 4-15,-2 2-2 0,2-2 0 16,1 1-1-16,1-1 1 0,0 0-3 15,1 0-2-15,1 0-2 0,0-3-3 16,3 2-6-16,-3-2-27 0,2 1-25 0,-8-2-37 16,16 0-43-16,-8 2-35 0,-2-4-47 15,0 0-514-15,-6 2 246 0,13-1 163 0</inkml:trace>
  <inkml:trace contextRef="#ctx0" brushRef="#br0" timeOffset="133016.71">13851 9676 174 0,'4'-2'226'0,"-4"2"-1"0,0 0 2 16,0 0-9-16,6 8-14 0,-6-2-19 0,0 5-19 16,0-3-12-16,0 3-15 0,0-3-12 15,-2 4-15-15,0 0-11 0,0-1-11 0,0 0-26 16,0 1-27-16,-2-1-41 0,-1 1-51 16,1-1-55-16,0 0-49 0,0-3-563 0,-2 2 246 15,1-3 162-15</inkml:trace>
  <inkml:trace contextRef="#ctx0" brushRef="#br0" timeOffset="133483.32">14046 9572 29 0,'0'0'153'16,"0"0"-16"-16,21-1-3 0,-13-2 1 0,3 0-2 16,0 1-9-16,-1-4-8 0,5 2-7 15,-2-2-12-15,1 1-11 0,1-3-9 0,0 0-8 16,-2 1-7-16,1 0-7 0,0-1-4 15,-4-2-7-15,0 3-8 0,-1-1-5 16,-3-2-6-16,3 3-4 0,-5-4-3 0,0 4 5 16,-2 0 1-16,-2-1 3 0,0 3 1 15,-2-1-3-15,-2 4-2 0,-5 0-2 0,1 2 3 16,-3 2 10-16,1 0 4 0,0 2 1 16,-4 3-5-16,2 1 4 0,-1 2-4 15,0 0 2-15,3 4 7 0,-1 0 5 0,3 0 3 16,0-1-4-16,1 1-2 0,2 4-2 15,1-3-5-15,4-2-4 0,2 2-3 0,0 1-3 16,3-3-3-16,2 0-2 0,1 1-4 16,0-4-12-16,1-1-29 0,1 0-32 15,-1-1-58-15,2-2-43 0,-1-4-637 0,0 1 269 16,1-3 178-16</inkml:trace>
  <inkml:trace contextRef="#ctx0" brushRef="#br0" timeOffset="134032.95">14431 9614 9 0,'-7'-2'179'0,"7"2"-12"0,0 0-15 0,0 0-20 15,0 0-9-15,0 0-16 0,0 0-13 16,0 0-6-16,0 0-8 0,22-4-11 16,-14 3-5-16,1-1-7 0,1 2-6 0,-2-2-12 15,2 2-5-15,0 0 1 0,-2-2-3 16,0 0-7-16,-8 2-3 0,16 0-2 0,-10 2-1 15,-6-2 1-15,10 0 6 0,-8 2 8 16,-2-2 12-16,5 4 11 0,-5-4 9 16,0 5 10-16,0-5 6 0,-5 6 1 0,5-6-1 15,-4 6-2-15,4-6-5 0,-4 5-9 16,4-5-9-16,-4 4-7 0,4-2-8 0,0-2-7 16,2 8-6-16,0-4-10 0,4-1-2 15,-1 1-11-15,3-1 0 0,3 2-3 16,-3-2 0-16,3 1-1 0,1 2-5 0,0 0 4 15,-4-2-3-15,2 1 3 0,-2-1 3 16,1 2 4-16,-3 0 18 0,-1 0 17 0,-5 1 17 16,-2 0 13-16,-3-1 19 0,-5 5 12 15,-1-3 37-15,1 0 1 0,-4 1-7 16,2-1-12-16,2 0-8 0,-3 0-23 0,4-5-23 16,1 3-44-16,1 0-50 0,-1-2-67 15,4-3-84-15,0 1-82 0,0 0-884 0,4-2 388 16,0 0 256-16</inkml:trace>
  <inkml:trace contextRef="#ctx0" brushRef="#br0" timeOffset="134380.79">14945 9721 213 0,'0'0'270'16,"4"5"1"-16,-2 0-6 0,-2 1-16 0,-2 1-21 15,0 2-20-15,0-1-23 0,-2 2-16 16,-2-3-13-16,2 2-19 0,-2 3-13 16,-2-3-31-16,2 1-38 0,0 1-42 0,0-3-45 15,0 2-50-15,1-3-55 0,1 2-50 16,0-3-561-16,-1 1 255 0,1-2 167 0</inkml:trace>
  <inkml:trace contextRef="#ctx0" brushRef="#br0" timeOffset="134876.72">15216 9597 35 0,'0'0'199'0,"0"0"-13"0,0 0-16 15,0 0-12-15,0 0-18 0,0 0-10 0,8 6-17 16,-8-6-13-16,0 0-7 0,18-4-6 16,-18 4-9-16,14-6-6 0,-5 5-11 15,-1-4-3-15,3 0-7 0,0-1-3 0,-1 1-7 16,2-3-5-16,0-2-8 0,0 1-7 15,1-3-6-15,-5 1-7 0,3 0 1 0,0 0 4 16,-5-1-5-16,2 0-1 0,-4-1-4 16,0 2 3-16,-2 1-5 0,-2 0-8 0,3 1-4 15,-8 1-2-15,3 1 0 0,-4 1 8 16,0 4 2-16,0-2 7 0,6 4 6 16,0 0 2-16,-24 8 2 0,16-3-3 0,-1 3 1 15,1 4 3-15,0-1 1 0,-2 4-1 16,2 0-3-16,2 3-2 0,-2 2 3 0,4-2-4 15,-3 1 0-15,3 0 0 0,0 0 2 16,1-2 0-16,1 2-6 0,0-2 4 0,2 1 0 16,0-3-5-16,0-2 2 0,2-1-6 15,3-1-12-15,-1-2-26 0,2 2-30 16,3-6-37-16,-1 0-41 0,2-2-460 0,4-3 206 16,0-3 136-16</inkml:trace>
  <inkml:trace contextRef="#ctx0" brushRef="#br0" timeOffset="135222.84">15695 9635 83 0,'-2'4'198'0,"-1"1"1"15,1 4-9-15,0-2-14 0,2 2-15 16,-2 3-13-16,-2 0-12 0,4-1-12 0,-4 4-14 16,1-2-9-16,1 2-9 0,0 1-8 15,-2-3-10-15,2-2-7 0,0 3-8 0,-1-3-12 16,-1-1-22-16,4 0-31 0,-2-3-34 15,0 3-44-15,2-3-30 0,0-1-35 16,0-2-423-16,0-4 194 0,2 2 129 0</inkml:trace>
  <inkml:trace contextRef="#ctx0" brushRef="#br0" timeOffset="135515.63">15792 9774 34 0,'0'0'177'15,"0"0"-1"-15,0 0 0 0,0 0-12 16,-9-7-6-16,9 7-15 0,0 0-16 0,-8-2-13 16,8 2-5-16,0 0-3 0,0 0-5 15,-13 0-4-15,13 0-5 0,0 0-1 0,-15 3-6 16,9 0-3-16,-2-2-2 0,0 1 2 16,-4 0-5-16,2 0-5 0,0 0-8 0,-3 0 0 15,0 0-3-15,0 0-4 0,1-1-7 16,2 1-4-16,-4-2 1 0,4 3-11 0,-1-2-3 15,1-1-4-15,1 0-3 0,-2 0-7 16,11 0 0-16,-14 0-9 0,6 0-9 16,8 0-1-16,-12-4-3 0,8 1-2 0,2-3-7 15,2-2-12-15,2-1-14 0,0-3-17 16,0-1-19-16,5-1-20 0,0-3-19 0,-3 3-21 16,2-4-30-16,-2 0-41 0,0 0-470 15,1 3 229-15,-5 1 152 0</inkml:trace>
  <inkml:trace contextRef="#ctx0" brushRef="#br0" timeOffset="135968.04">15870 9110 42 0,'4'-3'184'0,"3"2"-10"16,-1 1 0-16,5 1-1 0,-3 4 3 0,5 1-1 15,-1 1-2-15,4 2 3 0,2 4 6 16,-1 3-1-16,3 4 0 0,-2 5-6 0,2 2-13 16,-2 1-7-16,2 10-10 0,-3 1-7 15,-1 1 2-15,0 2-9 0,-8-7-15 16,0 4-10-16,-6-3-6 0,0-3-10 0,-6 5-5 15,-4-4-10-15,-2 4-5 0,-4-6-9 16,-2 1-7-16,1-2-24 0,0-5-50 0,0-5-60 16,1 0-105-16,-4-6-135 0,8-3-775 15,-1-3 372-15,3-5 246 0</inkml:trace>
  <inkml:trace contextRef="#ctx0" brushRef="#br0" timeOffset="148360.19">1824 10441 9 0,'0'0'93'0,"0"-4"-11"0,0 4-2 16,0 0-15-16,0 0-5 0,0 0-8 15,0 0-3-15,0 0-4 0,0 0-7 16,0 0 0-16,0 0-3 0,0 0 3 0,0 0 4 15,0 0 2-15,0 0 7 0,0 0 2 16,0 0 4-16,0 0-1 0,0 0-2 0,0 0-1 16,0 0-4-16,0 0 0 0,0 0-3 15,0 0-4-15,0 0 2 0,0 0-3 16,0 0 0-16,0 0-7 0,0 0 1 0,0 0-6 16,6 17 2-16,-6-8-8 0,3 2-2 15,-1 2 2-15,0 1-4 0,0 4-5 0,2 1 5 16,-2 0-7-16,0 0 3 0,2 1-1 15,-2-2-4-15,1 0 0 0,1-1-3 16,-2-3-1-16,1-1-2 0,-1-1-12 0,0-1-9 16,-2-1-12-16,2 0-13 0,0-3-25 15,-2 1-20-15,2-4-40 0,-4 2-334 0,0 0 157 16,2-5 103-16</inkml:trace>
  <inkml:trace contextRef="#ctx0" brushRef="#br0" timeOffset="149296.49">1843 10414 8 0,'0'0'72'0,"0"0"3"0,0 0-1 16,0 0 2-16,0 0-5 0,0 0-7 0,6 0 0 16,-6 0-6-16,0 0-7 0,0 0-4 15,0 0 1-15,0 0-2 0,0 0 2 0,0 0 6 16,0 0-6-16,0 0 3 0,0 0-2 16,4 8 3-16,-1-1-8 0,-3 1-2 15,0 4-8-15,2-1 1 0,-2 3-2 0,0 2-6 16,0 3 3-16,2 0-9 0,-2 3 0 15,2-1-6-15,-2 0-1 0,0 1 5 16,3-3-8-16,-3 2 2 0,0-1 1 0,0-1-4 16,0-3 7-16,0 1-9 0,0 1 5 15,0-3-3-15,0-2-1 0,0 1 5 0,-3 1-4 16,3-2 1-16,-2 1 2 0,2-1 1 16,-2-1-4-16,0 3 1 0,2-2 0 15,-3 0-2-15,1-1-3 0,0 0 4 0,2-2-4 16,-2 2 3-16,0-2-4 0,0-1 4 15,2-1-5-15,-2 0 0 0,2-1-1 0,-2 1-1 16,2-1 0-16,-2-1 2 0,2 0-4 16,0-1 2-16,-2 1 0 0,2 0-1 15,-2 0-1-15,2-6 0 0,0 7 2 0,-3-3 0 16,3-4 2-16,-2 8-6 0,2-8 2 16,0 5 2-16,-2-1-6 0,2-4-1 0,0 0-22 15,-2 8-15-15,2-7-24 0,0-1-25 16,0 0-37-16,0 0-319 0,0 0 152 0,0 0 100 15</inkml:trace>
  <inkml:trace contextRef="#ctx0" brushRef="#br0" timeOffset="149854.5">1703 10474 30 0,'4'-11'105'15,"1"4"-10"-15,1 0-4 0,-1-1-10 0,1-1 1 16,-2 1-5-16,2 0 1 0,3 0-4 16,-3 1-5-16,0 1-4 0,3 1-13 15,-2-1-9-15,3 2 4 0,-2 0-8 0,3 2-5 16,2 0-4-16,-1 1-1 0,3-1 1 15,0 2-9-15,4 0-2 0,0 0-4 0,0 2 4 16,0-1-1-16,0 1-2 0,0 2-4 16,1 0-1-16,-6 1 2 0,3 3-1 0,-2-2 0 15,-2 4 3-15,-3-1-1 0,-2 3 7 16,2-1-3-16,-4 0-2 0,-4 3 5 16,0-3 8-16,-4 3 5 0,0 2 4 0,-4 0 0 15,-6 3 3-15,0-1-1 0,-5-2-1 16,-2 3-4-16,-4 1-1 0,-1-4-6 0,1 0-4 15,0-2-8-15,4-2-11 0,-1 0-12 16,2-3-16-16,3 1-23 0,2-3-29 16,3 1-26-16,1-4-434 0,5-1 182 0,2 1 120 15</inkml:trace>
  <inkml:trace contextRef="#ctx0" brushRef="#br0" timeOffset="153529.93">2565 10207 26 0,'0'0'96'0,"0"0"-5"0,0 0-8 0,0 0-7 15,-13 7-10-15,9-3 3 0,0 2-6 0,-3-1-9 16,3 1 10-16,-2 2-4 0,-2 2-5 16,-2 0-5-16,2 2 6 0,0 1-10 15,-2 0-4-15,-2 7 4 0,2-3-10 0,-2 2 5 16,1 2-9-16,-2-2 2 0,2 2-8 16,1 2-6-16,0 2 8 0,1-1-7 0,0 1 1 15,1 3-2-15,2-2-5 0,-1 1-1 16,3 1 1-16,2-1-2 0,0-2-1 15,0 2 4-15,2-4-4 0,0 0 1 0,2-3 3 16,0 1-5-16,2-3-5 0,1 0 8 16,1-1-3-16,0-2 3 0,0-1-6 15,3-1-1-15,0-4-11 0,1 3-14 0,-2-4-16 16,5-1-20-16,0-2-18 0,-2 0-35 16,1-5-312-16,-2 0 142 0,4-5 95 0</inkml:trace>
  <inkml:trace contextRef="#ctx0" brushRef="#br0" timeOffset="154187.18">2618 10712 50 0,'6'-5'90'0,"0"1"-6"15,1 1-7-15,-1-3-3 0,1 2-5 0,-1-1-9 16,0-1-6-16,3 1-5 0,-1-1-3 15,-2 0-4-15,0 0-3 0,2 1-9 0,-2-3-2 16,0 2-1-16,0 1-6 0,0-3-6 16,-1 2-5-16,-1-1 0 0,0 1 2 0,1-2-6 15,-3 3 1-15,-2-1-6 0,0 0-4 16,0 0 1-16,-2 3 2 0,-3-3 7 16,1 4-3-16,-3 1 2 0,1-2-5 0,6 3 2 15,-18 3 8-15,8 0 4 0,2 1 7 16,0-1-3-16,0 3 6 0,-1 2 0 0,3 2-4 15,-3 1 1-15,3 0 0 0,1 0 0 16,1 1 9-16,2 0-1 0,2 1 5 16,0-3-4-16,2 2 7 0,-2 0 4 0,4-3 2 15,1 1 4-15,-1-1 0 0,2 1-4 16,1-2 0-16,1-1-6 0,-1 2 1 16,1-6-14-16,2 3-11 0,0-2-21 0,2-1-26 15,-2 1-25-15,3-2-28 0,-2-2-48 16,-1-2-327-16,5 2 157 0,-5-2 103 0</inkml:trace>
  <inkml:trace contextRef="#ctx0" brushRef="#br0" timeOffset="154545.22">2978 10784 146 0,'2'6'165'0,"-2"-3"-7"15,0 3-11-15,0 0-10 0,-2 1-10 0,2 1-12 16,0 0-10-16,0-1-10 0,0 1-15 16,0 0-5-16,0-1-13 0,0-1-20 15,0 2-30-15,0-4-33 0,0 5-43 0,0-4-56 16,0-1-309-16,-2 2 146 0,2-3 96 15</inkml:trace>
  <inkml:trace contextRef="#ctx0" brushRef="#br0" timeOffset="155156.07">3272 10879 72 0,'2'8'158'0,"-2"-1"-1"0,2 0-9 16,0 4 0-16,1-4-4 0,-3 0-3 15,0 4-1-15,0-2-6 0,0 1-10 0,-3-1-13 16,1 1-11-16,0 1-12 0,-2-1-14 16,-1-1-22-16,1 3-35 0,-2-1-50 15,-3 0-47-15,1-3-71 0,0 1-374 0,2-3 178 16,-4 1 118-16</inkml:trace>
  <inkml:trace contextRef="#ctx0" brushRef="#br0" timeOffset="155827.1">3473 10751 42 0,'6'-2'159'16,"-6"2"-5"-16,6-5-11 0,1 1-15 15,-7 4-8-15,11-8-10 0,-5 4-13 16,2 0-11-16,-2-1-7 0,4-1-1 0,-2 0-9 16,0 0-11-16,1 1-5 0,-3-1-9 15,0 1-7-15,1-1 1 0,-1 2-8 16,1-2-8-16,-3 0-5 0,0 1-4 0,0 1-4 16,-2-1-11-16,0-1-3 0,-2 6 1 15,2-8-4-15,-4 2 8 0,2 6-11 16,-4-5 1-16,4 5 4 0,-12-2-5 0,3 2 8 15,9 0-4-15,-19 2 0 0,8 2 5 16,-1 0 2-16,1-1 11 0,0 1-2 0,1 2 4 16,0 0 0-16,1-1-1 0,2 1 5 15,-1 1 7-15,4 0 9 0,-3 4 5 16,5-2 6-16,0 1 2 0,0 2 7 0,2-2 3 16,2 5 3-16,2-1 2 0,-2 0-9 15,5 1-2-15,-1 0-6 0,2-2-2 16,-1 1-4-16,2-1-5 0,-1-1-5 0,-2-3-14 15,4 1-13-15,2-3-28 0,-2-1-39 16,1-2-43-16,-1-4-72 0,1-2-472 0,0 0 222 16,-1-2 147-16</inkml:trace>
  <inkml:trace contextRef="#ctx0" brushRef="#br0" timeOffset="156314.62">3612 10876 44 0,'0'0'147'0,"0"0"-12"15,14-12-5-15,-10 8-15 0,4-2-10 16,0 1-8-16,1-1-12 0,2 2-6 0,-3-2-8 16,3 3-7-16,-1-1-3 0,-2 0-7 15,2 0-1-15,0 0-2 0,-4 2 0 0,2 1-1 16,-1 1 5-16,-1 0-1 0,-6 0 1 15,7 6 0-15,-5-3-5 0,0 3 0 0,-2 1-1 16,-2 1 3-16,0 2 0 0,-3-3-1 16,3 3-6-16,0-2-4 0,0 3-4 15,0-2-1-15,-1 1 2 0,1-1-1 0,0 0-3 16,2-1-1-16,0 3 1 0,0-4 5 16,2 0 0-16,-2 0-3 0,5 0 0 0,-3-2-5 15,2-1 0-15,3 0-7 0,-3 1-15 16,2-4-30-16,3 1-35 0,-9-2-29 15,14 0-36-15,-5 0-48 0,-2 0-526 0,1-2 236 16,-2 2 156-16</inkml:trace>
  <inkml:trace contextRef="#ctx0" brushRef="#br0" timeOffset="156812.96">4064 10881 134 0,'6'6'206'0,"-6"-3"1"0,0 6-6 16,0-5-10-16,-2 7-9 0,0-1-10 16,0-2-5-16,-1 4-6 0,-1-3-9 15,-2 7-8-15,1-5-14 0,-1 2-12 0,0 1-16 16,0-3-13-16,0 3-25 0,-2-3-31 15,2 0-49-15,0-1-62 0,0-2-65 0,0-2-611 16,-1-2 256-16,3 1 170 0</inkml:trace>
  <inkml:trace contextRef="#ctx0" brushRef="#br0" timeOffset="157422.45">4190 10790 121 0,'0'0'143'16,"0"0"-9"-16,0 0-11 0,5-10-9 0,-5 10-5 16,11-5-7-16,-3 1-5 0,0 0-5 15,0-1-7-15,4-1-11 0,-2 0-8 0,-2 0-7 16,5 0-4-16,-2 0-9 0,2-1-11 15,-3 0-9-15,0 1-9 0,2 0-5 0,-4 0-12 16,0 0 2-16,-2 0-4 0,0-1 5 16,1 1 0-16,-3 0 0 0,-2 0-4 15,3 1 2-15,-3 0-11 0,-2-1-1 0,0 6-1 16,-4-10-3-16,1 5-1 0,-1 1-2 16,-2 2-5-16,-3-2 3 0,1 2 5 15,0 0 7-15,-2 1 5 0,10 1-1 0,-16 0 2 16,8 0-1-16,8 0 14 0,-13 1 11 15,6 1 9-15,1 2 9 0,2 0 8 0,-3 1 5 16,5 3 9-16,-2 2 9 0,2-1 8 16,-2 5 2-16,4-1-2 0,-2 1-4 0,4 3-2 15,-2-3-3-15,4 4-7 0,-2-3-4 16,2 2-4-16,1-3-3 0,-1-2-8 16,2 2 0-16,1-3-6 0,1 1-4 0,1-3-12 15,-1-3-23-15,0 0-35 0,0-3-49 16,6 0-48-16,-2-6-42 0,-3 2-551 0,6-5 246 15,-3 0 164-15</inkml:trace>
  <inkml:trace contextRef="#ctx0" brushRef="#br0" timeOffset="157996.76">4523 10818 75 0,'-6'0'209'0,"6"0"-4"0,-9 0-13 15,9 0-17-15,-7 2-21 0,7-2-20 0,0 0-13 16,0 0-10-16,0 0-10 0,-6-3-7 15,6 3-16-15,0 0-5 0,0 0-8 0,15-6-6 16,-15 6-7-16,11-3-10 0,-5 2-1 16,2 1-3-16,1-2-6 0,0 2-1 0,-1 0-6 15,0 0-2-15,3 2-3 0,-5-1-2 16,3 2 2-16,-1-2 0 0,1 4 7 16,-3-4 10-16,0 1 9 0,-2 2 13 0,0 0 7 15,-2 1 2-15,2-1 6 0,-4-4 4 16,2 10 0-16,-2-6-2 0,0-4-4 15,-2 9-4-15,-2-5-6 0,4-4-8 0,-2 8-5 16,2-8-7-16,0 4-4 0,0-4-8 16,2 6-5-16,-2 1-9 0,6-3-4 0,-4 2-6 15,2-2-3-15,0 5-1 0,0-3 1 16,2 0-3-16,-2 2 1 0,3 0 3 0,-3 2-5 16,3-3 4-16,-3 3-3 0,0-2 6 15,-2-1 13-15,0 3 4 0,0-1 7 16,-2-1 5-16,-2 1-12 0,2-1 2 0,-4-1 1 15,0-1-3-15,-3 2-5 0,1-4-10 16,-3 1-18-16,3-1-21 0,-4 0-26 0,2-2-36 16,-2 1-40-16,2 0-51 0,2-2-51 15,-4-1-717-15,3-1 324 0,1-2 213 0</inkml:trace>
  <inkml:trace contextRef="#ctx0" brushRef="#br0" timeOffset="158689.44">5003 10849 37 0,'0'0'135'0,"0"0"2"0,0 0 4 15,15 4 10-15,-11-1 2 0,0 1-2 0,-2 2-5 16,2 2-5-16,0-1-7 0,0 2-8 16,-2 1-4-16,0 2-10 0,-2 0-1 15,2 1-6-15,-2 0-4 0,-2 1-9 0,2-2-8 16,-4 2-11-16,2-1-25 0,-4-2-38 15,2 1-52-15,0-3-68 0,0-1-70 0,-2-3-493 16,2 1 229-16,0-2 151 0</inkml:trace>
  <inkml:trace contextRef="#ctx0" brushRef="#br0" timeOffset="159422.15">5137 10782 106 0,'0'0'164'0,"25"-7"-11"0,-16 3-7 15,-1-2-7-15,3 0-12 0,1-2-5 16,1 1-7-16,0 0-8 0,-1-2-7 0,1 5-11 15,-2-5-7-15,1 0-8 0,1 2-6 16,-2-2-8-16,-1 4-7 0,-1-4-5 0,-1 5-4 16,0-2-7-16,-2 0-8 0,2 0-11 15,-4 1-6-15,-2-1-3 0,0 2-3 16,0-2-2-16,-2 1 2 0,0 5-9 0,-6-8 0 16,2 5 2-16,4 3 1 0,-12-5 6 15,6 4 0-15,-2 1 3 0,8 0 1 0,-13 1 3 16,7 1-1-16,-1 1 7 0,1 0-3 15,2 3 1-15,0 0 2 0,-1 3 2 0,3-1-1 16,0 1 0-16,2 2 1 0,0 1 1 16,0 0 3-16,2 1 6 0,0-1 2 15,0 2 7-15,3 0 2 0,-1-1 1 0,-2-1 2 16,2-1-1-16,-2-1-1 0,3 1-7 16,-1-3 0-16,2 1-5 0,-1-1-19 15,1-3-27-15,0 1-33 0,0-2-43 0,6-2-56 16,-4-2-65-16,0-2-499 0,0 2 242 15,-1-2 159-15</inkml:trace>
  <inkml:trace contextRef="#ctx0" brushRef="#br0" timeOffset="159738.03">5596 10762 6 0,'6'7'172'0,"-6"-7"-7"16,2 11-6-16,-2-5-11 0,2 1-9 0,1 1-8 15,-6 2-6-15,3-1-8 0,0 1 1 16,0-1-16-16,0 1-9 0,-2-1-7 0,4 1-9 15,-4-2-8-15,2 3-9 0,0-4-13 16,0 0-17-16,0 1-18 0,0-2-25 0,0 0-30 16,0-1-21-16,2 1-10 0,-2 1-12 15,0-3-10-15,3-1-8 0,-3 1-22 16,0-4-299-16,0 3 144 0,0-3 96 0</inkml:trace>
  <inkml:trace contextRef="#ctx0" brushRef="#br0" timeOffset="160101.59">5658 10915 18 0,'4'-3'114'0,"-4"3"7"15,2-6-4-15,-2 6 1 0,0 0-7 0,0 0-8 16,2-6-10-16,-2 6-2 0,0 0-7 16,0 0 3-16,0 0 2 0,0 0 3 15,0 0-4-15,-6-6-1 0,6 6-4 0,0 0-4 16,0 0-4-16,0 0-5 0,0 0-2 15,-20 5 2-15,14-3-3 0,0 0-4 0,0 2-4 16,-3-2-1-16,2 3-3 0,-1-1-3 16,2-3-4-16,-1 1 1 0,-1 1-7 0,2-2-1 15,0 0-3-15,-2 1-2 0,2-2-3 16,0 0-3-16,6 0-3 0,-8 0-4 16,8 0-6-16,-6-2-5 0,1 1-3 0,1-3-2 15,2-2-2-15,-1 0-9 0,3 0-5 16,0 2 1-16,-2-5-11 0,2 1-8 15,0 2-13-15,0-1-7 0,0 2-17 0,0-1-19 16,0 2-26-16,0 1-29 0,0-3-35 16,-4 2-476-16,4 4 220 0,-2-4 146 0</inkml:trace>
  <inkml:trace contextRef="#ctx0" brushRef="#br0" timeOffset="161004.03">5763 10412 56 0,'2'-5'170'0,"0"-1"-7"16,2 0-6-16,1 3-13 0,-1-3-11 0,3 2-18 15,-1 2-8-15,0-2 1 0,1 4-3 16,1 2 1-16,0 2 0 0,3 1-5 0,-2 5-6 16,1 0-5-16,0 3-6 0,4 4-7 15,-2 0-6-15,1 3-7 0,-1 0-4 0,-1 1-2 16,2 2-1-16,-3 2 2 0,0-1 1 15,0 1 4-15,-4 0 2 0,0 0 7 0,-2 1 8 16,0-1-5-16,-4 0 7 0,0-1-12 16,-2 0-6-16,-2-2-9 0,0 0-4 15,0-3-11-15,0 0-21 0,2-2-34 0,-5-2-57 16,2 0-81-16,3-5-67 0,-2 2-678 16,-2-3 305-16,4 1 201 0</inkml:trace>
  <inkml:trace contextRef="#ctx0" brushRef="#br0" timeOffset="164468.85">6266 10687 88 0,'0'0'155'15,"0"0"-2"-15,20-5-7 0,-14 4-1 0,3-1-7 16,-1-1-7-16,1 2-8 0,-1 1-3 15,1-1-8-15,-1-1-5 0,2-1-6 16,-2 2-8-16,0 1-6 0,0 0-1 0,-2-2-6 16,3 4 1-16,-3-4-8 0,3 2-4 15,-1 2-7-15,1-2-5 0,-1 1-8 0,2-1-3 16,2 3-2-16,-2-1-5 0,2-1-3 16,1-1-6-16,2 1-2 0,2 2-3 15,0-3-4-15,2 2-8 0,0-2-10 0,0 0-15 16,0 0-18-16,0 1-26 0,0-1-22 15,1 0-27-15,-4 0-21 0,1 3-24 0,-4-3-35 16,-3 0-427-16,3 2 208 0,-5-2 137 16</inkml:trace>
  <inkml:trace contextRef="#ctx0" brushRef="#br0" timeOffset="164795.76">6222 10959 95 0,'0'0'234'0,"0"0"-6"0,0 0-10 0,0 0-13 16,20-6-11-16,-12 6-13 0,0 0-12 16,3-2-10-16,0 2-9 0,1-1-7 0,3 1-10 15,0 0-11-15,4 0-11 0,1 0-11 16,-2 1-10-16,1-1-9 0,0 2-12 0,0 1-3 16,1-2-13-16,-2 1-19 0,2-2-27 15,-4 0-36-15,3 3-38 0,1-3-43 0,-4 0-40 16,4-3-61-16,-8 3-563 0,3-2 263 15,-2 1 174-15</inkml:trace>
  <inkml:trace contextRef="#ctx0" brushRef="#br0" timeOffset="165749.74">7781 10357 113 0,'-4'-1'147'0,"4"1"-7"0,-14-3-11 16,4 3-5-16,-1 0-9 0,-1 0 6 16,-4 3-1-16,0-3-2 0,-6 3 3 15,4-3-4-15,-4 4-7 0,-1-2-3 0,1 2-4 16,-2 1-1-16,0-1-6 0,-1 2-5 16,3-3-9-16,-2 3-7 0,0 0-8 15,3 2-8-15,-3-3-5 0,4 1-7 0,0 2-5 16,1-2-3-16,2 1-4 0,0-1-5 15,3 2 1-15,-2-1-8 0,2-1-5 0,4 2-7 16,-3-1-3-16,4-1-8 0,1 1-8 16,1-1-5-16,3 0-2 0,2 0-1 0,2 0-5 15,2 0 6-15,2-2-2 0,5 2-3 16,1-2-6-16,6 1-2 0,2-4-2 0,4 4-5 16,-4-3 1-16,6 0 1 0,-3 1 6 15,1 0 1-15,-2 1 3 0,-3-2 4 0,-2 4 0 16,0-3 8-16,-7 3 4 0,-2 4 4 15,-3-1 1-15,-8 0 0 0,-1 5 5 16,-6 1 4-16,-7 2 2 0,-5 3 1 0,-2-1 1 16,-3 1-1-16,-5 1 7 0,0 2 15 15,7-2 8-15,-1-2-1 0,3-2-1 0,2 1-5 16,6-3-5-16,-2 0-5 0,4-2 3 16,5 1 2-16,1-3 4 0,2-2-1 15,5 3 3-15,2-5-1 0,2 4 1 0,5-6 3 16,4 1 11-16,1-3 1 0,5 1 3 15,3-4 5-15,-2 0-1 0,4 0 4 0,1-1 0 16,0-2-2-16,-2 1-6 0,5 0-9 16,-5-3-7-16,2 4-23 0,-4-3-25 15,-2-1-36-15,0 3-46 0,0 1-64 0,-2-4-61 16,-5 4-718-16,-1 1 319 0,-1 0 210 16</inkml:trace>
  <inkml:trace contextRef="#ctx0" brushRef="#br0" timeOffset="166843.84">7154 11203 94 0,'0'0'132'0,"-5"-4"-11"0,5 4-2 0,0 0-9 15,0 0-8-15,0 0 2 0,0 0-4 16,0 0 0-16,0 0-7 0,0 0-3 0,0 0-6 16,0 0-9-16,0 0-1 0,0 0-6 15,0 0-5-15,20 6-6 0,-16-2-4 16,0-2-4-16,0 4-5 0,2-3 1 0,1 1-4 16,0 2-3-16,1 1-4 0,-2-1-3 15,0 2-3-15,3-1-1 0,-1 3-3 0,1 0 0 16,2-1-10-16,-1-2-5 0,-2 0-13 15,4 1-15-15,-4-2-21 0,2 1-27 16,1 2-13-16,-5-3-16 0,3-3-9 0,-3 3-19 16,-2-5-391-16,1 3 176 0,-1 2 115 15</inkml:trace>
  <inkml:trace contextRef="#ctx0" brushRef="#br0" timeOffset="167111.96">7175 11412 20 0,'0'0'158'0,"0"0"1"0,-4-5-2 16,4 5-8-16,0 0-11 0,8-11-10 0,-4 5-11 15,2-3-15-15,4-1-9 0,0 1-7 16,0-3-8-16,3 2-8 0,-2-2-13 15,2-1-12-15,-1 1-12 0,0 2-15 0,0-2-17 16,0 0-15-16,-4 1-8 0,3 1-10 16,-2 3 1-16,-1-1-21 0,1 1-9 0,-3 1-16 15,0 0-41-15,-2 1-291 0,0 1 139 16,1 0 92-16</inkml:trace>
  <inkml:trace contextRef="#ctx0" brushRef="#br0" timeOffset="167486.76">7607 11392 31 0,'-2'5'131'15,"2"1"-15"-15,0-6-10 0,-2 11-7 16,2-5-19-16,-2 2-8 0,2 0-11 0,0-3-3 15,-2 2-6-15,2 2-11 0,0-4 0 16,0 1-2-16,0-1-8 0,0 1-13 16,2-2-6-16,-2 0-16 0,2 0-8 0,0-1-15 15,-2-3-11-15,6 2-22 0,-6-2-228 16,8-2 97-16,-3-1 65 0</inkml:trace>
  <inkml:trace contextRef="#ctx0" brushRef="#br0" timeOffset="167795.08">7676 11417 45 0,'0'0'110'0,"0"0"-6"16,-18 1-1-16,18-1-2 0,-13 2-11 15,4 0-10-15,1 2-1 0,-1-2-15 16,1 0-4-16,-4 0-3 0,2-1 2 0,0 3-6 16,0-4 3-16,-1 4-3 0,5-4 2 0,-3 2-5 15,1-2-2-15,-1 2-1 0,5-2-1 16,4 0-5-16,-12 0-5 0,5 0 0 15,7 0-1-15,-11 2 0 0,11-2-5 0,-8 0-1 16,8 0 0-16,-8 0-5 0,8 0-3 16,-6-2 4-16,1 0-10 0,5 2-1 15,-7-2-1-15,7 2-1 0,0 0-5 0,-4-4-5 16,4 4-6-16,0-7-7 0,0 7-13 16,2-8-23-16,2 4-16 0,1 0-19 0,0-1-33 15,-3-3-368-15,0 3 165 0,2-1 108 16</inkml:trace>
  <inkml:trace contextRef="#ctx0" brushRef="#br0" timeOffset="169294.93">8138 10499 35 0,'0'0'135'15,"0"0"-8"-15,4-5-22 0,-4 5-9 16,2-4-8-16,-2 4-10 0,0 0-1 0,0 0-3 16,0 0-1-16,0 0 1 0,0 0 3 15,0 0-2-15,0 0 4 0,15 6 2 0,-11-2 1 16,-4 3-4-16,2 1 0 0,0 2-4 15,-2 3-9-15,0 2-2 0,0 3-5 16,0 1-4-16,0 2-6 0,-2 0-4 0,2 1-5 16,0-1-5-16,0 0-4 0,0 1-9 15,2-3-6-15,-2 0-11 0,0-3-8 0,0-1-10 16,0 1-8-16,0-5-24 0,0 1-18 16,3-1-10-16,-3-1-20 0,0-1-15 0,0-1-15 15,0-3-390-15,0 0 175 0,-3-3 115 16</inkml:trace>
  <inkml:trace contextRef="#ctx0" brushRef="#br0" timeOffset="169675.84">8114 10496 50 0,'5'-9'144'16,"-1"1"-5"-16,3-2-6 0,1 3-11 0,3-5-13 15,-1 5-9-15,3-3-8 0,0 1-5 16,3 1-10-16,0 0-5 0,0 1-7 0,1 1-13 15,0 1-1-15,2 2-6 0,1 2-2 16,-2-1-7-16,1 4-6 0,-4 2-1 16,0 1 1-16,-3 3 6 0,2 3 2 0,-6-1 10 15,-4 3 8-15,0-1 12 0,-2 1 7 16,-4 0 2-16,0 2 1 0,-4 1-3 0,-2 2-6 16,-4-2-6-16,2-3-8 0,0 5-4 15,-5-3-6-15,4-4-12 0,-2 0-25 0,3 1-38 16,0-3-33-16,-2 1-56 0,6-2-37 15,-2-2-529-15,4-1 233 0,-2 0 154 0</inkml:trace>
  <inkml:trace contextRef="#ctx0" brushRef="#br0" timeOffset="170400.54">8692 10416 102 0,'2'-8'170'0,"-2"8"-8"0,0-5-14 0,0 5-12 15,0 0-10-15,0 0-7 0,2-6-3 0,-2 6-5 16,0 0-6-16,0 0-11 0,0 0-10 16,0 0-9-16,-12 17-4 0,6-7-7 0,-2 3-3 15,-1 3 1-15,-2 5 3 0,1 1 7 16,-3 7-2-16,3-1-3 0,-2 1-4 15,4 1-4-15,-2 1-5 0,4-2-1 0,1-2-7 16,1-1-3-16,2 0-4 0,2-2-4 16,2-3-6-16,2 1-4 0,1-1-14 0,1-4-17 15,0-1-17-15,2-1-24 0,-2-3-22 16,4-2-37-16,0 2-34 0,0-8-49 0,-1-1-477 16,0 0 227-16,-1-3 149 0</inkml:trace>
  <inkml:trace contextRef="#ctx0" brushRef="#br0" timeOffset="170721.66">8862 10620 46 0,'-2'-8'180'0,"2"8"-5"16,0-4-9-16,0 4-15 0,0 0-19 15,0-3-8-15,0 3-5 0,0 0-2 0,0 0 4 16,12 9-5-16,-7-5-6 0,-1 4-8 16,3-1-7-16,-1 1-4 0,0 4-5 15,0-3-8-15,2 3-7 0,0-1-6 0,0 3-11 16,0-4-5-16,0 2-4 0,1-1-9 15,-3 1-12-15,3 0-16 0,-3-3-23 0,1-2-29 16,1 1-31-16,-2-1-32 0,0 2-13 16,2-4-22-16,-4 1-36 0,0-2-394 15,0-1 195-15,0 1 128 0</inkml:trace>
  <inkml:trace contextRef="#ctx0" brushRef="#br0" timeOffset="170954.12">8826 10872 43 0,'0'-6'165'0,"0"6"0"16,7-13-8-16,-1 1-5 0,2 1-11 0,1-2-11 15,3-3-11-15,6 1-5 0,-2-4-9 16,2 2-10-16,0-1-8 0,1 1-14 0,-2 1-19 15,0-2-24-15,-3 3-21 0,2 0-43 16,-4 3-32-16,-1-1-23 0,-5 1-404 16,1 5 167-16,-3-1 111 0</inkml:trace>
  <inkml:trace contextRef="#ctx0" brushRef="#br0" timeOffset="171719.93">9338 10826 10 0,'0'0'146'0,"0"0"-9"16,0 0-9-16,0 0-11 0,0 0-9 16,0 0-6-16,13 6-4 0,-13-6-2 15,2 7-1-15,-2-1-7 0,0-2-9 0,0 1-1 16,-2 3-7-16,0-2-6 0,-1 1-6 16,1 3-5-16,0-5-3 0,0 4-7 0,0-2-6 15,0-1-2-15,2 0-2 0,-2 1-3 16,0-4-10-16,0 3-17 0,2 0-2 0,0-6-9 15,0 9-10-15,-2-7-3 0,2-2 6 16,0 8-6-16,0-8 5 0,0 0-8 0,0 6-6 16,0-6-8-16,0 0-2 0,2 4 10 15,-2-4-3-15,0 0 3 0,0 0-2 16,0 0 1-16,12-5-9 0,-8 0-6 0,1 3 1 16,-1-4 0-16,0 4 0 0,-1-3 2 15,-1 1 13-15,-2 4 5 0,4-6 4 0,-4 4 5 16,0 2 7-16,0 0 10 0,-4-7 4 15,4 7 10-15,-9-4-6 0,9 4 3 16,-17-2 9-16,9 1 15 0,-2-2 2 0,-4 3 5 16,0 0 4-16,-1 0 0 0,2-1 1 15,-2 1 6-15,3 0 3 0,-4-2 3 0,4 2 5 16,2-3-3-16,-1 3-1 0,0-2-3 16,3 2-5-16,-1-1-6 0,1 1-7 15,2-3-8-15,-1 1-3 0,3 1-5 0,-1-3-1 16,5 4-4-16,-2-9 0 0,4 3-8 15,1 0-15-15,1-1-14 0,-2 1-16 0,3-2-15 16,-1 1-18-16,0 1-18 0,0-2-12 16,0 3-17-16,-1-1-43 0,-1 1-360 15,-2 0 176-15,0 1 115 0</inkml:trace>
  <inkml:trace contextRef="#ctx0" brushRef="#br0" timeOffset="172217.84">9619 10957 155 0,'2'2'236'15,"-2"3"-3"-15,0 2-7 0,-2 2-16 0,0 1-17 16,-2 3-14-16,-2 1-17 0,2 1-13 15,-2 0-16-15,-1 0-14 0,3-2-13 0,-3 2-23 16,3-2-33-16,0 2-45 0,0-7-57 16,-1 3-52-16,3-4-56 0,0 0-494 0,0-2 222 15,2-2 147-15</inkml:trace>
  <inkml:trace contextRef="#ctx0" brushRef="#br0" timeOffset="173187.76">9799 10797 27 0,'0'0'138'16,"0"0"-16"-16,0 0-16 0,0 0-1 15,0 0-1-15,0 0 8 0,0 0-1 0,0 0-2 16,0 0-5-16,0 0-2 0,0 0-4 15,12 10-4-15,-8-9-1 0,-4-1-5 0,8 0-1 16,-2 3-11-16,2-3-4 0,2 0-8 16,-2 0-4-16,2-4-6 0,3 2-9 0,0-2-2 15,4 0-4-15,-3-1-10 0,4-3-11 16,-4 2-6-16,1-1-16 0,0-2-11 16,0 0-9-16,-3 2-11 0,1-2-5 0,-2 0-4 15,-3 0 0-15,-2 2-6 0,-4-4-4 16,0 4-3-16,-4 1 11 0,0 0 10 0,-6 3 3 15,0-1 2-15,-6 4 3 0,2 0 3 16,-5 1 6-16,0 4 12 0,0-1 0 16,1 1 10-16,0 4 8 0,2-2 6 0,-1 0 8 15,2 4 4-15,0-1 9 0,5 0 13 16,0 2 7-16,4-1 3 0,4 0 0 0,0 3-9 16,4-1 3-16,2-1-4 0,2 1-4 15,3-2-5-15,-1 1-3 0,4-3-13 0,-4 1-24 16,2-6-18-16,2 5-22 0,-2-4-40 15,-2-1-29-15,3-2-28 0,-4-2-480 0,1 0 209 16,1-2 138-16</inkml:trace>
  <inkml:trace contextRef="#ctx0" brushRef="#br0" timeOffset="173484.58">10225 10868 123 0,'0'0'178'0,"0"0"-17"0,0 0-17 16,0 0-1-16,0 0-4 0,0 0-7 0,6 11 0 15,-6-11-6-15,-2 15-9 0,2-8-8 16,-2 6-7-16,2-3-10 0,-2-2-9 16,0 3-16-16,2-3-25 0,-2 3-30 0,2-6-37 15,0 3-59-15,0-3-73 0,0-1-400 16,-2 1 190-16,2-5 124 0</inkml:trace>
  <inkml:trace contextRef="#ctx0" brushRef="#br0" timeOffset="174220.88">10449 11035 2 0,'0'0'135'0,"6"4"5"0,-6-4-2 0,0 6-2 16,0 0 3-16,-2-1 6 0,0 1 10 15,0 1-2-15,-2 2-6 0,0 0-8 0,0-2-7 16,0 2-11-16,-5 2-10 0,4-3-11 15,-1 2-11-15,0 1-12 0,0-4-29 16,0 0-29-16,1 4-35 0,1-7-48 0,0 2-42 16,0 0-72-16,-1-4-422 0,3 1 204 0,2-3 135 15</inkml:trace>
  <inkml:trace contextRef="#ctx0" brushRef="#br0" timeOffset="174703.91">10720 10822 31 0,'20'-14'105'15,"-2"2"-9"-15,-2-2-3 0,-4 4-13 0,1 1-10 16,-3-1-7-16,1 1-4 0,-4 2-14 16,-1-2 12-16,0 5 1 0,-2-5-3 0,-2 3 0 15,0 0-1-15,-4 2-3 0,2 4-9 16,-4-9 3-16,4 9 3 0,-10-3 1 0,1 3 2 15,9 0 1-15,-15 0 1 0,15 0-6 16,-17 6-2-16,9-3 1 0,-3 2 2 16,5 1 8-16,-3 5 7 0,1-3 5 0,0 4 5 15,2 0 2-15,-2 3-4 0,4-2 0 16,0 2-2-16,-2 0-3 0,2 1-4 0,2-1-8 16,0 0-2-16,2-1-5 0,0-3-5 15,2 0-6-15,0 0-5 0,0 0-3 16,2-2-3-16,0-4 0 0,0 1-7 0,5 1-3 15,2-3-8-15,-1-4-15 0,0 1-28 16,4-2-50-16,0-2-50 0,-1 0-72 0,2-2-499 16,0 4 240-16,-3-5 159 0</inkml:trace>
  <inkml:trace contextRef="#ctx0" brushRef="#br0" timeOffset="175185.42">10860 10921 79 0,'0'0'128'0,"0"0"-9"0,21-9-13 0,-12 4-10 15,-1 4-4-15,3-2-4 0,0 1-6 16,-1 1-2-16,2 1-3 0,0-1 0 0,2 1-3 16,-4-3-5-16,1 6 2 0,-2-3 5 15,-1 1 3-15,-1 2 2 0,-1 0 9 0,0 3-1 16,-2 0-1-16,-2 0 4 0,0-2 2 15,-2 5 0-15,-2-2-1 0,2 0 1 0,-4 4-2 16,2-4-2-16,-2 2-2 0,0 2-6 16,0-1 0-16,-1 0-6 0,3-2-5 15,0-1-4-15,-2 2-5 0,2-3-2 0,0 2-4 16,-1-2-6-16,1-1-1 0,2 1-6 16,0 2-5-16,2-5-4 0,3 3 14 0,-1-2-11 15,0 0-4-15,5 0-20 0,-3-3-30 16,2-1-42-16,0 2-55 0,2-2-69 15,0 0-50-15,-2 0-710 0,-2-2 320 0,3 1 212 16</inkml:trace>
  <inkml:trace contextRef="#ctx0" brushRef="#br0" timeOffset="175518.38">11298 11056 8 0,'0'0'232'0,"0"6"11"16,0-2 0-16,-2 2-5 0,0 0-11 15,0 3-15-15,-5 2-15 0,3-2-2 0,0 5-5 16,-2-3-9-16,0 3-23 0,2-4-17 16,-2 2-20-16,2-4-27 0,-2 2-40 15,4-4-44-15,-2 1-60 0,0 1-70 0,0-3-53 16,0 1-644-16,-1-2 278 0,3-2 183 0</inkml:trace>
  <inkml:trace contextRef="#ctx0" brushRef="#br0" timeOffset="175972.68">11512 10940 42 0,'0'0'202'16,"-4"-3"-18"-16,4 3-15 0,0 0-14 15,0 0-11-15,6-9-14 0,-2 6-15 0,3-1-12 16,1-2-9-16,1 0-7 0,1 0-12 16,3-1-6-16,0-2-6 0,-1 1-10 0,3-3-10 15,0-1-9-15,-2 3-11 0,3-5-7 16,-2 3-7-16,-4 0-9 0,2-3-4 15,-1 3 2-15,-2 1 4 0,-3-1-3 0,-2 2-4 16,1 2-4-16,-3-2-6 0,0 3 1 16,-4 3 3-16,0-2 3 0,-3 4 0 0,5 1 3 15,-12 0 10-15,5 3 12 0,-2 1 7 16,3 4 1-16,-2 2 11 0,0-1 6 0,-2 4 8 16,2 1 7-16,2-1 6 0,0 0 2 15,2 3-2-15,0-3 1 0,-1 0-1 16,3-1 1-16,-2-2-3 0,4 3-3 0,-2-3-4 15,2 0-5-15,0 0-3 0,2-3-11 16,0 1-12-16,2 1-22 0,1-3-21 0,1-4-34 16,2 3-40-16,2-4-40 0,2-1-38 15,0 0-584-15,0-1 257 0,4-2 170 16</inkml:trace>
  <inkml:trace contextRef="#ctx0" brushRef="#br0" timeOffset="176515.41">11906 10874 115 0,'-11'0'224'0,"7"0"-13"0,4 0-20 15,-4 1-23-15,4-1-17 0,0 0-20 0,0 0-17 16,0 0-11-16,0 0-13 0,0 0-13 16,19 0-12-16,-19 0-14 0,17 0-15 0,-9 0-14 15,-8 0-13-15,15 0-5 0,-7 0-3 16,-8 0-4-16,14 0 3 0,-8 1 3 16,-6-1-2-16,10 3 15 0,-10-3 7 0,8 3 17 15,-6 0 8-15,-2-3 9 0,3 5 4 16,-3-5 5-16,2 6 0 0,-2-6-2 0,0 7-6 15,0-7-2-15,0 6-5 0,0-6-3 16,2 9-7-16,-2-6-3 0,0-3-4 0,4 7-5 16,-2-3-3-16,3 1-2 0,-1 1-6 15,2 0-6-15,1-2-5 0,1 2-2 16,0 0 1-16,1 1-1 0,-2-1-1 0,1 2-1 16,-2-2 0-16,0 1 8 0,-2-1 14 15,1 1 13-15,-3 1 18 0,-2 0 15 0,-2-1 7 16,-5 1 9-16,-3 3 29 0,0 1 14 15,-6-3 5-15,-2 3-27 0,-2-3-9 0,1 2-5 16,3-3-12-16,0-1-13 0,0 2-25 16,3-3-29-16,2 0-44 0,1-2-33 15,-1 0-38-15,3 1-56 0,2-4-59 0,2-1-58 16,4 0-780-16,0 0 358 0,0-7 236 16</inkml:trace>
  <inkml:trace contextRef="#ctx0" brushRef="#br0" timeOffset="176828.05">12310 11100 203 0,'4'6'205'0,"-4"-3"-4"0,2 3-3 0,-2 0-11 15,0 1-13-15,2-1-10 0,-4 3-8 0,0-2-9 16,2 0-12-16,-4 1-13 0,0 2-17 15,-1-3-32-15,1 3-41 0,-2-1-50 16,-2 1-66-16,2-1-47 0,-6 1-505 0,4-1 216 16,2 0 143-16</inkml:trace>
  <inkml:trace contextRef="#ctx0" brushRef="#br0" timeOffset="177359.47">12578 10919 95 0,'0'5'185'15,"0"-5"-9"-15,-2 2-10 0,2-2-11 16,-2 5-15-16,2-5-14 0,0 0-10 0,0 0-13 16,14 0-8-16,-6-3-10 0,-2 0-7 15,2-1-8-15,3-2-6 0,0 0-12 0,2-2-7 16,-1 1-6-16,3-5-8 0,-2 4-8 15,-1-4-5-15,1 1-7 0,2-3-10 0,-2-1-11 16,-5 1 5-16,2 3-12 0,-3-2 6 16,-2 1-6-16,-1 3 0 0,-2-1 4 0,-2 6 5 15,0-5 1-15,0 6 7 0,0 3 10 16,-6-3 6-16,6 3 2 0,-14 6 8 16,8 0 7-16,0 1 8 0,0 3 5 0,-3 2-1 15,3-1 6-15,-1 2 8 0,3 0 1 16,-3 3 3-16,3-3 2 0,0 0-1 15,2 1-2-15,0-1-6 0,0-1-5 0,0-4-7 16,2 3-4-16,0-2-17 0,0 1-15 16,2-2-17-16,0-3-22 0,2 1-33 0,2-3-34 15,5 0-37-15,0-3-50 0,-1 0-539 16,3-3 246-16,-1 1 163 0</inkml:trace>
  <inkml:trace contextRef="#ctx0" brushRef="#br0" timeOffset="177680.74">13117 10926 23 0,'-5'11'200'0,"1"-4"1"16,-1 2-16-16,1 2-13 0,0-3-15 15,2 2-21-15,0 1-10 0,-2 1-13 0,0-3-11 16,2 3-9-16,0-1-11 0,0-1-18 16,0-1-7-16,-1 1-20 0,1-3-27 15,-1 1-27-15,3 0-39 0,0-3-31 0,0 1-36 16,0-6-379-16,3 6 171 0,2-6 112 15</inkml:trace>
  <inkml:trace contextRef="#ctx0" brushRef="#br0" timeOffset="177976.08">13156 11045 101 0,'-12'0'177'0,"6"2"3"16,6-2-7-16,-11 1-10 0,5-1-12 15,0 3-7-15,6-3-2 0,-12 2-1 0,8-2-2 16,4 0-4-16,-8 0-5 0,8 0-4 16,0 0-6-16,-16 0-5 0,16 0-6 0,-10-2-14 15,4-1-14-15,6 3-15 0,-12-3-18 16,3-1-14-16,1 2-9 0,-1-2-3 16,3 1-8-16,-3 1-14 0,3 0-12 0,0-2-9 15,0 0 2-15,0 2 0 0,0 1 3 16,2-4-2-16,-2 4 0 0,4-3 0 0,2 4-6 15,-4-6-1-15,4 2-8 0,4 0-9 16,-2 0-24-16,2-5-25 0,4 4-34 0,2-5-34 16,-2 1-496-16,0-3 223 0,1 0 147 15</inkml:trace>
  <inkml:trace contextRef="#ctx0" brushRef="#br0" timeOffset="178427.68">13279 10454 44 0,'11'0'226'15,"2"2"4"-15,-1 4 1 0,5 0-9 16,0 1-19-16,2 5-15 0,5 1-9 0,1 6 1 16,0 5 0-16,1-2-1 0,-1 9-7 15,1 1 14-15,-1 3 4 0,-4 3-16 0,-4 1-11 16,-7-3-8-16,-3 0-29 0,-4 3 0 16,-9 0-8-16,-2-1-3 0,-8 5-10 15,-4-5-15-15,-1 0-21 0,0-3-44 0,2-5-48 16,0-5-68-16,-2-3-108 0,0-1-121 0,6-5-783 15,2-9 375-15,5-3 247 0</inkml:trace>
  <inkml:trace contextRef="#ctx0" brushRef="#br0" timeOffset="199937">15250 10515 8 0,'0'0'100'0,"-6"-3"-10"16,2 3-12-16,4 0-9 0,-6-3-11 0,6 3-18 15,-10-2-10-15,10 2 1 0,-6 0-10 16,6 0-11-16,-4-1-13 0,4 1-11 0,0 0-6 16,-6-3 5-16,6 3 3 0,0 0 6 15,0 0 6-15,0 0 8 0,0 0 2 16,0 0 1-16,0 0 2 0,0 0 1 0,0 0 1 16,0 0-2-16,0 0 3 0,0 0-2 15,0 0 0-15,0 0 0 0,0 0-2 0,0 0 3 16,0 0 6-16,0 0 9 0,0 0 2 15,0 0 5-15,0 0 1 0,0 0 5 0,0 0 13 16,0 0 4-16,0 0 2 0,0 0 10 16,0 0 4-16,0 0 4 0,0 0 1 15,0 0-1-15,0 0 3 0,0 0-1 0,0 0-2 16,0 0 0-16,0 0-5 0,0 0-2 16,0 0-7-16,0 0-6 0,0 0-4 0,0 0-5 15,0 0-3-15,0 0-3 0,0 0-2 16,0 0-2-16,0 0 3 0,10 12 4 0,-8-3 3 15,0-1-3-15,0 6 7 0,-2 2-9 16,2 4-3-16,0 6-4 0,1 5-2 16,0-1-5-16,-3 10-2 0,2 0-4 0,-2-2-1 15,0 1-3-15,2-1-2 0,-2-6-2 16,2-2 0-16,-2 1-3 0,0-4-4 0,2-4-12 16,-2-4-13-16,2 0-15 0,0-2-19 15,-2-1-18-15,4-5-16 0,-2-2-18 16,2-4-19-16,1-1-26 0,-1-2-20 0,0-2-33 15,-4 0-464-15,9-9 225 0,-7 3 149 16</inkml:trace>
  <inkml:trace contextRef="#ctx0" brushRef="#br0" timeOffset="200371.75">15121 10658 76 0,'-2'-5'177'0,"0"-1"-3"0,0 0-11 16,2 0-11-16,0-1-10 0,2-1-14 15,2-1-13-15,2-1-6 0,2-1 0 16,4-3-8-16,2 1-8 0,3-1-10 0,0-4-7 15,4 2-7-15,3 0-6 0,1-4-8 16,0 4-4-16,2 0-7 0,-3 2-5 0,-1 5-6 16,1-3-7-16,-1 5-5 0,-2 3-4 15,-4 2 0-15,2 2-5 0,-2 4 5 0,-2 1 6 16,-2 7 8-16,-3 0 7 0,-4 3 3 16,-2 0 11-16,-2 2 3 0,-2 0 2 0,-2 2 0 15,0 0-3-15,-2-2-4 0,-2 3-1 16,-2-4-3-16,2 0 0 0,-6 3-4 15,0-4 0-15,-3 1-5 0,3-6-5 0,-2 1-11 16,4 0-20-16,-2-3-27 0,-2-1-40 16,4-1-46-16,2 0-43 0,-1 0-39 0,-1-5-617 15,3 4 276-15,1-5 182 0</inkml:trace>
  <inkml:trace contextRef="#ctx0" brushRef="#br0" timeOffset="200717.78">15830 10429 153 0,'0'0'219'16,"0"0"-8"-16,0 0-9 0,-10 16-11 0,3-7-12 16,0 0-12-16,-1 4-12 0,0 4-14 15,-3 2-10-15,1 1-9 0,-5 10-11 0,2-5-8 16,3 5-9-16,-1 0-11 0,0 2-3 16,3 1-9-16,2-1-6 0,-3 0-10 15,7-3-2-15,0-1-6 0,2 1-5 0,2-2-4 16,2-2-4-16,3 0 2 0,1-2-16 15,2-1-14-15,6-3-14 0,-2 0-21 0,3-4-29 16,4-1-38-16,0-5-48 0,1-1-33 16,-4-4-604-16,2-3 265 0,-1-1 176 0</inkml:trace>
  <inkml:trace contextRef="#ctx0" brushRef="#br0" timeOffset="201016.54">16038 10771 46 0,'-2'-4'187'0,"2"4"-6"0,0 0-12 0,-2-4-9 16,2 4-2-16,0 0-4 0,0 0-7 15,0 0-6-15,0 0-9 0,10 9-5 16,-6-5-7-16,2 4-4 0,0-2-6 0,3 5-8 15,0-1-11-15,-1-1-9 0,3 3-9 16,-3-1-6-16,5 2-4 0,-2 0-7 16,-3-1-7-16,2-3-9 0,1 2-14 0,-2 0-15 15,1-2-19-15,-1 1-20 0,-1-2-20 16,-2-3-17-16,3 1-27 0,-2 0-21 0,-1-5-12 16,2 1-20-16,-2-2-37 0,-6 0-431 15,0 0 208-15,11-3 138 0</inkml:trace>
  <inkml:trace contextRef="#ctx0" brushRef="#br0" timeOffset="201219.02">16183 10946 97 0,'-8'0'159'0,"8"0"8"0,-19-2 12 15,10 2 13-15,3-1 10 0,6 1 4 16,-14-3-9-16,10 2-7 0,4 1-16 0,-12-7-18 16,10 3-14-16,0 1-10 0,2 3-8 15,2-13-7-15,2 4-11 0,3 0-12 16,2-3-4-16,-1-1-11 0,0 0-10 0,8-4-6 15,-4 2-16-15,3-4-21 0,-3 1-28 16,4 0-32-16,-2-1-32 0,0 0-39 0,2 0-37 16,-2 1-37-16,-1 0-34 0,-2 2-558 15,0 3 262-15,-3 1 173 0</inkml:trace>
  <inkml:trace contextRef="#ctx0" brushRef="#br0" timeOffset="201828.05">16472 10906 26 0,'0'0'162'0,"0"0"2"15,6 8-5-15,-4-3-1 0,0 0 3 0,0 2-2 16,-2-1-6-16,2 0-4 0,-2 2-13 16,0 0-13-16,0 2-12 0,-2-3-10 0,2 3-9 15,-2-3-11-15,2 1-9 0,-2 2-13 16,2-3-18-16,-2 1-19 0,2-2-25 15,-2-1-28-15,2 3-19 0,2-2-27 0,-2-6-12 16,2 9 0-16,0-7-5 0,4 2 0 16,-1-4 0-16,-5 0-2 0,0 0 6 0,16-4 8 15,-9 2 10-15,-1-2 15 0,1 1 12 16,-1-3 18-16,0 2 7 0,0-2 13 0,0 1 10 16,-3-1 19-16,2 2 24 0,-1 0 15 15,-2-2 16-15,-2 3 19 0,0-1 7 16,0 4 0-16,-6-6-11 0,-2 4-7 0,2 1-2 15,-2 1-1-15,-2 0 0 0,-1-3-2 16,-2 6-1-16,1-3-2 0,-1 0-10 0,0 1-1 16,0-1-4-16,3 2-5 0,-2-2 0 15,2 0-8-15,0 0-1 0,4 0-5 16,-3 0-4-16,3 0-4 0,6 0-3 0,-13-2-2 16,9 1-3-16,2-3-4 0,-3 1-2 15,5-6-2-15,-2 1-5 0,4 0 0 16,1-3-8-16,1-2-14 0,-2-1-14 0,2 0-24 15,3-2-19-15,-3 1-19 0,-2 0-24 16,0 3-35-16,2-1-32 0,-6 0-587 0,2 3 259 16,-2 0 171-16</inkml:trace>
  <inkml:trace contextRef="#ctx0" brushRef="#br0" timeOffset="202344.51">16975 10422 110 0,'0'-4'206'15,"0"4"-2"-15,0 0 1 0,0 0-1 0,8 11-1 16,-5-1 2-16,-1 4-5 0,-2 2-8 16,0 8-6-16,0 1-10 0,-2 6 8 0,2-2-2 15,-3 5-8-15,1 5-21 0,0-2-12 16,-2 1-13-16,2 1-14 0,0-7-29 15,2-3-15-15,-2-1-27 0,0-1-29 0,2-7-43 16,-2-2-60-16,2-3-75 0,2-3-63 16,-2-5-749-16,0-4 332 0,0-3 219 0</inkml:trace>
  <inkml:trace contextRef="#ctx0" brushRef="#br0" timeOffset="203155.09">17244 10694 27 0,'0'0'128'0,"8"-6"-1"16,-8 6-9-16,0 0 5 0,0 0 1 0,11 2-2 16,-11-2-3-16,9 3-5 0,-9-3-7 15,10 1-5-15,-4-1-13 0,1 0-5 16,-7 0-6-16,15 0-5 0,-7 0-4 0,3-1-7 15,-3-2-3-15,2 1-6 0,4 1-11 16,-4-4 0-16,2 2-3 0,-1-1-6 0,2 1-2 16,-2-1-5-16,-1-1-1 0,-2 0-3 15,4 1-2-15,-4 1-2 0,0-3-3 0,-4 2-9 16,2-2-2-16,-1 0-8 0,-3 3-6 16,-2-3-5-16,-2 3-2 0,2 3 4 0,-9-6-10 15,1 6 0-15,0-3 0 0,8 3-2 16,-22 3 15-16,10-2 1 0,-1 4 5 15,0 0 0-15,0 1 8 0,1 3 12 0,0 1 11 16,0-1 11-16,0 3 5 0,1 1 7 16,3 0 4-16,-1 2-2 0,3 0 1 0,-1-1-5 15,5 1-2-15,0 3-4 0,2-5-5 16,4 0-3-16,1 1-9 0,-1-3-18 16,5-1-27-16,1-1-37 0,1-1-46 0,3-3-40 15,0-1-50-15,-2-4-481 0,0 2 229 16,4-2 151-16</inkml:trace>
  <inkml:trace contextRef="#ctx0" brushRef="#br0" timeOffset="203596.05">17559 10828 79 0,'8'2'211'0,"-8"-2"-4"0,2 5-7 0,1 1-6 15,-3 0-6-15,3 0-2 0,-1 1-5 0,-2 1-6 16,2 0-6-16,-2 3-14 0,2 1-11 15,-2-4-12-15,0 3-17 0,2-3-10 16,-2 0-17-16,0 2-29 0,2-3-41 0,-2 1-49 16,0-2-65-16,2 1-56 0,-2-3-640 15,2 0 270-15,-2-4 177 0</inkml:trace>
  <inkml:trace contextRef="#ctx0" brushRef="#br0" timeOffset="203905.05">17763 10969 9 0,'0'0'229'0,"4"6"-2"15,-2-5-11-15,-2 5-16 0,0 2-15 0,0-1-15 16,-2 1-9-16,2 1-9 0,-4 3-9 16,2-3-14-16,0 3-12 0,-3-3-13 0,3 3-12 15,-3-1-22-15,1-3-26 0,0 1-33 16,-2-2-37-16,2 4-45 0,2-4-42 16,-3-3-59-16,-1 2-467 0,4-3 218 0,-2 2 143 15</inkml:trace>
  <inkml:trace contextRef="#ctx0" brushRef="#br0" timeOffset="204358.75">17981 10780 23 0,'2'-4'223'0,"-2"4"-13"0,2-4-18 16,-2 4-21-16,6-3-17 0,-4-1-13 0,4 2-14 15,-1-2-12-15,3-2-12 0,1 3-10 16,-1-4-11-16,3 1-11 0,-3-5-14 15,3 4-10-15,0-3-13 0,-1 1-4 0,-2-1-3 16,1 1-2-16,-2 0 0 0,-1-1 2 16,-4 2 3-16,0 1 0 0,-2-1 5 0,0 2-3 15,-2 1 3-15,-2 1-6 0,0 0-3 16,-3 1 1-16,-2 3 4 0,1 1 0 0,0 1-2 16,0 4 3-16,-4 1 0 0,2 5 4 15,-3-1 7-15,5 2 5 0,-1 3 5 16,-1 2 5-16,1 3 1 0,3-5 0 0,2 1 1 15,2 2-8-15,2-2-3 0,0 1-4 16,4-1-4-16,0-4-5 0,4 2-12 0,-1-2-25 16,1-3-39-16,3 0-42 0,0 0-56 15,1-6-44-15,-4-1-75 0,4 0-539 16,-2-3 271-16,-2 0 178 0</inkml:trace>
  <inkml:trace contextRef="#ctx0" brushRef="#br0" timeOffset="204781.02">18088 10931 53 0,'0'0'216'0,"0"0"-14"0,0 0-5 16,0 0-21-16,0 0-15 0,0 0-16 0,16-16-15 15,-10 13-12-15,0-2-12 0,3-1-12 16,-1 4-8-16,2-3-10 0,-1 1-5 16,2-1-9-16,-1 2-6 0,0 0-4 0,0 0-7 15,0 1-4-15,-2 0-6 0,-8 2 1 16,15 0-4-16,-7 0 3 0,-8 0 4 16,14 0 1-16,-10 2 7 0,-4-2 7 0,8 5 8 15,-4-2 2-15,-4-3 2 0,0 11 4 16,0-5 1-16,-4-2 0 0,0 5 4 0,-2-2 7 15,-1 2 12-15,-2 2 0 0,1 0-3 16,2-2-9-16,-3 3 4 0,3-1-9 0,0 3-10 16,0-3-10-16,-2 0-7 0,4-1-1 15,2-1-3-15,2-1-4 0,0 1-6 16,4-1-30-16,1-2-20 0,2-1-18 0,1 0-18 16,0-4-23-16,1 1-37 0,1-2-49 15,3 0-53-15,-2-2-48 0,-3 1-738 0,2-2 340 16,-3 1 223-16</inkml:trace>
  <inkml:trace contextRef="#ctx0" brushRef="#br0" timeOffset="205140.07">18440 10953 93 0,'0'0'156'0,"4"-3"2"16,-4 3 1-16,0 0 8 0,0 0 6 15,0 0 2-15,0 0-3 0,10 9-5 0,-10-3-10 16,0 1-6-16,-2 1-7 0,0 2-4 16,0-1-6-16,-2 4-6 0,-2-1-13 0,-3 3-12 15,1-1 4-15,0 1-19 0,-1-2-25 16,-2 0-34-16,3 0-44 0,-2-1-53 0,0 1-66 16,6-5-63-16,-2 2-608 0,2-4 274 15,0-3 181-15</inkml:trace>
  <inkml:trace contextRef="#ctx0" brushRef="#br0" timeOffset="205921.07">18599 10792 103 0,'0'0'171'0,"6"1"-12"15,-6-1-8-15,4 0-13 0,-4 0-12 16,9 0-10-16,-9 0-8 0,12 0-15 0,-5-1-5 15,1-1-13-15,1-1-6 0,-1 2-4 16,2-3-4-16,0 0-7 0,0 1-9 16,0-1-3-16,1-2-5 0,-2 0-1 0,-1 0-5 15,3-1-8-15,-5-1 2 0,2 1-9 16,-2-3-3-16,-1 2-4 0,-3-2-2 0,3 3-4 16,-3-1-4-16,-4 1 2 0,2 0-1 15,-3-1 4-15,1 2 5 0,-3 2 6 0,1 1 2 16,0-1-2-16,0 2-2 0,4 2 2 15,-10 0 5-15,3 4 7 0,-1-1 8 16,-1 3 7-16,3 2 10 0,-5 0 7 0,1 4 7 16,2 0 5-16,-2 1 6 0,0 2-6 15,2 1-3-15,1 2-2 0,1-4-5 0,2 2-7 16,-1 0-5-16,3 0-7 0,2 1-3 16,2-2-5-16,3-2-22 0,1-1-20 15,3 0-26-15,-1-4-34 0,4-2-38 0,6 1-62 16,-4-6-80-16,4-1-523 0,-2-1 263 15,1-1 172-15</inkml:trace>
  <inkml:trace contextRef="#ctx0" brushRef="#br0" timeOffset="206406.84">18817 10890 127 0,'0'0'175'0,"-2"-1"-3"16,2 1-9-16,0 0-14 0,0 0-10 16,0 0-8-16,12-7-8 0,-5 6-7 0,-1-1-10 15,0-1-9-15,5 2-10 0,0 0-6 16,-1 1-12-16,0-2-8 0,2-1-5 0,0 3-10 15,-2-1-4-15,3 1-4 0,-4 0-5 16,1 0-4-16,-1 0-1 0,-1 0 0 0,-2 0 1 16,0 0 6-16,0 1 11 0,-6-1 9 15,8 3 12-15,-4-1 6 0,-2 0 2 16,-2-2 3-16,2 9-2 0,-2-9-6 0,0 9-2 16,0-4-14-16,2-1-4 0,-2-4-6 15,0 11-4-15,0-6-9 0,2 0-4 0,0-1-7 16,-2 2-3-16,4-1-2 0,-1 0-2 15,-1 1-2-15,2 0-1 0,-2 0 1 16,0-1-2-16,1 0 0 0,-1 1 5 0,0 2 9 16,-2-2 6-16,0 1 12 0,-2 1-2 15,-3-1 7-15,1-1 16 0,-5 2 25 0,1 1 9 16,-4-1-13-16,0 1-9 0,0-3-11 16,2 2-21-16,-1-3-31 0,2 0-50 0,1-1-57 15,-1-1-76-15,5 1-81 0,2-3-862 16,2-1 379-16,0 0 250 0</inkml:trace>
  <inkml:trace contextRef="#ctx0" brushRef="#br0" timeOffset="206731.47">19324 11054 137 0,'0'0'303'0,"-2"8"2"0,-2-4-7 16,0 2-5-16,-2 1-6 0,-2 3-8 15,0 1-25-15,0-2-16 0,0 1-23 0,2-1-22 16,-3 3-24-16,3-5-13 0,-1 3-24 15,3-2-33-15,0-1-42 0,0 1-41 0,-3 1-51 16,3-5-60-16,0 2-70 0,0 2-54 0,0-3-773 16,0 0 337-16,-1 0 223 0</inkml:trace>
  <inkml:trace contextRef="#ctx0" brushRef="#br0" timeOffset="207216.58">19520 10824 77 0,'0'0'265'0,"0"0"-3"0,0 0-16 16,0 0-23-16,0 0-20 0,0 0-25 15,-7-4-17-15,7 4-16 0,0 0-15 0,0 0-15 16,0 0-10-16,0 0-11 0,0 0-11 16,0 0-5-16,0 0-10 0,15-3-6 0,-15 3-6 15,8-5-6-15,-8 5-6 0,9-4-7 16,-5 1-10-16,2-3-9 0,1-1-8 15,-1 1-13-15,1-5-7 0,-1-1-7 0,2-1-7 16,-2 0 1-16,-2 0 3 0,-2 1 2 16,1-1 6-16,0 2 6 0,-3-1 8 0,-3 4 9 15,3 0 12-15,-5 1 1 0,1 3 0 16,4 4 0-16,-10 0 0 0,10 0 3 16,-19 13 6-16,10 0 5 0,-3 2 0 0,1 7 6 15,1-2-2-15,1 4 2 0,-2 2-1 16,3 0 0-16,2-1-1 0,0 2-7 0,2-2-4 15,-1-3-4-15,3-3-8 0,2 1-18 16,0-4-26-16,0-3-34 0,2-2-45 0,7-4-68 16,-1-1-73-16,0-6-652 0,3 0 305 15,2-2 201-15</inkml:trace>
  <inkml:trace contextRef="#ctx0" brushRef="#br0" timeOffset="207501.06">19809 10931 144 0,'0'3'223'0,"0"2"-6"0,0-5-13 0,-2 7-14 16,2-3-11-16,0 3-15 0,-2 1-15 15,2 2-13-15,-2-3-13 0,0 3-14 0,0 1-10 16,2-2-8-16,-4 3-12 0,2-1-9 16,-2-1-19-16,1 1-20 0,3-1-23 0,-2-1-32 15,0 1-34-15,-1-2-34 0,3 0-30 16,3 0-23-16,-3-3-476 0,0-1 211 16,4-1 139-16</inkml:trace>
  <inkml:trace contextRef="#ctx0" brushRef="#br0" timeOffset="207819.49">19877 11098 27 0,'0'0'183'0,"0"0"-11"0,0-5-2 15,0 5-2-15,0 0-7 0,0 0-9 16,-6-8-16-16,6 8-13 0,-7-3-8 0,7 3-14 16,-6-1-2-16,6 1-9 0,-8-2-7 15,8 2-3-15,-9-4-7 0,9 4-1 16,-10-2-3-16,1 1 6 0,2-2 3 0,-1 2 0 15,0-1-2-15,-2 2-4 0,-2-2-8 16,2 0 0-16,0 0-11 0,-1 0-4 16,3 0-5-16,-1 0-6 0,-2 2-2 0,11 0-13 15,-14-6-3-15,8 5-8 0,6 1-4 16,-12-6-5-16,10 0-9 0,0 3-6 0,0-5-9 16,2 1-21-16,2-1-17 0,0-2-33 15,2 0-23-15,-2-1-23 0,6 0-14 16,-4 0-27-16,0-1-519 0,-2 0 237 0,2 1 157 15</inkml:trace>
  <inkml:trace contextRef="#ctx0" brushRef="#br0" timeOffset="208341.68">20084 10256 2 0,'0'0'217'0,"0"0"10"0,0 0-1 16,9 12-2-16,-2-5-4 0,-3 5-7 15,4 1-2-15,-2 5-2 0,3 4-10 0,-3 3-2 16,3 5-6-16,-3 7 17 0,0-1-6 16,-1 2-3-16,-3 2-1 0,-2 4-8 0,-2-2-12 15,-1 1-6-15,-1 0-6 0,0-4-1 16,-4 1-8-16,-1-2-14 0,2-5-13 0,-1-1-33 15,0-7-20-15,2 0-37 0,-3-3-47 16,4 2-60-16,-1-8-76 0,0 0-95 0,2-3-94 16,-2 0-985-16,-1-1 448 0,1 0 296 15</inkml:trace>
  <inkml:trace contextRef="#ctx0" brushRef="#br0" timeOffset="-214633.02">20413 11024 154 0,'6'0'191'0,"-6"0"2"16,6 0-11-16,-6 0-14 0,8 0-15 0,-1 0-12 15,0 2-8-15,-1-2-11 0,2 0-5 16,1 0-8-16,-1 2-6 0,0-2-5 16,1 2-4-16,0 0-7 0,-1-2-6 0,-2 1-7 15,0 1-5-15,4 0-4 0,-4 0-7 16,2 0-7-16,-2 0-4 0,3 0-4 15,-1 0-5-15,1-2-3 0,0 1-11 0,-1 2-20 16,0-1-38-16,0-1-47 0,2 1-54 16,-4 0-39-16,0-2-578 0,0 2 256 0,0-2 168 15</inkml:trace>
  <inkml:trace contextRef="#ctx0" brushRef="#br0" timeOffset="-214304.64">20306 11211 191 0,'0'0'236'0,"0"0"2"0,0 0-7 0,-6 3-10 16,6-3-13-16,0 0-10 0,0 0-6 0,0 0-23 16,0 0-7-16,0 0-5 0,20 4-14 15,-20-4-11-15,14-1-12 0,-5 1-14 0,1 0-9 16,3 0-13-16,2 0-7 0,-1-3-23 16,2 3-34-16,-2 0-39 0,3 0-46 15,-2 0-52-15,4 3-41 0,0-2-35 0,-6 1-39 16,-1 0-534-16,2 2 260 0,-4 0 172 15</inkml:trace>
  <inkml:trace contextRef="#ctx0" brushRef="#br0" timeOffset="-213404.67">21668 11098 24 0,'0'0'197'16,"0"0"-4"-16,0 0-6 0,-7 11-12 15,3-5-15-15,0 1-9 0,-2 2-7 0,-4 0-11 16,-2 2-6-16,0 3-5 0,-3 3-6 16,-2 0-6-16,-2 1-5 0,-3 0-7 0,0 1-6 15,-2 2-7-15,-1-2-4 0,-5-1-5 16,2-4-6-16,-1 4-4 0,-1-5 5 15,-2-1-8-15,5-3-5 0,2-1-10 0,2-4-8 16,1-2-9-16,-1-1-7 0,4-1-5 16,0-3-4-16,2-1-9 0,2-1-9 0,5-4-9 15,-1 1-9-15,2-5-8 0,5 2-13 16,2-3-6-16,2-3-4 0,2 1-6 0,4-2 4 16,-1 1 6-16,4-4 5 0,-3 2 4 15,2 0 9-15,0-2 4 0,1 2 7 16,0 4 11-16,-3-1 10 0,0 2 9 0,3 0 5 15,-3 1 4-15,0 1 7 0,1 3-11 16,-3 1 3-16,1 3 7 0,1 0 4 16,-2 5 4-16,-4 0-3 0,8 6 0 0,-4 2-3 15,0 2 0-15,1 5 5 0,0 1 0 16,-1 3 2-16,0 9 4 0,0-2 0 0,0 5 6 16,0-1 5-16,1 5 6 0,-3-6 5 15,4 7 2-15,0-5-1 0,1 0 3 16,1 0 2-16,1 1-7 0,3-3 0 0,0-6-4 15,6 3-4-15,3-4 0 0,3-3-4 16,1-7 2-16,4 2-20 0,3-3-51 0,-4-3-71 16,-3-2-113-16,-1-5-956 0,-1-1 395 15,-4 0 261-15</inkml:trace>
  <inkml:trace contextRef="#ctx0" brushRef="#br0" timeOffset="-209211.36">22013 10959 12 0,'0'0'135'0,"0"0"-11"16,0 0-6-16,0 0-11 0,0 0-8 0,0 0 3 15,10 12-7-15,-10-12-8 0,6 5-1 16,-4 1-4-16,4 2-4 0,-4-1-3 15,0 3 4-15,-2 3-1 0,0 2-4 0,0 6 0 16,0 4-5-16,-4 6-7 0,-2 3-15 16,2 4-8-16,0 2-5 0,-2 0 0 15,2-3-3-15,-2 5 1 0,1-7-8 0,3 1-3 16,-2-5-10-16,2-3 1 0,0-1-14 16,0-5-15-16,2-1-25 0,0-2-29 0,-3-3-17 15,6-1-19-15,-3-5-36 0,2-2-351 16,0-2 168-16,0-5 111 0</inkml:trace>
  <inkml:trace contextRef="#ctx0" brushRef="#br0" timeOffset="-208838.43">21952 10982 7 0,'8'-6'130'0,"0"2"-10"16,5 1-6-16,0 1-6 0,4 0-13 0,-1 1-2 15,6 1-11-15,-1 1-10 0,0-1-3 16,0 4-10-16,3-1-3 0,-2 3-9 0,-2 0-1 15,1 2-4-15,-2-3-1 0,-4 5 1 16,-1 0 4-16,-2 1 4 0,-4 0 12 16,-4 3 4-16,-2-3 13 0,-4 3 8 0,-2 1 4 15,-4-1 4-15,-4 4 1 0,-2 1-4 16,-5-1-3-16,0-4-8 0,-2 2-7 0,1-3-7 16,2 2-14-16,0-3-26 0,6-3-55 15,-1 1-66-15,7-1-62 0,-2-1-558 16,5-4 242-16,3-3 161 0</inkml:trace>
  <inkml:trace contextRef="#ctx0" brushRef="#br0" timeOffset="-208374.32">22584 10999 181 0,'2'-6'192'0,"0"3"-8"16,-2 3-14-16,3-6-10 0,-1 4-10 15,-2 2-2-15,0 0-9 0,0 0-10 0,0 0-6 16,0 0-8-16,-13 10-4 0,5 1-1 16,0 3-5-16,-2 1-6 0,-2 1-5 0,2 5-2 15,-3 4-14-15,2 3-7 0,1 3-6 16,1 0-9-16,1-4-5 0,2 1-6 15,1-1-2-15,0 1-7 0,3-3-6 0,2 2-2 16,2-5-11-16,3 0-13 0,0-3-30 16,1-2-30-16,0-2-37 0,5-2-44 0,-1-1-48 15,-2-5-607-15,3-1 269 0,0 0 178 16</inkml:trace>
  <inkml:trace contextRef="#ctx0" brushRef="#br0" timeOffset="-208041.66">22794 11184 133 0,'0'-8'200'16,"0"8"-13"-16,0-5-18 0,0 5-17 0,0 0-11 16,0 0 2-16,0 0-9 0,0 0-6 15,0 0-9-15,15 11-14 0,-11-4-8 0,0 0-8 16,2 0-5-16,1 2-9 0,2 1-3 16,-3 3-10-16,4-1-5 0,-4 1-7 15,6 0-3-15,-4 1-3 0,0-1-2 0,0 1-7 16,1-3-3-16,-1 1-7 0,-1 1-15 15,-1-1-24-15,1-3-29 0,-1-2-38 0,-2 4-32 16,0-4-30-16,0-2-49 0,-2 1-436 16,0-2 213-16,-2 2 141 0</inkml:trace>
  <inkml:trace contextRef="#ctx0" brushRef="#br0" timeOffset="-207816.37">22786 11458 142 0,'0'-5'186'0,"0"-5"-3"16,2 0-8-16,2-1-9 0,4-2-13 15,3 0-16-15,1-2-11 0,6-2-14 0,-2-1-13 16,2-2-7-16,0 3-13 0,3-3-10 0,-1 3-18 16,-4-2-19-16,2 3-22 0,-2 1-26 15,-1 0-16-15,-2 1-29 0,-2 3-33 16,-3-2-47-16,0 3-359 0,-4 1 170 0,3 2 113 15</inkml:trace>
  <inkml:trace contextRef="#ctx0" brushRef="#br0" timeOffset="-207411.27">23350 11409 87 0,'2'5'179'0,"-2"-1"-14"0,2 4-6 0,0-2-12 15,-4 3-4-15,2 1-5 0,-2-1-4 16,0 1-13-16,0 1-9 0,0 1-14 0,0-2-9 16,0 2-8-16,0-1-15 0,0 0-11 15,0-2-22-15,2-2-28 0,0 4-22 0,0-4-17 16,0-2-20-16,2 2-10 0,0-1-12 15,0-5-12-15,4 1-17 0,-6-2-22 16,0 0-297-16,11-6 144 0,-6 4 95 0</inkml:trace>
  <inkml:trace contextRef="#ctx0" brushRef="#br0" timeOffset="-207168.71">23410 11531 2 0,'0'0'128'0,"0"0"7"15,0-6 10-15,0 6-2 0,0 0-1 0,-6-4-4 16,1 2-8-16,5 2-8 0,-13 2-8 15,5-1-8-15,0-1-5 0,0 3 0 16,-2-2-3-16,0 1-6 0,2-2-6 0,-1 0-7 16,1-2-5-16,-3 2-8 0,2 0-5 15,1-1-4-15,2-2-7 0,-2 2-8 0,1-1-6 16,-2-2-9-16,5 1-3 0,-2-1-3 16,0-1-4-16,2 0-3 0,-1 0 0 0,1-3-8 15,0 2-4-15,-1-1-6 0,3-1 2 16,-2 2 0-16,2-1-8 0,0 1-12 15,0-2-13-15,2 3-26 0,0-1-27 0,0 0-23 16,2 3-25-16,-2-3-47 0,-2 0-402 16,2 0 199-16,-2 3 131 0</inkml:trace>
  <inkml:trace contextRef="#ctx0" brushRef="#br0" timeOffset="-206727.57">23564 11630 230 0,'-2'6'243'0,"0"1"-2"16,0 3-8-16,-4 1-16 0,0 3-16 0,-3 1-21 15,2 0-6-15,-1 2-16 0,-1 2-17 16,1-4-11-16,0 2-13 0,2-2-15 16,-1 1-12-16,0-3-24 0,1 0-29 0,0-1-42 15,0-3-53-15,4 1-69 0,-2-2-62 16,-1-5-553-16,0 3 252 0,3-2 167 0</inkml:trace>
  <inkml:trace contextRef="#ctx0" brushRef="#br0" timeOffset="-206290.91">23800 11615 6 0,'0'0'138'0,"0"0"-6"0,18 0-15 15,-9-4-10-15,3-2-7 0,2-2-13 16,-2 0-3-16,2-3-17 0,6 1-4 16,-8 0-5-16,5-4-6 0,1 1-7 15,-4 0-6-15,-4-2-11 0,4 1-2 0,-4 0-2 16,-4 1-16-16,1-1 1 0,-1 2 1 0,-4 0-1 15,-2 2 7-15,0 1 6 0,-2 0 2 16,-2 2-7-16,-1-1 2 0,-3 3 6 16,2 1 14-16,-2 4 8 0,-2-1 1 0,10 1 0 15,-18 7 3-15,10 4 5 0,-3-3 9 16,2 6 12-16,1 1-3 0,-1 4-2 16,1 0-1-16,2 2-4 0,2-5-6 0,-1 5-3 15,0 0-1-15,3-2-4 0,2-3-7 16,0 3-1-16,0-1-7 0,2-3-7 15,1 0-18-15,-1 0-29 0,3-5-39 0,3 1-44 16,0-1-44-16,-2-7-69 0,3 3-443 0,-1-2 223 16,3-2 147-16</inkml:trace>
  <inkml:trace contextRef="#ctx0" brushRef="#br0" timeOffset="-205995.51">24303 11678 102 0,'6'9'202'0,"-6"-3"-12"0,0 1-10 0,-2 1-8 16,2 2-12-16,-2 0-8 0,-2 1-12 16,2 3-9-16,0-2-14 0,-2 4-11 0,2-6-11 15,0 2-19-15,-4 0-26 0,4-3-42 16,2 0-60-16,-2 1-54 0,0-4-480 16,2-1 199-16,-2-1 132 0</inkml:trace>
  <inkml:trace contextRef="#ctx0" brushRef="#br0" timeOffset="-205678.56">24555 11866 6 0,'0'6'250'0,"-2"0"0"0,-3 1-9 0,1 4-12 15,0 1-23-15,0 1-17 0,0 3-22 16,-3-2-16-16,1 1-15 0,0 2-13 0,0-3-14 16,1 0-14-16,-2-1-28 0,1-1-30 15,2-3-39-15,0 0-59 0,0-1-50 16,0-2-42-16,0-2-503 0,-1-3 223 0,5-1 147 15</inkml:trace>
  <inkml:trace contextRef="#ctx0" brushRef="#br0" timeOffset="-205246.86">24839 11762 39 0,'6'-4'160'0,"2"-1"-9"15,3-2-13-15,2 0-16 0,1-4-13 16,0 1-11-16,4-4-6 0,1 1-10 0,1-5-10 15,-2 2-8-15,0-2-8 0,-2-1-1 16,-1 0-14-16,-2 2-2 0,0 1-6 16,-5-2-1-16,-2 5 9 0,-2-3 4 0,0 4 9 15,-4 1-8-15,0 2-9 0,-2 1 1 16,0 2-8-16,-4 1-2 0,0 3-6 16,0 0 0-16,6 2 0 0,-15 6 1 0,4 0 3 15,2 1 7-15,-1 4 7 0,-2 2 6 16,0 4 2-16,2 1 3 0,0 3 0 0,-1-2 2 15,2 2-1-15,3-2 1 0,0 0-1 16,1 0-4-16,5 0-6 0,-2-2-5 0,2-1-5 16,5-2-7-16,-1 0-9 0,0-5-29 15,2 2-34-15,5-6-41 0,2 0-48 16,-3-2-69-16,0-3-478 0,4 0 232 0,-2 0 154 16</inkml:trace>
  <inkml:trace contextRef="#ctx0" brushRef="#br0" timeOffset="-204822.61">25175 11771 247 0,'-4'-2'232'0,"4"2"-11"0,0 0-13 16,-5-4-27-16,5 4-18 0,0 0-17 15,0-3-15-15,0 3-13 0,0 0-12 0,12-9-9 16,-6 7-11-16,0 1-8 0,2-3-10 16,0 2-3-16,4 0-12 0,-2 0 2 0,1 1-12 15,-1 1-9-15,-1-2-5 0,1 2-7 16,-10 0-2-16,17 0-3 0,-11 0-1 16,0 2-2-16,-6-2-1 0,10 3 0 0,-6 1-2 15,0 0 5-15,-4 2-1 0,0 0 3 16,0-1 4-16,0 3 4 0,-2 1 8 0,0-2 9 15,-2 5 9-15,0-3 7 0,-4 3 4 16,4 1 2-16,-2-1 2 0,-2 1-1 16,2-2-2-16,-1 1-3 0,1-1-7 0,1-1-4 15,1-1-6-15,0-2 4 0,2 4-12 16,0-4-6-16,2 0 1 0,0 2-8 0,2-1 0 16,0-3-6-16,4 1-7 0,1 0-15 15,3-4-28-15,3-2-40 0,-3 0-50 16,6-2-62-16,0-1-49 0,-1-3-743 0,2 3 333 15,-2-2 219-15</inkml:trace>
  <inkml:trace contextRef="#ctx0" brushRef="#br0" timeOffset="-204480.76">25689 11815 55 0,'4'-6'214'0,"-4"6"5"16,2-2-4-16,-2 2-7 0,0 0-1 15,0 0-3-15,0 0 0 0,0 0-4 0,3 19-7 16,-3-12-17-16,-3 5-18 0,3-3-9 16,-4 3-17-16,2 1-10 0,0-1-11 15,-2-2-14-15,2 4-11 0,-2-3-22 0,2 0-30 16,0-2-47-16,-3 1-49 0,1-2-65 16,0-1-63-16,0-2-714 0,-1 2 308 0,3-4 202 15</inkml:trace>
  <inkml:trace contextRef="#ctx0" brushRef="#br0" timeOffset="-204059.15">25915 11726 185 0,'3'-4'202'0,"-3"4"-13"15,3-4-20-15,-1 0-16 0,2 2-14 16,0-1-14-16,2 2-10 0,-2-3-7 0,5 1-9 16,-3 2-2-16,3-1-6 0,-1-2-5 15,3 1-8-15,-1 1-7 0,0-4-6 16,6 2-10-16,-2-3-5 0,1-3-3 0,2 1-7 16,2-5-17-16,-1 1-19 0,-2-2-13 15,1 0-11-15,-2-3 7 0,-2 4-4 0,-3-3 3 16,-2 3 7-16,-1 2 0 0,0 0 4 15,-5 1 4-15,-2 4-2 0,-2-1-1 16,-3 3 10-16,1 2 13 0,-5 3 3 0,9 0 3 16,-19 8 2-16,9 0 3 0,-5 2 6 15,0 7 5-15,-1-2 5 0,2 2 1 0,-2 2-1 16,3 1-3-16,2-2 1 0,0 1 2 16,3 0-5-16,2-2-6 0,4 0-3 15,0 0-2-15,2 1-5 0,4-4-3 0,2 0-12 16,2-3-22-16,1-2-28 0,6-2-52 15,2-4-60-15,0 0-81 0,0-3-550 16,2 0 266-16,0-3 175 0</inkml:trace>
  <inkml:trace contextRef="#ctx0" brushRef="#br0" timeOffset="-203571.58">26293 11725 10 0,'6'-7'140'16,"-6"7"-6"-16,8-6-15 0,-4 3-11 0,4 2-10 15,0-1-10-15,0 0-9 0,2-1-9 16,1 3-8-16,0-1-5 0,-1 1-4 0,1 0-7 15,-1 0-6-15,-10 0 0 0,20 0-4 16,-12 0-3-16,-8 0 4 0,12 0 0 16,-12 0 14-16,14 0 4 0,-14 0 7 0,8 1 2 15,-8-1-1-15,0 0 1 0,8 0-1 16,-8 0-6-16,5 5-2 0,-5-5 1 0,0 0 1 16,2 8-6-16,-2-4-4 0,0-1-9 15,2 2-7-15,2 2 0 0,-2-1-4 0,4-3 1 16,-1 2-9-16,1 1-4 0,3 0 2 15,-5 0-3-15,2 0-1 0,0-2 3 16,-2 2-2-16,1-1 8 0,0 0 12 0,-3 1 12 16,-2 0 12-16,0 0 1 0,-2 1 6 15,-3 1 8-15,0-2 6 0,-1 3 6 0,0-1 11 16,-2-1-3-16,-3 1 4 0,2 0-19 16,-1-3-10-16,2 1-21 0,-1 0-23 15,1 0-20-15,-1-1-25 0,0-2-41 0,1 2-54 16,2 1-69-16,-2-3-66 0,-1 0-663 15,2 0 310-15,5-2 206 0</inkml:trace>
  <inkml:trace contextRef="#ctx0" brushRef="#br0" timeOffset="-203247">26733 11875 116 0,'0'0'265'0,"0"0"-2"0,2 12-13 0,-4-6-19 15,0 1-17-15,-2 1-16 0,0 2-13 16,-3 3-7-16,0-3-17 0,3 2-18 16,-2 0-18-16,0 1-17 0,0-1-21 0,-1-1-30 15,-1 0-38-15,1-1-48 0,3 0-60 0,0 1-55 16,-3-3-36-16,3-2-554 0,-2 1 249 16,2-1 165-16</inkml:trace>
  <inkml:trace contextRef="#ctx0" brushRef="#br0" timeOffset="-202759.18">27076 11630 41 0,'-4'-2'243'0,"4"2"-1"0,-7-4-3 0,7 4-18 16,-6-4-21-16,6 4-19 0,-2-2-22 16,2 2-20-16,0 0-16 0,-3-3-14 0,3 3-12 15,0 0-14-15,9-3-13 0,-9 3-17 16,11-1-11-16,-5-3-11 0,3 0-8 0,-1 0-4 15,-2-2-6-15,5 2-7 0,0-4-13 16,-1-1-10-16,0 1-11 0,-1-3-2 16,-4 2 0-16,1 2-1 0,-2-4 6 0,-2 4 2 15,-2 0 4-15,0 1 0 0,-4 1 1 16,4 5 4-16,-8-3 12 0,1 3 9 16,7 0 6-16,-15 8 3 0,5 0 6 0,2 0 7 15,-6 4 6-15,4 4 5 0,-1 2 4 16,-1-2 3-16,3 3 1 0,-2 2-2 0,5 0 0 15,-2 2-2-15,4-2 1 0,0 2-5 16,2-4-3-16,2 0-4 0,2-2-6 16,0 2-3-16,4-4-14 0,2-1-32 0,3-5-44 15,2 0-59-15,4-3-65 0,-3-4-600 16,6 0 269-16,0-4 177 0</inkml:trace>
  <inkml:trace contextRef="#ctx0" brushRef="#br0" timeOffset="-202402.86">27590 11670 60 0,'2'2'209'0,"-2"-2"1"0,0 6-2 16,0-1-10-16,0 3-11 0,-4 1-11 16,2 3-14-16,-4 1-16 0,1 2-14 15,-1 3-10-15,0-4-14 0,0 4-11 0,2-1-8 16,-4 0-13-16,4 0-14 0,0-1-21 0,0-1-22 15,0 0-21-15,2-4-25 0,0 0-38 16,2 1-31-16,-2-2-27 0,2-2-25 16,0-3-34-16,2-2-383 0,0 0 193 0,2-2 126 15</inkml:trace>
  <inkml:trace contextRef="#ctx0" brushRef="#br0" timeOffset="-202135.48">27632 11883 210 0,'-4'-5'208'0,"2"2"1"0,2 3-4 0,-6-5-13 16,0 1-18-16,-3 2-13 0,3-2-11 15,-5 2-4-15,-2 1 0 0,3-2-3 0,-5 0-9 16,2 1-6-16,-1 2-6 0,1-2-3 16,0 0-10-16,-2 2-8 0,5-2-3 0,-1 0-8 15,0 2-14-15,11 0 0 0,-14 0-19 16,6-2-13-16,8 2-10 0,-12-2-9 15,10-2-8-15,2 4-13 0,-2-11-6 0,4 4-9 16,0-3-6-16,5-1-9 0,-2 0-2 16,1-1 1-16,-2 0-4 0,2-1-14 0,0 0-23 15,1-1-32-15,-1 3-43 0,1-3-42 16,-5 1-664-16,4 0 289 0,-4 2 190 16</inkml:trace>
  <inkml:trace contextRef="#ctx0" brushRef="#br0" timeOffset="-201651.25">27846 11168 163 0,'0'-6'199'0,"2"1"-16"0,-2 5-16 16,2-4-16-16,-2 4-11 0,12 3-8 16,-6 0 1-16,2 3-2 0,0 5 3 0,5 6-10 15,0 2-9-15,6 6-10 0,-5 4-6 16,4 3 1-16,-4 1 7 0,3 7-2 0,-2 0 4 16,-2-6-4-16,-3 2 3 0,-4 1 1 15,0-2-2-15,-2 2 6 0,-4-5 3 0,-2-1 11 16,-3-1-2-16,-2-1-14 0,1 3-9 15,-2-5-14-15,-3-2-27 0,-1 3-45 16,-1-5-45-16,2-2-48 0,-3 2-66 0,2 0-79 16,-2-4-80-16,-1 1-689 0,2-1 337 15,3 0 223-15</inkml:trace>
  <inkml:trace contextRef="#ctx0" brushRef="#br0" timeOffset="-198712.7">22161 11797 117 0,'0'0'161'16,"-7"-3"-9"-16,7 3-14 0,0 0-6 0,-6-4-9 15,6 4-7-15,-2-1-3 0,2 1 6 16,-4-3-8-16,4 3-1 0,-4-2-6 16,4 2-6-16,0 0-4 0,0 0-8 0,0 0-4 15,-4-3-7-15,4 3-3 0,0 0-7 16,0 0-9-16,0 0-7 0,0 0-1 15,0 0-9-15,0 0 0 0,0 0-4 0,0 0-3 16,16 5-4-16,-5-2-4 0,-2-2 1 16,3 3-1-16,1-1-1 0,2 1-1 0,4 2 1 15,-1-2 3-15,8 1-2 0,0 1-2 16,1 0-1-16,3-1-3 0,6 3-2 0,1 0 2 16,4 1 2-16,1 1 3 0,7 3-2 15,4-1-2-15,-2 1-2 0,2 0 0 16,1 1-2-16,2 0-3 0,16 4 3 0,2 0 2 15,-13-5 3-15,-4-1-1 0,17 2-1 16,-6-4-2-16,-9-3-3 0,2 1 1 0,22 2-1 16,-11-3-1-16,11-1-1 0,-14 0-1 15,-7-1-3-15,1-1 2 0,1 2-1 16,2-3-4-16,-2 3 3 0,-1 2-2 0,17-1 0 16,-13 0-1-16,-7 2 0 0,-3-1 0 15,0-1-2-15,-1 0 0 0,-3 2-1 16,-3-2 2-16,1 1-2 0,-7-1 1 0,1-2 2 15,-3 0-2-15,1-2 0 0,-1 2-2 16,-2-2 2-16,1 1-1 0,-1-2-1 0,0-1 1 16,-3 2 1-16,-3-3-2 0,3 1 3 15,-1 4-2-15,0-4 1 0,-3 1-2 0,7 2-1 16,-1 1 3-16,-5-2-2 0,2 2 1 16,2 1-1-16,0 0 2 0,2-2-1 15,-2 1-2-15,2 1 5 0,1-1 0 0,3-2 3 16,0 0-1-16,1-1 3 0,3 0-2 15,1-2 1-15,-2 2-2 0,1-2 0 0,0-2-1 16,-4 2 1-16,1 0 1 0,-8 0-4 16,5-2 1-16,-4 2 1 0,-4-2-3 15,3 1-1-15,-3-1 3 0,1 2-3 0,1-3 1 16,0 2 0-16,0-1 0 0,1 0-2 16,1-2 2-16,-3 2 1 0,7 0-2 15,-1-1-1-15,-1 1 0 0,-4 0 0 0,-2-2 0 16,-3 4 0-16,1-2 4 0,-2 2-5 15,-1-2 2-15,-1 0 0 0,-2 2-1 16,3-2-1-16,1 2 1 0,-2-2 1 0,1 2-2 16,1-2 4-16,4 1-3 0,0-2-1 15,1 2 3-15,5-3-2 0,3 0-1 16,-1 1-2-16,3-3 2 0,-1 2 1 0,3-2-2 16,-3 0 3-16,0 1 1 0,1 0-3 15,-3 0-1-15,1-1 0 0,-1 0 1 0,0 0 4 16,3-1-4-16,-1 1 1 0,1 0 1 15,-1 0 0-15,9-1 1 0,-9 1-2 0,1 0 0 16,-3 2 2-16,3-2-1 0,-5 2-4 16,-2-2 4-16,-6 2-1 0,-3-1-2 15,-3 3 4-15,-2-2-2 0,-6 2 2 0,1 0-19 16,-4-2-31-16,-2 3-42 0,-1-1-59 16,0 2-61-16,-6-3-706 0,0 0 311 0,-2 3 206 15</inkml:trace>
  <inkml:trace contextRef="#ctx0" brushRef="#br0" timeOffset="-141689.77">1170 11893 52 0,'0'0'98'0,"0"0"0"0,0 0-5 0,6 16 6 15,-2-7 7-15,-2-2 7 0,3 2-1 16,-1 7 2-16,1-1-2 0,-3 3-7 0,2-2-3 15,0 5-5-15,0 4-7 0,0 2-8 16,-1-1-6-16,1 1-9 0,-2 4-5 0,2 0-5 16,-2-3-7-16,2 2-4 0,-2 1-6 15,1-3-7-15,-1-1-13 0,0 0-6 16,2-1-10-16,-1-5-8 0,-3 0-6 0,2 0-10 16,0-6-9-16,-2 2-22 0,2-2-17 15,-2-1-14-15,0-3-22 0,0-2-31 0,0-1-355 16,0 2 167-16,-2-6 110 0</inkml:trace>
  <inkml:trace contextRef="#ctx0" brushRef="#br0" timeOffset="-141342.45">1142 11836 101 0,'14'-18'95'0,"-2"7"-6"16,2 0-10-16,2 4-4 0,-2-1 1 15,1 3-5-15,0 4 0 0,2-2-10 0,-1 7-6 16,6 1 3-16,-3 0-11 0,0 5-2 15,2 3 0-15,-5-2-4 0,0 5 18 0,-4-1 8 16,-1 2 17-16,-2 2 12 0,-7 0 9 16,-2 1 10-16,-6 5 9 0,-5 2 4 15,-4 3-4-15,-1-2-9 0,-4 0-8 0,-3 1-12 16,2-4-11-16,2-2-12 0,1-2-26 16,2-5-27-16,1 2-43 0,4-5-54 15,3-1-59-15,2-5-54 0,3 1-496 0,3-5 234 16,3 1 154-16</inkml:trace>
  <inkml:trace contextRef="#ctx0" brushRef="#br0" timeOffset="-140994.83">1687 11781 38 0,'-4'8'209'0,"-4"-1"-10"15,2 6-16-15,0 2-14 0,2 2-16 0,-4 8-15 16,1 0-13-16,1 3-15 0,-1 4-7 15,3 0-11-15,2 0-12 0,0-2-6 0,2 3-12 16,2-3-17-16,2 6-13 0,3-2-12 16,1-3-9-16,1-1-16 0,3 1-21 15,2-4-11-15,-2 1-20 0,2-3-17 0,1-6-14 16,0 1-14-16,2-6-29 0,-2 1-319 16,-2-3 153-16,3-1 101 0</inkml:trace>
  <inkml:trace contextRef="#ctx0" brushRef="#br0" timeOffset="-140696.17">1907 12091 109 0,'-2'-10'129'15,"2"10"-11"-15,0 0-7 0,0 0 1 0,0 0-6 16,0 0-13-16,0 0-4 0,21 12-8 16,-15-7-8-16,5 3-5 0,-3 1-2 15,5 1-8-15,-1-1-6 0,2 3-3 0,-2 0-5 16,0-1-6-16,3 1-2 0,-2-2-5 16,0 1-4-16,-1-1-4 0,2 0-3 0,-4 0-11 15,0-1-16-15,1-1-12 0,0 1-16 16,-3-3-20-16,0 0-13 0,-1 2-20 15,1-5-344-15,-2 1 147 0,1-2 96 0</inkml:trace>
  <inkml:trace contextRef="#ctx0" brushRef="#br0" timeOffset="-140434.62">1860 12396 183 0,'0'-7'182'0,"2"-1"-8"0,3-2-10 15,1-2-19-15,0-1-13 0,4-5-12 0,2 2-15 16,0-5-7-16,5-6-12 0,0 2-10 16,-2-3-9-16,3 1-14 0,-2 1-17 0,2-1-14 15,-3 2-12-15,0 6-14 0,-2 0-7 16,-3 2-31-16,1 3-12 0,-2 1-27 0,-3 1-39 15,-2 3-336-15,0 2 155 0,0 2 102 16</inkml:trace>
  <inkml:trace contextRef="#ctx0" brushRef="#br0" timeOffset="-139715.34">2449 12194 31 0,'0'0'163'15,"0"0"-3"-15,0 0-8 0,0 0-8 0,2 11-10 16,-2-5-12-16,0 4-12 0,0-3-8 15,-2 4-15-15,2 1-7 0,-3-1-8 0,1 3-8 16,2-3 1-16,-2 2-11 0,2-1-15 16,-2-2-7-16,2 5-13 0,-2-6-11 15,2 3-16-15,0-4-7 0,0 1-12 0,0-1-13 16,0-2-13-16,0-1-5 0,2 1-7 16,-2-6-8-16,2 8-5 0,0-7 3 0,-2-1-1 15,0 0 5-15,0 0 6 0,0 0 8 16,9-7 5-16,-9 7 11 0,2-5 9 15,2 4 13-15,-4 1 15 0,0 0 10 0,2-7 13 16,0 2 9-16,-2 5 15 0,0 0 10 16,0 0-4-16,0 0 0 0,-6-7 4 0,6 7 1 15,-8-2-2-15,8 2-1 0,-9-3-6 16,9 3-9-16,-15 0 1 0,6 0-5 16,9 0 0-16,-18 3 8 0,5-1-3 0,2-2 3 15,-1 1-2-15,-1-1-2 0,-2 0 6 16,2 0 1-16,1 3-1 0,-4-3 0 0,4 0 6 15,0 0-4-15,1 0-1 0,0-3-6 16,3 3-1-16,-3-1-5 0,11 1-6 0,-14-2-6 16,7-2 2-16,3-1-6 0,-1-2 1 15,3-2-7-15,2-1-3 0,0-2-14 16,2 2-8-16,0-4-18 0,1 1-10 0,-1 1-21 16,0 1-9-16,1 0-10 0,-1 1-18 15,-2 2-41-15,0 1-370 0,-2 3 174 16,2 4 115-16</inkml:trace>
  <inkml:trace contextRef="#ctx0" brushRef="#br0" timeOffset="-139116.14">2671 12350 83 0,'0'0'157'0,"0"0"-6"16,0 0-2-16,0 0 2 0,0 0 8 0,0 0 4 15,0 0 3-15,0 0 0 0,2 21-5 16,-4-11-2-16,0 3-7 0,0-4-12 15,-3 6-15-15,1-3-9 0,0 3-15 0,-3 0-15 16,1 3-23-16,2-5-28 0,-3 0-30 16,1 1-36-16,2-1-40 0,0-3-56 0,0-1-60 15,0-1-518-15,-1-1 240 0,2-7 158 16</inkml:trace>
  <inkml:trace contextRef="#ctx0" brushRef="#br0" timeOffset="-138666.61">2810 12184 105 0,'4'-6'122'0,"-2"3"-14"15,3-1-10-15,-1-2-8 0,3 3-9 0,-1-6-7 16,0 2-11-16,3 0-9 0,-3-4-11 16,2 2-16-16,1-1-4 0,-2-1-10 15,1 0-4-15,-2 0-1 0,-2-1 0 0,0 2-2 16,-2-1-6-16,-2 1 0 0,0 3 0 15,0-3-4-15,-4 3 1 0,-2-1 0 0,2 4 2 16,-6 1-2-16,1 0 5 0,-4 6 2 16,0 0 9-16,-1 3 12 0,-1 2 4 15,0 1 6-15,1 1 9 0,2 1-6 0,0 2-1 16,4 1-3-16,-1 3 10 0,5 0 0 16,2 0 7-16,2 1 8 0,2 1 1 15,2-4-2-15,2 3-3 0,5-5-7 0,-3 1-2 16,6 2-6-16,-2-7-2 0,2 1-7 15,0-3-5-15,2 1-21 0,-3-2-38 0,2 0-36 16,0-5-59-16,-5-1-401 0,2-1 180 16,2 1 119-16</inkml:trace>
  <inkml:trace contextRef="#ctx0" brushRef="#br0" timeOffset="-138308.33">3147 12294 128 0,'-2'6'174'16,"2"0"-5"-16,0 0-9 0,-2 3-6 0,0 1-10 15,0 0-10-15,0 2-14 0,-1 0-11 16,1 1-12-16,0-1-13 0,0 1-31 0,-1-1-41 15,1-1-38-15,2 0-56 0,-4-1-405 16,2 0 166-16,2-3 109 0</inkml:trace>
  <inkml:trace contextRef="#ctx0" brushRef="#br0" timeOffset="-137979.37">3236 12491 138 0,'-2'11'178'0,"-2"-1"-9"15,2 1-7-15,-2 2-8 0,-1 1-6 0,-2-3-8 16,3 3-6-16,-2 0-8 0,0-3-13 16,0 0-15-16,-1 0-26 0,0 1-26 15,1-5-33-15,2 1-37 0,0 1-31 0,-3-1-42 16,3-4-419-16,0 2 176 0,0-3 115 16</inkml:trace>
  <inkml:trace contextRef="#ctx0" brushRef="#br0" timeOffset="-137528.62">3452 12298 4 0,'6'-7'153'0,"0"1"-14"16,3-6-14-16,1 1-11 0,4 0-19 0,-2-4-7 15,2-3-11-15,0 2-8 0,-2 1-7 16,1-3-9-16,-3 1-6 0,-1 4-7 15,-3-1-8-15,1 1-8 0,-5-1-2 0,0 5-10 16,-2-2 5-16,-2 1 7 0,-2 4 0 16,-1-2 3-16,-1 5-6 0,-3 1 4 0,-3 2 4 15,12 0 16-15,-21 5 12 0,5 1 7 16,6 0-3-16,-2 1 2 0,1 3-1 0,0 1 0 16,3 3 6-16,1-3 0 0,1 4 3 15,4-2-6-15,2 2-4 0,0-5-2 16,6 7-7-16,-1-4-2 0,3-3-6 0,2 4-7 15,2-4-3-15,-2-1-3 0,0 1-11 16,3-3-27-16,-2-1-32 0,-1-1-43 16,1 1-42-16,-1-2-53 0,1-2-493 0,-2 0 228 15,-1-2 150-15</inkml:trace>
  <inkml:trace contextRef="#ctx0" brushRef="#br0" timeOffset="-137090.81">3678 12293 84 0,'3'-8'138'0,"1"2"-8"15,0-1-15-15,0-1-15 0,2 2-14 16,0 1-5-16,2-1-2 0,-2 0-19 0,-2 2-7 15,2 0-2-15,0 3-4 0,-6 1 0 16,13 0-6-16,-13 0 0 0,11 1 9 0,-7 3 0 16,-4-4 5-16,8 6 1 0,-5-2 4 15,1 2 4-15,-4-2 4 0,2 1 2 16,-2 3 9-16,-2 0 3 0,0-1 4 0,0 1 1 16,-3-1 3-16,1 5 1 0,-2-3-2 15,-1 1-2-15,1 0-2 0,-1 2-11 16,1-1-5-16,0-3-5 0,2 3-9 0,0-4-4 15,2 3-5-15,0-1-6 0,4-2-4 16,-2 1-3-16,2-2-5 0,0 1 0 0,2-1-4 16,-2 0-3-16,4-2 0 0,-2 0-2 15,3-1-3-15,-1 1-7 0,-1-2-20 0,-5-2-24 16,10 4-37-16,-4-2-52 0,1-2-53 16,-7 0-713-16,10-6 302 0,-8 2 200 15</inkml:trace>
  <inkml:trace contextRef="#ctx0" brushRef="#br0" timeOffset="-136703.7">4032 12415 192 0,'0'0'258'0,"8"9"-8"0,-8-3-6 0,-2 1-15 16,0 3-13-16,2 0-20 0,-2 1-20 15,0 0-12-15,-2 3-15 0,2-3-15 0,0 0-12 16,-2 1-14-16,0-3-28 0,0 2-32 16,0 1-43-16,2-2-50 0,-2-2-61 0,2 1-58 15,-2-4-604-15,0 0 262 0,2-1 172 16</inkml:trace>
  <inkml:trace contextRef="#ctx0" brushRef="#br0" timeOffset="-136203.58">4117 12287 31 0,'4'-2'167'16,"0"-2"-14"-16,2 1-19 0,2-2-12 15,1-2-13-15,2-1-8 0,-1-1-11 0,3-1-10 16,2 1-5-16,-2-3-7 0,-1 3-6 15,-2-1-8-15,4 0-8 0,-4-1-2 16,1-1-4-16,-1 2-2 0,1 0-5 0,-2-2-3 16,-1 3-4-16,-2-2-2 0,-2-1-1 15,0 3-4-15,0-1 3 0,-2 0-7 0,-2-1-7 16,0 3-3-16,-2-1-7 0,-2 1 4 16,-2 3 3-16,0 1 0 0,-2 2 4 15,8 2 3-15,-22 4 6 0,14 2 3 0,-5 1 6 16,3 1-2-16,-2 3 0 0,4 3 7 15,0-1-7-15,0 2-2 0,1 0 6 0,3 3 4 16,0-2 4-16,1 0 3 0,-1-1 3 16,4 3 3-16,-2-4 4 0,2 0 7 0,0-1-2 15,2-1-1-15,2-1-4 0,-1 1-5 16,1-3-4-16,5 1-5 0,-1-1-5 16,2-3-3-16,1 0-29 0,0-3-51 0,3 1-63 15,-1-2-66-15,0-4-558 0,0-1 251 16,-3 3 166-16</inkml:trace>
  <inkml:trace contextRef="#ctx0" brushRef="#br0" timeOffset="-135668.6">4436 12347 125 0,'-4'-3'150'0,"4"3"-27"0,-2-5-5 0,2 5-15 15,2-8-10-15,-2 8-8 0,4-6-9 16,0 2-7-16,0 1-5 0,0 0-2 0,3 0-10 15,0 1-8-15,1 0-2 0,0 0-3 16,1 0-11-16,1 2-8 0,1-2 4 16,0 4-11-16,-1-2 2 0,0 0-1 0,0 2-2 15,-2-2 8-15,0 2 9 0,1 0 19 16,-3 0 29-16,-2 0 15 0,-4-2 3 16,2 5 3-16,-2-5 1 0,0 0 4 0,-4 9 0 15,0-3-5-15,4-6-10 0,-4 7-9 16,1-4-9-16,3-3-17 0,-4 6-12 0,4-6-9 15,0 6-8-15,2-3-6 0,3 2-6 16,1-4-4-16,0 3-6 0,3-2-4 0,-3 2-8 16,5-2-3-16,-3 4 0 0,0-5 3 15,2 5-3-15,-4-2 3 0,2 2 6 16,-4-1 15-16,0 2 19 0,0 2 13 0,-4 0 16 16,0 0 10-16,-4 1 8 0,0-1 8 15,0 1-5-15,-4 0-5 0,2-1-7 0,-4 1-5 16,0-3 0-16,2 1-22 0,1-2-18 15,-1-1-26-15,-1 3-30 0,1-5-39 16,1 2-53-16,1-3-57 0,0 1-47 0,0-1-699 16,6-2 316-16,-12-5 208 0</inkml:trace>
  <inkml:trace contextRef="#ctx0" brushRef="#br0" timeOffset="-135260.64">4906 12372 123 0,'0'6'241'0,"0"0"-11"16,0 4-9-16,-2-1-18 0,0 3-8 15,-1-3-7-15,1 3-7 0,-2 3-12 0,0 0-13 16,-2 0-13-16,1 1-14 0,1-3-26 16,-2 0-31-16,2 0-40 0,-2 1-47 15,3-5-62-15,-2 1-56 0,3-2-73 0,-2-1-459 16,2 0 226-16,0-2 149 0</inkml:trace>
  <inkml:trace contextRef="#ctx0" brushRef="#br0" timeOffset="-134759.56">5056 12273 90 0,'0'0'186'0,"0"0"-12"0,0 0-20 16,0 0-12-16,0 0-17 0,32-9-10 0,-21 5-13 15,-1-1-7-15,5-3-13 0,-2-2-15 0,1 3-14 16,-1-5-16-16,4 2-5 0,-4-2-6 15,-1 0-1-15,1-1-4 0,-2 1-3 16,-1-3 1-16,-2 2-3 0,2-3-3 0,-4 1 0 16,-2 0-3-16,0 2 1 0,0-1 1 15,-4 1 4-15,2 4 5 0,-4-3 9 16,0 4 4-16,-2 1 6 0,-2 1 2 0,0 2 1 16,-4 2 1-16,0 2 0 0,0 4 5 15,-1 4 2-15,-2 1-6 0,3 3-2 0,-1 1 1 16,1 4-3-16,1 2-4 0,2 2-1 15,1 1-2-15,2-3 1 0,4 2-3 0,2 0-7 16,0-2 1-16,2-3-6 0,1 3-6 16,2-3-14-16,-1-3-25 0,0 0-27 15,2-1-35-15,3-1-40 0,-3-5-43 0,-1 0-518 16,2-5 234-16,-3 2 154 0</inkml:trace>
  <inkml:trace contextRef="#ctx0" brushRef="#br0" timeOffset="-134440.06">5609 12232 86 0,'0'0'190'16,"0"0"-9"-16,8 11-10 0,-10-3-14 16,2 1-14-16,-2 3-12 0,2-1-11 0,-2 3-11 15,2 1-4-15,-2 1-15 0,-1 0-9 16,1 2-7-16,2-2-9 0,-2 0-10 16,2-2-11-16,-2-1-19 0,2-2-26 0,0-2-43 15,0 1-21-15,0-1-33 0,2-1-27 16,-2-4-383-16,4 0 172 0,-4-4 115 0</inkml:trace>
  <inkml:trace contextRef="#ctx0" brushRef="#br0" timeOffset="-134168.95">5664 12358 104 0,'-6'1'154'0,"-2"2"-16"0,8-3-8 0,-14 4-15 15,6 1-8-15,2-1-13 0,-3-1 0 16,-2 2-11-16,3-2-2 0,-3 1 7 0,1 0 0 16,-1-1 2-16,0 0 2 0,-1 0 0 15,2-1 2-15,-2 2-5 0,2-2-6 16,2-2-7-16,-1 1-7 0,1 2-8 0,2-3-11 16,-4 0-10-16,10 0-9 0,-8-3-4 0,4 0-6 15,0-1-2-15,4-1-6 0,-2-4-11 16,2 2-8-16,0-2-9 0,0-2-16 15,0 0-19-15,2-1-18 0,0-1-22 0,0 3-32 16,0-6-43-16,0 1-406 0,0 0 194 16,0 3 128-16</inkml:trace>
  <inkml:trace contextRef="#ctx0" brushRef="#br0" timeOffset="-133136.29">5749 11572 83 0,'0'0'176'0,"6"-3"1"0,-6 3-4 15,12 0-9-15,-1 2-8 0,2 2-4 0,2 4 1 16,1-1 0-16,6 4 0 0,0 8-3 16,0 2-8-16,1 6-6 0,1 6-17 0,-4 6-10 15,-2 5-9-15,-2 4-7 0,-3 3 3 16,-4 5 8-16,-5 1-1 0,-2 1 2 15,-2 2-7-15,-2 3-7 0,-4 15 8 0,1-18-6 16,1-9-13-16,0-1-17 0,0-9-24 16,-1-4-34-16,1-3-30 0,0-4-37 0,0-2-52 15,2 0-58-15,0-10-71 0,-2-1-692 16,0-2 318-16,-4-1 210 0</inkml:trace>
  <inkml:trace contextRef="#ctx0" brushRef="#br0" timeOffset="-128418.59">6394 12141 62 0,'0'0'151'0,"0"0"-17"0,0 0-7 15,0 0-16-15,0 0-4 0,0 0-4 0,0 0-5 16,0 0-6-16,0 0 1 0,0 0 1 16,0 0-3-16,30 3 0 0,-30-3-4 15,8 2-2-15,-8-2-6 0,12 1-7 0,-5-1-2 16,0 3-2-16,-7-3-7 0,16 2-5 16,-5-2-7-16,0 1-2 0,3-1-7 0,5-1-3 15,1 1-3-15,0 0-3 0,4-2-6 16,-1 2-10-16,1 0-7 0,-2 0-18 15,4 0-21-15,-2 0-24 0,-1 2-24 0,0-1-24 16,0 2-27-16,-3-1-486 0,-2 2 210 16,-1-1 138-16</inkml:trace>
  <inkml:trace contextRef="#ctx0" brushRef="#br0" timeOffset="-127949.66">6358 12424 169 0,'0'0'178'0,"11"-2"-4"16,-11 2-12-16,12 2-7 0,-1-2-9 16,0 0-7-16,1 2-8 0,3-2-8 0,4 2-7 15,0-4-10-15,2 2-10 0,0 0-6 16,5-4-9-16,1 0-5 0,1 1-7 16,-1-1-11-16,1-2-5 0,0 3-7 0,-3-2-17 15,0 2-40-15,-4-1-38 0,-1 3-44 16,0-2-56-16,-2 0-496 0,-4 3 220 0,-1 0 144 15</inkml:trace>
  <inkml:trace contextRef="#ctx0" brushRef="#br0" timeOffset="-125820">7892 11862 63 0,'-16'-2'96'0,"5"2"-3"16,2 0-5-16,9 0 2 0,-19 0 8 15,7 0 4-15,1 0 11 0,0 2-2 0,-3-2-6 16,2 0 4-16,-4 0-2 0,2 2-11 15,-1 0-9-15,-3-2-6 0,0 2-6 16,-4 2-11-16,4-3-3 0,-4 4-4 0,3-2-2 16,-7 3 1-16,6-2-3 0,-4 3-1 15,3-4-1-15,2 2-3 0,0 1-7 0,3 0-4 16,-2-3-7-16,6 2-4 0,-1 2-3 16,2-1-3-16,3-1-6 0,1 1-4 15,3 0 1-15,2 2-6 0,2-1 2 0,0 0-1 16,4 1-1-16,2 2-1 0,3-1 0 15,0 1-3-15,1-1 2 0,1 3-5 0,1-3 2 16,-1 3 0-16,0-3 3 0,-1 3-4 16,0-3-1-16,4 1 0 0,-6-1 2 15,3 0 0-15,-3-2 5 0,0 4-6 0,1-4 1 16,0-1 0-16,-3 1-2 0,2-1-2 16,0 1-4-16,2-1 0 0,-2 0-4 0,0 0 3 15,0-1 0-15,1 0 0 0,0-2 1 16,-1 2 3-16,-4-2-1 0,3 3 3 15,-3-2 3-15,0-1 2 0,-4-3 4 0,4 6-1 16,-4-2-2-16,0-4 4 0,-6 9-4 16,2-5-3-16,-5 2-3 0,1-2-5 15,-3 2-1-15,0-1-2 0,-3 1 2 0,-4-1-2 16,2 1 4-16,-1 2-3 0,-4-1-2 16,0 1 1-16,-1 0 0 0,4 1 3 0,-4-1 1 15,5-1 1-15,1 0 2 0,-2 2-2 16,2-1-1-16,0-1 4 0,4 0 2 15,-3 2-2-15,3-1 0 0,1-1 5 0,-2 0-4 16,5-1 1-16,-2 0 9 0,-2 1-6 16,4-1 1-16,0 0 2 0,-1-3-3 0,1 3 4 15,3 0 2-15,-1 0 1 0,2 1-3 16,0-1 2-16,-3-1-4 0,5 3 2 0,0-2-3 16,0 1 6-16,0-1-1 0,2 4 3 15,0-2 3-15,2 1 6 0,2-2 8 16,0 3 3-16,1-2 1 0,1-1 6 0,0 0 6 15,5 2 2-15,2-3 6 0,1-1 3 16,4 0 4-16,-2 0 5 0,8-4 6 16,-1-1 0-16,3 0-2 0,5-1 3 0,-1-1-3 15,2-1-8-15,-1 1-3 0,3-3-7 16,-2-1-2-16,4 3-10 0,2-6-16 0,-9 2-38 16,1 1-51-16,-2 3-74 0,-3-6-81 15,-1 2-733-15,-8 4 325 0,-5-1 214 16</inkml:trace>
  <inkml:trace contextRef="#ctx0" brushRef="#br0" timeOffset="-124149.96">7084 12830 8 0,'0'0'141'0,"0"0"-6"16,6-2-5-16,-6 2 2 0,0 0-2 15,0 0-2-15,0 0-1 0,8 0-2 16,-8 0-5-16,9 2-3 0,-9-2-9 0,9 2-6 16,-3 0-11-16,0 1-7 0,1 1-7 15,1-2-9-15,0 2-5 0,2 0-8 0,2 0-6 16,-4-1-9-16,5 3-13 0,-4-2-18 15,5 1-12-15,-1 0-14 0,-3 0-12 16,4-1-10-16,-4 0-22 0,0-1-15 0,2 3-18 16,-2 0-17-16,-2-4-46 0,0 4-346 15,1-4 171-15,-3 1 113 0</inkml:trace>
  <inkml:trace contextRef="#ctx0" brushRef="#br0" timeOffset="-123888.81">7156 12959 41 0,'5'-3'119'0,"1"-3"-8"0,-2 0-5 15,2 1-1-15,0-3-2 0,0 2-16 0,1 0-9 16,2 1-7-16,-1-1-10 0,-2 1-11 16,1-1-4-16,-1 2-23 0,0-2-21 0,1 2-29 15,-1-1-45-15,-3 0-236 0,1 2 105 16,-2-1 69-16</inkml:trace>
  <inkml:trace contextRef="#ctx0" brushRef="#br0" timeOffset="-123512.18">7454 12965 113 0,'0'0'146'0,"0"6"-4"0,0-6-8 15,0 7-5-15,0-7-9 0,-2 11-8 0,2-4-6 16,-2-1-15-16,0 0-8 0,-2 1-16 16,2 0-20-16,0-1-25 0,-1 2-27 0,1-1-28 15,2-1-35-15,-2 0-343 0,0-3 140 16,4 3 92-16</inkml:trace>
  <inkml:trace contextRef="#ctx0" brushRef="#br0" timeOffset="-122907.58">7751 13027 184 0,'0'0'186'0,"0"0"-7"15,0 0-8-15,0 0-4 0,0 14-1 16,-2-6-1-16,0 0-2 0,-3-1-4 0,1 1-7 16,-2 2-9-16,-1 1-15 0,-1 0-14 15,1 1-11-15,-1-1-15 0,0-1-21 0,0 0-26 16,-2-2-29-16,4 2-35 0,2-3-38 15,0 1-37-15,0-2-34 0,0-1-53 16,1 0-458-16,3-5 219 0,0 0 144 0</inkml:trace>
  <inkml:trace contextRef="#ctx0" brushRef="#br0" timeOffset="-122573.77">7821 12839 156 0,'0'0'177'0,"0"0"-6"0,2-7-9 15,-2 7-2-15,2-4-4 0,-2 4 3 0,0 0-4 16,0 0-4-16,0 0-1 0,0 0-10 15,0 0-5-15,12 9-10 0,-9-5-7 16,1 4-12-16,0 0-10 0,0-1-9 0,0 2-6 16,3 3-12-16,0 0-6 0,-1-1-7 15,0 0-6-15,2-2-10 0,-2 3-10 0,1 0-6 16,0-3-11-16,-1-1-13 0,0 1-12 16,0-1-9-16,-1 0-11 0,1 0-20 15,-2-1-21-15,3-1-26 0,-3 0-26 0,0 0-26 16,1-1-27-16,-3-1-532 0,-2 1 241 15,2-1 160-15</inkml:trace>
  <inkml:trace contextRef="#ctx0" brushRef="#br0" timeOffset="-122347.6">7865 13083 4 0,'-4'-4'186'0,"1"-2"-9"16,3 6-1-16,0-9-9 0,0 2-17 15,0-1-14-15,3-1-14 0,-1 1-13 16,2-2-9-16,1 3-11 0,-1-2-7 0,0-1-9 16,2 0-8-16,0-1-4 0,0 2-9 15,2-1-8-15,-2 0-18 0,2 1-14 0,-2-1-33 16,3 2-33-16,-5 1-35 0,2-2-43 16,-1 3-390-16,-1 0 177 0,0-2 117 15</inkml:trace>
  <inkml:trace contextRef="#ctx0" brushRef="#br0" timeOffset="-121849.14">8026 13006 33 0,'0'0'155'16,"0"0"-17"-16,0 0-16 0,0 0-5 16,0 0-18-16,0 0-5 0,0 0-12 0,0 0-2 15,0 0-12-15,19-12-10 0,-15 9-3 16,3 2-5-16,-7 1-8 0,10-1-7 0,-10 1-3 15,8 0-2-15,-8 0 2 0,0 0-2 16,12 1 24-16,-10 0 2 0,-2-1 11 0,2 6 4 16,-2 0 4-16,0 0 2 0,0 0-2 15,-2 1-2-15,0 1-1 0,-1-1 0 16,-2 3-2-16,3-2-3 0,0-1-6 0,0 3-4 16,0-4-8-16,0 1-2 0,0 1-6 15,0-1-1-15,0-1-4 0,2 2-2 0,-2-3-1 16,0 1-3-16,2-2-1 0,-2 1 0 15,2 0-2-15,-2-3 5 0,4 3 2 16,-2-1 5-16,0-4 1 0,6 3-5 0,-6-3-2 16,10 5-4-16,-1-5-13 0,0 0-35 15,-9 0-42-15,16-3-52 0,-3 0-36 16,-2 3-50-16,-1-5-621 0,1 4 279 0,-1-4 184 16</inkml:trace>
  <inkml:trace contextRef="#ctx0" brushRef="#br0" timeOffset="-121372.08">8298 13137 4 0,'0'4'211'0,"4"5"-7"15,-4-1-10-15,-4 0-15 0,4 1-16 16,-2 0-14-16,2 1-19 0,0 1-5 0,-2-1-14 16,0-1-10-16,2 1-12 0,-2-3-17 15,0 1-32-15,0 0-31 0,0 1-46 0,2-1-50 16,-4-3-53-16,0-1-376 0,2 0 175 16,0 0 116-16</inkml:trace>
  <inkml:trace contextRef="#ctx0" brushRef="#br0" timeOffset="-120963.95">8424 12837 102 0,'0'0'179'16,"0"-5"-8"-16,0 5-15 0,0 0-8 0,2-5-6 16,-2 5-1-16,0 0-5 0,0 0 0 15,0 0-2-15,17 7-2 0,-11-4-10 0,-2 3-10 16,5 0-9-16,-3 0-8 0,2 1-7 15,-1 1-9-15,2 4-7 0,-1-3-5 0,0 3-7 16,1-1-5-16,0-2-2 0,1 1-6 16,-2 1-5-16,3-2-4 0,-3 3-4 15,3 0-4-15,-2-3-1 0,-1 1-10 0,2 0-11 16,0-2-17-16,-4-1-22 0,0-1-17 16,2-1-23-16,-4 0-27 0,3 1-16 15,-3 0-26-15,0 0-24 0,-2-3-535 0,-2 1 237 16,3-2 158-16</inkml:trace>
  <inkml:trace contextRef="#ctx0" brushRef="#br0" timeOffset="-120731.64">8385 13110 111 0,'0'0'165'0,"0"-7"-15"0,0 7-4 15,12-14-14-15,-6 3-11 0,6-3-12 16,1-1-9-16,2-2-12 0,2 1-8 16,-3 0-7-16,2-1-5 0,-2-1-10 0,1 3-7 15,0-2-13-15,0 2-14 0,-5 1-19 16,1 1-10-16,-2 1-20 0,1 3-23 0,-2 0-17 16,-2-1-37-16,-2 2-332 0,2 1 148 15,-2-1 97-15</inkml:trace>
  <inkml:trace contextRef="#ctx0" brushRef="#br0" timeOffset="-119839.84">8744 12903 80 0,'6'0'85'0,"-6"0"-11"0,15 1-3 16,-9-1-4-16,2 0-7 0,1 0-5 0,0 2-5 15,1-2-8-15,-2 2 1 0,3 0-8 16,0 0-5-16,-1 0-4 0,-1 0-1 0,1 0-2 16,-1-1-6-16,2 1 5 0,-3 0-3 15,-2 0-2-15,0 0 4 0,0-2 5 0,-6 0 12 16,10 4 15-16,-6-2 5 0,-4 2 7 15,0-4 6-15,2 4-2 0,-4 1 1 16,0 1-5-16,0-2 2 0,0-1-4 0,-1 3-5 16,-2-2-5-16,3-1-7 0,0 3-5 15,0 0-6-15,0-1 0 0,2 0-6 0,2 3-4 16,-2-2-11-16,2 0-12 0,2-2-5 16,-2 2-14-16,6 2-2 0,-4-3 0 0,0 3-6 15,2 2 4-15,-2-3-5 0,2 1 9 16,-1 1 1-16,-1 1 2 0,0-1 11 0,1-1 18 15,-3 4 12-15,2-3 12 0,-4 1 15 16,2-1 15-16,-4 0 17 0,0 2 15 16,0 0 8-16,-5 1 12 0,1-1 6 15,-1 0 4-15,-1-1 0 0,-2 1-17 0,2-3-12 16,-4 1-15-16,4-1-10 0,0-1-28 16,-1 1-33-16,1-4-50 0,-1 2-69 0,1-1-73 15,-3-3-92-15,3 0-596 0,2-2 294 16,-1 0 194-16</inkml:trace>
  <inkml:trace contextRef="#ctx0" brushRef="#br0" timeOffset="-107768.48">9383 11950 4 0,'0'0'121'0,"0"0"-4"0,0 0-6 16,0 0-9-16,0 0 4 0,0 0-13 15,0 0 0-15,0 0 2 0,0 0-3 0,0 0 0 16,0 0-5-16,0 0-2 0,0 0-2 16,0 0-1-16,0 0 0 0,4 12 2 0,-4-8-4 15,2 5 2-15,-2 2 1 0,2 0-8 16,-2 7-3-16,2-1-1 0,-2 4-2 0,0 2-6 16,2 5-7-16,-4-1-3 0,4 1-7 15,-2 0-4-15,-2 0-4 0,2-2-3 16,0-3-4-16,0 0-5 0,0 0-4 0,0-2-14 15,0 0-15-15,2-4-22 0,-2 0-29 16,0-3-41-16,2-2-33 0,-2 2-26 16,0-4-522-16,2-3 231 0,-2 1 153 0</inkml:trace>
  <inkml:trace contextRef="#ctx0" brushRef="#br0" timeOffset="-107341.35">9251 11994 69 0,'5'-11'121'0,"1"-1"-12"16,2 0-6-16,1 0-11 0,0 4-7 0,1-5-4 16,2 5-8-16,4-1 2 0,-4 1-8 15,3 3-8-15,0 0-10 0,2 1 2 16,-1 2-3-16,0 2-2 0,-2 0 5 0,3 2-5 15,-2 2 4-15,0-1-3 0,-3 3 6 16,2 0 1-16,-2 2-1 0,-4-1 11 0,1 0 5 16,-2 5 9-16,-3-2 5 0,-2 4 16 15,-4-2 0-15,0 3 4 0,-7 2-7 0,-2-1-5 16,-3 1-11-16,-4 0-9 0,2 1-8 16,-3-1-12-16,1-4-20 0,4 0-45 15,-1-4-48-15,4 3-69 0,3-6-62 0,4-2-542 16,0 2 250-16,2-3 165 0</inkml:trace>
  <inkml:trace contextRef="#ctx0" brushRef="#br0" timeOffset="-106845.74">9808 11889 131 0,'0'0'151'0,"0"0"-14"16,0 0-12-16,0 0-4 0,-15 12-5 15,11-1-1-15,-2-1 1 0,2 7-1 0,-3 0-2 16,3 3 0-16,-2 3 0 0,-1 4-6 15,1 0 1-15,1-1-1 0,1 3-13 16,2 0-8-16,0 0-9 0,0-1-6 0,2 0-7 16,2-3-7-16,0 1-4 0,2-1-7 15,5-1-8-15,0-2-11 0,3-1-17 0,-1-3-31 16,3-5-43-16,4 0-58 0,-4-7-67 16,1 0-497-16,2-3 234 0,-2-3 153 15</inkml:trace>
  <inkml:trace contextRef="#ctx0" brushRef="#br0" timeOffset="-106341.71">10102 12079 59 0,'0'0'166'0,"0"0"4"0,-2-1-2 0,2 1-4 16,0 0-2-16,0 0 0 0,8 9-4 15,-6-3-3-15,3-1-11 0,0 3-8 0,-1 1-6 16,2 3-16-16,-2 0-10 0,2 1-12 16,-2-1-7-16,3 1-12 0,0 1-7 15,-1-2-8-15,0 1-15 0,3 1-11 0,-3-1-13 16,2-1-19-16,-1-1-24 0,1-1-14 16,-1-1-22-16,-1-1-27 0,0-1-10 0,2-1-24 15,-1 2-20-15,-2-4-42 0,-3-3-399 16,2 1 198-16,0 2 131 0</inkml:trace>
  <inkml:trace contextRef="#ctx0" brushRef="#br0" timeOffset="-106067.1">10037 12422 176 0,'-2'-4'182'0,"2"4"-10"0,-2-7-5 0,4 1-9 16,4-3-14-16,2-1-15 0,7-5-11 16,0 0-12-16,2-2-11 0,5-3-11 0,-2-1-8 15,2-1-11-15,-1 1-14 0,0-1-19 16,0 1-21-16,1-1-17 0,-6 4-19 0,-1-1-22 16,0 5-19-16,-2 0-15 0,-3 1-34 15,-4 1-370-15,-2 3 165 0,-2 1 108 0</inkml:trace>
  <inkml:trace contextRef="#ctx0" brushRef="#br0" timeOffset="-105728.58">10431 12375 24 0,'0'0'186'16,"10"3"2"-16,-10-3-7 0,4 5-8 16,-4-2-8-16,2 1-16 0,-2 2-6 0,0 0-12 15,-2 0-11-15,2-2-14 0,-2 5-10 16,2-2-19-16,-2 1-31 0,2-1-27 0,-2 1-48 16,0-1-45-16,2-1-44 0,-4 0-421 15,2 2 184-15,0-5 120 0</inkml:trace>
  <inkml:trace contextRef="#ctx0" brushRef="#br0" timeOffset="-105279">10803 12389 168 0,'0'7'200'0,"-4"-1"-1"15,4 1-6-15,-4 0-12 0,-3 5-12 0,1 1-11 16,2 1-10-16,-5 1-6 0,0 0-8 15,1-2-14-15,0 3-13 0,0-3-27 0,-2 1-34 16,2-2-42-16,0 0-55 0,4-2-51 16,-3-2-76-16,1-2-407 0,2-4 199 15,2 3 132-15</inkml:trace>
  <inkml:trace contextRef="#ctx0" brushRef="#br0" timeOffset="-104696.68">10954 12127 83 0,'0'0'168'15,"4"0"6"-15,-4 0 1 0,0 0-3 0,10 4-4 16,-8-1-2-16,2 2-5 0,3 0-11 15,-1 1-11-15,0 0-9 0,1 2-10 0,-1-1-7 16,3 3-10-16,1-1-9 0,0 0-12 16,0 3-9-16,2-2-4 0,-2 1-7 0,-1 2-6 15,2-1-1-15,-1-1-12 0,1 2-3 16,-1-1-13-16,-1-1-14 0,0 0-12 16,-1-1-14-16,0 2-24 0,0-3-25 0,-1-2-33 15,0 5-22-15,-1 0-20 0,0-5-17 16,-2 0-48-16,-2-1-417 0,3 2 210 15,-3-1 139-15</inkml:trace>
  <inkml:trace contextRef="#ctx0" brushRef="#br0" timeOffset="-104433.79">10960 12409 133 0,'-4'-1'145'0,"0"-2"-2"16,-2 1-13-16,6 2-7 0,0 0-8 15,-4-3 1-15,4-1-3 0,0 4-4 16,4-6-8-16,2 0-5 0,-2 0-10 0,2-1-7 16,4-2-5-16,1-3-9 0,-1 1-8 15,5-6-5-15,0 3-4 0,2-3-10 0,-2-1-18 16,1 0-27-16,2-1-35 0,-1 1-33 15,-3-1-35-15,-3 1-438 0,0 1 187 16,-3 0 123-16</inkml:trace>
  <inkml:trace contextRef="#ctx0" brushRef="#br0" timeOffset="-103920.72">11298 12347 59 0,'11'-3'146'0,"-3"-1"-8"0,3 1-13 15,-3-1-5-15,2 2-15 0,0-2-15 0,-2 2-10 16,0-1-5-16,1 2-10 0,-3 1 0 16,1 0 0-16,-7 0 0 0,10 0 3 0,-8 1 3 15,3 4 2-15,-5 1 0 0,-3 1 2 16,1 0 5-16,-2 4-2 0,-2 0 3 0,-1 1 3 15,1-2-4-15,-1 2 0 0,3 1-5 16,-2-1-6-16,0-1-8 0,2 1-4 0,0-1-6 16,-2 0-4-16,4-1-4 0,0 0-4 15,2 1-4-15,-2 0-3 0,2-1-3 16,0-1-4-16,0 1-5 0,0-2 1 0,0-1-1 16,2-1-5-16,0 0-1 0,-2 0-5 15,2-2-7-15,4-1-18 0,-4-1-24 0,2 1-30 16,-4-3-45-16,12-3-35 0,-6 1-59 15,1-1-507-15,-1-1 243 0,3-2 161 16</inkml:trace>
  <inkml:trace contextRef="#ctx0" brushRef="#br0" timeOffset="-98902.47">11790 12308 105 0,'0'0'112'0,"0"0"-10"16,0 0-13-16,0 0-8 0,0 0-7 15,0 0-10-15,0 0-5 0,0 0-4 0,10 0 0 16,-10 0 1-16,0 0 6 0,0 0 10 16,0 0 10-16,0 0 0 0,0 0 0 15,0 0 1-15,0 0-3 0,0 0 1 0,0 0-7 16,0 0-5-16,0 0-4 0,0 0-5 15,0 0-2-15,0 0-10 0,0 0-2 0,2-2-6 16,-2 2-5-16,0 0-3 0,0 0-2 16,0 0-5-16,0 0-1 0,0 0 2 0,0 0-1 15,0 0-2-15,0 0 10 0,0 0 3 16,4 4-1-16,0 0 1 0,-1 0-1 16,-1 0-1-16,0 5-1 0,2 0-2 15,0 4-3-15,0 0 0 0,-2 5-1 0,1 0-2 16,-1 1 1-16,-4 1 4 0,2 5-4 15,-5 2 5-15,-1-2 1 0,0-2 1 0,-5 2-3 16,1-1-7-16,-3 0-20 0,2-4-31 16,-1-3-48-16,-1-2-69 0,0-2-47 0,3-1-601 15,1-6 270-15,3-3 178 0</inkml:trace>
  <inkml:trace contextRef="#ctx0" brushRef="#br0" timeOffset="-93440.81">12007 12094 67 0,'0'0'129'0,"0"0"-9"0,0 0-10 16,0 0-13-16,0 0-8 0,0 0-2 16,0 0-5-16,0 0 6 0,9-7 10 0,-9 7-6 15,0 0 1-15,0 0-3 0,0 0-6 16,0 0-6-16,13 4-2 0,-13-4-3 0,6 2-1 16,-6-2-6-16,6 1-5 0,-2 2-3 15,0-2-6-15,3 1-5 0,0 2-3 16,3-2-5-16,-2 1-5 0,3 3-3 0,2 0-1 15,-1 1-6-15,3 2-4 0,-2 0-3 16,6 1 4-16,-2 0-4 0,0 2-1 16,0 1-2-16,0 1-2 0,-2-1-7 0,1-1 6 15,2 1-3-15,-6-3 2 0,3 1-5 16,-2-2-12-16,2-1-11 0,-3 0-9 0,-2 0-3 16,4-3-15-16,-4-1-8 0,0 0-18 15,1 0-9-15,0-3-13 0,-1 3-17 0,-1-2-28 16,-3-2-405-16,0 1 185 0,1 2 122 15</inkml:trace>
  <inkml:trace contextRef="#ctx0" brushRef="#br0" timeOffset="-93073.93">12134 12405 106 0,'-4'-2'176'0,"4"2"-12"0,0 0-15 0,0 0-16 16,-6-3-7-16,6 3-21 0,0 0-4 15,2-6-7-15,-2 6-4 0,4-5-7 0,-2 2-6 16,0 0-4-16,0-3-4 0,5 1-9 16,-3-1-5-16,1-1-5 0,-1 0-9 0,2-1-4 15,2-2 1-15,0-2-5 0,2 2-5 16,0-5-3-16,0-1-7 0,3-3-5 0,2 0-8 16,0-2-16-16,-1 1-19 0,6-4-16 15,-6 5-14-15,3-1-14 0,-2 2-1 16,0 1-11-16,-1 0-9 0,-2 6-27 0,-6-3-337 15,2 5 156-15,-4 3 103 0</inkml:trace>
  <inkml:trace contextRef="#ctx0" brushRef="#br0" timeOffset="-92136.31">12570 12273 166 0,'0'0'183'16,"0"0"-8"-16,0 0-14 0,-4-3-13 0,4 3-17 16,0 0-12-16,0 0-9 0,0 0-11 15,0 0-8-15,0 0-6 0,0 0-9 0,-8-2-8 16,8 2-4-16,0 0-7 0,0 0-5 16,0 0-9-16,0 0-4 0,0 0-8 0,0 0-2 15,0 0-5-15,0 0 0 0,0 0-3 16,0 0-4-16,20-2-1 0,-8 2-11 15,-4 0-2-15,4-2-4 0,3 2-5 0,-2 0-4 16,2-2-2-16,-1 2-7 0,0 0-3 16,0 0 3-16,1 2 3 0,-2-2 1 0,0 2 4 15,-5 0 3-15,2 2 10 0,-1-3 9 16,-2 5 8-16,-3-2 10 0,0 2 7 0,-4 2 11 16,0-3 8-16,-2 1 6 0,0 1-3 15,0 0-2-15,-2-1-3 0,-1 3-2 16,-2-5-7-16,5 2-4 0,-2 0-6 0,2-1-5 15,-2 1-15-15,2-4-12 0,2-2-14 16,0 11-11-16,0-11-3 0,6 4-14 0,2-1-11 16,2-1-10-16,-2 1-3 0,2-3-1 15,0 2 2-15,4 1 7 0,-2 3 3 16,-1-3 10-16,-1 3 5 0,1 0 10 0,-2 3 20 16,-3-1 19-16,-2-1 21 0,0 3 18 15,-2-1 19-15,-4 1 14 0,2 0 9 0,-4-1 7 16,0 1 14-16,-2 1-1 0,-1-4 1 15,0 5-6-15,-1-3-11 0,-2-1-11 16,1 1-9-16,-1-1-20 0,-1 0-23 0,-2-2-23 16,1 2-40-16,1-2-46 0,0-4-55 15,-1 4-49-15,1-1-66 0,1-2-598 0,-1 1 287 16,0 1 189-16</inkml:trace>
  <inkml:trace contextRef="#ctx0" brushRef="#br0" timeOffset="-91101.61">13110 12457 39 0,'0'0'134'0,"9"1"-15"15,-9-1-11-15,2 6-1 0,0 0-5 0,-2 0 5 16,2 1-4-16,0 1 6 0,-2 1 5 15,0 3 2-15,0 1 2 0,-2 1-1 16,2 0 0-16,-2 4-1 0,-2 0 0 0,0 1-1 16,-3-3-3-16,2 1-2 0,-3 2-8 15,2-1 2-15,-2-2-19 0,2 0-7 0,-4-1-12 16,4-1-11-16,-2-1-33 0,2 0-38 16,-3-3-55-16,3 1-56 0,-1-1-34 0,-1-4-593 15,1 1 256-15,3-1 170 0</inkml:trace>
  <inkml:trace contextRef="#ctx0" brushRef="#br0" timeOffset="-90493.32">13235 12141 140 0,'0'6'138'15,"0"-6"-4"-15,2 11-6 0,2-7-5 0,-2 3-8 16,3-1-1-16,1 0-1 0,1 0-2 16,-1 1 0-16,0-2-3 0,4 1-6 0,0 1-4 15,2 2-2-15,-2 0-3 0,3 0-7 16,0 3-2-16,0-3-6 0,-1 7-7 0,4-3-9 15,-4 4-4-15,2-2-5 0,-1 3-4 16,0-1-7-16,2-1-7 0,-3 2-2 0,2-3-7 16,-4 1-14-16,2-1-20 0,-1-4-21 15,-2 2-25-15,1-3-22 0,-1-1-16 16,-1-1-22-16,0-2-17 0,1-1-36 0,-5-1-426 16,3 0 202-16,-1-2 133 0</inkml:trace>
  <inkml:trace contextRef="#ctx0" brushRef="#br0" timeOffset="-90212.11">13279 12508 141 0,'-2'-6'139'0,"0"-2"-3"15,2 3-6-15,0-3-7 0,0-1-11 0,2-1-6 16,2-3-1-16,2 0 1 0,2-2-1 16,0-1-3-16,2-5-8 0,1 2-9 15,2-2-1-15,-1-1-12 0,3-2-8 0,0 4-5 16,-2-1-10-16,1 0-21 0,-1 1-27 16,-2 1-18-16,1 5-41 0,-1 0-28 15,-3 3-40-15,-4 0-403 0,3 4 180 0,-2 4 119 16</inkml:trace>
  <inkml:trace contextRef="#ctx0" brushRef="#br0" timeOffset="-89465.6">13855 12358 28 0,'-2'7'199'0,"2"0"1"16,-2 4-9-16,0-3-12 0,0 4-15 16,0 0-17-16,-1 1-16 0,1 0-11 0,0 4-13 15,2 1-11-15,-2-1-7 0,2 0-7 16,-2 0-8-16,2-3-13 0,0 3-9 16,0-4-9-16,0-1-13 0,0 1-16 0,0-1-14 15,2-4-15-15,-2 2-16 0,0 0-11 16,2-3-9-16,-2 1-11 0,0-2 1 0,2-1 0 15,-2-5 0-15,2 6-2 0,1-6 1 16,-3 0 3-16,0 0 7 0,0 0 3 16,0 0 4-16,8-13 7 0,-6 9 8 0,0-4 7 15,-2 8 9-15,0-11 9 0,0 5 21 16,0 2-4-16,0-3 7 0,0 7 12 0,-2-7 7 16,2 7 1-16,-2-11 3 0,0 8 0 15,2 3-8-15,-2-8-6 0,2 8 0 0,-2-8-7 16,2 5 0-16,0 3-4 0,-2-9-2 15,2 9-3-15,0-7 1 0,0 7-1 16,0-7 1-16,0 7 7 0,-3-6 2 0,1 1 2 16,2 5 6-16,-4-2 6 0,0-1 4 15,0 0-1-15,-2 1-1 0,-1-1 3 0,-2 2-1 16,1 1 2-16,0 0 5 0,-3 1 2 16,0-1-2-16,-1 0 0 0,-1 0-7 15,0 3 3-15,0-3 0 0,1 2 1 0,0-2-1 16,-2 1-3-16,4-1-2 0,2 0-4 15,-3 0-3-15,2 0-6 0,3-1-6 0,0-1-2 16,-1-1-1-16,5-2 3 0,0 0-9 16,2-3-1-16,2-4-3 0,0 3-1 15,0-2-5-15,0-5-6 0,3 3-7 0,-1-2-14 16,0-1-7-16,1 3-12 0,-3-1-11 16,0 4-19-16,-2-2-19 0,2 2-19 0,-2 1-19 15,0 0-15-15,-2 5-509 0,-2-2 223 16,-1 3 148-16</inkml:trace>
  <inkml:trace contextRef="#ctx0" brushRef="#br0" timeOffset="-88704.53">14149 12586 180 0,'-2'5'230'0,"0"1"2"0,0 5-3 0,-2-4-10 16,-4 4-10-16,3 0-7 0,-2 1-10 16,1 1-6-16,-2 1-6 0,0 1-15 15,-1-2-13-15,2 2-18 0,-1-1-13 0,0-1-14 16,1 0-27-16,-1 0-28 0,2 1-29 16,-1-3-39-16,1 1-50 0,-1-3-59 0,3 1-54 15,0-2-674-15,0-3 290 0,0 1 192 16</inkml:trace>
  <inkml:trace contextRef="#ctx0" brushRef="#br0" timeOffset="-88099.7">14262 12451 49 0,'0'0'122'0,"8"-8"-16"0,-8 8-6 16,11-6-12-16,-3 3-6 0,0 1-10 15,4-2-4-15,-4-2-5 0,2 2-9 0,1-3 3 16,-1 1-10-16,3 1 0 0,-2-1-5 16,-1-2-4-16,0 0-7 0,2 2-6 15,-2-2-8-15,-4 2 0 0,2-5-10 0,-1 4-6 16,2-2-1-16,-5 0-8 0,0 1-1 15,0-2-3-15,1 3-3 0,-3-3 4 0,-2 2-5 16,0-1-4-16,0 1-6 0,-5 1 5 16,1 1 12-16,0 2 4 0,-2 2 12 15,-3 0 16-15,0 2 6 0,-1 4 17 0,0 0 9 16,-1 0 15-16,0 3 3 0,1 1 5 16,1 2 7-16,-1 3-1 0,1 0 2 0,1 2 0 15,1 3-7-15,1-2-5 0,2 0-4 16,0 1-7-16,0-1-5 0,4 3-7 15,0-4-3-15,2 0-2 0,0-2-1 0,2 1-3 16,0-1-4-16,2-2-3 0,1-1-3 16,-1-4-4-16,1 1-3 0,1 1 0 0,1-5-18 15,-3 2-23-15,2 0-32 0,2-1-46 16,2-2-47-16,-4-2-597 0,2-2 251 0,-1-1 165 16</inkml:trace>
  <inkml:trace contextRef="#ctx0" brushRef="#br0" timeOffset="-87809.68">14586 12519 139 0,'0'8'211'15,"0"-1"3"-15,-2 3-3 0,-1 2-8 16,1-3-12-16,0 3-10 0,0 0-10 0,-2-4-11 16,1 4-15-16,1-3-16 0,-2 1-12 15,4-2-17-15,-2 1-30 0,0-1-39 0,0-3-44 16,0 1-47-16,2-2-36 0,2 0-48 15,-2-4-523-15,0 0 227 0,0 0 149 0</inkml:trace>
  <inkml:trace contextRef="#ctx0" brushRef="#br0" timeOffset="-87372.73">14888 12591 3 0,'0'0'218'0,"5"-2"-4"15,-5 2-8-15,0 0-11 0,0 0-17 16,2 8-12-16,-2-2-8 0,0 0-7 0,-2 1-5 15,2 3-5-15,0 0-4 0,-2-1-7 16,-1 3-5-16,1-3-10 0,-2 3-8 16,2-3-9-16,-3 2-12 0,1-1-8 0,0-3-19 15,0 3-32-15,-1-1-41 0,-1-3-60 16,4 1-72-16,-4-2-66 0,2 1-568 16,2-5 265-16,-1 1 176 0</inkml:trace>
  <inkml:trace contextRef="#ctx0" brushRef="#br0" timeOffset="-86808.46">15093 12378 212 0,'0'0'221'0,"-4"-1"-7"0,4 1-18 0,0 0-19 16,-2-5-22-16,2 5-20 0,0 0-13 0,0 0-13 15,4-6-9-15,0 4-11 0,0-3-8 16,4 2-7-16,-2-3-10 0,4-3-6 16,0 2-9-16,1-2-6 0,0-1-13 0,-3 1-14 15,3 0-10-15,-1-3-14 0,-1 3-11 16,0-1-3-16,-3 2-2 0,0-1-1 0,-4 1-5 16,0 3-2-16,0-3 6 0,-2 2 10 15,-2 2 4-15,-2 1 3 0,-2 0 6 0,-2 2 7 16,-1 1 2-16,-4 1 5 0,2-1 4 15,-1 4-3-15,1-2 3 0,-2 2 1 16,1 0-5-16,0 2-3 0,0-1 4 0,0 3 6 16,1 0 9-16,3-1 0 0,-1 5 2 15,3 1 4-15,4 0-1 0,0 1-2 0,-1 1-2 16,3 2-3-16,5 1-1 0,-1 1-1 16,0-4-3-16,3 4-3 0,-1-2 1 15,3 2 0-15,-3-4-3 0,2 0-5 0,-2-2-3 16,4-1-10-16,-2 0-23 0,-2-7-14 15,2 0-39-15,1 0-47 0,0-4-64 16,-3-1-481-16,2-1 228 0,-2-1 151 0</inkml:trace>
  <inkml:trace contextRef="#ctx0" brushRef="#br0" timeOffset="-86273.95">15254 12464 90 0,'0'0'213'0,"0"0"-10"0,-12 2-17 16,12-2-21-16,0 0-17 0,2-6-15 16,-2 6-14-16,10-5-10 0,-3-1-13 15,-1 0-8-15,2 2-10 0,3-1-7 0,2-1-8 16,-1 0-11-16,0 2-3 0,0 1-5 16,0-1-5-16,-1 2-2 0,0 2-6 0,-1 2 0 15,-1-2 2-15,-1 4 6 0,-2 2 8 16,-4-1 9-16,2 3 7 0,-4 1 2 0,-2-1 3 15,0-1 3-15,0 3-2 0,0-2-2 16,-2 1-8-16,2-1-1 0,-2 1-6 16,2-1-5-16,-2 1 0 0,1-3-6 0,1 2-6 15,-2 0-3-15,2 1-3 0,0 0 0 16,0 1-2-16,0-2-3 0,-3 1 0 16,3 1-3-16,2-3 0 0,-2 4-3 0,2-4 4 15,-2 0-2-15,2 1 1 0,2-1 2 16,0-1-2-16,-2 2-5 0,2-5 4 0,0 3-1 15,3-2-3-15,1-2-7 0,-2 2-3 16,3-4-7-16,-1 2-18 0,0-2-25 16,2-2-39-16,-8 2-49 0,18-4-55 0,-10 0-68 15,0 0-650-15,-1 2 308 0,2-2 203 16</inkml:trace>
  <inkml:trace contextRef="#ctx0" brushRef="#br0" timeOffset="-85853.84">15693 12609 75 0,'0'6'235'15,"0"1"11"-15,-3 3-2 0,3-1-14 16,-2 3-13-16,0-1-12 0,-2 4-12 0,0 0-8 16,-3 1-8-16,1-1-12 0,-1 1-12 15,-1 2-21-15,2-2-10 0,0-1-14 0,0-2-21 16,-2 0-41-16,4-2-47 0,0-2-56 16,0 0-67-16,2-1-57 0,0-3-655 15,0-1 284-15,2 0 188 0</inkml:trace>
  <inkml:trace contextRef="#ctx0" brushRef="#br0" timeOffset="-85315.49">15900 12476 196 0,'0'0'214'0,"-2"-4"-18"0,2 4-19 0,0 0-20 16,0 0-18-16,4-6-16 0,0 2-18 15,3 0-12-15,-1-1-15 0,2 1-15 0,2-4-14 16,2 3-9-16,0-3-8 0,-1 1-6 15,2-2-4-15,-1 2-2 0,1-4-16 16,-3 1 2-16,4 1-8 0,-4-2-8 0,0-1 1 16,-1 1-2-16,-1 1 1 0,-1-2 2 15,-3 3 8-15,0-1 1 0,-4 1-3 0,2-1 8 16,-4 2 6-16,0 3 11 0,-2-3 2 16,0 3-3-16,-3 1-4 0,-2 2 3 0,3 2 8 15,-4 0-1-15,2 2 5 0,-4 2 2 16,2-1 5-16,2 1 2 0,-3 4 8 15,1 1 5-15,-1 1 8 0,2 1 0 0,1 3 3 16,0-1 8-16,2 1-6 0,-4 4-3 16,6 0-3-16,0 1-5 0,0 0-1 0,0-2-7 15,4 2-6-15,-2 0 0 0,4-2-10 16,0 0-2-16,0 0-5 0,0-2-5 0,4-4-7 16,0 1-13-16,4 0-18 0,-2-5-22 15,0-1-42-15,5-4-47 0,0 1-47 0,0-6-683 16,-1 0 291-16,2-3 193 0</inkml:trace>
  <inkml:trace contextRef="#ctx0" brushRef="#br0" timeOffset="-84761.83">16234 12487 161 0,'0'0'211'0,"-6"2"-5"16,6-2-14-16,0 0-22 0,0 0-15 0,0 0-20 15,0 0-14-15,0 0-10 0,0 0-10 16,0 0-10-16,0 0-11 0,10-13-10 0,-4 9-9 15,2 2-3-15,0-2-7 0,-2 0-5 16,2 2-3-16,1 0-10 0,-1 1-5 0,1-1-9 16,0 0-2-16,1 0-9 0,0 4-3 15,0-2-6-15,2 2 1 0,-4 0 1 16,3 1 0-16,-1 1 1 0,-1 0-1 0,-1-2 1 16,-1 1 0-16,-1 3 9 0,0-2 17 15,-2 2 15-15,-2-1 10 0,0-1 11 0,-2 4 7 16,0-2 6-16,0 0-1 0,-4 1-3 15,2-1-5-15,0-1-8 0,0 0-7 16,0 0-6-16,0 1-6 0,2 0-10 0,-2-3-15 16,2 2-8-16,0 1-8 0,0 0-2 15,0 2-3-15,2 0 1 0,0 0-1 0,0-1-1 16,0 2 0-16,2 3 4 0,0-1-2 16,1 1 2-16,0 1 0 0,1 0 1 15,-4 1-1-15,2-1 2 0,0 0 2 0,-2-1 13 16,0-2 13-16,0 2 11 0,-2 0 18 15,-2 0 8-15,-2 0 6 0,-2-1 16 0,-2-2-2 16,-1 0-10-16,-2 0-15 0,1-2-28 16,1-2-28-16,1 1-37 0,-3-4-56 0,3 0-81 15,3-2-83-15,5 0-779 0,-12-4 350 16,8 2 232-16</inkml:trace>
  <inkml:trace contextRef="#ctx0" brushRef="#br0" timeOffset="-84227.36">16721 12539 144 0,'0'0'182'0,"0"0"2"0,4 7-3 0,-4-1-5 15,2-2-10-15,-2 4-3 0,2-1-2 0,0 5-6 16,-2-1-3-16,2 0-7 0,-2 5-4 16,0-1-7-16,3 0-4 0,-6 0-5 0,3 2-11 15,0-2-7-15,-2 1-9 0,0-3-13 16,2-1-12-16,-2-1-38 0,2-2-48 16,-2-2-67-16,2 4-74 0,-2-7-76 0,0-1-578 15,-2 2 275-15,2-4 181 0</inkml:trace>
  <inkml:trace contextRef="#ctx0" brushRef="#br0" timeOffset="-83757.58">17286 12224 142 0,'-10'15'195'0,"8"-9"-3"15,-2 4-7-15,0-1-12 0,-4 3-17 0,2 3-14 16,2-2-14-16,-2 2-5 0,2 3-9 16,-5-2-7-16,5 2-7 0,0 0-9 15,-3-2-6-15,3 1-10 0,0 0-8 0,2-1-5 16,-3-1-5-16,1-4-7 0,2 1-10 15,-2-3-17-15,2-1-21 0,0 1-28 0,0-3-37 16,0 2-19-16,2-2-24 0,-2-4-15 16,4 3-20-16,-2-5-461 0,0 0 204 0,0 0 136 15</inkml:trace>
  <inkml:trace contextRef="#ctx0" brushRef="#br0" timeOffset="-82777.66">17185 12521 64 0,'-2'2'176'15,"2"-2"-6"-15,0 0-13 0,0 0-11 16,0 0-13-16,0 0-18 0,0 0-8 0,0 0-12 16,0 0-6-16,0 0-7 0,0 0-5 15,0 0-9-15,0 0-7 0,2 5-5 0,-2-5-4 16,0 0-7-16,0 0-6 0,0 0-3 16,0 0-1-16,0 0-6 0,12-3-1 15,-12 3-2-15,9-6-4 0,-1 2 0 0,-1 1-4 16,1-3-3-16,1 0 0 0,-1-1-5 15,2 1-2-15,2-3-8 0,-2 1-5 0,-2-2-1 16,1-1-5-16,-1 1-6 0,3-1-6 16,-3-2-7-16,-1 1-4 0,1-1-9 15,0 0-3-15,2 0 2 0,-2 1 10 0,-4 1-1 16,0 3 7-16,0-3 7 0,-2 3 4 16,0 0 9-16,-2 2 12 0,0 0 11 0,-2 1 1 15,-2 1-3-15,-4 2-3 0,0 0 3 16,-4 4 7-16,2-2 11 0,-3 4 6 15,-2 0-1-15,-2 2 0 0,5 1-1 0,-3 1 0 16,2 1 5-16,-1 1 5 0,1-1 3 16,0 3 0-16,0 2 2 0,3 1-3 0,-3 0 1 15,2 4 0-15,3-2-6 0,-2 2-1 16,1-4 2-16,5 2-2 0,-3 0 3 0,3 1 0 16,0-3 2-16,2-1-1 0,2 3-3 15,0-4-1-15,4 0-7 0,0 2-1 0,0-4-3 16,3 1-1-16,2-3 0 0,-1-3-7 15,0 0-1-15,5-2-1 0,0 0-6 0,1-3-11 16,-1-1-26-16,2-1-40 0,-2-1-56 16,3 2-60-16,-4-4-688 0,0 0 295 15,-4 0 194-15</inkml:trace>
  <inkml:trace contextRef="#ctx0" brushRef="#br0" timeOffset="-82290.44">17492 12508 62 0,'2'7'190'0,"-2"-3"1"16,0 2-1-16,0 3-4 0,-2-2-6 15,2 4-8-15,-2 1-9 0,0-1-7 0,0 4-4 16,-1 0-11-16,1-2-13 0,-3 5-9 16,3-5-10-16,-2 2-13 0,0 0-8 15,2-1-5-15,-2 1-14 0,2-2-7 0,0-1-10 16,0-1-20-16,0 1-23 0,0-3-30 15,2-2-27-15,-2 2-33 0,2-1-30 0,0-1-11 16,2-1-16-16,0-3-23 0,0 0-502 16,-2-3 226-16,0 0 148 0</inkml:trace>
  <inkml:trace contextRef="#ctx0" brushRef="#br0" timeOffset="-81921.58">17604 12628 111 0,'0'0'138'0,"-2"-6"1"0,2 6-2 0,0-6-4 15,-3 5 3-15,3 1 4 0,0 0-2 16,-8-1 5-16,8 1 3 0,-8-3-5 16,8 3-6-16,0 0-2 0,-20 4-5 0,10-3-8 15,2 4-7-15,-3-4-10 0,0 1-7 16,-1 2-10-16,1-4-8 0,-1 2-5 0,0 0-10 15,0 0-5-15,2-2-5 0,-1 2-5 16,2-2-9-16,9 0-5 0,-16 0-4 16,16 0-6-16,-13 0-3 0,13 0-9 0,-13 0-9 15,13 0-9-15,-9-4-5 0,9 4-6 16,-6-6-4-16,6 1 1 0,0-1-6 0,0 0 1 16,2-3-6-16,0 0-5 0,5 1-7 15,-5-3-17-15,4 3-19 0,-1 0-8 16,-1-1-29-16,0 2-17 0,0 1-18 0,1 0-37 15,-3 3-459-15,-2-3 220 0,0 2 145 16</inkml:trace>
  <inkml:trace contextRef="#ctx0" brushRef="#br0" timeOffset="-81496.25">17680 11969 39 0,'0'-5'195'0,"4"3"-4"0,-4 2-1 0,8 2-5 16,-1 0-13-16,4 8-15 0,-1 0-15 16,7 5-11-16,-2 2-5 0,2 6-5 0,0 4-4 15,0-1 1-15,-2 5 0 0,1 2-3 16,0 5-2-16,-4-4-3 0,-2 2 1 0,-3 4 20 15,-5 1 2-15,3 1 12 0,-7-3-13 16,-1-1 2-16,-2-2-6 0,1-2-13 16,-4-1-13-16,2-6-13 0,0-1-41 0,2-3-38 15,-3-4-44-15,0-4-53 0,1 0-95 16,2-1-76-16,-2-3-782 0,-1-2 354 0,3 0 233 16</inkml:trace>
  <inkml:trace contextRef="#ctx0" brushRef="#br0" timeOffset="-71996.84">2057 13858 18 0,'0'0'247'0,"0"0"-6"16,0 0-10-16,0 0-20 0,0 0-20 15,0 0-19-15,0 0-17 0,0 0-16 0,0 0-16 16,0 0-9-16,0 0-10 0,0 0-1 16,0 0-11-16,0 0-4 0,0 0-7 0,26-5-7 15,-16 3-7-15,2 0-8 0,1 2-1 16,2-2-9-16,4 2-5 0,-2-1-2 15,2 1-9-15,0 0-1 0,2 0-5 0,0 0-1 16,1-3-4-16,-2 6-8 0,2-3-13 16,-3 0-18-16,0 1-15 0,-2-1-17 15,0 0-18-15,-2 2-28 0,-1 0-28 0,-1 0-29 16,0 0-22-16,-2 0-557 0,-5 2 248 16,2-1 165-16</inkml:trace>
  <inkml:trace contextRef="#ctx0" brushRef="#br0" timeOffset="-71604.28">2012 14156 178 0,'0'0'213'16,"0"0"-14"-16,-8 2-16 0,8-2-16 0,0 0-7 15,0 0-2-15,0 0-1 0,0 0 5 16,0 0-2-16,28-5-1 0,-18 2-4 0,3 1-2 15,-1 2-7-15,4-2-7 0,-2 2-9 16,3-2-7-16,2 1-10 0,0-2-15 16,1 3-15-16,0-1-5 0,2-1-5 0,-4 0-6 15,2 0-12-15,1 0-12 0,-3-2-26 16,2 2-36-16,-1-4-39 0,0 5-47 0,0-5-57 16,1 2-53-16,-4 0-741 0,-1 1 325 15,0 0 215-15</inkml:trace>
  <inkml:trace contextRef="#ctx0" brushRef="#br0" timeOffset="-58477.51">3560 13664 29 0,'0'0'99'0,"4"-3"-12"0,-4 3-3 15,0 0-10-15,6-4 2 0,-6 4-4 16,0 0-2-16,4-4 5 0,-4 4-4 0,0 0-1 16,0 0-3-16,7-2-5 0,-7 2 3 15,0 0-3-15,0 0-12 0,0 0 2 0,0 0-8 16,4-4-1-16,-4 4-1 0,0 0-3 15,0 0 3-15,0 0 3 0,0 0 3 16,0 0 6-16,0 0-4 0,0 0 0 0,0 0 0 16,-11-7-1-16,7 4-2 0,-4 2-9 15,-1-2-2-15,-1 0-5 0,-3 1-2 0,-2 1-2 16,-1-2-3-16,-6 1 0 0,1 2-2 16,-3 0-4-16,2 2 3 0,-4 1 2 0,1-2-3 15,-1 5 0-15,6-3 12 0,0 0-1 16,-1 0-8-16,2 1-2 0,2 0-6 15,5 0-2-15,-2 2-1 0,4-3-5 16,0 3-6-16,3 0-6 0,3-3-2 0,-1 3 0 16,3 0 1-16,2 0 1 0,2 1-2 0,0-1 2 15,3 0 0-15,-1-3 0 0,5 5 0 16,1-4 2-16,2 2 0 0,2 0 0 16,2-3 2-16,1 3-1 0,1-2-2 0,-2 1-1 15,2 0 2-15,-2 0-4 0,-1 1 4 16,0 0-2-16,-2 0 3 0,-1-1-2 15,-2 3 3-15,0-2 3 0,-6 0-3 0,0 2 3 16,-2 0 1-16,-4 2 7 0,0-1 1 16,-2 3 2-16,-6 1 0 0,2 0-3 0,-4-2-1 15,-1 3-1-15,0 1-2 0,-2-2-1 16,1 3 1-16,-2-1 0 0,4 0 1 16,2-2-5-16,-3-1 2 0,4 1 0 0,1-1-3 15,1 1 1-15,3-3 5 0,0 1-7 16,4-1 2-16,-2-1 1 0,4 0 3 0,2-3-3 15,3 2 0-15,1-4 2 0,1 2 2 16,4-3 4-16,1 1 5 0,0-2 6 16,6-2 4-16,1 0 6 0,3-2 9 0,3 2 2 15,0-4-5-15,1 1-3 0,-1-1-7 16,-1 0-2-16,0 0-16 0,-6 0-44 0,2 0-63 16,-3 0-76-16,-3 1-622 0,-2-1 271 15,-4 4 178-15</inkml:trace>
  <inkml:trace contextRef="#ctx0" brushRef="#br0" timeOffset="-57730.56">3202 14415 47 0,'0'0'150'0,"0"0"-7"0,0 0-8 16,0 0-9-16,0 0-10 0,0 0 0 15,0 0-9-15,0 0-8 0,0 0-5 0,0 0-13 16,0 0-5-16,0 0-5 0,0 0-6 16,0 0 0-16,0 0 5 0,0 0-4 15,6 15-2-15,-4-9-5 0,2-2-3 0,3 2-6 16,0 0-4-16,1-1-2 0,4 0-7 15,1 3-3-15,0-2-3 0,2 1-3 0,-1 1-5 16,4-2 0-16,-2 1-1 0,-1 1-1 16,2 0-10-16,0-1 2 0,1 1-3 15,-6 0-14-15,2 1-12 0,-1-2-19 0,-2 3-13 16,-1-2-15-16,1 1-11 0,-1-2-17 16,-3 2-19-16,0-3-16 0,-3 1-429 0,0-1 188 15,0-3 125-15</inkml:trace>
  <inkml:trace contextRef="#ctx0" brushRef="#br0" timeOffset="-57450.72">3214 14680 69 0,'-2'-8'121'0,"-2"2"-1"0,4-1-3 0,0 0 0 16,0-4-3-16,0 4-4 0,4-3-7 15,-2 1-1-15,5-4-12 0,0 4-3 0,1-4-10 16,0-1-10-16,3 4-4 0,-3-2-10 16,3 1-2-16,0 3-6 0,-1-5-9 0,0 5-14 15,2-1-24-15,-2 1-30 0,2 1-29 16,-5 1-38-16,-1-2-367 0,3 4 158 15,-5-1 105-15</inkml:trace>
  <inkml:trace contextRef="#ctx0" brushRef="#br0" timeOffset="-57042.09">3624 14575 94 0,'0'0'142'0,"0"0"-10"0,0 0 0 0,8 14-7 16,-6-10-9-16,-2 2-4 0,0 3 0 15,2-1-3-15,-2 5-6 0,0-8-9 16,0 4-10-16,0 2-9 0,-2-3-3 0,4 0-12 15,-4-1-12-15,2 2-31 0,2-2-40 16,-2 1-41-16,0-2-47 0,0 1-375 16,0-3 165-16,0 0 109 0</inkml:trace>
  <inkml:trace contextRef="#ctx0" brushRef="#br0" timeOffset="-56138.59">3903 14566 6 0,'0'0'154'15,"2"-2"-11"-15,-2 2-7 0,0 0-10 16,0 0-5-16,0 0-5 0,0 0 6 0,0 0 3 16,0 0 2-16,0 0-4 0,0 19-6 15,-2-12-9-15,0 0-13 0,-2 1-9 16,1 3-9-16,-1 2-11 0,-3-3-2 0,1 3-7 15,0 0-19-15,-1-2-23 0,1 0-24 16,2 1-27-16,0-3-37 0,0 1-33 0,4-5-41 16,-4 1-415-16,4-2 191 0,0-4 126 15</inkml:trace>
  <inkml:trace contextRef="#ctx0" brushRef="#br0" timeOffset="-55761.99">3987 14390 63 0,'3'-6'159'0,"-3"6"-15"15,0 0-17-15,0 0-14 0,2-4-8 0,-2 4-10 16,6-3-7-16,-6 3-4 0,0 0-3 16,0 0-2-16,0 0 6 0,18 6-8 15,-12 0-2-15,-2-2-7 0,0 5-2 0,2-2-4 16,0 2-11-16,0 3-3 0,3-1-3 15,0 1-7-15,-1 1 5 0,-2-2-4 16,5 3-3-16,-1-4-9 0,-1-1-12 0,0 1-20 16,-1-3-23-16,0 1-24 0,-2 0-27 0,4-1-24 15,-4-1-35-15,-4 0-375 0,2-2 174 16,0 2 115-16</inkml:trace>
  <inkml:trace contextRef="#ctx0" brushRef="#br0" timeOffset="-55554.28">4057 14646 38 0,'0'0'218'0,"-9"-5"-11"0,9 5-13 16,-2-5-14-16,2-1-16 0,2-3-11 16,3-3-15-16,1-4-10 0,3-2-14 0,1-1-12 15,1 0-11-15,-3-2-10 0,3 0-11 16,0 2-19-16,1 0-25 0,-2-2-27 0,2 3-27 15,-6 3-32-15,2 3-32 0,-1 1-40 16,-3 2-427-16,0 0 190 0,0 0 126 0</inkml:trace>
  <inkml:trace contextRef="#ctx0" brushRef="#br0" timeOffset="-55041.41">4226 14604 46 0,'0'0'157'0,"0"0"-18"0,0 0-11 15,0 0-18-15,0 0-3 0,2-11-13 0,4 8-9 16,2-1-10-16,-2-2-4 0,2 1-9 16,3 1-7-16,-1-1-4 0,-1 3-9 0,2-3-6 15,-3 5-2-15,0-3-6 0,-2 0-1 16,0 2-4-16,2 1 4 0,-2 1 2 15,-2 2 8-15,-2 3 6 0,0-2 7 0,-2 2 9 16,-2 2 9-16,0 1 0 0,0-2 2 16,-2 2-2-16,-2 2-2 0,0 2-3 0,0-3 1 15,2 0 1-15,0-2-2 0,0 1-6 16,2-1-3-16,-2 1-8 0,2-1-1 16,2 0-4-16,0 0-4 0,2-1-3 0,2-1-1 15,-2-1-5-15,2 1-5 0,0-2 0 16,2 0 0-16,2 0-6 0,-4-3-2 15,2 1-8-15,0 0-18 0,-2 2-30 0,2-4-45 16,3 0-56-16,-3-4-76 0,-1 2-529 0,-1 0 254 16,-4 2 168-16</inkml:trace>
  <inkml:trace contextRef="#ctx0" brushRef="#br0" timeOffset="-54668.49">4630 14741 16 0,'0'0'177'0,"0"0"0"16,0 0-10-16,0 0-12 0,-4 13-7 0,4-9-5 16,-2 2 3-16,0 2 1 0,0 3 0 15,-2-1-5-15,-2 5-14 0,-1-2-13 16,-1 2-9-16,1-2-13 0,-1 3 4 0,2-2-16 15,-3-2-36-15,3-2-37 0,-2 1-48 16,3-1-58-16,0-1-54 0,3-5-511 0,0-1 226 16,2-3 148-16</inkml:trace>
  <inkml:trace contextRef="#ctx0" brushRef="#br0" timeOffset="-53929.95">4705 14371 23 0,'0'-5'182'0,"0"5"-10"16,0 0-13-16,0 0-10 0,0 0-6 0,0 0-8 15,0 0-5-15,4-4-12 0,-4 4-8 16,0 0-7-16,0 0-3 0,0 0-3 0,10 10 0 16,-3-2-8-16,-2-2-7 0,1-1-8 15,2 6-7-15,0 1-7 0,1-4-7 16,2 6-4-16,-1-7-8 0,1 3-1 0,1 1-6 16,-1-3-4-16,2 2-4 0,-1-1-9 15,1 1-13-15,-2-3-17 0,-1-1-22 16,3 2-23-16,-5-1-29 0,3-1-25 0,-2 0-25 15,-3-1-33-15,-2-1-433 0,0-1 205 16,-2 3 135-16</inkml:trace>
  <inkml:trace contextRef="#ctx0" brushRef="#br0" timeOffset="-53667.61">4771 14624 42 0,'-14'-2'180'16,"14"2"0"-16,-10-1-5 0,6-2-11 0,4 3-8 15,-8-2-11-15,8 2-10 0,-6-1-8 16,6 1-13-16,-6-6-9 0,6 6-11 0,-4-5-10 16,4 5-5-16,0-8-9 0,2 2-7 15,0-1-5-15,4-1-5 0,0-3-7 0,2-3-6 16,0 1-19-16,5-2-21 0,0 0-30 15,0-1-24-15,1 1-25 0,1 1-17 16,-2 4-13-16,-1-2-16 0,-1 5-31 0,-2-4-348 16,-1 4 171-16,-2 1 113 0</inkml:trace>
  <inkml:trace contextRef="#ctx0" brushRef="#br0" timeOffset="-52931.53">5080 14571 34 0,'0'0'181'0,"0"0"-9"16,0 0-11-16,6-9-17 0,-6 9-20 15,0 0-12-15,0-6-9 0,0 6-11 0,0 0-9 16,2-6-10-16,-2 6-7 0,0 0-11 16,2-6-5-16,-2 6-12 0,2-3-6 0,-2 3-4 15,7-4-5-15,-7 4-4 0,6-2-5 16,-6 2-3-16,8 0-1 0,-8 0 1 16,13-2-7-16,-13 2 0 0,15 0 1 0,-9 2 2 15,-6-2-10-15,13 2 1 0,-6 0 2 16,-7-2-4-16,12 4 1 0,-8-3 0 15,0 1 4-15,-4-2 4 0,7 6 8 0,-7-6 11 16,4 7 8-16,-2-7 3 0,-2 0 10 16,0 7 12-16,0-7 6 0,-4 6 6 0,2 2 3 15,-2-5-2-15,1 0-8 0,3-3-7 16,-4 7-7-16,4-7-12 0,-2 6-13 16,2-6-10-16,4 6-14 0,-2-2-16 15,3 2-12-15,1-5-11 0,0 4 10 0,5-2-1 16,0 2 7-16,-3-1-1 0,2-1 3 15,-1 1 5-15,0-1-3 0,-1 3 2 0,0 0 6 16,-1-2 11-16,-1-1 23 0,-2 5 23 16,-2-4 26-16,-2 2 21 0,0 0 17 15,-4 1 5-15,0 4 32 0,-5-3 5 0,1 2-28 16,-2-1-17-16,-2-1-9 0,2-1-11 16,2 1-16-16,0-3-26 0,-1 0-33 0,0 0-37 15,3-2-46-15,0 0-62 0,2 1-68 16,-3-3-63-16,5 2-642 0,2-3 309 15,-10 0 203-15</inkml:trace>
  <inkml:trace contextRef="#ctx0" brushRef="#br0" timeOffset="-49644.78">5648 13621 147 0,'0'0'137'0,"0"0"-10"0,2-6-8 15,-2 6-17-15,0 0-5 0,0 0-9 0,6-6-3 16,-6 6-5-16,0 0-9 0,0 0-3 15,0 0-3-15,0 0-7 0,0 0-6 0,0 0-1 16,2-4-2-16,-2 4 0 0,0 0 0 16,0 0-1-16,0 0 2 0,0 0-3 15,0 0 5-15,0 0-2 0,0 0 1 0,4 17-4 16,-4-9 1-16,2 5-6 0,-2 5-2 16,2 0-2-16,-2 5 0 0,2 6-8 0,-2-1-4 15,2 3-4-15,0 0 1 0,0 1-3 16,2-3-5-16,1-1 0 0,-3-1-1 0,2-3-6 15,-2-2-12-15,0-3-15 0,3 0-23 16,-3-4-34-16,0 2-31 0,0-6-45 16,0-1-467-16,0-4 211 0,0-1 139 0</inkml:trace>
  <inkml:trace contextRef="#ctx0" brushRef="#br0" timeOffset="-49214.63">5464 13624 142 0,'5'-10'147'0,"-3"4"-14"15,5-2-17-15,-1 2-11 0,2-2-11 16,3 0-8-16,-1 1-5 0,3 0-8 16,0-2-10-16,1 1-3 0,4 1-8 0,-2 1 0 15,3 1-4-15,1 1-8 0,0 1-2 16,2 0-4-16,-1 3-3 0,0 3-8 0,0 0 1 15,1 3-4-15,-4 0 1 0,2 1-2 16,-3 1 0-16,-3 1 2 0,2 1 5 0,-6-1 11 16,0 2 13-16,-4 3 11 0,-1 0 3 15,-5 0 16-15,-5 0 1 0,-1 0 3 16,-2 1 1-16,-4 0-8 0,-4 0-5 0,0 1-8 16,-3-1-7-16,1-5-15 0,2 4-26 15,0-4-51-15,4-1-61 0,4-3-71 0,-1-1-561 16,1 1 247-16,6 0 164 0</inkml:trace>
  <inkml:trace contextRef="#ctx0" brushRef="#br0" timeOffset="-48449.7">6173 13433 23 0,'0'0'157'0,"0"0"-16"0,0 0-10 16,0 0-12-16,0 0-14 0,0 0-2 0,0 0 4 16,0 0-3-16,0 0 2 0,0 0 5 15,0 0 2-15,0 0-1 0,0 0-6 16,0 0-6-16,-10 16-3 0,4-8-6 0,2 1-2 15,-2 2-3-15,-3 5-4 0,2-1-1 16,-1 6-4-16,2 2-3 0,-3 3 15 0,-1 10-1 16,-1-1-3-16,4 1 2 0,-1 1-10 15,2 2-4-15,0-1-6 0,4 0-10 16,0-1-3-16,2-5-5 0,2-1-4 0,2-2-4 16,4 1-8-16,0-5-6 0,3 0-15 15,2-5-31-15,2-1-39 0,-1-3-50 16,6-1-68-16,-8-8-789 0,5 1 328 0,0-4 216 15</inkml:trace>
  <inkml:trace contextRef="#ctx0" brushRef="#br0" timeOffset="-48016.44">6444 13725 148 0,'0'0'199'16,"0"0"5"-16,0 0-14 0,0 0-7 0,7-6-3 16,-7 6-2-16,0 0 5 0,17 10-7 15,-9-2-8-15,3-1-8 0,0 5-17 0,-1 1-11 16,5 2-12-16,0 3-11 0,0 1-14 16,-1 0-9-16,4 3-8 0,-2 3-8 15,1-2-6-15,-2-2-1 0,0-2-15 0,-3 2-6 16,4-3-15-16,-4-2-25 0,-4-2-25 15,3 0-29-15,-2-4-32 0,1 2-42 0,-3-3-25 16,-1-1-36-16,0 0-36 0,-2-3-526 16,0-1 254-16,-4 0 169 0</inkml:trace>
  <inkml:trace contextRef="#ctx0" brushRef="#br0" timeOffset="-47791.97">6489 14140 138 0,'-9'-1'204'15,"1"-3"-6"-15,2 2-9 0,0-2-22 0,0 2-13 16,1-2-16-16,5 4-16 0,-2-11-9 16,4 1-11-16,0 1-10 0,7-7-11 15,1-2 4-15,2-2-4 0,8-8-9 0,-1 0-7 16,7-5-5-16,-4-1-8 0,4 1-7 15,-3-1-10-15,-1 4-23 0,-4 1-28 0,0 3-30 16,-2 1-44-16,-3 4-40 0,-4 0-524 16,-3 3 222-16,0 7 147 0</inkml:trace>
  <inkml:trace contextRef="#ctx0" brushRef="#br0" timeOffset="-47120.54">6910 14049 142 0,'0'0'166'0,"0"0"-9"16,0 0-18-16,0 0-13 0,0 0 3 15,0 0 9-15,5 10 9 0,-5-3 0 0,0 1-8 16,0 3-7-16,0 2-12 0,-3 3-9 16,3 1-8-16,-2-2-13 0,2 0-8 0,-2 2-13 15,0-1-22-15,2-2-41 0,-2-3-49 16,4 3-57-16,-4-4-60 0,2-2-482 16,0 0 218-16,0-1 144 0</inkml:trace>
  <inkml:trace contextRef="#ctx0" brushRef="#br0" timeOffset="-46528.86">7137 13433 121 0,'6'0'153'0,"0"-3"-3"15,3 7-2-15,0-1 3 0,1 5 1 0,0 4-3 16,6 5-4-16,-2 2-8 0,1 7-6 16,0 5-5-16,0 2-3 0,-3 0-3 0,4 12 1 15,-6-2-1-15,0 3-5 0,-1 1-3 16,-5-8-7-16,0 1-4 0,1 0-8 0,-3-4-13 15,-2-4-6-15,2-1-10 0,-2-3-9 16,0-1-29-16,0-6-41 0,-4 0-54 0,4-2-65 16,-2-4-58-16,-3 0-646 0,3-2 285 15,0-3 188-15</inkml:trace>
  <inkml:trace contextRef="#ctx0" brushRef="#br0" timeOffset="-45855.46">7765 13922 249 0,'0'0'318'15,"0"0"-12"-15,0 0 4 0,0 0 7 16,0 0 1-16,0 0-29 0,0 0-30 0,0 0-26 16,0 0-19-16,0 0-28 0,0 0-21 15,0 0-38-15,4-4-44 0,-4 4-69 0,0 0-66 16,12 1-73-16,-12-1-75 0,10 0-94 16,-6-1-630-16,-4 1 314 0,8 0 207 15</inkml:trace>
  <inkml:trace contextRef="#ctx0" brushRef="#br0" timeOffset="-43744.49">8208 13616 70 0,'0'0'170'0,"4"8"-4"0,-4-2-15 0,0 1-9 16,3 2-10-16,-3 2-9 0,0-2-5 16,0 4-7-16,0 1-7 0,0-1-6 0,0 4-8 15,2 3-4-15,-2 1-6 0,-2-1-6 16,2 4-10-16,0-2-7 0,0 5-3 15,-3-1-8-15,3 1-2 0,0 0-7 0,0-3-5 16,-2-1-2-16,2 2-14 0,0-4-16 16,0 2-14-16,-2-4-14 0,2-2-16 0,0 0-16 15,-3-1-15-15,3-3-20 0,0-4-14 16,0 0-16-16,-2-3-401 0,2-6 179 16,0 0 118-16</inkml:trace>
  <inkml:trace contextRef="#ctx0" brushRef="#br0" timeOffset="-43451.07">8225 13575 145 0,'21'-16'139'0,"-2"3"-13"16,-2 4-9-16,-1 1-19 0,0 1-5 0,-2 3-14 15,-1 0-7-15,0 2 3 0,-2 2-4 16,1 2-1-16,-2 2 5 0,2 0 5 16,-4 5 9-16,0-1 6 0,-2 3 6 0,-1 0 9 15,-3 0 4-15,-4 3 1 0,0 2 0 16,-3 1-1-16,-1 0-1 0,-2 0-6 0,-2 0-23 16,-2 2-7-16,2-2-11 0,-5 0-21 15,0-1-22-15,2-3-31 0,1-1-46 0,0-2-52 16,0 0-50-16,2-3-621 0,0-1 264 15,3-1 175-15</inkml:trace>
  <inkml:trace contextRef="#ctx0" brushRef="#br0" timeOffset="-43090.88">8714 13495 100 0,'-15'9'210'0,"6"1"0"0,-1 1-3 15,0 1-7-15,-3 6-19 0,0 4-16 0,-2 4-14 16,3 4-2-16,-4-1-7 0,4 2-10 16,4 1-10-16,-1 1-11 0,3 0-10 0,-1 0-11 15,3-4-10-15,2 0-7 0,0-1-8 16,2-1-13-16,2-3-16 0,2 1-26 16,-2-3-30-16,5-6-38 0,-1 1-44 0,3-1-43 15,1-7-45-15,-2 1-515 0,6-3 240 16,-4-1 158-16</inkml:trace>
  <inkml:trace contextRef="#ctx0" brushRef="#br0" timeOffset="-42698.5">8775 13980 167 0,'-4'-3'205'0,"2"-2"-12"15,2 5-15-15,-2-3-16 0,2 3-15 16,2-5-20-16,0-1-9 0,4 1-14 0,-2-1-11 16,5 3-7-16,0-1-11 0,-1-1-9 15,0-1-11-15,1 2-6 0,2-2-16 0,-3 1-14 16,0-1-11-16,1 0-12 0,1 1-6 16,-1-3-7-16,-2 1-2 0,1-1 2 15,-4 0-2-15,0-1 3 0,0-1-7 0,-2 3 8 16,-2 0 6-16,0-2 11 0,-4 1 5 15,0 6 1-15,-2-3 3 0,-2 4 10 0,-3 2 8 16,2 1 9-16,-1 3 4 0,-3 1 0 16,5 5 1-16,-3-1-5 0,0 4 2 15,3-1 4-15,2 4-4 0,-1-2 6 0,5 2-2 16,0-1-4-16,4 1-4 0,3-3 1 16,-1 3-9-16,2-4-12 0,4-1-10 0,1-4-24 15,0 0-20-15,3 1-50 0,1-2-39 16,-2-6-83-16,2-1-441 0,-1 0 221 0,0-1 147 15</inkml:trace>
  <inkml:trace contextRef="#ctx0" brushRef="#br0" timeOffset="-42419.58">9124 14095 175 0,'0'0'230'0,"-2"13"5"16,0-7-8-16,0-1-12 0,2 5-19 15,-2 0-19-15,0 1-17 0,2-2-17 0,-2 3-17 16,0-3-13-16,0 1-18 0,0-1-42 15,2 1-49-15,-2 0-62 0,2-1-60 16,-2-3-553-16,2 0 228 0,2 0 150 0</inkml:trace>
  <inkml:trace contextRef="#ctx0" brushRef="#br0" timeOffset="-42075.43">9535 13676 77 0,'5'9'212'0,"-5"-3"6"0,2 1 7 0,-2 3-6 16,0 5-16-16,0 2-14 0,0 4-9 15,2 4-3-15,-4 5-6 0,0-3-7 0,-3 6-15 16,3 3-15-16,-3-2-14 0,1 3-13 16,0-4-10-16,0-2-14 0,0-4-27 0,2 0-33 15,0-3-50-15,0-5-57 0,2 1-59 16,2-6-63-16,-2-2-591 0,2-3 271 15,0 0 178-15</inkml:trace>
  <inkml:trace contextRef="#ctx0" brushRef="#br0" timeOffset="-41759.06">9811 13876 95 0,'0'0'171'15,"2"19"-10"-15,2-12-14 0,-2 3-14 0,2 1-11 16,2 1-8-16,0 0 4 0,3 2-2 15,0-1 0-15,1 2-2 0,-1-2-11 0,3 1-6 16,3 0-10-16,-4-3-9 0,1 1-8 16,2-1-10-16,-2-1-19 0,-2-1-34 15,3 1-46-15,0-2-42 0,0-3-55 0,-7 1-440 16,2 0 195-16,-4-2 130 0</inkml:trace>
  <inkml:trace contextRef="#ctx0" brushRef="#br0" timeOffset="-41543.64">9811 14236 197 0,'0'0'250'0,"-12"-3"-18"15,12 3-13-15,-4-11-13 0,4 4-15 16,2-5-18-16,5-1-18 0,2-3-15 16,5-2-13-16,6-7-12 0,0-2-13 0,6-5-9 15,3 1-20-15,-5 6-33 0,-1 0-44 16,0 5-49-16,0-1-53 0,-5 4-47 0,-4 0-526 15,-3 3 230-15,2 5 153 0</inkml:trace>
  <inkml:trace contextRef="#ctx0" brushRef="#br0" timeOffset="-41309.26">10221 14164 142 0,'0'0'272'15,"0"0"-13"-15,0 0-6 0,0 0-6 0,8 2-15 16,-6 4-15-16,-2 5-23 0,-2-3-15 16,2 4-16-16,-2 1-14 0,2 1-13 0,-2-1-21 15,2 1-12-15,0-1-34 0,0 0-36 16,2-1-51-16,-2 0-65 0,4-1-63 15,-4-4-88-15,4-1-542 0,-2-2 263 0,3-4 175 16</inkml:trace>
  <inkml:trace contextRef="#ctx0" brushRef="#br0" timeOffset="-40807.53">10422 13416 48 0,'0'0'215'0,"17"5"10"16,-11 1 5-16,2 3-6 0,1 2-12 0,2 6-20 16,-1 6-18-16,3 2-14 0,-3 6-8 15,4 4-7-15,-4 2-6 0,0 6-7 0,-4-3-7 16,2 1-1-16,-4 0-4 0,-4 1-5 16,0-2-2-16,-2 0-10 0,0-2-27 15,-3-1-11-15,0-9-2 0,1 0-9 0,0-4-22 16,2-4-39-16,-2 1-44 0,-2-5-71 15,4-1-71-15,-5-1-72 0,3-4-619 16,-1-2 300-16,3 2 199 0</inkml:trace>
  <inkml:trace contextRef="#ctx0" brushRef="#br0" timeOffset="-40246.52">10989 13883 7 0,'0'0'338'0,"0"0"-21"16,-11 0-24-16,11 0-16 0,-8 2 0 0,8-2-25 16,0 0-29-16,-6 2-40 0,6-2-48 15,0 0-46-15,0 0-52 0,0 0-69 16,0 0-83-16,0 0-97 0,14-5-492 0,-7 0 239 16,-3 4 159-16</inkml:trace>
  <inkml:trace contextRef="#ctx0" brushRef="#br0" timeOffset="-39669.65">11387 13458 72 0,'2'-1'207'0,"-2"1"-14"16,0 0-3-16,0 0-8 0,0 0-10 16,-4 20-9-16,-3-2-11 0,3-1-5 0,-2 5-6 15,-2 5-8-15,-2 8-14 0,0 2-10 16,2-2-13-16,-2 3-10 0,3 0-6 0,-1 2-9 16,-1-3-8-16,1-1-5 0,1 2-7 15,-1-6-4-15,4-3-6 0,-2-2-6 0,2-5 0 16,-2 0-13-16,2-3-20 0,0-1-17 15,0-6-22-15,2 1-24 0,-2-1-19 16,4-5-13-16,-2-3-2 0,-2-2 5 0,4-2-9 16,0 0 3-16,0 0 1 0,-4-19 4 15,1 6 3-15,3-3 10 0,-2-1 8 0,2-2 5 16,-2-2 8-16,2-2 1 0,-2 1 8 16,2-2 3-16,0 2 10 0,0-5-5 0,2 0 9 15,-2 0 3-15,2 4 2 0,3-5 8 16,-1 1 1-16,2 1 14 0,0-1-3 15,4 3 9-15,2 0 12 0,4 0-9 16,3-1 10-16,1 2-6 0,0 1 3 0,4 2 10 16,1 1-6-16,3 4 10 0,2 0-4 15,-6 3 5-15,2 5 11 0,-1 1-4 16,-3 4 9-16,-4 0 11 0,2 6 6 0,-5 2 7 16,-5 1 6-16,-1 3 10 0,-5 3 10 15,-2 3 11-15,-6-1 10 0,-3 6 5 0,-3-1 3 16,-3-1-1-16,-3 0-7 0,-2 1-2 0,0-3-9 15,-2 0-27-15,1-2-39 0,0 1-51 16,0-5-74-16,3 0-82 0,-2-3-716 16,6 0 301-16,1-4 198 0</inkml:trace>
  <inkml:trace contextRef="#ctx0" brushRef="#br0" timeOffset="-39170.77">11958 13343 190 0,'0'0'189'15,"0"0"-13"-15,0 0-13 0,0 0-20 16,0 0-13-16,0 0-14 0,0 0-15 0,0 0-8 16,-14 7-11-16,8 1 0 0,-3 5 8 15,-2 2 6-15,-3 7 11 0,-1 3 3 16,0 3 2-16,-2 4 7 0,0 8 0 0,0-1-3 16,2 3-17-16,-1 1-4 0,2-2-6 15,2-2-7-15,4-4-7 0,2 2-5 0,-1-3-7 16,2-5-8-16,1-3 2 0,4-2-17 15,2-3-22-15,0-3-32 0,5-2-51 16,4-4-73-16,1-5-79 0,3-1-682 0,0-3 306 16,-2 0 201-16</inkml:trace>
  <inkml:trace contextRef="#ctx0" brushRef="#br0" timeOffset="-37793.57">12147 13647 52 0,'0'0'159'0,"0"0"-8"15,0 0-13-15,5-4-19 0,-5 4-7 16,0 0-12-16,6-3-7 0,-6 3 5 15,0 0-4-15,8-4-1 0,-4 4-1 0,-4 0-4 16,8-2-6-16,-8 2 1 0,10 2-3 16,-10-2 2-16,10 4-1 0,-6-1-4 0,2 3-2 15,-1 0-3-15,1 1-4 0,2 5-8 16,1-1-2-16,0 2-5 0,1 5-2 16,2 1-4-16,2-1-4 0,-2 1-6 0,1 3-1 15,2 0-6-15,0-2-3 0,-1 1-4 16,2-1-5-16,-4-2-9 0,2 1-19 0,-3-2-24 15,2-1-30-15,-3-4-30 0,1 1-35 16,-3 1-33-16,1-4-548 0,-2-1 241 16,-1 0 159-16</inkml:trace>
  <inkml:trace contextRef="#ctx0" brushRef="#br0" timeOffset="-37560.68">12132 14043 73 0,'-6'-4'243'0,"6"-5"-23"0,0 1-19 16,4-3-12-16,2-3-15 0,5-3-21 16,2-2-14-16,5-2-17 0,4-1-9 15,-1 1-12-15,1 0-12 0,0 0-7 0,2 2-14 16,-5 2-20-16,-2 1-35 0,2 3-38 15,-3 0-53-15,0 1-48 0,-6 3-486 16,1 0 208-16,-3 5 137 0</inkml:trace>
  <inkml:trace contextRef="#ctx0" brushRef="#br0" timeOffset="-37120.82">12475 13933 96 0,'8'-6'130'0,"-1"2"-13"0,4 0-15 0,-1 1-12 16,1-1-3-16,5 0-12 0,-2 2-16 0,-2 0-9 16,0 2-12-16,2 2 0 0,-2 0-5 15,-1 0-2-15,-3 4 1 0,-2 0 7 16,-3 1 11-16,-1 4 10 0,-2-1 22 0,-5 1 12 16,-1 2 4-16,-2 3 9 0,-1-3 6 15,-1 0 7-15,-1 1 5 0,-2 2 4 0,5-5-10 16,-2 0-10-16,1 1-12 0,0-3-10 15,5 0-5-15,0-1-8 0,0 0-7 16,4 1-5-16,0-3-4 0,2 2-9 0,4-5-5 16,-2 3-2-16,3-2-4 0,1-1-17 15,1 0-17-15,-1-1-22 0,0-2-40 0,-2 1-53 16,6-1-61-16,-6-1-709 0,2-1 300 16,-1-1 197-16</inkml:trace>
  <inkml:trace contextRef="#ctx0" brushRef="#br0" timeOffset="-36768.59">13059 13402 186 0,'0'0'243'0,"0"0"10"0,-6 20-2 16,4-8-9-16,-2 5-23 0,2 4-19 0,-3 4-13 15,1 1-15-15,0 4-30 0,0 1-16 16,-1 6-3-16,-1-1-18 0,2 0-11 0,-3 0-10 15,3-6-15-15,0 0-22 0,-2-3-27 16,2 0-36-16,0-2-48 0,-4-2-63 16,6-4-47-16,-4-4-636 0,4 0 275 0,0-8 182 15</inkml:trace>
  <inkml:trace contextRef="#ctx0" brushRef="#br0" timeOffset="-36401.61">13188 13634 125 0,'0'0'168'0,"0"0"-6"0,0 0-6 0,0 0-9 16,0 0-4-16,2 15-9 0,0-7-9 16,2-1-7-16,1 3-10 0,0 3-5 0,1-2-13 15,0 3-6-15,2 1-9 0,3 2-8 16,-3-2-6-16,1-2-7 0,2 1-6 0,-1 2-5 15,-2-2-5-15,2-2-4 0,-4 1-4 16,2 1-11-16,0-3-34 0,-1-1-34 16,-1-1-37-16,-2 1-31 0,-1-3-60 0,-3 1-397 15,0 0 195-15,0-3 129 0</inkml:trace>
  <inkml:trace contextRef="#ctx0" brushRef="#br0" timeOffset="-36205.74">13161 13980 186 0,'0'0'251'0,"-9"-8"-24"0,9 1-14 0,0-2-6 16,2-1-16-16,5-5-19 0,0-2-17 15,3-2-16-15,4 0-12 0,2-2-20 16,0-1-28-16,1-2-38 0,3-1-41 0,-2 5-46 16,2-1-36-16,-4 1-29 0,1 5-29 15,-6-2-444-15,2 5 199 0,-5 1 131 0</inkml:trace>
  <inkml:trace contextRef="#ctx0" brushRef="#br0" timeOffset="-35809.56">13413 13861 57 0,'-3'-4'188'0,"1"-2"-12"16,0 4-19-16,2 2-19 0,-2-6-27 16,2 3-24-16,0 3-20 0,0 0-12 15,0 0-8-15,0 0-10 0,2-4-5 0,-2 4 5 16,0 0-12-16,0 0-2 0,0 0 3 15,0 0-5-15,0 0 2 0,7 10-8 0,-7-10 4 16,2 3 1-16,0-1-3 0,-2-2-2 16,2 4 6-16,0-1 3 0,1 1 0 0,-1 0 5 15,0 2 7-15,-2-1 4 0,2 3-1 16,-2 0 7-16,-2 3 11 0,2 1 3 16,-2-1-6-16,-3 2-2 0,1 3-6 0,2-1-6 15,0 0-4-15,-1-2-5 0,-1 2-7 16,4-2-16-16,-2-1-25 0,2-2-40 0,-2 0-33 15,4-1-45-15,-4-1-464 0,4-2 203 16,-2-1 135-16</inkml:trace>
  <inkml:trace contextRef="#ctx0" brushRef="#br0" timeOffset="-35107.17">13663 13282 25 0,'-2'-3'192'0,"2"3"2"16,0 0 0-16,10 16-12 0,-4-5-20 0,0 4-11 15,4 4-19-15,-2 6-11 0,4 6-4 16,1 3-1-16,0 0-5 0,-3 2 0 0,3 8 4 15,-7-4 7-15,0 0-7 0,1 2 6 16,-4 2-1-16,-1-2 3 0,-2 0-9 16,-5-2-1-16,1-2-9 0,-3-2-10 0,-3 0-7 15,-1-3-8-15,1-2-14 0,-1-9-23 16,2 3-31-16,1-6-43 0,0-4-63 16,0-2-70-16,4-3-57 0,-4-4-703 0,6-2 315 15,0-3 207-15</inkml:trace>
  <inkml:trace contextRef="#ctx0" brushRef="#br0" timeOffset="-34777.94">13938 13766 33 0,'0'0'251'0,"0"0"-21"0,0 0-8 16,0 0-2-16,8-5-9 0,-1 2-9 16,1 1-23-16,7-1-15 0,1 2-16 0,4-4-14 15,1 4-13-15,4-1-13 0,3 1-10 16,-1-2-10-16,1 3-10 0,-1 0-11 0,1 0-19 15,-2 0-21-15,-3 0-22 0,-2 3-38 16,-2-2-29-16,-3 2-38 0,2 0-43 0,-4-1-38 16,-5 2-539-16,0-2 245 0,-3 1 162 15</inkml:trace>
  <inkml:trace contextRef="#ctx0" brushRef="#br0" timeOffset="-34573.47">13982 13864 9 0,'-6'2'240'0,"6"-2"17"15,0 0 6-15,0 0 1 0,0 0 4 0,0 0-7 16,26 2-19-16,-14-2-36 0,0-2-24 16,4 2-13-16,-4 2-20 0,3-2-23 0,-1 0-41 15,6 0-45-15,-4 0-63 0,2 0-79 16,1 0-83-16,-3-2-649 0,2 0 284 0,-4 0 187 15</inkml:trace>
  <inkml:trace contextRef="#ctx0" brushRef="#br0" timeOffset="-31276.01">14141 13797 89 0,'2'-3'115'0,"2"-1"-8"0,-2-2-1 16,1 2-15-16,-1 1 5 0,0-3 9 0,0 1 2 15,-2 3 1-15,0-3-2 0,0 5-6 16,-2-7-8-16,-2 2-4 0,-3 2-12 16,3 2-7-16,-2-2-4 0,-3 2-8 0,0 1-6 15,1 0-8-15,-2 1-4 0,-1 3-6 16,0-1-2-16,-1 6-6 0,3-4 1 0,1 5-5 15,-3-1-4-15,5 5 1 0,-1-3-4 16,3 3-3-16,2-3-1 0,0 0-3 16,4-1-5-16,2 1 3 0,3-3-2 0,-1-1-2 15,3-1 1-15,1-4-2 0,1 0 3 16,1 0-2-16,4-4-1 0,-2 0-1 0,-2-3-4 16,4-1-8-16,-2 0-4 0,-1-4-4 15,-3 1-6-15,4-3 6 0,-6-1-3 0,-2 3 3 16,0-5 3-16,-2 5 8 0,-4-2 6 15,0 0 2-15,-2 3 10 0,-2-1 1 16,-2 3 2-16,0-1 1 0,-5 2 2 0,2 0-1 16,-3 5-2-16,1-3-2 0,1 6 2 15,-3 0 2-15,2 2-6 0,-1 1-2 0,2 3 0 16,-2 0 0-16,4-1 0 0,2 2-1 16,2 1-4-16,-1-1 3 0,5-1 0 15,0 2 2-15,5-3-3 0,3-1 1 0,-2 1-3 16,5-4-2-16,0-1 3 0,-1-1-3 0,3 1-3 15,-2-4-2-15,1-1-5 0,-1 0 0 16,-1-2-11-16,1-1 1 0,-2 0-3 0,-1-2 3 16,-2 1-3-16,-2 0-2 0,-2-1 5 15,0 0-1-15,-4-1 11 0,-2 3 5 16,0-1 5-16,-4 3 0 0,-5 0 4 0,0 2 0 16,1 2 16-16,-3 2 4 0,-3 0-1 15,4 0-2-15,0 3 2 0,-2 1-8 16,4 1 1-16,1 1-1 0,1 0-1 0,3 0 1 15,3-1-3-15,2 0-1 0,2 1-4 16,2 1-2-16,4-3-3 0,3-4 0 0,-1 1-4 16,5-3-5-16,1 2-3 0,0-4-1 15,-2-1-1-15,3 3-1 0,-2-2-4 0,1-1 0 16,-3 0-1-16,-1-3 7 0,-1 1-10 16,0-1 8-16,-5 4 5 0,0-4 0 15,-4-3 10-15,2 6 3 0,-4-3 8 0,-2 2-3 16,-2 2-3-16,-3 1 0 0,-2 1-1 15,1 0 7-15,-3 1-2 0,1 4 8 0,-2 0-1 16,2 3 0-16,0-1-1 0,-2 3-2 16,4-1 0-16,2 4 4 0,-1-5 0 15,3 4-1-15,-1-2-1 0,5-1-1 0,2 0 0 16,2-1-3-16,3 0-2 0,1-5 0 0,2 1 0 16,1-4-2-16,3-2-4 0,2 0 1 15,0-1-4-15,-2-1 2 0,2-2 0 0,-2-2-3 16,1-1-4-16,-5 2-4 0,1-3 0 15,0-2-1-15,-5 4 1 0,-2-3 4 16,0 2 0-16,-4 2 7 0,0-4 2 0,-7 5-1 16,0 0 3-16,-1 4-2 0,-5-1 5 15,1 6 5-15,-4-2 5 0,0 3 0 0,0 1 0 16,-3 5 0-16,4 2-3 0,-2 0 1 16,5 1 0-16,-2 0 1 0,4 0 3 15,4-2-3-15,-1 1 1 0,3-2-5 16,4-1 1-16,-1-1-1 0,6-1-4 0,1-1 0 15,4-2-1-15,1-2 0 0,1-2 3 0,4-2-4 16,0-2-1-16,0-2-2 0,2 0 0 16,-2 1 0-16,1-3 1 0,0 0-2 15,-2 1-3-15,-5-2-1 0,0 3-2 0,-1-2-3 16,-3 1 1-16,-2 0 0 0,1 1 0 16,-6 0-1-16,-1 1 0 0,-3 3 3 0,-1-3 0 15,-2 4 5-15,2 1-1 0,-4 1-2 16,2 4 7-16,-1-3-1 0,-1 4 2 15,3-1-1-15,-2 1 6 0,5 1-1 0,-2 0 1 16,4 1-3-16,2-1 2 0,0 1 1 0,2-1-3 16,4-1 1-16,0-2-1 0,2 0-2 15,5 0-3-15,-1-2 1 0,1-1-2 16,0-1-6-16,-3-1-2 0,2 1-3 0,-1-2-7 16,2 0-5-16,-5-2 1 0,-2 2 0 15,0-2 11-15,-2 3 11 0,-2 1 12 0,-6-6 16 16,6 6 9-16,-12-4 10 0,6 4 7 15,6 0-2-15,-18 2-7 0,12 1-6 0,-3 2-3 16,3 0-7-16,2 1-10 0,2 2-22 16,0-5-36-16,2 5-49 0,6 2-65 15,-4-5-702-15,4-1 290 0,1-2 190 0</inkml:trace>
  <inkml:trace contextRef="#ctx0" brushRef="#br0" timeOffset="-28745.26">14668 13497 105 0,'0'0'134'0,"0"0"-6"0,-2-6-13 16,2 6-11-16,0 0-9 0,0 0-7 15,0 0-7-15,0 0-5 0,0 0-3 0,0 0-3 16,0 0 12-16,0 0 7 0,0 0 1 16,0 17 2-16,0-9 1 0,-2 1 4 15,0 3-5-15,0 1-2 0,-3 3-9 0,3 4-1 16,-4 2-9-16,1 3-4 0,1 3-4 15,0-2-10-15,-2 6-5 0,2-1-3 0,0-1-5 16,0-1-6-16,0-1-3 0,2-3-4 16,0 0-4-16,2-4-11 0,-2 0-15 15,2-4-24-15,0-4-24 0,0 0-28 0,2-1-22 16,-2-2-25-16,2-2-25 0,0-5-506 16,2 0 223-16,-4-3 148 0</inkml:trace>
  <inkml:trace contextRef="#ctx0" brushRef="#br0" timeOffset="-28401.82">14689 13466 106 0,'26'-9'126'16,"-1"-1"-4"-16,-4 4-7 0,0 2-15 0,-1 1 1 16,-4 2-11-16,1 1-3 0,-2 1-2 15,0 2 1-15,0 3 6 0,-2 0 2 16,-3 3 5-16,-2 3-3 0,-2 0 3 0,-4 1-3 16,-2 0 7-16,-4 4 6 0,-2-2 8 15,-6 4 5-15,-3 0-6 0,-4 3-4 16,-4-3-9-16,-1-2-12 0,-4 0-6 0,1-2-10 15,6-1-8-15,-2-3-9 0,5 0-18 16,2-1-37-16,3-5-45 0,0 3-61 16,5-2-54-16,1-2-84 0,5-2-525 0,2-1 260 15,0-1 172-15</inkml:trace>
  <inkml:trace contextRef="#ctx0" brushRef="#br0" timeOffset="-28090.58">15176 13437 119 0,'0'0'193'0,"0"0"2"0,-15 12-11 16,9-4-7-16,-2 5-10 0,-1 2-6 15,0 4 3-15,-1 4-8 0,0 2-7 16,-4 3-7-16,4 7-8 0,-3-1-6 0,-1 0-13 16,3 2-5-16,-2 1-4 0,5-2-12 15,0 1-7-15,-2-2-6 0,4-2-3 0,2-3-14 16,2-4-6-16,0 0-8 0,2-1-19 16,4-5-26-16,2-1-31 0,3-4-42 0,0 0-52 15,3-5-54-15,-1-2-73 0,-1-2-540 16,3-4 268-16,0-1 176 0</inkml:trace>
  <inkml:trace contextRef="#ctx0" brushRef="#br0" timeOffset="-27699.66">15089 13908 115 0,'0'0'188'0,"-4"-2"5"0,4 2-14 16,0 0-14-16,0 0-16 0,6-5-13 16,-6 5-10-16,11-3-11 0,-4 2-11 0,-1-1-10 15,4-2-11-15,-2 0-8 0,3 2-4 16,0-1-13-16,-1-3-6 0,3 2-15 0,-3-4-14 16,4 2-17-16,-4-1-11 0,0-1-15 15,-1-1-14-15,2-3-6 0,-5 1-7 0,0-1 4 16,-2 2 13-16,1-1 6 0,-5 2 15 15,0-1 16-15,-2 1 6 0,-3 3 12 0,1 1 8 16,-2 1 13-16,0 2 13 0,-6 2 8 16,4 2-2-16,0 3-2 0,-2 1 6 0,1 4 0 15,0 0-2-15,1 4-4 0,2 2-3 16,1-3-5-16,3 2-4 0,0 1-4 16,4-3-4-16,0 2-6 0,3-3-5 0,1 1-20 15,0-5-26-15,3-1-43 0,2 1-53 16,-1-1-45-16,-2-5-649 0,0 2 273 15,2-2 181-15</inkml:trace>
  <inkml:trace contextRef="#ctx0" brushRef="#br0" timeOffset="-27322.49">15295 13964 220 0,'-2'-6'220'0,"2"6"-19"0,0-6-9 0,0 6-18 15,6-6-16-15,-2 3-15 0,2 0-12 16,2-2-13-16,4 1-12 0,-2 0-8 0,0 0-11 16,3 0-10-16,0 3-7 0,0-3-8 15,-1 4-7-15,1-2-5 0,-2 2-6 0,-1-2-6 16,-2 4-3-16,-1 2 1 0,0-1 2 15,-5 5 6-15,0-2 6 0,-6 4 9 16,-1-1 10-16,1 4 9 0,-5-1 1 0,1 1 9 16,0-1 4-16,2 1-8 0,-4 2 0 15,4-5-12-15,-2 1-4 0,4-1-8 16,0-1-5-16,-1 1-3 0,1-1-5 0,2 0-7 16,2-3-7-16,2 2-11 0,2-2-12 15,1-1-17-15,3-1-24 0,0-4-39 0,3 2-57 16,4-2-68-16,-3-4-67 0,1 2-706 15,0-3 329-15,2-1 217 0</inkml:trace>
  <inkml:trace contextRef="#ctx0" brushRef="#br0" timeOffset="-26480.74">15858 13497 83 0,'-2'-4'99'0,"2"4"-5"0,0 0-3 16,0 0 5-16,0 0 5 0,0 0 12 16,0 0 15-16,0 0 4 0,2 13 5 15,-2-9 4-15,0 0-1 0,0 1 1 0,-2 3-3 16,2-1-6-16,-2 3-9 0,0-1-5 15,-1 3-7-15,1 1-10 0,-1 5-9 0,1 0-6 16,0 2-9-16,0 1-8 0,-4 6-19 16,4-1-7-16,-2 3-3 0,0-1-4 15,0 1-5-15,-1-1-4 0,1 1-6 0,-1 0-9 16,1-5-16-16,0 1-19 0,2-4-27 16,-2-2-38-16,2 1-46 0,0-4-42 0,-1 0-616 15,3-4 269-15,-2-5 178 0</inkml:trace>
  <inkml:trace contextRef="#ctx0" brushRef="#br0" timeOffset="-25122.57">16067 13683 88 0,'-2'-6'228'0,"2"6"-13"16,-2-1-8-16,2 1-9 0,0 0-16 15,0 0-17-15,0 0-15 0,0 0-14 16,0 0-16-16,0 0-9 0,0 0-12 0,0 0-6 16,0 0-5-16,0 0-3 0,0 0-5 15,6 19-6-15,-1-12-3 0,-1-1-4 0,4 2 0 16,1 3-4-16,1-1 0 0,3 0-6 15,2 1 0-15,3 2-9 0,0 0-6 16,1 0-1-16,-2 1-7 0,4-3-4 0,-3 3-4 16,0-1-13-16,-1-1-22 0,-2-3-32 15,0 3-37-15,-3-3-34 0,0 1-37 0,2-3-32 16,-6 1-40-16,-2-1-530 0,3 1 255 16,-7-2 169-16</inkml:trace>
  <inkml:trace contextRef="#ctx0" brushRef="#br0" timeOffset="-24857.01">15972 14019 2 0,'-7'-4'222'0,"1"0"-8"0,2-2-7 0,0 0-8 16,2-2-18-16,2 1-15 0,4 0-16 0,-2-4-12 15,6-2-17-15,3 3-10 0,4-2-10 16,2-3-9-16,1 0-9 0,4-1-7 16,3-1-8-16,3 0-5 0,0 0-6 0,-4-1-6 15,4 1-6-15,0 2-6 0,-3-3-12 16,1 4-27-16,-3-1-36 0,-2 1-39 0,0 3-50 16,-1-3-37-16,-4 1-524 0,-3 4 234 15,0-1 153-15</inkml:trace>
  <inkml:trace contextRef="#ctx0" brushRef="#br0" timeOffset="-24384.84">16385 13937 3 0,'0'0'242'0,"0"0"-18"16,0 0-17-16,0 0-13 0,0 0-19 15,17-10-16-15,-11 5-15 0,0-1-15 0,4 2-12 16,2-4-13-16,0 1-11 0,0 1-8 16,2 0-9-16,-2-2-5 0,3 5-12 15,-2-3-4-15,2 2-7 0,-5 2-6 0,0-2-5 16,2 3-4-16,-4 1-1 0,0-2-6 15,1 4-2-15,-5 2 4 0,2-3-7 0,-2 3 4 16,-1 2-1-16,-1 2 7 0,0-3 6 16,-2 5 7-16,-2-1 3 0,0 3 4 15,-3-3 1-15,1 6 4 0,-2-5 0 0,-1 4 3 16,1-1-4-16,0-1 1 0,0 1-3 16,-1-1 0-16,-2 1 6 0,3-4-12 0,2 2-1 15,0 1-4-15,0-3 0 0,0-1-12 16,1 1-1-16,1 1-2 0,0-4 1 15,2 1 0-15,2 1 2 0,-2-2-5 0,5-1-2 16,-1-3 2-16,2 2-7 0,2-4-6 16,-8 0-16-16,24-2-40 0,-10-2-57 0,-1 2-69 15,2-4-71-15,-2 3-806 0,1-3 356 16,0 0 235-16</inkml:trace>
  <inkml:trace contextRef="#ctx0" brushRef="#br0" timeOffset="-23947.52">16702 13419 86 0,'0'0'157'0,"13"0"8"16,-13 0 5-16,21 8 9 0,-8-1 0 15,3 6-1-15,0 6-6 0,2 4 0 0,-1 4-4 16,-1 1-15-16,-2 5-1 0,-4 1-4 16,-1 2 8-16,-2 2-10 0,-5 4 0 15,-4-3-2-15,0 4 5 0,-5-3-5 0,0 0 0 16,-1-6-4-16,0-1-15 0,0-6-12 16,1-5-11-16,-2 3-34 0,3-6-50 0,0-4-47 15,-1-3-63-15,1-5-68 0,2 1-72 16,-2-4-78-16,1-4-660 0,5 0 330 15,0 0 218-15</inkml:trace>
  <inkml:trace contextRef="#ctx0" brushRef="#br0" timeOffset="-23604.85">17248 13580 136 0,'8'-2'167'0,"-8"2"8"15,7 6-1-15,-4 1-13 0,1 5-9 16,-4 0-11-16,2 6-12 0,0 0-10 15,-2 5-9-15,0 4-11 0,-2 3-9 0,0-2-7 16,0 3-9-16,0-2-7 0,2 1-6 16,-6-2-8-16,4-1-6 0,0-6-4 0,0 1 0 15,0-3-10-15,2-1-3 0,-2 0-13 16,2-5-19-16,-2-1-19 0,2 0-25 16,0-5-29-16,2-4-29 0,-2-3-32 0,0 0-483 15,0 0 210-15,4-16 139 0</inkml:trace>
  <inkml:trace contextRef="#ctx0" brushRef="#br0" timeOffset="-23230.03">17312 13583 23 0,'13'-17'120'0,"-1"3"-10"0,-2 5-2 0,4-3-8 15,-2 4 4-15,1 1-3 0,0-1 1 16,-1 0-7-16,1 1-7 0,1 1-11 0,0 1-5 16,-2-1-8-16,-2 2-2 0,2 0-12 15,-2 2-5-15,0 2 1 0,-1 0-3 0,1 2 0 16,-1 4 4-16,-2-1 5 0,-1 3 7 16,0 2 6-16,-2 1 4 0,-2 3 4 15,-2-2 7-15,0 1 9 0,0 1 11 0,-4 0 8 16,0 1 3-16,-2-2 6 0,-3 3-1 15,-2-5-8-15,-3 0-8 0,-3 1-10 0,-3-1-5 16,0-1-10-16,-4-2-9 0,1-3-2 16,-1 1-11-16,4-2-7 0,0 0-16 15,2 1-18-15,0-3-23 0,3 2-27 0,-1-2-24 16,6 0-26-16,-2 1-33 0,2 1-42 16,2 0-38-16,-3-2-678 0,2 6 299 0,-1-2 197 15</inkml:trace>
  <inkml:trace contextRef="#ctx0" brushRef="#br0" timeOffset="-22058.94">17797 13561 73 0,'2'-6'76'0,"-2"3"-7"0,2-2-1 0,0 2-5 16,-2 3 8-16,2-10 7 0,-2 10-4 15,0-5 5-15,0 5-3 0,0 0 4 16,2-6 0-16,-2 6 1 0,2-4-7 0,-2 4-6 16,0 0-6-16,0 0-6 0,0 0-4 15,0 0-2-15,4-5-6 0,-4 5-1 0,0 0-6 16,2-4 1-16,-2 4 5 0,3-2-2 15,-3 2 2-15,0 0 1 0,0-4 0 0,0 4 0 16,0 0 2-16,0 0-3 0,0 0-4 16,0-6-3-16,0 6-7 0,0 0-3 0,2-3-2 15,-2 3 0-15,0 0-8 0,0 0 1 16,2-4-1-16,-2 4-3 0,0 0 1 16,2-4-3-16,-2 0 1 0,0 4-3 0,2-4 3 15,-2 4 3-15,2-5 4 0,-2 5 4 16,0-4 5-16,0 4 3 0,0 0 1 0,0 0 5 15,0 0 1-15,0 0-4 0,-4-4-5 16,4 4-4-16,0 0-4 0,-13 16-2 16,5-5-2-16,-3 2-1 0,-4 6-1 0,1 8 1 15,-6 1-1-15,-1 11 2 0,0-1 0 16,2 0 0-16,3 2-2 0,-2-1 1 16,6-5-3-16,3-2-3 0,3-4-4 0,1-1-7 15,5-6-4-15,3 0-5 0,3-2-10 16,3-4-10-16,3-3-27 0,2-4-29 0,2 3-41 15,3-5-38-15,-4-3-576 0,4 1 252 16,-3-4 166-16</inkml:trace>
  <inkml:trace contextRef="#ctx0" brushRef="#br0" timeOffset="-21636.84">17921 13633 118 0,'0'0'155'15,"0"0"-12"-15,0 0-10 0,0 0-3 16,0 0 2-16,0 0-5 0,0 0 5 0,11 10 2 16,-5-2-4-16,1-1-5 0,1 5-7 15,0-3-11-15,4 5-8 0,0 1-11 0,2-1-9 16,-1 3-9-16,2-3-7 0,0-1-7 15,2 4-6-15,-4-4-4 0,1 2-10 16,-1-4-12-16,-2 1-17 0,1-3-15 0,-3 1-22 16,1-1-24-16,-1-3-25 0,-2 2-24 15,-1-2-36-15,-2-1-504 0,0-3 219 0,-2 2 144 16</inkml:trace>
  <inkml:trace contextRef="#ctx0" brushRef="#br0" timeOffset="-21420.38">17969 13940 71 0,'-10'-3'232'0,"4"-3"-12"15,0-2-7-15,0 3-11 0,1-5-10 0,3 0-10 16,4-1-9-16,3-2-1 0,1-3-6 16,2 1-5-16,4-1-13 0,4-2-7 15,-2 0-15-15,1 4-12 0,0-4-13 0,2 3-9 16,3-2-13-16,-4 2-8 0,1 1-21 15,0-1-36-15,0 2-41 0,-3 0-55 0,2 3-56 16,-4 0-53-16,-2 1-653 0,2 0 287 16,-4 1 189-16</inkml:trace>
  <inkml:trace contextRef="#ctx0" brushRef="#br0" timeOffset="-20851.94">18215 13861 44 0,'5'-4'122'0,"1"2"-12"0,5 0-8 15,0-2-13-15,3 2-12 0,-2 1-1 16,6-4-10-16,-4 4-10 0,3-2-3 16,-2 3-6-16,-2 0-5 0,-1 0-7 0,0 0 3 15,-2 0-2-15,-2 0-7 0,1 3 13 16,-3 0 13-16,-1 0 15 0,-1 0 8 0,-4 1 10 15,0 0 6-15,0-4 1 0,-4 11 0 16,-1-7-2-16,1 1-5 0,-1 1-9 0,1-2-10 16,0 4-6-16,0-5-6 0,2 3-8 15,-2 0-5-15,0 0-5 0,2 0-7 16,-3 1-5-16,3-1-8 0,2 2-2 0,-3-1-3 16,3 1-3-16,5-2-9 0,-2 2-6 15,1 3-4-15,2-4-5 0,2 2 3 0,0 1-1 16,3-3 2-16,0 4 0 0,-1 1-1 15,-1-8 6-15,-1 8-2 0,-2-3 17 0,-1-1 18 16,-5 2 21-16,0-1 19 0,-5 2 18 16,-3-1 8-16,-4 1 0 0,-5 1-5 0,-3-1-4 15,0-1-10-15,-2-1-9 0,1-2-13 16,4-2-24-16,-2 1-27 0,5 0-38 0,0-5-59 16,4 0-60-16,4-1-57 0,-3 0-676 15,9 0 302-15,-8-2 199 0</inkml:trace>
  <inkml:trace contextRef="#ctx0" brushRef="#br0" timeOffset="-19998.15">18920 13461 130 0,'0'-4'203'15,"0"0"6"-15,2 0 8 0,-2 4-3 16,0-4-10-16,0 4-11 0,0 0-11 0,0 0-11 16,0 0 1-16,0 0-9 0,-2 19-15 15,0-6-8-15,2 5-17 0,-2 1-11 0,0 6-4 16,0 0-14-16,-2 2-26 0,2 1-7 15,0 2-5-15,-2 0-6 0,1 1-5 0,-2-4 0 16,1 1-10-16,0-3-2 0,-2 1-6 16,4-2-4-16,-2-6-25 0,0 0-31 15,2-3-45-15,-3 0-55 0,3 1-54 0,0-5-68 16,0-1-608-16,-1-1 293 0,3-2 194 16</inkml:trace>
  <inkml:trace contextRef="#ctx0" brushRef="#br0" timeOffset="-19440.68">19193 13616 13 0,'0'0'226'15,"0"-2"-9"-15,0 2-14 0,0 0-23 16,0 0-19-16,0 0-15 0,0 0-12 0,0 0-12 15,4 16 0-15,0-6-4 0,1 3-3 16,0 0-4-16,3 3-8 0,-2 0-8 16,7 4-9-16,-3-1-6 0,5 2-10 0,0-1-7 15,2 5-4-15,0-1-8 0,-2-5-6 16,2-1-7-16,-2 0-13 0,-1-2-16 0,2 0-20 16,-6-5-29-16,0 1-37 0,-2-2-39 15,1 1-43-15,-4-4-586 0,-3-1 254 0,0-3 166 16</inkml:trace>
  <inkml:trace contextRef="#ctx0" brushRef="#br0" timeOffset="-19277.56">19141 14002 117 0,'0'0'259'16,"-11"-5"-9"-16,11 5-22 0,-4-8-12 15,6-1-17-15,0 0-16 0,4-4-17 0,5-5-15 16,3 0-18-16,4-3-13 0,2-4-13 15,4 0-7-15,-1 1-16 0,1-1-13 0,1 0-39 16,-2 1-38-16,1 2-51 0,-3 3-44 16,-5 4-44-16,0 0-572 0,-6 1 244 15,-2 4 161-15</inkml:trace>
  <inkml:trace contextRef="#ctx0" brushRef="#br0" timeOffset="-18762.35">19441 13983 48 0,'2'-9'205'0,"-2"4"2"0,2 0-8 0,0-1-16 15,1 0-18-15,-1 0-17 0,0 0-19 16,2 1-11-16,2-3-10 0,0 3-10 16,1-1-11-16,2 0-9 0,-1 0-9 0,0 3-8 15,3-1-4-15,0 0-10 0,-3 2-6 16,0-2-9-16,3 2-3 0,0 0-3 0,-3 1-3 16,3-1-1-16,-3-1-1 0,2 3-1 15,-2-1-2-15,2 1-3 0,-10 0-1 0,14 0 1 16,-5 1-5-16,2-1 0 0,-5 3-1 15,0-1-2-15,1 1 1 0,-3 1-1 16,0 0-1-16,0 1 7 0,0 1-2 0,0 2 7 16,-6 2 10-16,0-3 5 0,0 4 7 15,-4 1 4-15,-2 1 8 0,-3 0 8 0,-2 3 14 16,-2-1 3-16,3 0 12 0,0 1-3 16,-2-1-5-16,2-4-1 0,4 0-6 15,-1 1-6-15,0 0-6 0,3-3-3 0,0 0-3 16,1 1-8-16,1-2 0 0,4-2 15 15,2 1-7-15,0 1-6 0,5-2-1 0,1-4-10 16,3 3-2-16,0-4-2 0,1 4 4 16,0-4-8-16,0 1-28 0,0 1-39 15,-1-3-51-15,-1 0-75 0,1 1-92 0,-5-1-904 16,1-1 394-16,-1 1 260 0</inkml:trace>
  <inkml:trace contextRef="#ctx0" brushRef="#br0" timeOffset="-17980">19757 13451 106 0,'0'-10'188'0,"0"3"-7"0,4-3-5 0,0 1-10 15,0 2-7-15,2-1-13 0,3-1-3 16,0 4 4-16,-1 2 4 0,2 0 4 16,1 6 0-16,4 0-6 0,-2 5-5 0,3 1-10 15,4 7-5-15,-4 2-13 0,4 6-11 16,-2 2-4-16,2 3-11 0,-3 7-9 0,-1 3 0 15,0 4 26-15,-6 2-5 0,0 1 8 16,-3 3 3-16,-5-7 5 0,-4 0 8 0,-5 2 0 16,1-3 3-16,-4 2-7 0,-8-2-12 15,6-7-12-15,2-4-8 0,-5-3-13 0,2-5-28 16,0-1-31-16,5-2-64 0,0-5-73 16,-4 0-82-16,8-6-93 0,-4-2-1011 0,4-4 443 15,2-2 293-15</inkml:trace>
  <inkml:trace contextRef="#ctx0" brushRef="#br0" timeOffset="-17169.11">20375 13849 162 0,'0'0'301'0,"0"0"-6"16,0 0 9-16,0 0-2 0,0 0 10 0,0 0-22 15,0 0-24-15,0 0-25 0,0 0-26 16,0 0-24-16,0 0-20 0,0 0-22 15,0 0-39-15,0 0-52 0,0 0-62 0,0 0-72 16,0 0-77-16,6-6-77 0,-2 4-758 16,0 1 336-16,0-3 222 0</inkml:trace>
  <inkml:trace contextRef="#ctx0" brushRef="#br0" timeOffset="-16486.46">20724 13622 9 0,'6'-6'160'0,"-4"4"1"0,-2 2 5 15,0-6-8-15,0 6-11 0,0 0-16 0,0 0-16 16,0 0-8-16,0 0-10 0,0 19-6 16,-2-10-9-16,2 4-6 0,-2 4-1 15,-2 2-7-15,2 2-4 0,0 4 0 0,-2 2-12 16,2 1-4-16,-3 2-6 0,0-3-2 15,1 2-3-15,2 0-4 0,-2-5-4 0,0 3-4 16,0-5-1-16,2-2-3 0,0-5-4 16,-3 0-7-16,3 0-23 0,2-5-26 15,-2 0-28-15,2-5-29 0,0-1-28 0,0-4-38 16,0 0-399-16,0 0 191 0,0-19 126 16</inkml:trace>
  <inkml:trace contextRef="#ctx0" brushRef="#br0" timeOffset="-16230.66">20652 13609 107 0,'0'-7'200'16,"0"-1"-19"-16,0 0-18 0,0 2-11 15,4-2-14-15,0 0-14 0,7-1-14 0,2 0-12 16,5 0-8-16,8-3-10 0,2 3-6 16,5 1-7-16,3-2-8 0,-4 5-3 15,0 1-8-15,-1 2-2 0,-1 0-6 0,-6 4-2 16,-3 0-2-16,-3 4 1 0,-2 3 3 15,-6 3 4-15,-6-3 11 0,-6 5 3 0,-4-1 13 16,-8 6 14-16,-4-1 6 0,-7 1-3 16,-3 0-6-16,0-3-7 0,-1 3-10 15,-1-2-3-15,3-1-10 0,2-1-19 0,3-3-35 16,3 1-36-16,0-4-37 0,6 0-40 16,1 3-36-16,2-3-28 0,0-5-598 0,4 4 264 15,0-3 174-15</inkml:trace>
  <inkml:trace contextRef="#ctx0" brushRef="#br0" timeOffset="-15772.61">21344 13500 30 0,'-10'12'213'0,"-4"3"5"16,2 4-7-16,-5 0-24 0,-2 6-15 15,0 6-4-15,-7 5-13 0,4 2-12 0,0 2-14 16,5-1-8-16,-4 3-15 0,8-7-13 15,-1 5-8-15,3-8-9 0,0 1-7 0,5-6-10 16,2-1-14-16,0-5-21 0,4-2-29 16,2 0-38-16,4-4-58 0,2-3-49 15,3-5-532-15,0-3 232 0,-1-2 153 0</inkml:trace>
  <inkml:trace contextRef="#ctx0" brushRef="#br0" timeOffset="-15350.53">21143 13946 167 0,'-7'-2'254'0,"1"1"-14"0,2-2-13 16,0 3-18-16,4 0-20 0,-4-5-22 15,4 5-15-15,0 0-17 0,0 0-12 0,12-4-13 16,-4 2-12-16,3 0-8 0,0-2-9 15,1 3-8-15,3-3-8 0,3 0-7 0,-4-4-10 16,3 3-18-16,-2-1-17 0,2-2-19 16,-2 1-20-16,0-3-14 0,-1-2-9 15,2 0-11-15,-6 0 3 0,0 0 7 0,-2 1 8 16,-3-1 5-16,-1 3 11 0,-2 2 14 16,-2-2 8-16,-2 4 11 0,-2 0 10 0,-1 2 11 15,-1 3 5-15,-2 0 2 0,0 5 9 16,-2 1 11-16,0 5 10 0,0 0 7 0,-1 3 8 15,3 0 0-15,-1 4-5 0,3-1-1 16,2 2-9-16,-1-2-3 0,3 2-5 16,2 0-7-16,2-3-8 0,3 1-21 0,-1-4-25 15,2-1-46-15,5-4-57 0,0 3-76 16,-1-8-748-16,2-3 316 0,2 3 209 16</inkml:trace>
  <inkml:trace contextRef="#ctx0" brushRef="#br0" timeOffset="-14808.18">21425 13927 80 0,'-4'-2'279'0,"4"2"-9"16,-12-3-9-16,12 3-15 0,-6-4-27 0,6 4-20 16,0 0-23-16,-4-2-19 0,4 2-15 15,0 0-13-15,0 0-14 0,0 0-11 0,0 0-10 16,22-4-4-16,-14 4-15 0,2-2-11 16,0 0-5-16,2 4-9 0,-2-4-3 0,1 2-12 15,-1 0-8-15,-2 0-4 0,1 0-5 16,0 0-3-16,-5 2-3 0,0 0-2 0,0 2 3 15,-2 2 0-15,0-1-1 0,-2 1-1 16,-2 1 3-16,2-3-1 0,0 2-1 16,0 0 1-16,-2 2 1 0,2-3 5 0,-2 0 2 15,2 4 3-15,-2-6-4 0,2 2-5 16,0-5 1-16,-2 8-3 0,2-4 0 16,0-4-3-16,0 8-3 0,2-4 1 0,0 0-2 15,0 1-3-15,0 1-2 0,2-2 1 16,0 1 1-16,1-3-1 0,0 4-3 0,1-2 3 15,0 2-1-15,0-2 1 0,1 1-1 16,-1 1-2-16,-2-1 0 0,3 0 6 0,-3-2 7 16,0 3 7-16,-2-2 15 0,1-1 13 15,-3-3 14-15,-5 12 34 0,1-4 1 16,0-1 20-16,-5 3 10 0,-2-1 10 0,1 0-2 16,-4-3-6-16,0 1-9 0,2 1-12 15,-3 1-12-15,2-2-12 0,3-1-18 0,-1 0-36 16,1-3-53-16,1 3-77 0,0-2-85 15,3 0-102-15,-4-1-106 0,6-3-902 16,-3 0 440-16,7 0 291 0</inkml:trace>
  <inkml:trace contextRef="#ctx0" brushRef="#br0" timeOffset="-13700.83">21903 13600 54 0,'0'0'157'0,"0"0"-3"16,0 0-2-16,-2-6-5 0,2 6-4 15,0 0 3-15,0 0-6 0,0 0 2 16,0 0 1-16,-9 8-1 0,7-2-1 0,-2 2-3 16,-3 4-3-16,1 1-3 0,-2 7-5 15,-3 2-7-15,0 1-4 0,1 8 0 16,-2 1-17-16,-2 2-2 0,4 0-10 0,-1 3-7 16,1-5-12-16,4 2-10 0,-1-5-30 15,3-2-29-15,1-2-41 0,-1-5-48 16,6 0-63-16,-2-1-54 0,0-8-667 0,5 0 297 15,-3-3 196-15</inkml:trace>
  <inkml:trace contextRef="#ctx0" brushRef="#br0" timeOffset="-10748.85">22002 13814 65 0,'-4'-6'205'0,"4"6"-10"16,0 0-12-16,0 0-17 0,0 0-14 15,0 0-15-15,0 0-14 0,0 0-11 0,0 0-13 16,0 0-5-16,0 0-4 0,0 0-8 16,0 0 0-16,9 16-3 0,-1-12-8 15,-2 4-4-15,4-1-6 0,4 1-2 0,-4 3-6 16,3-1-6-16,2 1-5 0,2 3-2 15,-3-1-2-15,4 0-7 0,-4 4-4 16,3-5-5-16,-2 1-2 0,0 2-1 0,-5-4-10 16,3 1-16-16,-2 0-18 0,-3-3-27 15,2 0-25-15,2-1-30 0,-6 0-19 0,2 0-19 16,-4-1-46-16,0-5-401 0,1 2 201 16,-1 0 133-16</inkml:trace>
  <inkml:trace contextRef="#ctx0" brushRef="#br0" timeOffset="-10461.56">22000 14076 2 0,'0'-10'186'16,"0"3"-4"-16,0-1-8 0,4 0-10 15,1-2-12-15,-1-2-13 0,2-1-11 0,2 1-11 16,4-1-8-16,0-4-10 0,2 3-13 16,4-3-9-16,1 0-6 0,2-4-8 15,2 1-11-15,-3 5-7 0,-2-1-18 0,1 0-35 16,1 2-35-16,-4 1-34 0,2 0-53 16,-6 0-420-16,0 2 187 0,-3 4 124 0</inkml:trace>
  <inkml:trace contextRef="#ctx0" brushRef="#br0" timeOffset="-9904.37">22259 14015 6 0,'2'-4'141'0,"2"1"-17"0,4-2-12 0,-2 4-8 15,5-4-15-15,0 5-5 0,-1-1-9 16,3 1-12-16,-1 0-9 0,0 0-5 0,0 0-14 16,0 3-2-16,1 0-6 0,-2-2 4 15,0 4-4-15,-1 1 7 0,-4-4 20 0,-2 4 18 16,-2 2 27-16,-2 1 17 0,-4-2 12 16,0 2 10-16,-4 0 5 0,-1 1 2 15,-1-2-5-15,1 1-9 0,-1-2-12 0,1 1-9 16,3-2-12-16,0 0-8 0,0-1-10 15,-2 1-12-15,4-2-13 0,2 2-11 16,2-6-8-16,0 9-12 0,2-4-8 0,2 0-9 16,2 1-12-16,2-1-10 0,0 0-5 15,0-1-2-15,-1 7-3 0,4-6 4 0,-3 0 2 16,3 4 2-16,-3-2 1 0,-2 0 4 16,0-1 9-16,-1 2 15 0,0-1 15 15,-5 3 16-15,-3-1 13 0,-2 1 22 0,-3 0 7 16,-2 1 2-16,-1-2 11 0,-1 1 19 15,-1 0-9-15,2-3-9 0,1 1-11 0,0 1-19 16,-2-5-38-16,6 2-46 0,0 0-54 16,0-2-78-16,1-1-92 0,1-1-902 0,4-2 388 15,0 0 256-15</inkml:trace>
  <inkml:trace contextRef="#ctx0" brushRef="#br0" timeOffset="-9388.78">22468 13402 143 0,'4'-8'175'16,"-4"8"-20"-16,0 0-4 0,0 0-21 16,21 9-15-16,-8 2-7 0,0-3-11 15,6 6-11-15,-1 1-6 0,8 2-2 0,0 4 1 16,1 2-2-16,3 4-2 0,-3 0 0 16,1 7 6-16,-2-1 6 0,-2 0 4 0,-2 3-1 15,-5 2-3-15,-5-4 2 0,-3 3 1 16,-7 1 3-16,-2 0 3 0,-7 2 7 0,-5 4-4 15,-5-4 7-15,-5 0-12 0,0-4-6 16,-4-1-8-16,-1-4-9 0,3-4-10 16,4-4-23-16,-2 1-38 0,5-8-56 15,2 0-85-15,0-5-87 0,5 1-705 0,2-7 317 16,4 1 210-16</inkml:trace>
  <inkml:trace contextRef="#ctx0" brushRef="#br0" timeOffset="-8272.08">23174 13864 153 0,'0'0'241'0,"0"0"-1"0,0 0-13 16,0 0-18-16,0 0-25 0,-8-2-18 15,8 2-17-15,0 0-13 0,0 0-13 16,0 0-14-16,0 0-11 0,0 0-9 0,0 0-9 16,0 0-8-16,0 0-8 0,0 0-7 15,0 0-6-15,0 0-7 0,0 0-5 0,0 0-4 16,16-5-4-16,-16 5-7 0,0 0-5 15,0 0 0-15,0 0-5 0,0 0 4 16,0 0 0-16,0 0 6 0,0 0 8 0,0 0 9 16,0 0 4-16,0 0 0 0,0 0-5 15,0 0-1-15,0 0 1 0,0 0 0 0,0 0-9 16,0 0 0-16,0 0-6 0,0 0-7 16,0 0-2-16,0 0 0 0,0 0-3 15,0 0-3-15,0 0-1 0,10 4 0 0,-10-4-5 16,0 0-14-16,6-3-13 0,-6 3-26 15,0 0-36-15,0 0-41 0,11 3-50 0,-11-3-65 16,6 0-619-16,-6 0 293 0,8-3 193 16</inkml:trace>
  <inkml:trace contextRef="#ctx0" brushRef="#br0" timeOffset="-6822.48">23467 13643 66 0,'0'0'99'0,"4"6"1"0,0-2-7 0,-4-4-6 15,4 4-4-15,-4-4 5 0,7 5 2 16,-2-3-11-16,1 2-5 0,-2 0-9 0,0 0 6 16,2 2 8-16,-1-1 1 0,-1 3 5 15,0 1 2-15,0 1 2 0,-2 1-2 0,0 1-1 16,-2 7 2-16,0-3-6 0,0 6-5 15,0 0-6-15,0-1-8 0,-2 6-6 16,2-2-7-16,0-2-5 0,0 0-6 0,0-2-3 16,2 0-11-16,1-2-8 0,-1-1-11 15,0-2-14-15,0 0-16 0,0-3-14 0,-2-2-11 16,3 1-12-16,-3-3-17 0,0 1-13 16,2-3-7-16,-2-3-27 0,0 0-31 15,0-4-360-15,0 0 176 0,0 0 115 0</inkml:trace>
  <inkml:trace contextRef="#ctx0" brushRef="#br0" timeOffset="-6526.56">23455 13778 80 0,'-5'-13'152'16,"3"0"-6"-16,2 0-9 0,0-1-9 15,2-3-15-15,3-2-8 0,5 0-12 0,0-4-12 16,8 0-1-16,2-1-3 0,2-1-5 15,3 2-7-15,1 0-4 0,-1 2-8 16,3 2-9-16,-4 0-2 0,-2 6-8 0,1 1-2 16,-4 3-4-16,0 3-1 0,-3 3-1 15,-4 3-3-15,-2 1 1 0,-1 5 3 0,-2 1 3 16,-1 3 6-16,-4 3 6 0,-2 2 10 16,0 1 6-16,-4 1 6 0,0 0 7 15,-6 4 13-15,4-6 7 0,-4 4 3 0,-2-1 0 16,-2-1-5-16,0 0-6 0,-1-4-8 15,-2 0-7-15,4-1-8 0,1-1-10 0,-2-1-18 16,4-3-30-16,2 1-34 0,-1 0-41 16,1-3-52-16,4 1-52 0,-3 0-680 15,5-2 292-15,0-3 192 0</inkml:trace>
  <inkml:trace contextRef="#ctx0" brushRef="#br0" timeOffset="-6106.57">24121 13436 162 0,'-8'9'223'0,"-3"7"-3"0,-2 0-6 16,1 4-11-16,-4 5-10 0,0 0-26 0,1 3-14 15,2 0-14-15,3 5-13 0,-1-3-7 16,5-1-19-16,0-1-10 0,0-1-10 16,2 1-12-16,4-4-13 0,6-2-21 0,-2 3-15 15,2-4-21-15,0-4-21 0,2-2-25 16,1-1-24-16,2-3-43 0,1 2-17 16,-1-6-62-16,1 2-411 0,0-6 205 0,-2 2 136 15</inkml:trace>
  <inkml:trace contextRef="#ctx0" brushRef="#br0" timeOffset="-5746.24">24250 13633 54 0,'-2'-5'205'16,"0"1"-2"-16,2 4-15 0,-2-5-15 15,0 2-16-15,2 3-13 0,-3-2-13 0,3 2-11 16,0 0-8-16,0 0-5 0,0 0-2 16,0 0-4-16,3 16 3 0,-1-9-5 15,0 5-7-15,0 0-8 0,2 1-5 0,-1 2-7 16,3 2-8-16,-2-1-7 0,2 1-4 15,0 0-7-15,6 1-4 0,-4-1-7 0,0 0-7 16,0-3-14-16,1 0-18 0,-3-3-13 16,3 3-14-16,-3-5-16 0,3 3-17 15,-5-5-12-15,2 1-16 0,-2-3-9 0,0 3-20 16,1-2-18-16,0-3-35 0,-3 1-440 16,-2-2 209-16,0-2 138 0</inkml:trace>
  <inkml:trace contextRef="#ctx0" brushRef="#br0" timeOffset="-5515.47">24229 13965 97 0,'-17'-4'225'0,"11"4"8"0,0-3 4 16,6 3-13-16,-12-8-23 0,10 1-32 16,2-1-19-16,0-4-15 0,4-1-15 0,6-2-8 15,-2 0-14-15,2-4-10 0,5-1-11 16,2 1-13-16,4-1-15 0,1-2-13 0,-2 1-22 15,4 2-22-15,-3 4-25 0,-1 0-30 16,-2 0-25-16,1 3-25 0,-2-1-26 0,-4 1-502 16,-1 3 218-16,0 0 143 0</inkml:trace>
  <inkml:trace contextRef="#ctx0" brushRef="#br0" timeOffset="-5151.93">24657 13912 96 0,'0'0'177'0,"0"0"-16"0,0 0-15 0,2 7-10 16,-2-1-4-16,-2 4-8 0,0-1-9 15,2 3-11-15,-3-2-12 0,-1 2-7 0,2 1-8 16,0 1-8-16,0 0-8 0,0 0-4 15,-1-4-15-15,1 2-15 0,0-3-20 16,0-1-24-16,2 2-19 0,0-5-14 0,-2 3-18 16,4-5-13-16,-2 1-16 0,2-2-366 15,-2-2 158-15,0 0 104 0</inkml:trace>
  <inkml:trace contextRef="#ctx0" brushRef="#br0" timeOffset="-4844.39">24720 14016 14 0,'-7'-1'197'0,"7"1"-9"0,-14-1-3 0,6 1-9 16,-4-3-12-16,2 3-14 0,-2 0-13 15,-1 0-9-15,-2 3-4 0,2-3-3 16,1 1-2-16,-2-1-8 0,2 0-8 0,2 1-6 16,-3-1-6-16,2-1-4 0,3 2-4 15,-3-1-3-15,3 0-1 0,0 3-4 16,8-3-5-16,-16-3-1 0,8 2-2 0,2 0-8 15,-2-2-7-15,8 3-2 0,-12-6-9 16,8 3-6-16,0-3-9 0,2-1-4 0,0-2-11 16,0 0-9-16,2-1-9 0,0 1-10 15,2-3-11-15,0-1-17 0,0 4-18 16,0-3-25-16,2 1-23 0,1 1-25 0,-1-1-31 16,-1 1-42-16,-1 1-520 0,0 3 248 15,-2-2 164-15</inkml:trace>
  <inkml:trace contextRef="#ctx0" brushRef="#br0" timeOffset="-2778.02">25097 13457 29 0,'2'-6'175'0,"-2"0"-7"16,2 2-9-16,-2-1-16 0,2 2-15 0,-2 3-9 15,2-6-11-15,-2 6-7 0,0 0-6 16,2-3-2-16,-2 3 7 0,0 0 5 0,4 10 4 16,-2-3 8-16,-2 1-6 0,0 5-6 15,-2 2-9-15,2 3-7 0,-2 5-5 0,0 2-4 16,-4 1-9-16,4 2-7 0,-4 8-6 16,0-3-7-16,1 2-3 0,0-7-4 15,1 2-4-15,0-3-7 0,0 1-4 0,0-5-17 16,2 2-23-16,0-5-25 0,0-1-31 15,-1-2-36-15,6 0-38 0,-3-5-38 16,0-1-579-16,2-3 258 0,0-2 170 0</inkml:trace>
  <inkml:trace contextRef="#ctx0" brushRef="#br0" timeOffset="-2278.03">25277 13571 58 0,'2'-6'166'16,"2"2"-19"-16,0 1-5 0,2-2-8 0,-2 2-12 16,4-1-11-16,-2 2-2 0,-6 2-6 15,12 0-1-15,-6 3-3 0,3 3 2 0,-5 2-11 16,3 3-2-16,-1 1-10 0,0 4-7 16,1-1-5-16,-1 0-10 0,0 2-4 15,3 0-7-15,0-2-1 0,-1 4-8 0,0-1 1 16,3-3-7-16,-2 0-10 0,1-2-13 15,-2 0-11-15,1 1-21 0,-1-3-16 0,-4 0-21 16,5-3-19-16,-4 0-9 0,1 2-20 16,-2-4-28-16,-2 0-394 0,0-3 181 15,-2 1 119-15</inkml:trace>
  <inkml:trace contextRef="#ctx0" brushRef="#br0" timeOffset="-2044.52">25305 13874 8 0,'-12'0'181'0,"6"0"9"0,0-2 7 16,-2 0 0-16,3-2-6 0,-1 0-20 16,4 0-15-16,2 1-19 0,0-5-7 0,4-2-8 15,3 1-12-15,3-3-6 0,4-5-14 16,4 1-7-16,-2-2-9 0,6-3-5 16,-1 0-8-16,1 2-13 0,-4 2-25 0,1 2-29 15,-2 0-30-15,-2-1-28 0,2 3-25 16,-6 4-18-16,-1-2-20 0,-2 3-38 0,-4 2-430 15,1 1 202-15,-3 0 134 0</inkml:trace>
  <inkml:trace contextRef="#ctx0" brushRef="#br0" timeOffset="-1511.55">25529 13855 121 0,'0'0'209'15,"0"0"-16"-15,-4-4-20 0,4 4-19 16,0-4-19-16,0 4-12 0,10-1-14 0,-2-2-13 16,5 3-14-16,0 0-30 0,0 0-29 15,3 0-25-15,0 0-8 0,-2 3-13 16,3-2-4-16,-2-1 1 0,-4 4-3 0,1 0 2 16,-2-1 11-16,-2 3 6 0,-2 0 12 15,-4 1 18-15,0 1 20 0,-4 0 18 0,0 0 22 16,-4-1 11-16,-2 1 11 0,2-2 6 15,-4 3 1-15,-1-3-2 0,3 0-5 16,-1 1-9-16,3-4-9 0,-1 3-6 0,3-1-9 16,-2-3-11-16,4 4-7 0,0 0-7 15,2 0-10-15,0-1-10 0,4 0-9 16,0 0-7-16,2 1-1 0,3 0-5 0,-3 2-3 16,1-3-2-16,-1 4-1 0,1-2 0 15,-1 0 3-15,-2 1 6 0,-2 1 15 0,-2 1 18 16,-2-2 15-16,-4 1 15 0,-3 1 19 15,1 1 15-15,-7-1 3 0,0-1 15 0,1-1-10 16,0-1-9-16,0 0-19 0,1 1-34 16,2-3-50-16,1 1-72 0,1-1-95 15,3-4-92-15,2-1-796 0,4 0 360 0,0 0 237 16</inkml:trace>
  <inkml:trace contextRef="#ctx0" brushRef="#br0" timeOffset="-1105.77">25780 13371 170 0,'16'0'207'0,"0"1"-8"15,1 4-15-15,4 2-17 0,0 5-10 16,3 1-10-16,-1 6-9 0,0 4-11 0,-1 0-11 15,-5 3-8-15,-1 5-5 0,0 2-3 16,-6 0 0-16,-2 3 1 0,-4 1 7 16,0-1 11-16,-1 1 1 0,-3-6-9 0,0 3-9 15,-3-5-10-15,1-2-9 0,-2 2-8 16,2-4-19-16,0 0-41 0,-2-7-46 0,2 4-70 16,0-6-83-16,-4 0-731 0,2-1 311 15,-2-2 206-15</inkml:trace>
  <inkml:trace contextRef="#ctx0" brushRef="#br0" timeOffset="-715.95">26365 13772 227 0,'0'0'328'0,"0"0"-6"0,0 0-1 16,-13 0 21-16,13 0-28 0,0 0-35 0,0 0-21 16,0 0-34-16,0 0-30 0,0 0-35 15,-4 5-51-15,4-5-61 0,0 0-66 16,0 0-78-16,0 0-85 0,0 0-89 0,0 0-598 16,17-8 296-16,-11 5 194 0</inkml:trace>
  <inkml:trace contextRef="#ctx0" brushRef="#br0" timeOffset="-339.09">26816 13411 27 0,'0'-3'200'16,"0"3"-23"-16,0 0-16 0,0 0-11 15,0 0-14-15,0 0-17 0,0 16-5 0,0-4 4 16,0 1 2-16,0 6-6 0,-2 2-6 15,-2 4-6-15,-1 4-5 0,0 3 1 16,1 2-10-16,-4 4 2 0,2-2-3 0,-1 3-2 16,-1-2-8-16,2 0-7 0,-3 0-7 15,2-6-7-15,-1 2-3 0,2-8-7 0,4 0-6 16,-2-6-10-16,0 1-18 0,2-1-25 16,-3-3-26-16,2-4-28 0,3-2-32 0,-2 0-25 15,2-4-29-15,0-4-46 0,0-2-462 16,0 0 224-16,7-12 149 0</inkml:trace>
  <inkml:trace contextRef="#ctx0" brushRef="#br0" timeOffset="-13.96">26773 13489 29 0,'7'-12'134'0,"5"3"-3"0,-1-1-6 16,4 1-10-16,-1 0-10 0,4 3-11 16,0-1-4-16,1 2-6 0,3 2-7 0,-2 0-5 15,4 2 2-15,-1 1 0 0,-1 1-7 16,-2 4 0-16,2-2 1 0,-5 6-1 0,2-2 0 16,-4 2 8-16,-5 4 4 0,1-1 6 15,-7 3 3-15,1 0 5 0,-5 0 3 16,-2 3 0-16,-8-2 1 0,0 3 1 0,-5 3 0 15,-8-1-1-15,-2 0-1 0,-5-2-8 16,-2-2-9-16,1 0 3 0,-1 0-9 0,2-1-14 16,7-5-30-16,-1 2-41 0,4-3-54 15,2 0-68-15,4 1-64 0,1-4-699 16,3-1 305-16,1 0 201 0</inkml:trace>
  <inkml:trace contextRef="#ctx0" brushRef="#br0" timeOffset="530.58">27527 13443 83 0,'0'0'201'15,"2"-3"-2"-15,-2 3-11 0,2-3-7 0,-2 3 4 16,0 0-1-16,0 0-5 0,0 0-4 16,0 0-14-16,0 0-16 0,-12 10-11 0,3-2-12 15,-2 3-13-15,-4 5-9 0,-1 0 0 16,-2 8-3-16,-2 1-2 0,-2 8 2 15,-1 3-17-15,-1 1 1 0,4 1 2 0,-2 2-10 16,6-2-12-16,3-4 0 0,0 0 1 16,0 1-15-16,7-3-5 0,0-3-11 15,4-4-25-15,0-3-27 0,2 0-31 0,4-5-40 16,0 0-47-16,4-2-55 0,3-5-59 16,-1-1-635-16,3-2 302 0,0-1 199 0</inkml:trace>
  <inkml:trace contextRef="#ctx0" brushRef="#br0" timeOffset="943.04">27550 13887 134 0,'0'0'158'0,"0"0"-14"0,5-5-10 16,-1 3-13-16,-4 2-15 0,12-6-6 0,-3 2-13 15,-1 0-6-15,5-1-11 0,2-1-8 16,-1 0-4-16,4 0-7 0,-4-1-2 16,3-1-6-16,0 1-6 0,-2-3-4 0,-1 1-1 15,0 1-8-15,-2-2-6 0,-2 0-13 16,-3 0-8-16,0 2 7 0,-5-1 6 0,-2 5 2 15,-2-2-3-15,-3 2-2 0,-4 0-1 16,1 4 3-16,-4 0 11 0,-4 2 12 0,2 2 7 16,-1 1 4-16,0 2 1 0,-2 7 7 15,1-3 15-15,-2 3 9 0,4 3 1 16,-1 1 3-16,2 1-1 0,2-1-1 0,3 1-8 16,2-3-6-16,2 1-5 0,2-2-7 15,2 0 2-15,0-3-16 0,4 0-13 16,2-2-20-16,2 0-34 0,1 0-46 0,4-2-57 15,2-5-58-15,-3 1-561 0,2-4 256 16,0 0 168-16</inkml:trace>
  <inkml:trace contextRef="#ctx0" brushRef="#br0" timeOffset="1328.08">28044 13977 65 0,'4'0'194'16,"-4"0"-5"-16,0 0-14 0,0 0-7 0,2 6-2 16,-2 1-3-16,-2 0-9 0,-2 4-7 15,2-3-10-15,-4 9-11 0,0-4-13 16,2 2-11-16,-2 1-11 0,2 0-10 0,0-1-9 16,-1-1-9-16,1 1-12 0,0 1-19 15,2-5-21-15,0 2-29 0,-1-1-29 0,1-4-39 16,0 3-25-16,4-4-13 0,0 0-32 15,-2-7-442-15,0 0 203 0,7 2 134 16</inkml:trace>
  <inkml:trace contextRef="#ctx0" brushRef="#br0" timeOffset="1566.15">28105 14139 146 0,'0'0'199'0,"0"-6"-3"0,0 6 0 0,-7-4 1 16,3 2-2-16,4 2-5 0,-10-4-15 15,1 3-10-15,-2-2-1 0,3 2-5 0,-4-1-6 16,-2 2-7-16,0-2-7 0,1 2-3 16,-2-2-13-16,0 0-14 0,3 0-12 15,-2 2-9-15,4-2-9 0,0 0-9 0,-1 2-9 16,3-2-12-16,-1 1-17 0,9 1-7 16,-10-3-13-16,3 3-10 0,7 0-8 0,-6-7-4 15,6 1-12-15,0-2-11 0,4-1-21 16,0 0-27-16,3-3-37 0,1 1-42 0,3-1-40 15,-5 2-42-15,-1-5-567 0,1 5 275 16,-2-1 182-16</inkml:trace>
  <inkml:trace contextRef="#ctx0" brushRef="#br0" timeOffset="1966.87">28464 13947 112 0,'0'0'432'15,"0"0"-59"-15,-12-1-30 0,12 1-33 0,-8-3-22 16,8 3-35-16,-7-3-45 0,4 3-56 15,3 0-65-15,0 0-70 0,-4-5-76 0,4 5-84 16,0 0-664-16,9-6 274 0,-4 2 181 16</inkml:trace>
  <inkml:trace contextRef="#ctx0" brushRef="#br0" timeOffset="3987.19">28466 13558 21 0,'0'-6'133'0,"0"6"-5"0,2-8-21 16,0 4-8-16,-2 4-10 0,5-7-10 0,-3 1-4 15,-2 6-7-15,5-4-2 0,-3 0-7 16,-2 4-6-16,6-1-1 0,-6 1-9 15,0 0-1-15,8-2-5 0,-8 2 4 0,0 0 1 16,0 0-2-16,0 0 10 0,0 0 17 16,9 9 1-16,-11-3 6 0,-1 2-1 0,3-1-1 15,-4 5 0-15,0 2-3 0,0 3-2 16,-2-1-6-16,1 3-4 0,-1 4-4 16,-1 4-3-16,-1 1-1 0,0 5-7 0,2-7-3 15,-4 7-2-15,4 0 2 0,-2-2-1 16,0 0-1-16,1-2-1 0,1-3-4 0,2 1-3 15,-1-2-2-15,-1 0-2 0,1-3-2 16,1-1-4-16,2-3-4 0,-2-2-3 16,2 0-16-16,0-5-18 0,0 3-29 0,0-3-36 15,2 0-42-15,0-1-43 0,-2-3-556 16,2-1 247-16,0-1 164 0</inkml:trace>
  <inkml:trace contextRef="#ctx0" brushRef="#br0" timeOffset="4563.34">28809 13651 89 0,'0'0'152'16,"3"-5"-10"-16,-3 5-9 0,2-3-1 15,-2 3 1-15,0 0 1 0,10 3 2 0,-6 2 3 16,1 2 0-16,1 1-8 0,-1 2-7 16,3 3-9-16,-4 2-10 0,4 0 6 15,-2 9-13-15,4-6-11 0,-2 5-7 0,0 1-9 16,3-2-7-16,-3 1-4 0,3-2-13 16,-2-2-16-16,-1-4-27 0,0 2-30 0,-2-2-32 15,4-2-50-15,-4-1-38 0,-2-3-52 16,0 0-456-16,-2-3 223 0,0-1 146 15</inkml:trace>
  <inkml:trace contextRef="#ctx0" brushRef="#br0" timeOffset="4752.92">28689 13966 199 0,'-9'-2'248'0,"3"-4"-12"0,2 0-18 16,2 0-15-16,2 0-20 0,2-7-19 15,6 0-17-15,7-3-14 0,6-2-17 16,2-4-12-16,11-2-13 0,-2-2-16 0,2 1-13 16,-1-5-17-16,4 4-21 0,-3 0-26 15,2 1-27-15,-5 0-27 0,-3 7-31 0,-2-1-25 16,-6 2-19-16,-2 4-43 0,-4 0-390 16,-1 3 192-16,-5 1 126 0</inkml:trace>
  <inkml:trace contextRef="#ctx0" brushRef="#br0" timeOffset="5083.12">29313 13872 81 0,'0'4'232'0,"0"2"1"15,-2-1-4-15,-2 5-22 0,-3 3-20 16,3-1-19-16,-2 3-18 0,0-2-10 0,-2 3-12 16,0 2-11-16,2-3-15 0,0 2-11 15,0 0-15-15,2-3-13 0,-1 3-16 0,-1-5-23 16,2 1-22-16,1-4-25 0,1 3-25 15,2-4-16-15,0-1-22 0,2-1-7 16,3-2-16-16,-1-2-22 0,0-2-20 0,-4 0-384 16,11-6 182-16,-3 2 120 0</inkml:trace>
  <inkml:trace contextRef="#ctx0" brushRef="#br0" timeOffset="5374.45">29339 14066 107 0,'2'-2'184'15,"-2"-1"-10"-15,0 3-5 0,0 0 4 0,-4-6 6 16,-1 4 2-16,1 0-5 0,-2 0-5 15,6 2-8-15,-13-2-9 0,4 1-7 0,1-2-5 16,-2 3-11-16,-2 0-7 0,-2-2-8 16,2 2-12-16,-1 0-9 0,-4-1-7 15,2 0-8-15,3 1-8 0,-2-3-8 0,4 3-8 16,-2-3-1-16,0 3-14 0,2-3 0 16,-1 0-8-16,3 0-1 0,0 1-19 0,1 1-9 15,1-1-11-15,-1-3-3 0,3 0-2 16,0-1 3-16,2-3-1 0,0 1-5 15,0-1-1-15,2-2-2 0,0 1 2 0,0-2-3 16,2 1-12-16,0 1-21 0,0-1-33 16,0 1-46-16,4-1-53 0,-4 2-72 0,3-3-560 15,-3 3 278-15,2-1 183 0</inkml:trace>
  <inkml:trace contextRef="#ctx0" brushRef="#br0" timeOffset="5747.49">29453 13180 31 0,'2'-2'228'0,"5"2"-21"0,-7 0-7 16,12 11 4-16,-4 0-6 0,3 8-10 16,0 5-9-16,-1 11-5 0,3 1 2 0,0 8-2 15,0 6-2-15,-3 0-22 0,-2 6 3 16,-2-4 3-16,-1 9 40 0,0-5-5 15,-5 0-12-15,-5-1-15 0,0-2-11 0,-5-3-15 16,-4-3-11-16,-6-1-15 0,-1-3-19 16,-2-6-47-16,0-3-73 0,-5-3-109 15,5-8-141-15,-3-3-930 0,4-1 410 0,0-5 271 16</inkml:trace>
  <inkml:trace contextRef="#ctx0" brushRef="#br0" timeOffset="58401.69">1923 15427 114 0,'0'0'170'0,"0"0"-10"0,0 0-9 0,0 0-13 16,-8 0-13-16,8 0-13 0,0 0-10 16,0 0-11-16,0 0-8 0,0 0-8 0,0 0-3 15,0 0 5-15,0 0 1 0,0 0 1 16,0 0-7-16,0 0 0 0,0 0-5 0,0 0-2 16,0 0-1-16,0 0-2 0,21 7-2 15,-14-7 0-15,1 0-4 0,3 2-4 0,3-2-4 16,2 0-5-16,4 0-1 0,4-2-5 15,3-2-4-15,5 1-6 0,6-9 1 16,-2 6-4-16,2-1-4 0,-2-1-4 0,0 2-12 16,-4 1-17-16,4 1-31 0,-7-4-39 15,1 8-35-15,-2 0-37 0,-5-6-56 16,-2 6-454-16,-4 0 226 0,2 6 149 0</inkml:trace>
  <inkml:trace contextRef="#ctx0" brushRef="#br0" timeOffset="58840.95">1934 15768 24 0,'0'0'163'0,"0"0"4"0,0 0-6 0,0 0-10 16,-4 3-4-16,4-3-13 0,0 0-3 15,0 0-9-15,0 0-6 0,0 0 6 0,0 0 0 16,0 0-3-16,0 0-5 0,8 6-1 16,-8-6-5-16,13 2-5 0,-2-2-1 15,1 0-6-15,2-2-5 0,4 2-7 0,3-4-6 16,5 2-7-16,4-4-8 0,-4 1-6 16,4 1-7-16,0-2-3 0,-1-1-8 0,1 3-7 15,0-2-32-15,-3 2-42 0,-1 4-51 16,1-6-66-16,-5 5-75 0,-2 1-582 15,-2-4 277-15,-4 2 184 0</inkml:trace>
  <inkml:trace contextRef="#ctx0" brushRef="#br0" timeOffset="80706.16">3216 15344 63 0,'0'0'89'0,"0"0"-2"15,0 0-4-15,0 0-8 0,0-7-5 16,0 7 1-16,0 0-4 0,0 0 8 0,0 0-15 16,0 0 3-16,0 0-14 0,0 0-1 15,0 0-4-15,0 0 3 0,0 0-16 0,0 0 2 16,0 0-4-16,0 0-8 0,0 0-2 15,0-8 3-15,0 8 1 0,0 0-2 0,0 0-5 16,0 0-1-16,0 0-3 0,0 0 1 16,0 0-2-16,5-3-2 0,-5 3-3 15,0 0 0-15,0 0 2 0,0 0-6 0,0 0 5 16,5-3-8-16,-5 3 10 0,0 0-1 16,0 0-4-16,4-5-6 0,-4 5 10 15,0 0-1-15,0 0 4 0,0 0 0 0,0 0 7 16,0 0-6-16,0 0 3 0,0 0 4 15,0 0 1-15,0 0 12 0,10 13 1 16,-8-3-1-16,2 3 0 0,-2 4-1 0,5 6-4 16,-3 1-1-16,0 6-1 0,3 4-4 15,-1 0-3-15,1 2 3 0,-1 0-4 0,0 3-1 16,-2-5-3-16,0-6 6 0,2 1-4 16,0 0 4-16,-2-5-2 0,0-1-5 15,0 1 1-15,-2-6 1 0,2 0-3 0,-2-5-5 16,0 1-6-16,0 0-13 0,3-4-16 15,-3-1-22-15,2 0-17 0,-2 3-24 16,0-4-19-16,1-4-33 0,-1 1-331 0,0-1 161 16,0 0 107-16</inkml:trace>
  <inkml:trace contextRef="#ctx0" brushRef="#br0" timeOffset="81313.82">3062 15482 61 0,'-2'-11'113'15,"2"1"-9"-15,2 3-1 0,1-4-9 0,-3 2-8 16,2 2-20-16,0-5 6 0,0 5-14 15,0-2-7-15,2 1-1 0,0 0 1 0,-2 0-11 16,4 1-5-16,-1-3 5 0,4 2-5 16,-1 2-3-16,2-5-5 0,3 4 3 0,2-3-7 15,4 1-5-15,0-1 3 0,2 4-6 16,3-3 7-16,-1 1-8 0,3 2-1 0,-2 0-2 16,0 2-1-16,-3 1 2 0,0-3-2 15,-4 5-5-15,1 1 1 0,-2-5 7 16,-3 5 19-16,0-2 22 0,-1 4 22 15,-3 3 10-15,-1-1 8 0,-2 2-3 0,-4-2-5 16,1 5-6-16,-1-1-4 0,-4 2-6 16,2-4-9-16,-5 4-5 0,3 1-6 15,-2-4-4-15,-2 7-7 0,-1-1-6 0,1-1-22 16,0 1-11-16,-3 0-16 0,-2-2-16 16,3 2-15-16,-2 4-7 0,0-5-8 15,-2 1 1-15,4 1-27 0,0-3-11 0,-1-1-23 16,1 0-45-16,-1-1-389 0,3-1 189 15,1-4 125-15</inkml:trace>
  <inkml:trace contextRef="#ctx0" brushRef="#br0" timeOffset="81814.05">3757 15141 112 0,'0'-8'204'16,"0"8"-6"-16,0 0-13 0,0 0-13 0,0-6-18 16,0 6-16-16,0 0-15 0,0 0-13 0,0 0-8 15,-13 17-12-15,10-9-7 0,-3 5-13 16,2 1-5-16,0 3-3 0,-2 3-7 15,0 5-3-15,1 2-5 0,-4 7 1 0,3 1-6 16,2 3 0-16,-2 2-2 0,2 0 1 16,1 2 5-16,-1 0 5 0,4 0-3 15,0-5-2-15,0 1-4 0,2 1-4 0,3-11-7 16,-3 1-1-16,4-2-5 0,0-4-1 16,2-1-7-16,-1 0-9 0,2-7-9 15,1-5-14-15,0-1-21 0,3-2-35 0,0-5-29 16,-2 1-31-16,3-3-30 0,0-5-41 15,-2-1-453-15,0 2 223 0,2-2 147 16</inkml:trace>
  <inkml:trace contextRef="#ctx0" brushRef="#br0" timeOffset="82347.81">3958 15695 75 0,'0'-4'126'16,"4"0"-5"-16,-2 1-19 0,2-2-13 0,3 0-6 16,-3-3-9-16,4 3-9 0,-1-2-2 15,-1 1 0-15,0-2-7 0,2-1 1 16,0-1-9-16,0 0-4 0,-2 1-4 0,2-2 0 16,-4-1-11-16,3 1-5 0,-1-3 3 15,1 1-9-15,-3 1 9 0,2-5-12 0,-1 4-1 16,-3 0-5-16,0 1-6 0,0 0 6 15,-2 4-4-15,0 2 10 0,0-2-1 0,-2 2 7 16,-2 1-8-16,4 5 6 0,-11-2 5 16,11 2 1-16,-17 7 9 0,8 0 4 15,-1 4 2-15,2-1 2 0,-4 2 2 0,4 1 5 16,0 2 7-16,0-1 4 0,3 3 7 16,-1 0 5-16,2 1 3 0,2-2-2 0,-1 2 1 15,3-2-5-15,3-3-3 0,-1 4-6 16,4-4-5-16,-2 0-3 0,3-3-8 15,-1 1-6-15,2-5-11 0,0 1-17 0,2-3-27 16,-2 0-33-16,0 2-38 0,3-5-46 16,-3 2-62-16,1 0-524 0,-3-3 245 0,3 0 161 15</inkml:trace>
  <inkml:trace contextRef="#ctx0" brushRef="#br0" timeOffset="83316.27">4417 15627 111 0,'0'0'109'16,"0"0"-11"-16,0-6-5 0,0 6-7 16,0 0-13-16,0 0 4 0,0 0-7 15,0 0-5-15,0 0-1 0,0 0-12 0,0 0-9 16,0 0 3-16,0-6-2 0,0 6-12 15,0 0 4-15,0 0-3 0,0 0-7 16,5-4 2-16,-5 4-7 0,0 0-1 0,0 0 1 16,0 0 4-16,0-6-2 0,0 6-5 15,0 0-2-15,0 0 3 0,0 0-1 0,0 0-3 16,0 0 2-16,0 0-2 0,0 0-7 16,0 0 5-16,0 0-4 0,0 0 5 15,0 0 1-15,0 0-9 0,0 0 0 0,0 0 1 16,0 0 2-16,0 0-6 0,0 0 3 15,0 0 1-15,0 0-1 0,10 13 11 16,-8-10 1-16,-2 3 3 0,2 1 6 0,-2 0 1 16,2 6 3-16,-2-2 6 0,0 5 4 15,0 1-5-15,0 1-1 0,-2 1-8 0,2 2 4 16,0 0-1-16,0 0-5 0,-2-4-2 16,0 2-6-16,2 1 1 0,0 0-2 0,0-5-4 15,0-2-14-15,-2 3-12 0,2-5-14 16,-2 3-16-16,4-5-25 0,-2 2-17 15,0-5-23-15,2 2-25 0,-2-4-386 0,2-1 177 16,0-3 117-16</inkml:trace>
  <inkml:trace contextRef="#ctx0" brushRef="#br0" timeOffset="83613.75">4513 15846 187 0,'0'0'196'0,"-12"0"-3"0,4 0-6 16,8 0-12-16,-15 0-9 0,7 2-8 0,-2 4-8 15,-2-6-9-15,0 1-10 0,0 5-9 16,-6-6-7-16,4 6-7 0,-3-5-5 0,4 2-8 16,0 0-9-16,-1-3-5 0,0 0-9 15,2 3-11-15,0-3-5 0,1-3-8 16,0 3-4-16,0-3-12 0,1-1-11 0,4-2-4 15,-5-1-9-15,4-1-5 0,1-2-9 16,-2-2-11-16,2 0-10 0,2 5-10 16,-1-4-6-16,1 1-12 0,-3 3-13 0,3-5-30 15,0 5-24-15,0-1-33 0,0 1-569 16,-1-3 246-16,1 3 163 0</inkml:trace>
  <inkml:trace contextRef="#ctx0" brushRef="#br0" timeOffset="84173.56">4669 15221 69 0,'0'0'209'16,"0"0"-20"-16,2-5-14 0,-2 5-18 15,0 0-14-15,0 0-13 0,0 0 0 0,0 0 2 16,0 0 4-16,8 18 1 0,-5-4-2 16,-3-4-2-16,0 8-12 0,0 1-1 15,0 4-9-15,-3 6-10 0,1-1-10 0,-2 2-10 16,2 5-8-16,0-4-8 0,0 6-8 16,-3-2-3-16,5-5-23 0,-2 2-12 15,2-6-19-15,-2 4-23 0,0-4-38 0,2-5-39 16,0 0-53-16,0 0-55 0,0-8-559 15,2 1 261-15,-2-1 172 0</inkml:trace>
  <inkml:trace contextRef="#ctx0" brushRef="#br0" timeOffset="84613.43">4808 15482 30 0,'2'-6'162'0,"-2"6"-10"0,3-8-13 0,-1 2-13 15,2 2-7-15,1 0 3 0,-1-2-7 16,0-1-3-16,0 6 0 0,0-5-2 16,2 6 0-16,-2-4 0 0,-4 4 0 0,16 4 0 15,-10-2 1-15,5 2-6 0,-3 4-7 16,3-1-10-16,0 3-9 0,-1 4-8 0,2-4-6 16,2 9-5-16,2-5-6 0,-1 1-4 15,0 2-7-15,4 0-2 0,-5-2-5 0,2-2-5 16,0 3-4-16,-1-2-2 0,-4-2-6 15,2 1-11-15,-3-2-11 0,0-2-9 16,2 1-14-16,-4 1-22 0,0-5-22 0,-2 1-28 16,3 1-17-16,-2-6-15 0,-3 3-8 15,2 1 1-15,-2-6-23 0,-4 0-457 16,0 0 210-16,4 0 138 0</inkml:trace>
  <inkml:trace contextRef="#ctx0" brushRef="#br0" timeOffset="84817.16">5113 15705 80 0,'-6'-3'148'15,"-2"2"-2"-15,-1-1 3 0,9 2 5 16,-15-4 7-16,7 0 7 0,1 0 4 0,1 4-5 16,0-6-10-16,0 4-6 0,6 2-11 15,-12-5-12-15,10-1-9 0,-2 0-13 16,0 0-10-16,4-1-9 0,-2-2-11 0,4-2-5 16,0-3-8-16,2-3-6 0,2 0-7 15,2-4-4-15,-2 0-6 0,2 2-13 0,2-2-22 16,-1 1-34-16,0 2-30 0,-1-3-39 15,-2 8-37-15,3-5-28 0,-3 5-45 16,-2 0-497-16,3 3 240 0,-5 2 158 0</inkml:trace>
  <inkml:trace contextRef="#ctx0" brushRef="#br0" timeOffset="85222.41">5456 15571 48 0,'0'10'230'0,"0"0"-2"16,2 1-6-16,0-1-12 0,-2 5-17 15,2-2-15-15,-2 1-14 0,2 3-11 0,-2 1-6 16,0 1-9-16,2-1-13 0,-2-1-10 16,3 3-12-16,-3-6-12 0,2 0-10 15,-2 0-8-15,-2-1-8 0,4-2-15 0,-2 0-26 16,0-3-26-16,0 0-32 0,2 3-30 15,1-7-23-15,-1-1-17 0,0 3-19 0,0-6-7 16,-2 0-5-16,0 0-12 0,0 0-16 16,14-6-398-16,-11 0 191 0,1 5 125 15</inkml:trace>
  <inkml:trace contextRef="#ctx0" brushRef="#br0" timeOffset="85523">5533 15815 226 0,'2'-4'93'0,"2"-2"25"0,-4 6 9 15,2-6 4-15,-2 6 4 0,0 0 9 16,-2-5 0-16,2 5-3 0,0 0-7 0,-6-4-12 15,6 4-9-15,-7 0-8 0,7 0-9 16,-13 0-8-16,7 0-10 0,0 0-4 0,-3 0-9 16,-1 0-4-16,1 0-8 0,-2 0-1 15,1 0-1-15,2 0 0 0,-3 0 0 16,0 0 0-16,3 0-3 0,0 0-1 0,8 0-1 16,-13-3-3-16,4 0-2 0,5 3-6 15,-3-3-4-15,1 1-1 0,2 0-5 0,0 2-4 16,-2-6-1-16,2 3-3 0,2-2-6 15,-4-2 1-15,6 1-4 0,-2-1-3 0,0-3 0 16,2 3-5-16,-2-1-4 0,0 0-11 16,2 0-14-16,2 1-11 0,-2-1-21 15,0 0-20-15,0 0-23 0,2-1-28 0,-2 2-55 16,-2 0-594-16,0-1 265 0,0-1 176 16</inkml:trace>
  <inkml:trace contextRef="#ctx0" brushRef="#br0" timeOffset="86379.61">5765 15101 72 0,'0'-6'223'0,"0"0"-1"0,0 0-5 0,0 2-10 15,0 1-16-15,0-5-14 0,0 5-14 16,0 3-8-16,2-6-13 0,-2 2-13 0,0 4-9 16,4 0-3-16,-4 0-9 0,0 0 2 0,11 10-2 15,-2 1-5-15,-3 6 5 0,3 8-6 16,1 4-3-16,0 5-2 0,2 1-8 16,0 8-7-16,-2 5 4 0,4-1-4 0,-4 4-4 15,0 2-2-15,-1-1-7 0,-1 1 3 16,-4-1-8-16,1-2-1 0,-3-7-1 15,-2-4-12-15,2-2-3 0,-4-3-5 0,0-4-4 16,2-1-8-16,-2-5-16 0,2-3-42 16,0-4-51-16,-3 0-72 0,3-4-84 0,-2-5-107 15,0-1-739-15,2 1 367 0,0-2 243 16</inkml:trace>
  <inkml:trace contextRef="#ctx0" brushRef="#br0" timeOffset="97531.45">6753 15086 69 0,'0'0'100'0,"0"0"2"0,0 0-9 16,0 0-7-16,0 0-3 0,0 0-9 16,0 0 1-16,0 0 5 0,0 0-2 0,0 0 3 15,0 0-3-15,0 0-9 0,0 0-6 16,0 0-7-16,0 0-3 0,0 0-9 0,0 0-4 15,-16-3-10-15,16 3 0 0,-13 0-8 16,13 0-2-16,-19 0-3 0,6 3-1 16,-1-3-2-16,-4 0-3 0,-2 3-3 0,-4-3 6 15,1 2-6-15,-3 2 1 0,-3-2-1 16,1 2 2-16,0 2 3 0,2-3 0 16,0 1-6-16,1 0-1 0,3 1 1 0,4-3 2 15,0 0-5-15,2 4-1 0,1-4-5 16,2 1 2-16,0 0 0 0,5 0-5 0,0 0 3 15,0-3 2-15,2 3-5 0,2 1 5 16,4-4 2-16,-2 5-1 0,2-5-3 16,0 6 5-16,0-6-4 0,6 6 6 0,-2-2 5 15,4 0-4-15,-2 1 5 0,2-1-1 16,2 1 0-16,1 1 0 0,0 0-2 0,2 1-3 16,-3 2 5-16,2-3-7 0,2 1 3 15,-2-1-2-15,1 2 2 0,0-1-2 16,-1 0 1-16,-1-1 1 0,1 0-3 0,-1 2 0 15,-2-4 1-15,-1 1-1 0,2-1-3 16,-3 3 1-16,2-4 0 0,-3 0-2 16,0-1 0-16,-2 4 2 0,1-4 0 0,-1 0 5 15,-2 1 1-15,0 0 1 0,-2 0-4 16,0-3-1-16,-4 8 5 0,0-7-5 0,-3 5 3 16,-1 0-3-16,-3 2-1 0,-4-3-2 15,1 3 0-15,-4 0 2 0,0-1 3 0,-3 3-3 16,-1-1 2-16,4-2-2 0,-2 4 6 15,1 0 2-15,0-4-1 0,4 4 3 16,1-2-2-16,0-2 1 0,2-1 4 0,2 2-4 16,1-1 3-16,0 1 1 0,1 0 0 15,2-1-2-15,-1 1 0 0,3 1 0 0,0-1 2 16,2-1 2-16,-2 1-2 0,4 0 5 16,-2 0 1-16,2 1 3 0,2-2 5 15,0 0 5-15,0 1 8 0,0 2 6 0,2-1 6 16,0 0 1-16,3-5 1 0,-1 5-1 15,2-1-1-15,3-2-1 0,2-4-1 0,1 3-1 16,4-1-1-16,0-1-4 0,4-3-2 16,-1 0-4-16,5-2-1 0,-2 1-5 15,4-3-2-15,-1-2-5 0,1 0-5 0,0 0-15 16,-1-1-32-16,-1 2-41 0,-1 1-55 16,-4-5-63-16,-4 6-700 0,-2-1 300 0,-4 2 199 15</inkml:trace>
  <inkml:trace contextRef="#ctx0" brushRef="#br0" timeOffset="98173.96">6358 15908 24 0,'0'0'147'15,"0"0"-17"-15,0 0-13 0,0 0-8 16,0 0-8-16,0 0-3 0,0 0 3 0,0 0-1 15,0 0 1-15,0 0-4 0,21 8 5 16,-17-2-7-16,0 1-6 0,3-1-6 0,2 3-8 16,-1 3-5-16,0-5-5 0,3 7-8 15,-1-4-6-15,1 3-3 0,0-2-6 0,-1 2-4 16,3-3-5-16,-2 2-1 0,1 1-10 16,-1-5-8-16,1-1-12 0,-1 3-16 15,-2-4-21-15,-1-1-18 0,0 1-19 0,1-2-23 16,0-1-29-16,-3-3-437 0,-2 3 190 15,-4-3 126-15</inkml:trace>
  <inkml:trace contextRef="#ctx0" brushRef="#br0" timeOffset="98488.31">6313 16156 171 0,'0'0'188'0,"0"0"0"0,-2-8-4 16,4 3-14-16,3-1-6 0,1-4-17 15,1 5-10-15,3-9-17 0,-2 4-12 0,4-1-9 16,0-2-9-16,-2 0-8 0,5-2-9 15,0 0-9-15,0-4-4 0,-1 5-7 16,4-3-8-16,-2-1-7 0,0 3-20 0,-2 2-23 16,-1-4-23-16,-1 7-24 0,-1-3-28 15,2 5-31-15,-5-2-21 0,0 1-477 0,-1 2 207 16,0 1 136-16</inkml:trace>
  <inkml:trace contextRef="#ctx0" brushRef="#br0" timeOffset="99035.86">6726 16048 142 0,'0'0'224'0,"0"0"-11"16,0 0-9-16,0 0-16 0,0 0-17 16,-17-6-19-16,17 6-18 0,0 0-20 15,0 0-12-15,0 0-14 0,0 0-5 0,0 0-9 16,0 0-11-16,0 0-8 0,22-5-13 16,-22 5-12-16,14 0-10 0,-6 0-9 0,-8 0-7 15,18 3-5-15,-10-1-5 0,0 2-1 16,1-2-1-16,0-1-2 0,-3 4 3 15,0-4 2-15,3 3 0 0,-3-2 8 0,-2 4 15 16,-2-5 13-16,2 5 14 0,-4-6 9 16,3 6 8-16,-6 1 10 0,3-7 4 0,-4 8-1 15,0-2 4-15,2-2 0 0,-2 2-9 16,0-3-2-16,1 5-9 0,-1-7-7 16,4-1-7-16,-2 8-15 0,2-8-5 0,0 8-14 15,0-8-12-15,4 6-13 0,1-1-11 16,1 1-9-16,0-4-13 0,0 3-3 0,1 1-1 15,2 2 6-15,-1-2 0 0,-2 1 7 16,2-1 5-16,-1 2 1 0,-2-1 22 16,-1 0 20-16,-2 4 23 0,0-3 18 0,-4 1 15 15,0 0 9-15,-2-2 4 0,-3 4 9 16,0-4-25-16,1-1-2 0,0 1-10 0,-2-2-8 16,1-2-30-16,1 2-31 0,-1-3-50 15,1 4-79-15,2-6-72 0,-3 0-725 16,7 0 321-16,0 0 212 0</inkml:trace>
  <inkml:trace contextRef="#ctx0" brushRef="#br0" timeOffset="110629.27">7122 15212 113 0,'0'0'113'0,"6"15"-4"16,-3-12-11-16,-1 4-6 0,0 4 2 15,2-4-1-15,-2 3-1 0,2-1-5 0,-2 3-4 16,2-1-2-16,-1 2-6 0,1 0 1 16,-1 1-3-16,1-1-3 0,-2 0-3 0,0 3-3 15,0-1-4-15,0-1-5 0,0-1-6 16,0 0-5-16,-2 1-5 0,2-1-2 0,-2 2-4 15,2 0-5-15,0 2-5 0,-2-3-10 16,2 1-9-16,0-2-17 0,-2 0-17 16,0-1-13-16,2-1-10 0,1 2-11 0,-3-1-2 15,2-2-4-15,-2 0 3 0,0-1-1 16,0 0-11-16,2-2-19 0,-2-1-315 0,0 0 140 16,0 0 93-16</inkml:trace>
  <inkml:trace contextRef="#ctx0" brushRef="#br0" timeOffset="111037.15">7038 15320 85 0,'2'-10'120'0,"2"2"-1"16,0-3-18-16,0 2-3 0,0 1-6 15,2-1-10-15,-1-1-6 0,2 4 1 0,1-2-6 16,-2 4 0-16,2 1-8 0,-1-2-7 16,2 3-5-16,-1 2 0 0,3 0-5 15,-1 0-1-15,0 0 8 0,4 2-20 0,-2 3-1 16,0-3-4-16,2 3-1 0,-2 2 0 15,1 0-5-15,-3-3-1 0,-1 2 1 16,2 0-2-16,-3-1 7 0,-2 1 4 0,2 1 2 16,-2-1 5-16,-2 1 16 0,-2 1 11 15,-2 2 3-15,-4-1 0 0,-2 3-1 0,-2-1-10 16,-2 2-4-16,0 1-3 0,-4-5-7 16,4 5-15-16,-3-4-23 0,1 1-35 15,1 0-50-15,0-4-37 0,3 1-55 0,2-2-467 16,0 0 218-16,4-2 143 0</inkml:trace>
  <inkml:trace contextRef="#ctx0" brushRef="#br0" timeOffset="112861.82">7488 15141 31 0,'2'-4'104'0,"-2"4"-11"0,0 0-3 0,0 0-2 16,0 0-5-16,4-2-7 0,-4 2 1 16,0 0-7-16,0 0-3 0,0 0-4 15,4-2-5-15,-4 2-5 0,0 0-8 0,0 0 2 16,0 0-3-16,0 0-2 0,0 0-4 15,0 0 1-15,0 0 3 0,0 0-2 16,0 0-6-16,0 0 7 0,0 0-3 0,0 0 0 16,0 0-2-16,0 0-1 0,5 5 0 0,-5-5-4 15,-5 9-1-15,3-2 0 0,0 1 0 16,-2 1 7-16,0 4 3 0,0 5 7 16,0 1 4-16,0 1 4 0,-3 7 5 0,3-2 5 15,-1 5-5-15,5-3 0 0,-2 2-7 16,4 1-3-16,0 1-5 0,5-3-3 15,0-1-5-15,1-2-4 0,0 2-2 0,0-3-5 16,4-4-1-16,0 0-7 0,-1 0-7 16,1-2-20-16,-1-5-22 0,2-1-33 15,-1 1-44-15,4-5-36 0,-4-4-66 0,3-1-453 16,-5 0 226-16,3-3 148 0</inkml:trace>
  <inkml:trace contextRef="#ctx0" brushRef="#br0" timeOffset="113254.14">7777 15396 107 0,'0'0'164'0,"0"0"-10"16,0 0-3-16,0 0-5 0,0 0-5 16,0 0-9-16,12 13-6 0,-6-7-2 0,0 2-9 15,3 3 0-15,0 3-11 0,-1-4-10 16,2 3-4-16,3 0-9 0,-2 0-4 0,2 6-9 15,1-6-6-15,-1 1-5 0,0 1-9 16,-1-2-4-16,1-3-4 0,0 0-14 16,-2 1-22-16,1-4-23 0,-2 2-26 0,4 0-20 15,-6-7-23-15,0 3-25 0,3 1-18 16,-3-5-30-16,-1 6-400 0,-3-7 191 0,0 1 126 16</inkml:trace>
  <inkml:trace contextRef="#ctx0" brushRef="#br0" timeOffset="113471.15">7874 15674 108 0,'-9'0'213'16,"5"-3"-4"-16,-3-2-9 0,1 5-11 0,2-4-13 16,2 3-18-16,0-5-12 0,2-1-11 15,2-1-5-15,0-3-7 0,4-3-6 0,0-3-6 16,5-2-5-16,2-2-7 0,1-6-9 15,2 4-9-15,0-3 6 0,-1-2-20 0,2 1-17 16,-4 5-30-16,-3 0-28 0,2 2-47 16,-2 1-50-16,-2 6-55 0,-4-2-618 15,0 6 264-15,-2 1 175 0</inkml:trace>
  <inkml:trace contextRef="#ctx0" brushRef="#br0" timeOffset="113897.99">8223 15552 129 0,'0'0'139'0,"0"0"-11"0,0 0-10 15,2 19-9-15,-2-9-9 0,0 0-8 16,2 4-8-16,-2-1-5 0,2 3-8 0,-2-2-8 16,2 0 1-16,-2 3-10 0,2-1-10 15,-2-3-13-15,2 1-8 0,0-5-11 0,1 3-20 16,-3-5-13-16,4 1-10 0,-2-1-17 16,0-1-10-16,2-4-14 0,1 2-21 15,-1-4-251-15,-4 0 117 0,6 0 78 0</inkml:trace>
  <inkml:trace contextRef="#ctx0" brushRef="#br0" timeOffset="114222.49">8314 15689 52 0,'0'-5'186'0,"0"5"-5"0,-4-3 3 0,4 3-3 16,-4 0-9-16,4 0-16 0,0 0-13 0,-14 0-13 15,8 3-13-15,0 0-9 0,2-3-11 16,-5 2-2-16,1 4-10 0,1-6-5 15,-1 4-3-15,-1-2-1 0,1 2-5 0,0-1-1 16,1-3 1-16,-2 2-4 0,3 0-6 16,0-2-5-16,-2 0-8 0,8 0-6 0,-11-2-6 15,4 0-8-15,3 2-6 0,0-3-3 16,-2-1-3-16,2-2-1 0,-1 2-4 16,1 0-2-16,0-2-3 0,2 4-3 0,-4-3-5 15,3-3-5-15,1 3-5 0,0-1-3 16,-3-1-2-16,3 0-9 0,2 0-16 0,-2 2-23 15,2-1-42-15,0 1-42 0,-2-4-79 16,2 5-487-16,0-3 243 0,-2 3 161 16</inkml:trace>
  <inkml:trace contextRef="#ctx0" brushRef="#br0" timeOffset="114613.58">8460 15191 79 0,'0'0'217'15,"4"8"4"-15,-4 5-11 0,0 2-15 16,0 6-15-16,0 5-17 0,-2 2-14 0,4 7-7 15,-4 7-12-15,2-3-12 0,0 4-12 16,-2 1-8-16,2-2-11 0,0-1-12 0,0-2-23 16,2-5-29-16,-2-6-34 0,2-1-46 15,0 0-50-15,0-14-64 0,0-1-475 0,0-3 219 16,0-2 146-16</inkml:trace>
  <inkml:trace contextRef="#ctx0" brushRef="#br0" timeOffset="115035.59">8672 15320 123 0,'2'-4'197'0,"-2"4"-8"15,0 0-13-15,0 0-11 0,0 0-10 16,8 11-12-16,-2-1-15 0,-2 3-11 16,6-1-10-16,-2 1-10 0,4 3-8 0,1 2-9 15,2 0-9-15,0-2-4 0,-1 2-8 16,-1-3-9-16,2 4-10 0,-1-6-22 16,0-1-30-16,-4-1-33 0,3 1-42 0,-3-3-26 15,-1-1-50-15,-3-3-399 0,1 1 191 0,-3 0 126 16</inkml:trace>
  <inkml:trace contextRef="#ctx0" brushRef="#br0" timeOffset="115238.84">8650 15750 179 0,'-2'-7'229'0,"0"-3"-12"0,4-1-11 0,2-6-7 16,5-1-14-16,0-4-14 0,3-2-17 15,2-2-14-15,4-1-18 0,-2-1-16 16,2-1-20-16,1 6-19 0,-3-3-18 0,2-1-20 16,-4 6-23-16,-1 2-25 0,0 0-32 15,-1 2-35-15,-1 1-28 0,0 3-34 0,-5 0-440 16,3-1 200-16,-3 7 132 0</inkml:trace>
  <inkml:trace contextRef="#ctx0" brushRef="#br0" timeOffset="115737.33">9086 15531 104 0,'0'0'234'15,"-4"-5"-18"-15,0 2-12 0,2 0-20 0,2 3-19 16,-4-4-15-16,4 4-20 0,2-6-14 16,-2 6-17-16,6-2-11 0,-2-1-11 0,4 0-15 15,-1 3-11-15,2 0-12 0,1 0-8 16,-2 0-22-16,3 3-7 0,0 0-2 16,-1-3-4-16,1 2 3 0,-3 0-1 0,1 2 3 15,0 0 7-15,-5-1 12 0,0 3 19 16,-2-2 18-16,-4 2 11 0,0-1 18 0,-2 1 15 15,-3 2 9-15,3-1 1 0,-3-1-1 16,1 0-12-16,0 1-14 0,4-3-5 16,-3-1-24-16,5-3-15 0,0 11-8 0,5-8-17 15,1 1-20-15,2 2-20 0,5 0-19 16,2 0-4-16,1 1 1 0,6 0-5 16,-1 6-5-16,1-5 7 0,-4 4-2 0,2 1 4 15,-6 2 20-15,-1 1 20 0,-7-1 37 16,-1 2 34-16,-3 1 24 0,-2 1 28 0,-4-1 16 15,-3 0-16-15,-2-1 4 0,1-2-2 16,-2 1-8-16,2-3-14 0,-4-2-29 16,4 2-48-16,-2-5-38 0,3-1-66 0,-1-1-69 15,3 0-74-15,-1-2-852 0,0 0 368 16,4-4 242-16</inkml:trace>
  <inkml:trace contextRef="#ctx0" brushRef="#br0" timeOffset="116125.84">9381 15065 52 0,'4'-6'236'0,"0"2"-18"15,2 4-10-15,0-3-2 0,4 6-11 0,2 0-16 16,0 7-13-16,4 4-16 0,-2 5-14 16,5 3-11-16,1 5-5 0,0 4 3 15,2 4 5-15,-1 4 1 0,2-1 1 0,-4 6 1 16,-1-2-14-16,-6 0 0 0,0 2 10 15,-1-7 26-15,-7 4-4 0,1-7-12 0,-1-3-16 16,-2-3-10-16,0-2-10 0,-2-1-34 16,0-4-48-16,0 0-66 0,-2-7-92 15,0 3-111-15,0-6-912 0,0-1 395 0,-1-1 261 16</inkml:trace>
  <inkml:trace contextRef="#ctx0" brushRef="#br0" timeOffset="117549.33">9815 15125 76 0,'0'0'158'0,"0"0"-17"0,0 0-17 16,-2-2 0-16,2 2-6 0,0 0-3 0,0 0-1 15,0 0-1-15,4 12-4 0,-4 0-4 16,0 0-11-16,2 4-6 0,0 2-6 16,-2 5-8-16,0 2-6 0,0 5-4 0,0 1-9 15,0-2-5-15,2 2-5 0,-2-2-2 16,0 3-8-16,0-3 0 0,0-2-6 0,0-4-4 16,0 1-3-16,-2-6-14 0,4 1-14 15,-2-1-19-15,0-5-22 0,0 2-20 0,2-3-25 16,0-2-19-16,2-1-27 0,-2-1-416 15,-2-2 188-15,2 1 125 0</inkml:trace>
  <inkml:trace contextRef="#ctx0" brushRef="#br0" timeOffset="117970.91">9751 15221 159 0,'2'-13'149'0,"5"4"-7"0,1-6-10 15,3 3-17-15,3-2-10 0,4 0-8 16,-2 1-10-16,6-2-5 0,-2 3-10 15,2 1-7-15,1 1-7 0,-1 3-5 0,-4 3-5 16,-1 0-6-16,0 4-1 0,0 2-7 16,-3 4 4-16,0 0 1 0,-2 1-1 0,1 3 4 15,-5 1 0-15,-1 2 4 0,-1 2 7 16,-4 1 3-16,-2 1 10 0,-2 0 8 0,-2 0 8 16,-5 5 5-16,-4-1 1 0,1-4-7 15,0 0-2-15,-4-2-9 0,4 0-1 16,-3 0-13-16,4-4-12 0,1 1-25 0,-1-4-30 15,3-3-48-15,2 3-48 0,4-4-50 16,0 0-631-16,2-2 268 0,0-2 177 16</inkml:trace>
  <inkml:trace contextRef="#ctx0" brushRef="#br0" timeOffset="118316.99">10342 15148 98 0,'0'0'187'0,"-8"-1"-9"15,8 1-15-15,-14 5-15 0,8 1-11 16,0 4-5-16,-3 1-3 0,3 1-4 0,-3 6-6 16,1 2-5-16,1 3-8 0,-1 1-5 15,2 2-3-15,0 3-4 0,2 2-8 16,1 1-8-16,0 1-7 0,3-2-6 0,0-2-8 16,6 2-7-16,-2-2-2 0,4-1-5 15,0-4-8-15,3 4-8 0,-1-7-11 0,3-4-10 16,0-1-30-16,1-2-25 0,2-4-42 15,-2 1-31-15,1-9-66 0,-2 2-505 16,2-4 236-16,-1 0 155 0</inkml:trace>
  <inkml:trace contextRef="#ctx0" brushRef="#br0" timeOffset="118750.58">10509 15591 113 0,'0'0'119'0,"13"-14"-12"0,-3 8-15 16,0-2-8-16,2 3-16 0,2-3-12 15,-1-3-11-15,-1 1-2 0,1 1-4 0,-2-1-9 16,-1 2-3-16,-2 1 1 0,0-4-3 16,-4 3-1-16,-2 0 1 0,-2 1 1 0,0 0 12 15,-4 2 0-15,-2-1 13 0,0 4 5 16,-4 2 10-16,10 0 7 0,-21 7 12 16,8-6 10-16,0 5 0 0,1 1-9 0,2 2-4 15,0 2-9-15,2-2 0 0,2 2 0 16,2 3 3-16,2-1 2 0,4-1 3 0,0-1-1 15,2 0-6-15,4 1-6 0,1-1-4 16,4-3-9-16,-1 3-8 0,1-7-19 0,2 2-33 16,-2-3-37-16,-1 0-51 0,6-1-56 15,-8-4-632-15,2-1 265 0,1 0 176 16</inkml:trace>
  <inkml:trace contextRef="#ctx0" brushRef="#br0" timeOffset="120828.62">10699 15636 67 0,'0'-7'92'0,"0"7"-8"0,0 0 4 15,0 0-11-15,5-6-10 0,-5 6-6 16,4-5-4-16,-2 2-8 0,-2 3-1 0,8-6-7 16,-4 5-1-16,2-2 4 0,0-4-12 15,0 3 5-15,2 1-12 0,-2-2 1 16,0 3-6-16,1-1 0 0,2 1 2 0,-3 0-2 16,0 0-3-16,1 0 0 0,-7 2 2 15,10 0 1-15,-10 0-2 0,0 0 7 16,15 4-4-16,-11-2 1 0,-1 3-6 0,1-3 3 15,-2 3 0-15,0 2-2 0,-2-3-5 16,0 2-2-16,0-2 9 0,-2 2-4 0,2 3 2 16,0-5 1-16,0-4 4 0,-4 9 5 15,2-8 8-15,-1 6 2 0,3-7 1 0,-2 6-2 16,2-6-4-16,0 0-5 0,-2 7-5 16,2-7-3-16,0 0 1 0,2 4-4 15,-2-4-1-15,7 3-4 0,-7-3-1 0,8 3-1 16,-4 0-5-16,-4-3 0 0,10 5-7 15,-3-3 2-15,-2 1 0 0,1 2-1 0,-2 1 0 16,2-2 3-16,-4 2-4 0,2-1 4 16,-1 1 1-16,1 1 6 0,-4-1 5 15,2 4 13-15,-4-2 12 0,0 1 12 0,0-2 15 16,-3 1 6-16,-1 0 5 0,-2 0 5 16,-1 3 0-16,-2-4-2 0,1-1-4 0,0 1-5 15,1-2-9-15,2 1-12 0,-1-4-28 16,2 3-39-16,-1-1-53 0,3 2-57 15,2-6-61-15,2 0-550 0,0 0 251 0,0 0 166 16</inkml:trace>
  <inkml:trace contextRef="#ctx0" brushRef="#br0" timeOffset="133597.65">11091 15112 144 0,'0'0'145'0,"0"0"-2"0,0 0-10 16,0 0-2-16,4-2-5 0,-4 2-6 16,0 0-6-16,0 0-7 0,0 0-9 15,0 0-6-15,0 0-5 0,0 0-4 0,13 6-2 16,-11 1-6-16,2 1-5 0,-2-2-6 16,2 4-2-16,0 2-6 0,1 8-2 0,-3 0-9 15,1 8-2-15,1 0-4 0,-2 3-3 16,0 6-4-16,-2-6-5 0,2 3-1 15,-2-1-2-15,2 0-7 0,0-1-10 0,-2-2-10 16,0-3-23-16,2 1-33 0,2-8-35 16,2 0-38-16,-4-4-45 0,-2-3-432 0,7-5 207 15,-2-7 137-15</inkml:trace>
  <inkml:trace contextRef="#ctx0" brushRef="#br0" timeOffset="133964.09">11389 15274 131 0,'0'-6'176'0,"2"6"-8"15,-2 0-7-15,3-7-6 0,-3 7-10 0,6-2-8 16,-6 2-10-16,13 6-7 0,-9 0-6 16,4-3-8-16,3 5-6 0,0 1-6 0,-1 2-8 15,2-1-8-15,0 1-7 0,2 3-10 16,1 1-7-16,0-2 1 0,0 3-11 0,-3-3-8 16,6 1-11-16,-8-4-17 0,2 2-20 15,1-2-26-15,0-1-27 0,-2 0-20 16,-1 1-17-16,-2-4-11 0,0 2-21 0,0-4-446 15,-4 5 198-15,2-5 130 0</inkml:trace>
  <inkml:trace contextRef="#ctx0" brushRef="#br0" timeOffset="134144.3">11497 15654 71 0,'-6'-11'226'0,"2"2"-15"0,2-7-1 15,2 3-3-15,0-8-9 0,4-3-12 16,4 1-16-16,-1-6-16 0,5-3-14 0,-1-1-18 16,2 5-10-16,-1-1-16 0,3 1-16 15,-4 7-25-15,-1 0-22 0,1-2-28 16,-1 4-29-16,-1 4-37 0,-3 4-31 0,3-3-27 16,-3 7-25-16,-2 1-481 0,0-3 213 15,0 6 140-15</inkml:trace>
  <inkml:trace contextRef="#ctx0" brushRef="#br0" timeOffset="134661.79">11768 15371 155 0,'0'0'227'0,"-4"0"-7"0,4 0-14 16,0 0-15-16,-2 4-20 0,2-4-15 0,0 0-23 16,0 0-10-16,0 0-12 0,0 0-10 15,0 0-12-15,0 0-8 0,0 0-11 0,0 0-5 16,16-2-10-16,-16 2-8 0,9 2-7 16,-4 2-5-16,1-4-7 0,0 2-4 15,0 1-1-15,-1 1-3 0,1 2-3 0,2-1 2 16,-1 1-3-16,0-2 0 0,-3 2 2 15,2 0 3-15,-2 0 1 0,0-3-2 16,0 3 5-16,0-2-4 0,-2-1 2 0,3 2 0 16,-2-4-1-16,-1 4 0 0,2-4-5 15,-4-1 0-15,4 6-4 0,0-5-1 0,-2 2-1 16,2 0-1-16,1 0-4 0,1 0-3 16,-2 2-5-16,2-2-3 0,1 2-1 0,2 3 2 15,1 2 0-15,-2 1 3 0,2-4-2 16,2 7 3-16,-4-1 4 0,2-3 0 15,-3 5 5-15,1-2 7 0,-1 1 8 0,-3-1 19 16,-2 3 14-16,0-4 16 0,-4 6 15 16,2-5 18-16,-4 2-13 0,-2 4 12 0,-1-5 0 15,-1-1-3-15,-3 2-7 0,3-2-3 16,-2-3-11-16,0 1-17 0,2-1-14 16,0-2-32-16,2 1-29 0,1-2-35 0,1-2-41 15,-3-1-53-15,3 0-70 0,0 1-69 16,2-1-801-16,-2 2 367 0,-1-4 242 0</inkml:trace>
  <inkml:trace contextRef="#ctx0" brushRef="#br0" timeOffset="138107.44">12041 15011 28 0,'6'1'138'0,"-2"3"-9"0,4 1-8 15,-2-4-10-15,0 4-6 0,0-2-5 16,2 3-4-16,1-1 2 0,0 6-7 0,1-1-3 15,1 4-6-15,1 1-3 0,-1 4-6 16,4 2-8-16,1 6-7 0,0 3-6 0,0 3-2 16,3 4-5-16,1 0-7 0,-2 1-3 15,2 0-4-15,-6-4-3 0,1 1 1 16,-2-7-5-16,0 6 2 0,-5-5-1 0,0-2 9 16,0-1 4-16,-4-2 0 0,-2-1 3 15,0 0 0-15,-2-3-5 0,-2-3 1 0,-2 2-5 16,-4 0 1-16,2-4-7 0,0 1-6 15,-2 1-8-15,-1-4-12 0,1 2-17 16,1-5-29-16,-1 4-37 0,1-2-51 0,-1 1-531 16,2-5 227-16,2 4 149 0</inkml:trace>
  <inkml:trace contextRef="#ctx0" brushRef="#br0" timeOffset="143379.93">13184 15083 83 0,'-6'-3'118'16,"0"-1"-18"-16,-1 4-9 0,1-6 1 16,-5 4-7-16,1 2 3 0,-3-3-2 0,0 0 3 15,-6 2 9-15,1 1 5 0,-2-2 3 16,-1 2-5-16,-3 0-4 0,2 2-8 0,-2-2-5 15,-4 1-4-15,-1 2-7 0,1 0-4 16,1-1 0-16,1 0-6 0,1 2-3 16,2 0-6-16,1-1-8 0,2 3-4 0,1-2-3 15,-3 0-3-15,6 1-5 0,-2 3-3 16,4-6-3-16,-1 4-6 0,2-1 0 16,2 3-9-16,1-6-5 0,2 3 1 0,1 1-6 15,0-2-1-15,3 0 0 0,4 2 0 16,2-2 1-16,0-1-3 0,8 1-3 0,-2-1-10 15,4 4-8-15,5-3-7 0,0-1-6 16,2 2-4-16,3 0 3 0,-4-2-2 0,6 2 6 16,-5-1-1-16,2 0-3 0,-2-1 6 15,-2 5 1-15,-2-4 4 0,2 3 0 0,-5 0 4 16,1 1 6-16,-4 1 1 0,-1 1 0 16,-4-2 6-16,0 2 1 0,-2 1 5 15,-2 0 7-15,-2 1 4 0,-2-1 1 0,0 2 1 16,-2-3 0-16,-2 4-3 0,-4-3 2 15,2 1-1-15,-1-1-3 0,-1-1 6 16,-1 5-4-16,-2-8 2 0,1 2-1 0,0 2-1 16,0-3-1-16,1 4 6 0,1-4-3 15,1-3-2-15,-2 3-1 0,3-1 3 0,2-1-3 16,0 2 2-16,0-6-3 0,2 3-1 16,2 1 3-16,2-2 2 0,-2 2-2 0,4-1 9 15,2 1 16-15,0-2 9 0,4 0 6 16,2 1 5-16,6 0 3 0,0-2-1 15,5-1 3-15,0 2-1 0,4-2-4 0,1-2-3 16,-1 0-3-16,2 2-5 0,1-4-2 16,-3 2-9-16,3-2-8 0,-3 0-17 0,-2 0-23 15,0 0-33-15,-1 2-33 0,-2-6-35 16,-1 4-31-16,-2 2-43 0,-4-3-474 0,-1 1 228 16,-2 4 149-16</inkml:trace>
  <inkml:trace contextRef="#ctx0" brushRef="#br0" timeOffset="143845.86">12669 15931 1 0,'0'-2'193'0,"0"2"-7"16,-2-6-17-16,2 6-18 0,-2-1-13 15,2 1-8-15,0 0-2 0,0 0 3 0,10-4-5 16,-10 4-9-16,8 4-4 0,-2 0-8 16,2-1-8-16,3-1-7 0,0 4-8 0,3 0-8 15,-1-1-10-15,-1 3-5 0,6-1-11 16,-4-1-15-16,2 2-18 0,-2-4-18 15,3 5-19-15,-4-1-22 0,2-2-12 0,-1-2-26 16,-1 0-13-16,2 2-13 0,-5 0-16 16,-1-1-37-16,-1-3-368 0,1 1 180 0,-3 0 118 15</inkml:trace>
  <inkml:trace contextRef="#ctx0" brushRef="#br0" timeOffset="144082.3">12725 16135 146 0,'0'-13'222'0,"0"-1"-4"0,4-1-8 0,3 2-17 16,1-8-17-16,2-4-19 0,-1 3-17 15,2 2-13-15,-1-3-11 0,3 2-16 16,-2 2-17-16,-1 0-21 0,-2 4-25 0,1 0-33 15,-1 2-40-15,1 2-37 0,-2 3-42 16,-1 0-51-16,-2-1-379 0,2 5 185 0,-2 1 123 16</inkml:trace>
  <inkml:trace contextRef="#ctx0" brushRef="#br0" timeOffset="144598.88">13070 16037 121 0,'7'-8'129'0,"-7"8"-11"0,8-5-9 0,-4 2-12 15,0 0-11-15,2-3-9 0,3 5-5 16,-2-2-8-16,1-1-5 0,0 0-11 16,1 2-6-16,-1 2 0 0,0-4-2 0,1 2-8 15,-9 2-2-15,15 0-1 0,-15 0 6 16,12 2 0-16,-5 2 6 0,-2-2 4 15,-1 3 6-15,0 1 3 0,-2-2 4 0,0 2-3 16,-2 2 7-16,0 0-7 0,-2 1 2 16,0-1-1-16,-2 0-4 0,0 4 1 15,-4-2 2-15,2 4 2 0,0-4-4 0,0 4 0 16,0-5 5-16,2 3 0 0,-3-5 3 16,2 5 0-16,-1-5-1 0,2 1-2 0,2-2-4 15,0 1-3-15,0 1 0 0,2-1 11 16,4-1 5-16,0 0-1 0,4-2-4 15,4-1-5-15,-2-3-9 0,2 2-8 0,4 1-13 16,-2-3-23-16,3-3-20 0,2 1-30 16,-2 2-52-16,3-3-73 0,-6 0-91 15,1 2-580-15,-2-5 287 0,-3 6 188 0</inkml:trace>
  <inkml:trace contextRef="#ctx0" brushRef="#br0" timeOffset="146610.74">13576 15137 92 0,'0'0'110'16,"0"0"-6"-16,0 0-10 0,0 0-4 15,0 0 0-15,2-6-1 0,-2 6 1 0,2 0-12 16,-2 0 6-16,0 0-14 0,0 0-5 0,0 0-6 16,0 0-4-16,0 0-1 0,0 0-11 15,0 0-1-15,0 0-3 0,0 0-7 16,0 0 6-16,0 0-9 0,0 0-3 0,0 0 0 15,0 0 1-15,0 0 0 0,0 0 6 16,0 0-4-16,0 0-1 0,0 0-6 0,0 0 1 16,8 6-2-16,-8-6 1 0,0 0 0 15,0 7-1-15,2-4 1 0,-2 4-3 16,0-2 3-16,0 5-5 0,2 0 4 0,-2 2 0 16,0 2-4-16,0 4-1 0,0-1 1 15,0 2-1-15,2 1-1 0,-2-2-2 16,-2 1 1-16,2 2-3 0,2-4 1 0,-2 0-4 15,0 0 1-15,0 0-4 0,0-6-1 16,2 3 1-16,1-1-6 0,-3-1-10 0,0-2-13 16,3 1-19-16,-3-1-24 0,0-1-19 15,2 1-21-15,-2-3-19 0,0 1-416 0,0-2 184 16,0 1 122-16</inkml:trace>
  <inkml:trace contextRef="#ctx0" brushRef="#br0" timeOffset="147235.88">13447 15131 126 0,'0'-4'139'0,"2"0"-7"0,0 1-5 0,2-3-10 15,0 2-6-15,-2-2-8 0,5 3-7 16,-3-1-3-16,3-2-7 0,-1 4-4 0,0-5-8 15,2 4-4-15,3 0-10 0,0-5-7 16,1 5-2-16,1-3-9 0,2 2-4 16,2-2-4-16,-1 3-3 0,2-2-6 0,1 5-9 15,-2-4-3-15,2 4-4 0,-5 0 2 16,4 0-10-16,-2 4 4 0,-3-2-2 0,0 2 4 16,-2 4 6-16,-3-4 4 0,-2 5 8 15,0 2 8-15,-6-1 6 0,0 2 10 16,0 1 8-16,-4 4 2 0,-2-4 1 0,-2 1-5 15,-1 0-3-15,1 2-7 0,-3-5-6 16,0 2-2-16,3 2-11 0,-2-8-15 0,1 7-27 16,0-7-28-16,1-1-37 0,4 1-46 15,0 1-33-15,-1-2-501 0,1-2 224 0,2 1 149 16</inkml:trace>
  <inkml:trace contextRef="#ctx0" brushRef="#br0" timeOffset="149269.65">14006 14975 101 0,'0'0'110'0,"0"0"-5"16,0 0-2-16,0 0-11 0,0 0-4 15,0 0-7-15,0 0 7 0,0 0-10 0,0 0 5 16,0 0 3-16,0 0-2 0,0 0-1 16,-2 13 0-16,0-8 1 0,0 6-11 15,0-3-5-15,-4 4-6 0,2 1-3 0,2 5-1 16,-4 3-3-16,4 0 0 0,-4 5-1 15,-1-2 4-15,3 1-5 0,-2 2 2 0,1 3-2 16,1-1 0-16,2-4-3 0,0 2-8 16,2 0-2-16,0-4-4 0,-2 0 0 15,4-1-7-15,0 0-3 0,4-1-16 0,-1-1-24 16,3-4-30-16,-1-1-36 0,7 2-36 16,0-4-37-16,-2-5-516 0,2-1 227 15,1-1 150-15</inkml:trace>
  <inkml:trace contextRef="#ctx0" brushRef="#br0" timeOffset="149722.9">14226 15221 104 0,'0'-6'191'0,"0"6"-12"0,-2-6-6 15,0 2-16-15,2 4-8 0,2-3-4 0,-2 3-3 16,0 0-4-16,4-3 3 0,-4 3-3 16,0 0-6-16,10 5-3 0,-3-1-4 0,-1 0-8 15,0 5-6-15,3-1-12 0,-1 0-11 16,1 3-5-16,1 0-9 0,0 1-8 16,2-1-7-16,-2 0-2 0,3 3-8 0,0-3-7 15,-1 2-3-15,3 0-5 0,-3 1-4 16,2-4-2-16,-2 1-12 0,0-2-15 0,0 1-18 15,0-3-17-15,-1 0-16 0,-3-1-21 16,2 3-26-16,-3-6-29 0,4 1-14 0,-3 2-21 16,-2-3-12-16,0 2-28 0,-1-5-468 15,0 1 228-15,-1 2 149 0</inkml:trace>
  <inkml:trace contextRef="#ctx0" brushRef="#br0" timeOffset="149986.13">14311 15502 161 0,'-2'-7'202'0,"0"1"-12"16,2-1-10-16,2-4-18 0,2-2-17 16,2-2-12-16,2 1-13 0,3-7-4 0,2 1-5 15,-1 0-1-15,1-1-9 0,1 1-9 16,2 3-10-16,-4-2-10 0,1 4-11 0,0-2-14 15,-3 1-13-15,1 7-25 0,-3-4-20 16,0 4-32-16,-1 1-34 0,0-3-49 0,-3 4-511 16,0 2 217-16,-2 3 143 0</inkml:trace>
  <inkml:trace contextRef="#ctx0" brushRef="#br0" timeOffset="150552.84">14626 15362 192 0,'-4'-4'189'0,"4"4"-12"15,0-8-10-15,4 5-19 0,0 0-16 16,4-4-12-16,-1 3-8 0,3 0-19 0,-1-2-10 16,1 3-8-16,1-1-6 0,-1 0-9 15,2 0-7-15,-4 3-5 0,2-1-4 16,-2-1-6-16,-1 3-3 0,2 0 1 0,-3 3 1 15,0-3 5-15,-2 2-4 0,1 1 2 16,-1 3-5-16,-2-4 7 0,0 3-3 0,0-2 2 16,0 2 0-16,0 1 2 0,-2-2-1 15,2-1-2-15,-2 3-3 0,2-4-1 16,-2 4-6-16,0-6-2 0,2 4-3 0,1-1-4 16,1 0-1-16,-1 0-7 0,3 1-8 15,0 0-6-15,0 0-6 0,2-1-4 0,1 2 1 16,2 0 1-16,-3-2-1 0,5 6 0 15,-5-1 0-15,3 3 1 0,-2-2 5 0,-1 3 4 16,-2 1 11-16,0 0 13 0,-4 0 9 16,0 2 18-16,-2 1 14 0,-2-1 22 15,0 2 17-15,-4 1 12 0,-2-2 13 0,0 2-14 16,-3-2 3-16,-2-3-4 0,0 4-6 16,3-9-8-16,-3 2-14 0,2 0-28 15,1-2-35-15,4-3-49 0,0 1-44 0,-4-2-64 16,6-1-81-16,0-3-67 0,4 0-772 15,0 0 358-15,0 0 237 0</inkml:trace>
  <inkml:trace contextRef="#ctx0" brushRef="#br0" timeOffset="151207.9">15210 15004 100 0,'0'-5'156'0,"0"2"-9"16,0 3-13-16,2-6-17 0,-2 6-6 15,0-4-13-15,0 4-4 0,0 0-3 16,0 0 3-16,4 0 0 0,-4 0 3 0,0 0-3 16,2 10-3-16,2-4-7 0,-2 1-4 15,-2 5-2-15,2-4-8 0,0 4-4 0,-2 6 0 16,3 2-4-16,2 2-4 0,-5 0-3 16,2 3-3-16,-2 6-3 0,0-5-3 15,2 3-2-15,-2-1-3 0,0-1-1 0,2 0-4 16,-2-6-6-16,0 0-4 0,2 0-7 15,-2-4-25-15,2-1-35 0,0-1-50 16,0-2-43-16,0-4-84 0,0 0-473 0,0-5 235 16,3 2 155-16</inkml:trace>
  <inkml:trace contextRef="#ctx0" brushRef="#br0" timeOffset="151690.2">15406 15165 103 0,'-2'-3'215'0,"2"3"-8"0,-4-4-14 16,4 4-23-16,0 0-13 0,-2-4-16 15,2 4-12-15,0 0-8 0,8-4-4 0,-8 4-8 16,10 2-7-16,-10-2 3 0,14 6-11 15,-6-2-7-15,1 2-4 0,2 5-6 16,-1-6-3-16,1 7-4 0,1 0-2 0,1 1-4 16,2 2-6-16,-1 1 0 0,2 0-5 15,0-1-5-15,1 4-6 0,3-5-4 0,-6 1-5 16,6 1-9-16,-4-3-12 0,1 0-14 16,-4-2-20-16,0-1-24 0,-1 1-31 15,1-4-33-15,-2 2-30 0,-3-1-18 0,0-3-32 16,-4-3-527-16,1 2 244 0,-3-3 161 15</inkml:trace>
  <inkml:trace contextRef="#ctx0" brushRef="#br0" timeOffset="151911.21">15468 15537 232 0,'-6'-4'251'0,"2"0"-3"16,-1-5-2-16,5-1 1 0,0-1-23 16,5-2-15-16,1-2-31 0,4-4-8 0,3-3-18 15,7 0-12-15,-2-3-15 0,4 0-10 16,1-2-16-16,-2 3-19 0,0-1-21 16,1 2-28-16,-4 1-38 0,-3 6-41 0,0-1-55 15,-2 4-52-15,-5 3-65 0,0 0-553 16,-4 4 263-16,1-1 173 0</inkml:trace>
  <inkml:trace contextRef="#ctx0" brushRef="#br0" timeOffset="152583.48">15864 15418 46 0,'-2'-3'171'0,"2"3"-13"15,-4-3-8-15,4 3-13 0,0 0-14 0,0 0-12 16,-4-7-2-16,4 7-7 0,0 0 2 16,0 0 1-16,0 0-3 0,2-3-5 0,-2 3-4 15,4-4-1-15,0 2-3 0,0-3-5 16,2 2-5-16,3 1-9 0,-3-1-6 16,5-1-7-16,0-2-5 0,1 4-6 0,0-6-8 15,4 5-10-15,-2 1-7 0,-1-4-8 16,0 4-9-16,0 2-5 0,-3 0-2 15,2 0 0-15,-2 2 3 0,0 0 2 0,-4 4 4 16,-2 2 2-16,0-1 7 0,-4 2 0 16,-2 3 6-16,0 1 9 0,-2 1 9 0,-2 3 7 15,-2-3 7-15,-1 6 9 0,0-5 4 16,-1 4 4-16,2-4 2 0,1 1-5 16,-1-3-5-16,1 0-7 0,3 1-4 0,0-2-7 15,-1-1-2-15,3-1 3 0,2 1 0 16,2-3 5-16,3 1-5 0,-1-8-6 15,5 6 2-15,1-7-11 0,3 0-13 0,1 0-38 16,2-5-46-16,0 2-67 0,1 3-78 16,-2-9-823-16,0 7 352 0,-3 0 232 0</inkml:trace>
  <inkml:trace contextRef="#ctx0" brushRef="#br0" timeOffset="153281.2">16194 14922 56 0,'2'-4'197'0,"0"-4"6"16,2 2-2-16,-1 1-4 0,3-1-10 15,1 0-9-15,-1 2-13 0,2 0-1 0,0 1-13 16,4 3-11-16,-2 3 0 0,0-2-9 16,3 6-6-16,0 3-4 0,0 3-6 15,1 8-2-15,0-4-7 0,0 10-23 0,0 2 3 16,2 3 1-16,-4 2 1 0,5 6-3 15,-5 2-2-15,2-8 2 0,-6 7 0 0,0-7-8 16,1 4-9-16,-2 0 2 0,-3-4-8 16,0-6-7-16,-2 3-7 0,0 0-6 0,-2-5-4 15,2 3-28-15,-2-6-18 0,0 1-25 16,2-3-42-16,-4-3-57 0,4 1-86 0,-4-6-90 16,2 1-736-16,0-1 355 0,0-3 235 15</inkml:trace>
  <inkml:trace contextRef="#ctx0" brushRef="#br0" timeOffset="155543.31">16715 15423 64 0,'0'0'271'0,"-6"0"-20"0,6 0-14 0,0 0-15 16,0 0-26-16,0 0-21 0,0 0-18 15,0 0-18-15,0 0-20 0,0 0-19 0,0 0-25 16,0 0-24-16,14-8-32 0,-10 5-36 16,2 3-37-16,2 0-49 0,-8 0-71 0,0 0-414 15,10 0 200-15,-10 0 132 0</inkml:trace>
  <inkml:trace contextRef="#ctx0" brushRef="#br0" timeOffset="157443.62">17066 15022 54 0,'-2'-1'111'0,"2"1"0"0,0 0-7 16,0 0 2-16,0 0-5 0,0 0-1 15,0 0-4-15,4 9 4 0,-2-3-5 16,0-1-9-16,0 6-1 0,0-2-3 0,1 2-2 15,-1 3-3-15,2 2-5 0,-2 2-6 16,1 0-2-16,-1 2-6 0,2 5-5 0,0-3-4 16,-2 3-4-16,0-3-1 0,0-1-6 15,1-1 0-15,-1 3-4 0,0-2-1 0,-2-4-5 16,2 2-3-16,-2-1-3 0,2-1-7 16,-2-4-13-16,0 0-10 0,0 1-15 15,0-4-19-15,0 0-22 0,0 1-18 0,0-4-19 16,0 2-25-16,-2-2-428 0,0-4 188 15,0 2 125-15</inkml:trace>
  <inkml:trace contextRef="#ctx0" brushRef="#br0" timeOffset="157772.38">17016 14979 81 0,'4'-10'168'0,"2"-1"-12"0,0-1-15 0,2 1-16 16,2 3-13-16,0-1-5 0,0 1-11 16,3-1-2-16,2 5-13 0,2-2-8 0,2 2-8 15,0 3-5-15,0 1-6 0,2 1-9 16,-2 5-4-16,3 0-2 0,-2 5-9 0,0-1-2 15,-6 1 2-15,1 4 7 0,-4 1 12 16,-3 2 11-16,-3 1 20 0,-5-2 16 16,-5 3 11-16,-3 3 3 0,-3-2 1 0,-6 3 0 15,-6 3-7-15,-2-6-10 0,-1-1-10 16,-1 1-4-16,1-2-9 0,5-4-24 0,4-2-34 16,0-4-56-16,5 0-68 0,3-2-75 15,2-4-678-15,7 0 294 0,0-3 193 0</inkml:trace>
  <inkml:trace contextRef="#ctx0" brushRef="#br0" timeOffset="158283.34">17541 14993 182 0,'-5'-2'185'16,"1"1"-11"-16,-1-1-15 0,5 2-17 16,0 0-15-16,0 0-9 0,-14 8-10 0,10 0-4 15,-1 0 4-15,1 7-2 0,-2-1 4 16,2 6 2-16,-3 2-2 0,-2 5-3 0,3 7-4 15,-2-3-2-15,0 6-3 0,-1-1-2 16,0-1-3-16,3 2-5 0,2 1-10 0,0-5-3 16,2-1-10-16,2-1-6 0,2-1-7 15,2-4-5-15,2 1-13 0,2-4-21 16,6-4-32-16,0-4-45 0,1-1-54 0,4-4-67 16,-2-7-689-16,0 3 298 0,2-6 195 15</inkml:trace>
  <inkml:trace contextRef="#ctx0" brushRef="#br0" timeOffset="159613.33">17551 15482 145 0,'0'0'151'0,"6"-3"-11"0,-2-2-13 16,-4 5-11-16,11-6 2 0,-2 6-5 15,-1-6 1-15,0 5-6 0,1-5-2 0,1 3-3 16,1-1-3-16,4-3-2 0,-1 2-5 16,2-1-3-16,0 3-9 0,1-3-7 0,0-3-5 15,2 5-5-15,1-5-8 0,0 4-6 16,-2-3-6-16,1 3-4 0,-3-3-8 16,2 0-7-16,-2 1-13 0,0 1-5 0,-2-2-4 15,-1 1-6-15,-3 1-8 0,1-2-3 16,0 1-6-16,-5-1-9 0,-2-1-9 0,-2 1-10 15,0 0-9-15,-2 1-10 0,-4-1-1 16,0 2 8-16,-4 3 3 0,-1-1 8 16,-4 1 15-16,0 3 7 0,1 0 7 0,-3 3 3 15,0 0 12-15,-1 1 3 0,0 2 3 16,2 0 7-16,1 2-7 0,0 1 6 0,0-1 7 16,3 1-3-16,2-1 5 0,-1-1 3 15,2 3 6-15,3-2 8 0,0 1 5 16,2-1 5-16,0-1 5 0,0 3 8 0,2-1-2 15,2 1-2-15,0 1-3 0,0-1 3 16,2 2-5-16,5-5-5 0,-2 2-2 0,3 2-9 16,2-4-10-16,4-3-19 0,-2-1-37 15,5 0-51-15,3 0-49 0,-4-9-582 16,2 3 244-16,-2-1 161 0</inkml:trace>
  <inkml:trace contextRef="#ctx0" brushRef="#br0" timeOffset="160121.58">17997 15434 125 0,'0'0'162'0,"0"0"-9"15,0 0-5-15,2-7-14 0,-2 7-11 0,11-11-14 16,-2 10-11-16,-1-2-10 0,1-1-9 16,-1 1-8-16,0 0-8 0,1 0-6 0,0 3-7 15,-1-1-6-15,-8 1-6 0,12-2-3 16,-3 4-4-16,-2-1 3 0,-7-1 0 0,10 6 4 15,-8-2-1-15,0 2 4 0,0 2 1 16,1-1 1-16,-1 3 2 0,-4-2 1 0,-1 2-1 16,3 0 3-16,-2-2 9 0,-2 3 2 15,0-1 12-15,2 1 7 0,-4 1 5 16,1-1 4-16,3-1 3 0,-5-1 4 0,3 1-5 16,2 1-4-16,-2-3 1 0,0 1-13 15,2 1-8-15,0-3-2 0,2 0-1 16,-2 2-13-16,2-3 0 0,2 1-3 0,0 0-3 15,2 1 2-15,2-2 2 0,0 0-35 16,3-2-11-16,0 2-14 0,-1-3-28 16,1-1-32-16,1 3-51 0,0-5-59 0,4 3-54 15,-6-3-724-15,2 3 327 0,-2-6 216 16</inkml:trace>
  <inkml:trace contextRef="#ctx0" brushRef="#br0" timeOffset="161126.33">18476 15021 12 0,'4'-9'167'0,"-2"6"-5"0,0 2-9 16,0-5-10-16,-2 6-9 0,2-3-2 0,-2 3-6 15,0 0 0-15,4 16-8 0,-6-7-7 16,2 3-8-16,-2 7-4 0,0-2-5 0,0 6-8 15,-2 5-5-15,0-4-5 0,0 4-11 16,0 1-2-16,0-3-10 0,1 2-4 0,-1 0-10 16,1-4-15-16,-1 3-21 0,2-6-30 15,0 0-42-15,2-4-32 0,-2 2-36 16,2-4-504-16,0 3 218 0,0-5 143 0</inkml:trace>
  <inkml:trace contextRef="#ctx0" brushRef="#br0" timeOffset="161477.71">18654 15191 188 0,'0'-7'190'0,"0"4"-19"15,0 3-12-15,4-2-7 0,0-2-7 16,-4 4-5-16,0 0-2 0,10 8-3 0,-5-3-2 16,2 3-6-16,-1 0-6 0,2 3-9 15,0 1-8-15,1 1-7 0,0 2-11 16,1 3-9-16,3-2-6 0,-1 2-8 0,2-2-6 16,2 5-7-16,-1-5-8 0,0 3-16 15,2-2-16-15,-1-1-17 0,0 1-18 0,-2-5-19 16,-1 1-17-16,0-2-21 0,-3 0-21 15,1-1-20-15,-1-1-13 0,-1-2-18 0,-5-4-479 16,1 2 216-16,-1 1 141 0</inkml:trace>
  <inkml:trace contextRef="#ctx0" brushRef="#br0" timeOffset="161678.87">18726 15512 247 0,'-7'-4'230'16,"3"-2"-10"-16,0-1-6 0,4-2-13 16,2-3-19-16,4-4-18 0,5-2-15 0,4-4-17 15,3-5-12-15,4 4-12 0,4-4-13 16,3-2-17-16,-3 6-34 0,3-5-44 0,-4 7-45 16,-1 2-48-16,1-3-45 0,-9 6-511 15,2 2 220-15,-6 3 146 0</inkml:trace>
  <inkml:trace contextRef="#ctx0" brushRef="#br0" timeOffset="162411.13">19086 15354 207 0,'0'0'227'0,"-4"-2"-14"15,4 2-19-15,0 0-17 0,0-5-16 0,0 5-19 16,6-6-13-16,-2 2-14 0,4-2-11 16,0 1-11-16,4 2-9 0,2-4-10 15,1 1-15-15,0 3-16 0,2-2-19 0,-3 2-12 16,4-1-11-16,-2 2-9 0,-3 2-5 15,2 0-2-15,-2 0-3 0,-1 2 1 0,-2 2 12 16,0-1 4-16,-4 3 10 0,-2 2 13 16,-4-1 15-16,-2 7 15 0,-2-7 15 0,-4 7 13 15,-2-1 11-15,2-3 4 0,-4 3-1 16,3-2-1-16,-2-1-4 0,1 2-8 16,1-5-8-16,3 0-12 0,0 1-12 0,4 1-7 15,0-2-8-15,2-1-17 0,2 2-5 16,2-3-14-16,2 0-15 0,3 1-10 15,-3 1-8-15,4-1-3 0,-3-2-1 0,2 2 5 16,-1-1 2-16,-2 1 6 0,0-2 7 16,-2 2 15-16,1-2 19 0,-2 3 12 15,-1 1 11-15,-2-3 7 0,-2 0 6 0,-1 2 3 16,0-1 3-16,3-1-1 0,-4 0-9 16,4-5-5-16,-2 7-11 0,0-3-5 0,0-1-9 15,2-3-9-15,0 0-8 0,-2 7-9 16,2-7 0-16,-2 6 3 0,2-6 3 0,0 0-2 15,-2 5 2-15,2-5 5 0,0 0 5 16,-4 4 3-16,4-4 8 0,0 0-1 16,-2 4-2-16,2-4-4 0,0 0 0 0,0 0 1 15,0 0-3-15,0 0 2 0,-2 5-6 16,2-5 2-16,0 0 0 0,0 0-3 0,0 0 3 16,0 0-2-16,0 0 1 0,0 0-3 15,10 4 4-15,-10-4-1 0,0 0 2 16,0 0-2-16,14-4 1 0,-14 4-1 0,12-2 1 15,-12 2-2-15,12-3 3 0,-12 3 0 16,15 0-3-16,-9 0-1 0,-6 0 0 0,15 0 1 16,-15 0-2-16,13 0-2 0,-13 0 5 15,12-2-4-15,-12 2 4 0,9 0 0 16,-9 0 6-16,9 0-9 0,-9 0-8 0,6 2-15 16,-6-2-17-16,0 0-36 0,0 0-46 15,0 0-62-15,0 0-57 0,0 0-750 0,0 0 336 16,0 0 221-16</inkml:trace>
  <inkml:trace contextRef="#ctx0" brushRef="#br0" timeOffset="163426.32">19058 15318 159 0,'0'0'170'15,"0"0"-7"-15,0 0-10 0,-2-2-3 16,2 2-10-16,2-8-3 0,-2 8-7 15,6-3-8-15,-2 0-8 0,3-2-11 0,-2 1-10 16,1 2-8-16,-2 0-9 0,2-4-9 16,0 5-6-16,0-2-6 0,3 0-6 15,-2 1-6-15,-1 2-5 0,2 0-1 0,1 2-7 16,-1 1 0-16,1 0-4 0,0-3-3 16,1 4-2-16,-2-1-3 0,2 1 1 15,4 0-5-15,-2 1 2 0,-3 1-3 0,3 2-3 16,-1-6 3-16,-2 3-4 0,-1 1-1 15,0 2 0-15,0-7 0 0,2 5 1 0,-4 0 7 16,-2 2 1-16,2-3 5 0,-4 3 1 16,0 0 3-16,-2-1 3 0,0 3 2 15,-2-1 4-15,0 1-1 0,-2 2 1 0,0 1 2 16,-2-1-2-16,0-2 2 0,-4 4 1 16,0-3 1-16,2 4-1 0,-3-1 6 0,0-1 0 15,-1-3 2-15,1 3-4 0,1-2 2 16,-1 1 13-16,0-1-3 0,3 1-6 15,0-2-4-15,1 0 3 0,1-1-8 0,-1-5-4 16,3 5-9-16,-2-6 1 0,4 3 7 16,-2-1-12-16,1-3 0 0,3-2-2 0,-4 9 1 15,4-6-2-15,0-3 2 0,-2 6-4 16,2-6 9-16,0 0 10 0,4 7-17 0,-4-7 8 16,5 3 5-16,-5-3 9 0,0 0 5 15,12 3-2-15,-12-3-2 0,11 0-2 16,-11 0-2-16,13 0-2 0,-13 0-2 0,14 0-2 15,-6 0-1-15,2-3-2 0,-10 3-1 16,18-3-4-16,-9 3 0 0,-1 0-2 0,3 0-2 16,-11 0-1-16,17 0-1 0,-9-2 0 15,0 4 3-15,4-4 0 0,-12 2 1 16,14 2 5-16,-6-2-4 0,-8 0 1 0,15 0-2 16,-6 0 1-16,-9 0-1 0,15 0 3 15,-7 0-1-15,2 0 0 0,0 0 15 0,0 0-1 16,0 0-4-16,1 0-5 0,0 0-3 15,1 0-1-15,1 0-2 0,-3 0-4 16,4 3-1-16,-2-3-7 0,-2 0 4 0,1 3-5 16,0-3 1-16,-1 0-3 0,-1 0-3 15,-1 0 3-15,-8 0 0 0,15 0-5 0,-15 0-6 16,11 2-4-16,-11-2-5 0,12 2-12 16,-12-2-6-16,6 0-18 0,-6 0-20 0,6 0-28 15,-6 0-35-15,8 0-40 0,-8 0-49 16,0 0-51-16,0 0-37 0,0 0-927 0,-12 8 420 15,6-5 277-15</inkml:trace>
  <inkml:trace contextRef="#ctx0" brushRef="#br0" timeOffset="164410.36">19488 14897 77 0,'0'0'175'0,"4"0"4"0,-4 0 2 0,10 0-4 16,-10 0-10-16,13 2-7 0,-2 0-4 0,-3-2-4 16,3 1-3-16,1 1-7 0,4 4-2 15,0-2-1-15,-1 4-3 0,4 3-3 16,0 2-6-16,0 3-9 0,0 5-8 0,3 4-12 15,-4 3-3-15,0 4-9 0,3 2-8 16,-5 5-8-16,0 3-6 0,-6 2-3 0,-2-6 8 16,-2 4 0-16,-1 1 5 0,-5-2-2 15,-3 2 23-15,3-3-5 0,-4-2-8 0,0 0-6 16,0-9-4-16,0 0-13 0,0-6-21 16,2 0-21-16,0-3-51 0,0-5-51 15,-3 1-69-15,5 1-89 0,-2-10-101 0,2-1-718 16,0 2 361-16,2-8 238 0</inkml:trace>
  <inkml:trace contextRef="#ctx0" brushRef="#br0" timeOffset="165361.32">20633 14988 8 0,'6'-2'145'15,"2"-1"3"-15,-1 0-15 0,-7 3-5 0,11-1-8 16,-7-1-4-16,-4 2-3 0,0 0-6 15,10 0-5-15,-10 0-4 0,0 0-8 16,0 0-7-16,0 0-8 0,0 0-8 0,5 6-6 16,-5-6-6-16,0 0-6 0,-17 10-5 15,8-4-5-15,-4-1-2 0,-3 2-5 0,-4-2-4 16,-3 3-4-16,-2 2 5 0,-5-3 11 16,-1 4 7-16,-3-4 11 0,-1 2 0 0,4 2-3 15,-1-1-2-15,4-2-3 0,4 2 0 16,-2-3-1-16,3 2-8 0,6-5-2 15,0 4-4-15,1 1-4 0,4-3-3 0,0 2-1 16,3-1-3-16,2-3 0 0,1 6-3 16,4-6-2-16,-2 4-1 0,4-3-1 0,2 1-2 15,0 0 0-15,4-2-1 0,5 5-1 16,0-3 0-16,3-4-3 0,4 5 2 16,-2-3-4-16,3 4-11 0,1-4-11 0,-2 2-12 15,0 1-4-15,-2-1-5 0,-1-1-9 16,0 2 0-16,-4 1 4 0,-3 3 6 0,-4-3 6 15,-4 5 6-15,-2 1 14 0,-4 1 11 16,-5 4 12-16,-3-2 9 0,-8 7 7 16,0-2 15-16,-4-1 16 0,2 3 10 0,1-1 2 15,1-2-5-15,2 0-6 0,5-2-4 16,-2 2-5-16,6-6 0 0,3 4 5 0,2-6 2 16,4 4 0-16,4-4-3 0,2 0 7 15,4 0-6-15,5-5-1 0,2-1-5 16,2 1-6-16,1-2-4 0,4-6 6 0,1 2-29 15,1-2 3-15,0-2 4 0,0 2 4 16,2-6-7-16,-3 4-6 0,-2-4-19 0,-2 2-26 16,2 1-20-16,-4-3-31 0,0 1-42 15,-2 0-57-15,0 0-74 0,-7 2-827 16,0-2 367-16,1 4 242 0</inkml:trace>
  <inkml:trace contextRef="#ctx0" brushRef="#br0" timeOffset="166285.04">20211 16098 77 0,'0'0'184'0,"0"-5"-1"16,0 5-7-16,0 0-8 0,0 0-12 0,-2-6-11 15,2 6-5-15,0 0-2 0,0 0 0 16,2-7-5-16,-2 7-5 0,2-3-8 16,-2 3-5-16,0 0-8 0,0 0 0 0,2-4-7 15,-2 4-7-15,0 0 5 0,0 0-2 16,0 0-5-16,0 0-7 0,20 7-5 0,-14 0-10 15,5-1-6-15,-1 3-7 0,3 0-3 16,0 2-7-16,-1-2-5 0,4 3 0 16,-2 1-11-16,1-3 4 0,0 3-8 15,0-2-1-15,-3-1-4 0,1 1-5 0,0-4-4 16,-3 1-16-16,0-3-15 0,-1 1-20 16,0 3-28-16,-1-7-32 0,-1 1-37 15,1 0-42-15,-2-2-37 0,-6-1-680 0,9-4 304 16,-9 4 201-16</inkml:trace>
  <inkml:trace contextRef="#ctx0" brushRef="#br0" timeOffset="166537.49">20235 16281 181 0,'-2'-7'211'0,"0"1"2"0,2 0-4 16,0-1-7-16,2-2-12 0,2 0-11 16,2-2-14-16,3 2-12 0,-1-4-9 0,7-1-12 15,0-3-13-15,-1 2-10 0,4 0-10 16,-2-1-13-16,4-3-16 0,-1 4-31 0,-3-4-31 16,4 0-41-16,-4 1-45 0,2 5-50 15,-6-3-62-15,-3 2-518 0,-1 4 241 16,-4 3 159-16</inkml:trace>
  <inkml:trace contextRef="#ctx0" brushRef="#br0" timeOffset="166816.45">20629 16162 138 0,'0'7'218'0,"-2"-3"-2"0,2 6 0 16,0-1-9-16,0 3-12 0,0 1-21 0,0-4-14 15,0 5-16-15,0-3-14 0,0 0-12 16,2 1-12-16,-2 0-26 0,2 0-45 15,-2-2-60-15,2 2-69 0,0-8-593 0,-2 1 234 16,2 1 154-16</inkml:trace>
  <inkml:trace contextRef="#ctx0" brushRef="#br0" timeOffset="171268.2">21090 15095 37 0,'0'0'126'0,"0"0"-12"0,2-4-12 16,-2 4-8-16,0 0-9 0,0 0-2 16,2-5-12-16,-2 5-6 0,0 0-6 0,0 0 2 15,0 0-8-15,0 0 1 0,0 0-7 16,0 0-2-16,0 0 4 0,4-3 0 15,-4 3-2-15,0 0-4 0,0 0-5 0,0 0 0 16,0 0 2-16,0 0 1 0,0 0-1 16,0 0-2-16,0 0-1 0,0 0-1 0,0 0-1 15,0 0 0-15,0 0-1 0,0 0 2 16,0 0-2-16,0 0-5 0,0 0 0 0,0 0 0 16,0 0-1-16,0 0-6 0,-4 16 3 15,6-11-3-15,0 3 1 0,-2 3 2 16,0-1 5-16,0 4 0 0,0 1-2 0,-2 2 1 15,2 3-5-15,-2 2 1 0,0-3-2 16,2 3 0-16,-2 2-6 0,2-3-2 16,0 1 2-16,-2-1-5 0,0 0-2 0,0-1-3 15,2-2-7-15,-2 2-11 0,2-1-24 16,-3-5-25-16,3 3-27 0,0-1-22 0,0-3-27 16,-2-3-46-16,-2 1-386 0,4 1 194 15,-2-1 127-15</inkml:trace>
  <inkml:trace contextRef="#ctx0" brushRef="#br0" timeOffset="171781.33">20948 15089 121 0,'2'-6'173'16,"-2"2"-9"-16,2-3-9 0,2 3-13 15,3-3-11-15,1 1-16 0,1-2-7 0,4 2-16 16,-1-1-7-16,1 0-7 0,4 1-11 16,2 0-4-16,-2 0-5 0,2 5-8 0,2 1-10 15,-2 0-3-15,3 0-1 0,-4 1-10 16,1 1-1-16,-1 3-4 0,0 1-1 0,-2 1-5 16,-4 0 6-16,3 3 1 0,-5-1 3 15,-1 4 3-15,-3-1 1 0,-4-1 3 16,1 2-1-16,-3 1-1 0,-3-1 1 0,-3 0-4 15,0 1 4-15,-5-1 0 0,-2 2 1 16,-3 1-1-16,-6-3-1 0,1 2-2 16,-2-2-4-16,0 2-1 0,-1-5-3 0,-2 4-5 15,4-5 1-15,3 2-7 0,-3-3-17 16,8 0-20-16,-2 0-36 0,6-1-44 0,0 4-38 16,1-8-546-16,5 4 235 0,2-3 156 15</inkml:trace>
  <inkml:trace contextRef="#ctx0" brushRef="#br0" timeOffset="172253.67">21526 15004 135 0,'-15'5'154'0,"15"-5"-1"15,-11 6-11-15,7 0-4 0,-2-3-4 16,2 7-5-16,-3-3 4 0,1 1 2 0,-2 5-8 16,1 1-2-16,1 1-4 0,-1 4-2 15,-1 2-7-15,0-2-5 0,2 6-6 0,-4-1-6 16,6 4-5-16,-2-6-3 0,2 3-8 15,2 3-8-15,2-7-6 0,0 0-6 16,2 6-3-16,0-7-7 0,0 1-4 0,2 1-5 16,0-4-5-16,6 4-12 0,-4-7-20 15,-2 1-27-15,4-3-38 0,-2 0-51 0,5-1-49 16,-4-3-74-16,3-3-535 0,-1-1 263 16,-1 0 172-16</inkml:trace>
  <inkml:trace contextRef="#ctx0" brushRef="#br0" timeOffset="172848.45">21633 15293 18 0,'0'0'204'0,"-2"-4"-12"0,2 4-13 0,0 0-14 15,0 0-12-15,2-7-8 0,-2 7-8 0,6-3-7 16,-6 3-6-16,6-3-2 0,-6 3-5 16,10 3-5-16,-10-3-2 0,13 4-12 0,-5 2-5 15,1-2-7-15,1 5-6 0,3-1-5 16,-3 2-10-16,4-1-4 0,0 3-8 16,1 1-4-16,-2 4-5 0,-1-5-5 0,1-1-4 15,-1 0-4-15,0 2-2 0,-2 3-5 16,0-7-3-16,-1 3-3 0,2 1 1 15,-3-5-10-15,3 2-11 0,-5 1-11 0,0-3-18 16,1-3-26-16,-1 1-29 0,1 0-30 16,-3 1-26-16,0-5-16 0,0 4-28 0,0-6-510 15,-4 0 237-15,4 2 156 0</inkml:trace>
  <inkml:trace contextRef="#ctx0" brushRef="#br0" timeOffset="173115.67">21710 15581 190 0,'-8'-6'226'0,"1"2"3"0,3-4-6 16,0 3-12-16,2-3-18 0,0-3-16 0,2 1-16 15,2-1-12-15,2 1-10 0,0-3-7 16,5-3-11-16,-1 2-9 0,4-3-11 15,4-1-3-15,-2 0-16 0,6-3-7 0,1 3-6 16,-5 3-9-16,4-5-17 0,-4 5-21 16,0 0-23-16,-2 0-25 0,-1 4-27 0,0 0-34 15,-3 2-38-15,1 2-42 0,-3-5-634 16,-4 5 272-16,2 1 180 0</inkml:trace>
  <inkml:trace contextRef="#ctx0" brushRef="#br0" timeOffset="173630.95">21992 15505 53 0,'0'0'153'0,"0"0"-10"15,0 0-11-15,0 0-10 0,12-16-11 16,-3 13-2-16,-1-1-3 0,2 1-8 0,0-2-9 15,0 2-10-15,0 0-5 0,-1 0-7 16,0 0-3-16,-1 3-4 0,0-1-4 16,-1 1 3-16,-1 0 2 0,-2 1 0 0,0 2 4 15,0 0-4-15,-1 3 1 0,-1-4 2 16,0 4-4-16,-4 1 4 0,2 1 2 0,-2 3 0 16,-1-3 2-16,1 2-2 0,0 1-3 15,0-4-1-15,-2 3-2 0,2-1-2 0,0 3-4 16,0-3-2-16,2 1-2 0,-2 1-3 15,2-5 5-15,0 4 5 0,0-2 3 16,0-1-3-16,2-2-2 0,0 3-4 0,2-2-1 16,0 0 2-16,2-2-5 0,1-3-8 15,0 4-10-15,1-5-28 0,-2 3-40 16,2-6-54-16,-8 3-67 0,20-5-66 0,-12 0-732 16,1 0 325-16,-1-2 216 0</inkml:trace>
  <inkml:trace contextRef="#ctx0" brushRef="#br0" timeOffset="174066.65">22542 15158 67 0,'0'0'214'0,"0"-6"5"15,0 6-6-15,0 0-6 0,0 0-7 0,0 0-8 16,12 13-8-16,-10-7-7 0,3 4-7 16,0 5-3-16,-3 1-19 0,2 1-7 15,-2 2-14-15,0 1-10 0,-2 1-12 0,2-2-11 16,-2 4-10-16,0 0-8 0,2-2-13 16,-2 3-17-16,0-2-18 0,0 0-32 0,-2-3-43 15,0 3-46-15,0-1-45 0,2-3-48 16,-2 0-689-16,0-1 298 0,2-4 196 15</inkml:trace>
  <inkml:trace contextRef="#ctx0" brushRef="#br0" timeOffset="174486.52">22873 15229 188 0,'0'0'199'0,"0"0"-5"0,0 0-11 0,0-6-9 15,0 6-6-15,0 0-3 0,0 0-2 16,12 11-1-16,-8-5-7 0,2 2-8 16,3 3-12-16,-3-2-13 0,5 5-14 0,-2-1-8 15,1 0-9-15,4 2-10 0,0 0-8 16,0-1-1-16,1 2-13 0,-2-3-7 0,2 2-6 15,-1-2 1-15,0-1-20 0,-2 1-16 16,-2-6-21-16,1 4-22 0,-2-2-24 16,-1-2-28-16,-2-1-35 0,1 2-30 0,-1-4-25 15,-2-1-40-15,-2 3-495 0,0-2 241 16,-4-1 159-16</inkml:trace>
  <inkml:trace contextRef="#ctx0" brushRef="#br0" timeOffset="174678.94">22900 15554 240 0,'-7'-4'237'0,"1"1"-17"0,2-3-5 15,4-2 0-15,0-3-6 0,2-1-12 0,2-1-18 16,7-5-10-16,-1 0-20 0,3-7-8 16,4 1-15-16,1 0-8 0,2-1-17 15,1 0-16-15,0 3-27 0,-2-3-37 0,-1 7-38 16,-4 0-40-16,1-3-50 0,0 8-58 15,-5-6-629-15,-1 5 270 0,-3-2 178 0</inkml:trace>
  <inkml:trace contextRef="#ctx0" brushRef="#br0" timeOffset="175237.91">23388 15405 11 0,'11'7'194'0,"-6"-4"0"15,-5 3-3-15,2 0-6 0,0 1-11 0,-2 2-5 16,0 3-7-16,0 1-4 0,0 3-8 15,0 2-11-15,-2 0-10 0,2-1-13 0,-2 4-11 16,-1-2-9-16,3 2-13 0,-2-4-21 16,2-1-29-16,-2 2-48 0,2-5-65 15,2 1-63-15,-4-3-576 0,2 0 245 0,2-1 161 16</inkml:trace>
  <inkml:trace contextRef="#ctx0" brushRef="#br0" timeOffset="176175.32">23499 14859 127 0,'0'-4'181'0,"0"4"-2"0,4-6-4 16,0 3 1-16,2 0-9 0,3 1-5 0,1 2-3 15,4 0-5-15,-2 2-6 0,4 2-12 16,4 4-12-16,-1 3-7 0,4 3-8 15,0 5-10-15,1 5-5 0,1 7-21 0,1 1-8 16,-3 4-5-16,0 4-5 0,-3 5 0 16,-2-2-4-16,-1 3-2 0,-2 1 7 0,-2 3 6 15,-3 1 0-15,-4-4 12 0,1 2-5 16,-4-7-3-16,-3-1-2 0,-3-1-9 16,1-4-8-16,-3 1-5 0,1-8-19 0,0-3-22 15,0-1-41-15,0-2-56 0,0-6-76 16,0 0-60-16,-5-3-719 0,4-7 323 0,1 1 214 15</inkml:trace>
  <inkml:trace contextRef="#ctx0" brushRef="#br0" timeOffset="177019.33">24457 14993 14 0,'5'-5'178'0,"-5"5"-8"0,0 0-4 15,0 0-5-15,9 2-10 0,-9-2-8 0,6 9 0 16,-2-4-6-16,-2 2 1 0,0 3-2 15,2 3-8-15,0 0-5 0,-2 5-6 16,0 0-5-16,-2 3-9 0,0 2-4 0,-2 4-11 16,0 2-11-16,-2 0-1 0,2 0-11 15,-2 3-7-15,-2 0-12 0,2 1-21 0,0-3-19 16,-1-4-28-16,-2 1-29 0,3 0-39 16,2-7-42-16,0 1-37 0,-2-2-578 15,2-5 254-15,0 1 167 0</inkml:trace>
  <inkml:trace contextRef="#ctx0" brushRef="#br0" timeOffset="177485.61">24246 15091 19 0,'6'-8'170'0,"3"1"-8"16,3-1-9-16,6 1-10 0,2 1-12 0,6-6-9 16,3 5-8-16,7-2-4 0,1 3-9 15,3-3-13-15,-2 6-6 0,-2 2-8 16,-3 1-3-16,-1 0-6 0,0 4 2 0,-5 5 6 16,-1-3 1-16,-5 4 0 0,-2 5 2 0,-6 1 2 15,-5-1 3-15,-4 3 5 0,-4-1 3 16,-6 2 7-16,-4 2 5 0,-3 0-7 15,-8-1-2-15,-4 2-6 0,-3-2-15 0,0-2-10 16,-1-1-19-16,1 0-23 0,5-5-38 16,0-1-57-16,4 0-83 0,-1-5-72 15,4 2-613-15,1-2 287 0,2-3 190 0</inkml:trace>
  <inkml:trace contextRef="#ctx0" brushRef="#br0" timeOffset="179033.66">25093 14965 22 0,'2'-6'149'0,"-2"6"4"15,0 0-3-15,2-5-1 0,-2 5-2 0,0-6-4 16,0 6-3-16,-2-4-2 0,2 4-4 16,0 0-3-16,0 0-3 0,0 0-3 15,-2-3-6-15,2 3-7 0,0 0-11 0,0 0-9 16,0 0-11-16,-11 13-5 0,4-5-9 15,1 2-7-15,-2 8-6 0,-3 0-5 0,1 8-1 16,-5 1-3-16,0 3-4 0,1 2-4 16,0 3-4-16,0-2-1 0,1 3-4 15,2-5-3-15,5 2-2 0,2-4-4 0,-1 1 0 16,5-1 0-16,3-3-5 0,1-1-5 16,4 0-15-16,1-4-21 0,2 0-24 0,3-2-38 15,2-4-52-15,2-2-43 0,-3-5-637 16,0 3 279-16,2-9 184 0</inkml:trace>
  <inkml:trace contextRef="#ctx0" brushRef="#br0" timeOffset="181644.18">25251 15402 131 0,'4'-3'135'0,"5"0"-5"16,0-2-6-16,1 2-2 0,0-1-4 16,0 1-1-16,0-3-3 0,2 2-7 0,-1-4-6 15,0 3-6-15,1-1-7 0,-1-2-8 16,-3 2-8-16,3-1-4 0,-2 2-6 0,-1-3-9 15,0 2-4-15,-2 1-9 0,3 0-5 16,-2-4-12-16,-1 2-7 0,-2 3-12 0,0-4-13 16,1-1-13-16,-1 2-12 0,-2-3-6 15,-2 2 6-15,0 2 0 0,-2-1 5 16,0 1-2-16,-3-3 0 0,-1 6 8 0,0 2 2 16,-5-2-3-16,11 3 5 0,-21 0 3 15,11 3 16-15,-2 1-1 0,0 0 9 0,-1 7 0 16,3-4 9-16,-1 0 3 0,0 7 6 15,3-4 7-15,0 1 5 0,4 2 9 16,0 0 6-16,-2 1-2 0,6-1-4 0,4-1-4 16,0 5-4-16,2-4 1 0,2-3-6 15,3 3-2-15,2-2-10 0,-3-4-23 16,3 4-30-16,-1-4-36 0,4 3-23 0,-2-9-29 16,1 6-53-16,-2-6-370 0,-1-1 184 15,-1 3 122-15</inkml:trace>
  <inkml:trace contextRef="#ctx0" brushRef="#br0" timeOffset="181895.45">25620 15468 20 0,'0'8'213'16,"-2"0"-6"-16,0-1-15 0,2 4-18 15,-2-1-17-15,-3 0-15 0,2 1-16 0,1 0-19 16,-2-1-25-16,2-1-34 0,2 1-46 16,-2 1-46-16,0-4-62 0,0 0-343 15,2 0 152-15,2-3 101 0</inkml:trace>
  <inkml:trace contextRef="#ctx0" brushRef="#br0" timeOffset="183313.65">26161 14893 61 0,'5'-4'184'0,"-3"1"-15"0,0 0-9 15,0 0-16-15,-2 3-12 0,4-1-11 16,-4 1-1-16,0 0 5 0,0 0 6 0,4 10 1 16,-4-2 0-16,-2 5 5 0,2 2-6 15,-4 4 2-15,0 5-6 0,0 1-1 16,-5 11-5-16,3-3-6 0,-2 6-4 0,1-2-15 16,-2 4 1-16,1-5-11 0,2-2-6 15,0 3-10-15,4-7-13 0,-3-5-22 0,1 2-34 16,1-7-45-16,3 0-46 0,0-1-57 15,3-3-52-15,-3-4-704 0,4 1 307 16,-1-5 203-16</inkml:trace>
  <inkml:trace contextRef="#ctx0" brushRef="#br0" timeOffset="183722.04">26345 15171 57 0,'0'0'251'0,"-2"-6"-8"16,2 6-9-16,2-3-22 0,-2 3-10 15,0 0-12-15,7 0-10 0,-7 0-11 16,13 7-9-16,-5-1-11 0,3 2-10 0,-1 0-14 16,1 5-9-16,2-2-14 0,1 3-10 15,-1 0-5-15,4 1-12 0,-4 0-9 0,3-2-8 16,-2-2-14-16,-2 0-10 0,0 1-17 15,2-3-23-15,-4 0-25 0,-2 3-26 0,3-4-29 16,-3-4-33-16,-1 2-34 0,2-1-24 16,-3-3-53-16,-4 2-499 0,0-2 248 15,-2-2 163-15</inkml:trace>
  <inkml:trace contextRef="#ctx0" brushRef="#br0" timeOffset="183938.88">26333 15476 96 0,'-6'-2'257'0,"2"-4"-7"0,0-1-5 15,2 0-3-15,2 1-15 0,2-6-17 0,4-1-18 16,4-1-16-16,3-1-17 0,2 0-11 16,6-6-18-16,2 1-26 0,0 0-13 15,3 1-9-15,-1 2-15 0,-6 0-24 0,0 1-26 16,3 3-33-16,-6 4-39 0,-1-3-50 15,-2 5-47-15,-2-5-60 0,-3 7-535 0,-4 0 254 16,2 3 167-16</inkml:trace>
  <inkml:trace contextRef="#ctx0" brushRef="#br0" timeOffset="184225.61">26824 15448 48 0,'-4'13'231'15,"0"-3"-4"-15,0 1-9 0,-1-2-27 0,3 2-18 16,-3-1-35-16,5 0-39 0,-2-1-51 16,0 3-52-16,2-5-68 0,-2 1-369 15,2-3 149-15,0 0 100 0</inkml:trace>
  <inkml:trace contextRef="#ctx0" brushRef="#br0" timeOffset="184657.96">26917 14793 192 0,'14'6'223'0,"6"9"1"15,1 0-12-15,5 3-19 0,4 11-17 16,-1-1-18-16,3 5-12 0,-5 2-15 0,9 17-5 16,-4 3 4-16,-4-9-1 0,-12-3-10 15,-6 1-9-15,0-4-1 0,-8-1 5 0,-4 1 4 16,-5 2 6-16,-6 1-11 0,-3 2-10 16,-2-7-21-16,-1 0-36 0,1-10-69 15,0 1-101-15,0-5-140 0,2-8-643 0,4-2 308 16,3-7 204-16</inkml:trace>
  <inkml:trace contextRef="#ctx0" brushRef="#br0" timeOffset="205065.58">20061 16448 52 0,'0'0'105'0,"0"0"1"16,0 0-11-16,0 0-4 0,0 0-6 16,0 0-2-16,0 0 3 0,0 0-6 0,0 0-2 15,0 0-4-15,0 0-8 0,0 0-4 16,0 0-2-16,0 0-3 0,0 0-9 0,0 0-4 15,0 0-4-15,0 0-1 0,0 0 0 16,0 0-7-16,0 0 5 0,0 0 2 16,0 0 8-16,0 0 0 0,0 0 1 0,0 0 0 15,0 0 0-15,0 0-3 0,0 0-1 16,0 0-5-16,0 0-2 0,0 0-3 0,0 0-5 16,-2 13-5-16,2-13-2 0,0 0-6 15,0 0 1-15,0 4-3 0,0-4 1 16,0 8-1-16,0-7-3 0,0 5-1 0,0 0 1 15,0-2-4-15,0 5 1 0,-2-2 1 16,2 1 1-16,0 2-4 0,-2 1 2 0,2-3-3 16,-2 3-2-16,0-2 3 0,2 5-1 15,-2-3-1-15,0 5 3 0,2-7-4 0,-3 5 1 16,3-1-1-16,0-2-1 0,0 3 1 16,3-5 2-16,-1 3 2 0,2 1-5 15,0-4 1-15,0 3 0 0,3-3-1 0,-1 3 1 16,4-5 1-16,-1 5 2 0,2-4-3 15,1-1-2-15,-1 1 3 0,2-3-1 0,1 0 1 16,1 0 0-16,0-1 0 0,0 0-2 16,-1-1 0-16,2-1 0 0,0 4-2 15,1-6 4-15,0 1-3 0,2 4-1 0,-1-4 1 16,0 2-1-16,1 0-1 0,1-3 4 16,-4 1-1-16,4 4-1 0,-2-4 1 0,4-1 0 15,-5 3 0-15,3-3-3 0,0 3 1 16,1-3 1-16,0 0 3 0,2 0-2 15,1 2-2-15,-2-2 2 0,8 0 0 0,-4-2-2 16,3 2 2-16,1 0-2 0,2-3 3 16,-1 0-1-16,3 2-3 0,-2-4 3 0,0 1 1 15,-1 0-3-15,1-2 1 0,-2 0 0 16,-1 1 1-16,5-3-1 0,1-2 2 16,-3 3-4-16,-1-6 3 0,1 5 0 0,0-4 1 15,2-1-1-15,-3 0-3 0,1 3 2 16,0-3 0-16,2 0 2 0,-3 1-2 0,3-1-2 15,-2 3 0-15,-1-4 1 0,1 1-2 16,0 6 1-16,0-6 0 0,-1 5 1 16,-1 0-1-16,0-1 0 0,-3 2 2 0,3-2-2 15,-2 4 1-15,1 1 1 0,-1-2-3 16,0 3 2-16,-3-1 1 0,-2 0 1 0,2 2-3 16,-1 2 2-16,-1 0-1 0,-2 0 1 15,2 0-1-15,1 0 1 0,-3 2 1 16,0 2 4-16,-2-2-2 0,0 3 1 0,0 1 4 15,-2-2-1-15,0 6 4 0,0-3 1 16,-2 1 4-16,0 5 0 0,-3-4 2 16,1 4-1-16,-2 5 0 0,-3-3-1 0,-2-1-3 15,3 1-1-15,-5 4 0 0,0-6 2 0,1 2 2 16,-3 1-5-16,0-3-2 0,2 3 2 16,-2-5-1-16,-2 2 5 0,2-5-3 15,1 3-6-15,-1-3 4 0,0-1 1 0,-2 0 7 16,0-1 2-16,2 0 0 0,-2-1 4 15,2 0 3-15,-2 1-1 0,0-4 6 16,0-2 1-16,0 6 1 0,2-5-1 0,-2-1-4 16,0 5-3-16,0-5-3 0,0 0-3 15,0 0-4-15,0 0-3 0,0 0-7 0,0 0 2 16,4-14-1-16,-4 8-2 0,2 1-3 16,0-4-1-16,2 1-1 0,-2-2-2 15,4 0 1-15,-2 2-1 0,0-5-2 0,2 2 2 16,0-2-2-16,0 3 1 0,3-4-1 15,0 1-1-15,1 0 0 0,1-1 0 16,1 5 0-16,1-4 1 0,-2 0 0 0,3-1-3 16,2 3 4-16,-2 0-2 0,-1-2 2 15,4 2-4-15,-2 2 3 0,1-5 2 0,2 3-1 16,0 1-1-16,-1 3-1 0,-2-1 2 16,4-1 1-16,-1 1 1 0,-2 0-1 15,1 1 1-15,0 5-1 0,-2-4 1 0,-1-2 1 16,4 6-2-16,-4-1 1 0,-1 1 0 15,0-2-1-15,-1 4 0 0,-1 0 2 0,2 0 1 16,-2 0-2-16,-1 4 2 0,0-4-2 16,1 2 3-16,0 3 1 0,-1-3-4 15,1 4 1-15,1 0 0 0,1 1 3 0,-2-1-2 16,3-2 1-16,0 4 0 0,0 1 0 16,1-1 2-16,2-1 0 0,-2-1-1 0,3 2 1 15,4-3 3-15,-1 3-2 0,0 0 2 16,0-1 0-16,3-1 1 0,1 1-1 15,0-1-1-15,3 1 1 0,-1-4-2 0,-1 3-1 16,4-1 3-16,-3-2-1 0,1 2 1 16,3 1 0-16,-1-6-2 0,0 3 4 0,2 2-3 15,-1-4 2-15,1 4 0 0,0-4 0 16,-3 5 2-16,5-6 3 0,0 0-6 16,2 0 1-16,2 0 0 0,0 0-1 0,-2 0-3 15,2 0 1-15,2 0 2 0,-1-5 0 16,-3 4-4-16,0 1 5 0,6-1-3 0,-2 1 1 15,-4-5-2-15,0 4 0 0,0 1 0 16,2 0 0-16,5 0-1 0,-1 0 1 0,-7-5-2 16,8 5 5-16,-5 0-3 0,0 0-1 15,5 0-4-15,1 5-1 0,-2-5 4 16,1 0-1-16,-1 0 0 0,0-5-1 0,1 5 1 16,-7 0 0-16,6-1 2 0,-3-1-3 15,0 2 2-15,-1 0-4 0,2-4 8 0,3 2-2 16,-1-3-5-16,-1 2 2 0,-3-2 0 15,4 2 0-15,-4-3 1 0,1 6 0 16,1-7 0-16,-1 4-1 0,2-1 0 0,-1-2 0 16,0-2 1-16,5 3-2 0,-3-1 0 15,2 1-2-15,-1-4-1 0,7 2 4 0,1-1-1 16,-2 1 2-16,-5-1-3 0,-2-1 2 16,1 1-2-16,-3 0 3 0,0-1-4 15,1 0 1-15,-1-1-1 0,0 2 5 0,1-4-22 16,-3 4 0-16,2-6 3 0,-1 3 3 15,-2 0 2-15,1-2-1 0,6 2 2 0,1-2-1 16,-5 3 3-16,-2-5-5 0,7 2 3 16,-1-1-1-16,-1-3 3 0,-1 0-3 15,0 4-2-15,1-7-5 0,-3 6-4 0,2-5-4 16,-1 0-6-16,1-2-1 0,-2 0-7 16,2 3-5-16,0-3-6 0,-2 0-6 0,3 2-6 15,-5-2-5-15,2 1-5 0,-1-1-9 16,-1-1-12-16,-6 6-11 0,-3-2-18 15,1 5-22-15,-5-4-28 0,-6 4-532 0,0-3 240 16,-4 3 158-16</inkml:trace>
  <inkml:trace contextRef="#ctx0" brushRef="#br0" timeOffset="207003.32">20712 18131 99 0,'0'0'152'16,"-8"0"0"-16,8 0-3 0,0 0-2 0,0 0-8 15,0 0-7-15,0 0-9 0,0 0 1 16,0 0-8-16,0 0-6 0,0 0-3 0,0 0-13 16,0 0-6-16,0 0-6 0,0 0-14 15,0 0 0-15,-8-5-11 0,8 5-2 16,0 0-7-16,0-2-4 0,0 2-4 0,0 0-5 15,0-7-4-15,0 7-2 0,0-6-5 16,-2 0-1-16,2 2-3 0,0-2-3 16,0-5 0-16,0 3 0 0,0 0-5 0,0-5-2 15,2 0 0-15,-2-2-1 0,2 0-2 16,0-5-7-16,0 0-3 0,0 0-3 0,0-6-4 16,4 4 0-16,-4-6-3 0,2 7 1 15,0-5 3-15,0-1 0 0,0 4 4 0,0 2-3 16,0-4 2-16,1 3 1 0,1 0-3 15,1-3-1-15,-1 4 0 0,0 1-6 16,1-1-1-16,1 0 0 0,0 0-2 0,-1 0 0 16,0 2 1-16,-1 4 5 0,0-6 1 15,0 5 3-15,2-1-1 0,1 2-1 0,0 2 3 16,-3-2-1-16,2 1 2 0,1-1-1 16,-1-2 1-16,-1 3 2 0,1-1 0 15,1 2 0-15,-3-2-2 0,4 2 2 0,-4-3 6 16,6-1-5-16,-4 3 0 0,0 2 0 15,1 2 1-15,-1-4 0 0,-1 7 0 16,1-5-1-16,-1 5-1 0,-1-1 2 0,-2 0 1 16,2 3-2-16,-2 3-6 0,1-4-4 15,2 0-10-15,-1 5-18 0,0-5-22 0,2 4-25 16,3 2-25-16,-2-6-60 0,-1 6-364 16,1 0 183-16,-3 0 120 0</inkml:trace>
  <inkml:trace contextRef="#ctx0" brushRef="#br0" timeOffset="207472.84">20740 17451 102 0,'0'0'160'0,"-2"4"-8"0,2-4-24 16,0 0-1-16,-2 4-15 0,2-4-5 0,0 0-2 16,9 9-4-16,-3-7 5 0,1-2 3 15,3 3-2-15,-1 0 1 0,3-3 0 16,4 3-7-16,-4-1-5 0,2 1-12 0,2-3-6 15,0 2-11-15,-3-2-2 0,4 6-7 16,-4-6-16-16,3 1-31 0,-2 4-41 16,-2-5-41-16,3 6-42 0,-2-5-64 0,0-1-450 15,-3 6 213-15,2-5 141 0</inkml:trace>
  <inkml:trace contextRef="#ctx0" brushRef="#br0" timeOffset="207909.53">21334 17236 36 0,'-2'-7'200'16,"2"7"-1"-16,-4-5-2 0,4 5-18 16,0 0-15-16,0 0-18 0,0 0-15 15,0 0-12-15,-18 9-5 0,14-5-5 0,-2 4-4 16,-1 3-9-16,-1 3-6 0,1 0-5 15,-1 7-3-15,1 0-5 0,-3 1-2 0,2 5-2 16,4 2-6-16,-6 3-4 0,6 0-8 16,2-2-3-16,2-1-6 0,0 2-4 0,4-6-5 15,0 1-5-15,4 1-5 0,0-7-9 16,2 5-10-16,1-7-19 0,-1 1-19 16,3-6-27-16,0 1-36 0,3-1-35 0,4-5-25 15,-3-2-64-15,0-5-475 0,2-1 235 16,-3 0 155-16</inkml:trace>
  <inkml:trace contextRef="#ctx0" brushRef="#br0" timeOffset="208505.15">21469 17484 118 0,'0'0'171'0,"0"0"-3"16,0 0-15-16,0 0-11 0,0-8-10 0,0 8-13 15,0 0-13-15,0 0-5 0,0 0-7 16,0 0-4-16,6-6-3 0,-6 6 3 16,0 0-5-16,0 0-2 0,0 0 1 15,21 11 1-15,-15-6-1 0,3 1-6 0,0 6-5 16,3-4-7-16,1 4-5 0,0-5-3 15,4 9-8-15,2-5-8 0,0-2-2 0,1 5-4 16,4-1-5-16,-3-5-1 0,3 3-8 16,-1-3-8-16,-4 0-20 0,2 0-23 15,-4-2-25-15,0 0-37 0,-2 0-28 0,0 0-32 16,-5-5-61-16,-2 1-445 0,-3 2 223 16,0-2 148-16</inkml:trace>
  <inkml:trace contextRef="#ctx0" brushRef="#br0" timeOffset="208860.02">21449 17766 94 0,'-10'0'212'0,"10"0"-7"15,0 0-10-15,-4-2-15 0,4 2-15 16,-2-4-18-16,2 4-12 0,4-9-14 0,-2-1-10 16,6 0-11-16,1-3-10 0,6 0-4 15,0-3-11-15,6-3-6 0,2-3-9 0,3 1-6 16,1-4-3-16,1 4-8 0,-2 0-7 15,-2 2-20-15,2 2-28 0,-3-2-23 16,-1 6-38-16,-4 0-22 0,-1 4-38 0,-4-2-39 16,-2 3-415-16,-3 5 200 0,-2-2 131 15</inkml:trace>
  <inkml:trace contextRef="#ctx0" brushRef="#br0" timeOffset="209382.15">21950 17681 70 0,'0'0'161'0,"0"0"-9"16,0 0-5-16,0 0-12 0,0 0-11 16,14-8-10-16,-10 5-7 0,3 1-6 0,-1-2-12 15,3 2-4-15,-1-4-9 0,1 5-6 16,-1-3-10-16,0 2-5 0,0 2-4 0,0-1-6 15,0 1-4-15,-2 0-4 0,2 0 1 16,-1 0-5-16,-1 1 1 0,-1-1 5 0,-1 6 2 16,0 0 5-16,0-5-1 0,-2 5 2 15,0 2-2-15,1-3-4 0,-3 3 2 16,0 1-1-16,-3-1 4 0,-1 4 2 0,0 0 2 16,-2-3 1-16,-1 4 2 0,-2 1 3 15,1-1-1-15,0-4 1 0,0 5-2 0,1-1-4 16,-2-5-6-16,5 3-2 0,0-3-4 15,0 4-2-15,2-5 2 0,2 0 0 16,4 1-7-16,0 0-4 0,4-5-1 0,2-1-3 16,2 1 0-16,0 0-2 0,6-6-5 15,-2 3-3-15,3-3-24 0,-1 1-27 16,0-1-46-16,0 0-72 0,0-2-64 0,-3-1-678 16,-4 4 305-16,0-2 202 0</inkml:trace>
  <inkml:trace contextRef="#ctx0" brushRef="#br0" timeOffset="210847.63">22316 17312 23 0,'0'-7'114'16,"-2"0"1"-16,2-5 0 0,-3 5-12 16,3-2 0-16,0 4-17 0,0-4-4 0,0 4 0 15,0 3-8-15,0-4-1 0,0 0 3 16,0 6-7-16,3-4 0 0,-3 4-7 0,6-3 3 15,-6 3 5-15,0 0 4 0,12 6 4 16,0 0 0-16,-4-3 0 0,4 8 0 0,1 0 2 16,6 2 4-16,0 6 4 0,0 2 5 15,4 6 1-15,-3-1-2 0,-4 3 7 16,-1 5 3-16,-2-2 2 0,-2 5-18 0,-3-3 10 16,-2 2 2-16,-6 4 0 0,0-7 0 15,-2 3 3-15,-4-2-2 0,0-7-8 16,1 1-17-16,-1-1-24 0,-1-6-20 0,3-2-53 15,0-4-56-15,2 0-81 0,2-1-78 16,2-9-791-16,2-2 350 0,2 0 231 0</inkml:trace>
  <inkml:trace contextRef="#ctx0" brushRef="#br0" timeOffset="-115475.61">27692 14883 120 0,'2'-3'121'0,"-2"3"-6"15,0 0-11-15,0 0-1 0,0 0-6 16,0 0 3-16,0 0 3 0,0 0-3 16,6 17-5-16,-6-12-3 0,3 3-9 0,-3 4-2 15,2 3-5-15,-2 4-6 0,0 2 10 16,0 1 1-16,-2 8-3 0,-1-1-8 0,1 2-8 15,-2 5-4-15,2 1-4 0,-2 0 0 16,2-6-3-16,-3 0-8 0,5-1 1 16,-2-1-5-16,0-2-3 0,2-6-4 0,-2-1-3 15,2 0-5-15,0-5-10 0,0-2-16 16,0 0-18-16,0-1-18 0,2-2-24 0,0-2-26 16,0-5-25-16,3-1-36 0,-5-2-476 15,0 0 212-15,12-10 141 0</inkml:trace>
  <inkml:trace contextRef="#ctx0" brushRef="#br0" timeOffset="-115088.16">27632 14862 122 0,'-2'-5'135'0,"2"5"-13"0,-2-5-12 16,2 5-13-16,4-9-7 0,0 7-8 15,2-3-2-15,0 2-7 0,4-1-1 16,-2-3 1-16,5 1-6 0,2 1-1 0,0 2-6 16,3-3-4-16,2 1-10 0,-1 4-1 15,0-2-6-15,2 3-6 0,1 0-1 0,-4 3-3 16,4-2 3-16,-6 4 3 0,3 2-4 15,-3 0 4-15,-4 6 3 0,-2-4 4 16,0 5 5-16,-6 0 5 0,-2 3 10 0,-4-1 7 16,-6 3 6-16,-2-2 4 0,-2 2 1 15,-7 6 2-15,-5-5-3 0,1 2 1 16,-2-2-2-16,-3-2-8 0,7-5-6 0,2 4-16 16,0-5-33-16,4-3-47 0,2-1-52 15,7-3-45-15,2 3-48 0,4-4-605 0,6-2 265 16,0 2 176-16</inkml:trace>
  <inkml:trace contextRef="#ctx0" brushRef="#br0" timeOffset="-114740.94">28304 14811 75 0,'2'-3'256'0,"-2"-1"-3"16,0 4-11-16,-2-5-23 0,2 5-18 16,0 0-12-16,-18 15-19 0,10 0-9 0,-4 2-14 15,-4 7-13-15,0 7-5 0,1 1-12 16,-2 10-9-16,2-2-10 0,3 0-8 0,-4 4-6 15,4-2-8-15,4-2-10 0,-1-5-7 16,4 4-2-16,1-5-7 0,2-5-6 16,2 0-3-16,0-5-9 0,4 1-15 0,1-5-21 15,2-2-21-15,1-3-39 0,4-2-33 16,1-1-39-16,2-7-32 0,4-2-31 16,-4-3-625-16,6 0 280 0,-5-3 185 0</inkml:trace>
  <inkml:trace contextRef="#ctx0" brushRef="#br0" timeOffset="-114461.12">28477 15221 106 0,'-2'-5'212'0,"0"1"-9"0,2 4-13 16,-3-4-13-16,3 4-9 0,0 0-9 15,0 0-12-15,0 0-10 0,0 0-10 16,16 13-10-16,-10-7-8 0,2 1-12 0,1 0-10 16,-1 4-6-16,5-2-7 0,-2 1-5 15,-1 1-10-15,2-2-8 0,2 5-7 16,-2-3-13-16,1-1-16 0,0 1-19 0,-3-1-22 16,1 1-23-16,-1-4-34 0,2 1-32 15,-4 2-22-15,-2-5-34 0,0 1-467 16,-4 2 217-16,2-2 143 0</inkml:trace>
  <inkml:trace contextRef="#ctx0" brushRef="#br0" timeOffset="-114260.11">28494 15482 127 0,'-10'-3'239'15,"1"0"1"-15,0 1-13 0,3-1-16 16,2-3-21-16,0 2-19 0,2-5-11 0,4-3-11 15,0 1-11-15,6-6-14 0,3 4-11 16,2-3-11-16,1-4-12 0,1 1-19 0,5 2-22 16,0-3-26-16,2-1-37 0,-1 3-41 15,0 2-53-15,-2 1-44 0,-3 5-561 0,-2-2 243 16,-2 5 159-16</inkml:trace>
  <inkml:trace contextRef="#ctx0" brushRef="#br0" timeOffset="-113969.02">28878 15461 217 0,'0'7'225'0,"-3"9"-3"0,1-3-15 0,-3 6-15 16,3-4-21-16,0 1-20 0,0 0-14 15,0 0-15-15,2-4-26 0,0 2-24 0,0-4-38 16,4 2-43-16,0-5-42 0,3-1-46 16,0-6-478-16,1 0 196 0,0-4 129 0</inkml:trace>
  <inkml:trace contextRef="#ctx0" brushRef="#br0" timeOffset="-113683">29163 14766 229 0,'8'6'242'0,"3"1"-1"16,6 7-9-16,0 2-10 0,4 13 6 0,6 9-13 16,11 19 0-16,-1 6-34 0,-1 2-13 15,0 5-15-15,-9-2-22 0,-1 6-12 16,-10-6-22-16,-5-7-25 0,-9-8-26 0,-2 0-26 15,-7-3-72-15,-1-3-101 0,-8-4-734 16,-2-4 302-16,-1-8 199 0</inkml:trace>
  <inkml:trace contextRef="#ctx0" brushRef="#br0" timeOffset="-107615.08">27580 15984 17 0,'-3'-5'93'16,"3"5"-11"-16,0 0-6 0,0 0-6 0,0 0-1 15,0 0-3-15,-2-8-4 0,2 8 0 16,0 0-4-16,0 0 6 0,-2-5-12 16,2 5 0-16,0 0 2 0,0 0 1 0,0 0 6 15,0 0-9-15,0 0 2 0,0 0 2 16,0 0-5-16,0 0-4 0,0 0-15 0,-2-6-4 16,2 6-3-16,-4-4-2 0,4 4-2 15,-4-4-4-15,4 4-7 0,0 0 0 16,-4-5 4-16,4 5 0 0,-4-4-1 0,4 4-2 15,0 0-2-15,-5-4 0 0,5 4-1 16,0 0-7-16,-7-2 9 0,7 2-6 0,0 0 0 16,0 0 5-16,-8-2 2 0,8 2-3 15,0 0-1-15,0 0-2 0,0 0 4 16,0 0-2-16,-8 0-3 0,8 0 2 0,0 0 1 16,0 0 2-16,0 0-4 0,0 0 0 15,0 0 4-15,0 0-6 0,0 0 1 0,-6-4 3 16,6 4-4-16,0 0 0 0,0 0 2 15,0 0 0-15,0 0 0 0,0 0 4 16,0 0 4-16,0 0 1 0,0 0 9 16,0 0-8-16,0 0-3 0,0 0-1 0,0 0 2 15,0 0-5-15,0 0 3 0,-7-2-8 16,7 2 4-16,0 0-3 0,0 0 1 0,0 0-1 16,0 0 1-16,0 0 0 0,0 0 4 15,0 0 3-15,0 0 4 0,0 0-1 16,0 0 3-16,0 0 0 0,-2 8-1 0,2-8 0 15,0 0-3-15,0 0-1 0,0 0-1 16,-2 6 1-16,2-6-2 0,0 5-1 0,0-5-2 16,2 8-1-16,-2-8-2 0,4 4 0 15,-1 2 1-15,1-3 0 0,-2 5-1 0,0-6 1 16,2 3-2-16,0 1 0 0,0 2-1 16,0-2-2-16,3-5 1 0,-2 5-1 15,1 1 5-15,-2-1 1 0,4-3-10 0,-1 1 7 16,-1 2 0-16,0-1-2 0,3-1 1 15,-3-1 0-15,5 2-1 0,-3-4 0 16,2 3-1-16,0-1 3 0,2 2-4 0,-2-4 1 16,1 5 5-16,0-3-6 0,2 0 3 15,-1-2 0-15,3 5-5 0,-4-6 6 16,1 6-5-16,1-6 0 0,0 5 5 0,-3-2-4 16,1-2 3-16,1 2-4 0,-1 0 1 15,2 0 2-15,-3 0-1 0,1-3-2 0,0 2 3 16,-1 0-4-16,1 2 3 0,-1-3 0 15,3 3-1-15,-2-4 0 0,1 4 0 16,-2 0-2-16,4-2 4 0,0 4-1 0,-1-6 11 16,4 5-4-16,-2-3 1 0,-1 4-3 15,2 0 4-15,0-5-1 0,-1 5-1 0,0-2-1 16,0 2-1-16,-3-2-3 0,4 0 1 16,-2 1 0-16,3 1-1 0,-2 0 3 15,0-2-1-15,2 0-1 0,0 1-1 0,-1 2 1 16,4 0 4-16,-2-1-3 0,2-3-2 15,-1 3 4-15,4-1-5 0,2 3 0 0,-1-5 0 16,1 2-1-16,-1 1 0 0,0 1 1 16,2-6-2-16,-1 5 0 0,1 0 2 15,0-4 1-15,-1 4-2 0,0-1-3 0,2-3 4 16,1 4 1-16,-2-4-3 0,-1 2 2 16,3-2-2-16,-1 0 2 0,-4-2-1 0,0 3-2 15,3-3 2-15,-2 0 0 0,1 0 1 16,0 2-2-16,-2-4-2 0,1 2 3 15,3 0 2-15,-3-3-3 0,3 1 1 0,0 0-4 16,-3-2 2-16,-3 2-1 0,3-1 2 16,0 0 4-16,-2 1-5 0,-1-2 0 15,-2 3-7-15,2-2 1 0,-1-2 0 0,-2 5-6 16,1-3 3-16,-2 0-5 0,2 2 2 16,-1-4-2-16,-2 4-2 0,1-5 1 15,0 5 2-15,0-5 1 0,2 0 1 0,0-1 0 16,-2 1 0-16,4-2 3 0,0-1 0 15,3 2 0-15,-4-5 0 0,2 4 2 16,1 0 2-16,1-5 0 0,-2 3 2 0,2 0-2 16,-3 3 1-16,0-4 1 0,0 1 0 15,1 2 1-15,-1-3 1 0,-2 3 4 0,0 1 2 16,2-7-3-16,-4 7 2 0,0 0-2 16,0-5-1-16,2 5 10 0,-2-5-9 0,0 1-2 15,-1-2 1-15,4 3-2 0,-3-4-4 16,0 1-6-16,2 1-4 0,-5-1-4 15,4-4-6-15,0 1-1 0,0 1-8 0,-6 2-13 16,3-2-5-16,0 2-3 0,-4 0-3 16,-1 0-2-16,-2 3-16 0,1 0-15 0,0 0-39 15,-5 1-333-15,2 1 158 0,-2 1 104 16</inkml:trace>
  <inkml:trace contextRef="#ctx0" brushRef="#br0" timeOffset="-104929.26">22875 17462 24 0,'0'0'143'16,"0"0"0"-16,-5 0-8 0,5 0 0 0,0 0-9 15,0 0-11-15,0 0-4 0,0 0-8 16,0 0-2-16,0 0-7 0,0 0-6 16,0 0 0-16,0 0-9 0,0 0-7 0,0 0-7 15,0 0-6-15,0 0-5 0,19 0-5 16,-15 0-4-16,-4 0-3 0,11 0-7 0,-5 2 0 15,1 2-6-15,1-2-3 0,1-2-3 16,1 0 0-16,0 3-3 0,4-3-2 0,-2 3-2 16,1-3 1-16,4 0 1 0,0-3 5 15,1 0 0-15,4 3 3 0,-1 0-3 16,0 0-3-16,0-2-2 0,3 2-3 0,-1 0 0 16,0-4 0-16,0 4-9 0,3-2-8 15,-2 2-12-15,-2 2-7 0,2-2-19 0,-3 0-19 16,1 0-28-16,-4 4-23 0,1-2-20 15,-6-2-52-15,0 0-386 0,-3 0 193 16,1 3 127-16</inkml:trace>
  <inkml:trace contextRef="#ctx0" brushRef="#br0" timeOffset="-104509.1">22847 17676 133 0,'0'0'151'16,"6"5"0"-16,-4-2-4 0,2-3-6 16,2 2-7-16,2 1-8 0,-2-3-4 0,2 6-4 15,-2-3-5-15,5-3-1 0,-1 1-4 16,3 4-4-16,0-4-6 0,1 0-4 0,6-1-8 15,-1 0-5-15,2 5-7 0,4-10-7 16,5 5-4-16,2-1-7 0,4 0-7 16,4-4-6-16,2 4-22 0,2 1-25 0,-1 0-36 15,-3-3-43-15,2 6-53 0,-10-6-588 16,-2 6 246-16,-5-3 162 0</inkml:trace>
  <inkml:trace contextRef="#ctx0" brushRef="#br0" timeOffset="-68616.4">23930 17166 86 0,'7'-4'83'0,"-7"4"-3"0,0 0-5 16,0 0-4-16,4-2-11 0,-4 2 0 0,0 0-4 16,5 0 3-16,-5 0-9 0,4-4-3 15,-4 4-3-15,0 0-2 0,0 0 4 0,0 0 0 16,0 0-8-16,0 0-6 0,0 0 13 15,0 0-5-15,0 0-5 0,0 0 2 0,0 0-7 16,0 0 2-16,0 0-3 0,0 0-2 16,14 4 3-16,-14-4-4 0,2 6 2 15,0-5-7-15,0 5 3 0,0-2 0 0,0 6-5 16,2-1 1-16,-2 4-2 0,0 1-1 16,-2 6-3-16,0 2 0 0,0 5 0 0,0 1 1 15,-2 0 1-15,0 12 1 0,-2-5-1 16,2-2-1-16,2 4 2 0,-2 1-2 15,0-7 2-15,0 1-2 0,0 1-3 0,0-5 0 16,0 1-2-16,2-2 1 0,0-7-3 16,-2 1-1-16,2-1-5 0,0-5-4 0,0-2-15 15,0 0-6-15,0-5-13 0,2 0-12 16,0-3-18-16,2-3-20 0,-4-2-43 16,4 0-319-16,-4 0 152 0,0 0 101 0</inkml:trace>
  <inkml:trace contextRef="#ctx0" brushRef="#br0" timeOffset="-67978.77">23875 17160 24 0,'0'0'139'0,"0"-6"-15"0,0-1-13 15,0 7-9-15,2-8-12 0,0 2 0 0,3-1-12 16,0 1 0-16,1 0 0 0,0-2-1 16,0 3-8-16,5-3 6 0,-1 2-9 0,1-1 0 15,4 1-4-15,-3 2-8 0,6 1-3 16,-4 1-6-16,1 2-3 0,2 0-9 0,0 0-9 16,2 2 0-16,-2 1-5 0,0 6-4 15,0-4 3-15,-2-2-2 0,-1 8-1 16,-1-4 3-16,0 0 2 0,-3 3 12 0,-4 1 3 15,-1 3 8-15,-3-1 16 0,-4 0 9 16,-5 2 14-16,-3 5 7 0,-4 1 5 16,-8-1 3-16,-3 4-3 0,-7 2 0 0,0 1-3 15,0-1-6-15,5-5-12 0,1-4-11 16,6 1-22-16,2-3-44 0,1-2-60 0,9 0-90 16,4-6-72-16,4 1-595 0,4-2 279 15,6-6 185-15</inkml:trace>
  <inkml:trace contextRef="#ctx0" brushRef="#br0" timeOffset="-66760.65">24659 16927 75 0,'0'0'126'0,"0"0"-12"0,-7-1-11 0,7 1-10 15,0 0-11-15,0 0 2 0,0 0-5 16,-10 15-6-16,8-13 3 0,-1 6 5 16,-1 3-3-16,0 2 4 0,-5 0 0 0,3 8-1 15,-2 0 0-15,0 3-3 0,-4 2-6 16,2 3-1-16,0 1-3 0,1 4-2 16,-4-3-1-16,5 1-4 0,1 2-1 0,-1 1-3 15,4-1-6-15,-2 0-1 0,4 1 8 16,2-6-7-16,0 4-4 0,4-4-4 0,0-1-3 15,6 5-5-15,1-6 0 0,2-5-5 16,2 3-11-16,-1-8-9 0,4 2-14 0,0-3-18 16,-1 2-29-16,5-10-32 0,-4 4-41 15,0-5-57-15,-4-1-497 0,3 2 231 16,-4-6 152-16</inkml:trace>
  <inkml:trace contextRef="#ctx0" brushRef="#br0" timeOffset="-64808.98">24932 17194 134 0,'0'0'157'15,"-3"0"-4"-15,3 0-11 0,0-6-12 0,0 6-10 16,0 0-11-16,0 0-3 0,-2-1-3 16,2 1-1-16,0 0-2 0,0 0-9 15,0 0-8-15,0 0-4 0,0 0-8 0,0 0-2 16,0 0 3-16,0 0-5 0,0 0 0 16,0 0-1-16,9 15-7 0,-3-8-5 15,1-1-4-15,3 3-4 0,1 3-5 0,1 1-7 16,2 0 0-16,2 1-5 0,1 0-1 15,0 1-3-15,2-2-2 0,-2 4-2 16,0-4-6-16,2 1 14 0,-4 3-3 0,2-6-2 16,-3 7-2-16,2-5-2 0,-6-4-5 15,2 3 2-15,0 1-3 0,-2-4-5 16,0 3-6-16,-1-2-6 0,1 2-7 0,1-5-12 16,-4 2-17-16,1 3-22 0,2-5-24 15,-2 5-28-15,2-5-17 0,-4 1-24 0,2-1-39 16,-4-1-436-16,3 2 214 0,-1-6 141 15</inkml:trace>
  <inkml:trace contextRef="#ctx0" brushRef="#br0" timeOffset="-64430.17">24953 17623 67 0,'0'0'146'0,"-2"-2"-8"0,2 2-3 0,-2-8-5 16,2 8-5-16,2-7-5 0,0 3-10 15,-2 4-3-15,4-10-4 0,-2 5-6 0,3-1-3 16,-3 0-6-16,2 3 0 0,0-7-8 16,0 6-9-16,2-6-3 0,-2 1-6 15,6 1-5-15,-2-5-2 0,0 0-6 0,3 0-5 16,2-6-4-16,-1 2-3 0,3-3-1 16,0-1-7-16,4 0-7 0,-2-6-1 0,2 1-1 15,2 3-7-15,-4-3-13 0,2 1-12 16,-5 3-22-16,0 6-23 0,0-4-26 15,-1 5-21-15,-2 2-21 0,-3-1-500 0,1 1 212 16,-5 6 141-16</inkml:trace>
  <inkml:trace contextRef="#ctx0" brushRef="#br0" timeOffset="-63633.03">25396 17518 115 0,'0'0'118'15,"0"0"-11"-15,-10-6-4 0,10 6-15 16,0 0-6-16,0 0-14 0,0 0-1 0,8-6-13 15,-8 6 5-15,6-1-13 0,-2 0-2 16,-4 1-6-16,6-6 3 0,-2 1 1 0,0 4-3 16,3 1-2-16,-1 0 1 0,1-3-4 15,-7 3-6-15,12-3 1 0,-3 1-1 16,-1 2-3-16,0 0 3 0,1 0-8 0,0 0 6 16,-1 0-6-16,-2 0 1 0,2 0 3 15,0 2-2-15,-2 4 4 0,0 0-1 0,-2-5-4 16,-2 6 1-16,-2 5-1 0,0-4 1 15,-2 5 2-15,0-4 5 0,-2 3-4 0,0 1 1 16,-2 1-1-16,1 1-1 0,-2-2-3 16,1 1 0-16,2-1 7 0,-2 0-1 15,0-4 1-15,4 3-1 0,-3-2 1 0,3 2-2 16,0-5-2-16,-1-1 3 0,3 1 1 16,0 1 5-16,0-1 7 0,0-1 8 0,3 0 11 15,-1 0 6-15,0-3 9 0,0 3 1 16,3-2-1-16,-5-4-5 0,10 3-3 15,-6 2-8-15,2-4-4 0,0-1-5 0,4 6-5 16,-4-6-8-16,2 0-18 0,1 0-16 16,-1 0-26-16,0 0-33 0,1-4-41 15,2 4-54-15,-1-2-42 0,-2 1-624 0,2-5 278 16,-4 4 184-16</inkml:trace>
  <inkml:trace contextRef="#ctx0" brushRef="#br0" timeOffset="-61726.42">26075 17583 169 0,'0'0'181'0,"6"11"-12"0,-8-3-6 0,0-1-7 15,-2 5-9-15,-1-3-3 0,1 9-6 0,0-5 0 16,-2 2-1-16,-3-2-3 0,0 3-5 16,-1 3-7-16,-2-4-5 0,-4 4-16 15,2-4-9-15,-1 4-10 0,-2-3-12 0,2-1-19 16,-1-2-21-16,0 5-33 0,4-10-38 16,1 0-46-16,2 6-56 0,1-9-604 0,4 4 254 15,0-3 167-15</inkml:trace>
  <inkml:trace contextRef="#ctx0" brushRef="#br0" timeOffset="-60995.09">26295 17415 14 0,'0'0'92'16,"0"0"-2"-16,0 0-3 0,0 0-5 15,0 0-5-15,0 0-1 0,0 0-4 0,0 0-3 16,0 0-6-16,24-7 2 0,-24 7-11 16,12 0-4-16,-4-6-9 0,3 4 3 15,0-4-8-15,1 0-5 0,1-1 0 0,1-1-1 16,2 1-1-16,-2-5-3 0,3 3-6 16,2-3-2-16,-4 3-2 0,0-3 0 0,-2 1-5 15,-1 0-3-15,1 0-4 0,-2-3 0 16,-3-2-7-16,-2 4 0 0,3 4 5 0,-5-6 7 15,-2 7-5-15,0-5 5 0,-2 4-5 16,-2 1 6-16,0 1 0 0,-4 0 5 16,-1 4-10-16,7 2 9 0,-14-1 5 0,3 2-1 15,0-1 8-15,1 6-3 0,-3-2-1 16,0 6 8-16,1-3 2 0,-1 3 8 16,-2 1 6-16,0 3 5 0,3 0 4 0,-3 8 3 15,0-3 1-15,0 2-1 0,3 0 1 16,1 0-1-16,0 1-6 0,3 3-1 15,2-4-5-15,2 6-3 0,0-10-3 0,4 5-5 16,2 1-1-16,4-9-2 0,0 7-9 16,4-8-10-16,1 1-3 0,2-5-17 15,2-1-28-15,1-3-29 0,4 1-42 0,-4-6-37 16,0 0-53-16,-2 0-421 0,3 0 210 16,-2-2 138-16</inkml:trace>
  <inkml:trace contextRef="#ctx0" brushRef="#br0" timeOffset="-60289.62">26896 17449 37 0,'0'7'159'0,"0"7"0"0,0 0-7 0,0 0-4 16,-2 2 0-16,2 1-4 0,-2 4-4 15,-1 0-4-15,1 0-8 0,-2 0-11 0,2 0-11 16,0-2-12-16,0 2-7 0,-2 1-9 15,4-3-21-15,-5-5-22 0,5 6-28 0,-2-5-50 16,2-2-53-16,0-5-74 0,-2 5-382 16,4-5 187-16,-2-1 124 0</inkml:trace>
  <inkml:trace contextRef="#ctx0" brushRef="#br0" timeOffset="-59709.83">27143 16798 121 0,'28'26'197'15,"-3"4"-6"-15,-3 2-10 0,-2 8-6 16,-2 2-8-16,-4 5-9 0,-3 3-2 0,-2 3-2 16,-3 2-7-16,-2 1 3 0,-4 7-3 15,0-8-11-15,-4 2-6 0,-4 18-6 0,-5-2-2 16,0-16-9-16,3-4 6 0,-4-4-14 16,0 0-28-16,0-7-39 0,-4-1-66 15,3 0-93-15,1-8-100 0,-2-5-642 0,2 4 293 16,4-11 194-16</inkml:trace>
  <inkml:trace contextRef="#ctx0" brushRef="#br0" timeOffset="-54429.33">2353 17015 98 0,'0'-6'146'0,"0"-1"-4"16,2 1-5-16,-2 4-1 0,0-4-7 0,3 1-5 15,-3-1-10-15,0 4-3 0,0 2-8 16,2-7-1-16,-2 7-7 0,2-4-5 0,-2 4-6 15,0 0-7-15,0 0-1 0,0 0-3 16,8 11-6-16,-4-3-8 0,0 5-7 16,3 6-2-16,-2 2-3 0,1 5-8 0,2 5-1 15,2 7-5-15,-1-2-2 0,2 8-3 16,-1 1-5-16,-1 4-5 0,3-2-7 0,-3-11-8 16,-2 5 4-16,1-2-6 0,-2-2-9 15,0-3-5-15,0 0-14 0,-1-5-19 0,-1-2-19 16,1-1-25-16,-1-5-19 0,0-2-27 15,-2-3-47-15,-2-7-384 0,2 2 193 16,0-3 127-16</inkml:trace>
  <inkml:trace contextRef="#ctx0" brushRef="#br0" timeOffset="-54008.45">2299 16975 151 0,'6'-11'144'0,"0"-2"-4"15,0 1-10-15,3-1-10 0,-1-1-11 0,3 1-3 16,-1 1-11-16,1 4-9 0,1-4-5 15,2 1-9-15,-2 6-2 0,3-3-9 16,-2 2-6-16,1 0-3 0,1 5-6 0,-2 1-5 16,2 1-3-16,-1 5-3 0,2 0-3 15,-2 2-3-15,1 0-4 0,0 3-1 0,0 5-4 16,-5-7 3-16,0 8 0 0,0-3 2 16,0 3 7-16,-4 2 8 0,-4 0 4 15,-2-2-1-15,-2 4 1 0,-4 3-4 0,-4 3-2 16,-4 1-6-16,-2-4-4 0,-1 1-7 15,0 1-9-15,-2-5-5 0,-1-4-14 0,4 1-26 16,3-4-44-16,0-1-48 0,1-4-66 16,1 2-415-16,3-3 206 0,3-2 136 15</inkml:trace>
  <inkml:trace contextRef="#ctx0" brushRef="#br0" timeOffset="-53603.53">2798 16880 11 0,'0'-1'215'16,"0"-5"-1"-16,0 6-5 0,2-6-14 16,-2 6-18-16,0 0-12 0,0 0-15 0,0 0-11 15,0 0-11-15,-10 12-9 0,8-5-8 16,-3 8-6-16,2 4-6 0,-1 4-3 15,2 3-8-15,0 7-6 0,2 1-7 0,-2 3-6 16,4 2-8-16,2 3-7 0,0 0-2 16,1-1-6-16,4 8-4 0,3-2-6 0,1-1-4 15,4-4-7-15,0-4-10 0,2 1-19 16,-2-11-13-16,1 0-32 0,2-3-30 0,-1-4-34 16,0-6-32-16,2-1-39 0,-3-1-571 15,-2-7 257-15,-1-3 169 0</inkml:trace>
  <inkml:trace contextRef="#ctx0" brushRef="#br0" timeOffset="-53197.62">3123 17290 35 0,'-6'-4'143'15,"6"4"-11"-15,0 0-8 0,0 0-9 0,0 0-7 16,0 0-1-16,13-7-6 0,-13 7-7 15,9 0 5-15,-5 0-2 0,-4 0-6 0,12 0-2 16,-5 0-4-16,1 1-11 0,1 3-3 16,-1 2-6-16,3-4-7 0,-1 5-8 15,3-1-3-15,0 1-4 0,1 1-4 16,1 3-8-16,3-3-2 0,-2 5-10 0,4-3-10 16,-4 1-17-16,1 3-8 0,0-5-25 15,-2 3-21-15,-1-5-31 0,0 2-19 0,-4 1-33 16,-2-7-358-16,1 3 171 0,0 0 113 15</inkml:trace>
  <inkml:trace contextRef="#ctx0" brushRef="#br0" timeOffset="-52994.15">3307 17518 119 0,'-8'0'141'0,"8"0"-5"0,-8-4-2 15,8 4-9-15,-6-8-1 0,6 1-3 0,0 0-8 16,2-4-5-16,2 0-12 0,0-3-5 16,2 0-8-16,2-5-10 0,4 0-12 15,-4-2-19-15,2 0-25 0,1-2-33 0,0 4-36 16,-1-2-36-16,-3 6-398 0,-3-2 165 16,-2 6 109-16</inkml:trace>
  <inkml:trace contextRef="#ctx0" brushRef="#br0" timeOffset="-52460.58">3521 17511 14 0,'4'-6'142'0,"1"0"-11"0,2 0-5 15,-1 5-15-15,0-7-13 0,3 0-11 16,-1 0-11-16,3-1 2 0,-1 1-14 0,-1 5-9 16,-1-3-8-16,-2 0-2 0,2 0-2 15,2 5-2-15,-2-5 0 0,-2 4-1 0,0 2 7 16,-6 0 6-16,11 2 2 0,-11-2 5 16,7 6 3-16,-5 1-4 0,0 0 4 15,-2 1-3-15,0 3 1 0,0 3-3 0,-2-6-3 16,2 6-1-16,-2-6 3 0,-1 4-3 15,3-3 0-15,-2 3-10 0,2-4-3 0,-2 3-5 16,2-3 1-16,0-1-5 0,0 3-1 16,0-1-3-16,0 1 0 0,2-4-2 15,0 1-5-15,3-1-5 0,-3 2 2 0,4-3-1 16,-1-2-1-16,1 2-4 0,0 2 2 16,0-5-5-16,2 2-14 0,2-4-27 15,-2 0-36-15,2 0-43 0,-1 0-56 0,-1-4-559 16,-1 1 246-16,1-2 164 0</inkml:trace>
  <inkml:trace contextRef="#ctx0" brushRef="#br0" timeOffset="-51996.81">3931 17575 24 0,'10'6'185'0,"-10"-6"-7"0,2 13-5 0,-2-5-4 15,2-1-8-15,-2 5-6 0,0 3-4 16,0-2-11-16,0 0-8 0,-2 6-10 0,0-2-9 15,-2 2-10-15,2-5-13 0,-2 2-8 16,-2 3-20-16,0-6-18 0,2 2-36 0,0-1-37 16,0-3-48-16,2-1-40 0,-2-5-58 15,0 1-401-15,-1-4 195 0,3-1 130 16</inkml:trace>
  <inkml:trace contextRef="#ctx0" brushRef="#br0" timeOffset="-51322.62">4108 17402 93 0,'0'0'153'16,"0"0"-13"-16,0 0-15 0,0 0-10 16,0 0-9-16,0 0-15 0,0 0-9 0,0 0-12 15,17-6-1-15,-17 6-5 0,10-2-7 16,-4-2-5-16,1 2-6 0,0 1 0 0,-1-3-11 15,2 2 3-15,1-4-7 0,-1 4-2 16,3-4-5-16,0-1 1 0,1-1 0 16,2 1-6-16,0-5-1 0,0 3-6 0,-1-3-13 15,2-1-4-15,0 0-3 0,-3 0-12 16,2-4 0-16,-4 4-7 0,0-1 3 0,-1 0-1 16,-3 1 2-16,1 1 8 0,-5 3-2 15,0-3 12-15,-2 5 3 0,-2 1 5 0,-3 4 1 16,5 2 1-16,-17 0 5 0,7 2 5 15,-2 8 9-15,-4-3 6 0,2 1 8 16,-3 5 4-16,0 2 2 0,0-1-2 0,-1 5 2 16,4-5 1-16,2 9 2 0,-2-4 3 15,6-3 3-15,0 5 3 0,1 4-1 0,3-6-1 16,0-4-2-16,6 6-6 0,0-2 1 16,0-4-3-16,5 0-5 0,1 0-4 15,2-2 0-15,4-1-12 0,-2-5-24 0,0 0-38 16,4-1-51-16,0-4-55 0,-5-1-563 15,2-1 241-15,-2-1 159 0</inkml:trace>
  <inkml:trace contextRef="#ctx0" brushRef="#br0" timeOffset="-50978.54">4584 17459 146 0,'4'11'207'15,"-2"-5"3"-15,1 4-2 0,-3 2-9 16,0-4-13-16,0 12-13 0,0-5-15 0,2 2-16 16,-2-2-13-16,0 4-19 0,0-3-31 15,0-3-42-15,0 2-67 0,2-3-70 16,-4-5-531-16,4 2 215 0,-2 0 141 0</inkml:trace>
  <inkml:trace contextRef="#ctx0" brushRef="#br0" timeOffset="-50369.04">4675 16569 4 0,'0'0'138'0,"4"-6"-6"16,1 5-6-16,-5 1-7 0,12 0-4 0,-12 0-8 16,15 6-2-16,-7-5-2 0,4 5 0 15,0 3 3-15,0 3-5 0,4 5-2 16,-2 1-3-16,5 10-3 0,1 0 1 0,-2 7 0 16,2 5-2-16,-2 0-2 0,1 1 7 15,-1 3 3-15,0 2 1 0,0 2-6 16,-4 0-2-16,1-4-7 0,-4 3-4 0,-1-1-1 15,-1-8-8-15,-3 1 0 0,0-2-2 16,-2 1-7-16,-4-8-2 0,0 3-8 0,-2 1-9 16,0-6-13-16,-4 5-16 0,0-4-22 15,0-3-30-15,-3 1-49 0,0-4-53 16,3-4-62-16,-3-4-711 0,1 4 310 0,2-5 204 16</inkml:trace>
  <inkml:trace contextRef="#ctx0" brushRef="#br0" timeOffset="-49740.72">5325 17217 81 0,'0'0'170'0,"0"0"-8"15,-2-2-8-15,2 2-7 0,0 0-5 0,6-6-12 16,0 6-9-16,4 0-5 0,0-1-6 15,0-3-2-15,3 4-4 0,0 0-12 0,2 0-10 16,3 0-6-16,0 4-7 0,-2-4-8 16,2 1-10-16,0 5-12 0,1-4-16 15,-1 4-16-15,-2 0-21 0,2-2-17 0,-4 0-31 16,1 2-34-16,0 0-25 0,-7 0-40 16,1-2-370-16,-1 2 181 0,-2-4 119 15</inkml:trace>
  <inkml:trace contextRef="#ctx0" brushRef="#br0" timeOffset="-49475.43">5373 17436 112 0,'0'0'171'15,"-4"1"-2"-15,4 4 11 0,0-5 5 0,0 0-10 16,0 0-2-16,18 1-6 0,-10-1-4 15,-8 0-8-15,21 0-6 0,-11 0-12 0,4-1-7 16,0 1-13-16,-2 0-14 0,4 0-7 16,-2 0-12-16,1-5-24 0,0 4-26 15,2 1-28-15,0 0-45 0,-2 0-68 0,2 0-46 16,-5 1-618-16,3 4 262 0,-2-5 173 16</inkml:trace>
  <inkml:trace contextRef="#ctx0" brushRef="#br0" timeOffset="-48681.12">6531 16769 108 0,'-4'-1'179'0,"4"1"-6"0,-2-5-11 15,2 5-11-15,-4-1-15 0,4 1-10 16,-6-6-13-16,3 4-2 0,3 2-2 15,-8-3 2-15,8 3-5 0,-10 0-8 0,1 0-7 16,0 0-9-16,-1 3-7 0,-2-3-5 16,-4 2-2-16,2 2-12 0,-3-2-2 15,-1 4 0-15,2-5-1 0,-2 5-9 0,4-4-5 16,1 4-4-16,1-6-4 0,1 5-2 16,2-5-10-16,-1 5-6 0,4-2-1 0,2-1-4 15,0 2-1-15,-2 0-2 0,6-1-6 16,0 5 2-16,3-7 0 0,2 5 0 15,1 0 0-15,0 0-1 0,2-2 1 0,3 1 0 16,0 1-1-16,1-1 0 0,1 4 0 16,-1-1 0-16,2-2 1 0,-2 1 0 0,-2 0-1 15,4-1 0-15,-6 3 1 0,0 1 2 16,-1-2 1-16,-3 1-1 0,-2 3 4 16,-4 1-2-16,0 2 1 0,-7-2-2 0,-3 8 3 15,-3 0 2-15,-4 3 5 0,-5 1 1 16,-1-5 5-16,0 1 8 0,2 2 2 0,-3 0-2 15,3-2-1-15,1 0-2 0,6-6-2 16,0-1-3-16,2 4 0 0,4-6 4 16,-1 5-7-16,4-3-1 0,3 0 1 0,2 0-2 15,2-1-1-15,2-4-1 0,2 9-2 16,3-9 0-16,4 4 2 0,-1 1 7 0,2-1 0 16,6-4 1-16,-4 3 0 0,1-5-1 15,0 1-2-15,2 0-3 0,-3 1-1 16,2-7-1-16,-2 4-7 0,3-1-22 0,-2-5-37 15,0 0-60-15,2 3-79 0,-4-6-753 16,1 3 321-16,-3 0 212 0</inkml:trace>
  <inkml:trace contextRef="#ctx0" brushRef="#br0" timeOffset="-48119.62">6040 17884 31 0,'0'-5'157'16,"2"2"3"-16,-2 3 9 0,2-6-20 15,-2 6-7-15,0-2-3 0,0 2-6 0,0 0-1 16,2-6-3-16,-2 6-7 0,0 0-4 16,3-1-10-16,-3 1 0 0,0 0-5 0,0 0-4 15,9 7-5-15,-7 1-6 0,2 0-5 16,0 3-7-16,2-1-7 0,0 5-6 15,1-2-6-15,2 6-5 0,1-4-7 0,1 5-4 16,-1-5-12-16,1-2-12 0,0 5-16 16,-1-5-14-16,-2-3-18 0,3 2-23 0,-2 1-21 15,-3-5-28-15,0 1-24 0,0-2-14 16,1-1-31-16,-3 0-508 0,0 0 231 16,-2-5 153-16</inkml:trace>
  <inkml:trace contextRef="#ctx0" brushRef="#br0" timeOffset="-47853.33">5987 18233 52 0,'-10'0'201'0,"10"0"-8"16,0 0-13-16,-10-4-11 0,10 4-3 0,0-8-6 15,0 8-9-15,8-15-8 0,0 1-10 16,3-1-7-16,4-4-5 0,0 0-13 16,5-3-8-16,2 3-15 0,-1-9-12 0,0 6-20 15,0-3-17-15,1 2-23 0,-2 0-30 16,-2 4-27-16,-4 0-32 0,1 4-30 16,-2 0-24-16,-6 1-53 0,-1 3-398 0,-2 3 198 15,-4 6 130-15</inkml:trace>
  <inkml:trace contextRef="#ctx0" brushRef="#br0" timeOffset="-47518.23">6324 18136 155 0,'0'9'164'16,"0"2"1"-16,0-1-2 0,0 3-2 15,-2-1-8-15,2-3-8 0,-2 4-9 0,2-1-12 16,0-3-9-16,0 3-13 0,-2-3-20 15,2-3-31-15,0 1-41 0,2 1-56 0,0-3-55 16,-2 1-436-16,0-6 182 0,2 2 121 16</inkml:trace>
  <inkml:trace contextRef="#ctx0" brushRef="#br0" timeOffset="-38652.96">6815 16899 96 0,'0'0'114'15,"2"-7"-14"-15,-2 7 8 0,0 0-7 0,0 0-3 16,0 0-1-16,0 0-5 0,0 0-4 15,0 0 4-15,0 0-10 0,0 0 0 0,0 0-3 16,9 7-9-16,-7-1-1 0,0 1-7 16,2 1-4-16,-2 5-4 0,0 1-6 15,0 7-3-15,0-4-4 0,3 7 0 0,-3 3-5 16,3 2-2-16,-1-1-3 0,-2 5-3 16,0-5-3-16,0 6-3 0,0-5-2 15,-2 3-2-15,2-2-5 0,-2-4-9 0,2 2-7 16,0-7-13-16,0 0-17 0,-2-2-26 15,2 0-24-15,-2-3-27 0,2-3-27 0,-2-4-376 16,0-1 175-16,2 1 114 0</inkml:trace>
  <inkml:trace contextRef="#ctx0" brushRef="#br0" timeOffset="-38226.73">6701 16977 65 0,'2'-9'121'0,"2"-5"1"16,-2 3-13-16,3 1-12 0,-1-3-3 16,2-1-3-16,1 3-1 0,-3 2-1 0,4-3-6 15,-2 3-5-15,3 0-7 0,0 4-2 16,1-3-3-16,0 2-6 0,1 6-6 16,2-1-1-16,0 1-9 0,-1 1 2 0,3 2-7 15,0 0-5-15,-3 5-2 0,4 2-2 16,-4 2-6-16,1-1 5 0,-3-2-5 0,1 4 5 15,-2 1 2-15,-3-1 3 0,-2 2 3 16,-4 5-1-16,0-3-5 0,-2 2-1 16,-2 1-4-16,-5 1-1 0,-1 1-5 0,-3-2-2 15,0 5-6-15,-1-6-10 0,-4-2-4 16,4 2-7-16,-3-5-15 0,2 1-25 0,4-2-26 16,1-1-31-16,-1-4-38 0,5-1-413 15,-1-6 190-15,3 5 124 0</inkml:trace>
  <inkml:trace contextRef="#ctx0" brushRef="#br0" timeOffset="-37865.98">7221 16851 64 0,'0'0'165'0,"0"0"3"16,0 0-5-16,-6 22-7 0,4-8-9 15,0 5-7-15,0 1-6 0,-2 5-7 0,2-1-7 16,0 3-10-16,-3 1-6 0,5-2-11 15,0 2-10-15,0-6-3 0,3 5-11 16,-1 0-8-16,0-4-4 0,2 3-3 0,0-6-7 16,2 2-11-16,-2-3-18 0,3 1-19 15,-1-5-22-15,0 0-34 0,3 0-27 0,2-3-30 16,-1 1-18-16,-2-7-38 0,2-3-380 16,-2 3 187-16,2 0 124 0</inkml:trace>
  <inkml:trace contextRef="#ctx0" brushRef="#br0" timeOffset="-37571.89">7429 17156 114 0,'0'-4'189'0,"-2"-1"-3"0,2 5-11 0,0-6-17 16,0 6-17-16,0 0-15 0,-2-2-13 15,2 2-6-15,0 0-2 0,0 0-8 0,10 9-6 16,-5-3-9-16,-1 2-10 0,2-1-8 16,-2 1-2-16,2 3-8 0,1-5-6 0,0 4-5 15,1 1-6-15,0-3 0 0,-2 5-5 16,6-6-3-16,-4 5-3 0,-2-2-8 16,3 1-12-16,-1-3-12 0,-2 1-17 0,1-1-18 15,-1 2-25-15,1-3-17 0,-1 1-25 16,-2-1-15-16,2-1-28 0,-4-4-397 15,2 4 186-15,-2-1 123 0</inkml:trace>
  <inkml:trace contextRef="#ctx0" brushRef="#br0" timeOffset="-37366.13">7437 17408 160 0,'-8'0'198'0,"8"0"-5"16,-10 0-17-16,3-4-15 0,5 2-14 15,0-6-7-15,4 2-8 0,2-3-14 0,3-4-14 16,3-1-9-16,1-5-8 0,3 4-15 16,0-5-16-16,0 1-18 0,-2-1-17 0,2 3-27 15,-2-2-21-15,3 0-31 0,-3 3-21 16,-1-3-22-16,0 4-31 0,-5 0-377 16,2 2 173-16,-4 1 115 0</inkml:trace>
  <inkml:trace contextRef="#ctx0" brushRef="#br0" timeOffset="-37042.33">7749 17345 149 0,'0'0'174'15,"0"0"-3"-15,0 0-3 0,0 0-7 16,2 15-14-16,0-8-3 0,-2 1-5 16,0 4-12-16,0-5-7 0,-2 7-14 0,2-5-7 15,0 4-12-15,-2-1-14 0,0 2-30 16,-1-6-34-16,1 4-46 0,2 1-41 0,-2-4-44 15,-2-1-450-15,2 0 195 0,2-2 128 16</inkml:trace>
  <inkml:trace contextRef="#ctx0" brushRef="#br0" timeOffset="-36742.5">7908 16659 117 0,'6'8'198'0,"2"5"-4"0,-2 6-10 16,1 4-7-16,-3 6-4 0,2 8-1 15,-1-1-5-15,-1 5-5 0,-2 0-16 16,-2 1-14-16,0 0-14 0,-2-2-11 16,0 0-10-16,0 2-12 0,0-7-18 0,-3-5-29 15,1 2-32-15,0-5-52 0,2 2-56 16,-3-2-39-16,1-7-52 0,0 1-439 0,2-6 215 16,0 4 141-16</inkml:trace>
  <inkml:trace contextRef="#ctx0" brushRef="#br0" timeOffset="-36338.92">8242 17243 6 0,'0'0'318'0,"0"0"-31"0,-5 0-24 16,5 0-14-16,0 0-23 0,0 0-27 16,0 0-38-16,0 0-60 0,0 0-59 0,0 0-72 15,0 0-68-15,0 0-489 0,0 0 200 16,0 0 132-16</inkml:trace>
  <inkml:trace contextRef="#ctx0" brushRef="#br0" timeOffset="-35679.34">8521 16843 16 0,'0'-3'183'16,"0"0"-1"-16,0 3-1 0,3-6-6 0,-3 6-8 15,0 0-11-15,8 9-3 0,-6 0-12 16,2-2-4-16,0 10-5 0,3 2-6 16,-1 1-11-16,-2 7-8 0,3 2-7 0,-3-1-9 15,2 6-7-15,-1-5-7 0,1 5-9 16,-4-1-4-16,2-3-7 0,-2 2-4 0,0-5-7 16,0 1-5-16,-2-1-3 0,4 1-5 15,-4-8-5-15,2-3-7 0,0 0-15 16,-2-2-9-16,4-1-13 0,-2-1-12 0,-2-5-9 15,0-2-16-15,2-1-20 0,-2-5-23 16,0 0-7-16,0 0-7 0,0 0-1 0,0-25-3 16,-2 12-3-16,2-2 1 0,-6-4-3 15,2-4 0-15,0-3 12 0,0 1 7 16,0 0 11-16,0-2 18 0,0 0 20 0,0 5 14 16,1-5 18-16,1 2 11 0,0 3 2 15,2 0 14-15,0 1 2 0,2-4 7 0,3-1 7 16,1 3-3-16,4-1 11 0,0-1 4 15,4 0 4-15,4 3 7 0,0-3 4 0,1 1 4 16,-1 11-7-16,2-2-2 0,-2 3-2 16,-2 5 3-16,1 5 6 0,-3 2 9 15,-1 2 1-15,0 8 1 0,-5 1-1 0,-2 3-1 16,-4 5 10-16,-2 5 4 0,-2 1 8 16,-4 1 3-16,-4 5 0 0,-6 1-10 15,2-3-8-15,-5-2-7 0,-3 1-12 0,2-1-23 16,-2-4-37-16,1 1-37 0,0-5-54 15,6-4-49-15,-1-1-76 0,2-5-497 0,4 3 246 16,4-5 162-16</inkml:trace>
  <inkml:trace contextRef="#ctx0" brushRef="#br0" timeOffset="-35264.93">9104 16836 6 0,'2'-6'239'16,"0"3"-6"-16,-2 3-3 0,2-4-12 0,-2 4-21 16,0 0-18-16,0 0-19 0,0 0-17 15,-6 14-13-15,-1 0-9 0,2 0-8 16,-1 7-2-16,-2 1-6 0,2 9-4 0,-3-1-5 16,1 5-6-16,-1 3-3 0,3-1-4 15,-1 4-6-15,3-1-3 0,0-4-9 0,4 4-2 16,0-6-7-16,4 2 13 0,0-7-16 15,3 2-20-15,1-7-21 0,5-1-36 16,0-6-52-16,1 1-49 0,6-10-50 0,-4-2-78 16,2 0-594-16,-4-4 288 0,1-2 190 15</inkml:trace>
  <inkml:trace contextRef="#ctx0" brushRef="#br0" timeOffset="-34866.76">9292 17152 99 0,'0'0'192'0,"0"-5"-4"16,0 5-10-16,0 0-4 0,4-4-8 16,-4 4-13-16,0 0-4 0,14 4-8 0,-6-3 1 15,0 5-6-15,0 0-7 0,2 1-14 16,1 1-11-16,2 0-8 0,0 3-12 15,-1 3-7-15,1-1-6 0,0-1-7 0,-1 0-8 16,1 2-5-16,0 3-5 0,-3-3 0 16,1-3-16-16,-1 2-14 0,-1-1-19 15,0 1-25-15,-1-5-31 0,-2 1-38 0,2 2-41 16,-1-3-31-16,-2-2-583 0,-3 1 256 16,2-5 169-16</inkml:trace>
  <inkml:trace contextRef="#ctx0" brushRef="#br0" timeOffset="-34351.34">9302 17537 12 0,'0'0'175'0,"0"0"-6"15,0 0-7-15,8-19-10 0,0 7-10 16,-2 4-16-16,4-9-4 0,2-2-3 15,1 5-1-15,2-10 5 0,0 4-14 0,-1-1-8 16,4-2-10-16,-2-4-10 0,4 0-8 16,-3 1-7-16,-1 1-6 0,2-1-10 0,-6 5-13 15,1-4-13-15,0 8-11 0,-3-2-18 16,-1 3-13-16,-1 3-19 0,-2 0-23 16,1 1-27-16,-1 5-19 0,-1 1-22 0,-3 5-445 15,-2-4 195-15,0 5 128 0</inkml:trace>
  <inkml:trace contextRef="#ctx0" brushRef="#br0" timeOffset="-33830">9639 17273 33 0,'0'0'163'0,"8"-3"-7"16,-8 3-13-16,6-3-14 0,-6 3-10 15,9-2-12-15,-9 2-12 0,11 0-11 0,-3-3-3 16,-8 3-2-16,15-3-7 0,-5 0-9 15,-1 3-2-15,-9 0-7 0,15 0-8 16,-7 0 0-16,-8 0-7 0,15 3-1 0,-8 0 3 16,-1 0 1-16,-2-1 7 0,0 1-1 15,-2 6-1-15,1-4-1 0,-3 4-4 0,-3 3-3 16,-1-3-2-16,0 4-2 0,-2 1-3 16,-3 5 0-16,2-6 1 0,-3 8 6 15,0-6 1-15,2 0 4 0,0 3-4 0,2-5-3 16,-2 2-1-16,4-1 3 0,-3-5 4 15,3 4 5-15,0-1 3 0,2-4-5 16,2 3 0-16,-2-3-4 0,2-1-2 0,2-1-3 16,2-2-4-16,0 0-3 0,-2-3-8 15,3 5-14-15,1-6-21 0,-6 0-31 16,10 2-38-16,-10-2-43 0,14 0-41 0,-8-2-63 16,-6 2-517-16,8-6 254 0,-4 5 167 15</inkml:trace>
  <inkml:trace contextRef="#ctx0" brushRef="#br0" timeOffset="-33539.06">10189 16837 146 0,'2'-6'202'0,"-2"6"1"15,0 0-1-15,0 0-8 0,0 25-10 16,0-8-8-16,0-3-6 0,0 7-8 16,0 10-10-16,0-2-9 0,-2 1-12 0,2 2-11 15,-2 8-11-15,2-4-12 0,-2-3-9 16,0 3-8-16,2-3-9 0,-2-5-7 0,0 3-23 15,2 0-27-15,-3-5-44 0,-1-3-56 16,2-1-67-16,0-3-67 0,-2 1-549 16,2-5 262-16,0-2 172 0</inkml:trace>
  <inkml:trace contextRef="#ctx0" brushRef="#br0" timeOffset="-33180.21">10378 17200 98 0,'8'-4'172'0,"-4"4"-3"0,3 0-7 16,-1 4-5-16,2-2-8 0,-2 4-7 15,4-5-5-15,0 7-8 0,0-1-6 0,1 2-9 16,-2 1-11-16,1 2-10 0,1-2-10 16,1 4-9-16,-1-1-7 0,0 1-15 15,-3-2-23-15,2 3-19 0,-1-1-19 0,0-5-23 16,-1 4-25-16,-2-1-26 0,3-3-27 15,-5 3-34-15,0-6-410 0,-2 1 188 0,2 1 125 16</inkml:trace>
  <inkml:trace contextRef="#ctx0" brushRef="#br0" timeOffset="-32929.13">10451 17486 48 0,'-8'0'216'16,"8"0"-8"-16,-14-2-7 0,14 2-14 0,-12-3-17 16,10-2-15-16,0-3-15 0,4-4-12 15,0 5-11-15,5-6-9 0,2-2-10 0,1-4-9 16,2 0-6-16,4-2-11 0,1-2-5 16,1 2-10-16,2-4-23 0,-4 5-31 0,0-2-39 15,-2 4-41-15,1 0-31 0,-4-1-47 16,-3 4-459-16,-1 1 209 0,-1 1 137 15</inkml:trace>
  <inkml:trace contextRef="#ctx0" brushRef="#br0" timeOffset="-32554.74">10837 17394 123 0,'0'0'143'0,"0"0"-11"15,0 0-17-15,0 0-6 0,0 0-12 16,6-4 0-16,-6 4-6 0,0 0-1 0,0 0 2 15,0 0-2-15,0 0-5 0,0 0 0 16,15 4 1-16,-15-4 1 0,2 2 2 0,1 4-3 16,-3-6-3-16,2 6-5 0,-2-6-7 15,0 7-3-15,0 1-6 0,0-2-9 16,0 1-3-16,2 6-6 0,-2-6-3 0,0 5-3 16,0-1-6-16,0 2-1 0,0-1-4 15,0-4-1-15,0-2-16 0,0 3-18 0,0 1-30 16,0-2-33-16,0-1-24 0,2 1-43 15,-4-2-57-15,2 0-440 0,-2-5 216 0,2-1 142 16</inkml:trace>
  <inkml:trace contextRef="#ctx0" brushRef="#br0" timeOffset="-31885.16">11002 16798 113 0,'2'-2'192'0,"2"-1"-2"0,1 0 3 15,-5 3 1-15,12 6-6 0,-2 0-8 16,4 1-16-16,0 7-12 0,3 0-9 0,2 14-7 16,0-1-4-16,5 3-6 0,-1 4-6 15,-2 4-3-15,-2-2-3 0,-2 4-2 16,-6-5-4-16,-1 1 1 0,-6 4 4 0,0-4-24 15,-6 3-3-15,0 4-5 0,-4-3 11 16,0-4-3-16,-2 2-14 0,1-8-38 0,3 0-26 16,-3-5-41-16,3-3-54 0,0-3-57 15,2 2-62-15,2-8-56 0,-2-3-673 16,4-1 317-16,4-5 209 0</inkml:trace>
  <inkml:trace contextRef="#ctx0" brushRef="#br0" timeOffset="-31634.35">11453 17265 123 0,'0'0'244'0,"0"0"1"0,0 0 6 15,0 0-1-15,0 0-12 0,0 0-22 0,0 0-19 16,0 0-20-16,14-6-20 0,-14 6-14 16,14 0-25-16,-8-3-38 0,0 3-44 0,2 0-58 15,-8 0-73-15,15-1-67 0,-9-3-585 16,1 2 254-16,-3 2 167 0</inkml:trace>
  <inkml:trace contextRef="#ctx0" brushRef="#br0" timeOffset="-30837.62">11960 16809 77 0,'0'0'182'16,"0"0"-6"-16,0 0 0 0,0 0-6 0,2 18-9 15,-2-8-14-15,0 9-14 0,0 4-8 16,0-1-8-16,0 7-7 0,0 3-2 15,2-4 1-15,-2 5-6 0,0 0-5 0,0-2-5 16,0 2-7-16,0-1-7 0,-2-3-5 16,2-1-6-16,-2-1-7 0,0-7-6 0,2 3-7 15,-2-4-19-15,2-3-13 0,0 1-20 16,-2-7-25-16,0 3-27 0,0-1-12 16,0-5-6-16,0-1-15 0,0-2-3 0,2-4-10 15,0 0-1-15,0 0 9 0,-13-14 8 16,9 7 11-16,-3-3 5 0,1-7 8 15,2 2 6-15,-2-4 13 0,-3-2 7 0,5 0 11 16,-2-2 10-16,2-2 13 0,-1 2 2 0,5 1 11 16,-2-5 1-16,4-3 9 0,1 5-1 15,-1-5-1-15,4 5-2 0,2-8 1 16,5 5 7-16,-3-1 7 0,5 2 2 16,2 1 7-16,3-1-2 0,-2 5-1 0,3 0 5 15,1 0 0-15,1 1 3 0,-4 9 5 16,0-1 2-16,0-1 9 0,-4 8 6 0,2 1 5 15,-4 3 2-15,-1 4 4 0,-2 5-3 16,0 5-2-16,-4 1 1 0,-4 1 1 0,0 3-2 16,-6 4 2-16,0 3 2 0,-5 0 1 15,-2 6-7-15,-5-2-10 0,-4 1-6 16,-3 3-5-16,-3-3-7 0,6-2-14 0,-2-5-22 16,1-3-42-16,2-2-60 0,4 1-75 15,1-3-77-15,-2-8-682 0,4 1 316 16,6-4 208-16</inkml:trace>
  <inkml:trace contextRef="#ctx0" brushRef="#br0" timeOffset="-29977.37">12576 16762 159 0,'0'-6'173'0,"0"6"-7"15,0 0-7-15,0 0-8 0,0-5-7 0,0 5 0 16,2-3-1-16,-2 3 1 0,0 0 1 16,0 0-1-16,0 0-9 0,0 0-11 15,0 0-14-15,-14 14-12 0,8-8-8 0,0 7-8 16,-3-1-6-16,-2 6-6 0,-1 7 1 15,-3 4-2-15,0 5 3 0,0 0 3 16,1 2 5-16,-2 6 0 0,2-2 1 0,3 1-10 16,1-7-3-16,3 0-8 0,3-6-5 15,2 1-10-15,-1-3-21 0,3-2-6 0,3-1-19 16,1-2-23-16,3-6-27 0,1 0-40 16,2-4-50-16,3-3-51 0,-3-2-57 0,4-5-628 15,0-2 299-15,1-3 196 0</inkml:trace>
  <inkml:trace contextRef="#ctx0" brushRef="#br0" timeOffset="-29249.57">12640 17133 29 0,'9'-6'150'0,"-9"6"3"0,6 0-6 0,-6 0-10 15,6-1-7-15,-2-3-8 0,3 2-11 16,2 0-9-16,-1-2-6 0,0 2-4 0,3-5-6 16,0 3-12-16,-1 1-9 0,1-8-4 15,1 8-5-15,-1-2-7 0,0-4-4 16,-3 4-4-16,2-4-4 0,1 4-5 0,0-3-1 16,-3 2-4-16,1 0-3 0,-3 5-2 15,2-6-1-15,-1 1 0 0,2 0-2 0,-3-1-1 16,-2 1 2-16,2-2-2 0,-2 3 1 15,-2-3-4-15,0 0-9 0,0 1-5 16,-2-1-7-16,-2 1-5 0,-2-1-11 0,0-1-5 16,0 5 3-16,-4-2-4 0,-1 0 7 15,-2 6-1-15,-1 0 6 0,-5 4 10 0,2 0 6 16,0 1 4-16,1 7 0 0,-2-3 7 16,2 7 12-16,1 1 9 0,1-2 9 15,1 4 9-15,0-3 3 0,5 4 2 0,2-1-2 16,4-3-6-16,-2 3 1 0,6-4 0 15,0 0-5-15,4 2-4 0,3-2 1 0,0-5-3 16,1 1-3-16,1-3-8 0,-1 0-13 16,2-3-25-16,-2 1-36 0,-2-6-57 15,6 0-44-15,-6 0-627 0,1-6 264 0,-1 5 174 16</inkml:trace>
  <inkml:trace contextRef="#ctx0" brushRef="#br0" timeOffset="-28430.23">13040 17242 85 0,'0'0'108'0,"0"0"-2"0,0 0-3 0,0 0-6 16,0 0-2-16,0 0-2 0,0 0 1 15,0 0 0-15,7-5 7 0,-7 5 2 0,0 0-3 16,0 0-1-16,0 0 0 0,0 0 5 16,0 0 1-16,0 0 1 0,0 0-4 15,8 12-2-15,-8-12 1 0,2 7-1 0,-2-1 5 16,0 2-1-16,-2 2-5 0,2 2-3 16,-4 2-8-16,2 4-8 0,-2-3-6 15,1-2-5-15,-1 4-5 0,-2 2-7 0,2-3-14 16,-1 1-24-16,1-2-29 0,2-2-44 15,-2-6-51-15,4 7-56 0,-3-8-64 0,1 2-604 16,2-3 281-16,0-5 187 0</inkml:trace>
  <inkml:trace contextRef="#ctx0" brushRef="#br0" timeOffset="-27766.94">13487 16790 148 0,'4'-2'170'16,"-4"2"-7"-16,0 0 0 0,6-3-7 0,-6 3-2 15,2 11-2-15,-2-5-2 0,0 7 0 16,0 2-1-16,-2 0-3 0,-2 13-4 16,0-6-9-16,-2 9-6 0,0-3-9 0,-1-1-10 15,0 1-9-15,1-1-9 0,0 2-8 16,0-7-6-16,1 3-14 0,-1 2-16 15,2-10-22-15,0 2-29 0,2 0-28 0,-3-4-36 16,3-1-34-16,0-1-42 0,2 0-31 16,-2-6-599-16,-1 4 264 0,3 1 174 15</inkml:trace>
  <inkml:trace contextRef="#ctx0" brushRef="#br0" timeOffset="-27365">13735 16905 149 0,'0'-6'212'0,"0"6"-1"15,-2-7-4-15,2 7-16 0,0 0-17 16,0 0-19-16,0 0-16 0,0 0-13 0,0 0-12 16,0 0-4-16,4 14-4 0,-2-6-3 15,2 4-1-15,-2-3-3 0,2 7-2 16,3 1-5-16,1-2-7 0,0 4-2 0,1 2-8 15,2-1-1-15,-1-1-12 0,0-1-2 16,4 1-5-16,-4-4-7 0,1 2-3 0,-1-7-15 16,-1 3-17-16,0 0-26 0,-3-5-30 15,0 0-35-15,0-3-29 0,0 3-36 16,-2-2-26-16,4-4-23 0,-8 2-581 0,0-4 263 16,0 0 173-16</inkml:trace>
  <inkml:trace contextRef="#ctx0" brushRef="#br0" timeOffset="-27165.93">13711 17256 15 0,'-8'0'200'0,"8"0"-3"15,-15-1-8-15,15 1-7 0,-11-4-9 0,7 2-11 16,0-4-13-16,2-1-8 0,4 0-12 16,-2-5-11-16,4 3-12 0,2-5-14 0,0-3-7 15,6 0-6-15,0-4-9 0,1 2-8 16,0 0-5-16,4 2-12 0,-3-5-16 15,4 3-26-15,-4-1-36 0,0 5-37 0,2-5-34 16,-6 7-44-16,1-2-508 0,-5 2 223 16,2 1 147-16</inkml:trace>
  <inkml:trace contextRef="#ctx0" brushRef="#br0" timeOffset="-26875.5">14048 17223 195 0,'2'14'267'0,"-2"5"2"0,-2-2-2 0,0 3-10 15,-2 5-22-15,-1-8-12 0,-1 8-34 16,1 3-17-16,3-3-33 0,0-4-40 0,0-4-44 16,0 2-53-16,2-3-73 0,2-4-64 15,-4-5-601-15,8 0 250 0,-4-7 166 16</inkml:trace>
  <inkml:trace contextRef="#ctx0" brushRef="#br0" timeOffset="-26538.01">14126 16558 34 0,'5'-4'216'16,"1"4"-18"-16,4-4-7 0,1 4 1 16,1 4 1-16,8 0-6 0,0 6-9 0,4-1-9 15,6 7-9-15,-3 0-5 0,3 5-2 16,4 8-2-16,-3-1 5 0,-1 5 9 0,-2-5-18 16,-5 7-1-16,-2-1-6 0,-6 0 0 15,-5 1-8-15,-6-1-2 0,-2-3-12 16,-6 6-8-16,-4-1-10 0,-2-1-9 0,-3-1-14 15,0 0-9-15,0-1-36 0,-1 1-46 16,3-5-66-16,0-7-85 0,5 0-100 0,0 1-893 16,2-8 394-16,0-2 259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6:32:48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11474 7654 2 0,'4'-1'73'16,"-4"1"-6"-16,7-3-5 0,-3 2-9 0,0-1-2 15,0-1-6-15,0 2-7 0,1-1-1 16,-1-1 0-16,0 1-4 0,-4 2 2 0,6-1 0 16,-6 1-4-16,5-3-1 0,-5 3 1 15,6-1-3-15,-6 1-3 0,5-2 1 16,-5 2-7-16,0 0-2 0,4-1 1 0,-4 1-5 15,0 0 4-15,0 0 1 0,4-3-5 16,-4 3-2-16,4-1 4 0,-4 1-5 0,0 0 4 16,0 0-1-16,0 0 6 0,0 0-2 15,0 0-4-15,0 0 4 0,0 0 0 0,6-2 2 16,-6 2 3-16,0 0 2 0,0 0 9 16,0 0-9-16,0 0 2 0,0 0-11 0,0 0 1 15,0 0 7-15,0 0 7 0,0 0 7 16,0 0-3-16,0 0 6 0,-12 7-1 15,12-7-3-15,-9 0-3 0,3 0-5 0,-3-1-1 16,3 2-1-16,-5-2-2 0,3 1-3 16,-4 0-1-16,-2-3-2 0,0 2 1 0,-6-1-4 15,2 2 0-15,-3-3-2 0,-3 3 0 16,0 0-3-16,0 0-1 0,-2 3 2 16,-3-3-4-16,-3 2 4 0,4-1-4 0,-1-1 5 15,1 3 1-15,2-2-4 0,6 1 1 16,-1-1 4-16,1 2-1 0,6-2 0 0,0-1-7 15,2 0-3-15,4 2-4 0,1-2 2 16,3 3-4-16,4-3 2 0,0 0 0 0,0 0 3 16,17 3 0-16,-7-3-4 0,4 0 2 15,0 0-8-15,5 0-1 0,0 0-1 16,2 0-2-16,-1 0-3 0,-2 0 3 0,2 3-7 16,-4-1 6-16,-1 2-2 0,-2-1 1 15,0-2 5-15,-5 5-4 0,-2-1 3 0,0 2 4 16,-6 0 2-16,0 4 3 0,-2-2 4 15,-4 2 1-15,-2 1 2 0,-2-1 3 16,-4 0 3-16,0 5 0 0,-1-3 1 0,-2 0-3 16,0 2 0-16,-2 0 1 0,0 1-4 15,0-2 2-15,-3 0-6 0,4 2 5 0,-2-1-1 16,2 0-1-16,-1 1 1 0,-1-3-5 0,6 0 2 16,-2 3-1-16,4-5-2 0,0 2 6 15,3 0-7-15,-2-1 3 0,5 1 0 16,0 1-1-16,-1-3 4 0,5 1 3 0,0-2 5 15,2 5 0-15,0-5 5 0,2 2-2 16,5 0 3-16,-1-3-2 0,7 0 9 0,0-1-8 16,1-2 4-16,4-4 3 0,2 0 3 15,-1-2 1-15,5-2-2 0,-2 0-4 16,0-2-4-16,4 0-16 0,-5 1-27 0,0-1-35 16,-2 4-47-16,-5-4-81 0,0 0-427 15,-6 4 208-15,-4 0 138 0</inkml:trace>
  <inkml:trace contextRef="#ctx0" brushRef="#br0" timeOffset="626.48">10996 8363 110 0,'0'0'137'0,"0"0"-11"0,0 0-9 0,0 0-11 15,0 0-7-15,0 0-8 0,15 9-4 16,-9-5-5-16,0 3-4 0,0 1-3 15,0 0-6-15,4 0-6 0,0 1-8 0,-2 3-3 16,3-3-5-16,0 1-6 0,-1 0-3 16,1 2-7-16,-3-2-2 0,0 2-7 0,1-3-8 15,0 1-13-15,-3-1-12 0,0-2-12 16,-2 1-13-16,2 0-10 0,-1-1-21 16,0-1-11-16,-1 0-33 0,-2-2-297 0,0-1 139 15,-2 1 91-15</inkml:trace>
  <inkml:trace contextRef="#ctx0" brushRef="#br0" timeOffset="877.78">10932 8641 130 0,'-6'-4'157'0,"4"0"-10"0,2 4 0 15,2-9-7-15,2-1-7 0,2 0-7 16,0-1-9-16,6-2-6 0,0-2-9 0,0-1-6 16,1-1-7-16,0 0-13 0,2 1-6 15,-3-1-13-15,2 3-12 0,-2-3-26 16,-2 4-24-16,-1 3-24 0,0-2-29 0,-3 4-33 16,0 1-32-16,-4-1-373 0,-2 4 169 15,0 1 111-15</inkml:trace>
  <inkml:trace contextRef="#ctx0" brushRef="#br0" timeOffset="1218.1">11237 8553 23 0,'0'0'142'0,"10"6"-1"0,-8-4 5 15,0 4 0-15,0-1-5 0,-2 1-3 16,0-1-10-16,2 3-11 0,-2-2-12 0,0 4-8 15,3-3-11-15,-3 1-7 0,0-1-10 16,0 1-16-16,0 1-36 0,3-1-43 0,-1 0-52 16,-2-4-441-16,2 1 177 0,0-1 116 15</inkml:trace>
  <inkml:trace contextRef="#ctx0" brushRef="#br0" timeOffset="3290.35">12001 7666 71 0,'0'0'116'15,"4"6"-4"-15,-2 0-3 0,0-2 1 16,3 7-11-16,-3-2-7 0,0 4-3 0,2 0 3 15,-2 5-12-15,1-1-5 0,1 2-5 16,0 0-6-16,-2 2-6 0,0-2-3 0,0 1-11 16,2 1-2-16,-2-1-6 0,0 0-3 15,0 0-4-15,1-1 1 0,-1 2-6 16,1-4-3-16,-1 0-7 0,-2-1-10 0,2 1-19 16,0-3-14-16,0-2-15 0,0 1-8 15,-2-2-10-15,2-1-13 0,0 0-14 0,-2-1-321 16,0-1 140-16,0-1 92 0</inkml:trace>
  <inkml:trace contextRef="#ctx0" brushRef="#br0" timeOffset="3742.03">11800 7808 12 0,'-2'-7'113'16,"4"-1"-4"-16,0 0-19 0,0-1 1 0,2 1-1 15,3-2-12-15,1 1-2 0,3-2-1 16,0 1-11-16,3-1 7 0,3 0-7 16,2-2-4-16,0 2-9 0,0 3-6 0,2-3 5 15,3 4-12-15,-1 1-2 0,-2 3-6 16,0 0-2-16,1 3-3 0,-4 5-1 16,0-1 1-16,-2 0-4 0,1 5 0 0,-2 0-1 15,-2 2 3-15,-3 3 0 0,-1-1 13 16,-2 1-3-16,-3 1 11 0,-2 0 5 0,-2 0-2 15,-4 2 0-15,-3-2-5 0,-2 5-3 16,-3-1-4-16,-5-1-4 0,0 0-4 0,-2-1-2 16,0 0-7-16,0-3-15 0,2-1-19 15,0-2-37-15,4 1-33 0,1-3-32 0,-1-3-446 16,2-1 192-16,5 0 127 0</inkml:trace>
  <inkml:trace contextRef="#ctx0" brushRef="#br0" timeOffset="4251.14">12610 7583 10 0,'0'0'140'0,"3"-4"-7"0,-3 4-9 16,0 0-6-16,0 0-6 0,0 0-7 0,0 0-7 15,0 0-10-15,0 0-3 0,0 0-7 16,0 0-1-16,-17 10-5 0,13-7-2 0,-2 6-5 16,-2 0-4-16,2 3-1 0,-2-2-7 15,0 7 1-15,-3 2 0 0,0-1-7 16,1 5 1-16,-1 0-1 0,-1 6-2 0,-2-1-4 15,4 2 0-15,0 4-6 0,-1-2-3 16,4 0-2-16,-1 2-5 0,4-5-1 16,2-1-3-16,2-1-3 0,0 1-5 0,2 0-7 15,4-6-9-15,0 1 1 0,1-2-11 16,2-2-9-16,-1-4-17 0,0-2-22 0,5-1-34 16,-2-3-36-16,-3-3-469 0,1-2 204 15,1-3 134-15</inkml:trace>
  <inkml:trace contextRef="#ctx0" brushRef="#br0" timeOffset="4630.39">12677 7913 88 0,'0'-6'145'0,"0"6"-14"16,0 0-8-16,0 0-15 0,0 0-9 15,0 0-8-15,0 0-3 0,14 10-8 0,-8-6-9 16,0 2-3-16,3-1-8 0,-2 3-7 15,3-1-3-15,-1 3 0 0,1 1-12 16,-2-1 0-16,2 0-3 0,0 1-6 0,-2-2-1 16,0 2-7-16,1-1 1 0,0 2-3 15,-5-3 0-15,2 2-2 0,-2 0-2 0,1-4-9 16,-1 2-11-16,0-1-19 0,-2 0-16 16,2-1-16-16,-2 0-22 0,0-3-28 15,1 2-331-15,-3 0 149 0,0-2 98 0</inkml:trace>
  <inkml:trace contextRef="#ctx0" brushRef="#br0" timeOffset="4862.78">12683 8214 138 0,'0'0'163'0,"-8"-3"-12"0,8 3-13 16,-6-4-12-16,4 0-6 0,4-4-7 0,4 1-12 15,-2-1-8-15,2-4-10 0,2 3-8 16,2-4-8-16,1 1-13 0,0-1-8 16,2-1-17-16,-1 0-21 0,-1 2-16 0,2-1-20 15,-3-1-13-15,0 1-12 0,2 1-12 16,-4 1-14-16,0-3-27 0,1 3-277 16,-3 0 130-16,0 1 86 0</inkml:trace>
  <inkml:trace contextRef="#ctx0" brushRef="#br0" timeOffset="5189.82">13108 8066 128 0,'0'8'186'0,"-2"-1"-2"0,2 3-13 16,-3-1-13-16,3 0-15 0,-2 3-13 0,4-1-14 15,-4 0-12-15,4 1-9 0,-2 0-9 16,0-1-9-16,0 0-11 0,3-1-7 15,-3-1-19-15,0 2-30 0,0-1-36 0,0-1-38 16,2 0-45-16,-4-2-420 0,-1-1 180 16,3 0 119-16</inkml:trace>
  <inkml:trace contextRef="#ctx0" brushRef="#br0" timeOffset="5624.52">13335 7546 29 0,'19'18'130'0,"-3"6"6"15,0-2-5-15,-4 3-2 0,-2 0-10 0,3 3-8 16,-4 5 7-16,1-1-1 0,-3 4 2 15,-3 0 1-15,-2 2-1 0,-2 1 1 0,-2-1-11 16,-2 0-9-16,-3-2-8 0,1 0-9 16,-2-1-11-16,-1-2-8 0,0-2-18 0,1-6-34 15,0 0-39-15,2-2-45 0,-1-4-49 16,0-4-511-16,3 1 215 0,-2-6 142 0</inkml:trace>
  <inkml:trace contextRef="#ctx0" brushRef="#br0" timeOffset="6341.91">13881 7968 155 0,'0'0'314'0,"4"-1"-31"0,-4 1-10 0,0 0 2 16,0 0-2-16,0 0-8 0,4-6-31 15,-4 6-25-15,0 0-20 0,0 0-29 16,10 2-46-16,-3-2-55 0,0-2-93 0,3-2-147 16,-2-2-699-16,3 1 299 0,0-5 197 15</inkml:trace>
  <inkml:trace contextRef="#ctx0" brushRef="#br0" timeOffset="7908.13">14293 7719 41 0,'4'-4'99'0,"-4"4"-5"16,0-4-6-16,0 4-8 0,0 0 2 0,4-2-3 15,-4 2-7-15,0 0 5 0,0 0-8 16,2-3 2-16,-2 3-10 0,0 0 4 16,0 0-4-16,6-3-3 0,-6 3-1 0,0 0-5 15,0 0-5-15,0 0-6 0,0 0-1 16,0 0-2-16,0 0 0 0,8 6-3 0,-6-2 3 15,-2 2 4-15,4 0 6 0,-2 1 1 16,2 4 1-16,0 1-1 0,-2 5 0 16,3 0-5-16,-1 2-4 0,0 4 2 0,-1 0-8 15,1 2-3-15,0 0-4 0,0 1-2 16,-2 1-4-16,1-2 0 0,-1-1-6 0,0-1-1 16,0-2 1-16,0 1-1 0,-2-3-7 15,4-1-19-15,-4-2-24 0,0 1-27 0,2-6-33 16,0 3-25-16,-2-5-36 0,0 0-399 15,2-1 189-15,-2 0 124 0</inkml:trace>
  <inkml:trace contextRef="#ctx0" brushRef="#br0" timeOffset="8378.7">14190 7795 108 0,'0'0'126'0,"-2"-7"-17"0,2 1-6 15,0 6-7-15,6-10-9 0,-2 5-12 0,4-1-1 16,-2-2-4-16,8 2-4 0,-2-3-8 16,3 1-4-16,2-3-7 0,4-1-1 0,1 1-1 15,0 1-9-15,4-1-3 0,-1-1-6 16,-1 3 1-16,1-1-3 0,-2 2-2 0,-2 4-4 16,-1 1 6-16,-2 3-10 0,2 2 0 15,-6-1 9-15,3 8-1 0,-4-1 5 0,-2 3-2 16,-3 3 4-16,-2 0-3 0,-2 4 7 15,-2-2 8-15,-2 4 5 0,-4-1 7 16,-2 3 5-16,-2-1 0 0,0 3 3 0,-5-3-1 16,-2 2-7-16,-2-4-4 0,2-3-5 15,-4 4-6-15,0-5-6 0,2 0-13 16,0-2-19-16,0-1-27 0,2-3-36 0,1 1-41 16,3-3-41-16,-4-1-500 0,7-1 219 15,-1-2 144-15</inkml:trace>
  <inkml:trace contextRef="#ctx0" brushRef="#br0" timeOffset="10626.51">14954 7579 103 0,'4'-5'104'0,"-4"5"-12"0,2-6-2 16,-2 6-5-16,0 0-6 0,2-5-5 0,-2 5 0 16,0 0-2-16,4-5-7 0,-4 5 4 15,0 0-4-15,0 0 0 0,0 0-8 16,0 0 3-16,3-1 2 0,-3 1 2 0,0 0-1 16,0 0-1-16,0 0-2 0,0 0-5 15,-9 13-7-15,5-7-3 0,-1 3-4 16,-1 5-1-16,-2 0 3 0,0 5-4 0,-2 3 1 15,2 3-4-15,0 2 0 0,2-1-1 16,-3 6 0-16,3 1-5 0,-1 1-6 0,3-4 3 16,2 2-7-16,2 0-1 0,2-2-2 15,0-2-2-15,2 0-5 0,1-1-10 0,1 1-16 16,3-6-8-16,-1-1-16 0,0 0-28 16,4-4-29-16,-4-3-37 0,0-5-458 15,2 1 201-15,-1-5 133 0</inkml:trace>
  <inkml:trace contextRef="#ctx0" brushRef="#br0" timeOffset="11068.97">15125 7730 73 0,'0'0'143'0,"0"-8"-14"0,0 8-15 16,0 0-5-16,0 0-5 0,0 0 3 0,0 0-7 15,8 12 1-15,-6-3-2 0,5 1-4 16,-2 1-8-16,1 3-10 0,0 1-4 0,2 0-9 16,1 5-10-16,1-4-3 0,1 6-3 15,0-3-4-15,1 0-6 0,-1-2-1 16,2 2-5-16,-1-2-8 0,-1 0 3 0,0-3-4 16,-3-1-1-16,3-3-3 0,-3 4-3 15,0-4-9-15,2-1-13 0,-2-2-12 0,-2 2-19 16,0-3-20-16,0 0-19 0,-1-3-21 15,1 1-29-15,-4-2-384 0,3-1 173 16,-5-1 114-16</inkml:trace>
  <inkml:trace contextRef="#ctx0" brushRef="#br0" timeOffset="11285.39">15163 8113 55 0,'-6'-4'190'0,"2"1"-12"0,2-2-11 0,0-2-7 16,0-1-3-16,4-2-12 0,0 2-11 0,4-6-9 15,0 1-6-15,5 0-2 0,-1-5-7 16,3 1-4-16,2-2-9 0,-3 2-10 16,6 0-8-16,-4-2-12 0,1 2-13 0,0-2-20 15,2 2-20-15,-7-1-28 0,4 4-34 16,-2 2-45-16,-2-2-51 0,-5 3-501 0,1 3 219 15,-2-1 145-15</inkml:trace>
  <inkml:trace contextRef="#ctx0" brushRef="#br0" timeOffset="11970.04">15432 8038 58 0,'0'0'147'0,"0"0"-5"0,0 0-12 16,10-7-11-16,-1 4-8 0,0-1-13 15,1-1-7-15,5 2-4 0,0-2-11 0,0 2-10 16,-1 1-5-16,2 0-9 0,-4 2-6 16,3 0-6-16,0 2-2 0,-5-2-7 0,1 4 0 15,-3 0-5-15,-2 1 2 0,0 1 2 16,0 1 6-16,-6 4 8 0,-2-3 3 16,-2 4 6-16,-2 1 4 0,-2 2 2 0,2-2 0 15,-2 2-2-15,-3-2-1 0,2 1-4 16,1-1-4-16,-1 0-1 0,3 0-4 15,-2-1-3-15,2-1-2 0,-2-1-3 0,4 0-3 16,0-2-1-16,0 0 1 0,2-1-1 16,0 2 8-16,0-1 2 0,2-1 3 0,-2-1 2 15,2 0 0-15,0 1 2 0,2-1 0 16,0 0 3-16,-2 0-1 0,2 0-4 0,0-2 0 16,0 2 1-16,0 0 2 0,0 0-2 15,4 0 3-15,-1-3 13 0,2 1 0 0,-3 0 10 16,4-2-19-16,0 2 9 0,-1-3-21 15,1 2 0-15,1-2 4 0,0-1-14 0,-1 0-9 16,0 0-19-16,0 0-15 0,2 0-20 16,-4-1-30-16,0-2-42 0,0 2-50 0,5-3-57 15,-3 0-57-15,-1-2-676 0,1 3 321 16,-4-3 211-16</inkml:trace>
  <inkml:trace contextRef="#ctx0" brushRef="#br0" timeOffset="13267.02">15167 7653 36 0,'0'-6'87'15,"0"6"-9"-15,0 0-6 0,0 0-4 0,0 0-6 16,0 0-3-16,0 0-4 0,3-4-7 16,-3 4-2-16,0 0-2 0,0 0 1 15,0 0 2-15,0 0-12 0,0 0 2 0,0 0-2 16,0 0-1-16,0 0 1 0,4-5-4 15,-4 5 8-15,0 0-6 0,0 0 7 0,0 0-7 16,0 0-5-16,0 0 1 0,0 0-4 16,0 0-2-16,0 0 5 0,0 0-12 15,0 0-8-15,0 0 17 0,0 0-12 0,0 0-3 16,0 0 6-16,0 0-4 0,0 0-7 16,0 0 2-16,0 0 2 0,0 0 2 0,0 0-5 15,0 0-1-15,0 0 4 0,0 0-2 16,0 0-3-16,0 0 1 0,0 0-4 0,0 0 1 15,0 0 3-15,0 0-3 0,0 0 2 16,4 15 3-16,-4-15-4 0,2 3-1 16,-2-3 11-16,6 7-14 0,-4-2 3 0,3-1 3 15,-3-1 0-15,0 3 1 0,1-2 1 16,1 2 13-16,-2-1-8 0,2 1-3 0,-2-1-1 16,0 1-2-16,0 0 3 0,0 0-9 15,2 1 3-15,-4-1 3 0,4 2 2 0,-2-3-2 16,1 2-2-16,2 2 0 0,-3-2 1 15,0 1-5-15,2-1 6 0,-2 1-4 0,2-1 0 16,-2 0 0-16,0 0 3 0,2 0 7 16,-1 0-10-16,-1 2-2 0,0-3 3 15,0 1-2-15,0-1-1 0,0 2-2 0,0-1 0 16,0-1 4-16,1 1-4 0,-1-1 4 16,0 2-3-16,0-3-1 0,0 3 1 0,0-2 1 15,0 0 2-15,1 1-2 0,-1-1 0 16,0 1 0-16,0-1 0 0,0 0-3 15,0-1 1-15,0 1 4 0,2 2 4 0,-2-4-6 16,0 2 1-16,0-1-1 0,0 1 0 16,0-2 0-16,-2 1 0 0,6 1 1 0,-4-1-2 15,-2 1 3-15,2-2-2 0,-2 2 1 16,2 0-3-16,0 0 7 0,0-2-5 0,0 1 1 16,0 0-3-16,0 2 4 0,-2-3-2 15,2 0 2-15,0 1-1 0,0-1-1 16,-2-1-3-16,2 2 4 0,0-4 2 0,-2-1-1 15,3 7 0-15,-3-4-2 0,0-3 0 16,2 5 5-16,0-3-8 0,-2-2 0 0,2 4 4 16,-2-4-1-16,0 4-3 0,0-4 3 15,0 0 2-15,2 3-1 0,-2-3 7 16,0 0-10-16,0 0 0 0,2 4-10 0,-2-4 1 16,0 0-10-16,0 0-11 0,3 2-20 15,-3-2-19-15,0 0-44 0,0 0-329 0,0 0 151 16,0 0 100-16</inkml:trace>
  <inkml:trace contextRef="#ctx0" brushRef="#br0" timeOffset="13971.63">15117 8099 121 0,'0'0'123'0,"0"0"-5"0,0 0-9 15,0 0-5-15,-6-5-6 0,6 5-6 16,0 0-3-16,0 0-5 0,0 0 2 0,0 0-4 15,-4-3 1-15,4 3-9 0,0 0-3 16,0 0-10-16,0 0 0 0,0-5-7 16,0 5 1-16,0 0-9 0,0 0-1 0,0 0 0 15,4-5 1-15,-4 5 0 0,6-6-4 16,-2 3-2-16,0-1-3 0,2-3-5 0,-2 2-1 16,5-1-3-16,-2-1-8 0,3-4 2 15,1 4 1-15,-3-2-4 0,3-3-3 16,0 3-2-16,-1-3 0 0,2 1-4 0,0-2 1 15,-2 3 0-15,0-3-2 0,3 2-1 16,-2-1-2-16,2-1-1 0,-3 4 2 0,2-4-5 16,0 1 0-16,-2 0 0 0,2 1-2 15,-1 0-2-15,2 1 1 0,0-2 6 16,-3 1-2-16,0 1-2 0,4-1 1 0,-4 0-6 16,2-1-2-16,-1 0 0 0,0 3-3 15,-1 0 3-15,1-1-4 0,-3 1 3 0,1-1-1 16,0 2-5-16,-3 2 2 0,2-1 1 15,-4 4 2-15,5-3 1 0,-4 0 0 16,-1 0-2-16,2 2 4 0,-2-2-1 0,0 3-1 16,0-2 2-16,1 1-2 0,-1 0 2 15,0 0 2-15,0-1-1 0,-2 2 2 0,-2 3 1 16,7-6-3-16,-5 2-2 0,-2 4 5 16,7-5-2-16,-7 5 1 0,2-4 1 0,-2 4-2 15,0 0 1-15,4-5-4 0,-4 5 2 16,0 0-1-16,0 0-5 0,0 0-1 0,0 0-9 15,0 0-6-15,0 0-4 0,0 0 0 16,0 0-4-16,0 0 0 0,0 0-4 16,0 0-8-16,-6 12-16 0,6-12-13 0,-5 4-10 15,5-4-13-15,0 0-24 0,-6 3-316 16,1-3 149-16,5 0 98 0</inkml:trace>
  <inkml:trace contextRef="#ctx0" brushRef="#br0" timeOffset="14904.52">15119 7647 27 0,'0'0'90'0,"0"0"-8"16,0-6-4-16,0 6-1 0,0 0-9 0,0 0 0 16,0 0-2-16,6-6 2 0,-6 6-3 15,0 0 2-15,0 0-7 0,0 0-8 16,0 0-4-16,0 0 1 0,0 0-5 0,0 0-2 15,0 0-4-15,0 0 0 0,0 0-5 16,0 0-7-16,0 0-1 0,0 0 0 0,0 0-1 16,0 0 0-16,8 15 5 0,-6-9-1 15,1 1 1-15,-1 2 1 0,0-2 1 16,3 2-3-16,-3 2-2 0,2-1-2 0,-2 2-6 16,2 1 0-16,0 0-1 0,0 1 6 15,1-1-8-15,1 1-1 0,0 1-1 16,-2-2 2-16,3 0-1 0,-2 2-2 0,1-2-1 15,0 2-2-15,-2-2 1 0,0 1-1 16,2-2-2-16,-1 2-1 0,0-3 2 0,-1 2 0 16,0-3-4-16,-2 1-1 0,2 1 3 15,0-1-4-15,-2-1 1 0,0-2 1 0,1 0 0 16,1 2-2-16,-2-3 2 0,0 4-5 16,0-4 10-16,0 0-8 0,0 1 3 15,1-1-3-15,-1 2 1 0,0-1-1 0,0 0 3 16,2 0-2-16,-2 1-1 0,3-5 2 15,-1 4-5-15,-2 0 0 0,2-3 3 0,-2 1 0 16,0 0-2-16,2 0 2 0,-2 0-3 16,0-1 2-16,0-1-4 0,2 2 2 15,-2-3-2-15,0 1 8 0,0 0-8 0,0 0 0 16,0 0 2-16,0-2 1 0,0 2-1 16,-2-1 1-16,0-3 1 0,4 4-1 0,-4 0 1 15,0-4 1-15,2 4-1 0,-2-4 0 16,0 3-3-16,0-3 5 0,2 6 1 15,-2-6-2-15,0 4 1 0,0-4 0 0,2 3-1 16,-2 2 2-16,0-5-3 0,2 4-1 16,-2-4 6-16,0 3-5 0,0-3-1 0,0 0 1 15,5 4-11-15,-5-4 2 0,2 2-11 16,-2-2-9-16,0 0-9 0,0 4-8 0,0-4-11 16,0 0-7-16,0 0-11 0,0 0-20 15,0 0-361-15,0 0 155 0,0 0 102 16</inkml:trace>
  <inkml:trace contextRef="#ctx0" brushRef="#br0" timeOffset="15728.62">15644 7896 27 0,'10'-2'150'15,"-3"2"3"-15,1-1-10 0,1 1-13 0,1-2-8 16,1 2-15-16,1 0-1 0,0 0-14 16,2 0-14-16,-2 2-8 0,6-2-7 0,-4 1-5 15,3 1-6-15,3-2-8 0,-2 3-2 16,0-2-2-16,0 1-7 0,1 0-4 15,1-2-6-15,-4 2-13 0,2-1-8 0,-4-1-13 16,-1 2-14-16,0-2-3 0,-1 2-11 16,1 0-14-16,-3-2-16 0,-1 2-20 0,0-2-340 15,-1 2 146-15,-2-2 96 0</inkml:trace>
  <inkml:trace contextRef="#ctx0" brushRef="#br0" timeOffset="16036.12">15729 8035 108 0,'0'0'167'0,"-9"1"-9"0,9-1-15 0,-5 5-1 16,5-5 1-16,0 0-9 0,0 0-6 16,5 8-4-16,-5-8 3 0,9 2 3 0,-1 1-1 15,0-1-7-15,3-1 0 0,0-1-5 16,1 3-10-16,3-2-11 0,0-2-8 0,0 1-8 16,3 0-9-16,-2 0-8 0,3-3-17 15,-3 3-20-15,4-1-32 0,-2-1-42 0,4-1-50 16,-3 3-41-16,2-2-42 0,-4 0-533 15,-1-2 243-15,2-1 160 0</inkml:trace>
  <inkml:trace contextRef="#ctx0" brushRef="#br0" timeOffset="16487.11">16535 7818 77 0,'-6'-4'149'0,"-1"1"-7"0,-1 2-12 0,-1 1-12 15,-1 0-12-15,-1 0 1 0,-1 0-2 16,-2 1 1-16,4 2-2 0,-2-1-6 0,-2 0-8 15,2 2-9-15,1-2-2 0,1 2-2 16,-1-1-9-16,3 1-6 0,-1-1-5 16,3 2-7-16,2 1-4 0,0-1-1 0,2 2-8 15,2 1-6-15,0-2 2 0,4 4-7 16,0-2 0-16,2 1-3 0,0 0-2 0,3 1-2 16,0-1-4-16,-1 3-1 0,0-1-2 15,1-1 1-15,-3 1-4 0,0 0 5 16,1 1 3-16,-2-3 13 0,-3 3 13 0,-2-1 9 15,0 1 6-15,-2-2-1 0,-3 5-2 16,-2-5-6-16,-1 5-1 0,0-5-9 0,-3 2-5 16,1 0-3-16,-1-3-15 0,0 0-25 15,3-1-27-15,0 0-35 0,2-3-47 0,0-1-35 16,0 0-38-16,4-2-537 0,0 0 247 16,2-2 164-16</inkml:trace>
  <inkml:trace contextRef="#ctx0" brushRef="#br0" timeOffset="17251.25">16624 7917 144 0,'-2'-2'149'0,"-2"0"-9"0,4 2-13 16,0 0-11-16,-5-2-11 0,5 2-12 0,0 0-4 15,-4 10-2-15,2-4 2 0,0 1 2 16,0 1-9-16,-3 3-5 0,3 0-4 0,0 1-7 16,0 1-7-16,-2 2-7 0,2 0-3 15,-1-2-3-15,3-1-6 0,0 1-6 16,0-1-2-16,0 0-3 0,0 0-9 0,0-1-1 16,3-2-5-16,1-1-5 0,-2-1-7 15,2-1-7-15,0 0-8 0,3-4-10 0,-1-1-11 16,3-1-14-16,-9 0 0 0,16-7-9 15,-6 1-3-15,0-2 4 0,0-1-4 16,1 0 1-16,-3-2-3 0,1-1 5 0,1 3 3 16,-3-3 7-16,-1 1 12 0,-2 3 9 15,0-2 8-15,0 3 7 0,-2 1 7 0,1-1 23 16,0 4-8-16,-3 3-5 0,2-5 3 16,-2 5-3-16,0 0 8 0,0 0-5 15,0 0 5-15,0 0-4 0,2 16-1 0,0-7 0 16,-2-2 5-16,2 2 5 0,2 1 1 15,-2-1-6-15,2 2 6 0,0 0-2 0,2-2-4 16,-1-2-2-16,2 1 0 0,-1 1-5 16,2-5 2-16,1 2-3 0,-1-2 0 0,2-2 1 15,2 0-5-15,0-2 0 0,-2 0 8 16,6-2-4-16,-4-2-2 0,3 0 6 16,0-1-11-16,-2-3-3 0,1-1-11 15,-2-1 1-15,2 2 3 0,-4 1 0 0,1 0-3 16,-3 1 7-16,-1 1 5 0,-1 1 10 0,0 1 7 15,-1 0 1-15,-5 3 4 0,0 0 7 16,0 0 5-16,0 10 4 0,-2-2 10 16,-3-1 1-16,3 2-1 0,-2-1-4 0,0 0-4 15,-1 0 2-15,1-2-2 0,2 1-2 16,0 1-6-16,-3-4-6 0,5 0-3 16,-2 0-6-16,2 0-5 0,0-4-3 0,0 0-6 15,7 1-4-15,-7-1-8 0,10-5-6 16,-3-1-8-16,1 2 2 0,1-2 1 0,1-1-4 15,-2 1 10-15,4 2 0 0,-4 1 1 16,0-2 9-16,3 4 4 0,-5 1 9 0,3 1 11 16,-3 4 14-16,3 0 18 0,-5 3 6 15,4-1-4-15,-2 3-3 0,3 1-7 16,-2-1-4-16,1 1-14 0,0-1-28 0,3 0-31 16,0-1-57-16,1-2-63 0,-3-3-491 15,1-1 219-15,-1-3 145 0</inkml:trace>
  <inkml:trace contextRef="#ctx0" brushRef="#br0" timeOffset="18316.27">17761 7740 80 0,'4'-10'130'0,"0"1"1"16,2 1-5-16,-2 2-7 0,0-2 3 15,1 2 1-15,-1-2 5 0,1 4 1 0,-1 1-1 16,-2-3-6-16,-2 6-4 0,4-6-8 16,-4 6-2-16,4-3-7 0,-4 3 3 15,0 0-1-15,0 0-6 0,2 19-4 0,-2-8-6 16,-2 5-3-16,0 3-5 0,0 4-9 16,0 4-6-16,-2 1-5 0,0 1-10 0,2 2-4 15,-3-1-5-15,3-1-1 0,-3 1-9 16,3-2-5-16,0 0-12 0,0-3-13 15,0 2-26-15,0-5-30 0,0-3-38 0,0-1-38 16,2-2-42-16,-2-5-56 0,2 1-499 16,-2-1 247-16,0-3 164 0</inkml:trace>
  <inkml:trace contextRef="#ctx0" brushRef="#br0" timeOffset="18769.36">18025 7868 106 0,'0'0'103'0,"0"0"-4"15,0 0-14-15,19 10-1 0,-13-7-1 16,-2 4-4-16,3 4-4 0,4-1-12 0,-3 2 8 16,2 1-18-16,6 2-2 0,-4 0-4 15,3 1-5-15,2 3-4 0,-2-4-5 16,-3 2-6-16,4-1-12 0,-4-3-7 0,3 1-9 16,-5-2-13-16,1-2-6 0,0 1-11 15,-3 0-16-15,-2-7-41 0,-2 2-239 0,0 0 111 16,1-2 73-16</inkml:trace>
  <inkml:trace contextRef="#ctx0" brushRef="#br0" timeOffset="19003.98">18031 8138 158 0,'-8'-6'169'0,"6"2"-8"0,2-2-10 0,2-1-11 16,2-2-12-16,7-1-13 0,-1-5-12 15,3 2-8-15,2-5-9 0,4 3-8 0,-2-1-16 16,2 0-27-16,-2-2-31 0,0 3-35 16,-1 2-29-16,2-1-28 0,-8 1-357 0,1 4 152 15,-3 1 99-15</inkml:trace>
  <inkml:trace contextRef="#ctx0" brushRef="#br0" timeOffset="19314.16">18375 8140 81 0,'-2'11'184'0,"-1"2"-8"16,3-1-14-16,-2 0-18 0,2-1-13 15,0 1-12-15,-3 1-19 0,3-2-14 0,0 3-26 16,0-3-40-16,5 1-33 0,-2-3-54 15,-1-2-336-15,0 2 137 0,2-5 91 16</inkml:trace>
  <inkml:trace contextRef="#ctx0" brushRef="#br0" timeOffset="20268.59">18336 7460 165 0,'17'1'171'16,"5"4"-1"-16,2 4 11 0,13 6 12 0,3 8 0 15,19 11-15-15,-1 8-13 0,-1 1-12 16,-7 7-15-16,-3 4-14 0,-3 3-11 16,-8 4-10-16,-2 2-4 0,-11 0-6 0,-5-11-5 15,-8-3-4-15,-6-8-1 0,-6 4-6 16,-2-5-10-16,-2 0-7 0,-6-5-6 0,0 2-9 16,0-3-22-16,-6-4-36 0,2-1-54 15,-1-3-71-15,1-7-72 0,0-1-604 0,1-2 277 16,0-7 183-16</inkml:trace>
  <inkml:trace contextRef="#ctx0" brushRef="#br0" timeOffset="24644.14">19244 7915 11 0,'0'0'177'0,"-8"-2"-16"0,8 2-12 15,0 0-8-15,0 0-11 0,0 0-5 16,0 0-3-16,0 0-5 0,0 0-3 0,0 0-3 16,0 0-3-16,0 0-5 0,0 0-6 15,0 0-5-15,0 0-2 0,0 0-3 0,0 0-4 16,0 0-4-16,0 0-10 0,23 0-5 15,-16 2-4-15,-1 0-7 0,2 2-5 16,2-3-4-16,0 2-6 0,2 0-3 0,0-1-5 16,4 2-1-16,-2-2-3 0,1 2-9 15,5-2-6-15,-4-1-8 0,1 3-7 16,2-2-14-16,-2 0-9 0,2 0-15 0,-2 0-14 16,-3 0-18-16,4 0-24 0,-6 0-17 0,3 0-7 15,-4-1-15-15,2-1-21 0,-5 3-445 16,-2-2 205-16,2-1 135 0</inkml:trace>
  <inkml:trace contextRef="#ctx0" brushRef="#br0" timeOffset="25037.63">19231 8161 81 0,'9'0'171'0,"-1"0"-4"0,1-2-7 0,4 2-4 16,-1-2-14-16,1 0-10 0,0 0-12 15,1 2-9-15,1-2-6 0,2 2-16 16,-4-2-5-16,4 2-10 0,-2 0-5 0,-1 0-6 16,-1-2-8-16,2 2-9 0,-4 0-19 15,-1 0-24-15,3 0-27 0,-4 0-32 0,1 0-33 16,-4 0-54-16,-6 0-382 0,11 0 178 15,-11 0 118-15</inkml:trace>
  <inkml:trace contextRef="#ctx0" brushRef="#br0" timeOffset="31035">20017 7666 46 0,'0'0'106'0,"2"-5"-12"0,-2 5 1 0,0 0-10 16,0 0-5-16,2-4-6 0,-2 4-5 15,0 0-4-15,0 0-6 0,0 0 7 0,0 0-9 16,8 0-2-16,-8 0 6 0,0 0 4 16,7 6 4-16,-5-1-5 0,0-4-1 0,2 5-5 15,-1-2 1-15,-1 3-6 0,0 1-2 16,0 0 1-16,0 1-4 0,0 1-4 0,0 1-6 15,-2 3-2-15,2-3-1 0,0 4-5 16,-2 1-3-16,3-1-2 0,-3 1-3 0,2 1 0 16,0 1-2-16,-2 0-4 0,2-2 1 15,0 0-5-15,-2 1 0 0,2-2-1 16,-2 0-7-16,2 1 3 0,0-3 1 0,2 2-9 16,-2-4-11-16,0-1-12 0,-2 2-12 15,3-4-18-15,-1 3-21 0,1-4-11 0,-1 2-16 16,0 0-21-16,-2-2-376 0,2-1 169 15,0 2 113-15</inkml:trace>
  <inkml:trace contextRef="#ctx0" brushRef="#br0" timeOffset="31912.64">19805 7770 71 0,'0'0'138'0,"4"-3"-9"16,-2-1-8-16,2 2-5 0,1-2-8 0,-1 0-2 15,5 0-10-15,-3 1-5 0,0-3-7 16,3 2-2-16,-1-2-7 0,1 3-5 0,2-2 0 16,-1 0-8-16,2 1-4 0,2-2-6 15,0 1-2-15,1-1-2 0,0 3-4 16,2-2-4-16,-1 2-4 0,4-1-4 0,-2 1-3 16,2 3-2-16,1-3-8 0,-2 3 2 15,0 0-4-15,-2 3-1 0,2 0 0 16,0 2 0-16,-4 2-1 0,2-1 1 0,-5 1 0 15,2 0 0-15,-2 2 0 0,-2-1-1 16,-1 4 2-16,-3-1 3 0,-4-1 0 0,1 1 0 16,-6 0 1-16,1 3-3 0,-6-2 2 15,1 5 3-15,-3-4 0 0,-2 2 3 16,-4 1-5-16,2-2-1 0,-1 0-4 0,-2-1-3 16,4-1-9-16,-1-3-12 0,0 0-15 15,4 1-21-15,-2 0-20 0,0-3-22 0,4 1-26 16,0-3-26-16,2 1-41 0,-1-2-387 15,3 0 193-15,2 0 127 0</inkml:trace>
  <inkml:trace contextRef="#ctx0" brushRef="#br0" timeOffset="34452.53">20617 7507 39 0,'0'0'63'0,"0"0"-4"16,0 0-5-16,0 0-8 0,0 0 1 0,0 0 3 15,0 0-8-15,0 0 1 0,0 0 0 16,0 0 1-16,0 0 1 0,6-4-1 15,-6 4-1-15,0 0 4 0,0 0-8 0,0 0 9 16,0 0-7-16,0 0 3 0,0 0-6 16,0 0 0-16,0 0 2 0,0 0-2 0,0 0-3 15,0 0-6-15,0 0 2 0,0 0-4 16,0 0-3-16,0 0 1 0,0 0-3 0,0 0-5 16,0 0 1-16,0 0-5 0,0 0 0 15,0 0 1-15,0 0 0 0,0 0 4 16,0 0-6-16,0 0 5 0,0 0-2 0,0 0 1 15,0 0-1-15,0 0 0 0,0 0 5 16,0 0-5-16,0 0 4 0,0 0-4 16,0 0-5-16,0 0-7 0,0 0 4 0,0 0 4 15,0 0-3-15,0 0-1 0,0 0-3 16,0 0 2-16,0 0 5 0,0 0-2 0,0 0 5 16,0 0-3-16,0 0 3 0,0 0-2 15,0 0 1-15,0 0-1 0,0 0-4 0,0 0 1 16,0 0 0-16,0 0 3 0,0 0-3 15,0 0-5-15,0 0 4 0,0 0-2 16,0 0-1-16,0 0-1 0,0 0 2 0,0 0-2 16,0 0 2-16,0 0-2 0,0 0 1 15,0 0-1-15,0 0 3 0,0 0-4 0,0 0-1 16,0 0 3-16,0 0 1 0,0 0-3 16,0 0 1-16,0 0 2 0,0 0-2 15,0 0 6-15,0 0-3 0,0 0 0 0,0 0-2 16,0 0-3-16,0 0 3 0,0 0-1 15,0 0 2-15,0 0-2 0,-10 10-2 0,10-10 0 16,0 0-1-16,0 0-3 0,0 0 1 16,0 0 3-16,-4 4-4 0,4-4 4 0,-2 2 1 15,2-2-3-15,-2 3 0 0,2-3 2 16,-4 5-1-16,2-2-1 0,2-3 3 16,-4 4-3-16,2-2 3 0,0 2-3 0,0-1 2 15,-3 1-1-15,3 2 2 0,-2-2 0 16,-1 2-2-16,1-1 1 0,0 3 2 0,-2 1 0 15,1 3-1-15,-1-1 5 0,0 0 0 16,0 5-4-16,-1-1 4 0,-2 3-2 16,3 2 1-16,0 1-2 0,-2 0 1 0,1 2 4 15,0 0 0-15,3 2-1 0,-2-1 6 16,4 4 1-16,0-2-1 0,2 2 2 0,0-1 0 16,4 2 1-16,0-3-2 0,2 1 0 15,3-2 0-15,2 0-1 0,-1-3-3 16,5 1-1-16,-2-2 0 0,2-2-12 0,-1-2-15 15,2-2-26-15,-2 1-35 0,4-4-37 16,-4-1-33-16,-4-4-451 0,3-1 203 0,-2 0 135 16</inkml:trace>
  <inkml:trace contextRef="#ctx0" brushRef="#br0" timeOffset="35190.8">20795 7625 44 0,'0'0'131'0,"0"0"-2"15,3-1 0-15,-3 1 0 0,0 0-3 16,0 0-4-16,11 4-2 0,-7-1-5 0,2 2-9 15,-2 0-8-15,2 4-6 0,3 1-7 16,2-1-5-16,-1 4-7 0,1 1 2 0,1 1-5 16,1 2 1-16,2 1 1 0,-1 0-9 15,0 1-2-15,0 2-5 0,1 0-5 0,0 1-5 16,2 0-3-16,-3 0-3 0,0-2-5 16,0 1-6-16,-1-4 0 0,0 2-4 15,-1-2-11-15,1 1-10 0,-5-5-12 0,3 0-18 16,-2-1-17-16,1-2-20 0,-2 2-9 15,-1-1-9-15,4-3-16 0,-5 1-5 0,0-4-12 16,1 3-15-16,-3-3-425 0,0 1 188 16,0-2 125-16</inkml:trace>
  <inkml:trace contextRef="#ctx0" brushRef="#br0" timeOffset="35553.93">20845 8076 67 0,'-7'-2'182'0,"2"-3"-8"16,3-1-10-16,0 0-14 0,2-2-12 0,0 0-12 15,2-4-12-15,5 1-3 0,0-3-3 16,1 1-7-16,2-6-7 0,3 2-6 0,0-2-10 16,4-2-6-16,1 0-9 0,0 2 1 15,-4 0-7-15,8-2-6 0,-5 2-5 16,-1 2-16-16,0-2-12 0,-2 2-16 0,1 1-14 16,-2 1-17-16,-3 2-13 0,1 1-22 15,-3 1-18-15,-2 0-24 0,1 1-25 0,-2 3-424 16,-1-4 188-16,0 7 125 0</inkml:trace>
  <inkml:trace contextRef="#ctx0" brushRef="#br0" timeOffset="35958.55">21298 8057 129 0,'2'11'162'16,"0"-4"-12"-16,0 3-11 0,0 1-8 16,0-1-11-16,0 2-4 0,0-2-5 0,0 2-7 15,0-1-7-15,-2 1-9 0,2-1-9 16,-2 0-7-16,2 1-10 0,-2-1-10 0,2-1-19 15,-2 1-23-15,0-2-36 0,0 0-34 16,0 0-43-16,0-3-396 0,0 1 170 0,2-2 112 16</inkml:trace>
  <inkml:trace contextRef="#ctx0" brushRef="#br0" timeOffset="36472.21">21488 7857 139 0,'8'-3'165'0,"1"2"-11"0,2-2-7 0,-1 0-13 15,2 3-10-15,4-3-13 0,-2 3-6 16,1-1-9-16,2 1-14 0,2 0-7 0,-1 0-13 15,0 0-17-15,-3 1-23 0,0-1-32 16,-2 3-19-16,-1-1-18 0,-2-1-26 0,2 2-31 16,-4-2-304-16,-4 2 139 0,0 0 91 15</inkml:trace>
  <inkml:trace contextRef="#ctx0" brushRef="#br0" timeOffset="36702.62">21526 7953 23 0,'0'0'194'0,"0"0"3"0,0 0-6 16,0 0-15-16,0 0-10 0,0 0-20 15,0 0-15-15,28 0-13 0,-20 0-13 0,0 0-14 16,3 2-22-16,0-2-29 0,-1 0-37 15,3 2-45-15,-1 0-33 0,2-2-54 0,-4 2-349 16,0-2 163-16,1 0 107 0</inkml:trace>
  <inkml:trace contextRef="#ctx0" brushRef="#br0" timeOffset="37200.97">22017 7818 130 0,'-4'-4'167'16,"-2"0"-13"-16,-1 0-14 0,7 4-14 16,-10-3-12-16,3 1-12 0,7 2-10 0,-8-2-9 15,8 2-9-15,-9-2-9 0,9 2-3 16,0 0-8-16,-10 4-7 0,10-4-5 0,-4 5-7 16,2-1-3-16,2-4-4 0,-2 12-4 15,2-6-9-15,2 1 2 0,-2 1-6 0,2-1-4 16,0 3-6-16,0-1 0 0,0 3-2 15,2-2 1-15,-2-1 0 0,0 0 5 16,2 1 4-16,-2-1-3 0,1 1 8 0,-3-1 9 16,2 1 5-16,-2-3 15 0,-2 3 4 15,2-2 10-15,-3 1 3 0,3-1 4 0,-4-1 2 16,2 1-2-16,0 0-2 0,-2-1-3 16,2 0-7-16,0 1-3 0,-2-2-7 15,2 0-4-15,0-1-8 0,-4 2-13 0,2-3-19 16,2-1-19-16,-2 3-23 0,0-2-27 15,0-1-28-15,0 2-18 0,2-2-15 0,-2 0-34 16,-1-2-448-16,5-1 209 0,-11 1 137 16</inkml:trace>
  <inkml:trace contextRef="#ctx0" brushRef="#br0" timeOffset="38323.64">22076 7989 106 0,'0'0'107'16,"0"0"-14"-16,0 0-9 0,-6 14-11 16,6-14-3-16,0 5-4 0,0-5-5 0,2 6-11 15,-2-6-3-15,2 4-4 0,-2-4-5 16,0 0 7-16,5 4-12 0,-5-4-6 0,0 0-2 16,0 0-2-16,0 0-11 0,0 0 5 15,12-8-7-15,-8 4 5 0,-4 4-8 0,7-9-1 16,-5 5-2-16,0-2 1 0,0 0 0 15,2 1 0-15,-2-1 3 0,0 0 0 16,0 1 0-16,0-1 2 0,1 2 4 0,-3 4 10 16,2-7 4-16,0 3 1 0,-2 4 7 15,3-6 4-15,-3 6 4 0,2-6 2 0,-2 6-15 16,0 0 0-16,0 0-5 0,0 0 0 16,0 0-1-16,0 0-3 0,0 0-1 15,-5 17-1-15,3-9 0 0,2 0-3 0,-2 1-1 16,2-1 1-16,-3 3-5 0,3-1 2 15,0-1-3-15,0 0-1 0,0 1 0 0,0-1 0 16,0 2 3-16,3-3-3 0,-3 1-1 16,2-1-1-16,0-3 1 0,1 1 1 15,-1 0-4-15,0-1 2 0,2-1-1 0,0-3-3 16,-4-1-5-16,10 3-6 0,-10-3-5 16,11-3-5-16,-2 2-1 0,-9 1-8 0,14-7 3 15,-7 2-3-15,1-1 5 0,-2 3-3 16,3-2-1-16,-2-3 3 0,-1-1 1 15,0 2 7-15,0 0-12 0,-2-1 3 0,3-2-4 16,0 1 1-16,-3-1-3 0,0-1 0 16,0 1-1-16,0 1 5 0,-2-3 5 0,2 5-5 15,1-3 4-15,-1 3 6 0,-2-1-2 16,0 3 7-16,3-3-2 0,-3 4-1 0,0-2 4 16,0 3 5-16,-2 3 8 0,4-6 3 15,-4 6 1-15,0 0-2 0,0 0-1 16,0 0 8-16,0 0 0 0,11 9-4 0,-11-9 3 15,2 10-1-15,0-7 4 0,-2 3 6 16,0 0 2-16,2-2 3 0,-2 1 5 0,2 1-4 16,-2 0 12-16,2-2-11 0,-2-4-1 15,2 8-4-15,-2-5 0 0,0-3-4 16,4 6 1-16,-4-6-2 0,2 4 0 0,-2-4 1 16,6 3-4-16,-6-3-2 0,0 0-1 15,10 0-3-15,-10 0-3 0,10-5-6 16,-2 1 0-16,-1-2-3 0,2 1 4 0,-3-1-5 15,2 0 1-15,1 1 0 0,-1-1 0 16,-2 0-5-16,1 2 4 0,0-1 1 0,-1 2 9 16,-2 0-7-16,0-1 11 0,-4 4 5 15,6-2 8-15,-6 2 0 0,0 0 3 0,0 0-1 16,0 0 7-16,11 6-7 0,-11-6 2 16,2 6-2-16,1-3 3 0,-3-1-1 0,0-2-4 15,2 8-2-15,-2-6-6 0,0-2 4 16,2 3-2-16,-2 1-3 0,0-4-1 15,0 0-6-15,0 0-3 0,0 0-6 0,0 0-3 16,0 0-1-16,0 0-4 0,21-5-3 16,-15-1 3-16,0 2-1 0,3-1-1 15,0 0 1-15,1 0 4 0,-2 1 1 0,2 0 3 16,0 2-4-16,0-1 9 0,-2 1 2 16,-1 0 8-16,1 2 6 0,-1 2 8 15,-7-2-1-15,12 4-1 0,-7-3-2 0,-1 3-3 16,0-2-10-16,-2 2-14 0,2 0-22 15,-4-4-27-15,8 7-25 0,-6-3-22 0,2 0-39 16,0-2-453-16,-2 0 202 0,-2-2 132 16</inkml:trace>
  <inkml:trace contextRef="#ctx0" brushRef="#br0" timeOffset="39127.82">22612 7519 55 0,'6'-2'179'0,"1"0"-11"0,3 4-13 16,0 0-14-16,6 1-10 0,0 5-13 16,6 0-5-16,-1 3-7 0,0 3-10 0,2 6-6 15,1 0-5-15,-3 2-5 0,-2 6-3 16,0-3 2-16,-5 3 3 0,0 2 4 15,-4 1 1-15,-2 1 8 0,-1-3 5 0,-3-1 3 16,-2 2 1-16,0 1-1 0,-2-1-5 16,-2 1-8-16,0-3-8 0,0-2-8 0,-3 2-7 15,1-3-6-15,0-1-16 0,-2-3-21 16,0-2-24-16,-1 2-31 0,0-6-38 0,1 1-50 16,0-1-47-16,0-3-58 0,0-2-581 15,1-1 274-15,1-2 181 0</inkml:trace>
  <inkml:trace contextRef="#ctx0" brushRef="#br0" timeOffset="40394.04">23177 8014 82 0,'0'0'238'0,"0"0"-3"0,0 0-9 16,0 0-19-16,0 0-15 0,0 0-17 16,0 0-16-16,0 0-14 0,0 0-16 0,0 0-13 15,0 0-10-15,0 0-12 0,5 2-9 16,-5-2-16-16,0 0-25 0,2 2-30 0,-2-2-37 16,0 0-56-16,6 1-48 0,-6-1-81 15,4 3-431-15,-4-3 217 0,0 0 143 16</inkml:trace>
  <inkml:trace contextRef="#ctx0" brushRef="#br0" timeOffset="40890.15">23366 7599 11 0,'0'0'136'0,"0"0"-5"0,0 0-6 0,0 0 4 16,6 0-8-16,-6 0-2 0,6 9-11 15,-2-4 1-15,0 6-5 0,0 0-6 16,1 3-7-16,-1 3-7 0,1 2 0 0,-3 5-8 16,2 1-7-16,-2 4-1 0,2-1-6 15,-4 3-8-15,2 1-6 0,-2 0 0 16,0 1-5-16,0-1-6 0,0-1-3 0,0-2-4 15,-2-2 0-15,4 1-5 0,-4-6-4 16,2-3 1-16,0 0-6 0,0-2-9 0,0-1-12 16,0-3-14-16,0-2-13 0,0 1-9 15,-2-3-14-15,2-2-8 0,0-2-15 0,0-2-11 16,0-3-6-16,0 0-3 0,0 0-7 16,0-16-15-16,0 6-336 0,-2-3 155 15,2-4 102-15</inkml:trace>
  <inkml:trace contextRef="#ctx0" brushRef="#br0" timeOffset="41172.54">23356 7811 67 0,'-2'-12'102'0,"0"-2"-12"16,2 1-6-16,-2 2-8 0,4-1 15 15,-2 1-12-15,2-2 4 0,3-3 2 0,2 3-6 16,1-1-2-16,2 1-8 0,5-2-6 16,0-1-3-16,4 2 1 0,1-2-2 0,0 3 0 15,2 0-5-15,-1 3-4 0,0-1-5 16,-2 5 1-16,-1 0 2 0,0 4 0 0,-3 1 7 15,-1 1 4-15,4 3-1 0,-6 1 9 16,-2 4-3-16,2 3-2 0,-6 0-1 16,-2 5-1-16,-2-2 1 0,-2 4 2 0,-2 1 3 15,-2 0 2-15,-2 3-2 0,-4-2-3 16,-2 1-5-16,2 0-7 0,-3-2-6 0,0 0-6 16,-2 0-9-16,3 0-19 0,-2-4-24 15,4-2-41-15,0-1-48 0,2 1-48 0,-1-4-59 16,-2 0-524-16,5-3 249 0,-3-1 165 15</inkml:trace>
  <inkml:trace contextRef="#ctx0" brushRef="#br0" timeOffset="42016.29">24024 7475 110 0,'0'0'120'0,"0"0"2"0,0 0-7 15,0 13 0-15,0-9-2 0,-2 3 1 0,-1 1 4 16,1 4 3-16,0 1 2 0,-2 4 0 15,-5 4 1-15,3 1 0 0,-2 5-1 0,-2 4 2 16,-2 4-1-16,0 1-8 0,-1 6-5 16,0 1-7-16,1 1-11 0,-1 0-7 15,7-4-11-15,0-2-6 0,1-2-7 0,0 0-7 16,3-4-13-16,2-2-20 0,5-2-18 16,0-1-15-16,1-5-28 0,2-1-36 0,2-3-39 15,5-2-28-15,-4-5-58 0,4-3-539 16,-1-2 251-16,2-3 166 0</inkml:trace>
  <inkml:trace contextRef="#ctx0" brushRef="#br0" timeOffset="46174.57">24176 7521 112 0,'4'6'166'0,"0"-1"4"0,-2 3-7 0,2-1-10 16,1 1-5-16,0 1-9 0,-1 1-8 15,2-1-2-15,0 5-3 0,-2-3-7 16,3 3-7-16,-1 0-4 0,3 0-9 0,-3 4-8 16,3-1-9-16,-1 1-6 0,4 4-9 15,0-1 0-15,2 5-12 0,1-1-5 0,2 2-8 16,0-1 0-16,-1-1-6 0,2 0-9 16,-2 0-8-16,4-1-6 0,-6-5-9 0,-1 1-14 15,2-2-12-15,-2 0-14 0,-3-6-25 16,-2 2-26-16,4-3-24 0,-4 2-15 15,-2-2-16-15,0-3-33 0,-4-1-429 0,1-1 205 16,-3 1 136-16</inkml:trace>
  <inkml:trace contextRef="#ctx0" brushRef="#br0" timeOffset="46486.3">24109 8207 119 0,'-7'-3'216'0,"2"2"-13"0,1-5-14 16,4 0-16-16,0 0-17 0,2-3-11 0,5-3-17 16,0-1-3-16,1 0-8 0,4-4-8 15,1 0-8-15,2-2-7 0,0-3-6 0,3 0-10 16,2-1-6-16,-1-2-7 0,0 2-8 15,2-1-4-15,-1-1-7 0,-2-2-9 0,1 1-7 16,3-1-9-16,-4 2-13 0,4-2-10 16,-4 2-5-16,2 1-13 0,1 3-15 15,-6 2-17-15,2 1-34 0,-1 2-13 0,0 3-19 16,-2-2-26-16,-3 2-491 0,-1 1 216 16,-1 5 142-16</inkml:trace>
  <inkml:trace contextRef="#ctx0" brushRef="#br0" timeOffset="46972.14">24582 7999 157 0,'-2'4'165'0,"2"-4"-19"16,0 0-10-16,6 3-17 0,-6-3-9 15,4 2-11-15,-4-2-9 0,10 2-11 0,-6-2-3 16,-4 0-5-16,8 1-8 0,-2 2-5 16,1-3-8-16,-1 2-3 0,3 0-3 0,-3-2 0 15,5 1-4-15,-3 2-8 0,0-1 1 16,0-2-4-16,4 1-3 0,-4 2-1 0,-2-2 0 15,3 2 4-15,-3 0 4 0,1 0 4 16,-3 3 6-16,0-1 6 0,0 2 1 16,-2 0 0-16,-2 4-6 0,-2-3-1 0,0 4-2 15,-4 1 1-15,0 1-2 0,-5-1-1 16,2 2-2-16,1 0-2 0,0-1-4 0,-2 1-2 16,2 0-1-16,0-1-2 0,2 0-4 15,-1 0-2-15,1-1-1 0,0 0-1 16,1-2 4-16,3 1-1 0,-2-4-3 0,2 3-1 15,2-3-1-15,-2 0 1 0,4 1-3 16,0-3 0-16,2 0-3 0,0 0-2 0,3-3-14 16,-1 1-20-16,1-2-31 0,1-2-43 15,2 0-46-15,2-2-51 0,-2-2-553 16,0 1 254-16,3-3 169 0</inkml:trace>
  <inkml:trace contextRef="#ctx0" brushRef="#br0" timeOffset="47269.07">25027 7824 108 0,'6'-5'242'0,"1"0"-2"0,-1 1-9 16,5 0-16-16,-1 1-18 0,0 1-14 0,6-2-13 15,-4 0-21-15,3 2-11 0,-2 0-17 16,2 1-14-16,-3-2-18 0,-1 3-29 0,2-2-30 16,-3 2-39-16,0-1-43 0,2 2-43 15,-4-1-30-15,-2 0-31 0,0 0-471 16,-3 2 213-16,1 1 141 0</inkml:trace>
  <inkml:trace contextRef="#ctx0" brushRef="#br0" timeOffset="47486.73">24980 7957 201 0,'-6'4'215'16,"4"-2"-8"-16,2-2-5 0,0 4-7 0,0-4-18 15,0 0-14-15,18 1-17 0,-6-1-14 16,-2 0-14-16,5 0-22 0,-2-1-36 0,2 1-37 16,-3-3-44-16,3 3-40 0,2 0-36 15,-3-1-47-15,0 1-405 0,-2-2 187 16,1 2 123-16</inkml:trace>
  <inkml:trace contextRef="#ctx0" brushRef="#br0" timeOffset="47984.33">25560 7749 94 0,'0'-3'209'15,"0"-1"-5"-15,0 4-6 0,0-8-17 16,0 8-18-16,-4-6-17 0,0 3-15 0,4 3-10 16,-9-3-11-16,3 2-10 0,-2-3-11 15,2 4-4-15,-4 0-12 0,2 0-7 0,8 0-6 16,-14 2-7-16,7 0-6 0,1-1-4 15,-1 4-5-15,1-2-4 0,2 3-6 0,0 0-1 16,2 1-1-16,-1 1-6 0,3 2 1 16,0-1-3-16,3 0-2 0,-1 1-2 15,2 1 0-15,0 2-4 0,2-1 0 0,-2 1 1 16,3-1-2-16,-2-2-1 0,-3 2-2 16,2-4 4-16,0 5 10 0,-2-3 11 15,-2 2 10-15,0-3 10 0,-2 3 7 0,-2-1 6 16,-2 0-2-16,-1 1 1 0,-2 0 0 15,-1-3-11-15,-1 2-3 0,1-1-12 0,-1-3-11 16,0 0-31-16,-1-1-34 0,4 0-35 16,-1 0-40-16,0-2-39 0,3-1-27 0,0 0-23 15,2-2-594-15,4-1 271 0,0 0 179 16</inkml:trace>
  <inkml:trace contextRef="#ctx0" brushRef="#br0" timeOffset="48736.54">25624 7860 8 0,'4'-4'157'16,"-4"4"3"-16,0 0-5 0,0 0-5 0,0 0-15 15,0 0 5-15,0 0-4 0,0 0-1 16,-4 16-7-16,0-9-6 0,2 0-9 0,-2 1-13 15,2 2-4-15,-1 1-11 0,0-1-7 16,1 1-5-16,0-1-12 0,2-1-6 0,-2 3-1 16,2-3-8-16,0 3-4 0,0-3-2 15,2-2-3-15,0 0-7 0,0 1-1 16,1-2 1-16,2 0-7 0,1-2-2 0,-2-3-3 16,4 1-3-16,1-4-9 0,1 1-8 15,1-3-8-15,0-2-11 0,1-1-11 0,1-1-12 16,0-1-9-16,-1-1-7 0,1 1-8 15,-2-1 3-15,1 2 6 0,-3-1 4 16,1 1 7-16,-4 1 1 0,1 1 6 0,0 0 5 16,-3 3 9-16,-2-3 11 0,2 2 3 15,-4 4 11-15,4-2-1 0,-4 2 5 0,0 0 5 16,0 9 5-16,-2-3 4 0,0 0 7 16,0 2-1-16,0-1-1 0,2 3 2 15,-2-1-2-15,2-1-1 0,0 1-2 0,0-1-1 16,0 0-2-16,4-3-1 0,-2 3-4 15,0-4 1-15,2 0-1 0,2-1-3 0,1 0-1 16,4-3-4-16,-3-3-3 0,5 2-9 16,-1-4-4-16,1 0 3 0,4-1-16 15,0-1-10-15,0 1-3 0,0 0-2 0,-2-1-11 16,2 3 14-16,-3-2 1 0,2 2 2 16,-6 3 11-16,0-2 15 0,-1 6 22 0,-3-2 15 15,1 3 14-15,-5 2 15 0,-2 1 5 16,2 1 2-16,-4 2 1 0,0-2-3 15,0 3-2-15,-3-4-6 0,3 2-6 0,2 0-5 16,-2-5-2-16,0 5-2 0,2-6-13 16,-2 3-8-16,2-1-13 0,0-5-10 0,0 0-9 15,4 1-11-15,-4-1-12 0,11-9-14 16,-5 3-5-16,0-3-9 0,1 2 3 0,1-1 5 16,2 1 7-16,-3 2 4 0,2-3 3 15,-3 3 11-15,2 0 9 0,-4 2 15 16,3-1 20-16,0 2 16 0,-3 0 14 0,-4 2 4 15,6 0 9-15,-6 0 0 0,0 0-1 16,10 4-5-16,-7 0-3 0,-1-3-6 0,-2-1-3 16,4 6-7-16,-2-5-1 0,0 4-10 15,0-3-20-15,-2-2-31 0,6 6-43 16,-3-5-45-16,-1 2-68 0,-2-3-457 0,4 3 220 16,1 1 145-16</inkml:trace>
  <inkml:trace contextRef="#ctx0" brushRef="#br0" timeOffset="49723.16">26489 7555 23 0,'0'0'177'16,"0"0"-9"-16,0 0-4 0,0 0-14 16,0 0-6-16,5 12-3 0,-5-7 4 0,2 5 8 15,0 0 0-15,0 4-2 0,-2 2-4 16,0 3-3-16,0 1 0 0,0 4-3 16,0 2-5-16,0 1-5 0,0 3-7 0,0 3-7 15,-2-2-5-15,2 11-9 0,0-5-9 16,-2-1-13-16,2 2-7 0,-2-5-9 0,4-1-6 15,-4-3-2-15,2 1-20 0,-3-3-17 16,3 0-21-16,0-7-21 0,0 1-33 0,0-3-36 16,0-2-42-16,0 2-46 0,0-5-28 15,3-1-34-15,-6 0-584 0,6-5 280 16,-3 0 185-16</inkml:trace>
  <inkml:trace contextRef="#ctx0" brushRef="#br0" timeOffset="50423.93">26596 7727 109 0,'4'-8'138'15,"-4"8"-14"-15,0 0-7 0,6 0-6 0,-6 0-3 16,0 0 4-16,0 0 0 0,12 0 2 16,-12 0 3-16,0 0 2 0,10 6 8 0,-8-4 1 15,2 3 1-15,0 3 8 0,0-1-9 16,2 3-5-16,-2 1-5 0,3 3-9 15,-1 3-7-15,1 2-7 0,3 1-4 0,1 2-7 16,-1 3-8-16,3 1-2 0,2 3-4 16,-1-1-6-16,0-1-2 0,2 3 2 0,1-4-2 15,1 2-7-15,-2-3-1 0,1-1-1 16,-2-3-8-16,0-2-3 0,-3-2-11 0,1 1-6 16,0-3-11-16,-3-2-13 0,0 0-19 15,0-3-18-15,-2 2-20 0,-2-4-22 16,0-1-23-16,-1-1-30 0,-1 0-33 0,0 0-21 15,1-4-10-15,-3 3-10 0,-2-2-569 16,0-3 263-16,0 0 174 0</inkml:trace>
  <inkml:trace contextRef="#ctx0" brushRef="#br0" timeOffset="50726.55">26672 8211 130 0,'-7'-4'217'16,"1"-2"-5"-16,-1 0-10 0,3 0-10 15,2-1-11-15,0-1-10 0,2-2-10 0,2-1-7 16,0 0-8-16,2-5-10 0,3 1-10 16,1-3-10-16,3-3-12 0,2-1-7 15,3-4-12-15,0 1-7 0,0-2-7 0,1 2-8 16,0-1-22-16,-2 1-16 0,0 3-19 15,0-5-21-15,-5 8-23 0,0-3-30 0,2 5-31 16,-4 0-36-16,2 2-29 0,-3 1-51 16,-1 1-459-16,0 2 229 0,1 1 152 0</inkml:trace>
  <inkml:trace contextRef="#ctx0" brushRef="#br0" timeOffset="51017.68">26985 8183 25 0,'2'12'223'0,"-2"0"2"0,0 0-6 16,0 1-19-16,0 2-13 0,0 0-16 0,-2-1-13 15,2 3-19-15,-2-1-11 0,2-3-13 16,2 1-15-16,-2 1-21 0,2-2-24 16,-2-1-29-16,2 0-39 0,-2-1-42 0,2-2-34 15,0 1-42-15,1-3-469 0,-1-1 204 16,0-2 135-16</inkml:trace>
  <inkml:trace contextRef="#ctx0" brushRef="#br0" timeOffset="51393.58">27114 7968 171 0,'0'0'200'15,"-5"-4"-14"-15,5 4-23 0,0 0-12 16,0 0-12-16,0 0-9 0,0 0-5 0,12-1-4 16,-4 1-6-16,0 0-8 0,0 0-9 15,6-2-11-15,-2 2-10 0,3-2-5 16,0 2-7-16,2 0-8 0,-1-2-7 0,4 2-15 16,-6-2-18-16,1 2-31 0,-2-2-35 15,0 2-32-15,-1 2-32 0,-4-2-37 0,2-2-449 16,-6 4 204-16,-4-2 134 0</inkml:trace>
  <inkml:trace contextRef="#ctx0" brushRef="#br0" timeOffset="51986.24">27087 8060 161 0,'0'0'153'0,"-5"1"-1"0,5-1-5 0,0 0-6 15,0 5-7-15,0-5 2 0,0 0-2 16,7 3-4-16,-7-3-6 0,6 5-9 16,-4-4-12-16,-2-1-9 0,6 4-5 0,-2-2-7 15,1 2-6-15,-3-3-8 0,3 1-6 16,-1 1-7-16,0-1-7 0,-4-2-1 0,4 1-4 15,0 1-6-15,-4-2-5 0,4 4-3 16,-4-4-4-16,2 1-2 0,-2-1-3 16,0 0-6-16,4 5-2 0,-4-5-1 0,0 0 0 15,2 1-2-15,-2-1-1 0,0 0-4 16,0 0-1-16,3 4 0 0,-3-4-1 0,0 0 1 16,0 0-5-16,0 0 1 0,0 0-6 15,0 0-1-15,0 0-2 0,0 0-5 0,0 0-2 16,0 0 1-16,0 0-6 0,4 2-2 15,-4-2-2-15,0 0-1 0,3 2-1 16,-3-2-2-16,0 0 0 0,0 0 1 0,0 0 0 16,0 0 6-16,0 0 3 0,0 0 3 15,0 0 8-15,0 0 2 0,0 0 13 16,0 0 10-16,0 0 9 0,0 0 8 0,8 0-2 16,-8 0-2-16,6 0 1 0,-2 3-1 15,-4-3 0-15,7 0-3 0,-1 1 3 0,-2 1-2 16,-4-2-1-16,13 1-1 0,-4 2-2 15,-1-3-2-15,0 0-2 0,3 0 1 0,0 0 2 16,-1 0-6-16,3-3-1 0,0 3-1 16,-1-1-2-16,-1-1-2 0,-1 2-9 15,4 0-18-15,-6-1-20 0,0-2-26 0,0 1-31 16,1 0-44-16,-3 0-40 0,-1 0-553 16,-3 1 248-16,-2 1 164 0</inkml:trace>
  <inkml:trace contextRef="#ctx0" brushRef="#br0" timeOffset="52472.53">27666 7854 125 0,'-8'-1'142'16,"2"1"-5"-16,-2 0-5 0,-2 0 1 0,2 0-2 16,0 1-1-16,-1 1-4 0,1-2-7 15,-1 1-6-15,3 2-8 0,-3 0-7 16,1 2-4-16,2-1-5 0,0-1-8 0,-1 1-5 15,2 2-8-15,-1 0-5 0,2 2-6 16,2-1-5-16,-2 0-4 0,4 2-2 0,-2-1-7 16,4 4-3-16,0-3-5 0,4 4 2 15,0-1-7-15,4 1-1 0,-2-1-2 0,0-2-4 16,3 4-1-16,-1-4-1 0,1 2-3 16,-3-2 1-16,3 1 4 0,-3-3 5 15,-2 1 5-15,2-1 4 0,-4-1 13 0,2 0 13 16,-4-1 6-16,-2 2 6 0,-2-1 0 15,0 1 1-15,-2-1-13 0,-4-1-8 16,2 2-4-16,0-2-11 0,2-2-22 0,-2 1-26 16,2-1-32-16,1 0-40 0,-1-1-46 15,2 2-40-15,2-5-36 0,0 3-648 0,0-3 290 16,0 0 192-16</inkml:trace>
  <inkml:trace contextRef="#ctx0" brushRef="#br0" timeOffset="53190.35">27804 7983 141 0,'0'-7'150'16,"0"7"-8"-16,0-6-18 0,0 6-8 0,0 0-11 16,0 0 0-16,0 0 0 0,-4 13-1 15,0-5 1-15,1 0-1 0,-1 1-6 16,0 5-4-16,-2 0-5 0,2 0-4 0,-3 2-5 15,2-1-6-15,1-2-8 0,0 2-4 16,2-2-7-16,-2 1-6 0,2-3-5 0,0-1-6 16,0 0-3-16,2-1-3 0,2-2-2 15,0-1-6-15,0-2-7 0,4 0-9 16,0-4-13-16,1 0-14 0,-7 0-17 0,17-6-17 16,-6-2-20-16,1-1-15 0,-1-1-25 15,2-3-13-15,-3 0-10 0,2 1-6 0,2-1 3 16,-4 1 12-16,1 2 21 0,-3 0 26 15,1 1 28-15,-3 0 27 0,1 3 20 16,-3 0 14-16,0 4 21 0,0 0 5 0,-4 2 11 16,0 0 9-16,0 0 4 0,0 0 7 15,2 13-9-15,-4-5 2 0,2-2-9 0,0 1-4 16,-2-2-2-16,2 3-7 0,0-1-5 16,0-7-5-16,2 10-6 0,0-6-6 15,0 0 1-15,0-1-1 0,-2-3-7 0,10 3-5 16,-10-3-9-16,16-3-3 0,-8 2 1 15,1-5-12-15,1 2-2 0,1-1-5 0,2-1-10 16,-3 0 3-16,2-2-6 0,2 3 7 16,-4-1 3-16,0 3 1 0,1-3 7 15,-2 1 7-15,-3 4 12 0,3-2 17 0,-5 2 15 16,-4 1 20-16,0 0 12 0,10 4 11 16,-10-4 13-16,0 8 3 0,0-8 1 0,-2 7-1 15,0-1-5-15,2-6-1 0,-4 10-3 16,2-7-3-16,0 2-3 0,2-5-8 15,0 5-4-15,0-5-6 0,-2 5-7 0,2-5-11 16,-2 4-10-16,2-4-10 0,0 0-10 16,0 0-7-16,0 0-5 0,0 0-8 0,0 0-5 15,0 0-5-15,12-12-1 0,-8 10-1 16,-4 2 4-16,9-6-1 0,-5 4 3 16,1-3 2-16,-5 5 6 0,6-1 8 0,-6 1 11 15,6 0 6-15,-6 0 6 0,6 3 2 16,-6-3-3-16,6 6 1 0,-4-4-4 0,-2-2-2 15,8 5-9-15,-6-2-17 0,-2-3-25 16,8 3-40-16,-2-1-55 0,-2-2-57 0,3 0-534 16,1-2 245-16,-2 1 163 0</inkml:trace>
  <inkml:trace contextRef="#ctx0" brushRef="#br0" timeOffset="53736.53">28217 7553 46 0,'6'0'180'0,"-6"0"1"0,17 8-6 16,-5-1-5-16,4 7-2 0,0 1-6 0,1 4-6 16,3 6-3-16,4 6-1 0,2 0 6 15,-2 6-1-15,1 3-2 0,1-1 2 16,-6 5-9-16,0-1 0 0,-1 0 5 0,-5 1-2 15,-1-1 6-15,-4-4 12 0,-5-3-2 16,-2 0-5-16,-4-3-11 0,-2 3-8 16,-5-2-17-16,-4-2-10 0,1-1-29 0,-1-4-33 15,1-4-66-15,0 0-72 0,0-2-83 16,4-3-98-16,-5 0-951 0,2-5 414 0,3-1 272 16</inkml:trace>
  <inkml:trace contextRef="#ctx0" brushRef="#br0" timeOffset="56127.39">19738 8276 30 0,'0'0'119'0,"0"0"0"0,0 0-3 0,0 0-4 16,0 0 3-16,0 0-18 0,0-4 0 15,0 4-6-15,0 0-6 0,0 0-4 0,0 0-11 16,0 0-10-16,0 0 5 0,0 0-3 16,-3 13 1-16,3-7 2 0,0 2-6 0,-2-1 0 15,2 5-2-15,-2-2-5 0,2 2-5 16,-2 1-3-16,2 4-3 0,-2 1-1 0,2-2-1 15,0 2-5-15,-3-2-3 0,1 2 2 16,2 0-2-16,-2-1-3 0,2 2 0 16,-2-3-5-16,0 0 0 0,2 1-7 0,0-2-14 15,-2 2-10-15,2-4-11 0,0 1-14 16,0-1-18-16,-2-1-22 0,4-1-19 0,-2-2-21 16,0 3-32-16,-4-5-399 0,6 4 184 15,-2-5 123-15</inkml:trace>
  <inkml:trace contextRef="#ctx0" brushRef="#br0" timeOffset="56444.19">19460 8504 56 0,'-4'-3'208'0,"4"3"-16"16,-4-2-13-16,4 2-9 0,0 0-5 0,4-6-2 16,-4 6-4-16,8-5-9 0,1 5-4 15,0-1-10-15,1-1-10 0,2-1-10 16,4 3-14-16,2-1-7 0,3 1-9 0,1-2-12 15,1-1-21-15,0 2-26 0,1 0-39 16,-1-1-44-16,3-1-48 0,-4 3-41 0,0-3-565 16,-3 3 242-16,-3-3 159 0</inkml:trace>
  <inkml:trace contextRef="#ctx0" brushRef="#br0" timeOffset="57158.77">20156 8403 42 0,'0'0'136'0,"0"0"-7"0,0 0-4 0,0 0-5 15,13 11-3-15,-11-3 1 0,0-1 1 16,2 5-6-16,1 1-1 0,-3 1-5 0,0 0-9 15,1 4-6-15,1 1-8 0,-2 0-8 16,0 0-6-16,0-2-4 0,0 2-11 0,-2 0-3 16,2 0-7-16,-2-4-2 0,0 2-5 15,0-5-3-15,0 1-7 0,0-1-8 16,0 0-9-16,0-3-11 0,0 1-8 0,0-3-11 16,0 1-14-16,-2-1 8 0,2-3-10 15,-2 2-2-15,2-1 5 0,0-5 2 0,-4 4 3 16,4-4-3-16,-6 2 2 0,6-2 2 15,0 0-2-15,0 0 5 0,-16-7 4 0,12 1 2 16,0 0 0-16,-2-2 4 0,-1-1-2 16,3-1-1-16,0 0 6 0,-2-4-2 15,1-2 5-15,-1-1 1 0,1 0-3 0,1 0 7 16,2-2-3-16,0 2 2 0,0-2-2 16,2 0 3-16,4-2 3 0,0 4 3 0,3-4 1 15,4 2 3-15,1 0 4 0,1 0 4 16,4 1 8-16,0 3 1 0,-1 2-6 15,4 0 2-15,-3 3-5 0,0 2-3 0,-2 2 0 16,1 5 2-16,-2 1-1 0,-4 1 5 16,0 3 12-16,-2 4 7 0,-1-1 7 0,-3 1 7 15,-2 4 10-15,-2-3 3 0,-2 4 4 16,0-1 9-16,-4 1 0 0,-3 0 0 0,1 0-6 16,-2 2-6-16,-4-2-10 0,0 1-16 15,-3 0-20-15,4-4-22 0,2 1-32 16,-3-1-45-16,3-1-46 0,-2-1-42 0,1-2-575 15,4 1 253-15,-1-1 166 0</inkml:trace>
  <inkml:trace contextRef="#ctx0" brushRef="#br0" timeOffset="57596.87">20627 8407 60 0,'0'0'157'0,"0"0"-10"16,0 0-13-16,0 0-8 0,0 0 0 15,-12 13-1-15,10-9 1 0,0 3 4 16,0 3-2-16,0-1-1 0,-2 3-3 0,0 1-2 16,0 5-1-16,-2 1-5 0,1 0-5 15,-1 5-9-15,-1 1-7 0,3-1-7 0,0 3-7 16,2-1 2-16,-3 4-4 0,5-4-8 15,0 1-6-15,0 0-9 0,5-3-3 0,-3 1-7 16,4-3-4-16,3 2-6 0,-1-4-13 16,1-1-17-16,3-1-27 0,-2-6-25 15,2-1-40-15,2-4-52 0,1 1-43 0,-2-6-647 16,0-2 281-16,3-2 186 0</inkml:trace>
  <inkml:trace contextRef="#ctx0" brushRef="#br0" timeOffset="58048.59">20809 8506 83 0,'4'-5'204'0,"-4"5"-7"16,6 0-9-16,-6 0-14 0,0 0-13 15,12 5-8-15,-5-1-5 0,0 1-6 0,1 2-8 16,0 2-10-16,3 2-11 0,-3 0-5 15,3 3-13-15,0 1-8 0,-1-2 4 0,0 4-5 16,2 2-8-16,0 0-3 0,1 0 11 16,-1 3-1-16,1-1-7 0,2-2-9 15,-1-1-8-15,4 1-4 0,-4 1-7 0,1-4-3 16,0 0-10-16,0-1-14 0,-3-1-9 16,2-3-10-16,-4-2-10 0,0 1-7 0,1-1-11 15,-4-3-12-15,1 1-13 0,-4-2-16 16,2-1-26-16,-1-2-33 0,-3-1-17 0,-2-1-18 15,4 5-23-15,-4-5-554 0,0 0 251 16,0 0 165-16</inkml:trace>
  <inkml:trace contextRef="#ctx0" brushRef="#br0" timeOffset="58316.18">20800 8896 54 0,'-7'0'253'0,"1"0"-7"0,6 0-7 0,-8 0-16 16,8 0-15-16,-7-3-15 0,7 3-8 15,5-11-8-15,1 5-9 0,4-4-8 0,4-2-16 16,2-5-8-16,8-2-18 0,5-8-3 16,5 3-8-16,0-5-17 0,0 1-6 0,-1-1-15 15,1-1-19-15,-2 1-14 0,-7 4-18 16,3-2-20-16,-2 4-19 0,-5 2-18 0,-5 5-21 15,2 0-17-15,-8 3-38 0,0 1-31 16,0 3-29-16,-4 0-47 0,-2 7-532 16,-2 0 256-16,-2 2 170 0</inkml:trace>
  <inkml:trace contextRef="#ctx0" brushRef="#br0" timeOffset="58676.72">21382 8893 161 0,'2'6'237'0,"0"-1"-8"0,0 3-6 15,1-1-17-15,-1 0-17 0,0 3-17 0,-2 0-12 16,2-1-16-16,-2-1-11 0,0 3-16 16,0-3-14-16,0 3-26 0,0-1-26 0,0-3-41 15,0 1-47-15,0 2-56 0,2-5-63 16,-4 3-499-16,4-5 222 0,-2 3 148 15</inkml:trace>
  <inkml:trace contextRef="#ctx0" brushRef="#br0" timeOffset="58970.93">21651 8675 139 0,'4'-1'232'0,"-4"1"-2"0,8-5-14 0,-1 4-16 16,1-1-17-16,3 2-11 0,2-3-15 15,1 3-10-15,2 0-15 0,0-1-12 0,1 2-17 16,0-1-14-16,0 0-23 0,-2 0-28 16,-2 0-31-16,-1 0-38 0,3 3-49 15,-4-1-37-15,-1-2-45 0,-1 1-464 0,-3-1 212 16,-2 0 141-16</inkml:trace>
  <inkml:trace contextRef="#ctx0" brushRef="#br0" timeOffset="59190.88">21687 8810 253 0,'0'0'275'0,"8"0"-2"0,-8 0-6 16,13-2-22-16,-5 2-25 0,4-1-25 15,-2-2-34-15,0 2-37 0,3 1-47 16,-2-2-57-16,-1 0-67 0,3 0-71 0,-5 0-544 15,0 0 225-15,2 0 149 0</inkml:trace>
  <inkml:trace contextRef="#ctx0" brushRef="#br0" timeOffset="59579.61">22083 8707 11 0,'0'5'194'16,"2"2"-6"-16,-2-1-17 0,2 3-15 0,-4 3-14 15,2-3-13-15,0 3-15 0,0-1-11 16,-2 0-9-16,0 1-11 0,2-3-10 0,-2 3-2 15,-1-3-10-15,1 1-4 0,0-2-9 16,2-1-6-16,-2 0-8 0,2-1-6 0,-2 0-3 16,2-2-6-16,-3 2-2 0,3-6-2 15,0 3 0-15,0-3-5 0,0 0-2 16,0 0 1-16,0 0-1 0,0-14 0 0,3 3 3 16,-1 2 1-16,0-4-2 0,2 0-1 15,1-1 1-15,1-1-2 0,0 2-1 0,1-3 1 16,1 1-3-16,0 0 0 0,3 0 2 15,0 0-3-15,1-1-1 0,-1 3-1 0,0 0-7 16,-1 1-17-16,1 0-24 0,-1 3-35 16,-1 2-25-16,2-3-36 0,-7 4-413 0,4 1 188 15,-4 2 125-15</inkml:trace>
  <inkml:trace contextRef="#ctx0" brushRef="#br0" timeOffset="60205.11">22415 8728 143 0,'0'0'135'16,"-4"-3"-9"-16,4 3-12 0,0 0-13 0,0 0-4 15,-17 6-1-15,11-1 0 0,-3-1-6 16,-2 5-5-16,3 1-8 0,-2 1-2 0,-2 1-3 15,2 1-10-15,0 0-5 0,-1 7-2 16,3-5-8-16,-1-1-5 0,3 4-3 0,-1-2-6 16,3-3-2-16,0 1-3 0,0-4-4 15,4 2-9-15,0-3-2 0,2-1-8 16,0 0-5-16,2-5-11 0,0-1-4 0,3-2 0 16,1-2-15-16,-1-1-8 0,3-5-10 15,-1 0-9-15,-1-1-11 0,2-5-15 0,0 1-9 16,-2 0-7-16,-2 0-7 0,0 1 3 15,-2-1 9-15,1 2 16 0,-3 3 18 0,0-2 30 16,0 2 26-16,-2 3 20 0,2-1 12 16,0 5-1-16,-2 1-2 0,0 0-4 0,0 0 3 15,0 0-1-15,3 11 3 0,-3-6 0 16,0 1-5-16,0 2-1 0,0 0-8 0,2 1-2 16,-2 0 4-16,2 1 3 0,0-1-6 15,0-1 3-15,0 0-1 0,0 0 3 16,0-1-4-16,3-1 9 0,-1 0-2 0,0-3-4 15,2 1 2-15,0 0-14 0,4-4-12 16,-2 0-10-16,0-2-15 0,2 0-12 0,2-4-25 16,0 0-23-16,-1-1-214 0,-1 0 105 15,1-5 69-15</inkml:trace>
  <inkml:trace contextRef="#ctx0" brushRef="#br0" timeOffset="60692.82">22627 8759 36 0,'-7'15'140'0,"5"-7"-2"0,0-1 6 16,-2 3-2-16,2-1-8 0,-3 3-11 16,3-3-11-16,0 0-11 0,0 2-6 15,0 0-5-15,0-3-11 0,2-1-8 0,0 0-8 16,2-1-4-16,0-1-8 0,2 1-8 16,1-5-9-16,3 3-7 0,-1-4-4 15,1 0-12-15,0-3-21 0,2 2-19 0,0-3-8 16,0 1 1-16,0 1 1 0,1-2 4 15,-2 2-2-15,-1-1 1 0,-1 2 2 0,-1-1 13 16,0-1 10-16,-6 3 17 0,10 5 18 16,-5-1 16-16,-5-1 13 0,2 2 16 0,-2 1 10 15,0 1 5-15,-2 0 4 0,-1 1 2 16,1-3-4-16,0 3-4 0,0-2-6 0,0 1-7 16,0-3-6-16,0 0-8 0,2 2-4 15,0-2-6-15,0-4-9 0,-2 5-11 0,2-5-12 16,0 0-6-16,0 0-9 0,0 0-12 15,0 0-14-15,12-11-17 0,-5 5-15 0,-2 0-4 16,3 1-6-16,0-3 7 0,-2 2 8 16,1 2 4-16,2-1 6 0,-1 1 5 15,-2 1 9-15,1 1 12 0,-1-1 12 0,-2 3 13 16,-4 0 7-16,11 3 15 0,-7 0 9 16,-2 2 8-16,1-4 5 0,-1 5-4 15,2-3-2-15,-4 3-4 0,2 0-2 0,0 0-2 16,0-1-8-16,2-1-12 0,-2 2-18 15,0-2-17-15,0-1-22 0,2-1-35 16,-2 2-49-16,-2-4-68 0,10 2-545 0,-6-2 250 16,-4 0 164-16</inkml:trace>
  <inkml:trace contextRef="#ctx0" brushRef="#br0" timeOffset="60956.6">22665 8491 50 0,'-6'-3'406'16,"6"3"-43"-16,-10-1-30 0,10 1-6 0,-6-2-14 15,6 2-33-15,0 0-35 0,-6 0-55 16,6 0-50-16,0 0-43 0,-2 6-55 16,0-4-69-16,2-2-93 0,0 6-80 0,0-6-630 15,0 7 282-15,0-3 187 0</inkml:trace>
  <inkml:trace contextRef="#ctx0" brushRef="#br0" timeOffset="61525.6">22952 8441 7 0,'-2'-4'208'16,"2"4"-1"-16,0 0 6 0,0 0 2 15,0 0-9-15,6 14-3 0,4-2 0 0,-2 4 0 16,4 2-5-16,3 10-14 0,2 0 4 15,2 10-20-15,1 0-10 0,-2 2-6 0,4 4-22 16,-3 2-11-16,6 15-17 0,-8-10-7 16,-5-3-8-16,0 0-10 0,-6-8-11 0,-2 2-8 15,-4-3-17-15,-2-1-20 0,0-5-32 16,-2-4-38-16,-3-3-56 0,0-3-71 16,1-4-62-16,-2-4-759 0,4-5 339 0,-2-3 224 15</inkml:trace>
  <inkml:trace contextRef="#ctx0" brushRef="#br0" timeOffset="62079.45">23543 8637 106 0,'0'0'106'0,"0"-6"-10"0,0 6-8 0,0 0-6 16,0 0-7-16,0 0-4 0,0 0-8 15,0 0-9-15,3 19-1 0,-3-15-2 0,0-4-7 16,0 8 0-16,0-8 6 0,0 9-4 16,0-9-1-16,0 5-2 0,0-5 11 15,2 6 0-15,-2-6 7 0,0 5 4 0,0-5 8 16,0 0 2-16,0 6 4 0,0-6 5 15,0 0-3-15,0 0-1 0,0 0-4 0,0 0-2 16,0 0-2-16,0 0 0 0,0 6-3 16,0-6-5-16,0 0-1 0,0 0-9 0,0 0-1 15,0 0 1-15,0 0-8 0,0 0-3 16,0 0-1-16,0 0 2 0,0 0 2 16,0 0-5-16,0 0-4 0,0 0-5 0,0 0-2 15,0 0-6-15,0 0-3 0,0 0-1 16,0 0-4-16,0 0-5 0,0 0-13 15,2 2-17-15,-2-2-14 0,0 0-14 0,0 0-19 16,0 0-17-16,0 0-34 0,0 0-31 16,0 0-23-16,0 0-591 0,0 0 259 0,0 0 171 15</inkml:trace>
  <inkml:trace contextRef="#ctx0" brushRef="#br0" timeOffset="62609.81">23245 8879 40 0,'0'0'204'0,"4"-4"-8"16,-4 4-16-16,4-1-17 0,-4 1-12 16,0 0-11-16,8 0-7 0,-8 0-13 0,0 0-8 15,7-3-13-15,-7 3-10 0,0 0-7 16,11 0-9-16,-11 0-7 0,6 0-10 0,-2-2-13 15,-4 2-17-15,6 0-10 0,-1-1-5 16,-5 1-3-16,0 0-3 0,0 0-2 16,8 1-1-16,-8-1-6 0,0 0-5 0,0 0-9 15,0 0-11-15,0 0-16 0,9 0-26 16,-9 0-30-16,0 0-48 0,0 0-393 16,0 0 185-16,0 0 121 0</inkml:trace>
  <inkml:trace contextRef="#ctx0" brushRef="#br0" timeOffset="63142.64">23588 8618 7 0,'0'0'183'0,"-2"-4"-8"0,2 4-13 16,0 0-17-16,0 0-13 0,-2-4-16 16,2 4-14-16,0 0-10 0,0 0 0 0,0 0-5 15,0 0-6-15,-2 18 4 0,2-11-3 16,0 2-2-16,0 3-2 0,0 1-5 0,0 5 3 16,0 1-4-16,0 1-3 0,0 1-6 15,0 0-3-15,0 4 0 0,0-2-1 16,2 4 2-16,-2-1 4 0,-2 1 0 0,2 1 1 15,0-5-10-15,-2 2-4 0,-1-2-6 16,3-4-2-16,0 0-9 0,-3-1-5 0,1 0-16 16,2-5-20-16,0 1-24 0,0-3-22 15,0 1-23-15,0-3-16 0,2 0-16 0,1-6-16 16,-3 1-5-16,0-4-14 0,0 0-14 16,9-10-475-16,-9 2 214 0,2 1 142 15</inkml:trace>
  <inkml:trace contextRef="#ctx0" brushRef="#br0" timeOffset="63423.99">23562 8851 144 0,'-4'-8'143'15,"0"0"-13"-15,0-3-5 0,0 3-5 0,-1-1-9 16,3-3-10-16,0 3-12 0,2-3-6 16,0 1-3-16,4-1-3 0,-2 3-2 0,5-2-2 15,-1-1-2-15,4 0-2 0,4 1-9 16,-2 2 0-16,7-3-4 0,0 0-3 0,0 3-1 15,5-1-2-15,-2 1 1 0,4 2-5 16,-1 1 1-16,1 2-4 0,-3 2-1 0,-2 2-3 16,0 0-1-16,-1 4 4 0,-4 0 7 15,2 1 8-15,-6 4 7 0,-4 2 5 16,1 0 15-16,-7 0 6 0,0 0 4 0,-2 6 7 16,-4-1 2-16,-3 0-19 0,-1 2-7 15,-4 0-7-15,-4-2-9 0,2 0-18 0,-3-1-25 16,0 0-30-16,0-3-44 0,-2-3-61 15,4 1-61-15,-1-2-62 0,-2-5-655 0,4 2 304 16,-1 0 201-16</inkml:trace>
  <inkml:trace contextRef="#ctx0" brushRef="#br0" timeOffset="64135.44">24366 8519 92 0,'0'0'187'0,"7"-4"-2"0,-7 4-14 16,0 0-11-16,0 0-5 0,0 0-4 15,0 0 6-15,-5 16 3 0,-1-9 0 0,0 4-3 16,-2 1-4-16,-1 5-7 0,-4 2-5 15,0 2 6-15,1 5-8 0,-2 4-8 16,0 0-6-16,0 0-14 0,3 4-7 0,2-1-11 16,3 1-9-16,4-3-2 0,2 2-17 15,4-4-15-15,5 4-14 0,2-2-22 0,3-3-37 16,6-1-52-16,0-6-78 0,4-2-80 16,1-5-744-16,1-2 332 0,-4-4 220 15</inkml:trace>
  <inkml:trace contextRef="#ctx0" brushRef="#br0" timeOffset="65192.69">24655 8610 90 0,'-7'-3'190'0,"7"3"-7"0,-2-4-11 0,2 4-10 15,0-4-8-15,0 4-14 0,-2-4-4 0,2 4-5 16,0 0-4-16,0-6-3 0,0 6-7 15,0 0-11-15,0 0-11 0,0 0-9 16,0 0-9-16,0 0-9 0,-4 14 3 0,4-7-11 16,-3 3-8-16,3 1-3 0,0 2-7 15,3 3-4-15,-1 0-2 0,-2 1-7 0,4 0-2 16,0-1-2-16,3 5 1 0,-1 2-6 16,2-2-1-16,2 1-2 0,4 0-1 15,-2 0-1-15,5 3-3 0,-2 0-2 0,2-1 0 16,0-4-2-16,-2-1-3 0,-1 3-11 15,2-6-12-15,-2 2-21 0,1-3-20 16,-5-2-16-16,1-1-38 0,0-2-20 0,-1 1-31 16,-6-4-563-16,5 0 247 0,-4-2 163 0</inkml:trace>
  <inkml:trace contextRef="#ctx0" brushRef="#br0" timeOffset="65522.78">24415 9138 198 0,'0'0'201'16,"0"0"-2"-16,-2-4-10 0,2 4-11 0,13-10-13 15,0 2-13-15,-1-2-9 0,8-2-10 16,4-6-9-16,2 2-9 0,4-6-10 0,3-2-12 15,1-2-6-15,3-5-10 0,-3 2-13 16,-1-3-12-16,-1 2-10 0,-2-1-13 16,-3 3-16-16,-4 3-17 0,-2 0-14 0,1 2-10 15,-8 4-4-15,2 0-11 0,-2 4-6 16,-3 2-22-16,-1 1-18 0,-1 0-21 0,-1 3-24 16,-1 2-472-16,-3 3 206 0,0 2 136 15</inkml:trace>
  <inkml:trace contextRef="#ctx0" brushRef="#br0" timeOffset="65892.46">24972 9026 99 0,'6'-4'176'16,"2"0"-14"-16,4 0-16 0,-2 3-9 0,2-5-19 16,6 2-9-16,-4 0-7 0,5 0-9 15,-3 1-14-15,0 0-6 0,1 0-9 0,-2 0-8 16,-5 3-2-16,3 0-8 0,-5 0 3 16,1 3 7-16,-2 0 1 0,-5 5 11 0,-2-2 3 15,0 1 8-15,-6 3 2 0,1-1 3 16,-2 3 1-16,-1 1 2 0,0-1 2 15,-1 1-4-15,1 1 2 0,0-1-3 0,-1 2-7 16,2-4-9-16,1 3 0 0,2-1-9 16,0-1-5-16,0-3-4 0,4 0-3 0,-2 1-6 15,4-1-3-15,0-1-3 0,2-2-1 16,4 0-5-16,0-5-8 0,4 3-17 0,2-4-31 16,-3 0-44-16,1-2-55 0,1 0-58 15,2-1-59-15,-1-1-624 0,0 0 294 16,-6 0 195-16</inkml:trace>
  <inkml:trace contextRef="#ctx0" brushRef="#br0" timeOffset="66472.95">25317 8838 55 0,'0'0'197'15,"10"5"-7"-15,-3-4-7 0,-1-1-13 16,5 2-8-16,-1 1-11 0,3-3-14 0,2 1-13 15,-2-1-12-15,3 1-16 0,0-1-37 16,-2 3-37-16,3-1-48 0,0-1-45 0,-2 2-61 16,-3-3-354-16,-1 0 165 0,0 0 109 15</inkml:trace>
  <inkml:trace contextRef="#ctx0" brushRef="#br0" timeOffset="66642.84">25416 8959 150 0,'-2'4'254'15,"2"-4"11"-15,0 5-2 0,0-5-14 0,8 4-24 16,1-4-18-16,2 2-24 0,2-2-20 16,1 2-34-16,1-2-42 0,4 0-50 0,-2-2-56 15,2 2-55-15,0-2-55 0,1 0-548 16,-2 0 230-16,0 1 152 0</inkml:trace>
  <inkml:trace contextRef="#ctx0" brushRef="#br0" timeOffset="67018.06">25921 8744 83 0,'-14'2'210'0,"0"-2"-12"0,1 3-20 0,2-1-15 15,-1 2-19-15,1 0-16 0,3 0-13 16,-3 1-8-16,4 3-12 0,1-2-10 16,0 1-6-16,4 3-9 0,-2-2-5 0,4 1-6 15,-2 3-7-15,4-3-4 0,2 3-5 16,0 1-5-16,2 0-4 0,0-1-4 0,4 1-3 15,-4-1-1-15,2-3-4 0,-4 2-3 16,3-1-2-16,-3-1 3 0,0 1 8 0,0-3 10 16,-2 1 14-16,-2 2 6 0,-2-1 1 15,-2-1-3-15,-2 2-1 0,-1-3-2 16,-1 1-7-16,-4-1-14 0,0 2-21 0,0-3-21 16,0 1-24-16,-2-1-33 0,4 0-42 15,2 0-45-15,-3-2-72 0,3-2-469 0,1 2 236 16,1-2 156-16</inkml:trace>
  <inkml:trace contextRef="#ctx0" brushRef="#br0" timeOffset="67317.06">26054 8871 59 0,'0'0'125'0,"0"0"-12"16,-18 4 1-16,14 2-4 0,0 0 6 16,0 1-10-16,-2 3 5 0,2-1-8 0,-3 4-8 15,0-1-9-15,3 1-11 0,0 1-6 16,0-1-10-16,2 1-3 0,0-2-6 16,0 0-7-16,2-2-2 0,0 1-3 0,2-1-11 15,2-3-5-15,-2 1-2 0,4-2-2 16,0-3-7-16,2 1-8 0,0-3-10 15,0-1-22-15,2-2-14 0,3-1-15 0,0-5-21 16,0 1-20-16,-1 0-362 0,1-5 157 16,0 1 103-16</inkml:trace>
  <inkml:trace contextRef="#ctx0" brushRef="#br0" timeOffset="67724.38">26222 8915 62 0,'0'0'105'0,"8"11"-10"15,-8-11-5-15,-3 14 6 0,3-5-6 16,0 1 1-16,3-1-16 0,-3 3 2 0,4-3-14 15,-2 3 0-15,2-5-5 0,2 3-14 16,0-2-11-16,3-1 2 0,-1-2-10 16,3 0-6-16,0-1 0 0,3-2-6 0,0-1-12 15,0-1-8-15,3-1-1 0,-2 1-3 16,0-2-3-16,-3-1-1 0,1 2 5 0,-2-1 10 16,-3 2 13-16,0 0 16 0,-2 2 23 15,1 2 21-15,-2-1 15 0,-5 1 11 16,0 2 3-16,-3 2 5 0,1-2-2 0,-2 1-4 15,1 0-7-15,-1-1-8 0,2 1-6 16,0-1-15-16,-2 0-5 0,4 0-9 0,0-1-12 16,-2-3-23-16,2-2-19 0,0 0-18 15,0 0-21-15,0 0-22 0,0 0-16 0,21-10-17 16,-14 1-4-16,1 3 2 0,-2-1 2 16,3 0 4-16,-1 1 17 0,-2-1 7 15,3 2 19-15,0-1 18 0,-5 3 29 0,2 0 21 16,-6 3 22-16,0 0 18 0,0 0 18 15,10 6 9-15,-10 0 5 0,2-1-4 0,-2 0-7 16,0 1-7-16,2 0-8 0,-2-1-5 16,3-1-14-16,-1 2-29 0,1-2-35 15,-3-4-45-15,8 8-46 0,-4-7-47 0,0 1-476 16,0 1 215-16,3-3 142 0</inkml:trace>
  <inkml:trace contextRef="#ctx0" brushRef="#br0" timeOffset="68457.22">26693 8656 146 0,'0'0'168'0,"0"0"-14"15,-2-6-18-15,2 6-13 0,0 0-12 16,0 0-13-16,0 0-6 0,0 0-8 0,0 0-13 15,0 0-1-15,0 0-7 0,0 0 3 16,0 0-3-16,0 0 0 0,0 0 1 16,0 0 1-16,0 0-2 0,0 0-1 0,0 0 3 15,0 0-1-15,0 0 0 0,0 0-2 16,0 0-7-16,0 0-5 0,0 0-2 0,8 12-6 16,-8-12-1-16,2 6 1 0,2 0 1 15,-2-1 6-15,-2 3 5 0,2-1 6 0,0 5 1 16,1 0 4-16,2 2 7 0,-3 3-3 15,0 1-3-15,0 3-5 0,-2 1-4 16,2 5 0-16,-2-1-9 0,2 4-3 0,0 1 3 16,-2-4-4-16,2 4 3 0,0 0-4 15,-2-3 3-15,2 2 0 0,-2-1-1 0,0-1-3 16,0-1-3-16,0-2-8 0,0-4-3 16,2 0-4-16,-2-2-8 0,2 0-11 15,-2-4-13-15,0 3-11 0,0-5-15 0,0-1-16 16,2-2-22-16,-2 2-26 0,2-2-31 15,-2-1-29-15,3 0-25 0,-1 1-24 16,-2-6-38-16,0 3-573 0,2-3 279 0,-2-2 183 16</inkml:trace>
  <inkml:trace contextRef="#ctx0" brushRef="#br0" timeOffset="68953.38">26970 8804 34 0,'2'-3'195'0,"2"-1"-9"15,1 2-6-15,-5 2-12 0,8 0-13 16,-8 0-3-16,11 8-1 0,-5-1-4 16,0 3-7-16,0 3-7 0,2 0-12 0,-2 4-13 15,2 1-8-15,0 0-10 0,1 2-9 16,2-1-6-16,-1 0-10 0,3 2-6 0,-3-4-7 16,3 2-5-16,0-2 0 0,-1-1-11 15,3-1-10-15,-2-2-19 0,-3-1-14 0,1-3-27 16,-1 2-19-16,2-2-28 0,-4 0-22 15,0-3-19-15,0 1-24 0,-4-1-44 0,2-1-429 16,-2 1 211-16,-4-2 138 0</inkml:trace>
  <inkml:trace contextRef="#ctx0" brushRef="#br0" timeOffset="69236.5">26979 9142 229 0,'-7'-5'281'0,"1"0"1"0,1-1-16 15,1 4-12-15,4 2-20 0,-6-8-22 0,6 4-22 16,0-2-14-16,2-1-16 0,2-1-4 16,3-1-3-16,1 1-8 0,3-4-10 15,2-1-16-15,1-1-9 0,4-1-15 0,2-6-9 16,4-2-11-16,1 0-3 0,1-2-7 15,3-3-26-15,-1 2-20 0,-3-2-18 0,-4 6-17 16,1 1-18-16,-4 0-17 0,-3 4-21 16,0-1-34-16,-4 5-49 0,-3 4-44 0,0-1-21 15,-4 2-699-15,1 2 313 0,-5 5 206 16</inkml:trace>
  <inkml:trace contextRef="#ctx0" brushRef="#br0" timeOffset="69848.35">27478 9051 147 0,'0'6'159'15,"-2"0"-5"-15,0 5-4 0,0-4-8 0,0 5-6 16,0-1-10-16,0 4-3 0,-1 0-7 15,-1 0-7-15,2 3-8 0,2-2-9 16,-3 2-11-16,1 1-5 0,0-2-9 0,2 0-8 16,-2 0-14-16,0-1-25 0,2-3-31 15,-2 0-46-15,2 0-30 0,0-1-37 0,-2-4-429 16,2-1 188-16,0 1 124 0</inkml:trace>
  <inkml:trace contextRef="#ctx0" brushRef="#br0" timeOffset="70376.41">27806 8913 48 0,'-6'-3'216'0,"6"3"-10"16,-4-4-17-16,4 4-19 0,0 0-13 0,0 0-5 15,0 0-6-15,0 0-1 0,0 0-3 16,0 0-6-16,18-2-6 0,-18 2-11 15,14 3-1-15,-6-3-12 0,0 3-9 0,2-1-11 16,2-1-8-16,0 1-11 0,1 2-9 16,2-4-28-16,-2 5-30 0,3-5-36 0,-6 1-33 15,4 0-44-15,-2 1-28 0,-3 1-25 16,-1-2-539-16,1-1 240 0,-5 0 158 16</inkml:trace>
  <inkml:trace contextRef="#ctx0" brushRef="#br0" timeOffset="70578.02">27812 9003 110 0,'-6'1'236'16,"6"-1"3"-16,0 0-4 0,-10 3-10 0,10-3-29 16,-5 3-20-16,5-3-16 0,0 0-14 15,0 0-14-15,15 8-13 0,-9-8-10 16,5 4-22-16,0-4-22 0,-1 2-29 0,3-2-37 15,0 0-48-15,1 0-55 0,3 0-38 16,-4 0-530-16,0-2 228 0,-1 2 151 0</inkml:trace>
  <inkml:trace contextRef="#ctx0" brushRef="#br0" timeOffset="71031.2">28175 8906 159 0,'0'0'160'0,"0"0"-13"0,0 0-10 0,4 12-5 15,-2-6-3-15,-4 1-1 0,0 2-3 16,0 2-4-16,0 1-10 0,0 3-10 15,-1 0-10-15,-2 0-9 0,3 3-10 0,0-1-3 16,-2-3-10-16,2 4-5 0,-2-2-5 16,2-1-4-16,0 0-5 0,0-4-3 0,0 1-5 15,0-1-5-15,0-1-5 0,2-3-7 16,-2 1-5-16,2 0-5 0,0-3-6 16,-3 1 2-16,3 0 2 0,-2-4-5 0,2-2 5 15,0 0-5-15,0 0-1 0,0 0-1 16,0 0-1-16,-2-15 0 0,2 5 0 0,0-1-2 15,0-5-3-15,2 1 0 0,0-1-1 16,1-2 1-16,-1 0-6 0,2 1 1 0,0 0 1 16,0 1 0-16,0 0-1 0,4 1 1 15,2 1 3-15,-2-1-2 0,2 2-4 16,1-1-1-16,1 5-10 0,4-7-10 0,-4 8-10 16,2-3-6-16,2 0-4 0,-4 3-15 15,3 1-4-15,0 1-7 0,-2 2-13 16,-1-1-24-16,-1 1-310 0,0 2 147 0,-1 4 96 15</inkml:trace>
  <inkml:trace contextRef="#ctx0" brushRef="#br0" timeOffset="71968.53">28549 8972 129 0,'0'0'136'0,"0"0"-13"15,0 0-12-15,0 0-9 0,-4-4-6 0,4 4 1 16,0 0-7-16,0 0 3 0,0 0-3 16,-4 14 1-16,2-10 1 0,0 2-3 0,2-1-3 15,-2 1-3-15,-1 1-2 0,1-1 0 16,2 2-4-16,-2-1-4 0,0 0-2 0,2 2-1 16,-2-2 0-16,-1-1 2 0,1 2-9 15,0-5-4-15,0 5-7 0,0-5-4 16,0 2-6-16,2 1-3 0,0-3-4 0,-2 1-2 15,2 0-1-15,0-4-1 0,-4 6 6 16,1-3 3-16,1 0 6 0,2-3 4 0,-6 8 3 16,0-7-3-16,2 5-1 0,-3-3-3 15,3 3-2-15,-3 0-3 0,1-1-6 16,0 1-6-16,2 2-3 0,-2-2-2 0,1-3 0 16,-2 5-3-16,3-2-3 0,0-1-3 15,2 1-3-15,-2 0 1 0,0-1-2 0,2 1 0 16,-1-2-2-16,1 2-2 0,0-3-1 15,2-3 0-15,-4 8 0 0,4-4-1 16,-2 2-1-16,2-6-2 0,0 7-4 0,0-4-3 16,0-3-7-16,0 6-3 0,2-1-4 15,0-2 0-15,0 1 1 0,0 0-5 0,0-1-1 16,1 2-1-16,1-4 1 0,0 4 0 16,0-2 3-16,0 0-1 0,-4-3 3 15,6 2-1-15,2 1 2 0,-4-1 3 0,2-2-2 16,-6 0-8-16,10 0-4 0,-4-2-3 15,1-1-8-15,0 1-6 0,-1-3-11 0,2 1-3 16,-2 1-5-16,1-3 2 0,-1 0 0 16,0-1 3-16,1-1-1 0,0-1 4 0,-3 2-1 15,0-2-2-15,0 0 6 0,0-3 1 16,-2 3-8-16,0-3 0 0,0 2-2 16,0-1-8-16,-2 2 16 0,0-3-10 0,2 3 8 15,-2 1 0-15,0 0 2 0,2 1 2 16,-2 0 6-16,0 2 2 0,0-1 1 0,0 4 10 15,3-1 8-15,-3 3 7 0,0 0 1 16,0 0 3-16,0 0 9 0,0 0 6 16,0 0 7-16,0 0 7 0,3 17 3 0,-3-11 10 15,0 1 9-15,0 1 13 0,-3 0-2 16,3-1 4-16,0 3 4 0,0-1 1 0,-3 1 0 16,3 1 5-16,3 1 6 0,-3 0 2 15,3-1-2-15,-3 0-6 0,2 1-5 16,2-3-5-16,0 3-5 0,0-4-3 0,0 3-3 15,5-4-10-15,-3 3-19 0,2-2-24 16,-1-5-36-16,1 3-38 0,3-3-31 0,-1-2-35 16,-2-1-458-16,6-1 207 0,-4-2 138 15</inkml:trace>
  <inkml:trace contextRef="#ctx0" brushRef="#br0" timeOffset="72566.57">28898 9028 79 0,'0'0'172'16,"-2"-6"-15"-16,2 6-12 0,0 0-20 16,0 0 0-16,0 0 1 0,0 0 6 0,-6 11-1 15,2-6 0-15,2 6-2 0,0-3-7 16,-2 6-8-16,-1-3-9 0,0 3-11 0,3 2-9 15,-2-2-6-15,0 2-10 0,2-3-7 16,0 0-7-16,0 1-4 0,2-3-5 0,-2 1-5 16,2-3-5-16,0 1-4 0,2-1-1 15,-2-1-4-15,2 0 0 0,2-3-7 16,2-2-4-16,0 2-1 0,2-4-9 0,2-1-4 16,0-1-6-16,5-4-4 0,2-1-7 15,0 2-14-15,5-6-9 0,-2 1-9 0,4-3-7 16,1-1 3-16,1 2 4 0,-1-1 4 15,-2 0 1-15,-2 3 10 0,1 1 9 16,-6 1 21-16,0 1 21 0,-4-1 21 0,-2 2 9 16,1 0 8-16,0 2 7 0,-3 1 3 15,-1-1 1-15,-7 3 3 0,0 0 3 0,10 5-3 16,-10-5 5-16,-2 7 0 0,2-1 1 16,0-6-6-16,-4 9-1 0,2-3 0 15,0-1-4-15,0 1-4 0,-1-2-6 0,1 2-7 16,2-6 2-16,-2 9-28 0,2-9 0 15,-2 6-3-15,2-2-1 0,0-4 2 16,-2 6-8-16,2-6-7 0,0 0-10 0,0 0-4 16,0 0-3-16,0 0-3 0,0 0-12 15,0 0-10-15,23-9-5 0,-17 6 0 0,0-1 2 16,2 0 3-16,-2 3 3 0,0-2 4 16,-6 3 7-16,12-1 11 0,-12 1 16 0,0 0 19 15,15 5 13-15,-13 1 8 0,1 2 4 16,1-1 5-16,-2 5-6 0,0-3-5 15,2 3-9-15,1-3-8 0,-1 0-24 0,0 1-44 16,0-1-59-16,2-1-68 0,6 0-62 16,-6-2-808-16,2-3 353 0,-2 2 234 0</inkml:trace>
  <inkml:trace contextRef="#ctx0" brushRef="#br0" timeOffset="72824.56">29042 8700 192 0,'-8'-1'342'0,"4"-2"-27"15,4 3-29-15,-7-3-25 0,7 3-31 16,-4 0-27-16,4 0-32 0,0 0-40 15,0 0-43-15,0 0-67 0,0 0-89 0,15 6-83 16,-9-5-537-16,2 3 234 0,-1-1 155 16</inkml:trace>
  <inkml:trace contextRef="#ctx0" brushRef="#br0" timeOffset="73284.56">29518 8479 3178 0,'-4'-4'-44'0,"-2"1"-48"0,6 0 31 16,0 3 28-16,0 0 54 0,0 0 27 0,0 0 2 15,2 16-2-15,4-2-2 0,5 5-4 16,2 3 9-16,4 6 5 0,3 7 30 0,2 6 12 16,10 15 3-16,1 3 12 0,1 4 19 15,-2 0 13-15,-2-1 8 0,-1 4-5 16,-3-5-4-16,-9-10-9 0,-3-8-5 0,-5 3-4 16,-2-10-9-16,-3 1-10 0,-6-6-12 15,0-3-17-15,-7-2-39 0,0-1-64 0,-1-2-96 16,-1-6-125-16,1-3-142 0,-1-2-1135 15,0-4 518-15,3-5 342 0</inkml:trace>
  <inkml:trace contextRef="#ctx0" brushRef="#br0" timeOffset="95736.45">19698 9401 158 0,'0'0'168'0,"0"0"2"15,0 0-9-15,0 0-9 0,0 0-6 16,26 0-9-16,-15-2-9 0,2 0 1 0,2 0-9 16,-1 0-3-16,4 2-7 0,-4-1-5 15,1-2-11-15,2 3-9 0,0-1-6 0,-2 1-6 16,2 0-6-16,-1 0-5 0,2 0-5 15,1 0-5-15,0 1-5 0,0-1-4 0,-1 3-7 16,2-2-2-16,-1 1-10 0,2 0-10 16,0 0-19-16,1 0-18 0,0 0-21 15,0 0-37-15,-1 0-27 0,3 1-31 0,-6 0-14 16,2-3-36-16,-6 0-432 0,1 1 211 16,-4-1 139-16</inkml:trace>
  <inkml:trace contextRef="#ctx0" brushRef="#br0" timeOffset="96006.62">19809 9616 157 0,'0'0'188'15,"2"10"1"-15,-2-7-3 0,4 1-2 16,3 0-6-16,0 0-7 0,1-2-12 0,0 2-8 16,3-2-11-16,1-1-12 0,2 2-13 15,-2-2-6-15,2 1-17 0,4-2-8 0,1-2-23 16,-2 2-18-16,2 0-32 0,-1-1-35 16,0 1-41-16,1 0-47 0,-2-3-37 0,0 2-530 15,-5-1 231-15,4-1 152 0</inkml:trace>
  <inkml:trace contextRef="#ctx0" brushRef="#br0" timeOffset="99612.19">21243 9833 52 0,'-7'-1'101'0,"7"1"-14"0,0 0-5 0,0 0-8 0,-5-3-7 16,5 3-9-16,0 0 5 0,0 0-8 16,0 0-9-16,0 0 3 0,-8 4-7 15,8-4-1-15,-4 2-9 0,4-2 1 0,-4 4-6 16,4 0 0-16,0-4-1 0,-4 4-6 15,4-4-7-15,-2 3-2 0,2-3-1 16,0 0-6-16,2 6-8 0,-2-6 3 0,4 4-11 16,-4-4-3-16,8 2-5 0,-4-2 1 15,-4 0 0-15,14-2-8 0,-8 2-3 0,0-3-3 16,2 2-1-16,-1-1-4 0,-1-2-6 16,0 4 1-16,-1-3 17 0,-1 0 8 15,-4 3 19-15,6-5 10 0,-6 3 10 0,0 2 10 16,5-4 5-16,-5 4-2 0,0 0-1 15,0 0 2-15,-11-1 2 0,11 1 4 0,0 0 1 16,-11 3 2-16,7-1-9 0,0 2 4 16,2-2-6-16,2-2-8 0,-7 4 2 15,3-2-3-15,4-2-1 0,-2 4-7 0,2-1-5 16,0-3 5-16,0 0-7 0,0 0-3 16,2 6-5-16,-2-6-12 0,6 0-1 0,-6 0-5 15,9 0-5-15,-9 0-6 0,8-5 5 16,-8 5 3-16,9-1 1 0,-9 1 9 15,6-2 8-15,-6 2 17 0,0 0 13 0,7 0 13 16,-7 0 4-16,0 0-1 0,0 0 1 16,0 0-4-16,0 0-4 0,-2 9-5 0,2-9-2 15,-2 5-1-15,2-5-13 0,-3 3-24 0,6 1-24 16,-3-4-24-16,0 0-40 0,6 1-352 16,-6-1 153-16,8 0 100 0</inkml:trace>
  <inkml:trace contextRef="#ctx0" brushRef="#br0" timeOffset="101048.68">20671 9485 98 0,'2'-4'142'0,"-2"4"-10"0,4-10-9 15,1 8-5-15,-3-4-4 0,0 5-8 16,-2 1-1-16,6-6-7 0,-4 4 2 15,-2 2-4-15,4-3-10 0,-4 3-2 0,4-1 0 16,-4 1-4-16,0 0-6 0,4 10-2 16,2-2-6-16,-6-1-3 0,2 6-2 15,0 3-6-15,0 5-5 0,-2 0-4 0,0 5-4 16,0 5-2-16,0-3-4 0,0 4-4 16,0 1-4-16,-2 0-1 0,0-1-2 15,2 0-6-15,-2 1-1 0,2-2-7 0,-3-1-6 16,0 1-11-16,3-5-14 0,-2-2-24 15,2 0-30-15,-2-5-36 0,2-1-28 0,-2-2-523 16,2-4 224-16,-2 2 149 0</inkml:trace>
  <inkml:trace contextRef="#ctx0" brushRef="#br0" timeOffset="103239.71">21767 10020 63 0,'0'0'202'0,"0"0"-3"0,0 0 1 16,0 0-5-16,0-6-1 0,0 6-3 15,0 0 4-15,0 0-4 0,0 0-2 16,0 0-5-16,0 0 8 0,-6-3-7 0,6 3-12 16,0 0-12-16,0 0-7 0,0 0-13 15,0 0-18-15,0 0-12 0,0 0-4 0,0 0-15 16,0 0-10-16,0 0-9 0,0 0-8 15,0 0-9-15,0 0-2 0,0 0-19 0,0 0-16 16,0 11-22-16,0-11-24 0,0 0-30 16,6 2-35-16,-6-2-48 0,0 0-53 0,9 2-47 15,-9-2-806-15,0 0 356 0,0 0 235 16</inkml:trace>
  <inkml:trace contextRef="#ctx0" brushRef="#br0" timeOffset="106797.69">22301 9476 65 0,'-7'-1'134'16,"3"0"-7"-16,0-2-13 0,-1 1-12 15,5 2-5-15,0 0-7 0,-14 2-6 0,10 2-9 16,0 2 6-16,-6 0-2 0,2 3-4 16,0 2-4-16,-2 3-6 0,-1 2-6 0,-2 2-7 15,2 1-4-15,1 0-8 0,0 2 1 16,-2 0-5-16,4 0-5 0,0-1-7 0,2 0 0 15,2-3-13-15,1 1 0 0,3-3-8 16,0-2-2-16,3-1 1 0,-1-1 3 16,2-1-1-16,2-3-2 0,0-1 3 0,2-3-4 15,4 0-1-15,-2-3-4 0,3-4-2 16,-1 0 1-16,3-4-2 0,-2-1-7 0,-1-5-3 16,4 1-1-16,-2-6 2 0,-3 3 0 15,-1-4 1-15,-1-2 2 0,-1 3 2 16,-1 3 4-16,-3-2-5 0,-2 1 15 0,2 4 6 15,-2 1 4-15,0 1 3 0,0 2-5 16,0 1 0-16,-2 4 0 0,2 0-3 16,-2 4-1-16,0 0 5 0,2 14-3 0,-2-3 2 15,4 5-2-15,-4 0 1 0,2 5-2 16,-2 3 0-16,0 2 1 0,-2 1-5 0,2 1 2 16,-4 3 4-16,2-1-1 0,0 1-4 15,-2-1 5-15,0-2-2 0,0 3-1 0,-2-3-7 16,-1-4-13-16,-1 2-28 0,1-1-28 15,-1-6-42-15,-3 0-395 0,5-4 172 0,-2-4 113 16</inkml:trace>
  <inkml:trace contextRef="#ctx0" brushRef="#br0" timeOffset="107186">22849 9725 85 0,'0'0'187'16,"0"0"-1"-16,0 0-8 0,0 0-9 15,0 0-4-15,0 0-4 0,14 6-10 0,-4-5-4 16,0 4-11-16,4-2-6 0,3 1-6 16,3 2-19-16,0-3-10 0,6 3-8 15,2 0-11-15,-1 0-18 0,1 1-19 0,1-1-27 16,-1-3-40-16,0 3-32 0,-4-2-42 15,2 2-37-15,-7-4-529 0,-4 0 228 0,-2-1 149 16</inkml:trace>
  <inkml:trace contextRef="#ctx0" brushRef="#br0" timeOffset="107363.87">22968 9899 188 0,'-2'5'199'0,"2"-5"6"0,0 8-1 0,4-5-12 16,2 0-13-16,2 0-18 0,3 0-16 0,6-2-13 15,2 0-15-15,3-1-26 0,0 0-39 16,4 0-55-16,3 0-63 0,3 0-56 0,-2-1-448 16,-1 0 194-16,1-2 128 0</inkml:trace>
  <inkml:trace contextRef="#ctx0" brushRef="#br0" timeOffset="107752.75">23891 10060 197 0,'-5'3'312'0,"3"0"-32"0,-3-1-25 0,3 1-13 15,-2 0-24-15,4-3-17 0,0 0-29 0,-2 2-34 16,2-2-37-16,-2 5-38 0,2-5-53 16,0 0-64-16,0 0-71 0,0 0-559 0,0 0 233 15,0 0 153-15</inkml:trace>
  <inkml:trace contextRef="#ctx0" brushRef="#br0" timeOffset="108446.7">24400 9626 166 0,'0'0'165'16,"-2"-6"-5"-16,2 6-10 0,0-8-10 16,0 8-8-16,-6-5-6 0,4 1-11 0,2 4-4 15,-4-4-12-15,4 4-8 0,-11-2-8 16,11 2-12-16,0 0-7 0,-19 6-9 0,11-2-1 16,-1 1-7-16,-2 5-7 0,1-1-1 15,-1 3-5-15,-1 1-3 0,-4 2-2 16,4 2-6-16,0 1 0 0,1 0-3 0,0-2-1 15,3-1-7-15,1 1 3 0,1-1-5 16,4 0-3-16,0-2-1 0,2-1 0 0,2-1 2 16,0 1-1-16,2-4-1 0,5-2 0 15,-1 0 1-15,3-1-2 0,2-4 3 16,1-1 0-16,-2-1-3 0,6-5 2 16,-1-2-4-16,-2-2 0 0,4-1-5 0,-3-2-3 15,0-2-6-15,-2-1-2 0,-3 3 0 0,-2-2 6 16,-3 3 5-16,0 0 1 0,-4 1 3 15,2 4 1-15,1 1-4 0,-3 2 3 16,-2 4-1-16,0 0-1 0,0 0 0 0,6 16 1 16,-4-4 3-16,0 0-1 0,0 5 0 15,0 4 4-15,3 2-2 0,-3 5 9 16,3 3 8-16,-3 6 10 0,-2-3 10 0,0 4 9 16,-5 0 15-16,1 2 13 0,-5-2 10 15,-1 0 12-15,-5 2 2 0,-4 0-27 16,-2-4-4-16,-3-2-5 0,-3 2-16 0,1-7-33 15,2-6-55-15,-2-2-91 0,7-4-86 16,-3-3-703-16,4-1 312 0,4-4 205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6:36:23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10475 7686 9 0,'0'0'125'0,"0"0"-2"0,0 0-10 16,0 0 2-16,0 13-11 0,0-9-4 0,2 4-2 16,0 2 3-16,2 1-2 0,-2 3-4 15,1 1-2-15,-1 0-4 0,0 6-7 16,0 0-4-16,0 4-6 0,-2 4-10 0,2 1-1 15,0 2-7-15,-2 2-5 0,0 4-6 16,2 0-5-16,-2 0-6 0,0-2-1 16,0-5-3-16,2 3-2 0,0-3-2 0,1-1-5 15,-3 0-7-15,2-4-8 0,0-1-10 16,0-7-9-16,1 3-19 0,-1-3-21 0,0-1-19 16,0-4-5-16,-2 0-14 0,2-1-9 15,0 0-14-15,0-5-362 0,0 0 162 0,-2-2 108 16</inkml:trace>
  <inkml:trace contextRef="#ctx0" brushRef="#br0" timeOffset="573.26">10249 7782 80 0,'0'0'137'0,"-2"-6"-4"0,2 6-8 0,0 0-13 16,-2-8-4-16,2 8-14 0,0 0-7 16,0-5-5-16,0 5-6 0,-3-6-6 0,3 6-3 15,0 0-6-15,0-6-1 0,0 6-4 16,0 0-3-16,0 0 0 0,0-8-6 0,0 8-2 15,0 0-1-15,0 0-3 0,3-3-1 16,-3 3-6-16,0 0 0 0,0 0 2 16,0 0-10-16,0-6-6 0,0 6 2 0,0 0-3 15,0 0-4-15,4-4-2 0,-4 4-1 16,0 0 1-16,0 0 1 0,4-3 1 0,-4 3 0 16,0 0 1-16,0 0 0 0,0 0 0 15,0 0 4-15,0 0-4 0,0 0 6 0,2-6-5 16,-2 6 1-16,0 0-2 0,0 0-1 15,0 0-3-15,0 0 3 0,0 0-7 16,0 0 1-16,0 0-2 0,0 0 0 0,0 0 0 16,0 0-4-16,0 0-5 0,0 0-8 15,0 0-11-15,0 0-21 0,0 0-23 0,0 0-23 16,4-2-27-16,-4 2-30 0,0 0-437 16,2-4 198-16,-2 4 130 0</inkml:trace>
  <inkml:trace contextRef="#ctx0" brushRef="#br0" timeOffset="1931.78">10301 7803 88 0,'0'0'136'16,"5"-6"-1"-16,-5 6-7 0,4-6-6 0,-4 6 1 15,4-2-2-15,-4 2 4 0,0 0 0 16,0 0 0-16,0 0-10 0,0 0-9 0,0 0-13 16,-17 8-7-16,9-2-6 0,-3 1-7 15,-2 1-1-15,1 3-5 0,-4-2-5 16,4 2-8-16,0-4-8 0,1 0-3 0,2 2-5 16,5-2-5-16,0 0-2 0,4 0-7 15,4-4-10-15,4 3-10 0,3-4-12 0,8-4-14 16,5-1-9-16,7-2-5 0,9-4 6 15,7-1-5-15,3-2 6 0,0 2 2 16,-10 1-5-16,-5 1-5 0,-7 4-2 0,-7 4 15 16,-6 6 17-16,-8 0 21 0,-7 7 17 15,-9 8 15-15,-8 3 14 0,-10 10 14 0,-15 13 12 16,-3-1 6-16,-1 1 2 0,-1-2 0 16,9-11-5-16,6-6-13 0,4-3-6 15,7-4-11-15,5-1-11 0,0-3-14 0,6-4-20 16,6 1-22-16,2-3-23 0,4-3-23 15,4-1-27-15,4-5-28 0,10-2-25 0,7-3 2 16,7-8-2-16,4 3 9 0,9-6 14 16,-3-2 12-16,-4 7 9 0,-5-2 10 15,-9 5 11-15,-2-2 23 0,-5 5 33 0,-6 3 26 16,-7 4 33-16,-4 3 21 0,-4 0 14 16,-9 5 14-16,-1 2 8 0,-7 4 11 0,-5 1 2 15,-3 0 3-15,2 0-7 0,-1 0-7 16,7-3-13-16,-2-3-7 0,6 0-12 15,3-3-22-15,-1-3-25 0,4 2-14 0,3-3-20 16,4 0-18-16,4-5-17 0,-2-1-19 16,0 0-32-16,34-8-23 0,-13-3-5 0,4 3-7 15,7-8 0-15,-2 5 10 0,1-3 13 16,-7 5 10-16,-3 2 10 0,-4 3 25 16,-4 2 43-16,-3 4 21 0,-2 3 28 0,-8 5 24 15,-2 1 23-15,-4 7 19 0,-2 3 12 16,-5 0 7-16,0 2 1 0,0-1-3 0,3-3-17 15,2 2-12-15,-1-6-22 0,4-1-36 16,1-3-49-16,4 1-67 0,4-7-67 16,6-5-659-16,-2-2 277 0,6-5 183 0</inkml:trace>
  <inkml:trace contextRef="#ctx0" brushRef="#br0" timeOffset="2575.66">11562 7964 80 0,'0'0'207'0,"-10"3"-15"15,10-3-12-15,-6 0-7 0,6 0 1 0,0 0-10 16,0 0-12-16,0 0-10 0,0 0-8 15,19 3-15-15,-8-1-8 0,1 0-8 0,3 0-10 16,4-2-10-16,4 4-6 0,5-2-7 16,4-2-7-16,1 0-8 0,12 0-16 0,-3-2-29 15,2 0-32-15,-1 0-47 0,1 2-50 16,-1-2-33-16,-3-4-549 0,-6 6 239 16,-4-1 157-16</inkml:trace>
  <inkml:trace contextRef="#ctx0" brushRef="#br0" timeOffset="2853.28">11451 8312 59 0,'0'0'237'0,"-4"3"3"0,4-3 4 0,0 0-2 16,0 0-4-16,0 0-14 0,0 0-8 0,0 0-3 16,16 3-6-16,-5-3-17 0,2 0-17 15,1-3-23-15,3 3-13 0,3 0-23 16,0-2-30-16,4 1-37 0,3 1-39 0,3-3-49 16,4 0-40-16,0 1-42 0,9-2-41 15,-3 1-43-15,-1-3-612 0,3 0 279 0,-3 2 183 16</inkml:trace>
  <inkml:trace contextRef="#ctx0" brushRef="#br0" timeOffset="3542.51">13297 7628 31 0,'-12'-4'182'15,"2"-1"3"-15,-2 2-5 0,-3 0-11 16,-2 1-7-16,-4 1-15 0,-1-1-13 0,-1 2-11 16,-2 0 4-16,-3 2-11 0,-1-1-2 15,-3 1-3-15,0 4-7 0,1-1-7 0,1-1-7 16,-6 3-5-16,6-4-9 0,3 3-5 15,3 0-8-15,3-2-10 0,2 2-7 16,4 0-6-16,1-3-9 0,0 3-4 0,6 0-8 16,2-1-4-16,2 2-1 0,4 0-3 15,2-1 0-15,4 1-2 0,0-1-2 16,6 2-5-16,-2 1-1 0,-2-2-2 0,2 1-3 16,-3-2 2-16,2 1-2 0,-3 1 2 0,0 0 1 15,-4 0 4-15,0 1 5 0,-6 2 2 16,0 3 2-16,-6 0 2 0,-4 4 5 0,-6 3 1 15,-4 0 2-15,-1 0 4 0,-3 0 9 16,3 2 0-16,2-2 3 0,-3 0-6 16,5 0 0-16,5-4-5 0,-2-1-3 0,6 2 1 15,3 0-2-15,0-4-4 0,7 1 0 16,0 1 0-16,4-3 6 0,5 0 6 0,4 1 1 16,1-4 4-16,8 3 3 0,2-4 6 15,4-1 4-15,-1 2 1 0,3-6-1 0,-1 2-7 16,1 0-1-16,0 0-7 0,1-5 0 15,-2 4 0-15,3-1-7 0,-5-2-20 16,3-1-29-16,-3-1-36 0,-1-1-44 0,0 1-46 16,0 0-64-16,-2-5-64 0,-3 5-696 15,-5 0 330-15,0 0 219 0</inkml:trace>
  <inkml:trace contextRef="#ctx0" brushRef="#br0" timeOffset="4214.27">12564 8568 172 0,'0'0'194'0,"0"-3"-7"0,0 3-11 16,0 0-17-16,4-2-16 0,-4 2-7 0,0 0-6 15,0 0-5-15,12 7 0 0,-6-1-9 16,-2-2-7-16,2 4-8 0,0-1-9 0,0 2-14 15,3 3-2-15,1 0-11 0,1 1-2 0,2-3-8 16,1 7-3-16,2-4-3 0,-2 2-8 16,1-1-2-16,0 0-8 0,0-6-14 15,-5 4-20-15,3-3-23 0,-2-1-26 0,1-1-26 16,-4 3-23-16,1-5-27 0,0 3-16 16,-3-4-31-16,-2 2-446 0,3 0 211 0,-3-3 140 15</inkml:trace>
  <inkml:trace contextRef="#ctx0" brushRef="#br0" timeOffset="4540.47">12541 8894 97 0,'-13'0'141'16,"13"0"0"-16,-4-1 3 0,4 1 1 0,0 0-5 16,0 0-1-16,0 0-5 0,-7-2 1 15,7 2 1-15,0 0-5 0,3-9-4 16,-3 9-11-16,6-8-9 0,-2 0-11 0,2-2-7 16,3 0-11-16,4-1-6 0,-1-4-8 15,1-1-6-15,4 1-6 0,0-2-8 16,0 0-11-16,0-2-9 0,-1 2-7 0,2-2-12 15,-2 4-5-15,0-2-11 0,-4 3-16 16,-1 3-22-16,-1-1-18 0,-2 3-21 0,2-1-20 16,-4 5-17-16,0-1-33 0,-4 0-465 0,0 4 211 15,-2 2 141-15</inkml:trace>
  <inkml:trace contextRef="#ctx0" brushRef="#br0" timeOffset="5152.21">12924 8768 75 0,'0'0'164'16,"0"-3"-10"-16,0 3-14 0,0 0-13 0,6-2-16 15,-2 0-9-15,3 0-10 0,-1 2-10 16,3-2 1-16,-1 0-15 0,2 0-5 0,0 0-9 16,0 2-4-16,0-2-8 0,-1 2-3 15,1 0-2-15,-1 0 1 0,-3 0-6 16,3 0 6-16,-3 2 5 0,-2 0 1 0,0 0 6 16,0 2 1-16,-2 0 1 0,-2 0 0 15,0 1-4-15,-2 1 2 0,0 2-4 0,0-3 1 16,-2 3-2-16,-2 0-1 0,2-1-3 15,-1 3 2-15,-1-3 4 0,2 3-6 16,-5 0-2-16,5 1-4 0,-2-2 0 0,1 2-6 16,1 0-1-16,0-3 2 0,0 3-1 15,2-2 1-15,2 1 1 0,0-3 2 0,0 1 1 16,2-1 4-16,0 1 11 0,4-1 2 16,0-1 8-16,3 0 2 0,2 0 0 0,-1-4-3 15,3 2-3-15,-3-1-5 0,4-1-6 16,-2 0-4-16,2-2-16 0,-2 2-23 15,0-2-28-15,-1 2-33 0,-1-2-40 0,1 0-51 16,-2 0-46-16,-1 0-72 0,2 0-573 16,-4 0 286-16,3 0 189 0</inkml:trace>
  <inkml:trace contextRef="#ctx0" brushRef="#br0" timeOffset="6572.04">13863 7736 44 0,'3'-6'133'0,"-3"6"-9"0,0 0-11 16,2-5-4-16,-2 5-7 0,0 0-5 16,2-4-4-16,-2 4-1 0,0 0-2 0,0 0-2 15,0 0-4-15,0 0-8 0,9 1-2 16,-9-1-5-16,0 0-4 0,6 5-3 0,-4 0-1 16,0-1-2-16,2 3-3 0,-2 3-3 15,-2 1-3-15,2 5-2 0,0 3-6 0,0 0-3 16,-2 1 0-16,2 8-12 0,-2-1 3 15,3-1-2-15,-1 1-4 0,1-1-4 0,-1 1-1 16,-2-2-5-16,2 0-13 0,0-5-9 16,0 2-16-16,0-6-16 0,0 3-21 0,-2-3-11 15,2-1-18-15,0-2-8 0,-2-1-18 16,2-3-32-16,-4 1-352 0,0-3 170 0,2-1 113 16</inkml:trace>
  <inkml:trace contextRef="#ctx0" brushRef="#br0" timeOffset="7113.81">13730 7793 3 0,'7'-8'156'0,"1"-1"-11"0,1-3-11 15,3 3-14-15,6-4-9 0,-2-1-10 0,3 3-1 16,2-4-11-16,2 4-8 0,3-1-5 16,0 1-8-16,3-1-7 0,-1 3-4 0,0 3-8 15,-4 0-5-15,0 3-4 0,-1 2-5 16,-1 2-2-16,-4 2-4 0,2 3-1 15,-4 0-1-15,-3 3 2 0,-1 3 4 0,-5 1 8 16,-2 0 4-16,-3 4 4 0,-7 2 2 16,-4 0 6-16,-3 4 2 0,-3 4-4 0,-6-2-2 15,-2 0-2-15,-1 0-3 0,-1 0-7 16,-1-5-7-16,4 1-15 0,-4-2-21 0,7-2-25 16,0-4-38-16,0 1-37 0,6-3-43 15,0-3-505-15,5-2 221 0,0-2 146 16</inkml:trace>
  <inkml:trace contextRef="#ctx0" brushRef="#br0" timeOffset="7514.83">14522 7653 194 0,'-3'-6'210'0,"3"6"-5"0,0 0-9 0,0 0-11 16,-14 9-12-16,8 3-8 0,0-1-12 16,-6 6-10-16,2 4-6 0,0 0-7 15,1 4-8-15,-3 3-11 0,0 3-9 0,4 3-11 16,2 1-9-16,2-4-8 0,0 6-9 16,4-7-5-16,0 3-6 0,2-4-8 0,2 2-1 15,4 2-6-15,3-2-1 0,-2-7-16 16,5 3-18-16,-1-5-19 0,-1-3-38 0,6 0-39 15,-2-1-49-15,2-5-39 0,-6-2-625 16,3-3 274-16,-2 0 181 0</inkml:trace>
  <inkml:trace contextRef="#ctx0" brushRef="#br0" timeOffset="7930.98">14655 7738 65 0,'2'-4'167'0,"3"2"-1"16,-5 2 2-16,6-2-3 0,0 2-5 16,-6 0-6-16,15 6-3 0,-7-2 0 0,2 3-5 15,0 4-11-15,0 3-5 0,3 2-12 16,0 2-8-16,-3 5-9 0,3 1-10 0,-1 4-4 16,4 2-5-16,-4 1-3 0,5-1-8 15,-2 1-6-15,0 1-8 0,2-1-3 16,-2-3-5-16,3 0-6 0,-2 1-3 0,0-4-5 15,-3-4-1-15,2-2-8 0,-2 0-14 16,-1-3-15-16,-2-1-14 0,0-2-18 0,0-1-20 16,-2-2-26-16,-2 1-30 0,1-4-29 15,-1-1-32-15,-1 0-48 0,-3-3-487 16,0 1 240-16,-2-4 159 0</inkml:trace>
  <inkml:trace contextRef="#ctx0" brushRef="#br0" timeOffset="8171.54">14638 8357 30 0,'-8'-2'246'0,"2"0"-22"16,6 2-19-16,-8-7-12 0,4 1-3 16,8-6-5-16,0 2-12 0,4-8-14 15,2-1-9-15,9-6-13 0,3-3-10 0,6-1-5 16,-2-6-7-16,2 5-12 0,1-3-8 15,3 0-12-15,-2 0-8 0,0 1-15 0,-3 1-25 16,3 1-25-16,-7 3-32 0,-1 3-40 16,-4-1-50-16,4 3-44 0,-8 3-42 15,-1 2-539-15,-2 4 250 0,-1 1 166 0</inkml:trace>
  <inkml:trace contextRef="#ctx0" brushRef="#br0" timeOffset="8919.27">15119 8256 150 0,'0'0'143'0,"0"0"-20"16,0 0-6-16,0 0-16 0,0 0-4 15,0 0-4-15,19-7-9 0,-10 7-1 16,-1-2-7-16,-8 2-4 0,17 0-5 0,-9 2-2 15,0-1-1-15,1-1-4 0,0 4-5 16,-1-2-2-16,-2 2-6 0,0 2 3 0,2 0 1 16,-4-2 7-16,-2 5 3 0,-2-1 2 15,0 0 6-15,0 4 0 0,-4-3 3 16,2 3 1-16,-6 0-1 0,2 1 0 0,2-2-4 16,0 1-2-16,0-3-5 0,0 3-6 15,0-3-4-15,1-1-4 0,1 1-1 0,2 0-3 16,2 0 0-16,-2-2-6 0,5-1-1 15,-1 2-4-15,0-4-3 0,2 0-5 0,2-1-8 16,2 0-22-16,0-3-28 0,-2 0-43 16,3 0-45-16,-1 0-39 0,1-1-36 15,-2-1-591-15,1-1 268 0,-4 2 176 0</inkml:trace>
  <inkml:trace contextRef="#ctx0" brushRef="#br0" timeOffset="9263.77">15504 8018 62 0,'0'0'187'16,"3"-4"-1"-16,-3 4-5 0,4-3-8 15,-4 3-13-15,10 0-13 0,-4 0-13 0,2 0-15 16,2 0-10-16,-2 0-11 0,2 0-10 16,1 0-18-16,2 0-27 0,-3 0-28 0,3-1-34 15,-1 1-42-15,0 0-25 0,0 0-29 16,-2-2-392-16,-1 0 172 0,-1 2 114 0</inkml:trace>
  <inkml:trace contextRef="#ctx0" brushRef="#br0" timeOffset="9466.45">15538 8109 23 0,'0'0'227'15,"0"0"9"-15,17-8 0 0,-9 7-7 16,3-3-22-16,-1 1-21 0,1-2-16 0,0 2-22 16,1-3-20-16,2 3-28 0,-2 1-30 15,-2-3-39-15,1 4-47 0,2-1-54 0,-3-1-41 16,-1 1-499-16,-1 1 207 0,-2 1 137 16</inkml:trace>
  <inkml:trace contextRef="#ctx0" brushRef="#br0" timeOffset="9821.62">16004 7907 78 0,'0'0'169'0,"0"0"-2"0,0 0-2 0,0 0-6 16,10 10 1-16,-6-5-8 0,0 1-9 15,3 2-4-15,-2-1-9 0,3 5-4 0,-2 1-8 16,2 1-10-16,1 1-8 0,2 4-10 15,1 0-6-15,-1 2-9 0,3-1-6 16,2 3-7-16,-2-1-6 0,4 3-7 0,-2-4-14 16,-1-3-16-16,0 1-17 0,0 1-23 15,1-3-21-15,0-1-26 0,-4 2-32 0,3-5-21 16,-5 0-23-16,-1-2-43 0,-3-4-416 16,-1 0 205-16,-3-1 135 0</inkml:trace>
  <inkml:trace contextRef="#ctx0" brushRef="#br0" timeOffset="10056.43">16026 8319 108 0,'-8'-6'171'0,"4"5"-8"0,4 1-6 15,-2-6-4-15,2 0-3 0,2 0-13 16,4-1-5-16,3-4-16 0,2 1-6 15,1-5-11-15,3 2-10 0,2-1-7 0,2-3-10 16,1-1-12-16,0-3-18 0,-2 4-19 16,-2-2-31-16,1 2-26 0,-2 1-26 0,0-1-41 15,-7 3-44-15,0 0-371 0,-1 1 176 16,-4 3 115-16</inkml:trace>
  <inkml:trace contextRef="#ctx0" brushRef="#br0" timeOffset="10616.85">16389 8251 12 0,'8'-4'146'16,"1"0"-5"-16,1-1-11 0,-2 2-11 0,2-1-9 16,0 1-11-16,-2 0-4 0,0 2-7 15,2-1-6-15,-2-1 0 0,0 3-4 16,-8 0-4-16,11 3 5 0,-11-3 0 0,8 7 0 16,-6-4 1-16,-2 3 7 0,0 3-2 15,-4-2-3-15,2 2 1 0,-2 2-1 0,-3 0 2 16,3 3 4-16,-2-4-4 0,0 3-4 15,2 1-5-15,-3-3-6 0,4 3-4 16,-1-3-1-16,2 0-2 0,0 1-1 0,2-3-3 16,2 1-5-16,0 0-4 0,2-3-4 15,3 3-1-15,2-4-7 0,1-2-2 16,3 1-2-16,-1-1-4 0,4-2-19 0,-4-2-35 16,0 1-56-16,4 2-82 0,-6-6-106 15,1 2-608-15,-3-1 298 0,-8 2 197 0</inkml:trace>
  <inkml:trace contextRef="#ctx0" brushRef="#br0" timeOffset="13086.55">16706 7588 220 0,'0'-6'234'16,"0"6"1"-16,3-6-11 0,-3 2-16 0,0 4-21 16,0-5-16-16,0 5-20 0,0 0-11 15,6-6-12-15,-2 3-9 0,-4 3-8 0,12 0-8 16,-12 0-7-16,22 5-8 0,-8 2-4 16,8 1-10-16,-3 5-8 0,2 0-7 0,6 11-3 15,-1-2-9-15,1 7-3 0,1 3-3 16,0 4-4-16,-5 2-6 0,0 5-1 0,-2 1 0 15,-3 1 2-15,-4-1-4 0,-2 1-1 16,-3-7 2-16,-2-1 4 0,-3 1-3 16,-4-8-4-16,0 3-2 0,-2-5 0 0,0-2-9 15,0 1-9-15,-3-3-17 0,3-4-26 0,-2-2-34 16,1-1-44-16,3-2-50 0,0-4-51 16,-4 1-693-16,4-3 309 0,0-3 204 15</inkml:trace>
  <inkml:trace contextRef="#ctx0" brushRef="#br0" timeOffset="13697.74">17434 8072 36 0,'2'-4'120'0,"-2"4"-6"0,0 0-2 0,5-5-8 16,-5 5 0-16,0 0 0 0,0 0-7 15,0 0-2-15,0 0-2 0,4 0-13 0,-4 0-7 16,0 0-7-16,0 0-1 0,0 0-2 16,-11 11-7-16,9-10-1 0,2-1-7 0,-4 6 3 15,2-5-3-15,2-1-1 0,-2 4-4 16,2-4-1-16,-2 5-7 0,2-5-4 0,0 0-1 16,0 0-1-16,0 3-1 0,0-3-3 15,0 0-3-15,0 0 0 0,14-1-3 16,-14 1-1-16,12-2 1 0,-12 2-5 0,10-3 0 15,-6 1-4-15,-4 2 4 0,6-1 11 16,-6 1 8-16,6-3 6 0,-6 3 2 0,0 0 2 16,0 0 2-16,0 0-7 0,0 0-6 15,0 0-13-15,0 0-20 0,0 0-38 16,0 0-49-16,0 0-49 0,0 0-576 0,0 0 242 16,0-3 160-16</inkml:trace>
  <inkml:trace contextRef="#ctx0" brushRef="#br0" timeOffset="15573">17908 7715 50 0,'0'0'124'0,"5"-8"-7"0,-5 4-10 16,0 4-4-16,4-3-4 0,-4 3-5 0,2-6-7 15,-2 6 2-15,4-6-2 0,-4 6 3 16,0 0-1-16,2-3 0 0,-2 3-5 0,0 0-1 15,0 0-2-15,3-6 0 0,-3 6-5 16,0 0-7-16,0 0-8 0,0 0-7 0,0 0-11 16,0 0 0-16,0 0-4 0,0 0 1 15,0 0 0-15,2 15 1 0,0-6-3 0,0 3-2 16,0 5-2-16,0 0-3 0,1 4-3 16,-1 6-4-16,-2 0-2 0,2 3 1 0,-2-2-5 15,0 5 0-15,2-2-2 0,-4 1 1 16,2-4-2-16,0 2-3 0,-2 2 3 15,0-6-6-15,2 1 0 0,-3-1-1 0,1-3 4 16,0-2-7-16,2-2-4 0,-2 0-11 16,2-1-13-16,-2-3-16 0,2-3-19 0,0-1-17 15,0-2-29-15,2 1-5 0,-2-1-12 16,4-3-12-16,-2-3-39 0,-2 0-375 16,5-2 186-16,-5-1 123 0</inkml:trace>
  <inkml:trace contextRef="#ctx0" brushRef="#br0" timeOffset="16181.72">17692 7774 30 0,'0'0'119'0,"3"-7"-7"15,-1 1-4-15,0 2-12 0,2-2-6 0,1 1-7 16,1-1-4-16,0-2-3 0,3 3-8 15,3-3 0-15,1-2 1 0,6 1-1 16,3-3 1-16,1 2-2 0,2 0-4 0,6-2-1 16,-1 0-4-16,4 3-6 0,-5 2 2 15,1 1-5-15,0 0-5 0,-1 3-5 16,-5 1-5-16,0 1-8 0,-1 1 0 0,-2 1-1 16,-4 6-4-16,-1-1 0 0,2-1 9 15,-8 4 7-15,1 3 11 0,-7-1 7 0,-2 2 6 16,-2 1 8-16,-2 0 9 0,-7 3 6 15,-1 2-3-15,-5-2 1 0,-2 2-11 0,-2-2-6 16,-4 2-5-16,2 0-9 0,1-1-17 16,2-5-20-16,0 2-28 0,2-4-35 15,3 2-39-15,0-5-44 0,3 2-42 0,-1-2-588 16,3-3 259-16,2 1 171 0</inkml:trace>
  <inkml:trace contextRef="#ctx0" brushRef="#br0" timeOffset="16977.78">18647 7428 47 0,'0'0'112'0,"0"0"-8"0,0 0-2 16,0 0-8-16,0 0-4 0,0 0-1 16,0 0 8-16,0 0-11 0,0 0 1 0,0 0-11 15,0 0-4-15,0 0 3 0,0 0-7 16,0 0-4-16,0 0-7 0,0 0-7 0,0 0 1 15,0 0 1-15,0 0-2 0,7 13-2 16,-7-13 2-16,0 0 1 0,0 0 4 16,0 0 2-16,0 6 2 0,0-6 0 0,-2 7-2 15,2-7-2-15,-2 12 0 0,-1-4 0 16,-1 0-3-16,0 9-3 0,0-1-3 16,-3 1-2-16,1 4-3 0,-3 5-3 0,-1 5-2 15,2 0 0-15,-2 6-2 0,0-2-2 16,2 5 1-16,-2 6 3 0,1-1 0 0,2-4 2 15,1 2 1-15,2-3-4 0,2 0-2 16,0-1-1-16,2-5-3 0,2-2-2 16,2 1-4-16,0-5-1 0,2 1-2 0,1-4-12 15,4-3-19-15,-1 2-14 0,0-5-36 16,4-3-42-16,0 0-46 0,1-3-34 0,0-4-47 16,0-1-512-16,-3-2 252 0,4-3 167 15</inkml:trace>
  <inkml:trace contextRef="#ctx0" brushRef="#br0" timeOffset="17541.39">18848 7694 104 0,'4'-3'176'0,"-4"3"-8"0,0 0-7 15,12 0-5-15,-12 0 0 0,8 5 1 16,-4-1-5-16,2 3 0 0,0 1-6 0,6 4-11 16,-4 1-3-16,4 2-11 0,1 2-9 15,0 0-7-15,2 4-7 0,-1-2-10 0,6 6 0 16,-4-1-16-16,6-2-3 0,-3 5-9 16,-1-5-4-16,2 1-7 0,-4 0-5 0,4 0-6 15,-3-6-13-15,-3-1-6 0,2 2-23 16,-2-2-17-16,-2-1-28 0,2-4-26 0,-4 0-23 15,1 1-30-15,-3 0-23 0,-2-3-26 16,1-3-550-16,-3 1 247 0,-2 1 164 16</inkml:trace>
  <inkml:trace contextRef="#ctx0" brushRef="#br0" timeOffset="17777.98">18965 8279 29 0,'-6'-3'211'0,"-1"1"5"0,1 0-1 15,1-2-9-15,1-2-8 0,4-2-15 16,0 3-14-16,4-6-6 0,1 2-6 0,1-2-8 16,3 0-5-16,3-5-13 0,0-1-10 15,4-2-17-15,1 0-7 0,4-4-10 0,-2-2-8 16,3 3-12-16,0-6-17 0,2 4-17 15,-3 1-31-15,2 0-35 0,-4 1-36 16,-2 3-33-16,0 1-39 0,-2 3-35 0,-5 2-603 16,-1 0 265-16,0 2 175 0</inkml:trace>
  <inkml:trace contextRef="#ctx0" brushRef="#br0" timeOffset="18381.7">19320 8088 83 0,'0'0'157'0,"0"0"-18"0,0 0-6 16,0 0-12-16,0 0-12 0,0 0-9 16,24-3-11-16,-16 0-6 0,3 3-12 15,-1 0-5-15,1-1-6 0,-2 1-5 0,1 1-6 16,-2-1-5-16,1 3-5 0,-9-3-4 15,13 1 1-15,-7 1 9 0,-2 1 6 0,-2 0 3 16,0 3 9-16,-2-2 2 0,-2 3 5 16,0 0 2-16,-2 0 0 0,0 0-6 15,2-1-6-15,-2 2-6 0,-1-1-3 0,3 1-6 16,-3-2-5-16,3 1-2 0,0 1-8 16,2-1-3-16,0-1-2 0,0 3-5 0,2-3-7 15,3 2-5-15,-1 2-10 0,3-3 1 16,1 1 2-16,3 0-1 0,-3 3 2 15,0-4-1-15,3 3-5 0,-2-1 3 0,-1 2 0 16,-2-4 6-16,-2 2 13 0,-2-2 19 16,-2 2 20-16,-2 0 16 0,-2 0 9 0,-4 3 10 15,-2-3 4-15,-4 1 2 0,2-1 25 16,-1 1-10-16,1-5-12 0,1 3-9 0,-2 0-24 16,5-3-34-16,2-1-34 0,-3-1-43 15,2 2-51-15,3-1-62 0,2-1-49 0,0 0-51 16,2-3-686-16,0 0 321 0,0 0 211 15</inkml:trace>
  <inkml:trace contextRef="#ctx0" brushRef="#br0" timeOffset="18679.58">19659 8022 72 0,'0'0'185'0,"0"-4"2"0,0 4-4 16,7-2-11-16,-1 0-12 0,2 2-8 15,0 0-6-15,4 0-6 0,-2 0-8 16,2 0-11-16,-1 0-13 0,4 0-14 0,-2 2-17 15,1-2-31-15,0 0-30 0,-2 0-39 16,2-2-24-16,0 4-22 0,-2-2-28 0,-1 0-32 16,-3-2-424-16,-2 2 188 0,3 0 124 15</inkml:trace>
  <inkml:trace contextRef="#ctx0" brushRef="#br0" timeOffset="18868.43">19708 8119 55 0,'-2'2'202'0,"2"-2"7"0,-2 4 4 15,2-4-4-15,0 0-16 0,10 1-19 0,-2-1-13 16,1-1-19-16,0-2-15 0,3 2-13 16,3 1-11-16,0-3-15 0,2 3-27 15,1-5-35-15,0 5-37 0,1-2-42 0,2 2-33 16,-2 0-27-16,5 0-29 0,-6-2-427 15,4 4 193-15,-1-2 128 0</inkml:trace>
  <inkml:trace contextRef="#ctx0" brushRef="#br0" timeOffset="19316.84">20356 7942 71 0,'-3'-6'190'0,"1"0"4"16,-2 1-10-16,2 1-20 0,-3-2-19 16,1 4-14-16,0-2-16 0,-2 2-10 0,0 1-11 15,0 1-7-15,-4 0-9 0,4 1-6 16,-2 3-9-16,2 0-1 0,-3 0-8 0,3 2-5 16,-3 1-4-16,3 1-5 0,-1-1-3 15,1 5-6-15,2-3 0 0,-2 3-5 16,2 1 2-16,2-2-4 0,-1 1-1 0,6 1-4 15,-1 1-2-15,0 0-2 0,4 1-1 16,2-1-2-16,1 0-3 0,-1-3 2 0,3 0-1 16,2 3-2-16,-3-4-1 0,-2 1 0 15,4 0-2-15,-4-1 2 0,-2-3 1 16,2 1 6-16,-4 2 5 0,3-5 11 0,-3 3 3 16,1 0 9-16,-3-3 17 0,0 2 2 15,-2 1 5-15,-2-2 1 0,-3 1 3 0,1-1 0 16,0 0 3-16,-3 0-2 0,1-2-6 15,-2 2-7-15,0-3-5 0,0 2-11 16,0-1-19-16,2-2-26 0,-2 0-32 0,-1-2-41 16,3 3-45-16,-3-1-51 0,3-1-29 15,-3-2-52-15,9 1-545 0,-14 0 271 0,8 0 179 16</inkml:trace>
  <inkml:trace contextRef="#ctx0" brushRef="#br0" timeOffset="20121.29">20472 8047 108 0,'2'-4'155'0,"-2"4"-13"0,2-7-16 0,-2 7-17 15,0 0-3-15,0 0 5 0,0 0-3 16,8 13 0-16,-8-6-7 0,2 3-8 16,1-1-5-16,-3 2-11 0,2 3-4 0,-2-1-7 15,4 0-8-15,-1-1-3 0,-1 1-9 16,0-3-2-16,0 1-4 0,2-1-2 0,0-1-5 16,-2 1-6-16,2-3-1 0,0-1-1 15,1-1-4-15,2 0-4 0,-3-1-2 16,2-3-7-16,2-2-8 0,-8 1-11 0,13-4-11 15,-5-2-10-15,1-1-3 0,0 3-11 16,-3-4-9-16,2-2 7 0,0 1 3 0,0 1 3 16,-4 0 1-16,2 1 9 0,-2-1 9 15,0 2 4-15,-2 1 12 0,2 1-1 16,-4 4 12-16,2-6-3 0,-2 6 5 0,0 0 3 16,0 0 2-16,0 0 0 0,0 0-5 15,0 0 1-15,5 18 3 0,-3-13-3 0,-2 1 3 16,2 1-3-16,-2-1-1 0,2 2 2 15,0-3-3-15,3 1 4 0,-1 0-2 16,0 0 4-16,0-3-9 0,3 0 2 0,1 0 0 16,2-3-4-16,4 1 4 0,0-1-4 15,5-1-9-15,-4-1 1 0,4-3-7 0,0 1-3 16,-2-2-2-16,2 1-6 0,0-3-5 16,-2 0-8-16,0 0-4 0,-2-1 5 15,-1 1-6-15,0 1 17 0,-4-1 4 0,0 2 6 16,-3 2 13-16,1 1 8 0,-1-1 9 15,-1 2 3-15,-6 2 6 0,9-4 2 0,-9 4 11 16,0 0 5-16,6 6 3 0,-6-6 7 16,-4 10 2-16,4-5 1 0,-4 1 1 0,-1 1 3 15,1-1 4-15,2 0 1 0,-2 0 3 16,-1 0-5-16,3-1-4 0,-2-1-6 0,2 0-4 16,0-1-2-16,-1 2-6 0,3-5-4 15,-2 3-16-15,2-3-8 0,0 0-5 16,0 0-1-16,0 0-8 0,0 0-10 0,15-8-12 15,-8 5-7-15,1-3-2 0,3 0 5 16,-1-1-2-16,3 1 7 0,-2-2 4 0,1 4-1 16,1-1 5-16,0 1 5 0,-3 0 9 15,3 4 7-15,-3 0 4 0,1 2 16 0,-2 2 10 16,-1 0 6-16,2 2 1 0,-3-1 1 16,2 3-3-16,-3 0-3 0,2-1-5 15,-4 2-6-15,3-1-12 0,-1 0-23 0,0-3-45 16,1 2-67-16,0-2-63 0,-1-2-513 15,2 0 237-15,2 0 157 0</inkml:trace>
  <inkml:trace contextRef="#ctx0" brushRef="#br0" timeOffset="20667">21720 7532 164 0,'2'-5'213'0,"1"0"-6"0,-3 2-14 0,0 3-9 16,0 0-8-16,0 0 3 0,0 0-4 16,7 15-5-16,-7-6-6 0,0 5-3 0,0 3-6 15,0 0-4-15,-2 3-4 0,-3 7 12 16,2 1-8-16,-1 0-5 0,0 8-4 0,0-2-5 16,-2 3-15-16,2-2-10 0,-1 3-9 15,3-5-7-15,-2 0-8 0,4-3-11 16,-2 1-7-16,2-3-11 0,-2 0-6 0,2 0-16 15,-2-7-22-15,2-1-27 0,0 1-31 16,2-4-35-16,-4-1-40 0,2-1-46 0,0-2-48 16,0 1-39-16,0-5-813 0,0 1 362 15,0 0 238-15</inkml:trace>
  <inkml:trace contextRef="#ctx0" brushRef="#br0" timeOffset="22525.74">22125 7636 107 0,'0'0'152'0,"-2"-7"-16"16,-1 3-10-16,3 4-1 0,0-6-5 16,0 6-3-16,0-6-1 0,0 3-1 0,0 3 0 15,0-6-2-15,0 6 0 0,0-5-3 16,0 5-1-16,-2-2-2 0,2 2-3 16,0 0-6-16,0 0-4 0,0 0-15 0,0 0-3 15,0 0-12-15,0 0 2 0,-6 13-1 16,6-4-1-16,0 1-7 0,0 4-4 0,0 3-4 15,2 2-7-15,-2 4-4 0,4 2-1 16,-2 1-5-16,5 1-1 0,-2 1-5 16,1-1 5-16,0 6-8 0,2-1-4 0,1 0 0 15,0-1 0-15,1-1-3 0,-2-4 1 16,3 4-2-16,0-4 0 0,0-2-3 0,-3-1 1 16,2-2-4-16,-2 0 0 0,4-2-3 15,-6-1-12-15,0-3-9 0,2-2-11 0,-1 1-9 16,-1-1-13-16,1-1-12 0,-3-4-19 15,0 1-16-15,3 0-19 0,-3-2-18 16,0-1-14-16,0 2-23 0,-2-4-29 0,-2-1-468 16,2 0 227-16,-2-3 149 0</inkml:trace>
  <inkml:trace contextRef="#ctx0" brushRef="#br0" timeOffset="22822.31">21816 8364 107 0,'-5'-3'192'0,"1"-3"-2"0,2-2 3 0,4-1-2 16,2-1-13-16,3-3-7 0,6-3-15 16,1-4-7-16,6-5-6 0,3 0-8 15,7-5-6-15,0-1-8 0,3-1-12 0,11-8-6 16,-6 4-11-16,-6 5-9 0,0-1-11 15,-1 2-10-15,-1 1-17 0,-4 6-16 0,-3 1-22 16,-1 1-24-16,-6 3-27 0,1 2-34 16,-2 3-39-16,-4 4-21 0,-3 1-15 0,-2 4-19 15,-2-1-487-15,0 3 224 0,-4 2 148 16</inkml:trace>
  <inkml:trace contextRef="#ctx0" brushRef="#br0" timeOffset="23227.22">22360 8254 101 0,'0'0'152'0,"10"-3"-17"0,-3 2-9 16,1 0-8-16,3-4-11 0,-3 4-13 15,3-1-4-15,-1-1-11 0,2 1-6 0,-4 2-9 16,2 0-3-16,0-1-4 0,-3 1-7 16,2 1-2-16,-3 1 5 0,-2 1 5 15,0 3 1-15,-4-2 0 0,0 5-3 0,-4 0 5 16,0 3-1-16,-4 1 3 0,-1 0 3 15,-2 1 3-15,1 1 0 0,2 0-4 0,-4-2-2 16,6 3-6-16,-2-3-2 0,2 1-3 16,-1-1-4-16,5-1-3 0,0 0-3 0,2 0 2 15,0-2-7-15,4-1 4 0,1 1-3 16,1-2-5-16,0-2-3 0,4 1-3 16,2-3-11-16,-2 1-21 0,0-2-37 0,1 0-44 15,0-3-51-15,-1 1-37 0,1-1-601 16,-3-1 264-16,-1-1 174 0</inkml:trace>
  <inkml:trace contextRef="#ctx0" brushRef="#br0" timeOffset="23530.05">22754 8140 3 0,'8'-4'191'16,"0"-2"-4"-16,1 2-12 0,2 0-9 15,-1 1-13-15,3-1-8 0,2 2-9 0,-2 0-8 16,1 0-13-16,1 2-12 0,0 0-9 15,-3 0-18-15,3 0-28 0,0-2-30 0,-2 2-36 16,-1 0-36-16,2 2-28 0,-2-2-35 16,-4 0-382-16,1 0 169 0,-3 0 113 0</inkml:trace>
  <inkml:trace contextRef="#ctx0" brushRef="#br0" timeOffset="23748.61">22798 8199 104 0,'0'0'226'0,"0"0"1"15,0 0-11-15,9 4-11 0,-3-3-14 16,2-1-15-16,3 3-17 0,0-2-16 0,-1-1-13 16,2 2-20-16,2-2-28 0,-2 0-42 15,1 1-43-15,0-1-55 0,2 0-47 0,-3 0-56 16,-2-1-411-16,4 1 194 0,-4 0 129 15</inkml:trace>
  <inkml:trace contextRef="#ctx0" brushRef="#br0" timeOffset="24074.09">23295 7978 129 0,'-2'-4'187'0,"2"0"-9"0,0 4-16 0,0-6-11 16,0 6-5-16,0 0-8 0,0 0-5 15,0 0-2-15,11 10-3 0,-9-2-2 0,4-1-8 16,-1 3-6-16,1 2-6 0,1 2-12 15,1 2-8-15,0-3-9 0,2 7-7 0,2-3-8 16,0-1-5-16,-2 3-5 0,1-2-8 16,2-1-8-16,-4-1-16 0,-1-1-15 0,0-3-22 15,1 1-22-15,-2 1-23 0,-1-5-29 16,0 4-26-16,-2-2-21 0,0-2-22 0,-2-2-495 16,0 0 223-16,-2-1 147 0</inkml:trace>
  <inkml:trace contextRef="#ctx0" brushRef="#br0" timeOffset="24306.88">23132 8359 165 0,'-8'-2'225'0,"2"0"-13"0,2 0-18 0,1-2-19 15,3-2-19-15,5-3-14 0,3 0-14 0,7-7-14 16,2 1-9-16,4-4-14 0,2-2-13 15,5-2-18-15,-3 2-15 0,3-1-22 16,-3 1-19-16,1-3-27 0,-4 7-19 0,-2 0-14 16,-4 4-10-16,2 2-15 0,-6 0-24 15,-3 0-39-15,-3 5-332 0,-4 0 161 0,2 5 107 16</inkml:trace>
  <inkml:trace contextRef="#ctx0" brushRef="#br0" timeOffset="24805.58">23554 8285 85 0,'10'-3'122'0,"0"3"-5"0,2-1-7 0,0 1-11 15,3 0-9-15,0-2-4 0,-2 2-6 16,3 0-7-16,0 0-9 0,-4 0-6 0,0 0-5 15,1 2-8-15,-2-1-1 0,-2 2-2 16,-1-1 7-16,0 2 10 0,-4 2 7 0,-2-2 6 16,-2 2 2-16,-2 2 1 0,-2-1 2 15,-4 3 2-15,0 1 5 0,-1 1 5 16,-4 0 3-16,2-1-6 0,1 0-1 0,0 3 0 16,-2-1-12-16,4-1-7 0,0-2-5 15,2 2-4-15,2 0-4 0,-1-2-3 0,5-1-1 16,0 3-2-16,2-4 0 0,5 1-1 15,-1-1-2-15,0-1-3 0,4 0-3 16,2-1 0-16,-4-2-5 0,2 0-2 0,1-1-15 16,-2-1-26-16,1 0-37 0,-1 0-54 15,1 0-66-15,-2-4-73 0,2-2-599 16,-4 2 286-16,-2 0 188 0</inkml:trace>
  <inkml:trace contextRef="#ctx0" brushRef="#br0" timeOffset="25467.06">23943 7343 144 0,'3'-3'197'16,"-3"3"4"-16,6-2-5 0,-6 2-13 0,16 9-9 15,-4 1-7-15,6 3-7 0,3 8-5 16,1 4-9-16,8 12-13 0,10 16-6 0,-1 8-16 15,-1 4-11-15,1 9-7 0,3 15-13 16,0 1-4-16,-7-12-9 0,-1-3-6 0,-8 0-7 16,-4 1-4-16,-3-2-6 0,-11-11 0 15,-4-9-7-15,-4-2-3 0,-4 1-1 16,-2-4-3-16,-4-3-6 0,-3-8-18 0,0-5-39 16,-2 1-60-16,3-6-87 0,-8-5-712 15,6-4 304-15,1-4 200 0</inkml:trace>
  <inkml:trace contextRef="#ctx0" brushRef="#br0" timeOffset="77915.03">11533 9580 30 0,'-4'-2'180'15,"4"2"-12"-15,0 0-16 0,-4-4-11 0,4 4-6 16,0 0 1-16,0 0-2 0,11-3 3 16,-3 0-6-16,2 2-5 0,3-1-6 0,4 2-9 15,2-2-10-15,5 0-8 0,-2 2-8 16,6 0-10-16,4-2-8 0,-1 2-8 0,3 0-5 15,2-2-5-15,1 2-18 0,-1 0-21 16,-3-2-30-16,-1 2-33 0,2 0-50 16,-4 0-43-16,-7-2-536 0,-2 2 232 0,-2 0 153 15</inkml:trace>
  <inkml:trace contextRef="#ctx0" brushRef="#br0" timeOffset="78224.5">11408 9829 117 0,'0'0'199'16,"0"0"-2"-16,11-3-4 0,-11 3-11 15,12 2-7-15,-3-2-6 0,2 0-9 0,-1 0-4 16,5 0-7-16,2 1-8 0,0-1-8 16,4 0-16-16,0 0-12 0,3 3-10 15,-1-3-11-15,2 0-27 0,6-3-27 0,-1 2-34 16,2-1-49-16,1 2-66 0,-2-4-69 16,-4 0-525-16,-1 0 243 0,-3 2 159 0</inkml:trace>
  <inkml:trace contextRef="#ctx0" brushRef="#br0" timeOffset="81308.12">12586 9481 17 0,'0'15'140'16,"0"2"-9"-16,2 4-11 0,0-2-7 16,0 6-16-16,2 0-8 0,0 0-8 0,2 1-9 15,1 1-7-15,-1-2-5 0,-2 0-4 16,3-1-8-16,1-1-4 0,-3 0-8 15,1 0 10-15,-2-4-9 0,0 0-11 0,0-2-4 16,-2-2-18-16,0 3-13 0,0-5-8 16,0-1-11-16,-2-2-7 0,3 4-20 0,-3-4-13 15,3-1-19-15,-3 1-255 0,0-3 116 16,0-1 77-16</inkml:trace>
  <inkml:trace contextRef="#ctx0" brushRef="#br0" timeOffset="81711.45">12431 9526 117 0,'0'-8'149'0,"0"0"-5"16,4-2-13-16,2-2-8 0,2 0-6 16,4 1-6-16,0 0 0 0,7 0-8 15,2-3-4-15,9 1-4 0,-3 4-10 0,7-3-2 16,0 5-14-16,0-1-7 0,0 4-6 16,0 2-4-16,-2 4-6 0,-3-2-6 0,1 4-5 15,-2 0-7-15,-8 1-1 0,0 3 5 16,-6 2 5-16,-1-1 15 0,-7 3 16 0,-4 3 12 15,-6-1 13-15,-4 5 7 0,-7 1 6 16,-7 3-9-16,-2 0-4 0,-13 3-7 16,3-2-10-16,-2-2-15 0,7-5-19 0,1 1-32 15,6-5-53-15,2 0-77 0,8-3-74 16,-1-2-677-16,6-1 297 0,5-3 195 0</inkml:trace>
  <inkml:trace contextRef="#ctx0" brushRef="#br0" timeOffset="84289.82">13271 9300 40 0,'0'0'146'0,"0"0"-8"16,0 0-14-16,0 0-11 0,0 0-8 16,0 0-6-16,0 0-1 0,0 0-8 0,0 0-8 15,8 0-5-15,-8 0-6 0,0 0 0 16,0 0-6-16,0 0-2 0,0 0 0 0,0 0 0 15,0 0-4-15,0 0 29 0,0 0-8 16,0 0-11-16,0 0-9 0,0 0-4 16,-8 10-7-16,6-2-4 0,-2 0 0 0,0 8-3 15,-5 5 2-15,2 4 2 0,-1 7 7 16,0 2-1-16,-3 2 5 0,3 5 3 0,-1 4 4 16,2-5 4-16,3 1-1 0,2 3-1 15,2 1-16-15,4-2 0 0,3 7-3 0,4-5-3 16,-1 3-4-16,3-6-3 0,4 0-4 15,0-2-1-15,-1-8-7 0,2-1-6 16,3-3-17-16,0-1-27 0,0-6-34 0,3 0-43 16,3-5-60-16,-4-7-59 0,-2-5-625 15,5 0 287-15,-5-4 190 0</inkml:trace>
  <inkml:trace contextRef="#ctx0" brushRef="#br0" timeOffset="84898.6">13756 9288 20 0,'0'-6'222'0,"2"3"-3"0,-2-1-10 16,0 4-16-16,0-6-19 0,0 6-20 0,0 0-16 15,4-1-3-15,-4 1 0 0,0 0 2 16,12 14-6-16,-5 0-6 0,2 2-11 0,1 4-5 16,0 5-3-16,4 4-13 0,0 1-9 15,1 3-8-15,4 5-3 0,0-1-13 0,1-2-5 16,-4-2-5-16,1-3 1 0,2 1-10 16,-2-5-6-16,1 2-1 0,-2-1-5 15,1-4-8-15,-4-4-10 0,1 2-11 0,-1-4-13 16,-3 1-18-16,0-3-22 0,-4-5-27 15,2 4-38-15,-2-3-32 0,0 1-31 0,-1-2-42 16,-3-2-520-16,-2 1 252 0,0-1 167 16</inkml:trace>
  <inkml:trace contextRef="#ctx0" brushRef="#br0" timeOffset="85135.88">13781 10050 129 0,'-7'-3'260'16,"1"-1"-12"-16,2-2-5 0,0 1-9 0,2-5-5 16,2 0-10-16,2-1-14 0,2-6-13 15,2-2-16-15,5-2-19 0,2-5-16 16,3-4-12-16,2-2 3 0,5-4-12 0,-2-4-9 16,6 0-19-16,-3 0-20 0,1 2-12 15,-1 0-16-15,2 3-19 0,-8 7-21 0,1 1-27 16,-2 0-33-16,-2 7-41 0,-3 1-44 15,2 2-36-15,-4 5-41 0,-2-1-636 0,0 3 290 16,1 4 192-16</inkml:trace>
  <inkml:trace contextRef="#ctx0" brushRef="#br0" timeOffset="85511.76">14172 9835 69 0,'0'0'234'0,"0"0"-12"15,7-9-7-15,-2 5-10 0,3-2-19 16,0 1-18-16,2-1-15 0,4 0-19 0,0 0-11 16,5-1-13-16,-2 1-11 0,2 2-12 15,3 0-7-15,-2 0-9 0,2 3-10 16,-3-1-9-16,0 4-8 0,-2-2-4 0,-5 1-7 15,1 3 0-15,-2 0-2 0,-5 2 10 16,1-1 7-16,-7 3 6 0,0 2 12 0,-5-1 13 16,-1 5 9-16,-2-1 11 0,-3 0 5 15,-2 4 9-15,3-4-25 0,-1 2 2 0,2-2-13 16,1-1-4-16,2 1-11 0,0-4-1 16,1 1-10-16,1-1-5 0,2 0-6 0,4-1-4 15,0 2-20-15,5-3-22 0,-1-1-27 16,4 1-35-16,3-3-50 0,0-2-63 15,1 0-52-15,2-2-76 0,0-2-655 0,-1 2 328 16,2 0 216-16</inkml:trace>
  <inkml:trace contextRef="#ctx0" brushRef="#br0" timeOffset="85777.57">14786 9650 119 0,'0'-3'211'0,"0"3"1"15,0 0-6-15,7-3-18 0,0 3-16 16,-7 0-16-16,12 5-17 0,-4-4-14 0,3 3-21 15,0-2-26-15,1-1-40 0,1 2-37 16,2-1-59-16,2-1-44 0,-5 1-439 16,2-2 184-16,-2 3 122 0</inkml:trace>
  <inkml:trace contextRef="#ctx0" brushRef="#br0" timeOffset="86013.89">14808 9799 176 0,'-4'4'253'0,"4"-4"-4"0,-4 4 7 0,4-4 2 15,0 0-15-15,10 5-20 0,-2-3-25 16,0-2-18-16,-8 0-16 0,26-3-24 0,-9-1-27 16,0 2-43-16,2-4-51 0,-2 2-54 15,2 1-63-15,2-2-57 0,-4 2-60 16,0 1-479-16,0 0 236 0,-4 0 156 0</inkml:trace>
  <inkml:trace contextRef="#ctx0" brushRef="#br0" timeOffset="86353.86">15390 9601 213 0,'-13'-12'237'0,"-2"3"2"0,0 1-2 0,5 3-11 16,0 1-21-16,0 0-20 0,0 0-19 15,4 0-18-15,0 3-16 0,-1-2-16 0,1 2-11 16,6 1-12-16,-9 4-8 0,7-1-8 16,0 3-7-16,2 0-8 0,2 1-4 0,0 5-7 15,3-3-6-15,1 3-8 0,3 1-1 16,-1 0-1-16,0 3-7 0,0-3-4 15,2 1 1-15,0 0-4 0,-2-1-3 0,1 1-2 16,-3 2 0-16,1-1 10 0,-5-2 9 16,0 0 13-16,-2 1 15 0,-2-1-1 0,-5 0 2 15,-4 3-7-15,3-3-3 0,-6 0-3 16,-2 2-8-16,4-3-14 0,-1-3-22 16,0 2-29-16,3-3-38 0,-3 2-49 0,5-3-55 15,2 1-51-15,-1-2-43 0,2-2-666 16,5-1 314-16,0 1 207 0</inkml:trace>
  <inkml:trace contextRef="#ctx0" brushRef="#br0" timeOffset="87056.04">15535 9795 50 0,'0'-9'166'0,"3"3"4"0,-3 0 4 16,0 0-9-16,-3 1-11 0,3 1-17 15,0 4-16-15,-2-4-13 0,2 4-10 16,0 0-10-16,0 0-7 0,-10 13-7 0,10-3-5 16,-4-2-4-16,4 3-6 0,-2 3-2 15,2 1-8-15,0 0-6 0,0 1 4 0,4 1-3 16,0-3-2-16,-2-1-6 0,2 4-1 16,0-4-5-16,1-4-4 0,2 1-2 15,-3-3-1-15,2 1-2 0,-2-2-2 0,5-3 0 16,-1-1-3-16,-2-4-8 0,5 0-11 0,-2-3-18 15,3-5-20-15,0-1-25 0,2-1-25 16,-2-1-6-16,3-2-4 0,-4 2-4 0,-1 1 11 16,1 0 14-16,-5 3 9 0,2 2 22 15,-3-2 12-15,2 4 12 0,-3 1 17 16,0 2 28-16,0 2 19 0,-4 0 14 0,4 6 7 16,-2-2 0-16,0 2-5 0,-2 1-5 15,2-1 0-15,0 1-2 0,3 0-6 16,-3 4 1-16,2-4-10 0,3 0 0 0,-3-1-5 15,2 2-4-15,3-2-6 0,-1-2-2 16,0 0-7-16,6-4-12 0,-4 2-3 0,2-2-11 16,4-2-3-16,-2-1 0 0,-1 2-2 15,0-3 1-15,-3 2 1 0,3 1 7 16,-5-2 13-16,0 1 14 0,2 2 17 0,-4 0 13 16,-2 2 9-16,-4-2 14 0,2 9 10 15,-4-4 8-15,0 0 1 0,-2 4 5 0,2-2-7 16,-2 2-2-16,2-3-13 0,-4 1-4 15,2 1-6-15,4-4-5 0,-2 2-8 0,0-4-6 16,2-2-15-16,0 5-7 0,0-5-9 16,6 2-11-16,-6-2-17 0,12-6-11 15,-4 0-13-15,2 1-12 0,1-3 3 0,4 1 0 16,-2-1 0-16,1 0 6 0,-1 1 3 16,0 1 1-16,1 2 11 0,-3 1 12 0,0 1 17 15,-1 2 23-15,-1 0 20 0,-1 2 18 16,0 1 12-16,-1 3 3 0,2 0-11 15,-3-1-4-15,0 3-11 0,2-2-14 0,1 1-31 16,-2-1-42-16,1 0-73 0,5 2-73 16,-3-3-739-16,1-3 314 0,2 2 208 0</inkml:trace>
  <inkml:trace contextRef="#ctx0" brushRef="#br0" timeOffset="87418.09">16230 9107 244 0,'8'6'260'16,"4"6"5"-16,0 3 2 0,0 6-4 0,5 7-14 15,3 9-17-15,0 5-11 0,0 2-10 16,3 18-14-16,-4-8-12 0,-4-7-11 0,-5 2-14 16,1-1-10-16,-4-6-25 0,-5 0-7 15,0 1-13-15,-4-4-12 0,-2 1 5 16,-6-4-44-16,4 0-16 0,-4 1-35 0,-1-3-30 15,1-5-38-15,-1-5-52 0,0-1-67 16,5-2-51-16,-2-4-814 0,4-3 357 16,2-3 235-16</inkml:trace>
  <inkml:trace contextRef="#ctx0" brushRef="#br0" timeOffset="87821.91">16878 9271 146 0,'0'0'170'15,"0"0"-5"-15,4-2-3 0,-4 2 2 16,4 13-1-16,-2 1-10 0,0 5-2 0,1 8-11 16,-3 2 1-16,0 10-5 0,0 2-11 15,-3 4-7-15,1 6-12 0,-2 1-7 0,2-1-13 16,0-5-8-16,2-4 0 0,-4 4-6 15,2-4-9-15,0-2-8 0,-5-2-15 0,2-2-18 16,1-8-15-16,0 1-20 0,0-6-25 16,0-2-31-16,2-5-42 0,-2 1-39 0,2-9-22 15,-5-2-538-15,5-1 241 0,-2-8 160 16</inkml:trace>
  <inkml:trace contextRef="#ctx0" brushRef="#br0" timeOffset="88075.48">16676 9388 163 0,'3'-16'188'0,"1"3"-11"15,2 0-4-15,3-1-11 0,4 0-16 16,3-3-12-16,4 4-16 0,5-1-8 0,9 0-8 16,0 4-7-16,2 1-8 0,-5 5-5 15,3 2-7-15,-2 4-2 0,-2 4-1 0,-3 2 7 16,-3 6-2-16,-2 6 6 0,-8-1 9 15,-4 3 5-15,-6 3 9 0,-6 2 3 16,-2 2 12-16,-7 1-10 0,-6 1 13 0,-5 1-11 16,-4 0-8-16,-6 1-4 0,-1-3-13 15,-2-3-15-15,1 0-25 0,2-5-37 0,3 0-51 16,1-5-60-16,3-2-65 0,6 0-65 16,0-4-777-16,4-1 342 0,7-4 227 15</inkml:trace>
  <inkml:trace contextRef="#ctx0" brushRef="#br0" timeOffset="88416.62">17432 9257 187 0,'0'0'246'0,"0"0"8"0,-10 12-3 16,3 1-11-16,1 4-16 0,-2 5-11 16,-1 3-16-16,-2 7-8 0,1 3-14 15,-2 1-9-15,0 2-15 0,0 6 9 0,-1-3-26 16,3 3-8-16,1-6-20 0,3 1-18 0,-1-3-17 15,3 2-25-15,2-8-12 0,2 1-30 16,0-3-40-16,4-2-37 0,-2-1-51 16,7-3-46-16,-1-4-65 0,1-4-658 0,2-1 304 15,-1-5 200-15</inkml:trace>
  <inkml:trace contextRef="#ctx0" brushRef="#br0" timeOffset="88746.28">17602 9457 98 0,'0'0'190'0,"0"0"-4"0,0 0-9 15,0 0-6-15,6 12-13 0,-4-5-7 16,0 7-8-16,2 3-7 0,3 1-7 0,-1 3-5 16,1 4-8-16,1-1-10 0,-2 1-7 15,2 2-9-15,4 0-10 0,-2 3-6 0,0-2-6 16,1 1-8-16,0-4-5 0,2-3-7 16,-3-1-6-16,0 3-6 0,2-6-23 0,-4 1-23 15,2-3-29-15,-2-3-30 0,4-1-34 16,-4 0-28-16,2-4-31 0,-3-3-531 15,-3-2 236-15,0 1 155 0</inkml:trace>
  <inkml:trace contextRef="#ctx0" brushRef="#br0" timeOffset="88937.71">17530 9992 118 0,'-5'-5'227'0,"3"0"-9"0,0-5-1 0,4 1-6 15,0-3-19-15,5-1-18 0,6-7-21 16,-1-2-23-16,8-3-19 0,0-2-26 16,2 3-25-16,-1-3-35 0,-1 1-38 0,2 2-41 15,-1 0-31-15,-2 4-29 0,-6-3-449 16,-1 4 191-16,-2 6 127 0</inkml:trace>
  <inkml:trace contextRef="#ctx0" brushRef="#br0" timeOffset="89447.31">17852 9854 167 0,'6'-1'198'15,"0"-2"-7"-15,2 2-18 0,1-1-18 0,0-1-16 16,1 2-12-16,3-1-12 0,-3 0-12 16,1 0-9-16,0 2-10 0,-1-2-9 0,0 2-10 15,0 2-4-15,-2-2 0 0,-2 0-1 16,0 2 5-16,1 0 7 0,-3 0 4 16,0 2 3-16,-2-1 3 0,-2-3 1 15,0 6-1-15,0 0-3 0,0-6-6 0,-2 9-8 16,0-5-9-16,2 2-5 0,-2 1-3 0,2-1-5 15,0 0-5-15,0 0-6 0,0 0-2 16,0 0-3-16,0 0-2 0,0-1-3 16,2 0-1-16,-2-5-3 0,0 9 5 0,2-5-6 15,-2 2 2-15,2-2 2 0,3 2 4 16,-1-2-4-16,0 1 0 0,5 1-3 0,-3 0 4 16,4 2 4-16,4-1 0 0,-4-1-3 15,2 1-3-15,-1-1-7 0,-2 0 3 0,-1-2 7 16,-2 1 26-16,1 1 9 0,-5 0 24 15,-2-1 20-15,-7 2 22 0,-1 2 12 0,-5-1 9 16,-2 0-7-16,-1 0-11 0,-2 1-14 16,2-4-16-16,-1 3-21 0,2-1-32 15,2-1-45-15,1 1-60 0,0-1-62 0,4 0-67 16,-2-3-83-16,4 3-66 0,-1-2-910 16,1 0 424-16,4-2 281 0</inkml:trace>
  <inkml:trace contextRef="#ctx0" brushRef="#br0" timeOffset="90027.67">18444 9662 27 0,'0'0'238'0,"-4"-5"-6"0,4 5-9 16,0 0-6-16,0 0-16 0,0 0-11 16,17-1-10-16,-8 1-9 0,3-2-13 0,0 2-13 15,6 0-15-15,1 0-13 0,0 0-10 16,2 2-17-16,3-2-25 0,-4 0-31 15,1 1-39-15,-1-1-48 0,-2 3-58 0,0-1-42 16,-6-1-52-16,-1-1-475 0,-5 2 231 16,-1 2 153-16</inkml:trace>
  <inkml:trace contextRef="#ctx0" brushRef="#br0" timeOffset="90196.88">18286 9874 71 0,'4'2'243'0,"2"3"0"0,0-2-2 16,3 0-13-16,-1-2-22 0,3 1-23 0,2-2-43 15,-3 0-46-15,2 0-65 0,2 0-63 16,-2-2-66-16,-1-2-425 0,0 2 178 0,-1 2 118 16</inkml:trace>
  <inkml:trace contextRef="#ctx0" brushRef="#br0" timeOffset="90856.14">18973 9631 4 0,'0'0'95'0,"0"-5"-14"0,0 5-7 16,2-4-6-16,-2 4-7 0,0 0 3 0,0-4 1 15,0 4-6-15,0 0 7 0,0 0 0 16,0 0 2-16,0 0-7 0,0 0 5 16,6-6 6-16,-6 6-5 0,4 0 2 0,-4 0 0 15,6-2 1-15,-6 2 0 0,6-2-2 16,-6 2-1-16,4-1 2 0,-4 1 5 0,4-2 7 15,-4 2 6-15,0 0 3 0,0 0 0 16,0 0-2-16,0 0-3 0,0 0-5 16,0 0-7-16,-12-4-7 0,12 4-9 0,-14 2-4 15,6 2-6-15,0-1-6 0,-3 3-4 16,0 2-3-16,1 1-5 0,-1-1-1 0,1 4-5 16,2-2-2-16,-2 2-3 0,2 1-1 15,4 0-2-15,0 1-3 0,2 0-1 0,4 3-5 16,2-4-5-16,4 2-5 0,1 0 0 15,4 1-3-15,-1-1 2 0,1-3 0 16,2 3 3-16,-4-5-1 0,-1 1 1 0,0 0 7 16,0-3 8-16,-2-1 10 0,-4 0 14 15,0-1 14-15,-4 2 4 0,-2 1 1 0,-2-2-7 16,-2-1-2-16,-8 3-10 0,4-2-18 16,-4 1-21-16,-2-1-25 0,4 1-37 15,-3-2-41-15,5 2-61 0,-2-5-42 0,4 3-667 16,0-2 298-16,2-2 196 0</inkml:trace>
  <inkml:trace contextRef="#ctx0" brushRef="#br0" timeOffset="91528.13">19145 9721 122 0,'0'-6'152'0,"0"6"-3"0,0 0-5 0,0 0-5 16,0 0-9-16,0 0-1 0,-4 22 4 16,1-13-8-16,3 2-10 0,-2 0-8 0,0 3-12 15,2-3-9-15,-2 4-7 0,2-1-9 16,2-1-7-16,0-1-7 0,-2-2-12 16,2 2-10-16,3 0-12 0,-1-3-4 0,0 1-6 15,2-4-10-15,3 0-4 0,-2 0-3 16,1-5-7-16,2-1-9 0,0-1-1 0,4-2-15 15,-4 0-13-15,3-5-13 0,2 0-16 16,2-4-2-16,-3 2 4 0,2-2 2 0,-4-1 9 16,-2 1 4-16,3 1 11 0,-2 1 15 15,-3 1 19-15,-1 3 27 0,1-2 14 16,-4 4 12-16,0 1 11 0,-2 1 4 0,-2 2 8 16,0 0 6-16,0 0 5 0,0 0-3 15,-8 19-6-15,6-11-6 0,0-1-5 16,0 1-5-16,2-1-6 0,0 1-3 0,0 0-4 15,0-1-4-15,0 0-10 0,4-1-7 16,-2 0-11-16,4-2-4 0,1-2-13 0,0-1-10 16,1 1 1-16,-8-2-3 0,21-3-4 15,-8 1 10-15,-3 2-11 0,3-4 6 0,-3 3-5 16,1-2 0-16,-2 3 3 0,-3-2 8 16,-6 2 15-16,12 0 11 0,-12 0 19 15,9 6 17-15,-9-2 10 0,0-4 9 0,0 9 8 16,-2-3 0-16,-1 1 2 0,1-1 0 15,-2 2-6-15,2-2-6 0,0-1-8 16,0 0-3-16,2-5-5 0,-2 9-7 0,2-9-11 16,-2 6-13-16,2-6-14 0,0 0-21 15,0 0-25-15,0 0-33 0,23-9-21 0,-14 3-7 16,3 0 3-16,1-1 6 0,-3 1 12 16,4 0 12-16,-4 1 22 0,-2 0 13 15,0 3 30-15,0 2 35 0,-8 0 36 0,8 2 18 16,-6 3 19-16,-2 1 6 0,0-6 2 15,-2 12-13-15,2-5-5 0,-2 1-28 0,2 1-39 16,2-2-59-16,0 0-70 0,2-1-51 16,2-2-526-16,1-3 234 0,1 2 154 0</inkml:trace>
  <inkml:trace contextRef="#ctx0" brushRef="#br0" timeOffset="91932.81">20076 9220 46 0,'2'-2'245'0,"-2"2"11"0,0 0 14 16,0 0-5-16,-2 26-11 0,-4-2-19 15,-1 2-11-15,-1 11-2 0,-5 8 14 0,2 5-16 16,-3-1-17-16,-1 1-21 0,0-1-38 15,1-1-13-15,-1 1-14 0,2-2-9 0,0-6-12 16,3-5-10-16,-1-3-6 0,2-7-10 16,3-1-41-16,0-3-54 0,2-4-71 15,-3 0-97-15,5-8-98 0,-2 0-768 0,2 0 360 16,2-3 237-16</inkml:trace>
  <inkml:trace contextRef="#ctx0" brushRef="#br0" timeOffset="93275.36">20379 9241 62 0,'0'-3'180'0,"0"3"-17"15,2-3-7-15,-2 3-3 0,6-2 5 16,-6 2-2-16,0 0 6 0,13 4 2 0,-6 0-1 16,1 2-1-16,0 3-4 0,2 3-2 15,2 1-8-15,-2 7-7 0,5 5-10 16,-1 4-10-16,4 2-13 0,-4 3-11 0,6 6-7 16,-4 0-13-16,1-2-2 0,0 0-42 15,-4-4-9-15,1-1-11 0,2-1-4 0,-4-1 0 16,1 0-11-16,-2-9-19 0,-3 1-14 15,1-2-14-15,-3-4-23 0,0-2-26 16,0-1-44-16,0-1-39 0,-3-4-659 0,-3-4 286 16,0 3 188-16</inkml:trace>
  <inkml:trace contextRef="#ctx0" brushRef="#br0" timeOffset="93542.26">20320 9929 243 0,'-8'-3'275'16,"-2"2"-5"-16,6-5-9 0,0 0-11 0,4-3-19 15,2-2-11-15,4-6-15 0,6-3-14 16,2-7-15-16,3-1-12 0,4-8-12 16,0-3-19-16,3 1-17 0,1-3-12 0,-2 1-8 15,-2-2-3-15,3 2-3 0,-4 0-11 16,2-1-20-16,-3 5-6 0,2 0-30 15,-4 8-6-15,1-1-15 0,-4 2-13 0,-2 4-18 16,3 5-29-16,-2-3-38 0,0 3-48 16,-1 5-46-16,2 1-47 0,-4 1-694 0,2 6 316 15,-3 3 209-15</inkml:trace>
  <inkml:trace contextRef="#ctx0" brushRef="#br0" timeOffset="93902.51">20709 9841 96 0,'13'-2'199'0,"-3"0"-2"0,5-3-10 16,0 1-10-16,0-2-9 0,3 0-11 15,2 1-9-15,1-1-14 0,-2 0-13 0,2 0-11 16,-2 2-13-16,2 1-8 0,-3-1-10 15,-4 2-8-15,-1 0-10 0,0 2-5 16,-3 2-6-16,-1 0-1 0,-3 2-3 0,-6 2-6 16,0 3-3-16,-4 1 3 0,-2-1 2 15,-5 4 6-15,0 1 2 0,0-1 1 16,1 1-3-16,2 0 1 0,0 2 2 0,-2-1-2 16,2-2 1-16,4 1-4 0,0-1-3 15,2-1 4-15,4-1 13 0,0 2 2 0,6 0 10 16,2-1-2-16,8-3-2 0,3 1-26 15,-2-4-7-15,4 2-26 0,3-4-37 0,-5-1-58 16,0-3-77-16,2-3-71 0,-1 2-749 16,-4-1 334-16,0 1 221 0</inkml:trace>
  <inkml:trace contextRef="#ctx0" brushRef="#br0" timeOffset="94358.28">21384 9547 146 0,'0'0'253'0,"0"0"-1"0,13-3-14 16,-13 3-19-16,12 0-20 0,0 2-20 16,-12-2-18-16,20 1-17 0,-5-1-20 15,0 4-28-15,2-2-33 0,-3 0-45 0,4 2-44 16,-2 0-45-16,2 0-30 0,-4-3-39 16,-3 2-457-16,-1-2 203 0,-3 3 134 0</inkml:trace>
  <inkml:trace contextRef="#ctx0" brushRef="#br0" timeOffset="94493.63">21346 9734 86 0,'-4'6'211'0,"2"-2"9"16,0-1 4-16,2-3-4 0,6 10-11 0,0-6-17 16,3-2-20-16,4 0-17 0,1 0-13 15,5-2-17-15,3-2-29 0,-2 0-50 16,4-2-69-16,1 2-79 0,1-5-569 0,-3 1 228 15,0 0 150-15</inkml:trace>
  <inkml:trace contextRef="#ctx0" brushRef="#br0" timeOffset="95585.63">22079 9538 55 0,'-3'-4'226'0,"-1"-1"-10"0,2 1-11 16,-3-2-12-16,-1 2-15 0,2 1-14 15,0-2-15-15,-2 2-14 0,-2 0-14 0,0 2-7 16,0 1-9-16,-2 1-7 0,-1 2-6 15,-2 3-7-15,1 2-5 0,-1 0-8 0,1 3-6 16,0 2-7-16,2 0-6 0,2 0-6 16,2 3-5-16,1 0-5 0,3 0-12 0,6-1-9 15,1 0-12-15,1-1-8 0,2-1-5 16,4 0-4-16,0-3-5 0,0 1-2 16,1-1-3-16,-2-1 6 0,-1 0 0 0,-1-5 1 15,-1 4 12-15,-2-2 10 0,-2 0 10 16,-2-1 1-16,-4 3 5 0,-2-2 6 15,-4 0 4-15,-3 1 13 0,-3 1 1 0,-4-1 1 16,2 1-7-16,-6 2-2 0,6-3-9 16,1-2-25-16,0 1-25 0,2 0-35 0,3 0-36 15,4 0-41-15,1-3-28 0,8 1-23 16,-3-4-571-16,6 4 257 0,2-4 169 16</inkml:trace>
  <inkml:trace contextRef="#ctx0" brushRef="#br0" timeOffset="96305.83">22237 9592 22 0,'2'-6'95'16,"-2"2"-9"-16,0 4-5 0,0 0-1 0,0-6 4 15,0 6 4-15,0 0 1 0,0 0 0 16,0 0-1-16,-6 19 0 0,4-9 6 15,-2 1-6-15,2 2-4 0,-2 1-5 0,1 0-1 16,1 0-13-16,0 2-6 0,0-3-2 16,2 0-5-16,0 0-6 0,0-1-2 0,0 0-6 15,0-3 1-15,0 0-7 0,2-1 1 16,0-2-2-16,3 1-4 0,-1-3-1 16,4-2-3-16,-2 0-2 0,4-2-5 0,-10 0-2 15,24-5-8-15,-11-1-10 0,2 0-11 16,-2-3-9-16,1-3-10 0,2-1-1 0,-4-1-12 15,-2 3 6-15,3-3 0 0,-4 3 6 16,-3 0 4-16,0 1 16 0,1 3 26 16,-3-1 0-16,-2 2 2 0,0 2 6 0,0 1 0 15,-2 3 5-15,0 0 2 0,0 0 1 16,0 0 0-16,4 16 1 0,-4-10-2 0,0 4 2 16,0-2-1-16,0 4-8 0,2-5-15 15,0 2 2-15,0 1-2 0,3-3 1 16,0 1-1-16,3-1 3 0,-2-1 1 0,2 0-3 15,1-2 1-15,4 0-2 0,-1-3 2 16,3-1-2-16,0 0 2 0,0-1-1 0,-1 1 1 16,2-2 2-16,-4 0-2 0,1 0 5 15,-3 0 15-15,1 2 20 0,-11 0 18 0,15 0 3 16,-11 2-2-16,-2 2-7 0,-2-4-3 16,-4 9 0-16,0-3 3 0,0 1-2 15,-3 1-8-15,3 0-4 0,2 0-4 0,-3-3-5 16,1 3-6-16,2-3-10 0,0 1-15 15,0-2-11-15,2-4-7 0,-2 5-7 0,2-5-6 16,6 5-10-16,-6-5-8 0,0 0-11 16,19-12-11-16,-10 7-8 0,1-5 4 15,0 2-2-15,6-1-2 0,-4-1 9 0,1 2 9 16,2 1 12-16,-4-1 15 0,-1 4 24 16,-2 1 18-16,3-1 23 0,-4 2 17 0,-7 2 20 15,12 2 14-15,-6 2 12 0,-4-1-2 16,2 3-1-16,1-2-12 0,-3 2-10 15,3-3-5-15,-1 3-19 0,0 0-30 0,0-2-39 16,0 0-54-16,5 0-80 0,1-3-71 16,1-1-589-16,2 0 277 0,-3 0 183 0</inkml:trace>
  <inkml:trace contextRef="#ctx0" brushRef="#br0" timeOffset="96899.63">22925 8999 44 0,'0'0'254'0,"2"-7"-2"16,3 4-7-16,-5 3-14 0,16 3-17 0,0 2-20 16,-2 5-16-16,7 3-14 0,3 5-11 15,0 6-15-15,2 10-7 0,2 4 0 0,5 17-2 16,-3 3-10-16,-4 2-10 0,-9-10-9 16,-7-4-5-16,-4-5 0 0,-3 0 2 15,-6-1 24-15,-3 0-2 0,-7 3-2 0,-3-1-10 16,-4-4-7-16,-5-1-9 0,0-1-44 15,2-5-53-15,1-7-76 0,2-1-98 0,0-6-106 16,-1-4-810-16,2-1 373 0,4-5 246 16</inkml:trace>
  <inkml:trace contextRef="#ctx0" brushRef="#br0" timeOffset="98290.19">17779 9747 65 0,'0'0'115'16,"0"0"-3"-16,-10-1-7 0,10 1-5 0,0 0-1 15,0 0 0-15,0 0-2 0,0 0 1 16,0 0 0-16,0 0-2 0,0 0-1 0,0 0 4 16,0 0-4-16,0 0-5 0,0 0-2 15,0 0-3-15,0 0-5 0,0 0-5 0,0 0-4 16,0 0-4-16,0 0-3 0,0 0-4 16,0 0-6-16,-6 0-6 0,6 0-3 15,0 0-9-15,0 0-3 0,0 0-2 0,0 0-5 16,0 0-4-16,0 0 1 0,-4 4-4 15,4-4-3-15,0 0 1 0,0 0-2 0,0 0 0 16,0 0 2-16,0 0 2 0,0 0 6 16,0 0 3-16,0 0 2 0,-5 1-2 15,5-1-3-15,0 0-1 0,0 0-4 0,0 0 0 16,0 0-1-16,0 0-2 0,0 0-4 16,0 0-2-16,0 0-2 0,0 0 1 15,0 0-3-15,0 0 2 0,0 0-2 0,0 0 0 16,0 0-2-16,0 0 2 0,0 0 3 15,0 0-3-15,0 0-1 0,0 0 2 16,5-11-4-16,-5 11 2 0,4-3-4 0,-4 3 1 16,4-6 1-16,0 1 0 0,0 0 0 15,2-1-3-15,-1 1 1 0,-1-4 1 16,3 4-2-16,-1-4 1 0,0 1 0 0,3-3-2 16,-1 0 1-16,0 3 2 0,1-4-2 15,0 1 0-15,-1-1-1 0,0 1-2 0,3 0 1 16,-2-1-2-16,3 0 0 0,-4 1-5 15,5-2-1-15,-2 1-6 0,4-2-1 0,-3 0-1 16,4-2-1-16,-4 4-5 0,0 1-4 16,-1 0-2-16,0 1-2 0,-1 1 0 15,-1 0 0-15,-1 1-3 0,0 3 9 0,0-3-6 16,-4 2-5-16,2 0-6 0,0 2-5 16,-2-1 2-16,0 1-8 0,0 0 2 0,-4 4 0 15,7-5 2-15,-7 5-4 0,5-4-4 16,-3 0-5-16,-2 4 2 0,0 0-4 15,2-6-6-15,-2 6-3 0,0 0-1 0,0 0-1 16,2-6 3-16,-2 5 1 0,0 1 5 16,0 0-9-16,0 0-17 0,0 0-314 0,0 0 138 15,0 0 91-15</inkml:trace>
  <inkml:trace contextRef="#ctx0" brushRef="#br0" timeOffset="99015.44">17640 9365 18 0,'0'0'104'15,"0"-6"-4"-15,0 6-3 0,0 0 0 16,2-6-1-16,-2 6-8 0,0 0-2 0,0-6-4 16,0 6 3-16,0 0-6 0,0 0 1 15,0-5-1-15,0 5-9 0,0 0-2 16,0 0-7-16,0 0-4 0,0 0-11 0,0 0-2 16,0 0-3-16,0 0-9 0,0 0 0 15,0 0-3-15,0 0-6 0,0 0-2 0,4 17 2 16,-2-11-4-16,-2 1-1 0,2 1-4 15,0 1 4-15,2 1 1 0,-2 1 3 0,4 3 0 16,-2-1-1-16,-2 1 0 0,4 3-4 16,-2-3-2-16,0 4-1 0,0 0-1 15,3-2-3-15,-1 1 2 0,1-1-2 0,-3 1 0 16,4-2-2-16,-3 0-4 0,3-1-4 16,-4-1-12-16,2 0-14 0,1 1-24 15,-3-3-17-15,3 0-18 0,-3-1-23 0,-2 0-34 16,0-1-346-16,-2-2 166 0,2 1 109 15</inkml:trace>
  <inkml:trace contextRef="#ctx0" brushRef="#br0" timeOffset="100604.14">23800 9340 41 0,'0'0'192'0,"6"-6"-3"16,-4 4-11-16,-2 2-9 0,6-6-6 0,-6 6-10 16,4-1-8-16,-2 0-5 0,-2 1-8 15,0 0-4-15,0 0-15 0,0 0-5 16,0 0-4-16,7 8-2 0,-7 2-1 0,2 3 6 15,-4 3-11-15,4 5-2 0,-2 1-6 16,-2 7-6-16,2-1-4 0,0 2-6 0,0 1-8 16,-2 2-8-16,4-3-4 0,-4 1-5 15,2-3-7-15,0 0-11 0,-2 0-12 0,4-4-22 16,-4-1-26-16,2-4-27 0,0-2-28 16,2 2-28-16,-2-3-26 0,0-1-16 15,0-4-19-15,0 1-31 0,-2-4-512 0,-3-1 245 16,3 0 160-16</inkml:trace>
  <inkml:trace contextRef="#ctx0" brushRef="#br0" timeOffset="100837.62">23501 9734 187 0,'-8'-2'226'0,"8"2"-9"15,-2-1 1-15,2 1 1 0,0 0-3 0,0 0-4 16,25-6-12-16,-11 5-11 0,4-2-26 16,0 3-14-16,2-2-15 0,1 2-13 0,0 2-20 15,2-2-26-15,-1 0-27 0,2 3-31 16,0-2-36-16,-1-1-38 0,1 4-41 0,-4-2-38 16,4-1-30-16,-3-1-588 0,1 2 256 15,-4-2 170-15</inkml:trace>
  <inkml:trace contextRef="#ctx0" brushRef="#br0" timeOffset="101214">24455 9149 88 0,'2'-3'179'0,"0"1"-13"16,3 0-12-16,-5 2-4 0,9 5-1 0,-5 1 2 16,2 4 0-16,-2 5-9 0,0 4-8 15,2 4-10-15,1 7-10 0,-2 7-11 0,-3 1-9 16,0 4-9-16,0-1-9 0,-2 2-8 15,-2 0-5-15,0 1-4 0,-2-4-8 0,-1 0-8 16,0-2-5-16,1-1-4 0,0-6-12 16,0-4-13-16,0-2-13 0,-2-2-16 15,2 0-7-15,-1-4-12 0,1-4-11 0,1 0-20 16,-1-2-24-16,0-1-16 0,2-4-10 16,-2 0-10-16,2-5-21 0,0 0-404 15,2-3 188-15,0 0 125 0</inkml:trace>
  <inkml:trace contextRef="#ctx0" brushRef="#br0" timeOffset="101477.81">24303 9388 124 0,'-8'-23'165'0,"6"2"-8"0,2 2 2 16,0 0-6-16,4 1-10 0,2 4-9 0,4-6-13 16,5 1-6-16,7-2-14 0,3 4 4 15,6-2-12-15,2 2 0 0,1 2-3 16,2 3-4-16,-1 4 2 0,1 1-4 0,-4 6-9 15,-4 1-1-15,1 3 1 0,-5 4 2 16,-1 5 4-16,-6 3 0 0,-5 4-3 0,-3 4 4 16,-5 2 5-16,-4 3-1 0,-8 4 5 15,-5 4-1-15,-8 1 0 0,0 0-28 16,-7 0-7-16,1-4-7 0,-3-1-16 0,0-1-19 16,5-6-33-16,2-4-47 0,2-3-52 15,5 0-70-15,2-3-53 0,4-4-660 0,-2-1 307 16,4-3 202-16</inkml:trace>
  <inkml:trace contextRef="#ctx0" brushRef="#br0" timeOffset="101962.85">25334 8976 52 0,'4'-6'257'0,"-2"3"0"0,-2 3-12 16,5-6-22-16,-5 6-23 0,0 0-18 15,0 0-11-15,0 0-4 0,-18 27-2 0,8-8-2 16,-8 7-3-16,4 7 0 0,-5 7 8 15,-2 3 18-15,-4 22-10 0,-1-3-12 0,3 4-17 16,2-1-13-16,4-15-9 0,4-1-14 16,4-4-9-16,5-7-10 0,0 1-5 15,2-5-13-15,2-2-24 0,2-1-33 0,2-3-52 16,2 1-51-16,3-4-59 0,2-3-86 16,-1-2-74-16,5-3-795 0,2-4 374 0,0-2 247 15</inkml:trace>
  <inkml:trace contextRef="#ctx0" brushRef="#br0" timeOffset="102688.22">25309 9237 39 0,'4'-4'158'0,"-4"4"-2"0,2-5 6 16,-2 5-1-16,2-4 3 0,-2 4-5 15,0 0-5-15,4-6-14 0,-4 6-13 16,0 0-9-16,0 0 3 0,0 0 1 0,8 10-1 16,-3-3 1-16,1 7-4 0,1 0 1 15,3 8-11-15,1 3-6 0,1 3-8 0,2 5-7 16,0-1-11-16,0 2-5 0,6 3-4 16,-7-4-8-16,3 0-7 0,0-2-6 15,-4-1-4-15,2 0-4 0,0-1-8 0,0-2-7 16,-1-4-16-16,0-2-14 0,-2-1-21 15,-1 0-20-15,2-4-24 0,-3-2-24 16,2-1-24-16,-3 1-22 0,2-3-28 0,-1-3-26 16,-5-2-581-16,3-2 264 0,-3 1 175 15</inkml:trace>
  <inkml:trace contextRef="#ctx0" brushRef="#br0" timeOffset="102922.07">25271 9884 199 0,'-5'-5'228'15,"3"0"-1"-15,2-3-5 0,4-4-11 0,3-1-20 16,3-6-14-16,8-6-19 0,0-4-16 16,10-5-10-16,9-18-12 0,4 1-12 15,1 2-7-15,-2-1-13 0,-6 11-13 0,-6 3-23 16,-1 7-23-16,-5 2-30 0,-4 0-31 15,0 4-38-15,-6 3-47 0,-1 2-20 0,-5 5-28 16,-4 1-494-16,-2 6 224 0,0 3 148 16</inkml:trace>
  <inkml:trace contextRef="#ctx0" brushRef="#br0" timeOffset="103306.25">25588 9868 195 0,'0'0'247'0,"0"0"-4"0,16-6-13 16,-6 4-16-16,0-2-13 0,2 1-12 0,3-1-11 15,2-1-6-15,4 2-9 0,5-3-11 16,-1 3-20-16,3 0-9 0,-2 0-15 0,-4 1-10 15,0 0-10-15,-1 0-10 0,-2 2-8 16,-4 0-8-16,-1 2-5 0,-3 0 0 16,-2 2-10-16,-3 0-2 0,-4 1-5 0,-4 2-1 15,-2 3-5-15,-4-1 4 0,-4 3-6 16,0 0-4-16,-3 2-2 0,2-2-2 0,-1 1 3 16,-1 1 1-16,0 2 11 0,4-4-4 15,1 2-3-15,0 1 1 0,0-1-5 0,4-1-3 16,0 0 0-16,4-1-3 0,2-1 8 15,0 0-1-15,4-1-7 0,6-3 0 0,2-1-1 16,4-1-10-16,4-4-26 0,-2 0-36 16,3-2-46-16,3 0-59 0,2-4-73 0,-4-2-82 15,-2 1-703-15,-1 0 345 0,-5 0 228 16</inkml:trace>
  <inkml:trace contextRef="#ctx0" brushRef="#br0" timeOffset="103743.65">26339 9513 275 0,'4'-7'299'0,"1"2"-2"0,-1 3-10 16,2-1-13-16,-6 3-42 0,17-2-20 0,-8 4-14 16,1-2-7-16,1 3-18 0,2-2-14 15,-1 0 1-15,5 4-13 0,-2-4-17 0,2 4-25 16,0-4-34-16,2 4-44 0,-3-2-46 16,2 0-55-16,-3-2-76 0,1 3-63 0,-5-4-733 15,0 0 322-15,-3 2 212 0</inkml:trace>
  <inkml:trace contextRef="#ctx0" brushRef="#br0" timeOffset="103888.07">26412 9706 14 0,'0'0'269'0,"6"6"7"0,-2-5 3 15,-4-1-9-15,16-1-10 0,-2-1-47 16,0-1-19-16,3 0-21 0,3-5-37 15,0 0-45-15,2 1-62 0,3 0-78 0,-1-2-79 16,-4 0-562-16,2 3 235 0,-6-1 155 16</inkml:trace>
  <inkml:trace contextRef="#ctx0" brushRef="#br0" timeOffset="104620.61">26885 9441 66 0,'7'-4'202'0,"-7"4"-19"0,4-2-16 0,-4 2-12 15,0 0-13-15,4 9-12 0,-1-2-4 16,-1 5-9-16,0 0-7 0,-2 6-7 0,-2-1-7 15,2 4-7-15,0-2-3 0,0 3-5 16,-2-1-5-16,-1 0-3 0,1 4-5 16,-2-4-5-16,2-2-5 0,-3 2-3 0,1-3-5 15,0-2-4-15,0 0-2 0,-1-1-5 16,3-2-6-16,-2-2-1 0,2-1-2 16,2-1-2-16,-2-1-7 0,0 0-4 0,0-3-5 15,0-1-1-15,2-4-2 0,-4 4-4 16,4-4-2-16,0 0 1 0,0 0 1 0,-7-17-3 15,5 8 1-15,4-3-3 0,-4-5 0 16,2 2 2-16,2-5-2 0,-2 2-1 16,2-1 2-16,3-1-1 0,1-1 3 0,2-1 0 15,1 1 1-15,-1-2 1 0,5 2 1 16,2-2 3-16,3 2-1 0,-2 2-2 16,7-1 1-16,-2 0-2 0,2 1-2 0,3 2-4 15,-3 3-12-15,-2 1-24 0,2 2-30 16,-1 1-36-16,-2 4-32 0,-2 5-34 0,-6-1-571 15,1 5 251-15,-5 3 167 0</inkml:trace>
  <inkml:trace contextRef="#ctx0" brushRef="#br0" timeOffset="105647.3">27281 9524 206 0,'-2'-6'213'0,"-2"1"-16"0,4 5-23 0,-7-6-15 16,7 6-19-16,0 0-13 0,-18 12-11 16,6-2-9-16,2 1-7 0,0 2-13 15,-3 5-6-15,0 0-8 0,1 1-7 0,-1 2-5 16,3 0-6-16,-2 0-6 0,2-2-5 16,6 1-5-16,-2-4-4 0,2 1-5 0,2-3-4 15,2-3-4-15,2 1-1 0,2-3-6 16,0-3-4-16,4 0-4 0,2-4-3 15,2-2-3-15,0-4-11 0,5-2-9 0,0-1-15 16,2-7-13-16,1-1-16 0,-2-2-16 16,1-4-8-16,-2 2 1 0,-4 0 12 0,-1 0 2 15,-3 1 11-15,-2 3 11 0,-3 2 14 16,0 2 13-16,-2 3 8 0,-2 3 16 16,0-1 2-16,0 6 4 0,0 0 7 0,0 0 3 15,0 0 6-15,-10 13 3 0,6-4 3 16,1 1-4-16,0 1 0 0,-1 1 0 0,2 3-1 15,0-3-2-15,0-1 1 0,2 3 2 16,-2-3 4-16,2-2-4 0,0 3-2 16,2-3-3-16,0 0 8 0,0-2-8 0,4-2-2 15,2 1-2-15,2-4-2 0,0 0-6 16,3-2-12-16,4-2-12 0,2 0-16 16,1-4-18-16,2 1-10 0,2-5-12 0,-1 1-10 15,-2-3-6-15,2 0 0 0,-3-1 0 16,-2 1 15-16,-3 4 17 0,-2-3 16 15,-2 4 15-15,-1 0 22 0,-4-1 20 0,4 4 10 16,-4-2 8-16,-2 4-2 0,-4 2 8 16,0 0 9-16,0 0 7 0,10 6 2 0,-10 0-2 15,0 0-5-15,0 1 3 0,-2 2 1 16,2-1-2-16,0 2-1 0,0-1-4 0,0 1-1 16,0-3-1-16,2 4-8 0,0-4 0 15,-2 0-1-15,4-1-7 0,-2 2 0 16,5-4 1-16,-3 1-3 0,5-1-4 0,-1-2-2 15,3 0-2-15,1 0-7 0,2-2-10 16,0-2-7-16,0 0-10 0,0 2-5 0,2-2-1 16,-1 0 2-16,-2 0 4 0,0 2-3 15,-5 0 13-15,2 0 13 0,-10 0 9 16,14 2 13-16,-10 2 11 0,-2 0 5 0,-2-4 7 16,0 7 2-16,-2-1 2 0,-2 0-1 15,2-3-7-15,2 3-4 0,-2 0-4 16,2-6-5-16,-5 8-6 0,5-8-8 0,0 5-14 15,0-5-12-15,-3 4-10 0,3-4-4 16,0 0-5-16,0 0-11 0,0 0-12 0,26-9-8 16,-20 3 1-16,3 2 3 0,-1 2 4 15,-1-1 9-15,-1 0 7 0,1 1 14 16,-7 2 15-16,10 0 14 0,-10 0 14 0,0 0 13 16,12 5 7-16,-12 0 0 0,2-1-6 15,-2-4-3-15,6 10-9 0,-4-5-24 16,0 1-43-16,0-2-49 0,2-1-67 0,0 1-78 15,2 0-541-15,1-2 262 0,1 0 173 16</inkml:trace>
  <inkml:trace contextRef="#ctx0" brushRef="#br0" timeOffset="105873.23">27616 9251 250 0,'-9'-4'393'0,"3"-2"-18"16,2 2 7-16,-1 0 1 0,1 0-33 0,2 1-42 16,2 3-72-16,-4-4-66 0,4 4-69 15,0 0-57-15,0 0-67 0,0 0-90 0,0 0-91 16,0 0-698-16,17 11 307 0,-15-3 202 15</inkml:trace>
  <inkml:trace contextRef="#ctx0" brushRef="#br0" timeOffset="106605.85">27880 8713 201 0,'0'0'214'0,"21"5"-3"0,-3 3-11 16,0 6-10-16,8 9-20 0,1 7-7 15,13 18-7-15,-4 5-7 0,-4 4-14 0,0 6-14 16,-5 5-8-16,-7 3-7 0,-6 4 15 16,-3-2 5-16,-9-9-2 0,-2-9 5 0,-4 0 7 15,-5-1 32-15,-3-3 6 0,-1-3 0 16,-4-2-7-16,0-2-11 0,0-7-17 16,0-5-19-16,3-3-33 0,0-2-46 0,4-4-67 15,-2-5-68-15,0 2-79 0,6-3-85 16,-2-4-912-16,0-1 398 0,3-5 262 0</inkml:trace>
  <inkml:trace contextRef="#ctx0" brushRef="#br0" timeOffset="108479.34">28426 9022 189 0,'0'0'179'0,"0"0"-18"16,0 0-16-16,-2-2-4 0,2 2-3 0,0 0 1 15,-4 17-8-15,2-7-3 0,2 3-5 16,-2 3-7-16,0 7-7 0,2 3-2 15,-2 6-4-15,2 6-3 0,-5 4-8 0,1 8-9 16,-2 0-8-16,-1 1-6 0,3-2-8 16,-5 1-7-16,3 1-4 0,0-11-5 15,0 2-5-15,2-5-6 0,-3 0-4 0,2-2-10 16,-1-9-11-16,2 1-11 0,0-4-20 16,0-4-25-16,2 0-36 0,0-5-34 0,-3 3-37 15,5-9-28-15,-2 0-520 0,0-5 238 16,2-3 158-16</inkml:trace>
  <inkml:trace contextRef="#ctx0" brushRef="#br0" timeOffset="108809.04">28232 9013 94 0,'22'-20'158'0,"6"3"-7"0,0 4-10 16,-1 1-9-16,7 1-7 0,0 2-9 0,3 3-7 15,-4 2-12-15,1 2-9 0,0 4-11 16,-2 2-9-16,-3 3-4 0,-1 3-6 16,0 3-5-16,-8 4 4 0,-3 0 5 0,-4 4 7 15,-4 2 6-15,-5 1 12 0,-6 4 15 16,-5-1 10-16,-3 3 9 0,-5 0 5 15,-4-1 0-15,-7 3 0 0,-1-2-9 0,-3 0-9 16,-2-5-16-16,-2-1-11 0,7-3-20 16,-3-4-29-16,5 0-39 0,4-1-45 0,0-5-46 15,1 2-52-15,6-3-47 0,-1-1-681 16,2 0 298-16,5-3 198 0</inkml:trace>
  <inkml:trace contextRef="#ctx0" brushRef="#br0" timeOffset="109152.05">29050 8835 138 0,'-14'31'237'0,"1"2"-3"0,-2-1-8 16,-2 7-8-16,-1 4-4 0,-8 20-8 16,1 3-13-16,1 0-10 0,4 0-6 15,2-12-16-15,8-6-5 0,1-2-12 0,3-6-20 16,4-3-7-16,4-5-16 0,2 4-14 15,3-10-14-15,5 5-33 0,5-6-28 0,4-3-51 16,0 0-74-16,7-5-90 0,-4-6-711 16,0-1 311-16,0-3 205 0</inkml:trace>
  <inkml:trace contextRef="#ctx0" brushRef="#br0" timeOffset="110620.28">29093 9043 32 0,'-7'-8'214'0,"1"1"8"16,2 1-3-16,0 0-13 0,0 0-15 0,2 3-18 16,0-1-14-16,-2 0-18 0,4 4-16 15,0 0-12-15,0 0 3 0,0 0-1 0,-5 15-6 16,10-1-9-16,-1 2-10 0,0 9-9 15,4 0-7-15,0 7-4 0,3 5-3 16,2 5 0-16,4 3-1 0,-3-1 5 0,4 2 6 16,0 0 1-16,4-3 1 0,-3-1 0 15,0-1-6-15,0-3-26 0,-7-6-5 0,4-2-5 16,-4 1-3-16,1-3-3 0,0 0-3 16,-3-6-12-16,1 0-12 0,-1-2-20 15,-2-1-22-15,2-2-33 0,-2-2-38 0,-2-1-50 16,2-1-45-16,-1-1-43 0,-3-5-638 15,0 2 301-15,1-3 198 0</inkml:trace>
  <inkml:trace contextRef="#ctx0" brushRef="#br0" timeOffset="111276.85">28856 9767 34 0,'0'0'200'16,"0"0"-5"-16,0 0-15 0,0 0-14 15,0 0-10-15,0 0-6 0,0 0-5 16,0 0-7-16,2-12-7 0,-2 12-9 16,6-9-8-16,-2 3-7 0,1-3-12 0,4-1-6 15,-1-4-9-15,0 0-7 0,5-5-3 16,-2-5-11-16,6-2-5 0,-1-5-7 0,6-7-7 16,-1-4-8-16,13-11-8 0,-2-4-6 15,-1 0-4-15,-3 12-8 0,-3 9-9 0,0 0 4 16,-1 2-27-16,-3 7-15 0,-2 3-11 15,-4 4-13-15,-1 2-21 0,0 0-27 16,-4 6-30-16,-2 4-38 0,-4 2-442 0,1 1 212 16,-3 4 140-16</inkml:trace>
  <inkml:trace contextRef="#ctx0" brushRef="#br0" timeOffset="111868.4">29393 9675 36 0,'11'-10'196'0,"2"1"-6"16,0 2-11-16,5-5-11 0,4 1-16 16,-1-1-19-16,4 1-14 0,1 1-14 0,-3 3-9 15,1-1-9-15,-6 2-11 0,1 1-7 16,-1 1-6-16,-4 2-4 0,-2 0-3 0,2 2 8 15,-6 2 3-15,-2 0 8 0,-2 3 5 16,-1-1 2-16,-6 4 3 0,-1-2 3 0,-2 1 3 16,0 1-6-16,-2 1-2 0,-4 1-5 15,2-2-3-15,2 1-8 0,-3-2-7 16,3 2-11-16,1-2-6 0,-1 1-5 0,1-1-5 16,3 0-2-16,2 1-9 0,0 1-3 15,4-1-2-15,0 0-5 0,2 2-1 0,0-3-3 16,5 5 2-16,0-3-3 0,-1 3 0 15,3-3-2-15,-3 1 1 0,0-1-3 16,2 1 3-16,-2-1 2 0,-2 1 7 0,-2 0 8 16,-2-3 17-16,0 1 20 0,-2 2-9 15,-2 1 20-15,0-3 39 0,-6 3 3 16,2-4-3-16,-2 0 1 0,0 4-6 0,-2-2-9 16,2-1-12-16,-1-3-19 0,0 4-25 15,3-5-42-15,0 2-35 0,-1 0-54 0,3-2-65 16,0 0-71-16,2 0-67 0,-2-3-892 15,4-1 404-15,0 4 265 0</inkml:trace>
  <inkml:trace contextRef="#ctx0" brushRef="#br0" timeOffset="112234.89">29989 9435 121 0,'-4'-6'241'15,"4"6"8"-15,0-3 5 0,0 3-7 0,0 0-9 16,0 0-13-16,24 7-13 0,-6-3-2 16,-1 2 0-16,3 1-25 0,4 0-20 0,2 1-16 15,-1 2-21-15,-2 0-37 0,4-1-35 16,-1-2-40-16,-3 2-38 0,-1-1-47 16,-4-1-53-16,2 0-57 0,-4-1-52 0,-5 0-577 15,-3 0 275-15,1-3 181 0</inkml:trace>
  <inkml:trace contextRef="#ctx0" brushRef="#br0" timeOffset="112416.84">30071 9718 72 0,'0'0'277'0,"0"0"-2"0,0 6-3 16,0-6-10-16,0 0-13 0,17 1-5 15,-7-2-25-15,1 1-32 0,4-3-46 16,0 1-46-16,-1 1-56 0,0 1-66 0,2 0-70 16,1-3-83-16,-4 1-510 0,-1 2 235 15,1 0 154-15</inkml:trace>
  <inkml:trace contextRef="#ctx0" brushRef="#br0" timeOffset="113263.91">30666 9380 103 0,'-6'-4'173'0,"-1"-1"-16"0,1 2-14 15,-3 2-12-15,3-1-12 0,6 2-1 0,-17 2-2 16,9-1-7-16,-1 5-4 0,0 2-12 16,3 2-10-16,-2 1-8 0,2 0-4 0,-1 4-6 15,3-1-10-15,-1 3-3 0,3-1-6 16,2 1-4-16,0 2-6 0,5 0-2 0,-1-3-3 15,3 5-3-15,1 0-4 0,0-2-3 16,0 2 0-16,4-3-3 0,-4-2-2 16,-2 0-4-16,2-1 5 0,-1 1 3 15,-3-2 8-15,0-1 14 0,-2-3 13 0,-2 4 12 16,-2-4 8-16,-2 1 7 0,-5-1 3 16,-1-1 1-16,-2 1 1 0,-2-3-4 15,0 1 10-15,1-1-16 0,0-1-8 0,1-2-23 16,1 2-28-16,3-2-36 0,0-1-47 15,0-3-56-15,6 4-51 0,2-4-51 0,0 0-637 16,0 0 292-16,0 0 194 0</inkml:trace>
  <inkml:trace contextRef="#ctx0" brushRef="#br0" timeOffset="113964.93">30835 9551 147 0,'0'0'150'0,"-2"-5"-14"16,2 5 4-16,0 0-3 0,0 0 1 16,-6 17-4-16,2-6-3 0,2 1-7 0,-1 3-8 15,-1 0-12-15,1 2-9 0,1 0-9 16,0 1-6-16,2-1-11 0,-2-2-3 15,4 3-9-15,-2-4-5 0,2 0-5 0,0-3-5 16,1 3-6-16,1-5-7 0,1 0-7 16,1-1-7-16,2-2-14 0,1-2-1 0,3-3-17 15,1 2-3-15,2-6-19 0,1 0-15 16,2-3-17-16,1-4-16 0,2 1-7 0,0-3-7 16,-3-1 1-16,0 1 4 0,-1 0 10 15,-4 0 15-15,-3 3 20 0,1-1 18 16,-1 3 25-16,-3-1 18 0,0 4 21 0,-1 2 14 15,-2 2 12-15,-4 0 12 0,0 0 10 16,6 8 9-16,-6-2-2 0,-2 1-5 0,2 0-5 16,-2 1-5-16,2 2-6 0,-2-3-9 15,2 1-2-15,2-1-6 0,-2 1-5 16,0-2-4-16,2 0-7 0,-2-1-2 16,2 1-5-16,2-2-6 0,0-2-8 0,0 0-7 15,3-2-9-15,2 0-12 0,1-4-11 0,1 2-12 16,-1-2-14-16,1 0-8 0,0 0-2 15,-1 3-1-15,0-3 6 0,0 2 12 16,-2 0 21-16,0-2 10 0,-4 4 19 0,3 0 13 16,-7 0 24-16,6 2 16 0,-6-2 14 15,-2 6 7-15,2-6 7 0,-4 8 1 16,1-3-10-16,-1-1-7 0,2 0-8 0,0 1-7 16,2-5-6-16,-2 6-9 0,2-2-14 15,0-4-18-15,2 6-14 0,-2-6-10 0,8 2-16 16,-3-2-7-16,3 0-2 0,1-2-14 15,-1 2 1-15,1-4 6 0,1 2 5 16,0 2 6-16,0 0 3 0,-4-2 7 0,4 2 14 16,-4 0 11-16,3 2 11 0,-2 0 15 15,-3 2 4-15,2-1 5 0,0 1-3 16,-1 4-1-16,-1-2-6 0,0 0-28 0,0-1-39 16,0 2-58-16,3-1-63 0,0-2-523 15,-3-1 235-15,2 2 155 0</inkml:trace>
  <inkml:trace contextRef="#ctx0" brushRef="#br0" timeOffset="115053.62">31817 8978 52 0,'2'-4'209'0,"0"0"-13"0,0 1-10 0,-2 3-16 16,4-6-14-16,-4 6 4 0,0 0-1 15,0 0-2-15,7 15 1 0,-4-2-5 16,-1 6-3-16,-2 2-7 0,-2 7-6 0,-3 11-9 16,-2 3-8-16,-1 12-13 0,-4 17-8 15,-4-2-9-15,0 0-13 0,1-10-3 16,2-12-7-16,0-1-7 0,3 0-8 0,2-6-11 15,2-4-12-15,-2-4-28 0,2-2-29 16,2-2-40-16,0-6-49 0,2 3-63 0,-2-8-48 16,4-2-626-16,-2-3 290 0,2 0 192 15</inkml:trace>
  <inkml:trace contextRef="#ctx0" brushRef="#br0" timeOffset="115462.86">32017 9082 80 0,'2'-7'231'0,"-2"1"-10"16,0 3-20-16,2-3-25 0,-2 6-15 15,2-4-13-15,-2 4 0 0,0 0-3 0,6 18-12 16,-4-4-9-16,2 4-5 0,0 4-12 15,3 5-6-15,-3 7-8 0,5 3-11 0,-3 0-5 16,0 0-9-16,3 3-5 0,-1-4-6 16,0 1-8-16,4-3-8 0,-6-2-10 15,2-5-16-15,-2-1-17 0,0-1-22 0,-1-4-32 16,-1-2-28-16,1-2-39 0,1 0-38 16,-4-4-39-16,-2 0-488 0,0-2 234 0,2-3 155 15</inkml:trace>
  <inkml:trace contextRef="#ctx0" brushRef="#br0" timeOffset="115685.03">31862 9707 166 0,'0'-8'217'0,"0"-6"4"0,4 0-8 0,2-3-13 16,3-4-16-16,2-4-16 0,3-3-16 15,3-1-12-15,4-7-14 0,0 0-11 0,3 0-13 16,-1 1-14-16,0 1-24 0,-4 6-28 16,3 0-37-16,-2-2-49 0,2 5-42 15,-6 0-36-15,2 3-30 0,-4 3-442 0,-1 2 204 16,-5 4 135-16</inkml:trace>
  <inkml:trace contextRef="#ctx0" brushRef="#br0" timeOffset="116260.92">32239 9587 18 0,'10'-3'169'0,"-2"1"-11"0,3 0-11 16,-3 0-11-16,1 0-4 0,0 0-15 15,1 0-10-15,0 1-2 0,2-2-6 0,-2 2-4 16,0-1-2-16,-1 0-8 0,2 2-4 16,-3-2-2-16,3 2-3 0,-3-2-1 0,-8 2 0 15,14-2-6-15,-4 2-3 0,-10 0-6 16,14 0-5-16,-14 0-7 0,12 0-2 0,-12 0-5 15,14 0-2-15,-14 0-4 0,6 2 1 16,-6-2 2-16,8-2 3 0,-8 2 4 16,0 0 1-16,9 2 0 0,-9-2-1 0,0 0-4 15,0 0-1-15,0 0-5 0,10 2 5 16,-10-2-8-16,0 0-4 0,0 0-5 16,0 0 0-16,6 2-5 0,-6-2-1 0,0 0-2 15,3 5 0-15,-3-5-4 0,-5 8-1 16,5 0-1-16,-2-3 0 0,-2 3-1 15,2 2 5-15,-2-3-7 0,-3 3 0 0,1 1 5 16,0-2 3-16,-2 3 6 0,-1-3 11 16,2 1 5-16,-1 2 8 0,2-5 23 15,-4 3-1-15,2-2 4 0,2-2-3 0,0 1-9 16,0-1-4-16,2 0-4 0,-1 0-6 16,1-2-1-16,0 2-10 0,2-2 4 0,2 2-6 15,0-6-12-15,2 8-12 0,2-5-23 16,2 3-28-16,-1-4-40 0,1 0-46 15,-2 0-48-15,4-1-54 0,-1-1-60 0,0 0-670 16,-7 0 327-16,12 0 216 0</inkml:trace>
  <inkml:trace contextRef="#ctx0" brushRef="#br0" timeOffset="116541.93">32536 9268 178 0,'0'0'192'15,"0"0"-7"-15,0 0-13 0,12-3-17 0,-12 3-15 16,12 6-11-16,-3-2-13 0,-3 0-9 15,2 2-15-15,1-1-15 0,4 4-18 16,-5-4-27-16,2 1-26 0,4 2-32 0,-2-1-24 16,-2-1-44-16,1 0-406 0,-2-1 170 15,-1 0 112-15</inkml:trace>
  <inkml:trace contextRef="#ctx0" brushRef="#br0" timeOffset="116767.78">32594 9475 18 0,'-4'1'238'16,"4"-1"-6"-16,0 0-3 0,0 0-10 0,0 0-22 16,0 0-18-16,0 0-18 0,0 0-17 15,23-5-22-15,-15 3-35 0,-2 1-46 16,4-2-52-16,-2 3-56 0,-2 0-48 0,2 0-455 15,-8 0 194-15,11 3 128 0</inkml:trace>
  <inkml:trace contextRef="#ctx0" brushRef="#br0" timeOffset="117185.16">32926 9392 114 0,'0'0'145'0,"0"0"-6"0,0 0 3 0,0 0-8 16,0 0-6-16,-2 22-4 0,-4-8-6 15,2-1-5-15,0 2-3 0,-3 3-5 16,-2 1-8-16,3 1-9 0,0 1-10 0,-1-4-5 15,1 0-6-15,0 1-6 0,2-3-6 16,-2 0-5-16,1 0-5 0,3-5-3 16,-3 2-3-16,1-3-4 0,2-2-2 0,0 0 0 15,0-1-5-15,2-1-2 0,-2-2-6 16,2-3-4-16,0 0-1 0,0 0-3 16,0 0-1-16,10-21-5 0,-3 9-7 0,0-2-9 15,3-3-8-15,-2-4 0 0,5 2 0 16,-3 0 2-16,4-1 0 0,-2 2 2 0,-2-1 4 15,4-1-1-15,-2 4 0 0,-2-1-2 16,3 1-5-16,0 1-4 0,-2 2-15 16,1-1-4-16,1 3-16 0,0-1-16 0,-1 3-23 15,1 1-20-15,0-1-34 0,-1 3-373 16,-1 0 178-16,-5 2 117 0</inkml:trace>
  <inkml:trace contextRef="#ctx0" brushRef="#br0" timeOffset="118088.41">33237 9437 39 0,'4'-11'122'0,"-2"1"-7"0,0 2-4 0,-2 1-6 16,-2 1-12-16,0 0 3 0,2 6 3 16,-10-3 2-16,4 3 0 0,6 0-3 0,-19 3-3 15,8 5-4-15,-2-2-7 0,1 5-3 16,-1 1-3-16,-2 3-4 0,3 0-2 16,-1 0-5-16,0 2-6 0,0 1-5 0,5-3-5 15,0 1-5-15,1-3-6 0,1 0-3 16,1-2-5-16,3 1-5 0,0-5-1 0,0 3-3 15,4-5-5-15,0 1-8 0,0-2-6 16,5-2-14-16,-1 0-11 0,-6-2-13 16,15-4-13-16,-4 0-22 0,-3-2-12 0,2-1-13 15,2-5-5-15,-2 3-5 0,-2-3 6 16,3 3 9-16,-4 0 15 0,-1 1 19 0,0 3 15 16,-2-1 18-16,0 0 10 0,1 5 15 15,-5 1 15-15,0 0 11 0,0 0 1 16,0 0 3-16,0 0 5 0,-5 14-2 0,3-6 1 15,0-1-2-15,0 1-2 0,0-2-2 16,2 1-6-16,-2 1 0 0,4-1 0 0,-2-1-3 16,2 0-2-16,0 0-1 0,2-3 0 15,-4-3 1-15,11 6-4 0,-3-6-4 16,1 0-3-16,2 0-14 0,-1-2-12 16,2-2-10-16,2-1-19 0,-2-3-21 0,3 0-8 15,0-1-11-15,-2 0-8 0,1-1-7 16,0 0-6-16,-4 3 6 0,0 0 12 0,1-1 30 15,-5 0 28-15,3 2 28 0,-5 4 19 16,2-1 24-16,-6 3 13 0,7 0 8 16,-7 0 8-16,0 0 11 0,2 8 2 0,-2-8-6 15,0 8-6-15,0-3-5 0,0-5-6 16,0 9-6-16,0-5-6 0,0 2-2 16,2-3-6-16,-2 3-4 0,0-6-4 0,4 8-4 15,-2-4-1-15,2-1-6 0,5-1-6 16,-9-2-9-16,11 2-3 0,-5-2-6 0,-6 0-5 15,16 0-3-15,-4 0-2 0,-12 0 2 16,12 0 1-16,-6-2 8 0,-6 2 7 16,11 2 16-16,-11-2 10 0,0 0 9 0,10 2 13 15,-10-2 16-15,2 7 9 0,-2-7 12 16,-6 12 6-16,2-4 3 0,-2-1-1 16,1 3-10-16,-1-3-8 0,2 3-10 0,0-2-5 15,0-1-6-15,2-1-8 0,-3 0-6 16,1 0-15-16,1-4-11 0,3 4-15 15,0-6-14-15,0 0-18 0,0 0-19 0,7 5-16 16,-7-5-12-16,9 0 3 0,-9 0-3 16,0 0 6-16,12 1 0 0,-12-1 13 15,4 2-2-15,-4-2 6 0,5 9 8 0,-5-4 0 16,2-2-3-16,-2 3-24 0,0 2-35 16,2-4-54-16,-2 2-447 0,2 0 207 0,2 0 136 15</inkml:trace>
  <inkml:trace contextRef="#ctx0" brushRef="#br0" timeOffset="118418.81">33371 9124 13 0,'0'0'322'15,"-3"-8"-4"-15,1 4-12 0,2 4-17 0,-2-6-29 16,2 6-27-16,0 0-37 0,0 0-44 15,0 0-58-15,0 0-73 0,0 0-84 0,0 0-84 16,0 0-531-16,7 15 230 0,-7-10 152 16</inkml:trace>
  <inkml:trace contextRef="#ctx0" brushRef="#br0" timeOffset="118853.41">33532 8804 24 0,'4'-1'204'15,"-4"1"-3"-15,10 7-9 0,-1 5-11 16,2 9-9-16,1 5-9 0,-1 9-4 15,4 10 5-15,0 24 5 0,-3 6-6 0,-2 3-2 16,0 7 8-16,-2 1 1 0,2 0 5 16,-1-2 3-16,-1 3-3 0,-1-10-3 0,-3-10-37 15,-4-11-7-15,0-2-10 0,-4-3-13 16,-3-9-11-16,1-2-15 0,-5-2-28 16,-3-5-34-16,-2-2-45 0,-4-4-49 0,-2-4-57 15,-1-2-72-15,1-8-52 0,2 1-768 16,-2-3 349-16,3-1 230 0</inkml:trace>
  <inkml:trace contextRef="#ctx0" brushRef="#br0" timeOffset="173026.29">11481 10767 124 0,'-5'2'208'0,"0"0"-12"15,1-1-9-15,4-1-14 0,-4 3-16 0,4-3-13 16,0 0-5-16,0 0-7 0,0 0-6 16,11 3-8-16,-4-1-7 0,-1 0-7 15,4-2-8-15,1 2-6 0,1 0-8 0,1-2-6 16,6 1-5-16,3 2-5 0,1-3-7 16,4 2-4-16,4-4-3 0,6 2-7 0,3-4-4 15,2 2-7-15,5-6-3 0,-3 3-16 16,7-3-13-16,-9 1-21 0,1-3-23 0,-1 4-21 15,-6-2-23-15,2 1-33 0,-8 1-13 16,-3 0-19-16,-1 2-14 0,-7-2-501 16,-2 4 227-16,-4 1 149 0</inkml:trace>
  <inkml:trace contextRef="#ctx0" brushRef="#br0" timeOffset="173290.46">11936 10894 227 0,'-5'2'229'15,"5"-2"-4"-15,-6 3-7 0,4-2-7 16,2-1-1-16,0 0-5 0,0 0-12 0,4 12-10 16,0-9-12-16,1 1-18 0,1 1-13 15,2-3-14-15,0 4-10 0,4-1-14 0,-2-2-14 16,4 3-15-16,1-3-16 0,3-1-22 15,-2 0-20-15,2 1-21 0,2-3-27 16,2-3-26-16,1 3-34 0,0-3-36 0,6 2-22 16,-1-2-39-16,-2-3-598 0,1 3 268 15,1 0 177-15</inkml:trace>
  <inkml:trace contextRef="#ctx0" brushRef="#br0" timeOffset="176063.59">14115 11192 45 0,'0'-3'145'0,"2"-2"-9"0,-2 1-8 0,0 4-4 16,0-5-15-16,0 1-4 0,0 1-1 0,0 3-8 16,-2-6-4-16,2 1-5 0,0 5-7 15,0 0-9-15,0-7-7 0,0 7-7 0,-2-4-4 16,4 1-5-16,-2 3-8 0,-2-6-3 16,2 6-2-16,-4-6-4 0,4 1-6 0,0 5 2 15,-4-4-2-15,4 4 8 0,-2-3 5 16,2 3 7-16,-4-4 6 0,4 4 4 0,-4-1-6 15,4 1 1-15,0 0-7 0,0 0-4 16,-4-2-6-16,4 2-3 0,0 0-3 0,0 0-2 16,0 0-3-16,0 0-5 0,0 0-4 15,0 0-7-15,0 0-3 0,0 0-6 16,0 0-1-16,0 0-13 0,0 0-2 0,0 0-8 16,0 0-4-16,0 0-12 0,0 0-9 15,0 0-9-15,0 0-8 0,0 0-4 0,8-6 0 16,-6 3 3-16,-2 3-7 0,2-3 5 15,-2 3 1-15,0 0-2 0,4-2 2 16,-4 2-2-16,0 0-2 0,0 0-4 0,0 0-21 16,0 0-278-16,0 0 129 0,0 0 84 15</inkml:trace>
  <inkml:trace contextRef="#ctx0" brushRef="#br0" timeOffset="176652.89">14755 10668 81 0,'-4'-6'153'0,"-1"0"-10"16,1 3-11-16,-5-3-11 0,3 4-13 16,0-2-9-16,-2 2-3 0,-4 0-11 15,2 2-7-15,0 0-2 0,-3 2-8 0,-2 2-2 16,0 2-9-16,3-1-3 0,-4 3-1 16,2 2-7-16,-1 0-6 0,5 4-4 0,-3-3-3 15,4 3-4-15,1-1-1 0,2 2-4 16,2-2-2-16,2-3-1 0,2 0-2 0,2 1-2 15,0-3 2-15,4-1-2 0,-2-1-1 16,4 0-1-16,3-2 1 0,0-4-3 16,2 0 0-16,-1-4-1 0,2 1-3 0,2-6-2 15,-2 2 0-15,1-2 2 0,-2-1-1 16,0 0-2-16,-1 0 0 0,0-1 4 0,-2 3 4 16,-2-3 0-16,-2 4 6 0,1 0 0 15,-3 1 3-15,3-3 0 0,-3 6 0 0,0-1-8 16,2 1 1-16,-1 3-3 0,-5 0-1 15,12 1-2-15,-4 5 0 0,1 3 1 16,2 3-1-16,-1 1 4 0,0 6-5 0,2 4 3 16,0 8 7-16,-1-1 4 0,-1 2 9 15,1 5 5-15,-4 0 2 0,-3 0 8 0,-2 1 3 16,-4 4 11-16,-2-2 7 0,-5 0 5 16,-4 4 0-16,-2-4-7 0,-1-2-6 15,-2-6-8-15,2-1-8 0,0-5-21 0,2-5-29 16,1-1-45-16,1-3-65 0,5-4-67 15,-2-3-718-15,5-5 307 0,4-1 201 0</inkml:trace>
  <inkml:trace contextRef="#ctx0" brushRef="#br0" timeOffset="177697.37">15773 10928 8 0,'4'-3'106'15,"2"2"-13"-15,1-2-5 0,-3 0-13 0,0 0-9 16,0 2-3-16,-4 1 1 0,9-2-4 16,-9 2-2-16,0 0 2 0,9-5-1 0,-9 5 9 15,0 0-1-15,0 0 4 0,0 0-4 16,8 0-5-16,-8 0-1 0,0 0 0 16,0 7-4-16,0-7-3 0,0 0-6 0,0 0-6 15,0 0-2-15,0 0-6 0,2 4-4 16,-2-4 1-16,0 0-1 0,4 1 6 0,-4-1 1 15,0 0 3-15,0 0 3 0,0 0-4 16,0 0-1-16,0 0 0 0,0 0-3 16,0 0-1-16,0 0-3 0,0 0-6 0,0 0-7 15,0 0-18-15,0 0-32 0,0 0-39 16,4 2-38-16,-4-2-512 0,0 0 211 0,0 0 140 16</inkml:trace>
  <inkml:trace contextRef="#ctx0" brushRef="#br0" timeOffset="180354.07">16370 11162 132 0,'0'0'238'0,"0"0"2"15,-9 2-2-15,9-2-8 0,0 0-15 0,0 0-9 16,0 0-8-16,-4 4-6 0,4-4-5 16,0 0 0-16,0 0-18 0,0 0 11 0,0 0-21 15,0 0-8-15,0 0-20 0,0 0-14 16,0 0-10-16,0 0-7 0,15-12-21 16,-15 12-30-16,8-5-51 0,-3 4-58 0,1-3-71 15,2 2-80-15,-1-3-70 0,-1-2-678 16,4 3 326-16,0-2 215 0</inkml:trace>
  <inkml:trace contextRef="#ctx0" brushRef="#br0" timeOffset="181213.49">17036 10669 105 0,'-2'-6'142'16,"2"6"-8"-16,0 0-6 0,-2-7-9 0,2 7-9 15,-4-3-8-15,2-1 4 0,2 4-9 16,-6-4-6-16,2 0-6 0,4 4-7 0,-11-4-10 15,11 4-5-15,-13-2-7 0,2 2-5 16,1 0 0-16,0 2-5 0,-4 0 2 16,0 4-2-16,-1 0-2 0,-2 1 0 0,4 3-6 15,-3 1-3-15,0 4-3 0,2 0-4 16,1 2 0-16,2 3-7 0,3-1 0 0,2-2-1 16,1 0-3-16,5 1-4 0,0-2-6 15,5 0-4-15,1-3-2 0,2-1-3 0,3-5-2 16,2 1-6-16,3-3 3 0,2-5-6 15,-1 0-4-15,2-4-1 0,0 1-5 16,1-5-1-16,0-2 6 0,-3-1-7 0,-2 0 3 16,-2 1 1-16,-3-1 8 0,0-1 5 15,-1 3 8-15,-2 1 5 0,-1 1 6 16,-2 1 5-16,0 0 3 0,2 0-5 0,-2 3-5 16,1 1 1-16,-3 0 0 0,-2 2 0 15,11 4-1-15,-5 2 0 0,0 1-3 0,3 4-1 16,-1 3 0-16,5 3 0 0,-2 4 4 15,-1 2 0-15,0 2 5 0,0 1 10 0,-4 5 16 16,-2-1 17-16,-4 2 19 0,-2 4 16 16,-4 1 17-16,-6-1 10 0,-4 8-3 0,-3-2 16 15,-4-2-11-15,-1-2-14 0,3-2-2 16,-1-1-25-16,6-9-33 0,1-5-42 0,0 0-55 16,5-6-66-16,3 0-87 0,-3-1-780 15,4-7 334-15,4 1 221 0</inkml:trace>
  <inkml:trace contextRef="#ctx0" brushRef="#br0" timeOffset="214120.02">23759 10675 40 0,'-11'24'190'0,"3"-2"-9"0,0 0 1 16,1-3 8-16,1 1-18 0,0-1-13 16,-1 4-8-16,3-2-8 0,-1-2-3 15,-1 4 3-15,2-4-13 0,2 0-13 0,-2 0-12 16,2-1-9-16,0-2-9 0,0-1-11 16,-2-1-17-16,4-3-22 0,0 1-28 0,0-1-20 15,0-1-32-15,0-1-14 0,0-1-44 16,0-1-35-16,2 0-40 0,-2-2-465 0,0 1 218 15,0-3 144-15</inkml:trace>
  <inkml:trace contextRef="#ctx0" brushRef="#br0" timeOffset="214404.73">23467 11005 218 0,'-2'-6'236'0,"0"3"5"0,0-1-8 16,2 4-14-16,-4-6-17 0,4 6-16 15,0-8-12-15,0 8 2 0,6-3-2 0,0 0-5 16,4 2-7-16,2-1-11 0,0 0-4 16,7 0 9-16,-2 1-11 0,4 1-10 15,1-2-8-15,0-3-19 0,6 4-6 0,-1-2-13 16,3 0-10-16,4 2-12 0,-2-4-29 15,1 1-30-15,-1 3-37 0,1-4-38 0,-5 2-44 16,2 0-61-16,-2 1-58 0,-7 0-83 16,-1-1-646-16,-4 3 326 0,-1 0 215 15</inkml:trace>
  <inkml:trace contextRef="#ctx0" brushRef="#br0" timeOffset="-212362">24800 11233 95 0,'-2'2'182'0,"2"-2"-8"16,0 0-8-16,0 0-14 0,-4 4-10 0,2-2-7 15,2-2-6-15,0 0-5 0,0 0-8 16,0 0-6-16,0 0-13 0,0 0-8 16,0 0-9-16,-4 2-9 0,4-2-9 0,0 0-4 15,0 0-8-15,0 0-6 0,0 0-16 16,0 0-21-16,0 0-26 0,0 0-36 0,18 0-30 15,-13 2-38-15,-5-2-499 0,0 0 211 16,11-4 140-16</inkml:trace>
  <inkml:trace contextRef="#ctx0" brushRef="#br0" timeOffset="-211734.16">25400 10817 28 0,'2'-6'144'15,"-2"6"-13"-15,0 0-12 0,0 0-13 16,0 0-10-16,0 0 1 0,0 0-6 0,0 0 3 16,0 0 2-16,6 17-3 0,-4-8 0 15,0 1-1-15,-2 1 0 0,0 3-2 16,0 3 0-16,-2 0-2 0,0 2-3 0,2 0-3 16,-2 2-6-16,0 0-7 0,-2 4-5 15,2-1-8-15,0-1-4 0,2 1-5 0,-2-3-15 16,-1 2-23-16,3-2-33 0,0 1-40 15,0-2-45-15,0-4-51 0,0-1-471 16,0-2 214-16,0 1 142 0</inkml:trace>
  <inkml:trace contextRef="#ctx0" brushRef="#br0" timeOffset="-204859.77">25863 10943 69 0,'0'0'92'0,"6"3"-13"15,-2 1-5-15,1-3 1 0,-5-1 3 0,11 5-11 16,-7-4-7-16,-4-1 0 0,10 7-8 15,-6-6-3-15,2 1-4 0,-1 0 3 16,2 0-5-16,-7-2-2 0,6 4 6 0,-6-4-5 16,8 1 9-16,-4 1-9 0,-4-2-2 15,0 0 4-15,9 4-1 0,-9-4-4 16,4 4-2-16,-4-4-4 0,0 0-2 0,7 3-3 16,-7-3-2-16,0 0-6 0,0 0-1 15,0 0-1-15,6 3-4 0,-6-3-3 0,0 0-1 16,0 0-4-16,6 1-3 0,-6-1 0 15,0 0-4-15,0 0-8 0,0 0 6 16,0 0 0-16,0 0-2 0,0 0-1 0,0 0-2 16,0 0-5-16,0 0 10 0,0 0 3 15,0 0 8-15,0 0 14 0,0 0-11 0,0 0 12 16,0 0 7-16,-17 6 5 0,11-4 11 16,6-2 9-16,-11 4 6 0,11-4-2 15,-10 2-7-15,10-2-5 0,-6 2-4 0,6-2-13 16,-7 2-21-16,7-2-24 0,0 0-32 15,0 0-25-15,0 0-41 0,0 0-52 0,0 0-382 16,0 0 186-16,21-4 123 0</inkml:trace>
  <inkml:trace contextRef="#ctx0" brushRef="#br0" timeOffset="-200405.05">26212 11301 4 0,'0'0'111'0,"0"0"-6"0,0-7-5 16,0 7-4-16,2-3-7 0,-2 3-6 0,0 0-1 16,0 0-4-16,2-6 5 0,-2 6 8 15,0 0 6-15,2-4 6 0,-2 4 5 16,0 0 1-16,0 0 3 0,0 0-4 0,0 0 3 16,0 0 0-16,0 0-3 0,0 0-3 15,0 0-5-15,0 0-5 0,0 0-5 0,0 0-7 16,0 0-7-16,0 0-7 0,0 0-6 15,0 0-6-15,0 0-3 0,0 0-8 16,0 0-3-16,0 0-6 0,0 0-4 0,0 0-2 16,0 0-5-16,0 0 0 0,0 0-5 15,0 0-5-15,-14 1-5 0,14-1-15 16,0 0-19-16,0 0-29 0,0 0-35 0,0 0-47 16,0 0-35-16,0 0-56 0,0 0-550 0,0 0 264 15,0 0 174-15</inkml:trace>
  <inkml:trace contextRef="#ctx0" brushRef="#br0" timeOffset="-199578.64">26420 10690 6 0,'-10'0'196'16,"10"0"-11"-16,-8-2-18 0,8 2-15 15,0 0-14-15,-8-3-18 0,8 3-12 0,0 0-7 16,0 0-4-16,0 0-10 0,16-10-7 15,-6 9-6-15,-2-1-7 0,2 2-9 0,4-3-6 16,-4 2-5-16,3 1-6 0,-1 0-3 16,1 0-4-16,0 0 4 0,-1 1-1 15,2 2-8-15,-4-1-4 0,-2-1-1 0,3 3-5 16,-5-1 0-16,0 0-1 0,1 2-3 16,-3-1 4-16,-1 2 2 0,-1 0 0 0,-2 0 5 15,0 0 0-15,-2 0 1 0,2-6-2 16,-3 8-3-16,1-3-2 0,2 1-3 0,0-6-2 15,0 8-3-15,0-2-1 0,2 0-1 16,1 0-1-16,1 0-1 0,2 1 2 16,0 1-5-16,2 3-1 0,4-1-1 0,0 1 2 15,3 4-2-15,0 1-4 0,0-1 0 16,1-1 0-16,-3 4 2 0,0 0 0 16,-3-2 0-16,1 1 1 0,-5 1 3 0,-1-3 2 15,-3 0 11-15,-2 0 11 0,-4 1 11 16,-3-1 5-16,0 0 5 0,-3-2 2 15,2 1-1-15,-5-1-4 0,2-1-6 0,1-3-7 16,-1 2-17-16,3-3-20 0,1-1-31 16,-1 2-41-16,3-1-46 0,1-1-53 0,-2-2-650 15,4 1 280-15,2 1 185 0</inkml:trace>
  <inkml:trace contextRef="#ctx0" brushRef="#br0" timeOffset="-198894.5">27866 10796 88 0,'0'0'132'0,"0"0"-5"16,0 0 3-16,0 0-2 0,20-3 1 0,-9 3-13 16,2 3-5-16,2-2-8 0,3 1-6 15,2 0-6-15,3 2-6 0,7-2-10 16,0-1-7-16,1 3-8 0,3-2-7 0,2 2-23 16,-2-2-35-16,0 2-36 0,-1 0-31 15,-1 0-42-15,-4-3-359 0,-1 1 160 16,-5 0 107-16</inkml:trace>
  <inkml:trace contextRef="#ctx0" brushRef="#br0" timeOffset="-198628.15">27745 11062 11 0,'0'0'173'0,"2"7"-1"15,-2-7-7-15,12 6-5 0,-1-3-8 16,6 0-10-16,2-3-7 0,3 1-11 0,0-1-9 16,10-1 1-16,0 1-12 0,5-2-12 15,0-2-29-15,3 1-44 0,2-1-56 0,-1 0-65 16,-9 0-444-16,-2-2 186 0,-3 3 122 15</inkml:trace>
  <inkml:trace contextRef="#ctx0" brushRef="#br0" timeOffset="-196439.4">28830 11094 194 0,'0'0'207'16,"0"0"-7"-16,0 0-9 0,-4 4-11 0,4-4-17 16,0 0-18-16,0 0-14 0,0 0-12 15,2 3-12-15,-2-3-12 0,7 2-8 16,-7-2-10-16,9 3-6 0,-5-2-5 0,-4-1-7 16,8 2-2-16,-4 1-7 0,-4-3-1 15,8 2-3-15,-6-1-2 0,-2-1-3 0,8 3-5 16,-6-2-2-16,-2-1 0 0,0 0-3 15,6 2-3-15,-6-2-5 0,0 0 0 16,6 1-3-16,-6-1-1 0,0 0-14 0,0 0-25 16,0 0-32-16,0 0-52 0,4 3-12 15,-4-3-35-15,0 0-594 0,0 0 254 0,0 0 166 16</inkml:trace>
  <inkml:trace contextRef="#ctx0" brushRef="#br0" timeOffset="-195844.99">29540 10849 113 0,'-7'-8'189'16,"1"2"-2"-16,-3 3-5 0,1-1-17 0,0 0-15 16,-1 2-9-16,-4 0 12 0,3 2-17 15,0 2-14-15,-4 2-12 0,2 0-12 16,-1 3-9-16,1 3-5 0,1 1-10 0,0 0-8 16,1 2-7-16,4 4-5 0,-1-2-7 15,2-1-4-15,1 2-3 0,4-1-5 16,0 1-3-16,4-1-6 0,6-2-5 0,-2 1-7 15,4-3-5-15,3-2-5 0,2 2-2 16,2-5-5-16,3-2-3 0,-4 0-4 0,4-4-3 16,1-2-5-16,-2-2-3 0,-2-1-6 15,3-5-9-15,-4-1-1 0,1-2 0 16,-4-5 3-16,-2-3-3 0,-5-1 4 0,-4-6-1 16,-2 0 5-16,-4 0 4 0,-4-1 10 15,-4-3 28-15,-3-3-2 0,0 5-2 16,-4-3 4-16,1 5 14 0,0-1 14 0,0 2 6 15,5 6-5-15,-2 3-4 0,5 2-9 16,-1 1-6-16,3 0-3 0,2 2-3 0,2 3-2 16,2 2-3-16,4-2 0 0,2 6 0 15,9-2-2-15,0 3-1 0,4 3-2 0,5 3-3 16,0-2 2-16,4 4 0 0,-3-1-4 16,1 5 0-16,-1-2-2 0,-3 0-4 15,-6 4 4-15,0-2-2 0,-6 1 4 0,-2-1 2 16,-8 2 1-16,-4 3-1 0,-4-3-6 15,-7 0-11-15,0 3-16 0,-4-3-24 0,0 1-29 16,0-3-46-16,5-1-61 0,-2 0-481 16,2-3 228-16,5 1 150 0</inkml:trace>
  <inkml:trace contextRef="#ctx0" brushRef="#br0" timeOffset="-195499.91">30450 10513 42 0,'-9'21'188'15,"5"-6"-8"-15,-2 1-6 0,-2 5-9 16,-4 1-7-16,4 5-13 0,-4 4-14 16,-2-1-9-16,0 2-8 0,1-1-10 15,1-3-12-15,1 2-8 0,0-6-9 0,3-1-8 16,0-2-8-16,2-5-12 0,-2 2-16 16,2-5-19-16,2 4-25 0,0-9-24 0,2 2-23 15,2-1-18-15,0-1-8 0,4-3-23 16,2-4-20-16,0-1-374 0,-6 0 171 15,18-4 113-15</inkml:trace>
  <inkml:trace contextRef="#ctx0" brushRef="#br0" timeOffset="-195236.62">30490 10872 102 0,'-2'-6'185'0,"-2"0"2"0,0 0-1 0,-3 1 5 16,-4 1-3-16,1-4-4 0,-3 3-14 15,-3-1-13-15,-2 0-16 0,-2 0-14 16,-6 0-9-16,-2-1-6 0,1-1-9 15,-3 2-2-15,0 1-7 0,-1-2-2 0,1 1-3 16,0 0-5-16,3 0-9 0,1 0-4 16,2-1-4-16,4 3-7 0,1-2 0 0,2 0-12 15,2-1-2-15,3-1-9 0,4 1-10 16,0-5-5-16,6 0-10 0,4-1-18 16,4-3-21-16,4-5-19 0,0-3-28 0,5-2-26 15,0-3-26-15,2 2-42 0,-3 0-52 16,0-4-586-16,-6 6 274 0,-2 4 181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1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5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9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4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6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9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4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7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9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9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6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1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2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5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7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3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2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7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2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7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3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3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7:02:36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16511 717 30 0,'0'0'143'0,"0"0"-8"0,3-3-8 15,-3 3-13-15,0 0-12 0,0 0-9 16,0 0 0-16,0 0-5 0,0 0 4 15,8 6 0-15,-8-6 4 0,5 6-4 0,-3-3 0 16,0 3-6-16,0 0-4 0,0 4-3 16,0-1-4-16,0 4-1 0,2 2-5 0,-2 0-4 15,0 5-7-15,0 2-4 0,0 0-7 16,-2 5-3-16,2-1-4 0,1 2-5 16,0-1-4-16,-3 0-3 0,2-1-2 0,0 3-2 15,-2-3-1-15,0 2-4 0,2-4-2 16,-2 1-4-16,2-2-7 0,-2 0-17 0,0-5-16 15,2 3-29-15,-2-3-24 0,0 1-23 16,2-5-22-16,-2 4-20 0,0-6-480 16,2 0 212-16,-4-4 141 0</inkml:trace>
  <inkml:trace contextRef="#ctx0" brushRef="#br0" timeOffset="500.4">16304 802 88 0,'2'-6'119'0,"1"-2"-8"0,-1 3-8 15,4-3-11-15,0-1-3 0,2 1-2 0,6-2-6 16,0 1-4-16,3-3-3 0,4 4-4 15,2-3-8-15,1 2-7 0,2 2-1 16,1-2-5-16,1 6-8 0,-4-1-5 0,2 2 6 16,-3 2 0-16,-1 2-6 0,-2 2-2 15,0-1-6-15,-1 3 1 0,-6 1 7 0,-1 2 2 16,-3 3 18-16,-7 0 9 0,-2 1 10 16,-4 3 8-16,-3-1 8 0,-5 4 10 15,-4 2-2-15,-4 0-3 0,-2 0-8 0,-1 0-7 16,0-1-9-16,4-3-9 0,-1-3-8 15,2 0-26-15,3-1-35 0,2-1-47 0,0-1-77 16,5-3-59-16,0 1-576 0,1-3 260 16,3-3 172-16</inkml:trace>
  <inkml:trace contextRef="#ctx0" brushRef="#br0" timeOffset="954.21">17119 548 185 0,'-6'0'183'15,"6"0"-15"-15,-15 8-12 0,7-4-16 16,-3 3-12-16,-2 3-10 0,3 1-14 0,-4 3-8 16,6 1-11-16,-4 2-8 0,1 6-5 15,1 0-4-15,-1 5-1 0,0 3-3 16,3 3-5-16,0 1-2 0,-2 1 1 0,6 0 0 15,2 4-3-15,2 0-6 0,2 2-1 16,2-2-7-16,4 0-2 0,0-1-3 0,2-2-3 16,5 5-4-16,-2-9-6 0,8 1-8 15,-1-7-13-15,0-2-16 0,4-3-18 16,-1-5-35-16,0-4-36 0,0-3-48 0,-5-4-511 16,0-5 225-16,1 1 149 0</inkml:trace>
  <inkml:trace contextRef="#ctx0" brushRef="#br0" timeOffset="1359">17339 806 125 0,'0'0'161'0,"0"0"-3"0,0 0 2 15,0 0-10-15,12 13-4 0,-4-5-1 16,-2 1-5-16,2 4-3 0,0 1-7 0,1-1-6 15,2 5-5-15,-1-1-14 0,3 2-5 16,-1-3-8-16,2 2-10 0,2 3-1 16,-1 0-5-16,4 0-2 0,2 0-5 0,-1 1-6 15,0-1-5-15,2-1-7 0,-3-4-2 16,2 3-7-16,-2-1-6 0,-1-5-4 0,0 0-21 16,1 0-18-16,-4 1-19 0,0-7-25 15,-3 3-24-15,-1 0-20 0,0-5-16 0,-3 1-13 16,-4 0-9-16,0-3-8 0,0 0-11 15,-4 0-25-15,0-3-376 0,0 0 188 16,0 0 124-16</inkml:trace>
  <inkml:trace contextRef="#ctx0" brushRef="#br0" timeOffset="1563.58">17481 1219 227 0,'-7'-4'227'0,"1"2"-4"0,2-2-12 15,0 1-17-15,2-3-21 0,2 0-16 16,2-3-14-16,6-5-14 0,3-3-14 0,4-2-10 16,4-3-12-16,2-5-8 0,4-4-8 15,3-1-7-15,1-3-10 0,1 1-7 0,-2 1-27 16,1 0-30-16,-1 0-42 0,-7 6-50 16,0 5-39-16,-8 1-72 0,2 3-433 0,-9 7 218 15,-4 3 143-15</inkml:trace>
  <inkml:trace contextRef="#ctx0" brushRef="#br0" timeOffset="2170.03">18258 627 156 0,'0'0'160'0,"0"0"0"16,0 15 1-16,0-2-8 0,-2 3-3 0,0 7-1 15,2 2 0-15,-4 1 0 0,2 2-10 16,-3 5-4-16,1 3-3 0,-3 2-5 0,3 2-3 15,-2-2-17-15,2 0-9 0,-3 2-9 16,3-5-10-16,-2 5-3 0,4-5-15 0,-2-4-6 16,-1 0-9-16,3-1-18 0,-1-5-34 15,1 1-48-15,0-4-45 0,2-3-39 16,0-3-50-16,0 0-560 0,0-5 255 0,2-1 167 16</inkml:trace>
  <inkml:trace contextRef="#ctx0" brushRef="#br0" timeOffset="2779.21">18446 851 25 0,'0'0'207'0,"0"-6"-6"0,0 6-13 0,0 0-19 15,0 0-15-15,0 0-13 0,0 0-7 16,0 0-8-16,6 16-7 0,-4-7-8 0,3 1-8 15,0-1-9-15,-1 4-5 0,0 2-12 16,2-2-5-16,-2-2-8 0,2 2-5 0,3 0-3 16,-2-1-3-16,-1-1-4 0,0-1 0 15,0-1-1-15,3-1-4 0,-3-1-2 16,3-1-2-16,-1-2-1 0,3 0-2 0,-1-4-2 16,6 0-4-16,0-4-1 0,3-2-4 15,2-1-3-15,2-3 1 0,7-3-5 0,-2-4 2 16,1 2-6-16,-1-3-2 0,0 3-1 15,-5 2 0-15,-2 1-2 0,-2 0-1 16,-5 4-2-16,2 0 5 0,-4-1 7 0,-1 5 3 16,-1 0 2-16,-1-1 0 0,-3 5-2 15,1 0 4-15,-5 6 4 0,2 0 3 16,-4 4 8-16,0 2 1 0,-4 1 1 0,0 3 2 16,-1 2 6-16,-3 3 1 0,-1 2-17 15,-4 5 1-15,3 1 1 0,-2 1 1 0,-2 1 0 16,2-2-15-16,0 1 4 0,3-5-1 15,-2 1-13-15,5-3-17 0,-3 0-29 0,3-3-40 16,2-2-51-16,-2-2-41 0,4 0-57 16,-1-4-57-16,1 0-652 0,4-5 317 0,-2-1 209 15</inkml:trace>
  <inkml:trace contextRef="#ctx0" brushRef="#br0" timeOffset="3723.13">19266 1228 54 0,'0'0'111'0,"0"0"2"0,0 0 5 16,0 0-10-16,0 0-3 0,0 0-8 15,0 0-3-15,0 0-4 0,0 0-5 16,0 0 0-16,2 8 9 0,-2-4 1 0,0 1 1 15,-2 1 0-15,2 1 4 0,-3 4 1 16,1 0-2-16,-2 3 1 0,0 0-1 0,-1 4-2 16,-1 0-2-16,-2 4-5 0,-1-1-6 15,1 1-8-15,-3-1-5 0,-2 2-10 0,3-2-8 16,0 0 0-16,-4 3-20 0,4-5-28 16,-1 0-37-16,3-6-50 0,2 2-56 15,-3-6-70-15,5 0-540 0,-1-3 255 0,1-2 167 16</inkml:trace>
  <inkml:trace contextRef="#ctx0" brushRef="#br0" timeOffset="4374.57">19391 830 56 0,'0'0'172'0,"-5"-2"-17"0,5 2-16 15,0 0-12-15,0 0-12 0,3-5-10 16,-3 5-9-16,12-4-8 0,-4 2-4 16,3 0-4-16,0 0-5 0,3 0-1 0,-1 2-8 15,2 0-7-15,0 2-2 0,-1 2-3 16,-1 0-6-16,2 2-5 0,-2 1 1 16,-1 1-7-16,-1 1 0 0,-2 1-2 0,-1 0 0 15,-4 2-3-15,-2 0 7 0,0 1 7 16,-4 0 1-16,2 4-1 0,-4-1 2 0,-2-1 3 15,0 3 1-15,-1-2 1 0,-2 4 1 16,-1-1 2-16,3-3-1 0,1 2-2 16,0 1-4-16,-2-1-1 0,3-4-6 0,1 4 0 15,-1-3 0-15,1 0 1 0,2 0-4 16,2-2-2-16,2-1 0 0,0 1 0 0,2-1-4 16,1-1 5-16,2-1-2 0,1-1-3 15,0 1 0-15,3-4-3 0,1 2-4 16,2-3-18-16,0 1 5 0,3-3-10 0,-2 2-22 15,4-4-31-15,-2 1-42 0,0 1-46 16,-1-2-32-16,4-2-61 0,-8 1-613 0,1 0 287 16,0-3 189-16</inkml:trace>
  <inkml:trace contextRef="#ctx0" brushRef="#br0" timeOffset="4689.3">19335 1045 127 0,'0'0'231'0,"0"0"1"0,0 0-9 16,0 0-10-16,28-3-20 0,-16 1-11 0,4-2-15 16,2 2-17-16,2-2-14 0,1 1-14 15,4-1-13-15,4 0-10 0,1 2-12 0,2 0-16 16,-3 0-35-16,3-2-39 0,0 3-42 16,-1 1-45-16,3-2-37 0,-1-1-55 15,-4 3-475-15,0-1 223 0,-1 2 148 0</inkml:trace>
  <inkml:trace contextRef="#ctx0" brushRef="#br0" timeOffset="5219.58">19813 89 27 0,'11'6'182'0,"2"4"-2"16,2 4 0-16,4 0-4 0,2 13 3 15,3 5 10-15,0 7-2 0,11 22-4 0,-5 3-7 16,-2 8-1-16,0 2-10 0,-5 1-15 16,-3 0-11-16,-4 0-13 0,-3 0-1 0,-4-13 3 15,-5-5-9-15,0-1-5 0,-6 1-12 16,-2-3-11-16,-4-3 0 0,1-3-7 16,-2-1-16-16,-1-5-4 0,2-5-17 0,-3-4-28 15,4-6-35-15,-1-2-40 0,2-2-56 16,-1-6-67-16,3 0-49 0,0-3-750 0,0-6 333 15,4 3 219-15</inkml:trace>
  <inkml:trace contextRef="#ctx0" brushRef="#br0" timeOffset="6454.26">20576 948 155 0,'10'3'170'0,"-1"-2"10"0,-1-1-11 16,4 2-8-16,4-2-10 0,0 2-4 16,6 0-7-16,1-2-10 0,5 2-10 0,-1 0-11 15,3 2-13-15,-7-3-8 0,6 1-8 16,-1 0-11-16,-1 0-6 0,1 2-9 16,0-4-26-16,1 2-30 0,-1 0-41 0,0 0-42 15,-6 0-40-15,0-2-506 0,-1 0 214 16,-2 2 142-16</inkml:trace>
  <inkml:trace contextRef="#ctx0" brushRef="#br0" timeOffset="6725.9">20611 1194 64 0,'16'6'218'0,"-10"-4"-6"0,4-1-11 0,3 2-10 16,6-1-21-16,2-1-11 0,9 1-19 15,2-2-14-15,3-2-13 0,1 2-16 0,7-1-46 16,-7 1-45-16,2 0-61 0,-4-2-56 15,-3 2-427-15,-1-3 183 0,-6 3 120 0</inkml:trace>
  <inkml:trace contextRef="#ctx0" brushRef="#br0" timeOffset="11452.97">21970 458 48 0,'0'0'100'0,"0"0"-8"0,0 0-1 0,-2 5-10 15,2-5 0-15,0 0-8 0,0 0 2 0,0 0 4 16,0 0-3-16,0 0 2 0,0 0 1 16,0 0-4-16,0 0-2 0,0 0 1 15,0 0-3-15,0 0-2 0,0 0-8 0,0 0-4 16,0 0-6-16,0 0-1 0,0 0-9 16,0 0-1-16,0 0-4 0,0 0-5 0,0 0-4 15,0 0-4-15,0 6-2 0,0-6 3 16,2 8 1-16,0 1 2 0,-2 0-2 15,0 9-2-15,3 0-1 0,-3 3-4 0,0 6 3 16,0 2-4-16,0 1-5 0,0 1 0 16,0 1-3-16,2-1 1 0,0-1-2 15,0 0-1-15,2-1 2 0,-2-2 6 0,1-4-7 16,-1 1-12-16,0-2-13 0,0-4-21 16,-2-1-21-16,2 0-24 0,0-1-21 0,0-5-24 15,-2-1-421-15,2-5 187 0,-2-1 123 16</inkml:trace>
  <inkml:trace contextRef="#ctx0" brushRef="#br0" timeOffset="11845.8">21763 496 83 0,'4'-7'100'0,"3"1"-11"16,-1-1-7-16,7 0-4 0,-1-4-5 16,6 2-11-16,0-2 0 0,4-1-8 0,1 1 2 15,2-1-9-15,2 1-3 0,5-2-11 16,-2 3 3-16,4 1-8 0,-7 3-4 0,1 0 1 15,-1 5 0-15,-3-1-7 0,-3 5 1 16,-2 1 1-16,2 6-3 0,-4 3 2 0,-4 2-2 16,-3 4 3-16,-4 0 5 0,-1 4 13 15,-5 0 3-15,-3 2 15 0,-3 2 4 16,-4-3 1-16,-5 5 5 0,-2-3-2 0,-2-1-1 16,-2 0-7-16,0-4-8 0,-1-1-5 15,4-3-6-15,1-3-18 0,-1 0-28 16,6-4-40-16,2-3-32 0,1-2-53 15,0-2-388-15,5-2 177 0,4-1 117 0</inkml:trace>
  <inkml:trace contextRef="#ctx0" brushRef="#br0" timeOffset="12513.99">22688 196 65 0,'-2'-2'199'0,"2"2"-7"16,0 0-11-16,-5-2-14 0,5 2-17 16,0 0-12-16,0 0-12 0,-10 11-6 0,4-3-8 15,0 5-10-15,0 2-5 0,-4 7-9 16,2 0-4-16,4 6-5 0,-2 6-10 16,-1 0-4-16,1 4-5 0,-1 0-4 0,5 2-4 15,0 0-6-15,2 0-3 0,-2-2-4 16,4-6-4-16,0-1-4 0,0 0-6 0,3-3-10 15,1 0-14-15,1-3-19 0,1-2-21 16,2-2-20-16,4-4-33 0,0-2-44 16,1-3-50-16,0-5-463 0,0 2 221 0,1-6 145 15</inkml:trace>
  <inkml:trace contextRef="#ctx0" brushRef="#br0" timeOffset="13438.07">22904 362 53 0,'-7'-4'114'0,"7"4"-5"0,0 0-10 0,0 0-5 16,0 0-2-16,0 0-14 0,0 0 2 16,0 0-6-16,0 0-6 0,0 0-1 0,-6-2-4 15,6 2-3-15,0 0 3 0,0 0-1 16,0 0 10-16,4 11 6 0,-2-5 5 16,1 0-2-16,1 2 0 0,0 1-1 0,2 3-6 15,3 1-6-15,0 4-5 0,1 0-4 16,0 4-7-16,4-1-3 0,2 5-5 15,1 0-5-15,0 0-4 0,0 0-4 0,3 0-1 16,-2-2-5-16,-1 0-1 0,2-1-3 16,-4-3-2-16,2 0-1 0,-2 0-3 0,-1-2-2 15,2 1-2-15,-4-3-8 0,1-2-24 16,-3-1-21-16,1-1-31 0,0 1-30 16,-3-5-30-16,0 0-50 0,-2-1-426 0,-1-1 207 15,2-3 137-15</inkml:trace>
  <inkml:trace contextRef="#ctx0" brushRef="#br0" timeOffset="13796.7">22760 858 60 0,'2'-6'169'15,"2"-1"0"-15,2 0-19 0,3-3-11 0,2-1-7 16,4-4-11-16,1-2-8 0,2-1-2 15,4-3-6-15,2-4-2 0,1 0-10 0,5-2-4 16,2-3-10-16,2 0-5 0,-3 0-7 16,-1 1-6-16,0 3-8 0,-5 1-7 15,-1 2-15-15,-4 2-16 0,-2 4-26 0,-6 0-39 16,-1 5-38-16,-5 5-38 0,-6-3-454 16,0 6 197-16,-2 0 130 0</inkml:trace>
  <inkml:trace contextRef="#ctx0" brushRef="#br0" timeOffset="14533.08">23594 756 6 0,'-2'7'153'15,"0"1"-17"-15,-2 4-7 0,0-1-10 0,-1 4-9 16,-2 0-5-16,1 1-6 0,-2 1-6 15,0 0-5-15,1 3-7 0,-4-3-6 0,3 2-10 16,-3-1-2-16,3 0-12 0,0-1 4 16,-3 0-25-16,0-2-31 0,3 0-34 15,0-1-32-15,-3-1-58 0,0-1-294 0,3-4 143 16,1 1 94-16</inkml:trace>
  <inkml:trace contextRef="#ctx0" brushRef="#br0" timeOffset="15640.85">23782 430 110 0,'0'0'145'0,"0"0"-19"0,0 0-6 0,0 0-16 16,0 0-5-16,0 0-3 0,0 0-2 15,-2 12-3-15,4-3-2 0,-2 3-5 0,2-1-3 16,-2 7-7-16,2-2-5 0,0 2-6 15,0 1-6-15,5-1-7 0,-2 0-2 0,-1 1-3 16,2 0-6-16,0-2-4 0,1-1-4 16,1 1-1-16,-2-4-2 0,5-1-5 15,-2 1-1-15,-1-3-1 0,2-3 1 0,2-2-2 16,0-1-3-16,0-2 0 0,3-2-1 16,0-3-1-16,2-3-4 0,1-3 1 0,0-1-2 15,1-3-2-15,-2-1 1 0,2 1 0 16,-1-5-2-16,-2 3 1 0,1 0 0 15,-2-1-1-15,0 1-2 0,-3 0 0 0,3 2-2 16,-4-1 2-16,-1 6-2 0,-2-4-1 16,2 2-1-16,-4 2 0 0,0 1 1 0,0 1 0 15,1-1-3-15,-1-1 2 0,-2 2-1 16,0 1 1-16,1-1 0 0,-1 1-2 16,0 2 1-16,1-1 0 0,-3 1 3 0,0-1-3 15,-2 4 0-15,2-5-2 0,-2 5 0 16,0 0 0-16,4-1 4 0,-4 1 2 0,0 0 3 15,2 10-1-15,-4-3 4 0,2 1-1 16,-2 0 0-16,0 4 4 0,0 1-1 16,-2 2 3-16,-1 0 7 0,3 1 9 0,-2 4 8 15,-3 2-2-15,1-1 5 0,0 1 3 16,-3 0 2-16,3 3 3 0,-2-3 1 0,-1 3-3 16,0-1-2-16,1 0-5 0,2-1-5 15,-2 0-3-15,1 0-5 0,0 0-1 16,3-7-3-16,0 3-2 0,0-1-3 0,0 0 0 15,-1-2-11-15,1-2-16 0,0 1-18 16,2-4-27-16,-2 1-34 0,4-1-37 0,-2 1-38 16,0-3-59-16,-1-1-534 0,3-4 257 15,0 1 169-15</inkml:trace>
  <inkml:trace contextRef="#ctx0" brushRef="#br0" timeOffset="16656.03">24748 306 102 0,'-3'-7'128'0,"3"7"-14"16,0 0-2-16,0 0-9 0,0 0-2 16,0 0 14-16,0 0 10 0,0 0 0 0,5 14 0 15,-5-7-5-15,2 0 1 0,-2 3-5 16,0 3-3-16,0 3 1 0,0 2-6 0,-2 3-8 16,2 2-6-16,-2 4-6 0,-1-1-9 15,1 6-9-15,0-3-3 0,2 2-9 16,0-1-6-16,-2 1-5 0,2-1-3 0,0 0-5 15,-2-4-5-15,4 0-5 0,-2 1-1 16,2-4-10-16,0-2-19 0,0-2-18 0,1-3-32 16,1 2-30-16,-2-2-35 0,0-3-45 15,0 1-40-15,0-6-500 0,-2 1 239 0,2-1 157 16</inkml:trace>
  <inkml:trace contextRef="#ctx0" brushRef="#br0" timeOffset="17217.55">24970 424 30 0,'2'-5'113'0,"-2"5"-11"0,6-6-7 16,-2 4-10-16,2 0-6 0,-6 2-10 0,20-4-10 16,-10 4-1-16,8-2 0 0,-2 1-5 15,5 1-6-15,1-2-2 0,1 4 0 16,4-2-6-16,1 3-4 0,1 0-2 0,-1 0 1 15,-3 1-7-15,1 0-2 0,-8 1-5 16,2 2 8-16,-3 0 8 0,-4 3 13 16,-5-2 8-16,1 5-3 0,-7-2 9 0,-4 1 0 15,-3 2 8-15,-1 4 6 0,-7 0 2 16,-2 2 5-16,-1-1 4 0,-4 2 4 0,2 0-3 16,-4 0-4-16,5-2-5 0,1-2-8 15,0 2-6-15,4-1-2 0,-3-2-6 16,6-3-5-16,1 1-4 0,0 1-1 0,3-2-2 15,1 1-1-15,2-3-2 0,2 0-3 16,2 1 0-16,5 0 0 0,-1-2-4 16,2 1 1-16,5-4-5 0,2 0-1 0,-1-1 1 15,6-1-5-15,1-4-6 0,0 0-4 16,0 2-13-16,3-1-22 0,-3-2-22 16,2-2-26-16,-4 2-34 0,3-3-49 0,-6 2-42 15,1 0-688-15,-4-5 299 0,-3 1 197 16</inkml:trace>
  <inkml:trace contextRef="#ctx0" brushRef="#br0" timeOffset="17468.08">25000 708 58 0,'10'-1'170'15,"0"-1"-19"-15,3-1-17 0,0 2-10 0,2-1-17 16,1 2-13-16,2-4-15 0,0 3-30 16,2 1-27-16,1-2-31 0,3-1-44 15,-6 2-262-15,6-1 107 0,-5-1 70 0</inkml:trace>
  <inkml:trace contextRef="#ctx0" brushRef="#br0" timeOffset="17858.68">25588 120 164 0,'21'22'166'0,"-4"3"-4"16,4 0 3-16,-2 2-3 0,4 6-8 15,3 7-11-15,8 15-13 0,-3 0-12 0,-1 1-9 16,-6-8-7-16,-6-4-7 0,-5-2 0 16,0 2-4-16,-7-6-9 0,-3-1-7 15,-3-7-4-15,-3 2-9 0,-3-3-6 0,-3-3-10 16,-1 3-23-16,-1-4-33 0,1-5-55 15,-1 2-60-15,-2-5-580 0,3-4 240 0,0-1 158 16</inkml:trace>
  <inkml:trace contextRef="#ctx0" brushRef="#br0" timeOffset="18907.52">21756 1156 121 0,'14'0'138'0,"0"0"-12"15,1 2-5-15,4-2-3 0,-2 2-5 16,5 2-12-16,-4-1-1 0,3-1-5 15,-1 2-10-15,2 2 0 0,0-2-5 0,3 0-4 16,1 1-8-16,2 1-5 0,-2-1 0 16,2 1 0-16,6-2 1 0,0 0-8 0,8 0-2 15,2-1-17-15,8 0 3 0,7 0-7 16,2 0-3-16,7-3-3 0,21 3-4 16,2 1 0-16,2-2-3 0,-2 0-2 0,2-1-2 15,2 2-1-15,0-3-1 0,1 0-2 16,4-3-1-16,-1 0-1 0,2 1-1 0,8-2 0 15,-2-2-3-15,6 3 3 0,24-5-2 16,-1 2 0-16,-24 1 1 0,2-3-5 16,-3 4 1-16,-4 0-2 0,-4-1 2 0,0-1-1 15,-6 2 0-15,0 0 1 0,-4 0 1 16,-4-1-4-16,0 1 2 0,-13 2-2 0,-10 2 1 16,2-2-4-16,-2 2 2 0,-1 0 3 15,-2-2 1-15,-1 4-6 0,-11-2 0 0,-1 0-2 16,-3 2 0-16,-3 0-4 0,-8-2-3 15,1 0-3-15,-5 2-7 0,-4 0-1 16,-2-2-8-16,-5 2-7 0,1-2 3 0,-4 0-11 16,-2 0-23-16,-2 1-20 0,-3 1-20 15,-1-2-42-15,-4 0-383 0,-1 2 181 0,-5-2 120 16</inkml:trace>
  <inkml:trace contextRef="#ctx0" brushRef="#br0" timeOffset="25156.05">22487 1714 78 0,'2'-4'100'0,"-2"4"-8"0,0 0-8 16,0 0 2-16,0 0-9 0,0 0-4 16,0 0-6-16,0 0-4 0,9 10-4 0,-9-10 8 15,2 7-15-15,0-2 1 0,0 1-1 16,0 0-2-16,-2-1 3 0,2 4 1 0,-2 0 1 16,2 3-6-16,-2 1-3 0,2 3 1 15,-2 3-3-15,0 0-4 0,0 2-6 16,0 1 0-16,-2-1-3 0,2 7-4 0,0-6-4 15,0-1-4-15,0 2 0 0,-2 0-9 16,4-1-8-16,0-2-8 0,0 0-23 0,0-1-7 16,3-1-10-16,-3 0-17 0,0-4-21 15,0-2-37-15,-2-3-306 0,0 0 145 16,0 1 96-16</inkml:trace>
  <inkml:trace contextRef="#ctx0" brushRef="#br0" timeOffset="25576.51">22510 1689 78 0,'22'-13'102'16,"-6"1"-3"-16,4 3-12 0,-4 0-4 0,1 1-3 15,5 0-6-15,0 3-5 0,4-3-8 16,0 0-5-16,1 2-3 0,1 3-3 0,-1-1 1 16,-2 4-8-16,-4 0 3 0,3 4-7 15,0 2 2-15,-8 1-3 0,-1 3 5 16,0 3 3-16,-7 2-2 0,-1 3 6 0,-7 1-2 15,-4 3 4-15,-3 1 3 0,-8 4 3 16,-2 0-4-16,-6 1 1 0,-2 1-5 0,-7-3-1 16,0 0-4-16,-1-2-7 0,3-3-3 15,2-2-3-15,1-4-6 0,-1 1-18 16,7-3-17-16,0-2-30 0,6-1-40 0,0-3-41 16,2-1-455-16,3-2 195 0,4 0 129 15</inkml:trace>
  <inkml:trace contextRef="#ctx0" brushRef="#br0" timeOffset="25968.01">23300 1544 88 0,'0'0'160'0,"-9"-5"-15"15,9 5-6-15,-12 0-14 0,4 5-9 0,-2-3-8 16,0 4-4-16,2 2-6 0,-5 2-6 15,2 1-8-15,-1 4-5 0,-1 2-5 0,1 0-5 16,0 4-2-16,4 2-5 0,-2-1-3 16,4 3-2-16,-1 0-6 0,0 2-3 0,3 0-7 15,4 1-1-15,0-1-2 0,2 1-4 16,0-3-2-16,5 2-5 0,0-4-4 16,1 0-6-16,4 0-7 0,1-4-16 0,4-2-14 15,2-2-15-15,2-1-30 0,2-3-29 16,5-3-38-16,-5-2-458 0,3-4 200 0,-3-2 133 15</inkml:trace>
  <inkml:trace contextRef="#ctx0" brushRef="#br0" timeOffset="26622.73">23634 1591 86 0,'0'7'111'0,"0"3"-9"16,2-1-8-16,3 1-9 0,-3 1-10 15,2 0-7-15,2 3-2 0,0-3-5 0,-2 0-12 16,6 0-8-16,-4 1 7 0,0-4-9 16,0 2 2-16,0-3-3 0,3 1 1 0,-2-3 7 15,1 3-1-15,-2-4 16 0,3 2-8 16,-1-4 4-16,0-1-3 0,4-1-6 16,-2-1-3-16,0-3-3 0,3 0-5 0,0-3 1 15,2 0-6-15,-3-2-3 0,4 0-3 16,-4-3-6-16,0 3 1 0,4-2-4 0,-6 0-2 15,3 4-1-15,-5-2 1 0,1 1 0 16,-1 2 0-16,-1 1 6 0,-3 1-1 16,4 0 1-16,-4 0-4 0,0 2-1 0,-4 2-2 15,0 0 0-15,4 10-3 0,-6-3 5 16,0 5 1-16,-4 2 3 0,2 4 4 0,-4 3 5 16,-1 2 1-16,1 4-2 0,-3 1 0 15,0 3 1-15,-1-3-5 0,2 2 0 0,-2-5-4 16,6 0-2-16,-2-1 1 0,2-2-11 15,-1-3-11-15,3-2-19 0,-1 0-28 16,3-1-44-16,2-1-57 0,0-4-508 0,2-2 224 16,3-1 148-16</inkml:trace>
  <inkml:trace contextRef="#ctx0" brushRef="#br0" timeOffset="27124.9">24504 1557 46 0,'0'0'190'0,"0"-6"-12"0,0 6-13 15,0 0-5-15,0 0-8 0,5 19-10 16,-3-8-4-16,-2 6-8 0,0 2-11 0,0 4-10 16,0 6-13-16,-2-2-6 0,0 4-12 15,-1 0-3-15,1 2-9 0,0-1-10 0,-1-2-8 16,1 2-8-16,0 2-9 0,-2-4-12 15,2-2-15-15,0 1-20 0,2-3-30 16,0-5-40-16,0 0-38 0,-2-1-509 0,4-4 215 16,0 0 142-16</inkml:trace>
  <inkml:trace contextRef="#ctx0" brushRef="#br0" timeOffset="27665.1">24718 1710 142 0,'0'0'157'0,"0"-5"-16"16,0 1-7-16,4-1-13 0,3 3-8 0,-1-3-6 15,4 1-7-15,1-1-1 0,4 1-8 16,0 2-5-16,1-2-5 0,2 3-3 0,1-1-5 16,-3 2-9-16,2 0-7 0,0 2-3 15,2-1-8-15,-6 3-1 0,3-1-7 16,-2 2-3-16,-2 1-1 0,-1 1-3 0,0 0-1 15,-4 1-1-15,0 2-2 0,-4 0 0 16,-2 1-1-16,-2 2-3 0,-2-1-2 0,-2 3 0 16,-2 2-2-16,-4 0 4 0,-4 1 0 15,2 0 0-15,-1 1 2 0,0-1-1 16,3-1-1-16,-3-1 1 0,3 4-1 16,0-3 1-16,4 0 1 0,0-1 0 0,0-1-1 15,4 0-4-15,2-2 2 0,-2 1-1 16,4-1-3-16,2 0 1 0,0-4-1 0,2 3-1 15,3-2-3-15,2-1 1 0,-1-2-2 16,3 2 2-16,2-6-12 0,0 3-28 16,1-4-35-16,2 1-31 0,-2-3-47 0,4-3-55 15,-4 1-530-15,1-2 246 0,-1 1 162 16</inkml:trace>
  <inkml:trace contextRef="#ctx0" brushRef="#br0" timeOffset="27916.51">24699 1930 165 0,'-8'0'197'0,"8"0"-8"0,0 0-11 0,0 0-15 15,0 0-16-15,29 5-13 0,-16-2-14 16,4-2-10-16,-1 1-10 0,6-2-24 0,-1 0-31 16,0 3-41-16,4-3-53 0,-1 1-48 15,-1-2-407-15,0-2 171 0,1 3 113 16</inkml:trace>
  <inkml:trace contextRef="#ctx0" brushRef="#br0" timeOffset="28200.94">25061 1514 11 0,'0'-6'196'0,"2"0"-2"0,2 3-7 16,2 0-9-16,3 2-16 0,4 2-11 0,3 5-11 15,2 3-6-15,3 1-11 0,7 10-10 16,-6 5-11-16,8 9-6 0,-2 4-4 16,5 19-2-16,-3 2-4 0,-2 4-1 0,-9 3-3 15,-7-5-2-15,-6-9 0 0,-6 1 1 16,-4 0 3-16,-6 2-19 0,-1-5-3 16,-5-2-8-16,-2-2-10 0,2-3-21 0,-4-4-38 15,8-9-65-15,1-5-95 0,-2-2-684 16,5-8 292-16,6-3 193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21T17:07:27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1551 15834 37 0,'0'0'166'0,"0"0"-1"0,0 0-12 16,0-3-9-16,0 3-10 0,0 0-5 15,0 0-6-15,0-4-4 0,0 4-2 0,0 0-5 16,0 0-5-16,0 0-5 0,0 0-8 16,-2-4-3-16,2 4-4 0,0 0-6 0,0 0-5 15,0 0-6-15,0 0-5 0,0 0-7 16,0 0-6-16,0 0-6 0,-11 8-6 16,7-5-4-16,0 3-6 0,0-5-4 0,-1 4-3 15,-1 3-5-15,-2-1-3 0,-1-1 0 16,0 7-5-16,1-4 0 0,0 3-5 0,0 1 0 15,-4 2-1-15,4-1-2 0,0-1-1 16,1 2-3-16,-1 4 0 0,2-4-2 16,1 4-2-16,1-3-1 0,0 3 1 0,1 2 2 15,1-6 1-15,0 6 1 0,4-2 10 16,-2 2 2-16,2 0-2 0,1 0-4 0,1 2 1 16,0 2 3-16,3 2-4 0,-1-5 0 15,3 5 0-15,-3-4 0 0,4 3 0 0,1 3 0 16,0 1 1-16,1-1-4 0,-2-8 2 15,4 5 2-15,-2-5-1 0,3 6-4 16,-2-6 0-16,4 2 1 0,1 2 0 0,0-8 1 16,1 2-1-16,2 1 1 0,0-4 2 15,5 1-4-15,-1 0-1 0,0 1 3 16,-2-5-1-16,5-1 0 0,-2-1-1 0,3 2 0 16,1 0 2-16,0-4 1 0,1 3-6 15,-3-2 6-15,0 1-2 0,1-3 0 0,3 6 1 16,0-7 0-16,-3 5-2 0,3-5-1 15,2 0 2-15,-5 1 0 0,1 0-2 16,6 0 1-16,-4-3-1 0,4 1 0 0,-1 1-1 16,3-1 3-16,-1 2 0 0,-5-6-1 15,4 7 0-15,-1-5 0 0,3 2 0 0,2-1 0 16,-1 3 1-16,-3-2-2 0,0 0 1 16,-3-5-2-16,5 5 0 0,1 2-4 0,-7-2-3 15,4-4 1-15,2 4-1 0,-3 0 1 16,3 2-3-16,-1-3 3 0,-3 1 1 15,-3-3-1-15,5 5 1 0,2-2 2 0,-2 1 0 16,-4-6-1-16,7 5 4 0,-2 0-2 16,-1 0 0-16,-2-2 2 0,2-1-2 0,5-1 1 15,-3 4 1-15,2-6 0 0,1 2 0 16,2-2 1-16,-7 4 0 0,2-4 1 16,5 0-4-16,1 0 2 0,1 0 0 0,-1 0-1 15,3 0-1-15,-1 0 0 0,1 0 1 16,-1 0 4-16,3-4-2 0,2 2-2 15,-2 0 1-15,8-4 0 0,0-1-1 0,0 1 3 16,2-1-1-16,0-5 0 0,18-1-3 0,-12 2 0 16,-7 0-1-16,17-4-7 0,-13 8 4 15,-5-7-3-15,-2 7 0 0,3-7 4 16,-4 3-2-16,-1 2 0 0,0-5 1 0,5 1-1 16,-6 2 5-16,3-1-3 0,-2-1 0 15,0 0-1-15,0 1-1 0,0-1-3 0,-2 2-1 16,-1-2 0-16,-1 1-3 0,2 4 1 15,-5-6 1-15,4 3-1 0,-4-2 3 16,1 3 1-16,-7-3 5 0,2 5-2 0,-4-5 0 16,2 5 2-16,-2-5 0 0,-2-1 3 15,1 1-2-15,-1 1 0 0,-3-1-1 16,-3 4 2-16,2-4 1 0,-7 3-1 0,5-3-1 16,-7-1 0-16,-2 1 1 0,3 0 1 15,-6 2-2-15,3-3 3 0,-3 1-3 0,-2-3 2 16,0 3 1-16,-2 1-1 0,1-5-1 15,-2 3 2-15,0 0-2 0,-3 3 2 16,0-3 0-16,2 1 1 0,-4 1-1 0,2-1-1 16,-2 0 2-16,1-1 1 0,-2 1 0 15,-1 2 1-15,0 1 0 0,-2-3 3 0,-1 2 1 16,-1 1 3-16,0-4-2 0,-2 1 1 16,-2 0 0-16,-3-2-2 0,1-2 1 15,-6-1-4-15,-1-3 1 0,-6 2-7 0,-2-2-1 16,-4-2-3-16,-5 1 0 0,-7-3 2 15,-6 0-3-15,-1 1 5 0,0 1-1 0,-5-1 7 16,-15-2-1-16,9 5 1 0,5 6 2 16,-5-5 2-16,0 5 5 0,-2 5-3 0,-19-6 3 15,10 4 2-15,5 3 5 0,-3 0-3 16,-17-1 8-16,8 1-2 0,-16 5 0 16,3-5-2-16,-3 4-3 0,-2-2 2 0,2 4-7 15,-2-4-2-15,-2 1-2 0,-2-2-1 16,0 3-1-16,0 3 0 0,0-4 3 15,2 0 1-15,15 5-1 0,8 2 1 0,-23-1 1 16,13 0 4-16,-9 6 1 0,1 0 2 16,-1 1 4-16,4-2 2 0,0 4 0 0,11-2 0 15,11-1 0-15,0 2 2 0,-1-4-4 16,1 2 4-16,1-3-1 0,3 4-3 0,0-4 0 16,3 0-1-16,4 2 4 0,1-3-1 15,-5 1 1-15,5 3 3 0,3-6-5 16,-3 1-1-16,2 4-1 0,1-3 0 0,-3-1 0 15,1 4-3-15,0-5 0 0,0 2-2 16,-7 3-3-16,6 1 0 0,-8-2-3 0,0 2-1 16,2 1-3-16,-2 4-3 0,4-1-10 15,-3 3-19-15,6-2-27 0,1 3-48 0,5 1-61 16,8-4-70-16,0 4-594 0,7-5 281 16,-1 1 185-16</inkml:trace>
  <inkml:trace contextRef="#ctx0" brushRef="#br0" timeOffset="45103.79">8949 13621 114 0,'0'0'137'15,"0"0"-1"-15,0 0-4 0,0 0-6 0,0 0-5 16,6-2-5-16,-6 2-2 0,0 0-6 16,0 0-6-16,0 0-4 0,0 0-7 0,0 0-8 15,0 0-7-15,0 0-6 0,0 0-7 16,-15 8-10-16,11-7-3 0,0 1-7 0,-2 1 0 15,0-2-9-15,-4 1-3 0,0 2 0 16,0-1-1-16,-3 0 1 0,-2 0-2 16,-4 3-7-16,0-3-4 0,-2 1-6 0,-5 2-6 15,-3-2-2-15,-1 0 0 0,-2-1-6 16,-2 1 2-16,-3 2 2 0,1-4-1 0,-3 0-1 16,-3 0-2-16,0 1 4 0,-3-3 0 15,3 0-1-15,-3 0 3 0,-1 0 2 16,3 0 1-16,-3 0 0 0,4-1 0 0,-3 2 2 15,3-2 0-15,6 1 3 0,-3 0-7 16,4-2 0-16,3-2 0 0,0 2-4 0,2 2 2 16,7-2-4-16,-2 0-1 0,6 0-3 15,-1 2-3-15,4-1-5 0,3-2 0 16,1 1 1-16,1 1 0 0,2-3-1 0,3 2 7 16,2-4-5-16,-2 3 4 0,2-1-1 15,2-2 2-15,-1 2 5 0,0-2-4 16,1 1-1-16,2-1-1 0,-2-2 5 0,2 1-1 15,2-3 0-15,0 1-8 0,-2-1-3 0,3 1-3 16,0-3-10-16,-3 0 3 0,2 2-5 16,0-2-3-16,-2 0 4 0,2 3 3 15,0-3 4-15,0 5-2 0,-2-2 1 0,0 1 7 16,2 0 1-16,-2 0 6 0,0 3-4 16,2 3 3-16,-2 2-3 0,0 0 3 15,0 0-3-15,0 0 2 0,6 19 4 0,-4-4-1 16,0 4-2-16,2 4 3 0,-1 3 1 15,-1 1 3-15,4 8-4 0,-1-4 4 0,-1 5 2 16,2 0 0-16,-2-1 4 0,-1-2 2 16,1-3 8-16,-4 1 11 0,2-2-2 0,0-1 5 15,-2-5 2-15,0-3 3 0,0-1 5 16,-2 1 3-16,2-4 3 0,-2-3 3 16,0-1-2-16,-3-3-3 0,1-2-3 0,-2-1 2 15,0-2-6-15,-1-4-5 0,7 0-5 16,-15-7-3-16,7 0-3 0,0-2-12 0,-2-5-17 15,2 3-16-15,0 2-21 0,0-4-26 16,-1 1-17-16,1 0-24 0,3 3-19 0,1-1-42 16,0 3-377-16,-1-1 188 0,3 1 124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3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6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7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8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8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8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7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1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2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76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1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06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Ghost A is aware of Ghost B’s previous location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3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DC253-A9A5-4D90-B624-D5BA5845A98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2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5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0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4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5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2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5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98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://www.ugrad.cs.cmu.edu/ta/S24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0E1BB60E-5A73-4B64-815D-795AFCBA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A0DE33-3E15-A832-5B4B-994EE748524C}"/>
                  </a:ext>
                </a:extLst>
              </p14:cNvPr>
              <p14:cNvContentPartPr/>
              <p14:nvPr/>
            </p14:nvContentPartPr>
            <p14:xfrm>
              <a:off x="8601480" y="252720"/>
              <a:ext cx="2360880" cy="479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A0DE33-3E15-A832-5B4B-994EE74852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2120" y="243360"/>
                <a:ext cx="2379600" cy="4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𝑠𝑢𝑛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72881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B3DD02-EFFC-59A8-16AB-D888BDCDD368}"/>
                  </a:ext>
                </a:extLst>
              </p14:cNvPr>
              <p14:cNvContentPartPr/>
              <p14:nvPr/>
            </p14:nvContentPartPr>
            <p14:xfrm>
              <a:off x="3666600" y="2641680"/>
              <a:ext cx="8464680" cy="149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B3DD02-EFFC-59A8-16AB-D888BDCDD3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7240" y="2632320"/>
                <a:ext cx="8483400" cy="151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0" y="2286000"/>
                <a:ext cx="4724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Initial 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endParaRP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pPr marL="342882" lvl="1" indent="-342882">
                  <a:buClr>
                    <a:schemeClr val="accent2"/>
                  </a:buClr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342882" lvl="1" indent="-342882">
                  <a:buClr>
                    <a:schemeClr val="accent2"/>
                  </a:buClr>
                </a:pPr>
                <a:endParaRPr lang="en-US" dirty="0"/>
              </a:p>
              <a:p>
                <a:pPr marL="342882" lvl="1" indent="-342882">
                  <a:buClr>
                    <a:schemeClr val="accent2"/>
                  </a:buClr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Transition model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sz="24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86000"/>
                <a:ext cx="4724400" cy="1600200"/>
              </a:xfrm>
              <a:prstGeom prst="rect">
                <a:avLst/>
              </a:prstGeom>
              <a:blipFill>
                <a:blip r:embed="rId2"/>
                <a:stretch>
                  <a:fillRect l="-2419" t="-4724" r="-1075" b="-740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091" y="1338150"/>
                <a:ext cx="7854625" cy="4729164"/>
              </a:xfrm>
            </p:spPr>
            <p:txBody>
              <a:bodyPr/>
              <a:lstStyle/>
              <a:p>
                <a:r>
                  <a:rPr lang="en-US" dirty="0"/>
                  <a:t>Time 0: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=⟨0.5, 0.5⟩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1?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91" y="1338150"/>
                <a:ext cx="7854625" cy="4729164"/>
              </a:xfrm>
              <a:blipFill>
                <a:blip r:embed="rId2"/>
                <a:stretch>
                  <a:fillRect l="-1630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b="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7</m:t>
                        </m:r>
                      </m:e>
                    </m:d>
                  </m:oMath>
                </a14:m>
                <a:endParaRPr lang="en-US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blipFill>
                <a:blip r:embed="rId3"/>
                <a:stretch>
                  <a:fillRect t="-40769" b="-52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0.9, 0.1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0.3, 0.7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40458" b="-366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9238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=⟨0.6, 0.4⟩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2?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2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9238"/>
                <a:ext cx="7854625" cy="2883489"/>
              </a:xfrm>
              <a:blipFill>
                <a:blip r:embed="rId4"/>
                <a:stretch>
                  <a:fillRect l="-1553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0.6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0.9, 0.1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3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0.3, 0.7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9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6, 0.3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                  </a:t>
                </a: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90769" b="-9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21" y="1421651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=⟨0.66, 0.34⟩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3?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3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21" y="1421651"/>
                <a:ext cx="7854625" cy="2883489"/>
              </a:xfrm>
              <a:blipFill>
                <a:blip r:embed="rId4"/>
                <a:stretch>
                  <a:fillRect l="-1552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TA applications: </a:t>
            </a:r>
            <a:r>
              <a:rPr lang="en-US" dirty="0">
                <a:hlinkClick r:id="rId2"/>
              </a:rPr>
              <a:t>www.ugrad.cs.cmu.edu/ta/S24/</a:t>
            </a:r>
            <a:r>
              <a:rPr lang="en-US" dirty="0"/>
              <a:t> (see Piazza post, also fill in Google form </a:t>
            </a:r>
            <a:r>
              <a:rPr lang="en-US"/>
              <a:t>there by Nov 22)</a:t>
            </a:r>
            <a:endParaRPr lang="en-US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/>
              <a:t>Out next week, due 12/5,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/>
              <a:t>Out tonight, due Thursday 12/7, 10 pm</a:t>
            </a:r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3F03BD-E639-2678-5CE7-EB35B27F92AA}"/>
                  </a:ext>
                </a:extLst>
              </p14:cNvPr>
              <p14:cNvContentPartPr/>
              <p14:nvPr/>
            </p14:nvContentPartPr>
            <p14:xfrm>
              <a:off x="2349000" y="2850120"/>
              <a:ext cx="1256760" cy="109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3F03BD-E639-2678-5CE7-EB35B27F92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9640" y="2840760"/>
                <a:ext cx="1275480" cy="11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state at time </a:t>
                </a:r>
                <a:r>
                  <a:rPr lang="en-US" i="1" dirty="0"/>
                  <a:t>t</a:t>
                </a:r>
                <a:r>
                  <a:rPr lang="en-US" dirty="0"/>
                  <a:t>?</a:t>
                </a: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r>
                  <a:rPr lang="en-US" dirty="0"/>
                  <a:t>Iterate this update starting at </a:t>
                </a:r>
                <a:r>
                  <a:rPr lang="en-US" i="1" dirty="0"/>
                  <a:t>t</a:t>
                </a:r>
                <a:r>
                  <a:rPr lang="en-US" dirty="0"/>
                  <a:t>=0</a:t>
                </a:r>
              </a:p>
              <a:p>
                <a:pPr marL="457176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457" b="-1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9789215" y="2195529"/>
            <a:ext cx="2209800" cy="685800"/>
          </a:xfrm>
          <a:prstGeom prst="wedgeRoundRectCallout">
            <a:avLst>
              <a:gd name="adj1" fmla="val -122770"/>
              <a:gd name="adj2" fmla="val 8554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236291" y="1384859"/>
            <a:ext cx="1897480" cy="685800"/>
          </a:xfrm>
          <a:prstGeom prst="wedgeRoundRectCallout">
            <a:avLst>
              <a:gd name="adj1" fmla="val -172790"/>
              <a:gd name="adj2" fmla="val 20380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Prediction with Markov chains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78916" imgH="2598645" progId="MSPhotoEd.3">
                  <p:embed/>
                </p:oleObj>
              </mc:Choice>
              <mc:Fallback>
                <p:oleObj name="Photo Editor Photo" r:id="rId3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894157" imgH="2644369" progId="MSPhotoEd.3">
                  <p:embed/>
                </p:oleObj>
              </mc:Choice>
              <mc:Fallback>
                <p:oleObj name="Photo Editor Photo" r:id="rId5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3924640" imgH="2659048" progId="MSPhotoEd.3">
                  <p:embed/>
                </p:oleObj>
              </mc:Choice>
              <mc:Fallback>
                <p:oleObj name="Photo Editor Photo" r:id="rId7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7009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Observations Reduce Uncertainty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802710" imgH="2567619" progId="MSPhotoEd.3">
                  <p:embed/>
                </p:oleObj>
              </mc:Choice>
              <mc:Fallback>
                <p:oleObj name="Photo Editor Photo" r:id="rId2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1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19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923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Vincent Conitzer and Aditi Raghunathan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45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0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00457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1514E4-5921-E718-6E5C-B1F374A6FCF1}"/>
                  </a:ext>
                </a:extLst>
              </p14:cNvPr>
              <p14:cNvContentPartPr/>
              <p14:nvPr/>
            </p14:nvContentPartPr>
            <p14:xfrm>
              <a:off x="5869440" y="32040"/>
              <a:ext cx="3558240" cy="864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1514E4-5921-E718-6E5C-B1F374A6FC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60080" y="22680"/>
                <a:ext cx="3576960" cy="8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Bayes net conditional independence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C64A46B-F7E6-49D7-B823-CFE7BFD6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7B2E2C-2DFB-6EBC-EFEB-A6C0D4044E4A}"/>
                  </a:ext>
                </a:extLst>
              </p14:cNvPr>
              <p14:cNvContentPartPr/>
              <p14:nvPr/>
            </p14:nvContentPartPr>
            <p14:xfrm>
              <a:off x="411120" y="2035440"/>
              <a:ext cx="10468800" cy="454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7B2E2C-2DFB-6EBC-EFEB-A6C0D4044E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760" y="2026080"/>
                <a:ext cx="10487520" cy="45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646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out of the summation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What is the runtime of the forward algorithm in terms of the number of states |X| and time t? Assume all 3 CPTs are given.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A)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 * t)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B) O(|X| * t)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C)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D) O(|X|)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4A0C9B-792D-0FFC-4130-0E2BF50815A7}"/>
                  </a:ext>
                </a:extLst>
              </p14:cNvPr>
              <p14:cNvContentPartPr/>
              <p14:nvPr/>
            </p14:nvContentPartPr>
            <p14:xfrm>
              <a:off x="502560" y="4842360"/>
              <a:ext cx="2721600" cy="132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4A0C9B-792D-0FFC-4130-0E2BF50815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200" y="4833000"/>
                <a:ext cx="2740320" cy="13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40227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0504" y="3206157"/>
            <a:ext cx="3792989" cy="1695645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1" y="1292600"/>
            <a:ext cx="5740097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W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W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16C11"/>
                </a:solidFill>
                <a:sym typeface="Symbol"/>
              </a:rPr>
              <a:t>U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F16C11"/>
                </a:solidFill>
                <a:latin typeface="Calibri"/>
                <a:cs typeface="Calibri"/>
              </a:rPr>
              <a:t>W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 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endParaRPr lang="en-US" dirty="0">
              <a:solidFill>
                <a:srgbClr val="F16C11"/>
              </a:solidFill>
              <a:sym typeface="Symbo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ym typeface="Symbol"/>
              </a:rPr>
              <a:t>Given </a:t>
            </a:r>
            <a:r>
              <a:rPr lang="en-US" sz="2400" dirty="0">
                <a:sym typeface="Symbol"/>
              </a:rPr>
              <a:t>P(X</a:t>
            </a:r>
            <a:r>
              <a:rPr lang="en-US" sz="2400" baseline="-25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) = {sun:0.5, rain:0.5</a:t>
            </a:r>
            <a:r>
              <a:rPr lang="en-US" dirty="0">
                <a:sym typeface="Symbol"/>
              </a:rPr>
              <a:t>}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400" dirty="0">
                <a:sym typeface="Symbol"/>
              </a:rPr>
              <a:t>Compute P(X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=sun | e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3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=True)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71259"/>
              </p:ext>
            </p:extLst>
          </p:nvPr>
        </p:nvGraphicFramePr>
        <p:xfrm>
          <a:off x="6496215" y="149088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134"/>
              </p:ext>
            </p:extLst>
          </p:nvPr>
        </p:nvGraphicFramePr>
        <p:xfrm>
          <a:off x="9315615" y="1498117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2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=1/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 #Don’t forget to NORMALIZE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6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35681"/>
              </p:ext>
            </p:extLst>
          </p:nvPr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8008"/>
              </p:ext>
            </p:extLst>
          </p:nvPr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Reasoning over Time or Space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reason about a 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=.2∗.5= .1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.9∗.5= .45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#NORMALIZE USING BAYES RULE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.18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45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82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7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.9∗.18+ .3∗.82= .41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.1∗.18+ .7∗.82= .59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.41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.13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.59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.87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0.38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0.62</a:t>
                </a: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.38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= .12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(.62)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= .88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9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.9∗.12+ .3∗.88= .37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.1∗.12+ .7∗.88= .63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6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(.2*.37) = .115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.9*.63) = .885</a:t>
                </a: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F310-6FBE-94B2-6857-E13BDD38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65C3-2588-2E19-84A5-444A6DD3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are given P(X4=sun | e4= e3= e2= e1=True), along with the same CPT tables as the activity example, and we want to compute P(X5=sun | e5= e4= e3= e2= e1=True). </a:t>
            </a:r>
          </a:p>
          <a:p>
            <a:r>
              <a:rPr lang="en-US" dirty="0"/>
              <a:t>What is the first step we would perform?</a:t>
            </a:r>
          </a:p>
          <a:p>
            <a:endParaRPr lang="en-US" dirty="0"/>
          </a:p>
          <a:p>
            <a:r>
              <a:rPr lang="en-US" dirty="0"/>
              <a:t>Predict</a:t>
            </a:r>
          </a:p>
          <a:p>
            <a:r>
              <a:rPr lang="en-US" dirty="0"/>
              <a:t>Observe</a:t>
            </a:r>
          </a:p>
          <a:p>
            <a:r>
              <a:rPr lang="en-US" dirty="0"/>
              <a:t>Forward</a:t>
            </a:r>
          </a:p>
          <a:p>
            <a:r>
              <a:rPr lang="en-US" dirty="0"/>
              <a:t>Smoothing</a:t>
            </a:r>
          </a:p>
        </p:txBody>
      </p:sp>
    </p:spTree>
    <p:extLst>
      <p:ext uri="{BB962C8B-B14F-4D97-AF65-F5344CB8AC3E}">
        <p14:creationId xmlns:p14="http://schemas.microsoft.com/office/powerpoint/2010/main" val="377555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72561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3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11277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Value of X at a given time is called the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Parameters: called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transition probabilities </a:t>
            </a:r>
            <a:r>
              <a:rPr lang="en-US" sz="2400" dirty="0">
                <a:ea typeface="ＭＳ Ｐゴシック" pitchFamily="34" charset="-128"/>
              </a:rPr>
              <a:t>or dynamics, specify how the state evolves over time (also, initial state probabilities)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Stationarity</a:t>
            </a:r>
            <a:r>
              <a:rPr lang="en-US" sz="2400" dirty="0">
                <a:ea typeface="ＭＳ Ｐゴシック" pitchFamily="34" charset="-128"/>
              </a:rPr>
              <a:t> assumption: transition probabilities the same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8010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8096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4381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8952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724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2669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3525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6384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181318" y="2857500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138" y="3505200"/>
            <a:ext cx="1728179" cy="360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00911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3200400"/>
            <a:ext cx="8077200" cy="3154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Basic conditional independence: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Past and future </a:t>
            </a:r>
            <a:r>
              <a:rPr lang="en-US" sz="2400">
                <a:ea typeface="ＭＳ Ｐゴシック" pitchFamily="34" charset="-128"/>
              </a:rPr>
              <a:t>independent given </a:t>
            </a:r>
            <a:r>
              <a:rPr lang="en-US" sz="2400" dirty="0">
                <a:ea typeface="ＭＳ Ｐゴシック" pitchFamily="34" charset="-128"/>
              </a:rPr>
              <a:t>the present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This is called the (first order) Markov property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</a:t>
            </a:r>
            <a:r>
              <a:rPr lang="en-US" sz="2800" dirty="0" err="1">
                <a:ea typeface="ＭＳ Ｐゴシック" pitchFamily="34" charset="-128"/>
              </a:rPr>
              <a:t>growable</a:t>
            </a:r>
            <a:r>
              <a:rPr lang="en-US" sz="2800" dirty="0">
                <a:ea typeface="ＭＳ Ｐゴシック" pitchFamily="34" charset="-128"/>
              </a:rPr>
              <a:t>) BN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We can always use generic BN reasoning on it if we truncate the chain at a fixed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399767"/>
            <a:ext cx="6790812" cy="14958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P(X</a:t>
            </a:r>
            <a:r>
              <a:rPr lang="en-US" sz="2800" baseline="-25000" dirty="0">
                <a:ea typeface="ＭＳ Ｐゴシック" pitchFamily="34" charset="-128"/>
              </a:rPr>
              <a:t>t</a:t>
            </a:r>
            <a:r>
              <a:rPr lang="en-US" sz="2800" dirty="0">
                <a:ea typeface="ＭＳ Ｐゴシック" pitchFamily="34" charset="-128"/>
              </a:rPr>
              <a:t> | X</a:t>
            </a:r>
            <a:r>
              <a:rPr lang="en-US" sz="2800" baseline="-25000" dirty="0">
                <a:ea typeface="ＭＳ Ｐゴシック" pitchFamily="34" charset="-128"/>
              </a:rPr>
              <a:t>t-1</a:t>
            </a:r>
            <a:r>
              <a:rPr lang="en-US" sz="2800" dirty="0">
                <a:ea typeface="ＭＳ Ｐゴシック" pitchFamily="34" charset="-128"/>
              </a:rPr>
              <a:t>):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1D1CF8-3680-0235-B706-796058A1FD66}"/>
                  </a:ext>
                </a:extLst>
              </p14:cNvPr>
              <p14:cNvContentPartPr/>
              <p14:nvPr/>
            </p14:nvContentPartPr>
            <p14:xfrm>
              <a:off x="3916440" y="2685600"/>
              <a:ext cx="6835680" cy="1076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1D1CF8-3680-0235-B706-796058A1FD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7080" y="2676240"/>
                <a:ext cx="6854400" cy="10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t|X_{t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2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19737</TotalTime>
  <Words>4414</Words>
  <Application>Microsoft Office PowerPoint</Application>
  <PresentationFormat>Widescreen</PresentationFormat>
  <Paragraphs>1202</Paragraphs>
  <Slides>59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Calibri</vt:lpstr>
      <vt:lpstr>Arial</vt:lpstr>
      <vt:lpstr>Wingdings</vt:lpstr>
      <vt:lpstr>Calibri Light</vt:lpstr>
      <vt:lpstr>Cambria Math</vt:lpstr>
      <vt:lpstr>Times New Roman</vt:lpstr>
      <vt:lpstr>Office Theme</vt:lpstr>
      <vt:lpstr>1_Office Theme</vt:lpstr>
      <vt:lpstr>Photo Editor Photo</vt:lpstr>
      <vt:lpstr>Warm-up as you walk in</vt:lpstr>
      <vt:lpstr>Announcements</vt:lpstr>
      <vt:lpstr>AI: Representation and Problem Solving </vt:lpstr>
      <vt:lpstr>Warm-up as you walk in</vt:lpstr>
      <vt:lpstr>Reasoning over Time or Space</vt:lpstr>
      <vt:lpstr>Markov Chains</vt:lpstr>
      <vt:lpstr>Conditional Independence</vt:lpstr>
      <vt:lpstr>Example: Markov Chain Weather</vt:lpstr>
      <vt:lpstr>Example: Markov Chain Weather</vt:lpstr>
      <vt:lpstr>Example: Markov Chain Weather</vt:lpstr>
      <vt:lpstr>Poll 1</vt:lpstr>
      <vt:lpstr>Poll 1</vt:lpstr>
      <vt:lpstr>Markov Chain Inference</vt:lpstr>
      <vt:lpstr>Markov Chain Inference</vt:lpstr>
      <vt:lpstr>Markov Chain Inference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Prediction with Markov chains</vt:lpstr>
      <vt:lpstr>Observations Reduce Uncertainty</vt:lpstr>
      <vt:lpstr>Hidden Markov Models</vt:lpstr>
      <vt:lpstr>Hidden Markov Models</vt:lpstr>
      <vt:lpstr>Real HMM Examples</vt:lpstr>
      <vt:lpstr>HMM as a Bayes Net Warm-up</vt:lpstr>
      <vt:lpstr>Example: Weather HMM</vt:lpstr>
      <vt:lpstr>HMM as Probability Model</vt:lpstr>
      <vt:lpstr>HMM Queries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Poll 2</vt:lpstr>
      <vt:lpstr>Filtering Algorithm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Poll 3</vt:lpstr>
      <vt:lpstr>Other HMM Queries</vt:lpstr>
      <vt:lpstr>Inference Tasks</vt:lpstr>
      <vt:lpstr>Dynamic Bayes Nets (DBNs)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Vincent Conitzer</cp:lastModifiedBy>
  <cp:revision>1177</cp:revision>
  <cp:lastPrinted>2022-11-22T15:00:15Z</cp:lastPrinted>
  <dcterms:created xsi:type="dcterms:W3CDTF">2018-10-11T11:39:27Z</dcterms:created>
  <dcterms:modified xsi:type="dcterms:W3CDTF">2023-11-21T18:01:18Z</dcterms:modified>
</cp:coreProperties>
</file>