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157" r:id="rId3"/>
    <p:sldId id="2142" r:id="rId4"/>
    <p:sldId id="2156" r:id="rId5"/>
    <p:sldId id="1268" r:id="rId6"/>
    <p:sldId id="2143" r:id="rId7"/>
    <p:sldId id="257" r:id="rId8"/>
    <p:sldId id="2131" r:id="rId9"/>
    <p:sldId id="2154" r:id="rId10"/>
    <p:sldId id="2158" r:id="rId11"/>
    <p:sldId id="2145" r:id="rId12"/>
    <p:sldId id="2159" r:id="rId13"/>
    <p:sldId id="1839" r:id="rId14"/>
    <p:sldId id="1840" r:id="rId15"/>
    <p:sldId id="1841" r:id="rId16"/>
    <p:sldId id="2155" r:id="rId17"/>
    <p:sldId id="2130" r:id="rId18"/>
    <p:sldId id="2160" r:id="rId19"/>
    <p:sldId id="2161" r:id="rId20"/>
    <p:sldId id="2164" r:id="rId21"/>
    <p:sldId id="2165" r:id="rId22"/>
  </p:sldIdLst>
  <p:sldSz cx="12192000" cy="6858000"/>
  <p:notesSz cx="9296400" cy="7010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Candara" panose="020E0502030303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1:15:49.98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1515 9780 6447 0,'0'0'576'0,"0"0"-576"0,0 0 0 0,0 0 0 16,0 0 1744-16,0 0 240 0,0 0 64 0,-7-4 0 15,7 4-1216-15,-7-5-256 0,7 5-32 0,-8-6-16 16,-1 3 272-16,9 3 48 0,-11-6 16 0,2 2 0 16,1 2-480-16,0 0-80 0,1-3-32 0,7 5 0 15,-11-1-32-15,2 0-16 0,0-2 0 0,9 3 0 16,0 0-48-16,0 0-16 0,0 0 0 0,-9 1 0 0,0-1 16 0,9 0 0 15,0 0 0-15,0 0 0 0,0 0 400 0,0 0 64 16,0 0 32-16,0 0 0 0,0 0 192 0,0 0 32 16,0 0 16-16,-3 11 0 0,3-11-240 0,1 9-48 15,-1-9-16-15,6 9 0 0,-6-9-224 0,10 7-32 16,2-1-16-16,-1-2 0 0,3-1-80 0,-1 1-32 16,0-4 0-16,0 0 0 0,1 0-80 0,3 3-16 15,1 4 0-15,-1-7 0 0,-3-4-128 0,3-2 160 16,2 2-160-16,0 1 160 0,2 3 16 0,3 0 0 15,3 1 0-15,-1-1 0 0,-4 0 16 0,6 3 16 16,4 0 0-16,1-1 0 0,1 2-208 0,0-3 144 16,-1 2-144-16,1-3 128 0,-1-1-128 0,-1 1 0 15,1 0 144-15,1 0-144 0,1-2 128 0,2 1-128 16,0-2 160-16,4 2-160 0,2 0 336 0,3 2-16 0,2 3-16 0,-3-3 0 16,-3 2 128-16,-3-4 16 0,-1-2 16 0,0 3 0 15,0 0-160-15,2 0-48 0,1-3 0 0,0 3 0 16,2 0-256-16,4 0 128 0,4 0-128 0,-1 3 0 15,-3-3 128-15,-2 0-128 0,-1 0 0 0,-1-3 0 16,1 1 192-16,0 1-64 0,0-5 0 0,10 6-128 16,6 6 320-16,-2-5-32 0,-4-1-16 0,-2-1 0 15,-3-2 32-15,-3 2 0 0,-4-1 0 0,1 0 0 16,1-1-80-16,3 0-16 0,3 1 0 0,6 1 0 16,8 1-208-16,-6 0 128 0,-4 1-128 0,-6 1 0 15,-4 0 0-15,1-2 0 0,-1-2 0 0,0 2 0 16,2-1 128-16,9 1-128 0,8-1 0 0,-1 1 0 0,-8 0 0 15,-4 0 0-15,-4 1 0 0,-2 2 0 0,-1-5 208 0,0 0-48 16,3 1-16-16,4-1 0 0,10 2 48 0,-1-1 0 16,-3-2 0-16,-2 3 0 0,-5 3-64 0,-1 0 0 15,-5-3 0-15,-1 0 0 0,-1 0-128 0,3 0 0 16,4-2 0-16,7 4 0 0,5 0 0 0,-3 1 0 16,-6-2 0-16,-4 2 0 0,-5 1 0 0,-2-3 0 15,-2 2 0-15,0-1 0 0,1-1 0 0,3 2 0 16,2-3 0-16,5 1-176 0,6 2 176 0,-4 0 0 15,-5-2 0-15,-3 1 0 0,-3 4 0 0,-2-4 192 16,-3-2-64-16,0 0 0 0,1-1-128 0,0 0 0 16,1-1 0-16,7 2 0 0,7 0 0 0,0 0 0 15,-6-1 0-15,-2 1 128 0,-2 1-128 0,-4-1 0 16,-1 0 0-16,-2 0 128 0,-3-1 0 0,0 0 0 0,0-1 0 0,1 1 0 16,0 0 144-16,2 0 48 0,1 1 0 0,6 0 0 15,6 0-320-15,-4-3 0 0,-5 2 0 0,-2 1-144 16,-2 0 144-16,-1-2 0 0,-2-2-144 0,-2 1 144 15,-1-1 0-15,1 0 0 0,0-2 0 0,-1 3 0 16,2-1 0-16,2 1 128 0,0-3-128 0,6 2 192 16,2 1-192-16,-1 0 128 0,-5 1-128 0,-1 0 128 15,-2 2 0-15,-2 0-128 0,-2-2 192 0,-1 2-64 16,-2-1 64-16,-2-1 16 0,0 1 0 0,-1 0 0 16,0-2-208-16,1 0 0 0,0 1 0 0,0-1 0 15,1 1-160-15,-1 0-80 0,0 1-16 0,4 1 0 16,4-4 256-16,-1 3 0 0,-3-1 0 0,-3 2 0 15,-1 0 0-15,0 0 0 0,-1 0 0 0,0 0 0 0,0 0 0 0,-1 0 0 16,-2 0 0-16,0 0 0 0,-2 0 128 0,-1 0-128 16,1 0 0-16,0-2 0 0,-2 2 0 0,0-1 0 15,1-1 0-15,-1 1 0 0,-1 1 160 0,0-4-32 16,0 1 0-16,2 2 0 0,0 0-128 0,1 0 0 16,-1-1 0-16,1 0-176 0,0-1 176 0,-1 0 0 15,1 2 0-15,5-1 0 0,5 2 0 0,-1-3 0 16,-6 2 128-16,-2 2-128 0,-1-1 0 0,-2 0 144 15,1 3-144-15,-1-3 0 0,-1 0 128 0,0 0-128 16,-1 1 0-16,-1 0 0 0,1 0 0 0,0 1 160 16,-2-1-160-16,1-1 128 0,-2 0-128 0,-9 0 0 15,12 3 0-15,-2-2 0 0,-10-1 0 0,12-1 0 16,-2 1 0-16,-10 0 0 0,12-3 0 0,-2 0 0 0,0 1 0 0,-1 1 0 16,1-3 128-16,0 1-128 0,1 0 128 0,1 1-128 15,-12 2 0-15,13-2 128 0,-2-1-128 0,1 1 0 16,0 1 0-16,0 1 0 0,-2 0 0 0,0 0 0 15,-10 0 0-15,12 0 0 0,0 0 0 0,-2 1 0 16,-10-1 0-16,12 2 0 0,0-2 0 0,-12 0 0 16,10 0 0-16,-10 0 0 0,11-2 0 0,3 2 0 15,6 0 0-15,-3 0 128 0,-6 0-128 0,1-1 0 16,0 1 128-16,-1 0-128 0,1 0 0 0,-1 0 128 16,-11 0-128-16,10-3 128 0,-10 3-128 0,12 0 128 15,-2 0-128-15,-10 0 0 0,0 0 0 0,11 3 0 16,-11-3 0-16,0 0 192 0,0 0-192 0,9-7 192 15,-4-4-192-15,-1 2 0 0,-4 9 0 0,6-6 0 0,-6 6 0 0,8-4 0 16,0-1 0-16,-8 5 128 0,8-5-128 0,-2 1 0 16,0-1 0-16,-6 5 0 0,6-4 0 0,-6 4 0 15,0 0 0-15,8-5 0 0,-8 5 0 0,8-2 0 16,-8 2 0-16,0 0 0 0,0 0 0 0,0 0 0 16,9-3 0-16,-9 3 0 0,0 0-240 0,0 0-80 15,0 0 0-15,9 6-16 16,-1 6-464-16,-8-12-96 0,0 0 0 0,0 0-16 15,10 0-1568-15,-2 6-304 0,-1 10-64 0,-1-10-16 16,1-12-608-16,-2-1-128 0,-5 7-32 0,0 0-7840 0</inkml:trace>
  <inkml:trace contextRef="#ctx0" brushRef="#br0" timeOffset="10557.63">2843 6384 25631 0,'0'0'1136'0,"0"0"224"0,0 0-1088 0,0 0-272 0,0 0 0 0,0 0 0 16,0 0 1424-16,0 0 240 0,0 0 32 0,0 0 16 15,0 0-816-15,0 0-176 0,0 0-16 0,0 0-16 16,0 0-480-16,0 0-80 0,0 0-128 0,0 0 176 16,0 0-176-16,0 0 0 0,10 6 144 0,-10-6-144 15,0 0 272-15,0 0-16 0,3 12 0 0,-1 0 0 16,-6 1 192-16,-1 0 48 0,-2 0 0 0,3 1 0 15,2-2 48-15,-2 2 16 0,0-1 0 0,1 0 0 16,4 2-144-16,-1-2-32 0,-1-2 0 0,1 4 0 16,3-2-48-16,1 1-16 0,-3-1 0 0,-1 1 0 15,-1 1 80-15,3 0 16 0,2 1 0 0,-1 0 0 16,-3 1-96-16,2-2 0 0,4 1-16 0,-4 3 0 16,-2 1-48-16,3 1-16 0,1 0 0 0,0-2 0 15,-2 0-112-15,2-1 0 0,0 0-128 0,1 2 192 0,2-1-192 16,-3 2 0-16,-3-1 0 0,2 0 0 0,1 3 192 0,-2-1-48 15,-2 1-16-15,1-3 0 0,2-1 32 0,-2 2 0 16,-2 0 0-16,1 1 0 0,0 2-32 0,1 2-128 16,1-3 192-16,-2 2-64 0,-2 0-128 0,2 0 128 15,3-1-128-15,-3 0 128 0,-3-2-128 0,3 0 0 16,2 0 144-16,0-1-144 0,1-1 0 0,1 2 128 16,0-3-128-16,1 2 0 0,1-1 0 0,0-1 128 15,-2 0-128-15,-1 0 0 0,7-1 0 0,-4 2 128 16,-2 0-128-16,1 0 0 0,0 0 128 0,1 3-128 15,-2-2 160-15,0 3-160 0,-2 1 160 0,2 1-160 16,0 0 160-16,-1 0-160 0,-3-1 176 0,1 1-176 16,1 1 192-16,1-2-192 0,-2 1 160 0,2-1-160 0,1-2 128 0,0 1-128 15,0-4 0-15,1 3 0 16,0-7 128-16,2 1-128 0,-1-1 0 0,-1 1 0 0,-2-3 0 0,1 1 0 16,1-1 0-16,0 0 0 0,-1 2 144 0,0 0-144 15,0 1 160-15,-1 1-32 0,-1 1-128 0,2 4 192 16,-2-3-192-16,-1 3 144 0,1-3-144 0,0 4 128 15,-2 2-128-15,1 0 0 0,0-1 0 0,2 0 128 16,-2-2-128-16,2-1 0 0,1-1 0 0,0 0 0 16,-2-1 0-16,1-2 0 0,1-3 0 0,0 1 0 15,1 0 0-15,-1-2 0 0,0 2 0 0,0-3 0 16,0 0 0-16,-2 4 0 0,1-2 0 0,-1 2 0 16,0-1 0-16,0 2 0 0,1-1 128 0,-2 3-128 15,1-1 0-15,-1 2 0 0,-1 0 0 0,1 1 0 16,-1 0 0-16,1 2 0 0,-1-3 0 0,0 1 0 0,0 1 0 15,-1-1 0-15,2 1 128 0,-1-1-128 0,3-3 0 0,-2 0 0 16,2-1 0-16,-2-3 0 0,1 1 0 0,0 0 0 16,-1-1 0-16,2 2 0 0,0-4 0 0,1 2 0 15,-2 0 0-15,1 0 0 0,-1 0 0 0,1 1 0 16,0 0 0-16,-1-1 0 0,0 2 0 0,-1 2 0 16,0 0 0-16,0 2 0 0,-1 0 0 0,0 1 0 15,0-4 0-15,0 3 0 0,2 3 0 0,-1-1 0 16,0-6 0-16,2 2 0 0,0-2 0 0,-1 3 0 15,-1-7 128-15,1 1-128 0,0 2 0 0,1-3 0 16,0 0 0-16,1-1 0 0,-2 2 0 0,2 1 0 16,0-2 0-16,0 0 0 0,-2 0 0 0,1 0 0 0,-2 0 128 15,1 1-128-15,-2 2 0 0,1-1 0 16,0 1 0-16,-2 2 0 0,-2 3 0 0,1-1 0 0,-2-1 0 0,1 2 0 16,1 0 0-16,-2-2 0 0,0 0 128 0,1-2-128 15,1 0 0-15,-1-4 0 0,-1 1 0 0,1 2 0 16,3-3 0-16,0 1 0 0,-1-1 128 0,0 0-128 15,0 1 0-15,-1-2 0 0,1-1 0 0,1-1 0 16,0 0 0-16,0 2 128 0,1 0-128 0,-1 0 128 16,-2-2-128-16,0 2 160 0,1 0-160 0,0 1 160 15,-2 0-160-15,2 0 0 0,-2 1 144 0,1 2-144 16,-1-1 0-16,0 2 0 0,1 0 0 0,-1 0 0 16,1 0 0-16,-1-1 0 0,0-2 0 0,1 0 0 15,-1 1 0-15,1-1 0 0,0-1 0 0,1 0 128 16,-2-1-128-16,2 2 0 0,1-5 0 0,0 2 0 0,0-11 0 15,-3 10 0-15,2 3 0 0,0-2 128 0,-2-1-128 0,2 1 0 16,0 0 0-16,1-2 0 0,-2 2 0 0,2-1 0 16,0 1 0-16,-1-1 0 0,0 1 0 0,-1 0 0 15,0 2 0-15,0-1 0 0,2 0 0 0,-1 1 0 16,0-3 0-16,0 2 0 0,1 0 0 0,0-2 0 16,-2 2 0-16,2-2 0 0,0 1 0 0,0-1 0 15,0 1 0-15,0 0 0 0,0-11 0 0,2 11 0 16,0-1 0-16,-1 1 0 0,-1 0 0 0,3 0 0 15,0 2 0-15,-2 0 0 0,-2-3 0 0,1 2 0 16,0 2 0-16,0-1 0 0,0-1 0 0,1 1 0 16,-1-1 0-16,0 0 0 0,0-1 0 0,-1 2 0 15,-1-3 0-15,2 1 128 0,2 1-128 0,-1-2 0 16,0 1 0-16,1 1 0 0,-2-12 0 0,0 11 0 0,1 0 0 16,2-2 0-16,-3-9 0 0,1 10 0 0,0 1 0 0,-1-11 0 15,0 10 0-15,0-10 0 0,0 12 0 0,0-12 128 16,0 13-128-16,0-13 0 0,0 9 0 0,0-9 0 15,0 11 0-15,0-11 0 0,0 9 0 0,0-9 128 16,0 0-128-16,1 10 0 0,-1-10 0 0,0 0 0 16,2 10 0-16,-2-10 0 0,0 0 0 0,2 10 0 15,-2-10 0-15,0 0 0 0,0 0 0 0,4 9 0 16,-4-9-272-16,0 0 16 0,0 0 16 0,0 0 0 16,0 0-1280-1,0 0-256-15,0 0-48 0,7 8-12240 0,-7-8-2448 0</inkml:trace>
  <inkml:trace contextRef="#ctx0" brushRef="#br0" timeOffset="17979.59">10522 9481 10127 0,'0'0'896'0,"0"0"-704"0,0 0-192 0,0 0 0 15,0 0 3312-15,0 0 624 0,-2-8 128 0,2 8 32 16,0 0-2624-16,0 0-528 15,0 0-112-15,1-10 0 0,2 1-624 0,-3 9-208 0,4-9 144 0,-4 9-144 16,5-11 0-16,-1 2 0 0,-4 9 128 0,4-10-128 16,-1 2 320-16,-3 8 48 0,3-12 0 0,-3 12 0 15,0 0 464-15,0 0 112 0,0 0 16 0,0 0 0 16,-1-9-256-16,1 9-32 0,0 0-16 0,0 0 0 16,0 0 112-16,0 0 0 0,-11 1 16 0,2 1 0 15,0 0-128-15,1 3-16 0,8-5-16 0,-9 11 0 16,1-3-192-16,-1 1-48 0,-1 0 0 0,-1 3 0 15,1 2-96-15,-1 3-32 0,-2 1 0 0,2 2 0 16,-1 1-64-16,0-3 0 0,-1 1-16 0,0 1 0 16,-1 4-176-16,1 0 192 0,0 0-192 0,0 1 192 0,0 1-192 0,0-3 0 15,0-3 144-15,1 0-144 0,1 1 0 0,2 0 0 16,0-3 0-16,1 1 0 0,1 2 0 0,-1-7 0 16,1 2 0-16,1-3-128 15,-1 0-416-15,1-3-80 0,-1-1-16 0,2-1 0 16,5-8-1456-16,-7 8-288 0,7-8-64 0,-7 6-16 15,0 2-368-15,7-8-80 0,-6 7-16 0,6-7 0 16,0 0 1072-16,-7 5 192 0,7-5 64 0</inkml:trace>
  <inkml:trace contextRef="#ctx0" brushRef="#br0" timeOffset="18513.24">10028 9493 17503 0,'0'0'768'0,"0"0"176"0,0 0-752 0,0 0-192 0,-8 1 0 0,8-1 0 0,0 0 2832 0,0 0 544 16,0 0 96-16,0 0 32 0,0 0-2432 0,0 0-496 16,0 0-80-16,0 0-32 0,0 0 80 0,0 0 16 15,0 0 0-15,11 2 0 0,-11-2-240 0,10 2-32 16,-10-2-16-16,12 4 0 0,-2 0 208 0,0 3 32 15,-1 3 16-15,0-1 0 0,1-2 288 0,-1 3 48 16,-1 3 16-16,3 5 0 0,2 7-256 0,1-3-48 16,-4-2-16-16,-2-7 0 0,-8-13-48 0,8 12 0 15,2 2 0-15,1 2 0 0,-1 0-304 0,2 0-64 16,0-2-16-16,1 6 0 0,-1 0 0 0,1-1-128 16,1-2 192-16,0 1-64 0,1 5 16 0,0-3 0 15,1 0 0-15,0 1 0 0,1 5-144 0,-3-3 192 16,-1-3-192-16,-1-3 192 0,-2-3-64 0,2-2 0 0,1-4 0 15,0 1 0-15,-1 0-128 0,-2 0 160 0,0 0-160 0,-10-9 160 16,11 2-160-16,-1-1-144 0,-10-1 144 0,12 0-208 31,-2-3-1264-31,1 1-256 0,-1-2-64 0,-2-2-16768 0</inkml:trace>
  <inkml:trace contextRef="#ctx0" brushRef="#br0" timeOffset="19271.72">2576 5691 2751 0,'0'0'256'0,"0"0"-256"0,-1-6 0 0,1-5 0 15,1 1 2368-15,0 0 416 0,1-1 96 0</inkml:trace>
  <inkml:trace contextRef="#ctx0" brushRef="#br0" timeOffset="19714.29">2528 5528 19343 0,'0'0'1728'0,"0"0"-1392"15,3-9-336-15,-3 9 0 0,0 0 1584 0,6-6 240 16,-6 6 48-16,5-7 16 0,-5 7-960 0,0 0-192 16,0 0-32-16,0 0-16 0,0 0 64 0,0 0 16 15,0 0 0-15,0 0 0 0,0 0-208 0,0 0-48 16,0 0 0-16,11 5 0 0,-11-5 0 0,9 8-16 16,-9-8 0-16,9 7 0 0,-9-7-48 0,9 6 0 15,-9-6 0-15,10 8 0 0,0 0 48 0,-3 0 0 16,1 0 0-16,0-1 0 0,-1 2 0 0,-1 3 0 15,-1-3 0-15,1 3 0 0,-1 0-112 0,1 1-32 16,-1 0 0-16,1 1 0 0,-1 2-224 0,-1-2-128 0,-2-2 160 0,1 0-160 16,2-1 128-16,2 1-128 0,-2 0 0 0,-5-12 144 15,0 0-16-15,10 12-128 0,1 1 192 0,-3-3-64 16,-8-10-128-16,10 9 0 0,-1 0 0 0,-9-9-176 16,0 0 176-16,11 4-208 0,-11-4 80 0,10 5 128 31,-10-5-1840-31,0 0-240 0,0 0-48 0,0 0-8944 0,0 0-1776 0</inkml:trace>
  <inkml:trace contextRef="#ctx0" brushRef="#br0" timeOffset="20165.59">3186 5231 12895 0,'0'0'1152'0,"0"0"-928"16,-4-9-224-16,4 9 0 0,0 0 3968 0,0 0 736 16,0 0 160-16,-7 1 16 0,7-1-3744 0,0 0-752 15,-10 4-160-15,3 1-32 0,0 2-192 0,2 1 176 16,0 2-176-16,-1-1 160 0,6-9-160 0,-5 11 0 15,1-1 0-15,0 1 0 0,-2 0 0 0,-1 1 0 16,1 1 0-16,-1 1 0 0,0-1 208 0,-3 1 16 16,1-1 0-16,-1 2 0 0,-3 1 352 0,-3 5 80 0,0-4 16 0,-2 2 0 15,-3 2 0-15,-1 1 0 0,-3-1 0 0,2 4 0 16,2 0-48-16,-4 2-16 0,-3 2 0 0,0 3 0 16,2 5-64-16,3 3-16 0,2 7 0 0,0-5 0 15,-1-15-80-15,2 2 0 0,2 5-16 0,0-2 0 16,0 1-144-16,2 1-32 0,3 2 0 0,2-2 0 15,1-1-80-15,-6-3-32 0,-7-3 0 0,5 5 0 16,6 4-16-16,-2-1-128 0,-5-7 192 0,4 0-64 16,3 1-128-16,2-3 0 0,-2 1 0 0,0 2 0 15,0 1-272-15,2-3-96 0,1 0-16 0,1-5-12608 16,3 0-2512-16</inkml:trace>
  <inkml:trace contextRef="#ctx0" brushRef="#br0" timeOffset="21597.66">2690 7557 19519 0,'0'0'864'0,"0"0"176"0,-10-3-832 0,10 3-208 0,-10-2 0 0,1 0 0 16,0 1 1168-16,9 1 192 0,-11 0 48 0,2 1 0 15,0-1-624-15,9 0-112 0,0 0-32 0,-8 0 0 16,8 0-192-16,0 0-32 0,0 0-16 0,0 0 0 16,0 0 192-16,0 0 48 0,0 0 0 0,0 0 0 15,9 17-96-15,-2-9-16 0,-7-8 0 0,0 0 0 16,0 0-208-16,0 0-32 0,0 0-16 0,0 0 0 16,0 0 64-16,10 13 16 0,-1 3 0 0,-5-7 0 15,-4-9 256-15,0 0 48 0,0 0 16 0,0 0 0 16,0 0 48-16,-5 9 16 0,5-9 0 0,0 0 0 0,0 0-336 0,0 0-64 15,0 0-16-15,0 0 0 0,1 12-128 0,-1-12-48 16,0 0 0-16,0 0 0 0,0 0 80 0,11 2 16 16,-11-2 0-16,12 4 0 0,-2-4 0 0,2 2 0 15,-2-2 0-15,2 0 0 0,2 0 16 0,1 0 0 16,-2-2 0-16,2 4 0 0,4 3-112 0,3-1-16 16,4 0 0-16,-1-3 0 0,-6-2-128 0,2-2 128 15,1 0-128-15,2 2 128 0,0 1-128 0,-1 0 128 16,0-1-128-16,0 1 128 0,0-4-128 0,-1 1 0 15,-1-2 0-15,0 1 128 0,-2 0-128 0,-1 0 0 16,1-2 144-16,-1 1-144 0,0-1 0 0,0 1 144 16,1-1-144-16,0 1 0 0,-1-1 208 0,1 4-64 15,-4-1-16-15,0 2 0 0,-5-1-128 0,3 1 0 16,3 0-160-16,-2 1 160 0,-14 0 0 0,13-3 0 0,0 2-128 16,-1 0 128-16,0 1 0 0,-3-2 0 0,1 2 0 0,2-2 0 15,0 2-208-15,-2-2 48 0,-1 0 16 0,0-2 0 31,2 1-1200-31,-2-2-256 0,-9 5-32 0,10-5-10736 0,-2 0-2160 0</inkml:trace>
  <inkml:trace contextRef="#ctx0" brushRef="#br0" timeOffset="22381.75">2181 7318 4607 0,'0'0'400'0,"0"0"-400"16,0 0 0-16,0 0 0 0,0 0 4896 0,0 0 896 16,0 0 176-16,0 0 48 0,0 0-4304 0,0 0-864 15,0 0-160-15,0 0-48 0,0 0 16 0,0 0 0 16,0 0 0-16,0 0 0 0,9 7-112 0,-9-7-32 15,0 0 0-15,0 0 0 0,8 13 0 0,-3-1-16 16,-2-1 0-16,-3 1 0 0,-1-1 144 0,-1 0 16 16,1-2 16-16,0 3 0 0,-2 1 48 0,3 0 16 15,3 2 0-15,-3-2 0 0,-2 0-48 0,1 0-16 16,1 0 0-16,3 6 0 0,1 10-224 0,-2-4-64 16,-2-3 0-16,3-5 0 0,-1 2-192 0,-3-6-32 0,-3-3-16 0,2 1 0 15,-1 5 16-15,0 2 0 0,1 0 0 0,-1-2 0 16,-1 2-160-16,3-2 160 0,0-2-160 0,1 2 160 15,0-3-160-15,1 1 0 0,0-2 0 0,1-2 128 16,-2-10-128-16,0 0-256 0,6 11 64 0,-6-11-13008 16,0 0-2608-16</inkml:trace>
  <inkml:trace contextRef="#ctx0" brushRef="#br1" timeOffset="31379.6">7774 7325 17151 0,'0'0'768'0,"0"0"144"0,0 0-720 0,0 0-192 16,0 0 0-16,0 0 0 0,0 0 128 0,0 0 0 15,0 0 0-15,0 0 0 0,0 0-384 0,0 0-96 16,0 0-16-16,0 0 0 0,0 0 224 0,0 0 144 15,-12-3-192-15,2 1 192 0,10 2 336 0,-12-2 176 16,2-2 48-16,10 4 0 0,0 0 864 0,-11-3 176 0,11 3 48 0,-8-4 0 16,8 4-480-16,0 0-80 0,0 0-32 0,0 0 0 15,-7-7-752-15,7 7-160 0,0 0-16 0,0 0-128 16,-9-4 128-16,9 4-128 0,0 0 0 0,0 0 0 16,-11 0 160-16,11 0-160 0,-10-1 128 0,10 1-128 15,-9 4 144-15,9-4-144 0,-12 4 160 0,3 0-160 16,0-2 144-16,-1 2-144 0,1 3 128 0,3-2-128 15,6-5 208-15,-11 5-32 0,2 0-16 0,9-5 0 16,-9 3 224-16,9-3 32 0,-8 6 16 0,2 2 0 16,6-8-144-16,-7 11-32 0,1-1 0 0,1 1 0 15,-1 0-128-15,2-2-128 0,0 2 192 0,1-2-192 16,-1 1 208-16,0 1-64 0,0-1-16 0,0 1 0 0,1-1-128 0,3-10 160 16,0 0-160-16,-1 12 160 0,0-2-32 0,1-10-128 15,1 11 192-15,-1-11-64 0,3 10-128 0,-3-10 192 16,0 0-192-16,4 9 192 0,-4-9-32 0,5 8 0 15,0-1 0-15,-5-7 0 0,0 0 0 0,0 0 0 16,9 5 0-16,-9-5 0 0,9 6-160 0,0-2 0 16,2-1 144-16,-11-3-144 0,12 0 0 0,-2 0 0 15,2 0 0-15,-2-3 0 0,1 3 0 0,0-2 0 16,1-2 0-16,0 0 128 0,-1 0-128 0,1 0 0 16,-1 0 128-16,0 0-128 0,0 0 128 0,-1 0-128 15,-10 4 128-15,12-4-128 0,-3 2 0 0,-9 2 144 16,12-7-144-16,-12 7 0 0,0 0 224 0,9-6-64 15,-1-1-16-15,-8 7 0 0,8-8 176 0,-2 2 48 0,1-1 0 0,-7 7 0 16,6-9-48-16,-1 0 0 0,1-1 0 0,-1 1 0 16,0 1-128-16,0 0-48 0,-1-1 0 0,-1-2 0 15,-2 2-144-15,0-1 160 0,-1-3-160 0,-1 6 160 16,1 7-160-16,0 0 160 0,-8-11-160 0,0 3 160 16,1-1-160-16,0 1 160 0,7 8-160 0,-9-7 160 15,0-1-16-15,2 3 0 0,7 5 0 0,-9-6 0 16,-1 2 16-16,2-1 0 0,8 5 0 0,-9-6 0 15,0 4-160-15,9 2 0 0,0 0 144 0,0 0-144 16,-9-4 0-16,-1 1 0 0,10 3 0 0,-10 0 0 16,0 0 0-16,0 2 0 0,0 3 0 0,0-3 0 15,-1 2 0-15,1-1-160 0,-2 2 160 0,0 2 0 16,0 0-128-16,2 4 128 0,0-1 0 0,1 1 0 0,-1-2-128 0,4-1 128 16,1 1 0-16,-1 1 0 0,0 3 0 0,1 0-128 15,1-4 128-15,0 2 0 0,-1-1 0 0,1 1 0 16,4-11 0-16,-4 11 0 0,-1 4 0 0,1-5 0 15,0-1 0-15,0 0 0 0,-1-1 0 0,5-8 0 16,-4 11 0-16,4-11 0 0,-4 10 0 0,1-2 0 16,3-8 0-16,0 0 0 0,0 0 0 0,0 0 0 15,0 0 0-15,0 0 144 0,4 8-144 0,-4-8 0 16,0 0 0-16,8 6 0 0,-8-6 0 0,9 7 0 16,-9-7 0-16,9 2 0 0,-9-2 0 0,0 0 0 15,11 4 0-15,-11-4 0 0,10 3 0 0,-10-3 0 16,0 0 0-16,12 1 0 0,-12-1 0 0,10 3 0 15,-10-3 0-15,0 0 0 0,12-4 0 0,-12 4 0 0,10-7 144 0,-10 7-144 16,11-5 0-16,-3 1 144 0,-8 4-144 0,9-11 0 16,-1 0 192-16,-1 3-192 0,0-2 192 0,-1 1-192 15,1 0 240-15,1 1-64 0,1-4-16 0,-1 3 0 16,-8 9-160-16,5-9 0 0,-1 0 144 0,0 0-144 16,0-1 0-16,-2 1 0 0,-2-1 0 0,0 2 128 15,0 8-128-15,0-12 0 0,0 1 128 0,0-1-128 16,-1 3 0-16,-2-3 128 0,-3 2-128 0,1-1 0 15,1-1 0-15,0 3 128 0,-1 3-128 0,5 6 0 16,-7-13 0-16,3 4 0 0,4 9 0 0,0 0 128 16,-6-8-128-16,6 8 0 0,-6-7 0 0,6 7 0 15,-6-4 0-15,6 4 0 0,0 0-144 0,0 0 144 16,0 0 0-16,-9 0-176 0,9 0 176 0,-9 3-128 16,1 1 128-16,1 2-160 0,0 2 160 0,0-1-160 0,2 2 160 0,-2 3-192 15,-1 3 192-15,2-2-192 0,1 0 192 0,-2 4-128 16,3-2 128-16,0 2-128 0,0 1 128 0,2-3 0 15,1 1 0-15,1-2 0 0,0 1 0 0,1-5 0 16,0 2 0-16,2-2 0 0,1 2 0 0,0-3-160 16,-4-9 160-16,7 8 0 0,1-1-160 0,0-2 160 15,-8-5-128-15,12 4 128 0,0-2 0 0,-1-2-160 16,2-2 160-16,0-1 0 0,2-1 0 0,-1-1 0 16,0-3 0-16,1 0 0 0,-1-1 0 0,0 0 0 15,-2-1 0-15,0-1 0 0,-3 1 128 0,0-1-128 16,-1 1 0-16,0 1 0 0,-3-4 0 0,0 1 128 15,0 0-128-15,-1 2 0 0,-1-1 0 0,-3 1 128 0,-3-2-128 16,1 2 0-16,-1 1 0 0,-1-2 128 0,-2-2-128 0,0 4 0 16,0 3 0-16,-2 2 0 0,-1 0 0 0,0 0 0 15,9 4 128-15,-11-3-128 0,11 3 0 0,-11 3 144 16,-2 1-144-16,1 0 0 0,2 1 0 0,-2 1-176 16,0 2 176-16,0 1-208 0,2 1 80 0,-1 1 128 15,-2 2-192-15,2-2 192 0,-1 3-160 0,2 2 160 16,-2 1-128-16,3-2 128 0,2 0 0 0,1-2-144 15,0 0 144-15,2-2 0 0,2 1 0 0,2-12 0 16,0 13 0-16,2-2 0 0,-2-11 0 0,0 0 0 16,0 0 0-16,0 0 0 0,12 5-144 0,-12-5 144 15,12 2 0-15,-2-2-176 0,1-2 176 0,-1-2-128 16,-2-3-32-16,1 0 0 0,0-3 0 0,0 1 0 16,-1-1 160-16,1-2-128 0,1-2 128 0,-3 1-128 0,0 1 128 15,-1 0 0-15,1 1 0 0,-1-1 0 0,0-2 0 0,-1-1 0 16,-1 2 0-16,0 1 0 0,0 1 0 0,-2 2 0 15,-2 9 0-15,0 0 0 0,0-11 0 0,0 11 0 16,0 0 0-16,0 0 0 0,0 0 0 0,0 0 0 16,-10-1 0-16,1 3 0 0,0 2 0 0,-1 2 0 15,0-1-128-15,0 4 128 0,-4 3-160 0,3 1 160 16,-1 0-192-16,2 0 192 0,-2-3-192 0,1 2 192 16,1 0-192-16,1-1 192 0,1 1 0 0,2-1-128 15,-1-4 128-15,7-7 0 0,0 0 0 0,0 0 0 16,0 0 0-16,0 0 0 0,0 0 0 0,0 0 0 15,0 0 128-15,0 0-128 0,0 0 0 0,0 0 0 16,12 3 0-16,-2-3 0 0,-10 0 0 0,13-3 0 16,0-2 0-16,-1 0 0 0,-2 0-224 0,1-2 64 0,-1 1 16 0,1-1 0 15,-3 1 144-15,1-1 0 0,0 1-144 0,-1-1 144 16,-3-1 0-16,-5 8 0 0,8-9 0 0,-3 1 0 16,-5 8 0-16,4-10 0 0,-4 10 0 0,-2-9 0 15,2 9 160-15,-3-8-160 0,3 8 192 0,-7-5-192 16,7 5 160-16,0 0-160 0,-10-3 128 0,10 3-128 15,-11 0 0-15,11 0 0 0,-9 7 0 0,0 2 0 16,0-1 0-16,1 2 0 0,1 2 0 0,1 1 0 16,-2 1-176-16,2 2 176 0,-2-2-128 0,1-1 128 15,2 0 0-15,0-1 0 0,1-2 0 0,4-10 0 16,-3 9 0-16,3-9 0 0,0 10 0 0,0-10 0 16,0 0 0-16,9 5 0 0,-9-5 0 0,12 0 128 15,-12 0-128-15,12-4 0 0,-2-1 0 0,1-2 128 16,-2 1-128-16,1-2 0 0,-1-4 0 0,1 3 0 0,-3 0 0 0,0 0 0 15,-1 0 0-15,0-2 0 0,-1 1 0 0,-1 1 0 16,-4 9 0-16,4-11 128 0,-2 3-128 0,-2 8 176 16,2-9-176-16,-2 9 192 0,3-10 0 0,1 1 0 15,-1 0 0-15,-3 9 0 0,5-10-192 0,-5 10 0 16,5-9 0-16,-5 9 0 0,0 0 0 0,8-9 0 16,-8 9 0-16,0 0 0 0,0 0 0 0,0 0 0 15,0 0-144-15,0 0 144 0,0 0 0 0,0 0-128 16,0 0 128-16,0 0 0 0,0 0 0 0,0 0 0 15,0 0 0-15,0 0 0 0,0 0 0 0,0 0 0 16,-8 7 0-16,8-7 0 0,-3 10 0 0,3-10 0 16,-6 8 0-16,6-8 0 0,-2 9 0 0,2-9 0 0,-4 12 0 15,4-12 0-15,-3 9-128 0,3-9 128 0,0 0 0 0,-2 10 0 16,2-10 0-16,-2 11-128 0,2-11 128 16,2 10 0-16,-2-10 0 0,0 0-128 0,0 0 128 0,0 0 0 15,6 11-128-15,-6-11 128 0,0 0 0 0,0 0 0 16,0 0 0-16,11 6-128 0,-11-6 128 0,0 0 0 15,0 0 0-15,0 0 0 0,0 0 0 0,0 0 0 16,0 0 0-16,0 0 0 0,0 0 0 0,0 0 0 16,7-5 128-16,-7 5-128 0,0-8 0 0,0 8 144 15,2-8-144-15,-2-1 0 0,0 9 144 0,-3-9-144 16,0 0 128-16,3 9-128 0,-1-9 128 0,1 9-128 16,-5-7 0-16,5 7 144 0,0 0-144 0,0 0 0 15,0 0 128-15,0 0-128 0,0 0 0 0,0 0 0 0,0 0 0 16,0 0 0-16,0 0 0 0,0 0 0 0,0 0 0 0,0 0 0 15,0 0 0-15,0 0-144 0,0 0 144 0,0 0-128 16,0 0 128-16,0 0-128 16,0 0-448-16,0 0-64 0,0 0-32 0,0 0-10608 15,0 0-2128-15</inkml:trace>
  <inkml:trace contextRef="#ctx0" brushRef="#br1" timeOffset="33239.21">8517 7264 2751 0,'0'0'128'0,"0"0"16"0,0 0-144 0,0 0 0 15,0 0 0-15,0 0 0 0,0 0 3616 0,0 0 688 16,-8-4 144-16,8 4 32 0,0 0-3200 0,0 0-640 16,-7-4-128-16,7 4-32 0,-8-7 352 0,8 7 64 15,0 0 0-15,-11-4 16 0,2 2-176 0,9 2-32 16,0 0-16-16,-10 0 0 0,-1 0 208 0,2 1 64 16,9-1 0-16,-10 5 0 0,-1-2-48 0,11-3 0 0,-6 5 0 15,6-5 0-15,-11 7-416 0,4-1-96 0,0 1-16 0,2 2 0 16,0-3-384-16,-2 3 0 0,-1 1 0 0,0 1 0 15,1-2 0-15,0 3 0 0,2 1 0 0,0 0 0 16,1 0 0-16,0 2 0 0,0 0 0 0,1 0 0 16,2-1 0-16,2-1 0 0,2 0 0 0,0 1 0 15,-1-3 0-15,-2-11 0 0,0 0 0 0,4 11 0 16,3 1 128-16,-7-12 0 0,0 0 0 0,7 9 0 16,-7-9 64-16,11 4 16 0,-11-4 0 0,12 0 0 15,-1-1-16-15,2-2 0 0,-1-1 0 0,1-1 0 16,0-1 64-16,0-1 16 0,-1-1 0 0,1-2 0 0,0 1-80 0,0-3-32 15,-1 0 0-15,-1 1 0 0,-1-1-160 0,-3 0 192 16,1-2-192-16,-1-1 192 0,-2 4 48 0,0 0 16 16,-1 1 0-16,-1-2 0 0,-2-1 128 0,-1 1 16 15,0-1 16-15,0 2 0 0,-1 0 32 0,-1 2 0 16,0 0 0-16,-1 0 0 0,1-2-160 0,-2 1-32 16,-2-1 0-16,1 2 0 0,5 9-128 0,0 0-128 15,-6-6 192-15,6 6-192 0,-11-5 0 0,2 1 0 16,9 4 0-16,-10 0 0 0,-2 2 0 0,2 4 0 15,-2-1-208-15,0 3 80 0,-1-2 128 0,1 3-160 16,2 2 160-16,-1 0-160 0,0 1 160 0,-1 1 0 16,-1 0 0-16,3 2 0 0,0 0 0 0,3 3-128 15,-1 1 128-15,1-4 0 0,1 0 0 0,2 0 0 0,0 1 0 0,1 1 0 16,2-1 0-16,2-2 0 0,2 0 0 0,1 1 0 16,0-1-192-16,0-2 64 0,1-2 0 0,1-1 0 15,2 0-64-15,0-2-16 0,1-3 0 0,3 1 0 16,-2-1 16-16,1-4 0 0,-2-4 0 0,-9 4 0 15,13-3 32-15,-1 1 16 0,-2-2 0 0,-2-1 0 16,0-3 144-16,-2-1 0 0,-1 1 0 0,2-3 0 16,0 2 0-16,-2 0 144 0,-1-3-16 0,0 1-128 15,-1-2 192-15,1 0-64 0,-1-2 0 0,0 1-128 16,-1-2 128-16,1 1-128 0,-3-1 0 0,0 0 0 16,0-1 0-16,-2 3 0 0,-1 1 0 0,-1 1 0 15,-2 1 144-15,0 3-144 0,-2-1 0 0,0 3 144 16,-1 4-144-16,-1 1 128 0,-2-2-128 0,-1 4 128 15,-1 3-128-15,-1 1 0 0,1 1 0 0,1 0 0 0,-1 2 0 0,-1 1 0 16,-2 1 0-16,3 5-176 0,1-1 176 0,0 2-128 16,0-3 128-16,2 1-128 0,2 2 128 0,3-3 0 15,1 1-144-15,1 2 144 0,0-3 0 0,2 0 0 16,5-1 0-16,0-1 0 0,-3-11 0 0,6 12-176 16,2-4 176-16,-8-8-128 0,9 8 128 0,-9-8-208 15,12 2 80-15,0-2 128 0,-1-2 0 0,0-2 0 16,-3-1 0-16,1-1 0 0,1 0 0 0,-1-1 0 15,-1-3 0-15,0 1 0 0,1-6 0 0,1 2 192 16,0-1 0-16,-3 0 0 0,0 1-192 0,-1-2 0 16,1-2 0-16,-2 2 0 0,-1-1 0 0,1 3 0 15,0 3 0-15,-1-1 0 0,-1 1 0 0,-2 1 0 16,-1 0 0-16,0 9 0 0,0 0 0 0,0 0 0 16,0 0-144-16,0 0 144 0,0 0 0 0,0 0 0 0,0 0 0 15,0 0 0-15,-9 0 0 0,0 5 0 0,0 1 0 0,1 1 0 16,0 2 0-16,0 1 0 0,-1 2 0 0,0 2-160 15,0 2 160-15,3-2 0 0,2 1-144 0,0-2 144 16,0 0 0-16,1-4 0 0,3-9 0 0,-1 14 0 16,0-5 0-16,1-9 0 0,2 12 0 0,-2-12 0 15,0 0 0-15,7 8 0 0,-7-8 0 0,9 8 0 16,-9-8 0-16,12 1 0 0,-12-1 0 0,13-1 0 16,-2-4 0-16,0-1 0 0,-2-3 0 0,0 0 0 15,0 1 0-15,0-1-192 0,0 0 64 0,-2 0 128 16,-2 0-128-16,0-4 128 0,-1 1 0 0,0 0 0 15,-1 2 0-15,-2-1 128 0,-1 0 0 0,0 0 0 16,-1 2-128-16,0 1 0 0,1 8 0 0,-3-10 0 0,3 10 0 0,-5-9 0 16,5 9 176-16,-7-7-176 0,1 1 128 0,6 6-128 15,-9-3 0-15,9 3 0 0,-12 0 144 0,1 3-144 16,1-2 128-16,1 4-128 0,0 2 0 0,0-1 0 16,-2 5 0-16,-1 0 0 0,1 1 0 0,-1 1 0 15,-1 2-160-15,1-1 160 0,2 0 0 0,2 2-144 16,1-2 144-16,3 1 0 0,2-4 0 0,2 0 0 15,0-11 0-15,5 11 0 0,0 1 0 0,2-3-160 16,-7-9 160-16,9 4 0 0,1-1-192 0,-10-3 64 16,12-3 128-16,0 1-208 0,1 0 208 0,0-3 0 15,-4-1 0-15,1-1 0 0,0-1 0 0,-3 0 0 16,0-1 0-16,-1-1 0 0,1-2 0 0,-2-1 0 16,0 0 0-16,1 1 0 0,-2 1 0 0,1-1 0 0,0-1 0 0,-1 0 160 15,-2 0-160-15,2 0 0 0,0 2 144 0,-1 2-144 16,-3 9 0-16,0 0 0 0,0 0 0 0,0 0 0 15,0 0 0-15,0 0 0 0,0 0 0 0,0 0 0 16,-11-1 0-16,1 5 0 0,0 2 0 0,-2-2 0 16,0 1 0-16,0 2 0 0,1 1 0 0,-1-2 0 15,0-2 0-15,0 3 0 0,1 1 0 0,0-1 0 16,2 1 0-16,1 1 0 0,1-2 0 0,1-1 0 16,6-6 0-16,-5 9 0 0,5-9 0 0,-2 11 0 15,2-11 0-15,2 12 0 0,-2-12 0 0,4 11 0 16,3 0-208-16,-7-11-16 0,0 0 0 0,13 6 0 15,-2 2-336-15,0-1-64 16,-1-3-16-16,1-2 0 0,-1-1-1344 0,2-1-256 0,1 0-64 0</inkml:trace>
  <inkml:trace contextRef="#ctx0" brushRef="#br1" timeOffset="35239.9">9383 7236 9215 0,'0'0'816'0,"0"0"-656"0,0 0-160 0,0 0 0 16,0 0 2048-16,0 0 384 0,0 0 80 0,0 0 16 0,0 0-1920 0,0 0-384 15,0-9-80-15,0 9-16 0,0 0 0 0,0 0 0 16,0 0 0-16,0 0 0 0,-5-6 432 0,5 6 80 16,-7-4 0-16,7 4 16 0,-6-4 208 0,6 4 32 15,-8-4 16-15,8 4 0 0,0 0 96 0,0 0 16 16,-9 0 0-16,9 0 0 0,-11 0-304 0,2 0-48 15,9 0-16-15,-9 4 0 0,-1-2-48 0,0 4-16 16,1-1 0-16,0 0 0 0,-1 0-192 0,-1 2-32 16,0-1-16-16,0 1 0 0,2 3-16 0,1 1 0 15,0 0 0-15,2 1 0 0,-2 1-80 0,3 0-32 16,1 0 0-16,1-1 0 0,1 2-224 0,0-3 0 16,2-11 0-16,-1 15 0 0,1 2 0 0,1-4 0 15,1 0 0-15,-1-1 0 0,-1-12 0 0,3 13 0 16,-3-13 0-16,4 12 0 0,-1-2 128 0,4 1-128 0,1-3 0 15,0-2 0-15,-8-6 128 0,13 7-128 0,1-2 0 0,2-1 144 16,-1-2-144-16,4 0 0 0,-1-4 0 0,0 2 0 16,-1-4 0-16,-1 2 0 0,-2-1-192 0,2-2 192 15,1 0-144-15,-3-2 144 0,-4-2 0 0,1 1 0 16,-1 2 0-16,-1-2 0 0,-2-1 160 0,1-2-32 16,-2 0 176-16,2-1 32 0,-2-1 16 0,0 0 0 15,-4-1 96-15,2-1 32 0,1-2 0 0,-1 0 0 16,-1-2-256-16,-2 2-48 0,-1-3-16 0,0 3 0 15,0 4-160-15,-1 0 0 0,-2 0 0 0,-1 3 0 16,1-1-144-16,-4 3 144 0,-1 2-192 0,-1 2 192 16,-1 1-192-16,-2 2 64 0,-1 1 128 0,-1 3-208 15,-3 1 208-15,0 2-192 0,0 2 192 0,-2 0-192 0,1 2 192 16,1-1 0-16,3 2-160 0,0 2 160 0,-3 1 0 0,4 2 0 16,1 1 0-16,1-3 0 0,2 2 0 0,3-2 0 15,1 2 0-15,-1 7 0 0,1 7 0 0,1-2 0 16,0-6 0-16,0 0 0 0,2-3 256 0,2 0-48 15,-2-2 0-15,2-2 0 0,0-6-208 0,3 2 0 16,-3-11 0-16,4 8 0 0,-4-8-256 0,0 0 16 16,10 1 0-16,-10-1 0 0,12-7 112 0,0 1 128 15,-2-1-208-15,1 1 80 0,-3-2 128 0,-1 0 0 16,3-1-144-16,-3 1 144 0,0-3 0 0,1-1 0 16,-1-1 160-16,1 0-160 0,0-2 272 0,0 2-48 15,-2-1-16-15,1-3 0 0,-2 0-208 0,2-1 144 0,1-3-144 0,-2 2 128 16,-1 0-128-16,2 4 0 15,-2 2 0-15,-2 1 0 0,-5 0 0 0,2 3 0 0,0 9 0 0,0 0 0 16,-2-8 0-16,2 8 160 0,-9-4-32 0,-1 2-128 16,1 0 0-16,0 4 0 0,0 0 0 0,-1 0 0 15,-2 3-240-15,0-3 0 0,-1 4 0 0,0 1 0 16,-1 4 32-16,1 1 0 0,1-1 0 0,2 1 0 16,0 0 208-16,4-2 0 0,1 5 0 0,1-2 0 15,0 1 0-15,1 0 240 0,2-1-48 0,1-13-16 16,3 13-176-16,2 2 160 0,1-5-160 0,1-2 160 15,-7-8-160-15,10 6 0 0,-10-6-160 0,15 4 160 16,-4-2-256-16,2-2 64 0,2-3 0 0,-2-1 0 16,-2-1 32-16,1-2 16 0,0 1 0 0,0-3 0 15,1-2 144-15,-2 2 0 0,0-1 0 0,-3 3 128 0,-2-3 0 0,1 1 16 16,-2-2 0-16,0-3 0 0,2 0 176 0,-3-1 48 16,-2 1 0-16,0 0 0 0,-1 2-144 0,1 0-32 15,1 0 0-15,-3 1 0 0,-1-1-192 0,1 12 0 16,-3-9 0-16,3 9 0 0,-9-4 0 0,0 1 0 15,-2 3 0-15,-2 0 0 0,-4 3 0 0,1 1 0 16,0 0 0-16,-1 4 0 0,-1 1 0 0,-1 2 0 16,0 2 0-16,1 2 0 0,1 0-144 0,1 1 144 15,2-3 0-15,2 5-144 0,2 3 144 0,2 0 0 16,2-1 0-16,3 0 128 0,-3 1-128 0,4-1 0 16,0 1 0-16,2-2 0 0,0 1 0 0,3-2-208 15,2-2 48-15,0-3 16 0,2-3-48 0,1-1 0 16,2-6 0-16,1 1 0 0,0-2 16 0,2-2 0 0,2-1 0 15,0 0 0-15,0-6 176 0,-2-2-160 0,0-1 160 16,0-1-160-16,1-2 160 0,-2-1 176 0,-4-2-48 0,1-1 0 16,1-1 80-16,-1-3 16 0,-2 0 0 0,-2 2 0 15,0-1-64-15,1-2-16 0,-2-1 0 0,-2 1 0 16,-3-1-144-16,0 4 128 0,-2 2-128 0,0 4 128 16,-1 2-128-16,-1 4 0 0,-1 0-160 0,-3 6 160 15,-4 1 0-15,-2 2 0 0,-2 4 0 0,-1-1 0 16,0-3 0-16,-1 1 0 0,0 1-160 0,2 2 160 15,1 2 0-15,2 1 0 0,1 2 0 0,1-5 0 16,2 1 224-16,2-1-32 0,8-6-16 0,-5 12 0 16,1-1-16-16,3 0 0 0,1 2 0 0,2-1 0 15,-2-12-160-15,5 13 0 0,1-1 0 0,0 1 128 16,1-3-128-16,0-1 0 0,3-3 0 0,-1-1 0 0,-9-5-128 0,10 6 128 16,-10-6-160-16,13 2 160 0,-2-2-208 0,-11 0 48 15,13 0 16-15,-2 0 0 0,0-4-176 0,-11 4-16 16,8-4-16-16,-1-3 0 15,1 2-272-15,-8 5-48 0,8-5-16 0,-1-2 0 16,-1-3-2576-16,-1 1-512 0</inkml:trace>
  <inkml:trace contextRef="#ctx0" brushRef="#br1" timeOffset="40621.37">4892 7287 1839 0,'0'0'160'0,"0"0"-160"16,0 0 0-16,0 0 0 0,0 0 1232 0,0-8 224 16</inkml:trace>
  <inkml:trace contextRef="#ctx0" brushRef="#br1" timeOffset="46314.45">6324 7377 15951 0,'0'0'704'0,"0"0"144"0,0 0-672 16,0 0-176-16,0 0 0 0,0 0 0 0,0 0 1200 0,0 0 208 15,0 0 32-15,0 0 16 0,0 0-1008 0,0 0-192 16,7-8-32-16,-7 8-16 0,4-10-208 0,-4 10-208 16,2-9 32-16,-2 9 16 15,0 0-288-15,0 0-64 0,0 0-16 0,0 0 0 0,0 0 528 0,-2-9 192 16,2 9 0-16,0 0 0 0,0 0 832 0,0 0 176 15,0 0 16-15,0 0 16 0,-4-6 240 0,4 6 32 16,0 0 16-16,0 0 0 0,0 0-544 0,0 0-96 16,0 0-32-16,0 0 0 0,0 0-544 0,0 0-112 15,0 0-32-15,0 0 0 0,0 0-160 0,0 0 0 16,0 0 0-16,-9 0 0 0,9 0-144 0,0 0 144 16,-9 2-192-16,9-2 192 0,-10 1 0 0,10-1 0 15,0 0 0-15,0 0 0 0,0 0 224 0,0 0 160 0,0 0 16 0,0 0 16 16,0 0 224-16,0 0 32 0,0 0 16 0,0 0 0 15,0 0-256-15,0 0-48 0,0 0-16 0,-7 4 0 16,7-4-240-16,0 0-128 0,0 0 160 0,0 0-160 16,-8 5 0-16,8-5 0 0,0 0 0 0,0 0 0 15,-8 5 128-15,8-5-128 0,0 0 0 0,0 0 0 16,-10 3 144-16,10-3-144 0,0 0 128 0,0 0-128 16,0 0 384-16,0 0-16 0,0 0 0 0,0 0 0 15,-10-3 16-15,10 3 0 0,0 0 0 0,0 0 0 16,0 0-192-16,0 0-48 0,0 0 0 0,0 0 0 15,0 0-16-15,0 0-128 0,0 0 192 0,0 0-64 16,0 0-128-16,0 0 128 0,-9-2-128 0,9 2 128 16,-9 2-128-16,9-2 0 0,0 0 0 0,-9 4 0 0,9-4 0 0,0 0 0 15,0 0 144-15,0 0-144 0,0 0 0 0,0 0 0 16,0 0 0-16,0 0 128 0,0 0 0 0,0 0 0 16,0 0 0-16,0 0 0 0,0 0-128 0,0 0 0 15,0 0-176-15,0 0 176 0,0 0 0 0,4 9 0 16,-4-9 0-16,1 11 0 0,-1-11 0 0,0 11 0 15,-4-1 0-15,4-10 0 0,-4 11 0 0,2-2 0 16,-1 3 0-16,2-1 0 0,1-11 0 0,-1 11 0 16,1-11-176-16,0 0 176 0,0 12 0 0,0-12 0 15,0 9 0-15,0-9 0 0,0 0 0 0,0 0 128 16,0 0-128-16,0 0 192 0,9 4-192 0,-9-4 0 16,0 0 0-16,10-1 0 0,-10 1 0 0,11-5 192 15,-4 1-16-15,-7 4-16 0,8-7-32 0,-1-1 0 0,-1-1 0 0,1 1 0 16,-2 2 0-16,-5 6 0 0,0 0 0 0,5-9 0 15,0 0-128-15,-2 1 0 0,-2-4 0 0,-1 4 0 16,0 8 0-16,0 0 0 0,0 0 0 0,-4-8 0 16,-1 1 0-16,5 7 0 0,-6-8 0 0,-1 3 0 15,7 5 0-15,-10-2 0 0,1 1 0 0,9 1 0 16,-9-3 0-16,-3 2 0 0,-1 1 0 0,1 1 0 16,2 1 0-16,-2 2 0 0,0 1 0 0,0-1 0 15,1 1 176-15,2 1-48 0,9-6-128 0,-10 8 192 16,1 0-192-16,1 1 0 0,2 0 0 0,1-1 0 15,5-8 0-15,-3 13 0 0,3-1 0 0,0-2 0 16,0-10-144-16,1 13 144 0,3-1 0 0,0 0-144 16,-4-12 144-16,4 9 0 0,-4-9 0 0,5 8 0 0,1 0 0 0,-6-8 0 15,10 6 0-15,-1-3 0 0,-9-3 0 0,11 0 0 16,-11 0 0-16,0 0 0 0,11-2 0 0,-11 2 0 16,8-2 0-16,3-3 0 0,-1-1 0 0,-1 2 0 15,-9 4 0-15,11-7 128 0,-1-1-128 0,-1-3 192 16,-1 2-64-16,0 0 0 0,-3 1-128 0,0 2 128 15,-5 6-128-15,5-11 128 0,-2 1-128 0,-2 1 128 16,-1 0-128-16,0 9 128 0,-2-11 0 0,-2 1 0 16,-1 3 0-16,-2 1 0 0,1-1 48 0,-2 2 16 15,-1 1 0-15,-1 3 0 0,1 2-64 0,-1 2-128 16,-1-2 192-16,1 2-64 0,-2-1-128 0,1 2 0 16,-1 1 0-16,3 1 0 0,2 0 0 0,1 1 0 15,6-7 0-15,-9 6 0 0,-1-1 0 0,10-5 0 16,-6 11 0-16,1-2 0 0,1 1 0 0,2 1 0 0,1-1 0 0,4 1 0 15,-3-11-128-15,6 11 128 0,1 0 0 0,-1-2 0 16,1-1 0-16,-1-2 0 0,-6-6 0 0,12 7 0 16,1-1 0-16,0-4 0 0,-1-2 0 0,0 1 0 15,-12-1 0-15,13-3 0 0,-2 3 0 0,0-4 0 16,-11 4 0-16,10-7 0 0,1-1 0 0,-1 0 0 16,-2-1 0-16,-2 2 0 0,1-2 0 0,0 1 0 15,-2-1 0-15,0 0 128 0,0-3-128 0,-1 2 128 16,-1 1-128-16,-2-4 192 0,0 0-192 0,-1 1 192 15,-1 2-192-15,0 2 0 0,-2-4 0 0,-1 2 0 16,0-1 0-16,-1 3 128 0,-3 1-128 0,2 1 0 16,6 6 0-16,-11-2 0 0,1 2 0 0,-1 0 0 0,0 0 0 0,-2 2 0 15,0 2 0-15,-2 3 0 16,0 1 0-16,2 3 0 0,0 0 0 0,1 2 0 0,-1 0 0 0,0 0 0 16,1-1 0-16,2 2 0 0,0 2 0 0,4-1-144 15,1 1 144-15,2-2 0 0,4 2-128 0,2-4 128 16,-2-2 0-16,3 0 0 0,3-2-144 0,-1 0 144 15,2-1 0-15,1-2-144 0,3 1 144 0,-12-6-192 16,0 0 192-16,12 0-192 0,-2 0 192 0,2-2 0 16,0 0 0-16,1 0-128 0,-2-1 128 0,1-1 0 15,0-2 0-15,0 2 0 0,-1-3 0 0,1 2 0 16,-3-1 0-16,2-2 0 0,-1-1 0 0,-2 1 0 16,-2-3 0-16,1 2 0 0,-1 0 0 0,0-1 128 15,-5-1-128-15,-1 1 0 0,0 1 0 0,-1 1 0 16,-2-1 0-16,-1 2 128 0,-1-1-128 0,-2 3 0 0,-2 1 0 0,0 2 0 15,-1 0 0-15,-2 4 0 0,-1 0 0 16,-1 2 0-16,-2 0 0 0,2 1 0 0,-1 1 0 0,2 1 0 16,3 6 0-16,-1 0 0 0,1 2 0 0,-1-2 0 15,1 1 0-15,1 2 0 0,0-3 0 0,4 0-128 16,2-1 128-16,2-2 0 0,1-10 0 0,1 9 0 16,-1-9 0-16,5 9 0 0,-5-9 0 0,11 7 0 15,-1-5-128-15,0 2 128 0,-10-4-128 0,11 0 128 16,-11 0-128-16,12-5 128 0,-2 1-128 0,-1 0 128 15,-9 4 0-15,11-7 0 0,-1 0 0 0,-1 2 0 16,-1-2 0-16,0 1 0 0,-2-3 0 0,2 2 0 16,0 1 0-16,1 0 0 0,-1-4 0 0,0 1 0 15,0-3 0-15,-1 0 0 0,0-1 0 0,-1 2 0 0,-2 0 0 0,0 3 0 16,-1-2 0-16,-1-1 0 0,-2 0-192 0,-1 0 64 16,-1 0 0-16,-2 1 0 0,-3 3 128 0,1 1-208 15,6 6 80-15,-11-2 128 0,-1-1-272 0,1 3 64 16,-2 3 16-16,0 3 0 0,0 1 192 0,0 5-144 15,0 1 144-15,1 0-128 0,0 0 128 0,4 2-160 16,3 4 160-16,0-1-160 0,-2 0 160 0,2 0-128 16,0-3 128-16,4-1-128 0,1 0 128 0,1-3 0 15,-1-1 0-15,1-1 0 0,-1-9 0 0,5 11 0 16,2-6 0-16,-7-5 0 0,0 0 0 0,0 0 0 16,12 4 0-16,-12-4 0 0,11 0 0 0,-11 0 128 15,12-3-128-15,-1 2 176 0,-11 1-176 0,13-1 0 16,-2-1 0-16,-2 0 0 0,-9 2 0 0,10-4 0 0,-10 4 0 15,9-7-176-15,-1 1 176 0,-1 1 0 0,0-2 0 0,-2-1-128 16,-1-1 128-16,0 0 0 0,-2-3 0 0,1 2 0 16,0-2 0-16,-1 3 0 0,0 0 0 0,-2 2 0 15,-2-2 0-15,1 1 0 0,-2-1 0 0,-1 3 128 16,4 6-128-16,0 0 0 0,-10 0 0 0,1 0 128 16,0-2-128-16,9 2 0 0,-11 0 128 0,2 3-128 15,0 2 0-15,0 0 0 0,0-1 0 0,1 2 0 16,0-1 0-16,-1 1 0 0,0 1 0 0,0 1 0 15,1 1 0-15,4 0 0 0,4 1 0 0,0 1-128 16,0-11 128-16,-1 13 0 0,1-5 128 0,0-8-128 16,-3 10 0-16,3-10 0 0,2 9 0 0,-2-9 0 15,0 0 0-15,0 0 144 0,7 4 0 0,-7-4 0 16,12 5-144-16,-2-5 0 0,1-2-192 0,-1-1 192 16,2-1-368-16,0 0 48 0,-2-1 16 0,1 0 0 15,-2-2-2816-15,-1-3-560 0</inkml:trace>
  <inkml:trace contextRef="#ctx0" brushRef="#br1" timeOffset="47968.91">4942 7368 22751 0,'0'0'1008'0,"0"0"208"0,0 0-976 0,0 0-240 0,0 0 0 0,0 0 0 16,0 0 320-16,0 0 32 0,0 0 0 0,0 0 0 15,0 0-208-15,0 0-144 0,0 0 192 0,0 0-192 16,0 0 0-16,0 0 0 0,0 0 0 0,0 0 0 16,0 0 0-16,0 0 0 0,0 0 0 0,0 0 0 15,0 0 256-15,0 0 32 0,0 0 16 0,0 0 0 16,-9 8 304-16,9-8 64 0,-9 5 16 0,1 0 0 16,2 0 16-16,-2 2 0 0,-1-1 0 0,2 1 0 0,7-7-400 0,-6 10-80 15,-1-1-16-15,2 2 0 0,1-1-208 0,0 1 0 16,0-1 0-16,0 2 0 0,2 0 0 0,1-1 0 15,1 1 0-15,-2 0 0 0,1 0 0 0,1-1 0 16,1 0 0-16,2-2 0 0,-2-1 0 0,-1-8 0 16,4 6 0-16,-4-6 0 0,7 9 0 0,-7-9 0 15,0 0 0-15,10 3 144 0,-10-3 48 0,12-1 16 16,-3-3 0-16,1-1 0 0,1-1-48 0,-1 0-16 16,-1-2 0-16,0-1 0 0,1-3 16 0,-1 0 0 15,0 1 0-15,1-2 0 0,-1 0 32 0,3-2 16 16,1 0 0-16,-5 3 0 0,-3 1-64 0,2 2-16 15,-1-2 0-15,-1 3 0 0,-5 8 80 0,0 0 16 16,0 0 0-16,4-9 0 0,-4 9 160 0,0 0 48 0,-2-8 0 16,2 8 0-16,0 0-144 0,0 0-32 0,-12 0 0 0,2 2 0 15,0-2-96-15,1 2-32 0,0 0 0 0,0 1 0 16,-1 1-128-16,0 2 0 0,3 1 0 0,-1-1 0 16,-1 1 0-16,1 1 0 0,-1 0 0 0,1 1 0 15,0 0 0-15,2 4 0 0,0-3 0 0,1 2 0 16,-1 0 0-16,0-1 0 0,3 0 0 0,0-1 0 15,2 1 0-15,1-1 0 0,0-10 0 0,0 0 0 16,2 11 0-16,-2-11 0 0,0 0 0 0,7 6 0 16,-7-6 0-16,9 5 0 0,-9-5 0 0,10 0 0 15,-10 0 0-15,12-4 0 0,-12 4 144 0,10-5-144 16,-2-4 0-16,3 1 0 0,0 0 0 0,-1-1 128 16,-5-1-128-16,1-1 0 0,2-2 0 0,1 3 128 15,-1 0-128-15,0-1 0 0,1-1 0 0,-2 1 0 0,-2-1 0 0,0 0 128 16,0 0-128-16,3 3 0 0,0 3 0 0,-3-1 144 15,-6-4-144-15,1 1 0 0,0 10 240 0,0 0-64 16,-4-10-16-16,-1 1 0 0,-2 1 16 0,7 8 0 16,0 0 0-16,-8-4 0 0,-2 3-176 0,10 1 0 15,0 0 144-15,-8 5-144 0,-2 0 0 0,10-5 0 16,0 0 0-16,0 0 0 0,-8 9 0 0,1 2-160 16,2-3 160-16,5-8 0 0,0 0 0 0,-4 10-128 15,-1-1 128-15,2 2 0 0,3-1 0 0,0 2 0 16,-2-2 0-16,2-10 0 0,0 13 0 0,1 0 0 15,-1-13 0-15,4 9 0 0,-4-9 0 0,0 0 0 16,6 10 0-16,-6-10 0 0,0 0 0 0,7 7 0 16,-7-7 0-16,0 0 0 0,0 0 0 0,0 0 0 0,10 6 0 0,-10-6 0 15,0 0 0-15,11-2 0 0,-11 2 0 0,9-2 0 16,-9 2 0-16,9-4 0 0,-9 4 0 0,7-9 0 16,0 1 0-16,-7 8 128 0,3-11-128 0,1 2 0 15,1 0 128-15,-5 9 0 0,0-8-128 0,1-2 192 16,1-1-16-16,0 1-16 0,-2 10 0 0,0 0 0 15,-1-9-160-15,1 9 0 0,0 0 144 0,-3-9-144 16,3 9 0-16,-6-7 0 0,-1 1 0 0,7 6 0 16,-7-4 0-16,7 4 0 0,-12-1 0 0,1 1-128 15,11 0 128-15,-11 2-128 0,-2 2 128 0,2 1-128 16,3-2 128-16,8-3 0 0,-10 6 0 0,1 2-128 16,1 3 128-16,1 0 0 0,1 1 0 0,-1 0 0 15,2 0 0-15,0-1 0 0,1 2 0 0,0-2 0 0,2 2 0 0,-1-3 0 16,2 1 0-16,-2-1 128 0,3-10-128 15,-1 9 0-15,1-9 0 0,0 0 0 0,0 11 0 0,0-11 0 16,0 0 0-16,0 0 0 0,0 0 0 0,0 0 128 16,0 0-128-16,10-2 0 0,-10 2 0 0,9-6 0 15,-2-1 0-15,-2 0 128 0,-5 7-128 0,5-12 0 16,0-1 0-16,-2 2 0 0,0 2 0 0,-3 9 0 16,4-10 0-16,-4 10 0 0,1-9 0 0,-1 9-160 15,0 0 160-15,0 0-208 0,0 0-96 0,0 0-16 16,0 0 0-16,0 0 0 15,0 0-400-15,0 0-96 0,0 0-16 0,0 0-10320 16,-4 9-2080-16</inkml:trace>
  <inkml:trace contextRef="#ctx0" brushRef="#br1" timeOffset="54036.45">6121 9709 2751 0,'0'0'256'0,"0"0"-256"0,0 0 0 0,0 0 0 15,0 0 896-15,0 0 144 0,0 0 32 0,0 0 0 16,0 0-864-16,-4-6-208 0,4 6 0 0,0 0 0 15,-5-7 192-15,5 7-16 0,-9-4 0 0,9 4 0 16,0 0 1120-16,-9-1 240 0,-1 1 32 0,10 0 16 16,0 0-688-16,-9 1-128 0,9-1-16 0,-9 3-16 15,9-3-1200-15,0 0-240 0,0 0-64 0,0 0 0 16,0 0-1120-16,0 0-224 0,-8-4-64 0,8 4 0 16,0 0 1280-16,0 0 240 0,0 0 48 0,0 0 16 0,0 0 1376 0,0 0 288 15,-9 3 48-15,9-3 16 0,0 0 1616 0,0 0 320 16,0 0 64-16,0 0 0 0,0 0-960 0,0 0-208 15,-8-2-48-15,8 2 0 0,0 0-896 0,0 0-192 16,0 0-48-16,0 0 0 0,0 0-560 0,0 0-224 16,0 0 176-16,0 0-176 0,-1-9 0 0,1 9 0 15,0 0 0-15,0 0 0 0,0 0 0 0,0 0 0 16,0 0 128-16,0 0-128 0,-5-5 624 0,5 5 16 16,-7-6 16-16,7 6 0 0,-7-3 320 0,7 3 64 15,-8 0 16-15,8 0 0 0,0 0-320 0,0 0-64 16,-9-3-16-16,9 3 0 0,-7-2-288 0,7 2-64 15,0 0-16-15,0 0 0 0,0 0-160 0,-8 0-128 16,8 0 192-16,0 0-192 0,-8-3 144 0,8 3-144 0,0 0 0 0,0 0 144 16,-9-1-144-16,9 1 0 0,-9-1 144 0,9 1-144 15,-8 1 304-15,8-1-16 0,-10 4 0 0,2-2 0 16,2 4 48-16,6-6 16 0,-10 6 0 0,4 1 0 16,-1-1-112-16,7-6-32 0,-6 5 0 0,6-5 0 15,-7 11-208-15,1-3 128 0,1-2-128 0,5-6 0 16,-6 11 0-16,3-1 0 0,-1 0 0 0,1 0 0 15,3-10 0-15,-3 9 0 0,1 1 0 0,1 1 0 16,-2-2 192-16,2 1-48 0,-1 0-16 0,2 1 0 16,0-11 96-16,0 12 16 0,0-3 0 0,3 0 0 15,-3-9-96-15,6 12-16 0,1-2 0 0,-1-3 0 16,2 0-128-16,0 3 0 0,0-4 0 0,0 2 128 16,1 0-128-16,0 0 0 0,1-2 0 0,2 1 0 0,0-4 0 15,1 1 0-15,0 2 0 0,0-5 0 0,-1 2 0 0,1-3 0 16,0-2 0-16,1 0 0 0,1-2 0 0,-1 1 128 15,-1-3-128-15,1-1 128 0,1-1 32 0,-1-1 0 16,0-1 0-16,2 1 0 0,2-1 48 0,-1 0 16 16,-3 0 0-16,1-1 0 0,-1 1-96 0,-2-1-128 15,-2 0 176-15,-1 0-176 0,-1 1 160 0,0 1-160 16,-1-2 128-16,-4 1-128 0,0-1 192 0,0 0-64 16,-2-1 0-16,-1 1 0 0,-3 0-128 0,1 1 0 15,-2-1 0-15,-1 0 0 0,-2 0 0 0,-1-1 0 16,-1-1 0-16,0 1 0 0,0 3 0 0,0-4 128 15,-2 1-128-15,0 3 128 0,2 3-128 0,-2-1 0 0,-1-1 0 16,1 3 0-16,-1 2 0 0,1 3 0 16,2 2 0-16,-1 2 0 0,-2-2 0 0,0 2 0 0,1 4 0 0,-1-2 0 15,-1 4 0-15,1 0 0 0,0 2 0 0,1 2-176 16,-2 0 176-16,1 1 0 0,2-2 0 0,2 1-128 16,1 0 128-16,2-2 0 0,0 1 0 0,1 0 0 15,1 0 0-15,2 2-160 0,-2-4 160 0,2 1 0 16,1 0 0-16,1 0-128 0,-1-2 128 0,0 2 0 15,0 2 0-15,0-2 0 0,0-2 0 0,0 1 0 16,0-2 0-16,0-9 0 0,0 0 0 0,6 12 0 16,-6-12 0-16,5 10 0 0,-5-10 0 0,8 7 0 15,-8-7 0-15,10 6 0 0,2-3 0 0,-1 1 0 16,0-7 0-16,-1 0 0 0,1-1 0 0,1 1 0 16,1-3-192-16,0 2 192 0,-2-1-192 0,0 0 192 0,-11 5-144 15,10-7 144-15,-1-3 0 0,0 2-144 0,2-1 144 0,-3 0 0 16,-1 0 0-16,0-2 128 0,0 1-128 0,-1 0 176 15,-1-4-176-15,-1 3 192 0,-1-5-192 0,-1 2 0 16,1-3 0-16,-2 0 0 0,-1 0 0 0,0 0 0 16,0-1 0-16,-1-1 0 0,-4 1 144 0,0 1-144 15,-2 3 160-15,1 2-160 0,-2 0 0 0,-3 6 0 16,0-2 0-16,-1 3 0 0,0 1 0 0,-1 3 0 16,-3 2 0-16,-1 3 0 0,-1 1 0 0,-1 3 0 15,-1-2 0-15,2 8 0 0,0 2 0 0,1 0-128 16,1 1 128-16,0 1 0 0,2 1-176 0,2-1 176 15,3 0-160-15,1 0 160 0,0-1 0 0,2 2-144 16,1-5 144-16,1 3 0 0,1 1 0 0,1-1-160 0,0-1 160 0,2-2 0 16,2 0-128-16,0-1 128 15,1-1 0-15,-3-12 0 0,5 9-128 0,-5-9 128 0,0 0 0 0,13 5 0 16,-1-1 0-16,0-1-128 0,-1-4 128 0,2-2 0 16,2-1 0-16,0-1 0 0,1 0 0 0,0-2 0 15,-1-2 0-15,2-1 0 0,1-1 0 0,-1 3 144 16,-2 2-144-16,-2-2 0 0,0-1 0 0,-1 0 0 15,-3 0 0-15,-3 2 0 0,-6 7 0 0,5-9 0 16,1 0 0-16,-4 0 0 0,2 0 0 0,-4 0 0 16,0-1 0-16,-2 0 0 0,-5 0 128 0,2 0-128 15,2 1 0-15,-2 0 0 0,-4 0 144 0,0 0-144 16,0 1 0-16,-1 0 0 0,0 2 0 0,1 1 0 16,-1 1 0-16,2 2 0 0,8 2 0 0,-9 0 0 0,-2 2 0 15,3 2 0-15,2 2 0 0,-1 3 0 16,1 3 0-16,-2 1-160 0,0 0 160 0,2 3 0 0,-1-1-160 0,1 1 160 15,0 0-128-15,2-1 128 0,1 0 0 0,0-2 0 16,2-2 0-16,1 2-128 0,1 0 128 0,2-2 0 16,-3-11-144-16,0 0 144 0,0 0 0 0,10 6 0 15,-1 0 0-15,-9-6 0 0,10 0 0 0,1-3 0 16,-1 2 0-16,-10 1 0 0,11-4 0 0,-2-2 0 16,0 3 0-16,-1-3 0 0,0 0 0 0,-8 6 0 15,9-8 0-15,0-2 0 0,-1-1 0 0,0-1 0 16,-1 2 128-16,0-2-128 0,-3 3 0 0,-2 0 0 15,1-1 0-15,0-1 0 0,-3 2 128 0,-2 0-128 16,0-2 0-16,-2 2 128 0,-1 0-128 0,-2 0 0 16,-1 0 0-16,2 2 0 0,-1 4 0 0,7 3 0 15,-9-4 0-15,0 2 0 0,0 2 0 0,0 3 128 0,-2 0-128 0,1 0 0 16,-1 5 0-16,1 1 0 0,0 2 0 0,0 1 0 16,1 1 0-16,0 0 0 0,0-2 0 0,0 1 0 15,1 2 0-15,3-2 0 0,0-3 0 0,2 0 0 16,3-9 0-16,0 11 0 0,0-11-144 0,0 0 144 15,7 12 0-15,2-6 0 0,1-1 0 0,2-2 0 16,1-3 0-16,1 0 0 0,2-3 0 0,1-1 0 16,-1 1 0-16,2-4 0 0,1 0 0 0,1 1 0 15,-2-1 0-15,2 0 0 0,1-3 0 0,-3 1 0 16,-3 2 0-16,1-4 0 0,0 2 0 0,-2 0 0 16,0-2 128-16,-2 1-128 0,-4 0 0 0,0-1 0 15,-3-1 128-15,0 2-128 0,-1-4 0 0,-1 1 144 16,-3 0-144-16,0-3 192 0,-3 0-192 0,2 2 192 0,-2-2-192 0,1 2 192 15,-1 0-192-15,-1 4 192 0,-1 1-192 0,-2 3 0 16,1 2 0-16,-2 4-176 0,-2 1 176 0,-3 4 0 16,-2-1 128-16,0 7-128 0,-1 2 0 0,-1 4-192 15,0 0 32-15,0 2 0 0,-1 2 32 0,-2 1 0 16,-2-1 0-16,0 1 0 0,2 2 128 0,2-2 0 16,2-2 0-16,2-2-128 0,1 0 128 0,3-2 0 15,1-2 0-15,2-1 0 0,2 0 0 0,1 0 0 16,1-1 0-16,2 0 0 0,1-12 0 0,1 9 0 15,2 1 0-15,-3-10-128 0,5 12 128 0,0-3-160 16,-5-9 160-16,11 4-160 0,-1-1 16 0,2-3 0 16,0-2 0-16,-1 1 0 0,2 0-16 0,-2-5 0 15,-1 0 0-15,2-2 0 0,0-4 160 0,-2 2 0 0,1-2-144 0,-1 2 144 16,-1-1 0-16,0 1 0 0,-1-2 0 0,-1 2 0 16,-2-3 0-16,0-2 0 0,0 1 0 0,-1 0 0 15,-1-2 0-15,-1 0 0 0,1 2 0 0,-3 0 128 16,-1 2-128-16,-2 1 160 0,1 0-160 0,0 3 160 15,1 0-32-15,1 8 0 0,-7-5 0 0,1 1 0 16,-1 1-128-16,7 3 0 0,-10 3 0 0,-1-2 128 16,1 2-128-16,0 0 0 0,-2-1 0 0,-1 3 128 15,0 1-128-15,0-1 0 0,0 0 0 0,1 1 0 16,0 1 144-16,1 0-144 0,0-1 160 0,2 2-160 16,2 1 0-16,1-2 0 0,1 2 0 0,1 1 0 15,4-10 0-15,0 13 0 0,0 0 0 0,2-1 0 16,2 0 0-16,2-2-128 0,-6-10 128 0,7 12 0 0,0 0-208 15,1-2 64-15,-8-10 16 0,10 9 0 0,-2-2-80 0,-8-7-16 16,10 5 0-16,-10-5 0 0,0 0 32 0,11 4 16 16,-11-4 0-16,0 0 0 0,10-2-160 0,-10 2-48 15,12-4 0-15,-4-1 0 16,-8 5-2944-16,8-10-608 0</inkml:trace>
  <inkml:trace contextRef="#ctx0" brushRef="#br1" timeOffset="55739.91">4970 7386 13823 0,'0'0'1216'0,"0"0"-960"15,0 0-256-15,0 0 0 0,0 0 1552 0,0 0 272 16,0 0 48-16,0 0 16 0,5-6-1632 0,-5 6-256 16,7-8-208-16,-7 8 32 0,0 0-16 0,0 0 0 15,0 0 0-15,0 0 0 0,0 0-16 0,0 0-16 16,0 0 0-16,0 0 0 0,0 0 224 0,0 0 0 16,0 0 0-16,0 0 0 0,0 0 416 0,0 0 128 0,0 0 32 0,0 0 0 15,-7-7 480-15,7 7 96 0,0 0 32 0,-4-10 0 16,0 1-416-16,2 2-64 0,2 7-32 0,0 0 0 15,0 0-288-15,0 0-48 0,0 0-16 0,0 0 0 16,-6-6-128-16,6 6-48 0,0 0 0 0,-9 0 0 16,9 0-144-16,-9 6 0 0,-1 1 0 0,1 1 0 15,-1 1 0-15,1 1 0 0,0 2 0 0,1-2 0 16,2-1 0-16,-1-1 0 0,1 0 0 0,1 1 0 16,-1 2 0-16,2 0 0 0,1-2 0 0,0 3 0 15,-1-3 0-15,1 2 0 0,2-1 0 0,-2 3 0 16,1 0 0-16,1 2 0 0,1-1 0 0,-2 3 0 15,1-3 0-15,0 2 0 0,1-4 0 0,0 1 0 16,0 0 0-16,1-3 0 0,-1-10 0 0,4 9 0 0,-4-9 0 0,9 7 0 16,-1-3 0-16,-8-4 0 0,12 2 128 0,-2-2-128 15,-1-1 128-15,2 0-128 0,0-1 128 0,1-4-128 16,1-1 0-16,-1 2 128 0,-3 0-128 0,3-2 128 16,-1 1-128-16,0 1 128 0,-11 5 0 0,9-9 0 15,0 2 0-15,-9 7 0 0,8-7 48 0,0 1 0 16,0-1 0-16,-1 1 0 0,-1-2-176 0,-1-1 192 15,-3 0-192-15,4-3 192 0,0 2 16 0,-1-1 16 16,-2 1 0-16,0-1 0 0,-1 1 48 0,-1 1 16 16,-1-3 0-16,-1 2 0 0,0 1-96 0,-2-1-32 15,-2 1 0-15,2 0 0 0,3 0 96 0,-2 1 0 16,-5-1 16-16,-1 1 0 0,-2-1-16 0,2 3 0 16,2-1 0-16,2 1 0 0,-1-2-64 0,-1 1-32 15,2-1 0-15,4 8 0 0,0 0-160 0,0 0 0 0,0 0 0 0,0 0 0 16,-7 4 0-16,-1 0 0 0,-1 3-160 0,2 1 160 15,2 3-176-15,-2-2 176 0,1-1-192 0,6-8 192 16,-8 8-144-16,2 0 144 0,-1-2 0 0,1 2-144 16,0 3 144-16,2-2 0 0,4-9 0 0,-4 13 0 15,1-1 0-15,0-1 0 0,2-3 0 0,-1 3 0 16,1-1 0-16,1 2 0 0,0-1 0 0,0 1-128 16,1 0 128-16,2-2 0 0,-3-10-144 0,9 11 144 15,-1-1-176-15,0-1 48 0,0-2 0 0,1-1 0 16,2 0-384-1,0-4-64-15,-11-2 0 0,12 0-16 0,-1-1 144 0,1 0 16 0,0-3 16 0,-3 0 0 0,-9 4 416 16,9-4-160-16,1-5 160 0,-3 1 0 0,-3-1 0 0,2-2 0 16,1 1 160-16,-1 0-32 0,-2-1 176 0,0 1 32 15,-1-1 16-15,1-1 0 0,0 1-48 0,-2 0-16 16,-2-3 0-16,0 4 0 0,0-2-288 0,0 1 160 16,-2 1-160-16,-1 3 128 0,3 7-128 0,-6-9 0 15,-4 0 0-15,4 1 0 0,6 8 0 0,-5-6 0 16,1 1 0-16,-3 1 0 0,-3 1 0 0,10 3 0 15,0 0 0-15,-11 5 0 0,0-1 0 0,0 1 0 16,5 3 0-16,-1 1-176 0,-2 2 176 0,3 2-208 16,-1 0 80-16,1 3 128 0,-1-1-144 0,2 1 144 15,1-2 0-15,0 2 0 0,1 3 0 0,1 0-128 16,-2-1 128-16,1 0 0 0,1-2 0 0,-1-1 0 16,0-2-128-16,2 0 128 0,0-1 0 0,3-1 0 15,1-2 0-15,-3-9 0 0,0 0 0 0,0 0 0 0,0 0 0 0,0 0 0 16,0 0 144-16,0 0-144 0,0 0 128 0,10-2-128 15,-10 2 0-15,0 0 0 0,8-5 0 0,-8 5-176 32,8-9-1424-32,-3 1-272 0</inkml:trace>
  <inkml:trace contextRef="#ctx0" brushRef="#br1" timeOffset="59023.49">4663 9642 25503 0,'0'0'1136'0,"0"0"224"0,0 0-1088 0,0 0-272 0,0 0 0 0,-4-7 0 15,1-1 256-15,3 8-16 0,-2-8 0 0,2 8 0 16,2-9-240-16,-2 9-128 0,0-10 128 0,0 2-208 16,0 8 16-16,0 0 16 0,0 0 0 0,0 0 0 15,-4-8 176-15,4 8-192 0,-9-5 192 0,1 2-192 16,8 3 432-16,-11 2 80 0,1-1 0 0,-1 3 16 16,0 1 624-16,0 3 128 0,2-4 32 0,0 2 0 0,-1 1 0 0,0-2 0 15,3 0 0-15,-2 2 0 0,-1 2-416 0,4-1-96 16,-1 0-16-16,3 1 0 0,3 2-400 0,-1-3-192 15,-4 1 160-15,4 2-160 0,2-1 0 0,-2 2 0 16,-2-4 0-16,1 2 0 0,0 2 0 0,2 1 0 16,-3-3 0-16,0 1 0 0,0 1 0 0,1-1 0 15,2 1 0-15,0 1 0 0,-2-2 0 0,4-1 0 16,3-2 0-16,0 1 0 0,0 0 0 0,3 0 0 16,2-1 0-16,0-1 0 0,-9-7 0 0,10 6 0 15,-1-3 0-15,2 1 0 0,-11-4 0 0,12 2 128 16,-3 1-128-16,1-3 0 0,1 0 128 0,-11 0-128 15,10-5 0-15,-1-1 144 0,-9 6-144 0,12-6 128 16,-3-3-128-16,-1 1 128 0,0 1 128 0,0 0 32 0,-1-6 0 16,1 2 0-16,-1 1 160 0,0 1 48 0,3-3 0 0,-1 0 0 15,-1 0-256-15,-1 1-48 0,1-1-16 0,0 1 0 16,-1 2-176-16,-1 1 0 0,1-1 144 0,-7 9-144 16,5-7 0-16,-1 0 0 0,-2-3 0 0,1 0 0 15,-2 4 128-15,-1-2-128 0,-1 0 128 0,-2 2-128 16,3 6 144-16,-5-7-144 0,-1 1 192 0,-1-1-192 15,1-2 208-15,-1 3-64 0,-1-1-16 0,-1 2 0 16,-1 0 0-16,-1-1-128 0,1-1 192 0,-2 1-64 16,0 2 128-16,1-1 0 0,0 0 16 0,1 2 0 15,-1 6-272-15,2 1 0 0,0 2 0 0,1 1 0 16,2 0 0-16,-1 3 0 0,-1 3 0 0,3 1 0 16,1 3-192-16,0 2 48 0,-1 0 16 0,1-1 0 15,0 2 128-15,2-2-160 0,-1 0 160 0,3 1-160 0,0 0 160 16,1-1 0-16,1 1-144 0,0-4 144 0,1-2 0 0,3-1 0 15,1-1 0-15,1-2 0 0,1-3 0 0,-1-1 0 16,0 1 0-16,1-4 0 0,1-2-160 0,1 0 160 16,-1-1 0-16,0-3-144 0,2-3 16 0,-1 0 0 15,-4-2 0-15,4-1 0 0,-1 0 128 0,1 0 0 16,-4-1 0-16,3-1 0 0,-1-1 0 0,-1 0 0 16,-3 0 0-16,0 2 0 0,0-2 0 0,0 2 0 15,-1 1 0-15,-1-2 0 0,-3-1 0 0,0 0 0 16,0 0 0-16,0 1 0 0,-4 0 0 0,1 5 0 15,1-4 0-15,-2 5 0 0,-1 0 0 0,-1 2 0 16,0-1 0-16,-2 4 0 0,-1 2 0 0,-1 2-128 16,-1 1 128-16,-1 2 0 0,1 1 0 0,-1 1-160 0,-1 1 160 0,1 0 0 15,2 0-128-15,1-1 128 0,2 4 0 0,1-2 0 16,-2 0-128-16,0 1 128 0,0 1 0 0,2-1 0 16,-1 1-144-16,3 1 144 0,2-1 0 0,-4 1-144 15,0 0 144-15,-1-1 0 0,1-1 0 0,2 1 0 16,3 0 0-16,2 0 0 0,-1-12 0 0,4 7-128 15,-4-7 128-15,0 0 0 0,10 6 0 0,1-3-128 16,-1 1 128-16,0-4 0 0,-10 0 0 0,14-5 0 16,-1 0 0-16,-2-2-160 0,0-2 160 0,-1 0 0 15,-1 3 0-15,2-2 0 0,-1-3 0 0,1 2 0 16,-4 0 0-16,1-3 0 0,1-2 0 0,-1 1 0 16,0 0 0-16,0-1 0 0,-2-2 0 0,1-1 0 15,-3 0 128-15,0-1-128 0,-2 1 0 0,1 3 0 0,-2-1 0 0,-2 4 0 16,-3-3 0-16,0 5 0 0,0 3 0 0,-1 1 0 15,-3-2 0-15,0 5 0 0,-1 2 0 0,0 2 0 16,-1 1 0-16,-1 2 0 0,-1 1 0 0,-1 5 0 16,0 2 0-16,0 3 0 0,0 1 0 0,2-3-240 15,-1 1 80-15,-1 2 16 0,0 3 144 0,2-3-192 16,5 0 192-16,-2 1-192 0,-1 0 192 0,2 1 0 16,3-2-144-16,2 0 144 0,2-1 0 0,0 0 0 15,-1-2-144-15,3 1 144 0,5-2 0 0,-1 0-160 16,-1-1 160-16,1-2-128 0,-6-10 128 0,9 4-208 15,-9-4 80-15,13 3 128 0,0-3-304 0,1 0 64 16,0-6 16-16,-2-1 0 0,-3-5 96 0,2 0 128 16,1 0-208-16,-1-1 80 0,-2-1 128 0,0 1 0 0,1 0 0 0,-4 0 128 15,-2-1-128-15,0-1 128 0,0 1-128 0,-2 1 128 16,0-2 0-16,-2 1 0 0,-3 0 0 0,1 2 0 16,-1-1 16-16,-2 3 16 0,-2 0 0 0,-1 3 0 15,1 0-160-15,-3 2 0 0,0 2 0 0,-2 2 0 16,-1 1 0-16,2 0 128 0,-1 1-128 0,0 4 0 15,-1-2 0-15,1 2 0 0,2 1 0 0,-3 0 0 16,-4 1 0-16,4-1 0 0,4 1 0 0,1-1 0 16,0 1 0-16,2 0 0 0,6-7 176 0,-4 8-176 15,4-8 192-15,-3 12-64 0,-1-4-128 0,4 1 192 16,0-9-192-16,5 10 0 0,-2 0 0 0,2-1 0 16,2 0 0-16,-1 0 0 0,-6-9 0 0,9 9 0 0,-1-2 0 15,3-1 0-15,-2-2 0 0,-9-4 0 16,0 0 0-16,13 1 0 0,-3-2 0 0,-10 1 0 0,12-1 0 0,-2-2 0 15,1 0 0-15,-11 3-160 0,9-3-96 0,-9 3-32 16,8-7 0-16,-8 7 0 0,8-6-80 0,-8 6-16 16,0 0 0-16,6-11 0 15,-1 3-464-15,-5 8-112 0,3-10 0 0,-3 2-14528 16</inkml:trace>
  <inkml:trace contextRef="#ctx0" brushRef="#br1" timeOffset="60991.51">3714 9670 6447 0,'0'0'576'0,"0"0"-576"0,0 0 0 0,0 0 0 16,0 0 2752-16,0 0 432 0,0 0 80 0,0 0 32 16,0 0-2528-16,0 0-496 0,0 0-96 0,0 0-32 15,-5-6-16-15,5 6 0 0,0 0 0 0,-3-8 0 16,0 0 352-16,3 8 64 0,0 0 16 0,0 0 0 15,0 0 720-15,-8-5 160 0,1 1 32 0,7 4 0 16,-10 0-160-16,1 0-32 0,-2 1 0 0,2 2 0 16,1 1-528-16,-1 1-112 0,0 0-32 0,0 0 0 15,1 2-288-15,0-1-64 0,0 1-16 0,2 1 0 16,1 1-240-16,1 4 176 0,0-3-176 0,1 2 160 16,2 2-160-16,1 0 0 0,1 0 0 0,-1 3 0 15,2-2 0-15,-1 2-144 0,3 0 144 0,0-1 0 16,-2-3 0-16,2 0 0 0,1 1 0 0,1-2 0 15,-1 0 0-15,0-2 0 0,-5-10 0 0,9 9 0 0,0-2 0 0,-1-1 0 16,-8-6 0-16,11 4 0 0,-1-4 0 0,0 0 256 16,-10 0-64-16,12-4 0 0,-1 1 0 0,-1-4 0 15,0-2 0-15,0 0 0 0,-3-2-48 0,1 0-16 16,0-1 0-16,-1 0 0 0,-1 3 0 0,1-3 0 16,0 1 0-16,0-1 0 0,-2-1-128 0,0-2 0 15,1 0 144-15,-2 0-144 0,-1 1 0 0,0 0 0 16,-3-1 0-16,0 1 128 0,0 1 0 0,-1 0 16 15,-3 0 0-15,-1 0 0 0,-2 1 192 0,1 2 48 16,-2 2 0-16,-1 1 0 0,-1 2-112 0,1 0-16 16,-1 2 0-16,0 3 0 0,-1 4-128 0,2 0-128 15,0-1 192-15,0 2-192 0,1 2 0 0,1 3 0 16,2 0 0-16,0 3 0 0,0 1 0 0,1 0-144 0,2-1 144 0,1 3-128 16,-1 0 128-16,0 1-192 0,1-1 192 0,1 1-192 15,1 3 192-15,1-3 0 0,-2-2 0 0,2 0-128 16,2-2 128-16,0-3 0 0,-4-10 0 0,4 10 0 15,-1 1 0-15,-3-11 0 0,0 0 0 0,0 0 0 16,7 5 0-16,-7-5 0 0,0 0 0 0,11 0 0 16,-3-6 0-16,-1-2 0 0,1 0 0 0,-1 0 128 15,-2-2-128-15,0 1 0 0,-1-5 0 0,0 4 128 16,0-3-128-16,0-1-208 0,-2-1 48 0,1 2 16 16,0-1 0-16,-1 0 0 0,0-2 0 0,-1 2 0 15,-1-2 144-15,0 0-208 0,0-1 80 0,0 3 128 16,-1 2-320-16,-1 2 64 0,0-1 16 0,-2 5 0 15,4 6 240-15,-7-5 0 0,-1 1 192 0,-1 3-192 0,-2 2 240 0,0 3-64 16,1 0-16-16,-2 3 0 16,0 1-160-16,0 3 0 0,1 0 0 0,-1 2 128 0,0 1-128 0,1-3 0 15,-1 2-160-15,3 3 160 0,3-2-128 0,1 2 128 16,-1 0 0-16,2 1-144 0,3-3 144 0,1 1 0 16,2-1-144-16,3-3 144 0,2 0 0 0,2-3-144 15,0-2 144-15,0 1 0 0,3-1-256 0,-2-3 48 16,2-2 16-16,1-2 0 0,0-2-144 0,2-2-32 15,-1-3 0-15,0 2 0 0,-1-2 240 0,0-1 128 16,0-3-160-16,-1 0 160 0,0 2 0 0,0 1 0 16,-2-4 0-16,-1 2 160 0,-1 1-160 0,-3 1 192 15,-1-2-192-15,-1 2 192 0,-2 0 0 0,-1 1 0 16,-1 1 0-16,-2-2 0 0,-3 2-64 0,-1 0 0 0,-1 2 0 0,0 1 0 16,-1 0-128-16,-1-1 0 0,-1 1 0 15,1 1 0-15,-2 2 0 0,1 1 0 0,-1 1 0 0,1 2 0 16,0 2 0-16,-1 0 0 0,0 1 0 0,0 0 0 15,2 2 0-15,0 1 0 0,-1 1 0 0,3 3 128 16,2 0-128-16,-1 1 0 0,1-3 0 0,1 2 0 16,1 0 0-16,1 0 0 0,2-2 0 0,-2 2 0 15,2-1 0-15,1-1 0 0,0 1 0 0,1-2 0 16,0 1 0-16,-1-11-144 0,6 10 144 0,-6-10 0 16,6 9-144-16,-6-9 144 0,0 0 0 0,11 4-144 15,-11-4 144-15,13 2 0 0,-2-5 0 0,0 0 0 16,-1 0 128-16,1-3-128 0,-2-2 128 0,1-1-128 15,2-2 0-15,0-1 0 0,-2-1 0 0,1-1 0 0,-4-1 0 16,1 1 0-16,0 0 0 0,0-2 0 0,0 3 0 0,-1 0 0 16,-1 0 0-16,-2 1-128 0,-2 0 128 0,-2 3 0 15,-1 1 0-15,1 8-128 0,-7-4 128 0,7 4 0 16,-7-3 0-16,-3 3-128 0,0 1 128 0,0 3 0 16,-2 1 160-16,1 1-160 0,0 1 160 0,0 1-160 15,-1 1 160-15,2 0-160 0,1-1 176 0,0 1-176 16,-2-2 192-16,4 2-192 0,0 0 272 0,1-1-48 15,-1-1-16-15,7-7 0 0,-4 11 48 0,4-11 0 16,0 0 0-16,-3 10 0 0,3-10 16 0,0 0 16 16,0 0 0-16,0 0 0 0,0 0-48 0,10 5-16 15,0-2 0-15,-10-3 0 0,10-4-224 0,1-1 0 16,-2 0 0-16,0 0-160 0,0-2-112 0,-1 1-32 16,-3-4 0-16,-5 10 0 0,7-7 32 0,-7 7 0 0,0 0 0 0,5-7 0 15,-5 7 272-15,0 0-128 0,0 0 128 0,0 0 0 16,0 0 0-16,0 0 0 0,0 0 0 0,0 0 0 15,0 0 0-15,4-6 0 0,-4 6 0 0,3-11 0 16,-5 3 0-16,2 0 0 0,0-1 0 0,-1 1 0 16,0-2 208-16,-1 2-48 0,2 8-16 0,-2-10 0 15,-1 2-144-15,1 1 128 0,2 7-128 0,0 0 128 16,-4-6-128-16,4 6 0 0,0 0 0 0,0 0 0 16,0 0-176-16,-10 1 176 0,1 4-128 0,2 2 128 15,3 0-128-15,-2 3 128 0,1 3-128 0,0-4 128 16,0 0 0-16,1 2-128 0,1 0 128 0,1 1 0 15,-2-1 0-15,4-11 0 0,0 13 144 0,0-3-144 16,0-10 192-16,2 9-64 0,-2-9 0 0,0 0-128 0,0 0 240 0,0 0-64 16,8 7-16-16,-8-7 0 0,11 4 0 0,-11-4 0 15,0 0 0-15,11-4 0 0,-2-2-160 0,-1 3 128 16,-8 3-128-16,9-11 128 0,-1 1-128 0,0 1 0 16,-1-1 144-16,-1 3-144 0,-1-3 0 0,1 3 128 15,-1-2-128-15,0-1 0 0,-1 1 0 0,-4 9 0 16,4-8 0-16,-4 8 0 0,0 0-224 0,0 0-16 15,0 0 0-15,0 0 0 16,0 0-1216-16,0 0-240 0,-5-6-48 0</inkml:trace>
  <inkml:trace contextRef="#ctx0" brushRef="#br1" timeOffset="63328.39">2570 9741 8287 0,'0'0'368'0,"0"0"80"0,0 0-448 0,0 0 0 0,0 0 0 0,0 0 0 16,-4-7 1248-16,0 1 160 0,0-1 48 0,4 7 0 15,0 0-1168-15,-4-8-288 0,0 0 0 0,1 2 0 16,3 6 192-16,-3-8 0 0,-3-1-16 0,4 2 0 15,-2 1 880-15,0-1 176 0,1 0 48 0,3 7 0 16,0 0 448-16,-6-7 80 0,-2 2 32 0,1 1 0 16,1-1-576-16,-3 3-112 0,-2 2-32 0,1 0 0 15,0 0-624-15,-2 2-128 0,-4 0-32 0,2 1 0 16,1 1-208-16,0-2-128 0,1 0 160 0,0 2-160 0,-1 0 416 0,3 1-16 16,10-5 0-16,-12 6 0 0,-2 1 224 0,2-1 32 15,4 0 16-15,-1 0 0 0,-3 2-16 0,2 0 0 16,1 0 0-16,0 2 0 0,-2 0-240 0,1 1-48 15,-1-2-16-15,2 0 0 0,1 2-192 0,-1-1-32 16,-1-1-128-16,-1 2 192 0,2-2 0 0,1 0 0 16,-1 3 0-16,3-3 0 0,-1 1 32 0,3-2 0 15,4-8 0-15,-5 9 0 0,1-1-224 0,4-8 128 16,0 10-128-16,0-10 0 0,2 12 0 0,-2-12 0 16,5 10 0-16,-5-10 0 0,0 0 128 0,10 7-128 15,-1-2 0-15,-9-5 0 0,11 5 0 0,-11-5 128 16,11 4-128-16,1-1 0 0,0 0 128 0,-2-2-128 0,-10-1 176 0,15-1-176 15,-1-2 256-15,2 0-64 0,-2-2-16 0,0 0 0 16,-1 0-32-16,0-2 0 0,2-1 0 0,-2-1 0 16,-3 0-144-16,1-3 128 0,2 1-128 0,0 1 128 15,-2 0-128-15,3-2 192 0,-1-2-192 0,-2 1 192 16,-3 0-192-16,0 0 192 0,-2-1-192 0,1 0 192 16,-2-1-64-16,0 0-128 0,-2 1 192 0,0 1-64 15,-2 1-128-15,-2 2 192 0,-3 1-192 0,0 1 192 16,0 1 0-16,-3 1 0 0,-3 1 0 0,0 3 0 15,-1 2-192-15,-1 0 0 0,1-2 0 0,-1 4 128 16,-1 2-128-16,4 0 0 0,9-4 0 0,-12 5 0 16,-4 1 0-16,5 2 0 0,4-1 0 0,1 2 0 0,-2-2-160 15,3 2 160-15,1 0 0 0,0 4-144 0,-1-1 144 0,2 0-128 16,2-1 128-16,1 3-128 0,2-3 128 0,0 4 0 16,-1 2 0-16,3-2-128 0,0 1 128 0,0-1 0 15,-2 1 0-15,2 1-128 0,1 0 128 0,2-1 0 16,-2-2 0-16,2 0-128 0,-1-1 128 0,4-2-128 15,4-3 128-15,-1-3-128 0,-2 0-16 0,2-5 0 16,0 0 0-16,0-4 0 0,-2 0 144 0,-1-1-128 16,-1-4 128-16,1 1-128 0,-1-2 128 0,0-1 0 15,-1-1 128-15,-1-1-128 0,3-1 176 0,-3 1-48 16,-1 0 0-16,-3 0 0 0,0-1-128 0,-2-1 192 16,-1 1-192-16,-1 1 192 0,0 3-192 0,-2-4 0 15,1 1 0-15,-4 0 0 0,0 2 0 0,-2-1 128 16,0 1-128-16,-1 0 0 0,-3 2 0 0,2 1 0 0,-2 0 0 0,-1 1 0 15,-3 2 0-15,1 1 0 0,-1 2 0 0,3 2 0 16,3 1 0-16,-1 3 0 0,0 2 0 0,0 1 0 16,5 0 0-16,-1 2 0 0,-2 1 0 0,5 2 0 15,3-2 0-15,-1 1-144 0,0-1 144 0,1 3-160 16,1 3 160-16,2 2-192 0,2 0 192 0,1 3-192 16,-2 0 192-16,1 0 0 0,2 0 0 0,-2 2 0 15,-2-1 0-15,3-1-192 0,3-5 192 0,1 2-192 16,0-2 192-16,1-2 0 0,1-7 0 0,0-1 0 15,2-6 0-15,-1-2 0 0,-12 2 0 0,13-4 0 16,2-3 144-16,-2-3 16 0,-3-3 0 0,0 0 0 16,1 0 32-16,-2-3 16 0,-1-5 0 0,1 1 0 15,1 5-208-15,0-2 144 0,-3-1-144 0,0-1 128 0,-1 1-128 16,0 0 0-16,-1 0 0 0,-1-2 0 0,-2 1-208 0,0 0 16 16,-2 2 16-16,-3 3 0 0,-2 1-64 0,0 4-16 15,-1 2 0-15,-1 2 0 0,-4 0 256 0,1 4 0 16,-2 1 0-16,0 3 0 0,0 4-144 0,-1 0 16 15,-2 0 0-15,-1 4 0 0,1 0 128 0,-1 3-128 16,-1 0 128-16,5 2-128 0,6-3 128 0,-2 1-128 16,-4 2 128-16,2-3-128 0,-1 0 128 0,6 0 0 15,4 0 0-15,-1 1-128 0,-3-4 128 0,5 2 0 16,4-1 0-16,-1-1-128 0,-3-10 128 0,0 0 0 16,6 9 0-16,-6-9-128 0,5 11 128 0,-5-11 0 15,0 0 0-15,11 5 0 0,1-6 0 0,-2-2 0 16,-1 0 0-16,2-3-128 0,0-2 128 0,0-1 0 15,-2 0 0-15,1-2 0 0,1 0 0 0,-1-1 144 0,-1-1-144 0,0 1 0 16,2-1 144-16,-2-3-144 0,0 2 0 0,-2-2 144 16,-2 3-144-16,0 0 0 0,-2 0 0 0,-2 0 0 15,-2 1 0-15,-2 1 0 0,-1-1 0 16,0 2 0-16,-2 2 0 0,-2 0 0 0,-3 1 0 0,0 2 0 16,-2 0 0-16,-2 1 128 0,-2 3-128 0,-1 2 0 15,3 3 0-15,-1 3 0 0,-1 3 0 0,1-1 0 16,2 2 0-16,-3-1 0 0,-1 3-128 0,1 0 128 15,2 3 0-15,4-1 0 0,2 0 0 0,-1 0 0 16,1 4-176-16,5-4 176 0,3 2-128 0,1 0 128 16,1 0 0-16,3-1-160 0,3-1 160 0,1 0 0 15,0-4-160-15,-1 0 160 0,1-3-128 0,1-2 128 0,3-1-128 0,-2-2 128 16,-10-3-128-16,13-1 128 0,2-2 0 16,-3-1 0-16,-6-4 0 0,2 1 0 0,2-3 0 0,3 0 0 15,-1-3 0-15,0 0 0 0,-2 1 0 0,2 0 128 16,0-2-128-16,-1-2 0 0,-1-1 0 0,-1 1 144 15,0-1-144-15,-3 0 0 0,-2 1 0 0,0 0 0 16,0 2 0-16,-4 1 0 0,-1 0 0 0,-3 3 0 16,-1 0 0-16,1 4 0 0,4 6 0 0,-9-4 0 15,-2 0 0-15,2 3 0 0,9 1 0 0,-10 5 0 16,-1-2 0-16,1 0 0 0,-1 5 0 0,4-1 0 16,7-7 0-16,-11 6 0 0,2 6-128 0,1-2 128 15,2-2 0-15,0 1-144 0,0 1 144 0,1 0 0 16,-1-3-144-16,1 3 144 0,-1 2 0 0,2-1 0 15,4 0-144-15,-1 1 144 0,-2-2 0 0,3 3 0 0,4-3-128 0,2 1 128 16,1-2 0-16,-1-2-128 0,-6-7 128 0,7 9 0 16,1-3-176-16,-8-6 176 0,10 3-160 0,1-2 160 15,-11-1-176-15,11-3 176 0,-2 0-192 0,-9 3 192 16,7-7 0-16,-1 1 0 0,2-5 0 0,-2 2 0 16,-4 0 0-16,2 1 0 0,1-4 176 0,-1 1-176 15,-1-2 144-15,-2 1-144 0,-1 1 0 0,0 0 144 16,-1 2-144-16,-1-2 0 0,1 1 144 0,-3 1-144 15,-1 2 0-15,0 0 0 0,-2 1 0 0,7 6 0 16,-6-4 0-16,-3 1-160 0,-4 2 160 0,1 4-160 16,1 2 160-16,2-1-208 0,0 1 80 0,-1 2 128 15,-2 0-160-15,2 1 160 0,3 0 0 0,-1 3-144 16,-1-1 144-16,4-1 0 0,5-9 0 0,-3 12 0 0,-1 0 0 0,4-12 0 16,0 0 0-16,3 9 0 0,0 0 0 0,-3-9 0 15,0 0 0-15,7 6 128 0,3 0-128 0,-10-6 0 16,0 0 0-16,10 6 0 0,2-6 0 0,-12 0 0 15,0 0 0-15,10-6 0 0,2 2 0 0,-2-2 144 16,1 0-144-16,-2-1 0 0,-1 2 128 0,0 0-128 16,-1-2 0-16,-7 7 0 0,6-7 0 0,-6 7 0 15,6-7 128-15,-6 7-128 0,0 0 0 0,0 0 0 16,0 0 0-16,0 0 0 0,0 0 0 0,0 0 0 16,0 0 0-16,-9 0 0 0,9 0 128 0,-9 1-128 15,0 1 0-15,9-2 0 0,0 0 0 0,0 0 0 16,0 0 0-16,0 0-11968 15,0 0-2256-15</inkml:trace>
  <inkml:trace contextRef="#ctx0" brushRef="#br1" timeOffset="64760.61">3765 9707 20847 0,'0'0'912'0,"0"0"208"0,0 0-896 16,-9 5-224-16,9-5 0 0,-9 3 0 0,9-3 512 0,-9 5 64 15,9-5 16-15,0 0 0 0,-8 2-368 0,8-2-80 16,0 0-16-16,0 0 0 0,0 0 0 0,-7-4 0 16,7 4 0-16,0 0 0 0,-5-6-128 0,1-2 0 15,4 8 0-15,0 0 0 0,-4-6 0 0,4 6 0 16,0 0 0-16,0 0 128 0,-6-6 608 0,6 6 112 16,-9-2 32-16,9 2 0 0,0 0-32 0,-9 0 0 15,1 0 0-15,8 0 0 0,-9 4-416 0,1-2-96 16,8-2-16-16,-9 4 0 0,0 1-160 0,1-1-32 15,8-4-128-15,-9 7 192 0,0-1-192 0,1 0 144 16,0-1-144-16,0 0 128 0,-1 0 0 0,2 0 0 0,7-5 0 16,-6 7 0-16,6-7-128 0,0 0 0 0,-9 7 144 0,9-7-144 15,-7 6 272-15,7-6-16 0,-9 7 0 0,4-1 0 16,5-6 128-16,-3 11 0 0,-1-2 16 0,0 1 0 16,2 3-272-16,-1-1-128 0,2-2 128 0,-2 2-128 15,1 1 0-15,0-4 0 0,2-9 0 0,3 9 0 16,-3-9 0-16,0 0 128 0,7 8-128 0,-7-8 128 15,0 0-128-15,0 0 0 0,0 0 0 0,11 3 0 16,-11-3 0-16,12-3 160 0,-12 3 16 0,10-1 0 16,1-2-176-16,-11 3 160 0,0 0-160 0,10-2 160 15,1-1 32-15,-11 3 0 0,0 0 0 0,9-4 0 16,-9 4-192-16,8-5 0 0,-8 5 0 0,0 0 128 16,8-7-128-16,-2 1 128 0,-1-3-128 0,-1 1 128 15,-4 8 64-15,4-11 0 0,1 1 0 0,-1-2 0 0,-1 3 64 0,-1 0 32 16,1-1 0-16,0-1 0 0,-2-1-160 0,-1 2-128 15,-1-2 192-15,-1 2-192 0,2-1 160 0,-1 1-160 16,-4 1 128-16,1-2-128 0,0 1 0 0,-1-3 128 16,-4 0-128-16,1 2 0 0,0 0 0 0,1 2 128 15,1 1-128-15,-2 3 0 0,0-1 0 0,2 2 0 16,1-1 128-16,5 5-128 0,-10-1 0 0,10 1 0 16,0 0 0-16,-6 6 128 0,6-6-128 0,-7 8 0 15,7-8 0-15,-5 13 0 0,-1 3 0 0,-1-3-176 16,1 1 176-16,2 3-192 0,1-2 192 0,-1 0 0 15,-1 0-144-15,1 0 144 0,1 1 0 0,1 1 0 16,-2-1 0-16,3-1 0 0,-1-1 0 0,4 0 0 16,2-4 0-16,-1 0 0 0,1 2 0 0,2-1 0 0,0-4 0 0,2 0 0 15,-8-7-144-15,13 5 144 0,0-1 0 0,-3-1 0 16,-10-3 0-16,12 1 0 0,-1-2 0 0,-1-1 0 16,0-2 0-16,0-1 128 0,-3-1-128 0,3-1 0 15,-1 1 128-15,-2-2-128 0,0-3 0 0,1 0 0 16,0-1 0-16,-1 0 128 0,0-1-128 0,0 0 0 15,-2-1 0-15,0 2 0 0,-1-1 0 0,0-1 0 16,-2 3 128-16,1 1-128 0,-2 2 0 0,-1 8 0 16,-2-10 0-16,-1 3 0 0,0 1 0 0,3 6 0 15,-5-7 0-15,5 7 0 0,-8-4 0 0,1 3 0 16,-3 1 0-16,1 2 0 0,-2 1 0 0,0-2 0 16,1 2 0-16,-2 2 128 0,-1 2-128 0,0-1 144 15,1 2 112-15,0-2 0 0,1 1 16 0,0 1 0 0,2 0-64 0,1-1-16 16,1 3 0-16,1-3 0 0,1 1-192 15,5-8 128-15,-1 9-128 0,0 1 0 16,1-3-320-16,0-7-144 0,3 9-48 0,-3-9 0 16,6 10-2688-16,-6-10-560 0</inkml:trace>
  <inkml:trace contextRef="#ctx0" brushRef="#br1" timeOffset="65794.28">4584 9751 2751 0,'0'0'256'0,"0"0"-256"15,0 0 0-15,0 0 0 0,0 0 160 0,0 0-16 16,0 0 0-16,0 0 0 0,0 0 272 0,0 0 48 16,8-9 16-16,-2 2 0 0,1 1 1968 0,-1-2 400 15,2 0 80-15,-1 0 16 0,-3 1-928 0,-1 0-176 16,3-1-48-16,-6 8 0 0,0 0-816 0,0 0-160 16,0 0-48-16,0 0 0 0,-2-6 16 0,2 6 0 15,-5-8 0-15,5 8 0 0,0 0-224 0,-6-3-48 16,-2 3-16-16,8 0 0 0,-8-1-96 0,0 0-16 15,-1 1 0-15,0 2 0 0,1 1 0 0,-1 1 0 16,0 0 0-16,-2 1 0 0,1-2-176 0,1 1-32 16,9-4-16-16,-11 5 0 0,0 0 0 0,3 0 0 15,8-5 0-15,-5 8 0 0,-5 0 112 0,5 0 32 0,5-8 0 0,0 10 0 16,0 0-304-16,3 1 0 16,-1-1 128-16,4 2-128 0,0 1 0 0,1 1 0 0,-1-2 0 0,2 3 0 15,1-5 0-15,2 0 0 0,-1 0 0 0,3-4 0 16,0 1 0-16,-1-5 0 0,-2 2 0 0,2-4 0 15,0-4 0-15,0 2-176 0,-1-5 176 0,0 2-160 16,-4 1 160-16,3-3 0 0,-1-2 160 0,-1-1-160 16,-2-2 576-16,1 0 32 0,-1 1 0 0,1-1 0 15,-2-1 32-15,0 0 16 0,-1-2 0 0,0 4 0 16,-3-1-320-16,0 0-64 0,-2 1-16 0,1 0 0 16,0 2-256-16,-1 2 0 0,-2 1 128 0,3 6-128 15,0 0 0-15,0 0-176 0,-10-3 32 0,1 6 0 16,-2 3-48-16,1 1-16 0,-2 0 0 0,-1 2 0 15,-3 5 80-15,1-1 128 0,-1 1-208 0,1 2 80 0,-1-2 128 0,3 1 0 16,0-1 0-16,1 0-128 0,2-2 128 0,1 0 0 16,1-3 0-16,8-9 0 0,0 0 0 0,-2 10 0 15,-2 0 0-15,4-10 128 0,3 7-128 0,-3-7 0 16,7 9 0-16,-2-2 0 0,-5-7 0 0,0 0 0 16,8 8 0-16,1-2 0 0,0 0 0 0,0 0 0 15,0-2 0-15,-9-4-128 0,0 0 128 0,12 4 0 16,0-2-144-16,-12-2 144 0,11 0-192 0,0 0 48 15,-11 0 0-15,10-2 0 0,-10 2 144 0,11-7 0 16,-5 0 0-16,2-3 0 0,0 4 0 0,-2-1 0 16,-2 0 0-16,0-5 0 0,0 0 0 0,0 0 0 15,-1-1 160-15,-1 0-160 0,-1-1 144 0,-1 0-144 16,-1-2 128-16,0 2-128 0,-2-1 160 0,-1 0-160 0,-1-1 192 0,-1-1-192 16,-2 5 0-16,0 2 0 0,1 1 0 0,1 4 0 15,-2 1 144-15,-1 2-144 0,-1 2 0 0,-2 6 144 16,-3 4-144-16,2 3 128 0,-1 0-128 0,2 4 128 15,3-3-128-15,-1 3 0 0,-2-1 144 0,4-2-144 16,4-2 224-16,-1 1-32 0,-1-1 0 0,2-1 0 16,1 0-64-16,3-11-128 0,0 0 176 0,0 10-176 15,0-10 0-15,4 9 0 0,3-2 0 0,-7-7 0 32,0 0-1744-32,0 0-304 0,11 4-64 0,4-7-16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1:17:11.77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1515 9780 6447 0,'0'0'576'0,"0"0"-576"0,0 0 0 0,0 0 0 16,0 0 1744-16,0 0 240 0,0 0 64 0,-7-4 0 15,7 4-1216-15,-7-5-256 0,7 5-32 0,-8-6-16 16,-1 3 272-16,9 3 48 0,-11-6 16 0,2 2 0 16,1 2-480-16,0 0-80 0,1-3-32 0,7 5 0 15,-11-1-32-15,2 0-16 0,0-2 0 0,9 3 0 16,0 0-48-16,0 0-16 0,0 0 0 0,-9 1 0 0,0-1 16 0,9 0 0 15,0 0 0-15,0 0 0 0,0 0 400 0,0 0 64 16,0 0 32-16,0 0 0 0,0 0 192 0,0 0 32 16,0 0 16-16,-3 11 0 0,3-11-240 0,1 9-48 15,-1-9-16-15,6 9 0 0,-6-9-224 0,10 7-32 16,2-1-16-16,-1-2 0 0,3-1-80 0,-1 1-32 16,0-4 0-16,0 0 0 0,1 0-80 0,3 3-16 15,1 4 0-15,-1-7 0 0,-3-4-128 0,3-2 160 16,2 2-160-16,0 1 160 0,2 3 16 0,3 0 0 15,3 1 0-15,-1-1 0 0,-4 0 16 0,6 3 16 16,4 0 0-16,1-1 0 0,1 2-208 0,0-3 144 16,-1 2-144-16,1-3 128 0,-1-1-128 0,-1 1 0 15,1 0 144-15,1 0-144 0,1-2 128 0,2 1-128 16,0-2 160-16,4 2-160 0,2 0 336 0,3 2-16 0,2 3-16 0,-3-3 0 16,-3 2 128-16,-3-4 16 0,-1-2 16 0,0 3 0 15,0 0-160-15,2 0-48 0,1-3 0 0,0 3 0 16,2 0-256-16,4 0 128 0,4 0-128 0,-1 3 0 15,-3-3 128-15,-2 0-128 0,-1 0 0 0,-1-3 0 16,1 1 192-16,0 1-64 0,0-5 0 0,10 6-128 16,6 6 320-16,-2-5-32 0,-4-1-16 0,-2-1 0 15,-3-2 32-15,-3 2 0 0,-4-1 0 0,1 0 0 16,1-1-80-16,3 0-16 0,3 1 0 0,6 1 0 16,8 1-208-16,-6 0 128 0,-4 1-128 0,-6 1 0 15,-4 0 0-15,1-2 0 0,-1-2 0 0,0 2 0 16,2-1 128-16,9 1-128 0,8-1 0 0,-1 1 0 0,-8 0 0 15,-4 0 0-15,-4 1 0 0,-2 2 0 0,-1-5 208 0,0 0-48 16,3 1-16-16,4-1 0 0,10 2 48 0,-1-1 0 16,-3-2 0-16,-2 3 0 0,-5 3-64 0,-1 0 0 15,-5-3 0-15,-1 0 0 0,-1 0-128 0,3 0 0 16,4-2 0-16,7 4 0 0,5 0 0 0,-3 1 0 16,-6-2 0-16,-4 2 0 0,-5 1 0 0,-2-3 0 15,-2 2 0-15,0-1 0 0,1-1 0 0,3 2 0 16,2-3 0-16,5 1-176 0,6 2 176 0,-4 0 0 15,-5-2 0-15,-3 1 0 0,-3 4 0 0,-2-4 192 16,-3-2-64-16,0 0 0 0,1-1-128 0,0 0 0 16,1-1 0-16,7 2 0 0,7 0 0 0,0 0 0 15,-6-1 0-15,-2 1 128 0,-2 1-128 0,-4-1 0 16,-1 0 0-16,-2 0 128 0,-3-1 0 0,0 0 0 0,0-1 0 0,1 1 0 16,0 0 144-16,2 0 48 0,1 1 0 0,6 0 0 15,6 0-320-15,-4-3 0 0,-5 2 0 0,-2 1-144 16,-2 0 144-16,-1-2 0 0,-2-2-144 0,-2 1 144 15,-1-1 0-15,1 0 0 0,0-2 0 0,-1 3 0 16,2-1 0-16,2 1 128 0,0-3-128 0,6 2 192 16,2 1-192-16,-1 0 128 0,-5 1-128 0,-1 0 128 15,-2 2 0-15,-2 0-128 0,-2-2 192 0,-1 2-64 16,-2-1 64-16,-2-1 16 0,0 1 0 0,-1 0 0 16,0-2-208-16,1 0 0 0,0 1 0 0,0-1 0 15,1 1-160-15,-1 0-80 0,0 1-16 0,4 1 0 16,4-4 256-16,-1 3 0 0,-3-1 0 0,-3 2 0 15,-1 0 0-15,0 0 0 0,-1 0 0 0,0 0 0 0,0 0 0 0,-1 0 0 16,-2 0 0-16,0 0 0 0,-2 0 128 0,-1 0-128 16,1 0 0-16,0-2 0 0,-2 2 0 0,0-1 0 15,1-1 0-15,-1 1 0 0,-1 1 160 0,0-4-32 16,0 1 0-16,2 2 0 0,0 0-128 0,1 0 0 16,-1-1 0-16,1 0-176 0,0-1 176 0,-1 0 0 15,1 2 0-15,5-1 0 0,5 2 0 0,-1-3 0 16,-6 2 128-16,-2 2-128 0,-1-1 0 0,-2 0 144 15,1 3-144-15,-1-3 0 0,-1 0 128 0,0 0-128 16,-1 1 0-16,-1 0 0 0,1 0 0 0,0 1 160 16,-2-1-160-16,1-1 128 0,-2 0-128 0,-9 0 0 15,12 3 0-15,-2-2 0 0,-10-1 0 0,12-1 0 16,-2 1 0-16,-10 0 0 0,12-3 0 0,-2 0 0 0,0 1 0 0,-1 1 0 16,1-3 128-16,0 1-128 0,1 0 128 0,1 1-128 15,-12 2 0-15,13-2 128 0,-2-1-128 0,1 1 0 16,0 1 0-16,0 1 0 0,-2 0 0 0,0 0 0 15,-10 0 0-15,12 0 0 0,0 0 0 0,-2 1 0 16,-10-1 0-16,12 2 0 0,0-2 0 0,-12 0 0 16,10 0 0-16,-10 0 0 0,11-2 0 0,3 2 0 15,6 0 0-15,-3 0 128 0,-6 0-128 0,1-1 0 16,0 1 128-16,-1 0-128 0,1 0 0 0,-1 0 128 16,-11 0-128-16,10-3 128 0,-10 3-128 0,12 0 128 15,-2 0-128-15,-10 0 0 0,0 0 0 0,11 3 0 16,-11-3 0-16,0 0 192 0,0 0-192 0,9-7 192 15,-4-4-192-15,-1 2 0 0,-4 9 0 0,6-6 0 0,-6 6 0 0,8-4 0 16,0-1 0-16,-8 5 128 0,8-5-128 0,-2 1 0 16,0-1 0-16,-6 5 0 0,6-4 0 0,-6 4 0 15,0 0 0-15,8-5 0 0,-8 5 0 0,8-2 0 16,-8 2 0-16,0 0 0 0,0 0 0 0,0 0 0 16,9-3 0-16,-9 3 0 0,0 0-240 0,0 0-80 15,0 0 0-15,9 6-16 16,-1 6-464-16,-8-12-96 0,0 0 0 0,0 0-16 15,10 0-1568-15,-2 6-304 0,-1 10-64 0,-1-10-16 16,1-12-608-16,-2-1-128 0,-5 7-32 0,0 0-7840 0</inkml:trace>
  <inkml:trace contextRef="#ctx0" brushRef="#br0" timeOffset="1">2843 6384 25631 0,'0'0'1136'0,"0"0"224"0,0 0-1088 0,0 0-272 0,0 0 0 0,0 0 0 16,0 0 1424-16,0 0 240 0,0 0 32 0,0 0 16 15,0 0-816-15,0 0-176 0,0 0-16 0,0 0-16 16,0 0-480-16,0 0-80 0,0 0-128 0,0 0 176 16,0 0-176-16,0 0 0 0,10 6 144 0,-10-6-144 15,0 0 272-15,0 0-16 0,3 12 0 0,-1 0 0 16,-6 1 192-16,-1 0 48 0,-2 0 0 0,3 1 0 15,2-2 48-15,-2 2 16 0,0-1 0 0,1 0 0 16,4 2-144-16,-1-2-32 0,-1-2 0 0,1 4 0 16,3-2-48-16,1 1-16 0,-3-1 0 0,-1 1 0 15,-1 1 80-15,3 0 16 0,2 1 0 0,-1 0 0 16,-3 1-96-16,2-2 0 0,4 1-16 0,-4 3 0 16,-2 1-48-16,3 1-16 0,1 0 0 0,0-2 0 15,-2 0-112-15,2-1 0 0,0 0-128 0,1 2 192 0,2-1-192 16,-3 2 0-16,-3-1 0 0,2 0 0 0,1 3 192 0,-2-1-48 15,-2 1-16-15,1-3 0 0,2-1 32 0,-2 2 0 16,-2 0 0-16,1 1 0 0,0 2-32 0,1 2-128 16,1-3 192-16,-2 2-64 0,-2 0-128 0,2 0 128 15,3-1-128-15,-3 0 128 0,-3-2-128 0,3 0 0 16,2 0 144-16,0-1-144 0,1-1 0 0,1 2 128 16,0-3-128-16,1 2 0 0,1-1 0 0,0-1 128 15,-2 0-128-15,-1 0 0 0,7-1 0 0,-4 2 128 16,-2 0-128-16,1 0 0 0,0 0 128 0,1 3-128 15,-2-2 160-15,0 3-160 0,-2 1 160 0,2 1-160 16,0 0 160-16,-1 0-160 0,-3-1 176 0,1 1-176 16,1 1 192-16,1-2-192 0,-2 1 160 0,2-1-160 0,1-2 128 0,0 1-128 15,0-4 0-15,1 3 0 16,0-7 128-16,2 1-128 0,-1-1 0 0,-1 1 0 0,-2-3 0 0,1 1 0 16,1-1 0-16,0 0 0 0,-1 2 144 0,0 0-144 15,0 1 160-15,-1 1-32 0,-1 1-128 0,2 4 192 16,-2-3-192-16,-1 3 144 0,1-3-144 0,0 4 128 15,-2 2-128-15,1 0 0 0,0-1 0 0,2 0 128 16,-2-2-128-16,2-1 0 0,1-1 0 0,0 0 0 16,-2-1 0-16,1-2 0 0,1-3 0 0,0 1 0 15,1 0 0-15,-1-2 0 0,0 2 0 0,0-3 0 16,0 0 0-16,-2 4 0 0,1-2 0 0,-1 2 0 16,0-1 0-16,0 2 0 0,1-1 128 0,-2 3-128 15,1-1 0-15,-1 2 0 0,-1 0 0 0,1 1 0 16,-1 0 0-16,1 2 0 0,-1-3 0 0,0 1 0 0,0 1 0 15,-1-1 0-15,2 1 128 0,-1-1-128 0,3-3 0 0,-2 0 0 16,2-1 0-16,-2-3 0 0,1 1 0 0,0 0 0 16,-1-1 0-16,2 2 0 0,0-4 0 0,1 2 0 15,-2 0 0-15,1 0 0 0,-1 0 0 0,1 1 0 16,0 0 0-16,-1-1 0 0,0 2 0 0,-1 2 0 16,0 0 0-16,0 2 0 0,-1 0 0 0,0 1 0 15,0-4 0-15,0 3 0 0,2 3 0 0,-1-1 0 16,0-6 0-16,2 2 0 0,0-2 0 0,-1 3 0 15,-1-7 128-15,1 1-128 0,0 2 0 0,1-3 0 16,0 0 0-16,1-1 0 0,-2 2 0 0,2 1 0 16,0-2 0-16,0 0 0 0,-2 0 0 0,1 0 0 0,-2 0 128 15,1 1-128-15,-2 2 0 0,1-1 0 16,0 1 0-16,-2 2 0 0,-2 3 0 0,1-1 0 0,-2-1 0 0,1 2 0 16,1 0 0-16,-2-2 0 0,0 0 128 0,1-2-128 15,1 0 0-15,-1-4 0 0,-1 1 0 0,1 2 0 16,3-3 0-16,0 1 0 0,-1-1 128 0,0 0-128 15,0 1 0-15,-1-2 0 0,1-1 0 0,1-1 0 16,0 0 0-16,0 2 128 0,1 0-128 0,-1 0 128 16,-2-2-128-16,0 2 160 0,1 0-160 0,0 1 160 15,-2 0-160-15,2 0 0 0,-2 1 144 0,1 2-144 16,-1-1 0-16,0 2 0 0,1 0 0 0,-1 0 0 16,1 0 0-16,-1-1 0 0,0-2 0 0,1 0 0 15,-1 1 0-15,1-1 0 0,0-1 0 0,1 0 128 16,-2-1-128-16,2 2 0 0,1-5 0 0,0 2 0 0,0-11 0 15,-3 10 0-15,2 3 0 0,0-2 128 0,-2-1-128 0,2 1 0 16,0 0 0-16,1-2 0 0,-2 2 0 0,2-1 0 16,0 1 0-16,-1-1 0 0,0 1 0 0,-1 0 0 15,0 2 0-15,0-1 0 0,2 0 0 0,-1 1 0 16,0-3 0-16,0 2 0 0,1 0 0 0,0-2 0 16,-2 2 0-16,2-2 0 0,0 1 0 0,0-1 0 15,0 1 0-15,0 0 0 0,0-11 0 0,2 11 0 16,0-1 0-16,-1 1 0 0,-1 0 0 0,3 0 0 15,0 2 0-15,-2 0 0 0,-2-3 0 0,1 2 0 16,0 2 0-16,0-1 0 0,0-1 0 0,1 1 0 16,-1-1 0-16,0 0 0 0,0-1 0 0,-1 2 0 15,-1-3 0-15,2 1 128 0,2 1-128 0,-1-2 0 16,0 1 0-16,1 1 0 0,-2-12 0 0,0 11 0 0,1 0 0 16,2-2 0-16,-3-9 0 0,1 10 0 0,0 1 0 0,-1-11 0 15,0 10 0-15,0-10 0 0,0 12 0 0,0-12 128 16,0 13-128-16,0-13 0 0,0 9 0 0,0-9 0 15,0 11 0-15,0-11 0 0,0 9 0 0,0-9 128 16,0 0-128-16,1 10 0 0,-1-10 0 0,0 0 0 16,2 10 0-16,-2-10 0 0,0 0 0 0,2 10 0 15,-2-10 0-15,0 0 0 0,0 0 0 0,4 9 0 16,-4-9-272-16,0 0 16 0,0 0 16 0,0 0 0 16,0 0-1280-1,0 0-256-15,0 0-48 0,7 8-12240 0,-7-8-2448 0</inkml:trace>
  <inkml:trace contextRef="#ctx0" brushRef="#br0" timeOffset="2">10522 9481 10127 0,'0'0'896'0,"0"0"-704"0,0 0-192 0,0 0 0 15,0 0 3312-15,0 0 624 0,-2-8 128 0,2 8 32 16,0 0-2624-16,0 0-528 15,0 0-112-15,1-10 0 0,2 1-624 0,-3 9-208 0,4-9 144 0,-4 9-144 16,5-11 0-16,-1 2 0 0,-4 9 128 0,4-10-128 16,-1 2 320-16,-3 8 48 0,3-12 0 0,-3 12 0 15,0 0 464-15,0 0 112 0,0 0 16 0,0 0 0 16,-1-9-256-16,1 9-32 0,0 0-16 0,0 0 0 16,0 0 112-16,0 0 0 0,-11 1 16 0,2 1 0 15,0 0-128-15,1 3-16 0,8-5-16 0,-9 11 0 16,1-3-192-16,-1 1-48 0,-1 0 0 0,-1 3 0 15,1 2-96-15,-1 3-32 0,-2 1 0 0,2 2 0 16,-1 1-64-16,0-3 0 0,-1 1-16 0,0 1 0 16,-1 4-176-16,1 0 192 0,0 0-192 0,0 1 192 0,0 1-192 0,0-3 0 15,0-3 144-15,1 0-144 0,1 1 0 0,2 0 0 16,0-3 0-16,1 1 0 0,1 2 0 0,-1-7 0 16,1 2 0-16,1-3-128 15,-1 0-416-15,1-3-80 0,-1-1-16 0,2-1 0 16,5-8-1456-16,-7 8-288 0,7-8-64 0,-7 6-16 15,0 2-368-15,7-8-80 0,-6 7-16 0,6-7 0 16,0 0 1072-16,-7 5 192 0,7-5 64 0</inkml:trace>
  <inkml:trace contextRef="#ctx0" brushRef="#br0" timeOffset="3">10028 9493 17503 0,'0'0'768'0,"0"0"176"0,0 0-752 0,0 0-192 0,-8 1 0 0,8-1 0 0,0 0 2832 0,0 0 544 16,0 0 96-16,0 0 32 0,0 0-2432 0,0 0-496 16,0 0-80-16,0 0-32 0,0 0 80 0,0 0 16 15,0 0 0-15,11 2 0 0,-11-2-240 0,10 2-32 16,-10-2-16-16,12 4 0 0,-2 0 208 0,0 3 32 15,-1 3 16-15,0-1 0 0,1-2 288 0,-1 3 48 16,-1 3 16-16,3 5 0 0,2 7-256 0,1-3-48 16,-4-2-16-16,-2-7 0 0,-8-13-48 0,8 12 0 15,2 2 0-15,1 2 0 0,-1 0-304 0,2 0-64 16,0-2-16-16,1 6 0 0,-1 0 0 0,1-1-128 16,1-2 192-16,0 1-64 0,1 5 16 0,0-3 0 15,1 0 0-15,0 1 0 0,1 5-144 0,-3-3 192 16,-1-3-192-16,-1-3 192 0,-2-3-64 0,2-2 0 0,1-4 0 15,0 1 0-15,-1 0-128 0,-2 0 160 0,0 0-160 0,-10-9 160 16,11 2-160-16,-1-1-144 0,-10-1 144 0,12 0-208 31,-2-3-1264-31,1 1-256 0,-1-2-64 0,-2-2-16768 0</inkml:trace>
  <inkml:trace contextRef="#ctx0" brushRef="#br0" timeOffset="4">2576 5691 2751 0,'0'0'256'0,"0"0"-256"0,-1-6 0 0,1-5 0 15,1 1 2368-15,0 0 416 0,1-1 96 0</inkml:trace>
  <inkml:trace contextRef="#ctx0" brushRef="#br0" timeOffset="5">2528 5528 19343 0,'0'0'1728'0,"0"0"-1392"15,3-9-336-15,-3 9 0 0,0 0 1584 0,6-6 240 16,-6 6 48-16,5-7 16 0,-5 7-960 0,0 0-192 16,0 0-32-16,0 0-16 0,0 0 64 0,0 0 16 15,0 0 0-15,0 0 0 0,0 0-208 0,0 0-48 16,0 0 0-16,11 5 0 0,-11-5 0 0,9 8-16 16,-9-8 0-16,9 7 0 0,-9-7-48 0,9 6 0 15,-9-6 0-15,10 8 0 0,0 0 48 0,-3 0 0 16,1 0 0-16,0-1 0 0,-1 2 0 0,-1 3 0 15,-1-3 0-15,1 3 0 0,-1 0-112 0,1 1-32 16,-1 0 0-16,1 1 0 0,-1 2-224 0,-1-2-128 0,-2-2 160 0,1 0-160 16,2-1 128-16,2 1-128 0,-2 0 0 0,-5-12 144 15,0 0-16-15,10 12-128 0,1 1 192 0,-3-3-64 16,-8-10-128-16,10 9 0 0,-1 0 0 0,-9-9-176 16,0 0 176-16,11 4-208 0,-11-4 80 0,10 5 128 31,-10-5-1840-31,0 0-240 0,0 0-48 0,0 0-8944 0,0 0-1776 0</inkml:trace>
  <inkml:trace contextRef="#ctx0" brushRef="#br0" timeOffset="6">3186 5231 12895 0,'0'0'1152'0,"0"0"-928"16,-4-9-224-16,4 9 0 0,0 0 3968 0,0 0 736 16,0 0 160-16,-7 1 16 0,7-1-3744 0,0 0-752 15,-10 4-160-15,3 1-32 0,0 2-192 0,2 1 176 16,0 2-176-16,-1-1 160 0,6-9-160 0,-5 11 0 15,1-1 0-15,0 1 0 0,-2 0 0 0,-1 1 0 16,1 1 0-16,-1 1 0 0,0-1 208 0,-3 1 16 16,1-1 0-16,-1 2 0 0,-3 1 352 0,-3 5 80 0,0-4 16 0,-2 2 0 15,-3 2 0-15,-1 1 0 0,-3-1 0 0,2 4 0 16,2 0-48-16,-4 2-16 0,-3 2 0 0,0 3 0 16,2 5-64-16,3 3-16 0,2 7 0 0,0-5 0 15,-1-15-80-15,2 2 0 0,2 5-16 0,0-2 0 16,0 1-144-16,2 1-32 0,3 2 0 0,2-2 0 15,1-1-80-15,-6-3-32 0,-7-3 0 0,5 5 0 16,6 4-16-16,-2-1-128 0,-5-7 192 0,4 0-64 16,3 1-128-16,2-3 0 0,-2 1 0 0,0 2 0 15,0 1-272-15,2-3-96 0,1 0-16 0,1-5-12608 16,3 0-2512-16</inkml:trace>
  <inkml:trace contextRef="#ctx0" brushRef="#br0" timeOffset="7">2690 7557 19519 0,'0'0'864'0,"0"0"176"0,-10-3-832 0,10 3-208 0,-10-2 0 0,1 0 0 16,0 1 1168-16,9 1 192 0,-11 0 48 0,2 1 0 15,0-1-624-15,9 0-112 0,0 0-32 0,-8 0 0 16,8 0-192-16,0 0-32 0,0 0-16 0,0 0 0 16,0 0 192-16,0 0 48 0,0 0 0 0,0 0 0 15,9 17-96-15,-2-9-16 0,-7-8 0 0,0 0 0 16,0 0-208-16,0 0-32 0,0 0-16 0,0 0 0 16,0 0 64-16,10 13 16 0,-1 3 0 0,-5-7 0 15,-4-9 256-15,0 0 48 0,0 0 16 0,0 0 0 16,0 0 48-16,-5 9 16 0,5-9 0 0,0 0 0 0,0 0-336 0,0 0-64 15,0 0-16-15,0 0 0 0,1 12-128 0,-1-12-48 16,0 0 0-16,0 0 0 0,0 0 80 0,11 2 16 16,-11-2 0-16,12 4 0 0,-2-4 0 0,2 2 0 15,-2-2 0-15,2 0 0 0,2 0 16 0,1 0 0 16,-2-2 0-16,2 4 0 0,4 3-112 0,3-1-16 16,4 0 0-16,-1-3 0 0,-6-2-128 0,2-2 128 15,1 0-128-15,2 2 128 0,0 1-128 0,-1 0 128 16,0-1-128-16,0 1 128 0,0-4-128 0,-1 1 0 15,-1-2 0-15,0 1 128 0,-2 0-128 0,-1 0 0 16,1-2 144-16,-1 1-144 0,0-1 0 0,0 1 144 16,1-1-144-16,0 1 0 0,-1-1 208 0,1 4-64 15,-4-1-16-15,0 2 0 0,-5-1-128 0,3 1 0 16,3 0-160-16,-2 1 160 0,-14 0 0 0,13-3 0 0,0 2-128 16,-1 0 128-16,0 1 0 0,-3-2 0 0,1 2 0 0,2-2 0 15,0 2-208-15,-2-2 48 0,-1 0 16 0,0-2 0 31,2 1-1200-31,-2-2-256 0,-9 5-32 0,10-5-10736 0,-2 0-2160 0</inkml:trace>
  <inkml:trace contextRef="#ctx0" brushRef="#br0" timeOffset="8">2181 7318 4607 0,'0'0'400'0,"0"0"-400"16,0 0 0-16,0 0 0 0,0 0 4896 0,0 0 896 16,0 0 176-16,0 0 48 0,0 0-4304 0,0 0-864 15,0 0-160-15,0 0-48 0,0 0 16 0,0 0 0 16,0 0 0-16,0 0 0 0,9 7-112 0,-9-7-32 15,0 0 0-15,0 0 0 0,8 13 0 0,-3-1-16 16,-2-1 0-16,-3 1 0 0,-1-1 144 0,-1 0 16 16,1-2 16-16,0 3 0 0,-2 1 48 0,3 0 16 15,3 2 0-15,-3-2 0 0,-2 0-48 0,1 0-16 16,1 0 0-16,3 6 0 0,1 10-224 0,-2-4-64 16,-2-3 0-16,3-5 0 0,-1 2-192 0,-3-6-32 0,-3-3-16 0,2 1 0 15,-1 5 16-15,0 2 0 0,1 0 0 0,-1-2 0 16,-1 2-160-16,3-2 160 0,0-2-160 0,1 2 160 15,0-3-160-15,1 1 0 0,0-2 0 0,1-2 128 16,-2-10-128-16,0 0-256 0,6 11 64 0,-6-11-13008 16,0 0-2608-16</inkml:trace>
  <inkml:trace contextRef="#ctx0" brushRef="#br1" timeOffset="9">7774 7325 17151 0,'0'0'768'0,"0"0"144"0,0 0-720 0,0 0-192 16,0 0 0-16,0 0 0 0,0 0 128 0,0 0 0 15,0 0 0-15,0 0 0 0,0 0-384 0,0 0-96 16,0 0-16-16,0 0 0 0,0 0 224 0,0 0 144 15,-12-3-192-15,2 1 192 0,10 2 336 0,-12-2 176 16,2-2 48-16,10 4 0 0,0 0 864 0,-11-3 176 0,11 3 48 0,-8-4 0 16,8 4-480-16,0 0-80 0,0 0-32 0,0 0 0 15,-7-7-752-15,7 7-160 0,0 0-16 0,0 0-128 16,-9-4 128-16,9 4-128 0,0 0 0 0,0 0 0 16,-11 0 160-16,11 0-160 0,-10-1 128 0,10 1-128 15,-9 4 144-15,9-4-144 0,-12 4 160 0,3 0-160 16,0-2 144-16,-1 2-144 0,1 3 128 0,3-2-128 15,6-5 208-15,-11 5-32 0,2 0-16 0,9-5 0 16,-9 3 224-16,9-3 32 0,-8 6 16 0,2 2 0 16,6-8-144-16,-7 11-32 0,1-1 0 0,1 1 0 15,-1 0-128-15,2-2-128 0,0 2 192 0,1-2-192 16,-1 1 208-16,0 1-64 0,0-1-16 0,0 1 0 0,1-1-128 0,3-10 160 16,0 0-160-16,-1 12 160 0,0-2-32 0,1-10-128 15,1 11 192-15,-1-11-64 0,3 10-128 0,-3-10 192 16,0 0-192-16,4 9 192 0,-4-9-32 0,5 8 0 15,0-1 0-15,-5-7 0 0,0 0 0 0,0 0 0 16,9 5 0-16,-9-5 0 0,9 6-160 0,0-2 0 16,2-1 144-16,-11-3-144 0,12 0 0 0,-2 0 0 15,2 0 0-15,-2-3 0 0,1 3 0 0,0-2 0 16,1-2 0-16,0 0 128 0,-1 0-128 0,1 0 0 16,-1 0 128-16,0 0-128 0,0 0 128 0,-1 0-128 15,-10 4 128-15,12-4-128 0,-3 2 0 0,-9 2 144 16,12-7-144-16,-12 7 0 0,0 0 224 0,9-6-64 15,-1-1-16-15,-8 7 0 0,8-8 176 0,-2 2 48 0,1-1 0 0,-7 7 0 16,6-9-48-16,-1 0 0 0,1-1 0 0,-1 1 0 16,0 1-128-16,0 0-48 0,-1-1 0 0,-1-2 0 15,-2 2-144-15,0-1 160 0,-1-3-160 0,-1 6 160 16,1 7-160-16,0 0 160 0,-8-11-160 0,0 3 160 16,1-1-160-16,0 1 160 0,7 8-160 0,-9-7 160 15,0-1-16-15,2 3 0 0,7 5 0 0,-9-6 0 16,-1 2 16-16,2-1 0 0,8 5 0 0,-9-6 0 15,0 4-160-15,9 2 0 0,0 0 144 0,0 0-144 16,-9-4 0-16,-1 1 0 0,10 3 0 0,-10 0 0 16,0 0 0-16,0 2 0 0,0 3 0 0,0-3 0 15,-1 2 0-15,1-1-160 0,-2 2 160 0,0 2 0 16,0 0-128-16,2 4 128 0,0-1 0 0,1 1 0 0,-1-2-128 0,4-1 128 16,1 1 0-16,-1 1 0 0,0 3 0 0,1 0-128 15,1-4 128-15,0 2 0 0,-1-1 0 0,1 1 0 16,4-11 0-16,-4 11 0 0,-1 4 0 0,1-5 0 15,0-1 0-15,0 0 0 0,-1-1 0 0,5-8 0 16,-4 11 0-16,4-11 0 0,-4 10 0 0,1-2 0 16,3-8 0-16,0 0 0 0,0 0 0 0,0 0 0 15,0 0 0-15,0 0 144 0,4 8-144 0,-4-8 0 16,0 0 0-16,8 6 0 0,-8-6 0 0,9 7 0 16,-9-7 0-16,9 2 0 0,-9-2 0 0,0 0 0 15,11 4 0-15,-11-4 0 0,10 3 0 0,-10-3 0 16,0 0 0-16,12 1 0 0,-12-1 0 0,10 3 0 15,-10-3 0-15,0 0 0 0,12-4 0 0,-12 4 0 0,10-7 144 0,-10 7-144 16,11-5 0-16,-3 1 144 0,-8 4-144 0,9-11 0 16,-1 0 192-16,-1 3-192 0,0-2 192 0,-1 1-192 15,1 0 240-15,1 1-64 0,1-4-16 0,-1 3 0 16,-8 9-160-16,5-9 0 0,-1 0 144 0,0 0-144 16,0-1 0-16,-2 1 0 0,-2-1 0 0,0 2 128 15,0 8-128-15,0-12 0 0,0 1 128 0,0-1-128 16,-1 3 0-16,-2-3 128 0,-3 2-128 0,1-1 0 15,1-1 0-15,0 3 128 0,-1 3-128 0,5 6 0 16,-7-13 0-16,3 4 0 0,4 9 0 0,0 0 128 16,-6-8-128-16,6 8 0 0,-6-7 0 0,6 7 0 15,-6-4 0-15,6 4 0 0,0 0-144 0,0 0 144 16,0 0 0-16,-9 0-176 0,9 0 176 0,-9 3-128 16,1 1 128-16,1 2-160 0,0 2 160 0,0-1-160 0,2 2 160 0,-2 3-192 15,-1 3 192-15,2-2-192 0,1 0 192 0,-2 4-128 16,3-2 128-16,0 2-128 0,0 1 128 0,2-3 0 15,1 1 0-15,1-2 0 0,0 1 0 0,1-5 0 16,0 2 0-16,2-2 0 0,1 2 0 0,0-3-160 16,-4-9 160-16,7 8 0 0,1-1-160 0,0-2 160 15,-8-5-128-15,12 4 128 0,0-2 0 0,-1-2-160 16,2-2 160-16,0-1 0 0,2-1 0 0,-1-1 0 16,0-3 0-16,1 0 0 0,-1-1 0 0,0 0 0 15,-2-1 0-15,0-1 0 0,-3 1 128 0,0-1-128 16,-1 1 0-16,0 1 0 0,-3-4 0 0,0 1 128 15,0 0-128-15,-1 2 0 0,-1-1 0 0,-3 1 128 0,-3-2-128 16,1 2 0-16,-1 1 0 0,-1-2 128 0,-2-2-128 0,0 4 0 16,0 3 0-16,-2 2 0 0,-1 0 0 0,0 0 0 15,9 4 128-15,-11-3-128 0,11 3 0 0,-11 3 144 16,-2 1-144-16,1 0 0 0,2 1 0 0,-2 1-176 16,0 2 176-16,0 1-208 0,2 1 80 0,-1 1 128 15,-2 2-192-15,2-2 192 0,-1 3-160 0,2 2 160 16,-2 1-128-16,3-2 128 0,2 0 0 0,1-2-144 15,0 0 144-15,2-2 0 0,2 1 0 0,2-12 0 16,0 13 0-16,2-2 0 0,-2-11 0 0,0 0 0 16,0 0 0-16,0 0 0 0,12 5-144 0,-12-5 144 15,12 2 0-15,-2-2-176 0,1-2 176 0,-1-2-128 16,-2-3-32-16,1 0 0 0,0-3 0 0,0 1 0 16,-1-1 160-16,1-2-128 0,1-2 128 0,-3 1-128 0,0 1 128 15,-1 0 0-15,1 1 0 0,-1-1 0 0,0-2 0 0,-1-1 0 16,-1 2 0-16,0 1 0 0,0 1 0 0,-2 2 0 15,-2 9 0-15,0 0 0 0,0-11 0 0,0 11 0 16,0 0 0-16,0 0 0 0,0 0 0 0,0 0 0 16,-10-1 0-16,1 3 0 0,0 2 0 0,-1 2 0 15,0-1-128-15,0 4 128 0,-4 3-160 0,3 1 160 16,-1 0-192-16,2 0 192 0,-2-3-192 0,1 2 192 16,1 0-192-16,1-1 192 0,1 1 0 0,2-1-128 15,-1-4 128-15,7-7 0 0,0 0 0 0,0 0 0 16,0 0 0-16,0 0 0 0,0 0 0 0,0 0 0 15,0 0 128-15,0 0-128 0,0 0 0 0,0 0 0 16,12 3 0-16,-2-3 0 0,-10 0 0 0,13-3 0 16,0-2 0-16,-1 0 0 0,-2 0-224 0,1-2 64 0,-1 1 16 0,1-1 0 15,-3 1 144-15,1-1 0 0,0 1-144 0,-1-1 144 16,-3-1 0-16,-5 8 0 0,8-9 0 0,-3 1 0 16,-5 8 0-16,4-10 0 0,-4 10 0 0,-2-9 0 15,2 9 160-15,-3-8-160 0,3 8 192 0,-7-5-192 16,7 5 160-16,0 0-160 0,-10-3 128 0,10 3-128 15,-11 0 0-15,11 0 0 0,-9 7 0 0,0 2 0 16,0-1 0-16,1 2 0 0,1 2 0 0,1 1 0 16,-2 1-176-16,2 2 176 0,-2-2-128 0,1-1 128 15,2 0 0-15,0-1 0 0,1-2 0 0,4-10 0 16,-3 9 0-16,3-9 0 0,0 10 0 0,0-10 0 16,0 0 0-16,9 5 0 0,-9-5 0 0,12 0 128 15,-12 0-128-15,12-4 0 0,-2-1 0 0,1-2 128 16,-2 1-128-16,1-2 0 0,-1-4 0 0,1 3 0 0,-3 0 0 0,0 0 0 15,-1 0 0-15,0-2 0 0,-1 1 0 0,-1 1 0 16,-4 9 0-16,4-11 128 0,-2 3-128 0,-2 8 176 16,2-9-176-16,-2 9 192 0,3-10 0 0,1 1 0 15,-1 0 0-15,-3 9 0 0,5-10-192 0,-5 10 0 16,5-9 0-16,-5 9 0 0,0 0 0 0,8-9 0 16,-8 9 0-16,0 0 0 0,0 0 0 0,0 0 0 15,0 0-144-15,0 0 144 0,0 0 0 0,0 0-128 16,0 0 128-16,0 0 0 0,0 0 0 0,0 0 0 15,0 0 0-15,0 0 0 0,0 0 0 0,0 0 0 16,-8 7 0-16,8-7 0 0,-3 10 0 0,3-10 0 16,-6 8 0-16,6-8 0 0,-2 9 0 0,2-9 0 0,-4 12 0 15,4-12 0-15,-3 9-128 0,3-9 128 0,0 0 0 0,-2 10 0 16,2-10 0-16,-2 11-128 0,2-11 128 16,2 10 0-16,-2-10 0 0,0 0-128 0,0 0 128 0,0 0 0 15,6 11-128-15,-6-11 128 0,0 0 0 0,0 0 0 16,0 0 0-16,11 6-128 0,-11-6 128 0,0 0 0 15,0 0 0-15,0 0 0 0,0 0 0 0,0 0 0 16,0 0 0-16,0 0 0 0,0 0 0 0,0 0 0 16,7-5 128-16,-7 5-128 0,0-8 0 0,0 8 144 15,2-8-144-15,-2-1 0 0,0 9 144 0,-3-9-144 16,0 0 128-16,3 9-128 0,-1-9 128 0,1 9-128 16,-5-7 0-16,5 7 144 0,0 0-144 0,0 0 0 15,0 0 128-15,0 0-128 0,0 0 0 0,0 0 0 0,0 0 0 16,0 0 0-16,0 0 0 0,0 0 0 0,0 0 0 0,0 0 0 15,0 0 0-15,0 0-144 0,0 0 144 0,0 0-128 16,0 0 128-16,0 0-128 16,0 0-448-16,0 0-64 0,0 0-32 0,0 0-10608 15,0 0-2128-15</inkml:trace>
  <inkml:trace contextRef="#ctx0" brushRef="#br1" timeOffset="10">8517 7264 2751 0,'0'0'128'0,"0"0"16"0,0 0-144 0,0 0 0 15,0 0 0-15,0 0 0 0,0 0 3616 0,0 0 688 16,-8-4 144-16,8 4 32 0,0 0-3200 0,0 0-640 16,-7-4-128-16,7 4-32 0,-8-7 352 0,8 7 64 15,0 0 0-15,-11-4 16 0,2 2-176 0,9 2-32 16,0 0-16-16,-10 0 0 0,-1 0 208 0,2 1 64 16,9-1 0-16,-10 5 0 0,-1-2-48 0,11-3 0 0,-6 5 0 15,6-5 0-15,-11 7-416 0,4-1-96 0,0 1-16 0,2 2 0 16,0-3-384-16,-2 3 0 0,-1 1 0 0,0 1 0 15,1-2 0-15,0 3 0 0,2 1 0 0,0 0 0 16,1 0 0-16,0 2 0 0,0 0 0 0,1 0 0 16,2-1 0-16,2-1 0 0,2 0 0 0,0 1 0 15,-1-3 0-15,-2-11 0 0,0 0 0 0,4 11 0 16,3 1 128-16,-7-12 0 0,0 0 0 0,7 9 0 16,-7-9 64-16,11 4 16 0,-11-4 0 0,12 0 0 15,-1-1-16-15,2-2 0 0,-1-1 0 0,1-1 0 16,0-1 64-16,0-1 16 0,-1-1 0 0,1-2 0 0,0 1-80 0,0-3-32 15,-1 0 0-15,-1 1 0 0,-1-1-160 0,-3 0 192 16,1-2-192-16,-1-1 192 0,-2 4 48 0,0 0 16 16,-1 1 0-16,-1-2 0 0,-2-1 128 0,-1 1 16 15,0-1 16-15,0 2 0 0,-1 0 32 0,-1 2 0 16,0 0 0-16,-1 0 0 0,1-2-160 0,-2 1-32 16,-2-1 0-16,1 2 0 0,5 9-128 0,0 0-128 15,-6-6 192-15,6 6-192 0,-11-5 0 0,2 1 0 16,9 4 0-16,-10 0 0 0,-2 2 0 0,2 4 0 15,-2-1-208-15,0 3 80 0,-1-2 128 0,1 3-160 16,2 2 160-16,-1 0-160 0,0 1 160 0,-1 1 0 16,-1 0 0-16,3 2 0 0,0 0 0 0,3 3-128 15,-1 1 128-15,1-4 0 0,1 0 0 0,2 0 0 0,0 1 0 0,1 1 0 16,2-1 0-16,2-2 0 0,2 0 0 0,1 1 0 16,0-1-192-16,0-2 64 0,1-2 0 0,1-1 0 15,2 0-64-15,0-2-16 0,1-3 0 0,3 1 0 16,-2-1 16-16,1-4 0 0,-2-4 0 0,-9 4 0 15,13-3 32-15,-1 1 16 0,-2-2 0 0,-2-1 0 16,0-3 144-16,-2-1 0 0,-1 1 0 0,2-3 0 16,0 2 0-16,-2 0 144 0,-1-3-16 0,0 1-128 15,-1-2 192-15,1 0-64 0,-1-2 0 0,0 1-128 16,-1-2 128-16,1 1-128 0,-3-1 0 0,0 0 0 16,0-1 0-16,-2 3 0 0,-1 1 0 0,-1 1 0 15,-2 1 144-15,0 3-144 0,-2-1 0 0,0 3 144 16,-1 4-144-16,-1 1 128 0,-2-2-128 0,-1 4 128 15,-1 3-128-15,-1 1 0 0,1 1 0 0,1 0 0 0,-1 2 0 0,-1 1 0 16,-2 1 0-16,3 5-176 0,1-1 176 0,0 2-128 16,0-3 128-16,2 1-128 0,2 2 128 0,3-3 0 15,1 1-144-15,1 2 144 0,0-3 0 0,2 0 0 16,5-1 0-16,0-1 0 0,-3-11 0 0,6 12-176 16,2-4 176-16,-8-8-128 0,9 8 128 0,-9-8-208 15,12 2 80-15,0-2 128 0,-1-2 0 0,0-2 0 16,-3-1 0-16,1-1 0 0,1 0 0 0,-1-1 0 15,-1-3 0-15,0 1 0 0,1-6 0 0,1 2 192 16,0-1 0-16,-3 0 0 0,0 1-192 0,-1-2 0 16,1-2 0-16,-2 2 0 0,-1-1 0 0,1 3 0 15,0 3 0-15,-1-1 0 0,-1 1 0 0,-2 1 0 16,-1 0 0-16,0 9 0 0,0 0 0 0,0 0 0 16,0 0-144-16,0 0 144 0,0 0 0 0,0 0 0 0,0 0 0 15,0 0 0-15,-9 0 0 0,0 5 0 0,0 1 0 0,1 1 0 16,0 2 0-16,0 1 0 0,-1 2 0 0,0 2-160 15,0 2 160-15,3-2 0 0,2 1-144 0,0-2 144 16,0 0 0-16,1-4 0 0,3-9 0 0,-1 14 0 16,0-5 0-16,1-9 0 0,2 12 0 0,-2-12 0 15,0 0 0-15,7 8 0 0,-7-8 0 0,9 8 0 16,-9-8 0-16,12 1 0 0,-12-1 0 0,13-1 0 16,-2-4 0-16,0-1 0 0,-2-3 0 0,0 0 0 15,0 1 0-15,0-1-192 0,0 0 64 0,-2 0 128 16,-2 0-128-16,0-4 128 0,-1 1 0 0,0 0 0 15,-1 2 0-15,-2-1 128 0,-1 0 0 0,0 0 0 16,-1 2-128-16,0 1 0 0,1 8 0 0,-3-10 0 0,3 10 0 0,-5-9 0 16,5 9 176-16,-7-7-176 0,1 1 128 0,6 6-128 15,-9-3 0-15,9 3 0 0,-12 0 144 0,1 3-144 16,1-2 128-16,1 4-128 0,0 2 0 0,0-1 0 16,-2 5 0-16,-1 0 0 0,1 1 0 0,-1 1 0 15,-1 2-160-15,1-1 160 0,2 0 0 0,2 2-144 16,1-2 144-16,3 1 0 0,2-4 0 0,2 0 0 15,0-11 0-15,5 11 0 0,0 1 0 0,2-3-160 16,-7-9 160-16,9 4 0 0,1-1-192 0,-10-3 64 16,12-3 128-16,0 1-208 0,1 0 208 0,0-3 0 15,-4-1 0-15,1-1 0 0,0-1 0 0,-3 0 0 16,0-1 0-16,-1-1 0 0,1-2 0 0,-2-1 0 16,0 0 0-16,1 1 0 0,-2 1 0 0,1-1 0 0,0-1 0 0,-1 0 160 15,-2 0-160-15,2 0 0 0,0 2 144 0,-1 2-144 16,-3 9 0-16,0 0 0 0,0 0 0 0,0 0 0 15,0 0 0-15,0 0 0 0,0 0 0 0,0 0 0 16,-11-1 0-16,1 5 0 0,0 2 0 0,-2-2 0 16,0 1 0-16,0 2 0 0,1 1 0 0,-1-2 0 15,0-2 0-15,0 3 0 0,1 1 0 0,0-1 0 16,2 1 0-16,1 1 0 0,1-2 0 0,1-1 0 16,6-6 0-16,-5 9 0 0,5-9 0 0,-2 11 0 15,2-11 0-15,2 12 0 0,-2-12 0 0,4 11 0 16,3 0-208-16,-7-11-16 0,0 0 0 0,13 6 0 15,-2 2-336-15,0-1-64 16,-1-3-16-16,1-2 0 0,-1-1-1344 0,2-1-256 0,1 0-64 0</inkml:trace>
  <inkml:trace contextRef="#ctx0" brushRef="#br1" timeOffset="11">9383 7236 9215 0,'0'0'816'0,"0"0"-656"0,0 0-160 0,0 0 0 16,0 0 2048-16,0 0 384 0,0 0 80 0,0 0 16 0,0 0-1920 0,0 0-384 15,0-9-80-15,0 9-16 0,0 0 0 0,0 0 0 16,0 0 0-16,0 0 0 0,-5-6 432 0,5 6 80 16,-7-4 0-16,7 4 16 0,-6-4 208 0,6 4 32 15,-8-4 16-15,8 4 0 0,0 0 96 0,0 0 16 16,-9 0 0-16,9 0 0 0,-11 0-304 0,2 0-48 15,9 0-16-15,-9 4 0 0,-1-2-48 0,0 4-16 16,1-1 0-16,0 0 0 0,-1 0-192 0,-1 2-32 16,0-1-16-16,0 1 0 0,2 3-16 0,1 1 0 15,0 0 0-15,2 1 0 0,-2 1-80 0,3 0-32 16,1 0 0-16,1-1 0 0,1 2-224 0,0-3 0 16,2-11 0-16,-1 15 0 0,1 2 0 0,1-4 0 15,1 0 0-15,-1-1 0 0,-1-12 0 0,3 13 0 16,-3-13 0-16,4 12 0 0,-1-2 128 0,4 1-128 0,1-3 0 15,0-2 0-15,-8-6 128 0,13 7-128 0,1-2 0 0,2-1 144 16,-1-2-144-16,4 0 0 0,-1-4 0 0,0 2 0 16,-1-4 0-16,-1 2 0 0,-2-1-192 0,2-2 192 15,1 0-144-15,-3-2 144 0,-4-2 0 0,1 1 0 16,-1 2 0-16,-1-2 0 0,-2-1 160 0,1-2-32 16,-2 0 176-16,2-1 32 0,-2-1 16 0,0 0 0 15,-4-1 96-15,2-1 32 0,1-2 0 0,-1 0 0 16,-1-2-256-16,-2 2-48 0,-1-3-16 0,0 3 0 15,0 4-160-15,-1 0 0 0,-2 0 0 0,-1 3 0 16,1-1-144-16,-4 3 144 0,-1 2-192 0,-1 2 192 16,-1 1-192-16,-2 2 64 0,-1 1 128 0,-1 3-208 15,-3 1 208-15,0 2-192 0,0 2 192 0,-2 0-192 0,1 2 192 16,1-1 0-16,3 2-160 0,0 2 160 0,-3 1 0 0,4 2 0 16,1 1 0-16,1-3 0 0,2 2 0 0,3-2 0 15,1 2 0-15,-1 7 0 0,1 7 0 0,1-2 0 16,0-6 0-16,0 0 0 0,2-3 256 0,2 0-48 15,-2-2 0-15,2-2 0 0,0-6-208 0,3 2 0 16,-3-11 0-16,4 8 0 0,-4-8-256 0,0 0 16 16,10 1 0-16,-10-1 0 0,12-7 112 0,0 1 128 15,-2-1-208-15,1 1 80 0,-3-2 128 0,-1 0 0 16,3-1-144-16,-3 1 144 0,0-3 0 0,1-1 0 16,-1-1 160-16,1 0-160 0,0-2 272 0,0 2-48 15,-2-1-16-15,1-3 0 0,-2 0-208 0,2-1 144 0,1-3-144 0,-2 2 128 16,-1 0-128-16,2 4 0 15,-2 2 0-15,-2 1 0 0,-5 0 0 0,2 3 0 0,0 9 0 0,0 0 0 16,-2-8 0-16,2 8 160 0,-9-4-32 0,-1 2-128 16,1 0 0-16,0 4 0 0,0 0 0 0,-1 0 0 15,-2 3-240-15,0-3 0 0,-1 4 0 0,0 1 0 16,-1 4 32-16,1 1 0 0,1-1 0 0,2 1 0 16,0 0 208-16,4-2 0 0,1 5 0 0,1-2 0 15,0 1 0-15,1 0 240 0,2-1-48 0,1-13-16 16,3 13-176-16,2 2 160 0,1-5-160 0,1-2 160 15,-7-8-160-15,10 6 0 0,-10-6-160 0,15 4 160 16,-4-2-256-16,2-2 64 0,2-3 0 0,-2-1 0 16,-2-1 32-16,1-2 16 0,0 1 0 0,0-3 0 15,1-2 144-15,-2 2 0 0,0-1 0 0,-3 3 128 0,-2-3 0 0,1 1 16 16,-2-2 0-16,0-3 0 0,2 0 176 0,-3-1 48 16,-2 1 0-16,0 0 0 0,-1 2-144 0,1 0-32 15,1 0 0-15,-3 1 0 0,-1-1-192 0,1 12 0 16,-3-9 0-16,3 9 0 0,-9-4 0 0,0 1 0 15,-2 3 0-15,-2 0 0 0,-4 3 0 0,1 1 0 16,0 0 0-16,-1 4 0 0,-1 1 0 0,-1 2 0 16,0 2 0-16,1 2 0 0,1 0-144 0,1 1 144 15,2-3 0-15,2 5-144 0,2 3 144 0,2 0 0 16,2-1 0-16,3 0 128 0,-3 1-128 0,4-1 0 16,0 1 0-16,2-2 0 0,0 1 0 0,3-2-208 15,2-2 48-15,0-3 16 0,2-3-48 0,1-1 0 16,2-6 0-16,1 1 0 0,0-2 16 0,2-2 0 0,2-1 0 15,0 0 0-15,0-6 176 0,-2-2-160 0,0-1 160 16,0-1-160-16,1-2 160 0,-2-1 176 0,-4-2-48 0,1-1 0 16,1-1 80-16,-1-3 16 0,-2 0 0 0,-2 2 0 15,0-1-64-15,1-2-16 0,-2-1 0 0,-2 1 0 16,-3-1-144-16,0 4 128 0,-2 2-128 0,0 4 128 16,-1 2-128-16,-1 4 0 0,-1 0-160 0,-3 6 160 15,-4 1 0-15,-2 2 0 0,-2 4 0 0,-1-1 0 16,0-3 0-16,-1 1 0 0,0 1-160 0,2 2 160 15,1 2 0-15,2 1 0 0,1 2 0 0,1-5 0 16,2 1 224-16,2-1-32 0,8-6-16 0,-5 12 0 16,1-1-16-16,3 0 0 0,1 2 0 0,2-1 0 15,-2-12-160-15,5 13 0 0,1-1 0 0,0 1 128 16,1-3-128-16,0-1 0 0,3-3 0 0,-1-1 0 0,-9-5-128 0,10 6 128 16,-10-6-160-16,13 2 160 0,-2-2-208 0,-11 0 48 15,13 0 16-15,-2 0 0 0,0-4-176 0,-11 4-16 16,8-4-16-16,-1-3 0 15,1 2-272-15,-8 5-48 0,8-5-16 0,-1-2 0 16,-1-3-2576-16,-1 1-512 0</inkml:trace>
  <inkml:trace contextRef="#ctx0" brushRef="#br1" timeOffset="12">4892 7287 1839 0,'0'0'160'0,"0"0"-160"16,0 0 0-16,0 0 0 0,0 0 1232 0,0-8 224 16</inkml:trace>
  <inkml:trace contextRef="#ctx0" brushRef="#br1" timeOffset="13">6324 7377 15951 0,'0'0'704'0,"0"0"144"0,0 0-672 16,0 0-176-16,0 0 0 0,0 0 0 0,0 0 1200 0,0 0 208 15,0 0 32-15,0 0 16 0,0 0-1008 0,0 0-192 16,7-8-32-16,-7 8-16 0,4-10-208 0,-4 10-208 16,2-9 32-16,-2 9 16 15,0 0-288-15,0 0-64 0,0 0-16 0,0 0 0 0,0 0 528 0,-2-9 192 16,2 9 0-16,0 0 0 0,0 0 832 0,0 0 176 15,0 0 16-15,0 0 16 0,-4-6 240 0,4 6 32 16,0 0 16-16,0 0 0 0,0 0-544 0,0 0-96 16,0 0-32-16,0 0 0 0,0 0-544 0,0 0-112 15,0 0-32-15,0 0 0 0,0 0-160 0,0 0 0 16,0 0 0-16,-9 0 0 0,9 0-144 0,0 0 144 16,-9 2-192-16,9-2 192 0,-10 1 0 0,10-1 0 15,0 0 0-15,0 0 0 0,0 0 224 0,0 0 160 0,0 0 16 0,0 0 16 16,0 0 224-16,0 0 32 0,0 0 16 0,0 0 0 15,0 0-256-15,0 0-48 0,0 0-16 0,-7 4 0 16,7-4-240-16,0 0-128 0,0 0 160 0,0 0-160 16,-8 5 0-16,8-5 0 0,0 0 0 0,0 0 0 15,-8 5 128-15,8-5-128 0,0 0 0 0,0 0 0 16,-10 3 144-16,10-3-144 0,0 0 128 0,0 0-128 16,0 0 384-16,0 0-16 0,0 0 0 0,0 0 0 15,-10-3 16-15,10 3 0 0,0 0 0 0,0 0 0 16,0 0-192-16,0 0-48 0,0 0 0 0,0 0 0 15,0 0-16-15,0 0-128 0,0 0 192 0,0 0-64 16,0 0-128-16,0 0 128 0,-9-2-128 0,9 2 128 16,-9 2-128-16,9-2 0 0,0 0 0 0,-9 4 0 0,9-4 0 0,0 0 0 15,0 0 144-15,0 0-144 0,0 0 0 0,0 0 0 16,0 0 0-16,0 0 128 0,0 0 0 0,0 0 0 16,0 0 0-16,0 0 0 0,0 0-128 0,0 0 0 15,0 0-176-15,0 0 176 0,0 0 0 0,4 9 0 16,-4-9 0-16,1 11 0 0,-1-11 0 0,0 11 0 15,-4-1 0-15,4-10 0 0,-4 11 0 0,2-2 0 16,-1 3 0-16,2-1 0 0,1-11 0 0,-1 11 0 16,1-11-176-16,0 0 176 0,0 12 0 0,0-12 0 15,0 9 0-15,0-9 0 0,0 0 0 0,0 0 128 16,0 0-128-16,0 0 192 0,9 4-192 0,-9-4 0 16,0 0 0-16,10-1 0 0,-10 1 0 0,11-5 192 15,-4 1-16-15,-7 4-16 0,8-7-32 0,-1-1 0 0,-1-1 0 0,1 1 0 16,-2 2 0-16,-5 6 0 0,0 0 0 0,5-9 0 15,0 0-128-15,-2 1 0 0,-2-4 0 0,-1 4 0 16,0 8 0-16,0 0 0 0,0 0 0 0,-4-8 0 16,-1 1 0-16,5 7 0 0,-6-8 0 0,-1 3 0 15,7 5 0-15,-10-2 0 0,1 1 0 0,9 1 0 16,-9-3 0-16,-3 2 0 0,-1 1 0 0,1 1 0 16,2 1 0-16,-2 2 0 0,0 1 0 0,0-1 0 15,1 1 176-15,2 1-48 0,9-6-128 0,-10 8 192 16,1 0-192-16,1 1 0 0,2 0 0 0,1-1 0 15,5-8 0-15,-3 13 0 0,3-1 0 0,0-2 0 16,0-10-144-16,1 13 144 0,3-1 0 0,0 0-144 16,-4-12 144-16,4 9 0 0,-4-9 0 0,5 8 0 0,1 0 0 0,-6-8 0 15,10 6 0-15,-1-3 0 0,-9-3 0 0,11 0 0 16,-11 0 0-16,0 0 0 0,11-2 0 0,-11 2 0 16,8-2 0-16,3-3 0 0,-1-1 0 0,-1 2 0 15,-9 4 0-15,11-7 128 0,-1-1-128 0,-1-3 192 16,-1 2-64-16,0 0 0 0,-3 1-128 0,0 2 128 15,-5 6-128-15,5-11 128 0,-2 1-128 0,-2 1 128 16,-1 0-128-16,0 9 128 0,-2-11 0 0,-2 1 0 16,-1 3 0-16,-2 1 0 0,1-1 48 0,-2 2 16 15,-1 1 0-15,-1 3 0 0,1 2-64 0,-1 2-128 16,-1-2 192-16,1 2-64 0,-2-1-128 0,1 2 0 16,-1 1 0-16,3 1 0 0,2 0 0 0,1 1 0 15,6-7 0-15,-9 6 0 0,-1-1 0 0,10-5 0 16,-6 11 0-16,1-2 0 0,1 1 0 0,2 1 0 0,1-1 0 0,4 1 0 15,-3-11-128-15,6 11 128 0,1 0 0 0,-1-2 0 16,1-1 0-16,-1-2 0 0,-6-6 0 0,12 7 0 16,1-1 0-16,0-4 0 0,-1-2 0 0,0 1 0 15,-12-1 0-15,13-3 0 0,-2 3 0 0,0-4 0 16,-11 4 0-16,10-7 0 0,1-1 0 0,-1 0 0 16,-2-1 0-16,-2 2 0 0,1-2 0 0,0 1 0 15,-2-1 0-15,0 0 128 0,0-3-128 0,-1 2 128 16,-1 1-128-16,-2-4 192 0,0 0-192 0,-1 1 192 15,-1 2-192-15,0 2 0 0,-2-4 0 0,-1 2 0 16,0-1 0-16,-1 3 128 0,-3 1-128 0,2 1 0 16,6 6 0-16,-11-2 0 0,1 2 0 0,-1 0 0 0,0 0 0 0,-2 2 0 15,0 2 0-15,-2 3 0 16,0 1 0-16,2 3 0 0,0 0 0 0,1 2 0 0,-1 0 0 0,0 0 0 16,1-1 0-16,2 2 0 0,0 2 0 0,4-1-144 15,1 1 144-15,2-2 0 0,4 2-128 0,2-4 128 16,-2-2 0-16,3 0 0 0,3-2-144 0,-1 0 144 15,2-1 0-15,1-2-144 0,3 1 144 0,-12-6-192 16,0 0 192-16,12 0-192 0,-2 0 192 0,2-2 0 16,0 0 0-16,1 0-128 0,-2-1 128 0,1-1 0 15,0-2 0-15,0 2 0 0,-1-3 0 0,1 2 0 16,-3-1 0-16,2-2 0 0,-1-1 0 0,-2 1 0 16,-2-3 0-16,1 2 0 0,-1 0 0 0,0-1 128 15,-5-1-128-15,-1 1 0 0,0 1 0 0,-1 1 0 16,-2-1 0-16,-1 2 128 0,-1-1-128 0,-2 3 0 0,-2 1 0 0,0 2 0 15,-1 0 0-15,-2 4 0 0,-1 0 0 16,-1 2 0-16,-2 0 0 0,2 1 0 0,-1 1 0 0,2 1 0 16,3 6 0-16,-1 0 0 0,1 2 0 0,-1-2 0 15,1 1 0-15,1 2 0 0,0-3 0 0,4 0-128 16,2-1 128-16,2-2 0 0,1-10 0 0,1 9 0 16,-1-9 0-16,5 9 0 0,-5-9 0 0,11 7 0 15,-1-5-128-15,0 2 128 0,-10-4-128 0,11 0 128 16,-11 0-128-16,12-5 128 0,-2 1-128 0,-1 0 128 15,-9 4 0-15,11-7 0 0,-1 0 0 0,-1 2 0 16,-1-2 0-16,0 1 0 0,-2-3 0 0,2 2 0 16,0 1 0-16,1 0 0 0,-1-4 0 0,0 1 0 15,0-3 0-15,-1 0 0 0,0-1 0 0,-1 2 0 0,-2 0 0 0,0 3 0 16,-1-2 0-16,-1-1 0 0,-2 0-192 0,-1 0 64 16,-1 0 0-16,-2 1 0 0,-3 3 128 0,1 1-208 15,6 6 80-15,-11-2 128 0,-1-1-272 0,1 3 64 16,-2 3 16-16,0 3 0 0,0 1 192 0,0 5-144 15,0 1 144-15,1 0-128 0,0 0 128 0,4 2-160 16,3 4 160-16,0-1-160 0,-2 0 160 0,2 0-128 16,0-3 128-16,4-1-128 0,1 0 128 0,1-3 0 15,-1-1 0-15,1-1 0 0,-1-9 0 0,5 11 0 16,2-6 0-16,-7-5 0 0,0 0 0 0,0 0 0 16,12 4 0-16,-12-4 0 0,11 0 0 0,-11 0 128 15,12-3-128-15,-1 2 176 0,-11 1-176 0,13-1 0 16,-2-1 0-16,-2 0 0 0,-9 2 0 0,10-4 0 0,-10 4 0 15,9-7-176-15,-1 1 176 0,-1 1 0 0,0-2 0 0,-2-1-128 16,-1-1 128-16,0 0 0 0,-2-3 0 0,1 2 0 16,0-2 0-16,-1 3 0 0,0 0 0 0,-2 2 0 15,-2-2 0-15,1 1 0 0,-2-1 0 0,-1 3 128 16,4 6-128-16,0 0 0 0,-10 0 0 0,1 0 128 16,0-2-128-16,9 2 0 0,-11 0 128 0,2 3-128 15,0 2 0-15,0 0 0 0,0-1 0 0,1 2 0 16,0-1 0-16,-1 1 0 0,0 1 0 0,0 1 0 15,1 1 0-15,4 0 0 0,4 1 0 0,0 1-128 16,0-11 128-16,-1 13 0 0,1-5 128 0,0-8-128 16,-3 10 0-16,3-10 0 0,2 9 0 0,-2-9 0 15,0 0 0-15,0 0 144 0,7 4 0 0,-7-4 0 16,12 5-144-16,-2-5 0 0,1-2-192 0,-1-1 192 16,2-1-368-16,0 0 48 0,-2-1 16 0,1 0 0 15,-2-2-2816-15,-1-3-560 0</inkml:trace>
  <inkml:trace contextRef="#ctx0" brushRef="#br1" timeOffset="14">4942 7368 22751 0,'0'0'1008'0,"0"0"208"0,0 0-976 0,0 0-240 0,0 0 0 0,0 0 0 16,0 0 320-16,0 0 32 0,0 0 0 0,0 0 0 15,0 0-208-15,0 0-144 0,0 0 192 0,0 0-192 16,0 0 0-16,0 0 0 0,0 0 0 0,0 0 0 16,0 0 0-16,0 0 0 0,0 0 0 0,0 0 0 15,0 0 256-15,0 0 32 0,0 0 16 0,0 0 0 16,-9 8 304-16,9-8 64 0,-9 5 16 0,1 0 0 16,2 0 16-16,-2 2 0 0,-1-1 0 0,2 1 0 0,7-7-400 0,-6 10-80 15,-1-1-16-15,2 2 0 0,1-1-208 0,0 1 0 16,0-1 0-16,0 2 0 0,2 0 0 0,1-1 0 15,1 1 0-15,-2 0 0 0,1 0 0 0,1-1 0 16,1 0 0-16,2-2 0 0,-2-1 0 0,-1-8 0 16,4 6 0-16,-4-6 0 0,7 9 0 0,-7-9 0 15,0 0 0-15,10 3 144 0,-10-3 48 0,12-1 16 16,-3-3 0-16,1-1 0 0,1-1-48 0,-1 0-16 16,-1-2 0-16,0-1 0 0,1-3 16 0,-1 0 0 15,0 1 0-15,1-2 0 0,-1 0 32 0,3-2 16 16,1 0 0-16,-5 3 0 0,-3 1-64 0,2 2-16 15,-1-2 0-15,-1 3 0 0,-5 8 80 0,0 0 16 16,0 0 0-16,4-9 0 0,-4 9 160 0,0 0 48 0,-2-8 0 16,2 8 0-16,0 0-144 0,0 0-32 0,-12 0 0 0,2 2 0 15,0-2-96-15,1 2-32 0,0 0 0 0,0 1 0 16,-1 1-128-16,0 2 0 0,3 1 0 0,-1-1 0 16,-1 1 0-16,1 1 0 0,-1 0 0 0,1 1 0 15,0 0 0-15,2 4 0 0,0-3 0 0,1 2 0 16,-1 0 0-16,0-1 0 0,3 0 0 0,0-1 0 15,2 1 0-15,1-1 0 0,0-10 0 0,0 0 0 16,2 11 0-16,-2-11 0 0,0 0 0 0,7 6 0 16,-7-6 0-16,9 5 0 0,-9-5 0 0,10 0 0 15,-10 0 0-15,12-4 0 0,-12 4 144 0,10-5-144 16,-2-4 0-16,3 1 0 0,0 0 0 0,-1-1 128 16,-5-1-128-16,1-1 0 0,2-2 0 0,1 3 128 15,-1 0-128-15,0-1 0 0,1-1 0 0,-2 1 0 0,-2-1 0 0,0 0 128 16,0 0-128-16,3 3 0 0,0 3 0 0,-3-1 144 15,-6-4-144-15,1 1 0 0,0 10 240 0,0 0-64 16,-4-10-16-16,-1 1 0 0,-2 1 16 0,7 8 0 16,0 0 0-16,-8-4 0 0,-2 3-176 0,10 1 0 15,0 0 144-15,-8 5-144 0,-2 0 0 0,10-5 0 16,0 0 0-16,0 0 0 0,-8 9 0 0,1 2-160 16,2-3 160-16,5-8 0 0,0 0 0 0,-4 10-128 15,-1-1 128-15,2 2 0 0,3-1 0 0,0 2 0 16,-2-2 0-16,2-10 0 0,0 13 0 0,1 0 0 15,-1-13 0-15,4 9 0 0,-4-9 0 0,0 0 0 16,6 10 0-16,-6-10 0 0,0 0 0 0,7 7 0 16,-7-7 0-16,0 0 0 0,0 0 0 0,0 0 0 0,10 6 0 0,-10-6 0 15,0 0 0-15,11-2 0 0,-11 2 0 0,9-2 0 16,-9 2 0-16,9-4 0 0,-9 4 0 0,7-9 0 16,0 1 0-16,-7 8 128 0,3-11-128 0,1 2 0 15,1 0 128-15,-5 9 0 0,0-8-128 0,1-2 192 16,1-1-16-16,0 1-16 0,-2 10 0 0,0 0 0 15,-1-9-160-15,1 9 0 0,0 0 144 0,-3-9-144 16,3 9 0-16,-6-7 0 0,-1 1 0 0,7 6 0 16,-7-4 0-16,7 4 0 0,-12-1 0 0,1 1-128 15,11 0 128-15,-11 2-128 0,-2 2 128 0,2 1-128 16,3-2 128-16,8-3 0 0,-10 6 0 0,1 2-128 16,1 3 128-16,1 0 0 0,1 1 0 0,-1 0 0 15,2 0 0-15,0-1 0 0,1 2 0 0,0-2 0 0,2 2 0 0,-1-3 0 16,2 1 0-16,-2-1 128 0,3-10-128 15,-1 9 0-15,1-9 0 0,0 0 0 0,0 11 0 0,0-11 0 16,0 0 0-16,0 0 0 0,0 0 0 0,0 0 128 16,0 0-128-16,10-2 0 0,-10 2 0 0,9-6 0 15,-2-1 0-15,-2 0 128 0,-5 7-128 0,5-12 0 16,0-1 0-16,-2 2 0 0,0 2 0 0,-3 9 0 16,4-10 0-16,-4 10 0 0,1-9 0 0,-1 9-160 15,0 0 160-15,0 0-208 0,0 0-96 0,0 0-16 16,0 0 0-16,0 0 0 15,0 0-400-15,0 0-96 0,0 0-16 0,0 0-10320 16,-4 9-2080-16</inkml:trace>
  <inkml:trace contextRef="#ctx0" brushRef="#br1" timeOffset="15">6121 9709 2751 0,'0'0'256'0,"0"0"-256"0,0 0 0 0,0 0 0 15,0 0 896-15,0 0 144 0,0 0 32 0,0 0 0 16,0 0-864-16,-4-6-208 0,4 6 0 0,0 0 0 15,-5-7 192-15,5 7-16 0,-9-4 0 0,9 4 0 16,0 0 1120-16,-9-1 240 0,-1 1 32 0,10 0 16 16,0 0-688-16,-9 1-128 0,9-1-16 0,-9 3-16 15,9-3-1200-15,0 0-240 0,0 0-64 0,0 0 0 16,0 0-1120-16,0 0-224 0,-8-4-64 0,8 4 0 16,0 0 1280-16,0 0 240 0,0 0 48 0,0 0 16 0,0 0 1376 0,0 0 288 15,-9 3 48-15,9-3 16 0,0 0 1616 0,0 0 320 16,0 0 64-16,0 0 0 0,0 0-960 0,0 0-208 15,-8-2-48-15,8 2 0 0,0 0-896 0,0 0-192 16,0 0-48-16,0 0 0 0,0 0-560 0,0 0-224 16,0 0 176-16,0 0-176 0,-1-9 0 0,1 9 0 15,0 0 0-15,0 0 0 0,0 0 0 0,0 0 0 16,0 0 128-16,0 0-128 0,-5-5 624 0,5 5 16 16,-7-6 16-16,7 6 0 0,-7-3 320 0,7 3 64 15,-8 0 16-15,8 0 0 0,0 0-320 0,0 0-64 16,-9-3-16-16,9 3 0 0,-7-2-288 0,7 2-64 15,0 0-16-15,0 0 0 0,0 0-160 0,-8 0-128 16,8 0 192-16,0 0-192 0,-8-3 144 0,8 3-144 0,0 0 0 0,0 0 144 16,-9-1-144-16,9 1 0 0,-9-1 144 0,9 1-144 15,-8 1 304-15,8-1-16 0,-10 4 0 0,2-2 0 16,2 4 48-16,6-6 16 0,-10 6 0 0,4 1 0 16,-1-1-112-16,7-6-32 0,-6 5 0 0,6-5 0 15,-7 11-208-15,1-3 128 0,1-2-128 0,5-6 0 16,-6 11 0-16,3-1 0 0,-1 0 0 0,1 0 0 15,3-10 0-15,-3 9 0 0,1 1 0 0,1 1 0 16,-2-2 192-16,2 1-48 0,-1 0-16 0,2 1 0 16,0-11 96-16,0 12 16 0,0-3 0 0,3 0 0 15,-3-9-96-15,6 12-16 0,1-2 0 0,-1-3 0 16,2 0-128-16,0 3 0 0,0-4 0 0,0 2 128 16,1 0-128-16,0 0 0 0,1-2 0 0,2 1 0 0,0-4 0 15,1 1 0-15,0 2 0 0,0-5 0 0,-1 2 0 0,1-3 0 16,0-2 0-16,1 0 0 0,1-2 0 0,-1 1 128 15,-1-3-128-15,1-1 128 0,1-1 32 0,-1-1 0 16,0-1 0-16,2 1 0 0,2-1 48 0,-1 0 16 16,-3 0 0-16,1-1 0 0,-1 1-96 0,-2-1-128 15,-2 0 176-15,-1 0-176 0,-1 1 160 0,0 1-160 16,-1-2 128-16,-4 1-128 0,0-1 192 0,0 0-64 16,-2-1 0-16,-1 1 0 0,-3 0-128 0,1 1 0 15,-2-1 0-15,-1 0 0 0,-2 0 0 0,-1-1 0 16,-1-1 0-16,0 1 0 0,0 3 0 0,0-4 128 15,-2 1-128-15,0 3 128 0,2 3-128 0,-2-1 0 0,-1-1 0 16,1 3 0-16,-1 2 0 0,1 3 0 16,2 2 0-16,-1 2 0 0,-2-2 0 0,0 2 0 0,1 4 0 0,-1-2 0 15,-1 4 0-15,1 0 0 0,0 2 0 0,1 2-176 16,-2 0 176-16,1 1 0 0,2-2 0 0,2 1-128 16,1 0 128-16,2-2 0 0,0 1 0 0,1 0 0 15,1 0 0-15,2 2-160 0,-2-4 160 0,2 1 0 16,1 0 0-16,1 0-128 0,-1-2 128 0,0 2 0 15,0 2 0-15,0-2 0 0,0-2 0 0,0 1 0 16,0-2 0-16,0-9 0 0,0 0 0 0,6 12 0 16,-6-12 0-16,5 10 0 0,-5-10 0 0,8 7 0 15,-8-7 0-15,10 6 0 0,2-3 0 0,-1 1 0 16,0-7 0-16,-1 0 0 0,1-1 0 0,1 1 0 16,1-3-192-16,0 2 192 0,-2-1-192 0,0 0 192 0,-11 5-144 15,10-7 144-15,-1-3 0 0,0 2-144 0,2-1 144 0,-3 0 0 16,-1 0 0-16,0-2 128 0,0 1-128 0,-1 0 176 15,-1-4-176-15,-1 3 192 0,-1-5-192 0,-1 2 0 16,1-3 0-16,-2 0 0 0,-1 0 0 0,0 0 0 16,0-1 0-16,-1-1 0 0,-4 1 144 0,0 1-144 15,-2 3 160-15,1 2-160 0,-2 0 0 0,-3 6 0 16,0-2 0-16,-1 3 0 0,0 1 0 0,-1 3 0 16,-3 2 0-16,-1 3 0 0,-1 1 0 0,-1 3 0 15,-1-2 0-15,2 8 0 0,0 2 0 0,1 0-128 16,1 1 128-16,0 1 0 0,2 1-176 0,2-1 176 15,3 0-160-15,1 0 160 0,0-1 0 0,2 2-144 16,1-5 144-16,1 3 0 0,1 1 0 0,1-1-160 0,0-1 160 0,2-2 0 16,2 0-128-16,0-1 128 15,1-1 0-15,-3-12 0 0,5 9-128 0,-5-9 128 0,0 0 0 0,13 5 0 16,-1-1 0-16,0-1-128 0,-1-4 128 0,2-2 0 16,2-1 0-16,0-1 0 0,1 0 0 0,0-2 0 15,-1-2 0-15,2-1 0 0,1-1 0 0,-1 3 144 16,-2 2-144-16,-2-2 0 0,0-1 0 0,-1 0 0 15,-3 0 0-15,-3 2 0 0,-6 7 0 0,5-9 0 16,1 0 0-16,-4 0 0 0,2 0 0 0,-4 0 0 16,0-1 0-16,-2 0 0 0,-5 0 128 0,2 0-128 15,2 1 0-15,-2 0 0 0,-4 0 144 0,0 0-144 16,0 1 0-16,-1 0 0 0,0 2 0 0,1 1 0 16,-1 1 0-16,2 2 0 0,8 2 0 0,-9 0 0 0,-2 2 0 15,3 2 0-15,2 2 0 0,-1 3 0 16,1 3 0-16,-2 1-160 0,0 0 160 0,2 3 0 0,-1-1-160 0,1 1 160 15,0 0-128-15,2-1 128 0,1 0 0 0,0-2 0 16,2-2 0-16,1 2-128 0,1 0 128 0,2-2 0 16,-3-11-144-16,0 0 144 0,0 0 0 0,10 6 0 15,-1 0 0-15,-9-6 0 0,10 0 0 0,1-3 0 16,-1 2 0-16,-10 1 0 0,11-4 0 0,-2-2 0 16,0 3 0-16,-1-3 0 0,0 0 0 0,-8 6 0 15,9-8 0-15,0-2 0 0,-1-1 0 0,0-1 0 16,-1 2 128-16,0-2-128 0,-3 3 0 0,-2 0 0 15,1-1 0-15,0-1 0 0,-3 2 128 0,-2 0-128 16,0-2 0-16,-2 2 128 0,-1 0-128 0,-2 0 0 16,-1 0 0-16,2 2 0 0,-1 4 0 0,7 3 0 15,-9-4 0-15,0 2 0 0,0 2 0 0,0 3 128 0,-2 0-128 0,1 0 0 16,-1 5 0-16,1 1 0 0,0 2 0 0,0 1 0 16,1 1 0-16,0 0 0 0,0-2 0 0,0 1 0 15,1 2 0-15,3-2 0 0,0-3 0 0,2 0 0 16,3-9 0-16,0 11 0 0,0-11-144 0,0 0 144 15,7 12 0-15,2-6 0 0,1-1 0 0,2-2 0 16,1-3 0-16,1 0 0 0,2-3 0 0,1-1 0 16,-1 1 0-16,2-4 0 0,1 0 0 0,1 1 0 15,-2-1 0-15,2 0 0 0,1-3 0 0,-3 1 0 16,-3 2 0-16,1-4 0 0,0 2 0 0,-2 0 0 16,0-2 128-16,-2 1-128 0,-4 0 0 0,0-1 0 15,-3-1 128-15,0 2-128 0,-1-4 0 0,-1 1 144 16,-3 0-144-16,0-3 192 0,-3 0-192 0,2 2 192 0,-2-2-192 0,1 2 192 15,-1 0-192-15,-1 4 192 0,-1 1-192 0,-2 3 0 16,1 2 0-16,-2 4-176 0,-2 1 176 0,-3 4 0 16,-2-1 128-16,0 7-128 0,-1 2 0 0,-1 4-192 15,0 0 32-15,0 2 0 0,-1 2 32 0,-2 1 0 16,-2-1 0-16,0 1 0 0,2 2 128 0,2-2 0 16,2-2 0-16,2-2-128 0,1 0 128 0,3-2 0 15,1-2 0-15,2-1 0 0,2 0 0 0,1 0 0 16,1-1 0-16,2 0 0 0,1-12 0 0,1 9 0 15,2 1 0-15,-3-10-128 0,5 12 128 0,0-3-160 16,-5-9 160-16,11 4-160 0,-1-1 16 0,2-3 0 16,0-2 0-16,-1 1 0 0,2 0-16 0,-2-5 0 15,-1 0 0-15,2-2 0 0,0-4 160 0,-2 2 0 0,1-2-144 0,-1 2 144 16,-1-1 0-16,0 1 0 0,-1-2 0 0,-1 2 0 16,-2-3 0-16,0-2 0 0,0 1 0 0,-1 0 0 15,-1-2 0-15,-1 0 0 0,1 2 0 0,-3 0 128 16,-1 2-128-16,-2 1 160 0,1 0-160 0,0 3 160 15,1 0-32-15,1 8 0 0,-7-5 0 0,1 1 0 16,-1 1-128-16,7 3 0 0,-10 3 0 0,-1-2 128 16,1 2-128-16,0 0 0 0,-2-1 0 0,-1 3 128 15,0 1-128-15,0-1 0 0,0 0 0 0,1 1 0 16,0 1 144-16,1 0-144 0,0-1 160 0,2 2-160 16,2 1 0-16,1-2 0 0,1 2 0 0,1 1 0 15,4-10 0-15,0 13 0 0,0 0 0 0,2-1 0 16,2 0 0-16,2-2-128 0,-6-10 128 0,7 12 0 0,0 0-208 15,1-2 64-15,-8-10 16 0,10 9 0 0,-2-2-80 0,-8-7-16 16,10 5 0-16,-10-5 0 0,0 0 32 0,11 4 16 16,-11-4 0-16,0 0 0 0,10-2-160 0,-10 2-48 15,12-4 0-15,-4-1 0 16,-8 5-2944-16,8-10-608 0</inkml:trace>
  <inkml:trace contextRef="#ctx0" brushRef="#br1" timeOffset="16">4970 7386 13823 0,'0'0'1216'0,"0"0"-960"15,0 0-256-15,0 0 0 0,0 0 1552 0,0 0 272 16,0 0 48-16,0 0 16 0,5-6-1632 0,-5 6-256 16,7-8-208-16,-7 8 32 0,0 0-16 0,0 0 0 15,0 0 0-15,0 0 0 0,0 0-16 0,0 0-16 16,0 0 0-16,0 0 0 0,0 0 224 0,0 0 0 16,0 0 0-16,0 0 0 0,0 0 416 0,0 0 128 0,0 0 32 0,0 0 0 15,-7-7 480-15,7 7 96 0,0 0 32 0,-4-10 0 16,0 1-416-16,2 2-64 0,2 7-32 0,0 0 0 15,0 0-288-15,0 0-48 0,0 0-16 0,0 0 0 16,-6-6-128-16,6 6-48 0,0 0 0 0,-9 0 0 16,9 0-144-16,-9 6 0 0,-1 1 0 0,1 1 0 15,-1 1 0-15,1 1 0 0,0 2 0 0,1-2 0 16,2-1 0-16,-1-1 0 0,1 0 0 0,1 1 0 16,-1 2 0-16,2 0 0 0,1-2 0 0,0 3 0 15,-1-3 0-15,1 2 0 0,2-1 0 0,-2 3 0 16,1 0 0-16,1 2 0 0,1-1 0 0,-2 3 0 15,1-3 0-15,0 2 0 0,1-4 0 0,0 1 0 16,0 0 0-16,1-3 0 0,-1-10 0 0,4 9 0 0,-4-9 0 0,9 7 0 16,-1-3 0-16,-8-4 0 0,12 2 128 0,-2-2-128 15,-1-1 128-15,2 0-128 0,0-1 128 0,1-4-128 16,1-1 0-16,-1 2 128 0,-3 0-128 0,3-2 128 16,-1 1-128-16,0 1 128 0,-11 5 0 0,9-9 0 15,0 2 0-15,-9 7 0 0,8-7 48 0,0 1 0 16,0-1 0-16,-1 1 0 0,-1-2-176 0,-1-1 192 15,-3 0-192-15,4-3 192 0,0 2 16 0,-1-1 16 16,-2 1 0-16,0-1 0 0,-1 1 48 0,-1 1 16 16,-1-3 0-16,-1 2 0 0,0 1-96 0,-2-1-32 15,-2 1 0-15,2 0 0 0,3 0 96 0,-2 1 0 16,-5-1 16-16,-1 1 0 0,-2-1-16 0,2 3 0 16,2-1 0-16,2 1 0 0,-1-2-64 0,-1 1-32 15,2-1 0-15,4 8 0 0,0 0-160 0,0 0 0 0,0 0 0 0,0 0 0 16,-7 4 0-16,-1 0 0 0,-1 3-160 0,2 1 160 15,2 3-176-15,-2-2 176 0,1-1-192 0,6-8 192 16,-8 8-144-16,2 0 144 0,-1-2 0 0,1 2-144 16,0 3 144-16,2-2 0 0,4-9 0 0,-4 13 0 15,1-1 0-15,0-1 0 0,2-3 0 0,-1 3 0 16,1-1 0-16,1 2 0 0,0-1 0 0,0 1-128 16,1 0 128-16,2-2 0 0,-3-10-144 0,9 11 144 15,-1-1-176-15,0-1 48 0,0-2 0 0,1-1 0 16,2 0-384-1,0-4-64-15,-11-2 0 0,12 0-16 0,-1-1 144 0,1 0 16 0,0-3 16 0,-3 0 0 0,-9 4 416 16,9-4-160-16,1-5 160 0,-3 1 0 0,-3-1 0 0,2-2 0 16,1 1 160-16,-1 0-32 0,-2-1 176 0,0 1 32 15,-1-1 16-15,1-1 0 0,0 1-48 0,-2 0-16 16,-2-3 0-16,0 4 0 0,0-2-288 0,0 1 160 16,-2 1-160-16,-1 3 128 0,3 7-128 0,-6-9 0 15,-4 0 0-15,4 1 0 0,6 8 0 0,-5-6 0 16,1 1 0-16,-3 1 0 0,-3 1 0 0,10 3 0 15,0 0 0-15,-11 5 0 0,0-1 0 0,0 1 0 16,5 3 0-16,-1 1-176 0,-2 2 176 0,3 2-208 16,-1 0 80-16,1 3 128 0,-1-1-144 0,2 1 144 15,1-2 0-15,0 2 0 0,1 3 0 0,1 0-128 16,-2-1 128-16,1 0 0 0,1-2 0 0,-1-1 0 16,0-2-128-16,2 0 128 0,0-1 0 0,3-1 0 15,1-2 0-15,-3-9 0 0,0 0 0 0,0 0 0 0,0 0 0 0,0 0 0 16,0 0 144-16,0 0-144 0,0 0 128 0,10-2-128 15,-10 2 0-15,0 0 0 0,8-5 0 0,-8 5-176 32,8-9-1424-32,-3 1-272 0</inkml:trace>
  <inkml:trace contextRef="#ctx0" brushRef="#br1" timeOffset="17">4663 9642 25503 0,'0'0'1136'0,"0"0"224"0,0 0-1088 0,0 0-272 0,0 0 0 0,-4-7 0 15,1-1 256-15,3 8-16 0,-2-8 0 0,2 8 0 16,2-9-240-16,-2 9-128 0,0-10 128 0,0 2-208 16,0 8 16-16,0 0 16 0,0 0 0 0,0 0 0 15,-4-8 176-15,4 8-192 0,-9-5 192 0,1 2-192 16,8 3 432-16,-11 2 80 0,1-1 0 0,-1 3 16 16,0 1 624-16,0 3 128 0,2-4 32 0,0 2 0 0,-1 1 0 0,0-2 0 15,3 0 0-15,-2 2 0 0,-1 2-416 0,4-1-96 16,-1 0-16-16,3 1 0 0,3 2-400 0,-1-3-192 15,-4 1 160-15,4 2-160 0,2-1 0 0,-2 2 0 16,-2-4 0-16,1 2 0 0,0 2 0 0,2 1 0 16,-3-3 0-16,0 1 0 0,0 1 0 0,1-1 0 15,2 1 0-15,0 1 0 0,-2-2 0 0,4-1 0 16,3-2 0-16,0 1 0 0,0 0 0 0,3 0 0 16,2-1 0-16,0-1 0 0,-9-7 0 0,10 6 0 15,-1-3 0-15,2 1 0 0,-11-4 0 0,12 2 128 16,-3 1-128-16,1-3 0 0,1 0 128 0,-11 0-128 15,10-5 0-15,-1-1 144 0,-9 6-144 0,12-6 128 16,-3-3-128-16,-1 1 128 0,0 1 128 0,0 0 32 0,-1-6 0 16,1 2 0-16,-1 1 160 0,0 1 48 0,3-3 0 0,-1 0 0 15,-1 0-256-15,-1 1-48 0,1-1-16 0,0 1 0 16,-1 2-176-16,-1 1 0 0,1-1 144 0,-7 9-144 16,5-7 0-16,-1 0 0 0,-2-3 0 0,1 0 0 15,-2 4 128-15,-1-2-128 0,-1 0 128 0,-2 2-128 16,3 6 144-16,-5-7-144 0,-1 1 192 0,-1-1-192 15,1-2 208-15,-1 3-64 0,-1-1-16 0,-1 2 0 16,-1 0 0-16,-1-1-128 0,1-1 192 0,-2 1-64 16,0 2 128-16,1-1 0 0,0 0 16 0,1 2 0 15,-1 6-272-15,2 1 0 0,0 2 0 0,1 1 0 16,2 0 0-16,-1 3 0 0,-1 3 0 0,3 1 0 16,1 3-192-16,0 2 48 0,-1 0 16 0,1-1 0 15,0 2 128-15,2-2-160 0,-1 0 160 0,3 1-160 0,0 0 160 16,1-1 0-16,1 1-144 0,0-4 144 0,1-2 0 0,3-1 0 15,1-1 0-15,1-2 0 0,1-3 0 0,-1-1 0 16,0 1 0-16,1-4 0 0,1-2-160 0,1 0 160 16,-1-1 0-16,0-3-144 0,2-3 16 0,-1 0 0 15,-4-2 0-15,4-1 0 0,-1 0 128 0,1 0 0 16,-4-1 0-16,3-1 0 0,-1-1 0 0,-1 0 0 16,-3 0 0-16,0 2 0 0,0-2 0 0,0 2 0 15,-1 1 0-15,-1-2 0 0,-3-1 0 0,0 0 0 16,0 0 0-16,0 1 0 0,-4 0 0 0,1 5 0 15,1-4 0-15,-2 5 0 0,-1 0 0 0,-1 2 0 16,0-1 0-16,-2 4 0 0,-1 2 0 0,-1 2-128 16,-1 1 128-16,-1 2 0 0,1 1 0 0,-1 1-160 0,-1 1 160 0,1 0 0 15,2 0-128-15,1-1 128 0,2 4 0 0,1-2 0 16,-2 0-128-16,0 1 128 0,0 1 0 0,2-1 0 16,-1 1-144-16,3 1 144 0,2-1 0 0,-4 1-144 15,0 0 144-15,-1-1 0 0,1-1 0 0,2 1 0 16,3 0 0-16,2 0 0 0,-1-12 0 0,4 7-128 15,-4-7 128-15,0 0 0 0,10 6 0 0,1-3-128 16,-1 1 128-16,0-4 0 0,-10 0 0 0,14-5 0 16,-1 0 0-16,-2-2-160 0,0-2 160 0,-1 0 0 15,-1 3 0-15,2-2 0 0,-1-3 0 0,1 2 0 16,-4 0 0-16,1-3 0 0,1-2 0 0,-1 1 0 16,0 0 0-16,0-1 0 0,-2-2 0 0,1-1 0 15,-3 0 128-15,0-1-128 0,-2 1 0 0,1 3 0 0,-2-1 0 0,-2 4 0 16,-3-3 0-16,0 5 0 0,0 3 0 0,-1 1 0 15,-3-2 0-15,0 5 0 0,-1 2 0 0,0 2 0 16,-1 1 0-16,-1 2 0 0,-1 1 0 0,-1 5 0 16,0 2 0-16,0 3 0 0,0 1 0 0,2-3-240 15,-1 1 80-15,-1 2 16 0,0 3 144 0,2-3-192 16,5 0 192-16,-2 1-192 0,-1 0 192 0,2 1 0 16,3-2-144-16,2 0 144 0,2-1 0 0,0 0 0 15,-1-2-144-15,3 1 144 0,5-2 0 0,-1 0-160 16,-1-1 160-16,1-2-128 0,-6-10 128 0,9 4-208 15,-9-4 80-15,13 3 128 0,0-3-304 0,1 0 64 16,0-6 16-16,-2-1 0 0,-3-5 96 0,2 0 128 16,1 0-208-16,-1-1 80 0,-2-1 128 0,0 1 0 0,1 0 0 0,-4 0 128 15,-2-1-128-15,0-1 128 0,0 1-128 0,-2 1 128 16,0-2 0-16,-2 1 0 0,-3 0 0 0,1 2 0 16,-1-1 16-16,-2 3 16 0,-2 0 0 0,-1 3 0 15,1 0-160-15,-3 2 0 0,0 2 0 0,-2 2 0 16,-1 1 0-16,2 0 128 0,-1 1-128 0,0 4 0 15,-1-2 0-15,1 2 0 0,2 1 0 0,-3 0 0 16,-4 1 0-16,4-1 0 0,4 1 0 0,1-1 0 16,0 1 0-16,2 0 0 0,6-7 176 0,-4 8-176 15,4-8 192-15,-3 12-64 0,-1-4-128 0,4 1 192 16,0-9-192-16,5 10 0 0,-2 0 0 0,2-1 0 16,2 0 0-16,-1 0 0 0,-6-9 0 0,9 9 0 0,-1-2 0 15,3-1 0-15,-2-2 0 0,-9-4 0 16,0 0 0-16,13 1 0 0,-3-2 0 0,-10 1 0 0,12-1 0 0,-2-2 0 15,1 0 0-15,-11 3-160 0,9-3-96 0,-9 3-32 16,8-7 0-16,-8 7 0 0,8-6-80 0,-8 6-16 16,0 0 0-16,6-11 0 15,-1 3-464-15,-5 8-112 0,3-10 0 0,-3 2-14528 16</inkml:trace>
  <inkml:trace contextRef="#ctx0" brushRef="#br1" timeOffset="18">3714 9670 6447 0,'0'0'576'0,"0"0"-576"0,0 0 0 0,0 0 0 16,0 0 2752-16,0 0 432 0,0 0 80 0,0 0 32 16,0 0-2528-16,0 0-496 0,0 0-96 0,0 0-32 15,-5-6-16-15,5 6 0 0,0 0 0 0,-3-8 0 16,0 0 352-16,3 8 64 0,0 0 16 0,0 0 0 15,0 0 720-15,-8-5 160 0,1 1 32 0,7 4 0 16,-10 0-160-16,1 0-32 0,-2 1 0 0,2 2 0 16,1 1-528-16,-1 1-112 0,0 0-32 0,0 0 0 15,1 2-288-15,0-1-64 0,0 1-16 0,2 1 0 16,1 1-240-16,1 4 176 0,0-3-176 0,1 2 160 16,2 2-160-16,1 0 0 0,1 0 0 0,-1 3 0 15,2-2 0-15,-1 2-144 0,3 0 144 0,0-1 0 16,-2-3 0-16,2 0 0 0,1 1 0 0,1-2 0 15,-1 0 0-15,0-2 0 0,-5-10 0 0,9 9 0 0,0-2 0 0,-1-1 0 16,-8-6 0-16,11 4 0 0,-1-4 0 0,0 0 256 16,-10 0-64-16,12-4 0 0,-1 1 0 0,-1-4 0 15,0-2 0-15,0 0 0 0,-3-2-48 0,1 0-16 16,0-1 0-16,-1 0 0 0,-1 3 0 0,1-3 0 16,0 1 0-16,0-1 0 0,-2-1-128 0,0-2 0 15,1 0 144-15,-2 0-144 0,-1 1 0 0,0 0 0 16,-3-1 0-16,0 1 128 0,0 1 0 0,-1 0 16 15,-3 0 0-15,-1 0 0 0,-2 1 192 0,1 2 48 16,-2 2 0-16,-1 1 0 0,-1 2-112 0,1 0-16 16,-1 2 0-16,0 3 0 0,-1 4-128 0,2 0-128 15,0-1 192-15,0 2-192 0,1 2 0 0,1 3 0 16,2 0 0-16,0 3 0 0,0 1 0 0,1 0-144 0,2-1 144 0,1 3-128 16,-1 0 128-16,0 1-192 0,1-1 192 0,1 1-192 15,1 3 192-15,1-3 0 0,-2-2 0 0,2 0-128 16,2-2 128-16,0-3 0 0,-4-10 0 0,4 10 0 15,-1 1 0-15,-3-11 0 0,0 0 0 0,0 0 0 16,7 5 0-16,-7-5 0 0,0 0 0 0,11 0 0 16,-3-6 0-16,-1-2 0 0,1 0 0 0,-1 0 128 15,-2-2-128-15,0 1 0 0,-1-5 0 0,0 4 128 16,0-3-128-16,0-1-208 0,-2-1 48 0,1 2 16 16,0-1 0-16,-1 0 0 0,0-2 0 0,-1 2 0 15,-1-2 144-15,0 0-208 0,0-1 80 0,0 3 128 16,-1 2-320-16,-1 2 64 0,0-1 16 0,-2 5 0 15,4 6 240-15,-7-5 0 0,-1 1 192 0,-1 3-192 0,-2 2 240 0,0 3-64 16,1 0-16-16,-2 3 0 16,0 1-160-16,0 3 0 0,1 0 0 0,-1 2 128 0,0 1-128 0,1-3 0 15,-1 2-160-15,3 3 160 0,3-2-128 0,1 2 128 16,-1 0 0-16,2 1-144 0,3-3 144 0,1 1 0 16,2-1-144-16,3-3 144 0,2 0 0 0,2-3-144 15,0-2 144-15,0 1 0 0,3-1-256 0,-2-3 48 16,2-2 16-16,1-2 0 0,0-2-144 0,2-2-32 15,-1-3 0-15,0 2 0 0,-1-2 240 0,0-1 128 16,0-3-160-16,-1 0 160 0,0 2 0 0,0 1 0 16,-2-4 0-16,-1 2 160 0,-1 1-160 0,-3 1 192 15,-1-2-192-15,-1 2 192 0,-2 0 0 0,-1 1 0 16,-1 1 0-16,-2-2 0 0,-3 2-64 0,-1 0 0 0,-1 2 0 0,0 1 0 16,-1 0-128-16,-1-1 0 0,-1 1 0 15,1 1 0-15,-2 2 0 0,1 1 0 0,-1 1 0 0,1 2 0 16,0 2 0-16,-1 0 0 0,0 1 0 0,0 0 0 15,2 2 0-15,0 1 0 0,-1 1 0 0,3 3 128 16,2 0-128-16,-1 1 0 0,1-3 0 0,1 2 0 16,1 0 0-16,1 0 0 0,2-2 0 0,-2 2 0 15,2-1 0-15,1-1 0 0,0 1 0 0,1-2 0 16,0 1 0-16,-1-11-144 0,6 10 144 0,-6-10 0 16,6 9-144-16,-6-9 144 0,0 0 0 0,11 4-144 15,-11-4 144-15,13 2 0 0,-2-5 0 0,0 0 0 16,-1 0 128-16,1-3-128 0,-2-2 128 0,1-1-128 15,2-2 0-15,0-1 0 0,-2-1 0 0,1-1 0 0,-4-1 0 16,1 1 0-16,0 0 0 0,0-2 0 0,0 3 0 0,-1 0 0 16,-1 0 0-16,-2 1-128 0,-2 0 128 0,-2 3 0 15,-1 1 0-15,1 8-128 0,-7-4 128 0,7 4 0 16,-7-3 0-16,-3 3-128 0,0 1 128 0,0 3 0 16,-2 1 160-16,1 1-160 0,0 1 160 0,0 1-160 15,-1 1 160-15,2 0-160 0,1-1 176 0,0 1-176 16,-2-2 192-16,4 2-192 0,0 0 272 0,1-1-48 15,-1-1-16-15,7-7 0 0,-4 11 48 0,4-11 0 16,0 0 0-16,-3 10 0 0,3-10 16 0,0 0 16 16,0 0 0-16,0 0 0 0,0 0-48 0,10 5-16 15,0-2 0-15,-10-3 0 0,10-4-224 0,1-1 0 16,-2 0 0-16,0 0-160 0,0-2-112 0,-1 1-32 16,-3-4 0-16,-5 10 0 0,7-7 32 0,-7 7 0 0,0 0 0 0,5-7 0 15,-5 7 272-15,0 0-128 0,0 0 128 0,0 0 0 16,0 0 0-16,0 0 0 0,0 0 0 0,0 0 0 15,0 0 0-15,4-6 0 0,-4 6 0 0,3-11 0 16,-5 3 0-16,2 0 0 0,0-1 0 0,-1 1 0 16,0-2 208-16,-1 2-48 0,2 8-16 0,-2-10 0 15,-1 2-144-15,1 1 128 0,2 7-128 0,0 0 128 16,-4-6-128-16,4 6 0 0,0 0 0 0,0 0 0 16,0 0-176-16,-10 1 176 0,1 4-128 0,2 2 128 15,3 0-128-15,-2 3 128 0,1 3-128 0,0-4 128 16,0 0 0-16,1 2-128 0,1 0 128 0,1 1 0 15,-2-1 0-15,4-11 0 0,0 13 144 0,0-3-144 16,0-10 192-16,2 9-64 0,-2-9 0 0,0 0-128 0,0 0 240 0,0 0-64 16,8 7-16-16,-8-7 0 0,11 4 0 0,-11-4 0 15,0 0 0-15,11-4 0 0,-2-2-160 0,-1 3 128 16,-8 3-128-16,9-11 128 0,-1 1-128 0,0 1 0 16,-1-1 144-16,-1 3-144 0,-1-3 0 0,1 3 128 15,-1-2-128-15,0-1 0 0,-1 1 0 0,-4 9 0 16,4-8 0-16,-4 8 0 0,0 0-224 0,0 0-16 15,0 0 0-15,0 0 0 16,0 0-1216-16,0 0-240 0,-5-6-48 0</inkml:trace>
  <inkml:trace contextRef="#ctx0" brushRef="#br1" timeOffset="19">2570 9741 8287 0,'0'0'368'0,"0"0"80"0,0 0-448 0,0 0 0 0,0 0 0 0,0 0 0 16,-4-7 1248-16,0 1 160 0,0-1 48 0,4 7 0 15,0 0-1168-15,-4-8-288 0,0 0 0 0,1 2 0 16,3 6 192-16,-3-8 0 0,-3-1-16 0,4 2 0 15,-2 1 880-15,0-1 176 0,1 0 48 0,3 7 0 16,0 0 448-16,-6-7 80 0,-2 2 32 0,1 1 0 16,1-1-576-16,-3 3-112 0,-2 2-32 0,1 0 0 15,0 0-624-15,-2 2-128 0,-4 0-32 0,2 1 0 16,1 1-208-16,0-2-128 0,1 0 160 0,0 2-160 0,-1 0 416 0,3 1-16 16,10-5 0-16,-12 6 0 0,-2 1 224 0,2-1 32 15,4 0 16-15,-1 0 0 0,-3 2-16 0,2 0 0 16,1 0 0-16,0 2 0 0,-2 0-240 0,1 1-48 15,-1-2-16-15,2 0 0 0,1 2-192 0,-1-1-32 16,-1-1-128-16,-1 2 192 0,2-2 0 0,1 0 0 16,-1 3 0-16,3-3 0 0,-1 1 32 0,3-2 0 15,4-8 0-15,-5 9 0 0,1-1-224 0,4-8 128 16,0 10-128-16,0-10 0 0,2 12 0 0,-2-12 0 16,5 10 0-16,-5-10 0 0,0 0 128 0,10 7-128 15,-1-2 0-15,-9-5 0 0,11 5 0 0,-11-5 128 16,11 4-128-16,1-1 0 0,0 0 128 0,-2-2-128 0,-10-1 176 0,15-1-176 15,-1-2 256-15,2 0-64 0,-2-2-16 0,0 0 0 16,-1 0-32-16,0-2 0 0,2-1 0 0,-2-1 0 16,-3 0-144-16,1-3 128 0,2 1-128 0,0 1 128 15,-2 0-128-15,3-2 192 0,-1-2-192 0,-2 1 192 16,-3 0-192-16,0 0 192 0,-2-1-192 0,1 0 192 16,-2-1-64-16,0 0-128 0,-2 1 192 0,0 1-64 15,-2 1-128-15,-2 2 192 0,-3 1-192 0,0 1 192 16,0 1 0-16,-3 1 0 0,-3 1 0 0,0 3 0 15,-1 2-192-15,-1 0 0 0,1-2 0 0,-1 4 128 16,-1 2-128-16,4 0 0 0,9-4 0 0,-12 5 0 16,-4 1 0-16,5 2 0 0,4-1 0 0,1 2 0 0,-2-2-160 15,3 2 160-15,1 0 0 0,0 4-144 0,-1-1 144 0,2 0-128 16,2-1 128-16,1 3-128 0,2-3 128 0,0 4 0 16,-1 2 0-16,3-2-128 0,0 1 128 0,0-1 0 15,-2 1 0-15,2 1-128 0,1 0 128 0,2-1 0 16,-2-2 0-16,2 0-128 0,-1-1 128 0,4-2-128 15,4-3 128-15,-1-3-128 0,-2 0-16 0,2-5 0 16,0 0 0-16,0-4 0 0,-2 0 144 0,-1-1-128 16,-1-4 128-16,1 1-128 0,-1-2 128 0,0-1 0 15,-1-1 128-15,-1-1-128 0,3-1 176 0,-3 1-48 16,-1 0 0-16,-3 0 0 0,0-1-128 0,-2-1 192 16,-1 1-192-16,-1 1 192 0,0 3-192 0,-2-4 0 15,1 1 0-15,-4 0 0 0,0 2 0 0,-2-1 128 16,0 1-128-16,-1 0 0 0,-3 2 0 0,2 1 0 0,-2 0 0 0,-1 1 0 15,-3 2 0-15,1 1 0 0,-1 2 0 0,3 2 0 16,3 1 0-16,-1 3 0 0,0 2 0 0,0 1 0 16,5 0 0-16,-1 2 0 0,-2 1 0 0,5 2 0 15,3-2 0-15,-1 1-144 0,0-1 144 0,1 3-160 16,1 3 160-16,2 2-192 0,2 0 192 0,1 3-192 16,-2 0 192-16,1 0 0 0,2 0 0 0,-2 2 0 15,-2-1 0-15,3-1-192 0,3-5 192 0,1 2-192 16,0-2 192-16,1-2 0 0,1-7 0 0,0-1 0 15,2-6 0-15,-1-2 0 0,-12 2 0 0,13-4 0 16,2-3 144-16,-2-3 16 0,-3-3 0 0,0 0 0 16,1 0 32-16,-2-3 16 0,-1-5 0 0,1 1 0 15,1 5-208-15,0-2 144 0,-3-1-144 0,0-1 128 0,-1 1-128 16,0 0 0-16,-1 0 0 0,-1-2 0 0,-2 1-208 0,0 0 16 16,-2 2 16-16,-3 3 0 0,-2 1-64 0,0 4-16 15,-1 2 0-15,-1 2 0 0,-4 0 256 0,1 4 0 16,-2 1 0-16,0 3 0 0,0 4-144 0,-1 0 16 15,-2 0 0-15,-1 4 0 0,1 0 128 0,-1 3-128 16,-1 0 128-16,5 2-128 0,6-3 128 0,-2 1-128 16,-4 2 128-16,2-3-128 0,-1 0 128 0,6 0 0 15,4 0 0-15,-1 1-128 0,-3-4 128 0,5 2 0 16,4-1 0-16,-1-1-128 0,-3-10 128 0,0 0 0 16,6 9 0-16,-6-9-128 0,5 11 128 0,-5-11 0 15,0 0 0-15,11 5 0 0,1-6 0 0,-2-2 0 16,-1 0 0-16,2-3-128 0,0-2 128 0,0-1 0 15,-2 0 0-15,1-2 0 0,1 0 0 0,-1-1 144 0,-1-1-144 0,0 1 0 16,2-1 144-16,-2-3-144 0,0 2 0 0,-2-2 144 16,-2 3-144-16,0 0 0 0,-2 0 0 0,-2 0 0 15,-2 1 0-15,-2 1 0 0,-1-1 0 16,0 2 0-16,-2 2 0 0,-2 0 0 0,-3 1 0 0,0 2 0 16,-2 0 0-16,-2 1 128 0,-2 3-128 0,-1 2 0 15,3 3 0-15,-1 3 0 0,-1 3 0 0,1-1 0 16,2 2 0-16,-3-1 0 0,-1 3-128 0,1 0 128 15,2 3 0-15,4-1 0 0,2 0 0 0,-1 0 0 16,1 4-176-16,5-4 176 0,3 2-128 0,1 0 128 16,1 0 0-16,3-1-160 0,3-1 160 0,1 0 0 15,0-4-160-15,-1 0 160 0,1-3-128 0,1-2 128 0,3-1-128 0,-2-2 128 16,-10-3-128-16,13-1 128 0,2-2 0 16,-3-1 0-16,-6-4 0 0,2 1 0 0,2-3 0 0,3 0 0 15,-1-3 0-15,0 0 0 0,-2 1 0 0,2 0 128 16,0-2-128-16,-1-2 0 0,-1-1 0 0,-1 1 144 15,0-1-144-15,-3 0 0 0,-2 1 0 0,0 0 0 16,0 2 0-16,-4 1 0 0,-1 0 0 0,-3 3 0 16,-1 0 0-16,1 4 0 0,4 6 0 0,-9-4 0 15,-2 0 0-15,2 3 0 0,9 1 0 0,-10 5 0 16,-1-2 0-16,1 0 0 0,-1 5 0 0,4-1 0 16,7-7 0-16,-11 6 0 0,2 6-128 0,1-2 128 15,2-2 0-15,0 1-144 0,0 1 144 0,1 0 0 16,-1-3-144-16,1 3 144 0,-1 2 0 0,2-1 0 15,4 0-144-15,-1 1 144 0,-2-2 0 0,3 3 0 0,4-3-128 0,2 1 128 16,1-2 0-16,-1-2-128 0,-6-7 128 0,7 9 0 16,1-3-176-16,-8-6 176 0,10 3-160 0,1-2 160 15,-11-1-176-15,11-3 176 0,-2 0-192 0,-9 3 192 16,7-7 0-16,-1 1 0 0,2-5 0 0,-2 2 0 16,-4 0 0-16,2 1 0 0,1-4 176 0,-1 1-176 15,-1-2 144-15,-2 1-144 0,-1 1 0 0,0 0 144 16,-1 2-144-16,-1-2 0 0,1 1 144 0,-3 1-144 15,-1 2 0-15,0 0 0 0,-2 1 0 0,7 6 0 16,-6-4 0-16,-3 1-160 0,-4 2 160 0,1 4-160 16,1 2 160-16,2-1-208 0,0 1 80 0,-1 2 128 15,-2 0-160-15,2 1 160 0,3 0 0 0,-1 3-144 16,-1-1 144-16,4-1 0 0,5-9 0 0,-3 12 0 0,-1 0 0 0,4-12 0 16,0 0 0-16,3 9 0 0,0 0 0 0,-3-9 0 15,0 0 0-15,7 6 128 0,3 0-128 0,-10-6 0 16,0 0 0-16,10 6 0 0,2-6 0 0,-12 0 0 15,0 0 0-15,10-6 0 0,2 2 0 0,-2-2 144 16,1 0-144-16,-2-1 0 0,-1 2 128 0,0 0-128 16,-1-2 0-16,-7 7 0 0,6-7 0 0,-6 7 0 15,6-7 128-15,-6 7-128 0,0 0 0 0,0 0 0 16,0 0 0-16,0 0 0 0,0 0 0 0,0 0 0 16,0 0 0-16,-9 0 0 0,9 0 128 0,-9 1-128 15,0 1 0-15,9-2 0 0,0 0 0 0,0 0 0 16,0 0 0-16,0 0-11968 15,0 0-2256-15</inkml:trace>
  <inkml:trace contextRef="#ctx0" brushRef="#br1" timeOffset="20">3765 9707 20847 0,'0'0'912'0,"0"0"208"0,0 0-896 16,-9 5-224-16,9-5 0 0,-9 3 0 0,9-3 512 0,-9 5 64 15,9-5 16-15,0 0 0 0,-8 2-368 0,8-2-80 16,0 0-16-16,0 0 0 0,0 0 0 0,-7-4 0 16,7 4 0-16,0 0 0 0,-5-6-128 0,1-2 0 15,4 8 0-15,0 0 0 0,-4-6 0 0,4 6 0 16,0 0 0-16,0 0 128 0,-6-6 608 0,6 6 112 16,-9-2 32-16,9 2 0 0,0 0-32 0,-9 0 0 15,1 0 0-15,8 0 0 0,-9 4-416 0,1-2-96 16,8-2-16-16,-9 4 0 0,0 1-160 0,1-1-32 15,8-4-128-15,-9 7 192 0,0-1-192 0,1 0 144 16,0-1-144-16,0 0 128 0,-1 0 0 0,2 0 0 0,7-5 0 16,-6 7 0-16,6-7-128 0,0 0 0 0,-9 7 144 0,9-7-144 15,-7 6 272-15,7-6-16 0,-9 7 0 0,4-1 0 16,5-6 128-16,-3 11 0 0,-1-2 16 0,0 1 0 16,2 3-272-16,-1-1-128 0,2-2 128 0,-2 2-128 15,1 1 0-15,0-4 0 0,2-9 0 0,3 9 0 16,-3-9 0-16,0 0 128 0,7 8-128 0,-7-8 128 15,0 0-128-15,0 0 0 0,0 0 0 0,11 3 0 16,-11-3 0-16,12-3 160 0,-12 3 16 0,10-1 0 16,1-2-176-16,-11 3 160 0,0 0-160 0,10-2 160 15,1-1 32-15,-11 3 0 0,0 0 0 0,9-4 0 16,-9 4-192-16,8-5 0 0,-8 5 0 0,0 0 128 16,8-7-128-16,-2 1 128 0,-1-3-128 0,-1 1 128 15,-4 8 64-15,4-11 0 0,1 1 0 0,-1-2 0 0,-1 3 64 0,-1 0 32 16,1-1 0-16,0-1 0 0,-2-1-160 0,-1 2-128 15,-1-2 192-15,-1 2-192 0,2-1 160 0,-1 1-160 16,-4 1 128-16,1-2-128 0,0 1 0 0,-1-3 128 16,-4 0-128-16,1 2 0 0,0 0 0 0,1 2 128 15,1 1-128-15,-2 3 0 0,0-1 0 0,2 2 0 16,1-1 128-16,5 5-128 0,-10-1 0 0,10 1 0 16,0 0 0-16,-6 6 128 0,6-6-128 0,-7 8 0 15,7-8 0-15,-5 13 0 0,-1 3 0 0,-1-3-176 16,1 1 176-16,2 3-192 0,1-2 192 0,-1 0 0 15,-1 0-144-15,1 0 144 0,1 1 0 0,1 1 0 16,-2-1 0-16,3-1 0 0,-1-1 0 0,4 0 0 16,2-4 0-16,-1 0 0 0,1 2 0 0,2-1 0 0,0-4 0 0,2 0 0 15,-8-7-144-15,13 5 144 0,0-1 0 0,-3-1 0 16,-10-3 0-16,12 1 0 0,-1-2 0 0,-1-1 0 16,0-2 0-16,0-1 128 0,-3-1-128 0,3-1 0 15,-1 1 128-15,-2-2-128 0,0-3 0 0,1 0 0 16,0-1 0-16,-1 0 128 0,0-1-128 0,0 0 0 15,-2-1 0-15,0 2 0 0,-1-1 0 0,0-1 0 16,-2 3 128-16,1 1-128 0,-2 2 0 0,-1 8 0 16,-2-10 0-16,-1 3 0 0,0 1 0 0,3 6 0 15,-5-7 0-15,5 7 0 0,-8-4 0 0,1 3 0 16,-3 1 0-16,1 2 0 0,-2 1 0 0,0-2 0 16,1 2 0-16,-2 2 128 0,-1 2-128 0,0-1 144 15,1 2 112-15,0-2 0 0,1 1 16 0,0 1 0 0,2 0-64 0,1-1-16 16,1 3 0-16,1-3 0 0,1 1-192 15,5-8 128-15,-1 9-128 0,0 1 0 16,1-3-320-16,0-7-144 0,3 9-48 0,-3-9 0 16,6 10-2688-16,-6-10-560 0</inkml:trace>
  <inkml:trace contextRef="#ctx0" brushRef="#br1" timeOffset="21">4584 9751 2751 0,'0'0'256'0,"0"0"-256"15,0 0 0-15,0 0 0 0,0 0 160 0,0 0-16 16,0 0 0-16,0 0 0 0,0 0 272 0,0 0 48 16,8-9 16-16,-2 2 0 0,1 1 1968 0,-1-2 400 15,2 0 80-15,-1 0 16 0,-3 1-928 0,-1 0-176 16,3-1-48-16,-6 8 0 0,0 0-816 0,0 0-160 16,0 0-48-16,0 0 0 0,-2-6 16 0,2 6 0 15,-5-8 0-15,5 8 0 0,0 0-224 0,-6-3-48 16,-2 3-16-16,8 0 0 0,-8-1-96 0,0 0-16 15,-1 1 0-15,0 2 0 0,1 1 0 0,-1 1 0 16,0 0 0-16,-2 1 0 0,1-2-176 0,1 1-32 16,9-4-16-16,-11 5 0 0,0 0 0 0,3 0 0 15,8-5 0-15,-5 8 0 0,-5 0 112 0,5 0 32 0,5-8 0 0,0 10 0 16,0 0-304-16,3 1 0 16,-1-1 128-16,4 2-128 0,0 1 0 0,1 1 0 0,-1-2 0 0,2 3 0 15,1-5 0-15,2 0 0 0,-1 0 0 0,3-4 0 16,0 1 0-16,-1-5 0 0,-2 2 0 0,2-4 0 15,0-4 0-15,0 2-176 0,-1-5 176 0,0 2-160 16,-4 1 160-16,3-3 0 0,-1-2 160 0,-1-1-160 16,-2-2 576-16,1 0 32 0,-1 1 0 0,1-1 0 15,-2-1 32-15,0 0 16 0,-1-2 0 0,0 4 0 16,-3-1-320-16,0 0-64 0,-2 1-16 0,1 0 0 16,0 2-256-16,-1 2 0 0,-2 1 128 0,3 6-128 15,0 0 0-15,0 0-176 0,-10-3 32 0,1 6 0 16,-2 3-48-16,1 1-16 0,-2 0 0 0,-1 2 0 15,-3 5 80-15,1-1 128 0,-1 1-208 0,1 2 80 0,-1-2 128 0,3 1 0 16,0-1 0-16,1 0-128 0,2-2 128 0,1 0 0 16,1-3 0-16,8-9 0 0,0 0 0 0,-2 10 0 15,-2 0 0-15,4-10 128 0,3 7-128 0,-3-7 0 16,7 9 0-16,-2-2 0 0,-5-7 0 0,0 0 0 16,8 8 0-16,1-2 0 0,0 0 0 0,0 0 0 15,0-2 0-15,-9-4-128 0,0 0 128 0,12 4 0 16,0-2-144-16,-12-2 144 0,11 0-192 0,0 0 48 15,-11 0 0-15,10-2 0 0,-10 2 144 0,11-7 0 16,-5 0 0-16,2-3 0 0,0 4 0 0,-2-1 0 16,-2 0 0-16,0-5 0 0,0 0 0 0,0 0 0 15,-1-1 160-15,-1 0-160 0,-1-1 144 0,-1 0-144 16,-1-2 128-16,0 2-128 0,-2-1 160 0,-1 0-160 0,-1-1 192 0,-1-1-192 16,-2 5 0-16,0 2 0 0,1 1 0 0,1 4 0 15,-2 1 144-15,-1 2-144 0,-1 2 0 0,-2 6 144 16,-3 4-144-16,2 3 128 0,-1 0-128 0,2 4 128 15,3-3-128-15,-1 3 0 0,-2-1 144 0,4-2-144 16,4-2 224-16,-1 1-32 0,-1-1 0 0,2-1 0 16,1 0-64-16,3-11-128 0,0 0 176 0,0 10-176 15,0-10 0-15,4 9 0 0,3-2 0 0,-7-7 0 32,0 0-1744-32,0 0-304 0,11 4-64 0,4-7-16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1:17:16.65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1515 9780 6447 0,'0'0'576'0,"0"0"-576"0,0 0 0 0,0 0 0 16,0 0 1744-16,0 0 240 0,0 0 64 0,-7-4 0 15,7 4-1216-15,-7-5-256 0,7 5-32 0,-8-6-16 16,-1 3 272-16,9 3 48 0,-11-6 16 0,2 2 0 16,1 2-480-16,0 0-80 0,1-3-32 0,7 5 0 15,-11-1-32-15,2 0-16 0,0-2 0 0,9 3 0 16,0 0-48-16,0 0-16 0,0 0 0 0,-9 1 0 0,0-1 16 0,9 0 0 15,0 0 0-15,0 0 0 0,0 0 400 0,0 0 64 16,0 0 32-16,0 0 0 0,0 0 192 0,0 0 32 16,0 0 16-16,-3 11 0 0,3-11-240 0,1 9-48 15,-1-9-16-15,6 9 0 0,-6-9-224 0,10 7-32 16,2-1-16-16,-1-2 0 0,3-1-80 0,-1 1-32 16,0-4 0-16,0 0 0 0,1 0-80 0,3 3-16 15,1 4 0-15,-1-7 0 0,-3-4-128 0,3-2 160 16,2 2-160-16,0 1 160 0,2 3 16 0,3 0 0 15,3 1 0-15,-1-1 0 0,-4 0 16 0,6 3 16 16,4 0 0-16,1-1 0 0,1 2-208 0,0-3 144 16,-1 2-144-16,1-3 128 0,-1-1-128 0,-1 1 0 15,1 0 144-15,1 0-144 0,1-2 128 0,2 1-128 16,0-2 160-16,4 2-160 0,2 0 336 0,3 2-16 0,2 3-16 0,-3-3 0 16,-3 2 128-16,-3-4 16 0,-1-2 16 0,0 3 0 15,0 0-160-15,2 0-48 0,1-3 0 0,0 3 0 16,2 0-256-16,4 0 128 0,4 0-128 0,-1 3 0 15,-3-3 128-15,-2 0-128 0,-1 0 0 0,-1-3 0 16,1 1 192-16,0 1-64 0,0-5 0 0,10 6-128 16,6 6 320-16,-2-5-32 0,-4-1-16 0,-2-1 0 15,-3-2 32-15,-3 2 0 0,-4-1 0 0,1 0 0 16,1-1-80-16,3 0-16 0,3 1 0 0,6 1 0 16,8 1-208-16,-6 0 128 0,-4 1-128 0,-6 1 0 15,-4 0 0-15,1-2 0 0,-1-2 0 0,0 2 0 16,2-1 128-16,9 1-128 0,8-1 0 0,-1 1 0 0,-8 0 0 15,-4 0 0-15,-4 1 0 0,-2 2 0 0,-1-5 208 0,0 0-48 16,3 1-16-16,4-1 0 0,10 2 48 0,-1-1 0 16,-3-2 0-16,-2 3 0 0,-5 3-64 0,-1 0 0 15,-5-3 0-15,-1 0 0 0,-1 0-128 0,3 0 0 16,4-2 0-16,7 4 0 0,5 0 0 0,-3 1 0 16,-6-2 0-16,-4 2 0 0,-5 1 0 0,-2-3 0 15,-2 2 0-15,0-1 0 0,1-1 0 0,3 2 0 16,2-3 0-16,5 1-176 0,6 2 176 0,-4 0 0 15,-5-2 0-15,-3 1 0 0,-3 4 0 0,-2-4 192 16,-3-2-64-16,0 0 0 0,1-1-128 0,0 0 0 16,1-1 0-16,7 2 0 0,7 0 0 0,0 0 0 15,-6-1 0-15,-2 1 128 0,-2 1-128 0,-4-1 0 16,-1 0 0-16,-2 0 128 0,-3-1 0 0,0 0 0 0,0-1 0 0,1 1 0 16,0 0 144-16,2 0 48 0,1 1 0 0,6 0 0 15,6 0-320-15,-4-3 0 0,-5 2 0 0,-2 1-144 16,-2 0 144-16,-1-2 0 0,-2-2-144 0,-2 1 144 15,-1-1 0-15,1 0 0 0,0-2 0 0,-1 3 0 16,2-1 0-16,2 1 128 0,0-3-128 0,6 2 192 16,2 1-192-16,-1 0 128 0,-5 1-128 0,-1 0 128 15,-2 2 0-15,-2 0-128 0,-2-2 192 0,-1 2-64 16,-2-1 64-16,-2-1 16 0,0 1 0 0,-1 0 0 16,0-2-208-16,1 0 0 0,0 1 0 0,0-1 0 15,1 1-160-15,-1 0-80 0,0 1-16 0,4 1 0 16,4-4 256-16,-1 3 0 0,-3-1 0 0,-3 2 0 15,-1 0 0-15,0 0 0 0,-1 0 0 0,0 0 0 0,0 0 0 0,-1 0 0 16,-2 0 0-16,0 0 0 0,-2 0 128 0,-1 0-128 16,1 0 0-16,0-2 0 0,-2 2 0 0,0-1 0 15,1-1 0-15,-1 1 0 0,-1 1 160 0,0-4-32 16,0 1 0-16,2 2 0 0,0 0-128 0,1 0 0 16,-1-1 0-16,1 0-176 0,0-1 176 0,-1 0 0 15,1 2 0-15,5-1 0 0,5 2 0 0,-1-3 0 16,-6 2 128-16,-2 2-128 0,-1-1 0 0,-2 0 144 15,1 3-144-15,-1-3 0 0,-1 0 128 0,0 0-128 16,-1 1 0-16,-1 0 0 0,1 0 0 0,0 1 160 16,-2-1-160-16,1-1 128 0,-2 0-128 0,-9 0 0 15,12 3 0-15,-2-2 0 0,-10-1 0 0,12-1 0 16,-2 1 0-16,-10 0 0 0,12-3 0 0,-2 0 0 0,0 1 0 0,-1 1 0 16,1-3 128-16,0 1-128 0,1 0 128 0,1 1-128 15,-12 2 0-15,13-2 128 0,-2-1-128 0,1 1 0 16,0 1 0-16,0 1 0 0,-2 0 0 0,0 0 0 15,-10 0 0-15,12 0 0 0,0 0 0 0,-2 1 0 16,-10-1 0-16,12 2 0 0,0-2 0 0,-12 0 0 16,10 0 0-16,-10 0 0 0,11-2 0 0,3 2 0 15,6 0 0-15,-3 0 128 0,-6 0-128 0,1-1 0 16,0 1 128-16,-1 0-128 0,1 0 0 0,-1 0 128 16,-11 0-128-16,10-3 128 0,-10 3-128 0,12 0 128 15,-2 0-128-15,-10 0 0 0,0 0 0 0,11 3 0 16,-11-3 0-16,0 0 192 0,0 0-192 0,9-7 192 15,-4-4-192-15,-1 2 0 0,-4 9 0 0,6-6 0 0,-6 6 0 0,8-4 0 16,0-1 0-16,-8 5 128 0,8-5-128 0,-2 1 0 16,0-1 0-16,-6 5 0 0,6-4 0 0,-6 4 0 15,0 0 0-15,8-5 0 0,-8 5 0 0,8-2 0 16,-8 2 0-16,0 0 0 0,0 0 0 0,0 0 0 16,9-3 0-16,-9 3 0 0,0 0-240 0,0 0-80 15,0 0 0-15,9 6-16 16,-1 6-464-16,-8-12-96 0,0 0 0 0,0 0-16 15,10 0-1568-15,-2 6-304 0,-1 10-64 0,-1-10-16 16,1-12-608-16,-2-1-128 0,-5 7-32 0,0 0-7840 0</inkml:trace>
  <inkml:trace contextRef="#ctx0" brushRef="#br0" timeOffset="1">2843 6384 25631 0,'0'0'1136'0,"0"0"224"0,0 0-1088 0,0 0-272 0,0 0 0 0,0 0 0 16,0 0 1424-16,0 0 240 0,0 0 32 0,0 0 16 15,0 0-816-15,0 0-176 0,0 0-16 0,0 0-16 16,0 0-480-16,0 0-80 0,0 0-128 0,0 0 176 16,0 0-176-16,0 0 0 0,10 6 144 0,-10-6-144 15,0 0 272-15,0 0-16 0,3 12 0 0,-1 0 0 16,-6 1 192-16,-1 0 48 0,-2 0 0 0,3 1 0 15,2-2 48-15,-2 2 16 0,0-1 0 0,1 0 0 16,4 2-144-16,-1-2-32 0,-1-2 0 0,1 4 0 16,3-2-48-16,1 1-16 0,-3-1 0 0,-1 1 0 15,-1 1 80-15,3 0 16 0,2 1 0 0,-1 0 0 16,-3 1-96-16,2-2 0 0,4 1-16 0,-4 3 0 16,-2 1-48-16,3 1-16 0,1 0 0 0,0-2 0 15,-2 0-112-15,2-1 0 0,0 0-128 0,1 2 192 0,2-1-192 16,-3 2 0-16,-3-1 0 0,2 0 0 0,1 3 192 0,-2-1-48 15,-2 1-16-15,1-3 0 0,2-1 32 0,-2 2 0 16,-2 0 0-16,1 1 0 0,0 2-32 0,1 2-128 16,1-3 192-16,-2 2-64 0,-2 0-128 0,2 0 128 15,3-1-128-15,-3 0 128 0,-3-2-128 0,3 0 0 16,2 0 144-16,0-1-144 0,1-1 0 0,1 2 128 16,0-3-128-16,1 2 0 0,1-1 0 0,0-1 128 15,-2 0-128-15,-1 0 0 0,7-1 0 0,-4 2 128 16,-2 0-128-16,1 0 0 0,0 0 128 0,1 3-128 15,-2-2 160-15,0 3-160 0,-2 1 160 0,2 1-160 16,0 0 160-16,-1 0-160 0,-3-1 176 0,1 1-176 16,1 1 192-16,1-2-192 0,-2 1 160 0,2-1-160 0,1-2 128 0,0 1-128 15,0-4 0-15,1 3 0 16,0-7 128-16,2 1-128 0,-1-1 0 0,-1 1 0 0,-2-3 0 0,1 1 0 16,1-1 0-16,0 0 0 0,-1 2 144 0,0 0-144 15,0 1 160-15,-1 1-32 0,-1 1-128 0,2 4 192 16,-2-3-192-16,-1 3 144 0,1-3-144 0,0 4 128 15,-2 2-128-15,1 0 0 0,0-1 0 0,2 0 128 16,-2-2-128-16,2-1 0 0,1-1 0 0,0 0 0 16,-2-1 0-16,1-2 0 0,1-3 0 0,0 1 0 15,1 0 0-15,-1-2 0 0,0 2 0 0,0-3 0 16,0 0 0-16,-2 4 0 0,1-2 0 0,-1 2 0 16,0-1 0-16,0 2 0 0,1-1 128 0,-2 3-128 15,1-1 0-15,-1 2 0 0,-1 0 0 0,1 1 0 16,-1 0 0-16,1 2 0 0,-1-3 0 0,0 1 0 0,0 1 0 15,-1-1 0-15,2 1 128 0,-1-1-128 0,3-3 0 0,-2 0 0 16,2-1 0-16,-2-3 0 0,1 1 0 0,0 0 0 16,-1-1 0-16,2 2 0 0,0-4 0 0,1 2 0 15,-2 0 0-15,1 0 0 0,-1 0 0 0,1 1 0 16,0 0 0-16,-1-1 0 0,0 2 0 0,-1 2 0 16,0 0 0-16,0 2 0 0,-1 0 0 0,0 1 0 15,0-4 0-15,0 3 0 0,2 3 0 0,-1-1 0 16,0-6 0-16,2 2 0 0,0-2 0 0,-1 3 0 15,-1-7 128-15,1 1-128 0,0 2 0 0,1-3 0 16,0 0 0-16,1-1 0 0,-2 2 0 0,2 1 0 16,0-2 0-16,0 0 0 0,-2 0 0 0,1 0 0 0,-2 0 128 15,1 1-128-15,-2 2 0 0,1-1 0 16,0 1 0-16,-2 2 0 0,-2 3 0 0,1-1 0 0,-2-1 0 0,1 2 0 16,1 0 0-16,-2-2 0 0,0 0 128 0,1-2-128 15,1 0 0-15,-1-4 0 0,-1 1 0 0,1 2 0 16,3-3 0-16,0 1 0 0,-1-1 128 0,0 0-128 15,0 1 0-15,-1-2 0 0,1-1 0 0,1-1 0 16,0 0 0-16,0 2 128 0,1 0-128 0,-1 0 128 16,-2-2-128-16,0 2 160 0,1 0-160 0,0 1 160 15,-2 0-160-15,2 0 0 0,-2 1 144 0,1 2-144 16,-1-1 0-16,0 2 0 0,1 0 0 0,-1 0 0 16,1 0 0-16,-1-1 0 0,0-2 0 0,1 0 0 15,-1 1 0-15,1-1 0 0,0-1 0 0,1 0 128 16,-2-1-128-16,2 2 0 0,1-5 0 0,0 2 0 0,0-11 0 15,-3 10 0-15,2 3 0 0,0-2 128 0,-2-1-128 0,2 1 0 16,0 0 0-16,1-2 0 0,-2 2 0 0,2-1 0 16,0 1 0-16,-1-1 0 0,0 1 0 0,-1 0 0 15,0 2 0-15,0-1 0 0,2 0 0 0,-1 1 0 16,0-3 0-16,0 2 0 0,1 0 0 0,0-2 0 16,-2 2 0-16,2-2 0 0,0 1 0 0,0-1 0 15,0 1 0-15,0 0 0 0,0-11 0 0,2 11 0 16,0-1 0-16,-1 1 0 0,-1 0 0 0,3 0 0 15,0 2 0-15,-2 0 0 0,-2-3 0 0,1 2 0 16,0 2 0-16,0-1 0 0,0-1 0 0,1 1 0 16,-1-1 0-16,0 0 0 0,0-1 0 0,-1 2 0 15,-1-3 0-15,2 1 128 0,2 1-128 0,-1-2 0 16,0 1 0-16,1 1 0 0,-2-12 0 0,0 11 0 0,1 0 0 16,2-2 0-16,-3-9 0 0,1 10 0 0,0 1 0 0,-1-11 0 15,0 10 0-15,0-10 0 0,0 12 0 0,0-12 128 16,0 13-128-16,0-13 0 0,0 9 0 0,0-9 0 15,0 11 0-15,0-11 0 0,0 9 0 0,0-9 128 16,0 0-128-16,1 10 0 0,-1-10 0 0,0 0 0 16,2 10 0-16,-2-10 0 0,0 0 0 0,2 10 0 15,-2-10 0-15,0 0 0 0,0 0 0 0,4 9 0 16,-4-9-272-16,0 0 16 0,0 0 16 0,0 0 0 16,0 0-1280-1,0 0-256-15,0 0-48 0,7 8-12240 0,-7-8-2448 0</inkml:trace>
  <inkml:trace contextRef="#ctx0" brushRef="#br0" timeOffset="2">10522 9481 10127 0,'0'0'896'0,"0"0"-704"0,0 0-192 0,0 0 0 15,0 0 3312-15,0 0 624 0,-2-8 128 0,2 8 32 16,0 0-2624-16,0 0-528 15,0 0-112-15,1-10 0 0,2 1-624 0,-3 9-208 0,4-9 144 0,-4 9-144 16,5-11 0-16,-1 2 0 0,-4 9 128 0,4-10-128 16,-1 2 320-16,-3 8 48 0,3-12 0 0,-3 12 0 15,0 0 464-15,0 0 112 0,0 0 16 0,0 0 0 16,-1-9-256-16,1 9-32 0,0 0-16 0,0 0 0 16,0 0 112-16,0 0 0 0,-11 1 16 0,2 1 0 15,0 0-128-15,1 3-16 0,8-5-16 0,-9 11 0 16,1-3-192-16,-1 1-48 0,-1 0 0 0,-1 3 0 15,1 2-96-15,-1 3-32 0,-2 1 0 0,2 2 0 16,-1 1-64-16,0-3 0 0,-1 1-16 0,0 1 0 16,-1 4-176-16,1 0 192 0,0 0-192 0,0 1 192 0,0 1-192 0,0-3 0 15,0-3 144-15,1 0-144 0,1 1 0 0,2 0 0 16,0-3 0-16,1 1 0 0,1 2 0 0,-1-7 0 16,1 2 0-16,1-3-128 15,-1 0-416-15,1-3-80 0,-1-1-16 0,2-1 0 16,5-8-1456-16,-7 8-288 0,7-8-64 0,-7 6-16 15,0 2-368-15,7-8-80 0,-6 7-16 0,6-7 0 16,0 0 1072-16,-7 5 192 0,7-5 64 0</inkml:trace>
  <inkml:trace contextRef="#ctx0" brushRef="#br0" timeOffset="3">10028 9493 17503 0,'0'0'768'0,"0"0"176"0,0 0-752 0,0 0-192 0,-8 1 0 0,8-1 0 0,0 0 2832 0,0 0 544 16,0 0 96-16,0 0 32 0,0 0-2432 0,0 0-496 16,0 0-80-16,0 0-32 0,0 0 80 0,0 0 16 15,0 0 0-15,11 2 0 0,-11-2-240 0,10 2-32 16,-10-2-16-16,12 4 0 0,-2 0 208 0,0 3 32 15,-1 3 16-15,0-1 0 0,1-2 288 0,-1 3 48 16,-1 3 16-16,3 5 0 0,2 7-256 0,1-3-48 16,-4-2-16-16,-2-7 0 0,-8-13-48 0,8 12 0 15,2 2 0-15,1 2 0 0,-1 0-304 0,2 0-64 16,0-2-16-16,1 6 0 0,-1 0 0 0,1-1-128 16,1-2 192-16,0 1-64 0,1 5 16 0,0-3 0 15,1 0 0-15,0 1 0 0,1 5-144 0,-3-3 192 16,-1-3-192-16,-1-3 192 0,-2-3-64 0,2-2 0 0,1-4 0 15,0 1 0-15,-1 0-128 0,-2 0 160 0,0 0-160 0,-10-9 160 16,11 2-160-16,-1-1-144 0,-10-1 144 0,12 0-208 31,-2-3-1264-31,1 1-256 0,-1-2-64 0,-2-2-16768 0</inkml:trace>
  <inkml:trace contextRef="#ctx0" brushRef="#br0" timeOffset="4">2576 5691 2751 0,'0'0'256'0,"0"0"-256"0,-1-6 0 0,1-5 0 15,1 1 2368-15,0 0 416 0,1-1 96 0</inkml:trace>
  <inkml:trace contextRef="#ctx0" brushRef="#br0" timeOffset="5">2528 5528 19343 0,'0'0'1728'0,"0"0"-1392"15,3-9-336-15,-3 9 0 0,0 0 1584 0,6-6 240 16,-6 6 48-16,5-7 16 0,-5 7-960 0,0 0-192 16,0 0-32-16,0 0-16 0,0 0 64 0,0 0 16 15,0 0 0-15,0 0 0 0,0 0-208 0,0 0-48 16,0 0 0-16,11 5 0 0,-11-5 0 0,9 8-16 16,-9-8 0-16,9 7 0 0,-9-7-48 0,9 6 0 15,-9-6 0-15,10 8 0 0,0 0 48 0,-3 0 0 16,1 0 0-16,0-1 0 0,-1 2 0 0,-1 3 0 15,-1-3 0-15,1 3 0 0,-1 0-112 0,1 1-32 16,-1 0 0-16,1 1 0 0,-1 2-224 0,-1-2-128 0,-2-2 160 0,1 0-160 16,2-1 128-16,2 1-128 0,-2 0 0 0,-5-12 144 15,0 0-16-15,10 12-128 0,1 1 192 0,-3-3-64 16,-8-10-128-16,10 9 0 0,-1 0 0 0,-9-9-176 16,0 0 176-16,11 4-208 0,-11-4 80 0,10 5 128 31,-10-5-1840-31,0 0-240 0,0 0-48 0,0 0-8944 0,0 0-1776 0</inkml:trace>
  <inkml:trace contextRef="#ctx0" brushRef="#br0" timeOffset="6">3186 5231 12895 0,'0'0'1152'0,"0"0"-928"16,-4-9-224-16,4 9 0 0,0 0 3968 0,0 0 736 16,0 0 160-16,-7 1 16 0,7-1-3744 0,0 0-752 15,-10 4-160-15,3 1-32 0,0 2-192 0,2 1 176 16,0 2-176-16,-1-1 160 0,6-9-160 0,-5 11 0 15,1-1 0-15,0 1 0 0,-2 0 0 0,-1 1 0 16,1 1 0-16,-1 1 0 0,0-1 208 0,-3 1 16 16,1-1 0-16,-1 2 0 0,-3 1 352 0,-3 5 80 0,0-4 16 0,-2 2 0 15,-3 2 0-15,-1 1 0 0,-3-1 0 0,2 4 0 16,2 0-48-16,-4 2-16 0,-3 2 0 0,0 3 0 16,2 5-64-16,3 3-16 0,2 7 0 0,0-5 0 15,-1-15-80-15,2 2 0 0,2 5-16 0,0-2 0 16,0 1-144-16,2 1-32 0,3 2 0 0,2-2 0 15,1-1-80-15,-6-3-32 0,-7-3 0 0,5 5 0 16,6 4-16-16,-2-1-128 0,-5-7 192 0,4 0-64 16,3 1-128-16,2-3 0 0,-2 1 0 0,0 2 0 15,0 1-272-15,2-3-96 0,1 0-16 0,1-5-12608 16,3 0-2512-16</inkml:trace>
  <inkml:trace contextRef="#ctx0" brushRef="#br0" timeOffset="7">2690 7557 19519 0,'0'0'864'0,"0"0"176"0,-10-3-832 0,10 3-208 0,-10-2 0 0,1 0 0 16,0 1 1168-16,9 1 192 0,-11 0 48 0,2 1 0 15,0-1-624-15,9 0-112 0,0 0-32 0,-8 0 0 16,8 0-192-16,0 0-32 0,0 0-16 0,0 0 0 16,0 0 192-16,0 0 48 0,0 0 0 0,0 0 0 15,9 17-96-15,-2-9-16 0,-7-8 0 0,0 0 0 16,0 0-208-16,0 0-32 0,0 0-16 0,0 0 0 16,0 0 64-16,10 13 16 0,-1 3 0 0,-5-7 0 15,-4-9 256-15,0 0 48 0,0 0 16 0,0 0 0 16,0 0 48-16,-5 9 16 0,5-9 0 0,0 0 0 0,0 0-336 0,0 0-64 15,0 0-16-15,0 0 0 0,1 12-128 0,-1-12-48 16,0 0 0-16,0 0 0 0,0 0 80 0,11 2 16 16,-11-2 0-16,12 4 0 0,-2-4 0 0,2 2 0 15,-2-2 0-15,2 0 0 0,2 0 16 0,1 0 0 16,-2-2 0-16,2 4 0 0,4 3-112 0,3-1-16 16,4 0 0-16,-1-3 0 0,-6-2-128 0,2-2 128 15,1 0-128-15,2 2 128 0,0 1-128 0,-1 0 128 16,0-1-128-16,0 1 128 0,0-4-128 0,-1 1 0 15,-1-2 0-15,0 1 128 0,-2 0-128 0,-1 0 0 16,1-2 144-16,-1 1-144 0,0-1 0 0,0 1 144 16,1-1-144-16,0 1 0 0,-1-1 208 0,1 4-64 15,-4-1-16-15,0 2 0 0,-5-1-128 0,3 1 0 16,3 0-160-16,-2 1 160 0,-14 0 0 0,13-3 0 0,0 2-128 16,-1 0 128-16,0 1 0 0,-3-2 0 0,1 2 0 0,2-2 0 15,0 2-208-15,-2-2 48 0,-1 0 16 0,0-2 0 31,2 1-1200-31,-2-2-256 0,-9 5-32 0,10-5-10736 0,-2 0-2160 0</inkml:trace>
  <inkml:trace contextRef="#ctx0" brushRef="#br0" timeOffset="8">2181 7318 4607 0,'0'0'400'0,"0"0"-400"16,0 0 0-16,0 0 0 0,0 0 4896 0,0 0 896 16,0 0 176-16,0 0 48 0,0 0-4304 0,0 0-864 15,0 0-160-15,0 0-48 0,0 0 16 0,0 0 0 16,0 0 0-16,0 0 0 0,9 7-112 0,-9-7-32 15,0 0 0-15,0 0 0 0,8 13 0 0,-3-1-16 16,-2-1 0-16,-3 1 0 0,-1-1 144 0,-1 0 16 16,1-2 16-16,0 3 0 0,-2 1 48 0,3 0 16 15,3 2 0-15,-3-2 0 0,-2 0-48 0,1 0-16 16,1 0 0-16,3 6 0 0,1 10-224 0,-2-4-64 16,-2-3 0-16,3-5 0 0,-1 2-192 0,-3-6-32 0,-3-3-16 0,2 1 0 15,-1 5 16-15,0 2 0 0,1 0 0 0,-1-2 0 16,-1 2-160-16,3-2 160 0,0-2-160 0,1 2 160 15,0-3-160-15,1 1 0 0,0-2 0 0,1-2 128 16,-2-10-128-16,0 0-256 0,6 11 64 0,-6-11-13008 16,0 0-2608-16</inkml:trace>
  <inkml:trace contextRef="#ctx0" brushRef="#br1" timeOffset="9">7774 7325 17151 0,'0'0'768'0,"0"0"144"0,0 0-720 0,0 0-192 16,0 0 0-16,0 0 0 0,0 0 128 0,0 0 0 15,0 0 0-15,0 0 0 0,0 0-384 0,0 0-96 16,0 0-16-16,0 0 0 0,0 0 224 0,0 0 144 15,-12-3-192-15,2 1 192 0,10 2 336 0,-12-2 176 16,2-2 48-16,10 4 0 0,0 0 864 0,-11-3 176 0,11 3 48 0,-8-4 0 16,8 4-480-16,0 0-80 0,0 0-32 0,0 0 0 15,-7-7-752-15,7 7-160 0,0 0-16 0,0 0-128 16,-9-4 128-16,9 4-128 0,0 0 0 0,0 0 0 16,-11 0 160-16,11 0-160 0,-10-1 128 0,10 1-128 15,-9 4 144-15,9-4-144 0,-12 4 160 0,3 0-160 16,0-2 144-16,-1 2-144 0,1 3 128 0,3-2-128 15,6-5 208-15,-11 5-32 0,2 0-16 0,9-5 0 16,-9 3 224-16,9-3 32 0,-8 6 16 0,2 2 0 16,6-8-144-16,-7 11-32 0,1-1 0 0,1 1 0 15,-1 0-128-15,2-2-128 0,0 2 192 0,1-2-192 16,-1 1 208-16,0 1-64 0,0-1-16 0,0 1 0 0,1-1-128 0,3-10 160 16,0 0-160-16,-1 12 160 0,0-2-32 0,1-10-128 15,1 11 192-15,-1-11-64 0,3 10-128 0,-3-10 192 16,0 0-192-16,4 9 192 0,-4-9-32 0,5 8 0 15,0-1 0-15,-5-7 0 0,0 0 0 0,0 0 0 16,9 5 0-16,-9-5 0 0,9 6-160 0,0-2 0 16,2-1 144-16,-11-3-144 0,12 0 0 0,-2 0 0 15,2 0 0-15,-2-3 0 0,1 3 0 0,0-2 0 16,1-2 0-16,0 0 128 0,-1 0-128 0,1 0 0 16,-1 0 128-16,0 0-128 0,0 0 128 0,-1 0-128 15,-10 4 128-15,12-4-128 0,-3 2 0 0,-9 2 144 16,12-7-144-16,-12 7 0 0,0 0 224 0,9-6-64 15,-1-1-16-15,-8 7 0 0,8-8 176 0,-2 2 48 0,1-1 0 0,-7 7 0 16,6-9-48-16,-1 0 0 0,1-1 0 0,-1 1 0 16,0 1-128-16,0 0-48 0,-1-1 0 0,-1-2 0 15,-2 2-144-15,0-1 160 0,-1-3-160 0,-1 6 160 16,1 7-160-16,0 0 160 0,-8-11-160 0,0 3 160 16,1-1-160-16,0 1 160 0,7 8-160 0,-9-7 160 15,0-1-16-15,2 3 0 0,7 5 0 0,-9-6 0 16,-1 2 16-16,2-1 0 0,8 5 0 0,-9-6 0 15,0 4-160-15,9 2 0 0,0 0 144 0,0 0-144 16,-9-4 0-16,-1 1 0 0,10 3 0 0,-10 0 0 16,0 0 0-16,0 2 0 0,0 3 0 0,0-3 0 15,-1 2 0-15,1-1-160 0,-2 2 160 0,0 2 0 16,0 0-128-16,2 4 128 0,0-1 0 0,1 1 0 0,-1-2-128 0,4-1 128 16,1 1 0-16,-1 1 0 0,0 3 0 0,1 0-128 15,1-4 128-15,0 2 0 0,-1-1 0 0,1 1 0 16,4-11 0-16,-4 11 0 0,-1 4 0 0,1-5 0 15,0-1 0-15,0 0 0 0,-1-1 0 0,5-8 0 16,-4 11 0-16,4-11 0 0,-4 10 0 0,1-2 0 16,3-8 0-16,0 0 0 0,0 0 0 0,0 0 0 15,0 0 0-15,0 0 144 0,4 8-144 0,-4-8 0 16,0 0 0-16,8 6 0 0,-8-6 0 0,9 7 0 16,-9-7 0-16,9 2 0 0,-9-2 0 0,0 0 0 15,11 4 0-15,-11-4 0 0,10 3 0 0,-10-3 0 16,0 0 0-16,12 1 0 0,-12-1 0 0,10 3 0 15,-10-3 0-15,0 0 0 0,12-4 0 0,-12 4 0 0,10-7 144 0,-10 7-144 16,11-5 0-16,-3 1 144 0,-8 4-144 0,9-11 0 16,-1 0 192-16,-1 3-192 0,0-2 192 0,-1 1-192 15,1 0 240-15,1 1-64 0,1-4-16 0,-1 3 0 16,-8 9-160-16,5-9 0 0,-1 0 144 0,0 0-144 16,0-1 0-16,-2 1 0 0,-2-1 0 0,0 2 128 15,0 8-128-15,0-12 0 0,0 1 128 0,0-1-128 16,-1 3 0-16,-2-3 128 0,-3 2-128 0,1-1 0 15,1-1 0-15,0 3 128 0,-1 3-128 0,5 6 0 16,-7-13 0-16,3 4 0 0,4 9 0 0,0 0 128 16,-6-8-128-16,6 8 0 0,-6-7 0 0,6 7 0 15,-6-4 0-15,6 4 0 0,0 0-144 0,0 0 144 16,0 0 0-16,-9 0-176 0,9 0 176 0,-9 3-128 16,1 1 128-16,1 2-160 0,0 2 160 0,0-1-160 0,2 2 160 0,-2 3-192 15,-1 3 192-15,2-2-192 0,1 0 192 0,-2 4-128 16,3-2 128-16,0 2-128 0,0 1 128 0,2-3 0 15,1 1 0-15,1-2 0 0,0 1 0 0,1-5 0 16,0 2 0-16,2-2 0 0,1 2 0 0,0-3-160 16,-4-9 160-16,7 8 0 0,1-1-160 0,0-2 160 15,-8-5-128-15,12 4 128 0,0-2 0 0,-1-2-160 16,2-2 160-16,0-1 0 0,2-1 0 0,-1-1 0 16,0-3 0-16,1 0 0 0,-1-1 0 0,0 0 0 15,-2-1 0-15,0-1 0 0,-3 1 128 0,0-1-128 16,-1 1 0-16,0 1 0 0,-3-4 0 0,0 1 128 15,0 0-128-15,-1 2 0 0,-1-1 0 0,-3 1 128 0,-3-2-128 16,1 2 0-16,-1 1 0 0,-1-2 128 0,-2-2-128 0,0 4 0 16,0 3 0-16,-2 2 0 0,-1 0 0 0,0 0 0 15,9 4 128-15,-11-3-128 0,11 3 0 0,-11 3 144 16,-2 1-144-16,1 0 0 0,2 1 0 0,-2 1-176 16,0 2 176-16,0 1-208 0,2 1 80 0,-1 1 128 15,-2 2-192-15,2-2 192 0,-1 3-160 0,2 2 160 16,-2 1-128-16,3-2 128 0,2 0 0 0,1-2-144 15,0 0 144-15,2-2 0 0,2 1 0 0,2-12 0 16,0 13 0-16,2-2 0 0,-2-11 0 0,0 0 0 16,0 0 0-16,0 0 0 0,12 5-144 0,-12-5 144 15,12 2 0-15,-2-2-176 0,1-2 176 0,-1-2-128 16,-2-3-32-16,1 0 0 0,0-3 0 0,0 1 0 16,-1-1 160-16,1-2-128 0,1-2 128 0,-3 1-128 0,0 1 128 15,-1 0 0-15,1 1 0 0,-1-1 0 0,0-2 0 0,-1-1 0 16,-1 2 0-16,0 1 0 0,0 1 0 0,-2 2 0 15,-2 9 0-15,0 0 0 0,0-11 0 0,0 11 0 16,0 0 0-16,0 0 0 0,0 0 0 0,0 0 0 16,-10-1 0-16,1 3 0 0,0 2 0 0,-1 2 0 15,0-1-128-15,0 4 128 0,-4 3-160 0,3 1 160 16,-1 0-192-16,2 0 192 0,-2-3-192 0,1 2 192 16,1 0-192-16,1-1 192 0,1 1 0 0,2-1-128 15,-1-4 128-15,7-7 0 0,0 0 0 0,0 0 0 16,0 0 0-16,0 0 0 0,0 0 0 0,0 0 0 15,0 0 128-15,0 0-128 0,0 0 0 0,0 0 0 16,12 3 0-16,-2-3 0 0,-10 0 0 0,13-3 0 16,0-2 0-16,-1 0 0 0,-2 0-224 0,1-2 64 0,-1 1 16 0,1-1 0 15,-3 1 144-15,1-1 0 0,0 1-144 0,-1-1 144 16,-3-1 0-16,-5 8 0 0,8-9 0 0,-3 1 0 16,-5 8 0-16,4-10 0 0,-4 10 0 0,-2-9 0 15,2 9 160-15,-3-8-160 0,3 8 192 0,-7-5-192 16,7 5 160-16,0 0-160 0,-10-3 128 0,10 3-128 15,-11 0 0-15,11 0 0 0,-9 7 0 0,0 2 0 16,0-1 0-16,1 2 0 0,1 2 0 0,1 1 0 16,-2 1-176-16,2 2 176 0,-2-2-128 0,1-1 128 15,2 0 0-15,0-1 0 0,1-2 0 0,4-10 0 16,-3 9 0-16,3-9 0 0,0 10 0 0,0-10 0 16,0 0 0-16,9 5 0 0,-9-5 0 0,12 0 128 15,-12 0-128-15,12-4 0 0,-2-1 0 0,1-2 128 16,-2 1-128-16,1-2 0 0,-1-4 0 0,1 3 0 0,-3 0 0 0,0 0 0 15,-1 0 0-15,0-2 0 0,-1 1 0 0,-1 1 0 16,-4 9 0-16,4-11 128 0,-2 3-128 0,-2 8 176 16,2-9-176-16,-2 9 192 0,3-10 0 0,1 1 0 15,-1 0 0-15,-3 9 0 0,5-10-192 0,-5 10 0 16,5-9 0-16,-5 9 0 0,0 0 0 0,8-9 0 16,-8 9 0-16,0 0 0 0,0 0 0 0,0 0 0 15,0 0-144-15,0 0 144 0,0 0 0 0,0 0-128 16,0 0 128-16,0 0 0 0,0 0 0 0,0 0 0 15,0 0 0-15,0 0 0 0,0 0 0 0,0 0 0 16,-8 7 0-16,8-7 0 0,-3 10 0 0,3-10 0 16,-6 8 0-16,6-8 0 0,-2 9 0 0,2-9 0 0,-4 12 0 15,4-12 0-15,-3 9-128 0,3-9 128 0,0 0 0 0,-2 10 0 16,2-10 0-16,-2 11-128 0,2-11 128 16,2 10 0-16,-2-10 0 0,0 0-128 0,0 0 128 0,0 0 0 15,6 11-128-15,-6-11 128 0,0 0 0 0,0 0 0 16,0 0 0-16,11 6-128 0,-11-6 128 0,0 0 0 15,0 0 0-15,0 0 0 0,0 0 0 0,0 0 0 16,0 0 0-16,0 0 0 0,0 0 0 0,0 0 0 16,7-5 128-16,-7 5-128 0,0-8 0 0,0 8 144 15,2-8-144-15,-2-1 0 0,0 9 144 0,-3-9-144 16,0 0 128-16,3 9-128 0,-1-9 128 0,1 9-128 16,-5-7 0-16,5 7 144 0,0 0-144 0,0 0 0 15,0 0 128-15,0 0-128 0,0 0 0 0,0 0 0 0,0 0 0 16,0 0 0-16,0 0 0 0,0 0 0 0,0 0 0 0,0 0 0 15,0 0 0-15,0 0-144 0,0 0 144 0,0 0-128 16,0 0 128-16,0 0-128 16,0 0-448-16,0 0-64 0,0 0-32 0,0 0-10608 15,0 0-2128-15</inkml:trace>
  <inkml:trace contextRef="#ctx0" brushRef="#br1" timeOffset="10">8517 7264 2751 0,'0'0'128'0,"0"0"16"0,0 0-144 0,0 0 0 15,0 0 0-15,0 0 0 0,0 0 3616 0,0 0 688 16,-8-4 144-16,8 4 32 0,0 0-3200 0,0 0-640 16,-7-4-128-16,7 4-32 0,-8-7 352 0,8 7 64 15,0 0 0-15,-11-4 16 0,2 2-176 0,9 2-32 16,0 0-16-16,-10 0 0 0,-1 0 208 0,2 1 64 16,9-1 0-16,-10 5 0 0,-1-2-48 0,11-3 0 0,-6 5 0 15,6-5 0-15,-11 7-416 0,4-1-96 0,0 1-16 0,2 2 0 16,0-3-384-16,-2 3 0 0,-1 1 0 0,0 1 0 15,1-2 0-15,0 3 0 0,2 1 0 0,0 0 0 16,1 0 0-16,0 2 0 0,0 0 0 0,1 0 0 16,2-1 0-16,2-1 0 0,2 0 0 0,0 1 0 15,-1-3 0-15,-2-11 0 0,0 0 0 0,4 11 0 16,3 1 128-16,-7-12 0 0,0 0 0 0,7 9 0 16,-7-9 64-16,11 4 16 0,-11-4 0 0,12 0 0 15,-1-1-16-15,2-2 0 0,-1-1 0 0,1-1 0 16,0-1 64-16,0-1 16 0,-1-1 0 0,1-2 0 0,0 1-80 0,0-3-32 15,-1 0 0-15,-1 1 0 0,-1-1-160 0,-3 0 192 16,1-2-192-16,-1-1 192 0,-2 4 48 0,0 0 16 16,-1 1 0-16,-1-2 0 0,-2-1 128 0,-1 1 16 15,0-1 16-15,0 2 0 0,-1 0 32 0,-1 2 0 16,0 0 0-16,-1 0 0 0,1-2-160 0,-2 1-32 16,-2-1 0-16,1 2 0 0,5 9-128 0,0 0-128 15,-6-6 192-15,6 6-192 0,-11-5 0 0,2 1 0 16,9 4 0-16,-10 0 0 0,-2 2 0 0,2 4 0 15,-2-1-208-15,0 3 80 0,-1-2 128 0,1 3-160 16,2 2 160-16,-1 0-160 0,0 1 160 0,-1 1 0 16,-1 0 0-16,3 2 0 0,0 0 0 0,3 3-128 15,-1 1 128-15,1-4 0 0,1 0 0 0,2 0 0 0,0 1 0 0,1 1 0 16,2-1 0-16,2-2 0 0,2 0 0 0,1 1 0 16,0-1-192-16,0-2 64 0,1-2 0 0,1-1 0 15,2 0-64-15,0-2-16 0,1-3 0 0,3 1 0 16,-2-1 16-16,1-4 0 0,-2-4 0 0,-9 4 0 15,13-3 32-15,-1 1 16 0,-2-2 0 0,-2-1 0 16,0-3 144-16,-2-1 0 0,-1 1 0 0,2-3 0 16,0 2 0-16,-2 0 144 0,-1-3-16 0,0 1-128 15,-1-2 192-15,1 0-64 0,-1-2 0 0,0 1-128 16,-1-2 128-16,1 1-128 0,-3-1 0 0,0 0 0 16,0-1 0-16,-2 3 0 0,-1 1 0 0,-1 1 0 15,-2 1 144-15,0 3-144 0,-2-1 0 0,0 3 144 16,-1 4-144-16,-1 1 128 0,-2-2-128 0,-1 4 128 15,-1 3-128-15,-1 1 0 0,1 1 0 0,1 0 0 0,-1 2 0 0,-1 1 0 16,-2 1 0-16,3 5-176 0,1-1 176 0,0 2-128 16,0-3 128-16,2 1-128 0,2 2 128 0,3-3 0 15,1 1-144-15,1 2 144 0,0-3 0 0,2 0 0 16,5-1 0-16,0-1 0 0,-3-11 0 0,6 12-176 16,2-4 176-16,-8-8-128 0,9 8 128 0,-9-8-208 15,12 2 80-15,0-2 128 0,-1-2 0 0,0-2 0 16,-3-1 0-16,1-1 0 0,1 0 0 0,-1-1 0 15,-1-3 0-15,0 1 0 0,1-6 0 0,1 2 192 16,0-1 0-16,-3 0 0 0,0 1-192 0,-1-2 0 16,1-2 0-16,-2 2 0 0,-1-1 0 0,1 3 0 15,0 3 0-15,-1-1 0 0,-1 1 0 0,-2 1 0 16,-1 0 0-16,0 9 0 0,0 0 0 0,0 0 0 16,0 0-144-16,0 0 144 0,0 0 0 0,0 0 0 0,0 0 0 15,0 0 0-15,-9 0 0 0,0 5 0 0,0 1 0 0,1 1 0 16,0 2 0-16,0 1 0 0,-1 2 0 0,0 2-160 15,0 2 160-15,3-2 0 0,2 1-144 0,0-2 144 16,0 0 0-16,1-4 0 0,3-9 0 0,-1 14 0 16,0-5 0-16,1-9 0 0,2 12 0 0,-2-12 0 15,0 0 0-15,7 8 0 0,-7-8 0 0,9 8 0 16,-9-8 0-16,12 1 0 0,-12-1 0 0,13-1 0 16,-2-4 0-16,0-1 0 0,-2-3 0 0,0 0 0 15,0 1 0-15,0-1-192 0,0 0 64 0,-2 0 128 16,-2 0-128-16,0-4 128 0,-1 1 0 0,0 0 0 15,-1 2 0-15,-2-1 128 0,-1 0 0 0,0 0 0 16,-1 2-128-16,0 1 0 0,1 8 0 0,-3-10 0 0,3 10 0 0,-5-9 0 16,5 9 176-16,-7-7-176 0,1 1 128 0,6 6-128 15,-9-3 0-15,9 3 0 0,-12 0 144 0,1 3-144 16,1-2 128-16,1 4-128 0,0 2 0 0,0-1 0 16,-2 5 0-16,-1 0 0 0,1 1 0 0,-1 1 0 15,-1 2-160-15,1-1 160 0,2 0 0 0,2 2-144 16,1-2 144-16,3 1 0 0,2-4 0 0,2 0 0 15,0-11 0-15,5 11 0 0,0 1 0 0,2-3-160 16,-7-9 160-16,9 4 0 0,1-1-192 0,-10-3 64 16,12-3 128-16,0 1-208 0,1 0 208 0,0-3 0 15,-4-1 0-15,1-1 0 0,0-1 0 0,-3 0 0 16,0-1 0-16,-1-1 0 0,1-2 0 0,-2-1 0 16,0 0 0-16,1 1 0 0,-2 1 0 0,1-1 0 0,0-1 0 0,-1 0 160 15,-2 0-160-15,2 0 0 0,0 2 144 0,-1 2-144 16,-3 9 0-16,0 0 0 0,0 0 0 0,0 0 0 15,0 0 0-15,0 0 0 0,0 0 0 0,0 0 0 16,-11-1 0-16,1 5 0 0,0 2 0 0,-2-2 0 16,0 1 0-16,0 2 0 0,1 1 0 0,-1-2 0 15,0-2 0-15,0 3 0 0,1 1 0 0,0-1 0 16,2 1 0-16,1 1 0 0,1-2 0 0,1-1 0 16,6-6 0-16,-5 9 0 0,5-9 0 0,-2 11 0 15,2-11 0-15,2 12 0 0,-2-12 0 0,4 11 0 16,3 0-208-16,-7-11-16 0,0 0 0 0,13 6 0 15,-2 2-336-15,0-1-64 16,-1-3-16-16,1-2 0 0,-1-1-1344 0,2-1-256 0,1 0-64 0</inkml:trace>
  <inkml:trace contextRef="#ctx0" brushRef="#br1" timeOffset="11">9383 7236 9215 0,'0'0'816'0,"0"0"-656"0,0 0-160 0,0 0 0 16,0 0 2048-16,0 0 384 0,0 0 80 0,0 0 16 0,0 0-1920 0,0 0-384 15,0-9-80-15,0 9-16 0,0 0 0 0,0 0 0 16,0 0 0-16,0 0 0 0,-5-6 432 0,5 6 80 16,-7-4 0-16,7 4 16 0,-6-4 208 0,6 4 32 15,-8-4 16-15,8 4 0 0,0 0 96 0,0 0 16 16,-9 0 0-16,9 0 0 0,-11 0-304 0,2 0-48 15,9 0-16-15,-9 4 0 0,-1-2-48 0,0 4-16 16,1-1 0-16,0 0 0 0,-1 0-192 0,-1 2-32 16,0-1-16-16,0 1 0 0,2 3-16 0,1 1 0 15,0 0 0-15,2 1 0 0,-2 1-80 0,3 0-32 16,1 0 0-16,1-1 0 0,1 2-224 0,0-3 0 16,2-11 0-16,-1 15 0 0,1 2 0 0,1-4 0 15,1 0 0-15,-1-1 0 0,-1-12 0 0,3 13 0 16,-3-13 0-16,4 12 0 0,-1-2 128 0,4 1-128 0,1-3 0 15,0-2 0-15,-8-6 128 0,13 7-128 0,1-2 0 0,2-1 144 16,-1-2-144-16,4 0 0 0,-1-4 0 0,0 2 0 16,-1-4 0-16,-1 2 0 0,-2-1-192 0,2-2 192 15,1 0-144-15,-3-2 144 0,-4-2 0 0,1 1 0 16,-1 2 0-16,-1-2 0 0,-2-1 160 0,1-2-32 16,-2 0 176-16,2-1 32 0,-2-1 16 0,0 0 0 15,-4-1 96-15,2-1 32 0,1-2 0 0,-1 0 0 16,-1-2-256-16,-2 2-48 0,-1-3-16 0,0 3 0 15,0 4-160-15,-1 0 0 0,-2 0 0 0,-1 3 0 16,1-1-144-16,-4 3 144 0,-1 2-192 0,-1 2 192 16,-1 1-192-16,-2 2 64 0,-1 1 128 0,-1 3-208 15,-3 1 208-15,0 2-192 0,0 2 192 0,-2 0-192 0,1 2 192 16,1-1 0-16,3 2-160 0,0 2 160 0,-3 1 0 0,4 2 0 16,1 1 0-16,1-3 0 0,2 2 0 0,3-2 0 15,1 2 0-15,-1 7 0 0,1 7 0 0,1-2 0 16,0-6 0-16,0 0 0 0,2-3 256 0,2 0-48 15,-2-2 0-15,2-2 0 0,0-6-208 0,3 2 0 16,-3-11 0-16,4 8 0 0,-4-8-256 0,0 0 16 16,10 1 0-16,-10-1 0 0,12-7 112 0,0 1 128 15,-2-1-208-15,1 1 80 0,-3-2 128 0,-1 0 0 16,3-1-144-16,-3 1 144 0,0-3 0 0,1-1 0 16,-1-1 160-16,1 0-160 0,0-2 272 0,0 2-48 15,-2-1-16-15,1-3 0 0,-2 0-208 0,2-1 144 0,1-3-144 0,-2 2 128 16,-1 0-128-16,2 4 0 15,-2 2 0-15,-2 1 0 0,-5 0 0 0,2 3 0 0,0 9 0 0,0 0 0 16,-2-8 0-16,2 8 160 0,-9-4-32 0,-1 2-128 16,1 0 0-16,0 4 0 0,0 0 0 0,-1 0 0 15,-2 3-240-15,0-3 0 0,-1 4 0 0,0 1 0 16,-1 4 32-16,1 1 0 0,1-1 0 0,2 1 0 16,0 0 208-16,4-2 0 0,1 5 0 0,1-2 0 15,0 1 0-15,1 0 240 0,2-1-48 0,1-13-16 16,3 13-176-16,2 2 160 0,1-5-160 0,1-2 160 15,-7-8-160-15,10 6 0 0,-10-6-160 0,15 4 160 16,-4-2-256-16,2-2 64 0,2-3 0 0,-2-1 0 16,-2-1 32-16,1-2 16 0,0 1 0 0,0-3 0 15,1-2 144-15,-2 2 0 0,0-1 0 0,-3 3 128 0,-2-3 0 0,1 1 16 16,-2-2 0-16,0-3 0 0,2 0 176 0,-3-1 48 16,-2 1 0-16,0 0 0 0,-1 2-144 0,1 0-32 15,1 0 0-15,-3 1 0 0,-1-1-192 0,1 12 0 16,-3-9 0-16,3 9 0 0,-9-4 0 0,0 1 0 15,-2 3 0-15,-2 0 0 0,-4 3 0 0,1 1 0 16,0 0 0-16,-1 4 0 0,-1 1 0 0,-1 2 0 16,0 2 0-16,1 2 0 0,1 0-144 0,1 1 144 15,2-3 0-15,2 5-144 0,2 3 144 0,2 0 0 16,2-1 0-16,3 0 128 0,-3 1-128 0,4-1 0 16,0 1 0-16,2-2 0 0,0 1 0 0,3-2-208 15,2-2 48-15,0-3 16 0,2-3-48 0,1-1 0 16,2-6 0-16,1 1 0 0,0-2 16 0,2-2 0 0,2-1 0 15,0 0 0-15,0-6 176 0,-2-2-160 0,0-1 160 16,0-1-160-16,1-2 160 0,-2-1 176 0,-4-2-48 0,1-1 0 16,1-1 80-16,-1-3 16 0,-2 0 0 0,-2 2 0 15,0-1-64-15,1-2-16 0,-2-1 0 0,-2 1 0 16,-3-1-144-16,0 4 128 0,-2 2-128 0,0 4 128 16,-1 2-128-16,-1 4 0 0,-1 0-160 0,-3 6 160 15,-4 1 0-15,-2 2 0 0,-2 4 0 0,-1-1 0 16,0-3 0-16,-1 1 0 0,0 1-160 0,2 2 160 15,1 2 0-15,2 1 0 0,1 2 0 0,1-5 0 16,2 1 224-16,2-1-32 0,8-6-16 0,-5 12 0 16,1-1-16-16,3 0 0 0,1 2 0 0,2-1 0 15,-2-12-160-15,5 13 0 0,1-1 0 0,0 1 128 16,1-3-128-16,0-1 0 0,3-3 0 0,-1-1 0 0,-9-5-128 0,10 6 128 16,-10-6-160-16,13 2 160 0,-2-2-208 0,-11 0 48 15,13 0 16-15,-2 0 0 0,0-4-176 0,-11 4-16 16,8-4-16-16,-1-3 0 15,1 2-272-15,-8 5-48 0,8-5-16 0,-1-2 0 16,-1-3-2576-16,-1 1-512 0</inkml:trace>
  <inkml:trace contextRef="#ctx0" brushRef="#br1" timeOffset="12">4892 7287 1839 0,'0'0'160'0,"0"0"-160"16,0 0 0-16,0 0 0 0,0 0 1232 0,0-8 224 16</inkml:trace>
  <inkml:trace contextRef="#ctx0" brushRef="#br1" timeOffset="13">6324 7377 15951 0,'0'0'704'0,"0"0"144"0,0 0-672 16,0 0-176-16,0 0 0 0,0 0 0 0,0 0 1200 0,0 0 208 15,0 0 32-15,0 0 16 0,0 0-1008 0,0 0-192 16,7-8-32-16,-7 8-16 0,4-10-208 0,-4 10-208 16,2-9 32-16,-2 9 16 15,0 0-288-15,0 0-64 0,0 0-16 0,0 0 0 0,0 0 528 0,-2-9 192 16,2 9 0-16,0 0 0 0,0 0 832 0,0 0 176 15,0 0 16-15,0 0 16 0,-4-6 240 0,4 6 32 16,0 0 16-16,0 0 0 0,0 0-544 0,0 0-96 16,0 0-32-16,0 0 0 0,0 0-544 0,0 0-112 15,0 0-32-15,0 0 0 0,0 0-160 0,0 0 0 16,0 0 0-16,-9 0 0 0,9 0-144 0,0 0 144 16,-9 2-192-16,9-2 192 0,-10 1 0 0,10-1 0 15,0 0 0-15,0 0 0 0,0 0 224 0,0 0 160 0,0 0 16 0,0 0 16 16,0 0 224-16,0 0 32 0,0 0 16 0,0 0 0 15,0 0-256-15,0 0-48 0,0 0-16 0,-7 4 0 16,7-4-240-16,0 0-128 0,0 0 160 0,0 0-160 16,-8 5 0-16,8-5 0 0,0 0 0 0,0 0 0 15,-8 5 128-15,8-5-128 0,0 0 0 0,0 0 0 16,-10 3 144-16,10-3-144 0,0 0 128 0,0 0-128 16,0 0 384-16,0 0-16 0,0 0 0 0,0 0 0 15,-10-3 16-15,10 3 0 0,0 0 0 0,0 0 0 16,0 0-192-16,0 0-48 0,0 0 0 0,0 0 0 15,0 0-16-15,0 0-128 0,0 0 192 0,0 0-64 16,0 0-128-16,0 0 128 0,-9-2-128 0,9 2 128 16,-9 2-128-16,9-2 0 0,0 0 0 0,-9 4 0 0,9-4 0 0,0 0 0 15,0 0 144-15,0 0-144 0,0 0 0 0,0 0 0 16,0 0 0-16,0 0 128 0,0 0 0 0,0 0 0 16,0 0 0-16,0 0 0 0,0 0-128 0,0 0 0 15,0 0-176-15,0 0 176 0,0 0 0 0,4 9 0 16,-4-9 0-16,1 11 0 0,-1-11 0 0,0 11 0 15,-4-1 0-15,4-10 0 0,-4 11 0 0,2-2 0 16,-1 3 0-16,2-1 0 0,1-11 0 0,-1 11 0 16,1-11-176-16,0 0 176 0,0 12 0 0,0-12 0 15,0 9 0-15,0-9 0 0,0 0 0 0,0 0 128 16,0 0-128-16,0 0 192 0,9 4-192 0,-9-4 0 16,0 0 0-16,10-1 0 0,-10 1 0 0,11-5 192 15,-4 1-16-15,-7 4-16 0,8-7-32 0,-1-1 0 0,-1-1 0 0,1 1 0 16,-2 2 0-16,-5 6 0 0,0 0 0 0,5-9 0 15,0 0-128-15,-2 1 0 0,-2-4 0 0,-1 4 0 16,0 8 0-16,0 0 0 0,0 0 0 0,-4-8 0 16,-1 1 0-16,5 7 0 0,-6-8 0 0,-1 3 0 15,7 5 0-15,-10-2 0 0,1 1 0 0,9 1 0 16,-9-3 0-16,-3 2 0 0,-1 1 0 0,1 1 0 16,2 1 0-16,-2 2 0 0,0 1 0 0,0-1 0 15,1 1 176-15,2 1-48 0,9-6-128 0,-10 8 192 16,1 0-192-16,1 1 0 0,2 0 0 0,1-1 0 15,5-8 0-15,-3 13 0 0,3-1 0 0,0-2 0 16,0-10-144-16,1 13 144 0,3-1 0 0,0 0-144 16,-4-12 144-16,4 9 0 0,-4-9 0 0,5 8 0 0,1 0 0 0,-6-8 0 15,10 6 0-15,-1-3 0 0,-9-3 0 0,11 0 0 16,-11 0 0-16,0 0 0 0,11-2 0 0,-11 2 0 16,8-2 0-16,3-3 0 0,-1-1 0 0,-1 2 0 15,-9 4 0-15,11-7 128 0,-1-1-128 0,-1-3 192 16,-1 2-64-16,0 0 0 0,-3 1-128 0,0 2 128 15,-5 6-128-15,5-11 128 0,-2 1-128 0,-2 1 128 16,-1 0-128-16,0 9 128 0,-2-11 0 0,-2 1 0 16,-1 3 0-16,-2 1 0 0,1-1 48 0,-2 2 16 15,-1 1 0-15,-1 3 0 0,1 2-64 0,-1 2-128 16,-1-2 192-16,1 2-64 0,-2-1-128 0,1 2 0 16,-1 1 0-16,3 1 0 0,2 0 0 0,1 1 0 15,6-7 0-15,-9 6 0 0,-1-1 0 0,10-5 0 16,-6 11 0-16,1-2 0 0,1 1 0 0,2 1 0 0,1-1 0 0,4 1 0 15,-3-11-128-15,6 11 128 0,1 0 0 0,-1-2 0 16,1-1 0-16,-1-2 0 0,-6-6 0 0,12 7 0 16,1-1 0-16,0-4 0 0,-1-2 0 0,0 1 0 15,-12-1 0-15,13-3 0 0,-2 3 0 0,0-4 0 16,-11 4 0-16,10-7 0 0,1-1 0 0,-1 0 0 16,-2-1 0-16,-2 2 0 0,1-2 0 0,0 1 0 15,-2-1 0-15,0 0 128 0,0-3-128 0,-1 2 128 16,-1 1-128-16,-2-4 192 0,0 0-192 0,-1 1 192 15,-1 2-192-15,0 2 0 0,-2-4 0 0,-1 2 0 16,0-1 0-16,-1 3 128 0,-3 1-128 0,2 1 0 16,6 6 0-16,-11-2 0 0,1 2 0 0,-1 0 0 0,0 0 0 0,-2 2 0 15,0 2 0-15,-2 3 0 16,0 1 0-16,2 3 0 0,0 0 0 0,1 2 0 0,-1 0 0 0,0 0 0 16,1-1 0-16,2 2 0 0,0 2 0 0,4-1-144 15,1 1 144-15,2-2 0 0,4 2-128 0,2-4 128 16,-2-2 0-16,3 0 0 0,3-2-144 0,-1 0 144 15,2-1 0-15,1-2-144 0,3 1 144 0,-12-6-192 16,0 0 192-16,12 0-192 0,-2 0 192 0,2-2 0 16,0 0 0-16,1 0-128 0,-2-1 128 0,1-1 0 15,0-2 0-15,0 2 0 0,-1-3 0 0,1 2 0 16,-3-1 0-16,2-2 0 0,-1-1 0 0,-2 1 0 16,-2-3 0-16,1 2 0 0,-1 0 0 0,0-1 128 15,-5-1-128-15,-1 1 0 0,0 1 0 0,-1 1 0 16,-2-1 0-16,-1 2 128 0,-1-1-128 0,-2 3 0 0,-2 1 0 0,0 2 0 15,-1 0 0-15,-2 4 0 0,-1 0 0 16,-1 2 0-16,-2 0 0 0,2 1 0 0,-1 1 0 0,2 1 0 16,3 6 0-16,-1 0 0 0,1 2 0 0,-1-2 0 15,1 1 0-15,1 2 0 0,0-3 0 0,4 0-128 16,2-1 128-16,2-2 0 0,1-10 0 0,1 9 0 16,-1-9 0-16,5 9 0 0,-5-9 0 0,11 7 0 15,-1-5-128-15,0 2 128 0,-10-4-128 0,11 0 128 16,-11 0-128-16,12-5 128 0,-2 1-128 0,-1 0 128 15,-9 4 0-15,11-7 0 0,-1 0 0 0,-1 2 0 16,-1-2 0-16,0 1 0 0,-2-3 0 0,2 2 0 16,0 1 0-16,1 0 0 0,-1-4 0 0,0 1 0 15,0-3 0-15,-1 0 0 0,0-1 0 0,-1 2 0 0,-2 0 0 0,0 3 0 16,-1-2 0-16,-1-1 0 0,-2 0-192 0,-1 0 64 16,-1 0 0-16,-2 1 0 0,-3 3 128 0,1 1-208 15,6 6 80-15,-11-2 128 0,-1-1-272 0,1 3 64 16,-2 3 16-16,0 3 0 0,0 1 192 0,0 5-144 15,0 1 144-15,1 0-128 0,0 0 128 0,4 2-160 16,3 4 160-16,0-1-160 0,-2 0 160 0,2 0-128 16,0-3 128-16,4-1-128 0,1 0 128 0,1-3 0 15,-1-1 0-15,1-1 0 0,-1-9 0 0,5 11 0 16,2-6 0-16,-7-5 0 0,0 0 0 0,0 0 0 16,12 4 0-16,-12-4 0 0,11 0 0 0,-11 0 128 15,12-3-128-15,-1 2 176 0,-11 1-176 0,13-1 0 16,-2-1 0-16,-2 0 0 0,-9 2 0 0,10-4 0 0,-10 4 0 15,9-7-176-15,-1 1 176 0,-1 1 0 0,0-2 0 0,-2-1-128 16,-1-1 128-16,0 0 0 0,-2-3 0 0,1 2 0 16,0-2 0-16,-1 3 0 0,0 0 0 0,-2 2 0 15,-2-2 0-15,1 1 0 0,-2-1 0 0,-1 3 128 16,4 6-128-16,0 0 0 0,-10 0 0 0,1 0 128 16,0-2-128-16,9 2 0 0,-11 0 128 0,2 3-128 15,0 2 0-15,0 0 0 0,0-1 0 0,1 2 0 16,0-1 0-16,-1 1 0 0,0 1 0 0,0 1 0 15,1 1 0-15,4 0 0 0,4 1 0 0,0 1-128 16,0-11 128-16,-1 13 0 0,1-5 128 0,0-8-128 16,-3 10 0-16,3-10 0 0,2 9 0 0,-2-9 0 15,0 0 0-15,0 0 144 0,7 4 0 0,-7-4 0 16,12 5-144-16,-2-5 0 0,1-2-192 0,-1-1 192 16,2-1-368-16,0 0 48 0,-2-1 16 0,1 0 0 15,-2-2-2816-15,-1-3-560 0</inkml:trace>
  <inkml:trace contextRef="#ctx0" brushRef="#br1" timeOffset="14">4942 7368 22751 0,'0'0'1008'0,"0"0"208"0,0 0-976 0,0 0-240 0,0 0 0 0,0 0 0 16,0 0 320-16,0 0 32 0,0 0 0 0,0 0 0 15,0 0-208-15,0 0-144 0,0 0 192 0,0 0-192 16,0 0 0-16,0 0 0 0,0 0 0 0,0 0 0 16,0 0 0-16,0 0 0 0,0 0 0 0,0 0 0 15,0 0 256-15,0 0 32 0,0 0 16 0,0 0 0 16,-9 8 304-16,9-8 64 0,-9 5 16 0,1 0 0 16,2 0 16-16,-2 2 0 0,-1-1 0 0,2 1 0 0,7-7-400 0,-6 10-80 15,-1-1-16-15,2 2 0 0,1-1-208 0,0 1 0 16,0-1 0-16,0 2 0 0,2 0 0 0,1-1 0 15,1 1 0-15,-2 0 0 0,1 0 0 0,1-1 0 16,1 0 0-16,2-2 0 0,-2-1 0 0,-1-8 0 16,4 6 0-16,-4-6 0 0,7 9 0 0,-7-9 0 15,0 0 0-15,10 3 144 0,-10-3 48 0,12-1 16 16,-3-3 0-16,1-1 0 0,1-1-48 0,-1 0-16 16,-1-2 0-16,0-1 0 0,1-3 16 0,-1 0 0 15,0 1 0-15,1-2 0 0,-1 0 32 0,3-2 16 16,1 0 0-16,-5 3 0 0,-3 1-64 0,2 2-16 15,-1-2 0-15,-1 3 0 0,-5 8 80 0,0 0 16 16,0 0 0-16,4-9 0 0,-4 9 160 0,0 0 48 0,-2-8 0 16,2 8 0-16,0 0-144 0,0 0-32 0,-12 0 0 0,2 2 0 15,0-2-96-15,1 2-32 0,0 0 0 0,0 1 0 16,-1 1-128-16,0 2 0 0,3 1 0 0,-1-1 0 16,-1 1 0-16,1 1 0 0,-1 0 0 0,1 1 0 15,0 0 0-15,2 4 0 0,0-3 0 0,1 2 0 16,-1 0 0-16,0-1 0 0,3 0 0 0,0-1 0 15,2 1 0-15,1-1 0 0,0-10 0 0,0 0 0 16,2 11 0-16,-2-11 0 0,0 0 0 0,7 6 0 16,-7-6 0-16,9 5 0 0,-9-5 0 0,10 0 0 15,-10 0 0-15,12-4 0 0,-12 4 144 0,10-5-144 16,-2-4 0-16,3 1 0 0,0 0 0 0,-1-1 128 16,-5-1-128-16,1-1 0 0,2-2 0 0,1 3 128 15,-1 0-128-15,0-1 0 0,1-1 0 0,-2 1 0 0,-2-1 0 0,0 0 128 16,0 0-128-16,3 3 0 0,0 3 0 0,-3-1 144 15,-6-4-144-15,1 1 0 0,0 10 240 0,0 0-64 16,-4-10-16-16,-1 1 0 0,-2 1 16 0,7 8 0 16,0 0 0-16,-8-4 0 0,-2 3-176 0,10 1 0 15,0 0 144-15,-8 5-144 0,-2 0 0 0,10-5 0 16,0 0 0-16,0 0 0 0,-8 9 0 0,1 2-160 16,2-3 160-16,5-8 0 0,0 0 0 0,-4 10-128 15,-1-1 128-15,2 2 0 0,3-1 0 0,0 2 0 16,-2-2 0-16,2-10 0 0,0 13 0 0,1 0 0 15,-1-13 0-15,4 9 0 0,-4-9 0 0,0 0 0 16,6 10 0-16,-6-10 0 0,0 0 0 0,7 7 0 16,-7-7 0-16,0 0 0 0,0 0 0 0,0 0 0 0,10 6 0 0,-10-6 0 15,0 0 0-15,11-2 0 0,-11 2 0 0,9-2 0 16,-9 2 0-16,9-4 0 0,-9 4 0 0,7-9 0 16,0 1 0-16,-7 8 128 0,3-11-128 0,1 2 0 15,1 0 128-15,-5 9 0 0,0-8-128 0,1-2 192 16,1-1-16-16,0 1-16 0,-2 10 0 0,0 0 0 15,-1-9-160-15,1 9 0 0,0 0 144 0,-3-9-144 16,3 9 0-16,-6-7 0 0,-1 1 0 0,7 6 0 16,-7-4 0-16,7 4 0 0,-12-1 0 0,1 1-128 15,11 0 128-15,-11 2-128 0,-2 2 128 0,2 1-128 16,3-2 128-16,8-3 0 0,-10 6 0 0,1 2-128 16,1 3 128-16,1 0 0 0,1 1 0 0,-1 0 0 15,2 0 0-15,0-1 0 0,1 2 0 0,0-2 0 0,2 2 0 0,-1-3 0 16,2 1 0-16,-2-1 128 0,3-10-128 15,-1 9 0-15,1-9 0 0,0 0 0 0,0 11 0 0,0-11 0 16,0 0 0-16,0 0 0 0,0 0 0 0,0 0 128 16,0 0-128-16,10-2 0 0,-10 2 0 0,9-6 0 15,-2-1 0-15,-2 0 128 0,-5 7-128 0,5-12 0 16,0-1 0-16,-2 2 0 0,0 2 0 0,-3 9 0 16,4-10 0-16,-4 10 0 0,1-9 0 0,-1 9-160 15,0 0 160-15,0 0-208 0,0 0-96 0,0 0-16 16,0 0 0-16,0 0 0 15,0 0-400-15,0 0-96 0,0 0-16 0,0 0-10320 16,-4 9-2080-16</inkml:trace>
  <inkml:trace contextRef="#ctx0" brushRef="#br1" timeOffset="15">6121 9709 2751 0,'0'0'256'0,"0"0"-256"0,0 0 0 0,0 0 0 15,0 0 896-15,0 0 144 0,0 0 32 0,0 0 0 16,0 0-864-16,-4-6-208 0,4 6 0 0,0 0 0 15,-5-7 192-15,5 7-16 0,-9-4 0 0,9 4 0 16,0 0 1120-16,-9-1 240 0,-1 1 32 0,10 0 16 16,0 0-688-16,-9 1-128 0,9-1-16 0,-9 3-16 15,9-3-1200-15,0 0-240 0,0 0-64 0,0 0 0 16,0 0-1120-16,0 0-224 0,-8-4-64 0,8 4 0 16,0 0 1280-16,0 0 240 0,0 0 48 0,0 0 16 0,0 0 1376 0,0 0 288 15,-9 3 48-15,9-3 16 0,0 0 1616 0,0 0 320 16,0 0 64-16,0 0 0 0,0 0-960 0,0 0-208 15,-8-2-48-15,8 2 0 0,0 0-896 0,0 0-192 16,0 0-48-16,0 0 0 0,0 0-560 0,0 0-224 16,0 0 176-16,0 0-176 0,-1-9 0 0,1 9 0 15,0 0 0-15,0 0 0 0,0 0 0 0,0 0 0 16,0 0 128-16,0 0-128 0,-5-5 624 0,5 5 16 16,-7-6 16-16,7 6 0 0,-7-3 320 0,7 3 64 15,-8 0 16-15,8 0 0 0,0 0-320 0,0 0-64 16,-9-3-16-16,9 3 0 0,-7-2-288 0,7 2-64 15,0 0-16-15,0 0 0 0,0 0-160 0,-8 0-128 16,8 0 192-16,0 0-192 0,-8-3 144 0,8 3-144 0,0 0 0 0,0 0 144 16,-9-1-144-16,9 1 0 0,-9-1 144 0,9 1-144 15,-8 1 304-15,8-1-16 0,-10 4 0 0,2-2 0 16,2 4 48-16,6-6 16 0,-10 6 0 0,4 1 0 16,-1-1-112-16,7-6-32 0,-6 5 0 0,6-5 0 15,-7 11-208-15,1-3 128 0,1-2-128 0,5-6 0 16,-6 11 0-16,3-1 0 0,-1 0 0 0,1 0 0 15,3-10 0-15,-3 9 0 0,1 1 0 0,1 1 0 16,-2-2 192-16,2 1-48 0,-1 0-16 0,2 1 0 16,0-11 96-16,0 12 16 0,0-3 0 0,3 0 0 15,-3-9-96-15,6 12-16 0,1-2 0 0,-1-3 0 16,2 0-128-16,0 3 0 0,0-4 0 0,0 2 128 16,1 0-128-16,0 0 0 0,1-2 0 0,2 1 0 0,0-4 0 15,1 1 0-15,0 2 0 0,0-5 0 0,-1 2 0 0,1-3 0 16,0-2 0-16,1 0 0 0,1-2 0 0,-1 1 128 15,-1-3-128-15,1-1 128 0,1-1 32 0,-1-1 0 16,0-1 0-16,2 1 0 0,2-1 48 0,-1 0 16 16,-3 0 0-16,1-1 0 0,-1 1-96 0,-2-1-128 15,-2 0 176-15,-1 0-176 0,-1 1 160 0,0 1-160 16,-1-2 128-16,-4 1-128 0,0-1 192 0,0 0-64 16,-2-1 0-16,-1 1 0 0,-3 0-128 0,1 1 0 15,-2-1 0-15,-1 0 0 0,-2 0 0 0,-1-1 0 16,-1-1 0-16,0 1 0 0,0 3 0 0,0-4 128 15,-2 1-128-15,0 3 128 0,2 3-128 0,-2-1 0 0,-1-1 0 16,1 3 0-16,-1 2 0 0,1 3 0 16,2 2 0-16,-1 2 0 0,-2-2 0 0,0 2 0 0,1 4 0 0,-1-2 0 15,-1 4 0-15,1 0 0 0,0 2 0 0,1 2-176 16,-2 0 176-16,1 1 0 0,2-2 0 0,2 1-128 16,1 0 128-16,2-2 0 0,0 1 0 0,1 0 0 15,1 0 0-15,2 2-160 0,-2-4 160 0,2 1 0 16,1 0 0-16,1 0-128 0,-1-2 128 0,0 2 0 15,0 2 0-15,0-2 0 0,0-2 0 0,0 1 0 16,0-2 0-16,0-9 0 0,0 0 0 0,6 12 0 16,-6-12 0-16,5 10 0 0,-5-10 0 0,8 7 0 15,-8-7 0-15,10 6 0 0,2-3 0 0,-1 1 0 16,0-7 0-16,-1 0 0 0,1-1 0 0,1 1 0 16,1-3-192-16,0 2 192 0,-2-1-192 0,0 0 192 0,-11 5-144 15,10-7 144-15,-1-3 0 0,0 2-144 0,2-1 144 0,-3 0 0 16,-1 0 0-16,0-2 128 0,0 1-128 0,-1 0 176 15,-1-4-176-15,-1 3 192 0,-1-5-192 0,-1 2 0 16,1-3 0-16,-2 0 0 0,-1 0 0 0,0 0 0 16,0-1 0-16,-1-1 0 0,-4 1 144 0,0 1-144 15,-2 3 160-15,1 2-160 0,-2 0 0 0,-3 6 0 16,0-2 0-16,-1 3 0 0,0 1 0 0,-1 3 0 16,-3 2 0-16,-1 3 0 0,-1 1 0 0,-1 3 0 15,-1-2 0-15,2 8 0 0,0 2 0 0,1 0-128 16,1 1 128-16,0 1 0 0,2 1-176 0,2-1 176 15,3 0-160-15,1 0 160 0,0-1 0 0,2 2-144 16,1-5 144-16,1 3 0 0,1 1 0 0,1-1-160 0,0-1 160 0,2-2 0 16,2 0-128-16,0-1 128 15,1-1 0-15,-3-12 0 0,5 9-128 0,-5-9 128 0,0 0 0 0,13 5 0 16,-1-1 0-16,0-1-128 0,-1-4 128 0,2-2 0 16,2-1 0-16,0-1 0 0,1 0 0 0,0-2 0 15,-1-2 0-15,2-1 0 0,1-1 0 0,-1 3 144 16,-2 2-144-16,-2-2 0 0,0-1 0 0,-1 0 0 15,-3 0 0-15,-3 2 0 0,-6 7 0 0,5-9 0 16,1 0 0-16,-4 0 0 0,2 0 0 0,-4 0 0 16,0-1 0-16,-2 0 0 0,-5 0 128 0,2 0-128 15,2 1 0-15,-2 0 0 0,-4 0 144 0,0 0-144 16,0 1 0-16,-1 0 0 0,0 2 0 0,1 1 0 16,-1 1 0-16,2 2 0 0,8 2 0 0,-9 0 0 0,-2 2 0 15,3 2 0-15,2 2 0 0,-1 3 0 16,1 3 0-16,-2 1-160 0,0 0 160 0,2 3 0 0,-1-1-160 0,1 1 160 15,0 0-128-15,2-1 128 0,1 0 0 0,0-2 0 16,2-2 0-16,1 2-128 0,1 0 128 0,2-2 0 16,-3-11-144-16,0 0 144 0,0 0 0 0,10 6 0 15,-1 0 0-15,-9-6 0 0,10 0 0 0,1-3 0 16,-1 2 0-16,-10 1 0 0,11-4 0 0,-2-2 0 16,0 3 0-16,-1-3 0 0,0 0 0 0,-8 6 0 15,9-8 0-15,0-2 0 0,-1-1 0 0,0-1 0 16,-1 2 128-16,0-2-128 0,-3 3 0 0,-2 0 0 15,1-1 0-15,0-1 0 0,-3 2 128 0,-2 0-128 16,0-2 0-16,-2 2 128 0,-1 0-128 0,-2 0 0 16,-1 0 0-16,2 2 0 0,-1 4 0 0,7 3 0 15,-9-4 0-15,0 2 0 0,0 2 0 0,0 3 128 0,-2 0-128 0,1 0 0 16,-1 5 0-16,1 1 0 0,0 2 0 0,0 1 0 16,1 1 0-16,0 0 0 0,0-2 0 0,0 1 0 15,1 2 0-15,3-2 0 0,0-3 0 0,2 0 0 16,3-9 0-16,0 11 0 0,0-11-144 0,0 0 144 15,7 12 0-15,2-6 0 0,1-1 0 0,2-2 0 16,1-3 0-16,1 0 0 0,2-3 0 0,1-1 0 16,-1 1 0-16,2-4 0 0,1 0 0 0,1 1 0 15,-2-1 0-15,2 0 0 0,1-3 0 0,-3 1 0 16,-3 2 0-16,1-4 0 0,0 2 0 0,-2 0 0 16,0-2 128-16,-2 1-128 0,-4 0 0 0,0-1 0 15,-3-1 128-15,0 2-128 0,-1-4 0 0,-1 1 144 16,-3 0-144-16,0-3 192 0,-3 0-192 0,2 2 192 0,-2-2-192 0,1 2 192 15,-1 0-192-15,-1 4 192 0,-1 1-192 0,-2 3 0 16,1 2 0-16,-2 4-176 0,-2 1 176 0,-3 4 0 16,-2-1 128-16,0 7-128 0,-1 2 0 0,-1 4-192 15,0 0 32-15,0 2 0 0,-1 2 32 0,-2 1 0 16,-2-1 0-16,0 1 0 0,2 2 128 0,2-2 0 16,2-2 0-16,2-2-128 0,1 0 128 0,3-2 0 15,1-2 0-15,2-1 0 0,2 0 0 0,1 0 0 16,1-1 0-16,2 0 0 0,1-12 0 0,1 9 0 15,2 1 0-15,-3-10-128 0,5 12 128 0,0-3-160 16,-5-9 160-16,11 4-160 0,-1-1 16 0,2-3 0 16,0-2 0-16,-1 1 0 0,2 0-16 0,-2-5 0 15,-1 0 0-15,2-2 0 0,0-4 160 0,-2 2 0 0,1-2-144 0,-1 2 144 16,-1-1 0-16,0 1 0 0,-1-2 0 0,-1 2 0 16,-2-3 0-16,0-2 0 0,0 1 0 0,-1 0 0 15,-1-2 0-15,-1 0 0 0,1 2 0 0,-3 0 128 16,-1 2-128-16,-2 1 160 0,1 0-160 0,0 3 160 15,1 0-32-15,1 8 0 0,-7-5 0 0,1 1 0 16,-1 1-128-16,7 3 0 0,-10 3 0 0,-1-2 128 16,1 2-128-16,0 0 0 0,-2-1 0 0,-1 3 128 15,0 1-128-15,0-1 0 0,0 0 0 0,1 1 0 16,0 1 144-16,1 0-144 0,0-1 160 0,2 2-160 16,2 1 0-16,1-2 0 0,1 2 0 0,1 1 0 15,4-10 0-15,0 13 0 0,0 0 0 0,2-1 0 16,2 0 0-16,2-2-128 0,-6-10 128 0,7 12 0 0,0 0-208 15,1-2 64-15,-8-10 16 0,10 9 0 0,-2-2-80 0,-8-7-16 16,10 5 0-16,-10-5 0 0,0 0 32 0,11 4 16 16,-11-4 0-16,0 0 0 0,10-2-160 0,-10 2-48 15,12-4 0-15,-4-1 0 16,-8 5-2944-16,8-10-608 0</inkml:trace>
  <inkml:trace contextRef="#ctx0" brushRef="#br1" timeOffset="16">4970 7386 13823 0,'0'0'1216'0,"0"0"-960"15,0 0-256-15,0 0 0 0,0 0 1552 0,0 0 272 16,0 0 48-16,0 0 16 0,5-6-1632 0,-5 6-256 16,7-8-208-16,-7 8 32 0,0 0-16 0,0 0 0 15,0 0 0-15,0 0 0 0,0 0-16 0,0 0-16 16,0 0 0-16,0 0 0 0,0 0 224 0,0 0 0 16,0 0 0-16,0 0 0 0,0 0 416 0,0 0 128 0,0 0 32 0,0 0 0 15,-7-7 480-15,7 7 96 0,0 0 32 0,-4-10 0 16,0 1-416-16,2 2-64 0,2 7-32 0,0 0 0 15,0 0-288-15,0 0-48 0,0 0-16 0,0 0 0 16,-6-6-128-16,6 6-48 0,0 0 0 0,-9 0 0 16,9 0-144-16,-9 6 0 0,-1 1 0 0,1 1 0 15,-1 1 0-15,1 1 0 0,0 2 0 0,1-2 0 16,2-1 0-16,-1-1 0 0,1 0 0 0,1 1 0 16,-1 2 0-16,2 0 0 0,1-2 0 0,0 3 0 15,-1-3 0-15,1 2 0 0,2-1 0 0,-2 3 0 16,1 0 0-16,1 2 0 0,1-1 0 0,-2 3 0 15,1-3 0-15,0 2 0 0,1-4 0 0,0 1 0 16,0 0 0-16,1-3 0 0,-1-10 0 0,4 9 0 0,-4-9 0 0,9 7 0 16,-1-3 0-16,-8-4 0 0,12 2 128 0,-2-2-128 15,-1-1 128-15,2 0-128 0,0-1 128 0,1-4-128 16,1-1 0-16,-1 2 128 0,-3 0-128 0,3-2 128 16,-1 1-128-16,0 1 128 0,-11 5 0 0,9-9 0 15,0 2 0-15,-9 7 0 0,8-7 48 0,0 1 0 16,0-1 0-16,-1 1 0 0,-1-2-176 0,-1-1 192 15,-3 0-192-15,4-3 192 0,0 2 16 0,-1-1 16 16,-2 1 0-16,0-1 0 0,-1 1 48 0,-1 1 16 16,-1-3 0-16,-1 2 0 0,0 1-96 0,-2-1-32 15,-2 1 0-15,2 0 0 0,3 0 96 0,-2 1 0 16,-5-1 16-16,-1 1 0 0,-2-1-16 0,2 3 0 16,2-1 0-16,2 1 0 0,-1-2-64 0,-1 1-32 15,2-1 0-15,4 8 0 0,0 0-160 0,0 0 0 0,0 0 0 0,0 0 0 16,-7 4 0-16,-1 0 0 0,-1 3-160 0,2 1 160 15,2 3-176-15,-2-2 176 0,1-1-192 0,6-8 192 16,-8 8-144-16,2 0 144 0,-1-2 0 0,1 2-144 16,0 3 144-16,2-2 0 0,4-9 0 0,-4 13 0 15,1-1 0-15,0-1 0 0,2-3 0 0,-1 3 0 16,1-1 0-16,1 2 0 0,0-1 0 0,0 1-128 16,1 0 128-16,2-2 0 0,-3-10-144 0,9 11 144 15,-1-1-176-15,0-1 48 0,0-2 0 0,1-1 0 16,2 0-384-1,0-4-64-15,-11-2 0 0,12 0-16 0,-1-1 144 0,1 0 16 0,0-3 16 0,-3 0 0 0,-9 4 416 16,9-4-160-16,1-5 160 0,-3 1 0 0,-3-1 0 0,2-2 0 16,1 1 160-16,-1 0-32 0,-2-1 176 0,0 1 32 15,-1-1 16-15,1-1 0 0,0 1-48 0,-2 0-16 16,-2-3 0-16,0 4 0 0,0-2-288 0,0 1 160 16,-2 1-160-16,-1 3 128 0,3 7-128 0,-6-9 0 15,-4 0 0-15,4 1 0 0,6 8 0 0,-5-6 0 16,1 1 0-16,-3 1 0 0,-3 1 0 0,10 3 0 15,0 0 0-15,-11 5 0 0,0-1 0 0,0 1 0 16,5 3 0-16,-1 1-176 0,-2 2 176 0,3 2-208 16,-1 0 80-16,1 3 128 0,-1-1-144 0,2 1 144 15,1-2 0-15,0 2 0 0,1 3 0 0,1 0-128 16,-2-1 128-16,1 0 0 0,1-2 0 0,-1-1 0 16,0-2-128-16,2 0 128 0,0-1 0 0,3-1 0 15,1-2 0-15,-3-9 0 0,0 0 0 0,0 0 0 0,0 0 0 0,0 0 0 16,0 0 144-16,0 0-144 0,0 0 128 0,10-2-128 15,-10 2 0-15,0 0 0 0,8-5 0 0,-8 5-176 32,8-9-1424-32,-3 1-272 0</inkml:trace>
  <inkml:trace contextRef="#ctx0" brushRef="#br1" timeOffset="17">4663 9642 25503 0,'0'0'1136'0,"0"0"224"0,0 0-1088 0,0 0-272 0,0 0 0 0,-4-7 0 15,1-1 256-15,3 8-16 0,-2-8 0 0,2 8 0 16,2-9-240-16,-2 9-128 0,0-10 128 0,0 2-208 16,0 8 16-16,0 0 16 0,0 0 0 0,0 0 0 15,-4-8 176-15,4 8-192 0,-9-5 192 0,1 2-192 16,8 3 432-16,-11 2 80 0,1-1 0 0,-1 3 16 16,0 1 624-16,0 3 128 0,2-4 32 0,0 2 0 0,-1 1 0 0,0-2 0 15,3 0 0-15,-2 2 0 0,-1 2-416 0,4-1-96 16,-1 0-16-16,3 1 0 0,3 2-400 0,-1-3-192 15,-4 1 160-15,4 2-160 0,2-1 0 0,-2 2 0 16,-2-4 0-16,1 2 0 0,0 2 0 0,2 1 0 16,-3-3 0-16,0 1 0 0,0 1 0 0,1-1 0 15,2 1 0-15,0 1 0 0,-2-2 0 0,4-1 0 16,3-2 0-16,0 1 0 0,0 0 0 0,3 0 0 16,2-1 0-16,0-1 0 0,-9-7 0 0,10 6 0 15,-1-3 0-15,2 1 0 0,-11-4 0 0,12 2 128 16,-3 1-128-16,1-3 0 0,1 0 128 0,-11 0-128 15,10-5 0-15,-1-1 144 0,-9 6-144 0,12-6 128 16,-3-3-128-16,-1 1 128 0,0 1 128 0,0 0 32 0,-1-6 0 16,1 2 0-16,-1 1 160 0,0 1 48 0,3-3 0 0,-1 0 0 15,-1 0-256-15,-1 1-48 0,1-1-16 0,0 1 0 16,-1 2-176-16,-1 1 0 0,1-1 144 0,-7 9-144 16,5-7 0-16,-1 0 0 0,-2-3 0 0,1 0 0 15,-2 4 128-15,-1-2-128 0,-1 0 128 0,-2 2-128 16,3 6 144-16,-5-7-144 0,-1 1 192 0,-1-1-192 15,1-2 208-15,-1 3-64 0,-1-1-16 0,-1 2 0 16,-1 0 0-16,-1-1-128 0,1-1 192 0,-2 1-64 16,0 2 128-16,1-1 0 0,0 0 16 0,1 2 0 15,-1 6-272-15,2 1 0 0,0 2 0 0,1 1 0 16,2 0 0-16,-1 3 0 0,-1 3 0 0,3 1 0 16,1 3-192-16,0 2 48 0,-1 0 16 0,1-1 0 15,0 2 128-15,2-2-160 0,-1 0 160 0,3 1-160 0,0 0 160 16,1-1 0-16,1 1-144 0,0-4 144 0,1-2 0 0,3-1 0 15,1-1 0-15,1-2 0 0,1-3 0 0,-1-1 0 16,0 1 0-16,1-4 0 0,1-2-160 0,1 0 160 16,-1-1 0-16,0-3-144 0,2-3 16 0,-1 0 0 15,-4-2 0-15,4-1 0 0,-1 0 128 0,1 0 0 16,-4-1 0-16,3-1 0 0,-1-1 0 0,-1 0 0 16,-3 0 0-16,0 2 0 0,0-2 0 0,0 2 0 15,-1 1 0-15,-1-2 0 0,-3-1 0 0,0 0 0 16,0 0 0-16,0 1 0 0,-4 0 0 0,1 5 0 15,1-4 0-15,-2 5 0 0,-1 0 0 0,-1 2 0 16,0-1 0-16,-2 4 0 0,-1 2 0 0,-1 2-128 16,-1 1 128-16,-1 2 0 0,1 1 0 0,-1 1-160 0,-1 1 160 0,1 0 0 15,2 0-128-15,1-1 128 0,2 4 0 0,1-2 0 16,-2 0-128-16,0 1 128 0,0 1 0 0,2-1 0 16,-1 1-144-16,3 1 144 0,2-1 0 0,-4 1-144 15,0 0 144-15,-1-1 0 0,1-1 0 0,2 1 0 16,3 0 0-16,2 0 0 0,-1-12 0 0,4 7-128 15,-4-7 128-15,0 0 0 0,10 6 0 0,1-3-128 16,-1 1 128-16,0-4 0 0,-10 0 0 0,14-5 0 16,-1 0 0-16,-2-2-160 0,0-2 160 0,-1 0 0 15,-1 3 0-15,2-2 0 0,-1-3 0 0,1 2 0 16,-4 0 0-16,1-3 0 0,1-2 0 0,-1 1 0 16,0 0 0-16,0-1 0 0,-2-2 0 0,1-1 0 15,-3 0 128-15,0-1-128 0,-2 1 0 0,1 3 0 0,-2-1 0 0,-2 4 0 16,-3-3 0-16,0 5 0 0,0 3 0 0,-1 1 0 15,-3-2 0-15,0 5 0 0,-1 2 0 0,0 2 0 16,-1 1 0-16,-1 2 0 0,-1 1 0 0,-1 5 0 16,0 2 0-16,0 3 0 0,0 1 0 0,2-3-240 15,-1 1 80-15,-1 2 16 0,0 3 144 0,2-3-192 16,5 0 192-16,-2 1-192 0,-1 0 192 0,2 1 0 16,3-2-144-16,2 0 144 0,2-1 0 0,0 0 0 15,-1-2-144-15,3 1 144 0,5-2 0 0,-1 0-160 16,-1-1 160-16,1-2-128 0,-6-10 128 0,9 4-208 15,-9-4 80-15,13 3 128 0,0-3-304 0,1 0 64 16,0-6 16-16,-2-1 0 0,-3-5 96 0,2 0 128 16,1 0-208-16,-1-1 80 0,-2-1 128 0,0 1 0 0,1 0 0 0,-4 0 128 15,-2-1-128-15,0-1 128 0,0 1-128 0,-2 1 128 16,0-2 0-16,-2 1 0 0,-3 0 0 0,1 2 0 16,-1-1 16-16,-2 3 16 0,-2 0 0 0,-1 3 0 15,1 0-160-15,-3 2 0 0,0 2 0 0,-2 2 0 16,-1 1 0-16,2 0 128 0,-1 1-128 0,0 4 0 15,-1-2 0-15,1 2 0 0,2 1 0 0,-3 0 0 16,-4 1 0-16,4-1 0 0,4 1 0 0,1-1 0 16,0 1 0-16,2 0 0 0,6-7 176 0,-4 8-176 15,4-8 192-15,-3 12-64 0,-1-4-128 0,4 1 192 16,0-9-192-16,5 10 0 0,-2 0 0 0,2-1 0 16,2 0 0-16,-1 0 0 0,-6-9 0 0,9 9 0 0,-1-2 0 15,3-1 0-15,-2-2 0 0,-9-4 0 16,0 0 0-16,13 1 0 0,-3-2 0 0,-10 1 0 0,12-1 0 0,-2-2 0 15,1 0 0-15,-11 3-160 0,9-3-96 0,-9 3-32 16,8-7 0-16,-8 7 0 0,8-6-80 0,-8 6-16 16,0 0 0-16,6-11 0 15,-1 3-464-15,-5 8-112 0,3-10 0 0,-3 2-14528 16</inkml:trace>
  <inkml:trace contextRef="#ctx0" brushRef="#br1" timeOffset="18">3714 9670 6447 0,'0'0'576'0,"0"0"-576"0,0 0 0 0,0 0 0 16,0 0 2752-16,0 0 432 0,0 0 80 0,0 0 32 16,0 0-2528-16,0 0-496 0,0 0-96 0,0 0-32 15,-5-6-16-15,5 6 0 0,0 0 0 0,-3-8 0 16,0 0 352-16,3 8 64 0,0 0 16 0,0 0 0 15,0 0 720-15,-8-5 160 0,1 1 32 0,7 4 0 16,-10 0-160-16,1 0-32 0,-2 1 0 0,2 2 0 16,1 1-528-16,-1 1-112 0,0 0-32 0,0 0 0 15,1 2-288-15,0-1-64 0,0 1-16 0,2 1 0 16,1 1-240-16,1 4 176 0,0-3-176 0,1 2 160 16,2 2-160-16,1 0 0 0,1 0 0 0,-1 3 0 15,2-2 0-15,-1 2-144 0,3 0 144 0,0-1 0 16,-2-3 0-16,2 0 0 0,1 1 0 0,1-2 0 15,-1 0 0-15,0-2 0 0,-5-10 0 0,9 9 0 0,0-2 0 0,-1-1 0 16,-8-6 0-16,11 4 0 0,-1-4 0 0,0 0 256 16,-10 0-64-16,12-4 0 0,-1 1 0 0,-1-4 0 15,0-2 0-15,0 0 0 0,-3-2-48 0,1 0-16 16,0-1 0-16,-1 0 0 0,-1 3 0 0,1-3 0 16,0 1 0-16,0-1 0 0,-2-1-128 0,0-2 0 15,1 0 144-15,-2 0-144 0,-1 1 0 0,0 0 0 16,-3-1 0-16,0 1 128 0,0 1 0 0,-1 0 16 15,-3 0 0-15,-1 0 0 0,-2 1 192 0,1 2 48 16,-2 2 0-16,-1 1 0 0,-1 2-112 0,1 0-16 16,-1 2 0-16,0 3 0 0,-1 4-128 0,2 0-128 15,0-1 192-15,0 2-192 0,1 2 0 0,1 3 0 16,2 0 0-16,0 3 0 0,0 1 0 0,1 0-144 0,2-1 144 0,1 3-128 16,-1 0 128-16,0 1-192 0,1-1 192 0,1 1-192 15,1 3 192-15,1-3 0 0,-2-2 0 0,2 0-128 16,2-2 128-16,0-3 0 0,-4-10 0 0,4 10 0 15,-1 1 0-15,-3-11 0 0,0 0 0 0,0 0 0 16,7 5 0-16,-7-5 0 0,0 0 0 0,11 0 0 16,-3-6 0-16,-1-2 0 0,1 0 0 0,-1 0 128 15,-2-2-128-15,0 1 0 0,-1-5 0 0,0 4 128 16,0-3-128-16,0-1-208 0,-2-1 48 0,1 2 16 16,0-1 0-16,-1 0 0 0,0-2 0 0,-1 2 0 15,-1-2 144-15,0 0-208 0,0-1 80 0,0 3 128 16,-1 2-320-16,-1 2 64 0,0-1 16 0,-2 5 0 15,4 6 240-15,-7-5 0 0,-1 1 192 0,-1 3-192 0,-2 2 240 0,0 3-64 16,1 0-16-16,-2 3 0 16,0 1-160-16,0 3 0 0,1 0 0 0,-1 2 128 0,0 1-128 0,1-3 0 15,-1 2-160-15,3 3 160 0,3-2-128 0,1 2 128 16,-1 0 0-16,2 1-144 0,3-3 144 0,1 1 0 16,2-1-144-16,3-3 144 0,2 0 0 0,2-3-144 15,0-2 144-15,0 1 0 0,3-1-256 0,-2-3 48 16,2-2 16-16,1-2 0 0,0-2-144 0,2-2-32 15,-1-3 0-15,0 2 0 0,-1-2 240 0,0-1 128 16,0-3-160-16,-1 0 160 0,0 2 0 0,0 1 0 16,-2-4 0-16,-1 2 160 0,-1 1-160 0,-3 1 192 15,-1-2-192-15,-1 2 192 0,-2 0 0 0,-1 1 0 16,-1 1 0-16,-2-2 0 0,-3 2-64 0,-1 0 0 0,-1 2 0 0,0 1 0 16,-1 0-128-16,-1-1 0 0,-1 1 0 15,1 1 0-15,-2 2 0 0,1 1 0 0,-1 1 0 0,1 2 0 16,0 2 0-16,-1 0 0 0,0 1 0 0,0 0 0 15,2 2 0-15,0 1 0 0,-1 1 0 0,3 3 128 16,2 0-128-16,-1 1 0 0,1-3 0 0,1 2 0 16,1 0 0-16,1 0 0 0,2-2 0 0,-2 2 0 15,2-1 0-15,1-1 0 0,0 1 0 0,1-2 0 16,0 1 0-16,-1-11-144 0,6 10 144 0,-6-10 0 16,6 9-144-16,-6-9 144 0,0 0 0 0,11 4-144 15,-11-4 144-15,13 2 0 0,-2-5 0 0,0 0 0 16,-1 0 128-16,1-3-128 0,-2-2 128 0,1-1-128 15,2-2 0-15,0-1 0 0,-2-1 0 0,1-1 0 0,-4-1 0 16,1 1 0-16,0 0 0 0,0-2 0 0,0 3 0 0,-1 0 0 16,-1 0 0-16,-2 1-128 0,-2 0 128 0,-2 3 0 15,-1 1 0-15,1 8-128 0,-7-4 128 0,7 4 0 16,-7-3 0-16,-3 3-128 0,0 1 128 0,0 3 0 16,-2 1 160-16,1 1-160 0,0 1 160 0,0 1-160 15,-1 1 160-15,2 0-160 0,1-1 176 0,0 1-176 16,-2-2 192-16,4 2-192 0,0 0 272 0,1-1-48 15,-1-1-16-15,7-7 0 0,-4 11 48 0,4-11 0 16,0 0 0-16,-3 10 0 0,3-10 16 0,0 0 16 16,0 0 0-16,0 0 0 0,0 0-48 0,10 5-16 15,0-2 0-15,-10-3 0 0,10-4-224 0,1-1 0 16,-2 0 0-16,0 0-160 0,0-2-112 0,-1 1-32 16,-3-4 0-16,-5 10 0 0,7-7 32 0,-7 7 0 0,0 0 0 0,5-7 0 15,-5 7 272-15,0 0-128 0,0 0 128 0,0 0 0 16,0 0 0-16,0 0 0 0,0 0 0 0,0 0 0 15,0 0 0-15,4-6 0 0,-4 6 0 0,3-11 0 16,-5 3 0-16,2 0 0 0,0-1 0 0,-1 1 0 16,0-2 208-16,-1 2-48 0,2 8-16 0,-2-10 0 15,-1 2-144-15,1 1 128 0,2 7-128 0,0 0 128 16,-4-6-128-16,4 6 0 0,0 0 0 0,0 0 0 16,0 0-176-16,-10 1 176 0,1 4-128 0,2 2 128 15,3 0-128-15,-2 3 128 0,1 3-128 0,0-4 128 16,0 0 0-16,1 2-128 0,1 0 128 0,1 1 0 15,-2-1 0-15,4-11 0 0,0 13 144 0,0-3-144 16,0-10 192-16,2 9-64 0,-2-9 0 0,0 0-128 0,0 0 240 0,0 0-64 16,8 7-16-16,-8-7 0 0,11 4 0 0,-11-4 0 15,0 0 0-15,11-4 0 0,-2-2-160 0,-1 3 128 16,-8 3-128-16,9-11 128 0,-1 1-128 0,0 1 0 16,-1-1 144-16,-1 3-144 0,-1-3 0 0,1 3 128 15,-1-2-128-15,0-1 0 0,-1 1 0 0,-4 9 0 16,4-8 0-16,-4 8 0 0,0 0-224 0,0 0-16 15,0 0 0-15,0 0 0 16,0 0-1216-16,0 0-240 0,-5-6-48 0</inkml:trace>
  <inkml:trace contextRef="#ctx0" brushRef="#br1" timeOffset="19">2570 9741 8287 0,'0'0'368'0,"0"0"80"0,0 0-448 0,0 0 0 0,0 0 0 0,0 0 0 16,-4-7 1248-16,0 1 160 0,0-1 48 0,4 7 0 15,0 0-1168-15,-4-8-288 0,0 0 0 0,1 2 0 16,3 6 192-16,-3-8 0 0,-3-1-16 0,4 2 0 15,-2 1 880-15,0-1 176 0,1 0 48 0,3 7 0 16,0 0 448-16,-6-7 80 0,-2 2 32 0,1 1 0 16,1-1-576-16,-3 3-112 0,-2 2-32 0,1 0 0 15,0 0-624-15,-2 2-128 0,-4 0-32 0,2 1 0 16,1 1-208-16,0-2-128 0,1 0 160 0,0 2-160 0,-1 0 416 0,3 1-16 16,10-5 0-16,-12 6 0 0,-2 1 224 0,2-1 32 15,4 0 16-15,-1 0 0 0,-3 2-16 0,2 0 0 16,1 0 0-16,0 2 0 0,-2 0-240 0,1 1-48 15,-1-2-16-15,2 0 0 0,1 2-192 0,-1-1-32 16,-1-1-128-16,-1 2 192 0,2-2 0 0,1 0 0 16,-1 3 0-16,3-3 0 0,-1 1 32 0,3-2 0 15,4-8 0-15,-5 9 0 0,1-1-224 0,4-8 128 16,0 10-128-16,0-10 0 0,2 12 0 0,-2-12 0 16,5 10 0-16,-5-10 0 0,0 0 128 0,10 7-128 15,-1-2 0-15,-9-5 0 0,11 5 0 0,-11-5 128 16,11 4-128-16,1-1 0 0,0 0 128 0,-2-2-128 0,-10-1 176 0,15-1-176 15,-1-2 256-15,2 0-64 0,-2-2-16 0,0 0 0 16,-1 0-32-16,0-2 0 0,2-1 0 0,-2-1 0 16,-3 0-144-16,1-3 128 0,2 1-128 0,0 1 128 15,-2 0-128-15,3-2 192 0,-1-2-192 0,-2 1 192 16,-3 0-192-16,0 0 192 0,-2-1-192 0,1 0 192 16,-2-1-64-16,0 0-128 0,-2 1 192 0,0 1-64 15,-2 1-128-15,-2 2 192 0,-3 1-192 0,0 1 192 16,0 1 0-16,-3 1 0 0,-3 1 0 0,0 3 0 15,-1 2-192-15,-1 0 0 0,1-2 0 0,-1 4 128 16,-1 2-128-16,4 0 0 0,9-4 0 0,-12 5 0 16,-4 1 0-16,5 2 0 0,4-1 0 0,1 2 0 0,-2-2-160 15,3 2 160-15,1 0 0 0,0 4-144 0,-1-1 144 0,2 0-128 16,2-1 128-16,1 3-128 0,2-3 128 0,0 4 0 16,-1 2 0-16,3-2-128 0,0 1 128 0,0-1 0 15,-2 1 0-15,2 1-128 0,1 0 128 0,2-1 0 16,-2-2 0-16,2 0-128 0,-1-1 128 0,4-2-128 15,4-3 128-15,-1-3-128 0,-2 0-16 0,2-5 0 16,0 0 0-16,0-4 0 0,-2 0 144 0,-1-1-128 16,-1-4 128-16,1 1-128 0,-1-2 128 0,0-1 0 15,-1-1 128-15,-1-1-128 0,3-1 176 0,-3 1-48 16,-1 0 0-16,-3 0 0 0,0-1-128 0,-2-1 192 16,-1 1-192-16,-1 1 192 0,0 3-192 0,-2-4 0 15,1 1 0-15,-4 0 0 0,0 2 0 0,-2-1 128 16,0 1-128-16,-1 0 0 0,-3 2 0 0,2 1 0 0,-2 0 0 0,-1 1 0 15,-3 2 0-15,1 1 0 0,-1 2 0 0,3 2 0 16,3 1 0-16,-1 3 0 0,0 2 0 0,0 1 0 16,5 0 0-16,-1 2 0 0,-2 1 0 0,5 2 0 15,3-2 0-15,-1 1-144 0,0-1 144 0,1 3-160 16,1 3 160-16,2 2-192 0,2 0 192 0,1 3-192 16,-2 0 192-16,1 0 0 0,2 0 0 0,-2 2 0 15,-2-1 0-15,3-1-192 0,3-5 192 0,1 2-192 16,0-2 192-16,1-2 0 0,1-7 0 0,0-1 0 15,2-6 0-15,-1-2 0 0,-12 2 0 0,13-4 0 16,2-3 144-16,-2-3 16 0,-3-3 0 0,0 0 0 16,1 0 32-16,-2-3 16 0,-1-5 0 0,1 1 0 15,1 5-208-15,0-2 144 0,-3-1-144 0,0-1 128 0,-1 1-128 16,0 0 0-16,-1 0 0 0,-1-2 0 0,-2 1-208 0,0 0 16 16,-2 2 16-16,-3 3 0 0,-2 1-64 0,0 4-16 15,-1 2 0-15,-1 2 0 0,-4 0 256 0,1 4 0 16,-2 1 0-16,0 3 0 0,0 4-144 0,-1 0 16 15,-2 0 0-15,-1 4 0 0,1 0 128 0,-1 3-128 16,-1 0 128-16,5 2-128 0,6-3 128 0,-2 1-128 16,-4 2 128-16,2-3-128 0,-1 0 128 0,6 0 0 15,4 0 0-15,-1 1-128 0,-3-4 128 0,5 2 0 16,4-1 0-16,-1-1-128 0,-3-10 128 0,0 0 0 16,6 9 0-16,-6-9-128 0,5 11 128 0,-5-11 0 15,0 0 0-15,11 5 0 0,1-6 0 0,-2-2 0 16,-1 0 0-16,2-3-128 0,0-2 128 0,0-1 0 15,-2 0 0-15,1-2 0 0,1 0 0 0,-1-1 144 0,-1-1-144 0,0 1 0 16,2-1 144-16,-2-3-144 0,0 2 0 0,-2-2 144 16,-2 3-144-16,0 0 0 0,-2 0 0 0,-2 0 0 15,-2 1 0-15,-2 1 0 0,-1-1 0 16,0 2 0-16,-2 2 0 0,-2 0 0 0,-3 1 0 0,0 2 0 16,-2 0 0-16,-2 1 128 0,-2 3-128 0,-1 2 0 15,3 3 0-15,-1 3 0 0,-1 3 0 0,1-1 0 16,2 2 0-16,-3-1 0 0,-1 3-128 0,1 0 128 15,2 3 0-15,4-1 0 0,2 0 0 0,-1 0 0 16,1 4-176-16,5-4 176 0,3 2-128 0,1 0 128 16,1 0 0-16,3-1-160 0,3-1 160 0,1 0 0 15,0-4-160-15,-1 0 160 0,1-3-128 0,1-2 128 0,3-1-128 0,-2-2 128 16,-10-3-128-16,13-1 128 0,2-2 0 16,-3-1 0-16,-6-4 0 0,2 1 0 0,2-3 0 0,3 0 0 15,-1-3 0-15,0 0 0 0,-2 1 0 0,2 0 128 16,0-2-128-16,-1-2 0 0,-1-1 0 0,-1 1 144 15,0-1-144-15,-3 0 0 0,-2 1 0 0,0 0 0 16,0 2 0-16,-4 1 0 0,-1 0 0 0,-3 3 0 16,-1 0 0-16,1 4 0 0,4 6 0 0,-9-4 0 15,-2 0 0-15,2 3 0 0,9 1 0 0,-10 5 0 16,-1-2 0-16,1 0 0 0,-1 5 0 0,4-1 0 16,7-7 0-16,-11 6 0 0,2 6-128 0,1-2 128 15,2-2 0-15,0 1-144 0,0 1 144 0,1 0 0 16,-1-3-144-16,1 3 144 0,-1 2 0 0,2-1 0 15,4 0-144-15,-1 1 144 0,-2-2 0 0,3 3 0 0,4-3-128 0,2 1 128 16,1-2 0-16,-1-2-128 0,-6-7 128 0,7 9 0 16,1-3-176-16,-8-6 176 0,10 3-160 0,1-2 160 15,-11-1-176-15,11-3 176 0,-2 0-192 0,-9 3 192 16,7-7 0-16,-1 1 0 0,2-5 0 0,-2 2 0 16,-4 0 0-16,2 1 0 0,1-4 176 0,-1 1-176 15,-1-2 144-15,-2 1-144 0,-1 1 0 0,0 0 144 16,-1 2-144-16,-1-2 0 0,1 1 144 0,-3 1-144 15,-1 2 0-15,0 0 0 0,-2 1 0 0,7 6 0 16,-6-4 0-16,-3 1-160 0,-4 2 160 0,1 4-160 16,1 2 160-16,2-1-208 0,0 1 80 0,-1 2 128 15,-2 0-160-15,2 1 160 0,3 0 0 0,-1 3-144 16,-1-1 144-16,4-1 0 0,5-9 0 0,-3 12 0 0,-1 0 0 0,4-12 0 16,0 0 0-16,3 9 0 0,0 0 0 0,-3-9 0 15,0 0 0-15,7 6 128 0,3 0-128 0,-10-6 0 16,0 0 0-16,10 6 0 0,2-6 0 0,-12 0 0 15,0 0 0-15,10-6 0 0,2 2 0 0,-2-2 144 16,1 0-144-16,-2-1 0 0,-1 2 128 0,0 0-128 16,-1-2 0-16,-7 7 0 0,6-7 0 0,-6 7 0 15,6-7 128-15,-6 7-128 0,0 0 0 0,0 0 0 16,0 0 0-16,0 0 0 0,0 0 0 0,0 0 0 16,0 0 0-16,-9 0 0 0,9 0 128 0,-9 1-128 15,0 1 0-15,9-2 0 0,0 0 0 0,0 0 0 16,0 0 0-16,0 0-11968 15,0 0-2256-15</inkml:trace>
  <inkml:trace contextRef="#ctx0" brushRef="#br1" timeOffset="20">3765 9707 20847 0,'0'0'912'0,"0"0"208"0,0 0-896 16,-9 5-224-16,9-5 0 0,-9 3 0 0,9-3 512 0,-9 5 64 15,9-5 16-15,0 0 0 0,-8 2-368 0,8-2-80 16,0 0-16-16,0 0 0 0,0 0 0 0,-7-4 0 16,7 4 0-16,0 0 0 0,-5-6-128 0,1-2 0 15,4 8 0-15,0 0 0 0,-4-6 0 0,4 6 0 16,0 0 0-16,0 0 128 0,-6-6 608 0,6 6 112 16,-9-2 32-16,9 2 0 0,0 0-32 0,-9 0 0 15,1 0 0-15,8 0 0 0,-9 4-416 0,1-2-96 16,8-2-16-16,-9 4 0 0,0 1-160 0,1-1-32 15,8-4-128-15,-9 7 192 0,0-1-192 0,1 0 144 16,0-1-144-16,0 0 128 0,-1 0 0 0,2 0 0 0,7-5 0 16,-6 7 0-16,6-7-128 0,0 0 0 0,-9 7 144 0,9-7-144 15,-7 6 272-15,7-6-16 0,-9 7 0 0,4-1 0 16,5-6 128-16,-3 11 0 0,-1-2 16 0,0 1 0 16,2 3-272-16,-1-1-128 0,2-2 128 0,-2 2-128 15,1 1 0-15,0-4 0 0,2-9 0 0,3 9 0 16,-3-9 0-16,0 0 128 0,7 8-128 0,-7-8 128 15,0 0-128-15,0 0 0 0,0 0 0 0,11 3 0 16,-11-3 0-16,12-3 160 0,-12 3 16 0,10-1 0 16,1-2-176-16,-11 3 160 0,0 0-160 0,10-2 160 15,1-1 32-15,-11 3 0 0,0 0 0 0,9-4 0 16,-9 4-192-16,8-5 0 0,-8 5 0 0,0 0 128 16,8-7-128-16,-2 1 128 0,-1-3-128 0,-1 1 128 15,-4 8 64-15,4-11 0 0,1 1 0 0,-1-2 0 0,-1 3 64 0,-1 0 32 16,1-1 0-16,0-1 0 0,-2-1-160 0,-1 2-128 15,-1-2 192-15,-1 2-192 0,2-1 160 0,-1 1-160 16,-4 1 128-16,1-2-128 0,0 1 0 0,-1-3 128 16,-4 0-128-16,1 2 0 0,0 0 0 0,1 2 128 15,1 1-128-15,-2 3 0 0,0-1 0 0,2 2 0 16,1-1 128-16,5 5-128 0,-10-1 0 0,10 1 0 16,0 0 0-16,-6 6 128 0,6-6-128 0,-7 8 0 15,7-8 0-15,-5 13 0 0,-1 3 0 0,-1-3-176 16,1 1 176-16,2 3-192 0,1-2 192 0,-1 0 0 15,-1 0-144-15,1 0 144 0,1 1 0 0,1 1 0 16,-2-1 0-16,3-1 0 0,-1-1 0 0,4 0 0 16,2-4 0-16,-1 0 0 0,1 2 0 0,2-1 0 0,0-4 0 0,2 0 0 15,-8-7-144-15,13 5 144 0,0-1 0 0,-3-1 0 16,-10-3 0-16,12 1 0 0,-1-2 0 0,-1-1 0 16,0-2 0-16,0-1 128 0,-3-1-128 0,3-1 0 15,-1 1 128-15,-2-2-128 0,0-3 0 0,1 0 0 16,0-1 0-16,-1 0 128 0,0-1-128 0,0 0 0 15,-2-1 0-15,0 2 0 0,-1-1 0 0,0-1 0 16,-2 3 128-16,1 1-128 0,-2 2 0 0,-1 8 0 16,-2-10 0-16,-1 3 0 0,0 1 0 0,3 6 0 15,-5-7 0-15,5 7 0 0,-8-4 0 0,1 3 0 16,-3 1 0-16,1 2 0 0,-2 1 0 0,0-2 0 16,1 2 0-16,-2 2 128 0,-1 2-128 0,0-1 144 15,1 2 112-15,0-2 0 0,1 1 16 0,0 1 0 0,2 0-64 0,1-1-16 16,1 3 0-16,1-3 0 0,1 1-192 15,5-8 128-15,-1 9-128 0,0 1 0 16,1-3-320-16,0-7-144 0,3 9-48 0,-3-9 0 16,6 10-2688-16,-6-10-560 0</inkml:trace>
  <inkml:trace contextRef="#ctx0" brushRef="#br1" timeOffset="21">4584 9751 2751 0,'0'0'256'0,"0"0"-256"15,0 0 0-15,0 0 0 0,0 0 160 0,0 0-16 16,0 0 0-16,0 0 0 0,0 0 272 0,0 0 48 16,8-9 16-16,-2 2 0 0,1 1 1968 0,-1-2 400 15,2 0 80-15,-1 0 16 0,-3 1-928 0,-1 0-176 16,3-1-48-16,-6 8 0 0,0 0-816 0,0 0-160 16,0 0-48-16,0 0 0 0,-2-6 16 0,2 6 0 15,-5-8 0-15,5 8 0 0,0 0-224 0,-6-3-48 16,-2 3-16-16,8 0 0 0,-8-1-96 0,0 0-16 15,-1 1 0-15,0 2 0 0,1 1 0 0,-1 1 0 16,0 0 0-16,-2 1 0 0,1-2-176 0,1 1-32 16,9-4-16-16,-11 5 0 0,0 0 0 0,3 0 0 15,8-5 0-15,-5 8 0 0,-5 0 112 0,5 0 32 0,5-8 0 0,0 10 0 16,0 0-304-16,3 1 0 16,-1-1 128-16,4 2-128 0,0 1 0 0,1 1 0 0,-1-2 0 0,2 3 0 15,1-5 0-15,2 0 0 0,-1 0 0 0,3-4 0 16,0 1 0-16,-1-5 0 0,-2 2 0 0,2-4 0 15,0-4 0-15,0 2-176 0,-1-5 176 0,0 2-160 16,-4 1 160-16,3-3 0 0,-1-2 160 0,-1-1-160 16,-2-2 576-16,1 0 32 0,-1 1 0 0,1-1 0 15,-2-1 32-15,0 0 16 0,-1-2 0 0,0 4 0 16,-3-1-320-16,0 0-64 0,-2 1-16 0,1 0 0 16,0 2-256-16,-1 2 0 0,-2 1 128 0,3 6-128 15,0 0 0-15,0 0-176 0,-10-3 32 0,1 6 0 16,-2 3-48-16,1 1-16 0,-2 0 0 0,-1 2 0 15,-3 5 80-15,1-1 128 0,-1 1-208 0,1 2 80 0,-1-2 128 0,3 1 0 16,0-1 0-16,1 0-128 0,2-2 128 0,1 0 0 16,1-3 0-16,8-9 0 0,0 0 0 0,-2 10 0 15,-2 0 0-15,4-10 128 0,3 7-128 0,-3-7 0 16,7 9 0-16,-2-2 0 0,-5-7 0 0,0 0 0 16,8 8 0-16,1-2 0 0,0 0 0 0,0 0 0 15,0-2 0-15,-9-4-128 0,0 0 128 0,12 4 0 16,0-2-144-16,-12-2 144 0,11 0-192 0,0 0 48 15,-11 0 0-15,10-2 0 0,-10 2 144 0,11-7 0 16,-5 0 0-16,2-3 0 0,0 4 0 0,-2-1 0 16,-2 0 0-16,0-5 0 0,0 0 0 0,0 0 0 15,-1-1 160-15,-1 0-160 0,-1-1 144 0,-1 0-144 16,-1-2 128-16,0 2-128 0,-2-1 160 0,-1 0-160 0,-1-1 192 0,-1-1-192 16,-2 5 0-16,0 2 0 0,1 1 0 0,1 4 0 15,-2 1 144-15,-1 2-144 0,-1 2 0 0,-2 6 144 16,-3 4-144-16,2 3 128 0,-1 0-128 0,2 4 128 15,3-3-128-15,-1 3 0 0,-2-1 144 0,4-2-144 16,4-2 224-16,-1 1-32 0,-1-1 0 0,2-1 0 16,1 0-64-16,3-11-128 0,0 0 176 0,0 10-176 15,0-10 0-15,4 9 0 0,3-2 0 0,-7-7 0 32,0 0-1744-32,0 0-304 0,11 4-64 0,4-7-16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11:22:49.70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2935 8789 13823 0,'-15'-1'608'0,"15"1"128"0,-9-2-592 0,9 2-144 0,-10 4 0 0,-1-2 0 16,1-4 2464-16,10 2 464 0,-9 5 80 0,9-5 32 16,-11 0-1728-16,11 0-352 0,0 0-64 0,0 0 0 15,0 0-320-15,0 0-48 0,0 0-16 0,0 0 0 16,0 0-384-16,11-1-128 0,-1 1 0 0,3-2 0 16,6-4 144-16,0 1-144 0,1 1 0 0,4-2 144 0,4 0-144 0,-1 0 0 15,2-2 0-15,1-1 0 0,2 1 0 16,4-2 0-16,4-1 0 0,3 2 0 0,-1-4-144 0,9-1 144 15,9 2 0-15,1-1 0 0,0-1 0 16,2-2 0-16,-1-2 128 0,5 0-128 0,3-3 288 0,7 1-32 16,5-3-16-16,2-2 0 0,3 0-48 0,4-6 0 15,1 1 0-15,8-1 0 0,8 1-48 0,-1-3-16 16,0 2 0-16,4-2 0 0,7 1 64 0,0-2 16 16,-2 1 0-16,4-3 0 0,2-5-16 0,3 2 0 15,2 2 0-15,2-3 0 0,1-3-192 0,3 1 0 16,0 2 128-16,2 3-128 0,-1 1 0 0,1-1 0 15,1 1 0-15,0 2 0 0,-1 0 0 0,1-1 0 16,-2-2 0-16,2 2 0 0,-1-1 128 0,-3-3-128 0,-3 1 0 0,-1-1 0 16,-2 5 0-16,1-1 128 0,-3 2-128 15,-5 2 0-15,-5 1 192 0,-1 0 0 16,1 0 0-16,-9 2 0 0,-7 2-16 0,-1 0-16 0,-4-1 0 16,-3 2 0-16,-4 2-160 0,-5 0 0 0,-4 3 0 0,-5 0 0 15,-4-1-176-15,-2 0-64 0,-3 0-16 0,-1 4 0 31,-2 3-480-31,-5 1-96 0,-7 1-32 0,-3 3-8768 0,-6 1-1760 0</inkml:trace>
  <inkml:trace contextRef="#ctx0" brushRef="#br0" timeOffset="1">10660 6195 7535 0,'0'0'320'0,"0"0"96"0,0 0-416 0</inkml:trace>
  <inkml:trace contextRef="#ctx0" brushRef="#br0" timeOffset="2">3450 8704 22399 0,'0'0'992'0,"-9"-4"208"16,9 4-960-16,0 0-240 0,-10-6 0 0,1 1 0 0,3-1 448 0,-2 2 64 15,8 4 0-15,0 0 0 0,0 0-48 0,0 0 0 16,-11-3 0-16,4 0 0 0,7 3-336 0,0 0-128 16,-9-4 0-16,-1 3 0 0,0 2 0 0,1 2 0 15,-2-1 0-15,0 2 0 0,-5 0 0 0,2 3 0 16,1 2 0-16,-2-1 0 0,-3-1 128 0,0 2-128 16,0-1 0-16,-1 0 144 0,-2-1 176 0,2-2 16 15,-1-1 16-15,-1 2 0 0,-1-1 336 0,-2 2 64 16,-5-2 16-16,-1 2 0 0,0-3-128 0,-4 1 0 0,-4-1-16 0,0 1 0 15,-1 3-224-15,0-2-32 0,-3 2-16 0,1 4 0 16,-2 2-16-16,-4 1 0 0,-5-1 0 0,-6 4 0 16,-4 8-80-16,-1 2 0 0,1 0-16 0,-2 0 0 15,-2 3-240-15,1 0 128 0,0-2-128 0,-5 0 0 16,-5-2 144-16,1 2-144 0,0-1 128 0,3 0-128 16,5-2 336-16,-2 0-16 0,-2-3 0 0,-1 1 0 15,3-2 0-15,1 0-16 0,-1-2 0 16,5-1 0-16,6-2-304 0,2-1 160 0,2-3-160 0,-2 0 128 15,-1 0-1760 1,26-7-352-16,-5 2-80 0</inkml:trace>
  <inkml:trace contextRef="#ctx0" brushRef="#br0" timeOffset="3">10822 6235 21183 0,'0'0'1888'0,"0"0"-1504"0,0 0-384 0,0 0 0 16,0 0 1808-16,-9 4 304 0,0 0 48 0,9-4 16 15,0 0-1264-15,-9 2-240 0,9-2-48 0,-8 7-16 16,0 2-416-16,2 1-64 0,0 1-128 0,1-1 176 15,-1 2-176-15,-1 1 0 0,-2 0 0 0,-1 3 0 0,-2 5 0 16,-1-1 0-16,-3 1 0 0,-1 3 0 0,-4 2 0 0,-1 1 0 16,1 1 0-16,-3 0 0 0,-2 0 0 0,-3-2 128 15,-1-1-128-15,4-1 192 0,6-2-192 0,2-2 0 16,-2-3 144-16,6-1-144 0,5-5 0 0,4 1 0 16,0-4 0-16,5-8-9488 15,0 0-1856-15</inkml:trace>
  <inkml:trace contextRef="#ctx0" brushRef="#br0" timeOffset="4">10425 6381 32831 0,'0'0'1456'0,"0"0"288"0,0 0-1392 0,0 0-352 0,6-8 0 0,-6 8 0 15,12-4 224-15,0 2-32 0,-2 0 0 0,2 5 0 16,1 2-192-16,0 4 0 0,-2 3 0 0,1 0 0 15,0 3 0-15,0 1 0 0,-4-2 0 0,-1 3 0 16,1 2 0-16,0-1 0 0,-2 1 128 0,2 1-128 16,0 1 224-16,-1 0-48 0,-2-2-16 0,1 2 0 15,1-3-160-15,-2 2 0 0,0-3 0 0,1 1 0 16,-1 0-288-16,0 1-96 0,-1-6 0 0,2 4-16 16,5 0-2176-1,-2-2-432-15</inkml:trace>
  <inkml:trace contextRef="#ctx0" brushRef="#br0" timeOffset="5">11075 6729 23951 0,'0'0'2128'0,"0"0"-1696"16,-12 4-432-16,3-1 0 0,9-3 2256 0,0 0 368 15,0 0 80-15,0 0 16 0,0 0-1888 0,0 0-368 16,0 0-80-16,5-11 0 0,2 1-160 0,3 1-32 16,1-2 0-16,2 2 0 0,1 0-192 0,1 1-288 15,-1-2 64-15,0 1 16 0,1-2 208 0,-1 2 0 0,-1 0-160 0,0 2 160 16,0 3 0-16,-1 1 0 0,-1 0 0 0,1 0 0 16,1 2 0-16,-1 1 0 0,-12 0 0 0,13 1 0 15,-13-1 0-15,10 4 0 0,-10-4 0 0,10 8 0 16,-10-8 176-16,0 0-48 0,3 10-128 0,-4 2 192 15,-1 1-192-15,-4 2 128 0,-1-2-128 0,-4 0 0 16,-3-3 0-16,-2 6 0 0,-2-1 0 0,1 4 0 16,-1-2-336-16,-1 0 32 0,-1-3 16 0,0 2 0 15,2-1 288-15,2 2-128 0,2-3 128 0,3 1 0 16,4-1 0-16,0-1 256 0,0-1-32 0,4 1 0 16,3 0 288-16,2 0 48 0,3-1 16 0,2-2 0 15,1 1-176-15,2-1-16 0,2-1-16 0,4-1 0 16,3-3-224-16,2-1-144 0,0-1 192 0,0 2-192 0,0-2 0 15,1-2 0-15,2-2 0 0,3-1 0 16,-1 1-1072-16,1 0-208 16,0-2-64-16,1 2-14464 0</inkml:trace>
  <inkml:trace contextRef="#ctx0" brushRef="#br0" timeOffset="6">2529 13534 911 0,'-4'10'0'0,"-1"-3"0"0,-3 0 0 0,2 1 0 0</inkml:trace>
  <inkml:trace contextRef="#ctx0" brushRef="#br0" timeOffset="7">3643 6431 16575 0,'-7'-6'1472'0,"-1"1"-1168"16,-1 0-304-16,1-2 0 0,0 1 1984 0,3-1 352 16,0 1 64-16,1-1 16 15,0-1-2272-15,2-1-448 0,0 2-80 0,2 7-32 0,0 0 16 0,0 0 0 16,0 0 0-16,0 0 0 0,0 0 400 0,0 0 0 16,7-10 0-16,-7 10 0 0,0 0 576 0,10 4 128 15,-2 3 48-15,0 2 0 0,-2 0 400 0,1 1 64 16,-1 1 32-16,2 1 0 0,3 3-224 0,-2 1-64 15,-1 0 0-15,2 1 0 0,1-1-416 0,0 4-96 16,1-4 0-16,1 1-16 0,1 1-112 0,3 0-32 16,2 0 0-16,-2 1 0 0,-1-2 64 0,5 0 16 15,5-2 0-15,0 2 0 0,1 1 112 0,-1 3 32 16,1 0 0-16,3-1 0 0,0 1-192 0,0 1-48 0,-1 1 0 16,1 3 0-16,0 4-144 0,0 0-128 0,-2 3 144 15,1-2-144-15,0 2 192 0,-1-3-48 0,2 1-16 0,4 0 0 16,3 1 0-16,-1-1 0 0,-1 0 0 0,3 0 0 15,1-1 48-15,0 2 0 0,1 2 0 0,-3 1 0 16,0-3 16-16,-1 2 0 0,1-1 0 0,-1-2 0 16,0-1 0-16,3 0 0 0,2-1 0 0,1 3 0 15,0-2 64-15,2 0 0 0,0 0 16 0,2 0 0 16,-2 0-128-16,-1 0-16 0,-1 2-128 0,0 3 192 16,0 1-192-16,-1 2 128 0,2 1-128 0,0-1 0 15,2 0 0-15,2-3 128 0,1-5-128 0,0 3 0 16,0 1 0-16,-2-2 0 0,-4-2 128 0,-1-3-128 15,-1 1 0-15,1-1 0 0,1 2 0 0,-2 1 0 16,0-1 0-16,1 1 0 0,4 2 0 0,-1-2 0 16,-1 0 160-16,0 1-160 0,-1-1 160 0,-2 2-160 0,-2-2 144 15,0 1-144-15,-1-1 128 0,7 1-128 0,0-3 208 16,0 4-32-16,-1-1-16 0,2 3 0 0,1 0 0 0,-1 0 0 16,-4-1 0-16,0-1 0 0,-1 2-160 0,-1-1 160 15,1-3-160-15,-1 0 160 0,-2-3-160 0,3 2 160 16,1-2-160-16,1-1 160 0,0-2-160 0,-1 2 0 15,0-4 144-15,-2 4-144 0,-1 1 0 0,1 0 144 16,-1-1-144-16,1 2 0 0,-1 5 0 0,1-3 0 16,0 0 0-16,1 0 0 0,2 0 128 0,1 0-128 15,0-1 0-15,1 1 0 0,1 1 0 0,-2-1 128 16,-3-3-128-16,-2 1 0 0,-2-2 0 0,2 0 0 16,-1 1 0-16,1 3 0 0,-1 0 0 0,1-3 0 15,0-2 0-15,0 0 0 0,-3-3 128 0,1 3-128 16,1 0 0-16,-2-2 0 0,-2 1 128 0,-2-2-128 0,0-1 192 0,-1 1-192 15,-1-1 208-15,0 0-64 0,-1-2-16 0,4 1 0 16,0-1-128-16,2 2 128 16,1-3-128-16,1 2 128 0,-3 1-128 0,0-3 0 0,-2 0 0 0,1 0 0 15,-2 1 0-15,-2-1 0 0,0 0 0 16,-2 2 0-16,-1 1 0 0,-2-1 128 0,-1 0-128 0,-1 0 0 16,-1-2 256-16,-1 0-16 0,1 0-16 0,-1 1 0 15,1-4 0-15,1 0 0 0,0-1 0 0,-2 0 0 16,-1 1-96-16,1-1 0 0,0-2-128 0,2 1 192 15,-1-2 0-15,0 4-16 0,3-5 0 0,-1 3 0 16,0 0-176-16,-1 2 0 0,-3-4-192 0,0 0 192 16,1-2 0-16,-4 1 0 0,-1 1 0 0,1-2 0 0,0-1 0 15,-1 1 0-15,-3-3 0 0,0 2 0 16,-1-1 0-16,1-1 0 0,-2 1 128 0,1-1-128 0,-2 1 144 0,1-2-144 16,-9-5 160-16,12 5-160 0,-12-5 128 15,12 5-128-15,-1 1 0 0,-11-6 0 0,11 5 160 0,-11-5-160 16,0 0 160-16,11 6-160 0,1-3 0 0,-12-3 0 15,0 0-128-15,12 4 128 16,-2-3-1104-16,-10-1-112 0,0 0-32 0,12-1-13376 16,-2-2-2672-16</inkml:trace>
  <inkml:trace contextRef="#ctx0" brushRef="#br0" timeOffset="8">10902 10958 4607 0,'0'0'400'0,"0"0"-400"16,0 0 0-16,0 0 0 0,0 0 4400 0,0 0 784 15,0 0 176-15,0 0 16 0,0 0-3968 0,0 0-784 16,0 0-176-16,0 0-16 0,0 0-432 0,0 0 128 15,0 0-128-15,0 0 0 0,0 0 0 0,-7 7 0 0,-2-3 0 0,1 2 0 16,0 2 256-16,1 3 80 0,-3 3 16 0,-1-1 0 16,-2 3 480-16,-3 2 112 15,-1 4 16-15,-1 4 0 0,-3 3-32 0,-1 1 0 0,-2-2 0 16,0 2 0-16,-3 0-368 0,0 0-80 0,-4-1-16 0,1 0 0 16,0-1-208-16,1-2-32 0,0-1-16 0,3 0 0 15,2-3-32-15,0 0-16 0,2-1 0 0,1-3 0 16,0-1-160-16,3-1 0 0,0-3 0 0,3-2 0 31,4-1-2128-31,2-5-304 0,-1-6-64 0</inkml:trace>
  <inkml:trace contextRef="#ctx0" brushRef="#br0" timeOffset="9">10354 11074 2751 0,'0'0'256'16,"0"0"-256"-16,0 0 0 0,0 0 0 0,0 0 6800 0,0 0 1328 16,0 0 256-16,0 0 48 0,1 13-6560 0,3 0-1296 15,3 2-272-15,2 0-48 0,3 0-256 0,-1 4 176 16,2 2-176-16,4 4 160 0,2-2-160 0,2 3 0 16,-1 1 0-16,3-1 0 0,0 1 0 0,-1 0 160 15,-1 1-32-15,0-2-128 0,-2 0 176 0,1 1-176 16,0-1 160-16,-2 3-160 0,-1-2 128 0,1 1-128 15,-2-6 0-15,-1 0 0 0,0-1 0 0,2-1-336 0,0-6 48 16,0 0 16 0,-3 1-1952-16,0-6-384 0,1-3-80 0</inkml:trace>
  <inkml:trace contextRef="#ctx0" brushRef="#br0" timeOffset="10">11186 11631 5519 0,'0'0'496'0,"0"0"-496"15,0 0 0-15,0 0 0 0,-11-4 4976 0,2 2 896 16,9 2 176-16,-7-4 32 0,7 4-4224 0,0 0-832 15,-6-8-192-15,4 3-16 0,2 5-480 0,0 0-80 16,0 0-32-16,-2-11 0 0,2 11-224 0,6-10-208 16,-2 1 32-16,-4 9 16 0,7-7 160 0,0 1 0 0,-7 6 0 15,6-7 0-15,-6 7 208 0,7-6 80 0,-7 6 16 0,0 0 0 16,0 0 416-16,0 0 96 0,0 0 16 0,0 0 0 16,0 0 128-16,0 0 16 0,0 0 16 0,0 0 0 15,0 0-400-15,0 0-80 0,0 0 0 0,0 0-16 16,0 0-288-16,0 0-48 0,0 0-16 0,0 0 0 15,8-7-16-15,-8 7 0 0,9-4 0 0,-9 4 0 16,0 0 64-16,8-4 16 0,-8 4 0 0,9-5 0 16,-9 5-32-16,0 0-16 0,0 0 0 0,0 0 0 15,0 0 48-15,0 0 16 0,0 0 0 0,0 0 0 16,0 0-16-16,0 0 0 0,0 0 0 0,0 0 0 16,0 0-208-16,0 0 128 0,0 0-128 0,0 0 0 0,0 0 0 0,0 0 0 15,6-4 0-15,-6 4 0 0,0 0 144 16,0 0-144-16,0 0 128 0,0 0-128 0,8-6 192 0,-8 6-64 15,0 0 0-15,0 0 0 16,0 0-128-16,8-6 160 0,-8 6-160 0,0 0 160 0,0 0-160 0,0 0 0 16,0 0 0-16,0 0 0 0,0 0 0 0,0 0 0 15,0 0 0-15,0 0 0 0,0 0 0 0,0 0 0 16,0 0 0-16,0 0 0 0,0 0 0 0,0 0 0 16,0 0 0-16,0 0 0 0,0 0 0 0,0 0 0 15,0 0 0-15,0 0 0 0,0 0 0 0,0 0 0 16,0 0 0-16,3 12 0 0,-1 0 0 0,-2 0 0 15,0-12 0-15,-2 13 0 0,-2-2 0 0,0 4 0 16,0-1 0-16,0 3 128 0,1 1-128 0,1 2 160 16,-2-2-160-16,1 2 160 0,1-1 0 0,-1 1 0 0,-1-1 0 0,0 2 0 15,2 0-32-15,-2 0 0 0,-2 0 0 0,1 0 0 16,-1-2-128-16,-1 2 0 0,-1-2 0 0,2 1 0 16,-2-2 0-16,0 1 128 0,0-1-128 0,1 1 0 15,0 0 0-15,2-1 0 0,-2 0 128 0,1-1-128 16,-1 0 0-16,2-3 0 0,2-1 0 15,2-2 0 1,1-11-448-16,-2 10-32 0,2-10 0 0,0 0 0 16,0 0-2560-16,0 0-512 0</inkml:trace>
  <inkml:trace contextRef="#ctx0" brushRef="#br0" timeOffset="11">5842 11362 9215 0,'0'0'816'0,"0"0"-656"0,1 10-160 0,-1 0 0 16,0 2 2736-16,-1 0 512 0,-2-1 96 0,1 2 32 16,-2 2-2672-16,1-1-544 0,1 0-160 0,-2 1 0 15,-2-4-512-15,4 1-176 0,-1 1-32 16,2-2-16-16,1-11-16 0,0 0 0 0,0 0 0 0,0 0 0 0,-3 11 752 0,3-11 0 15,0 0 0-15,0 12 160 16,0-12 112-16,2 13 32 0,-2-1 0 0,0 1 0 0,2 0 224 0,-2 0 48 16,-1-1 16-16,1-12 0 0,1 11-16 0,-1 1-16 15,2 0 0-15,-2-12 0 0,0 12 352 0,0-12 80 16,0 10 16-16,0-10 0 0,-2 10 176 0,2-10 32 16,0 0 16-16,0 0 0 0,0 0-304 0,0 0-64 15,0 0-16-15,0 0 0 0,0 0-144 0,0 0-48 16,0 0 0-16,0-9 0 0,3-1-32 0,-2-2-16 15,-1-1 0-15,1 0 0 0,1-3-64 0,-2 1-16 16,0 0 0-16,0 2 0 0,-2 2-16 0,1-1-16 16,0 2 0-16,0-2 0 0,-2 1-48 0,2 1-16 0,-1-1 0 15,1 1 0-15,0 0-112 0,-2 1-32 16,-1-5 0-16,0 3 0 0,2-1-64 0,-2-2-16 0,0 1 0 16,0-2 0-16,0-2-32 0,0-1-16 0,0 0 0 15,0 0 0-15,0-2 64 0,2 0 16 0,-2 0 0 0,1-3 0 16,1 1-16-16,0 1 0 0,1-2 0 0,0-2 0 15,-2 2-48-15,-1 2-16 0,-1-1 0 0,1 1 0 16,2 1 16-16,-1-1 0 0,-1 2 0 0,0-2 0 16,0 1-48-16,0 2 0 0,0 0 0 0,2 1 0 15,-1 1-128-15,2-2 192 0,0 0-192 0,-2 0 192 16,0-1-192-16,1 0 0 0,0-2 0 0,1 0 128 16,1 0-128-16,0 0 0 0,-2-2 0 0,0 1 0 15,2 0 192-15,0-1-64 0,-2 3 0 0,2-1 0 16,2 0 0-16,0 1-128 0,-4-1 192 0,5 1-64 0,-1-3-128 15,0 3 128-15,-1-1-128 0,2 1 128 0,-1 2-128 16,1 2 0-16,-1-2 0 0,0 1 0 0,-4-1 0 0,2 0 128 16,3-1-128-16,-3 2 0 0,-1-1 144 0,-1 1-144 15,1 0 160-15,0 0-160 0,0 0 192 0,-2-1-64 16,-1 0-128-16,0-2 192 0,-1-2-64 0,2-1 0 16,1 0-128-16,0 5 192 0,2 5-192 0,0-6 128 15,2-5-128-15,0 2 0 0,1 2 128 0,0 1-128 16,0 1 0-16,1-2 0 0,0 0 208 0,0 4-48 15,-1-4-16-15,-1 3 0 0,1 1 32 0,0 2 0 16,-1-3 0-16,-2 4 0 0,-2-3-48 0,-1 2-128 16,2-2 192-16,-1 2-64 0,1 1-128 0,0 0 128 0,-2-7-128 15,1 3 128-15,-2 1-128 0,-2-1 0 16,4-3 0-16,1 2 128 0,-1 0-128 0,1-2 0 0,0-2 0 16,1 1 0-16,2-3 0 0,1 5 0 0,-1-3 0 0,1 1 0 15,0-1 0-15,2 1 0 0,0 0 0 0,0 1 0 16,-1 1 0-16,0-1 0 0,0-1 0 0,0 3 0 15,-1 3 0-15,-2-1 0 0,-1 0 128 0,0-1-128 16,1 0 0-16,-1 2 128 0,-2-1-128 0,-1 0 128 16,0 1-128-16,1-2 0 0,-1 0 144 0,0 1-144 15,2-3 0-15,-1 2 144 0,-1-5-144 0,-1 3 0 16,0 2 128-16,2-2-128 0,-1-2 0 0,2 0 0 16,-1 0 0-16,1 3 0 0,0 0 0 0,-1 1 0 15,1-1 0-15,0 1 0 0,0 0 0 0,-1 0 0 16,2 1 0-16,-1 0 160 0,0 2-160 0,-1-2 128 15,1 0-128-15,0 1 192 0,1 0-192 0,-2 0 192 0,-2-2-192 16,3 3 160-16,-1 2-160 0,0-5 160 0,0-1-160 0,-2 1 0 16,-1 3 0-16,2 1 0 0,2-4 0 0,-2 2 0 15,-1 1 0-15,1-2 0 0,1-1 0 0,-1-2 0 16,1 1 0-16,0-1 0 0,1 2 0 0,1 0 0 16,0-1 0-16,0 0 0 0,-3 1 0 0,2 0 0 15,2 0 0-15,-2 1 0 0,-3 3 0 0,0-2 0 16,-1-2 128-16,4 0-128 0,1 3 0 0,-1-3 0 15,-3 0 0-15,2 1 0 0,2-2 0 0,-1 1 0 16,-2-1 0-16,2-2 0 0,1 0 0 0,-1 1 0 16,-2 1 0-16,1-1 0 0,0 2 0 0,0 0 0 15,0 1 0-15,1-3 0 0,2-2 0 0,-1 1 0 0,2-1 0 16,-4 2 0-16,-2 1 0 0,1 0 0 0,0 1 0 16,0-1 0-16,1 1 0 0,-1 0 0 0,0 0 0 0,2 0 0 15,0 0 0-15,-2 1 128 0,-2-3-128 0,4 2 0 16,5-3 0-16,-4 1 0 0,-4-1 128 0,2 1-128 15,6 0 0-15,-4 1 0 0,-5-1 0 0,3-2 0 16,2 1 0-16,0 1 0 0,-2-1 0 0,0 2 0 16,-4-2 0-16,4 3 0 0,2-4 0 0,-3 2 0 15,-2-3 0-15,2 1 0 0,3 0 0 0,-1 3 0 16,-3-2 0-16,0 3 0 0,2-4 128 0,2 2-128 16,0-1 0-16,0 1 0 0,-2-6 144 0,2 1-144 15,0 1 0-15,0-2 0 0,0-1 0 0,3 1 128 16,0 2-128-16,-2-1 0 0,-2 1 0 0,2-2 0 15,3 0 0-15,-3-1 0 0,-4-1 0 0,3 1 0 0,0 1 0 16,0-1 0-16,-1 1 0 0,-1 1 0 0,-2-3 0 16,2 1 0-16,4-1 0 0,-4 0 128 0,-3-1-128 0,3 0 0 15,-1-4 0-15,2 1 0 0,-1 1 0 0,1-3 0 16,0 5 0-16,-1-2 0 0,1-4 0 0,-2 1 0 16,1 1 0-16,2 0 0 0,2 2 0 0,-2 0 0 15,-2 0 0-15,1-1 128 0,1 1-128 0,-2-1 0 16,0-3 0-16,0 1 0 0,1-1 0 0,0 1 0 15,-2 0 0-15,1 0 0 0,-1 1 0 0,0-1 0 16,1 1 0-16,-1-1 0 0,0 0 0 0,1 2 0 16,1-1 0-16,-1 0 0 0,-2 2 0 0,2-1 0 15,-1-3 0-15,1 0 0 0,-1 0 0 0,0 2 0 16,1-3 0-16,0 1 0 0,1 0 0 0,0 1 0 16,-2 1 0-16,2 0 0 0,0 2 0 0,1 0 0 0,-2 2 0 15,1-2 0-15,-2 0 0 0,1 1 0 0,0-2 0 0,1 1 128 16,-3-2-128-16,2 2 0 0,-1 3 0 15,0-6 0-15,0 0 0 0,0-1 0 0,0 2 0 0,1 2 0 16,-1 3 0-16,-1 0 0 0,0 1 0 0,2-1 0 16,-2 0 0-16,0 0 0 0,0 2 0 0,1-2 0 15,-1 2 0-15,0-1 0 0,1-2 0 0,0 1 0 16,0 1 0-16,1-3 0 0,-1 2 0 0,-1 1 0 16,2 0 0-16,-2 0 0 0,0 2 0 0,0 1 0 15,0 0 0-15,1 3 0 0,1 1 0 0,0 0 0 16,-3-1 0-16,0 1 0 0,0 0 0 0,1 1 0 0,-1 1 0 15,1-1 0-15,1 2 0 0,-1-1 0 16,0-2 0-16,-1 2 0 0,0 1 0 0,1 3 128 0,1-2-128 16,1 2 0-16,-1-1-128 0,2 3 128 0,0-2-240 15,-1 0 48-15,0 2 0 0,2 11 0 16,0 0-1152-16,0 0-208 16,0 0-48-16,0 0-13808 0,10-2-2752 0</inkml:trace>
  <inkml:trace contextRef="#ctx0" brushRef="#br0" timeOffset="12">4315 14395 5519 0,'0'0'496'0,"0"0"-496"0,0 0 0 0,0 0 0 15,0 0 1872-15,0 0 288 0,0 0 48 0,0 0 16 32,2-9-2816-32,-2 9-560 0,1-8-128 0,-1 8 0 15,0 0 512-15,0 0 96 0,0 0 32 0,-1-9 0 0,1 9 1392 0,0 0 272 0,-2-9 64 0,2 9 16 16,0 0 896-16,0 0 176 0,0-8 48 0,0 8 0 16,0 0-752-16,0 0-128 0,0 0-48 0,0 0 0 15,3-9-528-15,-3 9-96 0,0 0-32 0,0 0 0 16,0 0-384-16,0 0-96 0,6-8-16 0,-6 8 0 15,0 0 48-15,0 0 16 0,3-9 0 0,-3 9 0 16,4-8 496-16,-4 8 112 0,0 0 16 0,0 0 0 16,0 0 160-16,0 0 32 0,-1-8 16 0,1 8 0 0,0 0-400 0,0 0-96 15,0 0-16-15,0 0 0 16,0 0-304-16,0 0-64 0,0 0-16 0,0 0 0 0,0 0-144 0,0 0 0 16,0 0 144-16,0 0-144 0,0 0 0 0,0 0 0 15,0 0 0-15,5 8 0 0,-5-8 0 0,0 0 176 16,0 0-16-16,1 12 0 0,-1-12 224 0,-2 10 32 15,2-10 16-15,-4 12 0 0,1-2 80 0,-2 1 32 16,-4-2 0-16,0 3 0 0,1-1-208 0,-1 2-32 16,-3 3-16-16,-1-2 0 0,-1 2-160 0,-1 1-128 15,1 0 144-15,-2 0-144 0,-1 2 128 0,0 1-128 16,0 0 0-16,-1-1 0 0,-1 2 0 0,-2 0 0 0,0 1 0 16,1-1 0-16,1 1 128 0,-1-1-128 0,-2 2 0 0,1 2 0 15,0-1 0-15,2-1 0 0,-1-1 0 0,1 3 0 16,-4-2 0-16,5 0 0 0,3-4 0 0,1-2 0 15,4-4 0-15,0 0 128 0,-2-1-128 0,4-2 0 16,8-10-208-16,-6 8-96 0,6-8-16 0,0 0 0 31,0 0-1216-31,0 0-240 0,0 0-48 0,0 0-9056 0,-11-4-1824 0</inkml:trace>
  <inkml:trace contextRef="#ctx0" brushRef="#br0" timeOffset="13">3858 14407 23039 0,'0'0'2048'0,"0"0"-1648"15,0 0-400-15,0 0 0 0,0 0 4224 0,0 0 768 16,0 0 160-16,0 0 32 0,9-8-4096 0,0 4-832 15,1 4-256-15,-10 0 160 0,0 0-160 0,12 5 0 16,1 0 0-16,-4 2 0 0,-9-7 0 0,5 10 0 16,2-1 0-16,0-2 0 0,-1 1 144 0,1 1 0 15,-4-3 0-15,4 4 0 0,2 1 128 0,0 0 32 16,0 0 0-16,1 1 0 0,1 1 48 0,1 3 16 16,-2-2 0-16,3 2 0 0,3-1 112 0,1 2 32 15,-3 3 0-15,1-3 0 0,-1 2-320 0,3-2-48 0,1 3-16 0,-1-3 0 16,-1 3-128-16,-2-2 0 0,1 1 0 0,-2-2 0 15,-3-2 0-15,2-4-144 0,-1 0 144 0,-1-2-160 32,-4 0-272-32,-6-9-48 0,11 7-16 0,-11-7 0 15,0 0-992-15,0 0-208 0,0 0-32 0,0 0-16 16,10-4-1312-16,-10 4-256 0,0 0-48 0</inkml:trace>
  <inkml:trace contextRef="#ctx0" brushRef="#br0" timeOffset="14">2866 14029 26207 0,'0'0'1152'0,"0"0"256"0,0 0-1136 0,0 0-272 16,0 0 0-16,0 0 0 0,0-8 336 0,0 8 16 16,0 0 0-16,0 0 0 0,0 0-176 0,1-9-48 15,-1 9 0-15,0 0 0 0,0 0 176 0,0 0 16 16,1-9 16-16,-1 9 0 0,0 0 256 0,-8-4 48 16,-1 2 16-16,0 2 0 0,9 0-144 0,-10 3-16 15,-1 2-16-15,0 2 0 0,-3 2 48 0,3-1 16 16,0 3 0-16,1 2 0 0,-1 0-32 0,1 6-16 15,1 3 0-15,-2 3 0 0,0-1-224 0,-1 8-32 16,-1 3-16-16,0 1 0 0,0 2-224 0,0 0 0 16,1 0 0-16,0-2 0 0,2-1 0 0,1-2 0 0,0 1 0 0,2-4 0 15,3-3 0-15,2 1 0 0,-2-2 0 0,2 2 0 16,2 1 0-16,3 0 0 0,1 0 0 0,1 0 0 16,0-2 0-16,3 0 0 0,1-1 0 0,0-1 0 15,-2-3 0-15,3-1 0 0,3-3-192 0,0-4 192 16,1-1-144-16,0-2 144 0,2-5 0 0,-1 0-144 15,0-6 144-15,0-3 0 0,3-1 0 0,3-1 0 16,3-3 240-16,-5-4-32 0,-3-2 0 0,2-3 0 16,4 0 240-16,-2-5 32 0,-2-2 16 0,-1 0 0 15,0-1-96-15,-3-2-16 0,1-5 0 0,-4 2 0 16,-1-1-128-16,0 1-48 0,-1-3 0 0,-2 2 0 16,-5-1-80-16,1 0 0 0,-2 1-128 0,-2-2 192 15,-3-3-192-15,1 2 176 0,3 0-176 0,-1 0 160 0,-2-2-160 16,1 0 160-16,-1 1-160 0,1 5 160 0,-1 4-160 0,-1 0 0 15,-1-1 144-15,0 3-144 0,1 7 0 0,-1 0-288 16,-3 4 48-16,0 0 16 16,0 4-416-16,-1 1-96 15,0 1-16-15,0 1 0 0,0 1-176 0,-2 1-32 0,-1 0-16 0,-1 2 0 16,-2-2-1248-16,0 4-240 0,2 1-48 0</inkml:trace>
  <inkml:trace contextRef="#ctx0" brushRef="#br0" timeOffset="15">2504 14394 30399 0,'0'0'2704'0,"0"0"-2160"0,0 0-544 0,0 0 0 15,7 9 1536-15,1 0 208 0,1-3 48 0,0 1 0 32,0-1-1792-32,2 1-336 0,-1-1-80 0,0 1-16 0,-10-7 304 0,13 8 128 0,2-2-128 0,-3 1 128 15,-3-2 144-15,1-1 112 0,2-1 32 0,1-2 0 16,-1 1 144-16,2 0 16 0,-2-4 16 0,3 2 0 16,4 0-320-16,-4 0-144 0,0 2 128 0,0-4-128 15,3 0 0-15,-2-1 0 0,-4-2 0 0,0 1 0 16,-1 0-368-16,1-1-48 0,-2 0-16 15,2 1 0 1,-3-3-2832-16,2 3-576 0,-1-1-128 0</inkml:trace>
  <inkml:trace contextRef="#ctx0" brushRef="#br0" timeOffset="16">3497 13611 30751 0,'0'0'1360'0,"0"0"288"0,0 0-1328 0,0 0-320 0,0 0 0 0,0 0 0 16,0 0 688-16,0 0 64 0,0 0 16 0,0 0 0 15,0 0-768-15,0 0 0 0,0 0 0 0,0 0 0 16,0 0 0-16,-2 12 0 0,4 1 0 0,-2 3 0 16,-2-3-144-16,4 2 144 0,0 2 0 0,1 3-144 15,-1 2 144-15,1 0 0 0,0 2 0 0,-2 1 0 16,-1 1 0-16,0 0 0 0,0-3 0 0,-1 1 0 16,-1-2 0-16,1 1 0 0,0-3 0 0,-3 1 0 15,0-2 0-15,-1 1-128 0,-3-6 128 0,1 2-192 16,1-3-2048-1,-2-4-432-15</inkml:trace>
  <inkml:trace contextRef="#ctx0" brushRef="#br0" timeOffset="17">3203 13662 31327 0,'0'-11'2784'0,"0"11"-2224"16,0 0-560-16,9-8 0 0,2-4 1808 0,3 3 256 16,6 1 48-16,6 0 16 15,4 2-2320-15,2-1-480 0,1-3-96 0,2 2 0 16,0 3 128-16,1-2 48 0,-3-2 0 0,1 5 0 16,-1 0-400-16,-3 2-80 0,-3-1-16 0,-2 2 0 0,-4-2 784 0,-2 2 160 0,0-1 144 0,-4 1-208 31,0 0-1280-31,-1 1-256 0,0 0-48 0,-2-1-9616 0</inkml:trace>
  <inkml:trace contextRef="#ctx0" brushRef="#br0" timeOffset="18">3873 14121 8287 0,'-15'-5'368'0,"15"5"80"0,0 0-448 0,0 0 0 16,-8-5 0-16,1 1 0 0,1-3 2288 0,6 7 368 16,0 0 80-16,0 0 16 0,-1-10-1936 0,1 10-384 15,0 0-80-15,0 0-16 0,0 0 752 0,0 0 160 16,0 0 32-16,0 0 0 0,0 0 592 0,0 0 128 16,0 0 32-16,0 0 0 0,0 0-816 0,0 0-176 15,0 0-16-15,0 0-16 0,10-4-784 0,2 3-224 16,1-2 0-16,1-1 128 0,0 0-128 0,2 2-192 15,1 0 64-15,4-3 0 0,1 0-32 0,3 1 0 0,1 0 0 0,1 0 0 16,-1 2 160-16,0-4 0 0,0 0 0 16,-2 2 0-16,-4 1 0 0,0 3 0 0,0-5 128 0,-2 4-128 15,-2 1 192-15,-1 0-48 0,0 0 0 0,-1 2 0 16,-2 2-144-16,0-2 160 0,-2-2-160 0,0 1 160 16,1 3-160-16,-11-4 0 0,10 2 144 0,2 2-144 15,1-4 0-15,-2 0 144 0,-11 0-144 0,10-2 0 16,0 0 144-16,-10 2-144 0,0 0 0 0,0 0 144 15,0 0-16-15,11-5-128 0,2 1 192 0,-13 4-64 16,0 0 320-16,0 0 64 0,12-5 16 0,-12 5 0 16,0 0 112-16,0 0 0 0,0 0 16 0,0 0 0 0,-3-9-272 15,3 9-48-15,0 0-16 0,-5-7 0 0,5 7-320 16,-9-3 0-16,0-3 0 0,9 6 128 16,0 0-128-16,-11-2 0 0,-1-2 0 0,5-3 0 0,7 7 0 0,-8-8 0 15,-1-1 0-15,2 3 0 0,1-1 176 0,0 1 16 16,1-3 0-16,-1 2 0 0,-2-2 144 0,1 4 48 15,2-2 0-15,0 1 0 0,-4 1-48 0,2 1 0 16,2-2 0-16,-2 1 0 0,0 3-208 0,0 0-128 16,7 2 128-16,-9 0-128 0,9 0 0 0,-9-2 0 15,2-2 0-15,7 4 0 0,0 0-240 0,0 0-16 16,0 0 0-16,0 0 0 16,0 0-1968-16,0 0-400 0,0 0-64 0</inkml:trace>
  <inkml:trace contextRef="#ctx0" brushRef="#br0" timeOffset="19">2456 13567 28559 0,'0'0'2544'0,"0"0"-2032"0,0 0-512 0,0 0 0 0,0 0 672 0,0 0 32 16,0 0 16-16,0 0 0 0,0 0-528 0,0 0-192 15,0 0 0-15,0 0 144 0,0 0-144 0,0 0-144 16,0 0 144-16,-4 12-208 0,-2-3-112 0,6-9-32 16,0 0 0-16,0 0 0 0,0 0 352 0,8 12-176 15,-1-5 176-15,4 0-128 0,1-3 128 0,1-1 0 16,-2-1 0-16,4-1 0 0,-1-1 128 0,2-1 48 16,-2 1 16-16,3 0 0 0,1 0 288 0,0 0 64 15,1 0 16-15,0 0 0 0,1-1-400 0,1 0-160 16,0-1 128-16,1 1-128 0,0 1 0 0,4 0 128 0,4-3-128 15,-3 3 0-15,-3-1 0 0,-1 0 0 0,1-2 0 0,-2 2 0 16,0-2 176-16,-1 1-48 0,0-1-128 0,-3 2 192 16,-2 1 192-16,-2 0 48 0,-2-4 0 0,-2 2 0 15,-10 2 176-15,12-1 32 0,-12 1 16 0,0 0 0 16,12-2-144-16,-12 2-16 0,0 0-16 16,0 0 0-16,7-6-16 0,-7 6 0 0,0 0 0 0,0 0 0 15,3-8 0-15,-3 8 0 0,0 0 0 0,0-7 0 16,-5-2-160-16,2 1-48 0,3 8 0 0,-2-11 0 15,-2 2-96-15,-1 3-32 0,5 6 0 0,-7-7 0 16,-1 1-128-16,2 0 0 0,-2 2 0 0,8 4 0 16,-11-5 0-16,1 0 0 0,-2 1 0 0,2-1 0 15,1 1 0-15,9 4 208 0,-11-6-48 0,2 2-16 0,9 4 48 16,-9-7 16-16,-1 2 0 0,0 0 0 0,4-1-64 16,6 6-16-16,-9-5 0 0,9 5 0 0,-8-5-128 0,8 5 0 15,-9-4 144-15,9 4-144 0,-8-4 0 0,8 4 0 16,-9-2 0-16,9 2 0 0,0 0 0 15,0 0-256-15,0 0 32 0,0 0 16 0,0 0-144 0,-7-4-32 16,1 0 0-16,6 4 0 0,0 0 112 0,0 0 16 16,-9-3 0-16,9 3 0 15,0 0-1216-15,0 0-256 0,0 0-32 0</inkml:trace>
  <inkml:trace contextRef="#ctx0" brushRef="#br0" timeOffset="20">538 14464 3679 0,'0'0'320'0,"0"0"-320"0,0 0 0 0,3-8 0 15,-3 8 1904-15,3-9 304 0,-1 0 64 0,0 2 16 0,-2 7-1392 0,0-6-288 16,0-3-48-16,0 9-16 0,0 0 1216 15,1-8 240-15,-1 8 48 0,0-8 16 0,0 8-208 0,1-8-64 16,-1 8 0-16,0 0 0 0,0 0-368 0,0-6-80 16,0 6 0-16,0 0-16 0,0 0-480 0,0 0-80 15,0 0-32-15,0 0 0 0,0 0-416 0,0 0-64 16,0 0-32-16,0 0 0 0,0 0-96 0,-6 6-128 16,6-6 176-16,0 0-176 0,0 0 256 0,-4 11-48 15,4-11-16-15,0 11 0 0,0-11 224 0,2 12 32 16,-2-12 16-16,8 13 0 0,0-1-80 0,2 0 0 15,2-1-16-15,2 1 0 0,2 1-208 0,2 0-32 16,1 2-128-16,-8-6 192 0,2 2-192 0,2 0 0 0,0 2 128 0,0 0-128 16,-1-1 0-16,0 2 0 0,1 0 0 0,4 12 0 15,-6-7 0-15,-2-1 0 0,-3-2 0 16,-4-1 0 0,-4 1-1808-16,-2-3-304 0,2-13-64 0</inkml:trace>
  <inkml:trace contextRef="#ctx0" brushRef="#br0" timeOffset="21">999 14394 9215 0,'0'0'400'0,"0"0"96"15,0 0-496 1,0 0 0-16,0 0 0 0,0 0 0 0,0 0 2880 0,0 0 464 0,0 0 112 0,-4 11 0 0,1 0-1568 0,2 1-320 16,1-1-64-16,1 1-16 0,-1 1 128 0,1 1 32 15,1 2 0-15,-1 2 0 0,-1 2-480 0,0 1-80 16,-1 0-32-16,-1 2 0 0,0 3-368 0,-3 3-80 16,-3 2-16-16,1 3 0 0,-2 2-208 0,1 2-64 15,-1 1 0-15,1-1 0 0,-2 0-32 0,1 1-16 16,-2 2 0-16,0-1 0 0,-1 0-272 0,0 3 0 15,-1 3 128-15,1 4-128 0,1-5 0 0,0-1 0 16,1 0 0-16,2-4 0 16,0-4-304-16,2-3-112 0,-2-4-32 0,4-3 0 15,4-7-2240-15,0-3-464 0</inkml:trace>
  <inkml:trace contextRef="#ctx0" brushRef="#br0" timeOffset="22">1426 14622 15599 0,'0'0'688'0,"0"0"144"0,3-8-656 0,-3 8-176 15,-1-10 0-15,1 10 0 0,0 0 1056 0,0 0 176 16,-8-7 48-16,8 7 0 0,-9-3-192 0,9 3-48 16,-10 0 0-16,10 0 0 0,0 0 32 0,0 0 0 15,-9 0 0-15,9 0 0 0,0 0 0 0,0 0 0 16,0 0 0-16,0 0 0 0,0 0-368 0,0 0-64 15,0 0 0-15,0 0-16 0,11 0-128 0,-11 0-32 16,12 0 0-16,1 0 0 0,1 0-80 0,-1-1-32 16,0 0 0-16,0 1 0 0,1 0 80 0,1-2 16 15,-1 0 0-15,0 1 0 0,2-1-192 0,2 1-16 0,2 1-16 0,-3 0 0 16,-3 0-224-16,2 1 0 0,2 1 128 0,-1 1-128 16,-4 0 0-16,0 0 0 0,1-1 0 0,1 1-160 31,-1 0-288-31,-1 0-64 0,-1-1-16 0,-2 0 0 15,1 1-1616-15,-1-2-320 0,1-1-64 0,-2 0-11488 0</inkml:trace>
  <inkml:trace contextRef="#ctx0" brushRef="#br0" timeOffset="23">1508 14786 15663 0,'0'0'1392'0,"0"0"-1120"0,0 0-272 0,0 0 0 15,0 0 4096-15,-1-9 768 16,1 9 160-16,0 0 32 0,4-8-3888 0,-4 8-768 0,0 0-144 0,7-9-48 16,-2 2 176-16,-5 7 48 0,0 0 0 0,9-5 0 15,-9 5-32-15,10-5 0 0,1 2 0 0,-2 2 0 16,-9 1 32-16,12-1 0 0,1 1 0 0,1 0 0 15,0 0-304-15,3 1-128 0,4 0 128 0,0-1-128 16,0 0 0-16,4-1 0 0,3-1 0 0,4-2 0 16,1 1 0-16,4-4 0 0,1 0 0 0,1-1 0 15,0 0 0-15,-1 1-320 0,-4 1 48 0,0-4-16992 16</inkml:trace>
  <inkml:trace contextRef="#ctx0" brushRef="#br0" timeOffset="24">5577 3063 1839 0,'0'0'160'0,"-9"3"-160"16,-4-2 0-16,1 0 0 0,3 1 5344 0,-1 1 1040 15,-3 3 208-15,2-1 32 0,11-5-5136 0,-9 5-1024 16,0-1-208-16,1 3-32 0,8-7-16 0,-9 3 0 16,9-3 0-16,0 0 0 0,-9 3-208 0,9-3 0 15,0 0 128-15,0 0-128 0,0 0 512 0,0 0 48 0,0 0 16 0,0 0 0 16,10-5 0-16,2 0 16 0,3 2 0 0,-1 0 0 15,-2 3-240-15,-1 3-48 0,2-3-16 0,2 3 0 16,0 1-16-16,-2 1 0 0,-2 1 0 16,-1 2 0-16,2 3 64 0,0-4 16 0,-1 2 0 0,1 2 0 15,0-1 16-15,-2 2 0 0,2 0 0 0,-1 1 0 16,-2-1-144-16,0-1-32 0,-1 1 0 0,-1-2 0 16,0 1-192-16,1-1 128 0,0-1-128 0,-1 1 0 15,-1-1 128-15,-1-1-128 0,0-2 0 0,3 1 0 16,-8-7 0-16,9 6 0 0,-1 1-176 0,0-4 176 15,-1 3-784-15,-7-6-48 16,7 6 0-16,-7-6 0 0,7 7-1088 0,-7-7-240 16,3 8-32-16,-3-8-10608 0</inkml:trace>
  <inkml:trace contextRef="#ctx0" brushRef="#br0" timeOffset="25">6103 2887 14735 0,'0'0'640'0,"0"0"160"0,0 0-640 0,0 0-160 16,0 0 0-16,0 0 0 0,0 0 1472 0,0 0 256 0,0 0 48 15,6 10 16-15,-6-10-1024 0,4 10-208 0,-6 0-48 0,0 2 0 16,1-1 176-16,0 1 16 0,-2 0 16 0,0 1 0 15,2-3 208-15,-3 3 32 0,-1 2 16 0,0 3 0 16,0 2-96-16,-2 0-32 0,-1 7 0 0,-1 3 0 16,-4 2-208-16,-1 6-64 0,-2 4 0 0,-1 5 0 15,-1-4 48-15,0 1 0 0,-3 0 0 0,-1 3 0 16,-3 1-48-16,-1 5-16 0,-3 1 0 0,0 1 0 16,1-3-256-16,-2-2-48 0,-3-3-16 0,2 0 0 15,1-2-240-15,2-4 176 0,2-2-176 0,3 0-11648 16,1-1-2416-16</inkml:trace>
  <inkml:trace contextRef="#ctx0" brushRef="#br1" timeOffset="26">2602 7979 5519 0,'0'0'496'0,"0"0"-496"15,-9-6 0-15,1-1 0 0,2 1 576 0,-2-1 0 0,0 1 16 0,0 1 0 32,-1 2-1264-32,0-4-256 0,1-3-48 0,0-2-16 0,-1 4 992 0,0 2 128 0,1-1 64 0,-1 0 16 15,-1-3 1264-15,1 4 240 0,1 2 48 0,0-1 16 16,-1-4-608-16,0 1-112 0,-2 0-32 0,0 0 0 16,-2 0-416-16,-1 2-96 0,1-2 0 0,0 2-16 15,2 4-304-15,-1 1-64 0,0-3-128 0,3 3 192 16,9 1-192-16,0 0 0 0,-10-2 0 0,-1 1 0 15,1-3 0-15,3 0 0 0,7 4 0 0,0 0 0 16,-10-8 0-16,2-2 176 0,4 1 0 0,4 9 0 16,-8-7 400-16,8 7 96 0,-6-10 16 0,6 10 0 15,-5-9 352-15,5 9 80 0,-7-8 16 0,7 8 0 16,0 0 64-16,0 0 16 0,-9-3 0 0,9 3 0 16,0 0-672-16,0 0-128 0,0 0-32 0,0 0 0 0,0 0-384 15,0 0 0-15,0 0 0 0,0 0 0 0,0 0 0 16,0 0 0-16,9 7 0 0,-2 2 0 0,-5 1 160 0,5-2-160 15,3-3 192-15,-1 1-192 0,-9-6 320 0,12 9-64 16,1 0 0-16,1-1 0 0,1-2 112 0,0 1 16 16,1-1 0-16,1 2 0 0,0 3 96 0,1-2 32 15,0-4 0-15,2 7 0 0,0 6-256 0,-1-1-64 16,-1 0 0-16,1 1 0 0,-1 0-64 0,1 1-128 16,1-1 176-16,-1 1-176 0,1 2 0 0,0 0 0 15,0-3 0-15,3 1 0 0,-3 0 0 0,7 3 0 16,3-1 0-16,0 0 0 0,-3 0 0 0,3 1 0 0,0-2 192 15,0 3-192-15,0 1 144 0,1 0-144 16,0 1 0-16,1 5 144 0,-2 3-144 0,0 2 0 0,-2 0 0 0,1-1 0 16,1-3 0-16,0-1 0 0,0 0 0 0,1-1 0 15,3-2 0-15,0 2 0 0,-3-3 0 0,2 3 0 16,-2-2 0-16,2 2 0 0,1-3 0 0,-3 3 0 16,-1-1 0-16,1 2 0 0,2 3 0 15,-2 1 0-15,-2 1 0 0,1-1 0 0,1-3 0 0,2 0 0 16,-1-1 128-16,4 0-128 0,-3 0 0 0,4-2 128 15,1 0-128-15,0 2 0 0,-1-2 144 0,1 2-144 16,-1 0 0-16,-1 2 0 0,-2 2 0 0,0 1 128 16,-1 2-128-16,0-1 0 0,-1 1 0 0,-1-1 0 15,2 2 0-15,1-1 144 0,-1-3-144 0,1 0 160 16,2-1 16-16,-3 0 0 0,0-3 0 0,-2 1 0 0,1 1 48 16,-1-1 16-16,0-1 0 0,-1 1 0 0,-2 2 16 15,0-3 16-15,1-3 0 0,1 0 0 0,2 2-32 16,1-1-16-16,-3-2 0 0,3 0 0 0,1 0-32 0,-2 1 0 15,-1-1 0-15,2 0 0 0,1-1-192 0,0 2 0 16,-6 1 128-16,0 2-128 0,2 1 0 0,-1 2 0 16,-3 1 128-16,-2-3-128 0,1-2 0 0,0-1 0 15,0-3 0-15,-2 2 0 0,1 1 0 0,2-5 0 16,1 1 0-16,3-2 0 0,-1 1 0 0,-1-4 128 16,1 0-128-16,-2-1 0 0,0 1 0 0,-3-1 0 15,-2-1 0-15,1 0 0 0,-1 0 128 0,-1 0-128 16,-3 0 0-16,0 1 0 0,0 0 160 0,1 2-160 15,-4-1 160-15,1 1-160 0,0-1 128 0,-1 2-128 0,1 0 0 16,0 0 144-16,-2-2-144 0,0 1 0 16,1-2 0-16,-2-1 0 0,-2-1 0 0,5-2 0 0,-2 2 0 15,-1-3 128-15,-2 0-128 0,-1-4 0 0,-1 0 0 16,2 0 128-16,-1 0-128 0,1-2 0 0,-2 2 0 16,1-1 0-16,2-2 0 0,0 1 0 0,-2-1 128 0,1 1-128 15,-1 0 0-15,-2-1 0 0,-8-6 0 0,8 8 128 16,2 1-128-16,-3-2 160 0,-7-7-160 0,7 7 160 15,1 0-160-15,-8-7 0 0,8 6 0 0,-8-6 0 16,8 7-144-16,-8-7 144 0,6 9 0 0,-6-9 0 16,7 7-448-1,-7-7 32-15,8 7 0 0,-8-7 0 0,0 0-1312 0,8 11-272 16,-3 1-48-16,-5-12-13872 0</inkml:trace>
  <inkml:trace contextRef="#ctx0" brushRef="#br1" timeOffset="27">6071 11424 2751 0,'0'0'256'0,"-9"5"-256"0,-5 1 0 0,1-2 0 15,2 2 4288-15,4-1 832 0,7-5 144 0,0 0 48 16,-8 6-4176-16,8-6-832 0,0 0-176 0,0 0-128 16,0 0 320-16,0 0-64 0,0 0 0 0,0 0 0 15,0 0 144-15,0 0 32 0,0 0 0 0,0 0 0 16,0 0 336-16,0 0 64 0,0 0 0 0,0 0 16 15,0 0-336-15,0 0-64 0,0 0 0 0,0 0-16 16,6-6-208-16,-6 6-32 0,7-8-16 0,2 1 0 0,1-4 16 0,1 0 16 16,-2 0 0-16,3-2 0 0,1-3 208 0,0-1 32 15,-1-1 16-15,-2-1 0 16,2-3 144-16,2-1 32 0,2-1 0 0,1 1 0 0,0-1-96 0,1-3-16 16,-1-3 0-16,2 0 0 0,1-1-144 0,1 0-48 15,0-1 0-15,-1 2 0 0,0 0-144 0,1 0-48 16,-2-1 0-16,4-2 0 0,-1 1 32 0,3-3 0 15,1-2 0-15,1-1 0 0,2-3 48 0,-1-2 16 16,1-4 0-16,4 0 0 0,6-3-32 0,1 2 0 0,-1 1 0 16,0 0 0-16,-2 3-64 0,1-6-16 15,-3-2 0-15,3-3 0 0,-2-1-128 0,3 1 160 0,3 2-160 0,1 0 160 16,-3-1-160-16,2-1 0 0,0-2 0 0,-2 0 0 16,-1-1 0-16,2 0 0 0,-1-2 128 15,-1 1-128-15,0 2 0 0,2 0 0 0,-1 1 0 0,3 0 0 16,2-5 0-16,-1 1 0 0,-1-1 0 0,1 1 0 15,1 0 0-15,0 4 0 0,0 0 0 0,-2 1 0 16,1 2 192-16,0-2-32 0,2-3-16 0,1 0 0 16,-2-1-144-16,6 2 160 0,3 1-160 0,-2 4 160 15,-3-1-160-15,0 3 0 0,-4-5 0 0,1 0 0 16,-2-4 0-16,2-1 0 0,1 0 128 0,0 0-128 16,0 4 0-16,-3-1 0 0,0 2 0 0,1 3 0 15,-2 0 128-15,-2 0-128 0,-1-6 128 0,-1 1-128 0,0-3 0 16,0 5 128-16,-3 3-128 0,4 0 0 15,0 3 0-15,-1 0 0 0,0-3 128 0,0 1-128 0,2-1 0 0,-1 0 0 16,1-1 0-16,-1 0 0 0,-1 1 0 0,-1 1 0 16,-3 2 0-16,2 2 0 0,0 0 0 15,0-3 0-15,1 0 0 0,-2 0 0 0,1 2 0 0,-1 0 0 16,-2-3 0-16,0 6 0 0,1 2 0 0,-2 2 0 16,-2-1 0-16,-1 3 128 0,0-3-128 0,0 0 0 15,-3-1 0-15,2-1 128 0,0-2-128 0,-1 2 0 16,1 1 0-16,0 3 128 0,-1 2-128 0,2 1 0 15,0 2 0-15,2 1 0 0,0-1 0 0,0 1 0 16,-4-1 0-16,2 1 0 0,-2 1 0 0,-2 2 0 16,-3-4 0-16,1 2 0 0,-2 0 0 0,-1 1 0 15,0 1 0-15,-1 2 0 0,0 1 0 0,0 0 0 16,-4 2 0-16,4 1 0 0,0 2 0 0,-1 1 0 16,-1 1 0-16,-1 0 0 0,0 1-128 0,-1 2 128 0,0 0-160 0,-1 1 160 31,1 1-672-31,0 3-32 0,-2 2-16 0,-1-1 0 15,-3-1-2160-15,1 2-416 0,-2 4-96 0</inkml:trace>
  <inkml:trace contextRef="#ctx0" brushRef="#br1" timeOffset="28">2287 7505 6447 0,'0'0'272'0,"0"0"80"0,0 0-352 0,0 0 0 16,0 0 0-16,0 0 0 0,0 0 2944 0,0 0 528 15,0 0 112-15,0 0 0 0,0 0-2864 0,0 0-576 16,11 5-144-16,-11-5 0 0,0 0 0 0,0 0 128 15,11-7-128-15,-2-2 128 0,1-4 432 0,3-1 80 16,4-2 0-16,2-5 16 0,-2 2 80 0,3-5 16 16,3 0 0-16,0-4 0 0,1-4-176 0,0-1-16 15,1-1-16-15,5-1 0 0,0-3-128 0,0-6-32 16,-1-3 0-16,3-4 0 0,6-6-64 0,0-1 0 0,-3 1-16 16,4-2 0-16,4-1-32 0,2 0 0 0,-1 3 0 0,0-3 0 15,-1-3 16-15,2 1 0 0,-1-2 0 0,0 1 0 16,-1 2-144-16,4 1-16 0,5 0-128 0,1-1 192 15,-3-2-192-15,1 1 176 0,0-1-176 0,-1 1 160 16,-6-2-160-16,0 4 160 0,1-1-160 0,-1-1 160 16,3 0 32-16,-4 2 0 0,-4-3 0 0,4 1 0 15,3-2 48-15,-3 4 16 0,-6 4 0 0,0 0 0 16,-3 3 16-16,-2 3 16 0,-2-4 0 0,-1 2 0 16,-3-1-32-16,-1 0-16 0,-2 8 0 0,0 0 0 15,-1 2-64-15,0 3-16 0,0 3 0 0,-2-2 0 16,-3 5-160-16,0 3 192 0,1 1-192 0,0 0 192 15,-1 2-192-15,-3-2 0 0,1 1 0 0,-2 0 0 0,0 3 0 16,-3 3 128-16,-2-1-128 0,1 2 0 0,2 0 0 0,-4 2 0 16,-1 3 0-16,-1 0 0 0,1 4 0 0,-2 2 0 15,-1 0 0-15,-2 2 0 0,0-1 0 0,1 2-144 16,-2 8 144-16,0-9-160 0,0 9 160 0,0 0 0 16,0 0 0-16,-2-8-128 0,2 8 128 0,0 0 0 15,2-9 0-15,-2 9 0 0,0 0 128 0,0 0-128 16,-2-9 128-16,2 9-128 0,0-8 224 0,0 8-32 15,2-11 0-15,-2 11 0 0,0 0 96 0,0 0 16 16,2-9 0-16,2 1 0 0,-4 8-64 0,0 0-16 16,6-7 0-16,-6 7 0 0,0 0-224 0,0 0 0 15,0 0 0-15,0 0 0 0,6-6 0 0,-6 6 0 16,9-5 0-16,-9 5 0 0,0 0 0 0,8-4 0 0,-8 4 0 0,9-2 0 16,-9 2 0-16,12-2 0 0,-4 1 0 15,-1 1 0-15,-7 0 0 0,11 5 0 0,-1-3 0 0,2-1 0 16,0-1 0-16,-2 1 0 0,-1-1 0 0,2 3 0 15,1-1 0-15,1 2 0 0,-2-4 0 0,2 2 0 16,2-2 0-16,0 1 0 0,-2 0 0 0,3 2 0 16,1-1 0-16,4 2 0 0,2 0 0 0,1 0 0 15,-3 0 0-15,3 1 0 0,4-3 0 0,0 3 0 16,2-3 0-16,3 2 0 0,1 0 0 0,1 1 0 16,-1 1 0-16,1 0-128 0,-1-1 128 0,4 3 0 15,-2 1 0-15,7-1 0 0,3 1-128 0,4 2 128 16,4-1 0-16,1 1 0 0,-3-4 128 0,0 4-128 15,1-1 0-15,0 2 0 0,0 2-128 0,4-1 128 0,0 0 0 16,5 2 0-16,5-1 0 0,-1 0 0 0,1 1 0 0,-2-2 0 16,2 0 0-16,0-3 0 0,2 1 0 0,6 2 0 15,2 2 0-15,0-3 0 0,-2 0 0 0,2-2 0 16,3 1 0-16,-1-1 0 0,2 2 0 0,-1 1 0 16,-2 1 0-16,1 2 0 0,0-3 0 0,0-3 0 15,1 3 0-15,2 0 0 0,0 2 0 0,-3 0 0 16,-6 1 0-16,2 0 0 0,3 2 0 0,3-2 0 15,4 2 0-15,-2 0 0 0,-2 0 0 0,-3 1 0 16,0-1 0-16,3-1 0 0,1-3 0 0,0 2 0 16,2-1 0-16,-6 1 0 0,-5-2 0 0,0-2 0 15,0-4 0-15,-3 2 0 0,-2 5 0 0,-1 3 0 16,-3-2 0-16,-3-1 0 0,-5-3 0 0,-3 1 144 0,1-3-144 16,-1 1 128-16,2-1 0 0,-3 2-128 0,-2 0 192 15,-1 0-64-15,1 1 48 0,-3-2 0 16,-4 1 0-16,-3 1 0 0,-2 0-176 0,1 0 128 0,2 0-128 0,-2-1 128 15,-3 0-128-15,1-1 0 0,-1 0 0 0,1 1 0 16,-1 1 0-16,-2-4 0 0,-1 1 0 0,-3 1 128 16,-2-5-128-16,0 1 0 0,-2-1 0 0,-1 1 0 15,-3-1 128-15,-1-1-128 0,-2 1 128 0,-2-2-128 16,-1-2 128-16,-2 1-128 0,0 1 0 0,-1-2 128 16,0 3-128-16,-1 2 0 0,0 0 0 0,0-1-176 31,-2-1-1232-31,-1 0-240 0,-1 1-48 0,0 3-14720 0</inkml:trace>
  <inkml:trace contextRef="#ctx0" brushRef="#br1" timeOffset="29">4532 4320 14735 0,'-11'-13'1312'0,"5"2"-1056"16,-1-2-256-16,1 3 0 0,-2-1 4080 0,3 4 752 0,-1 0 160 0,6 7 16 15,0-9-3504-15,0 9-704 0,-2-8-144 0,2 8-16 16,0 0-272-16,0 0-48 0,0 0-16 0,10-4 0 31,2 3-656-31,0 5-128 0,-2 0-32 0,5 2 0 16,1 1-320-16,5 2-64 0,4 1 0 0,3 3-16 16,0 2-256-16,3 0-48 0,2-3-16 0,5 0 0 15,0-3 192-15,6-3 32 0,3 0 16 0,6 2 0 0,6 1 640 0,2 0 128 0,2 1 32 0,1 2 0 16,-2 0 704-16,5-1 128 0,-2 0 48 0,8 2 0 15,7 3 448-15,0 4 80 0,-1 1 32 0,1 3 0 16,3 0-592-16,4 6-112 0,6 4-32 0,3 5 0 16,2 4-512-16,3 1 0 0,4-8 0 0,6 2 0 15,7 0 0-15,0-3 0 0,-1 0 0 0,5-6-192 0,6-2 192 16,0 0-176-16,-2 0 176 0,5 1-160 0,2 0 160 16,-3 2 0-16,-3-3 0 0,4 3 0 0,6 0 0 0,-4 1 0 15,-5 3 0-15,1 1 0 0,1 1 160 0,-3 3 16 16,-7 2 0-16,-3 0 0 0,-1-3 80 0,-4 3 0 15,-1 1 16-15,-4 0 0 0,-5 1-32 0,-1-3-16 16,-2 1 0-16,-2-2 0 0,-5 0-224 0,-4-3 128 16,-6-6-128-16,-3-2 0 0,1-2 192 0,-4-4-64 15,-5-1-128-15,-5-3 192 16,-8 0-1424-16,-2-3-304 0,-5-4-48 0</inkml:trace>
  <inkml:trace contextRef="#ctx0" brushRef="#br1" timeOffset="30">4104 4668 36799 0,'0'0'1632'0,"0"0"336"0,0 0-1584 15,0 0-384-15,0 0 0 0,17 5 0 0,4 0 0 0,2 2 0 16,2-2-192-16,3 5 192 0,2 5-256 0,3 0 64 15,3-1 0-15,1 1 16 0,4 2-112 0,4 1-32 16,6 1 0-16,3 1 0 0,-2 4 32 0,0-2 0 16,-1 2 0-16,-2-1 0 0,1-1 288 0,5 2-128 0,3 3 128 0,5 0 0 15,2 2 0-15,4-2-128 0,-1 0 128 0,2 1 0 16,2 4 0-16,8 0 256 0,6-1-64 0,5 3 0 16,4 0 192-16,3 0 48 0,1 0 0 0,4-1 0 15,4-1-128-15,0-1-32 0,-3-2 0 0,6 4 0 16,3-2-80-16,2 0 0 0,1 2-16 0,-3 1 0 15,-2 2-176-15,2 1 160 0,1-1-160 0,-1 5 160 16,-3-1-160-16,3 2 0 0,3-6 0 0,-4 1 128 16,-3-3-128-16,-2 0 0 0,-1 1 0 0,4-8 0 15,3 2 0-15,-4-4 0 0,-8-1 0 0,1 3 0 16,0 0 0-16,-3-2 0 0,-5-1 0 0,-3 0 0 0,-5-3-256 16,-4 1 0-16,-4-2 16 0,-1-1 0 15,-1 5-464-15,-8 0-80 0,-8-2-32 16,-4 5 0-16,-6-4-256 0,40 23-1184 0,-52-23 1120 15,-6 3 496-15,-4-1 112 16,-2-2 16-16,-4 0 0 0,-3-4 224 0,-4 1 48 0,-2-2 16 0,-3-2 0 16,-5-3-224-16,-3-2-64 0,-2-11 0 0,0 0-10944 0</inkml:trace>
  <inkml:trace contextRef="#ctx0" brushRef="#br1" timeOffset="31">3692 5590 21183 0,'0'0'1888'0,"0"0"-1504"0,1-10-384 0,-1 10 0 0,0 0 2048 0,13-5 320 16,3 0 80-16,5 4 16 0,5 1-2176 0,1 2-432 15,2 2-96-15,8 1-16 0,6 1 256 0,6 3 0 16,5 3 0-16,2 2-144 0,0 3 384 0,4 2 80 16,1 2 0-16,5 3 16 0,5 2 176 0,6 4 16 15,4 0 16-15,-1 5 0 0,-1 5-288 0,5 2-48 16,9 0-16-16,1 1 0 0,4 0-192 0,-1 1 0 16,0 2 0-16,8 2 0 0,12 3 0 0,0 2 0 15,0 2 128-15,6-1-128 0,3-1 0 0,3-2 0 16,0 1 0-16,3-2 0 0,0-5 288 0,1 1-32 15,0-1-16-15,-2 2 0 0,-2-1 192 0,-1 4 32 0,-1 0 16 0,-1-1 0 16,1-9-128-16,-4 0-32 0,-1 2 0 16,-6-3 0-16,-6 2-144 0,5-5-48 0,3 2 0 0,-6 1 0 15,-8 2-128-15,0-5 0 0,2-3 0 0,-2 1 0 16,-2 1-208-16,-7-3-80 0,-8-2-16 0,1-2 0 31,-2-2-1648-31,-4 0-336 0,-5-4-64 0,-8-4-11344 0</inkml:trace>
  <inkml:trace contextRef="#ctx0" brushRef="#br1" timeOffset="32">2652 6524 39215 0,'0'0'1728'0,"8"-7"384"0,2 0-1696 0,7 3-416 0,5 2 0 0,8-1 0 16,5 6-240-16,10-2-128 0,5 4-16 0,5 2-16 15,1 3 96-15,2 3 32 0,0 0 0 0,4 1 0 31,0 2-176-31,5 1-16 0,3 3-16 0,3 0 0 0,3 3 208 0,-2 0 32 0,-2 1 16 0,5 4 0 16,7 6 224-16,1 3 0 0,0-4 0 0,1 4 160 16,1 0-160-16,5-2 0 0,3-3 0 0,5 2 0 15,6 3 320-15,-1-3 192 0,1-1 48 0,7 1 0 16,5-1-112-16,-1 2-32 0,-1 2 0 0,5 2 0 16,4-3-224-16,-1 5-32 0,-3 0-16 0,-1 0 0 15,-2-3-16-15,2 1 0 0,0 1 0 0,-3-3 0 0,-4-2 64 16,2-4 16-16,4 2 0 0,-3-1 0 15,-4 5 112-15,0-3 0 0,0-3 16 0,-2 0 0 0,-2-2-16 0,-1-2-16 16,0-1 0-16,1 1 0 0,0 1-304 0,-5-2 0 16,-6-4 0-16,-4-1-144 0,1 1 144 0,-2-5-128 15,-4 0 128-15,-7-1-128 0,-9-2-128 0,-3-1 0 16,-3-1-16-16,0-1 0 16,-4-1-256-16,-3 0-48 15,-6 0-16-15,-3-4 0 0,-6-2-480 0,-3-1-80 0,-9-2-32 0,-3-1 0 16,-6 0-2272-16,-4-3-464 0,-3-6-96 0,-16 9-16 0</inkml:trace>
  <inkml:trace contextRef="#ctx0" brushRef="#br1" timeOffset="33">2186 7240 29887 0,'0'0'1328'0,"13"0"272"0,7 3-1280 0,7 3-320 15,7 3 0-15,1 2 0 0,-2-1 0 0,5 1 0 16,2 0-128-16,1 2 128 0,-2 2 0 0,1 3 0 15,2 2 0-15,0-1 0 0,-1 3 320 0,5 0 64 16,3-1 16-16,6 0 0 0,4 5 224 0,1 0 32 16,2 0 16-16,2 2 0 0,2 0-384 0,1 1-80 0,4 2-16 15,6 1 0-15,3-1-192 0,0 0 0 16,-3 2 0-16,2 1 0 0,2 5 0 0,3 0 0 0,2 1 0 0,1 1 0 16,3 1 0-16,1-2 0 0,2-1 0 0,5 2 0 15,3 2 0-15,1-3 144 0,-3 0-144 0,3 3 128 16,2 3 112-16,2 1 16 0,3 0 0 0,-1-1 0 15,-3-3 64-15,4-2 0 0,7 1 16 0,-2-6 0 16,-6-3 224-16,0 0 32 0,0-1 16 0,1-2 0 16,-3-2 0-16,-1-1 0 0,-5 0 0 0,3 1 0 15,1-1-224-15,-2 2-32 0,-3 0-16 0,-2-1 0 16,-2 0-336-16,1-1 0 0,-1 0 0 0,-3-1-128 16,-5 0-1216-1,-1 2-224-15,0-3-48 0,0-1-9840 0,-2 0-1984 0</inkml:trace>
  <inkml:trace contextRef="#ctx0" brushRef="#br1" timeOffset="34">2701 7673 11967 0,'0'0'528'0,"0"0"112"0,-4-8-512 0,4 8-128 0,0 0 0 0,0 0 0 0,0 0 6032 0,8-4 1184 16,3 3 224-16,2 4 48 0,2 0-6000 0,4 5-1200 15,3 1-288-15,5 4 0 0,4 4 0 0,5 0-144 16,1 0 144-16,5 3-208 0,4 3-64 0,-1 2-16 16,1-1 0-16,4 3 0 0,2 2 160 0,5 2 128 15,6 1-192-15,3 5 192 0,3-1-128 0,2 4 128 16,-1-3 0-16,2 3 0 0,-2-3 0 0,8 6 0 15,7 6 0-15,1 1 0 0,-1 5 0 0,1 3 192 16,3 2-48-16,3 3-16 0,6 5 96 0,-3 1 16 16,-1 3 0-16,0 1 0 0,1 0-240 0,3 1 144 15,0-1-144-15,-2-2 128 0,-2-6-128 0,0 0 0 0,1 3 0 16,4-2 0-16,3-3 160 0,-4 1-160 16,-6-2 192-16,3-3-192 0,3-3 208 0,1-1-64 15,0 0-16-15,-1 3 0 0,-3 5-128 0,6-1 0 0,5 1 0 0,3-2-11744 16,-2 1-2304-16</inkml:trace>
  <inkml:trace contextRef="#ctx0" brushRef="#br0" timeOffset="35">13427 14100 30399 0,'0'0'1344'0,"0"0"288"0,0 0-1312 0,0 0-320 0,13 4 0 0,-3-1 0 15,1-1 3168-15,-1 2 560 0,1-2 112 0,2 3 32 16,1-1-3152-16,2 5-720 0,-3 3 0 0,0 2 0 15,0 0-128-15,0 7-32 0,-3 3 0 0,2-1 0 16,-1-1-128-16,-2 0-32 0,-3-1 0 0,2 3 0 16,1 1 320-16,-1 2-160 0,-3-1 160 0,2-1-128 0,0-2 128 0,4-1 144 15,1-1-16-15,-2 0-128 0,2 0 208 0,0-4-64 16,1 0-16-16,0-2 0 0,-2 2-128 16,1-2 0-16,1-1 0 0,-1 0 128 0,0-1-368 0,-2-1-80 15,-2 0 0-15,0-4-16 16,-2 0-560-16,-1-1-96 0,-5-7-32 0,0 0 0 15,4 10-1808-15,-4-10-368 0,0 0-80 0</inkml:trace>
  <inkml:trace contextRef="#ctx0" brushRef="#br0" timeOffset="36">14220 14151 20271 0,'0'0'896'0,"0"0"192"0,0 0-880 0,0 0-208 0,-8-4 0 0,8 4 0 15,0 0 3360-15,-7-2 624 0,7 2 128 0,-8-2 32 16,2 0-3312-16,6 2-640 0,-10 2-192 0,0 0 0 16,10-2 0-16,-9 5 0 0,3 1 0 0,1 3 0 15,1 2-144-15,-2 1 144 0,0 1-128 0,2 4 128 0,0 6 0 0,-1 2 0 16,-3 0 144-16,2 2-144 0,0 4 480 0,-2 2-16 16,-2-2 0-16,-2 4 0 0,-2 2 112 0,-2 2 0 15,1 0 16-15,-2 3 0 0,-2 1-16 16,0 4-16-16,-1 4 0 0,0 2 0 0,-3 1-176 0,1-2-16 15,1-1-16-15,-1-5 0 0,1-3-192 0,2-2-32 16,1-2-128-16,2-5 192 0,4 1-192 0,2-6 0 16,-1-2 0-16,5-7 0 15,3-6-1168-15,2-2-336 0,0-3-64 0,1-9-16 16,0 0-2096-16,0 0-416 0,0 0-96 0,13-5-16 0</inkml:trace>
  <inkml:trace contextRef="#ctx0" brushRef="#br0" timeOffset="37">14574 14259 34095 0,'0'0'3024'0,"0"0"-2416"16,0 0-480-16,0 0-128 0,0 0 2240 0,0 0 448 15,11-4 64-15,-1 3 32 0,3 1-2448 0,0 1-480 16,0 3-112-16,4-2 0 0,3 0-64 0,1 1 0 15,-1-3 0-15,4 1 0 0,2 2-48 0,1-1-16 16,-1 0 0-16,2-1 0 0,-1 2 384 0,1-2-144 16,-4 0 144-16,1 1 0 0,-1-2-128 0,-2 0 128 15,-1 0 0-15,-2 1 0 0,-1 1-192 0,1 0 64 16,-1-2 128-16,-1 0-208 0,-1 1-144 0,0 0-32 16,3 1 0-16,-2 3 0 15,-3-1-1840-15,0 2-368 0,2-1-80 0,-3 2-7120 0,-1 1-1440 16</inkml:trace>
  <inkml:trace contextRef="#ctx0" brushRef="#br0" timeOffset="38">14748 14544 33167 0,'0'0'2944'16,"0"0"-2352"-16,9 6-464 0,1 1-128 0,1-1 2128 0,0-1 416 16,2-1 80-16,4 1 0 15,3-1-2464-15,-1-1-496 0,0-2-112 0,-1 2 0 0,-1 1 112 0,1-2 16 16,0 1 16-16,1-3 0 15,-4 0-304-15,4 0-64 0,1 0-16 0,1-1 0 16,0-2-80-16,1-1 0 0,3-1-16 0,1 0 0 16,0 0-2688-16,0-2-544 0</inkml:trace>
  <inkml:trace contextRef="#ctx0" brushRef="#br0" timeOffset="39">16200 14064 23039 0,'0'0'2048'0,"0"0"-1648"0,0 0-400 0,0 0 0 15,0 0 3840-15,0 0 672 0,-8 2 144 0,8-2 16 16,-10 4-3728-16,-1-1-752 0,0 2-192 0,0 2 0 16,-2-2-528-1,0 1-144-15,-4 5-32 0,0-2 0 0,-1 1-128 16,1 1-16-16,-3-2-16 0,1 1 0 0,-2 2 560 0,0 0 112 0,0-2 32 0,2 1 0 16,-2-2 608-16,3 1 112 0,1 1 16 0,2-1 16 0,2-2 96 0,2 0 16 15,0-3 0-15,3-1 0 0,2 2-304 16,-1-2-48-16,7-4-16 0,0 0 0 0,0 0-336 0,0 0 0 15,0 0 0-15,0 0 0 16,0 0-432-16,0 0 0 0,13 4 0 0,2-1 0 0,0-1 208 16,1 2 32-16,0 0 16 0,1 1 0 0,1 1 176 0,0 0 0 15,0 1-144-15,1 1 144 0,-3 1 0 0,1 0 0 16,-1 0 0-16,0 1 0 0,-3-1 0 0,0 2 160 16,-1 1 16-16,-1-2 0 0,1 0-32 0,-2 1 0 15,0-2 0-15,-1 1 0 0,0 4-144 0,-1-4 0 0,-1 0 0 16,1 1 128-16,-1-1-128 0,-1 2 0 0,2-2 0 15,-3 1 128-15,-1-2-128 0,0 0 0 16,-1 0 0-16,-3 3 128 0,-2-3-128 0,1 3 0 0,-1 1 0 0,-4-1 0 16,-3-1-128-16,-1 1 128 0,-1-2 0 0,0 3 0 15,-1-1 0-15,-1 0 0 0,-1-4 0 0,0 1 0 16,1 0-144-16,0-4 144 0,0-1-192 0,3-1 192 31,10-3-656-31,0 0-32 0,-9-2 0 0,9 2-10128 0,-7-9-2016 0</inkml:trace>
  <inkml:trace contextRef="#ctx0" brushRef="#br0" timeOffset="40">16444 14233 6447 0,'0'0'272'0,"2"11"80"0,-2-11-352 0,0 0 0 0,0 0 0 0,3 13 0 0,2-3 7792 0,2 1 1488 16,-1-2 288-16,3 2 64 0,3 2-7456 0,-1 3-1472 15,-1 2-320-15,-1 2-48 0,0-1-192 0,0 1-144 16,-2 1 192-16,-1-3-192 0,1 3 0 0,-2-1 0 16,-2-3 0-16,-2-1-144 0,-1 1-48 0,-1-1-16 15,-1-2 0-15,0-1 0 16,-2-1-432-16,1-1-96 0,2-4-16 0,1-7 0 15,-7 7-416-15,7-7-96 0,0 0-16 0,0 0 0 16,0 0-2032-16,-9-3-400 0,3-1-96 0,1-5-7632 0</inkml:trace>
  <inkml:trace contextRef="#ctx0" brushRef="#br0" timeOffset="41">16499 14051 24879 0,'0'0'2208'0,"0"0"-1760"0,5-7-448 0,-5 7 0 15,0 0 3200-15,0 0 576 0,0 0 96 0,0 0 32 16,10-2-2608-16,-10 2-512 0,0 0-96 0,0 0-32 16,12-2-2480-1,-2 2-496-15,-10 0-112 0</inkml:trace>
  <inkml:trace contextRef="#ctx0" brushRef="#br0" timeOffset="42">17140 14326 38527 0,'0'0'1712'0,"0"0"336"0,0 0-1632 0,10-5-416 15,0-1 0-15,-3 1 0 0,1-1 272 0,-1-1-16 16,-7 7-16-16,5-10 0 0,-1-5-240 0,-3 5 0 16,-1 10 0-16,-2-8 0 0,-2 0 0 0,-3 2-128 15,-1 2 128-15,-1 1-208 0,-1 3 0 0,-3 4 0 16,-2 3 0-16,-2 1 0 0,-1-1 208 0,-3 2 0 15,-2 1 0-15,2 1 160 0,1 0 80 0,2 2 16 16,2 0 0-16,3 0 0 0,0 0 80 0,3-1 32 0,1 2 0 0,2 0 0 16,2 3-208-16,1-1-32 15,0 0-128-15,2-2 192 0,0-1-192 0,5-1 0 0,4-1 0 16,2 0 0-16,0-2-192 0,1 0-16 0,3 0-16 0,2-4 0 31,-1-1-256-31,3-1-48 0,1-3-16 0,0 0 0 16,1-3 32-16,-2-1 16 0,-2-3 0 0,1 0 0 0,0 1 320 0,-2-1 176 0,-2-1-192 0,-1 0 192 15,0-1 128-15,-2 0 128 0,3-1 16 0,-2-1 16 16,-1 1 224-16,-1-1 32 0,0-2 16 0,0 0 0 16,-1 2-224-16,3-4-32 0,-3 0-16 0,1-1 0 15,0 0-288-15,0 2 0 0,0 1-128 0,-2 4 128 16,1-2-368-16,-3 4 32 0,-4 7 0 0,0 0 0 0,0 0-32 0,0 0 0 16,0 0 0-16,0 0 0 15,-7 6 368-15,1 2-144 0,0 2 144 0,1-2 0 0,-1 0 160 16,0 2 144-16,1 2 16 0,1 0 16 0,0 0 80 0,2-1 16 15,0 0 0-15,1 1 0 0,-1-1-176 16,0 2-16-16,1 3-16 0,1 1 0 0,1-1-224 16,2 2 0-16,-1 0 0 0,1 3 0 0,-2 1 0 0,2 3 0 15,1 2 0-15,-1 3 0 0,-2 3 0 0,0-1 0 16,-1 1 0-16,-1 1-160 0,0 0 160 0,-2 0-192 16,0 1 192-16,-1-3-192 0,0 1 0 0,-1-3-16 15,-1-3 0-15,-1 3 0 0,-1-1 208 0,1-3 0 16,-1 2 0-16,-1 0 0 0,1 0 0 0,-1-2 0 15,0 4 0-15,-2-4 0 0,-1 0 0 0,1 1 0 16,-4 1 0-16,-2-4 0 0,-1-3 0 0,-1-3 0 0,-4-2 0 0,0-4-144 31,-1-4-560-31,-2-3-96 0,-2-6-32 0,4-6-10336 0,5-6-2080 0</inkml:trace>
  <inkml:trace contextRef="#ctx0" brushRef="#br0" timeOffset="43">17575 14252 14735 0,'0'14'640'0,"0"-14"160"0,0 0-640 0,-1 12-160 0,0-1 0 0,0 0 0 0,1 0 6144 15,0 4 1216-15,0 4 224 0,2 0 48 0,1 0-6416 0,-2 1-1216 16,-1-1-400-16,-1 1 0 0,-2-1 16 0,2-2 16 16,1 3 0-16,-3-2 0 0,-2-2 32 0,0-1 0 15,1-3 0-15,-1 0 0 0,-4-3 336 0,2-1 0 16,2-2 0-16,5-6 0 0,0 0 0 0,0 0 320 16,0 0-48-16,0 0 0 0,0 0 272 0,0-10 48 15,1-2 16-15,2-1 0 0,1-2-208 0,0-4-32 16,1 0-16-16,1-2 0 0,1-3-352 0,1 1 0 15,-2-3 0-15,2 2 0 0,-2 4 0 0,4 0 0 16,-1-1-192-16,-1 3 64 0,-1 5-16 0,2-1 0 16,1 2 0-16,-3 3 0 0,1 2 144 0,1 3 0 15,2 2 160-15,-1-1-160 0,1 0 320 0,0 3-16 0,1 4-16 0,1 3 0 16,2 1 0-16,-1 1 0 0,0 1 0 0,1 2 0 16,-1 2-144-16,0-1-16 0,1-2-128 0,-1 4 192 15,-2 4-192-15,-1 0 0 0,0 2 128 0,-1 0-128 16,-1 0 0-16,-1-2 0 0,-1 0 0 0,-1-1-160 31,1-3-416-31,1 2-96 0,1-4-16 0,-2 1 0 16,0-3-400-16,1-2-64 0,2-2-32 0,-1-1 0 0,-9-6-1248 0,12 3-240 0,0-3-48 15,1-3-11296-15</inkml:trace>
  <inkml:trace contextRef="#ctx0" brushRef="#br0" timeOffset="44">18753 13429 11055 0,'0'0'976'0,"0"-8"-784"16,0 8-192-16,-2-9 0 0,1 1 1952 0,1 8 352 16,0 0 64-16,0-9 0 0,0 9-1264 0,0 0-256 15,0 0-48-15,0 0-16 0,0 0 0 0,0 0 0 16,0 0 0-16,-8 9 0 0,0-2 176 0,1 4 16 16,-3 2 16-16,-1 2 0 0,-4 2-16 0,0 1 0 15,-2 1 0-15,-1 4 0 0,-2 1-400 0,-1 2-96 16,-1 3-16-16,1 1 0 0,2 1-272 0,-2 1-64 15,-1 2-128-15,-1 5 192 0,3 4-192 0,1 2 0 16,1 0 0-16,2-1 0 0,2 0 128 0,1 1 0 16,1-1-128-16,2 4 192 0,1 3 368 0,1 1 64 15,1 2 16-15,2-2 0 0,1-5-272 0,3-2-48 16,1-3-16-16,3 0 0 0,0-4-176 0,3-2-128 0,0 2 144 16,5-4-144-16,0 0 0 0,1 1-240 0,1-6 32 0,3-1 0 31,2 1-416-31,0-3-80 0,1-4 0 0,1-2-16 15,4-2 128-15,1-1 16 0,1-4 16 0,0 0 0 16,-1-1-928-16,-1 0-192 0,-2-5-48 0,-1 0-7056 0,-2-3-1424 0</inkml:trace>
  <inkml:trace contextRef="#ctx0" brushRef="#br0" timeOffset="45">18981 13922 33167 0,'0'0'1472'0,"-11"5"304"0,0-2-1424 0,-1-1-352 16,0 3 0-16,0 1 0 0,2-1 816 0,1-1 80 15,0 0 32-15,1 1 0 0,8-5-768 0,-10 4-160 16,-1-2 0-16,3 4 0 0,2 0-192 0,6-6 16 0,-7 8 0 0,1 0 0 16,-1 2-64-16,-1 1-16 0,-2 0 0 0,1 2 0 15,0 4 256-15,1 3-144 0,-4-3 144 0,2 5-128 16,-1 8 128-16,1 0 0 0,-2 1 0 0,3 2-128 15,2-1 128-15,4-2 192 0,-1-2-32 16,2 0-16-16,2 2 160 0,3-5 16 0,1-3 16 0,1-1 0 16,3 0-144-16,4-3-48 0,1-1 0 0,2-4 0 15,0-2-144-15,0-2 0 0,1-3 0 0,2 0 128 16,0-5-128-16,1-1 0 0,-1-1 0 0,0-2 128 16,2 0-128-16,-2-1-224 0,-1-5 48 0,1 2 16 15,0-4 160-15,1 2 0 0,0-4 0 0,0-1 0 16,-4-2 0-16,1-4 144 0,-1 1 0 0,2-2 0 15,0-3 144-15,-1 0 32 0,-2-4 0 0,-1 0 0 0,-1-2 128 16,1-3 48-16,-2-1 0 0,-4 0 0 0,-1 2-48 16,-4-1 0-16,-2 2 0 0,0 1 0 0,-1 0-240 15,-2 0-48-15,-2 0-16 0,-1 0 0 0,-2 4-144 0,-1 1 0 16,-2-1 0-16,-2 1 128 0,0 3-256 0,0 1-64 16,-1 2-16-16,1 2 0 0,0-3-144 0,-2 4-32 15,-2 2 0-15,2 4 0 16,-1-3-384-16,2 5-96 0,1 3-16 0,0-1 0 15,0 1-1504-15,0 3-304 0,1 2-64 0,0 2-6480 16,0 1-1296-16</inkml:trace>
  <inkml:trace contextRef="#ctx0" brushRef="#br0" timeOffset="46">18775 14089 32415 0,'0'0'1440'0,"0"0"288"0,0 0-1376 0,-4 9-352 0,4-9 0 0,0 0 0 16,-3 10 656-16,3 2 64 0,3 0 16 0,1-1 0 15,-4-11-560-15,8 8-176 0,-1 1 0 0,1 2 0 16,0-1 0-16,0-1 0 0,-8-9 0 0,10 9 0 0,0 0 128 16,-1-1-128-16,-9-8 0 0,10 7 0 0,-2-1 192 15,1 2-32-15,0 0 0 0,0 0 0 0,-1 0 224 0,-8-8 64 16,13 5 0-16,-1-1 0 0,0 2-128 0,-1-3 0 16,1 0-16-16,1-3 0 0,0 1-304 0,0-1 128 15,2-1-128-15,-1-1 0 16,1-2-224-16,-1 2-160 0,-14 2-16 15,11-2-16-15,1-2-544 0,0 2-128 0,-1-5 0 0,-3 2-16 16,-1-3-2288-16,-1-1-464 0,0 1-96 0,-3-3-16 16</inkml:trace>
  <inkml:trace contextRef="#ctx0" brushRef="#br0" timeOffset="47">19478 13536 13823 0,'0'0'1216'0,"0"0"-960"15,0 0-256-15,0 0 0 0,-7 5 3648 0,7-5 704 16,-3 9 128-16,3-9 16 0,0 0-3280 0,0 11-640 16,0-11-144-16,3 11-32 0,-2 0-240 0,3 0-160 15,1 1 192-15,1 0-192 0,-1 0 144 0,0 1-144 16,-2 2 0-16,1 0 144 0,0-2-16 0,-2 2 0 15,-1 2 0-15,1 2 0 0,0-2-128 0,1-1 0 16,-2 0 0-16,2 0 0 0,2-5 0 0,0 1 128 16,-1-3-128-16,-4-9 0 0,0 0 0 0,0 0-192 15,0 0 0-15,0 0-9376 16,0 0-1888-16</inkml:trace>
  <inkml:trace contextRef="#ctx0" brushRef="#br0" timeOffset="48">19348 13548 21183 0,'0'0'1888'0,"0"0"-1504"0,0 0-384 0,0 0 0 15,0 0 4832-15,0 0 896 0,0 0 176 0,0 0 48 16,0 0-4976-16,0 0-976 0,0 0-208 0,0 0-48 15,14 0-96-15,-3 2-32 0,1-1 0 0,-2 1 0 16,-10-2-192-16,15 0-64 16,0 0 0-16,1-2 0 0,-2 1 304 0,3 1 48 0,2-4 16 0,-1 3 0 0,0 1 32 0,0 0 16 15,2 1 0-15,-1-1 0 16,0-1-640-16,0 0-128 0,1-1-32 0,-1 1 0 16,1 1-1200-16,-1 0-240 0,8-4-48 0,-3 3-16 0</inkml:trace>
  <inkml:trace contextRef="#ctx0" brushRef="#br0" timeOffset="49">20155 14070 1839 0,'0'0'0'0,"0"0"160"0,0 0-160 0,0 0 0 0,0 0 0 0,0 0 0 15,0 0 6560-15,0 0 1280 0,0 0 256 0,0 0 48 16,0 0-5952-16,0 0-1184 0,0 0-240 0,2 13-64 15,-2-1-272-15,-4 0-64 0,-4 1-16 0,-1 0 0 16,0 4-352-16,-4 5 0 0,-7 4 0 0,-1 1 128 16,-1 2-128-16,0-1 0 0,-1-1 0 0,0 3 0 15,1 0 272-15,3 0 48 0,0-3 0 0,2-1 0 16,1-1 64-16,1-3 0 0,2-2 16 0,0-2 0 0,1-2-400 16,3-3 0-16,3-4 0 0,-1-3 0 15,1 1-2032-15,6-7-272 16,0 0-64-16,0 0-11904 0</inkml:trace>
  <inkml:trace contextRef="#ctx0" brushRef="#br0" timeOffset="50">19853 14124 2751 0,'0'0'256'0,"0"0"-256"15,3 14 0-15,-1-1 0 0,2-2 8320 0,0 2 1632 16,4 1 320-16,1 3 64 0,0 0-8176 0,0 4-1648 15,3 1-320-15,0 0-64 0,-1 0-128 0,2 2 0 0,1 0-192 16,-3 2 192 0,0 2-464-16,-1-2 16 0,1-1 16 0,-2-1 0 15,0 3 16-15,0-4 0 0,1-1 0 0,1-2 0 16,-1-1-640-16,2-3-128 0,1-3-32 0,3-3 0 16,1 0-448-16,0-7-112 0,1-3-16 0,1-2-6800 0,1-5-1376 15</inkml:trace>
  <inkml:trace contextRef="#ctx0" brushRef="#br0" timeOffset="51">20166 13443 35007 0,'0'0'1552'0,"0"0"320"16,0 0-1488-16,0 0-384 0,0 0 0 0,0 0 0 0,0 0 464 0,10 11 32 15,2-1 0-15,0-2 0 0,0 0-240 0,1 0-64 16,1 5 0-16,0 0 0 0,2 2 48 0,1 4 0 15,0-1 0-15,1 3 0 0,2-1 80 0,-1 7 0 0,1 1 16 0,-1 5 0 16,0 3-64-16,0 2-16 0,-1 1 0 0,2 2 0 16,-2 0-48-16,0 1-16 0,-1-1 0 15,0 2 0-15,-1 0 368 0,-2 2 64 0,1 5 16 16,-5-1 0-16,-1 1 0 0,-2-1 0 0,-2 1 0 0,-1-2 0 16,-2 0-336-16,-2-2-64 0,-2-2-16 0,-3 2 0 15,-3-3-224-15,0 0 0 0,-1 1 128 0,-3-1-128 16,-4 2 0-16,-1-1 0 0,1-1-144 0,-3-3 144 15,-3 0-464 1,-1-4 0-16,-2-5 0 0,-2 1 0 0,-3-1-176 16,-4-2-48-16,-4 1 0 0,-1-3 0 0,-2 2-2576 0,0-8-512 15</inkml:trace>
  <inkml:trace contextRef="#ctx0" brushRef="#br0" timeOffset="52">17057 4330 13823 0,'5'-9'1216'0,"-3"-1"-960"15,1-3-256-15,-2 2 0 0,1 1 2880 0,-2 3 544 16,0 1 96-16,0-1 32 0,0-1-1504 0,0 8-288 16,0 0-64-16,0 0-16 0,0 0-768 0,0 0-144 15,0 0-48-15,0 0 0 0,0 0-448 0,0 0-80 16,3 12-32-16,3 0 0 0,-6-12-160 0,6 17 0 15,-2 2 144-15,1 2-144 0,2 3 0 0,-2 2 0 16,-1 1 0-16,0 3 0 0,0 1 0 0,0 3 0 16,0 0 0-16,1 5-128 0,0 3 128 0,0 6 0 15,-1 3 0-15,0 4 0 0,0 0 208 0,-1 1-16 16,-1-5-16-16,1 3 0 0,-1 2 240 0,0 6 48 0,-2 4 16 0,0 5 0 16,0 2 112-16,-2-2 32 0,0 2 0 0,-1 2 0 15,-1 3-224-15,0 4-32 0,0 4-16 0,2 3 0 16,-1-2-144-16,1 2-16 0,-1 1-16 0,2 6 0 15,-1 4 48-15,1 1 16 0,1-5 0 0,-1 6 0 16,-2 4-240-16,2-1 0 0,-2 1 0 0,2-2 0 16,0 0 0-16,1 5 0 0,0 1 0 0,1-3 0 15,2-5 192-15,-1 2-64 0,2 5-128 0,1-1 192 16,1 0-192-16,0-1 0 0,-2-3 0 0,1 3 0 16,0 3 0-16,-1-4 176 0,0-1 0 0,0 3 0 15,0 3 16-15,-1-2 16 0,-3-2 0 0,0 0 0 0,-2 1-16 16,0 2-16-16,-2 2 0 0,0-6 0 0,-1-2-48 15,0 0-128-15,-2 0 192 0,2-2-64 0,0-8 48 0,-1-3 0 16,1-3 0-16,3 0 0 0,-1 4-48 16,0-6 0-16,2-6 0 0,0-3 0 0,-1-4 16 0,1 2 0 15,0-4 0-15,1 1 0 0,0 0-144 0,-1-3 128 16,-1-5-128-16,1-3 128 0,1-1 0 0,-1-4-128 16,-2 0 192-16,2 0-64 0,-2 0 48 0,0-1 0 15,0-2 0-15,0-2 0 0,0-4 0 0,1-2 0 16,0-4 0-16,1 0 0 0,0-2-48 0,0-1 0 15,1 1 0-15,2-5 0 0,1-2-128 0,-1-2 128 16,1-2-128-16,1 0 128 0,0 0-128 0,0-2 160 16,0-5-160-16,1-1 160 0,0 1-160 0,2-4 0 0,-5-1 0 15,2 1 128-15,0-3-128 0,0-1 0 0,-3-1 144 16,2 0-144-16,-2-2 0 0,2 2 128 0,-3-12-128 16,2 9 0-16,-2-9 0 0,2 12 0 0,-1-2 0 15,-1-10 128-15,0 0-128 0,3 12 0 0,-1-2 0 0,-2-10 0 16,0 0 0-16,0 0 0 0,1 11 0 0,-1-11 0 15,0 0 0-15,0 0 0 0,0 0 0 0,0 0 0 16,0 0-384-16,0 0 16 0,0 0 0 0,0 0 0 31,0 0-1504-31,0 0-304 0,-2-9-64 0,-1-2-17504 0</inkml:trace>
  <inkml:trace contextRef="#ctx0" brushRef="#br0" timeOffset="53">13470 7515 16575 0,'-5'-6'1472'0,"1"-2"-1168"0,1-3-304 0,1 4 0 16,-2 0 2720-16,4 7 480 0,0-8 112 0,0 8 16 15,1-8-2336-15,-1 2-464 0,0 6-80 0,1-8-32 16,-1 8 96-16,0 0 32 0,3-6 0 0,-3 6 0 15,0 0 320-15,0 0 64 0,3-10 16 0,-3 10 0 16,0 0 80-16,0 0 32 0,0 0 0 0,0 0 0 16,0 0-384-16,0 0-80 0,0 0-16 0,0 0 0 15,0 0-384-15,0 0-192 0,0 0 160 0,9-2-160 16,-9 2 128-16,11 2-128 0,1 1 0 0,1 0 0 0,0-1 224 0,2 0-48 16,0-2-16-16,3 5 0 0,2 1 48 15,-2 2 16-15,1 3 0 0,0 0 0 0,-1 0-96 0,3 2-128 16,1 1 176-16,3 3-176 0,3-1 160 0,-1 1-160 15,0 1 128-15,3 1-128 0,0 0 128 0,0-1-128 16,-1 2 0-16,2-2 128 0,2 1-128 0,3 1 0 16,6-2 144-16,0 3-144 0,-1 1 160 0,4 3-32 15,-2-2-128-15,2 1 192 0,4 3-32 0,-1 2-16 16,-1 2 0-16,0-1 0 0,1-1-144 0,4 0 160 16,3-2-160-16,2 3 160 0,1-1-160 0,0 1 128 15,1 1-128-15,1-1 128 0,-4 0-128 0,3 1 0 16,3 3 0-16,2-1 0 0,1 2 0 0,3 1 0 15,4 0 128-15,0 0-128 0,-3 1 0 0,2-2 0 16,5-1 0-16,3 2 0 0,5-2 0 0,-1 0 0 0,-1-1 0 0,3 0 0 16,1 1 0-16,3 0 128 0,0 3-128 0,-1-1 128 15,1 1-128-15,-2 1 0 0,1-1 0 0,4 4 0 16,6 2 0-16,-6 1 128 0,-2-2-128 16,2-3 128-16,2 1-128 0,-1 1 192 0,3-1-192 0,-4 3 192 15,-3 2-192-15,1-4 0 0,2-2 0 0,5 2 0 16,2 2 0-16,-1-1 128 0,-4-2-128 0,2-1 0 15,3-1 144-15,1 0-144 0,2-3 160 0,-1 0-160 16,-1 2 224-16,2 2-48 0,-1 2-16 0,1 1 0 16,-3 0-16-16,-1-3 0 0,-2-1 0 0,5 0 0 15,3-1-144-15,-5 0 0 0,-6-3 144 0,6 0-144 16,5 2 144-16,-4-3-144 0,-6 1 192 0,-2-2-192 0,-2 2 224 16,1-1-64-16,0-1-16 0,-1 2 0 0,-3-2 16 15,-4 1 0-15,-7 0 0 0,3 0 0 0,-2-3-160 16,3 1 0-16,4-2 0 0,-3-1 128 0,-6 0-128 0,-3 0 0 15,-3-2 0-15,1 2 0 0,1 0 0 0,-2 1 0 16,-1-1 0-16,-4-1 0 0,-4-2 0 0,-4-1 0 16,-4 0 0-16,-1-2 0 0,0-4 0 0,1 1 0 15,-1-2 0-15,1-1 0 0,-3 0 0 0,-2 0 0 16,-3-2 128-16,-2 2-128 0,-4-2 0 0,-4-1 0 16,-3-1 0-16,-2 0 0 0,0-1-144 0,-3 1-16 15,-3 1 0-15,-2-2 0 16,-3-2-832-16,-2 0-160 0,-3 0-48 0,-3 1 0 15,-2-2-1920-15,-8-8-384 0</inkml:trace>
  <inkml:trace contextRef="#ctx0" brushRef="#br0" timeOffset="54">13655 10806 9215 0,'-1'14'400'0,"-3"-6"96"0,-5 0-496 0,2 0 0 0,7-8 0 0,-2 11 0 0,-1-3 2304 0,3-8 384 16,0 0 64-16,0 0 0 0,4 11-1936 0,-4-11-400 16,0 0-80-16,10 6-16 0,1 1 304 0,1-2 48 15,-1-4 16-15,2 0 0 0,3-2 208 0,2 1 32 16,2-1 16-16,1 1 0 0,2-5-416 0,1 3-80 16,-1-3 0-16,2 3-16 0,1-2-144 0,1 0-32 15,1-2 0-15,2 0 0 0,2-2-256 0,5 0 128 16,1-2-128-16,5-2 0 0,2-2 272 0,6-3-48 15,4-3-16-15,0-2 0 0,-1 0 224 0,1 0 32 16,1-6 16-16,5 0 0 0,6-2 224 0,1-3 32 16,-1-1 16-16,1 2 0 0,0-1 16 0,-1 3 0 0,-4 0 0 15,5 3 0-15,3-2-128 0,4 2-32 0,7-3 0 0,-1 0 0 16,-4 0-192-16,3-3-32 0,2-2-16 0,5 0 0 16,4-3-208-16,-1 0-32 0,-2-5-128 0,2 0 192 15,2 1-64-15,6 2 0 0,2 0-128 16,-2-4 192-16,-4 1 32 0,6-3 0 0,6-7 0 0,1 1 0 15,-3-1 32-15,2-1 0 0,-3 0 0 0,2 1 0 16,4 1-64-16,-5 1-16 0,-6 3 0 0,1-3 0 16,1-5 32-16,3 3 16 0,3 3 0 0,-5 1 0 15,-1-2 96-15,1 5 0 0,5-1 16 0,-3 2 0 16,-3-1-48-16,2 0-16 0,0 0 0 0,2-1 0 16,3 0-144-16,-4-3-128 0,-4-2 144 0,3 1-144 15,6 2 128-15,0 2-128 0,-1 0 0 0,-3 1 0 16,-2-1 0-16,2 2 0 0,4-6 0 0,-2 4 0 0,-8 0 0 15,0 2 0-15,-3-3 0 0,1 4 0 0,-1-3 0 0,-5 5 0 16,-8 2 0-16,-2 2 0 0,-2 2 0 0,0 0 0 16,2 1 0-16,-3 1 0 0,-3 3 0 0,-3-2 0 15,-6 1 0-15,0-1 0 0,-2 1 0 0,-1 0 0 16,1 2 0-16,-5 3 0 0,-2 2 0 0,-2 3 0 16,-5 1-192-16,-3 0 192 15,-6 2-464-15,-2-1 16 0,-1 3 0 0,-1 2 0 16,2 0-224-16,-3 2-32 0,-2 0-16 0,-2 3 0 15,-2-2-48-15,-2 0 0 16,-2 1 0-16,0 3 0 0,-3-1-1312 0,-1 1-272 0,6-9-48 0,-6 2-16 0</inkml:trace>
  <inkml:trace contextRef="#ctx0" brushRef="#br0" timeOffset="55">23223 11540 6447 0,'0'0'272'0,"-4"-11"80"0,-1 0-352 0</inkml:trace>
  <inkml:trace contextRef="#ctx0" brushRef="#br0" timeOffset="56">23287 11390 9215 0,'0'0'816'0,"0"0"-656"0,0 0-160 0,-7 10 0 0,1-1 5200 0,1-1 1008 15,5-8 208-15,-3 13 48 0,1 0-5136 0,-2 0-1024 16,-3-1-304-16,1 5 128 0,-2 1-128 0,-1 3 0 0,-3 1 0 16,-1 6 0-16,-3 6 0 0,-2-2 0 0,-4 2 0 0,0 0 0 15,-2-1 144-15,-3 0 0 0,-4 1 0 0,1-1 0 16,1 0 336-16,1-1 64 0,-2-3 16 0,4-1 0 15,4-3-320-15,3-3-64 0,0-2-16 0,2-2 0 16,2-1-160-16,3-6-272 0,2-2 64 0,1-4 16 31,-4-4-2560-31,3-3-496 0,0-7-96 0,0-8-32 0</inkml:trace>
  <inkml:trace contextRef="#ctx0" brushRef="#br0" timeOffset="57">22749 11647 34095 0,'0'0'1504'0,"0"0"320"0,3 13-1456 0,3 2-368 0,3 5 0 0,4 2 0 0,5 0 1552 0,3 2 240 16,4 0 64-16,1-1 0 0,-1-2-1504 0,-2-1-352 16,-2 1 0-16,0 3 0 0,4-1 0 0,-3 1-192 15,0-4 32-15,-1 3 16 0,-2-2-112 0,2 1-32 16,0-3 0-16,-1 1 0 15,-1-2-1168-15,-1 0-224 0,1 2-48 0,-5-2-13952 0</inkml:trace>
  <inkml:trace contextRef="#ctx0" brushRef="#br0" timeOffset="58">22837 6535 4607 0,'0'0'192'0,"0"0"64"0,0 0-256 0,-6 5 0 0,6-5 0 0,-11 7 0 0,0 0 5472 0,0 4 1056 15,2 1 192-15,0 1 64 0,-3 2-5344 0,2 2-1056 16,-2 3-224-16,0 1-32 0,0 1 0 0,2 3 0 16,0-5 0-16,-1 5 0 0,-1 0-128 0,1 4 0 15,-1 3 128-15,2-2-128 0,0-2 0 0,1-1 0 16,0-2 0-16,0-1 128 0,0 0-128 0,1-2-128 15,0-2 128-15,-1-1-192 16,0-3-2064-16,-1-2-432 0,-6 1-64 0,3-4-32 0</inkml:trace>
  <inkml:trace contextRef="#ctx0" brushRef="#br0" timeOffset="59">22532 6620 13823 0,'0'0'608'0,"0"0"128"0,0 0-592 0,0 0-144 0,0 0 0 0,0 0 0 16,0 0 5760-16,1 13 1104 0,3-3 240 0,5 3 32 16,5-3-5600-16,2 5-1136 0,4 3-208 0,3-1-64 15,4-1 64-15,3 2 16 0,2 4 0 0,5-1 0 16,-1 1-208-16,-1-1 0 0,-2 1 128 0,-2-1-128 15,-3 2 0-15,-1 0 0 0,-1-3 0 0,-2 3 0 16,-4-1-832-16,-3 0-64 0,-4-1-16 0,0 0 0 16,-1-4-2080-16,-1 2-400 15,-5-4-96-15</inkml:trace>
  <inkml:trace contextRef="#ctx0" brushRef="#br0" timeOffset="60">23183 7050 22111 0,'0'0'1968'0,"0"0"-1584"0,0 0-384 0,0 0 0 16,0 0 1920-16,10-7 320 0,-10 7 48 0,12-5 16 15,-2 2-1776-15,-10 3-336 0,13-3-192 0,0-1 192 16,-1 0-64-16,1-3 0 0,1 2 0 0,1 1 0 16,-1 0-128-16,1 2 192 0,-1 0-192 0,-2 1 192 15,-12 1 64-15,10 0 0 0,0 1 16 0,-10-1 0 16,0 0 48-16,0 17 16 0,-1-1 0 0,-4 1 0 15,-4 0-144-15,-2 0-16 0,-2 0-16 0,-1 1 0 16,-3 0-160-16,0 2 160 0,0-1-160 0,1-2 160 16,2 0-160-16,1 1 0 0,0 1 0 0,1 0 0 15,1 2 176-15,0 1-48 0,-1-1-128 0,2 3 192 0,-2 0 128 16,2 1 0-16,-1 0 16 0,2 0 0 0,1-1 32 16,3 0 0-16,1-1 0 0,2-3 0 0,0-1 48 15,2 0 16-15,2-4 0 0,2 0 0 0,1-5-256 0,3 2-48 16,3-4-128-16,2 1 192 0,2-3-192 0,3 0-192 15,2-3 48-15,4-3 0 16,5-2-2416-16,2-5-496 0</inkml:trace>
  <inkml:trace contextRef="#ctx0" brushRef="#br0" timeOffset="61">29331 4328 9215 0,'0'0'400'16,"0"0"96"-16,0 0-496 0,0 0 0 0,0 0 0 0,0 0 0 0,12-3 2736 0,-12 3 448 16,0 0 80-16,14-1 32 0,2-2-1760 0,-5 2-336 15,-11 1-80-15,0 0-16 0,14 0 112 0,-14 0 0 16,0 0 16-16,10 4 0 0,-10-4-208 0,0 0-32 16,0 0-16-16,0 0 0 0,0 0 32 0,6 9 0 15,2 4 0-15,-2 0 0 0,-5-3-496 0,0 3-80 16,0 2-32-16,2 0 0 0,0 1-176 0,-2 1-32 15,-1 0-16-15,1 0 0 0,2 0-176 0,-3 2 192 16,-3 1-192-16,3 2 192 0,3 2-64 0,-2 2 0 0,-2 1 0 0,1 3 0 16,2 0 192-16,1 1 16 0,-2 1 16 0,2 1 0 15,-2 7 48-15,2-3 16 0,-2 4 0 0,-1-1 0 16,-2-1 32-16,0 2 0 0,1 0 0 0,0 4 0 16,-1 2-64-16,1 0-16 0,0 2 0 0,1 2 0 15,0 5-80-15,0 0-16 0,0 0 0 0,2 0 0 16,2-1-272-16,-1 4 160 0,-1 1-160 0,4 1 128 15,2 3-128-15,-1-2 0 0,0 1 0 0,1-2 0 16,1-1 0-16,0 3 0 0,-1 1 0 0,-3 1 0 16,-1 1 0-16,-1 1 0 0,-1-1 0 0,-2 2 0 15,-2-1 0-15,-2 3 0 0,-2 6 128 0,0-3-128 16,-2 2 0-16,0-2 0 0,0-1 0 0,1 0 0 0,-1 2 0 16,0-1 0-16,1 1 128 0,3-1-128 0,2 7 0 15,-1-7 0-15,1 0 0 0,0 0 0 0,4 1 0 16,-1 0 0-16,-1 1 0 0,1-1 0 0,3 0 0 0,-3 2 0 15,-1-3 0-15,0 4 0 0,0 1 0 0,0 3 0 16,0 1 0-16,2-5 128 0,-1-1 128 0,2 1 0 16,-2 0 16-16,-1 2 0 0,0 3 48 0,0-4 0 15,0-3 0-15,-1 2 0 0,-2 1-112 0,0 3-16 16,2 1 0-16,-1 0 0 0,-1-5-192 0,0-2 0 16,-1-1 128-16,2-1-128 0,1 3 0 0,-2-1 0 15,-1-4 0-15,4-3 0 0,1-3 0 0,-1 2 0 0,-4-2 0 16,2-1 0-16,2-3 0 0,1 2 128 15,0 1-128-15,2-2 0 0,1-3 0 0,0 1 0 0,-2-4 0 16,2 1 0-16,-1 2 160 0,1 0-160 0,1-3 160 16,-1 2-160-16,-1 0 240 0,-1 0-48 0,2-4-16 0,0 3 0 15,-1-1-176-15,-2 0 0 0,-1 0 0 0,0 2 128 16,0-1-128-16,0-1 0 0,0-2 0 0,3-3 0 16,-1-2 0-16,-1-3 0 0,-1-2 0 0,2 2 0 15,-1-3 0-15,0 0 0 0,-1 1 128 0,2-1-128 16,0-1 0-16,0-2 0 0,-4-2 0 0,2 0 0 15,0-6 0-15,2 4 0 0,-1-5 128 0,-1 0-128 16,-1 0 0-16,1 5 0 0,0-1 0 0,0-1 128 16,0-2-128-16,0 2 0 0,0 0 0 0,1-1 0 15,2-1 0-15,-1 1 0 0,-1-2 144 0,2-2-144 16,2-3 0-16,0 0 0 0,2-1 0 0,-2-2 0 16,0-1 0-16,1 1 128 0,-1-3-128 0,0 3 0 0,0-3 0 0,0 0 0 15,-1-2 0-15,0 1 128 0,-1 0-128 0,0 1 0 16,-1-2 0-16,-1-1 0 0,1 0 0 15,-1 1 0-15,2 0 0 0,-2 1 128 0,-1-1-128 0,1 0 0 16,1-4 128-16,-1 2-128 0,0 2 0 0,0-2 144 16,1 0-144-16,0-2 0 0,1 2 128 0,0-2-128 15,-2 0 0-15,0 2 0 0,1-2 0 0,0 1 0 16,-1-6 0-16,2 2 0 0,-2 1 0 0,1 0 0 16,-1 0 0-16,0-2 0 0,-1 1 0 0,2-1 0 15,-2-10 128-15,1 12-128 0,-1-12 0 0,0 11 0 16,-1 1 0-16,-1-3 0 0,2-9 144 0,-1 12-144 15,-2-2 0-15,2 2 144 0,1-3-144 0,0-1 0 16,0-8 0-16,-1 12 0 0,1-2 0 0,0-10 0 0,0 0 0 0,0 0 0 16,0 13 0-16,0-13 0 0,-3 12-192 15,3-12 192-15,-2 10-288 0,2-10 64 0,0 0 16 0,-3 12 0 16,-1-3-96-16,0-1-16 0,4-8 0 0,-5 8 0 31,5-8-256-31,-9 7-48 0,-3-1-16 0,-1-1 0 16,-4-2-2560-16,-3-1-528 0,-13-2-112 0,0-2 0 0</inkml:trace>
  <inkml:trace contextRef="#ctx0" brushRef="#br0" timeOffset="62">24604 7698 16575 0,'0'0'736'0,"0"0"160"0,0 0-720 0,0 0-176 0,0 0 0 0,0 0 0 16,0 0 2880-16,0 0 560 15,0 0 96-15,0 0 32 0,0 0-2752 0,0 0-560 0,0 0-96 16,0 0-32-16,0 0-128 0,0 0 0 0,0 0 0 0,0 0 0 15,10-3 368-15,1 4-16 0,0 5 0 0,0-2 0 16,-1-1 304-16,2 1 64 0,1-1 16 0,3 4 0 16,2 2-240-16,1 0-48 0,1 0-16 0,1-1 0 15,4 0 96-15,2 1 32 0,0 1 0 16,3 2 0-16,3 0-144 0,2-1-32 0,3 1 0 0,2 1 0 16,2 0-208-16,1 1-48 0,1 1-128 0,-1 0 192 15,-2 1-192-15,-1 1 128 0,2 0-128 0,2 0 0 16,3 0 224-16,3 1-48 0,2 0-16 0,3 3 0 15,2 1 96-15,0 2 32 0,0-1 0 0,0 1 0 0,2-2-96 16,1 0 0-16,2-1-16 0,6 1 0 0,4 3 32 0,-1 1 16 16,0 0 0-16,0 3 0 0,1-1-96 0,4 1-128 15,2-2 176-15,1 6-176 0,2 6 128 0,-1-1-128 16,-5-4 0-16,4 0 0 0,1 0 0 0,5 2 0 16,1 1 128-16,-2-3-128 0,-3-2 0 0,2 3 0 15,4 3 0-15,5 1 0 0,0 0 128 0,-2 2-128 16,-6-1 0-16,7-2 0 0,9-3 0 0,1 0 0 15,-2 2 0-15,-2-2 0 0,0-2 0 0,3-1 0 16,6 2 0-16,-2-1 0 0,-3-1 0 0,-1 5 0 16,-2-1 0-16,1 2 0 0,1-1 176 0,-2 4-176 15,-5 2 160-15,-1-2-160 0,1-2 272 0,3-1-32 0,3 1-16 16,-5 0 0-16,-7 1-224 0,3 1 176 0,4 1-176 16,0-1 160-16,-3 0-160 0,-3-1 0 0,-6-1 0 15,4 0 0-15,4 2 0 0,2-3 0 0,1-3 128 16,-2 0-128-16,-5 0 0 0,2-1 0 0,-1-1 0 0,4-3 0 15,1 0 0-15,-4 2 0 0,-4 1 0 0,-4-2 128 16,0-1-128-16,2 1 128 0,2 1-128 0,-4 0 128 16,-4 2 112-16,-6-1 16 0,-4-3 0 0,1-2 0 15,5 1-16-15,-3 0 0 0,-2-1 0 0,-1 0 0 16,-1-2-240-16,-5 1 176 0,-5 1-176 0,0 0 160 16,0 0-160-16,-24-13 0 0,5 1 0 0,5 2 128 15,3 2-128-15,2 1 0 0,1 0 0 0,-2-1 0 16,0 1 0-16,32 14 0 0,-16-8 0 0,-9-5 0 0,-6-4 0 15,-6-2 0-15,-3-2 0 0,-5-1 0 16,-2-4-208-16,-4 2 16 0,-5-1 16 0,-1-1 0 0,-2-2-176 0,-1-1-32 16,-2 2-16-16,0-4 0 15,-2 0-176-15,1 1-16 16,2-4-16-16,-2 5 0 0,-1-5-32 0,0 1-16 0,0 1 0 0,-1 0 0 0,-12-3 208 0,12 2 32 16,1-2 16-16,-13 0 0 0,0 0 256 0,0 0 144 15</inkml:trace>
  <inkml:trace contextRef="#ctx0" brushRef="#br0" timeOffset="63">25134 11365 22335 0,'0'0'992'0,"0"0"208"0,0 0-960 0,0 0-240 0,0 0 0 0,0 0 0 15,0 0 320-15,0 0 32 0,-6 11 0 0,-1-8 0 16,7-3-352-16,-7 7 0 0,0 1 0 0,7-8 0 15,-5 9 0-15,5-9 0 0,0 0 0 0,0 0 0 16,0 0 0-16,0 0 0 0,0 0 128 0,0 0-128 16,0 0 336-16,8 5 0 0,-8-5 0 0,14 1 0 15,0-3 240-15,2-2 64 0,1 0 0 0,2-5 0 16,2 0 224-16,3-3 48 0,1-1 16 16,2 0 0-16,2-3-128 0,6-1-32 0,4-1 0 0,4-3 0 15,1-1-96-15,6 0-32 0,6 1 0 0,3-1 0 16,-1-4 16-16,2-2 0 0,0-2 0 0,3 0 0 15,2 0-240-15,5 0-48 0,5-2-16 0,0 1 0 16,0 1-144-16,1-2-16 0,4 0-16 0,5-2 0 16,5-5 48-16,0 0 16 0,-3-3 0 0,4-1 0 0,3-3 16 0,5 1 16 15,4-2 0-15,1 1 0 0,1 2 32 16,4-2 0-16,7 2 0 0,-1 2 0 0,-2 2-80 0,2-3-16 16,1-4 0-16,3 1 0 0,1 2-208 0,-2-1 176 15,-3 1-176-15,5 1 160 0,5-1-160 0,-6 1 160 16,-7 0-160-16,5 0 160 0,5-2-160 0,-5 1 0 15,-6-4 0-15,3 0-176 0,4-2 176 0,-3 0 0 16,-3 1 0-16,-5 2 0 0,-6 0 0 0,5 1 0 16,2-3 0-16,-4 1 0 0,-6 2 0 0,0-1 0 15,1-1 0-15,-1-4 0 0,-2 0 0 0,-3 1 0 16,-6 4 0-16,1-2 128 0,-5 8-128 0,3-1 0 16,1-1 0-16,-1 3 0 0,-3 1 0 0,-4 1 0 0,-1-1 0 15,3-1 0-15,3-1 0 0,-2 2 0 0,-3 1 0 0,-2 3 0 16,-3 2 0-16,2-1 0 0,2 2 128 15,-1-1-128-15,0 2 128 0,-4-1-128 0,-2 2 128 0,-5 0-128 16,-3-1 0-16,0-1 128 0,4-2-128 0,-31 18 0 16,4-2 0-16,3 1 0 15,1-1 0-15,2-2 0 0,-1 0 0 0,0 0 0 0,-4 0 0 0,35-13 0 16,-14 6-144-16,-8 7-48 0,-8 4-16 0,-5 0 0 31,-4-1-320-31,-2 1-64 0,-2 2-16 0,-2 2 0 0,-4 0-16 16,1 1 0-16,-1-1 0 0,-4 0 0 0,-4 2 192 0,20-15 432 0</inkml:trace>
  <inkml:trace contextRef="#ctx0" brushRef="#br0" timeOffset="64">26240 14464 31327 0,'0'0'1392'0,"0"0"272"0,0 0-1328 0,0 0-336 0,0 0 0 0,0 0 0 16,0 0 320-16,0 0 0 0,0 0 0 0,0 0 0 15,0 0-80-15,0 0-32 0,9 9 0 0,-2-1 0 16,-7-8 48-16,10 8 0 0,0-2 0 0,1 1 0 16,-1 2 144-16,1-3 48 0,0 4 0 0,1 1 0 15,-1 1-240-15,0 2-32 0,1 2-16 0,0 0 0 16,-2-1-160-16,1 2 160 0,-1 0-160 0,2 3 160 16,0-2 64-16,1 0 16 0,1-2 0 0,0 0 0 15,2-1-112-15,1 1 0 0,0 0-128 0,2-6 192 0,0-2-192 16,-2 1 0-16,-2 0-144 0,1-5 144 15,-2-1-2416 1,-2-1-384-16,-3 1-80 0</inkml:trace>
  <inkml:trace contextRef="#ctx0" brushRef="#br0" timeOffset="65">26872 14302 33743 0,'0'0'1488'0,"0"0"320"0,0 0-1440 0,0 0-368 16,0 0 0-16,0 0 0 0,0 0 128 0,0 0-128 15,-6 13 160-15,-1 0-160 0,2 4 0 0,0 2-128 0,2 1-16 0,-1 8 0 16,-1-3 144-16,0 2-160 0,-2 2 160 0,1 2-160 16,-1 2 160-16,-2 2 0 0,-1 4 0 0,-2 4 0 15,-1 4 352-15,0 5 0 0,-4-1 0 0,-3 2 0 16,0 2 32-16,-5-4 0 0,-4 1 0 15,0 0 0-15,2-1-192 0,0 3-16 0,-1-5-16 0,5-1 0 16,1-3-160-16,5-6 128 0,4-5-128 0,1-7 128 16,1-2-128-16,6-6 0 0,3-4 0 0,0-5-176 15,2-10-1840 1,0 0-368-16,0 0-80 0</inkml:trace>
  <inkml:trace contextRef="#ctx0" brushRef="#br0" timeOffset="66">26907 14611 23951 0,'0'0'1056'0,"0"0"224"0,0 0-1024 0,0 0-256 0,13-2 0 0,0 0 0 16,2-3 2256-16,0 1 400 0,1 0 80 0,2-1 16 16,3 0-2304-16,0 0-448 0,0 0 0 0,0-1-224 15,-3 0-128-15,0 1-32 0,2 1 0 0,-1 0 0 16,1 0-16-16,0 0-16 15,-6 0 0-15,0 3 0 0,1-1 64 0,-1 2 16 0,2 2 0 0,-2-1 0 16,-1-1-400-16,0 0-80 0,0-1-16 0,0-1 0 16,0 2 192-16,0 0 16 0,0 0 16 0,0-3 0 15,-1 1-32-15,0 0 0 0,-2-2 0 0,1 1-9440 16</inkml:trace>
  <inkml:trace contextRef="#ctx0" brushRef="#br0" timeOffset="67">27000 14798 29423 0,'0'0'1296'0,"0"0"288"0,0 0-1264 0,0 0-320 0,0 0 0 0,0 0 0 16,0 0 272-16,0 0 0 0,0 0 0 0,8 6 0 16,-8-6-80-16,13 2-32 0,0-2 0 0,0 0 0 15,0 0 64-15,-1-2 16 0,-1 0 0 0,2-1 0 16,1-1 176-16,0 2 32 0,0-1 16 0,1 0 0 16,-2 2 48-16,1-4 16 0,0 4 0 0,1-6 0 15,-1 2-384-15,0 1-144 0,-1 0 0 0,3 0 144 16,-3-1-144-16,1 0 0 0,1-1 0 0,0 3 0 15,0-4-608-15,-1 0-96 16,-1 2-32-16,-1 1 0 0,-1 0-2544 0,-1 1-512 0</inkml:trace>
  <inkml:trace contextRef="#ctx0" brushRef="#br0" timeOffset="68">28128 14461 4607 0,'0'0'400'0,"0"0"-400"0,0 0 0 0,0 0 0 16,0 0 5504-16,0 0 1008 0,0 0 208 0,0 0 32 15,0 0-5200-15,0 0-1040 0,0 0-192 0,10 3-64 16,-10-3-256-16,12 4 0 0,-12-4 0 0,9 5 0 15,-9-5-160-15,0 0 16 0,0 0 0 0,0 0 0 16,7 7 144-16,-7-7 0 0,6 7 0 0,-6-7 0 0,3 11 144 0,-3-11 64 16,2 9 16-16,0 1 0 0,-1-2 352 0,-1-8 80 15,-3 12 16-15,2-2 0 0,0-2-128 16,1 1-32-16,1 1 0 0,-1 0 0 0,-3-1-208 0,2 3-48 16,0-2-16-16,-1 2 0 0,1 0-112 15,1-1 0-15,-1 2-128 0,1 1 192 0,0 2-64 0,0-1 0 16,-3 0-128-16,1 2 192 0,-1 0-32 0,0 2-16 15,-2-2 0-15,0 0 0 0,0-2-144 0,-2 1 0 16,1-1 0-16,0-3 0 0,6-12 144 0,-6 12-144 16,-2 0 160-16,2-5-160 0,6-7 352 0,-7 7-32 15,7-7 0-15,-6 5 0 0,6-5 32 0,0 0 0 16,-10 2 0-16,1-4 0 0,2 0-176 0,0-2-48 16,0-2 0-16,2 0 0 0,0-2-128 0,0-1 0 0,0-1-192 15,-1-2 192-15,2 0-192 0,1 0 192 0,-3-1-192 16,2-1 192-16,1-3-176 0,-1-1 176 0,-2 1-128 0,3 0 128 15,-3 0 0-15,2 0 0 0,2 1 0 0,-1 2 128 16,1-2 48-16,-1 1 16 0,0-1 0 0,1 2 0 16,0 1-64-16,1 1 0 0,-3 0 0 0,2 2 0 15,-2-1-128-15,1 2 0 0,0 1 0 0,2-1 0 16,0 1-160-16,0 2 160 0,-1-3-208 0,2 2 80 16,0 7 128-16,0-9 0 0,2-3-144 0,0 2 144 15,1 1 0-15,1-3 0 0,0 0 0 0,1 1 0 16,1 0 144-16,2-2-144 0,1 0 160 0,2 1-160 15,-1 2 208-15,1 1-48 0,-2 0-16 0,0 5 0 16,0-1-144-16,0 1 0 0,0 0 0 0,-9 4 0 0,12-3 0 16,-2-1 0-16,2 0 0 0,-1-2 0 0,-11 6 0 0,13 0 0 15,-3 0 0-15,-10 0 0 0,13 6 0 16,0-2 0-16,0 0-128 0,0 1 128 0,-1 2 0 16,1 1 0-16,1 1 128 0,1-3-128 0,-1 4 256 0,-1 0-48 15,0 0 0-15,0 1 0 0,1-1 0 0,-2 2 0 16,-3 0 0-16,2-2 0 0,-1 2-16 0,1-4 0 15,-2 1 0-15,0-1 0 0,1-3-64 0,-1 1-128 16,0 1 176-16,1-3-176 0,-10-4 176 0,10 5-176 16,-1 0 160-16,-9-5-160 0,0 0 0 0,12 3 0 15,-3-1 0-15,-9-2-160 16,0 0-448-16,12 2-96 0,-3 0 0 0,-9-2-16 16,0 0-1312-16,9 0-256 0,-9 0-48 0,10-1-8240 15,-10 1-1648-15</inkml:trace>
  <inkml:trace contextRef="#ctx0" brushRef="#br0" timeOffset="69">28920 14036 29247 0,'0'0'1296'0,"0"0"272"0,0 0-1248 0,0 0-320 16,0 0 0-16,0 0 0 0,0 0 192 0,0 0 0 15,0 0-16-15,0 0 0 0,0 0-176 0,0 0 0 16,0 0 0-16,0 0 0 0,-10 4 0 0,1 0 0 16,-2 1 0-16,2 2 0 0,3 1 320 0,-5 2 176 15,-2 3 32-15,0 0 16 0,1 0 112 0,-1 3 32 16,-1 0 0-16,0 3 0 0,1 3-240 0,-2-1-64 16,0 1 0-16,-1 3 0 0,-2 4 32 0,1 3 0 15,0-2 0-15,-1 4 0 0,-2 0-96 0,2 1-32 0,1-1 0 16,1 0 0-16,2-1-80 0,2-1-16 0,4 1 0 15,2-2 0-15,1-1 192 0,1 2 16 0,1 0 16 0,3 2 0 16,1-3-160-16,2-1-16 0,1-1-16 0,1 0 0 16,2-2-224-16,1-1 0 0,-1-1 0 0,2-2 0 15,1-1 0-15,-1 2 0 0,1-3-128 0,2 0 128 32,0-2-448-32,2-2 32 0,3 0 0 0,0-4 0 0,0 2 160 0,0 0 16 0,0-4 16 0,0 2 0 15,-2 0-16-15,1-3 0 0,1-1 0 0,0 2 0 31,-3-4-528-31,-1 0-128 0,-2 0 0 0,0-4-16 0,4-1-1968 0,-5-1-384 16</inkml:trace>
  <inkml:trace contextRef="#ctx0" brushRef="#br0" timeOffset="70">29138 14398 20671 0,'0'0'912'0,"0"0"192"0,-4-8-880 0,0 0-224 0,2-1 0 0,2 9 0 16,0 0 960-16,-4-11 160 0,0 2 32 0,4 9 0 15,0 0-400-15,-1-10-80 0,1 10-16 0,0-11 0 16,0 11 160-16,2-9 16 0,-2 9 16 0,3-8 0 15,-3 8 304-15,0 0 64 0,4-10 16 0,-4 10 0 16,0 0-208-16,0 0-64 0,0 0 0 0,0 0 0 16,5-8-448-16,-5 8-80 0,0 0-32 0,0 0 0 15,0 0-400-15,-3 12 0 0,-2 1 0 0,0 4 0 16,-2 0 0-16,-1 2 0 0,1 2 0 0,-1 1-176 16,0-1 176-16,0 4 0 0,-2 0 0 0,1 2-128 15,1 1 128-15,-1 0 0 0,-3 4 0 0,2-1-128 0,0 1 128 16,3 2 0-16,0 2 0 0,2-5 0 0,0-3 0 0,1 0 0 15,1-6 0-15,2-1 0 0,0-2 0 0,2 0 0 16,0-4 0-16,3-2 0 0,1 0 0 0,0-2 0 16,-5-11 0-16,11 8 0 0,1-2-128 0,-2-2 128 15,2-4-128-15,0 0 128 0,-1 0 0 0,1-4 0 16,-2 2 0-16,2-4 128 0,0 1-128 0,0-1 0 16,-2-4 128-16,2 1-128 0,1 2 128 0,0-5-128 15,-1-4 160-15,1 1-160 0,-2-4 192 0,2 1-48 16,0-5-16-16,-1-1 0 0,-1 1 32 0,2-3 0 15,1-2 0-15,-2-1 0 0,-6-1-16 0,1 1 0 0,-1-1 0 16,2-2 0-16,0 1-144 0,-3 1 160 16,-2-4-160-16,1 4 160 0,1 1-160 0,-1 2 0 0,-6-2 144 15,2 6-144-15,3-1 0 0,-2 5 0 0,-2-3 0 0,-2 5 0 16,0 2-224-16,-3 2-16 0,-1 3 0 16,-1-1 0-16,-1 2 48 0,2 0 0 0,1 0 0 0,-1 1 0 15,0 2 192-15,1-1 0 0,6 7 0 0,-9-4 0 16,0-2 0-16,1 2-144 0,1 1 144 0,7 3-128 31,-6-2-448-31,6 2-64 0,-8 0-32 0,8 0 0 16,-9 0-3040-16,9 0-592 0</inkml:trace>
  <inkml:trace contextRef="#ctx0" brushRef="#br0" timeOffset="71">29051 14555 24879 0,'0'0'2208'0,"0"0"-1760"16,0 0-448-16,5 11 0 0,0 0 1712 0,2 0 256 15,-1-3 48-15,2 0 16 0,1-1-1744 0,0 2-288 16,-1-1-176-16,0-1 32 0,1-2 144 0,-9-5 0 15,9 7-144-15,0-2 144 0,-9-5 128 0,11 5 80 16,-1-2 32-16,-10-3 0 0,0 0 176 0,12 3 32 0,-2-3 16 16,-10 0 0-16,0 0-272 0,11 0-64 15,-1-3-128-15,-10 3 192 0,13-6-192 0,-1 2-256 0,-2-3 48 0,3 0 16 32,2 2-1488-32,-1-2-304 0,-2 0-48 0,-2 0-10912 0</inkml:trace>
  <inkml:trace contextRef="#ctx0" brushRef="#br0" timeOffset="72">29637 14078 23951 0,'0'0'2128'0,"0"0"-1696"0,0 0-432 0,0 0 0 0,0 0 2592 0,0 0 432 15,0 0 96-15,0 0 16 0,0 0-2576 0,-2 11-560 16,-1 0 0-16,1-2 0 16,-1 3-448-16,-1 0 0 0,0 1 0 0,2 1 0 15,-2 2-128-15,0 1-16 0,-1 1-16 0,1 3 0 0,0 1 400 0,0-1 80 16,0 0 128-16,0-2-208 0,0-4 208 0,0 0 0 16,2-3 0-16,0 1 0 0,2-1 0 0,-1-3 0 15,1-9-144-15,0 0 144 16,0 0-1872-16,0 0-304 0,0 0-48 0</inkml:trace>
  <inkml:trace contextRef="#ctx0" brushRef="#br0" timeOffset="73">29493 14188 23951 0,'0'0'2128'0,"0"0"-1696"0,0 0-432 0,0 0 0 15,0 0 4272-15,13-4 768 0,1 0 144 0,2-1 48 16,-1-3-4336-16,1 1-896 0,0 1-128 0,2 2-64 16,0-3-64-16,-1 2-32 0,-1-1 0 0,1 0 0 31,0 2-496-31,-2 2-112 0,0-3 0 0,-2 1-16 0,0 0-928 16,0-1-176-16,0 3-32 0,-13 2-7920 0,10 0-1568 0</inkml:trace>
  <inkml:trace contextRef="#ctx0" brushRef="#br0" timeOffset="74">30186 14507 29023 0,'0'0'1280'0,"0"0"272"0,0 0-1232 0,0 0-320 15,-9-1 0-15,9 1 0 0,-10 2 544 0,10-2 48 16,-9 4 16-16,-1 1 0 0,1 2-608 0,0 1-256 16,1 1 0-16,-1 3 16 0,-2 1 240 0,-3 2 0 15,1 4 0-15,2-1 0 0,-1 3 464 0,-1 1 144 16,-3 1 32-16,2 2 0 0,1 3 128 0,-1-4 48 16,-3 1 0-16,4 0 0 0,3 0-544 0,1-2-96 15,-5-3-32-15,4-2 0 0,2-1-320 0,-1-2-64 16,-2-2-16-16,5-2 0 15,6-11-1968-15,0 0-400 0,0 0-64 0,0 0-10240 0</inkml:trace>
  <inkml:trace contextRef="#ctx0" brushRef="#br0" timeOffset="75">29872 14628 18431 0,'14'8'816'0,"-14"-8"160"0,0 0-784 0,0 12-192 0,4-2 0 0,2 2 0 16,-3 0 5696-16,4 1 1104 0,3 0 224 0,3 0 32 16,3 0-5808-16,1 1-1248 0,0 2 0 0,3 0-256 15,2-1-192-15,1 1-32 0,-3-1-16 0,-1 1 0 16,-2-3-224 0,0 1-48-16,-1 0-16 0,-2-1 0 0,-1-2-176 15,-2-2-16-15,-4 1-16 0,-7-10 0 0,8 9-1760 0,-8-9-368 0,0 0-64 0,0 0-16 16</inkml:trace>
  <inkml:trace contextRef="#ctx0" brushRef="#br0" timeOffset="76">30088 14035 18431 0,'0'0'1632'0,"0"0"-1312"0,0 0-320 0,0 0 0 16,0 0 3600-16,0 0 656 0,0 0 128 0,0 0 32 16,0 0-3504-16,0 0-688 0,0 0-224 0,12 5 128 15,-12-5 64-15,13 2 0 0,0-2 16 0,-1 0 0 16,-12 0 32-16,13 1 0 0,-1 2 0 0,0-2 0 16,-12-1 240-16,14 4 48 0,2 1 16 0,-2 5 0 15,0 3-128-15,2 3-32 0,1 2 0 0,1 3 0 16,0 3-384-16,2 4 0 0,-1 4 0 0,1 0 0 15,0 1 192-15,-1 1-32 0,-1 2-16 0,3 1 0 0,3-2 304 16,-1-1 48-16,-3-2 16 0,-1-3 0 0,-2 0 80 0,0 1 32 16,0-2 0-16,-3-1 0 0,-3 2-352 0,-1 1-64 15,1 0-16-15,-3 6 0 0,-6 5-192 0,-2 0 0 16,0-3 0-16,-2-2 0 0,-4-3-208 0,-2-2 64 16,-1-2 16-16,-2-3 0 0,-2-1 128 0,-3 1 0 15,-2-2 0-15,2 1-128 0,-1-1-80 0,-2-2-16 16,-5-4 0-16,2 2 0 15,1-1-1712-15,0-5-352 0,-1 1-64 0</inkml:trace>
  <inkml:trace contextRef="#ctx0" brushRef="#br1" timeOffset="77">16999 13572 10655 0,'0'0'464'0,"0"0"112"0,0 0-576 0,0 0 0 0,0 0 0 0,0 0 0 0,9-5 720 0,-9 5 48 16,0 0 0-16,9-4 0 0,-9 4-320 0,0 0-48 15,0 0-16-15,8-5 0 0,-8 5 336 0,0 0 64 16,0 0 16-16,0 0 0 0,0 0 352 0,0 0 64 0,0 0 0 0,0 0 16 15,0 0-112-15,5-7-32 0,-5 7 0 0,0 0 0 16,0 0-240-16,0 0-48 0,0 0-16 0,0 0 0 16,0 0-336-16,0 0-80 0,0 0-16 0,0 0 0 15,0 0-224-15,0 0-128 0,0 0 128 0,0 0-128 16,0 0 0-16,0 0 0 0,0 0 0 0,0 0 0 16,0 0 256-16,0 0 0 0,0 0-16 0,0 0 0 15,6-7 352-15,-6 7 80 0,0 0 16 0,0 0 0 16,0 0-80-16,0 0-16 0,0 0 0 0,7-7 0 15,-7 7-144-15,8-6-48 0,-1-2 0 0,-1 1 0 16,2 1-128-16,3-2-16 0,-1-1-16 0,0 0 0 16,2-2-64-16,1 2-16 0,0 0 0 0,2-1 0 15,0-1 64-15,2-3 16 0,-1-1 0 0,2 1 0 0,2-2 0 16,2-1 0-16,1-2 0 0,5 1 0 0,3 1-48 16,0-4-16-16,-2-5 0 0,6 1 0 0,7-1 128 0,1-1 16 15,0-7 16-15,1 2 0 0,-1 2-80 0,0 3-32 16,2-6 0-16,0 2 0 0,2-1-80 0,3-1-16 15,-1 0 0-15,3 1 0 0,2 0 16 0,-2 1 0 16,-4 0 0-16,-1-3 0 0,-1 1 48 0,-2 1 16 16,0 1 0-16,1 2 0 0,0 1-16 0,1 2-16 15,-2 0 0-15,1 0 0 0,-1 1-32 0,-1 3 0 16,-1-1 0-16,-2-2 0 0,-1 3-16 0,0 0-128 16,-2-2 192-16,1 2-64 0,0 1-128 0,-1-2 0 15,1-1 0-15,1 2 128 0,0 0-128 0,0-1 0 16,-2 0 0-16,-1 1 0 0,1 1 0 0,-3 0 0 15,-3 1 128-15,-2 0-128 0,-3 3 0 0,0 0 0 0,-3 2 0 16,1 1 0-16,-1 3 0 0,0 2 0 0,-1-1 0 16,-3 3 0-16,1-2 0 0,-1 2 128 0,0 1-128 0,-4-1 0 15,-3 2 176-15,0 0-48 0,2 1-128 0,-1-3 192 16,-1 3-64-16,0 0 0 0,-2-1-128 0,0 1 192 16,1 0-192-16,-2 2 0 0,0-4 0 0,2 3 0 15,-2 0 0-15,0-1 128 0,-1 0-128 0,-8 4 0 16,10-4 0-16,-10 4 0 0,10-4 0 0,-10 4 0 15,11-4 0-15,-11 4 0 0,0 0 0 0,9-2 0 16,-9 2 0-16,0 0 0 0,0 0 0 0,0 0 0 16,0 0-320-16,0 0-16 0,0 0 0 0,0 0 0 15,0 0-1648-15,0 0-320 16,0 0-64-16,0 0-15856 0</inkml:trace>
  <inkml:trace contextRef="#ctx0" brushRef="#br1" timeOffset="78">19874 11883 12895 0,'0'0'576'0,"0"0"112"0,0 0-560 0,0 0-128 16,0 0 0-16,0 0 0 0,0 0 2576 0,0 0 496 15,0 0 80-15,0 0 32 0,0 0-2080 0,0 0-400 16,0 0-96-16,0 0-16 0,0 0-16 0,0 0-16 15,0 0 0-15,0 0 0 0,0 0 192 0,0 0 32 16,0 0 16-16,0 0 0 0,0 0-80 0,0 0-16 16,0 0 0-16,0 0 0 0,0 0-352 0,0 0-80 0,0 0-16 0,0 0 0 15,0 0 128-15,0 0 32 0,0 0 0 0,0 0 0 16,0 0 272-16,0 0 48 0,-9-7 16 0,9 7 0 16,-7-5-144-16,1 0-32 0,6 5 0 0,-7-5 0 15,7 5-64-15,-6-6-32 0,6 6 0 0,-7-5 0 16,1 1-48-16,6 4-16 0,-8-4 0 0,8 4 0 15,-7-2-192-15,7 2-32 0,-9-4-16 0,9 4 0 16,-9-3-176-16,1 3 192 0,-1 0-192 0,1 0 192 16,8 0-192-16,-10 0 192 0,1-2-192 0,0 0 192 15,-1 0 96-15,10 2 32 0,-9-3 0 0,0-1 0 16,0-1-64-16,0 0 0 0,0-2 0 0,0 1 0 16,-2-1 64-16,1 1 0 0,-1-2 0 0,1 0 0 0,1 1-80 0,0 1-16 15,-2-1 0-15,2 1 0 0,0 1-96 0,-1 1 0 16,-3 0-128-16,-2 1 192 0,1 1-192 15,0-2 128-15,-3 2-128 0,1 1 0 0,2-2 0 0,-2 2 128 16,0 0-128-16,2 0 0 0,0 1 0 0,1-3 0 16,0 0 0-16,1-1 0 0,0-1 128 0,0-1-128 15,-2-2 0-15,1 0 144 0,-1 2 16 0,-1-4 0 16,1-1 0-16,0 2 0 0,-2 2 32 0,-1-1 16 16,-1-2 0-16,0 1 0 0,1 0-80 0,-2 2 0 15,1-1-128-15,0 2 192 0,0-1-192 0,-1 2 128 16,1 1-128-16,1-1 0 0,0 1 144 0,-1 0-144 15,0 1 128-15,-2-1-128 0,2 1 0 0,0 0 128 0,-2 0-128 16,1 2 0-16,0-4 0 0,2 0 0 0,0-1 128 0,2 1-128 16,-2 0 0-16,1-2 160 0,2 0-160 0,-1-1 160 15,0 0-160-15,-1-2 128 0,1-1-128 16,0 2 128-16,0-3-128 0,-2 3 192 0,-2 0-192 0,1-1 192 16,0 2-64-16,-2 0-128 0,-1-1 192 0,2 1-64 15,1 1-128-15,-1 2 160 0,0 0-160 16,-2 2 160-16,-3 0-160 0,2-1 0 0,1-2 0 0,1 2 0 15,0-2 0-15,0-1 0 0,0 1 0 0,-1-2 0 16,0-1 0-16,1 0 0 0,1-2 128 0,-1 1-128 16,-2-3 0-16,1 0 0 0,-1-1 0 0,-1-1 128 15,-2 1-128-15,0-2 128 0,-1 2-128 0,0-2 128 16,-2 3-128-16,2-1 160 0,3 1-160 0,-2 0 160 16,-1 0-160-16,0 0 128 0,0 0-128 0,0 0 128 0,1 0-128 15,0 1 0-15,2 1 0 0,-1 0 0 0,0-2 0 0,-1 1 0 16,0 3 128-16,-1-4-128 0,0-3 0 0,-1 3 0 15,-3 1 0-15,1-1 0 0,2 0 0 0,-1-2 0 16,2 0 0-16,-1 0 0 0,-3 0 0 0,-2 2 128 16,1-2-128-16,1 2 0 0,1 0 128 0,-1 1-128 15,1-1 0-15,-3 0 128 0,1-4-128 0,-2 4 0 16,-2-4 144-16,-1 3-144 0,-3-2 0 0,2 0 0 16,1-1 0-16,2 2 128 0,-2-2-128 0,3 0 0 15,-1 1 0-15,2-1 0 0,1-1 0 0,1 0 0 16,1-1 0-16,1 4 0 0,-2-5 0 0,-2 3 0 15,-1 0 0-15,-4 0 0 0,-2 2 0 0,2-2 0 16,2 1 0-16,-1 0 128 0,-6 0-128 0,3 1 0 16,1-3 0-16,2 2 0 0,-1 1 0 0,1-1 0 15,-4 2 0-15,4-6 0 0,-1 3 0 0,-2 0 0 0,-2 0 0 0,-1 2 0 16,-1-1 0-16,2-1 0 0,2-1 0 16,2-1 0-16,-1 1 0 0,3-1 0 0,2 0 0 0,2 2 0 15,-2 2 0-15,0-2 0 0,0-3 0 0,-1 3 0 16,-2 3 0-16,0-3 0 0,-1 1 0 0,1 1 0 15,1 0 0-15,0 0 0 0,-1 0 0 16,4 1 0-16,-1 0 0 0,1 1 0 0,0 1 0 0,2-4 0 16,2 1 0-16,-2 0 0 0,0 2 0 0,0 0 0 15,1-1 0-15,-2 1 0 0,-3-1 0 0,1 1 0 16,3-2 0-16,0 4 0 0,-1 0 0 0,1 2 0 16,0-3 0-16,3 2 0 0,-2-1 0 0,4 2 0 15,0-1 0-15,3-1 0 0,1-2 0 0,-1 2 0 0,1-1 0 16,0 1 0-16,1 0 0 0,-1-1 0 15,1-1 0-15,1 1 0 0,-1 0 0 0,-1 5 0 0,0 1 0 0,0 1 0 16,1-1 0-16,3-1 0 0,2 1 0 0,-2 2 0 16,-3-3 0-16,1 3 0 0,2 2 0 0,2 0 0 15,0 0 0-15,1-2 0 0,0-1 0 0,2 1 0 16,3 0 0-16,-2 1 0 0,-2 2 0 0,3-2 0 16,1 1 0-16,0-1 0 0,9 3 0 0,-11-2 0 15,3 2 0-15,8 0 0 0,-10-3 0 0,2-2 0 16,0 3 0-16,8 2 0 0,-9-4 0 0,9 4 0 15,-9-2 0-15,9 2 0 0,-9 0 0 0,9 0 0 16,-9 0 0-16,9 0 0 0,-7-5 0 0,7 5 0 0,0 0 0 0,-9 0 128 16,9 0-128-16,-9-2 0 15,9 2 0-15,0 0-128 0,-9-2 128 0,9 2 0 16,0 0 0-16,-8 0 0 0,8 0 0 0,0 0 0 0,0 0 0 16,-8 2 0-16,8-2 0 0,-8 0-192 0,8 0 192 15,0 0-192 1,0 0-400-16,0 0-96 0,-9 3-16 0,9-3 0 15,-7-1-1808-15,7 1-368 0,-7-2-80 0</inkml:trace>
  <inkml:trace contextRef="#ctx0" brushRef="#br1" timeOffset="79">13806 9344 6447 0,'0'0'576'0,"0"0"-576"15,0 0 0-15,-1-7 0 0,2-1 2560 0,-1 8 384 16,0 0 96-16,2-11 16 0,-1 1-2480 0,-1 10-576 16,0 0 0-16,0 0 0 0,3-9 0 0,-3 9 0 15,0 0 128-15,0 0-128 0,-3-11 320 0,3 11 0 16,0 0 16-16,-5-8 0 0,5 8 592 0,-7-6 112 15,7 6 32-15,0 0 0 0,0 0-352 0,-9-1-64 16,0 1-16-16,0 5 0 0,-3-1-448 0,2 5-192 16,-2-3 176-16,-2 5-176 0,-3 2 192 0,0 0-64 15,-2 1-128-15,-4 4 192 0,-6 2 320 0,-1 1 64 16,-1-4 16-16,-2 5 0 0,0 7 368 0,-4-2 64 0,-5-2 0 0,-1 1 16 16,-5 3-224-16,-4-1-48 0,-5 1-16 15,-3 2 0-15,-3 2-48 0,2-2-16 0,-2-1 0 0,1 1 0 16,-1 3-64-16,-3 2-16 0,-6-3 0 0,1 4 0 15,1 1-208-15,4 0-32 0,0-1-16 0,2 0 0 16,1-3-224-16,-1 0-128 0,0-2 160 0,0 0-160 16,0-4 128-16,4-2-128 0,3-2 0 0,2-2 0 15,4-3 0-15,3 1 128 0,1-2-128 0,-1-1 0 16,-4-4 0-16,5-1 0 0,4 0 128 0,3-4-128 16,3-1 0-16,3 0 144 0,1-2-144 0,3 0 128 15,2-1-128-15,0 3 0 0,3-3 0 0,3 1 0 0,3 1 0 16,0 2 0-16,2-1 0 0,3 1-176 15,2-2-432-15,3 3-96 16,0 2 0-16,3-1-16 0,0 0-2048 0,4 2-416 0,2 1-80 16,0-13 0-16,5 11 256 0,2-2 64 0,-7-9 16 0,0 0 0 0</inkml:trace>
  <inkml:trace contextRef="#ctx0" brushRef="#br1" timeOffset="80">13849 9237 3679 0,'0'0'320'0,"0"0"-320"15,-6 8 0-15,-1-1 0 0,7-7 4144 0,0 0 752 16,-7 6 160-16,7-6 16 0,0 0-2704 0,0 0-560 15,-6 7-96-15,6-7-32 0,0 0-464 0,0 0-80 16,0 0-32-16,0 0 0 0,0 0-464 0,0 0-80 16,0 0-32-16,0 0 0 0,0 0 80 0,-8 5 16 15,8-5 0-15,-10 1 0 0,0 2-64 0,1-2-16 16,9-1 0-16,-10 0 0 0,10 0-288 0,-10 0-64 0,0 0-16 16,10 0 0-16,-8-2 112 0,-1-1 32 0,-1 2 0 0,10 1 0 15,0 0 176-15,-6-6 32 0,6 6 16 0,0 0 0 16,-7-6-144-16,7 6-16 0,0 0-16 0,0 0 0 15,-4-8 48-15,4 8 16 0,-2-6 0 0,2 6 0 16,0 0-112-16,0 0-32 0,0 0 0 0,0-8 0 16,0 8-16-16,0 0 0 0,0 0 0 0,0 0 0 15,0 0-48-15,2-9-16 0,1 1 0 0,-3 8 0 16,0 0-80-16,0-11 0 0,0 11-128 0,1-9 192 16,-1-2 64-16,2 1 16 0,-1 1 0 0,0-2 0 15,-1-1-16-15,0 1 0 0,0 2 0 0,0-4 0 16,-1 0-48-16,1 0-16 0,0 0 0 0,0 0 0 15,0 1-64-15,0-1 0 0,-1-5-128 0,-1 1 192 0,2 0-64 16,0 0-128-16,0-1 176 0,2 0-176 0,-4-1 192 16,5 1-64-16,0-3 0 0,-1 1-128 0,1-1 208 0,-3 0-64 15,-3-1-16-15,2 1 0 0,1 3 16 0,3-2 0 16,-3 2 0-16,0-2 0 0,-2-2-144 0,0 2 192 16,-1 0-192-16,0-1 192 0,1-1-192 0,-1-2 0 15,-1 1 0-15,2-3 128 0,2 1-128 0,-2 0 160 16,0 2-160-16,3-1 160 0,3-5-160 0,-1 2 0 15,0-3 0-15,-1 1 0 0,-2 1 0 0,0-1 0 16,2 0 0-16,0 2 0 0,-1 0 0 0,0-3 0 16,1 0 128-16,-1 0-128 0,0 0 0 0,1 0 0 15,-1-2 0-15,0 5 0 0,0 0 0 0,1 1 0 16,-2-1 0-16,0 1 0 0,-2 0 0 0,2 0 0 16,0 1 128-16,0-1-128 0,0 0 0 0,0 2 0 15,-3-3 0-15,1 1 0 0,1-1 0 0,-2 0 0 0,-2-2 0 0,1-1 0 16,3-1 0-16,-2-2 0 0,1 2 0 0,-1 1 0 15,2 1 0-15,-1-1 0 0,2-1 0 0,-1 1 0 16,0 4 0-16,1-3 0 0,4 2 0 0,-2-2 0 16,-2 2 0-16,0-1 0 0,-1 2 128 0,0-2-128 15,-1 0 0-15,1 1 0 0,1 1 0 0,0-3 0 16,-1-1 0-16,1 3 0 0,-1-2 0 0,1 2 0 16,0 1 0-16,-2-1 0 0,1 1 0 0,2 2 0 15,-1-2 0-15,0-1 0 0,0 4 0 0,-1-2 0 16,-2 3 0-16,1-1 0 0,-1-2 0 0,1 1 0 15,-2 2 0-15,0 0 0 0,-3 0 0 0,3 1 0 16,0 0 0-16,3 0 0 0,2 3 0 0,2-2 0 0,0 4 0 0,-3 0 0 16,-3 2 0-16,2-2 0 0,-1-2 0 15,0 2 0-15,-1-2 0 0,1 5 0 0,-1 1 0 0,0 2 0 16,1-1 0-16,-2 1 0 0,0-2 0 0,3-1 0 16,-1 4 0-16,0 1 0 0,-4-2 0 0,6 10 0 15,-2-10 0-15,2 10 0 0,-3-10-192 0,3 10 192 16,-2-9-160-16,2 9 160 15,0 0-1152-15,0 0-144 0,0 0-32 0,0 0 0 16,0 0-2528-16,9 2-512 0,-9-2-112 0,0 0 0 0</inkml:trace>
  <inkml:trace contextRef="#ctx0" brushRef="#br1" timeOffset="81">19833 11755 25919 0,'0'0'1152'0,"0"0"224"0,0 0-1104 0,-9 5-272 0,9-5 0 0,-9 7 0 0,0-1 512 0,1 1 32 15,0-1 16-15,2 1 0 0,-1-1-752 0,7-6-128 16,-7 5-48-16,7-5 0 0,-8 6-16 0,8-6 0 16,0 0 0-16,0 0 0 0,0 0 832 0,0 0 144 15,0 0 48-15,0 0 0 0,0 0 480 0,0 0 96 16,0 0 32-16,0 0 0 0,4-9-288 0,1-1-64 16,0 1-16-16,0 1 0 0,-5 8-192 0,6-10-48 15,-1 0 0-15,0 0 0 0,-1 0-96 0,0 0-32 16,1-3 0-16,-1 2 0 0,-4 11-128 0,3-13-48 15,-2-4 0-15,0 2 0 0,-1 1 16 0,0-1 0 0,0-3 0 16,0-1 0-16,0 1-16 0,0-1 0 0,-1-2 0 0,1-2 0 16,-4 0 48-16,1-3 16 0,1 2 0 0,2-4 0 15,-3-2 32-15,0-1 0 0,0-2 0 0,0-2 0 16,2-3-208-16,-1-1-32 0,2-4-16 0,0 0 0 16,0 0-176-16,2 1 0 0,-1 3 0 0,0 1 0 15,1 0 0-15,-2 2 0 0,1-2 0 0,-1 3 0 16,0-4 0-16,1 1 0 0,0-1 0 0,2-2 0 15,0 0 128-15,-1 0 0 0,0-1 0 0,0 2 0 16,1 1 96-16,-1 0 16 0,1 0 0 0,0 1 0 16,-1 0-16-16,0 2 0 0,-4-1 0 0,2-2 0 15,-1-4-48-15,1 1-16 0,0-1 0 0,-1 3 0 0,-2 3 0 16,2 2 0-16,-1 3 0 0,1-2 0 0,0 2-160 16,0 1 0-16,-2 1 144 0,2 0-144 0,-1 0 0 0,1-5 0 15,-2-3 0-15,3 3 0 0,3 1 0 0,0-4 0 16,-2-4 0-16,2 3 0 0,0 4 0 0,1 0 0 15,-1-2 0-15,1 5 0 0,0-1 0 0,0 2 0 16,0 0 128-16,-2 1-128 0,1 2 192 0,-2 1-48 16,-1 1 0-16,0 0 0 0,-1 0-16 0,-1 0 0 15,1 0 0-15,0-2 0 0,0 0-128 0,-2-1 0 16,0 4 144-16,1 2-144 0,-2 2 0 0,0-3 0 16,0 5 0-16,1-5 128 0,1 1-128 0,1 1 0 15,-1-1 0-15,1 1 0 0,0 0 0 0,-1 1 0 0,0 0 0 16,0-2 0-16,1-2 0 0,0 2 0 0,-2 3 0 15,2-3 0-15,-2-1 0 0,1 1 0 0,-1-2 0 16,0 4 128-16,0 2-128 0,0 2 0 0,0 1 0 0,-1 0 128 16,2 1-128-16,-2-1 128 0,-1 0-128 0,1 2 128 15,0 1-128-15,1 0 0 0,2-1 0 0,0 1 0 16,-1 0 0-16,2 0 0 0,0-1 0 0,0 1-128 16,0-1 128-16,0 1 0 0,0 0 0 0,0 0 0 15,-1 1 0-15,0 2 0 0,-2-1 0 0,0 0 0 16,1-1 0-16,-1 2 0 0,1-1 0 0,-1 1 0 15,-2-1 0-15,2 1 0 0,2 2 0 0,-2-2 0 16,-1 0 0-16,2 1 0 0,-1 1 0 0,3 8 0 16,-4-11 0-16,4 11 0 0,-1-8 0 0,0 0 0 15,-1-1-192-15,2 9 32 0,-1-7 16 0,1 7 0 16,0 0-400-16,0 0-80 0,0 0-16 16,0 0 0-16,12-5-1872 0,0 3-384 0,1 2-80 0</inkml:trace>
  <inkml:trace contextRef="#ctx0" brushRef="#br1" timeOffset="82">19676 7955 12895 0,'0'0'1152'0,"0"0"-928"16,0 0-224-16,-9 1 0 0,9-1 1984 0,-10 2 336 16,10-2 80-16,0 0 16 0,-9 3-1328 0,2 1-256 0,-3-4-48 0,10 0-16 15,0 0-224-15,-9 3-48 0,9-3-16 0,0 0 0 16,0 0-480-16,0 0 0 16,0 0 0-16,0 0 0 0,0 0 272 0,0 0-32 0,0 0-16 0,0 0 0 15,0 0 224-15,0 0 32 0,11-3 16 0,-11 3 0 16,10-3 224-16,-10 3 48 0,0 0 16 0,12-2 0 15,-12 2-16-15,10-2 0 0,-10 2 0 0,0 0 0 16,11-2-176-16,-11 2-32 0,9-4-16 0,-9 4 0 16,10-3-224-16,-10 3-32 0,11-4-16 0,-1 1 0 15,1-1-32-15,-1 0-16 0,0 0 0 0,2 1 0 16,1-2-80-16,0-2-16 0,3-4 0 0,-2 2 0 16,1 2 16-16,0-1 0 0,2-2 0 0,1-2 0 15,1 0 48-15,0 2 16 0,3-2 0 0,1 3 0 0,0 0 128 16,4-3 32-16,1 0 0 0,3-1 0 0,3 0 80 0,2-4 0 15,4-1 16-15,-1 0 0 0,1 0-96 0,2-2-32 16,-2-1 0-16,3 0 0 0,3-2-16 0,3-3-16 16,4-3 0-16,1 2 0 0,5-7-160 0,4 3-16 15,3-2-128-15,1-1 192 0,-1 0-192 0,3-1 0 16,3-1 128-16,5-1-128 0,4-1 0 0,-2-2 0 16,-2 2 0-16,-1-2 0 0,-1-1 0 0,5-7 0 15,3 0 0-15,1 2 0 0,-4 6 0 0,-1-2 0 16,-4 2 0-16,4 2 0 0,0 3 0 0,2-1 128 15,1 2-128-15,-4 3 0 0,-2 1 0 0,-3 0 0 16,-3-2 0-16,2-1 0 0,2-1 0 0,1 1 128 16,-2 3-128-16,-3 1 0 0,-3-3 0 0,-1 2 144 0,0 0-144 15,0 3 128-15,-4-1-128 0,1 2 192 0,1 3-192 16,-4-2 192-16,-4 2-192 0,-3 1 0 0,-6-1 0 0,-1 0 0 16,-2 3 0-16,-1-2 0 0,-1 1 128 0,-2 4-128 15,-2 2 0-15,-3 0 0 0,-2 2 0 0,-4 2 0 16,-5-1 0-16,-2 1 0 0,-1 2 0 0,-2 3 0 15,-2 1 0-15,-3-1 0 0,-1-1 0 0,-1 0 0 16,-1 3-208-16,0-1 16 0,-1-3 16 0,-1 0 0 31,2 2-1232-31,-2-2-256 0,-1-1-64 0,0-4-10784 0,-3 1-2160 0</inkml:trace>
  <inkml:trace contextRef="#ctx0" brushRef="#br1" timeOffset="83">13566 6159 1839 0,'-13'0'160'0,"13"0"-160"16,0 0 0-16,-10-1 0 0,0-2 1888 0,10 3 352 0,-7-6 64 0,2-1 0 16,5 7-816-16,-5-9-160 0,5 9-48 0,-6-8 0 15,6 8 144-15,-2-9 32 0,2 9 0 0,0 0 0 16,-5-9 96-16,5 9 32 0,-3-9 0 0,3 9 0 15,0 0-512-15,0 0-112 0,0 0 0 0,3-9-16 16,-3 9-592-16,6-7-112 0,-6 7-32 0,11-5 0 16,-1 0-208-16,2 2 0 0,-1-1 0 0,4 2 0 15,0-2 0-15,2 0 0 0,2-1 0 0,0 0 0 16,3-1 0-16,3 1 192 0,2 1 0 0,2 0 0 16,2-3 208-16,2 0 48 0,0 1 0 0,2-2 0 15,-1 0-96-15,1 0-16 0,0 0 0 0,6 0 0 16,3-1 0-16,3 0 0 0,1 0 0 0,4 0 0 15,4 0-48-15,2-2-16 0,0 0 0 0,2-1 0 16,3-4-32-16,6-2-16 0,4-2 0 0,4-2 0 0,5 1-48 16,0 1-16-16,0-3 0 0,6 1 0 0,3 0-160 0,4-3 128 15,2-1-128-15,-1 0 128 0,-1 5-128 0,6-7 0 16,5-2 144-16,0-2-144 0,-3 4 160 0,0-5-32 16,0-2-128-16,1-2 192 0,5 1 0 0,-8 1 0 15,-6-1 0-15,3 1 0 0,5 0 112 0,0 2 16 16,-4 2 0-16,-1 1 0 0,-3-1-128 0,3 1 0 15,2-1-16-15,1 2 0 0,-1 0 16 0,1 1 0 16,-1-6 0-16,3 1 0 0,3 0-192 0,-3 1 192 16,-3-2-192-16,0 0 192 0,1 3-192 0,-2 2 0 15,-1-1 144-15,-5 3-144 0,-5 2 0 0,-2 0 0 0,-3 0 0 16,1 2 128-16,-1-1 0 0,-7 2 16 0,-7 0 0 0,-1-1 0 16,-2-2-144-16,-2 0 0 0,-1 2-160 0,-1 1 160 15,1 1 0-15,-5-1 0 0,-3 1 0 0,-5 2 0 16,-6 4 0-16,-2 0-144 0,-3 1 144 0,-3 2-192 31,-3 1-2576-31,-3-1-528 0</inkml:trace>
  <inkml:trace contextRef="#ctx0" brushRef="#br1" timeOffset="84">13471 6112 39167 0,'-8'-13'1728'0,"8"13"368"0,-2-11-1680 0,-1 2-416 16,2-1 0-16,1 10 0 0,0-11 704 0,0 2 64 16,0 9 16-16,3-10 0 0,0 1-448 0,-3 9-80 15,0 0-32-15,7-6 0 0,-7 6-224 0,9-4 0 16,-9 4 0-16,11-1 0 0,-11 1 0 0,13 2 0 15,0 3 0-15,0-2-160 0,-2 2 160 0,2 2 0 16,3-1 0-16,0 1-128 0,-2-1 128 0,2 1 0 16,-1-2 0-16,4 2 0 0,1-1 0 0,3 2 0 15,1-2 0-15,0 2 0 0,-2 0 256 0,2 1-32 16,-1 0 0-16,2 0 0 0,0 2 16 0,1-1 0 16,0 1 0-16,1 0 0 0,3-1-112 0,3 0-128 15,1 0 176-15,2 1-176 0,3-1 240 0,2 1-64 0,-2 2-16 0,5-2 0 16,2 1 64-16,2 1 16 0,-1 0 0 0,0 2 0 15,-3 0-240-15,6 0 0 0,-1-2 0 0,2 1 0 16,1 0 0-16,2 3 0 0,-1 3 128 0,0-1-128 16,0 0 0-16,-3-1 144 0,0 0-144 0,-4 2 128 15,-1-5-128-15,4 1 0 0,3 0 0 0,0-2-176 16,-1-2 176-16,1 2 0 0,1-1 0 0,-1-2 0 16,-1-1 0-16,1 2 0 0,-1-2 160 0,3 3-160 15,3 0 176-15,2 3-176 0,-1-1 192 0,1 1-192 16,-2-2 144-16,-2 5-144 0,-1 2 0 0,-2 1 144 15,-3 1-144-15,2 1 0 0,5-1 0 0,-2 2 128 0,-3 0-128 16,-1-2 0-16,5 2 0 0,-3 0 128 16,-2-4 0-16,-1-2 0 0,0-2 0 0,1-1 0 0,5-1 16 15,4 0 0-15,2 0 0 0,-1-3 0 0,1-2 32 0,-2 2 0 16,-3-3 0-16,1 3 0 0,1 0-32 16,-1 1 0-16,1 2 0 0,0 1 0 0,4 0-144 0,-3 1 128 15,-1 2-128-15,-3 0 128 0,-5 0-128 0,1 1 0 16,-1-2 0-16,-2 1 0 0,-2 2 0 0,2-1 0 15,1-1 0-15,0 1 0 0,-1-3 0 0,-2 0 0 16,-1 0 0-16,-2-3 0 0,-1 2 0 0,1-3 0 16,0-3 0-16,1-1 0 0,2-2 128 0,-2 3-128 15,2-2 128-15,-2 3-128 0,2-4 128 0,-3 0-128 16,-5-1 128-16,0 5-128 0,-2-2 160 0,-1 0-160 16,-2 0 192-16,-2 2-192 0,0-1 128 0,-2 1-128 0,-3-1 0 0,-1 0 0 15,-2 0 128-15,2 0-128 0,0 0 0 0,-2-2 0 16,0 1 160-16,0-1-160 0,3-1 128 0,-1-1-128 15,-2-1 160-15,1-2-160 0,-2-2 192 0,0-1-192 16,0-1 192-16,-1 1-64 0,0-1 0 0,0-1-128 16,2 0 192-16,-1 1-192 0,-1-2 192 0,2 0-192 15,-1-1 176-15,1 0-176 0,1 1 160 0,-4 1-160 16,-4 4 0-16,0-1 128 0,1-1-128 0,-3 4 0 16,-2 0 0-16,1 1 0 0,0 1 0 0,-1 1 0 15,-1-2-160-15,0 2-32 0,-3-1 0 0,1 6 0 16,0-3-1168-1,0 3-240-15,-1 0-64 0,0-1 0 0,-1 0-2544 0,-7-11-512 0</inkml:trace>
  <inkml:trace contextRef="#ctx0" brushRef="#br1" timeOffset="85">14688 5861 2751 0,'0'0'128'0,"0"0"16"0,0 0-144 0,0 0 0 0,0 0 0 0,0 0 0 0,0 0 5520 15,0 0 1072-15,9 9 224 0,1-1 32 0,2-2-5504 0,2 2-1088 16,6 0-256-16,1 2 0 0,0 1 0 0,3-1 192 15,4 1-48-15,0 0-16 0,2 2 64 0,2-1 0 16,2 1 0-16,2 0 0 0,2 2 48 0,2 1 16 16,5 0 0-16,4 2 0 0,5-2-256 0,4 2 128 15,5-1-128-15,1 0 0 0,0 1 320 0,3-1-48 16,5 3 0-16,4 2 0 0,5-1 176 0,3 2 16 16,2 1 16-16,0 2 0 0,2-4-224 0,4 6-32 15,5 1-16-15,-1 3 0 0,2 0-64 0,2 2-16 0,3-1 0 16,6 2 0-16,3-4-128 0,-1 2 128 0,-2-2-128 0,3 3 128 15,4 4 0-15,-4 2-128 0,-3 1 192 0,-1-1-64 16,-1-1-128-16,2 2 192 0,3 0-192 0,-5 2 192 16,-4-1-64-16,0-1 0 0,2 0 0 15,-2 0 0-15,-3-3-128 0,2 3 160 0,-1 0-160 0,1 0 160 16,-3-3-160-16,-5 1 0 0,-7-2 0 0,2-1 128 16,-2-4-128-16,-3-1 0 0,-3-1 0 0,-6 0 0 31,-6-3-592-31,-5-1 0 0,-4 0 0 0,-5-2 0 15,-4-3-2096-15,-4-3-432 0</inkml:trace>
  <inkml:trace contextRef="#ctx0" brushRef="#br1" timeOffset="86">16463 5441 23951 0,'-35'-9'1056'0,"16"4"224"0,0-2-1024 0,2 3-256 0,2-2 0 0,2 3 0 16,1 3 1616-16,12 0 272 0,0 0 48 0,0 0 16 16,0 0-1808-16,17-1-352 0,5-2-80 0,5 4-16 15,6 5 80-15,5 0 16 0,4-1 0 0,1 3 0 16,2 0 208-16,5 3 160 0,2 2-32 0,8 2 0 16,10 2 64-16,5 4 16 0,2 1 0 0,2 4 0 15,-2-2-208-15,4 2 0 0,2-1 0 16,9 2 0-16,4 2 128 0,-2 1-128 0,-4 1 0 0,6 3 0 15,6 1 176-15,5 3-176 0,4 0 192 0,2 1-192 16,1-3 480-16,5 2-16 0,8 0 0 0,1 1 0 16,-1 0 96-16,6 1 16 0,3-2 0 0,0 4 0 15,-1 2-192-15,-1 2-48 0,-1-3 0 0,-3 0 0 16,-4-3-16-16,0 1 0 0,-3-5 0 0,-6 1 0 16,-7-2-64-16,-3-1 0 0,-3 0-16 0,-1 2 0 0,-3-3-80 15,-3 2-16-15,-6-2 0 0,0 1 0 0,3-6-144 0,-4 2 128 16,-6 0-128-16,-5-2 128 15,-4-5-496-15,-4-3-96 0,1-3-32 16,-7-2 0-16,-5-2-1872 0,-5-2-384 0,-4-5-80 0</inkml:trace>
  <inkml:trace contextRef="#ctx0" brushRef="#br1" timeOffset="87">18083 4694 27647 0,'-6'-8'2448'0,"6"8"-1952"0,0 0-496 0,0 0 0 15,9-6 752-15,6 2 48 0,4 2 16 0,6 1 0 16,5 1-816-16,4 1-400 0,4 6 32 0,5 2 16 0,6 1 352 0,6 4 0 16,4 0 0-16,9 3 0 0,6 2 0 0,3 1 320 15,-2-2-48-15,6 3 0 16,8-3 224-16,1 7 32 0,2-1 16 0,1 3 0 0,-4-1-176 0,6 0-48 15,3-1 0-15,3 2 0 0,4 1 128 0,-1-1 32 16,0 2 0-16,7-2 0 0,6 0 192 0,-1 5 32 16,-3 3 16-16,4 1 0 0,7 2-160 0,-2-1-48 15,-3-1 0-15,2 1 0 0,4-1-256 0,-1-2-48 16,-4 0-16-16,-3-1 0 0,-3-2-192 0,-1 0 0 16,1 2 128-16,-10-2-128 0,-9 2 0 0,2-2 0 15,0 0 128-15,-1 2-128 0,-5-2 0 0,-9 0 0 16,-9-2 0-16,-3 0 0 0,-1-2-320 0,-1-1-16 15,0-1 0-15,-4-3 0 16,-4-1-1632-16,-5 1-320 0,-6-4-64 0,-4-1-12656 0</inkml:trace>
  <inkml:trace contextRef="#ctx0" brushRef="#br1" timeOffset="88">12895 9689 36863 0,'0'0'3264'0,"0"0"-2608"0,0 0-528 0,0 0-128 16,12-4 1168-16,5 1 208 0,5-2 32 0,7 3 16 15,6 0-1568-15,4 4-320 0,1 2-64 16,9 6-16-16,5 1 304 0,2 4 64 0,-1 2 16 0,2 1 0 15,2 1-240-15,6 4-48 0,3 3-16 16,5 1 0-16,4 3 192 0,-1 3 32 0,-1 3 16 0,1 1 0 0,2-4 96 0,7 3 128 16,5-1-208-16,2 0 80 0,1 0 128 0,6-1 224 15,5-6-48-15,8 2-16 0,4 1 416 0,4 3 64 16,2-2 32-16,5 3 0 0,6 1-288 0,3 3-48 16,-2 5-16-16,3 2 0 0,1 2-128 0,-1 0-16 15,-4-1-16-15,0 1 0 0,0 1-160 0,-1-1 0 16,-6 3 0-16,3-3 0 0,4-1 0 0,-5 1 0 15,-5 0 0-15,-1 2 128 0,1-1-128 0,-6-4 160 16,-6-2-160-16,-2-3 160 0,4-2-160 0,-4 1 0 0,-1-1 0 16,-6 0-176-16,-6 1 176 0,-2 3 0 0,-1-1 0 0,-6 0 0 15,-5-2 0-15,-6-3 0 0,-8-2 0 0,-4 0 0 16,-6-4 0-16,-3 0-240 0,-8-1 48 16,-4-1 0-1,-4-1-240-15,-5-1-32 0,-5 0-16 0,-8-4 0 16,-7-1-1056-16,-5-4-224 0,-2 0-32 0,-9-4-8736 0,-4-4-1744 0</inkml:trace>
  <inkml:trace contextRef="#ctx0" brushRef="#br1" timeOffset="89">12548 10067 16575 0,'-6'7'1472'0,"-3"0"-1168"16,1-1-304-16,4 5 0 0,5 3 5568 0,10 2 1040 16,7 2 224-16,7 3 32 15,6 4-5952-15,5 2-1184 0,6-2-240 0,5 2-64 0,4 3 416 0,4 0 160 0,5 2-128 0,7 1 128 16,8 5 0-16,6 0-128 0,3 1 128 16,5 0 0-16,2 2 0 0,11 0 0 0,7 1 0 15,5 1 0-15,2 1 0 0,4 3 0 0,4 0 128 0,2 3-128 16,5-1 224-16,3 5-32 0,5 2 0 0,2 4 0 15,0 1 304-15,4 0 48 0,1-2 16 0,-4 1 0 16,-5 3 16-16,5 3 0 0,4 2 0 0,-5 1 0 16,-8-1-128-16,0 0-32 0,1-6 0 0,-5-1 0 15,-12 2-160-15,2-2-16 0,2-1-16 0,-4 0 0 16,-3 0-224-16,-5-6 128 0,-4-3-128 0,0-6 0 16,-2 1 0-16,-5-8 0 0,-7-1 0 0,-6-1 0 15,-4-1-416 1,-2-6-80-16,-3-2-16 0,-6-1 0 0,-3-3-608 0,-7 2-128 0,-8-3-32 0,-6-5 0 15,-7-2-1728-15,-7-2-368 0,-6-2-64 0</inkml:trace>
  <inkml:trace contextRef="#ctx0" brushRef="#br1" timeOffset="90">11690 10352 39279 0,'-9'-4'1728'0,"9"4"384"0,0 0-1696 0,0 0-416 16,0 0 0-16,0 0 0 0,13 16 352 0,7 5-16 0,5 1 0 0,5 5 0 15,2 3-336-15,9 4 0 0,4 5 0 0,6 2-128 16,5 2 128-16,5 0 192 0,7 2-32 0,0 0-16 0,-1 0 0 15,7 5 0-15,7-1 0 0,7 7 0 0,5 6 0 16,-2 0 0-16,-2 2 0 0,7 1 0 0,7-1-144 16,4-1 0-16,3-1 144 0,3 2-144 0,4 1 448 0,6 5 0 15,3-5 16-15,2-1 0 0,3-4 80 0,-1-2 16 16,2-2 0-16,-1 3 0 0,0 0-304 0,3 1-48 16,3 0-16-16,-5-2 0 0,-7 0-48 0,5-2-16 15,6-2 0-15,-6 1 0 0,-5 1-128 0,6 3 0 16,7 2 0-16,-1 0 0 15,-4-1-1440-15,6 0-368 0,7-1-80 0,-4-5-16 0</inkml:trace>
  <inkml:trace contextRef="#ctx0" brushRef="#br2" timeOffset="91">5798 7999 3679 0,'0'0'160'0,"0"0"32"0,0 0-192 0,0 0 0 0,0 0 0 0,0 0 0 15,0 0 1472-15</inkml:trace>
  <inkml:trace contextRef="#ctx0" brushRef="#br2" timeOffset="92">5815 8031 1839 0,'0'0'160'0,"0"0"-160"0,0 0 0 0,0 0 0 0,0 0 1568 0,-8 7 288 16,8-7 48-16,0 0 16 0,0 0-1200 0,0 0-224 15,0 0-48-15,0 0-16 0,0 0 64 0,0 0 16 16,0 0 0-16,0 0 0 0,0 0 416 0,0 0 96 16,0 0 0-16,0 0 16 0,0 0-272 0,0 0-48 15,0 0-16-15,-9 1 0 0,9-1-480 0,-9 3-96 16,9-3-128-16,-11 1-8208 0</inkml:trace>
  <inkml:trace contextRef="#ctx0" brushRef="#br1" timeOffset="93">23412 10133 12255 0,'0'0'544'0,"0"0"112"0,0 0-528 0,0 0-128 15,0 0 0-15,0 0 0 0,3-10 256 0,-3 10 32 16,0 0 0-16,0 0 0 0,1-9-160 0,-1 9-128 15,0 0 192-15,0 0-192 0,0 0 256 0,0 0-48 16,0 0-16-16,0 0 0 0,0 0 80 0,0 0 16 16,0 0 0-16,0 0 0 0,0 0-64 0,0 0-16 15,0 0 0-15,0 0 0 0,0 0 80 0,0 0 16 16,4-8 0-16,-4 8 0 0,0 0 320 0,0 0 64 16,0 0 16-16,0 0 0 0,4-7 160 0,-4 7 32 15,-1-6 16-15,1 6 0 0,0 0-16 0,0 0-16 16,0 0 0-16,0 0 0 0,0 0-416 0,0 0-80 0,-11 0 0 0,11 0-16 15,0 0-240-15,0 0-128 0,0 0 160 0,0 0-160 16,0 0 144-16,0 0-144 0,0 0 128 0,0 0-128 16,-5-6 224-16,5 6-32 0,0 0-16 0,0 0 0 15,0 0 304-15,0 0 64 0,0 0 16 0,0 0 0 16,0 0 16-16,5-7 16 0,-5 7 0 0,5-6 0 16,-5 6-32-16,0 0-16 0,8-1 0 0,-8 1 0 15,0 0-352-15,0 0-64 0,0 0 0 0,11 0-128 16,-11 0 0-16,11 7 0 0,0 0 0 0,-2-1 0 15,0-4 0-15,1 3 0 0,2 2 0 0,-1 2 0 16,-1-4 0-16,0 2 0 0,1-2 0 0,-1 2 0 16,1-1 0-16,-1 1 0 0,2-1 0 0,0-2 160 15,-1 3-160-15,2-1 192 0,0 1-192 0,1-1 192 0,1 2-192 16,1 0 0-16,-1 1 144 0,2 3-144 0,2-6 0 16,0 3 0-16,2 2 0 0,1-1 128 0,2 1-128 15,-1-1 144-15,2 0-144 0,0 2 160 0,-1-4-16 0,1 4 0 16,-1-2 0-16,0 1 0 0,3-1-144 0,-1 0 192 15,-2 2-192-15,1-3 192 0,0-1-192 0,0 3 0 16,-1 0 0-16,1 0 0 0,1-2 0 0,-1 0 128 16,1 3-128-16,2 1 0 0,0-3 0 0,1 3 128 15,2-4-128-15,1 3 0 0,0 0 192 0,2 0-32 16,1-5-16-16,-1 4 0 0,0 1-144 0,-1-1 160 16,-2 0-160-16,-2 0 160 0,-1 4-32 0,0-5-128 0,-2 1 192 15,1 0-64-15,-1 2-128 0,2-1 160 0,-2 1-160 0,2-1 160 16,1 0-160-16,0 1 0 0,-1 0 0 0,1 0 0 15,2-3 0-15,2 1 0 0,-1 0 0 0,1-3 0 16,0 1 128-16,-2 0-128 0,-1 2 0 0,-1-3 128 16,-1-1-128-16,2 1 0 0,-1 0 0 0,1 4 0 15,1-4 0-15,2 1 0 0,-2 1 0 0,-1 1 0 16,-3-1 0-16,3 2 0 0,2 1 0 0,-4-1 0 16,0 1 0-16,-1 0 0 0,1 0 0 0,-1 2 0 15,2-4 0-15,-1 2 0 0,0 1 0 0,-1 1 0 16,-1 0 0-16,0-1 0 0,0-3 0 0,0-1 0 15,0 1 0-15,1-1 0 0,-1-1 0 0,1 2 0 16,3-1 0-16,0 2 128 0,0 1-128 0,0-3 0 16,1 3 144-16,-1 0-144 0,-2-2 160 0,0 2-160 15,0 0 224-15,-1 0-48 0,0 0-16 0,2 0 0 0,0-1-160 0,-1 1 128 16,2 2-128-16,0-3 128 0,0 1-128 0,2 0 0 16,0 0 0-16,2 3 0 0,0-3 0 0,-1 1 0 15,-2-1 0-15,-1 2 0 0,0-2 0 0,-1 0 0 16,-2 0 0-16,2-1 0 0,-3 1 0 0,2 2 0 15,4 4 0-15,2-5 0 0,2-1 128 0,2 3-128 16,0-2 0-16,-2 0 128 0,-2-2-128 0,1 4 0 16,2 1 0-16,-1-3 128 0,-3 4-128 0,-2 0 0 15,-3 1 0-15,-1-2 0 0,0 0 0 0,-1-2 0 16,0-2 0-16,1 2 0 0,0-1 0 0,3 0 0 16,3-2 0-16,-1 0 0 0,-1 1 0 0,2-2 0 15,2 0 0-15,0 1 128 0,-1-2-128 0,-1-1 0 16,-3 2 0-16,-1-4 0 0,-2 3 128 0,0-1-128 15,-2 0 128-15,1 0-128 0,-1 0 0 0,2 0 128 0,1 0-128 0,3 2 0 16,2 1 0-16,-1-2 0 0,1-1 128 0,-2 0-128 16,0-1 0-16,2 0 0 0,-3-2 0 0,0 2 128 15,-1-1-128-15,-2 2 0 0,-2 0 0 0,-2 0 0 16,-1 0 0-16,1-2 128 0,0-3-128 0,-1 1 0 16,-1-1 176-16,1 1-48 0,2-1-128 0,-1 2 192 15,-1 2-192-15,2-4 0 0,-1 0 0 0,2 1 0 16,1 2 0-16,-4-1 0 0,-1 1 0 0,1 1 0 15,2 1 0-15,-2-1 0 0,-3-1 0 0,1 3 0 16,0-3 0-16,-2 1 128 0,-3 0-128 0,1 0 0 16,-2 0 0-16,1 1 0 0,0-3 128 0,0 1-128 15,-1-2 0-15,0 2 0 0,1-1 0 0,-2 1 0 0,0-1 0 16,0-1 0-16,0-1 0 0,0 0 0 0,0 0 128 0,-1 1-128 16,-2-1 0-16,1 0 0 0,-1-1 0 0,0-1 128 15,-10-2-128-15,12 4 0 0,-3-1 0 0,-1-1 0 16,-8-2 128-16,11 4-128 0,-2-2 0 0,-9-2 0 15,0 0 0-15,11 2 0 0,-1 1 0 0,-1-2 0 16,-9-1 0-16,0 0 0 0,0 0 0 0,9 0-160 16,-9 0 32-16,0 0 0 15,0 0-1712-15,0 0-336 0,0 0-64 0</inkml:trace>
  <inkml:trace contextRef="#ctx0" brushRef="#br1" timeOffset="94">29305 12452 9215 0,'0'0'816'0,"0"0"-656"0,0 0-160 0,0 0 0 16,0 0 1296-16,0 0 240 0,0 0 32 15,0 0 16-15,10-5-752 0,-2 0-160 0,-8 5-32 16,12-5 0-16,1 1-256 0,-3-1-64 0,-10 5-16 0,11-4 0 16,-1 0-112-16,-10 4 0 0,0 0-16 0,0 0 0 15,0 0 48-15,0 0 16 0,0 0 0 0,0 0 0 16,0 0 208-16,0 0 32 0,0 0 16 0,-10 8 0 15,-2-2 496-15,3 1 96 0,9-7 32 0,-7 6 0 16,7-6 16-16,-9 9 0 0,0-2 0 0,1-1 0 16,8-6-544-16,-7 4-96 0,-1 0-32 0,8-4 0 15,0 0-336-15,0 0-128 0,0 0 0 0,0 0 144 16,0 0-144-16,-9 5 0 0,9-5 0 0,0 0 0 16,0 0-160-16,-8 6 160 0,8-6 0 0,0 0-144 15,-8 5 144-15,8-5 0 0,0 0 0 0,0 0 0 0,-10 6 0 0,10-6-128 16,0 0 128-16,0 0 0 0,-8 7 0 0,8-7 0 15,0 0 0-15,0 0 0 0,0 0 176 0,0 0-48 16,0 0 0-16,0 0 0 0,0 0-128 0,0 0 0 16,11 2 144-16,0 2-144 0,-11-4 0 0,12 0 128 15,-1 0-128-15,-11 0 0 0,0 0 0 0,11 3 0 16,-11-3 0-16,12 4 0 0,-12-4 0 0,13 5 0 16,-2-1 0-16,-11-4 0 0,0 0 144 0,13 4-144 15,2 0 192-15,-4-3-192 0,-11-1 192 0,12 3-192 16,0-1 192-16,-2 1-192 0,1 1 160 0,-2-3-160 15,-9-1 128-15,12 4-128 0,-2-3 0 0,-10-1-176 16,10 4 16-16,-10-4-9488 16,12 4-1888-16</inkml:trace>
  <inkml:trace contextRef="#ctx0" brushRef="#br1" timeOffset="95">29220 12589 11967 0,'0'0'1072'0,"0"0"-864"16,-4-8-208-16,4 8 0 0,0 0 1504 0,0 0 256 16,0-11 48-16,0 11 16 0,0-9-640 0,0 9-128 15,0 0-32-15,0 0 0 0,0 0 48 0,0 0 0 16,0 0 0-16,0 0 0 0,0 0-112 0,0 0-32 15,-6-7 0-15,6 7 0 0,-9-5-176 0,9 5-48 16,-11 0 0-16,1 1 0 0,1-1-176 0,0 1-32 16,9-1-16-16,-11 3 0 0,2 1-16 0,9-4 0 15,0 0 0-15,-10 1 0 0,10-1 0 0,0 0 0 16,0 0 0-16,0 0 0 0,0 0-224 0,0 0-48 16,0 0-16-16,0 0 0 0,0 0-48 0,0 0-128 15,0 0 192-15,10-4-64 0,-10 4 0 0,10-2-128 0,-10 2 192 0,11-2-64 16,-11 2 0-16,0 0 0 15,0 0 0-15,0 0 0 0,0 0 32 0,10-2 0 0,-10 2 0 0,11 0 0 16,-11 0 32-16,0 0 16 0,11-4 0 0,-11 4 0 16,11-3-80-16,-1-2-128 0,1 1 176 0,0 0-176 15,3-1 176-15,-4 0-176 0,-10 5 160 0,13-7-160 16,3 1 144-16,-2 1-144 0,-2-1 128 0,1 1-128 16,1-1 144-16,-2 2-144 0,-12 4 160 0,13-4-160 15,0-1 0-15,-3 3 128 0,-10 2-128 0,12-4 0 16,-2 2 0-16,-10 2 128 0,11-5-128 0,-2 1 0 15,-9 4 0-15,12-3 128 0,-2-2-128 0,-1 1 0 16,-9 4 0-16,11-5 144 0,-2 1-144 0,3-3 128 16,-2 2-128-16,0 0 0 0,-2 0 0 0,3 1 0 15,0-1 0-15,0-1 0 0,-1 1 0 0,1 0 0 0,-2 0 0 0,-1 1 0 16,-8 4 0-16,10-7 0 0,1 3 160 0,-11 4-160 16,0 0 192-16,10-5-192 0,-2 0 0 0,-8 5 0 15,9-5 0-15,-9 5-144 0,0 0 144 0,9-4 0 16,-9 4 0-16,10-5 0 0,-10 5 0 15,11-6 128-15,-11 6-128 0,10-5 128 0,-1 1-128 0,1-1 176 16,-10 5-176-16,11-5 192 0,1-2-192 0,-2 2 0 16,0 0 144-16,0 0-144 0,0-1 0 0,0 1 144 15,-10 5-144-15,10-6 0 0,0 2 128 0,-10 4-128 16,8-4 0-16,-8 4 0 0,12-3 0 0,-12 3 0 16,0 0 0-16,10-6 0 0,1 2 208 0,-11 4-64 15,13-4-16-15,-3 1 0 0,-10 3 16 0,12-4 0 16,0 0 0-16,0 1 0 0,-2 1-144 0,0-2 0 0,1 2 0 0,1-2 0 15,1 1 0-15,-2-1 0 0,0-1 0 0,-1 1 0 16,1 0 0-16,-1 0 0 16,-2 0 0-16,0 1 0 0,0-1 0 0,-8 4 160 0,7-4-32 0,-7 4-128 15,9-3 272-15,-9 3-48 0,10-1-16 0,-10 1 0 16,9-5-32-16,-1 1-16 0,-8 4 0 0,6-4 0 16,-6 4-160-16,8-7 0 0,1 1 0 0,-1-1 128 15,0 1-128-15,1-3 0 0,1 1 0 0,1 1 128 16,0 1-128-16,1-1 128 0,-1-2-128 0,0 0 128 15,1-1-128-15,0 2 0 0,-2 1 0 0,1 1 128 16,-2-2-128-16,0 1 0 0,0 1 144 0,0 1-144 16,-9 5 128-16,9-7-128 0,-4 1 128 0,-5 6-128 0,10-8 160 15,-3 1-32-15,1 1-128 0,1-1 192 0,0 1-48 16,2-1-16-16,1-1 0 0,-5 0 0 0,-4 1-128 0,4-2 0 16,4-2 144-16,2 1-144 0,-1-1 0 15,4 2 0-15,1-4 0 0,0 3 128 0,-2-2-128 16,0 2 0-16,-2 0 0 0,0 1 0 0,0 0 0 0,-2 0 0 15,-1 0 0-15,-1 1 0 0,-1 0 0 0,-1 0 0 16,0 1 0-16,-1-1 0 0,2 0 0 0,0 0 128 16,-3-2-128-16,0 1 128 0,1-1-128 0,-1 0 176 15,1-3-176-15,1 0 192 0,-1 3-192 0,4-1 160 16,1-3-160-16,1 1 160 0,-3 0-160 0,2 0 0 16,-2 0 0-16,1 1 0 0,1 1 0 0,-4 0 0 15,0-1 128-15,1 2-128 0,2-1 0 0,-2 2 0 16,-1 0 0-16,-1 1 0 0,1-4 0 0,-1 4 0 0,1 2 0 15,-2-1 0-15,0-2 0 0,0 1 0 0,2 1 0 0,-2-1 0 16,0 0 0-16,2-1 0 0,1 0 128 0,-1 1-128 16,1-1 0-16,0 1 0 0,0-2 0 0,1 0 0 15,0 1 0-15,-2 1 0 0,-5-3 0 0,5 2 0 16,4-1 0-16,0-1 128 0,-1-1-128 0,2 2 0 16,0-2 0-16,-2 1 0 0,-1 0 128 0,3-1-128 15,1 2 0-15,-1-1 0 0,-4 1 0 0,1 1 0 16,0-1 128-16,-1 0 0 0,-2 1 0 0,2 0 0 15,0-2-128-15,0 1 0 0,0-1 0 0,-1 1 0 16,-1 1 0-16,0-2 0 0,1 0 0 0,0 0 0 16,0 2 0-16,-1-1 0 0,2-2 128 0,0 0-128 15,1 1 0-15,0-1 0 0,-1-1 0 0,1 0 0 16,2 0 0-16,-2 0 0 0,-1 0 0 0,0 1 0 0,1-1 0 16,-2 1 0-16,0 0 0 0,1 2 0 0,1 1 0 15,-1-3 0-15,1 3 0 0,-3 0 0 0,0 0 128 16,-1 0-128-16,0-2 0 0,-1 3 128 0,-1-2-128 0,0 1 0 15,4-2 144-15,-2 2-144 0,-1-1 144 0,-1-1-144 16,-1 0 192-16,4 0-192 0,0 1 128 0,1-2-128 16,-4-2 0-16,4-1 0 0,2 1 0 0,0 0 0 15,-2-2 0-15,3 0 0 0,3 1 0 0,-1 2 0 16,-2 0 0-16,0 0 0 0,-4-4 0 0,2 1 0 16,0 0 0-16,0 2 0 0,-2-3 0 0,1 1 0 15,2 2 0-15,0 0 0 0,-5-1 0 0,2 4 0 0,2-2 0 16,0-2 0-16,-2 2 128 0,1-1-128 0,-1-2 0 15,1 2 0-15,1 0 0 0,-3-2 0 0,0-1 0 16,2 0 0-16,2 0 0 0,0 0 0 0,-2-2 0 16,2 0 0-16,1 1 0 0,-1-1 0 0,-2-1 0 0,-1 0 0 15,1 2 0-15,1 0 0 0,-1-3 0 0,0 2 0 16,-1-1 0-16,1 0 0 0,1 1 0 0,-3-1 0 16,-2 2 0-16,0 2 0 0,3 2 0 15,-1-2 0-15,-1-1 0 0,1 2 0 0,0 1 0 0,2-2 0 16,-2-1 0-16,0 1 0 0,-1 1 0 0,1 0 0 15,1 1 0-15,-1 0 0 0,-1-2 0 0,1 0 0 16,1 2 0-16,1-3 0 0,-1 4 0 0,1-4 0 16,-1 0 0-16,1-1 0 0,0 0 0 0,-2-1 0 15,-1 0 0-15,2-1 0 0,2 5 0 0,0-1 0 0,-6-1 0 16,4 0 0-16,0 1 0 0,2-2 0 0,0 0 0 0,-3 1 0 16,-1 0 0-16,1 3 0 0,2 2 0 0,-1-4 0 15,-1 2 0-15,2 1 0 0,-1 0 0 0,0-1 0 16,-1 0 0-16,0 1 0 0,2 0 0 0,-1-2 0 15,-1 0 0-15,1 1 0 0,-3 2 0 0,4-1 0 16,2-1 0-16,-2 0 0 0,-5-2 0 0,2 2 0 16,3-1 0-16,-3 1 0 0,-3 1 0 0,3 0 0 15,2-1 0-15,1-1 0 0,-5 0 0 0,5-1 0 16,2 2 0-16,-1 1 0 0,-2 0 0 0,1 1 0 16,-2-4 0-16,2 4 0 0,-1 3 0 0,2-1 0 15,-3-2 0-15,0 0 0 0,2 1 0 0,-2-1 0 16,0 0 0-16,2 2 0 0,1-2 0 0,0 2 0 15,-3-1 0-15,1 1 0 0,1-1 0 0,1 1 0 16,-1 1 0-16,1-2 0 0,-1 2 0 0,1 0 0 0,-1 1 0 16,1-2 0-16,0 1 0 0,0 0 0 0,-2 1 0 0,1-3 0 15,-2 2 0-15,2 0 0 0,-1 0 0 16,2 0 0-16,-1 1 0 0,-1 1 0 0,-1 1 0 16,3-2 0-16,-1-1 0 0,-1-1 0 0,-1-1 0 0,1 2 0 15,1 2 0-15,1 1 0 0,0-2 0 0,1 0 0 16,2-1 0-16,-1-1 0 0,2 1 0 0,-2-3 0 15,-1 3 0-15,3 1 0 0,1 0 0 0,1 2 0 16,-1-2 0-16,2 1 0 0,-1-1 0 0,-2 1 0 16,-6-3 0-16,2 3 0 0,3 0 0 0,2 2 0 15,5 0 0-15,-2 0 0 0,-1-3 0 0,2 0 0 0,1 0 0 16,1 0 0-16,-1-1 0 0,0 3 0 0,0-2 0 0,-1 1 0 16,0-2 0-16,0 0 0 0,-1 0 0 0,0 0 0 15,-1-2 0-15,1 2 0 0,-2 3 0 0,2-1 0 16,-1 1 0-16,1-1 0 0,0 2 0 0,-2 0 0 15,0-1 0-15,1 0 0 0,0 1 0 16,0 0 0-16,-2-1 0 0,-1 1 0 0,2 0 0 0,2 1 0 16,-1-3 0-16,-7 5 0 0,2 1 0 0,2-5 0 15,0 4 0-15,0-2 0 0,1-1 0 0,1-2 0 16,2 2 0-16,12-6 0 16,-2 2 0-16,-2 1 0 0,-3 2 0 0,0-1 0 0,-1 1 0 0,1 2 0 15,0-4 0-15,-1 3 0 0,-3 0 0 0,-2 0 0 16,0-2 0-16,-2 2 0 0,0 0 0 0,0-2 0 15,-2-2 0-15,1 2 0 0,1 4 0 0,0-4 0 0,-1 2 0 16,1-2 0-16,1-2 0 0,2 0 0 0,0 0 0 0,2 2 0 16,0 2 0-16,0 0 0 0,1-3 0 15,-1-1 0-15,0 0 0 0,2 0 0 0,2 0 0 0,0 2 0 16,0 4 0-16,-1-3 0 0,0-1 0 0,0 2 0 16,-3 0 0-16,-1-2 0 0,-4 1 0 0,1-1 0 15,2 1 0-15,-4 1 0 0,-12 5 0 0,0 0 0 16,0 0 0-16,0 0 0 0</inkml:trace>
  <inkml:trace contextRef="#ctx0" brushRef="#br1" timeOffset="96">23274 9987 9215 0,'0'0'816'0,"-9"4"-656"16,0 0-160-16,9-4 0 0,0 0 736 0,0 0 112 15,0 0 32-15,0 0 0 0,0 0-144 0,0 0-32 16,0 0 0-16,0 0 0 0,0 0-48 0,0 0-16 16,0 0 0-16,5-8 0 0,-1 0 240 0,-4 8 32 0,6-9 16 15,-2 3 0-15,-1-4 208 0,-3 10 32 16,5-7 16-16,-5 7 0 0,7-8-480 0,-7 8-112 0,0 0-16 0,0 0 0 16,6-7-416-16,-6 7-160 0,9-6 0 0,0 1 144 15,-9 5-144-15,11-7 0 0,-5 1 0 0,3-1 0 16,4 2 288-16,-1 0 32 0,-1 1 0 0,-1 1 0 15,1-2 304-15,0 1 64 0,2 0 16 16,0-2 0-16,0 2-176 0,0 1-16 0,2 0-16 0,-1-1 0 16,-1-1-240-16,0 1-64 0,-1 3 0 0,0 1 0 15,-2-4-192-15,-10 4 0 0,13-1 128 0,-1 0-128 16,-2 1 128-16,1 0-128 0,-11 0 176 0,13 0-176 16,-2-3 208-16,0 2-64 0,-11 1-16 0,13-2 0 15,-1 1 0-15,-2-2 0 0,1-1 0 0,-1 2 0 16,-10 2-128-16,14-3 192 0,-1-1-192 0,-1 2 192 0,-2-1-64 15,2 1 0-15,0-5 0 0,1 3 0 0,0 2 64 0,1-4 0 16,1 1 0-16,-1 1 0 0,2 3-48 16,-1 0 0-16,0-2 0 0,0 0 0 0,0 2 16 0,-1-2 0 15,0 1 0-15,1 1 0 0,-2-3 16 0,1 1 0 16,2-1 0-16,-1 1 0 0,0 1-176 0,-1-1 160 16,0 2-160-16,1 0 160 0,-1-2-160 0,2-1 0 15,-2-1 0-15,2 1 128 0,-1-3-128 0,2 2 0 16,-1-1 0-16,0-1 0 0,1-1 240 0,-1 1-48 15,1-3 0-15,-1 1 0 0,-2 0 96 0,1 0 16 16,-1 0 0-16,0 0 0 0,-1 2 32 0,0 0 16 16,-1-3 0-16,0 1 0 0,1 0-32 0,-3 1-16 15,0 0 0-15,0 2 0 0,3-1-112 0,0 1 0 0,-1-5-16 0,0 2 0 16,-1-1-176-16,5 0 128 0,2 0-128 0,0 0 128 16,-1 0-128-16,0 0 0 0,0-3 0 0,0 3 128 15,0-3-128-15,0 2 0 0,-3-2 0 16,1 2 128-16,-1-1 0 0,0 0 0 0,-1 0 0 0,1 3 0 15,-3-2-128-15,1 0 192 0,-2 1-192 0,2 1 192 16,0-2-192-16,-2-1 160 0,1 1-160 0,0-1 160 16,0-1-32-16,1 0-128 0,-1 0 192 0,1 0-64 15,-1 0 32-15,-1-3 0 0,0 2 0 0,2-2 0 16,0 2-16-16,0-4 0 0,-1-3 0 0,2 0 0 16,3 0-144-16,0 0 160 0,-2 2-160 0,-2-1 160 15,-4-1-160-15,2 0 160 0,2-2-160 0,1 1 160 16,0-2-160-16,0 3 0 0,-1 2 0 0,-1 1 0 0,1-1 144 0,0 2-144 15,1 2 160-15,-3-2-160 0,-1 1 176 16,0-1-176-16,-1 0 192 0,1 0-192 0,1 0 144 0,-1 2-144 16,1-5 0-16,-1 3 144 0,-1-2-144 0,1-2 0 15,2 0 144-15,-1 0-144 0,-1 2 0 0,0-2 144 16,0-4-144-16,1 1 0 0,-1 0 192 0,0-1-192 16,-1 0 192-16,-1 2-192 0,0 3 176 0,2-1-176 15,0 0 160-15,-1 2-160 0,0 1 144 0,0-3-144 16,-3 1 128-16,1 1-128 0,4-1 0 0,0 2 0 15,-1 0 128-15,0-1-128 0,0 1 0 0,0-4 0 16,1 1 0-16,-1 0 0 0,-1 0 128 0,1-1-128 16,1-3 0-16,-1 4 128 0,-4 2-128 0,2 2 160 15,1-1-160-15,0-1 160 0,-2-3-160 0,-1 3 0 16,1-2 144-16,0 1-144 0,2 1 0 0,-2 1 0 0,0-2 0 16,0 0 128-16,2-2-128 0,0 1 0 0,-2-2 0 15,2-1 128-15,1 2-128 0,0 0 0 0,-3-1 0 0,0-1 128 16,1 1-128-16,0-1 0 0,1 1 0 0,0-1 0 15,1-2 0-15,-1 3 128 0,1-2-128 0,-1 3 0 16,-1 2 0-16,-1 1 128 0,1 2-128 0,0-3 0 16,1 1 0-16,1-2 0 0,0 1 0 0,-1 1 0 15,0 0 0-15,1 1 0 0,-1-1 0 0,1-1 0 16,0 1 0-16,-1-2 0 0,0 0 0 0,0 0 0 16,-2 3 0-16,2-4 0 0,-1 1 0 0,2 0 0 15,0 0 0-15,-1 0 0 0,-2 0 0 0,1 0 0 16,-1 1 0-16,2 0 0 0,-1-1 0 0,2 2 0 15,0 2 0-15,1-2 0 0,-2 2 0 0,0 0 0 0,0-2 0 0,1 1 0 16,1-1 0-16,-1 2 0 0,-2 2 0 0,2-1 0 16,2 1 0-16,0-2 0 0,0-2 0 0,0 1 0 15,2-1 0-15,0 0 0 0,1 1 0 0,-1-3 0 16,0 2 0-16,1 0 0 0,-1 0 0 0,1-2 0 16,1 4 0-16,-1-3 0 0,3 3 0 0,0 1 0 15,0-4 0-15,0 2 0 0,-2 1 0 0,1 2 0 16,-2-3 0-16,1 1 0 0,-1 0 0 0,0 3 0 15,-1-3 0-15,2 4 0 0,-2 1 0 0,1-1 0 16,2 0 0-16,-2 1 0 0,-1 1 0 0,3-2 0 16,2 1 0-16,0-1 0 0,-1-1 0 0,2-1 0 0,0 1 0 15,2 1 0-15,0 2 0 0,-2-2 0 16,-2 0 0-16,3 3 0 0,-1-3 0 0,1 1 0 16,-3 0 0-16,1 2 0 0,2 2 0 0,-2-1 0 15,-2 0 0-15,-1 2 0 0,4 1 0 0,-2-1 0 0,-2-1 0 0,1 2 0 16,1-1 0-16,0 2 0 0,1 1 0 0,-1-2 0 15,0-1 0-15,1-1 0 0,-1 1 0 0,0 1-128 16,0 4 128-16,1-1 0 0,2-1 0 0,-1-2 0 16,0-2 0-16,0 3 0 0,2 1 0 0,-1 0 0 15,-4 1 0-15,3 1 0 0,-2 2 0 0,1 0 0 16,0-3 0-16,0 2 0 0,-1-6 0 0,2 7 0 16,-1 0 0-16,0 0 0 0,-1 0 0 0,3-2 0 15,-2-1 0-15,1 2 0 0,0-1 0 0,-1 1 0 16,-1 0 0-16,1 0 0 0,0-1 0 0,2 1 0 0,1 0 0 15,0-1 0-15,1 0 0 0,0-1 0 0,1-1 0 16,0 2 0-16,-1 0 0 0,1-2 0 0,2 2 0 16,1-3 0-16,-1-1 0 0,0 2 0 0,-2 1 0 0,1-1 0 15,-2-2 0-15,1 4 0 0,-1-3 0 16,1 1 0-16,-1 0 0 0,-3-1 0 0,1-3 0 0,-1 3 0 16,1-1 0-16,1 1 0 0,1-1 0 0,0 0 0 15,2 0 0-15,2 1 0 0,1 1 0 0,-1 1 0 16,-4-1 0-16,3 0 0 0,0-2 0 0,1 2 0 15,-1 1 0-15,-1-2 0 0,1 0 0 0,0 0 0 16,0-2 0-16,-3 1 0 0,0-2 0 0,-1 1 0 16,1 2 0-16,-2 0 0 0,-1-2 0 0,1 1 0 15,-2-1 0-15,0-1 0 0,-2-1 0 0,2 3 0 16,0-3 0-16,2 2 0 0,-2-1 0 0,2 0 0 0,1 1 0 16,-3 0 0-16,-1 1 0 0,1-1 0 0,2-2 0 0,-1 2 0 15,2 2 0-15,0-1 0 0,-2 0 0 0,2 1 0 16,-1 3 0-16,-2-5 0 0,-2 2 0 15,-1 1 0-15,0 1 0 0,-2 1 0 0,-1-1 0 0,-1-2 0 16,0 1 0-16,-1 0 0 0,-10 4 0 0,12-4 0 16,-4-1 0-16,0 1 0 0,-8 4 0 0,7-6-128 15,-7 6-64-15,7-8 0 0,-2 1 0 0,-5 7 0 32,0 0-1040-32,0 0-224 0,7-5-32 0,0 0-18816 0</inkml:trace>
  <inkml:trace contextRef="#ctx0" brushRef="#br1" timeOffset="97">29040 5318 5519 0,'-10'-9'496'0,"-6"0"-496"16,-1-1 0-16,2 1 0 0,-2-4 4112 0,0 5 736 16,-2 3 144-16,3 1 16 0,1-3-4224 0,1 3-784 15,0 2-272-15,0-2 0 0,1 0 48 0,0-1 16 16,0-2 0-16,3 3 0 0,2-1 208 0,2 1 0 16,-4-2-160-16,4 2 160 0,6 4 128 0,-7-6 112 15,7 6 16-15,0 0 0 0,0 0 112 0,0 0 16 16,0 0 16-16,0 0 0 0,-10-4 432 0,10 4 96 0,0 0 16 0,0 0 0 15,0 0 288-15,0 0 64 0,0 0 16 0,0 0 0 16,0 0-576-16,0 0-112 0,12 4-32 0,-3 0 0 16,-9-4-464-16,12 8-128 0,1-1 0 0,0 0 0 15,0 1 0-15,2 0 0 0,4 1 0 0,0 3 0 16,-1 2 0-16,2 2 0 0,0 0 0 0,0 1 0 16,1-1 0-16,1 0 0 0,2-2 0 0,1 3 0 15,1 2 208-15,1 0 32 0,2-3 0 0,5 1 0 16,2 1 80-16,1 2 0 0,-2-3 16 0,5 1 0 15,6 1 16-15,0 2 0 0,-2 0 0 0,-1 3 0 16,-1-2 16-16,-1 0 0 0,1-1 0 0,4 2 0 0,3 10-64 0,5-3-16 16,2-4 0-16,2 4 0 0,1 2-112 15,0 2-32-15,-1 3 0 0,1-5 0 16,-3 0-144-16,5-2 0 0,5 0 144 0,1 0-144 0,2 0 0 16,-1-2 128-16,-3 0-128 0,-1 0 0 0,0 2 304 0,3-2-16 15,-1 0 0-15,6 2 0 0,4 3-128 0,-5 0-32 16,-4-1 0-16,-3 1 0 0,-3-2 96 0,3-1 16 15,2 1 0-15,1 1 0 0,1-1-48 0,-2 2 0 16,-3-5 0-16,-5 5 0 0,-2 3-32 0,4 0-16 16,4 0 0-16,3-1 0 0,-1-1-144 0,-1 3 0 15,-2-1 0-15,-2-3 128 0,-1-2-128 0,-2-2 0 16,-1-5 0-16,2 1 128 0,2-1-128 0,0 0 0 16,-1-3 144-16,-3-2-144 0,-3-2 144 0,-5-2-144 15,-3 2 192-15,-2 1-192 0,-1 1 224 0,3-2-64 0,4-2-16 16,-24-6 0-16,2 2 16 0,4-3 0 15,0 2 0-15,1 2 0 0,1-3-32 0,0 3 0 0,-2-1 0 0,27 9 0 16,-12-4-128-16,-8-3 192 0,-5-3-192 0,-2 2 192 16,0 1-192-16,-1-3 0 0,-1 2 0 0,-1 0 128 15,-3-2-128-15,0 1 0 0,-1-1 0 0,-3 0 0 16,-1 1 0-16,-1-2 0 0,1 0 0 0,-1-2 0 16,-4-2 0-16,-1-1 0 0,1-2-176 0,-2 1 176 15,-1 1-192-15,-1 0 64 0,1-2 0 16,-5-2 0-16,-8 0 128 0,0 0 0 0,0 0-144 0,0 0 144 15,0 0-176-15,0 0 176 0</inkml:trace>
  <inkml:trace contextRef="#ctx0" brushRef="#br1" timeOffset="98">28386 5755 15663 0,'0'0'1392'0,"0"0"-1120"0,-4-9-272 0,4 9 0 0,0 0 1280 0,0 0 208 16,0 0 48-16,0 0 0 0,6-6-1408 0,-6 6-256 15,12-3-64-15,0 4-16 0,-2 3 16 16,3 1 0-16,2 3 0 0,-1 1 0 0,0-1 192 0,1 3-192 15,0 0 192-15,2 2-192 0,0 3 192 0,2 0 0 16,1-2 0-16,1 2 160 0,3-2-160 0,0 0-176 16,0-1 48-16,3 3 0 0,5-2 128 0,-1 2 0 15,2 1 0-15,2 0-128 0,3-4 128 0,-1 3 0 16,1 0 128-16,0 0-128 0,0 0 208 0,1-1-16 16,0 1-16-16,1 1 0 0,3 3 288 0,2 2 64 15,-1 0 16-15,2 1 0 0,1 3-96 0,0-2 0 16,1 2-16-16,-1 0 0 0,-3 1-176 0,0 2-16 15,-1 0-16-15,6-1 0 0,3 1 96 0,3 1 32 0,-2 0 0 0,4 0 0 16,2 1-32-16,-2-1 0 0,-4-1 0 0,-1 1 0 16,-1 1-192-16,3 5-128 15,5-1 128-15,1-1-128 0,0-3 128 0,-1 2-128 0,-2-1 128 0,-1-1-128 16,-3 3 0-16,4 2 0 0,2-5 0 0,1 0 0 16,-2-2 0-16,3 1 0 0,3 0 0 0,-3-3 0 15,-2 0 192-15,-3 2-48 0,-4 1 0 0,3 3 0 16,5 3 176-16,-1-3 48 0,-2-2 0 0,2 2 0 15,3 1-112-15,-3-2 0 0,-6 1-16 0,1-3 0 16,-1-2-240-16,2 0 0 0,2-3 128 0,1-2-128 16,0 2 144-16,0-3-16 0,-5-1 0 0,-5 0 0 15,-5 1 112-15,0-3 16 0,0 0 0 0,0 2 0 16,-1-1-64-16,1 1 0 0,0-1 0 0,-2-2 0 16,-4-1-48-16,1 0-16 0,0 0 0 0,-1 1 0 0,-2 0-128 15,-3 1 0-15,-4-1 0 0,-2-1 0 0,-3-3 0 0,1-1 128 16,-5 2-128-16,0-5 0 0,-4 0 0 0,2-3 0 15,0 0 0-15,-1-1 0 0,-3 1 0 0,1-1-192 16,0-1 0-16,1 1 16 16,-2-5-528-16,1 1-96 0,-2 1-32 0,0-3 0 15,-1-3-912-15,-11 3-192 0,0 0-48 0</inkml:trace>
  <inkml:trace contextRef="#ctx0" brushRef="#br1" timeOffset="99">27055 5998 21359 0,'0'0'944'0,"0"0"208"0,0 0-928 0,0 0-224 0,0 0 0 0,0 0 0 16,0 0 272-16,0 0 16 0,0 0 0 0,8 8 0 16,-8-8-288-16,10 9 0 0,2-4 0 0,1 1 0 15,1-2 0-15,-1 0 0 0,-1 1 0 0,2-2 0 16,2 1 0-16,2-1 0 0,2-1 0 0,1 2 0 16,-1 1 0-16,1 2 0 0,0-1 0 0,0 3 0 15,0-2 0-15,0 2 0 0,-2-1 0 0,2 2 0 0,0 1 0 0,1 2 0 16,0 0 0-16,2 0 0 15,1 0 160-15,3 1 32 0,3-2 0 0,1 5 0 0,2-1 192 0,3 1 64 16,5 1 0-16,3-1 0 0,-1-2 64 0,-1 0 32 16,-4 0 0-16,0 5 0 0,2 2-144 0,0-1-16 15,2-2-16-15,3 2 0 0,2 2-160 0,0-1-16 16,-1 2-16-16,2 0 0 0,-1-2-176 0,-3 2 0 16,0-5 0-16,-2 5 128 0,0-4-128 0,-1 3 0 15,1-3 0-15,3 4 0 0,4 2 0 0,2 0 160 16,2 0-160-16,-2 0 160 0,0 0 32 0,0 3 16 15,-2 1 0-15,2-1 0 0,-1-2-80 0,3-1-128 16,4 0 176-16,-1 0-176 0,0 2 176 0,-2-1-176 0,-1 0 160 16,-1 1-160-16,-2-2 352 0,-2 1-32 0,-2 1 0 15,3 2 0-15,1 1-64 0,1 0-32 0,-1 0 0 0,1 1 0 16,-1 0-16-16,0-2 0 0,-2-1 0 0,-2 1 0 16,-3-1 16-16,5-1 0 0,0-3 0 0,1 1 0 15,-2-1-48-15,4 1-16 0,3-1 0 0,-4 0 0 16,-4-1-160-16,0 2 0 0,-4-2 144 0,-2 3-144 15,-2 2 0-15,1 1 0 0,-1-5 0 0,2 1 0 16,4 2 0-16,-4-3 0 0,-4 0 0 0,2 0 0 16,4 1 0-16,-3-4 0 0,-2-2 0 0,-1-1 128 15,-2 1-128-15,0-2 144 0,-2-1-144 0,-1 0 160 16,1-3-160-16,2-1 160 0,3 3-160 0,-5-2 160 16,-6-1-160-16,4 2 0 0,4-5 144 0,-1 3-144 0,-2 3 128 15,-5-3-128-15,-2-2 128 0,-3 1-128 0,-1 0 0 16,-2-2 144-16,-2 2-144 0,-1 1 0 0,-3-2 0 0,0 2 0 15,-3 1 0-15,2-1 0 16,0-3-1568 0,0-2-224-16,-1-1-32 0,1-1-16 0,-1 1-752 0,3-3-160 0,-1-4-16 0</inkml:trace>
  <inkml:trace contextRef="#ctx0" brushRef="#br1" timeOffset="100">24055 10068 11967 0,'0'0'1072'0,"0"0"-864"0,0 0-208 0,0 0 0 0,5 13 2592 0,-5-13 480 15,8 8 80-15,0-2 32 0,-8-6-2608 0,11 8-576 16,3-7 0-16,-3 2 0 0,2 0 128 0,0-3 48 15,-1 1 16-15,0 2 0 0,3 0 256 0,2 0 48 16,-1-3 16-16,1 1 0 0,0 1-272 0,-1 3-48 16,-2 1-16-16,3 4 0 0,1-4-176 0,2 3 0 15,1-1 0-15,-2 1 128 0,-1 0 128 0,3 2 32 16,4-4 0-16,-2 5 0 0,0 0 384 0,-1 0 80 16,3-1 16-16,1 1 0 0,2 1-304 0,1 0-48 15,-2-1-16-15,3 0 0 0,0-1-144 0,0 4-16 16,0-4-16-16,3 3 0 0,1-3 112 0,4 2 32 0,1 2 0 0,2-1 0 15,4-1 80-15,-1 4 32 0,0-1 0 0,-1 1 0 16,0 0-160-16,0 2-48 0,-2 3 0 0,-1 2 0 16,-1-2-272-16,3 0 128 0,2-1-128 0,5 1 0 15,4-1 0-15,1 1 0 0,-2-1 0 0,1 0 0 16,1-3 0-16,-2 0 0 0,-1-2 0 0,2 2 0 16,3-2 128-16,2-1-128 0,0 1 0 0,2 1 0 15,0 1 192-15,-1-2-192 0,-4 2 192 0,-1 0-192 16,1 3 288-16,2 1-48 0,5 2-16 0,-2 2 0 0,-2 1 32 15,0 1 16-15,-4 2 0 0,-1 1 0 0,-4 0-16 0,2-1 0 16,-3 0 0-16,4-1 0 0,3-2-16 0,0-1-16 16,0 2 0-16,-1-3 0 0,1-2-32 0,-3-1 0 15,-2-1 0-15,2 0 0 0,-1-1-192 16,2 0 176-16,2 3-176 0,4-1 160 0,1 0-160 0,-6 0 128 16,-4-1-128-16,-3 1 128 0,-1 2 16 15,-3-1 0-15,-2-1 0 0,1 2 0 0,0-4 0 0,3 3 0 16,4-3 0-16,-5 3 0 0,-5 0-144 0,3-3 128 15,-1-2-128-15,1-1 128 0,-3 1-128 0,-1-4 128 16,-1 2-128-16,-1 1 128 0,2-1-128 0,1 1 0 16,1-4 0-16,2 1 128 0,1-1-128 0,-1 3 0 15,-4-5 0-15,1 2 0 0,-1 1 0 0,-3 0 0 16,-4 0 0-16,-2 3 0 0,-2 3 0 0,-2-3 0 0,-2 0 0 16,-2-2 0-16,-1-2-368 0,-2 2 48 0,0 0 16 0,-2-3 0 31,0 1-192-31,-2-1-32 0,0-6-16 0,1 2 0 15,-4 1-128-15,2-2-32 0,3-5 0 0,0 2 0 16,-2-4-64-16,-1-2 0 0,0-1-16 0,-4-2 0 16,-2-2-1424-16,-3-3-288 0,-4-3-48 0</inkml:trace>
  <inkml:trace contextRef="#ctx0" brushRef="#br1" timeOffset="101">24996 9346 14735 0,'0'0'640'0,"0"0"160"0,-12 2-640 0,2 1-160 0,0 1 0 0,10-4 0 15,0 0 2768-15,0 0 528 0,-7 9 96 0,7-9 32 16,0 0-2720-16,0 0-528 0,0 0-176 0,0 0 0 15,3 10 208-15,-3-10-32 0,0 0-16 0,0 0 0 16,0 0 352-16,13 9 64 0,2-1 0 0,-2-3 16 16,-2-1-192-16,-1 3-32 0,-10-7-16 0,15 8 0 0,0 2-352 0,0 2 0 15,-1-4 0-15,0 2 128 16,2-1 32-16,1 3 16 0,-2 0 0 0,1 1 0 0,1 2 144 16,1 1 48-16,2-2 0 0,-1 1 0 0,2-4 64 0,1 1 16 15,3 1 0-15,1 3 0 0,2 0-112 0,2 0-16 16,2 0 0-16,2 2 0 0,3 2-192 0,0 1-128 15,3 1 160-15,1 0-160 0,2 0 128 0,0 2-128 16,0 1 0-16,0 1 0 0,0 0 0 0,0 1 128 16,2 0-128-16,2 1 0 0,1-2 0 0,3 0 144 15,1 0-144-15,1 1 128 0,2 5 16 0,-1 2 0 16,-2-4 0-16,3-2 0 0,3 0 0 0,3-5 0 16,2 3 0-16,1-1 0 0,1 0-144 0,-1-1 192 0,-4 1-192 15,1 0 192-15,0-1-48 0,3 2 0 0,3 0 0 0,2 1 0 16,3 2 80-16,-3-1 16 0,-3 1 0 0,1 0 0 15,-3-1-48-15,5 1 0 0,4 0 0 0,0-2 0 16,0 4-192-16,-5-2 144 0,-6 0-144 0,1-3 128 16,-1 3-128-16,2-1 0 0,0 2 0 0,4-1 128 15,2 0-128-15,-2 2 0 0,-4 2 0 16,-3-4 0-16,-1 0 0 0,3 0 0 0,3 0 0 0,2-2 0 16,0 0 0-16,-3-1 0 0,-4 0 0 0,-3-5 0 15,-2 1 0-15,0-2 0 0,2 1 0 0,0-2 0 16,-3 1 128-16,2-3-128 0,2 0 128 0,-3 1-128 15,-6 0 272-15,0 1-16 0,-6-2-16 0,1 0 0 16,0 1 0-16,0 0 0 0,-2 2 0 0,0-1 0 16,1-2-112-16,-2 0 0 0,-4 0-128 0,-5 3 192 0,3-3-192 15,-6-1 0-15,-3 0 0 0,-2-4 0 0,-2 0-224 16,-1-2-96-16,-2-1 0 0,-2-1-16 16,0 0-1712-16,-1-2-352 0,0-2-64 15,-2 0-13568-15</inkml:trace>
  <inkml:trace contextRef="#ctx0" brushRef="#br1" timeOffset="102">28098 16940 1839 0,'0'0'0'0,"0"0"160"0,0 0-160 0,0 0 0 0,0 0 0 0,0 0 0 16,0 0 6368-16,0 0 1248 0,0 0 240 0,0 0 48 16,0 0-5856-16,0 0-1184 0,11 4-224 0,-3 0-64 15,-8-4-448-15,8 7-128 0,-3 3 0 0,1 1 0 16,-1 2 0-16,-1 2 0 0,-2-2-128 0,1 2 128 16,1 6 0-16,0-1 0 0,-3 1 0 0,3 1 0 15,-3 4 176-15,2 1 112 0,1-2 32 0,-2 2 0 0,-2 5 192 16,3 0 64-16,2 0 0 0,-2 0 0 0,-1-1-128 15,0 1 0-15,-2 0-16 0,1-4 0 0,-1-2-208 0,0 1-32 16,0 2-16-16,1-4 0 0,-1-5-176 0,0 0 0 16,2-3 144-16,-2-1-144 0,-2-1 0 0,1-2 0 15,-2-1 0-15,3-12 0 16,0 0-640-16,0 0-80 0,0 0-32 0,-7 4-9952 16,7-4-2000-16</inkml:trace>
  <inkml:trace contextRef="#ctx0" brushRef="#br1" timeOffset="103">28072 16765 30239 0,'0'0'1344'0,"-2"-8"256"0,1 0-1280 0,1 8-320 0,0-10 0 0,0 2 0 15,0 8 256-15,0-8-32 0,0 1 0 0,0 0 0 16,0 7-416-16,0-9-96 0,0 2-16 0,0 7 0 16,-1-7 304-16,1 7 0 0,-3-11 0 0,2 2 0 15,1 9 480-15,0-10 48 0,0-1 16 0,1 3 0 16,-1 8 192-16,4-10 32 0,0-1 16 0,0 2 0 16,1 0-224-16,0 0-48 0,2-4-16 0,1 4 0 0,-1 0-176 0,3-2-16 15,0 0-16-15,2 0 0 0,-1 1-144 0,3 1-16 16,0 0-128-16,1-1 192 0,1 0-192 15,-2 2 0-15,-3 3 0 0,2 1-160 0,1-2 160 0,-1 2 0 16,-2 1-144-16,-1 3 144 0,2 1-128 0,-2 2 128 16,-10-3-160-16,12 6 160 0,-1 4-208 0,-2-1 48 15,-2 1 16-15,0 3 0 0,-1 1 144 0,2 2-128 16,1 2 128-16,-1 1-128 0,-3-1 128 0,2 0 0 16,1 0 0-16,-2-1-128 0,0 2 128 0,1-4 0 15,-1 1 0-15,-1-2 0 0,-3-1 0 0,0 3 0 16,-1-2 0-16,-1-1 0 0,-1 2 0 0,-3-2 0 0,-3 1 0 15,-1 2 0-15,-2-2 0 0,-3 2 0 16,-1-2 0-16,-2 3 0 0,-2 1 0 0,-2-4 0 0,-1 0 0 16,2-1 0-16,-1-2 0 0,1 1-160 0,-1-2 160 0,2 0-208 15,0-4 208-15,2-1 0 0,3-1 0 0,1 0 0 16,2-3-224-16,-1-1 48 0,2 0 16 0,9 0 0 31,-9-2-416-31,1-3-96 0,0-3-16 0,3-1 0 16,1 0-352-16,0-2-80 0,-1-2-16 0,3 0 0 15,2-1-1568-15,4 1-320 0</inkml:trace>
  <inkml:trace contextRef="#ctx0" brushRef="#br1" timeOffset="104">29120 16030 6447 0,'0'0'272'0,"0"0"80"0,0 0-352 0,-8 0 0 15,8 0 0-15,-9 0 0 0,1 0 4800 0,8 0 896 16,0 0 192-16,0 0 16 0,-9 4-4544 0,9-4-912 16,-7 5-176-16,7-5-32 0,-5 8-240 0,1 0 144 0,-1-1-144 0,0 1 128 15,5-8 80-15,-5 12 16 0,-2-3 0 0,1 1 0 16,-1 1 432-16,-2 1 96 0,0 1 16 0,0 5 0 16,-3-2-192-16,0 4-16 0,1 0-16 0,-3 3 0 15,3 4-224-15,-4 3-64 16,1 1 0-16,0 1 0 0,-1 1 0 0,1 1-16 0,-2 0 0 0,2 1 0 15,1-2 64-15,-1 2 16 0,-3-1 0 0,1 0 0 16,3-4-80-16,3 0-16 0,-1 0 0 0,3 0 0 16,3 0-32-16,1 2 0 0,2-3 0 0,0-1 0 15,2 1 0-15,3-1-16 0,1-1 0 0,1-1 0 16,2 0-176-16,2-2 0 0,1-2 144 0,3 0-144 16,0-1 0-16,3-4 128 0,1 2-128 0,0-3 0 15,-3-2 0-15,2-1-240 0,2-2 48 0,-1 0 0 16,-1 0-480-16,-2-1-96 15,-1-5 0-15,0 2-16 0,0 1-576 0,0-4-112 16,-3-3-32-16,2 0-8304 0,3-1-1664 0</inkml:trace>
  <inkml:trace contextRef="#ctx0" brushRef="#br1" timeOffset="105">29149 16637 32479 0,'0'0'1440'0,"0"0"288"0,0 0-1376 0,0 0-352 0,0 0 0 0,0 0 0 16,0 0 384-16,14 8 0 0,0 0 0 0,1 1 0 16,-2-2-528-16,1 3-112 0,3 0 0 0,-1 2-16 15,-3 0 144-15,2 0 128 0,3 1-192 0,-1 0 192 16,-1 1 0-16,-2-1 0 0,-1 0 0 0,2 4 0 16,2-1 272-16,-3 1 64 0,-2 0 16 0,1-3 0 15,0 3-160-15,0-3-16 0,-3-2-16 0,2 0 0 16,0 2-160-16,0-3 0 0,-2-5 0 0,-10-6 0 15,10 7-2048-15,-10-7-448 0,12 3-96 0</inkml:trace>
  <inkml:trace contextRef="#ctx0" brushRef="#br1" timeOffset="106">29736 16513 13407 0,'0'0'592'0,"0"0"128"0,-10 6-576 0,1-1-144 0,1 0 0 0,8-5 0 0,-6 11 576 0,2-2 96 15,0 2 16-15,0 2 0 0,0 0-176 0,1 3-48 16,1 4 0-16,-1 1 0 0,-2 1 480 0,0 5 80 16,-2-1 32-16,1 7 0 0,-2 1 384 0,-1 0 80 15,0 5 16-15,-2 1 0 0,-2 2-384 0,0 0-64 16,1-2 0-16,-1 0-16 0,0-1-496 0,-1 1-112 16,-2-3-16-16,5 0 0 0,-1-2-64 0,-1 2 0 15,0-2-16-15,1-1 0 0,0-2-368 16,2-2 144-16,-1-4-144 0,1-4 0 0,-3-1 0 0,3-2-176 15,3-1 0-15,-1-4 0 16,-1-3-1376-16,9-11-288 0,-5 7-48 0,5-7-10976 0</inkml:trace>
  <inkml:trace contextRef="#ctx0" brushRef="#br1" timeOffset="107">29893 16317 13983 0,'5'-16'624'0,"-4"4"128"0,-1-1-608 0,4 3-144 0,3-2 0 0,-1 3 0 16,1 0-944-16,-7 9-208 0,6-8-64 0,-6 8 0 0,0 0 960 0,0 0 256 15,0-12 0-15,0 12-128 16,0 0 1536-16,0 0 320 0,0 0 64 0,0 0 16 0,0 0 720 0,0 0 144 16,0 0 16-16,0 0 16 0,7-6-816 0,-7 6-160 15,0 0-48-15,0 0 0 0,0 0-848 0,10 2-160 16,-10-2-32-16,8 7-16 0,-3 2-336 0,1 3-64 16,-1 2-16-16,0 3 0 0,-2 3-80 0,1 3 0 15,-2 0-128-15,1 4 192 0,-3 1-64 0,1 5 0 16,2 2-128-16,1 3 192 0,0 1 16 0,1 1 0 15,-1 2 0-15,2-2 0 0,2 1-64 0,0 1-16 16,0 2 0-16,1-1 0 0,1 0 0 0,-1-3-128 16,-1-3 192-16,1-3-64 0,-1 0-128 0,1-7 0 15,-1-1 0-15,-1-2 0 0,-4-4 0 0,1 0 0 16,0-3-224-16,-1-3 80 16,0-3-1392-16,-3-11-256 0,2 11-64 0,1-1-7936 15,-3-10-1568-15</inkml:trace>
  <inkml:trace contextRef="#ctx0" brushRef="#br1" timeOffset="108">30733 16504 11055 0,'0'0'480'0,"0"0"112"0,0 0-464 0,0 0-128 0,0 0 0 0,0 0 0 16,0 0 4064-16,0 0 800 0,0 0 144 0,0 0 48 0,0 0-4032 0,0 0-816 16,0 0-208-16,0 0 0 0,0 0 128 15,0 0-128-15,-8 6 160 0,-1 0-160 0,-2 3 304 0,-1 3-48 16,1 1 0-16,-5 1 0 0,-2 2 256 0,1 4 32 16,-1-1 16-16,-3 1 0 0,-4 0-112 0,3 7-32 15,1-5 0-15,-3 5 0 0,-2 0-288 0,0 1-128 16,2-2 128-16,0 3-128 0,2-6 0 0,1 3 0 15,0-2 0-15,3-1 0 0,1-2 0 0,4-3 0 16,1-3 0-16,3-2 0 16,1-3-704-16,2-2-32 0,6-8 0 0,0 0-8912 15,0 0-1776-15</inkml:trace>
  <inkml:trace contextRef="#ctx0" brushRef="#br1" timeOffset="109">30313 16640 21183 0,'0'0'944'0,"0"0"192"0,0 0-912 0,0 0-224 0,0 0 0 0,0 0 0 16,6 12 3648-16,3-2 704 0,3-3 128 0,1 3 16 16,1 3-3632-16,3 0-736 0,3 0-128 0,2 4 0 15,3-3 0-15,0 3-144 0,-3 2 144 0,1 0-128 16,2-1 128-16,-3 1 0 0,-2-2 0 0,-2 1 0 15,-1 0 0-15,-3 0 0 0,-2 1 0 0,0-4 0 16,0 0 0-16,-2-1-192 0,-1-2 32 0,0-2 0 16,-9-10-1456-16,13 9-304 0,0-4-48 0,-1-2-7680 15,0-3-1536-15</inkml:trace>
  <inkml:trace contextRef="#ctx0" brushRef="#br1" timeOffset="110">30648 15896 12895 0,'0'0'1152'0,"0"0"-928"0,0 0-224 0,0 0 0 16,0 0 3520-16,0 0 640 0,0 0 144 0,0 0 32 0,10 10-3120 15,-1 0-608-15,0-3-128 0,2 3-32 0,1-2-144 0,1 4-48 16,1-3 0-16,2 3 0 0,-2-1-128 0,4 3-128 16,3 0 192-16,3 3-192 0,-1 2 384 0,4 2-16 15,5 0-16-15,-1 6 0 0,-2 0-128 0,-2 1-32 16,0 3 0-16,2 1 0 0,0 0-192 0,-3 2 0 15,-4 3 0-15,0-1 0 0,-2-1 400 0,-3 1-16 16,-3-2 0-16,-1-1 0 0,-1 0 0 0,-2 0 0 16,-3-2 0-16,-1-1 0 0,-1-1-176 0,1 3-32 15,-1 2-16-15,-2 0 0 0,-2-1-160 0,-1 0 0 16,0 1 0-16,-1-1 0 0,-2-4 0 0,0 3 0 16,-1 1 0-16,-1-1 0 0,-3 0 0 0,-1-2 0 15,0 1 0-15,-1-1 0 0,-6-1 0 0,-2 1 0 16,-4 0 128-16,-2-2-128 0,-2 1 0 0,-4-2-272 0,-2-3 64 0,2-3-10608 15,5-2-2112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are drawn from two</a:t>
            </a:r>
            <a:r>
              <a:rPr lang="en-US" baseline="0" dirty="0"/>
              <a:t> </a:t>
            </a:r>
            <a:r>
              <a:rPr lang="en-US" baseline="0" dirty="0" err="1"/>
              <a:t>Guassians</a:t>
            </a:r>
            <a:r>
              <a:rPr lang="en-US" baseline="0" dirty="0"/>
              <a:t>.</a:t>
            </a:r>
          </a:p>
          <a:p>
            <a:r>
              <a:rPr lang="en-US" baseline="0" dirty="0"/>
              <a:t>There is irreducible error here b/c they overlap.</a:t>
            </a:r>
            <a:br>
              <a:rPr lang="en-US" baseline="0" dirty="0"/>
            </a:br>
            <a:r>
              <a:rPr lang="en-US" baseline="0" dirty="0"/>
              <a:t>SHOW: 3D representation with piece of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0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3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7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9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443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699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36844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082183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24925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12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75, 80, 90, which pair of parameters is a better fit?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28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Linear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3CABD-5D86-4637-A852-B9878B3C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3122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Linear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EDC307-E258-4419-BA76-8D1AF64E464C}"/>
                  </a:ext>
                </a:extLst>
              </p14:cNvPr>
              <p14:cNvContentPartPr/>
              <p14:nvPr/>
            </p14:nvContentPartPr>
            <p14:xfrm>
              <a:off x="193680" y="1039320"/>
              <a:ext cx="12002040" cy="533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EDC307-E258-4419-BA76-8D1AF64E46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320" y="1029960"/>
                <a:ext cx="12020760" cy="535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46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3FD96-644E-4176-83D6-FF0E41B42DA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3560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A2A34-34F5-42D1-91C0-055706F1F27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35907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84A82-E8F2-41A8-8050-C334CA0A9C7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2626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Cancer Diagnosis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just one test result,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47387-DB0E-4089-A18B-6612D582C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346842" y="3019237"/>
            <a:ext cx="3635218" cy="292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5C1C4-5193-4B21-8959-7DC09587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4274829" y="3019236"/>
            <a:ext cx="3635218" cy="292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2288C-994E-4CE7-84A3-2A2D7C209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8202816" y="3019235"/>
            <a:ext cx="3635218" cy="29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64EB-61F0-4D4C-893D-197D9743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LIkeLiHOOD</a:t>
            </a:r>
            <a:r>
              <a:rPr lang="en-US" dirty="0"/>
              <a:t> and MLE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EC3C-837E-4B9F-B624-A5EF81013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4E54A-3B32-4282-90B0-BAEC7CE9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8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4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Grades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75, 80, 90, which pair of parameters is a better fit?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81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</a:t>
            </a:r>
          </a:p>
          <a:p>
            <a:pPr marL="917575" lvl="2" indent="-457200"/>
            <a:r>
              <a:rPr lang="en-US" sz="2800" dirty="0"/>
              <a:t>Mon, 9/28,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Not out until after the midterm</a:t>
            </a:r>
          </a:p>
          <a:p>
            <a:endParaRPr lang="en-US" sz="800" dirty="0"/>
          </a:p>
          <a:p>
            <a:r>
              <a:rPr lang="en-US" dirty="0"/>
              <a:t>Schedule change 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Recitation slots this Friday will all be lecture (all three)</a:t>
            </a:r>
          </a:p>
        </p:txBody>
      </p:sp>
    </p:spTree>
    <p:extLst>
      <p:ext uri="{BB962C8B-B14F-4D97-AF65-F5344CB8AC3E}">
        <p14:creationId xmlns:p14="http://schemas.microsoft.com/office/powerpoint/2010/main" val="841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Midterm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10/5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SGD not in scope for Midterm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Practice exam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Timed (90 min) exam in Gradescope</a:t>
            </a:r>
          </a:p>
          <a:p>
            <a:pPr marL="917575" lvl="2" indent="-457200"/>
            <a:r>
              <a:rPr lang="en-US" sz="2800" dirty="0"/>
              <a:t>Open for a 24 hour window only, Tue 7 pm to Wed 7 pm</a:t>
            </a:r>
          </a:p>
          <a:p>
            <a:pPr marL="917575" lvl="2" indent="-457200"/>
            <a:r>
              <a:rPr lang="en-US" sz="2800" dirty="0"/>
              <a:t>Need to take the practice exam to have access to the questions</a:t>
            </a:r>
          </a:p>
          <a:p>
            <a:pPr marL="917575" lvl="2" indent="-457200"/>
            <a:r>
              <a:rPr lang="en-US" sz="2800" dirty="0"/>
              <a:t>Also, practice exam zoom sessions</a:t>
            </a:r>
          </a:p>
          <a:p>
            <a:pPr marL="1371600" lvl="4" indent="-457200"/>
            <a:r>
              <a:rPr lang="en-US" sz="2800" dirty="0"/>
              <a:t>Tue 7 pm</a:t>
            </a:r>
          </a:p>
          <a:p>
            <a:pPr marL="1371600" lvl="4" indent="-457200"/>
            <a:r>
              <a:rPr lang="en-US" sz="2800" dirty="0"/>
              <a:t>Tue 11 pm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Last time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Optim</a:t>
            </a:r>
            <a:r>
              <a:rPr lang="en-US" dirty="0">
                <a:solidFill>
                  <a:schemeClr val="tx1"/>
                </a:solidFill>
              </a:rPr>
              <a:t>ization for linear regression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Linear and convex functions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(Batch) Gradient descent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Closed-form solution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Stochastic gradient descent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Logistic Regression</a:t>
            </a:r>
          </a:p>
          <a:p>
            <a:pPr marL="917575" lvl="2" indent="-457200"/>
            <a:r>
              <a:rPr lang="en-US" sz="2800" dirty="0"/>
              <a:t>Back to classification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Likelihood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MLE</a:t>
            </a:r>
          </a:p>
          <a:p>
            <a:pPr marL="457200" indent="-457200"/>
            <a:endParaRPr lang="en-US" sz="3600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Wrap-up (Stochastic) Gradient Descent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Previous lecture slides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1293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Introduction to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Logistic Regression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Cancer Diagnosis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two test results,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08D7359-8878-4506-B586-C5832C56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2924629" y="2148114"/>
            <a:ext cx="5471884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Cancer Diagnosis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just one test result,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98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r>
              <a:rPr lang="en-US" dirty="0"/>
              <a:t>Linear vs </a:t>
            </a:r>
            <a:r>
              <a:rPr lang="en-US" dirty="0" err="1"/>
              <a:t>Thresholded</a:t>
            </a:r>
            <a:r>
              <a:rPr lang="en-US" dirty="0"/>
              <a:t> Linear vs Logistic Linear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16DDA8-4AF9-462E-96E1-16174031077A}"/>
                  </a:ext>
                </a:extLst>
              </p14:cNvPr>
              <p14:cNvContentPartPr/>
              <p14:nvPr/>
            </p14:nvContentPartPr>
            <p14:xfrm>
              <a:off x="500760" y="1879920"/>
              <a:ext cx="3305880" cy="220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16DDA8-4AF9-462E-96E1-1617403107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400" y="1870560"/>
                <a:ext cx="332460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A5C587-73CD-4382-8F67-96A0DE05071F}"/>
                  </a:ext>
                </a:extLst>
              </p14:cNvPr>
              <p14:cNvContentPartPr/>
              <p14:nvPr/>
            </p14:nvContentPartPr>
            <p14:xfrm>
              <a:off x="4584643" y="1879920"/>
              <a:ext cx="3305880" cy="220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A5C587-73CD-4382-8F67-96A0DE0507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5283" y="1870560"/>
                <a:ext cx="332460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A9FC55-7F50-488B-B8F8-02F308326E45}"/>
                  </a:ext>
                </a:extLst>
              </p14:cNvPr>
              <p14:cNvContentPartPr/>
              <p14:nvPr/>
            </p14:nvContentPartPr>
            <p14:xfrm>
              <a:off x="8499303" y="1879920"/>
              <a:ext cx="3305880" cy="2209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A9FC55-7F50-488B-B8F8-02F308326E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9943" y="1870560"/>
                <a:ext cx="3324600" cy="22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350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20565</TotalTime>
  <Words>566</Words>
  <Application>Microsoft Office PowerPoint</Application>
  <PresentationFormat>Widescreen</PresentationFormat>
  <Paragraphs>102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Calibri</vt:lpstr>
      <vt:lpstr>Cambria Math</vt:lpstr>
      <vt:lpstr>Arial</vt:lpstr>
      <vt:lpstr>Wingdings</vt:lpstr>
      <vt:lpstr>Candara</vt:lpstr>
      <vt:lpstr>Office Theme</vt:lpstr>
      <vt:lpstr>1_Office Theme</vt:lpstr>
      <vt:lpstr>Warm-up as You Log In</vt:lpstr>
      <vt:lpstr>Announcements</vt:lpstr>
      <vt:lpstr>Announcements</vt:lpstr>
      <vt:lpstr>Plan</vt:lpstr>
      <vt:lpstr>Wrap-up (Stochastic) Gradient Descent</vt:lpstr>
      <vt:lpstr>  Introduction to Machine Learning  Logistic Regression</vt:lpstr>
      <vt:lpstr>Prediction for Cancer Diagnosis</vt:lpstr>
      <vt:lpstr>Prediction for Cancer Diagnosis</vt:lpstr>
      <vt:lpstr>Building on a Linear Model</vt:lpstr>
      <vt:lpstr>Building on a Linear Model</vt:lpstr>
      <vt:lpstr>Building on a Linear Model</vt:lpstr>
      <vt:lpstr>Logistic Regression</vt:lpstr>
      <vt:lpstr>Logistic Regression</vt:lpstr>
      <vt:lpstr>Logistic Regression</vt:lpstr>
      <vt:lpstr>Prediction for Cancer Diagnosis</vt:lpstr>
      <vt:lpstr>LIkeLiHOOD and MLE</vt:lpstr>
      <vt:lpstr>Likelihood</vt:lpstr>
      <vt:lpstr>Likelihood</vt:lpstr>
      <vt:lpstr>Warm-up as You Log In</vt:lpstr>
      <vt:lpstr>Likelihood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822</cp:revision>
  <cp:lastPrinted>2020-03-04T16:45:08Z</cp:lastPrinted>
  <dcterms:created xsi:type="dcterms:W3CDTF">2018-10-11T11:39:27Z</dcterms:created>
  <dcterms:modified xsi:type="dcterms:W3CDTF">2020-09-30T10:08:09Z</dcterms:modified>
</cp:coreProperties>
</file>